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Default Extension="xlsx" ContentType="application/vnd.openxmlformats-officedocument.spreadsheetml.sheet"/>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Default Extension="ppt" ContentType="application/vnd.ms-powerpoint"/>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customXml/itemProps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86" r:id="rId5"/>
    <p:sldMasterId id="2147483698" r:id="rId6"/>
    <p:sldMasterId id="2147483710" r:id="rId7"/>
    <p:sldMasterId id="2147483728" r:id="rId8"/>
    <p:sldMasterId id="2147483741" r:id="rId9"/>
    <p:sldMasterId id="2147483753" r:id="rId10"/>
    <p:sldMasterId id="2147483765" r:id="rId11"/>
    <p:sldMasterId id="2147483780" r:id="rId12"/>
    <p:sldMasterId id="2147483789" r:id="rId13"/>
    <p:sldMasterId id="2147483804" r:id="rId14"/>
    <p:sldMasterId id="2147483816" r:id="rId15"/>
  </p:sldMasterIdLst>
  <p:notesMasterIdLst>
    <p:notesMasterId r:id="rId25"/>
  </p:notesMasterIdLst>
  <p:sldIdLst>
    <p:sldId id="341" r:id="rId16"/>
    <p:sldId id="340" r:id="rId17"/>
    <p:sldId id="338" r:id="rId18"/>
    <p:sldId id="343" r:id="rId19"/>
    <p:sldId id="333" r:id="rId20"/>
    <p:sldId id="335" r:id="rId21"/>
    <p:sldId id="334" r:id="rId22"/>
    <p:sldId id="321" r:id="rId23"/>
    <p:sldId id="34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3333FF"/>
    <a:srgbClr val="FF00FF"/>
    <a:srgbClr val="FFFF66"/>
    <a:srgbClr val="CC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9661" autoAdjust="0"/>
  </p:normalViewPr>
  <p:slideViewPr>
    <p:cSldViewPr>
      <p:cViewPr>
        <p:scale>
          <a:sx n="142" d="100"/>
          <a:sy n="142" d="100"/>
        </p:scale>
        <p:origin x="-72" y="834"/>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6.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9.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lang val="ru-RU"/>
  <c:chart>
    <c:autoTitleDeleted val="1"/>
    <c:plotArea>
      <c:layout/>
      <c:barChart>
        <c:barDir val="col"/>
        <c:grouping val="clustered"/>
        <c:ser>
          <c:idx val="0"/>
          <c:order val="0"/>
          <c:tx>
            <c:strRef>
              <c:f>Sheet1!$B$1</c:f>
              <c:strCache>
                <c:ptCount val="1"/>
                <c:pt idx="0">
                  <c:v>Control group</c:v>
                </c:pt>
              </c:strCache>
            </c:strRef>
          </c:tx>
          <c:spPr>
            <a:solidFill>
              <a:srgbClr val="FFC000"/>
            </a:solidFill>
          </c:spPr>
          <c:cat>
            <c:strRef>
              <c:f>Sheet1!$A$2:$A$5</c:f>
              <c:strCache>
                <c:ptCount val="4"/>
                <c:pt idx="0">
                  <c:v>Combinatorial level of skills</c:v>
                </c:pt>
                <c:pt idx="1">
                  <c:v>Ability to act according to the algorithm</c:v>
                </c:pt>
                <c:pt idx="2">
                  <c:v>Exchange of experience</c:v>
                </c:pt>
                <c:pt idx="3">
                  <c:v>Collaboration</c:v>
                </c:pt>
              </c:strCache>
            </c:strRef>
          </c:cat>
          <c:val>
            <c:numRef>
              <c:f>Sheet1!$B$2:$B$5</c:f>
              <c:numCache>
                <c:formatCode>0.0</c:formatCode>
                <c:ptCount val="4"/>
                <c:pt idx="0">
                  <c:v>25.6</c:v>
                </c:pt>
                <c:pt idx="1">
                  <c:v>64.400000000000006</c:v>
                </c:pt>
                <c:pt idx="2">
                  <c:v>7.7</c:v>
                </c:pt>
                <c:pt idx="3">
                  <c:v>7.7</c:v>
                </c:pt>
              </c:numCache>
            </c:numRef>
          </c:val>
        </c:ser>
        <c:ser>
          <c:idx val="1"/>
          <c:order val="1"/>
          <c:tx>
            <c:strRef>
              <c:f>Sheet1!$C$1</c:f>
              <c:strCache>
                <c:ptCount val="1"/>
                <c:pt idx="0">
                  <c:v>Experimental group</c:v>
                </c:pt>
              </c:strCache>
            </c:strRef>
          </c:tx>
          <c:spPr>
            <a:solidFill>
              <a:srgbClr val="00B050"/>
            </a:solidFill>
          </c:spPr>
          <c:cat>
            <c:strRef>
              <c:f>Sheet1!$A$2:$A$5</c:f>
              <c:strCache>
                <c:ptCount val="4"/>
                <c:pt idx="0">
                  <c:v>Combinatorial level of skills</c:v>
                </c:pt>
                <c:pt idx="1">
                  <c:v>Ability to act according to the algorithm</c:v>
                </c:pt>
                <c:pt idx="2">
                  <c:v>Exchange of experience</c:v>
                </c:pt>
                <c:pt idx="3">
                  <c:v>Collaboration</c:v>
                </c:pt>
              </c:strCache>
            </c:strRef>
          </c:cat>
          <c:val>
            <c:numRef>
              <c:f>Sheet1!$C$2:$C$5</c:f>
              <c:numCache>
                <c:formatCode>0.0</c:formatCode>
                <c:ptCount val="4"/>
                <c:pt idx="0">
                  <c:v>51.1</c:v>
                </c:pt>
                <c:pt idx="1">
                  <c:v>74.099999999999994</c:v>
                </c:pt>
                <c:pt idx="2">
                  <c:v>33.300000000000004</c:v>
                </c:pt>
                <c:pt idx="3">
                  <c:v>28.6</c:v>
                </c:pt>
              </c:numCache>
            </c:numRef>
          </c:val>
        </c:ser>
        <c:dLbls>
          <c:showVal val="1"/>
        </c:dLbls>
        <c:overlap val="-25"/>
        <c:axId val="211192448"/>
        <c:axId val="211206528"/>
      </c:barChart>
      <c:catAx>
        <c:axId val="211192448"/>
        <c:scaling>
          <c:orientation val="minMax"/>
        </c:scaling>
        <c:axPos val="b"/>
        <c:majorTickMark val="none"/>
        <c:tickLblPos val="nextTo"/>
        <c:txPr>
          <a:bodyPr/>
          <a:lstStyle/>
          <a:p>
            <a:pPr>
              <a:defRPr sz="1200" b="1" baseline="0">
                <a:solidFill>
                  <a:srgbClr val="FFC000"/>
                </a:solidFill>
              </a:defRPr>
            </a:pPr>
            <a:endParaRPr lang="ru-RU"/>
          </a:p>
        </c:txPr>
        <c:crossAx val="211206528"/>
        <c:crosses val="autoZero"/>
        <c:auto val="1"/>
        <c:lblAlgn val="ctr"/>
        <c:lblOffset val="100"/>
      </c:catAx>
      <c:valAx>
        <c:axId val="211206528"/>
        <c:scaling>
          <c:orientation val="minMax"/>
        </c:scaling>
        <c:delete val="1"/>
        <c:axPos val="l"/>
        <c:numFmt formatCode="0.0" sourceLinked="1"/>
        <c:majorTickMark val="none"/>
        <c:tickLblPos val="none"/>
        <c:crossAx val="211192448"/>
        <c:crosses val="autoZero"/>
        <c:crossBetween val="between"/>
      </c:valAx>
    </c:plotArea>
    <c:legend>
      <c:legendPos val="t"/>
      <c:layout/>
    </c:legend>
    <c:plotVisOnly val="1"/>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C3D3E8-6B67-4190-906E-6432979CBE66}" type="datetimeFigureOut">
              <a:rPr lang="en-US" smtClean="0"/>
              <a:pPr/>
              <a:t>9/15/2011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9CAAC3-916C-4710-91F4-CE789D41F01A}" type="slidenum">
              <a:rPr lang="en-US" smtClean="0"/>
              <a:pPr/>
              <a:t>‹#›</a:t>
            </a:fld>
            <a:endParaRPr lang="en-US"/>
          </a:p>
        </p:txBody>
      </p:sp>
    </p:spTree>
    <p:extLst>
      <p:ext uri="{BB962C8B-B14F-4D97-AF65-F5344CB8AC3E}">
        <p14:creationId xmlns:p14="http://schemas.microsoft.com/office/powerpoint/2010/main" xmlns="" val="649917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fld id="{C29CAAC3-916C-4710-91F4-CE789D41F01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BD89835-C049-4BF6-A4A0-CE14F59AD878}" type="slidenum">
              <a:rPr lang="en-US" smtClean="0"/>
              <a:pPr/>
              <a:t>2</a:t>
            </a:fld>
            <a:endParaRPr lang="en-US" smtClean="0"/>
          </a:p>
        </p:txBody>
      </p:sp>
      <p:sp>
        <p:nvSpPr>
          <p:cNvPr id="46083" name="Rectangle 7"/>
          <p:cNvSpPr txBox="1">
            <a:spLocks noGrp="1" noChangeArrowheads="1"/>
          </p:cNvSpPr>
          <p:nvPr/>
        </p:nvSpPr>
        <p:spPr bwMode="auto">
          <a:xfrm>
            <a:off x="3884316" y="8684914"/>
            <a:ext cx="2972115" cy="457515"/>
          </a:xfrm>
          <a:prstGeom prst="rect">
            <a:avLst/>
          </a:prstGeom>
          <a:noFill/>
          <a:ln w="9525">
            <a:noFill/>
            <a:miter lim="800000"/>
            <a:headEnd/>
            <a:tailEnd/>
          </a:ln>
        </p:spPr>
        <p:txBody>
          <a:bodyPr lIns="91414" tIns="45707" rIns="91414" bIns="45707" anchor="b"/>
          <a:lstStyle/>
          <a:p>
            <a:pPr algn="r" defTabSz="912838">
              <a:spcBef>
                <a:spcPct val="0"/>
              </a:spcBef>
            </a:pPr>
            <a:fld id="{3A465576-49D6-4E23-B069-F939CD6390DF}" type="slidenum">
              <a:rPr lang="en-US" sz="1200">
                <a:latin typeface="Arial" charset="0"/>
              </a:rPr>
              <a:pPr algn="r" defTabSz="912838">
                <a:spcBef>
                  <a:spcPct val="0"/>
                </a:spcBef>
              </a:pPr>
              <a:t>2</a:t>
            </a:fld>
            <a:endParaRPr lang="en-US" sz="1200" dirty="0">
              <a:latin typeface="Arial" charset="0"/>
            </a:endParaRPr>
          </a:p>
        </p:txBody>
      </p:sp>
      <p:sp>
        <p:nvSpPr>
          <p:cNvPr id="46084" name="Rectangle 2"/>
          <p:cNvSpPr>
            <a:spLocks noGrp="1" noRot="1" noChangeAspect="1" noChangeArrowheads="1" noTextEdit="1"/>
          </p:cNvSpPr>
          <p:nvPr>
            <p:ph type="sldImg"/>
          </p:nvPr>
        </p:nvSpPr>
        <p:spPr>
          <a:ln/>
        </p:spPr>
      </p:sp>
      <p:sp>
        <p:nvSpPr>
          <p:cNvPr id="46085" name="Rectangle 3"/>
          <p:cNvSpPr>
            <a:spLocks noGrp="1" noChangeArrowheads="1"/>
          </p:cNvSpPr>
          <p:nvPr>
            <p:ph type="body" idx="1"/>
          </p:nvPr>
        </p:nvSpPr>
        <p:spPr>
          <a:xfrm>
            <a:off x="913772" y="4344030"/>
            <a:ext cx="5030456" cy="4114485"/>
          </a:xfrm>
          <a:noFill/>
          <a:ln/>
        </p:spPr>
        <p:txBody>
          <a:bodyPr/>
          <a:lstStyle/>
          <a:p>
            <a:pPr defTabSz="903411"/>
            <a:r>
              <a:rPr lang="en-US" dirty="0" smtClean="0"/>
              <a:t>At Intel, we believe that young people are the key to solving global challenges. A solid math and science foundation coupled with skills such as critical thinking, collaboration and digital literacy are crucial for their success. That is why we are directly involved today in education programs, advocacy, and technology access to inspire tomorrow’s innovators. Over the past decade, Intel has invested over USD 1 billion and Intel employees have donated close to 3 million hours towards improving education in 60 countries. Intel has trained more than 9 million teachers around the world.</a:t>
            </a:r>
            <a:endParaRPr lang="ru-RU" dirty="0" smtClean="0"/>
          </a:p>
          <a:p>
            <a:pPr defTabSz="903411"/>
            <a:endParaRPr lang="ru-RU" dirty="0" smtClean="0"/>
          </a:p>
          <a:p>
            <a:pPr defTabSz="903411"/>
            <a:r>
              <a:rPr lang="en-US" dirty="0" smtClean="0"/>
              <a:t>To help young people develop the 21st-century skills they need to thrive in today’s global economy, governments worldwide are investing in education transformations. As part of these transformations, schools are:</a:t>
            </a:r>
          </a:p>
          <a:p>
            <a:pPr defTabSz="903411"/>
            <a:endParaRPr lang="en-US" dirty="0" smtClean="0"/>
          </a:p>
          <a:p>
            <a:pPr defTabSz="903411">
              <a:buFontTx/>
              <a:buChar char="•"/>
            </a:pPr>
            <a:r>
              <a:rPr lang="en-US" dirty="0" smtClean="0"/>
              <a:t> Integrating technology in classrooms, </a:t>
            </a:r>
          </a:p>
          <a:p>
            <a:pPr defTabSz="903411">
              <a:buFontTx/>
              <a:buChar char="•"/>
            </a:pPr>
            <a:r>
              <a:rPr lang="en-US" dirty="0" smtClean="0"/>
              <a:t> Providing access to professional development for their teachers, and</a:t>
            </a:r>
          </a:p>
          <a:p>
            <a:pPr defTabSz="903411">
              <a:buFontTx/>
              <a:buChar char="•"/>
            </a:pPr>
            <a:r>
              <a:rPr lang="en-US" dirty="0" smtClean="0"/>
              <a:t> Incorporating relevant digital learning content in classroom learning environments.   </a:t>
            </a:r>
          </a:p>
          <a:p>
            <a:pPr defTabSz="903411"/>
            <a:endParaRPr lang="en-US" dirty="0" smtClean="0"/>
          </a:p>
          <a:p>
            <a:pPr defTabSz="903411"/>
            <a:r>
              <a:rPr lang="en-US" dirty="0" smtClean="0"/>
              <a:t>Examples from around the world demonstrate that these efforts can excite and motivate students, and improve educational outcomes. They can also help countries develop an educated workforce with the digital skills necessary to compete in the global economy.</a:t>
            </a:r>
          </a:p>
          <a:p>
            <a:pPr defTabSz="903411"/>
            <a:endParaRPr lang="en-US" dirty="0" smtClean="0"/>
          </a:p>
          <a:p>
            <a:pPr defTabSz="90341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66C9411D-C661-479A-B6CE-094E6723189C}" type="slidenum">
              <a:rPr lang="en-US" smtClean="0">
                <a:latin typeface="Verdana" pitchFamily="34" charset="0"/>
              </a:rPr>
              <a:pPr/>
              <a:t>3</a:t>
            </a:fld>
            <a:endParaRPr lang="en-US" smtClean="0">
              <a:latin typeface="Verdana" pitchFamily="34" charset="0"/>
            </a:endParaRPr>
          </a:p>
        </p:txBody>
      </p:sp>
      <p:sp>
        <p:nvSpPr>
          <p:cNvPr id="13315" name="Rectangle 2"/>
          <p:cNvSpPr>
            <a:spLocks noGrp="1" noRot="1" noChangeAspect="1" noChangeArrowheads="1" noTextEdit="1"/>
          </p:cNvSpPr>
          <p:nvPr>
            <p:ph type="sldImg"/>
          </p:nvPr>
        </p:nvSpPr>
        <p:spPr>
          <a:xfrm>
            <a:off x="1146175" y="684213"/>
            <a:ext cx="4573588" cy="3430587"/>
          </a:xfrm>
          <a:ln/>
        </p:spPr>
      </p:sp>
      <p:sp>
        <p:nvSpPr>
          <p:cNvPr id="13316" name="Rectangle 3"/>
          <p:cNvSpPr>
            <a:spLocks noGrp="1" noChangeArrowheads="1"/>
          </p:cNvSpPr>
          <p:nvPr>
            <p:ph type="body" idx="1"/>
          </p:nvPr>
        </p:nvSpPr>
        <p:spPr>
          <a:xfrm>
            <a:off x="685958" y="4343716"/>
            <a:ext cx="5486085" cy="4115430"/>
          </a:xfrm>
          <a:noFill/>
          <a:ln/>
        </p:spPr>
        <p:txBody>
          <a:bodyPr/>
          <a:lstStyle/>
          <a:p>
            <a:r>
              <a:rPr lang="en-US" smtClean="0"/>
              <a:t>Intel® Teach Program: </a:t>
            </a:r>
            <a:endParaRPr lang="ru-RU" smtClean="0"/>
          </a:p>
          <a:p>
            <a:r>
              <a:rPr lang="en-US" smtClean="0"/>
              <a:t>Powering the Magic of Teachers </a:t>
            </a:r>
            <a:endParaRPr lang="ru-RU" smtClean="0"/>
          </a:p>
          <a:p>
            <a:r>
              <a:rPr lang="en-US" smtClean="0"/>
              <a:t> </a:t>
            </a:r>
            <a:endParaRPr lang="ru-RU" smtClean="0"/>
          </a:p>
          <a:p>
            <a:r>
              <a:rPr lang="en-US" b="1" smtClean="0"/>
              <a:t>Lead message</a:t>
            </a:r>
            <a:endParaRPr lang="ru-RU" smtClean="0"/>
          </a:p>
          <a:p>
            <a:r>
              <a:rPr lang="en-US" smtClean="0"/>
              <a:t>10M teachers are now preparing the next generation to learn, lead and succeed in the global economy (because of Intel Teach) </a:t>
            </a:r>
            <a:endParaRPr lang="ru-RU" smtClean="0"/>
          </a:p>
          <a:p>
            <a:r>
              <a:rPr lang="en-US" smtClean="0"/>
              <a:t>300M students are receiving 21</a:t>
            </a:r>
            <a:r>
              <a:rPr lang="en-US" baseline="30000" smtClean="0"/>
              <a:t>st</a:t>
            </a:r>
            <a:r>
              <a:rPr lang="en-US" smtClean="0"/>
              <a:t> century education from inspired teachers around the world (because of Intel Teach)</a:t>
            </a:r>
            <a:endParaRPr lang="ru-RU" smtClean="0"/>
          </a:p>
          <a:p>
            <a:r>
              <a:rPr lang="en-US" smtClean="0"/>
              <a:t> </a:t>
            </a:r>
            <a:endParaRPr lang="ru-RU" smtClean="0"/>
          </a:p>
          <a:p>
            <a:r>
              <a:rPr lang="en-US" b="1" smtClean="0"/>
              <a:t>Short Copy</a:t>
            </a:r>
            <a:endParaRPr lang="ru-RU" smtClean="0"/>
          </a:p>
          <a:p>
            <a:r>
              <a:rPr lang="en-US" smtClean="0"/>
              <a:t>Intel believes teachers with 21st century teaching skills are crucial to students’ success in the global economy. The Intel Teach program helps teachers effectively integrate technology into classroom teaching -to enable collaborative learning with emphasis on critical thinking and problem solving.  Based on these teaching methods, students are better equipped for success in the global economy.</a:t>
            </a:r>
            <a:endParaRPr lang="ru-RU" smtClean="0"/>
          </a:p>
          <a:p>
            <a:r>
              <a:rPr lang="en-US" b="1" smtClean="0"/>
              <a:t> </a:t>
            </a:r>
            <a:endParaRPr lang="ru-RU" smtClean="0"/>
          </a:p>
          <a:p>
            <a:r>
              <a:rPr lang="en-US" b="1" smtClean="0"/>
              <a:t>Headline options</a:t>
            </a:r>
            <a:endParaRPr lang="ru-RU" smtClean="0"/>
          </a:p>
          <a:p>
            <a:r>
              <a:rPr lang="en-US" smtClean="0"/>
              <a:t>10 Million Teachers are inspiring the next generation of leaders and innovators</a:t>
            </a:r>
            <a:endParaRPr lang="ru-RU" smtClean="0"/>
          </a:p>
          <a:p>
            <a:r>
              <a:rPr lang="en-US" smtClean="0"/>
              <a:t>10 Million Teachers are transforming education for the next generation </a:t>
            </a:r>
            <a:endParaRPr lang="ru-RU" smtClean="0"/>
          </a:p>
          <a:p>
            <a:r>
              <a:rPr lang="en-US" smtClean="0"/>
              <a:t> </a:t>
            </a:r>
            <a:endParaRPr lang="ru-RU" smtClean="0"/>
          </a:p>
          <a:p>
            <a:r>
              <a:rPr lang="en-US" b="1" smtClean="0"/>
              <a:t>Program Description</a:t>
            </a:r>
            <a:endParaRPr lang="ru-RU" smtClean="0"/>
          </a:p>
          <a:p>
            <a:r>
              <a:rPr lang="en-US" smtClean="0"/>
              <a:t>The Intel® Teach Program helps teachers to be more effective educators by offering professional development on how to integrate technology into their lessons which promotes problem solving, critical thinking and collaboration skills among their students. </a:t>
            </a:r>
            <a:endParaRPr lang="ru-RU" smtClean="0"/>
          </a:p>
          <a:p>
            <a:r>
              <a:rPr lang="en-US" b="1" smtClean="0"/>
              <a:t>Value Prop</a:t>
            </a:r>
            <a:r>
              <a:rPr lang="en-US" smtClean="0"/>
              <a:t> </a:t>
            </a:r>
            <a:r>
              <a:rPr lang="en-US" i="1" smtClean="0"/>
              <a:t>(Empowered teachers change lives)</a:t>
            </a:r>
            <a:endParaRPr lang="ru-RU" smtClean="0"/>
          </a:p>
          <a:p>
            <a:r>
              <a:rPr lang="en-US" smtClean="0"/>
              <a:t>Technology is a powerful tool, but ultimately, it is only as valuable as society’s ability to harness it. Helping students develop and strengthen the skills to help them succeed in 21</a:t>
            </a:r>
            <a:r>
              <a:rPr lang="en-US" baseline="30000" smtClean="0"/>
              <a:t>st</a:t>
            </a:r>
            <a:r>
              <a:rPr lang="en-US" smtClean="0"/>
              <a:t> century lies at the heart of Intel’s global commitment to education. Because one teacher can reach generations of students, training teachers is an important way Intel fulfills this commitment. For 12 years, the Intel® Teach Program has been helping teachers around the world integrate technology into classrooms and promote student centered approaches to engage students in learning and preparing them with critical skills for success in the global economy.</a:t>
            </a:r>
            <a:endParaRPr lang="ru-RU" smtClean="0"/>
          </a:p>
          <a:p>
            <a:r>
              <a:rPr lang="en-US" smtClean="0"/>
              <a:t> </a:t>
            </a:r>
            <a:endParaRPr lang="ru-RU" smtClean="0"/>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F584569-A070-455F-8E78-2595A897D464}" type="slidenum">
              <a:rPr lang="en-US">
                <a:cs typeface="Arial" charset="0"/>
              </a:rPr>
              <a:pPr fontAlgn="base">
                <a:spcBef>
                  <a:spcPct val="0"/>
                </a:spcBef>
                <a:spcAft>
                  <a:spcPct val="0"/>
                </a:spcAft>
              </a:pPr>
              <a:t>4</a:t>
            </a:fld>
            <a:endParaRPr lang="en-US">
              <a:cs typeface="Arial" charset="0"/>
            </a:endParaRPr>
          </a:p>
        </p:txBody>
      </p:sp>
      <p:sp>
        <p:nvSpPr>
          <p:cNvPr id="17203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6" tIns="45718" rIns="91436" bIns="45718" anchor="b"/>
          <a:lstStyle/>
          <a:p>
            <a:pPr algn="r" eaLnBrk="0" hangingPunct="0"/>
            <a:fld id="{5560722A-5614-4CCB-9F29-9668789AE03C}" type="slidenum">
              <a:rPr lang="en-US" sz="1200">
                <a:latin typeface="Verdana" pitchFamily="34" charset="0"/>
              </a:rPr>
              <a:pPr algn="r" eaLnBrk="0" hangingPunct="0"/>
              <a:t>4</a:t>
            </a:fld>
            <a:endParaRPr lang="en-US" sz="1200">
              <a:latin typeface="Verdana" pitchFamily="34" charset="0"/>
            </a:endParaRPr>
          </a:p>
        </p:txBody>
      </p:sp>
      <p:sp>
        <p:nvSpPr>
          <p:cNvPr id="172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a:xfrm>
            <a:off x="914400" y="4343400"/>
            <a:ext cx="5029200" cy="4114800"/>
          </a:xfrm>
          <a:ln/>
        </p:spPr>
        <p:txBody>
          <a:bodyPr lIns="91430" tIns="45714" rIns="91430" bIns="45714"/>
          <a:lstStyle/>
          <a:p>
            <a:pPr fontAlgn="auto">
              <a:spcBef>
                <a:spcPts val="0"/>
              </a:spcBef>
              <a:spcAft>
                <a:spcPts val="0"/>
              </a:spcAft>
              <a:buFontTx/>
              <a:buChar char="•"/>
              <a:defRPr/>
            </a:pPr>
            <a:endParaRPr lang="en-US" sz="18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004F6B5-2341-4749-8FA4-CDCEB8D38AA6}" type="slidenum">
              <a:rPr lang="en-US" smtClean="0">
                <a:cs typeface="Arial" pitchFamily="34" charset="0"/>
              </a:rPr>
              <a:pPr/>
              <a:t>5</a:t>
            </a:fld>
            <a:endParaRPr lang="en-US" smtClean="0">
              <a:cs typeface="Arial" pitchFamily="34" charset="0"/>
            </a:endParaRPr>
          </a:p>
        </p:txBody>
      </p:sp>
      <p:sp>
        <p:nvSpPr>
          <p:cNvPr id="32771" name="Rectangle 2"/>
          <p:cNvSpPr>
            <a:spLocks noGrp="1" noRot="1" noChangeAspect="1" noChangeArrowheads="1" noTextEdit="1"/>
          </p:cNvSpPr>
          <p:nvPr>
            <p:ph type="sldImg"/>
          </p:nvPr>
        </p:nvSpPr>
        <p:spPr>
          <a:xfrm>
            <a:off x="1143000" y="687388"/>
            <a:ext cx="4572000" cy="3429000"/>
          </a:xfrm>
          <a:ln/>
        </p:spPr>
      </p:sp>
      <p:sp>
        <p:nvSpPr>
          <p:cNvPr id="32772" name="Rectangle 3"/>
          <p:cNvSpPr>
            <a:spLocks noGrp="1" noChangeArrowheads="1"/>
          </p:cNvSpPr>
          <p:nvPr>
            <p:ph type="body" idx="1"/>
          </p:nvPr>
        </p:nvSpPr>
        <p:spPr>
          <a:xfrm>
            <a:off x="912813" y="4343400"/>
            <a:ext cx="5032375" cy="4113213"/>
          </a:xfrm>
          <a:noFill/>
          <a:ln/>
        </p:spPr>
        <p:txBody>
          <a:bodyPr/>
          <a:lstStyle/>
          <a:p>
            <a:endParaRPr lang="ru-RU" smtClean="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Master" Target="../slideMasters/slideMaster9.xml"/><Relationship Id="rId1" Type="http://schemas.openxmlformats.org/officeDocument/2006/relationships/vmlDrawing" Target="../drawings/vmlDrawing1.vml"/><Relationship Id="rId4" Type="http://schemas.openxmlformats.org/officeDocument/2006/relationships/oleObject" Target="../embeddings/Microsoft_Office_PowerPoint_97-2003_Presentation1.ppt"/></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slideMaster" Target="../slideMasters/slideMaster4.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3.png"/><Relationship Id="rId9"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Master" Target="../slideMasters/slideMaster4.xml"/><Relationship Id="rId1" Type="http://schemas.openxmlformats.org/officeDocument/2006/relationships/themeOverride" Target="../theme/themeOverride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365380"/>
            <a:ext cx="8634413" cy="1633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171" y="4316413"/>
            <a:ext cx="7110413" cy="1946275"/>
          </a:xfrm>
        </p:spPr>
        <p:txBody>
          <a:bodyPr/>
          <a:lstStyle>
            <a:lvl1pPr marL="0" indent="0" algn="ctr">
              <a:buNone/>
              <a:defRPr/>
            </a:lvl1pPr>
            <a:lvl2pPr marL="453135" indent="0" algn="ctr">
              <a:buNone/>
              <a:defRPr/>
            </a:lvl2pPr>
            <a:lvl3pPr marL="906299" indent="0" algn="ctr">
              <a:buNone/>
              <a:defRPr/>
            </a:lvl3pPr>
            <a:lvl4pPr marL="1359411" indent="0" algn="ctr">
              <a:buNone/>
              <a:defRPr/>
            </a:lvl4pPr>
            <a:lvl5pPr marL="1812585" indent="0" algn="ctr">
              <a:buNone/>
              <a:defRPr/>
            </a:lvl5pPr>
            <a:lvl6pPr marL="2265741" indent="0" algn="ctr">
              <a:buNone/>
              <a:defRPr/>
            </a:lvl6pPr>
            <a:lvl7pPr marL="2718866" indent="0" algn="ctr">
              <a:buNone/>
              <a:defRPr/>
            </a:lvl7pPr>
            <a:lvl8pPr marL="3172014" indent="0" algn="ctr">
              <a:buNone/>
              <a:defRPr/>
            </a:lvl8pPr>
            <a:lvl9pPr marL="3625170" indent="0" algn="ctr">
              <a:buNone/>
              <a:defRPr/>
            </a:lvl9pPr>
          </a:lstStyle>
          <a:p>
            <a:r>
              <a:rPr lang="en-US" smtClean="0"/>
              <a:t>Click to edit Master subtitle style</a:t>
            </a:r>
            <a:endParaRPr lang="en-US"/>
          </a:p>
        </p:txBody>
      </p:sp>
      <p:pic>
        <p:nvPicPr>
          <p:cNvPr id="4" name="Picture 3" descr="Picture1.jpg"/>
          <p:cNvPicPr>
            <a:picLocks noChangeAspect="1"/>
          </p:cNvPicPr>
          <p:nvPr userDrawn="1"/>
        </p:nvPicPr>
        <p:blipFill>
          <a:blip r:embed="rId2"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5" name="Picture 4" descr="titleonly_2.png"/>
          <p:cNvPicPr>
            <a:picLocks noChangeAspect="1"/>
          </p:cNvPicPr>
          <p:nvPr userDrawn="1"/>
        </p:nvPicPr>
        <p:blipFill>
          <a:blip r:embed="rId3"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6" name="Rectangle 5"/>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8" name="Picture 7" descr="Learning_graphic.png"/>
          <p:cNvPicPr>
            <a:picLocks noChangeAspect="1"/>
          </p:cNvPicPr>
          <p:nvPr userDrawn="1"/>
        </p:nvPicPr>
        <p:blipFill>
          <a:blip r:embed="rId5"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9" name="Picture 8" descr="ils_logo.png"/>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cstate="print"/>
          <a:srcRect/>
          <a:stretch>
            <a:fillRect/>
          </a:stretch>
        </p:blipFill>
        <p:spPr bwMode="auto">
          <a:xfrm>
            <a:off x="-419100" y="-557213"/>
            <a:ext cx="10086975" cy="7377113"/>
          </a:xfrm>
          <a:prstGeom prst="rect">
            <a:avLst/>
          </a:prstGeom>
          <a:noFill/>
          <a:ln w="9525">
            <a:noFill/>
            <a:miter lim="800000"/>
            <a:headEnd/>
            <a:tailEnd/>
          </a:ln>
        </p:spPr>
      </p:pic>
      <p:graphicFrame>
        <p:nvGraphicFramePr>
          <p:cNvPr id="5" name="Base" hidden="1"/>
          <p:cNvGraphicFramePr>
            <a:graphicFrameLocks/>
          </p:cNvGraphicFramePr>
          <p:nvPr/>
        </p:nvGraphicFramePr>
        <p:xfrm>
          <a:off x="1524000" y="1397000"/>
          <a:ext cx="6096000" cy="4064000"/>
        </p:xfrm>
        <a:graphic>
          <a:graphicData uri="http://schemas.openxmlformats.org/presentationml/2006/ole">
            <p:oleObj spid="_x0000_s1026" r:id="rId4" imgW="0" imgH="0" progId="PowerPoint.Show.8">
              <p:embed/>
            </p:oleObj>
          </a:graphicData>
        </a:graphic>
      </p:graphicFrame>
      <p:sp>
        <p:nvSpPr>
          <p:cNvPr id="1049602" name="Rectangle 2"/>
          <p:cNvSpPr>
            <a:spLocks noGrp="1" noChangeArrowheads="1"/>
          </p:cNvSpPr>
          <p:nvPr>
            <p:ph type="ctrTitle"/>
          </p:nvPr>
        </p:nvSpPr>
        <p:spPr>
          <a:xfrm>
            <a:off x="409574" y="2219325"/>
            <a:ext cx="8391525" cy="1143000"/>
          </a:xfrm>
          <a:prstGeom prst="rect">
            <a:avLst/>
          </a:prstGeom>
        </p:spPr>
        <p:txBody>
          <a:bodyPr anchor="b"/>
          <a:lstStyle>
            <a:lvl1pPr algn="l">
              <a:defRPr sz="4100" b="0">
                <a:solidFill>
                  <a:srgbClr val="FFFFFF"/>
                </a:solidFill>
              </a:defRPr>
            </a:lvl1pPr>
          </a:lstStyle>
          <a:p>
            <a:r>
              <a:rPr lang="en-US" smtClean="0"/>
              <a:t>Click to edit Master title style</a:t>
            </a:r>
            <a:endParaRPr lang="en-US" dirty="0"/>
          </a:p>
        </p:txBody>
      </p:sp>
      <p:sp>
        <p:nvSpPr>
          <p:cNvPr id="1049603" name="Rectangle 3"/>
          <p:cNvSpPr>
            <a:spLocks noGrp="1" noChangeArrowheads="1"/>
          </p:cNvSpPr>
          <p:nvPr>
            <p:ph type="subTitle" idx="1"/>
          </p:nvPr>
        </p:nvSpPr>
        <p:spPr>
          <a:xfrm>
            <a:off x="438150" y="3333750"/>
            <a:ext cx="7772400" cy="990600"/>
          </a:xfrm>
          <a:prstGeom prst="rect">
            <a:avLst/>
          </a:prstGeom>
        </p:spPr>
        <p:txBody>
          <a:bodyPr/>
          <a:lstStyle>
            <a:lvl1pPr algn="l">
              <a:buNone/>
              <a:defRPr sz="2800" b="0">
                <a:solidFill>
                  <a:srgbClr val="FFFFFF"/>
                </a:solidFill>
              </a:defRPr>
            </a:lvl1pPr>
          </a:lstStyle>
          <a:p>
            <a:r>
              <a:rPr lang="en-US" smtClean="0"/>
              <a:t>Click to edit Master subtitle style</a:t>
            </a:r>
            <a:endParaRPr lang="en-US" dirty="0"/>
          </a:p>
        </p:txBody>
      </p:sp>
    </p:spTree>
    <p:extLst>
      <p:ext uri="{BB962C8B-B14F-4D97-AF65-F5344CB8AC3E}">
        <p14:creationId xmlns:p14="http://schemas.microsoft.com/office/powerpoint/2010/main" xmlns="" val="35139028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8938" y="558800"/>
            <a:ext cx="8237537" cy="889000"/>
          </a:xfrm>
          <a:prstGeom prst="rect">
            <a:avLst/>
          </a:prstGeom>
        </p:spPr>
        <p:txBody>
          <a:bodyPr/>
          <a:lstStyle>
            <a:lvl1pPr>
              <a:lnSpc>
                <a:spcPts val="3600"/>
              </a:lnSpc>
              <a:defRPr sz="3100" b="0"/>
            </a:lvl1pPr>
          </a:lstStyle>
          <a:p>
            <a:r>
              <a:rPr lang="en-US" smtClean="0"/>
              <a:t>Click to edit Master title style</a:t>
            </a:r>
            <a:endParaRPr lang="en-US" dirty="0"/>
          </a:p>
        </p:txBody>
      </p:sp>
      <p:sp>
        <p:nvSpPr>
          <p:cNvPr id="3" name="Content Placeholder 2"/>
          <p:cNvSpPr>
            <a:spLocks noGrp="1"/>
          </p:cNvSpPr>
          <p:nvPr>
            <p:ph idx="1"/>
          </p:nvPr>
        </p:nvSpPr>
        <p:spPr>
          <a:xfrm>
            <a:off x="398463" y="1685925"/>
            <a:ext cx="8237537" cy="4343400"/>
          </a:xfrm>
          <a:prstGeom prst="rect">
            <a:avLst/>
          </a:prstGeom>
        </p:spPr>
        <p:txBody>
          <a:bodyPr/>
          <a:lstStyle>
            <a:lvl1pPr marL="0" indent="-274320">
              <a:spcBef>
                <a:spcPts val="0"/>
              </a:spcBef>
              <a:spcAft>
                <a:spcPts val="2000"/>
              </a:spcAft>
              <a:defRPr sz="2400"/>
            </a:lvl1pPr>
            <a:lvl2pPr marL="548640" indent="-274320" algn="l" defTabSz="0">
              <a:spcBef>
                <a:spcPts val="0"/>
              </a:spcBef>
              <a:spcAft>
                <a:spcPts val="2000"/>
              </a:spcAft>
              <a:buSzPct val="100000"/>
              <a:tabLst/>
              <a:defRPr sz="2000"/>
            </a:lvl2pPr>
            <a:lvl3pPr marL="685800" indent="-137160">
              <a:spcBef>
                <a:spcPts val="0"/>
              </a:spcBef>
              <a:spcAft>
                <a:spcPts val="2000"/>
              </a:spcAft>
              <a:buSzPct val="100000"/>
              <a:buFont typeface="Arial" pitchFamily="34" charset="0"/>
              <a:buChar char="•"/>
              <a:defRPr sz="1600"/>
            </a:lvl3pPr>
            <a:lvl4pPr marL="914400" indent="-137160">
              <a:spcBef>
                <a:spcPts val="0"/>
              </a:spcBef>
              <a:spcAft>
                <a:spcPts val="2000"/>
              </a:spcAft>
              <a:buSzPct val="102000"/>
              <a:defRPr sz="1200"/>
            </a:lvl4pPr>
            <a:lvl5pPr marL="1143000" indent="-91440">
              <a:spcBef>
                <a:spcPts val="0"/>
              </a:spcBef>
              <a:spcAft>
                <a:spcPts val="2000"/>
              </a:spcAft>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755697320"/>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ullet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9575" y="1695450"/>
            <a:ext cx="4124325" cy="4191000"/>
          </a:xfrm>
          <a:prstGeom prst="rect">
            <a:avLst/>
          </a:prstGeom>
        </p:spPr>
        <p:txBody>
          <a:bodyPr lIns="91440" tIns="91440" rIns="91440" bIns="91440"/>
          <a:lstStyle>
            <a:lvl1pPr marL="137160" indent="-137160">
              <a:lnSpc>
                <a:spcPts val="2040"/>
              </a:lnSpc>
              <a:spcBef>
                <a:spcPts val="0"/>
              </a:spcBef>
              <a:spcAft>
                <a:spcPts val="1200"/>
              </a:spcAft>
              <a:buFont typeface="Arial" pitchFamily="34" charset="0"/>
              <a:buChar char="•"/>
              <a:defRPr sz="1700"/>
            </a:lvl1pPr>
            <a:lvl2pPr marL="274320" indent="-137160">
              <a:lnSpc>
                <a:spcPts val="2040"/>
              </a:lnSpc>
              <a:spcBef>
                <a:spcPts val="0"/>
              </a:spcBef>
              <a:spcAft>
                <a:spcPts val="1200"/>
              </a:spcAft>
              <a:buSzPct val="100000"/>
              <a:buFont typeface="Arial" pitchFamily="34" charset="0"/>
              <a:buChar char="•"/>
              <a:defRPr sz="1700"/>
            </a:lvl2pPr>
            <a:lvl3pPr marL="411480" indent="-137160">
              <a:lnSpc>
                <a:spcPts val="2040"/>
              </a:lnSpc>
              <a:spcAft>
                <a:spcPts val="1200"/>
              </a:spcAft>
              <a:buFont typeface="Arial" pitchFamily="34" charset="0"/>
              <a:buChar char="•"/>
              <a:defRPr sz="1700"/>
            </a:lvl3pPr>
            <a:lvl4pPr marL="548640" indent="-137160">
              <a:lnSpc>
                <a:spcPts val="2040"/>
              </a:lnSpc>
              <a:spcAft>
                <a:spcPts val="1200"/>
              </a:spcAft>
              <a:buFont typeface="Arial" pitchFamily="34" charset="0"/>
              <a:buChar char="•"/>
              <a:defRPr sz="1700"/>
            </a:lvl4pPr>
            <a:lvl5pPr marL="685800" indent="-137160">
              <a:lnSpc>
                <a:spcPts val="2040"/>
              </a:lnSpc>
              <a:spcAft>
                <a:spcPts val="1200"/>
              </a:spcAft>
              <a:buFont typeface="Arial" pitchFamily="34" charset="0"/>
              <a:buChar char="•"/>
              <a:defRPr sz="17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3292577849"/>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Quote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0525" y="1695450"/>
            <a:ext cx="4124325" cy="4191000"/>
          </a:xfrm>
          <a:prstGeom prst="rect">
            <a:avLst/>
          </a:prstGeom>
        </p:spPr>
        <p:txBody>
          <a:bodyPr lIns="91440" tIns="91440" rIns="91440" bIns="91440"/>
          <a:lstStyle>
            <a:lvl1pPr marL="0" indent="45720">
              <a:lnSpc>
                <a:spcPts val="2040"/>
              </a:lnSpc>
              <a:spcBef>
                <a:spcPts val="0"/>
              </a:spcBef>
              <a:spcAft>
                <a:spcPts val="1200"/>
              </a:spcAft>
              <a:buFontTx/>
              <a:buNone/>
              <a:defRPr sz="1700"/>
            </a:lvl1pPr>
            <a:lvl2pPr marL="274320" indent="-137160">
              <a:lnSpc>
                <a:spcPts val="2040"/>
              </a:lnSpc>
              <a:spcBef>
                <a:spcPts val="0"/>
              </a:spcBef>
              <a:spcAft>
                <a:spcPts val="1200"/>
              </a:spcAft>
              <a:buSzPct val="100000"/>
              <a:buFontTx/>
              <a:buNone/>
              <a:defRPr sz="1000"/>
            </a:lvl2pPr>
            <a:lvl3pPr marL="365760" indent="-137160">
              <a:lnSpc>
                <a:spcPts val="2040"/>
              </a:lnSpc>
              <a:spcAft>
                <a:spcPts val="1200"/>
              </a:spcAft>
              <a:buFontTx/>
              <a:buNone/>
              <a:defRPr sz="1700"/>
            </a:lvl3pPr>
            <a:lvl4pPr marL="502920" indent="-137160">
              <a:lnSpc>
                <a:spcPts val="2040"/>
              </a:lnSpc>
              <a:spcAft>
                <a:spcPts val="1200"/>
              </a:spcAft>
              <a:buFontTx/>
              <a:buNone/>
              <a:defRPr sz="1700"/>
            </a:lvl4pPr>
            <a:lvl5pPr marL="640080" indent="-137160">
              <a:lnSpc>
                <a:spcPts val="2040"/>
              </a:lnSpc>
              <a:spcAft>
                <a:spcPts val="1200"/>
              </a:spcAft>
              <a:buFontTx/>
              <a:buNone/>
              <a:defRPr sz="1700"/>
            </a:lvl5pPr>
            <a:lvl6pPr>
              <a:defRPr sz="1800"/>
            </a:lvl6pPr>
            <a:lvl7pPr>
              <a:defRPr sz="1800"/>
            </a:lvl7pPr>
            <a:lvl8pPr>
              <a:defRPr sz="1800"/>
            </a:lvl8pPr>
            <a:lvl9pPr>
              <a:defRPr sz="1800"/>
            </a:lvl9pPr>
          </a:lstStyle>
          <a:p>
            <a:pPr lvl="0"/>
            <a:r>
              <a:rPr lang="en-US" smtClean="0"/>
              <a:t>Click to edit Master text styles</a:t>
            </a:r>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3823493375"/>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88938" y="558800"/>
            <a:ext cx="8237537" cy="889000"/>
          </a:xfrm>
          <a:prstGeom prst="rect">
            <a:avLst/>
          </a:prstGeom>
        </p:spPr>
        <p:txBody>
          <a:bodyPr/>
          <a:lstStyle>
            <a:lvl1pPr>
              <a:lnSpc>
                <a:spcPts val="3600"/>
              </a:lnSpc>
              <a:defRPr sz="3100" b="0"/>
            </a:lvl1pPr>
          </a:lstStyle>
          <a:p>
            <a:r>
              <a:rPr lang="en-US" smtClean="0"/>
              <a:t>Click to edit Master title style</a:t>
            </a:r>
            <a:endParaRPr lang="en-US" dirty="0"/>
          </a:p>
        </p:txBody>
      </p:sp>
    </p:spTree>
    <p:extLst>
      <p:ext uri="{BB962C8B-B14F-4D97-AF65-F5344CB8AC3E}">
        <p14:creationId xmlns:p14="http://schemas.microsoft.com/office/powerpoint/2010/main" xmlns="" val="3172146959"/>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pic>
        <p:nvPicPr>
          <p:cNvPr id="2" name="Picture 3" descr="End-01.png"/>
          <p:cNvPicPr>
            <a:picLocks noChangeAspect="1"/>
          </p:cNvPicPr>
          <p:nvPr userDrawn="1"/>
        </p:nvPicPr>
        <p:blipFill>
          <a:blip r:embed="rId2" cstate="print"/>
          <a:srcRect/>
          <a:stretch>
            <a:fillRect/>
          </a:stretch>
        </p:blipFill>
        <p:spPr bwMode="auto">
          <a:xfrm>
            <a:off x="0" y="-1270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3794796322"/>
      </p:ext>
    </p:extLst>
  </p:cSld>
  <p:clrMapOvr>
    <a:overrideClrMapping bg1="lt1" tx1="dk1" bg2="lt2" tx2="dk2" accent1="accent1" accent2="accent2" accent3="accent3" accent4="accent4" accent5="accent5" accent6="accent6" hlink="hlink" folHlink="folHlink"/>
  </p:clrMapOvr>
  <p:transition>
    <p:fade/>
  </p:transition>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User Instructions">
    <p:spTree>
      <p:nvGrpSpPr>
        <p:cNvPr id="1" name=""/>
        <p:cNvGrpSpPr/>
        <p:nvPr/>
      </p:nvGrpSpPr>
      <p:grpSpPr>
        <a:xfrm>
          <a:off x="0" y="0"/>
          <a:ext cx="0" cy="0"/>
          <a:chOff x="0" y="0"/>
          <a:chExt cx="0" cy="0"/>
        </a:xfrm>
      </p:grpSpPr>
      <p:pic>
        <p:nvPicPr>
          <p:cNvPr id="2" name="Picture 3" descr="Instructions_type-01.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1784375023"/>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Final Slide with White Logo">
    <p:bg>
      <p:bgPr>
        <a:gradFill flip="none" rotWithShape="1">
          <a:gsLst>
            <a:gs pos="5000">
              <a:schemeClr val="accent2"/>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2" name="Picture 4" descr="intel_wht_rgb_3000.png"/>
          <p:cNvPicPr>
            <a:picLocks noChangeAspect="1"/>
          </p:cNvPicPr>
          <p:nvPr userDrawn="1"/>
        </p:nvPicPr>
        <p:blipFill>
          <a:blip r:embed="rId2" cstate="print"/>
          <a:srcRect/>
          <a:stretch>
            <a:fillRect/>
          </a:stretch>
        </p:blipFill>
        <p:spPr bwMode="auto">
          <a:xfrm>
            <a:off x="3122613" y="2473325"/>
            <a:ext cx="2898775" cy="1911350"/>
          </a:xfrm>
          <a:prstGeom prst="rect">
            <a:avLst/>
          </a:prstGeom>
          <a:noFill/>
          <a:ln w="9525">
            <a:noFill/>
            <a:miter lim="800000"/>
            <a:headEnd/>
            <a:tailEnd/>
          </a:ln>
        </p:spPr>
      </p:pic>
    </p:spTree>
    <p:extLst>
      <p:ext uri="{BB962C8B-B14F-4D97-AF65-F5344CB8AC3E}">
        <p14:creationId xmlns:p14="http://schemas.microsoft.com/office/powerpoint/2010/main" xmlns="" val="1452795442"/>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Vertical Title 1"/>
          <p:cNvSpPr>
            <a:spLocks noGrp="1"/>
          </p:cNvSpPr>
          <p:nvPr>
            <p:ph type="title" orient="vert"/>
          </p:nvPr>
        </p:nvSpPr>
        <p:spPr>
          <a:xfrm>
            <a:off x="7237413" y="174796"/>
            <a:ext cx="2157412" cy="5959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0416" y="174796"/>
            <a:ext cx="6324600" cy="5959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hf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4419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4419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371600"/>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371600"/>
            <a:ext cx="4043362"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5613" y="273050"/>
            <a:ext cx="8237537" cy="544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hf hd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371600"/>
            <a:ext cx="8237537" cy="4343400"/>
          </a:xfrm>
        </p:spPr>
        <p:txBody>
          <a:bodyPr/>
          <a:lstStyle/>
          <a:p>
            <a:pPr lvl="0"/>
            <a:r>
              <a:rPr lang="en-US" noProof="0" smtClean="0"/>
              <a:t>Click icon to add table</a:t>
            </a:r>
            <a:endParaRPr lang="en-US" noProof="0" dirty="0" smtClean="0"/>
          </a:p>
        </p:txBody>
      </p:sp>
    </p:spTree>
  </p:cSld>
  <p:clrMapOvr>
    <a:masterClrMapping/>
  </p:clrMapOvr>
  <p:transition>
    <p:fade/>
  </p:transition>
  <p:hf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transition>
    <p:fade/>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Picture 14" descr="Picture1.jpg"/>
          <p:cNvPicPr>
            <a:picLocks noChangeAspect="1"/>
          </p:cNvPicPr>
          <p:nvPr userDrawn="1"/>
        </p:nvPicPr>
        <p:blipFill>
          <a:blip r:embed="rId2"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19" name="Picture 18" descr="titleonly_2.png"/>
          <p:cNvPicPr>
            <a:picLocks noChangeAspect="1"/>
          </p:cNvPicPr>
          <p:nvPr userDrawn="1"/>
        </p:nvPicPr>
        <p:blipFill>
          <a:blip r:embed="rId3"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2" name="Title 1"/>
          <p:cNvSpPr>
            <a:spLocks noGrp="1"/>
          </p:cNvSpPr>
          <p:nvPr>
            <p:ph type="ctrTitle"/>
          </p:nvPr>
        </p:nvSpPr>
        <p:spPr>
          <a:xfrm>
            <a:off x="5715000" y="4495801"/>
            <a:ext cx="3352800" cy="838199"/>
          </a:xfrm>
        </p:spPr>
        <p:txBody>
          <a:bodyPr>
            <a:normAutofit/>
          </a:bodyPr>
          <a:lstStyle>
            <a:lvl1pPr algn="l">
              <a:defRPr sz="2000" b="1">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715000" y="2819400"/>
            <a:ext cx="3263153" cy="1600200"/>
          </a:xfrm>
        </p:spPr>
        <p:txBody>
          <a:bodyPr>
            <a:noAutofit/>
          </a:bodyPr>
          <a:lstStyle>
            <a:lvl1pPr marL="0" indent="0" algn="l">
              <a:buNone/>
              <a:defRPr sz="3600" b="1">
                <a:solidFill>
                  <a:schemeClr val="bg1"/>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Rectangle 12"/>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18" name="Picture 17"/>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16" name="Picture 15" descr="Learning_graphic.png"/>
          <p:cNvPicPr>
            <a:picLocks noChangeAspect="1"/>
          </p:cNvPicPr>
          <p:nvPr userDrawn="1"/>
        </p:nvPicPr>
        <p:blipFill>
          <a:blip r:embed="rId5"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17" name="Picture 16" descr="ils_logo.png"/>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522" y="358508"/>
            <a:ext cx="8237537" cy="889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5613" y="1371600"/>
            <a:ext cx="8237537"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371600"/>
            <a:ext cx="8237537" cy="4343400"/>
          </a:xfrm>
        </p:spPr>
        <p:txBody>
          <a:bodyPr/>
          <a:lstStyle/>
          <a:p>
            <a:pPr lvl="0"/>
            <a:r>
              <a:rPr lang="en-US" noProof="0" smtClean="0"/>
              <a:t>Click icon to add table</a:t>
            </a:r>
            <a:endParaRPr lang="en-US" noProof="0" dirty="0"/>
          </a:p>
        </p:txBody>
      </p:sp>
    </p:spTree>
  </p:cSld>
  <p:clrMapOvr>
    <a:masterClrMapping/>
  </p:clrMapOvr>
  <p:transition>
    <p:fade/>
  </p:transition>
  <p:hf hd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688" y="4894263"/>
            <a:ext cx="8636000" cy="1512887"/>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1688" y="3228975"/>
            <a:ext cx="8636000" cy="1665288"/>
          </a:xfrm>
        </p:spPr>
        <p:txBody>
          <a:bodyPr anchor="b"/>
          <a:lstStyle>
            <a:lvl1pPr marL="0" indent="0">
              <a:buNone/>
              <a:defRPr sz="2000"/>
            </a:lvl1pPr>
            <a:lvl2pPr marL="453135" indent="0">
              <a:buNone/>
              <a:defRPr sz="1800"/>
            </a:lvl2pPr>
            <a:lvl3pPr marL="906299" indent="0">
              <a:buNone/>
              <a:defRPr sz="1600"/>
            </a:lvl3pPr>
            <a:lvl4pPr marL="1359411" indent="0">
              <a:buNone/>
              <a:defRPr sz="1400"/>
            </a:lvl4pPr>
            <a:lvl5pPr marL="1812585" indent="0">
              <a:buNone/>
              <a:defRPr sz="1400"/>
            </a:lvl5pPr>
            <a:lvl6pPr marL="2265741" indent="0">
              <a:buNone/>
              <a:defRPr sz="1400"/>
            </a:lvl6pPr>
            <a:lvl7pPr marL="2718866" indent="0">
              <a:buNone/>
              <a:defRPr sz="1400"/>
            </a:lvl7pPr>
            <a:lvl8pPr marL="3172014" indent="0">
              <a:buNone/>
              <a:defRPr sz="1400"/>
            </a:lvl8pPr>
            <a:lvl9pPr marL="362517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5"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6"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7" name="Rectangle 3"/>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fontAlgn="base">
              <a:spcBef>
                <a:spcPct val="0"/>
              </a:spcBef>
              <a:spcAft>
                <a:spcPct val="0"/>
              </a:spcAft>
              <a:defRPr/>
            </a:pPr>
            <a:endParaRPr lang="en-GB" sz="1300" dirty="0">
              <a:solidFill>
                <a:srgbClr val="FFFFFF"/>
              </a:solidFill>
              <a:latin typeface="Arial" charset="0"/>
            </a:endParaRPr>
          </a:p>
        </p:txBody>
      </p:sp>
      <p:sp>
        <p:nvSpPr>
          <p:cNvPr id="8" name="Rectangle 4"/>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fontAlgn="base">
              <a:spcBef>
                <a:spcPct val="0"/>
              </a:spcBef>
              <a:spcAft>
                <a:spcPct val="0"/>
              </a:spcAft>
              <a:defRPr/>
            </a:pPr>
            <a:endParaRPr lang="en-GB" sz="1300" dirty="0">
              <a:solidFill>
                <a:srgbClr val="FFFFFF"/>
              </a:solidFill>
              <a:latin typeface="Arial" charset="0"/>
            </a:endParaRPr>
          </a:p>
        </p:txBody>
      </p:sp>
      <p:pic>
        <p:nvPicPr>
          <p:cNvPr id="9" name="Picture 8" descr="intellogo"/>
          <p:cNvPicPr>
            <a:picLocks noChangeAspect="1" noChangeArrowheads="1"/>
          </p:cNvPicPr>
          <p:nvPr/>
        </p:nvPicPr>
        <p:blipFill>
          <a:blip r:embed="rId3" cstate="screen"/>
          <a:srcRect/>
          <a:stretch>
            <a:fillRect/>
          </a:stretch>
        </p:blipFill>
        <p:spPr bwMode="black">
          <a:xfrm>
            <a:off x="8242102" y="5998104"/>
            <a:ext cx="772914" cy="742157"/>
          </a:xfrm>
          <a:prstGeom prst="rect">
            <a:avLst/>
          </a:prstGeom>
          <a:noFill/>
          <a:ln w="9525">
            <a:noFill/>
            <a:miter lim="800000"/>
            <a:headEnd/>
            <a:tailEnd/>
          </a:ln>
        </p:spPr>
      </p:pic>
      <p:sp>
        <p:nvSpPr>
          <p:cNvPr id="10" name="Rectangle 13"/>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pic>
        <p:nvPicPr>
          <p:cNvPr id="11" name="Picture 12" descr="chip"/>
          <p:cNvPicPr>
            <a:picLocks noChangeAspect="1" noChangeArrowheads="1"/>
          </p:cNvPicPr>
          <p:nvPr/>
        </p:nvPicPr>
        <p:blipFill>
          <a:blip r:embed="rId4" cstate="screen"/>
          <a:srcRect/>
          <a:stretch>
            <a:fillRect/>
          </a:stretch>
        </p:blipFill>
        <p:spPr bwMode="auto">
          <a:xfrm>
            <a:off x="169665" y="443178"/>
            <a:ext cx="3894336" cy="6852708"/>
          </a:xfrm>
          <a:prstGeom prst="rect">
            <a:avLst/>
          </a:prstGeom>
          <a:noFill/>
          <a:ln w="9525">
            <a:noFill/>
            <a:miter lim="800000"/>
            <a:headEnd/>
            <a:tailEnd/>
          </a:ln>
        </p:spPr>
      </p:pic>
      <p:sp>
        <p:nvSpPr>
          <p:cNvPr id="22533" name="Rectangle 5"/>
          <p:cNvSpPr>
            <a:spLocks noGrp="1" noChangeArrowheads="1"/>
          </p:cNvSpPr>
          <p:nvPr>
            <p:ph type="ctrTitle"/>
          </p:nvPr>
        </p:nvSpPr>
        <p:spPr>
          <a:xfrm>
            <a:off x="3752454" y="1522678"/>
            <a:ext cx="5007571" cy="1471083"/>
          </a:xfrm>
        </p:spPr>
        <p:txBody>
          <a:bodyPr anchor="b"/>
          <a:lstStyle>
            <a:lvl1pPr>
              <a:lnSpc>
                <a:spcPct val="100000"/>
              </a:lnSpc>
              <a:defRPr/>
            </a:lvl1pPr>
          </a:lstStyle>
          <a:p>
            <a:r>
              <a:rPr lang="en-US" smtClean="0"/>
              <a:t>Click to edit Master title style</a:t>
            </a:r>
            <a:endParaRPr lang="en-US"/>
          </a:p>
        </p:txBody>
      </p:sp>
      <p:sp>
        <p:nvSpPr>
          <p:cNvPr id="22534" name="Rectangle 6"/>
          <p:cNvSpPr>
            <a:spLocks noGrp="1" noChangeArrowheads="1"/>
          </p:cNvSpPr>
          <p:nvPr>
            <p:ph type="subTitle" idx="1"/>
          </p:nvPr>
        </p:nvSpPr>
        <p:spPr>
          <a:xfrm>
            <a:off x="3773289" y="3279513"/>
            <a:ext cx="5008563" cy="1751543"/>
          </a:xfrm>
        </p:spPr>
        <p:txBody>
          <a:bodyPr anchorCtr="0"/>
          <a:lstStyle>
            <a:lvl1pPr marL="0" indent="0" algn="ctr">
              <a:lnSpc>
                <a:spcPct val="100000"/>
              </a:lnSpc>
              <a:spcBef>
                <a:spcPct val="0"/>
              </a:spcBef>
              <a:buFont typeface="Wingdings" pitchFamily="2" charset="2"/>
              <a:buNone/>
              <a:defRPr/>
            </a:lvl1pPr>
          </a:lstStyle>
          <a:p>
            <a:r>
              <a:rPr lang="en-US" smtClean="0"/>
              <a:t>Click to edit Master subtitle style</a:t>
            </a:r>
            <a:endParaRPr lang="en-US"/>
          </a:p>
        </p:txBody>
      </p:sp>
      <p:pic>
        <p:nvPicPr>
          <p:cNvPr id="12" name="Picture 11" descr="Picture1.jpg"/>
          <p:cNvPicPr>
            <a:picLocks noChangeAspect="1"/>
          </p:cNvPicPr>
          <p:nvPr userDrawn="1"/>
        </p:nvPicPr>
        <p:blipFill>
          <a:blip r:embed="rId5"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13" name="Picture 12" descr="titleonly_2.png"/>
          <p:cNvPicPr>
            <a:picLocks noChangeAspect="1"/>
          </p:cNvPicPr>
          <p:nvPr userDrawn="1"/>
        </p:nvPicPr>
        <p:blipFill>
          <a:blip r:embed="rId6"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14" name="Rectangle 13"/>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15" name="Picture 14"/>
          <p:cNvPicPr>
            <a:picLocks noChangeAspect="1"/>
          </p:cNvPicPr>
          <p:nvPr userDrawn="1"/>
        </p:nvPicPr>
        <p:blipFill>
          <a:blip r:embed="rId7"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16" name="Picture 15" descr="Learning_graphic.png"/>
          <p:cNvPicPr>
            <a:picLocks noChangeAspect="1"/>
          </p:cNvPicPr>
          <p:nvPr userDrawn="1"/>
        </p:nvPicPr>
        <p:blipFill>
          <a:blip r:embed="rId8"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17" name="Picture 16" descr="ils_logo.png"/>
          <p:cNvPicPr>
            <a:picLocks noChangeAspect="1"/>
          </p:cNvPicPr>
          <p:nvPr userDrawn="1"/>
        </p:nvPicPr>
        <p:blipFill>
          <a:blip r:embed="rId9"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overrideClrMapping bg1="dk2" tx1="lt1" bg2="dk1" tx2="lt2" accent1="accent1" accent2="accent2" accent3="accent3" accent4="accent4" accent5="accent5" accent6="accent6" hlink="hlink" folHlink="folHlink"/>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2AA52AA4-56D8-41E5-AC71-5BEB5BFA961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636"/>
            <a:ext cx="7772797" cy="1362604"/>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449"/>
            <a:ext cx="7772797" cy="1500187"/>
          </a:xfrm>
        </p:spPr>
        <p:txBody>
          <a:bodyPr anchor="b"/>
          <a:lstStyle>
            <a:lvl1pPr marL="0" indent="0">
              <a:buNone/>
              <a:defRPr sz="1500"/>
            </a:lvl1pPr>
            <a:lvl2pPr marL="319911" indent="0">
              <a:buNone/>
              <a:defRPr sz="1300"/>
            </a:lvl2pPr>
            <a:lvl3pPr marL="639821" indent="0">
              <a:buNone/>
              <a:defRPr sz="1100"/>
            </a:lvl3pPr>
            <a:lvl4pPr marL="959731" indent="0">
              <a:buNone/>
              <a:defRPr sz="1000"/>
            </a:lvl4pPr>
            <a:lvl5pPr marL="1279641" indent="0">
              <a:buNone/>
              <a:defRPr sz="1000"/>
            </a:lvl5pPr>
            <a:lvl6pPr marL="1599552" indent="0">
              <a:buNone/>
              <a:defRPr sz="1000"/>
            </a:lvl6pPr>
            <a:lvl7pPr marL="1919462" indent="0">
              <a:buNone/>
              <a:defRPr sz="1000"/>
            </a:lvl7pPr>
            <a:lvl8pPr marL="2239373" indent="0">
              <a:buNone/>
              <a:defRPr sz="1000"/>
            </a:lvl8pPr>
            <a:lvl9pPr marL="2559283" indent="0">
              <a:buNone/>
              <a:defRPr sz="10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A20AD8E-855A-444E-BD61-64A4DB8B3CBC}"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0714" y="1600729"/>
            <a:ext cx="4228703" cy="4525698"/>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4666" y="1600729"/>
            <a:ext cx="4229695" cy="4525698"/>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0DA9C7DB-D8AD-4639-B8A6-5C13971957E9}"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02" y="275167"/>
            <a:ext cx="8229203"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398" y="1534586"/>
            <a:ext cx="4040188" cy="640292"/>
          </a:xfrm>
        </p:spPr>
        <p:txBody>
          <a:bodyPr anchor="b"/>
          <a:lstStyle>
            <a:lvl1pPr marL="0" indent="0">
              <a:buNone/>
              <a:defRPr sz="1700" b="1"/>
            </a:lvl1pPr>
            <a:lvl2pPr marL="319911" indent="0">
              <a:buNone/>
              <a:defRPr sz="1500" b="1"/>
            </a:lvl2pPr>
            <a:lvl3pPr marL="639821" indent="0">
              <a:buNone/>
              <a:defRPr sz="1300" b="1"/>
            </a:lvl3pPr>
            <a:lvl4pPr marL="959731" indent="0">
              <a:buNone/>
              <a:defRPr sz="1100" b="1"/>
            </a:lvl4pPr>
            <a:lvl5pPr marL="1279641" indent="0">
              <a:buNone/>
              <a:defRPr sz="1100" b="1"/>
            </a:lvl5pPr>
            <a:lvl6pPr marL="1599552" indent="0">
              <a:buNone/>
              <a:defRPr sz="1100" b="1"/>
            </a:lvl6pPr>
            <a:lvl7pPr marL="1919462" indent="0">
              <a:buNone/>
              <a:defRPr sz="1100" b="1"/>
            </a:lvl7pPr>
            <a:lvl8pPr marL="2239373" indent="0">
              <a:buNone/>
              <a:defRPr sz="1100" b="1"/>
            </a:lvl8pPr>
            <a:lvl9pPr marL="2559283"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398" y="2174876"/>
            <a:ext cx="4040188" cy="3951552"/>
          </a:xfrm>
        </p:spPr>
        <p:txBody>
          <a:bodyPr/>
          <a:lstStyle>
            <a:lvl1pPr>
              <a:defRPr sz="17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3" y="1534586"/>
            <a:ext cx="4041181" cy="640292"/>
          </a:xfrm>
        </p:spPr>
        <p:txBody>
          <a:bodyPr anchor="b"/>
          <a:lstStyle>
            <a:lvl1pPr marL="0" indent="0">
              <a:buNone/>
              <a:defRPr sz="1700" b="1"/>
            </a:lvl1pPr>
            <a:lvl2pPr marL="319911" indent="0">
              <a:buNone/>
              <a:defRPr sz="1500" b="1"/>
            </a:lvl2pPr>
            <a:lvl3pPr marL="639821" indent="0">
              <a:buNone/>
              <a:defRPr sz="1300" b="1"/>
            </a:lvl3pPr>
            <a:lvl4pPr marL="959731" indent="0">
              <a:buNone/>
              <a:defRPr sz="1100" b="1"/>
            </a:lvl4pPr>
            <a:lvl5pPr marL="1279641" indent="0">
              <a:buNone/>
              <a:defRPr sz="1100" b="1"/>
            </a:lvl5pPr>
            <a:lvl6pPr marL="1599552" indent="0">
              <a:buNone/>
              <a:defRPr sz="1100" b="1"/>
            </a:lvl6pPr>
            <a:lvl7pPr marL="1919462" indent="0">
              <a:buNone/>
              <a:defRPr sz="1100" b="1"/>
            </a:lvl7pPr>
            <a:lvl8pPr marL="2239373" indent="0">
              <a:buNone/>
              <a:defRPr sz="1100" b="1"/>
            </a:lvl8pPr>
            <a:lvl9pPr marL="2559283"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423" y="2174876"/>
            <a:ext cx="4041181" cy="3951552"/>
          </a:xfrm>
        </p:spPr>
        <p:txBody>
          <a:bodyPr/>
          <a:lstStyle>
            <a:lvl1pPr>
              <a:defRPr sz="17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270658E1-1ECD-4923-B247-BC6B1E65CB7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1" y="1523999"/>
            <a:ext cx="4238624" cy="46101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3025" y="1523999"/>
            <a:ext cx="4240213" cy="46101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3"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4"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5" name="Footer Placeholder 4"/>
          <p:cNvSpPr>
            <a:spLocks/>
          </p:cNvSpPr>
          <p:nvPr/>
        </p:nvSpPr>
        <p:spPr bwMode="auto">
          <a:xfrm>
            <a:off x="1784946" y="6535209"/>
            <a:ext cx="5788422" cy="304271"/>
          </a:xfrm>
          <a:prstGeom prst="rect">
            <a:avLst/>
          </a:prstGeom>
          <a:noFill/>
          <a:ln w="9525">
            <a:noFill/>
            <a:miter lim="800000"/>
            <a:headEnd/>
            <a:tailEnd/>
          </a:ln>
        </p:spPr>
        <p:txBody>
          <a:bodyPr lIns="64008" tIns="32004" rIns="64008" bIns="32004" anchor="ctr"/>
          <a:lstStyle/>
          <a:p>
            <a:pPr algn="ctr" fontAlgn="base">
              <a:spcBef>
                <a:spcPct val="0"/>
              </a:spcBef>
              <a:spcAft>
                <a:spcPct val="0"/>
              </a:spcAft>
              <a:defRPr/>
            </a:pPr>
            <a:r>
              <a:rPr lang="en-US" sz="1000">
                <a:solidFill>
                  <a:srgbClr val="FFFFFF"/>
                </a:solidFill>
                <a:latin typeface="Arial Narrow" pitchFamily="34" charset="0"/>
              </a:rPr>
              <a:t>*Other names and brands may be claimed as the property of others.        Intel Confidential –Internal Use Only</a:t>
            </a:r>
          </a:p>
        </p:txBody>
      </p:sp>
      <p:sp>
        <p:nvSpPr>
          <p:cNvPr id="6" name="Slide Number Placeholder 5"/>
          <p:cNvSpPr>
            <a:spLocks noGrp="1"/>
          </p:cNvSpPr>
          <p:nvPr>
            <p:ph type="sldNum" sz="quarter" idx="10"/>
          </p:nvPr>
        </p:nvSpPr>
        <p:spPr/>
        <p:txBody>
          <a:bodyPr/>
          <a:lstStyle>
            <a:lvl1pPr>
              <a:defRPr/>
            </a:lvl1pPr>
          </a:lstStyle>
          <a:p>
            <a:pPr>
              <a:defRPr/>
            </a:pPr>
            <a:fld id="{AFC42F60-93CC-4E86-AFBE-37D1157FFFF6}" type="slidenum">
              <a:rPr lang="en-US">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2" name="Picture 12" descr="confidential_overlay"/>
          <p:cNvPicPr>
            <a:picLocks noChangeAspect="1" noChangeArrowheads="1"/>
          </p:cNvPicPr>
          <p:nvPr/>
        </p:nvPicPr>
        <p:blipFill>
          <a:blip r:embed="rId3" cstate="screen"/>
          <a:srcRect/>
          <a:stretch>
            <a:fillRect/>
          </a:stretch>
        </p:blipFill>
        <p:spPr bwMode="auto">
          <a:xfrm>
            <a:off x="434578" y="1674813"/>
            <a:ext cx="8274844" cy="3508375"/>
          </a:xfrm>
          <a:prstGeom prst="rect">
            <a:avLst/>
          </a:prstGeom>
          <a:noFill/>
          <a:ln w="9525">
            <a:noFill/>
            <a:miter lim="800000"/>
            <a:headEnd/>
            <a:tailEnd/>
          </a:ln>
        </p:spPr>
      </p:pic>
      <p:sp>
        <p:nvSpPr>
          <p:cNvPr id="3" name="Rectangle 9"/>
          <p:cNvSpPr>
            <a:spLocks noChangeArrowheads="1"/>
          </p:cNvSpPr>
          <p:nvPr/>
        </p:nvSpPr>
        <p:spPr bwMode="invGray">
          <a:xfrm>
            <a:off x="1985" y="6065573"/>
            <a:ext cx="9142016" cy="799042"/>
          </a:xfrm>
          <a:prstGeom prst="rect">
            <a:avLst/>
          </a:prstGeom>
          <a:solidFill>
            <a:schemeClr val="bg2"/>
          </a:solidFill>
          <a:ln w="9525">
            <a:noFill/>
            <a:miter lim="800000"/>
            <a:headEnd/>
            <a:tailEnd/>
          </a:ln>
          <a:effectLst/>
        </p:spPr>
        <p:txBody>
          <a:bodyPr wrap="none" lIns="64008" tIns="32004" rIns="64008" bIns="32004" anchor="ctr"/>
          <a:lstStyle/>
          <a:p>
            <a:pPr fontAlgn="base">
              <a:spcBef>
                <a:spcPct val="0"/>
              </a:spcBef>
              <a:spcAft>
                <a:spcPct val="0"/>
              </a:spcAft>
              <a:defRPr/>
            </a:pPr>
            <a:endParaRPr lang="en-US" sz="2200">
              <a:solidFill>
                <a:srgbClr val="FFFFFF"/>
              </a:solidFill>
            </a:endParaRPr>
          </a:p>
        </p:txBody>
      </p:sp>
      <p:sp>
        <p:nvSpPr>
          <p:cNvPr id="4"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5"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6" name="Footer Placeholder 4"/>
          <p:cNvSpPr>
            <a:spLocks/>
          </p:cNvSpPr>
          <p:nvPr/>
        </p:nvSpPr>
        <p:spPr bwMode="auto">
          <a:xfrm>
            <a:off x="2181821" y="6344709"/>
            <a:ext cx="5788422" cy="304271"/>
          </a:xfrm>
          <a:prstGeom prst="rect">
            <a:avLst/>
          </a:prstGeom>
          <a:noFill/>
          <a:ln w="9525">
            <a:noFill/>
            <a:miter lim="800000"/>
            <a:headEnd/>
            <a:tailEnd/>
          </a:ln>
        </p:spPr>
        <p:txBody>
          <a:bodyPr lIns="64008" tIns="32004" rIns="64008" bIns="32004" anchor="ctr"/>
          <a:lstStyle/>
          <a:p>
            <a:pPr algn="ctr" fontAlgn="base">
              <a:spcBef>
                <a:spcPct val="0"/>
              </a:spcBef>
              <a:spcAft>
                <a:spcPct val="0"/>
              </a:spcAft>
              <a:defRPr/>
            </a:pPr>
            <a:r>
              <a:rPr lang="en-US" sz="1000" dirty="0">
                <a:solidFill>
                  <a:srgbClr val="FFFFFF"/>
                </a:solidFill>
                <a:latin typeface="Arial Narrow" pitchFamily="34" charset="0"/>
              </a:rPr>
              <a:t>*Other names and brands may be claimed as the property of others.        Intel Confidential –Internal Use Only</a:t>
            </a:r>
          </a:p>
        </p:txBody>
      </p:sp>
      <p:pic>
        <p:nvPicPr>
          <p:cNvPr id="7" name="Picture 10" descr="intel_rgb_100-lg"/>
          <p:cNvPicPr>
            <a:picLocks noChangeAspect="1" noChangeArrowheads="1"/>
          </p:cNvPicPr>
          <p:nvPr/>
        </p:nvPicPr>
        <p:blipFill>
          <a:blip r:embed="rId4" cstate="screen">
            <a:lum bright="80000"/>
          </a:blip>
          <a:srcRect/>
          <a:stretch>
            <a:fillRect/>
          </a:stretch>
        </p:blipFill>
        <p:spPr bwMode="invGray">
          <a:xfrm>
            <a:off x="8233172" y="6069542"/>
            <a:ext cx="809625" cy="817563"/>
          </a:xfrm>
          <a:prstGeom prst="rect">
            <a:avLst/>
          </a:prstGeom>
          <a:noFill/>
          <a:ln w="9525">
            <a:noFill/>
            <a:miter lim="800000"/>
            <a:headEnd/>
            <a:tailEnd/>
          </a:ln>
        </p:spPr>
      </p:pic>
      <p:pic>
        <p:nvPicPr>
          <p:cNvPr id="8" name="Picture 11" descr="IntelWorldAheadProgram"/>
          <p:cNvPicPr>
            <a:picLocks noChangeAspect="1" noChangeArrowheads="1"/>
          </p:cNvPicPr>
          <p:nvPr/>
        </p:nvPicPr>
        <p:blipFill>
          <a:blip r:embed="rId5" cstate="screen"/>
          <a:srcRect/>
          <a:stretch>
            <a:fillRect/>
          </a:stretch>
        </p:blipFill>
        <p:spPr bwMode="auto">
          <a:xfrm>
            <a:off x="532805" y="6422761"/>
            <a:ext cx="1601391" cy="182563"/>
          </a:xfrm>
          <a:prstGeom prst="rect">
            <a:avLst/>
          </a:prstGeom>
          <a:noFill/>
          <a:ln w="9525">
            <a:noFill/>
            <a:miter lim="800000"/>
            <a:headEnd/>
            <a:tailEnd/>
          </a:ln>
        </p:spPr>
      </p:pic>
      <p:sp>
        <p:nvSpPr>
          <p:cNvPr id="9" name="Slide Number Placeholder 5"/>
          <p:cNvSpPr>
            <a:spLocks noGrp="1"/>
          </p:cNvSpPr>
          <p:nvPr>
            <p:ph type="sldNum" sz="quarter" idx="10"/>
          </p:nvPr>
        </p:nvSpPr>
        <p:spPr>
          <a:xfrm>
            <a:off x="0" y="6357938"/>
            <a:ext cx="413743" cy="277813"/>
          </a:xfrm>
        </p:spPr>
        <p:txBody>
          <a:bodyPr/>
          <a:lstStyle>
            <a:lvl1pPr>
              <a:defRPr/>
            </a:lvl1pPr>
          </a:lstStyle>
          <a:p>
            <a:pPr>
              <a:defRPr/>
            </a:pPr>
            <a:fld id="{C8BF1D4D-56D6-4938-B7BC-C1DB143437BF}" type="slidenum">
              <a:rPr lang="en-US">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72524"/>
            <a:ext cx="3008313" cy="1162844"/>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4852" y="272522"/>
            <a:ext cx="5111750" cy="5853907"/>
          </a:xfrm>
        </p:spPr>
        <p:txBody>
          <a:bodyPr/>
          <a:lstStyle>
            <a:lvl1pPr>
              <a:defRPr sz="22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435368"/>
            <a:ext cx="3008313" cy="4691063"/>
          </a:xfrm>
        </p:spPr>
        <p:txBody>
          <a:bodyPr/>
          <a:lstStyle>
            <a:lvl1pPr marL="0" indent="0">
              <a:buNone/>
              <a:defRPr sz="1000"/>
            </a:lvl1pPr>
            <a:lvl2pPr marL="319911" indent="0">
              <a:buNone/>
              <a:defRPr sz="800"/>
            </a:lvl2pPr>
            <a:lvl3pPr marL="639821" indent="0">
              <a:buNone/>
              <a:defRPr sz="700"/>
            </a:lvl3pPr>
            <a:lvl4pPr marL="959731" indent="0">
              <a:buNone/>
              <a:defRPr sz="600"/>
            </a:lvl4pPr>
            <a:lvl5pPr marL="1279641" indent="0">
              <a:buNone/>
              <a:defRPr sz="600"/>
            </a:lvl5pPr>
            <a:lvl6pPr marL="1599552" indent="0">
              <a:buNone/>
              <a:defRPr sz="600"/>
            </a:lvl6pPr>
            <a:lvl7pPr marL="1919462" indent="0">
              <a:buNone/>
              <a:defRPr sz="600"/>
            </a:lvl7pPr>
            <a:lvl8pPr marL="2239373" indent="0">
              <a:buNone/>
              <a:defRPr sz="600"/>
            </a:lvl8pPr>
            <a:lvl9pPr marL="2559283" indent="0">
              <a:buNone/>
              <a:defRPr sz="6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93" y="4800865"/>
            <a:ext cx="5486797" cy="56620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1893" y="612511"/>
            <a:ext cx="5486797" cy="4115593"/>
          </a:xfrm>
        </p:spPr>
        <p:txBody>
          <a:bodyPr/>
          <a:lstStyle>
            <a:lvl1pPr marL="0" indent="0">
              <a:buNone/>
              <a:defRPr sz="2200"/>
            </a:lvl1pPr>
            <a:lvl2pPr marL="319911" indent="0">
              <a:buNone/>
              <a:defRPr sz="2000"/>
            </a:lvl2pPr>
            <a:lvl3pPr marL="639821" indent="0">
              <a:buNone/>
              <a:defRPr sz="1700"/>
            </a:lvl3pPr>
            <a:lvl4pPr marL="959731" indent="0">
              <a:buNone/>
              <a:defRPr sz="1500"/>
            </a:lvl4pPr>
            <a:lvl5pPr marL="1279641" indent="0">
              <a:buNone/>
              <a:defRPr sz="1500"/>
            </a:lvl5pPr>
            <a:lvl6pPr marL="1599552" indent="0">
              <a:buNone/>
              <a:defRPr sz="1500"/>
            </a:lvl6pPr>
            <a:lvl7pPr marL="1919462" indent="0">
              <a:buNone/>
              <a:defRPr sz="1500"/>
            </a:lvl7pPr>
            <a:lvl8pPr marL="2239373" indent="0">
              <a:buNone/>
              <a:defRPr sz="1500"/>
            </a:lvl8pPr>
            <a:lvl9pPr marL="2559283" indent="0">
              <a:buNone/>
              <a:defRPr sz="15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1893" y="5367075"/>
            <a:ext cx="5486797" cy="805656"/>
          </a:xfrm>
        </p:spPr>
        <p:txBody>
          <a:bodyPr/>
          <a:lstStyle>
            <a:lvl1pPr marL="0" indent="0">
              <a:buNone/>
              <a:defRPr sz="1000"/>
            </a:lvl1pPr>
            <a:lvl2pPr marL="319911" indent="0">
              <a:buNone/>
              <a:defRPr sz="800"/>
            </a:lvl2pPr>
            <a:lvl3pPr marL="639821" indent="0">
              <a:buNone/>
              <a:defRPr sz="700"/>
            </a:lvl3pPr>
            <a:lvl4pPr marL="959731" indent="0">
              <a:buNone/>
              <a:defRPr sz="600"/>
            </a:lvl4pPr>
            <a:lvl5pPr marL="1279641" indent="0">
              <a:buNone/>
              <a:defRPr sz="600"/>
            </a:lvl5pPr>
            <a:lvl6pPr marL="1599552" indent="0">
              <a:buNone/>
              <a:defRPr sz="600"/>
            </a:lvl6pPr>
            <a:lvl7pPr marL="1919462" indent="0">
              <a:buNone/>
              <a:defRPr sz="600"/>
            </a:lvl7pPr>
            <a:lvl8pPr marL="2239373" indent="0">
              <a:buNone/>
              <a:defRPr sz="600"/>
            </a:lvl8pPr>
            <a:lvl9pPr marL="2559283" indent="0">
              <a:buNone/>
              <a:defRPr sz="6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6197" y="275170"/>
            <a:ext cx="2138163" cy="58512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0712" y="275170"/>
            <a:ext cx="6320234" cy="58512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0714" y="275167"/>
            <a:ext cx="855364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0714" y="1600729"/>
            <a:ext cx="8553648" cy="4525698"/>
          </a:xfrm>
        </p:spPr>
        <p:txBody>
          <a:bodyPr/>
          <a:lstStyle/>
          <a:p>
            <a:pPr lvl="0"/>
            <a:r>
              <a:rPr lang="en-US" noProof="0" smtClean="0"/>
              <a:t>Click icon to add table</a:t>
            </a:r>
            <a:endParaRPr lang="en-US" noProof="0"/>
          </a:p>
        </p:txBody>
      </p:sp>
      <p:sp>
        <p:nvSpPr>
          <p:cNvPr id="4" name="Slide Number Placeholder 5"/>
          <p:cNvSpPr>
            <a:spLocks noGrp="1"/>
          </p:cNvSpPr>
          <p:nvPr>
            <p:ph type="sldNum" sz="quarter" idx="10"/>
          </p:nvPr>
        </p:nvSpPr>
        <p:spPr/>
        <p:txBody>
          <a:bodyPr/>
          <a:lstStyle>
            <a:lvl1pPr>
              <a:defRPr/>
            </a:lvl1pPr>
          </a:lstStyle>
          <a:p>
            <a:pPr>
              <a:defRPr/>
            </a:pPr>
            <a:fld id="{4DACFB94-6DE9-4358-99AB-DCC1876E6ADE}"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90714" y="275170"/>
            <a:ext cx="8553648" cy="58512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5"/>
          <p:cNvSpPr>
            <a:spLocks noGrp="1"/>
          </p:cNvSpPr>
          <p:nvPr>
            <p:ph type="sldNum" sz="quarter" idx="10"/>
          </p:nvPr>
        </p:nvSpPr>
        <p:spPr/>
        <p:txBody>
          <a:bodyPr/>
          <a:lstStyle>
            <a:lvl1pPr>
              <a:defRPr/>
            </a:lvl1pPr>
          </a:lstStyle>
          <a:p>
            <a:pPr>
              <a:defRPr/>
            </a:pPr>
            <a:fld id="{FBAC809E-4F7F-4289-B067-2B5C9D566781}"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6765" y="1419236"/>
            <a:ext cx="8382000" cy="3438891"/>
          </a:xfrm>
        </p:spPr>
        <p:txBody>
          <a:bodyPr/>
          <a:lstStyle>
            <a:lvl1pPr>
              <a:lnSpc>
                <a:spcPct val="90000"/>
              </a:lnSpc>
              <a:defRPr/>
            </a:lvl1pPr>
            <a:lvl2pPr>
              <a:lnSpc>
                <a:spcPct val="90000"/>
              </a:lnSpc>
              <a:defRPr lang="en-US" sz="3200" kern="1200" dirty="0" smtClean="0">
                <a:solidFill>
                  <a:schemeClr val="tx1"/>
                </a:solidFill>
                <a:latin typeface="Segoe" pitchFamily="34" charset="0"/>
                <a:ea typeface="+mn-ea"/>
                <a:cs typeface="+mn-cs"/>
              </a:defRPr>
            </a:lvl2pPr>
            <a:lvl3pPr>
              <a:lnSpc>
                <a:spcPct val="90000"/>
              </a:lnSpc>
              <a:defRPr lang="en-US" sz="2700" kern="1200" dirty="0" smtClean="0">
                <a:solidFill>
                  <a:schemeClr val="tx1"/>
                </a:solidFill>
                <a:latin typeface="Segoe" pitchFamily="34" charset="0"/>
                <a:ea typeface="+mn-ea"/>
                <a:cs typeface="+mn-cs"/>
              </a:defRPr>
            </a:lvl3pPr>
            <a:lvl4pPr>
              <a:lnSpc>
                <a:spcPct val="90000"/>
              </a:lnSpc>
              <a:defRPr lang="en-US" sz="2700" kern="1200" dirty="0" smtClean="0">
                <a:solidFill>
                  <a:schemeClr val="tx1"/>
                </a:solidFill>
                <a:latin typeface="Segoe" pitchFamily="34" charset="0"/>
                <a:ea typeface="+mn-ea"/>
                <a:cs typeface="+mn-cs"/>
              </a:defRPr>
            </a:lvl4pPr>
            <a:lvl5pPr>
              <a:lnSpc>
                <a:spcPct val="90000"/>
              </a:lnSpc>
              <a:defRPr lang="en-US" sz="2700" kern="1200" dirty="0">
                <a:solidFill>
                  <a:schemeClr val="tx1"/>
                </a:solidFill>
                <a:latin typeface="Segoe" pitchFamily="34" charset="0"/>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878F68D1-DE7A-4086-A96F-C4BC76CA86B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171" y="304800"/>
            <a:ext cx="9142413"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3" y="1704981"/>
            <a:ext cx="4487863" cy="711200"/>
          </a:xfrm>
        </p:spPr>
        <p:txBody>
          <a:bodyPr anchor="b"/>
          <a:lstStyle>
            <a:lvl1pPr marL="0" indent="0">
              <a:buNone/>
              <a:defRPr sz="2400" b="1"/>
            </a:lvl1pPr>
            <a:lvl2pPr marL="453135" indent="0">
              <a:buNone/>
              <a:defRPr sz="2000" b="1"/>
            </a:lvl2pPr>
            <a:lvl3pPr marL="906299" indent="0">
              <a:buNone/>
              <a:defRPr sz="1800" b="1"/>
            </a:lvl3pPr>
            <a:lvl4pPr marL="1359411" indent="0">
              <a:buNone/>
              <a:defRPr sz="1600" b="1"/>
            </a:lvl4pPr>
            <a:lvl5pPr marL="1812585" indent="0">
              <a:buNone/>
              <a:defRPr sz="1600" b="1"/>
            </a:lvl5pPr>
            <a:lvl6pPr marL="2265741" indent="0">
              <a:buNone/>
              <a:defRPr sz="1600" b="1"/>
            </a:lvl6pPr>
            <a:lvl7pPr marL="2718866" indent="0">
              <a:buNone/>
              <a:defRPr sz="1600" b="1"/>
            </a:lvl7pPr>
            <a:lvl8pPr marL="3172014" indent="0">
              <a:buNone/>
              <a:defRPr sz="1600" b="1"/>
            </a:lvl8pPr>
            <a:lvl9pPr marL="362517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3" y="2416181"/>
            <a:ext cx="4487863" cy="43878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2" y="1704981"/>
            <a:ext cx="4489450" cy="711200"/>
          </a:xfrm>
        </p:spPr>
        <p:txBody>
          <a:bodyPr anchor="b"/>
          <a:lstStyle>
            <a:lvl1pPr marL="0" indent="0">
              <a:buNone/>
              <a:defRPr sz="2400" b="1"/>
            </a:lvl1pPr>
            <a:lvl2pPr marL="453135" indent="0">
              <a:buNone/>
              <a:defRPr sz="2000" b="1"/>
            </a:lvl2pPr>
            <a:lvl3pPr marL="906299" indent="0">
              <a:buNone/>
              <a:defRPr sz="1800" b="1"/>
            </a:lvl3pPr>
            <a:lvl4pPr marL="1359411" indent="0">
              <a:buNone/>
              <a:defRPr sz="1600" b="1"/>
            </a:lvl4pPr>
            <a:lvl5pPr marL="1812585" indent="0">
              <a:buNone/>
              <a:defRPr sz="1600" b="1"/>
            </a:lvl5pPr>
            <a:lvl6pPr marL="2265741" indent="0">
              <a:buNone/>
              <a:defRPr sz="1600" b="1"/>
            </a:lvl6pPr>
            <a:lvl7pPr marL="2718866" indent="0">
              <a:buNone/>
              <a:defRPr sz="1600" b="1"/>
            </a:lvl7pPr>
            <a:lvl8pPr marL="3172014" indent="0">
              <a:buNone/>
              <a:defRPr sz="1600" b="1"/>
            </a:lvl8pPr>
            <a:lvl9pPr marL="362517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2" y="2416181"/>
            <a:ext cx="4489450" cy="43878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1E07805-83E9-4899-AA02-D3730A1ED6CB}" type="slidenum">
              <a:rPr lang="en-US">
                <a:solidFill>
                  <a:srgbClr val="FFFFFF"/>
                </a:solidFill>
              </a:rPr>
              <a:pPr>
                <a:defRPr/>
              </a:pPr>
              <a:t>‹#›</a:t>
            </a:fld>
            <a:endParaRPr lang="en-US">
              <a:solidFill>
                <a:srgbClr val="FFFFFF"/>
              </a:solidFill>
            </a:endParaRPr>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Quote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0525" y="1695450"/>
            <a:ext cx="4124325" cy="4191000"/>
          </a:xfrm>
          <a:prstGeom prst="rect">
            <a:avLst/>
          </a:prstGeom>
        </p:spPr>
        <p:txBody>
          <a:bodyPr lIns="91440" tIns="91440" rIns="91440" bIns="91440"/>
          <a:lstStyle>
            <a:lvl1pPr marL="0" indent="45720">
              <a:lnSpc>
                <a:spcPts val="2040"/>
              </a:lnSpc>
              <a:spcBef>
                <a:spcPts val="0"/>
              </a:spcBef>
              <a:spcAft>
                <a:spcPts val="1200"/>
              </a:spcAft>
              <a:buFontTx/>
              <a:buNone/>
              <a:defRPr sz="1700"/>
            </a:lvl1pPr>
            <a:lvl2pPr marL="274320" indent="-137160">
              <a:lnSpc>
                <a:spcPts val="2040"/>
              </a:lnSpc>
              <a:spcBef>
                <a:spcPts val="0"/>
              </a:spcBef>
              <a:spcAft>
                <a:spcPts val="1200"/>
              </a:spcAft>
              <a:buSzPct val="100000"/>
              <a:buFontTx/>
              <a:buNone/>
              <a:defRPr sz="1000"/>
            </a:lvl2pPr>
            <a:lvl3pPr marL="365760" indent="-137160">
              <a:lnSpc>
                <a:spcPts val="2040"/>
              </a:lnSpc>
              <a:spcAft>
                <a:spcPts val="1200"/>
              </a:spcAft>
              <a:buFontTx/>
              <a:buNone/>
              <a:defRPr sz="1700"/>
            </a:lvl3pPr>
            <a:lvl4pPr marL="502920" indent="-137160">
              <a:lnSpc>
                <a:spcPts val="2040"/>
              </a:lnSpc>
              <a:spcAft>
                <a:spcPts val="1200"/>
              </a:spcAft>
              <a:buFontTx/>
              <a:buNone/>
              <a:defRPr sz="1700"/>
            </a:lvl4pPr>
            <a:lvl5pPr marL="640080" indent="-137160">
              <a:lnSpc>
                <a:spcPts val="2040"/>
              </a:lnSpc>
              <a:spcAft>
                <a:spcPts val="1200"/>
              </a:spcAft>
              <a:buFontTx/>
              <a:buNone/>
              <a:defRPr sz="1700"/>
            </a:lvl5pPr>
            <a:lvl6pPr>
              <a:defRPr sz="1800"/>
            </a:lvl6pPr>
            <a:lvl7pPr>
              <a:defRPr sz="1800"/>
            </a:lvl7pPr>
            <a:lvl8pPr>
              <a:defRPr sz="1800"/>
            </a:lvl8pPr>
            <a:lvl9pPr>
              <a:defRPr sz="1800"/>
            </a:lvl9pPr>
          </a:lstStyle>
          <a:p>
            <a:pPr lvl="0"/>
            <a:r>
              <a:rPr lang="en-US" dirty="0" smtClean="0"/>
              <a:t>Click to edit Master </a:t>
            </a:r>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r>
              <a:rPr lang="en-US" smtClean="0">
                <a:solidFill>
                  <a:srgbClr val="FFFFFF"/>
                </a:solidFill>
              </a:rPr>
              <a:t>Intel.com/Worldahead</a:t>
            </a:r>
            <a:endParaRPr lang="en-US" dirty="0">
              <a:solidFill>
                <a:srgbClr val="FFFFFF"/>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1"/>
            <a:ext cx="8229600" cy="4525963"/>
          </a:xfrm>
          <a:prstGeom prst="rect">
            <a:avLst/>
          </a:prstGeom>
        </p:spPr>
        <p:txBody>
          <a:bodyPr/>
          <a:lstStyle/>
          <a:p>
            <a:pPr lvl="0"/>
            <a:r>
              <a:rPr lang="en-US" noProof="0" smtClean="0"/>
              <a:t>Click icon to add table</a:t>
            </a:r>
            <a:endParaRPr lang="en-US" noProof="0" dirty="0"/>
          </a:p>
        </p:txBody>
      </p:sp>
      <p:pic>
        <p:nvPicPr>
          <p:cNvPr id="4" name="Rectangle 73729"/>
          <p:cNvPicPr>
            <a:picLocks noChangeAspect="1" noChangeArrowheads="1"/>
          </p:cNvPicPr>
          <p:nvPr userDrawn="1"/>
        </p:nvPicPr>
        <p:blipFill>
          <a:blip r:embed="rId2" cstate="print">
            <a:lum bright="72000" contrast="-100000"/>
          </a:blip>
          <a:srcRect/>
          <a:stretch>
            <a:fillRect/>
          </a:stretch>
        </p:blipFill>
        <p:spPr bwMode="auto">
          <a:xfrm>
            <a:off x="-152400" y="1066800"/>
            <a:ext cx="9283700" cy="4956175"/>
          </a:xfrm>
          <a:prstGeom prst="rect">
            <a:avLst/>
          </a:prstGeom>
          <a:noFill/>
          <a:ln w="9525">
            <a:noFill/>
            <a:miter lim="800000"/>
            <a:headEnd/>
            <a:tailEnd/>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860A8"/>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0860A8"/>
                </a:solidFill>
              </a:defRPr>
            </a:lvl1pPr>
            <a:lvl2pPr>
              <a:defRPr>
                <a:solidFill>
                  <a:srgbClr val="0860A8"/>
                </a:solidFill>
              </a:defRPr>
            </a:lvl2pPr>
            <a:lvl3pPr>
              <a:defRPr>
                <a:solidFill>
                  <a:srgbClr val="0860A8"/>
                </a:solidFill>
              </a:defRPr>
            </a:lvl3pPr>
            <a:lvl4pPr>
              <a:defRPr>
                <a:solidFill>
                  <a:srgbClr val="0860A8"/>
                </a:solidFill>
              </a:defRPr>
            </a:lvl4pPr>
            <a:lvl5pPr>
              <a:defRPr>
                <a:solidFill>
                  <a:srgbClr val="0860A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860A8"/>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0860A8"/>
                </a:solidFill>
              </a:defRPr>
            </a:lvl1pPr>
            <a:lvl2pPr>
              <a:defRPr>
                <a:solidFill>
                  <a:srgbClr val="0860A8"/>
                </a:solidFill>
              </a:defRPr>
            </a:lvl2pPr>
            <a:lvl3pPr>
              <a:defRPr>
                <a:solidFill>
                  <a:srgbClr val="0860A8"/>
                </a:solidFill>
              </a:defRPr>
            </a:lvl3pPr>
            <a:lvl4pPr>
              <a:defRPr>
                <a:solidFill>
                  <a:srgbClr val="0860A8"/>
                </a:solidFill>
              </a:defRPr>
            </a:lvl4pPr>
            <a:lvl5pPr>
              <a:defRPr>
                <a:solidFill>
                  <a:srgbClr val="0860A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a:xfrm>
            <a:off x="508000" y="303214"/>
            <a:ext cx="3341688" cy="129063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5" y="303213"/>
            <a:ext cx="5678488" cy="65008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3850"/>
            <a:ext cx="3341688" cy="5210175"/>
          </a:xfrm>
        </p:spPr>
        <p:txBody>
          <a:bodyPr/>
          <a:lstStyle>
            <a:lvl1pPr marL="0" indent="0">
              <a:buNone/>
              <a:defRPr sz="1400"/>
            </a:lvl1pPr>
            <a:lvl2pPr marL="453135" indent="0">
              <a:buNone/>
              <a:defRPr sz="1200"/>
            </a:lvl2pPr>
            <a:lvl3pPr marL="906299" indent="0">
              <a:buNone/>
              <a:defRPr sz="1000"/>
            </a:lvl3pPr>
            <a:lvl4pPr marL="1359411" indent="0">
              <a:buNone/>
              <a:defRPr sz="900"/>
            </a:lvl4pPr>
            <a:lvl5pPr marL="1812585" indent="0">
              <a:buNone/>
              <a:defRPr sz="900"/>
            </a:lvl5pPr>
            <a:lvl6pPr marL="2265741" indent="0">
              <a:buNone/>
              <a:defRPr sz="900"/>
            </a:lvl6pPr>
            <a:lvl7pPr marL="2718866" indent="0">
              <a:buNone/>
              <a:defRPr sz="900"/>
            </a:lvl7pPr>
            <a:lvl8pPr marL="3172014" indent="0">
              <a:buNone/>
              <a:defRPr sz="900"/>
            </a:lvl8pPr>
            <a:lvl9pPr marL="362517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Option 1">
    <p:spTree>
      <p:nvGrpSpPr>
        <p:cNvPr id="1" name=""/>
        <p:cNvGrpSpPr/>
        <p:nvPr/>
      </p:nvGrpSpPr>
      <p:grpSpPr>
        <a:xfrm>
          <a:off x="0" y="0"/>
          <a:ext cx="0" cy="0"/>
          <a:chOff x="0" y="0"/>
          <a:chExt cx="0" cy="0"/>
        </a:xfrm>
      </p:grpSpPr>
      <p:pic>
        <p:nvPicPr>
          <p:cNvPr id="4" name="Picture 8" descr="PPTCovers-01.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670050"/>
            <a:ext cx="8269288" cy="3822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pic>
        <p:nvPicPr>
          <p:cNvPr id="6" name="Picture 10"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F1329E6D-81F3-4A7B-830B-29229EB6696A}"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48131" name="Rectangle 3"/>
          <p:cNvSpPr>
            <a:spLocks noGrp="1" noChangeArrowheads="1"/>
          </p:cNvSpPr>
          <p:nvPr>
            <p:ph type="ctrTitle"/>
          </p:nvPr>
        </p:nvSpPr>
        <p:spPr>
          <a:xfrm>
            <a:off x="457201" y="2640386"/>
            <a:ext cx="6784760" cy="553998"/>
          </a:xfrm>
        </p:spPr>
        <p:txBody>
          <a:bodyPr wrap="none" anchor="ctr">
            <a:spAutoFit/>
          </a:bodyPr>
          <a:lstStyle>
            <a:lvl1pPr algn="l">
              <a:lnSpc>
                <a:spcPct val="100000"/>
              </a:lnSpc>
              <a:defRPr sz="3600" b="0" i="0">
                <a:solidFill>
                  <a:schemeClr val="bg1"/>
                </a:solidFill>
                <a:latin typeface="Verdana"/>
                <a:cs typeface="Verdana"/>
              </a:defRPr>
            </a:lvl1pPr>
          </a:lstStyle>
          <a:p>
            <a:r>
              <a:rPr lang="en-US" altLang="ja-JP" smtClean="0"/>
              <a:t>Click to edit Master title style</a:t>
            </a:r>
            <a:endParaRPr lang="en-US" altLang="ja-JP" dirty="0"/>
          </a:p>
        </p:txBody>
      </p:sp>
      <p:sp>
        <p:nvSpPr>
          <p:cNvPr id="48132" name="Rectangle 4"/>
          <p:cNvSpPr>
            <a:spLocks noGrp="1" noChangeArrowheads="1"/>
          </p:cNvSpPr>
          <p:nvPr>
            <p:ph type="subTitle" idx="1"/>
          </p:nvPr>
        </p:nvSpPr>
        <p:spPr>
          <a:xfrm>
            <a:off x="2378240" y="4353385"/>
            <a:ext cx="4466738" cy="933589"/>
          </a:xfrm>
        </p:spPr>
        <p:txBody>
          <a:bodyPr>
            <a:spAutoFit/>
          </a:bodyPr>
          <a:lstStyle>
            <a:lvl1pPr marL="0" indent="0" algn="l">
              <a:lnSpc>
                <a:spcPts val="2400"/>
              </a:lnSpc>
              <a:spcBef>
                <a:spcPts val="0"/>
              </a:spcBef>
              <a:spcAft>
                <a:spcPts val="1200"/>
              </a:spcAft>
              <a:defRPr sz="2000">
                <a:solidFill>
                  <a:schemeClr val="bg1"/>
                </a:solidFill>
                <a:latin typeface="Verdana"/>
                <a:cs typeface="Verdana"/>
              </a:defRPr>
            </a:lvl1pPr>
          </a:lstStyle>
          <a:p>
            <a:r>
              <a:rPr lang="en-US" smtClean="0"/>
              <a:t>Click to edit Master subtitle style</a:t>
            </a:r>
            <a:endParaRPr lang="en-US" dirty="0"/>
          </a:p>
        </p:txBody>
      </p:sp>
    </p:spTree>
    <p:extLst>
      <p:ext uri="{BB962C8B-B14F-4D97-AF65-F5344CB8AC3E}">
        <p14:creationId xmlns:p14="http://schemas.microsoft.com/office/powerpoint/2010/main" xmlns="" val="198373127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Slide Option 2">
    <p:spTree>
      <p:nvGrpSpPr>
        <p:cNvPr id="1" name=""/>
        <p:cNvGrpSpPr/>
        <p:nvPr/>
      </p:nvGrpSpPr>
      <p:grpSpPr>
        <a:xfrm>
          <a:off x="0" y="0"/>
          <a:ext cx="0" cy="0"/>
          <a:chOff x="0" y="0"/>
          <a:chExt cx="0" cy="0"/>
        </a:xfrm>
      </p:grpSpPr>
      <p:pic>
        <p:nvPicPr>
          <p:cNvPr id="4" name="Picture 8" descr="PPTCovers-0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625600"/>
            <a:ext cx="8256588" cy="410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0B23A122-59A7-45A8-908C-805342B6F521}"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8" name="Rectangle 3"/>
          <p:cNvSpPr>
            <a:spLocks noGrp="1" noChangeArrowheads="1"/>
          </p:cNvSpPr>
          <p:nvPr>
            <p:ph type="ctrTitle"/>
          </p:nvPr>
        </p:nvSpPr>
        <p:spPr>
          <a:xfrm>
            <a:off x="457201" y="2379360"/>
            <a:ext cx="6784760" cy="553998"/>
          </a:xfrm>
        </p:spPr>
        <p:txBody>
          <a:bodyPr wrap="none"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0" name="Rectangle 4"/>
          <p:cNvSpPr>
            <a:spLocks noGrp="1" noChangeArrowheads="1"/>
          </p:cNvSpPr>
          <p:nvPr>
            <p:ph type="subTitle" idx="1"/>
          </p:nvPr>
        </p:nvSpPr>
        <p:spPr>
          <a:xfrm>
            <a:off x="460188" y="3264183"/>
            <a:ext cx="4343400" cy="620683"/>
          </a:xfrm>
        </p:spPr>
        <p:txBody>
          <a:bodyPr>
            <a:spAutoFit/>
          </a:bodyPr>
          <a:lstStyle>
            <a:lvl1pPr marL="0" indent="0" algn="l">
              <a:lnSpc>
                <a:spcPts val="3000"/>
              </a:lnSpc>
              <a:spcBef>
                <a:spcPts val="0"/>
              </a:spcBef>
              <a:defRPr sz="2000">
                <a:solidFill>
                  <a:schemeClr val="bg1"/>
                </a:solidFill>
                <a:latin typeface="Verdana"/>
                <a:cs typeface="Verdana"/>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734893638"/>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1_Title Slide Option 3">
    <p:spTree>
      <p:nvGrpSpPr>
        <p:cNvPr id="1" name=""/>
        <p:cNvGrpSpPr/>
        <p:nvPr/>
      </p:nvGrpSpPr>
      <p:grpSpPr>
        <a:xfrm>
          <a:off x="0" y="0"/>
          <a:ext cx="0" cy="0"/>
          <a:chOff x="0" y="0"/>
          <a:chExt cx="0" cy="0"/>
        </a:xfrm>
      </p:grpSpPr>
      <p:pic>
        <p:nvPicPr>
          <p:cNvPr id="4" name="Picture 8" descr="PPTCovers-03.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770063"/>
            <a:ext cx="8342313" cy="290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803F26A9-641B-4C29-B97C-FDF075AFEEF8}"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9" name="Rectangle 3"/>
          <p:cNvSpPr>
            <a:spLocks noGrp="1" noChangeArrowheads="1"/>
          </p:cNvSpPr>
          <p:nvPr>
            <p:ph type="ctrTitle"/>
          </p:nvPr>
        </p:nvSpPr>
        <p:spPr>
          <a:xfrm>
            <a:off x="457201" y="2797941"/>
            <a:ext cx="6754008" cy="553998"/>
          </a:xfrm>
        </p:spPr>
        <p:txBody>
          <a:bodyPr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0" name="Rectangle 4"/>
          <p:cNvSpPr>
            <a:spLocks noGrp="1" noChangeArrowheads="1"/>
          </p:cNvSpPr>
          <p:nvPr>
            <p:ph type="subTitle" idx="1"/>
          </p:nvPr>
        </p:nvSpPr>
        <p:spPr>
          <a:xfrm>
            <a:off x="459957" y="3750107"/>
            <a:ext cx="4343400" cy="620683"/>
          </a:xfrm>
        </p:spPr>
        <p:txBody>
          <a:bodyPr>
            <a:spAutoFit/>
          </a:bodyPr>
          <a:lstStyle>
            <a:lvl1pPr marL="0" indent="0" algn="l">
              <a:lnSpc>
                <a:spcPts val="3000"/>
              </a:lnSpc>
              <a:spcBef>
                <a:spcPts val="0"/>
              </a:spcBef>
              <a:defRPr sz="2000">
                <a:solidFill>
                  <a:schemeClr val="bg1"/>
                </a:solidFill>
                <a:latin typeface="Verdana"/>
                <a:cs typeface="Verdana"/>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42730859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Title Slide Option 4">
    <p:spTree>
      <p:nvGrpSpPr>
        <p:cNvPr id="1" name=""/>
        <p:cNvGrpSpPr/>
        <p:nvPr/>
      </p:nvGrpSpPr>
      <p:grpSpPr>
        <a:xfrm>
          <a:off x="0" y="0"/>
          <a:ext cx="0" cy="0"/>
          <a:chOff x="0" y="0"/>
          <a:chExt cx="0" cy="0"/>
        </a:xfrm>
      </p:grpSpPr>
      <p:pic>
        <p:nvPicPr>
          <p:cNvPr id="4" name="Picture 8" descr="PPTCovers-04.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203325"/>
            <a:ext cx="8494713" cy="372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C6C45037-F9B1-4164-9ECD-C077923D419A}"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10" name="Rectangle 3"/>
          <p:cNvSpPr>
            <a:spLocks noGrp="1" noChangeArrowheads="1"/>
          </p:cNvSpPr>
          <p:nvPr>
            <p:ph type="ctrTitle"/>
          </p:nvPr>
        </p:nvSpPr>
        <p:spPr>
          <a:xfrm>
            <a:off x="593531" y="2742967"/>
            <a:ext cx="6784760" cy="553998"/>
          </a:xfrm>
        </p:spPr>
        <p:txBody>
          <a:bodyPr wrap="none"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1" name="Rectangle 4"/>
          <p:cNvSpPr>
            <a:spLocks noGrp="1" noChangeArrowheads="1"/>
          </p:cNvSpPr>
          <p:nvPr>
            <p:ph type="subTitle" idx="1"/>
          </p:nvPr>
        </p:nvSpPr>
        <p:spPr>
          <a:xfrm>
            <a:off x="592333" y="3649814"/>
            <a:ext cx="4343400" cy="620683"/>
          </a:xfrm>
        </p:spPr>
        <p:txBody>
          <a:bodyPr>
            <a:spAutoFit/>
          </a:bodyPr>
          <a:lstStyle>
            <a:lvl1pPr marL="0" indent="0" algn="l">
              <a:lnSpc>
                <a:spcPts val="3000"/>
              </a:lnSpc>
              <a:spcBef>
                <a:spcPts val="0"/>
              </a:spcBef>
              <a:defRPr sz="2000">
                <a:solidFill>
                  <a:schemeClr val="bg1"/>
                </a:solidFill>
                <a:latin typeface="+mn-lt"/>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170505044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a:xfrm>
            <a:off x="1990725" y="5332413"/>
            <a:ext cx="6096000" cy="6286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43"/>
            <a:ext cx="6096000" cy="4570412"/>
          </a:xfrm>
        </p:spPr>
        <p:txBody>
          <a:bodyPr/>
          <a:lstStyle>
            <a:lvl1pPr marL="0" indent="0">
              <a:buNone/>
              <a:defRPr sz="3200"/>
            </a:lvl1pPr>
            <a:lvl2pPr marL="453135" indent="0">
              <a:buNone/>
              <a:defRPr sz="2800"/>
            </a:lvl2pPr>
            <a:lvl3pPr marL="906299" indent="0">
              <a:buNone/>
              <a:defRPr sz="2400"/>
            </a:lvl3pPr>
            <a:lvl4pPr marL="1359411" indent="0">
              <a:buNone/>
              <a:defRPr sz="2000"/>
            </a:lvl4pPr>
            <a:lvl5pPr marL="1812585" indent="0">
              <a:buNone/>
              <a:defRPr sz="2000"/>
            </a:lvl5pPr>
            <a:lvl6pPr marL="2265741" indent="0">
              <a:buNone/>
              <a:defRPr sz="2000"/>
            </a:lvl6pPr>
            <a:lvl7pPr marL="2718866" indent="0">
              <a:buNone/>
              <a:defRPr sz="2000"/>
            </a:lvl7pPr>
            <a:lvl8pPr marL="3172014" indent="0">
              <a:buNone/>
              <a:defRPr sz="2000"/>
            </a:lvl8pPr>
            <a:lvl9pPr marL="362517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990725" y="5961063"/>
            <a:ext cx="6096000" cy="893762"/>
          </a:xfrm>
        </p:spPr>
        <p:txBody>
          <a:bodyPr/>
          <a:lstStyle>
            <a:lvl1pPr marL="0" indent="0">
              <a:buNone/>
              <a:defRPr sz="1400"/>
            </a:lvl1pPr>
            <a:lvl2pPr marL="453135" indent="0">
              <a:buNone/>
              <a:defRPr sz="1200"/>
            </a:lvl2pPr>
            <a:lvl3pPr marL="906299" indent="0">
              <a:buNone/>
              <a:defRPr sz="1000"/>
            </a:lvl3pPr>
            <a:lvl4pPr marL="1359411" indent="0">
              <a:buNone/>
              <a:defRPr sz="900"/>
            </a:lvl4pPr>
            <a:lvl5pPr marL="1812585" indent="0">
              <a:buNone/>
              <a:defRPr sz="900"/>
            </a:lvl5pPr>
            <a:lvl6pPr marL="2265741" indent="0">
              <a:buNone/>
              <a:defRPr sz="900"/>
            </a:lvl6pPr>
            <a:lvl7pPr marL="2718866" indent="0">
              <a:buNone/>
              <a:defRPr sz="900"/>
            </a:lvl7pPr>
            <a:lvl8pPr marL="3172014" indent="0">
              <a:buNone/>
              <a:defRPr sz="900"/>
            </a:lvl8pPr>
            <a:lvl9pPr marL="362517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3"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6477000" cy="1362075"/>
          </a:xfrm>
        </p:spPr>
        <p:txBody>
          <a:bodyPr anchor="ctr"/>
          <a:lstStyle>
            <a:lvl1pPr algn="l">
              <a:lnSpc>
                <a:spcPct val="100000"/>
              </a:lnSpc>
              <a:defRPr sz="3600" b="0" cap="none">
                <a:solidFill>
                  <a:srgbClr val="FFFFFF"/>
                </a:solidFill>
                <a:latin typeface="Verdana"/>
                <a:cs typeface="Verdana"/>
              </a:defRPr>
            </a:lvl1pPr>
          </a:lstStyle>
          <a:p>
            <a:r>
              <a:rPr lang="en-US" smtClean="0"/>
              <a:t>Click to edit Master title style</a:t>
            </a:r>
            <a:endParaRPr lang="en-US" dirty="0"/>
          </a:p>
        </p:txBody>
      </p:sp>
      <p:sp>
        <p:nvSpPr>
          <p:cNvPr id="4" name="Rectangle 4"/>
          <p:cNvSpPr>
            <a:spLocks noGrp="1" noChangeArrowheads="1"/>
          </p:cNvSpPr>
          <p:nvPr>
            <p:ph type="sldNum" sz="quarter" idx="10"/>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6D8FD4A9-24C8-49A0-A9D8-C0B77E8A82E7}"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98184703"/>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_Divider-option 2">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4627756" cy="1362075"/>
          </a:xfrm>
        </p:spPr>
        <p:txBody>
          <a:bodyPr anchor="ctr"/>
          <a:lstStyle>
            <a:lvl1pPr algn="l">
              <a:lnSpc>
                <a:spcPct val="100000"/>
              </a:lnSpc>
              <a:defRPr sz="3600" b="0" cap="none">
                <a:solidFill>
                  <a:srgbClr val="FFFFFF"/>
                </a:solidFill>
                <a:latin typeface="Verdana"/>
                <a:cs typeface="Verdana"/>
              </a:defRPr>
            </a:lvl1pPr>
          </a:lstStyle>
          <a:p>
            <a:r>
              <a:rPr lang="en-US" smtClean="0"/>
              <a:t>Click to edit Master title style</a:t>
            </a:r>
            <a:endParaRPr lang="en-US" dirty="0"/>
          </a:p>
        </p:txBody>
      </p:sp>
      <p:sp>
        <p:nvSpPr>
          <p:cNvPr id="8" name="Picture Placeholder 7"/>
          <p:cNvSpPr>
            <a:spLocks noGrp="1"/>
          </p:cNvSpPr>
          <p:nvPr>
            <p:ph type="pic" sz="quarter" idx="10"/>
          </p:nvPr>
        </p:nvSpPr>
        <p:spPr>
          <a:xfrm>
            <a:off x="5353050" y="0"/>
            <a:ext cx="3790950" cy="6858000"/>
          </a:xfrm>
        </p:spPr>
        <p:txBody>
          <a:bodyPr/>
          <a:lstStyle/>
          <a:p>
            <a:pPr lvl="0"/>
            <a:r>
              <a:rPr lang="en-US" noProof="0" smtClean="0"/>
              <a:t>Click icon to add picture</a:t>
            </a:r>
            <a:endParaRPr lang="en-US" noProof="0" dirty="0"/>
          </a:p>
        </p:txBody>
      </p:sp>
      <p:sp>
        <p:nvSpPr>
          <p:cNvPr id="5" name="Slide Number Placeholder 4"/>
          <p:cNvSpPr>
            <a:spLocks noGrp="1" noChangeArrowheads="1"/>
          </p:cNvSpPr>
          <p:nvPr>
            <p:ph type="sldNum" sz="quarter" idx="11"/>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81510C1C-6BD9-4027-B2C9-6EA502CCE8F3}"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178761472"/>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2_Divider-option 3">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8" name="Picture Placeholder 7"/>
          <p:cNvSpPr>
            <a:spLocks noGrp="1"/>
          </p:cNvSpPr>
          <p:nvPr>
            <p:ph type="pic" sz="quarter" idx="10"/>
          </p:nvPr>
        </p:nvSpPr>
        <p:spPr>
          <a:xfrm>
            <a:off x="0" y="0"/>
            <a:ext cx="9144000" cy="6858000"/>
          </a:xfrm>
        </p:spPr>
        <p:txBody>
          <a:bodyPr/>
          <a:lstStyle/>
          <a:p>
            <a:pPr lvl="0"/>
            <a:r>
              <a:rPr lang="en-US" noProof="0" smtClean="0"/>
              <a:t>Click icon to add picture</a:t>
            </a:r>
            <a:endParaRPr lang="en-US" noProof="0" dirty="0"/>
          </a:p>
        </p:txBody>
      </p:sp>
      <p:sp>
        <p:nvSpPr>
          <p:cNvPr id="9" name="Title 1"/>
          <p:cNvSpPr>
            <a:spLocks noGrp="1"/>
          </p:cNvSpPr>
          <p:nvPr>
            <p:ph type="title"/>
          </p:nvPr>
        </p:nvSpPr>
        <p:spPr>
          <a:xfrm>
            <a:off x="262466" y="584201"/>
            <a:ext cx="4627756" cy="1362075"/>
          </a:xfrm>
        </p:spPr>
        <p:txBody>
          <a:bodyPr anchor="ctr"/>
          <a:lstStyle>
            <a:lvl1pPr algn="l">
              <a:lnSpc>
                <a:spcPct val="100000"/>
              </a:lnSpc>
              <a:defRPr sz="3200" b="0" cap="none">
                <a:solidFill>
                  <a:srgbClr val="FFFFFF"/>
                </a:solidFill>
                <a:latin typeface="Verdana"/>
                <a:cs typeface="Verdana"/>
              </a:defRPr>
            </a:lvl1pPr>
          </a:lstStyle>
          <a:p>
            <a:r>
              <a:rPr lang="en-US" smtClean="0"/>
              <a:t>Click to edit Master title style</a:t>
            </a:r>
            <a:endParaRPr lang="en-US" dirty="0"/>
          </a:p>
        </p:txBody>
      </p:sp>
      <p:sp>
        <p:nvSpPr>
          <p:cNvPr id="5" name="Slide Number Placeholder 4"/>
          <p:cNvSpPr>
            <a:spLocks noGrp="1" noChangeArrowheads="1"/>
          </p:cNvSpPr>
          <p:nvPr>
            <p:ph type="sldNum" sz="quarter" idx="11"/>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8C47BFDB-EDDC-4F40-A65A-796EB324352A}"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857073162"/>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373447260"/>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379539"/>
            <a:ext cx="4037012" cy="4537075"/>
          </a:xfrm>
        </p:spPr>
        <p:txBody>
          <a:bodyPr/>
          <a:lstStyle>
            <a:lvl1pPr marL="0" indent="0">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025" y="1379539"/>
            <a:ext cx="4038600" cy="4537075"/>
          </a:xfrm>
        </p:spPr>
        <p:txBody>
          <a:bodyPr/>
          <a:lstStyle>
            <a:lvl1pPr marL="0" indent="0">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50718283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1675002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1316397"/>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3" name="Picture 8" descr="Intel_logo_white.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970838" y="301625"/>
            <a:ext cx="868362"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6477000" cy="1362075"/>
          </a:xfrm>
        </p:spPr>
        <p:txBody>
          <a:bodyPr anchor="ctr"/>
          <a:lstStyle>
            <a:lvl1pPr algn="l">
              <a:lnSpc>
                <a:spcPct val="100000"/>
              </a:lnSpc>
              <a:defRPr sz="3800" b="0" cap="none">
                <a:solidFill>
                  <a:srgbClr val="FFFFFF"/>
                </a:solidFill>
                <a:latin typeface="+mn-lt"/>
              </a:defRPr>
            </a:lvl1pPr>
          </a:lstStyle>
          <a:p>
            <a:r>
              <a:rPr lang="en-US" smtClean="0"/>
              <a:t>Click to edit Master title style</a:t>
            </a:r>
            <a:endParaRPr lang="en-US" dirty="0"/>
          </a:p>
        </p:txBody>
      </p:sp>
      <p:sp>
        <p:nvSpPr>
          <p:cNvPr id="5" name="Slide Number Placeholder 4"/>
          <p:cNvSpPr>
            <a:spLocks noGrp="1" noChangeArrowheads="1"/>
          </p:cNvSpPr>
          <p:nvPr>
            <p:ph type="sldNum" sz="quarter" idx="10"/>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C89CE0E8-3101-493A-892B-D2AAF1277788}"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089475152"/>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Final Slide with White Logo">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2" name="Picture 8" descr="intel_wht_rgb_3000.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122613" y="2473325"/>
            <a:ext cx="2898775" cy="191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2339574"/>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Final Slide with Blue Logo">
    <p:spTree>
      <p:nvGrpSpPr>
        <p:cNvPr id="1" name=""/>
        <p:cNvGrpSpPr/>
        <p:nvPr/>
      </p:nvGrpSpPr>
      <p:grpSpPr>
        <a:xfrm>
          <a:off x="0" y="0"/>
          <a:ext cx="0" cy="0"/>
          <a:chOff x="0" y="0"/>
          <a:chExt cx="0" cy="0"/>
        </a:xfrm>
      </p:grpSpPr>
      <p:pic>
        <p:nvPicPr>
          <p:cNvPr id="2" name="Picture 8" descr="intel_rgb_3000.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122613" y="2473325"/>
            <a:ext cx="2898775" cy="191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1856945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6" Type="http://schemas.openxmlformats.org/officeDocument/2006/relationships/image" Target="../media/image31.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theme" Target="../theme/theme10.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8.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2.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8.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4.xml"/><Relationship Id="rId3" Type="http://schemas.openxmlformats.org/officeDocument/2006/relationships/slideLayout" Target="../slideLayouts/slideLayout37.xml"/><Relationship Id="rId21" Type="http://schemas.openxmlformats.org/officeDocument/2006/relationships/image" Target="../media/image11.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10.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9.jpe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15.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6" Type="http://schemas.openxmlformats.org/officeDocument/2006/relationships/image" Target="../media/image17.png"/><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theme" Target="../theme/theme8.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10" Type="http://schemas.openxmlformats.org/officeDocument/2006/relationships/image" Target="../media/image26.png"/><Relationship Id="rId4" Type="http://schemas.openxmlformats.org/officeDocument/2006/relationships/slideLayout" Target="../slideLayouts/slideLayout103.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email"/>
          <a:srcRect/>
          <a:stretch>
            <a:fillRect/>
          </a:stretch>
        </a:blip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body" idx="1"/>
          </p:nvPr>
        </p:nvSpPr>
        <p:spPr bwMode="auto">
          <a:xfrm>
            <a:off x="762000" y="1524000"/>
            <a:ext cx="8631238" cy="4610100"/>
          </a:xfrm>
          <a:prstGeom prst="rect">
            <a:avLst/>
          </a:prstGeom>
          <a:noFill/>
          <a:ln w="9525">
            <a:noFill/>
            <a:miter lim="800000"/>
            <a:headEnd/>
            <a:tailEnd/>
          </a:ln>
        </p:spPr>
        <p:txBody>
          <a:bodyPr vert="horz" wrap="square" lIns="100509" tIns="141497" rIns="100509" bIns="50254"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120835" name="Rectangle 3"/>
          <p:cNvSpPr>
            <a:spLocks noGrp="1" noChangeArrowheads="1"/>
          </p:cNvSpPr>
          <p:nvPr>
            <p:ph type="title"/>
          </p:nvPr>
        </p:nvSpPr>
        <p:spPr bwMode="auto">
          <a:xfrm>
            <a:off x="760413" y="174625"/>
            <a:ext cx="8634412" cy="1270000"/>
          </a:xfrm>
          <a:prstGeom prst="rect">
            <a:avLst/>
          </a:prstGeom>
          <a:noFill/>
          <a:ln w="9525">
            <a:noFill/>
            <a:miter lim="800000"/>
            <a:headEnd/>
            <a:tailEnd/>
          </a:ln>
        </p:spPr>
        <p:txBody>
          <a:bodyPr vert="horz" wrap="square" lIns="101195" tIns="50605" rIns="101195" bIns="50605" numCol="1" anchor="ctr" anchorCtr="0" compatLnSpc="1">
            <a:prstTxWarp prst="textNoShape">
              <a:avLst/>
            </a:prstTxWarp>
          </a:bodyPr>
          <a:lstStyle/>
          <a:p>
            <a:pPr lvl="0"/>
            <a:r>
              <a:rPr lang="en-US" smtClean="0"/>
              <a:t>Slide Title</a:t>
            </a:r>
          </a:p>
        </p:txBody>
      </p:sp>
      <p:pic>
        <p:nvPicPr>
          <p:cNvPr id="1028" name="Picture 6" descr="logo white"/>
          <p:cNvPicPr>
            <a:picLocks noChangeAspect="1" noChangeArrowheads="1"/>
          </p:cNvPicPr>
          <p:nvPr/>
        </p:nvPicPr>
        <p:blipFill>
          <a:blip r:embed="rId15" cstate="email"/>
          <a:srcRect/>
          <a:stretch>
            <a:fillRect/>
          </a:stretch>
        </p:blipFill>
        <p:spPr bwMode="auto">
          <a:xfrm>
            <a:off x="7904163" y="5930900"/>
            <a:ext cx="1239837" cy="9271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49" r:id="rId12"/>
  </p:sldLayoutIdLst>
  <p:transition>
    <p:fade/>
  </p:transition>
  <p:timing>
    <p:tnLst>
      <p:par>
        <p:cTn id="1" dur="indefinite" restart="never" nodeType="tmRoot"/>
      </p:par>
    </p:tnLst>
  </p:timing>
  <p:hf hdr="0" ftr="0" dt="0"/>
  <p:txStyles>
    <p:titleStyle>
      <a:lvl1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1pPr>
      <a:lvl2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2pPr>
      <a:lvl3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3pPr>
      <a:lvl4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4pPr>
      <a:lvl5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5pPr>
      <a:lvl6pPr marL="453135"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6pPr>
      <a:lvl7pPr marL="906299"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7pPr>
      <a:lvl8pPr marL="1359411"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8pPr>
      <a:lvl9pPr marL="1812585"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9pPr>
    </p:titleStyle>
    <p:bodyStyle>
      <a:lvl1pPr marL="301625" indent="-301625" algn="l" defTabSz="1004888" rtl="0" eaLnBrk="1" fontAlgn="base" hangingPunct="1">
        <a:lnSpc>
          <a:spcPct val="95000"/>
        </a:lnSpc>
        <a:spcBef>
          <a:spcPct val="20000"/>
        </a:spcBef>
        <a:spcAft>
          <a:spcPct val="20000"/>
        </a:spcAft>
        <a:buClr>
          <a:schemeClr val="tx2"/>
        </a:buClr>
        <a:buFont typeface="Wingdings" pitchFamily="2" charset="2"/>
        <a:buChar char=""/>
        <a:defRPr sz="2900">
          <a:solidFill>
            <a:srgbClr val="FFFFFF"/>
          </a:solidFill>
          <a:effectLst>
            <a:outerShdw blurRad="38100" dist="38100" dir="2700000" algn="tl">
              <a:srgbClr val="000000"/>
            </a:outerShdw>
          </a:effectLst>
          <a:latin typeface="Verdana" pitchFamily="34" charset="0"/>
          <a:ea typeface="Verdana" pitchFamily="34" charset="0"/>
          <a:cs typeface="Verdana" pitchFamily="34" charset="0"/>
        </a:defRPr>
      </a:lvl1pPr>
      <a:lvl2pPr marL="719138" indent="-247650" algn="l" defTabSz="1004888" rtl="0" eaLnBrk="1" fontAlgn="base" hangingPunct="1">
        <a:lnSpc>
          <a:spcPct val="95000"/>
        </a:lnSpc>
        <a:spcBef>
          <a:spcPct val="20000"/>
        </a:spcBef>
        <a:spcAft>
          <a:spcPct val="20000"/>
        </a:spcAft>
        <a:buClr>
          <a:schemeClr val="tx1"/>
        </a:buClr>
        <a:buChar char="–"/>
        <a:defRPr sz="24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2pPr>
      <a:lvl3pPr marL="1084263" indent="-246063" algn="l" defTabSz="1004888" rtl="0" eaLnBrk="1" fontAlgn="base" hangingPunct="1">
        <a:lnSpc>
          <a:spcPct val="95000"/>
        </a:lnSpc>
        <a:spcBef>
          <a:spcPct val="20000"/>
        </a:spcBef>
        <a:spcAft>
          <a:spcPct val="20000"/>
        </a:spcAft>
        <a:buClr>
          <a:schemeClr val="tx1"/>
        </a:buClr>
        <a:buChar char="–"/>
        <a:defRPr sz="2100">
          <a:solidFill>
            <a:srgbClr val="FFFFFF"/>
          </a:solidFill>
          <a:effectLst>
            <a:outerShdw blurRad="38100" dist="38100" dir="2700000" algn="tl">
              <a:srgbClr val="000000"/>
            </a:outerShdw>
          </a:effectLst>
          <a:latin typeface="Verdana" pitchFamily="34" charset="0"/>
          <a:ea typeface="Verdana" pitchFamily="34" charset="0"/>
          <a:cs typeface="Verdana" pitchFamily="34" charset="0"/>
        </a:defRPr>
      </a:lvl3pPr>
      <a:lvl4pPr marL="1520825" indent="-261938" algn="l" defTabSz="1004888" rtl="0" eaLnBrk="1" fontAlgn="base" hangingPunct="1">
        <a:spcBef>
          <a:spcPct val="20000"/>
        </a:spcBef>
        <a:spcAft>
          <a:spcPct val="0"/>
        </a:spcAft>
        <a:buChar char="–"/>
        <a:defRPr sz="2200">
          <a:solidFill>
            <a:schemeClr val="tx1"/>
          </a:solidFill>
          <a:latin typeface="Verdana" pitchFamily="34" charset="0"/>
          <a:cs typeface="+mn-cs"/>
        </a:defRPr>
      </a:lvl4pPr>
      <a:lvl5pPr marL="1901825" indent="-254000" algn="l" defTabSz="1004888" rtl="0" eaLnBrk="1" fontAlgn="base" hangingPunct="1">
        <a:spcBef>
          <a:spcPct val="20000"/>
        </a:spcBef>
        <a:spcAft>
          <a:spcPct val="0"/>
        </a:spcAft>
        <a:buChar char="•"/>
        <a:defRPr sz="2200">
          <a:solidFill>
            <a:schemeClr val="tx1"/>
          </a:solidFill>
          <a:latin typeface="Verdana" pitchFamily="34" charset="0"/>
          <a:cs typeface="+mn-cs"/>
        </a:defRPr>
      </a:lvl5pPr>
      <a:lvl6pPr marL="2355414"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6pPr>
      <a:lvl7pPr marL="2808559"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7pPr>
      <a:lvl8pPr marL="3261683"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8pPr>
      <a:lvl9pPr marL="3714846"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9pPr>
    </p:bodyStyle>
    <p:otherStyle>
      <a:defPPr>
        <a:defRPr lang="en-US"/>
      </a:defPPr>
      <a:lvl1pPr marL="0" algn="l" defTabSz="906299" rtl="0" eaLnBrk="1" latinLnBrk="0" hangingPunct="1">
        <a:defRPr sz="1800" kern="1200">
          <a:solidFill>
            <a:schemeClr val="tx1"/>
          </a:solidFill>
          <a:latin typeface="+mn-lt"/>
          <a:ea typeface="+mn-ea"/>
          <a:cs typeface="+mn-cs"/>
        </a:defRPr>
      </a:lvl1pPr>
      <a:lvl2pPr marL="453135" algn="l" defTabSz="906299" rtl="0" eaLnBrk="1" latinLnBrk="0" hangingPunct="1">
        <a:defRPr sz="1800" kern="1200">
          <a:solidFill>
            <a:schemeClr val="tx1"/>
          </a:solidFill>
          <a:latin typeface="+mn-lt"/>
          <a:ea typeface="+mn-ea"/>
          <a:cs typeface="+mn-cs"/>
        </a:defRPr>
      </a:lvl2pPr>
      <a:lvl3pPr marL="906299" algn="l" defTabSz="906299" rtl="0" eaLnBrk="1" latinLnBrk="0" hangingPunct="1">
        <a:defRPr sz="1800" kern="1200">
          <a:solidFill>
            <a:schemeClr val="tx1"/>
          </a:solidFill>
          <a:latin typeface="+mn-lt"/>
          <a:ea typeface="+mn-ea"/>
          <a:cs typeface="+mn-cs"/>
        </a:defRPr>
      </a:lvl3pPr>
      <a:lvl4pPr marL="1359411" algn="l" defTabSz="906299" rtl="0" eaLnBrk="1" latinLnBrk="0" hangingPunct="1">
        <a:defRPr sz="1800" kern="1200">
          <a:solidFill>
            <a:schemeClr val="tx1"/>
          </a:solidFill>
          <a:latin typeface="+mn-lt"/>
          <a:ea typeface="+mn-ea"/>
          <a:cs typeface="+mn-cs"/>
        </a:defRPr>
      </a:lvl4pPr>
      <a:lvl5pPr marL="1812585" algn="l" defTabSz="906299" rtl="0" eaLnBrk="1" latinLnBrk="0" hangingPunct="1">
        <a:defRPr sz="1800" kern="1200">
          <a:solidFill>
            <a:schemeClr val="tx1"/>
          </a:solidFill>
          <a:latin typeface="+mn-lt"/>
          <a:ea typeface="+mn-ea"/>
          <a:cs typeface="+mn-cs"/>
        </a:defRPr>
      </a:lvl5pPr>
      <a:lvl6pPr marL="2265741" algn="l" defTabSz="906299" rtl="0" eaLnBrk="1" latinLnBrk="0" hangingPunct="1">
        <a:defRPr sz="1800" kern="1200">
          <a:solidFill>
            <a:schemeClr val="tx1"/>
          </a:solidFill>
          <a:latin typeface="+mn-lt"/>
          <a:ea typeface="+mn-ea"/>
          <a:cs typeface="+mn-cs"/>
        </a:defRPr>
      </a:lvl6pPr>
      <a:lvl7pPr marL="2718866" algn="l" defTabSz="906299" rtl="0" eaLnBrk="1" latinLnBrk="0" hangingPunct="1">
        <a:defRPr sz="1800" kern="1200">
          <a:solidFill>
            <a:schemeClr val="tx1"/>
          </a:solidFill>
          <a:latin typeface="+mn-lt"/>
          <a:ea typeface="+mn-ea"/>
          <a:cs typeface="+mn-cs"/>
        </a:defRPr>
      </a:lvl7pPr>
      <a:lvl8pPr marL="3172014" algn="l" defTabSz="906299" rtl="0" eaLnBrk="1" latinLnBrk="0" hangingPunct="1">
        <a:defRPr sz="1800" kern="1200">
          <a:solidFill>
            <a:schemeClr val="tx1"/>
          </a:solidFill>
          <a:latin typeface="+mn-lt"/>
          <a:ea typeface="+mn-ea"/>
          <a:cs typeface="+mn-cs"/>
        </a:defRPr>
      </a:lvl8pPr>
      <a:lvl9pPr marL="3625170" algn="l" defTabSz="90629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096DBF"/>
        </a:solidFill>
        <a:effectLst/>
      </p:bgPr>
    </p:bg>
    <p:spTree>
      <p:nvGrpSpPr>
        <p:cNvPr id="1" name=""/>
        <p:cNvGrpSpPr/>
        <p:nvPr/>
      </p:nvGrpSpPr>
      <p:grpSpPr>
        <a:xfrm>
          <a:off x="0" y="0"/>
          <a:ext cx="0" cy="0"/>
          <a:chOff x="0" y="0"/>
          <a:chExt cx="0" cy="0"/>
        </a:xfrm>
      </p:grpSpPr>
      <p:sp>
        <p:nvSpPr>
          <p:cNvPr id="98306" name="Rectangle 2"/>
          <p:cNvSpPr>
            <a:spLocks noChangeArrowheads="1"/>
          </p:cNvSpPr>
          <p:nvPr/>
        </p:nvSpPr>
        <p:spPr bwMode="white">
          <a:xfrm>
            <a:off x="3175" y="6029325"/>
            <a:ext cx="9140825" cy="828675"/>
          </a:xfrm>
          <a:prstGeom prst="rect">
            <a:avLst/>
          </a:prstGeom>
          <a:gradFill flip="none" rotWithShape="1">
            <a:gsLst>
              <a:gs pos="0">
                <a:srgbClr val="0860A8">
                  <a:shade val="30000"/>
                  <a:satMod val="115000"/>
                </a:srgbClr>
              </a:gs>
              <a:gs pos="50000">
                <a:srgbClr val="0860A8">
                  <a:shade val="67500"/>
                  <a:satMod val="115000"/>
                </a:srgbClr>
              </a:gs>
              <a:gs pos="100000">
                <a:srgbClr val="0860A8">
                  <a:shade val="100000"/>
                  <a:satMod val="115000"/>
                </a:srgbClr>
              </a:gs>
            </a:gsLst>
            <a:lin ang="16200000" scaled="1"/>
            <a:tileRect/>
          </a:gradFill>
          <a:ln w="9525">
            <a:noFill/>
            <a:miter lim="800000"/>
            <a:headEnd/>
            <a:tailEnd/>
          </a:ln>
          <a:effectLst/>
        </p:spPr>
        <p:txBody>
          <a:bodyPr wrap="none" anchor="ctr"/>
          <a:lstStyle/>
          <a:p>
            <a:pPr eaLnBrk="0" fontAlgn="base" hangingPunct="0">
              <a:lnSpc>
                <a:spcPct val="80000"/>
              </a:lnSpc>
              <a:spcBef>
                <a:spcPct val="0"/>
              </a:spcBef>
              <a:spcAft>
                <a:spcPct val="0"/>
              </a:spcAft>
              <a:defRPr/>
            </a:pPr>
            <a:endParaRPr lang="en-US" sz="2400" dirty="0">
              <a:solidFill>
                <a:srgbClr val="FFFFFF"/>
              </a:solidFill>
              <a:latin typeface="Arial" charset="0"/>
            </a:endParaRPr>
          </a:p>
        </p:txBody>
      </p:sp>
      <p:sp>
        <p:nvSpPr>
          <p:cNvPr id="13315" name="Rectangle 3"/>
          <p:cNvSpPr>
            <a:spLocks noGrp="1" noChangeArrowheads="1"/>
          </p:cNvSpPr>
          <p:nvPr>
            <p:ph type="title"/>
          </p:nvPr>
        </p:nvSpPr>
        <p:spPr bwMode="auto">
          <a:xfrm>
            <a:off x="455613" y="273050"/>
            <a:ext cx="8237537" cy="889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3316" name="Rectangle 4"/>
          <p:cNvSpPr>
            <a:spLocks noGrp="1" noChangeArrowheads="1"/>
          </p:cNvSpPr>
          <p:nvPr>
            <p:ph type="body" idx="1"/>
          </p:nvPr>
        </p:nvSpPr>
        <p:spPr bwMode="auto">
          <a:xfrm>
            <a:off x="455613" y="1371600"/>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3317" name="Picture 5" descr="Intel_white"/>
          <p:cNvPicPr>
            <a:picLocks noChangeAspect="1" noChangeArrowheads="1"/>
          </p:cNvPicPr>
          <p:nvPr/>
        </p:nvPicPr>
        <p:blipFill>
          <a:blip r:embed="rId16" cstate="print"/>
          <a:srcRect/>
          <a:stretch>
            <a:fillRect/>
          </a:stretch>
        </p:blipFill>
        <p:spPr bwMode="auto">
          <a:xfrm>
            <a:off x="7889875" y="6169025"/>
            <a:ext cx="811213" cy="541338"/>
          </a:xfrm>
          <a:prstGeom prst="rect">
            <a:avLst/>
          </a:prstGeom>
          <a:noFill/>
          <a:ln w="9525">
            <a:noFill/>
            <a:miter lim="800000"/>
            <a:headEnd/>
            <a:tailEnd/>
          </a:ln>
        </p:spPr>
      </p:pic>
      <p:sp>
        <p:nvSpPr>
          <p:cNvPr id="9" name="Rectangle 8"/>
          <p:cNvSpPr>
            <a:spLocks noChangeArrowheads="1"/>
          </p:cNvSpPr>
          <p:nvPr/>
        </p:nvSpPr>
        <p:spPr bwMode="auto">
          <a:xfrm>
            <a:off x="0" y="6273800"/>
            <a:ext cx="396875" cy="457200"/>
          </a:xfrm>
          <a:prstGeom prst="rect">
            <a:avLst/>
          </a:prstGeom>
          <a:noFill/>
          <a:ln w="9525">
            <a:noFill/>
            <a:miter lim="800000"/>
            <a:headEnd/>
            <a:tailEnd/>
          </a:ln>
          <a:effectLst/>
        </p:spPr>
        <p:txBody>
          <a:bodyPr anchor="b"/>
          <a:lstStyle/>
          <a:p>
            <a:pPr algn="r" fontAlgn="base">
              <a:spcBef>
                <a:spcPct val="0"/>
              </a:spcBef>
              <a:spcAft>
                <a:spcPct val="0"/>
              </a:spcAft>
              <a:defRPr/>
            </a:pPr>
            <a:fld id="{FA05635A-2C31-4976-8CA6-C9E8A5C06CE4}" type="slidenum">
              <a:rPr lang="en-US" sz="1000">
                <a:solidFill>
                  <a:prstClr val="white"/>
                </a:solidFill>
                <a:latin typeface="Arial" charset="0"/>
              </a:rPr>
              <a:pPr algn="r" fontAlgn="base">
                <a:spcBef>
                  <a:spcPct val="0"/>
                </a:spcBef>
                <a:spcAft>
                  <a:spcPct val="0"/>
                </a:spcAft>
                <a:defRPr/>
              </a:pPr>
              <a:t>‹#›</a:t>
            </a:fld>
            <a:endParaRPr lang="en-US" sz="1000" dirty="0">
              <a:solidFill>
                <a:prstClr val="white"/>
              </a:solidFill>
              <a:latin typeface="Arial" charset="0"/>
            </a:endParaRPr>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Lst>
  <p:transition>
    <p:fade/>
  </p:transition>
  <p:hf hdr="0" dt="0"/>
  <p:txStyles>
    <p:titleStyle>
      <a:lvl1pPr algn="l" rtl="0" eaLnBrk="1" fontAlgn="base" hangingPunct="1">
        <a:spcBef>
          <a:spcPct val="0"/>
        </a:spcBef>
        <a:spcAft>
          <a:spcPct val="0"/>
        </a:spcAft>
        <a:defRPr sz="3000" b="1">
          <a:solidFill>
            <a:schemeClr val="tx1"/>
          </a:solidFill>
          <a:latin typeface="+mj-lt"/>
          <a:ea typeface="+mj-ea"/>
          <a:cs typeface="Arial" pitchFamily="34" charset="0"/>
        </a:defRPr>
      </a:lvl1pPr>
      <a:lvl2pPr algn="l" rtl="0" eaLnBrk="1" fontAlgn="base" hangingPunct="1">
        <a:spcBef>
          <a:spcPct val="0"/>
        </a:spcBef>
        <a:spcAft>
          <a:spcPct val="0"/>
        </a:spcAft>
        <a:defRPr sz="3000" b="1">
          <a:solidFill>
            <a:schemeClr val="tx1"/>
          </a:solidFill>
          <a:latin typeface="Verdana" pitchFamily="34" charset="0"/>
          <a:cs typeface="Arial" charset="0"/>
        </a:defRPr>
      </a:lvl2pPr>
      <a:lvl3pPr algn="l" rtl="0" eaLnBrk="1" fontAlgn="base" hangingPunct="1">
        <a:spcBef>
          <a:spcPct val="0"/>
        </a:spcBef>
        <a:spcAft>
          <a:spcPct val="0"/>
        </a:spcAft>
        <a:defRPr sz="3000" b="1">
          <a:solidFill>
            <a:schemeClr val="tx1"/>
          </a:solidFill>
          <a:latin typeface="Verdana" pitchFamily="34" charset="0"/>
          <a:cs typeface="Arial" charset="0"/>
        </a:defRPr>
      </a:lvl3pPr>
      <a:lvl4pPr algn="l" rtl="0" eaLnBrk="1" fontAlgn="base" hangingPunct="1">
        <a:spcBef>
          <a:spcPct val="0"/>
        </a:spcBef>
        <a:spcAft>
          <a:spcPct val="0"/>
        </a:spcAft>
        <a:defRPr sz="3000" b="1">
          <a:solidFill>
            <a:schemeClr val="tx1"/>
          </a:solidFill>
          <a:latin typeface="Verdana" pitchFamily="34" charset="0"/>
          <a:cs typeface="Arial" charset="0"/>
        </a:defRPr>
      </a:lvl4pPr>
      <a:lvl5pPr algn="l" rtl="0" eaLnBrk="1" fontAlgn="base" hangingPunct="1">
        <a:spcBef>
          <a:spcPct val="0"/>
        </a:spcBef>
        <a:spcAft>
          <a:spcPct val="0"/>
        </a:spcAft>
        <a:defRPr sz="3000" b="1">
          <a:solidFill>
            <a:schemeClr val="tx1"/>
          </a:solidFill>
          <a:latin typeface="Verdana" pitchFamily="34" charset="0"/>
          <a:cs typeface="Arial" charset="0"/>
        </a:defRPr>
      </a:lvl5pPr>
      <a:lvl6pPr marL="457200" algn="l" rtl="0" eaLnBrk="1" fontAlgn="base" hangingPunct="1">
        <a:spcBef>
          <a:spcPct val="0"/>
        </a:spcBef>
        <a:spcAft>
          <a:spcPct val="0"/>
        </a:spcAft>
        <a:defRPr sz="3000" b="1">
          <a:solidFill>
            <a:schemeClr val="tx1"/>
          </a:solidFill>
          <a:latin typeface="Verdana" pitchFamily="34" charset="0"/>
          <a:cs typeface="Arial" charset="0"/>
        </a:defRPr>
      </a:lvl6pPr>
      <a:lvl7pPr marL="914400" algn="l" rtl="0" eaLnBrk="1" fontAlgn="base" hangingPunct="1">
        <a:spcBef>
          <a:spcPct val="0"/>
        </a:spcBef>
        <a:spcAft>
          <a:spcPct val="0"/>
        </a:spcAft>
        <a:defRPr sz="3000" b="1">
          <a:solidFill>
            <a:schemeClr val="tx1"/>
          </a:solidFill>
          <a:latin typeface="Verdana" pitchFamily="34" charset="0"/>
          <a:cs typeface="Arial" charset="0"/>
        </a:defRPr>
      </a:lvl7pPr>
      <a:lvl8pPr marL="1371600" algn="l" rtl="0" eaLnBrk="1" fontAlgn="base" hangingPunct="1">
        <a:spcBef>
          <a:spcPct val="0"/>
        </a:spcBef>
        <a:spcAft>
          <a:spcPct val="0"/>
        </a:spcAft>
        <a:defRPr sz="3000" b="1">
          <a:solidFill>
            <a:schemeClr val="tx1"/>
          </a:solidFill>
          <a:latin typeface="Verdana" pitchFamily="34" charset="0"/>
          <a:cs typeface="Arial" charset="0"/>
        </a:defRPr>
      </a:lvl8pPr>
      <a:lvl9pPr marL="1828800" algn="l" rtl="0" eaLnBrk="1" fontAlgn="base" hangingPunct="1">
        <a:spcBef>
          <a:spcPct val="0"/>
        </a:spcBef>
        <a:spcAft>
          <a:spcPct val="0"/>
        </a:spcAft>
        <a:defRPr sz="3000" b="1">
          <a:solidFill>
            <a:schemeClr val="tx1"/>
          </a:solidFill>
          <a:latin typeface="Verdana" pitchFamily="34" charset="0"/>
          <a:cs typeface="Arial" charset="0"/>
        </a:defRPr>
      </a:lvl9pPr>
    </p:titleStyle>
    <p:bodyStyle>
      <a:lvl1pPr marL="230188" indent="-230188" algn="l" rtl="0" eaLnBrk="1" fontAlgn="base" hangingPunct="1">
        <a:spcBef>
          <a:spcPct val="60000"/>
        </a:spcBef>
        <a:spcAft>
          <a:spcPct val="0"/>
        </a:spcAft>
        <a:buChar char="•"/>
        <a:defRPr sz="2400">
          <a:solidFill>
            <a:schemeClr val="tx1"/>
          </a:solidFill>
          <a:latin typeface="+mn-lt"/>
          <a:ea typeface="+mn-ea"/>
          <a:cs typeface="Arial" pitchFamily="34" charset="0"/>
        </a:defRPr>
      </a:lvl1pPr>
      <a:lvl2pPr marL="246063" indent="-244475" algn="l" rtl="0" eaLnBrk="1" fontAlgn="base" hangingPunct="1">
        <a:spcBef>
          <a:spcPct val="40000"/>
        </a:spcBef>
        <a:spcAft>
          <a:spcPct val="0"/>
        </a:spcAft>
        <a:buSzPct val="125000"/>
        <a:buFont typeface="Times"/>
        <a:buChar char="•"/>
        <a:defRPr sz="2400">
          <a:solidFill>
            <a:schemeClr val="tx1"/>
          </a:solidFill>
          <a:latin typeface="+mn-lt"/>
          <a:cs typeface="Arial" pitchFamily="34" charset="0"/>
        </a:defRPr>
      </a:lvl2pPr>
      <a:lvl3pPr marL="571500" indent="-323850" algn="l" rtl="0" eaLnBrk="1" fontAlgn="base" hangingPunct="1">
        <a:spcBef>
          <a:spcPct val="20000"/>
        </a:spcBef>
        <a:spcAft>
          <a:spcPct val="0"/>
        </a:spcAft>
        <a:buChar char="–"/>
        <a:defRPr sz="2000">
          <a:solidFill>
            <a:schemeClr val="tx1"/>
          </a:solidFill>
          <a:latin typeface="+mn-lt"/>
          <a:cs typeface="Arial" pitchFamily="34" charset="0"/>
        </a:defRPr>
      </a:lvl3pPr>
      <a:lvl4pPr marL="725488" indent="-152400" algn="l" rtl="0" eaLnBrk="1" fontAlgn="base" hangingPunct="1">
        <a:spcBef>
          <a:spcPct val="20000"/>
        </a:spcBef>
        <a:spcAft>
          <a:spcPct val="0"/>
        </a:spcAft>
        <a:buFont typeface="Times"/>
        <a:buChar char="•"/>
        <a:defRPr sz="1600">
          <a:solidFill>
            <a:schemeClr val="tx1"/>
          </a:solidFill>
          <a:latin typeface="+mn-lt"/>
          <a:cs typeface="Arial" pitchFamily="34" charset="0"/>
        </a:defRPr>
      </a:lvl4pPr>
      <a:lvl5pPr marL="1136650" indent="-409575" algn="l" rtl="0" eaLnBrk="1" fontAlgn="base" hangingPunct="1">
        <a:spcBef>
          <a:spcPct val="20000"/>
        </a:spcBef>
        <a:spcAft>
          <a:spcPct val="0"/>
        </a:spcAft>
        <a:buChar char="–"/>
        <a:defRPr sz="1600">
          <a:solidFill>
            <a:schemeClr val="tx1"/>
          </a:solidFill>
          <a:latin typeface="+mn-lt"/>
          <a:cs typeface="Arial" pitchFamily="34" charset="0"/>
        </a:defRPr>
      </a:lvl5pPr>
      <a:lvl6pPr marL="1593850" indent="-409575" algn="l" rtl="0" eaLnBrk="1" fontAlgn="base" hangingPunct="1">
        <a:spcBef>
          <a:spcPct val="20000"/>
        </a:spcBef>
        <a:spcAft>
          <a:spcPct val="0"/>
        </a:spcAft>
        <a:buChar char="–"/>
        <a:defRPr sz="1400">
          <a:solidFill>
            <a:schemeClr val="tx1"/>
          </a:solidFill>
          <a:latin typeface="+mn-lt"/>
          <a:cs typeface="+mn-cs"/>
        </a:defRPr>
      </a:lvl6pPr>
      <a:lvl7pPr marL="2051050" indent="-409575" algn="l" rtl="0" eaLnBrk="1" fontAlgn="base" hangingPunct="1">
        <a:spcBef>
          <a:spcPct val="20000"/>
        </a:spcBef>
        <a:spcAft>
          <a:spcPct val="0"/>
        </a:spcAft>
        <a:buChar char="–"/>
        <a:defRPr sz="2000">
          <a:solidFill>
            <a:schemeClr val="tx1"/>
          </a:solidFill>
          <a:latin typeface="+mn-lt"/>
          <a:cs typeface="+mn-cs"/>
        </a:defRPr>
      </a:lvl7pPr>
      <a:lvl8pPr marL="2508250" indent="-409575" algn="l" rtl="0" eaLnBrk="1" fontAlgn="base" hangingPunct="1">
        <a:spcBef>
          <a:spcPct val="20000"/>
        </a:spcBef>
        <a:spcAft>
          <a:spcPct val="0"/>
        </a:spcAft>
        <a:buChar char="–"/>
        <a:defRPr sz="2000">
          <a:solidFill>
            <a:schemeClr val="tx1"/>
          </a:solidFill>
          <a:latin typeface="+mn-lt"/>
          <a:cs typeface="+mn-cs"/>
        </a:defRPr>
      </a:lvl8pPr>
      <a:lvl9pPr marL="2965450" indent="-409575"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65CE9D4-2FC5-4D35-BC18-B57335393CCB}" type="datetimeFigureOut">
              <a:rPr lang="en-US" smtClean="0">
                <a:solidFill>
                  <a:prstClr val="black">
                    <a:tint val="75000"/>
                  </a:prstClr>
                </a:solidFill>
                <a:latin typeface="Calibri"/>
                <a:cs typeface="+mn-cs"/>
              </a:rPr>
              <a:pPr fontAlgn="auto">
                <a:spcBef>
                  <a:spcPts val="0"/>
                </a:spcBef>
                <a:spcAft>
                  <a:spcPts val="0"/>
                </a:spcAft>
              </a:pPr>
              <a:t>9/15/2011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CCCBB04-6DA2-4F31-BD2A-975581095768}"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65CE9D4-2FC5-4D35-BC18-B57335393CCB}" type="datetimeFigureOut">
              <a:rPr lang="en-US" smtClean="0">
                <a:solidFill>
                  <a:prstClr val="black">
                    <a:tint val="75000"/>
                  </a:prstClr>
                </a:solidFill>
                <a:latin typeface="Calibri"/>
                <a:cs typeface="+mn-cs"/>
              </a:rPr>
              <a:pPr fontAlgn="auto">
                <a:spcBef>
                  <a:spcPts val="0"/>
                </a:spcBef>
                <a:spcAft>
                  <a:spcPts val="0"/>
                </a:spcAft>
              </a:pPr>
              <a:t>9/15/2011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CCCBB04-6DA2-4F31-BD2A-975581095768}"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cstate="screen"/>
          <a:srcRect/>
          <a:stretch>
            <a:fillRect/>
          </a:stretch>
        </a:blipFill>
        <a:effectLst/>
      </p:bgPr>
    </p:bg>
    <p:spTree>
      <p:nvGrpSpPr>
        <p:cNvPr id="1" name=""/>
        <p:cNvGrpSpPr/>
        <p:nvPr/>
      </p:nvGrpSpPr>
      <p:grpSpPr>
        <a:xfrm>
          <a:off x="0" y="0"/>
          <a:ext cx="0" cy="0"/>
          <a:chOff x="0" y="0"/>
          <a:chExt cx="0" cy="0"/>
        </a:xfrm>
      </p:grpSpPr>
      <p:sp>
        <p:nvSpPr>
          <p:cNvPr id="21520"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21506"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21507"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21508" name="Rectangle 4"/>
          <p:cNvSpPr>
            <a:spLocks noGrp="1" noChangeArrowheads="1"/>
          </p:cNvSpPr>
          <p:nvPr>
            <p:ph type="title"/>
          </p:nvPr>
        </p:nvSpPr>
        <p:spPr bwMode="auto">
          <a:xfrm>
            <a:off x="290712" y="275167"/>
            <a:ext cx="8553648" cy="1143000"/>
          </a:xfrm>
          <a:prstGeom prst="rect">
            <a:avLst/>
          </a:prstGeom>
          <a:noFill/>
          <a:ln w="9525">
            <a:noFill/>
            <a:miter lim="800000"/>
            <a:headEnd/>
            <a:tailEnd/>
          </a:ln>
          <a:effectLst/>
        </p:spPr>
        <p:txBody>
          <a:bodyPr vert="horz" wrap="square" lIns="91384" tIns="45693" rIns="91384" bIns="45693" numCol="1" anchor="ctr" anchorCtr="0" compatLnSpc="1">
            <a:prstTxWarp prst="textNoShape">
              <a:avLst/>
            </a:prstTxWarp>
          </a:bodyPr>
          <a:lstStyle/>
          <a:p>
            <a:pPr lvl="0"/>
            <a:r>
              <a:rPr lang="en-US" smtClean="0"/>
              <a:t>Click to edit Master title style</a:t>
            </a:r>
          </a:p>
        </p:txBody>
      </p:sp>
      <p:sp>
        <p:nvSpPr>
          <p:cNvPr id="21509" name="Rectangle 5"/>
          <p:cNvSpPr>
            <a:spLocks noGrp="1" noChangeArrowheads="1"/>
          </p:cNvSpPr>
          <p:nvPr>
            <p:ph type="body" idx="1"/>
          </p:nvPr>
        </p:nvSpPr>
        <p:spPr bwMode="auto">
          <a:xfrm>
            <a:off x="290712" y="1600729"/>
            <a:ext cx="8553648" cy="4525698"/>
          </a:xfrm>
          <a:prstGeom prst="rect">
            <a:avLst/>
          </a:prstGeom>
          <a:noFill/>
          <a:ln w="9525">
            <a:noFill/>
            <a:miter lim="800000"/>
            <a:headEnd/>
            <a:tailEnd/>
          </a:ln>
          <a:effectLst/>
        </p:spPr>
        <p:txBody>
          <a:bodyPr vert="horz" wrap="square" lIns="91384" tIns="45693" rIns="91384" bIns="45693"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4"/>
          </p:nvPr>
        </p:nvSpPr>
        <p:spPr>
          <a:xfrm>
            <a:off x="0" y="6580188"/>
            <a:ext cx="413743" cy="277813"/>
          </a:xfrm>
          <a:prstGeom prst="rect">
            <a:avLst/>
          </a:prstGeom>
        </p:spPr>
        <p:txBody>
          <a:bodyPr vert="horz" wrap="square" lIns="64008" tIns="32004" rIns="64008" bIns="32004" numCol="1" anchor="ctr" anchorCtr="0" compatLnSpc="1">
            <a:prstTxWarp prst="textNoShape">
              <a:avLst/>
            </a:prstTxWarp>
          </a:bodyPr>
          <a:lstStyle>
            <a:lvl1pPr algn="r" eaLnBrk="1" hangingPunct="1">
              <a:lnSpc>
                <a:spcPct val="100000"/>
              </a:lnSpc>
              <a:spcBef>
                <a:spcPct val="0"/>
              </a:spcBef>
              <a:buClrTx/>
              <a:defRPr sz="800" b="1">
                <a:solidFill>
                  <a:schemeClr val="tx1"/>
                </a:solidFill>
                <a:latin typeface="Arial" charset="0"/>
              </a:defRPr>
            </a:lvl1pPr>
          </a:lstStyle>
          <a:p>
            <a:fld id="{C3AF8341-9613-4B3F-8938-FED233D44678}" type="slidenum">
              <a:rPr lang="en-US" smtClean="0">
                <a:solidFill>
                  <a:prstClr val="white"/>
                </a:solidFill>
              </a:rPr>
              <a:pPr/>
              <a:t>‹#›</a:t>
            </a:fld>
            <a:endParaRPr lang="en-US">
              <a:solidFill>
                <a:prstClr val="white"/>
              </a:solidFill>
            </a:endParaRPr>
          </a:p>
        </p:txBody>
      </p:sp>
      <p:pic>
        <p:nvPicPr>
          <p:cNvPr id="1032" name="Picture 10" descr="intel_rgb_100-lg"/>
          <p:cNvPicPr>
            <a:picLocks noChangeAspect="1" noChangeArrowheads="1"/>
          </p:cNvPicPr>
          <p:nvPr/>
        </p:nvPicPr>
        <p:blipFill>
          <a:blip r:embed="rId20" cstate="screen">
            <a:lum bright="80000"/>
          </a:blip>
          <a:srcRect/>
          <a:stretch>
            <a:fillRect/>
          </a:stretch>
        </p:blipFill>
        <p:spPr bwMode="invGray">
          <a:xfrm>
            <a:off x="8233172" y="6069542"/>
            <a:ext cx="809625" cy="817563"/>
          </a:xfrm>
          <a:prstGeom prst="rect">
            <a:avLst/>
          </a:prstGeom>
          <a:noFill/>
          <a:ln w="9525">
            <a:noFill/>
            <a:miter lim="800000"/>
            <a:headEnd/>
            <a:tailEnd/>
          </a:ln>
        </p:spPr>
      </p:pic>
      <p:pic>
        <p:nvPicPr>
          <p:cNvPr id="1033" name="Picture 11" descr="IntelWorldAheadProgram"/>
          <p:cNvPicPr>
            <a:picLocks noChangeAspect="1" noChangeArrowheads="1"/>
          </p:cNvPicPr>
          <p:nvPr/>
        </p:nvPicPr>
        <p:blipFill>
          <a:blip r:embed="rId21" cstate="screen"/>
          <a:srcRect/>
          <a:stretch>
            <a:fillRect/>
          </a:stretch>
        </p:blipFill>
        <p:spPr bwMode="auto">
          <a:xfrm>
            <a:off x="532805" y="6422761"/>
            <a:ext cx="1601391" cy="182563"/>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transition spd="med">
    <p:fade/>
  </p:transition>
  <p:timing>
    <p:tnLst>
      <p:par>
        <p:cTn id="1" dur="indefinite" restart="never" nodeType="tmRoot"/>
      </p:par>
    </p:tnLst>
  </p:timing>
  <p:hf hdr="0" ftr="0" dt="0"/>
  <p:txStyles>
    <p:titleStyle>
      <a:lvl1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ea typeface="+mj-ea"/>
          <a:cs typeface="+mj-cs"/>
        </a:defRPr>
      </a:lvl1pPr>
      <a:lvl2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2pPr>
      <a:lvl3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3pPr>
      <a:lvl4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4pPr>
      <a:lvl5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5pPr>
      <a:lvl6pPr marL="31991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6pPr>
      <a:lvl7pPr marL="63982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7pPr>
      <a:lvl8pPr marL="95973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8pPr>
      <a:lvl9pPr marL="127964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9pPr>
    </p:titleStyle>
    <p:bodyStyle>
      <a:lvl1pPr marL="224473" indent="-224473" algn="l" defTabSz="913448" rtl="0" eaLnBrk="1" fontAlgn="base" hangingPunct="1">
        <a:lnSpc>
          <a:spcPct val="95000"/>
        </a:lnSpc>
        <a:spcBef>
          <a:spcPct val="30000"/>
        </a:spcBef>
        <a:spcAft>
          <a:spcPct val="0"/>
        </a:spcAft>
        <a:buClr>
          <a:schemeClr val="tx1"/>
        </a:buClr>
        <a:buFont typeface="Wingdings" pitchFamily="2" charset="2"/>
        <a:buChar char=""/>
        <a:defRPr sz="1400">
          <a:solidFill>
            <a:srgbClr val="FFFFFF"/>
          </a:solidFill>
          <a:effectLst>
            <a:outerShdw blurRad="38100" dist="38100" dir="2700000" algn="tl">
              <a:srgbClr val="000000"/>
            </a:outerShdw>
          </a:effectLst>
          <a:latin typeface="Arial" charset="0"/>
          <a:ea typeface="+mn-ea"/>
          <a:cs typeface="+mn-cs"/>
        </a:defRPr>
      </a:lvl1pPr>
      <a:lvl2pPr marL="568960" indent="-224473" algn="l" defTabSz="913448" rtl="0" eaLnBrk="1" fontAlgn="base" hangingPunct="1">
        <a:lnSpc>
          <a:spcPct val="95000"/>
        </a:lnSpc>
        <a:spcBef>
          <a:spcPct val="30000"/>
        </a:spcBef>
        <a:spcAft>
          <a:spcPct val="0"/>
        </a:spcAft>
        <a:buClr>
          <a:schemeClr val="tx1"/>
        </a:buClr>
        <a:buChar char="–"/>
        <a:defRPr sz="1400">
          <a:solidFill>
            <a:schemeClr val="tx1"/>
          </a:solidFill>
          <a:effectLst>
            <a:outerShdw blurRad="38100" dist="38100" dir="2700000" algn="tl">
              <a:srgbClr val="000000"/>
            </a:outerShdw>
          </a:effectLst>
          <a:latin typeface="Arial" charset="0"/>
          <a:cs typeface="+mn-cs"/>
        </a:defRPr>
      </a:lvl2pPr>
      <a:lvl3pPr marL="913448" indent="-224473" algn="l" defTabSz="913448" rtl="0" eaLnBrk="1" fontAlgn="base" hangingPunct="1">
        <a:lnSpc>
          <a:spcPct val="95000"/>
        </a:lnSpc>
        <a:spcBef>
          <a:spcPct val="30000"/>
        </a:spcBef>
        <a:spcAft>
          <a:spcPct val="0"/>
        </a:spcAft>
        <a:buClr>
          <a:schemeClr val="tx1"/>
        </a:buClr>
        <a:buChar char="–"/>
        <a:defRPr sz="1400">
          <a:solidFill>
            <a:srgbClr val="FFFFFF"/>
          </a:solidFill>
          <a:effectLst>
            <a:outerShdw blurRad="38100" dist="38100" dir="2700000" algn="tl">
              <a:srgbClr val="000000"/>
            </a:outerShdw>
          </a:effectLst>
          <a:latin typeface="Arial" charset="0"/>
          <a:cs typeface="+mn-cs"/>
        </a:defRPr>
      </a:lvl3pPr>
      <a:lvl4pPr marL="1381284" indent="-237808" algn="l" defTabSz="913448"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4pPr>
      <a:lvl5pPr marL="1725772" indent="-228918" algn="l" defTabSz="913448"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5pPr>
      <a:lvl6pPr marL="204609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6pPr>
      <a:lvl7pPr marL="236600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7pPr>
      <a:lvl8pPr marL="268591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8pPr>
      <a:lvl9pPr marL="3005825"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9pPr>
    </p:bodyStyle>
    <p:otherStyle>
      <a:defPPr>
        <a:defRPr lang="en-US"/>
      </a:defPPr>
      <a:lvl1pPr marL="0" algn="l" defTabSz="639821" rtl="0" eaLnBrk="1" latinLnBrk="0" hangingPunct="1">
        <a:defRPr sz="1300" kern="1200">
          <a:solidFill>
            <a:schemeClr val="tx1"/>
          </a:solidFill>
          <a:latin typeface="+mn-lt"/>
          <a:ea typeface="+mn-ea"/>
          <a:cs typeface="+mn-cs"/>
        </a:defRPr>
      </a:lvl1pPr>
      <a:lvl2pPr marL="319911" algn="l" defTabSz="639821" rtl="0" eaLnBrk="1" latinLnBrk="0" hangingPunct="1">
        <a:defRPr sz="1300" kern="1200">
          <a:solidFill>
            <a:schemeClr val="tx1"/>
          </a:solidFill>
          <a:latin typeface="+mn-lt"/>
          <a:ea typeface="+mn-ea"/>
          <a:cs typeface="+mn-cs"/>
        </a:defRPr>
      </a:lvl2pPr>
      <a:lvl3pPr marL="639821" algn="l" defTabSz="639821" rtl="0" eaLnBrk="1" latinLnBrk="0" hangingPunct="1">
        <a:defRPr sz="1300" kern="1200">
          <a:solidFill>
            <a:schemeClr val="tx1"/>
          </a:solidFill>
          <a:latin typeface="+mn-lt"/>
          <a:ea typeface="+mn-ea"/>
          <a:cs typeface="+mn-cs"/>
        </a:defRPr>
      </a:lvl3pPr>
      <a:lvl4pPr marL="959731" algn="l" defTabSz="639821" rtl="0" eaLnBrk="1" latinLnBrk="0" hangingPunct="1">
        <a:defRPr sz="1300" kern="1200">
          <a:solidFill>
            <a:schemeClr val="tx1"/>
          </a:solidFill>
          <a:latin typeface="+mn-lt"/>
          <a:ea typeface="+mn-ea"/>
          <a:cs typeface="+mn-cs"/>
        </a:defRPr>
      </a:lvl4pPr>
      <a:lvl5pPr marL="1279641" algn="l" defTabSz="639821" rtl="0" eaLnBrk="1" latinLnBrk="0" hangingPunct="1">
        <a:defRPr sz="1300" kern="1200">
          <a:solidFill>
            <a:schemeClr val="tx1"/>
          </a:solidFill>
          <a:latin typeface="+mn-lt"/>
          <a:ea typeface="+mn-ea"/>
          <a:cs typeface="+mn-cs"/>
        </a:defRPr>
      </a:lvl5pPr>
      <a:lvl6pPr marL="1599552" algn="l" defTabSz="639821" rtl="0" eaLnBrk="1" latinLnBrk="0" hangingPunct="1">
        <a:defRPr sz="1300" kern="1200">
          <a:solidFill>
            <a:schemeClr val="tx1"/>
          </a:solidFill>
          <a:latin typeface="+mn-lt"/>
          <a:ea typeface="+mn-ea"/>
          <a:cs typeface="+mn-cs"/>
        </a:defRPr>
      </a:lvl6pPr>
      <a:lvl7pPr marL="1919462" algn="l" defTabSz="639821" rtl="0" eaLnBrk="1" latinLnBrk="0" hangingPunct="1">
        <a:defRPr sz="1300" kern="1200">
          <a:solidFill>
            <a:schemeClr val="tx1"/>
          </a:solidFill>
          <a:latin typeface="+mn-lt"/>
          <a:ea typeface="+mn-ea"/>
          <a:cs typeface="+mn-cs"/>
        </a:defRPr>
      </a:lvl7pPr>
      <a:lvl8pPr marL="2239373" algn="l" defTabSz="639821" rtl="0" eaLnBrk="1" latinLnBrk="0" hangingPunct="1">
        <a:defRPr sz="1300" kern="1200">
          <a:solidFill>
            <a:schemeClr val="tx1"/>
          </a:solidFill>
          <a:latin typeface="+mn-lt"/>
          <a:ea typeface="+mn-ea"/>
          <a:cs typeface="+mn-cs"/>
        </a:defRPr>
      </a:lvl8pPr>
      <a:lvl9pPr marL="2559283" algn="l" defTabSz="639821"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ftr" sz="quarter" idx="3"/>
          </p:nvPr>
        </p:nvSpPr>
        <p:spPr bwMode="auto">
          <a:xfrm>
            <a:off x="3124200" y="64579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pPr fontAlgn="base">
              <a:spcBef>
                <a:spcPct val="0"/>
              </a:spcBef>
              <a:spcAft>
                <a:spcPct val="0"/>
              </a:spcAft>
            </a:pPr>
            <a:r>
              <a:rPr lang="en-US">
                <a:solidFill>
                  <a:srgbClr val="FFFFFF"/>
                </a:solidFill>
              </a:rPr>
              <a:t>Intel.com/Worldahead</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008DA8">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ctr" defTabSz="914400" rtl="0" eaLnBrk="1" latinLnBrk="0" hangingPunct="1">
        <a:spcBef>
          <a:spcPct val="0"/>
        </a:spcBef>
        <a:buNone/>
        <a:defRPr sz="4400" kern="1200">
          <a:solidFill>
            <a:srgbClr val="0860A8"/>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860A8"/>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008DA8">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ctr" defTabSz="914400" rtl="0" eaLnBrk="1" latinLnBrk="0" hangingPunct="1">
        <a:spcBef>
          <a:spcPct val="0"/>
        </a:spcBef>
        <a:buNone/>
        <a:defRPr sz="4400" kern="1200">
          <a:solidFill>
            <a:srgbClr val="0860A8"/>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860A8"/>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4025" y="398817"/>
            <a:ext cx="8229600" cy="6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ja-JP" smtClean="0"/>
              <a:t>Click to edit Master title style</a:t>
            </a:r>
            <a:endParaRPr lang="en-US" altLang="ja-JP" dirty="0" smtClean="0"/>
          </a:p>
        </p:txBody>
      </p:sp>
      <p:sp>
        <p:nvSpPr>
          <p:cNvPr id="1027" name="Rectangle 3"/>
          <p:cNvSpPr>
            <a:spLocks noGrp="1" noChangeArrowheads="1"/>
          </p:cNvSpPr>
          <p:nvPr>
            <p:ph type="body" idx="1"/>
          </p:nvPr>
        </p:nvSpPr>
        <p:spPr bwMode="auto">
          <a:xfrm>
            <a:off x="455613" y="1215614"/>
            <a:ext cx="8228012" cy="4700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ltLang="ja-JP" dirty="0" smtClean="0"/>
          </a:p>
        </p:txBody>
      </p:sp>
      <p:pic>
        <p:nvPicPr>
          <p:cNvPr id="1028" name="Picture 4" descr="Intel_footer_121410.pn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0" y="6362700"/>
            <a:ext cx="91440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9" name="Text Box 5"/>
          <p:cNvSpPr txBox="1">
            <a:spLocks noChangeArrowheads="1"/>
          </p:cNvSpPr>
          <p:nvPr/>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1030" name="TextBox 7"/>
          <p:cNvSpPr txBox="1">
            <a:spLocks noChangeArrowheads="1"/>
          </p:cNvSpPr>
          <p:nvPr/>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6FE0360B-7BFF-451F-9D35-6B252D9496EC}" type="slidenum">
              <a:rPr lang="en-US" sz="800">
                <a:solidFill>
                  <a:prstClr val="white"/>
                </a:solidFill>
                <a:latin typeface="Verdana" pitchFamily="34" charset="0"/>
              </a:rPr>
              <a:pPr eaLnBrk="1" fontAlgn="base" hangingPunct="1">
                <a:spcBef>
                  <a:spcPct val="0"/>
                </a:spcBef>
                <a:spcAft>
                  <a:spcPct val="0"/>
                </a:spcAft>
              </a:pPr>
              <a:t>‹#›</a:t>
            </a:fld>
            <a:endParaRPr lang="en-US" sz="800">
              <a:solidFill>
                <a:prstClr val="white"/>
              </a:solidFill>
              <a:latin typeface="Verdana" pitchFamily="34" charset="0"/>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Lst>
  <p:transition>
    <p:fade/>
  </p:transition>
  <p:timing>
    <p:tnLst>
      <p:par>
        <p:cTn id="1" dur="indefinite" restart="never" nodeType="tmRoot"/>
      </p:par>
    </p:tnLst>
  </p:timing>
  <p:hf hdr="0" ftr="0" dt="0"/>
  <p:txStyles>
    <p:titleStyle>
      <a:lvl1pPr algn="l" rtl="0" eaLnBrk="1" fontAlgn="base" hangingPunct="1">
        <a:lnSpc>
          <a:spcPct val="100000"/>
        </a:lnSpc>
        <a:spcBef>
          <a:spcPct val="0"/>
        </a:spcBef>
        <a:spcAft>
          <a:spcPct val="0"/>
        </a:spcAft>
        <a:defRPr sz="4000" b="1">
          <a:solidFill>
            <a:schemeClr val="accent1"/>
          </a:solidFill>
          <a:latin typeface="Calibri" pitchFamily="34" charset="0"/>
          <a:ea typeface="ＭＳ Ｐゴシック" pitchFamily="34" charset="-128"/>
          <a:cs typeface="Calibri" pitchFamily="34" charset="0"/>
        </a:defRPr>
      </a:lvl1pPr>
      <a:lvl2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2pPr>
      <a:lvl3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3pPr>
      <a:lvl4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4pPr>
      <a:lvl5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5pPr>
      <a:lvl6pPr marL="4572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6pPr>
      <a:lvl7pPr marL="9144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7pPr>
      <a:lvl8pPr marL="13716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8pPr>
      <a:lvl9pPr marL="18288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9pPr>
    </p:titleStyle>
    <p:bodyStyle>
      <a:lvl1pPr marL="225425" indent="-225425" algn="l" rtl="0" eaLnBrk="1" fontAlgn="base" hangingPunct="1">
        <a:spcBef>
          <a:spcPct val="75000"/>
        </a:spcBef>
        <a:spcAft>
          <a:spcPct val="0"/>
        </a:spcAft>
        <a:buFont typeface="Arial" pitchFamily="34" charset="0"/>
        <a:buChar char="•"/>
        <a:defRPr sz="2800" b="1">
          <a:solidFill>
            <a:schemeClr val="tx1"/>
          </a:solidFill>
          <a:latin typeface="Calibri" pitchFamily="34" charset="0"/>
          <a:ea typeface="ＭＳ Ｐゴシック" pitchFamily="34" charset="-128"/>
          <a:cs typeface="Calibri" pitchFamily="34" charset="0"/>
        </a:defRPr>
      </a:lvl1pPr>
      <a:lvl2pPr marL="185738" indent="-184150" algn="l" rtl="0" eaLnBrk="1" fontAlgn="base" hangingPunct="1">
        <a:spcBef>
          <a:spcPct val="40000"/>
        </a:spcBef>
        <a:spcAft>
          <a:spcPct val="0"/>
        </a:spcAft>
        <a:buClr>
          <a:schemeClr val="tx1"/>
        </a:buClr>
        <a:buFont typeface="Times" charset="0"/>
        <a:buChar char="•"/>
        <a:defRPr sz="2800">
          <a:solidFill>
            <a:schemeClr val="tx1"/>
          </a:solidFill>
          <a:latin typeface="Calibri" pitchFamily="34" charset="0"/>
          <a:ea typeface="ＭＳ Ｐゴシック" pitchFamily="34" charset="-128"/>
          <a:cs typeface="Calibri" pitchFamily="34" charset="0"/>
        </a:defRPr>
      </a:lvl2pPr>
      <a:lvl3pPr marL="414338" indent="-227013" algn="l" rtl="0" eaLnBrk="1" fontAlgn="base" hangingPunct="1">
        <a:spcBef>
          <a:spcPct val="20000"/>
        </a:spcBef>
        <a:spcAft>
          <a:spcPct val="0"/>
        </a:spcAft>
        <a:buClr>
          <a:schemeClr val="bg2"/>
        </a:buClr>
        <a:buFont typeface="Neo Sans Intel" pitchFamily="34" charset="0"/>
        <a:buChar char="–"/>
        <a:defRPr sz="2400">
          <a:solidFill>
            <a:schemeClr val="tx1"/>
          </a:solidFill>
          <a:latin typeface="Calibri" pitchFamily="34" charset="0"/>
          <a:ea typeface="ＭＳ Ｐゴシック" pitchFamily="34" charset="-128"/>
          <a:cs typeface="Calibri" pitchFamily="34" charset="0"/>
        </a:defRPr>
      </a:lvl3pPr>
      <a:lvl4pPr marL="568325" indent="-152400" algn="l" rtl="0" eaLnBrk="1" fontAlgn="base" hangingPunct="1">
        <a:spcBef>
          <a:spcPct val="20000"/>
        </a:spcBef>
        <a:spcAft>
          <a:spcPct val="0"/>
        </a:spcAft>
        <a:buClr>
          <a:schemeClr val="bg2"/>
        </a:buClr>
        <a:buFont typeface="Neo Sans Intel" pitchFamily="34" charset="0"/>
        <a:buChar char="–"/>
        <a:defRPr sz="2400">
          <a:solidFill>
            <a:schemeClr val="tx1"/>
          </a:solidFill>
          <a:latin typeface="Calibri" pitchFamily="34" charset="0"/>
          <a:ea typeface="ＭＳ Ｐゴシック" pitchFamily="34" charset="-128"/>
          <a:cs typeface="Calibri" pitchFamily="34" charset="0"/>
        </a:defRPr>
      </a:lvl4pPr>
      <a:lvl5pPr marL="762000" indent="-192088" algn="l" rtl="0" eaLnBrk="1" fontAlgn="base" hangingPunct="1">
        <a:spcBef>
          <a:spcPct val="20000"/>
        </a:spcBef>
        <a:spcAft>
          <a:spcPct val="0"/>
        </a:spcAft>
        <a:buClr>
          <a:schemeClr val="bg2"/>
        </a:buClr>
        <a:buChar char="–"/>
        <a:defRPr sz="2400">
          <a:solidFill>
            <a:schemeClr val="tx1"/>
          </a:solidFill>
          <a:latin typeface="Calibri" pitchFamily="34" charset="0"/>
          <a:ea typeface="ＭＳ Ｐゴシック" pitchFamily="34" charset="-128"/>
          <a:cs typeface="Calibri" pitchFamily="34" charset="0"/>
        </a:defRPr>
      </a:lvl5pPr>
      <a:lvl6pPr marL="1219200" indent="-192088" algn="l" rtl="0" eaLnBrk="1" fontAlgn="base" hangingPunct="1">
        <a:spcBef>
          <a:spcPct val="20000"/>
        </a:spcBef>
        <a:spcAft>
          <a:spcPct val="0"/>
        </a:spcAft>
        <a:buClr>
          <a:schemeClr val="bg2"/>
        </a:buClr>
        <a:buChar char="–"/>
        <a:defRPr sz="1600">
          <a:solidFill>
            <a:schemeClr val="tx1"/>
          </a:solidFill>
          <a:latin typeface="+mn-lt"/>
          <a:cs typeface="+mn-cs"/>
        </a:defRPr>
      </a:lvl6pPr>
      <a:lvl7pPr marL="1676400" indent="-192088" algn="l" rtl="0" eaLnBrk="1" fontAlgn="base" hangingPunct="1">
        <a:spcBef>
          <a:spcPct val="20000"/>
        </a:spcBef>
        <a:spcAft>
          <a:spcPct val="0"/>
        </a:spcAft>
        <a:buClr>
          <a:schemeClr val="bg2"/>
        </a:buClr>
        <a:buChar char="–"/>
        <a:defRPr sz="1600">
          <a:solidFill>
            <a:schemeClr val="tx1"/>
          </a:solidFill>
          <a:latin typeface="+mn-lt"/>
          <a:cs typeface="+mn-cs"/>
        </a:defRPr>
      </a:lvl7pPr>
      <a:lvl8pPr marL="2133600" indent="-192088" algn="l" rtl="0" eaLnBrk="1" fontAlgn="base" hangingPunct="1">
        <a:spcBef>
          <a:spcPct val="20000"/>
        </a:spcBef>
        <a:spcAft>
          <a:spcPct val="0"/>
        </a:spcAft>
        <a:buClr>
          <a:schemeClr val="bg2"/>
        </a:buClr>
        <a:buChar char="–"/>
        <a:defRPr sz="1600">
          <a:solidFill>
            <a:schemeClr val="tx1"/>
          </a:solidFill>
          <a:latin typeface="+mn-lt"/>
          <a:cs typeface="+mn-cs"/>
        </a:defRPr>
      </a:lvl8pPr>
      <a:lvl9pPr marL="2590800" indent="-192088" algn="l" rtl="0" eaLnBrk="1" fontAlgn="base" hangingPunct="1">
        <a:spcBef>
          <a:spcPct val="20000"/>
        </a:spcBef>
        <a:spcAft>
          <a:spcPct val="0"/>
        </a:spcAft>
        <a:buClr>
          <a:schemeClr val="bg2"/>
        </a:buClr>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
        <p:nvSpPr>
          <p:cNvPr id="1048587" name="Rectangle 11"/>
          <p:cNvSpPr>
            <a:spLocks noChangeArrowheads="1"/>
          </p:cNvSpPr>
          <p:nvPr/>
        </p:nvSpPr>
        <p:spPr bwMode="auto">
          <a:xfrm>
            <a:off x="455613" y="6357938"/>
            <a:ext cx="415925" cy="304800"/>
          </a:xfrm>
          <a:prstGeom prst="rect">
            <a:avLst/>
          </a:prstGeom>
          <a:noFill/>
          <a:ln w="9525">
            <a:noFill/>
            <a:miter lim="800000"/>
            <a:headEnd/>
            <a:tailEnd/>
          </a:ln>
          <a:effectLst/>
        </p:spPr>
        <p:txBody>
          <a:bodyPr lIns="0" tIns="0" rIns="0" bIns="0"/>
          <a:lstStyle/>
          <a:p>
            <a:pPr eaLnBrk="0" fontAlgn="base" hangingPunct="0">
              <a:spcBef>
                <a:spcPct val="0"/>
              </a:spcBef>
              <a:spcAft>
                <a:spcPct val="0"/>
              </a:spcAft>
              <a:defRPr/>
            </a:pPr>
            <a:fld id="{BC1E908B-3E91-4EC2-A727-B28C99D2460E}" type="slidenum">
              <a:rPr lang="en-US" sz="800" b="1">
                <a:solidFill>
                  <a:srgbClr val="FFFFFF"/>
                </a:solidFill>
                <a:ea typeface="ＭＳ Ｐゴシック" pitchFamily="34" charset="-128"/>
              </a:rPr>
              <a:pPr eaLnBrk="0" fontAlgn="base" hangingPunct="0">
                <a:spcBef>
                  <a:spcPct val="0"/>
                </a:spcBef>
                <a:spcAft>
                  <a:spcPct val="0"/>
                </a:spcAft>
                <a:defRPr/>
              </a:pPr>
              <a:t>‹#›</a:t>
            </a:fld>
            <a:endParaRPr lang="en-US" sz="800" b="1">
              <a:solidFill>
                <a:srgbClr val="FFFFFF"/>
              </a:solidFill>
              <a:ea typeface="ＭＳ Ｐゴシック" pitchFamily="34" charset="-128"/>
            </a:endParaRPr>
          </a:p>
        </p:txBody>
      </p:sp>
      <p:sp>
        <p:nvSpPr>
          <p:cNvPr id="4" name="TextBox 3"/>
          <p:cNvSpPr txBox="1"/>
          <p:nvPr/>
        </p:nvSpPr>
        <p:spPr>
          <a:xfrm>
            <a:off x="1028700" y="6210300"/>
            <a:ext cx="5753100" cy="338138"/>
          </a:xfrm>
          <a:prstGeom prst="rect">
            <a:avLst/>
          </a:prstGeom>
          <a:noFill/>
        </p:spPr>
        <p:txBody>
          <a:bodyPr>
            <a:spAutoFit/>
          </a:bodyPr>
          <a:lstStyle/>
          <a:p>
            <a:pPr algn="ctr" eaLnBrk="0" fontAlgn="base" hangingPunct="0">
              <a:spcBef>
                <a:spcPct val="10000"/>
              </a:spcBef>
              <a:spcAft>
                <a:spcPct val="0"/>
              </a:spcAft>
              <a:defRPr/>
            </a:pPr>
            <a:r>
              <a:rPr lang="en-US" sz="1600" dirty="0">
                <a:solidFill>
                  <a:srgbClr val="FFFFFF"/>
                </a:solidFill>
                <a:ea typeface="ＭＳ Ｐゴシック" pitchFamily="34" charset="-128"/>
              </a:rPr>
              <a:t>Intel</a:t>
            </a:r>
            <a:r>
              <a:rPr lang="en-US" sz="1600" baseline="30000" dirty="0">
                <a:solidFill>
                  <a:srgbClr val="FFFFFF"/>
                </a:solidFill>
                <a:ea typeface="ＭＳ Ｐゴシック" pitchFamily="34" charset="-128"/>
              </a:rPr>
              <a:t>®</a:t>
            </a:r>
            <a:r>
              <a:rPr lang="en-US" sz="1600" dirty="0">
                <a:solidFill>
                  <a:srgbClr val="FFFFFF"/>
                </a:solidFill>
                <a:ea typeface="ＭＳ Ｐゴシック" pitchFamily="34" charset="-128"/>
              </a:rPr>
              <a:t> Teach Program  | </a:t>
            </a:r>
            <a:r>
              <a:rPr lang="en-US" sz="1200" dirty="0">
                <a:solidFill>
                  <a:srgbClr val="FFFFFF"/>
                </a:solidFill>
                <a:ea typeface="ＭＳ Ｐゴシック" pitchFamily="34" charset="-128"/>
              </a:rPr>
              <a:t>Empowered Teachers Change Lives</a:t>
            </a:r>
            <a:endParaRPr lang="en-US" sz="1600" dirty="0">
              <a:solidFill>
                <a:srgbClr val="FFFFFF"/>
              </a:solidFill>
              <a:ea typeface="ＭＳ Ｐゴシック" pitchFamily="34" charset="-128"/>
            </a:endParaRPr>
          </a:p>
        </p:txBody>
      </p:sp>
    </p:spTree>
    <p:extLst>
      <p:ext uri="{BB962C8B-B14F-4D97-AF65-F5344CB8AC3E}">
        <p14:creationId xmlns:p14="http://schemas.microsoft.com/office/powerpoint/2010/main" xmlns="" val="261191140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Lst>
  <p:transition>
    <p:fade/>
  </p:transition>
  <p:timing>
    <p:tnLst>
      <p:par>
        <p:cTn id="1" dur="indefinite" restart="never" nodeType="tmRoot"/>
      </p:par>
    </p:tnLst>
  </p:timing>
  <p:hf hdr="0" ftr="0" dt="0"/>
  <p:txStyles>
    <p:titleStyle>
      <a:lvl1pPr algn="l" rtl="0" eaLnBrk="1" fontAlgn="base" hangingPunct="1">
        <a:spcBef>
          <a:spcPct val="0"/>
        </a:spcBef>
        <a:spcAft>
          <a:spcPct val="0"/>
        </a:spcAft>
        <a:defRPr sz="2600" b="1">
          <a:solidFill>
            <a:schemeClr val="tx1"/>
          </a:solidFill>
          <a:latin typeface="+mj-lt"/>
          <a:ea typeface="ヒラギノ角ゴ Pro W3" charset="-128"/>
          <a:cs typeface="ヒラギノ角ゴ Pro W3" charset="-128"/>
        </a:defRPr>
      </a:lvl1pPr>
      <a:lvl2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2pPr>
      <a:lvl3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3pPr>
      <a:lvl4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4pPr>
      <a:lvl5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5pPr>
      <a:lvl6pPr marL="457200" algn="l" rtl="0" eaLnBrk="1" fontAlgn="base" hangingPunct="1">
        <a:spcBef>
          <a:spcPct val="0"/>
        </a:spcBef>
        <a:spcAft>
          <a:spcPct val="0"/>
        </a:spcAft>
        <a:defRPr sz="2600" b="1">
          <a:solidFill>
            <a:schemeClr val="tx1"/>
          </a:solidFill>
          <a:latin typeface="Verdana" pitchFamily="34" charset="0"/>
        </a:defRPr>
      </a:lvl6pPr>
      <a:lvl7pPr marL="914400" algn="l" rtl="0" eaLnBrk="1" fontAlgn="base" hangingPunct="1">
        <a:spcBef>
          <a:spcPct val="0"/>
        </a:spcBef>
        <a:spcAft>
          <a:spcPct val="0"/>
        </a:spcAft>
        <a:defRPr sz="2600" b="1">
          <a:solidFill>
            <a:schemeClr val="tx1"/>
          </a:solidFill>
          <a:latin typeface="Verdana" pitchFamily="34" charset="0"/>
        </a:defRPr>
      </a:lvl7pPr>
      <a:lvl8pPr marL="1371600" algn="l" rtl="0" eaLnBrk="1" fontAlgn="base" hangingPunct="1">
        <a:spcBef>
          <a:spcPct val="0"/>
        </a:spcBef>
        <a:spcAft>
          <a:spcPct val="0"/>
        </a:spcAft>
        <a:defRPr sz="2600" b="1">
          <a:solidFill>
            <a:schemeClr val="tx1"/>
          </a:solidFill>
          <a:latin typeface="Verdana" pitchFamily="34" charset="0"/>
        </a:defRPr>
      </a:lvl8pPr>
      <a:lvl9pPr marL="1828800" algn="l" rtl="0" eaLnBrk="1" fontAlgn="base" hangingPunct="1">
        <a:spcBef>
          <a:spcPct val="0"/>
        </a:spcBef>
        <a:spcAft>
          <a:spcPct val="0"/>
        </a:spcAft>
        <a:defRPr sz="2600" b="1">
          <a:solidFill>
            <a:schemeClr val="tx1"/>
          </a:solidFill>
          <a:latin typeface="Verdana" pitchFamily="34" charset="0"/>
        </a:defRPr>
      </a:lvl9pPr>
    </p:titleStyle>
    <p:bodyStyle>
      <a:lvl1pPr marL="342900" indent="-342900" algn="l" rtl="0" eaLnBrk="1" fontAlgn="base" hangingPunct="1">
        <a:spcBef>
          <a:spcPct val="60000"/>
        </a:spcBef>
        <a:spcAft>
          <a:spcPct val="0"/>
        </a:spcAft>
        <a:buChar char="•"/>
        <a:defRPr sz="3200">
          <a:solidFill>
            <a:schemeClr val="tx1"/>
          </a:solidFill>
          <a:latin typeface="+mn-lt"/>
          <a:ea typeface="ヒラギノ角ゴ Pro W3" charset="-128"/>
          <a:cs typeface="ヒラギノ角ゴ Pro W3" charset="-128"/>
        </a:defRPr>
      </a:lvl1pPr>
      <a:lvl2pPr marL="246063" indent="-244475" algn="l" rtl="0" eaLnBrk="1" fontAlgn="base" hangingPunct="1">
        <a:spcBef>
          <a:spcPct val="40000"/>
        </a:spcBef>
        <a:spcAft>
          <a:spcPct val="0"/>
        </a:spcAft>
        <a:buSzPct val="125000"/>
        <a:buFont typeface="Verdana" pitchFamily="34" charset="0"/>
        <a:buChar char="•"/>
        <a:defRPr sz="2800">
          <a:solidFill>
            <a:schemeClr val="tx1"/>
          </a:solidFill>
          <a:latin typeface="+mn-lt"/>
          <a:ea typeface="ヒラギノ角ゴ Pro W3" charset="-128"/>
        </a:defRPr>
      </a:lvl2pPr>
      <a:lvl3pPr marL="571500" indent="-323850" algn="l" rtl="0" eaLnBrk="1" fontAlgn="base" hangingPunct="1">
        <a:spcBef>
          <a:spcPct val="20000"/>
        </a:spcBef>
        <a:spcAft>
          <a:spcPct val="0"/>
        </a:spcAft>
        <a:buChar char="–"/>
        <a:defRPr sz="1600">
          <a:solidFill>
            <a:schemeClr val="tx1"/>
          </a:solidFill>
          <a:latin typeface="+mn-lt"/>
          <a:ea typeface="MS PGothic" pitchFamily="34" charset="-128"/>
        </a:defRPr>
      </a:lvl3pPr>
      <a:lvl4pPr marL="725488" indent="-152400" algn="l" rtl="0" eaLnBrk="1" fontAlgn="base" hangingPunct="1">
        <a:spcBef>
          <a:spcPct val="20000"/>
        </a:spcBef>
        <a:spcAft>
          <a:spcPct val="0"/>
        </a:spcAft>
        <a:buFont typeface="Verdana" pitchFamily="34" charset="0"/>
        <a:buChar char="•"/>
        <a:defRPr sz="1600">
          <a:solidFill>
            <a:schemeClr val="tx1"/>
          </a:solidFill>
          <a:latin typeface="+mn-lt"/>
          <a:ea typeface="MS PGothic" pitchFamily="34" charset="-128"/>
        </a:defRPr>
      </a:lvl4pPr>
      <a:lvl5pPr marL="1136650" indent="-409575" algn="l" rtl="0" eaLnBrk="1" fontAlgn="base" hangingPunct="1">
        <a:spcBef>
          <a:spcPct val="20000"/>
        </a:spcBef>
        <a:spcAft>
          <a:spcPct val="0"/>
        </a:spcAft>
        <a:buChar char="–"/>
        <a:defRPr sz="1600">
          <a:solidFill>
            <a:schemeClr val="tx1"/>
          </a:solidFill>
          <a:latin typeface="+mn-lt"/>
          <a:ea typeface="MS PGothic" pitchFamily="34" charset="-128"/>
        </a:defRPr>
      </a:lvl5pPr>
      <a:lvl6pPr marL="1593850" indent="-409575" algn="l" rtl="0" eaLnBrk="1" fontAlgn="base" hangingPunct="1">
        <a:spcBef>
          <a:spcPct val="20000"/>
        </a:spcBef>
        <a:spcAft>
          <a:spcPct val="0"/>
        </a:spcAft>
        <a:buChar char="–"/>
        <a:defRPr sz="1600">
          <a:solidFill>
            <a:schemeClr val="tx1"/>
          </a:solidFill>
          <a:latin typeface="+mn-lt"/>
        </a:defRPr>
      </a:lvl6pPr>
      <a:lvl7pPr marL="2051050" indent="-409575" algn="l" rtl="0" eaLnBrk="1" fontAlgn="base" hangingPunct="1">
        <a:spcBef>
          <a:spcPct val="20000"/>
        </a:spcBef>
        <a:spcAft>
          <a:spcPct val="0"/>
        </a:spcAft>
        <a:buChar char="–"/>
        <a:defRPr sz="1600">
          <a:solidFill>
            <a:schemeClr val="tx1"/>
          </a:solidFill>
          <a:latin typeface="+mn-lt"/>
        </a:defRPr>
      </a:lvl7pPr>
      <a:lvl8pPr marL="2508250" indent="-409575" algn="l" rtl="0" eaLnBrk="1" fontAlgn="base" hangingPunct="1">
        <a:spcBef>
          <a:spcPct val="20000"/>
        </a:spcBef>
        <a:spcAft>
          <a:spcPct val="0"/>
        </a:spcAft>
        <a:buChar char="–"/>
        <a:defRPr sz="1600">
          <a:solidFill>
            <a:schemeClr val="tx1"/>
          </a:solidFill>
          <a:latin typeface="+mn-lt"/>
        </a:defRPr>
      </a:lvl8pPr>
      <a:lvl9pPr marL="2965450" indent="-409575"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wmf"/><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wmf"/><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45.emf"/></Relationships>
</file>

<file path=ppt/slides/_rels/slide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www.edugalaxy.intel.ru/" TargetMode="Externa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634412" cy="1752600"/>
          </a:xfrm>
        </p:spPr>
        <p:txBody>
          <a:bodyPr/>
          <a:lstStyle/>
          <a:p>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en-US" sz="4800" b="1" dirty="0" smtClean="0"/>
              <a:t> </a:t>
            </a:r>
            <a:r>
              <a:rPr lang="en-US" sz="4000" b="1" dirty="0" smtClean="0">
                <a:solidFill>
                  <a:srgbClr val="FFC000"/>
                </a:solidFill>
                <a:latin typeface="Arial" pitchFamily="34" charset="0"/>
                <a:cs typeface="Arial" pitchFamily="34" charset="0"/>
              </a:rPr>
              <a:t>Intel education programs </a:t>
            </a:r>
            <a:br>
              <a:rPr lang="en-US" sz="4000" b="1" dirty="0" smtClean="0">
                <a:solidFill>
                  <a:srgbClr val="FFC000"/>
                </a:solidFill>
                <a:latin typeface="Arial" pitchFamily="34" charset="0"/>
                <a:cs typeface="Arial" pitchFamily="34" charset="0"/>
              </a:rPr>
            </a:br>
            <a:r>
              <a:rPr lang="en-US" sz="4000" b="1" dirty="0" smtClean="0">
                <a:solidFill>
                  <a:srgbClr val="FFC000"/>
                </a:solidFill>
                <a:latin typeface="Arial" pitchFamily="34" charset="0"/>
                <a:cs typeface="Arial" pitchFamily="34" charset="0"/>
              </a:rPr>
              <a:t>in Russia and the CIS </a:t>
            </a:r>
            <a:br>
              <a:rPr lang="en-US" sz="4000" b="1" dirty="0" smtClean="0">
                <a:solidFill>
                  <a:srgbClr val="FFC000"/>
                </a:solidFill>
                <a:latin typeface="Arial" pitchFamily="34" charset="0"/>
                <a:cs typeface="Arial" pitchFamily="34" charset="0"/>
              </a:rPr>
            </a:br>
            <a:r>
              <a:rPr lang="en-US" sz="4000" b="1" dirty="0" smtClean="0">
                <a:solidFill>
                  <a:srgbClr val="FFC000"/>
                </a:solidFill>
                <a:latin typeface="Arial" pitchFamily="34" charset="0"/>
                <a:cs typeface="Arial" pitchFamily="34" charset="0"/>
              </a:rPr>
              <a:t/>
            </a:r>
            <a:br>
              <a:rPr lang="en-US" sz="4000" b="1" dirty="0" smtClean="0">
                <a:solidFill>
                  <a:srgbClr val="FFC000"/>
                </a:solidFill>
                <a:latin typeface="Arial" pitchFamily="34" charset="0"/>
                <a:cs typeface="Arial" pitchFamily="34" charset="0"/>
              </a:rPr>
            </a:br>
            <a:r>
              <a:rPr lang="en-US" sz="3200" b="1" dirty="0" smtClean="0">
                <a:solidFill>
                  <a:srgbClr val="FFC000"/>
                </a:solidFill>
                <a:latin typeface="Arial" pitchFamily="34" charset="0"/>
                <a:cs typeface="Arial" pitchFamily="34" charset="0"/>
              </a:rPr>
              <a:t>Experience, results, and unique projects</a:t>
            </a: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en-US" sz="2400" b="1" dirty="0" smtClean="0">
                <a:solidFill>
                  <a:srgbClr val="FFC000"/>
                </a:solidFill>
                <a:latin typeface="Arial" pitchFamily="34" charset="0"/>
                <a:cs typeface="Arial" pitchFamily="34" charset="0"/>
              </a:rPr>
              <a:t> </a:t>
            </a:r>
            <a:r>
              <a:rPr lang="ru-RU" sz="2800" b="1" dirty="0" smtClean="0">
                <a:solidFill>
                  <a:srgbClr val="FFC000"/>
                </a:solidFill>
                <a:latin typeface="Arial" pitchFamily="34" charset="0"/>
                <a:cs typeface="Arial" pitchFamily="34" charset="0"/>
              </a:rPr>
              <a:t/>
            </a:r>
            <a:br>
              <a:rPr lang="ru-RU" sz="28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endParaRPr lang="ru-RU" dirty="0"/>
          </a:p>
        </p:txBody>
      </p:sp>
      <p:sp>
        <p:nvSpPr>
          <p:cNvPr id="3" name="Slide Number Placeholder 2"/>
          <p:cNvSpPr>
            <a:spLocks noGrp="1"/>
          </p:cNvSpPr>
          <p:nvPr>
            <p:ph type="sldNum" sz="quarter" idx="10"/>
          </p:nvPr>
        </p:nvSpPr>
        <p:spPr/>
        <p:txBody>
          <a:bodyPr/>
          <a:lstStyle/>
          <a:p>
            <a:fld id="{C3AF8341-9613-4B3F-8938-FED233D44678}" type="slidenum">
              <a:rPr lang="en-US" smtClean="0"/>
              <a:pPr/>
              <a:t>1</a:t>
            </a:fld>
            <a:endParaRPr lang="en-US"/>
          </a:p>
        </p:txBody>
      </p:sp>
      <p:sp>
        <p:nvSpPr>
          <p:cNvPr id="4" name="Rectangle 3"/>
          <p:cNvSpPr/>
          <p:nvPr/>
        </p:nvSpPr>
        <p:spPr>
          <a:xfrm>
            <a:off x="762000" y="2819400"/>
            <a:ext cx="8229600" cy="4585871"/>
          </a:xfrm>
          <a:prstGeom prst="rect">
            <a:avLst/>
          </a:prstGeom>
        </p:spPr>
        <p:txBody>
          <a:bodyPr wrap="square">
            <a:spAutoFit/>
          </a:bodyPr>
          <a:lstStyle/>
          <a:p>
            <a:pPr lvl="0" fontAlgn="base">
              <a:spcBef>
                <a:spcPct val="0"/>
              </a:spcBef>
              <a:spcAft>
                <a:spcPct val="0"/>
              </a:spcAft>
            </a:pPr>
            <a:endParaRPr lang="ru-RU" b="1" dirty="0" smtClean="0">
              <a:latin typeface="Arial" pitchFamily="34" charset="0"/>
              <a:cs typeface="Arial" pitchFamily="34" charset="0"/>
            </a:endParaRPr>
          </a:p>
          <a:p>
            <a:pPr lvl="0" fontAlgn="base">
              <a:spcBef>
                <a:spcPct val="0"/>
              </a:spcBef>
              <a:spcAft>
                <a:spcPct val="0"/>
              </a:spcAft>
            </a:pPr>
            <a:r>
              <a:rPr lang="ru-RU" dirty="0" smtClean="0">
                <a:latin typeface="Arial" pitchFamily="34" charset="0"/>
                <a:cs typeface="Arial" pitchFamily="34" charset="0"/>
              </a:rPr>
              <a:t/>
            </a:r>
            <a:br>
              <a:rPr lang="ru-RU" dirty="0" smtClean="0">
                <a:latin typeface="Arial" pitchFamily="34" charset="0"/>
                <a:cs typeface="Arial" pitchFamily="34" charset="0"/>
              </a:rPr>
            </a:br>
            <a:endParaRPr lang="ru-RU" dirty="0" smtClean="0">
              <a:latin typeface="Arial" pitchFamily="34" charset="0"/>
              <a:cs typeface="Arial" pitchFamily="34" charset="0"/>
            </a:endParaRP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r>
              <a:rPr lang="en-US"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Alexander Kozlinski</a:t>
            </a: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r>
              <a:rPr lang="en-US"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Intel Corporate Affaires Group, Intel RCIS</a:t>
            </a: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r>
              <a:rPr lang="en-US"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Julia Klebanova</a:t>
            </a:r>
            <a: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
            </a:r>
            <a:b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en-US"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Regional Business Development Manager Intel Russia &amp; CIS</a:t>
            </a: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algn="ctr"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algn="ctr" fontAlgn="base">
              <a:spcBef>
                <a:spcPct val="0"/>
              </a:spcBef>
              <a:spcAft>
                <a:spcPct val="0"/>
              </a:spcAft>
            </a:pPr>
            <a:endParaRPr lang="ru-RU" b="1" dirty="0" smtClean="0">
              <a:solidFill>
                <a:srgbClr val="FFC000"/>
              </a:solidFill>
              <a:latin typeface="Arial" pitchFamily="34" charset="0"/>
              <a:cs typeface="Arial" pitchFamily="34" charset="0"/>
            </a:endParaRPr>
          </a:p>
          <a:p>
            <a:pPr lvl="0" algn="ctr" fontAlgn="base">
              <a:spcBef>
                <a:spcPct val="0"/>
              </a:spcBef>
              <a:spcAft>
                <a:spcPct val="0"/>
              </a:spcAft>
            </a:pPr>
            <a:r>
              <a:rPr lang="ru-RU" dirty="0" smtClean="0">
                <a:latin typeface="Arial" pitchFamily="34" charset="0"/>
                <a:cs typeface="Arial" pitchFamily="34" charset="0"/>
              </a:rPr>
              <a:t/>
            </a:r>
            <a:br>
              <a:rPr lang="ru-RU" dirty="0" smtClean="0">
                <a:latin typeface="Arial" pitchFamily="34" charset="0"/>
                <a:cs typeface="Arial" pitchFamily="34" charset="0"/>
              </a:rPr>
            </a:br>
            <a:r>
              <a:rPr lang="ru-RU" dirty="0" smtClean="0">
                <a:latin typeface="Arial" pitchFamily="34" charset="0"/>
                <a:cs typeface="Arial" pitchFamily="34" charset="0"/>
              </a:rPr>
              <a:t>  </a:t>
            </a:r>
            <a:r>
              <a:rPr lang="ru-RU" sz="100" dirty="0" smtClean="0">
                <a:latin typeface="Arial" pitchFamily="34" charset="0"/>
                <a:cs typeface="Arial" pitchFamily="34" charset="0"/>
              </a:rPr>
              <a:t/>
            </a:r>
            <a:br>
              <a:rPr lang="ru-RU" sz="100" dirty="0" smtClean="0">
                <a:latin typeface="Arial" pitchFamily="34" charset="0"/>
                <a:cs typeface="Arial" pitchFamily="34" charset="0"/>
              </a:rPr>
            </a:br>
            <a:endParaRPr lang="ru-RU" dirty="0" smtClean="0">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descr="edu-new-divider"/>
          <p:cNvPicPr>
            <a:picLocks noChangeAspect="1" noChangeArrowheads="1"/>
          </p:cNvPicPr>
          <p:nvPr/>
        </p:nvPicPr>
        <p:blipFill>
          <a:blip r:embed="rId3" cstate="print"/>
          <a:srcRect b="11945"/>
          <a:stretch>
            <a:fillRect/>
          </a:stretch>
        </p:blipFill>
        <p:spPr bwMode="auto">
          <a:xfrm>
            <a:off x="0" y="0"/>
            <a:ext cx="9144000" cy="6038850"/>
          </a:xfrm>
          <a:prstGeom prst="rect">
            <a:avLst/>
          </a:prstGeom>
          <a:noFill/>
          <a:ln w="9525">
            <a:noFill/>
            <a:miter lim="800000"/>
            <a:headEnd/>
            <a:tailEnd/>
          </a:ln>
        </p:spPr>
      </p:pic>
      <p:sp>
        <p:nvSpPr>
          <p:cNvPr id="11267" name="Rectangle 12"/>
          <p:cNvSpPr>
            <a:spLocks noChangeArrowheads="1"/>
          </p:cNvSpPr>
          <p:nvPr/>
        </p:nvSpPr>
        <p:spPr bwMode="auto">
          <a:xfrm>
            <a:off x="0" y="1"/>
            <a:ext cx="9144001" cy="1600199"/>
          </a:xfrm>
          <a:prstGeom prst="rect">
            <a:avLst/>
          </a:prstGeom>
          <a:solidFill>
            <a:srgbClr val="0860A8">
              <a:alpha val="70195"/>
            </a:srgbClr>
          </a:solidFill>
          <a:ln w="38100">
            <a:noFill/>
            <a:miter lim="800000"/>
            <a:headEnd/>
            <a:tailEnd/>
          </a:ln>
        </p:spPr>
        <p:txBody>
          <a:bodyPr/>
          <a:lstStyle/>
          <a:p>
            <a:endParaRPr lang="ru-RU"/>
          </a:p>
        </p:txBody>
      </p:sp>
      <p:sp>
        <p:nvSpPr>
          <p:cNvPr id="11268" name="Rectangle 13"/>
          <p:cNvSpPr>
            <a:spLocks noChangeArrowheads="1"/>
          </p:cNvSpPr>
          <p:nvPr/>
        </p:nvSpPr>
        <p:spPr bwMode="auto">
          <a:xfrm>
            <a:off x="2057400" y="457200"/>
            <a:ext cx="7543800" cy="990600"/>
          </a:xfrm>
          <a:prstGeom prst="rect">
            <a:avLst/>
          </a:prstGeom>
          <a:noFill/>
          <a:ln w="9525">
            <a:noFill/>
            <a:miter lim="800000"/>
            <a:headEnd/>
            <a:tailEnd/>
          </a:ln>
        </p:spPr>
        <p:txBody>
          <a:bodyPr anchor="ctr"/>
          <a:lstStyle/>
          <a:p>
            <a:pPr>
              <a:defRPr/>
            </a:pPr>
            <a:endPar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defRPr/>
            </a:pPr>
            <a:r>
              <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Opening a World of Opportunities Through Education Transformation </a:t>
            </a:r>
          </a:p>
          <a:p>
            <a:pPr>
              <a:defRPr/>
            </a:pPr>
            <a:endPar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defRPr/>
            </a:pPr>
            <a:endPar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p:txBody>
      </p:sp>
      <p:pic>
        <p:nvPicPr>
          <p:cNvPr id="5" name="Picture 2" descr="C:\Documents and Settings\aelmer\Desktop\delete\EdTransformation\EduGraphic_Russian\Russian_Full.png"/>
          <p:cNvPicPr>
            <a:picLocks noChangeAspect="1" noChangeArrowheads="1"/>
          </p:cNvPicPr>
          <p:nvPr/>
        </p:nvPicPr>
        <p:blipFill>
          <a:blip r:embed="rId4" cstate="print"/>
          <a:srcRect/>
          <a:stretch>
            <a:fillRect/>
          </a:stretch>
        </p:blipFill>
        <p:spPr bwMode="auto">
          <a:xfrm>
            <a:off x="381000" y="152400"/>
            <a:ext cx="1295400" cy="1295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Placeholder 6"/>
          <p:cNvSpPr txBox="1">
            <a:spLocks/>
          </p:cNvSpPr>
          <p:nvPr/>
        </p:nvSpPr>
        <p:spPr bwMode="auto">
          <a:xfrm>
            <a:off x="0" y="4267200"/>
            <a:ext cx="2743199" cy="1905000"/>
          </a:xfrm>
          <a:prstGeom prst="rect">
            <a:avLst/>
          </a:prstGeom>
          <a:noFill/>
          <a:ln w="9525">
            <a:noFill/>
            <a:miter lim="800000"/>
            <a:headEnd/>
            <a:tailEnd/>
          </a:ln>
        </p:spPr>
        <p:txBody>
          <a:bodyPr/>
          <a:lstStyle/>
          <a:p>
            <a:pPr algn="ctr">
              <a:spcBef>
                <a:spcPct val="0"/>
              </a:spcBef>
            </a:pPr>
            <a:r>
              <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10M teachers</a:t>
            </a:r>
          </a:p>
          <a:p>
            <a:pPr algn="ctr">
              <a:spcBef>
                <a:spcPct val="0"/>
              </a:spcBef>
            </a:pPr>
            <a:endPar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r>
              <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from 70 countries</a:t>
            </a:r>
            <a:endPar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endPar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r>
              <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are trained for 12 years</a:t>
            </a:r>
          </a:p>
        </p:txBody>
      </p:sp>
      <p:grpSp>
        <p:nvGrpSpPr>
          <p:cNvPr id="2" name="Group 2014"/>
          <p:cNvGrpSpPr>
            <a:grpSpLocks/>
          </p:cNvGrpSpPr>
          <p:nvPr/>
        </p:nvGrpSpPr>
        <p:grpSpPr bwMode="auto">
          <a:xfrm>
            <a:off x="263525" y="665163"/>
            <a:ext cx="8616950" cy="5291137"/>
            <a:chOff x="457200" y="1085850"/>
            <a:chExt cx="8210550" cy="4648200"/>
          </a:xfrm>
        </p:grpSpPr>
        <p:sp>
          <p:nvSpPr>
            <p:cNvPr id="207" name="Freeform 1009"/>
            <p:cNvSpPr>
              <a:spLocks/>
            </p:cNvSpPr>
            <p:nvPr/>
          </p:nvSpPr>
          <p:spPr bwMode="auto">
            <a:xfrm>
              <a:off x="5218956" y="4234856"/>
              <a:ext cx="42354" cy="40443"/>
            </a:xfrm>
            <a:custGeom>
              <a:avLst/>
              <a:gdLst>
                <a:gd name="T0" fmla="*/ 0 w 89"/>
                <a:gd name="T1" fmla="*/ 0 h 83"/>
                <a:gd name="T2" fmla="*/ 0 w 89"/>
                <a:gd name="T3" fmla="*/ 0 h 83"/>
                <a:gd name="T4" fmla="*/ 0 w 89"/>
                <a:gd name="T5" fmla="*/ 0 h 83"/>
                <a:gd name="T6" fmla="*/ 0 w 89"/>
                <a:gd name="T7" fmla="*/ 0 h 83"/>
                <a:gd name="T8" fmla="*/ 0 w 89"/>
                <a:gd name="T9" fmla="*/ 0 h 83"/>
                <a:gd name="T10" fmla="*/ 0 w 89"/>
                <a:gd name="T11" fmla="*/ 0 h 83"/>
                <a:gd name="T12" fmla="*/ 0 w 89"/>
                <a:gd name="T13" fmla="*/ 0 h 83"/>
                <a:gd name="T14" fmla="*/ 0 w 89"/>
                <a:gd name="T15" fmla="*/ 0 h 83"/>
                <a:gd name="T16" fmla="*/ 0 w 89"/>
                <a:gd name="T17" fmla="*/ 0 h 83"/>
                <a:gd name="T18" fmla="*/ 0 w 89"/>
                <a:gd name="T19" fmla="*/ 0 h 83"/>
                <a:gd name="T20" fmla="*/ 0 w 89"/>
                <a:gd name="T21" fmla="*/ 0 h 83"/>
                <a:gd name="T22" fmla="*/ 0 w 89"/>
                <a:gd name="T23" fmla="*/ 0 h 83"/>
                <a:gd name="T24" fmla="*/ 0 w 89"/>
                <a:gd name="T25" fmla="*/ 0 h 83"/>
                <a:gd name="T26" fmla="*/ 0 w 89"/>
                <a:gd name="T27" fmla="*/ 0 h 83"/>
                <a:gd name="T28" fmla="*/ 0 w 89"/>
                <a:gd name="T29" fmla="*/ 0 h 83"/>
                <a:gd name="T30" fmla="*/ 0 w 89"/>
                <a:gd name="T31" fmla="*/ 0 h 83"/>
                <a:gd name="T32" fmla="*/ 0 w 89"/>
                <a:gd name="T33" fmla="*/ 0 h 83"/>
                <a:gd name="T34" fmla="*/ 0 w 89"/>
                <a:gd name="T35" fmla="*/ 0 h 83"/>
                <a:gd name="T36" fmla="*/ 0 w 89"/>
                <a:gd name="T37" fmla="*/ 0 h 83"/>
                <a:gd name="T38" fmla="*/ 0 w 89"/>
                <a:gd name="T39" fmla="*/ 0 h 83"/>
                <a:gd name="T40" fmla="*/ 0 w 89"/>
                <a:gd name="T41" fmla="*/ 0 h 83"/>
                <a:gd name="T42" fmla="*/ 0 w 89"/>
                <a:gd name="T43" fmla="*/ 0 h 83"/>
                <a:gd name="T44" fmla="*/ 0 w 89"/>
                <a:gd name="T45" fmla="*/ 0 h 83"/>
                <a:gd name="T46" fmla="*/ 0 w 89"/>
                <a:gd name="T47" fmla="*/ 0 h 83"/>
                <a:gd name="T48" fmla="*/ 0 w 89"/>
                <a:gd name="T49" fmla="*/ 0 h 83"/>
                <a:gd name="T50" fmla="*/ 0 w 89"/>
                <a:gd name="T51" fmla="*/ 0 h 83"/>
                <a:gd name="T52" fmla="*/ 0 w 89"/>
                <a:gd name="T53" fmla="*/ 0 h 83"/>
                <a:gd name="T54" fmla="*/ 0 w 89"/>
                <a:gd name="T55" fmla="*/ 0 h 83"/>
                <a:gd name="T56" fmla="*/ 0 w 89"/>
                <a:gd name="T57" fmla="*/ 0 h 83"/>
                <a:gd name="T58" fmla="*/ 0 w 89"/>
                <a:gd name="T59" fmla="*/ 0 h 83"/>
                <a:gd name="T60" fmla="*/ 0 w 89"/>
                <a:gd name="T61" fmla="*/ 0 h 83"/>
                <a:gd name="T62" fmla="*/ 0 w 89"/>
                <a:gd name="T63" fmla="*/ 0 h 83"/>
                <a:gd name="T64" fmla="*/ 0 w 89"/>
                <a:gd name="T65" fmla="*/ 0 h 83"/>
                <a:gd name="T66" fmla="*/ 0 w 89"/>
                <a:gd name="T67" fmla="*/ 0 h 83"/>
                <a:gd name="T68" fmla="*/ 0 w 89"/>
                <a:gd name="T69" fmla="*/ 0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83"/>
                <a:gd name="T107" fmla="*/ 89 w 89"/>
                <a:gd name="T108" fmla="*/ 83 h 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83">
                  <a:moveTo>
                    <a:pt x="6" y="80"/>
                  </a:moveTo>
                  <a:lnTo>
                    <a:pt x="7" y="80"/>
                  </a:lnTo>
                  <a:lnTo>
                    <a:pt x="7" y="73"/>
                  </a:lnTo>
                  <a:lnTo>
                    <a:pt x="11" y="69"/>
                  </a:lnTo>
                  <a:lnTo>
                    <a:pt x="15" y="69"/>
                  </a:lnTo>
                  <a:lnTo>
                    <a:pt x="16" y="70"/>
                  </a:lnTo>
                  <a:lnTo>
                    <a:pt x="23" y="82"/>
                  </a:lnTo>
                  <a:lnTo>
                    <a:pt x="25" y="83"/>
                  </a:lnTo>
                  <a:lnTo>
                    <a:pt x="30" y="82"/>
                  </a:lnTo>
                  <a:lnTo>
                    <a:pt x="34" y="80"/>
                  </a:lnTo>
                  <a:lnTo>
                    <a:pt x="41" y="80"/>
                  </a:lnTo>
                  <a:lnTo>
                    <a:pt x="44" y="76"/>
                  </a:lnTo>
                  <a:lnTo>
                    <a:pt x="44" y="68"/>
                  </a:lnTo>
                  <a:lnTo>
                    <a:pt x="45" y="66"/>
                  </a:lnTo>
                  <a:lnTo>
                    <a:pt x="47" y="64"/>
                  </a:lnTo>
                  <a:lnTo>
                    <a:pt x="55" y="65"/>
                  </a:lnTo>
                  <a:lnTo>
                    <a:pt x="67" y="61"/>
                  </a:lnTo>
                  <a:lnTo>
                    <a:pt x="70" y="61"/>
                  </a:lnTo>
                  <a:lnTo>
                    <a:pt x="71" y="62"/>
                  </a:lnTo>
                  <a:lnTo>
                    <a:pt x="75" y="62"/>
                  </a:lnTo>
                  <a:lnTo>
                    <a:pt x="77" y="65"/>
                  </a:lnTo>
                  <a:lnTo>
                    <a:pt x="86" y="52"/>
                  </a:lnTo>
                  <a:lnTo>
                    <a:pt x="89" y="44"/>
                  </a:lnTo>
                  <a:lnTo>
                    <a:pt x="68" y="0"/>
                  </a:lnTo>
                  <a:lnTo>
                    <a:pt x="64" y="4"/>
                  </a:lnTo>
                  <a:lnTo>
                    <a:pt x="58" y="6"/>
                  </a:lnTo>
                  <a:lnTo>
                    <a:pt x="54" y="8"/>
                  </a:lnTo>
                  <a:lnTo>
                    <a:pt x="49" y="17"/>
                  </a:lnTo>
                  <a:lnTo>
                    <a:pt x="42" y="19"/>
                  </a:lnTo>
                  <a:lnTo>
                    <a:pt x="36" y="16"/>
                  </a:lnTo>
                  <a:lnTo>
                    <a:pt x="33" y="14"/>
                  </a:lnTo>
                  <a:lnTo>
                    <a:pt x="30" y="15"/>
                  </a:lnTo>
                  <a:lnTo>
                    <a:pt x="0" y="65"/>
                  </a:lnTo>
                  <a:lnTo>
                    <a:pt x="0" y="74"/>
                  </a:lnTo>
                  <a:lnTo>
                    <a:pt x="6" y="80"/>
                  </a:lnTo>
                </a:path>
              </a:pathLst>
            </a:custGeom>
            <a:solidFill>
              <a:srgbClr val="00CC00"/>
            </a:solidFill>
            <a:ln w="9525">
              <a:solidFill>
                <a:srgbClr val="848282"/>
              </a:solidFill>
              <a:round/>
              <a:headEnd/>
              <a:tailEnd/>
            </a:ln>
          </p:spPr>
          <p:txBody>
            <a:bodyPr/>
            <a:lstStyle/>
            <a:p>
              <a:pPr>
                <a:defRPr/>
              </a:pPr>
              <a:endParaRPr lang="en-US">
                <a:latin typeface="Verdana" charset="0"/>
              </a:endParaRPr>
            </a:p>
          </p:txBody>
        </p:sp>
        <p:sp>
          <p:nvSpPr>
            <p:cNvPr id="208" name="Freeform 1010"/>
            <p:cNvSpPr>
              <a:spLocks/>
            </p:cNvSpPr>
            <p:nvPr/>
          </p:nvSpPr>
          <p:spPr bwMode="auto">
            <a:xfrm>
              <a:off x="5547197" y="3194485"/>
              <a:ext cx="69581" cy="72519"/>
            </a:xfrm>
            <a:custGeom>
              <a:avLst/>
              <a:gdLst>
                <a:gd name="T0" fmla="*/ 0 w 147"/>
                <a:gd name="T1" fmla="*/ 0 h 150"/>
                <a:gd name="T2" fmla="*/ 0 w 147"/>
                <a:gd name="T3" fmla="*/ 0 h 150"/>
                <a:gd name="T4" fmla="*/ 0 w 147"/>
                <a:gd name="T5" fmla="*/ 0 h 150"/>
                <a:gd name="T6" fmla="*/ 0 w 147"/>
                <a:gd name="T7" fmla="*/ 0 h 150"/>
                <a:gd name="T8" fmla="*/ 0 w 147"/>
                <a:gd name="T9" fmla="*/ 0 h 150"/>
                <a:gd name="T10" fmla="*/ 0 w 147"/>
                <a:gd name="T11" fmla="*/ 0 h 150"/>
                <a:gd name="T12" fmla="*/ 0 w 147"/>
                <a:gd name="T13" fmla="*/ 0 h 150"/>
                <a:gd name="T14" fmla="*/ 0 w 147"/>
                <a:gd name="T15" fmla="*/ 0 h 150"/>
                <a:gd name="T16" fmla="*/ 0 w 147"/>
                <a:gd name="T17" fmla="*/ 0 h 150"/>
                <a:gd name="T18" fmla="*/ 0 w 147"/>
                <a:gd name="T19" fmla="*/ 0 h 150"/>
                <a:gd name="T20" fmla="*/ 0 w 147"/>
                <a:gd name="T21" fmla="*/ 0 h 150"/>
                <a:gd name="T22" fmla="*/ 0 w 147"/>
                <a:gd name="T23" fmla="*/ 0 h 150"/>
                <a:gd name="T24" fmla="*/ 0 w 147"/>
                <a:gd name="T25" fmla="*/ 0 h 150"/>
                <a:gd name="T26" fmla="*/ 0 w 147"/>
                <a:gd name="T27" fmla="*/ 0 h 150"/>
                <a:gd name="T28" fmla="*/ 0 w 147"/>
                <a:gd name="T29" fmla="*/ 0 h 150"/>
                <a:gd name="T30" fmla="*/ 0 w 147"/>
                <a:gd name="T31" fmla="*/ 0 h 150"/>
                <a:gd name="T32" fmla="*/ 0 w 147"/>
                <a:gd name="T33" fmla="*/ 0 h 150"/>
                <a:gd name="T34" fmla="*/ 0 w 147"/>
                <a:gd name="T35" fmla="*/ 0 h 150"/>
                <a:gd name="T36" fmla="*/ 0 w 147"/>
                <a:gd name="T37" fmla="*/ 0 h 150"/>
                <a:gd name="T38" fmla="*/ 0 w 147"/>
                <a:gd name="T39" fmla="*/ 0 h 150"/>
                <a:gd name="T40" fmla="*/ 0 w 147"/>
                <a:gd name="T41" fmla="*/ 0 h 150"/>
                <a:gd name="T42" fmla="*/ 0 w 147"/>
                <a:gd name="T43" fmla="*/ 0 h 150"/>
                <a:gd name="T44" fmla="*/ 0 w 147"/>
                <a:gd name="T45" fmla="*/ 0 h 150"/>
                <a:gd name="T46" fmla="*/ 0 w 147"/>
                <a:gd name="T47" fmla="*/ 0 h 150"/>
                <a:gd name="T48" fmla="*/ 0 w 147"/>
                <a:gd name="T49" fmla="*/ 0 h 150"/>
                <a:gd name="T50" fmla="*/ 0 w 147"/>
                <a:gd name="T51" fmla="*/ 0 h 150"/>
                <a:gd name="T52" fmla="*/ 0 w 147"/>
                <a:gd name="T53" fmla="*/ 0 h 150"/>
                <a:gd name="T54" fmla="*/ 0 w 147"/>
                <a:gd name="T55" fmla="*/ 0 h 150"/>
                <a:gd name="T56" fmla="*/ 0 w 147"/>
                <a:gd name="T57" fmla="*/ 0 h 150"/>
                <a:gd name="T58" fmla="*/ 0 w 147"/>
                <a:gd name="T59" fmla="*/ 0 h 150"/>
                <a:gd name="T60" fmla="*/ 0 w 147"/>
                <a:gd name="T61" fmla="*/ 0 h 150"/>
                <a:gd name="T62" fmla="*/ 0 w 147"/>
                <a:gd name="T63" fmla="*/ 0 h 150"/>
                <a:gd name="T64" fmla="*/ 0 w 147"/>
                <a:gd name="T65" fmla="*/ 0 h 150"/>
                <a:gd name="T66" fmla="*/ 0 w 147"/>
                <a:gd name="T67" fmla="*/ 0 h 150"/>
                <a:gd name="T68" fmla="*/ 0 w 147"/>
                <a:gd name="T69" fmla="*/ 0 h 150"/>
                <a:gd name="T70" fmla="*/ 0 w 147"/>
                <a:gd name="T71" fmla="*/ 0 h 150"/>
                <a:gd name="T72" fmla="*/ 0 w 147"/>
                <a:gd name="T73" fmla="*/ 0 h 150"/>
                <a:gd name="T74" fmla="*/ 0 w 147"/>
                <a:gd name="T75" fmla="*/ 0 h 150"/>
                <a:gd name="T76" fmla="*/ 0 w 147"/>
                <a:gd name="T77" fmla="*/ 0 h 150"/>
                <a:gd name="T78" fmla="*/ 0 w 147"/>
                <a:gd name="T79" fmla="*/ 0 h 150"/>
                <a:gd name="T80" fmla="*/ 0 w 147"/>
                <a:gd name="T81" fmla="*/ 0 h 150"/>
                <a:gd name="T82" fmla="*/ 0 w 147"/>
                <a:gd name="T83" fmla="*/ 0 h 150"/>
                <a:gd name="T84" fmla="*/ 0 w 147"/>
                <a:gd name="T85" fmla="*/ 0 h 150"/>
                <a:gd name="T86" fmla="*/ 0 w 147"/>
                <a:gd name="T87" fmla="*/ 0 h 150"/>
                <a:gd name="T88" fmla="*/ 0 w 147"/>
                <a:gd name="T89" fmla="*/ 0 h 150"/>
                <a:gd name="T90" fmla="*/ 0 w 147"/>
                <a:gd name="T91" fmla="*/ 0 h 150"/>
                <a:gd name="T92" fmla="*/ 0 w 147"/>
                <a:gd name="T93" fmla="*/ 0 h 150"/>
                <a:gd name="T94" fmla="*/ 0 w 147"/>
                <a:gd name="T95" fmla="*/ 0 h 1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7"/>
                <a:gd name="T145" fmla="*/ 0 h 150"/>
                <a:gd name="T146" fmla="*/ 147 w 147"/>
                <a:gd name="T147" fmla="*/ 150 h 1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7" h="150">
                  <a:moveTo>
                    <a:pt x="67" y="102"/>
                  </a:moveTo>
                  <a:lnTo>
                    <a:pt x="55" y="88"/>
                  </a:lnTo>
                  <a:lnTo>
                    <a:pt x="48" y="85"/>
                  </a:lnTo>
                  <a:lnTo>
                    <a:pt x="40" y="76"/>
                  </a:lnTo>
                  <a:lnTo>
                    <a:pt x="23" y="68"/>
                  </a:lnTo>
                  <a:lnTo>
                    <a:pt x="17" y="59"/>
                  </a:lnTo>
                  <a:lnTo>
                    <a:pt x="12" y="30"/>
                  </a:lnTo>
                  <a:lnTo>
                    <a:pt x="6" y="18"/>
                  </a:lnTo>
                  <a:lnTo>
                    <a:pt x="0" y="13"/>
                  </a:lnTo>
                  <a:lnTo>
                    <a:pt x="18" y="12"/>
                  </a:lnTo>
                  <a:lnTo>
                    <a:pt x="24" y="7"/>
                  </a:lnTo>
                  <a:lnTo>
                    <a:pt x="38" y="6"/>
                  </a:lnTo>
                  <a:lnTo>
                    <a:pt x="43" y="3"/>
                  </a:lnTo>
                  <a:lnTo>
                    <a:pt x="58" y="6"/>
                  </a:lnTo>
                  <a:lnTo>
                    <a:pt x="74" y="0"/>
                  </a:lnTo>
                  <a:lnTo>
                    <a:pt x="85" y="18"/>
                  </a:lnTo>
                  <a:lnTo>
                    <a:pt x="92" y="18"/>
                  </a:lnTo>
                  <a:lnTo>
                    <a:pt x="97" y="22"/>
                  </a:lnTo>
                  <a:lnTo>
                    <a:pt x="98" y="29"/>
                  </a:lnTo>
                  <a:lnTo>
                    <a:pt x="95" y="35"/>
                  </a:lnTo>
                  <a:lnTo>
                    <a:pt x="94" y="41"/>
                  </a:lnTo>
                  <a:lnTo>
                    <a:pt x="96" y="48"/>
                  </a:lnTo>
                  <a:lnTo>
                    <a:pt x="106" y="58"/>
                  </a:lnTo>
                  <a:lnTo>
                    <a:pt x="117" y="66"/>
                  </a:lnTo>
                  <a:lnTo>
                    <a:pt x="118" y="72"/>
                  </a:lnTo>
                  <a:lnTo>
                    <a:pt x="115" y="80"/>
                  </a:lnTo>
                  <a:lnTo>
                    <a:pt x="109" y="81"/>
                  </a:lnTo>
                  <a:lnTo>
                    <a:pt x="110" y="87"/>
                  </a:lnTo>
                  <a:lnTo>
                    <a:pt x="120" y="98"/>
                  </a:lnTo>
                  <a:lnTo>
                    <a:pt x="131" y="105"/>
                  </a:lnTo>
                  <a:lnTo>
                    <a:pt x="139" y="105"/>
                  </a:lnTo>
                  <a:lnTo>
                    <a:pt x="145" y="106"/>
                  </a:lnTo>
                  <a:lnTo>
                    <a:pt x="141" y="120"/>
                  </a:lnTo>
                  <a:lnTo>
                    <a:pt x="146" y="124"/>
                  </a:lnTo>
                  <a:lnTo>
                    <a:pt x="145" y="130"/>
                  </a:lnTo>
                  <a:lnTo>
                    <a:pt x="139" y="133"/>
                  </a:lnTo>
                  <a:lnTo>
                    <a:pt x="146" y="144"/>
                  </a:lnTo>
                  <a:lnTo>
                    <a:pt x="147" y="150"/>
                  </a:lnTo>
                  <a:lnTo>
                    <a:pt x="123" y="150"/>
                  </a:lnTo>
                  <a:lnTo>
                    <a:pt x="121" y="129"/>
                  </a:lnTo>
                  <a:lnTo>
                    <a:pt x="111" y="110"/>
                  </a:lnTo>
                  <a:lnTo>
                    <a:pt x="105" y="108"/>
                  </a:lnTo>
                  <a:lnTo>
                    <a:pt x="98" y="110"/>
                  </a:lnTo>
                  <a:lnTo>
                    <a:pt x="91" y="110"/>
                  </a:lnTo>
                  <a:lnTo>
                    <a:pt x="86" y="107"/>
                  </a:lnTo>
                  <a:lnTo>
                    <a:pt x="81" y="101"/>
                  </a:lnTo>
                  <a:lnTo>
                    <a:pt x="75" y="100"/>
                  </a:lnTo>
                  <a:lnTo>
                    <a:pt x="67" y="10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9" name="Freeform 1011"/>
            <p:cNvSpPr>
              <a:spLocks/>
            </p:cNvSpPr>
            <p:nvPr/>
          </p:nvSpPr>
          <p:spPr bwMode="auto">
            <a:xfrm>
              <a:off x="5547197" y="3194485"/>
              <a:ext cx="69581" cy="72519"/>
            </a:xfrm>
            <a:custGeom>
              <a:avLst/>
              <a:gdLst>
                <a:gd name="T0" fmla="*/ 0 w 147"/>
                <a:gd name="T1" fmla="*/ 0 h 150"/>
                <a:gd name="T2" fmla="*/ 0 w 147"/>
                <a:gd name="T3" fmla="*/ 0 h 150"/>
                <a:gd name="T4" fmla="*/ 0 w 147"/>
                <a:gd name="T5" fmla="*/ 0 h 150"/>
                <a:gd name="T6" fmla="*/ 0 w 147"/>
                <a:gd name="T7" fmla="*/ 0 h 150"/>
                <a:gd name="T8" fmla="*/ 0 w 147"/>
                <a:gd name="T9" fmla="*/ 0 h 150"/>
                <a:gd name="T10" fmla="*/ 0 w 147"/>
                <a:gd name="T11" fmla="*/ 0 h 150"/>
                <a:gd name="T12" fmla="*/ 0 w 147"/>
                <a:gd name="T13" fmla="*/ 0 h 150"/>
                <a:gd name="T14" fmla="*/ 0 w 147"/>
                <a:gd name="T15" fmla="*/ 0 h 150"/>
                <a:gd name="T16" fmla="*/ 0 w 147"/>
                <a:gd name="T17" fmla="*/ 0 h 150"/>
                <a:gd name="T18" fmla="*/ 0 w 147"/>
                <a:gd name="T19" fmla="*/ 0 h 150"/>
                <a:gd name="T20" fmla="*/ 0 w 147"/>
                <a:gd name="T21" fmla="*/ 0 h 150"/>
                <a:gd name="T22" fmla="*/ 0 w 147"/>
                <a:gd name="T23" fmla="*/ 0 h 150"/>
                <a:gd name="T24" fmla="*/ 0 w 147"/>
                <a:gd name="T25" fmla="*/ 0 h 150"/>
                <a:gd name="T26" fmla="*/ 0 w 147"/>
                <a:gd name="T27" fmla="*/ 0 h 150"/>
                <a:gd name="T28" fmla="*/ 0 w 147"/>
                <a:gd name="T29" fmla="*/ 0 h 150"/>
                <a:gd name="T30" fmla="*/ 0 w 147"/>
                <a:gd name="T31" fmla="*/ 0 h 150"/>
                <a:gd name="T32" fmla="*/ 0 w 147"/>
                <a:gd name="T33" fmla="*/ 0 h 150"/>
                <a:gd name="T34" fmla="*/ 0 w 147"/>
                <a:gd name="T35" fmla="*/ 0 h 150"/>
                <a:gd name="T36" fmla="*/ 0 w 147"/>
                <a:gd name="T37" fmla="*/ 0 h 150"/>
                <a:gd name="T38" fmla="*/ 0 w 147"/>
                <a:gd name="T39" fmla="*/ 0 h 150"/>
                <a:gd name="T40" fmla="*/ 0 w 147"/>
                <a:gd name="T41" fmla="*/ 0 h 150"/>
                <a:gd name="T42" fmla="*/ 0 w 147"/>
                <a:gd name="T43" fmla="*/ 0 h 150"/>
                <a:gd name="T44" fmla="*/ 0 w 147"/>
                <a:gd name="T45" fmla="*/ 0 h 150"/>
                <a:gd name="T46" fmla="*/ 0 w 147"/>
                <a:gd name="T47" fmla="*/ 0 h 150"/>
                <a:gd name="T48" fmla="*/ 0 w 147"/>
                <a:gd name="T49" fmla="*/ 0 h 150"/>
                <a:gd name="T50" fmla="*/ 0 w 147"/>
                <a:gd name="T51" fmla="*/ 0 h 150"/>
                <a:gd name="T52" fmla="*/ 0 w 147"/>
                <a:gd name="T53" fmla="*/ 0 h 150"/>
                <a:gd name="T54" fmla="*/ 0 w 147"/>
                <a:gd name="T55" fmla="*/ 0 h 150"/>
                <a:gd name="T56" fmla="*/ 0 w 147"/>
                <a:gd name="T57" fmla="*/ 0 h 150"/>
                <a:gd name="T58" fmla="*/ 0 w 147"/>
                <a:gd name="T59" fmla="*/ 0 h 150"/>
                <a:gd name="T60" fmla="*/ 0 w 147"/>
                <a:gd name="T61" fmla="*/ 0 h 150"/>
                <a:gd name="T62" fmla="*/ 0 w 147"/>
                <a:gd name="T63" fmla="*/ 0 h 150"/>
                <a:gd name="T64" fmla="*/ 0 w 147"/>
                <a:gd name="T65" fmla="*/ 0 h 150"/>
                <a:gd name="T66" fmla="*/ 0 w 147"/>
                <a:gd name="T67" fmla="*/ 0 h 150"/>
                <a:gd name="T68" fmla="*/ 0 w 147"/>
                <a:gd name="T69" fmla="*/ 0 h 150"/>
                <a:gd name="T70" fmla="*/ 0 w 147"/>
                <a:gd name="T71" fmla="*/ 0 h 150"/>
                <a:gd name="T72" fmla="*/ 0 w 147"/>
                <a:gd name="T73" fmla="*/ 0 h 150"/>
                <a:gd name="T74" fmla="*/ 0 w 147"/>
                <a:gd name="T75" fmla="*/ 0 h 150"/>
                <a:gd name="T76" fmla="*/ 0 w 147"/>
                <a:gd name="T77" fmla="*/ 0 h 150"/>
                <a:gd name="T78" fmla="*/ 0 w 147"/>
                <a:gd name="T79" fmla="*/ 0 h 150"/>
                <a:gd name="T80" fmla="*/ 0 w 147"/>
                <a:gd name="T81" fmla="*/ 0 h 150"/>
                <a:gd name="T82" fmla="*/ 0 w 147"/>
                <a:gd name="T83" fmla="*/ 0 h 150"/>
                <a:gd name="T84" fmla="*/ 0 w 147"/>
                <a:gd name="T85" fmla="*/ 0 h 150"/>
                <a:gd name="T86" fmla="*/ 0 w 147"/>
                <a:gd name="T87" fmla="*/ 0 h 150"/>
                <a:gd name="T88" fmla="*/ 0 w 147"/>
                <a:gd name="T89" fmla="*/ 0 h 150"/>
                <a:gd name="T90" fmla="*/ 0 w 147"/>
                <a:gd name="T91" fmla="*/ 0 h 150"/>
                <a:gd name="T92" fmla="*/ 0 w 147"/>
                <a:gd name="T93" fmla="*/ 0 h 150"/>
                <a:gd name="T94" fmla="*/ 0 w 147"/>
                <a:gd name="T95" fmla="*/ 0 h 150"/>
                <a:gd name="T96" fmla="*/ 0 w 147"/>
                <a:gd name="T97" fmla="*/ 0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
                <a:gd name="T148" fmla="*/ 0 h 150"/>
                <a:gd name="T149" fmla="*/ 147 w 147"/>
                <a:gd name="T150" fmla="*/ 150 h 1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 h="150">
                  <a:moveTo>
                    <a:pt x="67" y="102"/>
                  </a:moveTo>
                  <a:lnTo>
                    <a:pt x="55" y="88"/>
                  </a:lnTo>
                  <a:lnTo>
                    <a:pt x="48" y="85"/>
                  </a:lnTo>
                  <a:lnTo>
                    <a:pt x="40" y="76"/>
                  </a:lnTo>
                  <a:lnTo>
                    <a:pt x="23" y="68"/>
                  </a:lnTo>
                  <a:lnTo>
                    <a:pt x="17" y="59"/>
                  </a:lnTo>
                  <a:lnTo>
                    <a:pt x="12" y="30"/>
                  </a:lnTo>
                  <a:lnTo>
                    <a:pt x="6" y="18"/>
                  </a:lnTo>
                  <a:lnTo>
                    <a:pt x="0" y="13"/>
                  </a:lnTo>
                  <a:lnTo>
                    <a:pt x="18" y="12"/>
                  </a:lnTo>
                  <a:lnTo>
                    <a:pt x="24" y="7"/>
                  </a:lnTo>
                  <a:lnTo>
                    <a:pt x="38" y="6"/>
                  </a:lnTo>
                  <a:lnTo>
                    <a:pt x="43" y="3"/>
                  </a:lnTo>
                  <a:lnTo>
                    <a:pt x="58" y="6"/>
                  </a:lnTo>
                  <a:lnTo>
                    <a:pt x="74" y="0"/>
                  </a:lnTo>
                  <a:lnTo>
                    <a:pt x="85" y="18"/>
                  </a:lnTo>
                  <a:lnTo>
                    <a:pt x="92" y="18"/>
                  </a:lnTo>
                  <a:lnTo>
                    <a:pt x="97" y="22"/>
                  </a:lnTo>
                  <a:lnTo>
                    <a:pt x="98" y="29"/>
                  </a:lnTo>
                  <a:lnTo>
                    <a:pt x="95" y="35"/>
                  </a:lnTo>
                  <a:lnTo>
                    <a:pt x="94" y="41"/>
                  </a:lnTo>
                  <a:lnTo>
                    <a:pt x="96" y="48"/>
                  </a:lnTo>
                  <a:lnTo>
                    <a:pt x="106" y="58"/>
                  </a:lnTo>
                  <a:lnTo>
                    <a:pt x="117" y="66"/>
                  </a:lnTo>
                  <a:lnTo>
                    <a:pt x="118" y="72"/>
                  </a:lnTo>
                  <a:lnTo>
                    <a:pt x="115" y="80"/>
                  </a:lnTo>
                  <a:lnTo>
                    <a:pt x="109" y="81"/>
                  </a:lnTo>
                  <a:lnTo>
                    <a:pt x="110" y="87"/>
                  </a:lnTo>
                  <a:lnTo>
                    <a:pt x="120" y="98"/>
                  </a:lnTo>
                  <a:lnTo>
                    <a:pt x="131" y="105"/>
                  </a:lnTo>
                  <a:lnTo>
                    <a:pt x="139" y="105"/>
                  </a:lnTo>
                  <a:lnTo>
                    <a:pt x="145" y="106"/>
                  </a:lnTo>
                  <a:lnTo>
                    <a:pt x="141" y="120"/>
                  </a:lnTo>
                  <a:lnTo>
                    <a:pt x="146" y="124"/>
                  </a:lnTo>
                  <a:lnTo>
                    <a:pt x="145" y="130"/>
                  </a:lnTo>
                  <a:lnTo>
                    <a:pt x="139" y="133"/>
                  </a:lnTo>
                  <a:lnTo>
                    <a:pt x="146" y="144"/>
                  </a:lnTo>
                  <a:lnTo>
                    <a:pt x="147" y="150"/>
                  </a:lnTo>
                  <a:lnTo>
                    <a:pt x="123" y="150"/>
                  </a:lnTo>
                  <a:lnTo>
                    <a:pt x="121" y="129"/>
                  </a:lnTo>
                  <a:lnTo>
                    <a:pt x="111" y="110"/>
                  </a:lnTo>
                  <a:lnTo>
                    <a:pt x="105" y="108"/>
                  </a:lnTo>
                  <a:lnTo>
                    <a:pt x="98" y="110"/>
                  </a:lnTo>
                  <a:lnTo>
                    <a:pt x="91" y="110"/>
                  </a:lnTo>
                  <a:lnTo>
                    <a:pt x="86" y="107"/>
                  </a:lnTo>
                  <a:lnTo>
                    <a:pt x="81" y="101"/>
                  </a:lnTo>
                  <a:lnTo>
                    <a:pt x="75" y="100"/>
                  </a:lnTo>
                  <a:lnTo>
                    <a:pt x="67" y="1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210" name="Freeform 1012"/>
            <p:cNvSpPr>
              <a:spLocks/>
            </p:cNvSpPr>
            <p:nvPr/>
          </p:nvSpPr>
          <p:spPr bwMode="auto">
            <a:xfrm>
              <a:off x="6162836" y="3236323"/>
              <a:ext cx="4538" cy="4183"/>
            </a:xfrm>
            <a:custGeom>
              <a:avLst/>
              <a:gdLst>
                <a:gd name="T0" fmla="*/ 0 w 11"/>
                <a:gd name="T1" fmla="*/ 0 h 8"/>
                <a:gd name="T2" fmla="*/ 0 w 11"/>
                <a:gd name="T3" fmla="*/ 0 h 8"/>
                <a:gd name="T4" fmla="*/ 0 w 11"/>
                <a:gd name="T5" fmla="*/ 0 h 8"/>
                <a:gd name="T6" fmla="*/ 0 w 11"/>
                <a:gd name="T7" fmla="*/ 0 h 8"/>
                <a:gd name="T8" fmla="*/ 0 w 11"/>
                <a:gd name="T9" fmla="*/ 0 h 8"/>
                <a:gd name="T10" fmla="*/ 0 w 11"/>
                <a:gd name="T11" fmla="*/ 0 h 8"/>
                <a:gd name="T12" fmla="*/ 0 60000 65536"/>
                <a:gd name="T13" fmla="*/ 0 60000 65536"/>
                <a:gd name="T14" fmla="*/ 0 60000 65536"/>
                <a:gd name="T15" fmla="*/ 0 60000 65536"/>
                <a:gd name="T16" fmla="*/ 0 60000 65536"/>
                <a:gd name="T17" fmla="*/ 0 60000 65536"/>
                <a:gd name="T18" fmla="*/ 0 w 11"/>
                <a:gd name="T19" fmla="*/ 0 h 8"/>
                <a:gd name="T20" fmla="*/ 11 w 11"/>
                <a:gd name="T21" fmla="*/ 8 h 8"/>
              </a:gdLst>
              <a:ahLst/>
              <a:cxnLst>
                <a:cxn ang="T12">
                  <a:pos x="T0" y="T1"/>
                </a:cxn>
                <a:cxn ang="T13">
                  <a:pos x="T2" y="T3"/>
                </a:cxn>
                <a:cxn ang="T14">
                  <a:pos x="T4" y="T5"/>
                </a:cxn>
                <a:cxn ang="T15">
                  <a:pos x="T6" y="T7"/>
                </a:cxn>
                <a:cxn ang="T16">
                  <a:pos x="T8" y="T9"/>
                </a:cxn>
                <a:cxn ang="T17">
                  <a:pos x="T10" y="T11"/>
                </a:cxn>
              </a:cxnLst>
              <a:rect l="T18" t="T19" r="T20" b="T21"/>
              <a:pathLst>
                <a:path w="11" h="8">
                  <a:moveTo>
                    <a:pt x="11" y="5"/>
                  </a:moveTo>
                  <a:lnTo>
                    <a:pt x="7" y="0"/>
                  </a:lnTo>
                  <a:lnTo>
                    <a:pt x="0" y="1"/>
                  </a:lnTo>
                  <a:lnTo>
                    <a:pt x="2" y="8"/>
                  </a:lnTo>
                  <a:lnTo>
                    <a:pt x="9" y="8"/>
                  </a:lnTo>
                  <a:lnTo>
                    <a:pt x="11"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1" name="Freeform 1013"/>
            <p:cNvSpPr>
              <a:spLocks/>
            </p:cNvSpPr>
            <p:nvPr/>
          </p:nvSpPr>
          <p:spPr bwMode="auto">
            <a:xfrm>
              <a:off x="6162836" y="3236323"/>
              <a:ext cx="4538" cy="4183"/>
            </a:xfrm>
            <a:custGeom>
              <a:avLst/>
              <a:gdLst>
                <a:gd name="T0" fmla="*/ 0 w 11"/>
                <a:gd name="T1" fmla="*/ 0 h 8"/>
                <a:gd name="T2" fmla="*/ 0 w 11"/>
                <a:gd name="T3" fmla="*/ 0 h 8"/>
                <a:gd name="T4" fmla="*/ 0 w 11"/>
                <a:gd name="T5" fmla="*/ 0 h 8"/>
                <a:gd name="T6" fmla="*/ 0 w 11"/>
                <a:gd name="T7" fmla="*/ 0 h 8"/>
                <a:gd name="T8" fmla="*/ 0 w 11"/>
                <a:gd name="T9" fmla="*/ 0 h 8"/>
                <a:gd name="T10" fmla="*/ 0 w 11"/>
                <a:gd name="T11" fmla="*/ 0 h 8"/>
                <a:gd name="T12" fmla="*/ 0 60000 65536"/>
                <a:gd name="T13" fmla="*/ 0 60000 65536"/>
                <a:gd name="T14" fmla="*/ 0 60000 65536"/>
                <a:gd name="T15" fmla="*/ 0 60000 65536"/>
                <a:gd name="T16" fmla="*/ 0 60000 65536"/>
                <a:gd name="T17" fmla="*/ 0 60000 65536"/>
                <a:gd name="T18" fmla="*/ 0 w 11"/>
                <a:gd name="T19" fmla="*/ 0 h 8"/>
                <a:gd name="T20" fmla="*/ 11 w 11"/>
                <a:gd name="T21" fmla="*/ 8 h 8"/>
              </a:gdLst>
              <a:ahLst/>
              <a:cxnLst>
                <a:cxn ang="T12">
                  <a:pos x="T0" y="T1"/>
                </a:cxn>
                <a:cxn ang="T13">
                  <a:pos x="T2" y="T3"/>
                </a:cxn>
                <a:cxn ang="T14">
                  <a:pos x="T4" y="T5"/>
                </a:cxn>
                <a:cxn ang="T15">
                  <a:pos x="T6" y="T7"/>
                </a:cxn>
                <a:cxn ang="T16">
                  <a:pos x="T8" y="T9"/>
                </a:cxn>
                <a:cxn ang="T17">
                  <a:pos x="T10" y="T11"/>
                </a:cxn>
              </a:cxnLst>
              <a:rect l="T18" t="T19" r="T20" b="T21"/>
              <a:pathLst>
                <a:path w="11" h="8">
                  <a:moveTo>
                    <a:pt x="11" y="5"/>
                  </a:moveTo>
                  <a:lnTo>
                    <a:pt x="7" y="0"/>
                  </a:lnTo>
                  <a:lnTo>
                    <a:pt x="0" y="1"/>
                  </a:lnTo>
                  <a:lnTo>
                    <a:pt x="2" y="8"/>
                  </a:lnTo>
                  <a:lnTo>
                    <a:pt x="9" y="8"/>
                  </a:lnTo>
                  <a:lnTo>
                    <a:pt x="11"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12" name="Freeform 1014"/>
            <p:cNvSpPr>
              <a:spLocks/>
            </p:cNvSpPr>
            <p:nvPr/>
          </p:nvSpPr>
          <p:spPr bwMode="auto">
            <a:xfrm>
              <a:off x="4170705" y="3580788"/>
              <a:ext cx="275298" cy="298444"/>
            </a:xfrm>
            <a:custGeom>
              <a:avLst/>
              <a:gdLst>
                <a:gd name="T0" fmla="*/ 0 w 569"/>
                <a:gd name="T1" fmla="*/ 0 h 623"/>
                <a:gd name="T2" fmla="*/ 0 w 569"/>
                <a:gd name="T3" fmla="*/ 0 h 623"/>
                <a:gd name="T4" fmla="*/ 0 w 569"/>
                <a:gd name="T5" fmla="*/ 0 h 623"/>
                <a:gd name="T6" fmla="*/ 0 w 569"/>
                <a:gd name="T7" fmla="*/ 0 h 623"/>
                <a:gd name="T8" fmla="*/ 0 w 569"/>
                <a:gd name="T9" fmla="*/ 0 h 623"/>
                <a:gd name="T10" fmla="*/ 0 w 569"/>
                <a:gd name="T11" fmla="*/ 0 h 623"/>
                <a:gd name="T12" fmla="*/ 0 w 569"/>
                <a:gd name="T13" fmla="*/ 1 h 623"/>
                <a:gd name="T14" fmla="*/ 0 w 569"/>
                <a:gd name="T15" fmla="*/ 1 h 623"/>
                <a:gd name="T16" fmla="*/ 0 w 569"/>
                <a:gd name="T17" fmla="*/ 1 h 623"/>
                <a:gd name="T18" fmla="*/ 0 w 569"/>
                <a:gd name="T19" fmla="*/ 1 h 623"/>
                <a:gd name="T20" fmla="*/ 0 w 569"/>
                <a:gd name="T21" fmla="*/ 1 h 623"/>
                <a:gd name="T22" fmla="*/ 0 w 569"/>
                <a:gd name="T23" fmla="*/ 1 h 623"/>
                <a:gd name="T24" fmla="*/ 0 w 569"/>
                <a:gd name="T25" fmla="*/ 1 h 623"/>
                <a:gd name="T26" fmla="*/ 0 w 569"/>
                <a:gd name="T27" fmla="*/ 1 h 623"/>
                <a:gd name="T28" fmla="*/ 0 w 569"/>
                <a:gd name="T29" fmla="*/ 1 h 623"/>
                <a:gd name="T30" fmla="*/ 0 w 569"/>
                <a:gd name="T31" fmla="*/ 1 h 623"/>
                <a:gd name="T32" fmla="*/ 0 w 569"/>
                <a:gd name="T33" fmla="*/ 1 h 623"/>
                <a:gd name="T34" fmla="*/ 0 w 569"/>
                <a:gd name="T35" fmla="*/ 1 h 623"/>
                <a:gd name="T36" fmla="*/ 0 w 569"/>
                <a:gd name="T37" fmla="*/ 1 h 623"/>
                <a:gd name="T38" fmla="*/ 0 w 569"/>
                <a:gd name="T39" fmla="*/ 1 h 623"/>
                <a:gd name="T40" fmla="*/ 0 w 569"/>
                <a:gd name="T41" fmla="*/ 1 h 623"/>
                <a:gd name="T42" fmla="*/ 0 w 569"/>
                <a:gd name="T43" fmla="*/ 1 h 623"/>
                <a:gd name="T44" fmla="*/ 0 w 569"/>
                <a:gd name="T45" fmla="*/ 1 h 623"/>
                <a:gd name="T46" fmla="*/ 0 w 569"/>
                <a:gd name="T47" fmla="*/ 1 h 623"/>
                <a:gd name="T48" fmla="*/ 0 w 569"/>
                <a:gd name="T49" fmla="*/ 1 h 623"/>
                <a:gd name="T50" fmla="*/ 0 w 569"/>
                <a:gd name="T51" fmla="*/ 1 h 623"/>
                <a:gd name="T52" fmla="*/ 0 w 569"/>
                <a:gd name="T53" fmla="*/ 1 h 623"/>
                <a:gd name="T54" fmla="*/ 0 w 569"/>
                <a:gd name="T55" fmla="*/ 1 h 623"/>
                <a:gd name="T56" fmla="*/ 0 w 569"/>
                <a:gd name="T57" fmla="*/ 1 h 623"/>
                <a:gd name="T58" fmla="*/ 0 w 569"/>
                <a:gd name="T59" fmla="*/ 1 h 623"/>
                <a:gd name="T60" fmla="*/ 0 w 569"/>
                <a:gd name="T61" fmla="*/ 1 h 623"/>
                <a:gd name="T62" fmla="*/ 0 w 569"/>
                <a:gd name="T63" fmla="*/ 1 h 623"/>
                <a:gd name="T64" fmla="*/ 0 w 569"/>
                <a:gd name="T65" fmla="*/ 1 h 623"/>
                <a:gd name="T66" fmla="*/ 0 w 569"/>
                <a:gd name="T67" fmla="*/ 1 h 623"/>
                <a:gd name="T68" fmla="*/ 0 w 569"/>
                <a:gd name="T69" fmla="*/ 1 h 623"/>
                <a:gd name="T70" fmla="*/ 0 w 569"/>
                <a:gd name="T71" fmla="*/ 1 h 623"/>
                <a:gd name="T72" fmla="*/ 0 w 569"/>
                <a:gd name="T73" fmla="*/ 1 h 623"/>
                <a:gd name="T74" fmla="*/ 0 w 569"/>
                <a:gd name="T75" fmla="*/ 1 h 623"/>
                <a:gd name="T76" fmla="*/ 0 w 569"/>
                <a:gd name="T77" fmla="*/ 1 h 623"/>
                <a:gd name="T78" fmla="*/ 0 w 569"/>
                <a:gd name="T79" fmla="*/ 1 h 623"/>
                <a:gd name="T80" fmla="*/ 0 w 569"/>
                <a:gd name="T81" fmla="*/ 1 h 623"/>
                <a:gd name="T82" fmla="*/ 1 w 569"/>
                <a:gd name="T83" fmla="*/ 1 h 623"/>
                <a:gd name="T84" fmla="*/ 1 w 569"/>
                <a:gd name="T85" fmla="*/ 1 h 623"/>
                <a:gd name="T86" fmla="*/ 1 w 569"/>
                <a:gd name="T87" fmla="*/ 0 h 623"/>
                <a:gd name="T88" fmla="*/ 1 w 569"/>
                <a:gd name="T89" fmla="*/ 0 h 623"/>
                <a:gd name="T90" fmla="*/ 0 w 569"/>
                <a:gd name="T91" fmla="*/ 0 h 623"/>
                <a:gd name="T92" fmla="*/ 0 w 569"/>
                <a:gd name="T93" fmla="*/ 0 h 623"/>
                <a:gd name="T94" fmla="*/ 0 w 569"/>
                <a:gd name="T95" fmla="*/ 0 h 6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69"/>
                <a:gd name="T145" fmla="*/ 0 h 623"/>
                <a:gd name="T146" fmla="*/ 569 w 569"/>
                <a:gd name="T147" fmla="*/ 623 h 6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69" h="623">
                  <a:moveTo>
                    <a:pt x="170" y="296"/>
                  </a:moveTo>
                  <a:lnTo>
                    <a:pt x="15" y="296"/>
                  </a:lnTo>
                  <a:lnTo>
                    <a:pt x="13" y="302"/>
                  </a:lnTo>
                  <a:lnTo>
                    <a:pt x="2" y="313"/>
                  </a:lnTo>
                  <a:lnTo>
                    <a:pt x="4" y="312"/>
                  </a:lnTo>
                  <a:lnTo>
                    <a:pt x="0" y="316"/>
                  </a:lnTo>
                  <a:lnTo>
                    <a:pt x="1" y="317"/>
                  </a:lnTo>
                  <a:lnTo>
                    <a:pt x="1" y="316"/>
                  </a:lnTo>
                  <a:lnTo>
                    <a:pt x="10" y="313"/>
                  </a:lnTo>
                  <a:lnTo>
                    <a:pt x="19" y="335"/>
                  </a:lnTo>
                  <a:lnTo>
                    <a:pt x="20" y="336"/>
                  </a:lnTo>
                  <a:lnTo>
                    <a:pt x="28" y="335"/>
                  </a:lnTo>
                  <a:lnTo>
                    <a:pt x="36" y="355"/>
                  </a:lnTo>
                  <a:lnTo>
                    <a:pt x="36" y="375"/>
                  </a:lnTo>
                  <a:lnTo>
                    <a:pt x="31" y="390"/>
                  </a:lnTo>
                  <a:lnTo>
                    <a:pt x="29" y="392"/>
                  </a:lnTo>
                  <a:lnTo>
                    <a:pt x="26" y="393"/>
                  </a:lnTo>
                  <a:lnTo>
                    <a:pt x="24" y="397"/>
                  </a:lnTo>
                  <a:lnTo>
                    <a:pt x="39" y="419"/>
                  </a:lnTo>
                  <a:lnTo>
                    <a:pt x="45" y="482"/>
                  </a:lnTo>
                  <a:lnTo>
                    <a:pt x="20" y="557"/>
                  </a:lnTo>
                  <a:lnTo>
                    <a:pt x="22" y="557"/>
                  </a:lnTo>
                  <a:lnTo>
                    <a:pt x="29" y="548"/>
                  </a:lnTo>
                  <a:lnTo>
                    <a:pt x="32" y="537"/>
                  </a:lnTo>
                  <a:lnTo>
                    <a:pt x="35" y="537"/>
                  </a:lnTo>
                  <a:lnTo>
                    <a:pt x="37" y="536"/>
                  </a:lnTo>
                  <a:lnTo>
                    <a:pt x="51" y="536"/>
                  </a:lnTo>
                  <a:lnTo>
                    <a:pt x="60" y="539"/>
                  </a:lnTo>
                  <a:lnTo>
                    <a:pt x="66" y="537"/>
                  </a:lnTo>
                  <a:lnTo>
                    <a:pt x="68" y="536"/>
                  </a:lnTo>
                  <a:lnTo>
                    <a:pt x="78" y="534"/>
                  </a:lnTo>
                  <a:lnTo>
                    <a:pt x="85" y="534"/>
                  </a:lnTo>
                  <a:lnTo>
                    <a:pt x="86" y="534"/>
                  </a:lnTo>
                  <a:lnTo>
                    <a:pt x="87" y="531"/>
                  </a:lnTo>
                  <a:lnTo>
                    <a:pt x="88" y="530"/>
                  </a:lnTo>
                  <a:lnTo>
                    <a:pt x="94" y="531"/>
                  </a:lnTo>
                  <a:lnTo>
                    <a:pt x="97" y="530"/>
                  </a:lnTo>
                  <a:lnTo>
                    <a:pt x="116" y="532"/>
                  </a:lnTo>
                  <a:lnTo>
                    <a:pt x="118" y="532"/>
                  </a:lnTo>
                  <a:lnTo>
                    <a:pt x="122" y="531"/>
                  </a:lnTo>
                  <a:lnTo>
                    <a:pt x="124" y="536"/>
                  </a:lnTo>
                  <a:lnTo>
                    <a:pt x="130" y="536"/>
                  </a:lnTo>
                  <a:lnTo>
                    <a:pt x="138" y="545"/>
                  </a:lnTo>
                  <a:lnTo>
                    <a:pt x="140" y="550"/>
                  </a:lnTo>
                  <a:lnTo>
                    <a:pt x="147" y="555"/>
                  </a:lnTo>
                  <a:lnTo>
                    <a:pt x="155" y="553"/>
                  </a:lnTo>
                  <a:lnTo>
                    <a:pt x="155" y="557"/>
                  </a:lnTo>
                  <a:lnTo>
                    <a:pt x="158" y="557"/>
                  </a:lnTo>
                  <a:lnTo>
                    <a:pt x="162" y="555"/>
                  </a:lnTo>
                  <a:lnTo>
                    <a:pt x="165" y="555"/>
                  </a:lnTo>
                  <a:lnTo>
                    <a:pt x="177" y="575"/>
                  </a:lnTo>
                  <a:lnTo>
                    <a:pt x="176" y="579"/>
                  </a:lnTo>
                  <a:lnTo>
                    <a:pt x="180" y="581"/>
                  </a:lnTo>
                  <a:lnTo>
                    <a:pt x="183" y="584"/>
                  </a:lnTo>
                  <a:lnTo>
                    <a:pt x="184" y="587"/>
                  </a:lnTo>
                  <a:lnTo>
                    <a:pt x="186" y="588"/>
                  </a:lnTo>
                  <a:lnTo>
                    <a:pt x="189" y="586"/>
                  </a:lnTo>
                  <a:lnTo>
                    <a:pt x="191" y="594"/>
                  </a:lnTo>
                  <a:lnTo>
                    <a:pt x="194" y="594"/>
                  </a:lnTo>
                  <a:lnTo>
                    <a:pt x="195" y="597"/>
                  </a:lnTo>
                  <a:lnTo>
                    <a:pt x="193" y="598"/>
                  </a:lnTo>
                  <a:lnTo>
                    <a:pt x="193" y="599"/>
                  </a:lnTo>
                  <a:lnTo>
                    <a:pt x="197" y="600"/>
                  </a:lnTo>
                  <a:lnTo>
                    <a:pt x="198" y="603"/>
                  </a:lnTo>
                  <a:lnTo>
                    <a:pt x="203" y="605"/>
                  </a:lnTo>
                  <a:lnTo>
                    <a:pt x="206" y="605"/>
                  </a:lnTo>
                  <a:lnTo>
                    <a:pt x="211" y="607"/>
                  </a:lnTo>
                  <a:lnTo>
                    <a:pt x="213" y="610"/>
                  </a:lnTo>
                  <a:lnTo>
                    <a:pt x="214" y="615"/>
                  </a:lnTo>
                  <a:lnTo>
                    <a:pt x="215" y="617"/>
                  </a:lnTo>
                  <a:lnTo>
                    <a:pt x="221" y="618"/>
                  </a:lnTo>
                  <a:lnTo>
                    <a:pt x="227" y="623"/>
                  </a:lnTo>
                  <a:lnTo>
                    <a:pt x="246" y="604"/>
                  </a:lnTo>
                  <a:lnTo>
                    <a:pt x="260" y="569"/>
                  </a:lnTo>
                  <a:lnTo>
                    <a:pt x="262" y="569"/>
                  </a:lnTo>
                  <a:lnTo>
                    <a:pt x="265" y="569"/>
                  </a:lnTo>
                  <a:lnTo>
                    <a:pt x="265" y="570"/>
                  </a:lnTo>
                  <a:lnTo>
                    <a:pt x="271" y="571"/>
                  </a:lnTo>
                  <a:lnTo>
                    <a:pt x="274" y="573"/>
                  </a:lnTo>
                  <a:lnTo>
                    <a:pt x="285" y="602"/>
                  </a:lnTo>
                  <a:lnTo>
                    <a:pt x="301" y="604"/>
                  </a:lnTo>
                  <a:lnTo>
                    <a:pt x="324" y="586"/>
                  </a:lnTo>
                  <a:lnTo>
                    <a:pt x="538" y="589"/>
                  </a:lnTo>
                  <a:lnTo>
                    <a:pt x="548" y="549"/>
                  </a:lnTo>
                  <a:lnTo>
                    <a:pt x="529" y="544"/>
                  </a:lnTo>
                  <a:lnTo>
                    <a:pt x="486" y="113"/>
                  </a:lnTo>
                  <a:lnTo>
                    <a:pt x="569" y="113"/>
                  </a:lnTo>
                  <a:lnTo>
                    <a:pt x="395" y="0"/>
                  </a:lnTo>
                  <a:lnTo>
                    <a:pt x="395" y="59"/>
                  </a:lnTo>
                  <a:lnTo>
                    <a:pt x="243" y="59"/>
                  </a:lnTo>
                  <a:lnTo>
                    <a:pt x="243" y="190"/>
                  </a:lnTo>
                  <a:lnTo>
                    <a:pt x="197" y="201"/>
                  </a:lnTo>
                  <a:lnTo>
                    <a:pt x="193" y="204"/>
                  </a:lnTo>
                  <a:lnTo>
                    <a:pt x="185" y="218"/>
                  </a:lnTo>
                  <a:lnTo>
                    <a:pt x="191" y="296"/>
                  </a:lnTo>
                  <a:lnTo>
                    <a:pt x="170" y="29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3" name="Freeform 1015"/>
            <p:cNvSpPr>
              <a:spLocks/>
            </p:cNvSpPr>
            <p:nvPr/>
          </p:nvSpPr>
          <p:spPr bwMode="auto">
            <a:xfrm>
              <a:off x="4170705" y="3580788"/>
              <a:ext cx="275298" cy="298444"/>
            </a:xfrm>
            <a:custGeom>
              <a:avLst/>
              <a:gdLst>
                <a:gd name="T0" fmla="*/ 0 w 569"/>
                <a:gd name="T1" fmla="*/ 0 h 623"/>
                <a:gd name="T2" fmla="*/ 0 w 569"/>
                <a:gd name="T3" fmla="*/ 0 h 623"/>
                <a:gd name="T4" fmla="*/ 0 w 569"/>
                <a:gd name="T5" fmla="*/ 0 h 623"/>
                <a:gd name="T6" fmla="*/ 0 w 569"/>
                <a:gd name="T7" fmla="*/ 0 h 623"/>
                <a:gd name="T8" fmla="*/ 0 w 569"/>
                <a:gd name="T9" fmla="*/ 0 h 623"/>
                <a:gd name="T10" fmla="*/ 0 w 569"/>
                <a:gd name="T11" fmla="*/ 0 h 623"/>
                <a:gd name="T12" fmla="*/ 0 w 569"/>
                <a:gd name="T13" fmla="*/ 1 h 623"/>
                <a:gd name="T14" fmla="*/ 0 w 569"/>
                <a:gd name="T15" fmla="*/ 1 h 623"/>
                <a:gd name="T16" fmla="*/ 0 w 569"/>
                <a:gd name="T17" fmla="*/ 1 h 623"/>
                <a:gd name="T18" fmla="*/ 0 w 569"/>
                <a:gd name="T19" fmla="*/ 1 h 623"/>
                <a:gd name="T20" fmla="*/ 0 w 569"/>
                <a:gd name="T21" fmla="*/ 1 h 623"/>
                <a:gd name="T22" fmla="*/ 0 w 569"/>
                <a:gd name="T23" fmla="*/ 1 h 623"/>
                <a:gd name="T24" fmla="*/ 0 w 569"/>
                <a:gd name="T25" fmla="*/ 1 h 623"/>
                <a:gd name="T26" fmla="*/ 0 w 569"/>
                <a:gd name="T27" fmla="*/ 1 h 623"/>
                <a:gd name="T28" fmla="*/ 0 w 569"/>
                <a:gd name="T29" fmla="*/ 1 h 623"/>
                <a:gd name="T30" fmla="*/ 0 w 569"/>
                <a:gd name="T31" fmla="*/ 1 h 623"/>
                <a:gd name="T32" fmla="*/ 0 w 569"/>
                <a:gd name="T33" fmla="*/ 1 h 623"/>
                <a:gd name="T34" fmla="*/ 0 w 569"/>
                <a:gd name="T35" fmla="*/ 1 h 623"/>
                <a:gd name="T36" fmla="*/ 0 w 569"/>
                <a:gd name="T37" fmla="*/ 1 h 623"/>
                <a:gd name="T38" fmla="*/ 0 w 569"/>
                <a:gd name="T39" fmla="*/ 1 h 623"/>
                <a:gd name="T40" fmla="*/ 0 w 569"/>
                <a:gd name="T41" fmla="*/ 1 h 623"/>
                <a:gd name="T42" fmla="*/ 0 w 569"/>
                <a:gd name="T43" fmla="*/ 1 h 623"/>
                <a:gd name="T44" fmla="*/ 0 w 569"/>
                <a:gd name="T45" fmla="*/ 1 h 623"/>
                <a:gd name="T46" fmla="*/ 0 w 569"/>
                <a:gd name="T47" fmla="*/ 1 h 623"/>
                <a:gd name="T48" fmla="*/ 0 w 569"/>
                <a:gd name="T49" fmla="*/ 1 h 623"/>
                <a:gd name="T50" fmla="*/ 0 w 569"/>
                <a:gd name="T51" fmla="*/ 1 h 623"/>
                <a:gd name="T52" fmla="*/ 0 w 569"/>
                <a:gd name="T53" fmla="*/ 1 h 623"/>
                <a:gd name="T54" fmla="*/ 0 w 569"/>
                <a:gd name="T55" fmla="*/ 1 h 623"/>
                <a:gd name="T56" fmla="*/ 0 w 569"/>
                <a:gd name="T57" fmla="*/ 1 h 623"/>
                <a:gd name="T58" fmla="*/ 0 w 569"/>
                <a:gd name="T59" fmla="*/ 1 h 623"/>
                <a:gd name="T60" fmla="*/ 0 w 569"/>
                <a:gd name="T61" fmla="*/ 1 h 623"/>
                <a:gd name="T62" fmla="*/ 0 w 569"/>
                <a:gd name="T63" fmla="*/ 1 h 623"/>
                <a:gd name="T64" fmla="*/ 0 w 569"/>
                <a:gd name="T65" fmla="*/ 1 h 623"/>
                <a:gd name="T66" fmla="*/ 0 w 569"/>
                <a:gd name="T67" fmla="*/ 1 h 623"/>
                <a:gd name="T68" fmla="*/ 0 w 569"/>
                <a:gd name="T69" fmla="*/ 1 h 623"/>
                <a:gd name="T70" fmla="*/ 0 w 569"/>
                <a:gd name="T71" fmla="*/ 1 h 623"/>
                <a:gd name="T72" fmla="*/ 0 w 569"/>
                <a:gd name="T73" fmla="*/ 1 h 623"/>
                <a:gd name="T74" fmla="*/ 0 w 569"/>
                <a:gd name="T75" fmla="*/ 1 h 623"/>
                <a:gd name="T76" fmla="*/ 0 w 569"/>
                <a:gd name="T77" fmla="*/ 1 h 623"/>
                <a:gd name="T78" fmla="*/ 0 w 569"/>
                <a:gd name="T79" fmla="*/ 1 h 623"/>
                <a:gd name="T80" fmla="*/ 0 w 569"/>
                <a:gd name="T81" fmla="*/ 1 h 623"/>
                <a:gd name="T82" fmla="*/ 1 w 569"/>
                <a:gd name="T83" fmla="*/ 1 h 623"/>
                <a:gd name="T84" fmla="*/ 1 w 569"/>
                <a:gd name="T85" fmla="*/ 1 h 623"/>
                <a:gd name="T86" fmla="*/ 1 w 569"/>
                <a:gd name="T87" fmla="*/ 0 h 623"/>
                <a:gd name="T88" fmla="*/ 1 w 569"/>
                <a:gd name="T89" fmla="*/ 0 h 623"/>
                <a:gd name="T90" fmla="*/ 0 w 569"/>
                <a:gd name="T91" fmla="*/ 0 h 623"/>
                <a:gd name="T92" fmla="*/ 0 w 569"/>
                <a:gd name="T93" fmla="*/ 0 h 623"/>
                <a:gd name="T94" fmla="*/ 0 w 569"/>
                <a:gd name="T95" fmla="*/ 0 h 6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69"/>
                <a:gd name="T145" fmla="*/ 0 h 623"/>
                <a:gd name="T146" fmla="*/ 569 w 569"/>
                <a:gd name="T147" fmla="*/ 623 h 6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69" h="623">
                  <a:moveTo>
                    <a:pt x="170" y="296"/>
                  </a:moveTo>
                  <a:lnTo>
                    <a:pt x="15" y="296"/>
                  </a:lnTo>
                  <a:lnTo>
                    <a:pt x="13" y="302"/>
                  </a:lnTo>
                  <a:lnTo>
                    <a:pt x="2" y="313"/>
                  </a:lnTo>
                  <a:lnTo>
                    <a:pt x="4" y="312"/>
                  </a:lnTo>
                  <a:lnTo>
                    <a:pt x="0" y="316"/>
                  </a:lnTo>
                  <a:lnTo>
                    <a:pt x="1" y="317"/>
                  </a:lnTo>
                  <a:lnTo>
                    <a:pt x="1" y="316"/>
                  </a:lnTo>
                  <a:lnTo>
                    <a:pt x="10" y="313"/>
                  </a:lnTo>
                  <a:lnTo>
                    <a:pt x="19" y="335"/>
                  </a:lnTo>
                  <a:lnTo>
                    <a:pt x="20" y="336"/>
                  </a:lnTo>
                  <a:lnTo>
                    <a:pt x="28" y="335"/>
                  </a:lnTo>
                  <a:lnTo>
                    <a:pt x="36" y="355"/>
                  </a:lnTo>
                  <a:lnTo>
                    <a:pt x="36" y="375"/>
                  </a:lnTo>
                  <a:lnTo>
                    <a:pt x="31" y="390"/>
                  </a:lnTo>
                  <a:lnTo>
                    <a:pt x="29" y="392"/>
                  </a:lnTo>
                  <a:lnTo>
                    <a:pt x="26" y="393"/>
                  </a:lnTo>
                  <a:lnTo>
                    <a:pt x="24" y="397"/>
                  </a:lnTo>
                  <a:lnTo>
                    <a:pt x="39" y="419"/>
                  </a:lnTo>
                  <a:lnTo>
                    <a:pt x="45" y="482"/>
                  </a:lnTo>
                  <a:lnTo>
                    <a:pt x="20" y="557"/>
                  </a:lnTo>
                  <a:lnTo>
                    <a:pt x="22" y="557"/>
                  </a:lnTo>
                  <a:lnTo>
                    <a:pt x="29" y="548"/>
                  </a:lnTo>
                  <a:lnTo>
                    <a:pt x="32" y="537"/>
                  </a:lnTo>
                  <a:lnTo>
                    <a:pt x="35" y="537"/>
                  </a:lnTo>
                  <a:lnTo>
                    <a:pt x="37" y="536"/>
                  </a:lnTo>
                  <a:lnTo>
                    <a:pt x="51" y="536"/>
                  </a:lnTo>
                  <a:lnTo>
                    <a:pt x="60" y="539"/>
                  </a:lnTo>
                  <a:lnTo>
                    <a:pt x="66" y="537"/>
                  </a:lnTo>
                  <a:lnTo>
                    <a:pt x="68" y="536"/>
                  </a:lnTo>
                  <a:lnTo>
                    <a:pt x="78" y="534"/>
                  </a:lnTo>
                  <a:lnTo>
                    <a:pt x="85" y="534"/>
                  </a:lnTo>
                  <a:lnTo>
                    <a:pt x="86" y="534"/>
                  </a:lnTo>
                  <a:lnTo>
                    <a:pt x="87" y="531"/>
                  </a:lnTo>
                  <a:lnTo>
                    <a:pt x="88" y="530"/>
                  </a:lnTo>
                  <a:lnTo>
                    <a:pt x="94" y="531"/>
                  </a:lnTo>
                  <a:lnTo>
                    <a:pt x="97" y="530"/>
                  </a:lnTo>
                  <a:lnTo>
                    <a:pt x="116" y="532"/>
                  </a:lnTo>
                  <a:lnTo>
                    <a:pt x="118" y="532"/>
                  </a:lnTo>
                  <a:lnTo>
                    <a:pt x="122" y="531"/>
                  </a:lnTo>
                  <a:lnTo>
                    <a:pt x="124" y="536"/>
                  </a:lnTo>
                  <a:lnTo>
                    <a:pt x="130" y="536"/>
                  </a:lnTo>
                  <a:lnTo>
                    <a:pt x="138" y="545"/>
                  </a:lnTo>
                  <a:lnTo>
                    <a:pt x="140" y="550"/>
                  </a:lnTo>
                  <a:lnTo>
                    <a:pt x="147" y="555"/>
                  </a:lnTo>
                  <a:lnTo>
                    <a:pt x="155" y="553"/>
                  </a:lnTo>
                  <a:lnTo>
                    <a:pt x="155" y="557"/>
                  </a:lnTo>
                  <a:lnTo>
                    <a:pt x="158" y="557"/>
                  </a:lnTo>
                  <a:lnTo>
                    <a:pt x="162" y="555"/>
                  </a:lnTo>
                  <a:lnTo>
                    <a:pt x="165" y="555"/>
                  </a:lnTo>
                  <a:lnTo>
                    <a:pt x="177" y="575"/>
                  </a:lnTo>
                  <a:lnTo>
                    <a:pt x="176" y="579"/>
                  </a:lnTo>
                  <a:lnTo>
                    <a:pt x="180" y="581"/>
                  </a:lnTo>
                  <a:lnTo>
                    <a:pt x="183" y="584"/>
                  </a:lnTo>
                  <a:lnTo>
                    <a:pt x="184" y="587"/>
                  </a:lnTo>
                  <a:lnTo>
                    <a:pt x="186" y="588"/>
                  </a:lnTo>
                  <a:lnTo>
                    <a:pt x="189" y="586"/>
                  </a:lnTo>
                  <a:lnTo>
                    <a:pt x="191" y="594"/>
                  </a:lnTo>
                  <a:lnTo>
                    <a:pt x="194" y="594"/>
                  </a:lnTo>
                  <a:lnTo>
                    <a:pt x="195" y="597"/>
                  </a:lnTo>
                  <a:lnTo>
                    <a:pt x="193" y="598"/>
                  </a:lnTo>
                  <a:lnTo>
                    <a:pt x="193" y="599"/>
                  </a:lnTo>
                  <a:lnTo>
                    <a:pt x="197" y="600"/>
                  </a:lnTo>
                  <a:lnTo>
                    <a:pt x="198" y="603"/>
                  </a:lnTo>
                  <a:lnTo>
                    <a:pt x="203" y="605"/>
                  </a:lnTo>
                  <a:lnTo>
                    <a:pt x="206" y="605"/>
                  </a:lnTo>
                  <a:lnTo>
                    <a:pt x="211" y="607"/>
                  </a:lnTo>
                  <a:lnTo>
                    <a:pt x="213" y="610"/>
                  </a:lnTo>
                  <a:lnTo>
                    <a:pt x="214" y="615"/>
                  </a:lnTo>
                  <a:lnTo>
                    <a:pt x="215" y="617"/>
                  </a:lnTo>
                  <a:lnTo>
                    <a:pt x="221" y="618"/>
                  </a:lnTo>
                  <a:lnTo>
                    <a:pt x="227" y="623"/>
                  </a:lnTo>
                  <a:lnTo>
                    <a:pt x="246" y="604"/>
                  </a:lnTo>
                  <a:lnTo>
                    <a:pt x="260" y="569"/>
                  </a:lnTo>
                  <a:lnTo>
                    <a:pt x="262" y="569"/>
                  </a:lnTo>
                  <a:lnTo>
                    <a:pt x="265" y="569"/>
                  </a:lnTo>
                  <a:lnTo>
                    <a:pt x="265" y="570"/>
                  </a:lnTo>
                  <a:lnTo>
                    <a:pt x="271" y="571"/>
                  </a:lnTo>
                  <a:lnTo>
                    <a:pt x="274" y="573"/>
                  </a:lnTo>
                  <a:lnTo>
                    <a:pt x="285" y="602"/>
                  </a:lnTo>
                  <a:lnTo>
                    <a:pt x="301" y="604"/>
                  </a:lnTo>
                  <a:lnTo>
                    <a:pt x="324" y="586"/>
                  </a:lnTo>
                  <a:lnTo>
                    <a:pt x="538" y="589"/>
                  </a:lnTo>
                  <a:lnTo>
                    <a:pt x="548" y="549"/>
                  </a:lnTo>
                  <a:lnTo>
                    <a:pt x="529" y="544"/>
                  </a:lnTo>
                  <a:lnTo>
                    <a:pt x="486" y="113"/>
                  </a:lnTo>
                  <a:lnTo>
                    <a:pt x="569" y="113"/>
                  </a:lnTo>
                  <a:lnTo>
                    <a:pt x="395" y="0"/>
                  </a:lnTo>
                  <a:lnTo>
                    <a:pt x="395" y="59"/>
                  </a:lnTo>
                  <a:lnTo>
                    <a:pt x="243" y="59"/>
                  </a:lnTo>
                  <a:lnTo>
                    <a:pt x="243" y="190"/>
                  </a:lnTo>
                  <a:lnTo>
                    <a:pt x="197" y="201"/>
                  </a:lnTo>
                  <a:lnTo>
                    <a:pt x="193" y="204"/>
                  </a:lnTo>
                  <a:lnTo>
                    <a:pt x="185" y="218"/>
                  </a:lnTo>
                  <a:lnTo>
                    <a:pt x="191" y="296"/>
                  </a:lnTo>
                  <a:lnTo>
                    <a:pt x="170" y="29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214" name="Freeform 1016"/>
            <p:cNvSpPr>
              <a:spLocks/>
            </p:cNvSpPr>
            <p:nvPr/>
          </p:nvSpPr>
          <p:spPr bwMode="auto">
            <a:xfrm>
              <a:off x="5058617" y="4398024"/>
              <a:ext cx="266223" cy="225925"/>
            </a:xfrm>
            <a:custGeom>
              <a:avLst/>
              <a:gdLst>
                <a:gd name="T0" fmla="*/ 0 w 549"/>
                <a:gd name="T1" fmla="*/ 0 h 473"/>
                <a:gd name="T2" fmla="*/ 0 w 549"/>
                <a:gd name="T3" fmla="*/ 0 h 473"/>
                <a:gd name="T4" fmla="*/ 0 w 549"/>
                <a:gd name="T5" fmla="*/ 0 h 473"/>
                <a:gd name="T6" fmla="*/ 0 w 549"/>
                <a:gd name="T7" fmla="*/ 0 h 473"/>
                <a:gd name="T8" fmla="*/ 0 w 549"/>
                <a:gd name="T9" fmla="*/ 0 h 473"/>
                <a:gd name="T10" fmla="*/ 0 w 549"/>
                <a:gd name="T11" fmla="*/ 0 h 473"/>
                <a:gd name="T12" fmla="*/ 0 w 549"/>
                <a:gd name="T13" fmla="*/ 0 h 473"/>
                <a:gd name="T14" fmla="*/ 0 w 549"/>
                <a:gd name="T15" fmla="*/ 0 h 473"/>
                <a:gd name="T16" fmla="*/ 0 w 549"/>
                <a:gd name="T17" fmla="*/ 0 h 473"/>
                <a:gd name="T18" fmla="*/ 0 w 549"/>
                <a:gd name="T19" fmla="*/ 0 h 473"/>
                <a:gd name="T20" fmla="*/ 0 w 549"/>
                <a:gd name="T21" fmla="*/ 0 h 473"/>
                <a:gd name="T22" fmla="*/ 0 w 549"/>
                <a:gd name="T23" fmla="*/ 0 h 473"/>
                <a:gd name="T24" fmla="*/ 0 w 549"/>
                <a:gd name="T25" fmla="*/ 0 h 473"/>
                <a:gd name="T26" fmla="*/ 0 w 549"/>
                <a:gd name="T27" fmla="*/ 0 h 473"/>
                <a:gd name="T28" fmla="*/ 0 w 549"/>
                <a:gd name="T29" fmla="*/ 0 h 473"/>
                <a:gd name="T30" fmla="*/ 0 w 549"/>
                <a:gd name="T31" fmla="*/ 0 h 473"/>
                <a:gd name="T32" fmla="*/ 0 w 549"/>
                <a:gd name="T33" fmla="*/ 0 h 473"/>
                <a:gd name="T34" fmla="*/ 0 w 549"/>
                <a:gd name="T35" fmla="*/ 0 h 473"/>
                <a:gd name="T36" fmla="*/ 1 w 549"/>
                <a:gd name="T37" fmla="*/ 0 h 473"/>
                <a:gd name="T38" fmla="*/ 1 w 549"/>
                <a:gd name="T39" fmla="*/ 0 h 473"/>
                <a:gd name="T40" fmla="*/ 1 w 549"/>
                <a:gd name="T41" fmla="*/ 0 h 473"/>
                <a:gd name="T42" fmla="*/ 1 w 549"/>
                <a:gd name="T43" fmla="*/ 0 h 473"/>
                <a:gd name="T44" fmla="*/ 1 w 549"/>
                <a:gd name="T45" fmla="*/ 0 h 473"/>
                <a:gd name="T46" fmla="*/ 1 w 549"/>
                <a:gd name="T47" fmla="*/ 0 h 473"/>
                <a:gd name="T48" fmla="*/ 1 w 549"/>
                <a:gd name="T49" fmla="*/ 0 h 473"/>
                <a:gd name="T50" fmla="*/ 1 w 549"/>
                <a:gd name="T51" fmla="*/ 0 h 473"/>
                <a:gd name="T52" fmla="*/ 1 w 549"/>
                <a:gd name="T53" fmla="*/ 0 h 473"/>
                <a:gd name="T54" fmla="*/ 1 w 549"/>
                <a:gd name="T55" fmla="*/ 0 h 473"/>
                <a:gd name="T56" fmla="*/ 1 w 549"/>
                <a:gd name="T57" fmla="*/ 0 h 473"/>
                <a:gd name="T58" fmla="*/ 1 w 549"/>
                <a:gd name="T59" fmla="*/ 0 h 473"/>
                <a:gd name="T60" fmla="*/ 1 w 549"/>
                <a:gd name="T61" fmla="*/ 0 h 473"/>
                <a:gd name="T62" fmla="*/ 1 w 549"/>
                <a:gd name="T63" fmla="*/ 0 h 473"/>
                <a:gd name="T64" fmla="*/ 1 w 549"/>
                <a:gd name="T65" fmla="*/ 0 h 473"/>
                <a:gd name="T66" fmla="*/ 1 w 549"/>
                <a:gd name="T67" fmla="*/ 0 h 473"/>
                <a:gd name="T68" fmla="*/ 1 w 549"/>
                <a:gd name="T69" fmla="*/ 0 h 473"/>
                <a:gd name="T70" fmla="*/ 1 w 549"/>
                <a:gd name="T71" fmla="*/ 0 h 473"/>
                <a:gd name="T72" fmla="*/ 0 w 549"/>
                <a:gd name="T73" fmla="*/ 0 h 473"/>
                <a:gd name="T74" fmla="*/ 0 w 549"/>
                <a:gd name="T75" fmla="*/ 0 h 473"/>
                <a:gd name="T76" fmla="*/ 0 w 549"/>
                <a:gd name="T77" fmla="*/ 1 h 473"/>
                <a:gd name="T78" fmla="*/ 0 w 549"/>
                <a:gd name="T79" fmla="*/ 1 h 473"/>
                <a:gd name="T80" fmla="*/ 0 w 549"/>
                <a:gd name="T81" fmla="*/ 1 h 473"/>
                <a:gd name="T82" fmla="*/ 0 w 549"/>
                <a:gd name="T83" fmla="*/ 1 h 473"/>
                <a:gd name="T84" fmla="*/ 0 w 549"/>
                <a:gd name="T85" fmla="*/ 1 h 473"/>
                <a:gd name="T86" fmla="*/ 0 w 549"/>
                <a:gd name="T87" fmla="*/ 1 h 473"/>
                <a:gd name="T88" fmla="*/ 0 w 549"/>
                <a:gd name="T89" fmla="*/ 1 h 473"/>
                <a:gd name="T90" fmla="*/ 0 w 549"/>
                <a:gd name="T91" fmla="*/ 1 h 473"/>
                <a:gd name="T92" fmla="*/ 0 w 549"/>
                <a:gd name="T93" fmla="*/ 1 h 473"/>
                <a:gd name="T94" fmla="*/ 0 w 549"/>
                <a:gd name="T95" fmla="*/ 1 h 473"/>
                <a:gd name="T96" fmla="*/ 0 w 549"/>
                <a:gd name="T97" fmla="*/ 1 h 473"/>
                <a:gd name="T98" fmla="*/ 0 w 549"/>
                <a:gd name="T99" fmla="*/ 1 h 473"/>
                <a:gd name="T100" fmla="*/ 0 w 549"/>
                <a:gd name="T101" fmla="*/ 1 h 473"/>
                <a:gd name="T102" fmla="*/ 0 w 549"/>
                <a:gd name="T103" fmla="*/ 1 h 4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473"/>
                <a:gd name="T158" fmla="*/ 549 w 549"/>
                <a:gd name="T159" fmla="*/ 473 h 4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473">
                  <a:moveTo>
                    <a:pt x="0" y="400"/>
                  </a:moveTo>
                  <a:lnTo>
                    <a:pt x="0" y="229"/>
                  </a:lnTo>
                  <a:lnTo>
                    <a:pt x="101" y="229"/>
                  </a:lnTo>
                  <a:lnTo>
                    <a:pt x="94" y="225"/>
                  </a:lnTo>
                  <a:lnTo>
                    <a:pt x="91" y="222"/>
                  </a:lnTo>
                  <a:lnTo>
                    <a:pt x="89" y="219"/>
                  </a:lnTo>
                  <a:lnTo>
                    <a:pt x="96" y="144"/>
                  </a:lnTo>
                  <a:lnTo>
                    <a:pt x="94" y="135"/>
                  </a:lnTo>
                  <a:lnTo>
                    <a:pt x="95" y="133"/>
                  </a:lnTo>
                  <a:lnTo>
                    <a:pt x="97" y="132"/>
                  </a:lnTo>
                  <a:lnTo>
                    <a:pt x="96" y="129"/>
                  </a:lnTo>
                  <a:lnTo>
                    <a:pt x="94" y="126"/>
                  </a:lnTo>
                  <a:lnTo>
                    <a:pt x="106" y="124"/>
                  </a:lnTo>
                  <a:lnTo>
                    <a:pt x="107" y="124"/>
                  </a:lnTo>
                  <a:lnTo>
                    <a:pt x="113" y="133"/>
                  </a:lnTo>
                  <a:lnTo>
                    <a:pt x="112" y="144"/>
                  </a:lnTo>
                  <a:lnTo>
                    <a:pt x="114" y="147"/>
                  </a:lnTo>
                  <a:lnTo>
                    <a:pt x="116" y="148"/>
                  </a:lnTo>
                  <a:lnTo>
                    <a:pt x="133" y="142"/>
                  </a:lnTo>
                  <a:lnTo>
                    <a:pt x="138" y="142"/>
                  </a:lnTo>
                  <a:lnTo>
                    <a:pt x="148" y="137"/>
                  </a:lnTo>
                  <a:lnTo>
                    <a:pt x="153" y="145"/>
                  </a:lnTo>
                  <a:lnTo>
                    <a:pt x="155" y="152"/>
                  </a:lnTo>
                  <a:lnTo>
                    <a:pt x="160" y="158"/>
                  </a:lnTo>
                  <a:lnTo>
                    <a:pt x="198" y="176"/>
                  </a:lnTo>
                  <a:lnTo>
                    <a:pt x="208" y="176"/>
                  </a:lnTo>
                  <a:lnTo>
                    <a:pt x="234" y="168"/>
                  </a:lnTo>
                  <a:lnTo>
                    <a:pt x="238" y="168"/>
                  </a:lnTo>
                  <a:lnTo>
                    <a:pt x="254" y="184"/>
                  </a:lnTo>
                  <a:lnTo>
                    <a:pt x="276" y="194"/>
                  </a:lnTo>
                  <a:lnTo>
                    <a:pt x="286" y="194"/>
                  </a:lnTo>
                  <a:lnTo>
                    <a:pt x="291" y="200"/>
                  </a:lnTo>
                  <a:lnTo>
                    <a:pt x="299" y="216"/>
                  </a:lnTo>
                  <a:lnTo>
                    <a:pt x="323" y="233"/>
                  </a:lnTo>
                  <a:lnTo>
                    <a:pt x="339" y="238"/>
                  </a:lnTo>
                  <a:lnTo>
                    <a:pt x="342" y="238"/>
                  </a:lnTo>
                  <a:lnTo>
                    <a:pt x="347" y="235"/>
                  </a:lnTo>
                  <a:lnTo>
                    <a:pt x="352" y="235"/>
                  </a:lnTo>
                  <a:lnTo>
                    <a:pt x="356" y="241"/>
                  </a:lnTo>
                  <a:lnTo>
                    <a:pt x="359" y="242"/>
                  </a:lnTo>
                  <a:lnTo>
                    <a:pt x="362" y="242"/>
                  </a:lnTo>
                  <a:lnTo>
                    <a:pt x="364" y="240"/>
                  </a:lnTo>
                  <a:lnTo>
                    <a:pt x="362" y="198"/>
                  </a:lnTo>
                  <a:lnTo>
                    <a:pt x="360" y="191"/>
                  </a:lnTo>
                  <a:lnTo>
                    <a:pt x="355" y="190"/>
                  </a:lnTo>
                  <a:lnTo>
                    <a:pt x="347" y="195"/>
                  </a:lnTo>
                  <a:lnTo>
                    <a:pt x="327" y="193"/>
                  </a:lnTo>
                  <a:lnTo>
                    <a:pt x="321" y="188"/>
                  </a:lnTo>
                  <a:lnTo>
                    <a:pt x="306" y="169"/>
                  </a:lnTo>
                  <a:lnTo>
                    <a:pt x="306" y="162"/>
                  </a:lnTo>
                  <a:lnTo>
                    <a:pt x="324" y="84"/>
                  </a:lnTo>
                  <a:lnTo>
                    <a:pt x="317" y="47"/>
                  </a:lnTo>
                  <a:lnTo>
                    <a:pt x="332" y="17"/>
                  </a:lnTo>
                  <a:lnTo>
                    <a:pt x="337" y="14"/>
                  </a:lnTo>
                  <a:lnTo>
                    <a:pt x="401" y="0"/>
                  </a:lnTo>
                  <a:lnTo>
                    <a:pt x="404" y="5"/>
                  </a:lnTo>
                  <a:lnTo>
                    <a:pt x="402" y="10"/>
                  </a:lnTo>
                  <a:lnTo>
                    <a:pt x="404" y="18"/>
                  </a:lnTo>
                  <a:lnTo>
                    <a:pt x="407" y="20"/>
                  </a:lnTo>
                  <a:lnTo>
                    <a:pt x="413" y="21"/>
                  </a:lnTo>
                  <a:lnTo>
                    <a:pt x="423" y="28"/>
                  </a:lnTo>
                  <a:lnTo>
                    <a:pt x="429" y="18"/>
                  </a:lnTo>
                  <a:lnTo>
                    <a:pt x="435" y="18"/>
                  </a:lnTo>
                  <a:lnTo>
                    <a:pt x="442" y="19"/>
                  </a:lnTo>
                  <a:lnTo>
                    <a:pt x="461" y="36"/>
                  </a:lnTo>
                  <a:lnTo>
                    <a:pt x="512" y="53"/>
                  </a:lnTo>
                  <a:lnTo>
                    <a:pt x="514" y="54"/>
                  </a:lnTo>
                  <a:lnTo>
                    <a:pt x="517" y="58"/>
                  </a:lnTo>
                  <a:lnTo>
                    <a:pt x="515" y="59"/>
                  </a:lnTo>
                  <a:lnTo>
                    <a:pt x="515" y="63"/>
                  </a:lnTo>
                  <a:lnTo>
                    <a:pt x="517" y="65"/>
                  </a:lnTo>
                  <a:lnTo>
                    <a:pt x="518" y="70"/>
                  </a:lnTo>
                  <a:lnTo>
                    <a:pt x="527" y="70"/>
                  </a:lnTo>
                  <a:lnTo>
                    <a:pt x="534" y="81"/>
                  </a:lnTo>
                  <a:lnTo>
                    <a:pt x="536" y="91"/>
                  </a:lnTo>
                  <a:lnTo>
                    <a:pt x="541" y="95"/>
                  </a:lnTo>
                  <a:lnTo>
                    <a:pt x="543" y="111"/>
                  </a:lnTo>
                  <a:lnTo>
                    <a:pt x="548" y="113"/>
                  </a:lnTo>
                  <a:lnTo>
                    <a:pt x="549" y="118"/>
                  </a:lnTo>
                  <a:lnTo>
                    <a:pt x="548" y="121"/>
                  </a:lnTo>
                  <a:lnTo>
                    <a:pt x="541" y="126"/>
                  </a:lnTo>
                  <a:lnTo>
                    <a:pt x="539" y="127"/>
                  </a:lnTo>
                  <a:lnTo>
                    <a:pt x="536" y="129"/>
                  </a:lnTo>
                  <a:lnTo>
                    <a:pt x="535" y="145"/>
                  </a:lnTo>
                  <a:lnTo>
                    <a:pt x="530" y="160"/>
                  </a:lnTo>
                  <a:lnTo>
                    <a:pt x="531" y="194"/>
                  </a:lnTo>
                  <a:lnTo>
                    <a:pt x="534" y="197"/>
                  </a:lnTo>
                  <a:lnTo>
                    <a:pt x="538" y="199"/>
                  </a:lnTo>
                  <a:lnTo>
                    <a:pt x="539" y="204"/>
                  </a:lnTo>
                  <a:lnTo>
                    <a:pt x="538" y="206"/>
                  </a:lnTo>
                  <a:lnTo>
                    <a:pt x="530" y="208"/>
                  </a:lnTo>
                  <a:lnTo>
                    <a:pt x="525" y="212"/>
                  </a:lnTo>
                  <a:lnTo>
                    <a:pt x="520" y="214"/>
                  </a:lnTo>
                  <a:lnTo>
                    <a:pt x="519" y="215"/>
                  </a:lnTo>
                  <a:lnTo>
                    <a:pt x="512" y="252"/>
                  </a:lnTo>
                  <a:lnTo>
                    <a:pt x="506" y="258"/>
                  </a:lnTo>
                  <a:lnTo>
                    <a:pt x="505" y="261"/>
                  </a:lnTo>
                  <a:lnTo>
                    <a:pt x="507" y="269"/>
                  </a:lnTo>
                  <a:lnTo>
                    <a:pt x="512" y="271"/>
                  </a:lnTo>
                  <a:lnTo>
                    <a:pt x="514" y="276"/>
                  </a:lnTo>
                  <a:lnTo>
                    <a:pt x="521" y="276"/>
                  </a:lnTo>
                  <a:lnTo>
                    <a:pt x="523" y="277"/>
                  </a:lnTo>
                  <a:lnTo>
                    <a:pt x="524" y="278"/>
                  </a:lnTo>
                  <a:lnTo>
                    <a:pt x="375" y="328"/>
                  </a:lnTo>
                  <a:lnTo>
                    <a:pt x="383" y="353"/>
                  </a:lnTo>
                  <a:lnTo>
                    <a:pt x="388" y="355"/>
                  </a:lnTo>
                  <a:lnTo>
                    <a:pt x="387" y="356"/>
                  </a:lnTo>
                  <a:lnTo>
                    <a:pt x="380" y="356"/>
                  </a:lnTo>
                  <a:lnTo>
                    <a:pt x="373" y="358"/>
                  </a:lnTo>
                  <a:lnTo>
                    <a:pt x="367" y="357"/>
                  </a:lnTo>
                  <a:lnTo>
                    <a:pt x="363" y="355"/>
                  </a:lnTo>
                  <a:lnTo>
                    <a:pt x="359" y="354"/>
                  </a:lnTo>
                  <a:lnTo>
                    <a:pt x="349" y="359"/>
                  </a:lnTo>
                  <a:lnTo>
                    <a:pt x="336" y="361"/>
                  </a:lnTo>
                  <a:lnTo>
                    <a:pt x="324" y="370"/>
                  </a:lnTo>
                  <a:lnTo>
                    <a:pt x="318" y="371"/>
                  </a:lnTo>
                  <a:lnTo>
                    <a:pt x="313" y="373"/>
                  </a:lnTo>
                  <a:lnTo>
                    <a:pt x="310" y="400"/>
                  </a:lnTo>
                  <a:lnTo>
                    <a:pt x="293" y="400"/>
                  </a:lnTo>
                  <a:lnTo>
                    <a:pt x="287" y="402"/>
                  </a:lnTo>
                  <a:lnTo>
                    <a:pt x="286" y="405"/>
                  </a:lnTo>
                  <a:lnTo>
                    <a:pt x="283" y="406"/>
                  </a:lnTo>
                  <a:lnTo>
                    <a:pt x="277" y="413"/>
                  </a:lnTo>
                  <a:lnTo>
                    <a:pt x="270" y="413"/>
                  </a:lnTo>
                  <a:lnTo>
                    <a:pt x="267" y="414"/>
                  </a:lnTo>
                  <a:lnTo>
                    <a:pt x="265" y="415"/>
                  </a:lnTo>
                  <a:lnTo>
                    <a:pt x="263" y="419"/>
                  </a:lnTo>
                  <a:lnTo>
                    <a:pt x="259" y="422"/>
                  </a:lnTo>
                  <a:lnTo>
                    <a:pt x="254" y="431"/>
                  </a:lnTo>
                  <a:lnTo>
                    <a:pt x="244" y="440"/>
                  </a:lnTo>
                  <a:lnTo>
                    <a:pt x="243" y="444"/>
                  </a:lnTo>
                  <a:lnTo>
                    <a:pt x="243" y="449"/>
                  </a:lnTo>
                  <a:lnTo>
                    <a:pt x="225" y="471"/>
                  </a:lnTo>
                  <a:lnTo>
                    <a:pt x="221" y="470"/>
                  </a:lnTo>
                  <a:lnTo>
                    <a:pt x="215" y="473"/>
                  </a:lnTo>
                  <a:lnTo>
                    <a:pt x="212" y="472"/>
                  </a:lnTo>
                  <a:lnTo>
                    <a:pt x="209" y="468"/>
                  </a:lnTo>
                  <a:lnTo>
                    <a:pt x="205" y="466"/>
                  </a:lnTo>
                  <a:lnTo>
                    <a:pt x="199" y="467"/>
                  </a:lnTo>
                  <a:lnTo>
                    <a:pt x="195" y="466"/>
                  </a:lnTo>
                  <a:lnTo>
                    <a:pt x="181" y="469"/>
                  </a:lnTo>
                  <a:lnTo>
                    <a:pt x="168" y="464"/>
                  </a:lnTo>
                  <a:lnTo>
                    <a:pt x="152" y="466"/>
                  </a:lnTo>
                  <a:lnTo>
                    <a:pt x="149" y="465"/>
                  </a:lnTo>
                  <a:lnTo>
                    <a:pt x="146" y="462"/>
                  </a:lnTo>
                  <a:lnTo>
                    <a:pt x="141" y="461"/>
                  </a:lnTo>
                  <a:lnTo>
                    <a:pt x="133" y="449"/>
                  </a:lnTo>
                  <a:lnTo>
                    <a:pt x="130" y="447"/>
                  </a:lnTo>
                  <a:lnTo>
                    <a:pt x="100" y="444"/>
                  </a:lnTo>
                  <a:lnTo>
                    <a:pt x="98" y="442"/>
                  </a:lnTo>
                  <a:lnTo>
                    <a:pt x="55" y="451"/>
                  </a:lnTo>
                  <a:lnTo>
                    <a:pt x="48" y="448"/>
                  </a:lnTo>
                  <a:lnTo>
                    <a:pt x="44" y="443"/>
                  </a:lnTo>
                  <a:lnTo>
                    <a:pt x="8" y="414"/>
                  </a:lnTo>
                  <a:lnTo>
                    <a:pt x="5" y="408"/>
                  </a:lnTo>
                  <a:lnTo>
                    <a:pt x="0" y="402"/>
                  </a:lnTo>
                  <a:lnTo>
                    <a:pt x="0" y="4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5" name="Freeform 1017"/>
            <p:cNvSpPr>
              <a:spLocks/>
            </p:cNvSpPr>
            <p:nvPr/>
          </p:nvSpPr>
          <p:spPr bwMode="auto">
            <a:xfrm>
              <a:off x="5058617" y="4398024"/>
              <a:ext cx="266223" cy="225925"/>
            </a:xfrm>
            <a:custGeom>
              <a:avLst/>
              <a:gdLst>
                <a:gd name="T0" fmla="*/ 0 w 549"/>
                <a:gd name="T1" fmla="*/ 0 h 473"/>
                <a:gd name="T2" fmla="*/ 0 w 549"/>
                <a:gd name="T3" fmla="*/ 0 h 473"/>
                <a:gd name="T4" fmla="*/ 0 w 549"/>
                <a:gd name="T5" fmla="*/ 0 h 473"/>
                <a:gd name="T6" fmla="*/ 0 w 549"/>
                <a:gd name="T7" fmla="*/ 0 h 473"/>
                <a:gd name="T8" fmla="*/ 0 w 549"/>
                <a:gd name="T9" fmla="*/ 0 h 473"/>
                <a:gd name="T10" fmla="*/ 0 w 549"/>
                <a:gd name="T11" fmla="*/ 0 h 473"/>
                <a:gd name="T12" fmla="*/ 0 w 549"/>
                <a:gd name="T13" fmla="*/ 0 h 473"/>
                <a:gd name="T14" fmla="*/ 0 w 549"/>
                <a:gd name="T15" fmla="*/ 0 h 473"/>
                <a:gd name="T16" fmla="*/ 0 w 549"/>
                <a:gd name="T17" fmla="*/ 0 h 473"/>
                <a:gd name="T18" fmla="*/ 0 w 549"/>
                <a:gd name="T19" fmla="*/ 0 h 473"/>
                <a:gd name="T20" fmla="*/ 0 w 549"/>
                <a:gd name="T21" fmla="*/ 0 h 473"/>
                <a:gd name="T22" fmla="*/ 0 w 549"/>
                <a:gd name="T23" fmla="*/ 0 h 473"/>
                <a:gd name="T24" fmla="*/ 0 w 549"/>
                <a:gd name="T25" fmla="*/ 0 h 473"/>
                <a:gd name="T26" fmla="*/ 0 w 549"/>
                <a:gd name="T27" fmla="*/ 0 h 473"/>
                <a:gd name="T28" fmla="*/ 0 w 549"/>
                <a:gd name="T29" fmla="*/ 0 h 473"/>
                <a:gd name="T30" fmla="*/ 0 w 549"/>
                <a:gd name="T31" fmla="*/ 0 h 473"/>
                <a:gd name="T32" fmla="*/ 0 w 549"/>
                <a:gd name="T33" fmla="*/ 0 h 473"/>
                <a:gd name="T34" fmla="*/ 0 w 549"/>
                <a:gd name="T35" fmla="*/ 0 h 473"/>
                <a:gd name="T36" fmla="*/ 1 w 549"/>
                <a:gd name="T37" fmla="*/ 0 h 473"/>
                <a:gd name="T38" fmla="*/ 1 w 549"/>
                <a:gd name="T39" fmla="*/ 0 h 473"/>
                <a:gd name="T40" fmla="*/ 1 w 549"/>
                <a:gd name="T41" fmla="*/ 0 h 473"/>
                <a:gd name="T42" fmla="*/ 1 w 549"/>
                <a:gd name="T43" fmla="*/ 0 h 473"/>
                <a:gd name="T44" fmla="*/ 1 w 549"/>
                <a:gd name="T45" fmla="*/ 0 h 473"/>
                <a:gd name="T46" fmla="*/ 1 w 549"/>
                <a:gd name="T47" fmla="*/ 0 h 473"/>
                <a:gd name="T48" fmla="*/ 1 w 549"/>
                <a:gd name="T49" fmla="*/ 0 h 473"/>
                <a:gd name="T50" fmla="*/ 1 w 549"/>
                <a:gd name="T51" fmla="*/ 0 h 473"/>
                <a:gd name="T52" fmla="*/ 1 w 549"/>
                <a:gd name="T53" fmla="*/ 0 h 473"/>
                <a:gd name="T54" fmla="*/ 1 w 549"/>
                <a:gd name="T55" fmla="*/ 0 h 473"/>
                <a:gd name="T56" fmla="*/ 1 w 549"/>
                <a:gd name="T57" fmla="*/ 0 h 473"/>
                <a:gd name="T58" fmla="*/ 1 w 549"/>
                <a:gd name="T59" fmla="*/ 0 h 473"/>
                <a:gd name="T60" fmla="*/ 1 w 549"/>
                <a:gd name="T61" fmla="*/ 0 h 473"/>
                <a:gd name="T62" fmla="*/ 1 w 549"/>
                <a:gd name="T63" fmla="*/ 0 h 473"/>
                <a:gd name="T64" fmla="*/ 1 w 549"/>
                <a:gd name="T65" fmla="*/ 0 h 473"/>
                <a:gd name="T66" fmla="*/ 1 w 549"/>
                <a:gd name="T67" fmla="*/ 0 h 473"/>
                <a:gd name="T68" fmla="*/ 1 w 549"/>
                <a:gd name="T69" fmla="*/ 0 h 473"/>
                <a:gd name="T70" fmla="*/ 1 w 549"/>
                <a:gd name="T71" fmla="*/ 0 h 473"/>
                <a:gd name="T72" fmla="*/ 0 w 549"/>
                <a:gd name="T73" fmla="*/ 0 h 473"/>
                <a:gd name="T74" fmla="*/ 0 w 549"/>
                <a:gd name="T75" fmla="*/ 0 h 473"/>
                <a:gd name="T76" fmla="*/ 0 w 549"/>
                <a:gd name="T77" fmla="*/ 1 h 473"/>
                <a:gd name="T78" fmla="*/ 0 w 549"/>
                <a:gd name="T79" fmla="*/ 1 h 473"/>
                <a:gd name="T80" fmla="*/ 0 w 549"/>
                <a:gd name="T81" fmla="*/ 1 h 473"/>
                <a:gd name="T82" fmla="*/ 0 w 549"/>
                <a:gd name="T83" fmla="*/ 1 h 473"/>
                <a:gd name="T84" fmla="*/ 0 w 549"/>
                <a:gd name="T85" fmla="*/ 1 h 473"/>
                <a:gd name="T86" fmla="*/ 0 w 549"/>
                <a:gd name="T87" fmla="*/ 1 h 473"/>
                <a:gd name="T88" fmla="*/ 0 w 549"/>
                <a:gd name="T89" fmla="*/ 1 h 473"/>
                <a:gd name="T90" fmla="*/ 0 w 549"/>
                <a:gd name="T91" fmla="*/ 1 h 473"/>
                <a:gd name="T92" fmla="*/ 0 w 549"/>
                <a:gd name="T93" fmla="*/ 1 h 473"/>
                <a:gd name="T94" fmla="*/ 0 w 549"/>
                <a:gd name="T95" fmla="*/ 1 h 473"/>
                <a:gd name="T96" fmla="*/ 0 w 549"/>
                <a:gd name="T97" fmla="*/ 1 h 473"/>
                <a:gd name="T98" fmla="*/ 0 w 549"/>
                <a:gd name="T99" fmla="*/ 1 h 473"/>
                <a:gd name="T100" fmla="*/ 0 w 549"/>
                <a:gd name="T101" fmla="*/ 1 h 473"/>
                <a:gd name="T102" fmla="*/ 0 w 549"/>
                <a:gd name="T103" fmla="*/ 1 h 4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473"/>
                <a:gd name="T158" fmla="*/ 549 w 549"/>
                <a:gd name="T159" fmla="*/ 473 h 4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473">
                  <a:moveTo>
                    <a:pt x="0" y="400"/>
                  </a:moveTo>
                  <a:lnTo>
                    <a:pt x="0" y="229"/>
                  </a:lnTo>
                  <a:lnTo>
                    <a:pt x="101" y="229"/>
                  </a:lnTo>
                  <a:lnTo>
                    <a:pt x="94" y="225"/>
                  </a:lnTo>
                  <a:lnTo>
                    <a:pt x="91" y="222"/>
                  </a:lnTo>
                  <a:lnTo>
                    <a:pt x="89" y="219"/>
                  </a:lnTo>
                  <a:lnTo>
                    <a:pt x="96" y="144"/>
                  </a:lnTo>
                  <a:lnTo>
                    <a:pt x="94" y="135"/>
                  </a:lnTo>
                  <a:lnTo>
                    <a:pt x="95" y="133"/>
                  </a:lnTo>
                  <a:lnTo>
                    <a:pt x="97" y="132"/>
                  </a:lnTo>
                  <a:lnTo>
                    <a:pt x="96" y="129"/>
                  </a:lnTo>
                  <a:lnTo>
                    <a:pt x="94" y="126"/>
                  </a:lnTo>
                  <a:lnTo>
                    <a:pt x="106" y="124"/>
                  </a:lnTo>
                  <a:lnTo>
                    <a:pt x="107" y="124"/>
                  </a:lnTo>
                  <a:lnTo>
                    <a:pt x="113" y="133"/>
                  </a:lnTo>
                  <a:lnTo>
                    <a:pt x="112" y="144"/>
                  </a:lnTo>
                  <a:lnTo>
                    <a:pt x="114" y="147"/>
                  </a:lnTo>
                  <a:lnTo>
                    <a:pt x="116" y="148"/>
                  </a:lnTo>
                  <a:lnTo>
                    <a:pt x="133" y="142"/>
                  </a:lnTo>
                  <a:lnTo>
                    <a:pt x="138" y="142"/>
                  </a:lnTo>
                  <a:lnTo>
                    <a:pt x="148" y="137"/>
                  </a:lnTo>
                  <a:lnTo>
                    <a:pt x="153" y="145"/>
                  </a:lnTo>
                  <a:lnTo>
                    <a:pt x="155" y="152"/>
                  </a:lnTo>
                  <a:lnTo>
                    <a:pt x="160" y="158"/>
                  </a:lnTo>
                  <a:lnTo>
                    <a:pt x="198" y="176"/>
                  </a:lnTo>
                  <a:lnTo>
                    <a:pt x="208" y="176"/>
                  </a:lnTo>
                  <a:lnTo>
                    <a:pt x="234" y="168"/>
                  </a:lnTo>
                  <a:lnTo>
                    <a:pt x="238" y="168"/>
                  </a:lnTo>
                  <a:lnTo>
                    <a:pt x="254" y="184"/>
                  </a:lnTo>
                  <a:lnTo>
                    <a:pt x="276" y="194"/>
                  </a:lnTo>
                  <a:lnTo>
                    <a:pt x="286" y="194"/>
                  </a:lnTo>
                  <a:lnTo>
                    <a:pt x="291" y="200"/>
                  </a:lnTo>
                  <a:lnTo>
                    <a:pt x="299" y="216"/>
                  </a:lnTo>
                  <a:lnTo>
                    <a:pt x="323" y="233"/>
                  </a:lnTo>
                  <a:lnTo>
                    <a:pt x="339" y="238"/>
                  </a:lnTo>
                  <a:lnTo>
                    <a:pt x="342" y="238"/>
                  </a:lnTo>
                  <a:lnTo>
                    <a:pt x="347" y="235"/>
                  </a:lnTo>
                  <a:lnTo>
                    <a:pt x="352" y="235"/>
                  </a:lnTo>
                  <a:lnTo>
                    <a:pt x="356" y="241"/>
                  </a:lnTo>
                  <a:lnTo>
                    <a:pt x="359" y="242"/>
                  </a:lnTo>
                  <a:lnTo>
                    <a:pt x="362" y="242"/>
                  </a:lnTo>
                  <a:lnTo>
                    <a:pt x="364" y="240"/>
                  </a:lnTo>
                  <a:lnTo>
                    <a:pt x="362" y="198"/>
                  </a:lnTo>
                  <a:lnTo>
                    <a:pt x="360" y="191"/>
                  </a:lnTo>
                  <a:lnTo>
                    <a:pt x="355" y="190"/>
                  </a:lnTo>
                  <a:lnTo>
                    <a:pt x="347" y="195"/>
                  </a:lnTo>
                  <a:lnTo>
                    <a:pt x="327" y="193"/>
                  </a:lnTo>
                  <a:lnTo>
                    <a:pt x="321" y="188"/>
                  </a:lnTo>
                  <a:lnTo>
                    <a:pt x="306" y="169"/>
                  </a:lnTo>
                  <a:lnTo>
                    <a:pt x="306" y="162"/>
                  </a:lnTo>
                  <a:lnTo>
                    <a:pt x="324" y="84"/>
                  </a:lnTo>
                  <a:lnTo>
                    <a:pt x="317" y="47"/>
                  </a:lnTo>
                  <a:lnTo>
                    <a:pt x="332" y="17"/>
                  </a:lnTo>
                  <a:lnTo>
                    <a:pt x="337" y="14"/>
                  </a:lnTo>
                  <a:lnTo>
                    <a:pt x="401" y="0"/>
                  </a:lnTo>
                  <a:lnTo>
                    <a:pt x="404" y="5"/>
                  </a:lnTo>
                  <a:lnTo>
                    <a:pt x="402" y="10"/>
                  </a:lnTo>
                  <a:lnTo>
                    <a:pt x="404" y="18"/>
                  </a:lnTo>
                  <a:lnTo>
                    <a:pt x="407" y="20"/>
                  </a:lnTo>
                  <a:lnTo>
                    <a:pt x="413" y="21"/>
                  </a:lnTo>
                  <a:lnTo>
                    <a:pt x="423" y="28"/>
                  </a:lnTo>
                  <a:lnTo>
                    <a:pt x="429" y="18"/>
                  </a:lnTo>
                  <a:lnTo>
                    <a:pt x="435" y="18"/>
                  </a:lnTo>
                  <a:lnTo>
                    <a:pt x="442" y="19"/>
                  </a:lnTo>
                  <a:lnTo>
                    <a:pt x="461" y="36"/>
                  </a:lnTo>
                  <a:lnTo>
                    <a:pt x="512" y="53"/>
                  </a:lnTo>
                  <a:lnTo>
                    <a:pt x="514" y="54"/>
                  </a:lnTo>
                  <a:lnTo>
                    <a:pt x="517" y="58"/>
                  </a:lnTo>
                  <a:lnTo>
                    <a:pt x="515" y="59"/>
                  </a:lnTo>
                  <a:lnTo>
                    <a:pt x="515" y="63"/>
                  </a:lnTo>
                  <a:lnTo>
                    <a:pt x="517" y="65"/>
                  </a:lnTo>
                  <a:lnTo>
                    <a:pt x="518" y="70"/>
                  </a:lnTo>
                  <a:lnTo>
                    <a:pt x="527" y="70"/>
                  </a:lnTo>
                  <a:lnTo>
                    <a:pt x="534" y="81"/>
                  </a:lnTo>
                  <a:lnTo>
                    <a:pt x="536" y="91"/>
                  </a:lnTo>
                  <a:lnTo>
                    <a:pt x="541" y="95"/>
                  </a:lnTo>
                  <a:lnTo>
                    <a:pt x="543" y="111"/>
                  </a:lnTo>
                  <a:lnTo>
                    <a:pt x="548" y="113"/>
                  </a:lnTo>
                  <a:lnTo>
                    <a:pt x="549" y="118"/>
                  </a:lnTo>
                  <a:lnTo>
                    <a:pt x="548" y="121"/>
                  </a:lnTo>
                  <a:lnTo>
                    <a:pt x="541" y="126"/>
                  </a:lnTo>
                  <a:lnTo>
                    <a:pt x="539" y="127"/>
                  </a:lnTo>
                  <a:lnTo>
                    <a:pt x="536" y="129"/>
                  </a:lnTo>
                  <a:lnTo>
                    <a:pt x="535" y="145"/>
                  </a:lnTo>
                  <a:lnTo>
                    <a:pt x="530" y="160"/>
                  </a:lnTo>
                  <a:lnTo>
                    <a:pt x="531" y="194"/>
                  </a:lnTo>
                  <a:lnTo>
                    <a:pt x="534" y="197"/>
                  </a:lnTo>
                  <a:lnTo>
                    <a:pt x="538" y="199"/>
                  </a:lnTo>
                  <a:lnTo>
                    <a:pt x="539" y="204"/>
                  </a:lnTo>
                  <a:lnTo>
                    <a:pt x="538" y="206"/>
                  </a:lnTo>
                  <a:lnTo>
                    <a:pt x="530" y="208"/>
                  </a:lnTo>
                  <a:lnTo>
                    <a:pt x="525" y="212"/>
                  </a:lnTo>
                  <a:lnTo>
                    <a:pt x="520" y="214"/>
                  </a:lnTo>
                  <a:lnTo>
                    <a:pt x="519" y="215"/>
                  </a:lnTo>
                  <a:lnTo>
                    <a:pt x="512" y="252"/>
                  </a:lnTo>
                  <a:lnTo>
                    <a:pt x="506" y="258"/>
                  </a:lnTo>
                  <a:lnTo>
                    <a:pt x="505" y="261"/>
                  </a:lnTo>
                  <a:lnTo>
                    <a:pt x="507" y="269"/>
                  </a:lnTo>
                  <a:lnTo>
                    <a:pt x="512" y="271"/>
                  </a:lnTo>
                  <a:lnTo>
                    <a:pt x="514" y="276"/>
                  </a:lnTo>
                  <a:lnTo>
                    <a:pt x="521" y="276"/>
                  </a:lnTo>
                  <a:lnTo>
                    <a:pt x="523" y="277"/>
                  </a:lnTo>
                  <a:lnTo>
                    <a:pt x="524" y="278"/>
                  </a:lnTo>
                  <a:lnTo>
                    <a:pt x="375" y="328"/>
                  </a:lnTo>
                  <a:lnTo>
                    <a:pt x="383" y="353"/>
                  </a:lnTo>
                  <a:lnTo>
                    <a:pt x="388" y="355"/>
                  </a:lnTo>
                  <a:lnTo>
                    <a:pt x="387" y="356"/>
                  </a:lnTo>
                  <a:lnTo>
                    <a:pt x="380" y="356"/>
                  </a:lnTo>
                  <a:lnTo>
                    <a:pt x="373" y="358"/>
                  </a:lnTo>
                  <a:lnTo>
                    <a:pt x="367" y="357"/>
                  </a:lnTo>
                  <a:lnTo>
                    <a:pt x="363" y="355"/>
                  </a:lnTo>
                  <a:lnTo>
                    <a:pt x="359" y="354"/>
                  </a:lnTo>
                  <a:lnTo>
                    <a:pt x="349" y="359"/>
                  </a:lnTo>
                  <a:lnTo>
                    <a:pt x="336" y="361"/>
                  </a:lnTo>
                  <a:lnTo>
                    <a:pt x="324" y="370"/>
                  </a:lnTo>
                  <a:lnTo>
                    <a:pt x="318" y="371"/>
                  </a:lnTo>
                  <a:lnTo>
                    <a:pt x="313" y="373"/>
                  </a:lnTo>
                  <a:lnTo>
                    <a:pt x="310" y="400"/>
                  </a:lnTo>
                  <a:lnTo>
                    <a:pt x="293" y="400"/>
                  </a:lnTo>
                  <a:lnTo>
                    <a:pt x="287" y="402"/>
                  </a:lnTo>
                  <a:lnTo>
                    <a:pt x="286" y="405"/>
                  </a:lnTo>
                  <a:lnTo>
                    <a:pt x="283" y="406"/>
                  </a:lnTo>
                  <a:lnTo>
                    <a:pt x="277" y="413"/>
                  </a:lnTo>
                  <a:lnTo>
                    <a:pt x="270" y="413"/>
                  </a:lnTo>
                  <a:lnTo>
                    <a:pt x="267" y="414"/>
                  </a:lnTo>
                  <a:lnTo>
                    <a:pt x="265" y="415"/>
                  </a:lnTo>
                  <a:lnTo>
                    <a:pt x="263" y="419"/>
                  </a:lnTo>
                  <a:lnTo>
                    <a:pt x="259" y="422"/>
                  </a:lnTo>
                  <a:lnTo>
                    <a:pt x="254" y="431"/>
                  </a:lnTo>
                  <a:lnTo>
                    <a:pt x="244" y="440"/>
                  </a:lnTo>
                  <a:lnTo>
                    <a:pt x="243" y="444"/>
                  </a:lnTo>
                  <a:lnTo>
                    <a:pt x="243" y="449"/>
                  </a:lnTo>
                  <a:lnTo>
                    <a:pt x="225" y="471"/>
                  </a:lnTo>
                  <a:lnTo>
                    <a:pt x="221" y="470"/>
                  </a:lnTo>
                  <a:lnTo>
                    <a:pt x="215" y="473"/>
                  </a:lnTo>
                  <a:lnTo>
                    <a:pt x="212" y="472"/>
                  </a:lnTo>
                  <a:lnTo>
                    <a:pt x="209" y="468"/>
                  </a:lnTo>
                  <a:lnTo>
                    <a:pt x="205" y="466"/>
                  </a:lnTo>
                  <a:lnTo>
                    <a:pt x="199" y="467"/>
                  </a:lnTo>
                  <a:lnTo>
                    <a:pt x="195" y="466"/>
                  </a:lnTo>
                  <a:lnTo>
                    <a:pt x="181" y="469"/>
                  </a:lnTo>
                  <a:lnTo>
                    <a:pt x="168" y="464"/>
                  </a:lnTo>
                  <a:lnTo>
                    <a:pt x="152" y="466"/>
                  </a:lnTo>
                  <a:lnTo>
                    <a:pt x="149" y="465"/>
                  </a:lnTo>
                  <a:lnTo>
                    <a:pt x="146" y="462"/>
                  </a:lnTo>
                  <a:lnTo>
                    <a:pt x="141" y="461"/>
                  </a:lnTo>
                  <a:lnTo>
                    <a:pt x="133" y="449"/>
                  </a:lnTo>
                  <a:lnTo>
                    <a:pt x="130" y="447"/>
                  </a:lnTo>
                  <a:lnTo>
                    <a:pt x="100" y="444"/>
                  </a:lnTo>
                  <a:lnTo>
                    <a:pt x="98" y="442"/>
                  </a:lnTo>
                  <a:lnTo>
                    <a:pt x="55" y="451"/>
                  </a:lnTo>
                  <a:lnTo>
                    <a:pt x="48" y="448"/>
                  </a:lnTo>
                  <a:lnTo>
                    <a:pt x="44" y="443"/>
                  </a:lnTo>
                  <a:lnTo>
                    <a:pt x="8" y="414"/>
                  </a:lnTo>
                  <a:lnTo>
                    <a:pt x="5" y="408"/>
                  </a:lnTo>
                  <a:lnTo>
                    <a:pt x="0" y="402"/>
                  </a:lnTo>
                  <a:lnTo>
                    <a:pt x="0" y="400"/>
                  </a:lnTo>
                </a:path>
              </a:pathLst>
            </a:custGeom>
            <a:solidFill>
              <a:schemeClr val="accent1"/>
            </a:solidFill>
            <a:ln w="9525">
              <a:solidFill>
                <a:srgbClr val="848282"/>
              </a:solidFill>
              <a:round/>
              <a:headEnd/>
              <a:tailEnd/>
            </a:ln>
          </p:spPr>
          <p:txBody>
            <a:bodyPr/>
            <a:lstStyle/>
            <a:p>
              <a:pPr>
                <a:defRPr/>
              </a:pPr>
              <a:endParaRPr lang="en-US" sz="500">
                <a:latin typeface="Verdana" charset="0"/>
              </a:endParaRPr>
            </a:p>
          </p:txBody>
        </p:sp>
        <p:sp>
          <p:nvSpPr>
            <p:cNvPr id="216" name="Freeform 1018"/>
            <p:cNvSpPr>
              <a:spLocks/>
            </p:cNvSpPr>
            <p:nvPr/>
          </p:nvSpPr>
          <p:spPr bwMode="auto">
            <a:xfrm>
              <a:off x="3022619" y="3792767"/>
              <a:ext cx="34791" cy="12552"/>
            </a:xfrm>
            <a:custGeom>
              <a:avLst/>
              <a:gdLst>
                <a:gd name="T0" fmla="*/ 0 w 72"/>
                <a:gd name="T1" fmla="*/ 0 h 26"/>
                <a:gd name="T2" fmla="*/ 0 w 72"/>
                <a:gd name="T3" fmla="*/ 0 h 26"/>
                <a:gd name="T4" fmla="*/ 0 w 72"/>
                <a:gd name="T5" fmla="*/ 0 h 26"/>
                <a:gd name="T6" fmla="*/ 0 w 72"/>
                <a:gd name="T7" fmla="*/ 0 h 26"/>
                <a:gd name="T8" fmla="*/ 0 w 72"/>
                <a:gd name="T9" fmla="*/ 0 h 26"/>
                <a:gd name="T10" fmla="*/ 0 w 72"/>
                <a:gd name="T11" fmla="*/ 0 h 26"/>
                <a:gd name="T12" fmla="*/ 0 w 72"/>
                <a:gd name="T13" fmla="*/ 0 h 26"/>
                <a:gd name="T14" fmla="*/ 0 w 72"/>
                <a:gd name="T15" fmla="*/ 0 h 26"/>
                <a:gd name="T16" fmla="*/ 0 w 72"/>
                <a:gd name="T17" fmla="*/ 0 h 26"/>
                <a:gd name="T18" fmla="*/ 0 w 72"/>
                <a:gd name="T19" fmla="*/ 0 h 26"/>
                <a:gd name="T20" fmla="*/ 0 w 72"/>
                <a:gd name="T21" fmla="*/ 0 h 26"/>
                <a:gd name="T22" fmla="*/ 0 w 72"/>
                <a:gd name="T23" fmla="*/ 0 h 26"/>
                <a:gd name="T24" fmla="*/ 0 w 72"/>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6"/>
                <a:gd name="T41" fmla="*/ 72 w 72"/>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6">
                  <a:moveTo>
                    <a:pt x="67" y="3"/>
                  </a:moveTo>
                  <a:lnTo>
                    <a:pt x="70" y="8"/>
                  </a:lnTo>
                  <a:lnTo>
                    <a:pt x="72" y="16"/>
                  </a:lnTo>
                  <a:lnTo>
                    <a:pt x="60" y="24"/>
                  </a:lnTo>
                  <a:lnTo>
                    <a:pt x="9" y="26"/>
                  </a:lnTo>
                  <a:lnTo>
                    <a:pt x="7" y="26"/>
                  </a:lnTo>
                  <a:lnTo>
                    <a:pt x="6" y="18"/>
                  </a:lnTo>
                  <a:lnTo>
                    <a:pt x="0" y="11"/>
                  </a:lnTo>
                  <a:lnTo>
                    <a:pt x="0" y="4"/>
                  </a:lnTo>
                  <a:lnTo>
                    <a:pt x="6" y="0"/>
                  </a:lnTo>
                  <a:lnTo>
                    <a:pt x="63" y="1"/>
                  </a:lnTo>
                  <a:lnTo>
                    <a:pt x="66" y="2"/>
                  </a:lnTo>
                  <a:lnTo>
                    <a:pt x="67"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7" name="Freeform 1019"/>
            <p:cNvSpPr>
              <a:spLocks/>
            </p:cNvSpPr>
            <p:nvPr/>
          </p:nvSpPr>
          <p:spPr bwMode="auto">
            <a:xfrm>
              <a:off x="3022619" y="3792767"/>
              <a:ext cx="34791" cy="12552"/>
            </a:xfrm>
            <a:custGeom>
              <a:avLst/>
              <a:gdLst>
                <a:gd name="T0" fmla="*/ 0 w 72"/>
                <a:gd name="T1" fmla="*/ 0 h 26"/>
                <a:gd name="T2" fmla="*/ 0 w 72"/>
                <a:gd name="T3" fmla="*/ 0 h 26"/>
                <a:gd name="T4" fmla="*/ 0 w 72"/>
                <a:gd name="T5" fmla="*/ 0 h 26"/>
                <a:gd name="T6" fmla="*/ 0 w 72"/>
                <a:gd name="T7" fmla="*/ 0 h 26"/>
                <a:gd name="T8" fmla="*/ 0 w 72"/>
                <a:gd name="T9" fmla="*/ 0 h 26"/>
                <a:gd name="T10" fmla="*/ 0 w 72"/>
                <a:gd name="T11" fmla="*/ 0 h 26"/>
                <a:gd name="T12" fmla="*/ 0 w 72"/>
                <a:gd name="T13" fmla="*/ 0 h 26"/>
                <a:gd name="T14" fmla="*/ 0 w 72"/>
                <a:gd name="T15" fmla="*/ 0 h 26"/>
                <a:gd name="T16" fmla="*/ 0 w 72"/>
                <a:gd name="T17" fmla="*/ 0 h 26"/>
                <a:gd name="T18" fmla="*/ 0 w 72"/>
                <a:gd name="T19" fmla="*/ 0 h 26"/>
                <a:gd name="T20" fmla="*/ 0 w 72"/>
                <a:gd name="T21" fmla="*/ 0 h 26"/>
                <a:gd name="T22" fmla="*/ 0 w 72"/>
                <a:gd name="T23" fmla="*/ 0 h 26"/>
                <a:gd name="T24" fmla="*/ 0 w 72"/>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6"/>
                <a:gd name="T41" fmla="*/ 72 w 72"/>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6">
                  <a:moveTo>
                    <a:pt x="67" y="3"/>
                  </a:moveTo>
                  <a:lnTo>
                    <a:pt x="70" y="8"/>
                  </a:lnTo>
                  <a:lnTo>
                    <a:pt x="72" y="16"/>
                  </a:lnTo>
                  <a:lnTo>
                    <a:pt x="60" y="24"/>
                  </a:lnTo>
                  <a:lnTo>
                    <a:pt x="9" y="26"/>
                  </a:lnTo>
                  <a:lnTo>
                    <a:pt x="7" y="26"/>
                  </a:lnTo>
                  <a:lnTo>
                    <a:pt x="6" y="18"/>
                  </a:lnTo>
                  <a:lnTo>
                    <a:pt x="0" y="11"/>
                  </a:lnTo>
                  <a:lnTo>
                    <a:pt x="0" y="4"/>
                  </a:lnTo>
                  <a:lnTo>
                    <a:pt x="6" y="0"/>
                  </a:lnTo>
                  <a:lnTo>
                    <a:pt x="63" y="1"/>
                  </a:lnTo>
                  <a:lnTo>
                    <a:pt x="66" y="2"/>
                  </a:lnTo>
                  <a:lnTo>
                    <a:pt x="67"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18" name="Freeform 1020"/>
            <p:cNvSpPr>
              <a:spLocks/>
            </p:cNvSpPr>
            <p:nvPr/>
          </p:nvSpPr>
          <p:spPr bwMode="auto">
            <a:xfrm>
              <a:off x="3164806" y="3912703"/>
              <a:ext cx="1513" cy="6973"/>
            </a:xfrm>
            <a:custGeom>
              <a:avLst/>
              <a:gdLst>
                <a:gd name="T0" fmla="*/ 1 w 2"/>
                <a:gd name="T1" fmla="*/ 0 h 12"/>
                <a:gd name="T2" fmla="*/ 0 w 2"/>
                <a:gd name="T3" fmla="*/ 0 h 12"/>
                <a:gd name="T4" fmla="*/ 0 w 2"/>
                <a:gd name="T5" fmla="*/ 0 h 12"/>
                <a:gd name="T6" fmla="*/ 1 w 2"/>
                <a:gd name="T7" fmla="*/ 0 h 12"/>
                <a:gd name="T8" fmla="*/ 1 w 2"/>
                <a:gd name="T9" fmla="*/ 0 h 12"/>
                <a:gd name="T10" fmla="*/ 0 60000 65536"/>
                <a:gd name="T11" fmla="*/ 0 60000 65536"/>
                <a:gd name="T12" fmla="*/ 0 60000 65536"/>
                <a:gd name="T13" fmla="*/ 0 60000 65536"/>
                <a:gd name="T14" fmla="*/ 0 60000 65536"/>
                <a:gd name="T15" fmla="*/ 0 w 2"/>
                <a:gd name="T16" fmla="*/ 0 h 12"/>
                <a:gd name="T17" fmla="*/ 2 w 2"/>
                <a:gd name="T18" fmla="*/ 12 h 12"/>
              </a:gdLst>
              <a:ahLst/>
              <a:cxnLst>
                <a:cxn ang="T10">
                  <a:pos x="T0" y="T1"/>
                </a:cxn>
                <a:cxn ang="T11">
                  <a:pos x="T2" y="T3"/>
                </a:cxn>
                <a:cxn ang="T12">
                  <a:pos x="T4" y="T5"/>
                </a:cxn>
                <a:cxn ang="T13">
                  <a:pos x="T6" y="T7"/>
                </a:cxn>
                <a:cxn ang="T14">
                  <a:pos x="T8" y="T9"/>
                </a:cxn>
              </a:cxnLst>
              <a:rect l="T15" t="T16" r="T17" b="T18"/>
              <a:pathLst>
                <a:path w="2" h="12">
                  <a:moveTo>
                    <a:pt x="2" y="0"/>
                  </a:moveTo>
                  <a:lnTo>
                    <a:pt x="0" y="1"/>
                  </a:lnTo>
                  <a:lnTo>
                    <a:pt x="0" y="12"/>
                  </a:lnTo>
                  <a:lnTo>
                    <a:pt x="2" y="9"/>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9" name="Freeform 1021"/>
            <p:cNvSpPr>
              <a:spLocks/>
            </p:cNvSpPr>
            <p:nvPr/>
          </p:nvSpPr>
          <p:spPr bwMode="auto">
            <a:xfrm>
              <a:off x="3164806" y="3912703"/>
              <a:ext cx="1513" cy="6973"/>
            </a:xfrm>
            <a:custGeom>
              <a:avLst/>
              <a:gdLst>
                <a:gd name="T0" fmla="*/ 1 w 2"/>
                <a:gd name="T1" fmla="*/ 0 h 12"/>
                <a:gd name="T2" fmla="*/ 0 w 2"/>
                <a:gd name="T3" fmla="*/ 0 h 12"/>
                <a:gd name="T4" fmla="*/ 0 w 2"/>
                <a:gd name="T5" fmla="*/ 0 h 12"/>
                <a:gd name="T6" fmla="*/ 1 w 2"/>
                <a:gd name="T7" fmla="*/ 0 h 12"/>
                <a:gd name="T8" fmla="*/ 1 w 2"/>
                <a:gd name="T9" fmla="*/ 0 h 12"/>
                <a:gd name="T10" fmla="*/ 0 60000 65536"/>
                <a:gd name="T11" fmla="*/ 0 60000 65536"/>
                <a:gd name="T12" fmla="*/ 0 60000 65536"/>
                <a:gd name="T13" fmla="*/ 0 60000 65536"/>
                <a:gd name="T14" fmla="*/ 0 60000 65536"/>
                <a:gd name="T15" fmla="*/ 0 w 2"/>
                <a:gd name="T16" fmla="*/ 0 h 12"/>
                <a:gd name="T17" fmla="*/ 2 w 2"/>
                <a:gd name="T18" fmla="*/ 12 h 12"/>
              </a:gdLst>
              <a:ahLst/>
              <a:cxnLst>
                <a:cxn ang="T10">
                  <a:pos x="T0" y="T1"/>
                </a:cxn>
                <a:cxn ang="T11">
                  <a:pos x="T2" y="T3"/>
                </a:cxn>
                <a:cxn ang="T12">
                  <a:pos x="T4" y="T5"/>
                </a:cxn>
                <a:cxn ang="T13">
                  <a:pos x="T6" y="T7"/>
                </a:cxn>
                <a:cxn ang="T14">
                  <a:pos x="T8" y="T9"/>
                </a:cxn>
              </a:cxnLst>
              <a:rect l="T15" t="T16" r="T17" b="T18"/>
              <a:pathLst>
                <a:path w="2" h="12">
                  <a:moveTo>
                    <a:pt x="2" y="0"/>
                  </a:moveTo>
                  <a:lnTo>
                    <a:pt x="0" y="1"/>
                  </a:lnTo>
                  <a:lnTo>
                    <a:pt x="0" y="12"/>
                  </a:lnTo>
                  <a:lnTo>
                    <a:pt x="2" y="9"/>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0" name="Freeform 1022"/>
            <p:cNvSpPr>
              <a:spLocks/>
            </p:cNvSpPr>
            <p:nvPr/>
          </p:nvSpPr>
          <p:spPr bwMode="auto">
            <a:xfrm>
              <a:off x="3148167" y="3838790"/>
              <a:ext cx="12101" cy="12551"/>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w 27"/>
                <a:gd name="T25" fmla="*/ 0 h 24"/>
                <a:gd name="T26" fmla="*/ 0 w 27"/>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4"/>
                <a:gd name="T44" fmla="*/ 27 w 27"/>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4">
                  <a:moveTo>
                    <a:pt x="18" y="0"/>
                  </a:moveTo>
                  <a:lnTo>
                    <a:pt x="15" y="1"/>
                  </a:lnTo>
                  <a:lnTo>
                    <a:pt x="13" y="7"/>
                  </a:lnTo>
                  <a:lnTo>
                    <a:pt x="3" y="6"/>
                  </a:lnTo>
                  <a:lnTo>
                    <a:pt x="0" y="15"/>
                  </a:lnTo>
                  <a:lnTo>
                    <a:pt x="1" y="24"/>
                  </a:lnTo>
                  <a:lnTo>
                    <a:pt x="9" y="24"/>
                  </a:lnTo>
                  <a:lnTo>
                    <a:pt x="11" y="15"/>
                  </a:lnTo>
                  <a:lnTo>
                    <a:pt x="13" y="13"/>
                  </a:lnTo>
                  <a:lnTo>
                    <a:pt x="20" y="13"/>
                  </a:lnTo>
                  <a:lnTo>
                    <a:pt x="27" y="10"/>
                  </a:lnTo>
                  <a:lnTo>
                    <a:pt x="26" y="7"/>
                  </a:lnTo>
                  <a:lnTo>
                    <a:pt x="20" y="5"/>
                  </a:lnTo>
                  <a:lnTo>
                    <a:pt x="1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1" name="Freeform 1023"/>
            <p:cNvSpPr>
              <a:spLocks/>
            </p:cNvSpPr>
            <p:nvPr/>
          </p:nvSpPr>
          <p:spPr bwMode="auto">
            <a:xfrm>
              <a:off x="3148167" y="3838790"/>
              <a:ext cx="12101" cy="12551"/>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w 27"/>
                <a:gd name="T25" fmla="*/ 0 h 24"/>
                <a:gd name="T26" fmla="*/ 0 w 27"/>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4"/>
                <a:gd name="T44" fmla="*/ 27 w 27"/>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4">
                  <a:moveTo>
                    <a:pt x="18" y="0"/>
                  </a:moveTo>
                  <a:lnTo>
                    <a:pt x="15" y="1"/>
                  </a:lnTo>
                  <a:lnTo>
                    <a:pt x="13" y="7"/>
                  </a:lnTo>
                  <a:lnTo>
                    <a:pt x="3" y="6"/>
                  </a:lnTo>
                  <a:lnTo>
                    <a:pt x="0" y="15"/>
                  </a:lnTo>
                  <a:lnTo>
                    <a:pt x="1" y="24"/>
                  </a:lnTo>
                  <a:lnTo>
                    <a:pt x="9" y="24"/>
                  </a:lnTo>
                  <a:lnTo>
                    <a:pt x="11" y="15"/>
                  </a:lnTo>
                  <a:lnTo>
                    <a:pt x="13" y="13"/>
                  </a:lnTo>
                  <a:lnTo>
                    <a:pt x="20" y="13"/>
                  </a:lnTo>
                  <a:lnTo>
                    <a:pt x="27" y="10"/>
                  </a:lnTo>
                  <a:lnTo>
                    <a:pt x="26" y="7"/>
                  </a:lnTo>
                  <a:lnTo>
                    <a:pt x="20" y="5"/>
                  </a:lnTo>
                  <a:lnTo>
                    <a:pt x="1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2" name="Freeform 1024"/>
            <p:cNvSpPr>
              <a:spLocks/>
            </p:cNvSpPr>
            <p:nvPr/>
          </p:nvSpPr>
          <p:spPr bwMode="auto">
            <a:xfrm>
              <a:off x="1143934" y="4611398"/>
              <a:ext cx="9076" cy="9762"/>
            </a:xfrm>
            <a:custGeom>
              <a:avLst/>
              <a:gdLst>
                <a:gd name="T0" fmla="*/ 0 w 18"/>
                <a:gd name="T1" fmla="*/ 0 h 20"/>
                <a:gd name="T2" fmla="*/ 0 w 18"/>
                <a:gd name="T3" fmla="*/ 0 h 20"/>
                <a:gd name="T4" fmla="*/ 0 w 18"/>
                <a:gd name="T5" fmla="*/ 0 h 20"/>
                <a:gd name="T6" fmla="*/ 0 w 18"/>
                <a:gd name="T7" fmla="*/ 0 h 20"/>
                <a:gd name="T8" fmla="*/ 0 w 18"/>
                <a:gd name="T9" fmla="*/ 0 h 20"/>
                <a:gd name="T10" fmla="*/ 0 w 18"/>
                <a:gd name="T11" fmla="*/ 0 h 20"/>
                <a:gd name="T12" fmla="*/ 0 w 18"/>
                <a:gd name="T13" fmla="*/ 0 h 20"/>
                <a:gd name="T14" fmla="*/ 0 w 18"/>
                <a:gd name="T15" fmla="*/ 0 h 20"/>
                <a:gd name="T16" fmla="*/ 0 w 18"/>
                <a:gd name="T17" fmla="*/ 0 h 20"/>
                <a:gd name="T18" fmla="*/ 0 w 18"/>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0"/>
                <a:gd name="T32" fmla="*/ 18 w 18"/>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0">
                  <a:moveTo>
                    <a:pt x="10" y="3"/>
                  </a:moveTo>
                  <a:lnTo>
                    <a:pt x="13" y="2"/>
                  </a:lnTo>
                  <a:lnTo>
                    <a:pt x="11" y="10"/>
                  </a:lnTo>
                  <a:lnTo>
                    <a:pt x="18" y="14"/>
                  </a:lnTo>
                  <a:lnTo>
                    <a:pt x="16" y="20"/>
                  </a:lnTo>
                  <a:lnTo>
                    <a:pt x="13" y="13"/>
                  </a:lnTo>
                  <a:lnTo>
                    <a:pt x="5" y="13"/>
                  </a:lnTo>
                  <a:lnTo>
                    <a:pt x="0" y="6"/>
                  </a:lnTo>
                  <a:lnTo>
                    <a:pt x="0" y="0"/>
                  </a:lnTo>
                  <a:lnTo>
                    <a:pt x="1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3" name="Freeform 1025"/>
            <p:cNvSpPr>
              <a:spLocks/>
            </p:cNvSpPr>
            <p:nvPr/>
          </p:nvSpPr>
          <p:spPr bwMode="auto">
            <a:xfrm>
              <a:off x="1143934" y="4611398"/>
              <a:ext cx="9076" cy="9762"/>
            </a:xfrm>
            <a:custGeom>
              <a:avLst/>
              <a:gdLst>
                <a:gd name="T0" fmla="*/ 0 w 18"/>
                <a:gd name="T1" fmla="*/ 0 h 20"/>
                <a:gd name="T2" fmla="*/ 0 w 18"/>
                <a:gd name="T3" fmla="*/ 0 h 20"/>
                <a:gd name="T4" fmla="*/ 0 w 18"/>
                <a:gd name="T5" fmla="*/ 0 h 20"/>
                <a:gd name="T6" fmla="*/ 0 w 18"/>
                <a:gd name="T7" fmla="*/ 0 h 20"/>
                <a:gd name="T8" fmla="*/ 0 w 18"/>
                <a:gd name="T9" fmla="*/ 0 h 20"/>
                <a:gd name="T10" fmla="*/ 0 w 18"/>
                <a:gd name="T11" fmla="*/ 0 h 20"/>
                <a:gd name="T12" fmla="*/ 0 w 18"/>
                <a:gd name="T13" fmla="*/ 0 h 20"/>
                <a:gd name="T14" fmla="*/ 0 w 18"/>
                <a:gd name="T15" fmla="*/ 0 h 20"/>
                <a:gd name="T16" fmla="*/ 0 w 18"/>
                <a:gd name="T17" fmla="*/ 0 h 20"/>
                <a:gd name="T18" fmla="*/ 0 w 18"/>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0"/>
                <a:gd name="T32" fmla="*/ 18 w 18"/>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0">
                  <a:moveTo>
                    <a:pt x="10" y="3"/>
                  </a:moveTo>
                  <a:lnTo>
                    <a:pt x="13" y="2"/>
                  </a:lnTo>
                  <a:lnTo>
                    <a:pt x="11" y="10"/>
                  </a:lnTo>
                  <a:lnTo>
                    <a:pt x="18" y="14"/>
                  </a:lnTo>
                  <a:lnTo>
                    <a:pt x="16" y="20"/>
                  </a:lnTo>
                  <a:lnTo>
                    <a:pt x="13" y="13"/>
                  </a:lnTo>
                  <a:lnTo>
                    <a:pt x="5" y="13"/>
                  </a:lnTo>
                  <a:lnTo>
                    <a:pt x="0" y="6"/>
                  </a:lnTo>
                  <a:lnTo>
                    <a:pt x="0" y="0"/>
                  </a:lnTo>
                  <a:lnTo>
                    <a:pt x="1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4" name="Freeform 1026"/>
            <p:cNvSpPr>
              <a:spLocks/>
            </p:cNvSpPr>
            <p:nvPr/>
          </p:nvSpPr>
          <p:spPr bwMode="auto">
            <a:xfrm>
              <a:off x="1100068" y="4594663"/>
              <a:ext cx="3025"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w 7"/>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7"/>
                <a:gd name="T26" fmla="*/ 7 w 7"/>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7">
                  <a:moveTo>
                    <a:pt x="1" y="1"/>
                  </a:moveTo>
                  <a:lnTo>
                    <a:pt x="0" y="0"/>
                  </a:lnTo>
                  <a:lnTo>
                    <a:pt x="3" y="0"/>
                  </a:lnTo>
                  <a:lnTo>
                    <a:pt x="5" y="1"/>
                  </a:lnTo>
                  <a:lnTo>
                    <a:pt x="7" y="5"/>
                  </a:lnTo>
                  <a:lnTo>
                    <a:pt x="6" y="7"/>
                  </a:lnTo>
                  <a:lnTo>
                    <a:pt x="3" y="5"/>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5" name="Freeform 1027"/>
            <p:cNvSpPr>
              <a:spLocks/>
            </p:cNvSpPr>
            <p:nvPr/>
          </p:nvSpPr>
          <p:spPr bwMode="auto">
            <a:xfrm>
              <a:off x="1100068" y="4594663"/>
              <a:ext cx="3025"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w 7"/>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7"/>
                <a:gd name="T26" fmla="*/ 7 w 7"/>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7">
                  <a:moveTo>
                    <a:pt x="1" y="1"/>
                  </a:moveTo>
                  <a:lnTo>
                    <a:pt x="0" y="0"/>
                  </a:lnTo>
                  <a:lnTo>
                    <a:pt x="3" y="0"/>
                  </a:lnTo>
                  <a:lnTo>
                    <a:pt x="5" y="1"/>
                  </a:lnTo>
                  <a:lnTo>
                    <a:pt x="7" y="5"/>
                  </a:lnTo>
                  <a:lnTo>
                    <a:pt x="6" y="7"/>
                  </a:lnTo>
                  <a:lnTo>
                    <a:pt x="3" y="5"/>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6" name="Freeform 1028"/>
            <p:cNvSpPr>
              <a:spLocks/>
            </p:cNvSpPr>
            <p:nvPr/>
          </p:nvSpPr>
          <p:spPr bwMode="auto">
            <a:xfrm>
              <a:off x="1234691" y="4607214"/>
              <a:ext cx="3025" cy="4184"/>
            </a:xfrm>
            <a:custGeom>
              <a:avLst/>
              <a:gdLst>
                <a:gd name="T0" fmla="*/ 0 w 8"/>
                <a:gd name="T1" fmla="*/ 0 h 11"/>
                <a:gd name="T2" fmla="*/ 0 w 8"/>
                <a:gd name="T3" fmla="*/ 0 h 11"/>
                <a:gd name="T4" fmla="*/ 0 w 8"/>
                <a:gd name="T5" fmla="*/ 0 h 11"/>
                <a:gd name="T6" fmla="*/ 0 w 8"/>
                <a:gd name="T7" fmla="*/ 0 h 11"/>
                <a:gd name="T8" fmla="*/ 0 w 8"/>
                <a:gd name="T9" fmla="*/ 0 h 11"/>
                <a:gd name="T10" fmla="*/ 0 w 8"/>
                <a:gd name="T11" fmla="*/ 0 h 11"/>
                <a:gd name="T12" fmla="*/ 0 w 8"/>
                <a:gd name="T13" fmla="*/ 0 h 11"/>
                <a:gd name="T14" fmla="*/ 0 w 8"/>
                <a:gd name="T15" fmla="*/ 0 h 11"/>
                <a:gd name="T16" fmla="*/ 0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3" y="3"/>
                  </a:moveTo>
                  <a:lnTo>
                    <a:pt x="7" y="6"/>
                  </a:lnTo>
                  <a:lnTo>
                    <a:pt x="8" y="11"/>
                  </a:lnTo>
                  <a:lnTo>
                    <a:pt x="4" y="11"/>
                  </a:lnTo>
                  <a:lnTo>
                    <a:pt x="0" y="0"/>
                  </a:lnTo>
                  <a:lnTo>
                    <a:pt x="3" y="3"/>
                  </a:lnTo>
                  <a:lnTo>
                    <a:pt x="2" y="6"/>
                  </a:lnTo>
                  <a:lnTo>
                    <a:pt x="0" y="0"/>
                  </a:lnTo>
                  <a:lnTo>
                    <a:pt x="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7" name="Freeform 1029"/>
            <p:cNvSpPr>
              <a:spLocks/>
            </p:cNvSpPr>
            <p:nvPr/>
          </p:nvSpPr>
          <p:spPr bwMode="auto">
            <a:xfrm>
              <a:off x="1234691" y="4607214"/>
              <a:ext cx="3025" cy="4184"/>
            </a:xfrm>
            <a:custGeom>
              <a:avLst/>
              <a:gdLst>
                <a:gd name="T0" fmla="*/ 0 w 8"/>
                <a:gd name="T1" fmla="*/ 0 h 11"/>
                <a:gd name="T2" fmla="*/ 0 w 8"/>
                <a:gd name="T3" fmla="*/ 0 h 11"/>
                <a:gd name="T4" fmla="*/ 0 w 8"/>
                <a:gd name="T5" fmla="*/ 0 h 11"/>
                <a:gd name="T6" fmla="*/ 0 w 8"/>
                <a:gd name="T7" fmla="*/ 0 h 11"/>
                <a:gd name="T8" fmla="*/ 0 w 8"/>
                <a:gd name="T9" fmla="*/ 0 h 11"/>
                <a:gd name="T10" fmla="*/ 0 w 8"/>
                <a:gd name="T11" fmla="*/ 0 h 11"/>
                <a:gd name="T12" fmla="*/ 0 w 8"/>
                <a:gd name="T13" fmla="*/ 0 h 11"/>
                <a:gd name="T14" fmla="*/ 0 w 8"/>
                <a:gd name="T15" fmla="*/ 0 h 11"/>
                <a:gd name="T16" fmla="*/ 0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3" y="3"/>
                  </a:moveTo>
                  <a:lnTo>
                    <a:pt x="7" y="6"/>
                  </a:lnTo>
                  <a:lnTo>
                    <a:pt x="8" y="11"/>
                  </a:lnTo>
                  <a:lnTo>
                    <a:pt x="4" y="11"/>
                  </a:lnTo>
                  <a:lnTo>
                    <a:pt x="0" y="0"/>
                  </a:lnTo>
                  <a:lnTo>
                    <a:pt x="3" y="3"/>
                  </a:lnTo>
                  <a:lnTo>
                    <a:pt x="2" y="6"/>
                  </a:lnTo>
                  <a:lnTo>
                    <a:pt x="0" y="0"/>
                  </a:lnTo>
                  <a:lnTo>
                    <a:pt x="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8" name="Line 1030"/>
            <p:cNvSpPr>
              <a:spLocks noChangeShapeType="1"/>
            </p:cNvSpPr>
            <p:nvPr/>
          </p:nvSpPr>
          <p:spPr bwMode="auto">
            <a:xfrm>
              <a:off x="1249818" y="4577927"/>
              <a:ext cx="1513" cy="1394"/>
            </a:xfrm>
            <a:prstGeom prst="line">
              <a:avLst/>
            </a:prstGeom>
            <a:noFill/>
            <a:ln w="9525">
              <a:solidFill>
                <a:srgbClr val="848282"/>
              </a:solidFill>
              <a:round/>
              <a:headEnd/>
              <a:tailEnd/>
            </a:ln>
          </p:spPr>
          <p:txBody>
            <a:bodyPr/>
            <a:lstStyle/>
            <a:p>
              <a:pPr>
                <a:defRPr/>
              </a:pPr>
              <a:endParaRPr lang="en-US">
                <a:latin typeface="Verdana" charset="0"/>
              </a:endParaRPr>
            </a:p>
          </p:txBody>
        </p:sp>
        <p:sp>
          <p:nvSpPr>
            <p:cNvPr id="229" name="Freeform 1031"/>
            <p:cNvSpPr>
              <a:spLocks/>
            </p:cNvSpPr>
            <p:nvPr/>
          </p:nvSpPr>
          <p:spPr bwMode="auto">
            <a:xfrm>
              <a:off x="1224103" y="4538879"/>
              <a:ext cx="4537" cy="2789"/>
            </a:xfrm>
            <a:custGeom>
              <a:avLst/>
              <a:gdLst>
                <a:gd name="T0" fmla="*/ 0 w 9"/>
                <a:gd name="T1" fmla="*/ 0 h 8"/>
                <a:gd name="T2" fmla="*/ 0 w 9"/>
                <a:gd name="T3" fmla="*/ 0 h 8"/>
                <a:gd name="T4" fmla="*/ 0 w 9"/>
                <a:gd name="T5" fmla="*/ 0 h 8"/>
                <a:gd name="T6" fmla="*/ 0 w 9"/>
                <a:gd name="T7" fmla="*/ 0 h 8"/>
                <a:gd name="T8" fmla="*/ 0 w 9"/>
                <a:gd name="T9" fmla="*/ 0 h 8"/>
                <a:gd name="T10" fmla="*/ 0 w 9"/>
                <a:gd name="T11" fmla="*/ 0 h 8"/>
                <a:gd name="T12" fmla="*/ 0 w 9"/>
                <a:gd name="T13" fmla="*/ 0 h 8"/>
                <a:gd name="T14" fmla="*/ 0 w 9"/>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8"/>
                <a:gd name="T26" fmla="*/ 9 w 9"/>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8">
                  <a:moveTo>
                    <a:pt x="5" y="2"/>
                  </a:moveTo>
                  <a:lnTo>
                    <a:pt x="2" y="2"/>
                  </a:lnTo>
                  <a:lnTo>
                    <a:pt x="0" y="5"/>
                  </a:lnTo>
                  <a:lnTo>
                    <a:pt x="1" y="8"/>
                  </a:lnTo>
                  <a:lnTo>
                    <a:pt x="5" y="8"/>
                  </a:lnTo>
                  <a:lnTo>
                    <a:pt x="9" y="2"/>
                  </a:lnTo>
                  <a:lnTo>
                    <a:pt x="9" y="0"/>
                  </a:lnTo>
                  <a:lnTo>
                    <a:pt x="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0" name="Freeform 1032"/>
            <p:cNvSpPr>
              <a:spLocks/>
            </p:cNvSpPr>
            <p:nvPr/>
          </p:nvSpPr>
          <p:spPr bwMode="auto">
            <a:xfrm>
              <a:off x="1224103" y="4538879"/>
              <a:ext cx="4537" cy="2789"/>
            </a:xfrm>
            <a:custGeom>
              <a:avLst/>
              <a:gdLst>
                <a:gd name="T0" fmla="*/ 0 w 9"/>
                <a:gd name="T1" fmla="*/ 0 h 8"/>
                <a:gd name="T2" fmla="*/ 0 w 9"/>
                <a:gd name="T3" fmla="*/ 0 h 8"/>
                <a:gd name="T4" fmla="*/ 0 w 9"/>
                <a:gd name="T5" fmla="*/ 0 h 8"/>
                <a:gd name="T6" fmla="*/ 0 w 9"/>
                <a:gd name="T7" fmla="*/ 0 h 8"/>
                <a:gd name="T8" fmla="*/ 0 w 9"/>
                <a:gd name="T9" fmla="*/ 0 h 8"/>
                <a:gd name="T10" fmla="*/ 0 w 9"/>
                <a:gd name="T11" fmla="*/ 0 h 8"/>
                <a:gd name="T12" fmla="*/ 0 w 9"/>
                <a:gd name="T13" fmla="*/ 0 h 8"/>
                <a:gd name="T14" fmla="*/ 0 w 9"/>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8"/>
                <a:gd name="T26" fmla="*/ 9 w 9"/>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8">
                  <a:moveTo>
                    <a:pt x="5" y="2"/>
                  </a:moveTo>
                  <a:lnTo>
                    <a:pt x="2" y="2"/>
                  </a:lnTo>
                  <a:lnTo>
                    <a:pt x="0" y="5"/>
                  </a:lnTo>
                  <a:lnTo>
                    <a:pt x="1" y="8"/>
                  </a:lnTo>
                  <a:lnTo>
                    <a:pt x="5" y="8"/>
                  </a:lnTo>
                  <a:lnTo>
                    <a:pt x="9" y="2"/>
                  </a:lnTo>
                  <a:lnTo>
                    <a:pt x="9" y="0"/>
                  </a:lnTo>
                  <a:lnTo>
                    <a:pt x="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1" name="Freeform 1033"/>
            <p:cNvSpPr>
              <a:spLocks/>
            </p:cNvSpPr>
            <p:nvPr/>
          </p:nvSpPr>
          <p:spPr bwMode="auto">
            <a:xfrm>
              <a:off x="1357215" y="4575138"/>
              <a:ext cx="1512"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1" y="3"/>
                  </a:moveTo>
                  <a:lnTo>
                    <a:pt x="2" y="0"/>
                  </a:lnTo>
                  <a:lnTo>
                    <a:pt x="0" y="6"/>
                  </a:lnTo>
                  <a:lnTo>
                    <a:pt x="3" y="5"/>
                  </a:lnTo>
                  <a:lnTo>
                    <a:pt x="5" y="1"/>
                  </a:lnTo>
                  <a:lnTo>
                    <a:pt x="4" y="0"/>
                  </a:lnTo>
                  <a:lnTo>
                    <a:pt x="1"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2" name="Freeform 1034"/>
            <p:cNvSpPr>
              <a:spLocks/>
            </p:cNvSpPr>
            <p:nvPr/>
          </p:nvSpPr>
          <p:spPr bwMode="auto">
            <a:xfrm>
              <a:off x="1357215" y="4575138"/>
              <a:ext cx="1512"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1" y="3"/>
                  </a:moveTo>
                  <a:lnTo>
                    <a:pt x="2" y="0"/>
                  </a:lnTo>
                  <a:lnTo>
                    <a:pt x="0" y="6"/>
                  </a:lnTo>
                  <a:lnTo>
                    <a:pt x="3" y="5"/>
                  </a:lnTo>
                  <a:lnTo>
                    <a:pt x="5" y="1"/>
                  </a:lnTo>
                  <a:lnTo>
                    <a:pt x="4" y="0"/>
                  </a:lnTo>
                  <a:lnTo>
                    <a:pt x="1"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3" name="Freeform 1035"/>
            <p:cNvSpPr>
              <a:spLocks/>
            </p:cNvSpPr>
            <p:nvPr/>
          </p:nvSpPr>
          <p:spPr bwMode="auto">
            <a:xfrm>
              <a:off x="1348139" y="4710414"/>
              <a:ext cx="1512" cy="2789"/>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w 3"/>
                <a:gd name="T13" fmla="*/ 0 h 5"/>
                <a:gd name="T14" fmla="*/ 0 w 3"/>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4"/>
                  </a:moveTo>
                  <a:lnTo>
                    <a:pt x="2" y="0"/>
                  </a:lnTo>
                  <a:lnTo>
                    <a:pt x="1" y="0"/>
                  </a:lnTo>
                  <a:lnTo>
                    <a:pt x="0" y="5"/>
                  </a:lnTo>
                  <a:lnTo>
                    <a:pt x="2" y="5"/>
                  </a:lnTo>
                  <a:lnTo>
                    <a:pt x="3" y="1"/>
                  </a:lnTo>
                  <a:lnTo>
                    <a:pt x="3"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4" name="Freeform 1036"/>
            <p:cNvSpPr>
              <a:spLocks/>
            </p:cNvSpPr>
            <p:nvPr/>
          </p:nvSpPr>
          <p:spPr bwMode="auto">
            <a:xfrm>
              <a:off x="1348139" y="4710414"/>
              <a:ext cx="1512" cy="2789"/>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w 3"/>
                <a:gd name="T13" fmla="*/ 0 h 5"/>
                <a:gd name="T14" fmla="*/ 0 w 3"/>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4"/>
                  </a:moveTo>
                  <a:lnTo>
                    <a:pt x="2" y="0"/>
                  </a:lnTo>
                  <a:lnTo>
                    <a:pt x="1" y="0"/>
                  </a:lnTo>
                  <a:lnTo>
                    <a:pt x="0" y="5"/>
                  </a:lnTo>
                  <a:lnTo>
                    <a:pt x="2" y="5"/>
                  </a:lnTo>
                  <a:lnTo>
                    <a:pt x="3" y="1"/>
                  </a:lnTo>
                  <a:lnTo>
                    <a:pt x="3"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5" name="Freeform 1037"/>
            <p:cNvSpPr>
              <a:spLocks/>
            </p:cNvSpPr>
            <p:nvPr/>
          </p:nvSpPr>
          <p:spPr bwMode="auto">
            <a:xfrm>
              <a:off x="1352676" y="4662998"/>
              <a:ext cx="1513" cy="0"/>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4"/>
                  </a:moveTo>
                  <a:lnTo>
                    <a:pt x="1" y="5"/>
                  </a:lnTo>
                  <a:lnTo>
                    <a:pt x="3" y="3"/>
                  </a:lnTo>
                  <a:lnTo>
                    <a:pt x="3" y="0"/>
                  </a:lnTo>
                  <a:lnTo>
                    <a:pt x="1" y="1"/>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6" name="Freeform 1038"/>
            <p:cNvSpPr>
              <a:spLocks/>
            </p:cNvSpPr>
            <p:nvPr/>
          </p:nvSpPr>
          <p:spPr bwMode="auto">
            <a:xfrm>
              <a:off x="1352676" y="4662998"/>
              <a:ext cx="1513" cy="0"/>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4"/>
                  </a:moveTo>
                  <a:lnTo>
                    <a:pt x="1" y="5"/>
                  </a:lnTo>
                  <a:lnTo>
                    <a:pt x="3" y="3"/>
                  </a:lnTo>
                  <a:lnTo>
                    <a:pt x="3" y="0"/>
                  </a:lnTo>
                  <a:lnTo>
                    <a:pt x="1" y="1"/>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7" name="Freeform 1039"/>
            <p:cNvSpPr>
              <a:spLocks/>
            </p:cNvSpPr>
            <p:nvPr/>
          </p:nvSpPr>
          <p:spPr bwMode="auto">
            <a:xfrm>
              <a:off x="1248305" y="4665787"/>
              <a:ext cx="3025"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0"/>
                  </a:moveTo>
                  <a:lnTo>
                    <a:pt x="2" y="0"/>
                  </a:lnTo>
                  <a:lnTo>
                    <a:pt x="0" y="4"/>
                  </a:lnTo>
                  <a:lnTo>
                    <a:pt x="1" y="6"/>
                  </a:lnTo>
                  <a:lnTo>
                    <a:pt x="4" y="5"/>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8" name="Freeform 1040"/>
            <p:cNvSpPr>
              <a:spLocks/>
            </p:cNvSpPr>
            <p:nvPr/>
          </p:nvSpPr>
          <p:spPr bwMode="auto">
            <a:xfrm>
              <a:off x="1248305" y="4665787"/>
              <a:ext cx="3025"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0"/>
                  </a:moveTo>
                  <a:lnTo>
                    <a:pt x="2" y="0"/>
                  </a:lnTo>
                  <a:lnTo>
                    <a:pt x="0" y="4"/>
                  </a:lnTo>
                  <a:lnTo>
                    <a:pt x="1" y="6"/>
                  </a:lnTo>
                  <a:lnTo>
                    <a:pt x="4" y="5"/>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9" name="Freeform 1041"/>
            <p:cNvSpPr>
              <a:spLocks/>
            </p:cNvSpPr>
            <p:nvPr/>
          </p:nvSpPr>
          <p:spPr bwMode="auto">
            <a:xfrm>
              <a:off x="1461586" y="4707625"/>
              <a:ext cx="1513" cy="1395"/>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3" y="0"/>
                  </a:moveTo>
                  <a:lnTo>
                    <a:pt x="2" y="0"/>
                  </a:lnTo>
                  <a:lnTo>
                    <a:pt x="0" y="4"/>
                  </a:lnTo>
                  <a:lnTo>
                    <a:pt x="0" y="6"/>
                  </a:lnTo>
                  <a:lnTo>
                    <a:pt x="5" y="5"/>
                  </a:lnTo>
                  <a:lnTo>
                    <a:pt x="5" y="1"/>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0" name="Freeform 1042"/>
            <p:cNvSpPr>
              <a:spLocks/>
            </p:cNvSpPr>
            <p:nvPr/>
          </p:nvSpPr>
          <p:spPr bwMode="auto">
            <a:xfrm>
              <a:off x="1461586" y="4707625"/>
              <a:ext cx="1513" cy="1395"/>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3" y="0"/>
                  </a:moveTo>
                  <a:lnTo>
                    <a:pt x="2" y="0"/>
                  </a:lnTo>
                  <a:lnTo>
                    <a:pt x="0" y="4"/>
                  </a:lnTo>
                  <a:lnTo>
                    <a:pt x="0" y="6"/>
                  </a:lnTo>
                  <a:lnTo>
                    <a:pt x="5" y="5"/>
                  </a:lnTo>
                  <a:lnTo>
                    <a:pt x="5" y="1"/>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1" name="Rectangle 1043"/>
            <p:cNvSpPr>
              <a:spLocks noChangeArrowheads="1"/>
            </p:cNvSpPr>
            <p:nvPr/>
          </p:nvSpPr>
          <p:spPr bwMode="auto">
            <a:xfrm>
              <a:off x="1426796" y="4746673"/>
              <a:ext cx="1512" cy="1395"/>
            </a:xfrm>
            <a:prstGeom prst="rect">
              <a:avLst/>
            </a:prstGeom>
            <a:solidFill>
              <a:srgbClr val="666699"/>
            </a:solidFill>
            <a:ln w="9525">
              <a:noFill/>
              <a:miter lim="800000"/>
              <a:headEnd/>
              <a:tailEnd/>
            </a:ln>
          </p:spPr>
          <p:txBody>
            <a:bodyPr/>
            <a:lstStyle/>
            <a:p>
              <a:pPr>
                <a:defRPr/>
              </a:pPr>
              <a:endParaRPr lang="en-US">
                <a:latin typeface="Verdana" charset="0"/>
              </a:endParaRPr>
            </a:p>
          </p:txBody>
        </p:sp>
        <p:sp>
          <p:nvSpPr>
            <p:cNvPr id="242" name="Rectangle 1044"/>
            <p:cNvSpPr>
              <a:spLocks noChangeArrowheads="1"/>
            </p:cNvSpPr>
            <p:nvPr/>
          </p:nvSpPr>
          <p:spPr bwMode="auto">
            <a:xfrm>
              <a:off x="1426796" y="4746673"/>
              <a:ext cx="1512" cy="1395"/>
            </a:xfrm>
            <a:prstGeom prst="rect">
              <a:avLst/>
            </a:prstGeom>
            <a:solidFill>
              <a:srgbClr val="666699"/>
            </a:solidFill>
            <a:ln w="9525">
              <a:solidFill>
                <a:srgbClr val="848282"/>
              </a:solidFill>
              <a:miter lim="800000"/>
              <a:headEnd/>
              <a:tailEnd/>
            </a:ln>
          </p:spPr>
          <p:txBody>
            <a:bodyPr/>
            <a:lstStyle/>
            <a:p>
              <a:pPr>
                <a:defRPr/>
              </a:pPr>
              <a:endParaRPr lang="en-US">
                <a:latin typeface="Verdana" charset="0"/>
              </a:endParaRPr>
            </a:p>
          </p:txBody>
        </p:sp>
        <p:sp>
          <p:nvSpPr>
            <p:cNvPr id="243" name="Freeform 1045"/>
            <p:cNvSpPr>
              <a:spLocks/>
            </p:cNvSpPr>
            <p:nvPr/>
          </p:nvSpPr>
          <p:spPr bwMode="auto">
            <a:xfrm>
              <a:off x="532831" y="4209753"/>
              <a:ext cx="0" cy="1394"/>
            </a:xfrm>
            <a:custGeom>
              <a:avLst/>
              <a:gdLst>
                <a:gd name="T0" fmla="*/ 0 w 1"/>
                <a:gd name="T1" fmla="*/ 0 h 2"/>
                <a:gd name="T2" fmla="*/ 0 w 1"/>
                <a:gd name="T3" fmla="*/ 1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4" name="Freeform 1046"/>
            <p:cNvSpPr>
              <a:spLocks/>
            </p:cNvSpPr>
            <p:nvPr/>
          </p:nvSpPr>
          <p:spPr bwMode="auto">
            <a:xfrm>
              <a:off x="532831" y="4209753"/>
              <a:ext cx="0" cy="1394"/>
            </a:xfrm>
            <a:custGeom>
              <a:avLst/>
              <a:gdLst>
                <a:gd name="T0" fmla="*/ 0 w 1"/>
                <a:gd name="T1" fmla="*/ 0 h 2"/>
                <a:gd name="T2" fmla="*/ 0 w 1"/>
                <a:gd name="T3" fmla="*/ 1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5" name="Freeform 1047"/>
            <p:cNvSpPr>
              <a:spLocks/>
            </p:cNvSpPr>
            <p:nvPr/>
          </p:nvSpPr>
          <p:spPr bwMode="auto">
            <a:xfrm>
              <a:off x="611488" y="4275299"/>
              <a:ext cx="1513" cy="139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0" y="1"/>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6" name="Freeform 1048"/>
            <p:cNvSpPr>
              <a:spLocks/>
            </p:cNvSpPr>
            <p:nvPr/>
          </p:nvSpPr>
          <p:spPr bwMode="auto">
            <a:xfrm>
              <a:off x="611488" y="4275299"/>
              <a:ext cx="1513" cy="139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0" y="1"/>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7" name="Freeform 1049"/>
            <p:cNvSpPr>
              <a:spLocks/>
            </p:cNvSpPr>
            <p:nvPr/>
          </p:nvSpPr>
          <p:spPr bwMode="auto">
            <a:xfrm>
              <a:off x="667456" y="4297612"/>
              <a:ext cx="1512" cy="1395"/>
            </a:xfrm>
            <a:custGeom>
              <a:avLst/>
              <a:gdLst>
                <a:gd name="T0" fmla="*/ 1 w 2"/>
                <a:gd name="T1" fmla="*/ 1 h 2"/>
                <a:gd name="T2" fmla="*/ 0 w 2"/>
                <a:gd name="T3" fmla="*/ 1 h 2"/>
                <a:gd name="T4" fmla="*/ 0 w 2"/>
                <a:gd name="T5" fmla="*/ 0 h 2"/>
                <a:gd name="T6" fmla="*/ 1 w 2"/>
                <a:gd name="T7" fmla="*/ 0 h 2"/>
                <a:gd name="T8" fmla="*/ 1 w 2"/>
                <a:gd name="T9" fmla="*/ 1 h 2"/>
                <a:gd name="T10" fmla="*/ 1 w 2"/>
                <a:gd name="T11" fmla="*/ 1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1" y="1"/>
                  </a:moveTo>
                  <a:lnTo>
                    <a:pt x="0" y="2"/>
                  </a:lnTo>
                  <a:lnTo>
                    <a:pt x="0" y="0"/>
                  </a:lnTo>
                  <a:lnTo>
                    <a:pt x="2" y="0"/>
                  </a:lnTo>
                  <a:lnTo>
                    <a:pt x="2" y="2"/>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8" name="Freeform 1050"/>
            <p:cNvSpPr>
              <a:spLocks/>
            </p:cNvSpPr>
            <p:nvPr/>
          </p:nvSpPr>
          <p:spPr bwMode="auto">
            <a:xfrm>
              <a:off x="667456" y="4297612"/>
              <a:ext cx="1512" cy="1395"/>
            </a:xfrm>
            <a:custGeom>
              <a:avLst/>
              <a:gdLst>
                <a:gd name="T0" fmla="*/ 1 w 2"/>
                <a:gd name="T1" fmla="*/ 1 h 2"/>
                <a:gd name="T2" fmla="*/ 0 w 2"/>
                <a:gd name="T3" fmla="*/ 1 h 2"/>
                <a:gd name="T4" fmla="*/ 0 w 2"/>
                <a:gd name="T5" fmla="*/ 0 h 2"/>
                <a:gd name="T6" fmla="*/ 1 w 2"/>
                <a:gd name="T7" fmla="*/ 0 h 2"/>
                <a:gd name="T8" fmla="*/ 1 w 2"/>
                <a:gd name="T9" fmla="*/ 1 h 2"/>
                <a:gd name="T10" fmla="*/ 1 w 2"/>
                <a:gd name="T11" fmla="*/ 1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1" y="1"/>
                  </a:moveTo>
                  <a:lnTo>
                    <a:pt x="0" y="2"/>
                  </a:lnTo>
                  <a:lnTo>
                    <a:pt x="0" y="0"/>
                  </a:lnTo>
                  <a:lnTo>
                    <a:pt x="2" y="0"/>
                  </a:lnTo>
                  <a:lnTo>
                    <a:pt x="2" y="2"/>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9" name="Freeform 1051"/>
            <p:cNvSpPr>
              <a:spLocks/>
            </p:cNvSpPr>
            <p:nvPr/>
          </p:nvSpPr>
          <p:spPr bwMode="auto">
            <a:xfrm>
              <a:off x="640229" y="4418943"/>
              <a:ext cx="1512" cy="4183"/>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1"/>
                  </a:moveTo>
                  <a:lnTo>
                    <a:pt x="0" y="0"/>
                  </a:lnTo>
                  <a:lnTo>
                    <a:pt x="3" y="3"/>
                  </a:lnTo>
                  <a:lnTo>
                    <a:pt x="2" y="5"/>
                  </a:lnTo>
                  <a:lnTo>
                    <a:pt x="1" y="4"/>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0" name="Freeform 1052"/>
            <p:cNvSpPr>
              <a:spLocks/>
            </p:cNvSpPr>
            <p:nvPr/>
          </p:nvSpPr>
          <p:spPr bwMode="auto">
            <a:xfrm>
              <a:off x="640229" y="4418943"/>
              <a:ext cx="1512" cy="4183"/>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1"/>
                  </a:moveTo>
                  <a:lnTo>
                    <a:pt x="0" y="0"/>
                  </a:lnTo>
                  <a:lnTo>
                    <a:pt x="3" y="3"/>
                  </a:lnTo>
                  <a:lnTo>
                    <a:pt x="2" y="5"/>
                  </a:lnTo>
                  <a:lnTo>
                    <a:pt x="1" y="4"/>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1" name="Freeform 1053"/>
            <p:cNvSpPr>
              <a:spLocks/>
            </p:cNvSpPr>
            <p:nvPr/>
          </p:nvSpPr>
          <p:spPr bwMode="auto">
            <a:xfrm>
              <a:off x="1361752" y="4409180"/>
              <a:ext cx="4538"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w 9"/>
                <a:gd name="T15" fmla="*/ 0 h 12"/>
                <a:gd name="T16" fmla="*/ 0 w 9"/>
                <a:gd name="T17" fmla="*/ 0 h 12"/>
                <a:gd name="T18" fmla="*/ 0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2" y="1"/>
                  </a:moveTo>
                  <a:lnTo>
                    <a:pt x="4" y="0"/>
                  </a:lnTo>
                  <a:lnTo>
                    <a:pt x="7" y="3"/>
                  </a:lnTo>
                  <a:lnTo>
                    <a:pt x="9" y="6"/>
                  </a:lnTo>
                  <a:lnTo>
                    <a:pt x="8" y="10"/>
                  </a:lnTo>
                  <a:lnTo>
                    <a:pt x="6" y="12"/>
                  </a:lnTo>
                  <a:lnTo>
                    <a:pt x="4" y="11"/>
                  </a:lnTo>
                  <a:lnTo>
                    <a:pt x="0" y="9"/>
                  </a:lnTo>
                  <a:lnTo>
                    <a:pt x="0" y="4"/>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2" name="Freeform 1054"/>
            <p:cNvSpPr>
              <a:spLocks/>
            </p:cNvSpPr>
            <p:nvPr/>
          </p:nvSpPr>
          <p:spPr bwMode="auto">
            <a:xfrm>
              <a:off x="1361752" y="4409180"/>
              <a:ext cx="4538"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w 9"/>
                <a:gd name="T15" fmla="*/ 0 h 12"/>
                <a:gd name="T16" fmla="*/ 0 w 9"/>
                <a:gd name="T17" fmla="*/ 0 h 12"/>
                <a:gd name="T18" fmla="*/ 0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2" y="1"/>
                  </a:moveTo>
                  <a:lnTo>
                    <a:pt x="4" y="0"/>
                  </a:lnTo>
                  <a:lnTo>
                    <a:pt x="7" y="3"/>
                  </a:lnTo>
                  <a:lnTo>
                    <a:pt x="9" y="6"/>
                  </a:lnTo>
                  <a:lnTo>
                    <a:pt x="8" y="10"/>
                  </a:lnTo>
                  <a:lnTo>
                    <a:pt x="6" y="12"/>
                  </a:lnTo>
                  <a:lnTo>
                    <a:pt x="4" y="11"/>
                  </a:lnTo>
                  <a:lnTo>
                    <a:pt x="0" y="9"/>
                  </a:lnTo>
                  <a:lnTo>
                    <a:pt x="0" y="4"/>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3" name="Freeform 1055"/>
            <p:cNvSpPr>
              <a:spLocks/>
            </p:cNvSpPr>
            <p:nvPr/>
          </p:nvSpPr>
          <p:spPr bwMode="auto">
            <a:xfrm>
              <a:off x="1388979" y="4430100"/>
              <a:ext cx="4538" cy="4183"/>
            </a:xfrm>
            <a:custGeom>
              <a:avLst/>
              <a:gdLst>
                <a:gd name="T0" fmla="*/ 0 w 11"/>
                <a:gd name="T1" fmla="*/ 0 h 5"/>
                <a:gd name="T2" fmla="*/ 0 w 11"/>
                <a:gd name="T3" fmla="*/ 0 h 5"/>
                <a:gd name="T4" fmla="*/ 0 w 11"/>
                <a:gd name="T5" fmla="*/ 0 h 5"/>
                <a:gd name="T6" fmla="*/ 0 w 11"/>
                <a:gd name="T7" fmla="*/ 0 h 5"/>
                <a:gd name="T8" fmla="*/ 0 w 11"/>
                <a:gd name="T9" fmla="*/ 0 h 5"/>
                <a:gd name="T10" fmla="*/ 0 w 11"/>
                <a:gd name="T11" fmla="*/ 0 h 5"/>
                <a:gd name="T12" fmla="*/ 0 w 11"/>
                <a:gd name="T13" fmla="*/ 0 h 5"/>
                <a:gd name="T14" fmla="*/ 0 w 11"/>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5"/>
                <a:gd name="T26" fmla="*/ 11 w 1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5">
                  <a:moveTo>
                    <a:pt x="0" y="3"/>
                  </a:moveTo>
                  <a:lnTo>
                    <a:pt x="0" y="2"/>
                  </a:lnTo>
                  <a:lnTo>
                    <a:pt x="3" y="0"/>
                  </a:lnTo>
                  <a:lnTo>
                    <a:pt x="5" y="2"/>
                  </a:lnTo>
                  <a:lnTo>
                    <a:pt x="11" y="4"/>
                  </a:lnTo>
                  <a:lnTo>
                    <a:pt x="10" y="4"/>
                  </a:lnTo>
                  <a:lnTo>
                    <a:pt x="0" y="5"/>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4" name="Freeform 1056"/>
            <p:cNvSpPr>
              <a:spLocks/>
            </p:cNvSpPr>
            <p:nvPr/>
          </p:nvSpPr>
          <p:spPr bwMode="auto">
            <a:xfrm>
              <a:off x="1388979" y="4430100"/>
              <a:ext cx="4538" cy="4183"/>
            </a:xfrm>
            <a:custGeom>
              <a:avLst/>
              <a:gdLst>
                <a:gd name="T0" fmla="*/ 0 w 11"/>
                <a:gd name="T1" fmla="*/ 0 h 5"/>
                <a:gd name="T2" fmla="*/ 0 w 11"/>
                <a:gd name="T3" fmla="*/ 0 h 5"/>
                <a:gd name="T4" fmla="*/ 0 w 11"/>
                <a:gd name="T5" fmla="*/ 0 h 5"/>
                <a:gd name="T6" fmla="*/ 0 w 11"/>
                <a:gd name="T7" fmla="*/ 0 h 5"/>
                <a:gd name="T8" fmla="*/ 0 w 11"/>
                <a:gd name="T9" fmla="*/ 0 h 5"/>
                <a:gd name="T10" fmla="*/ 0 w 11"/>
                <a:gd name="T11" fmla="*/ 0 h 5"/>
                <a:gd name="T12" fmla="*/ 0 w 11"/>
                <a:gd name="T13" fmla="*/ 0 h 5"/>
                <a:gd name="T14" fmla="*/ 0 w 11"/>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5"/>
                <a:gd name="T26" fmla="*/ 11 w 1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5">
                  <a:moveTo>
                    <a:pt x="0" y="3"/>
                  </a:moveTo>
                  <a:lnTo>
                    <a:pt x="0" y="2"/>
                  </a:lnTo>
                  <a:lnTo>
                    <a:pt x="3" y="0"/>
                  </a:lnTo>
                  <a:lnTo>
                    <a:pt x="5" y="2"/>
                  </a:lnTo>
                  <a:lnTo>
                    <a:pt x="11" y="4"/>
                  </a:lnTo>
                  <a:lnTo>
                    <a:pt x="10" y="4"/>
                  </a:lnTo>
                  <a:lnTo>
                    <a:pt x="0" y="5"/>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5" name="Freeform 1057"/>
            <p:cNvSpPr>
              <a:spLocks/>
            </p:cNvSpPr>
            <p:nvPr/>
          </p:nvSpPr>
          <p:spPr bwMode="auto">
            <a:xfrm>
              <a:off x="4347682" y="1903085"/>
              <a:ext cx="27227" cy="23708"/>
            </a:xfrm>
            <a:custGeom>
              <a:avLst/>
              <a:gdLst>
                <a:gd name="T0" fmla="*/ 0 w 54"/>
                <a:gd name="T1" fmla="*/ 0 h 49"/>
                <a:gd name="T2" fmla="*/ 0 w 54"/>
                <a:gd name="T3" fmla="*/ 0 h 49"/>
                <a:gd name="T4" fmla="*/ 0 w 54"/>
                <a:gd name="T5" fmla="*/ 0 h 49"/>
                <a:gd name="T6" fmla="*/ 0 w 54"/>
                <a:gd name="T7" fmla="*/ 0 h 49"/>
                <a:gd name="T8" fmla="*/ 0 w 54"/>
                <a:gd name="T9" fmla="*/ 0 h 49"/>
                <a:gd name="T10" fmla="*/ 0 w 54"/>
                <a:gd name="T11" fmla="*/ 0 h 49"/>
                <a:gd name="T12" fmla="*/ 0 w 54"/>
                <a:gd name="T13" fmla="*/ 0 h 49"/>
                <a:gd name="T14" fmla="*/ 0 w 54"/>
                <a:gd name="T15" fmla="*/ 0 h 49"/>
                <a:gd name="T16" fmla="*/ 0 w 54"/>
                <a:gd name="T17" fmla="*/ 0 h 49"/>
                <a:gd name="T18" fmla="*/ 0 w 54"/>
                <a:gd name="T19" fmla="*/ 0 h 49"/>
                <a:gd name="T20" fmla="*/ 0 w 54"/>
                <a:gd name="T21" fmla="*/ 0 h 49"/>
                <a:gd name="T22" fmla="*/ 0 w 54"/>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49"/>
                <a:gd name="T38" fmla="*/ 54 w 54"/>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49">
                  <a:moveTo>
                    <a:pt x="34" y="13"/>
                  </a:moveTo>
                  <a:lnTo>
                    <a:pt x="28" y="21"/>
                  </a:lnTo>
                  <a:lnTo>
                    <a:pt x="7" y="36"/>
                  </a:lnTo>
                  <a:lnTo>
                    <a:pt x="0" y="45"/>
                  </a:lnTo>
                  <a:lnTo>
                    <a:pt x="0" y="49"/>
                  </a:lnTo>
                  <a:lnTo>
                    <a:pt x="8" y="46"/>
                  </a:lnTo>
                  <a:lnTo>
                    <a:pt x="12" y="38"/>
                  </a:lnTo>
                  <a:lnTo>
                    <a:pt x="44" y="26"/>
                  </a:lnTo>
                  <a:lnTo>
                    <a:pt x="51" y="14"/>
                  </a:lnTo>
                  <a:lnTo>
                    <a:pt x="54" y="0"/>
                  </a:lnTo>
                  <a:lnTo>
                    <a:pt x="43" y="1"/>
                  </a:lnTo>
                  <a:lnTo>
                    <a:pt x="34"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6" name="Freeform 1058"/>
            <p:cNvSpPr>
              <a:spLocks/>
            </p:cNvSpPr>
            <p:nvPr/>
          </p:nvSpPr>
          <p:spPr bwMode="auto">
            <a:xfrm>
              <a:off x="4347682" y="1903085"/>
              <a:ext cx="27227" cy="23708"/>
            </a:xfrm>
            <a:custGeom>
              <a:avLst/>
              <a:gdLst>
                <a:gd name="T0" fmla="*/ 0 w 54"/>
                <a:gd name="T1" fmla="*/ 0 h 49"/>
                <a:gd name="T2" fmla="*/ 0 w 54"/>
                <a:gd name="T3" fmla="*/ 0 h 49"/>
                <a:gd name="T4" fmla="*/ 0 w 54"/>
                <a:gd name="T5" fmla="*/ 0 h 49"/>
                <a:gd name="T6" fmla="*/ 0 w 54"/>
                <a:gd name="T7" fmla="*/ 0 h 49"/>
                <a:gd name="T8" fmla="*/ 0 w 54"/>
                <a:gd name="T9" fmla="*/ 0 h 49"/>
                <a:gd name="T10" fmla="*/ 0 w 54"/>
                <a:gd name="T11" fmla="*/ 0 h 49"/>
                <a:gd name="T12" fmla="*/ 0 w 54"/>
                <a:gd name="T13" fmla="*/ 0 h 49"/>
                <a:gd name="T14" fmla="*/ 0 w 54"/>
                <a:gd name="T15" fmla="*/ 0 h 49"/>
                <a:gd name="T16" fmla="*/ 0 w 54"/>
                <a:gd name="T17" fmla="*/ 0 h 49"/>
                <a:gd name="T18" fmla="*/ 0 w 54"/>
                <a:gd name="T19" fmla="*/ 0 h 49"/>
                <a:gd name="T20" fmla="*/ 0 w 54"/>
                <a:gd name="T21" fmla="*/ 0 h 49"/>
                <a:gd name="T22" fmla="*/ 0 w 54"/>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49"/>
                <a:gd name="T38" fmla="*/ 54 w 54"/>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49">
                  <a:moveTo>
                    <a:pt x="34" y="13"/>
                  </a:moveTo>
                  <a:lnTo>
                    <a:pt x="28" y="21"/>
                  </a:lnTo>
                  <a:lnTo>
                    <a:pt x="7" y="36"/>
                  </a:lnTo>
                  <a:lnTo>
                    <a:pt x="0" y="45"/>
                  </a:lnTo>
                  <a:lnTo>
                    <a:pt x="0" y="49"/>
                  </a:lnTo>
                  <a:lnTo>
                    <a:pt x="8" y="46"/>
                  </a:lnTo>
                  <a:lnTo>
                    <a:pt x="12" y="38"/>
                  </a:lnTo>
                  <a:lnTo>
                    <a:pt x="44" y="26"/>
                  </a:lnTo>
                  <a:lnTo>
                    <a:pt x="51" y="14"/>
                  </a:lnTo>
                  <a:lnTo>
                    <a:pt x="54" y="0"/>
                  </a:lnTo>
                  <a:lnTo>
                    <a:pt x="43" y="1"/>
                  </a:lnTo>
                  <a:lnTo>
                    <a:pt x="34"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7" name="Freeform 1059"/>
            <p:cNvSpPr>
              <a:spLocks/>
            </p:cNvSpPr>
            <p:nvPr/>
          </p:nvSpPr>
          <p:spPr bwMode="auto">
            <a:xfrm>
              <a:off x="7745046" y="3068971"/>
              <a:ext cx="136137" cy="125514"/>
            </a:xfrm>
            <a:custGeom>
              <a:avLst/>
              <a:gdLst>
                <a:gd name="T0" fmla="*/ 0 w 284"/>
                <a:gd name="T1" fmla="*/ 0 h 264"/>
                <a:gd name="T2" fmla="*/ 0 w 284"/>
                <a:gd name="T3" fmla="*/ 0 h 264"/>
                <a:gd name="T4" fmla="*/ 0 w 284"/>
                <a:gd name="T5" fmla="*/ 0 h 264"/>
                <a:gd name="T6" fmla="*/ 0 w 284"/>
                <a:gd name="T7" fmla="*/ 0 h 264"/>
                <a:gd name="T8" fmla="*/ 0 w 284"/>
                <a:gd name="T9" fmla="*/ 0 h 264"/>
                <a:gd name="T10" fmla="*/ 0 w 284"/>
                <a:gd name="T11" fmla="*/ 0 h 264"/>
                <a:gd name="T12" fmla="*/ 0 w 284"/>
                <a:gd name="T13" fmla="*/ 0 h 264"/>
                <a:gd name="T14" fmla="*/ 0 w 284"/>
                <a:gd name="T15" fmla="*/ 0 h 264"/>
                <a:gd name="T16" fmla="*/ 0 w 284"/>
                <a:gd name="T17" fmla="*/ 0 h 264"/>
                <a:gd name="T18" fmla="*/ 0 w 284"/>
                <a:gd name="T19" fmla="*/ 0 h 264"/>
                <a:gd name="T20" fmla="*/ 0 w 284"/>
                <a:gd name="T21" fmla="*/ 0 h 264"/>
                <a:gd name="T22" fmla="*/ 0 w 284"/>
                <a:gd name="T23" fmla="*/ 0 h 264"/>
                <a:gd name="T24" fmla="*/ 0 w 284"/>
                <a:gd name="T25" fmla="*/ 0 h 264"/>
                <a:gd name="T26" fmla="*/ 0 w 284"/>
                <a:gd name="T27" fmla="*/ 0 h 264"/>
                <a:gd name="T28" fmla="*/ 0 w 284"/>
                <a:gd name="T29" fmla="*/ 0 h 264"/>
                <a:gd name="T30" fmla="*/ 0 w 284"/>
                <a:gd name="T31" fmla="*/ 0 h 264"/>
                <a:gd name="T32" fmla="*/ 0 w 284"/>
                <a:gd name="T33" fmla="*/ 0 h 264"/>
                <a:gd name="T34" fmla="*/ 0 w 284"/>
                <a:gd name="T35" fmla="*/ 0 h 264"/>
                <a:gd name="T36" fmla="*/ 0 w 284"/>
                <a:gd name="T37" fmla="*/ 0 h 264"/>
                <a:gd name="T38" fmla="*/ 0 w 284"/>
                <a:gd name="T39" fmla="*/ 0 h 264"/>
                <a:gd name="T40" fmla="*/ 0 w 284"/>
                <a:gd name="T41" fmla="*/ 0 h 264"/>
                <a:gd name="T42" fmla="*/ 0 w 284"/>
                <a:gd name="T43" fmla="*/ 0 h 264"/>
                <a:gd name="T44" fmla="*/ 0 w 284"/>
                <a:gd name="T45" fmla="*/ 0 h 264"/>
                <a:gd name="T46" fmla="*/ 0 w 284"/>
                <a:gd name="T47" fmla="*/ 0 h 264"/>
                <a:gd name="T48" fmla="*/ 0 w 284"/>
                <a:gd name="T49" fmla="*/ 0 h 264"/>
                <a:gd name="T50" fmla="*/ 0 w 284"/>
                <a:gd name="T51" fmla="*/ 0 h 264"/>
                <a:gd name="T52" fmla="*/ 0 w 284"/>
                <a:gd name="T53" fmla="*/ 0 h 264"/>
                <a:gd name="T54" fmla="*/ 0 w 284"/>
                <a:gd name="T55" fmla="*/ 0 h 264"/>
                <a:gd name="T56" fmla="*/ 0 w 284"/>
                <a:gd name="T57" fmla="*/ 0 h 264"/>
                <a:gd name="T58" fmla="*/ 0 w 284"/>
                <a:gd name="T59" fmla="*/ 0 h 264"/>
                <a:gd name="T60" fmla="*/ 0 w 284"/>
                <a:gd name="T61" fmla="*/ 0 h 264"/>
                <a:gd name="T62" fmla="*/ 0 w 284"/>
                <a:gd name="T63" fmla="*/ 0 h 264"/>
                <a:gd name="T64" fmla="*/ 0 w 284"/>
                <a:gd name="T65" fmla="*/ 0 h 2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4"/>
                <a:gd name="T100" fmla="*/ 0 h 264"/>
                <a:gd name="T101" fmla="*/ 284 w 284"/>
                <a:gd name="T102" fmla="*/ 264 h 2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4" h="264">
                  <a:moveTo>
                    <a:pt x="245" y="92"/>
                  </a:moveTo>
                  <a:lnTo>
                    <a:pt x="259" y="80"/>
                  </a:lnTo>
                  <a:lnTo>
                    <a:pt x="262" y="83"/>
                  </a:lnTo>
                  <a:lnTo>
                    <a:pt x="249" y="111"/>
                  </a:lnTo>
                  <a:lnTo>
                    <a:pt x="252" y="122"/>
                  </a:lnTo>
                  <a:lnTo>
                    <a:pt x="261" y="127"/>
                  </a:lnTo>
                  <a:lnTo>
                    <a:pt x="261" y="140"/>
                  </a:lnTo>
                  <a:lnTo>
                    <a:pt x="272" y="140"/>
                  </a:lnTo>
                  <a:lnTo>
                    <a:pt x="284" y="136"/>
                  </a:lnTo>
                  <a:lnTo>
                    <a:pt x="280" y="145"/>
                  </a:lnTo>
                  <a:lnTo>
                    <a:pt x="252" y="161"/>
                  </a:lnTo>
                  <a:lnTo>
                    <a:pt x="244" y="163"/>
                  </a:lnTo>
                  <a:lnTo>
                    <a:pt x="239" y="160"/>
                  </a:lnTo>
                  <a:lnTo>
                    <a:pt x="233" y="168"/>
                  </a:lnTo>
                  <a:lnTo>
                    <a:pt x="219" y="165"/>
                  </a:lnTo>
                  <a:lnTo>
                    <a:pt x="205" y="168"/>
                  </a:lnTo>
                  <a:lnTo>
                    <a:pt x="192" y="174"/>
                  </a:lnTo>
                  <a:lnTo>
                    <a:pt x="172" y="207"/>
                  </a:lnTo>
                  <a:lnTo>
                    <a:pt x="169" y="222"/>
                  </a:lnTo>
                  <a:lnTo>
                    <a:pt x="162" y="230"/>
                  </a:lnTo>
                  <a:lnTo>
                    <a:pt x="98" y="191"/>
                  </a:lnTo>
                  <a:lnTo>
                    <a:pt x="84" y="190"/>
                  </a:lnTo>
                  <a:lnTo>
                    <a:pt x="73" y="195"/>
                  </a:lnTo>
                  <a:lnTo>
                    <a:pt x="65" y="202"/>
                  </a:lnTo>
                  <a:lnTo>
                    <a:pt x="55" y="200"/>
                  </a:lnTo>
                  <a:lnTo>
                    <a:pt x="46" y="193"/>
                  </a:lnTo>
                  <a:lnTo>
                    <a:pt x="32" y="194"/>
                  </a:lnTo>
                  <a:lnTo>
                    <a:pt x="24" y="206"/>
                  </a:lnTo>
                  <a:lnTo>
                    <a:pt x="30" y="215"/>
                  </a:lnTo>
                  <a:lnTo>
                    <a:pt x="49" y="225"/>
                  </a:lnTo>
                  <a:lnTo>
                    <a:pt x="65" y="238"/>
                  </a:lnTo>
                  <a:lnTo>
                    <a:pt x="62" y="243"/>
                  </a:lnTo>
                  <a:lnTo>
                    <a:pt x="44" y="243"/>
                  </a:lnTo>
                  <a:lnTo>
                    <a:pt x="35" y="248"/>
                  </a:lnTo>
                  <a:lnTo>
                    <a:pt x="31" y="256"/>
                  </a:lnTo>
                  <a:lnTo>
                    <a:pt x="19" y="264"/>
                  </a:lnTo>
                  <a:lnTo>
                    <a:pt x="13" y="262"/>
                  </a:lnTo>
                  <a:lnTo>
                    <a:pt x="10" y="252"/>
                  </a:lnTo>
                  <a:lnTo>
                    <a:pt x="16" y="226"/>
                  </a:lnTo>
                  <a:lnTo>
                    <a:pt x="0" y="212"/>
                  </a:lnTo>
                  <a:lnTo>
                    <a:pt x="2" y="192"/>
                  </a:lnTo>
                  <a:lnTo>
                    <a:pt x="10" y="184"/>
                  </a:lnTo>
                  <a:lnTo>
                    <a:pt x="21" y="177"/>
                  </a:lnTo>
                  <a:lnTo>
                    <a:pt x="30" y="168"/>
                  </a:lnTo>
                  <a:lnTo>
                    <a:pt x="33" y="158"/>
                  </a:lnTo>
                  <a:lnTo>
                    <a:pt x="28" y="151"/>
                  </a:lnTo>
                  <a:lnTo>
                    <a:pt x="30" y="143"/>
                  </a:lnTo>
                  <a:lnTo>
                    <a:pt x="51" y="150"/>
                  </a:lnTo>
                  <a:lnTo>
                    <a:pt x="70" y="150"/>
                  </a:lnTo>
                  <a:lnTo>
                    <a:pt x="76" y="137"/>
                  </a:lnTo>
                  <a:lnTo>
                    <a:pt x="74" y="116"/>
                  </a:lnTo>
                  <a:lnTo>
                    <a:pt x="81" y="109"/>
                  </a:lnTo>
                  <a:lnTo>
                    <a:pt x="94" y="50"/>
                  </a:lnTo>
                  <a:lnTo>
                    <a:pt x="85" y="20"/>
                  </a:lnTo>
                  <a:lnTo>
                    <a:pt x="86" y="12"/>
                  </a:lnTo>
                  <a:lnTo>
                    <a:pt x="96" y="2"/>
                  </a:lnTo>
                  <a:lnTo>
                    <a:pt x="100" y="0"/>
                  </a:lnTo>
                  <a:lnTo>
                    <a:pt x="106" y="6"/>
                  </a:lnTo>
                  <a:lnTo>
                    <a:pt x="108" y="12"/>
                  </a:lnTo>
                  <a:lnTo>
                    <a:pt x="154" y="65"/>
                  </a:lnTo>
                  <a:lnTo>
                    <a:pt x="191" y="88"/>
                  </a:lnTo>
                  <a:lnTo>
                    <a:pt x="210" y="93"/>
                  </a:lnTo>
                  <a:lnTo>
                    <a:pt x="215" y="99"/>
                  </a:lnTo>
                  <a:lnTo>
                    <a:pt x="225" y="103"/>
                  </a:lnTo>
                  <a:lnTo>
                    <a:pt x="234" y="101"/>
                  </a:lnTo>
                  <a:lnTo>
                    <a:pt x="245" y="9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8" name="Freeform 1060"/>
            <p:cNvSpPr>
              <a:spLocks/>
            </p:cNvSpPr>
            <p:nvPr/>
          </p:nvSpPr>
          <p:spPr bwMode="auto">
            <a:xfrm>
              <a:off x="7745046" y="3068971"/>
              <a:ext cx="136137" cy="125514"/>
            </a:xfrm>
            <a:custGeom>
              <a:avLst/>
              <a:gdLst>
                <a:gd name="T0" fmla="*/ 0 w 284"/>
                <a:gd name="T1" fmla="*/ 0 h 264"/>
                <a:gd name="T2" fmla="*/ 0 w 284"/>
                <a:gd name="T3" fmla="*/ 0 h 264"/>
                <a:gd name="T4" fmla="*/ 0 w 284"/>
                <a:gd name="T5" fmla="*/ 0 h 264"/>
                <a:gd name="T6" fmla="*/ 0 w 284"/>
                <a:gd name="T7" fmla="*/ 0 h 264"/>
                <a:gd name="T8" fmla="*/ 0 w 284"/>
                <a:gd name="T9" fmla="*/ 0 h 264"/>
                <a:gd name="T10" fmla="*/ 0 w 284"/>
                <a:gd name="T11" fmla="*/ 0 h 264"/>
                <a:gd name="T12" fmla="*/ 0 w 284"/>
                <a:gd name="T13" fmla="*/ 0 h 264"/>
                <a:gd name="T14" fmla="*/ 0 w 284"/>
                <a:gd name="T15" fmla="*/ 0 h 264"/>
                <a:gd name="T16" fmla="*/ 0 w 284"/>
                <a:gd name="T17" fmla="*/ 0 h 264"/>
                <a:gd name="T18" fmla="*/ 0 w 284"/>
                <a:gd name="T19" fmla="*/ 0 h 264"/>
                <a:gd name="T20" fmla="*/ 0 w 284"/>
                <a:gd name="T21" fmla="*/ 0 h 264"/>
                <a:gd name="T22" fmla="*/ 0 w 284"/>
                <a:gd name="T23" fmla="*/ 0 h 264"/>
                <a:gd name="T24" fmla="*/ 0 w 284"/>
                <a:gd name="T25" fmla="*/ 0 h 264"/>
                <a:gd name="T26" fmla="*/ 0 w 284"/>
                <a:gd name="T27" fmla="*/ 0 h 264"/>
                <a:gd name="T28" fmla="*/ 0 w 284"/>
                <a:gd name="T29" fmla="*/ 0 h 264"/>
                <a:gd name="T30" fmla="*/ 0 w 284"/>
                <a:gd name="T31" fmla="*/ 0 h 264"/>
                <a:gd name="T32" fmla="*/ 0 w 284"/>
                <a:gd name="T33" fmla="*/ 0 h 264"/>
                <a:gd name="T34" fmla="*/ 0 w 284"/>
                <a:gd name="T35" fmla="*/ 0 h 264"/>
                <a:gd name="T36" fmla="*/ 0 w 284"/>
                <a:gd name="T37" fmla="*/ 0 h 264"/>
                <a:gd name="T38" fmla="*/ 0 w 284"/>
                <a:gd name="T39" fmla="*/ 0 h 264"/>
                <a:gd name="T40" fmla="*/ 0 w 284"/>
                <a:gd name="T41" fmla="*/ 0 h 264"/>
                <a:gd name="T42" fmla="*/ 0 w 284"/>
                <a:gd name="T43" fmla="*/ 0 h 264"/>
                <a:gd name="T44" fmla="*/ 0 w 284"/>
                <a:gd name="T45" fmla="*/ 0 h 264"/>
                <a:gd name="T46" fmla="*/ 0 w 284"/>
                <a:gd name="T47" fmla="*/ 0 h 264"/>
                <a:gd name="T48" fmla="*/ 0 w 284"/>
                <a:gd name="T49" fmla="*/ 0 h 264"/>
                <a:gd name="T50" fmla="*/ 0 w 284"/>
                <a:gd name="T51" fmla="*/ 0 h 264"/>
                <a:gd name="T52" fmla="*/ 0 w 284"/>
                <a:gd name="T53" fmla="*/ 0 h 264"/>
                <a:gd name="T54" fmla="*/ 0 w 284"/>
                <a:gd name="T55" fmla="*/ 0 h 264"/>
                <a:gd name="T56" fmla="*/ 0 w 284"/>
                <a:gd name="T57" fmla="*/ 0 h 264"/>
                <a:gd name="T58" fmla="*/ 0 w 284"/>
                <a:gd name="T59" fmla="*/ 0 h 264"/>
                <a:gd name="T60" fmla="*/ 0 w 284"/>
                <a:gd name="T61" fmla="*/ 0 h 264"/>
                <a:gd name="T62" fmla="*/ 0 w 284"/>
                <a:gd name="T63" fmla="*/ 0 h 264"/>
                <a:gd name="T64" fmla="*/ 0 w 284"/>
                <a:gd name="T65" fmla="*/ 0 h 2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4"/>
                <a:gd name="T100" fmla="*/ 0 h 264"/>
                <a:gd name="T101" fmla="*/ 284 w 284"/>
                <a:gd name="T102" fmla="*/ 264 h 2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4" h="264">
                  <a:moveTo>
                    <a:pt x="245" y="92"/>
                  </a:moveTo>
                  <a:lnTo>
                    <a:pt x="259" y="80"/>
                  </a:lnTo>
                  <a:lnTo>
                    <a:pt x="262" y="83"/>
                  </a:lnTo>
                  <a:lnTo>
                    <a:pt x="249" y="111"/>
                  </a:lnTo>
                  <a:lnTo>
                    <a:pt x="252" y="122"/>
                  </a:lnTo>
                  <a:lnTo>
                    <a:pt x="261" y="127"/>
                  </a:lnTo>
                  <a:lnTo>
                    <a:pt x="261" y="140"/>
                  </a:lnTo>
                  <a:lnTo>
                    <a:pt x="272" y="140"/>
                  </a:lnTo>
                  <a:lnTo>
                    <a:pt x="284" y="136"/>
                  </a:lnTo>
                  <a:lnTo>
                    <a:pt x="280" y="145"/>
                  </a:lnTo>
                  <a:lnTo>
                    <a:pt x="252" y="161"/>
                  </a:lnTo>
                  <a:lnTo>
                    <a:pt x="244" y="163"/>
                  </a:lnTo>
                  <a:lnTo>
                    <a:pt x="239" y="160"/>
                  </a:lnTo>
                  <a:lnTo>
                    <a:pt x="233" y="168"/>
                  </a:lnTo>
                  <a:lnTo>
                    <a:pt x="219" y="165"/>
                  </a:lnTo>
                  <a:lnTo>
                    <a:pt x="205" y="168"/>
                  </a:lnTo>
                  <a:lnTo>
                    <a:pt x="192" y="174"/>
                  </a:lnTo>
                  <a:lnTo>
                    <a:pt x="172" y="207"/>
                  </a:lnTo>
                  <a:lnTo>
                    <a:pt x="169" y="222"/>
                  </a:lnTo>
                  <a:lnTo>
                    <a:pt x="162" y="230"/>
                  </a:lnTo>
                  <a:lnTo>
                    <a:pt x="98" y="191"/>
                  </a:lnTo>
                  <a:lnTo>
                    <a:pt x="84" y="190"/>
                  </a:lnTo>
                  <a:lnTo>
                    <a:pt x="73" y="195"/>
                  </a:lnTo>
                  <a:lnTo>
                    <a:pt x="65" y="202"/>
                  </a:lnTo>
                  <a:lnTo>
                    <a:pt x="55" y="200"/>
                  </a:lnTo>
                  <a:lnTo>
                    <a:pt x="46" y="193"/>
                  </a:lnTo>
                  <a:lnTo>
                    <a:pt x="32" y="194"/>
                  </a:lnTo>
                  <a:lnTo>
                    <a:pt x="24" y="206"/>
                  </a:lnTo>
                  <a:lnTo>
                    <a:pt x="30" y="215"/>
                  </a:lnTo>
                  <a:lnTo>
                    <a:pt x="49" y="225"/>
                  </a:lnTo>
                  <a:lnTo>
                    <a:pt x="65" y="238"/>
                  </a:lnTo>
                  <a:lnTo>
                    <a:pt x="62" y="243"/>
                  </a:lnTo>
                  <a:lnTo>
                    <a:pt x="44" y="243"/>
                  </a:lnTo>
                  <a:lnTo>
                    <a:pt x="35" y="248"/>
                  </a:lnTo>
                  <a:lnTo>
                    <a:pt x="31" y="256"/>
                  </a:lnTo>
                  <a:lnTo>
                    <a:pt x="19" y="264"/>
                  </a:lnTo>
                  <a:lnTo>
                    <a:pt x="13" y="262"/>
                  </a:lnTo>
                  <a:lnTo>
                    <a:pt x="10" y="252"/>
                  </a:lnTo>
                  <a:lnTo>
                    <a:pt x="16" y="226"/>
                  </a:lnTo>
                  <a:lnTo>
                    <a:pt x="0" y="212"/>
                  </a:lnTo>
                  <a:lnTo>
                    <a:pt x="2" y="192"/>
                  </a:lnTo>
                  <a:lnTo>
                    <a:pt x="10" y="184"/>
                  </a:lnTo>
                  <a:lnTo>
                    <a:pt x="21" y="177"/>
                  </a:lnTo>
                  <a:lnTo>
                    <a:pt x="30" y="168"/>
                  </a:lnTo>
                  <a:lnTo>
                    <a:pt x="33" y="158"/>
                  </a:lnTo>
                  <a:lnTo>
                    <a:pt x="28" y="151"/>
                  </a:lnTo>
                  <a:lnTo>
                    <a:pt x="30" y="143"/>
                  </a:lnTo>
                  <a:lnTo>
                    <a:pt x="51" y="150"/>
                  </a:lnTo>
                  <a:lnTo>
                    <a:pt x="70" y="150"/>
                  </a:lnTo>
                  <a:lnTo>
                    <a:pt x="76" y="137"/>
                  </a:lnTo>
                  <a:lnTo>
                    <a:pt x="74" y="116"/>
                  </a:lnTo>
                  <a:lnTo>
                    <a:pt x="81" y="109"/>
                  </a:lnTo>
                  <a:lnTo>
                    <a:pt x="94" y="50"/>
                  </a:lnTo>
                  <a:lnTo>
                    <a:pt x="85" y="20"/>
                  </a:lnTo>
                  <a:lnTo>
                    <a:pt x="86" y="12"/>
                  </a:lnTo>
                  <a:lnTo>
                    <a:pt x="96" y="2"/>
                  </a:lnTo>
                  <a:lnTo>
                    <a:pt x="100" y="0"/>
                  </a:lnTo>
                  <a:lnTo>
                    <a:pt x="106" y="6"/>
                  </a:lnTo>
                  <a:lnTo>
                    <a:pt x="108" y="12"/>
                  </a:lnTo>
                  <a:lnTo>
                    <a:pt x="154" y="65"/>
                  </a:lnTo>
                  <a:lnTo>
                    <a:pt x="191" y="88"/>
                  </a:lnTo>
                  <a:lnTo>
                    <a:pt x="210" y="93"/>
                  </a:lnTo>
                  <a:lnTo>
                    <a:pt x="215" y="99"/>
                  </a:lnTo>
                  <a:lnTo>
                    <a:pt x="225" y="103"/>
                  </a:lnTo>
                  <a:lnTo>
                    <a:pt x="234" y="101"/>
                  </a:lnTo>
                  <a:lnTo>
                    <a:pt x="245" y="9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59" name="Freeform 1061"/>
            <p:cNvSpPr>
              <a:spLocks/>
            </p:cNvSpPr>
            <p:nvPr/>
          </p:nvSpPr>
          <p:spPr bwMode="auto">
            <a:xfrm>
              <a:off x="7772274" y="3074549"/>
              <a:ext cx="6051" cy="5578"/>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6" y="0"/>
                  </a:moveTo>
                  <a:lnTo>
                    <a:pt x="0" y="4"/>
                  </a:lnTo>
                  <a:lnTo>
                    <a:pt x="6" y="8"/>
                  </a:lnTo>
                  <a:lnTo>
                    <a:pt x="10" y="10"/>
                  </a:lnTo>
                  <a:lnTo>
                    <a:pt x="11" y="0"/>
                  </a:lnTo>
                  <a:lnTo>
                    <a:pt x="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0" name="Freeform 1062"/>
            <p:cNvSpPr>
              <a:spLocks/>
            </p:cNvSpPr>
            <p:nvPr/>
          </p:nvSpPr>
          <p:spPr bwMode="auto">
            <a:xfrm>
              <a:off x="7772274" y="3074549"/>
              <a:ext cx="6051" cy="5578"/>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6" y="0"/>
                  </a:moveTo>
                  <a:lnTo>
                    <a:pt x="0" y="4"/>
                  </a:lnTo>
                  <a:lnTo>
                    <a:pt x="6" y="8"/>
                  </a:lnTo>
                  <a:lnTo>
                    <a:pt x="10" y="10"/>
                  </a:lnTo>
                  <a:lnTo>
                    <a:pt x="11" y="0"/>
                  </a:lnTo>
                  <a:lnTo>
                    <a:pt x="6"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1" name="Freeform 1063"/>
            <p:cNvSpPr>
              <a:spLocks/>
            </p:cNvSpPr>
            <p:nvPr/>
          </p:nvSpPr>
          <p:spPr bwMode="auto">
            <a:xfrm>
              <a:off x="7542354" y="3193090"/>
              <a:ext cx="254122" cy="224531"/>
            </a:xfrm>
            <a:custGeom>
              <a:avLst/>
              <a:gdLst>
                <a:gd name="T0" fmla="*/ 1 w 526"/>
                <a:gd name="T1" fmla="*/ 0 h 473"/>
                <a:gd name="T2" fmla="*/ 1 w 526"/>
                <a:gd name="T3" fmla="*/ 0 h 473"/>
                <a:gd name="T4" fmla="*/ 1 w 526"/>
                <a:gd name="T5" fmla="*/ 0 h 473"/>
                <a:gd name="T6" fmla="*/ 1 w 526"/>
                <a:gd name="T7" fmla="*/ 0 h 473"/>
                <a:gd name="T8" fmla="*/ 1 w 526"/>
                <a:gd name="T9" fmla="*/ 0 h 473"/>
                <a:gd name="T10" fmla="*/ 1 w 526"/>
                <a:gd name="T11" fmla="*/ 0 h 473"/>
                <a:gd name="T12" fmla="*/ 1 w 526"/>
                <a:gd name="T13" fmla="*/ 0 h 473"/>
                <a:gd name="T14" fmla="*/ 1 w 526"/>
                <a:gd name="T15" fmla="*/ 0 h 473"/>
                <a:gd name="T16" fmla="*/ 1 w 526"/>
                <a:gd name="T17" fmla="*/ 1 h 473"/>
                <a:gd name="T18" fmla="*/ 1 w 526"/>
                <a:gd name="T19" fmla="*/ 0 h 473"/>
                <a:gd name="T20" fmla="*/ 1 w 526"/>
                <a:gd name="T21" fmla="*/ 1 h 473"/>
                <a:gd name="T22" fmla="*/ 1 w 526"/>
                <a:gd name="T23" fmla="*/ 1 h 473"/>
                <a:gd name="T24" fmla="*/ 1 w 526"/>
                <a:gd name="T25" fmla="*/ 1 h 473"/>
                <a:gd name="T26" fmla="*/ 1 w 526"/>
                <a:gd name="T27" fmla="*/ 1 h 473"/>
                <a:gd name="T28" fmla="*/ 0 w 526"/>
                <a:gd name="T29" fmla="*/ 1 h 473"/>
                <a:gd name="T30" fmla="*/ 0 w 526"/>
                <a:gd name="T31" fmla="*/ 1 h 473"/>
                <a:gd name="T32" fmla="*/ 0 w 526"/>
                <a:gd name="T33" fmla="*/ 1 h 473"/>
                <a:gd name="T34" fmla="*/ 0 w 526"/>
                <a:gd name="T35" fmla="*/ 1 h 473"/>
                <a:gd name="T36" fmla="*/ 0 w 526"/>
                <a:gd name="T37" fmla="*/ 1 h 473"/>
                <a:gd name="T38" fmla="*/ 0 w 526"/>
                <a:gd name="T39" fmla="*/ 1 h 473"/>
                <a:gd name="T40" fmla="*/ 0 w 526"/>
                <a:gd name="T41" fmla="*/ 1 h 473"/>
                <a:gd name="T42" fmla="*/ 0 w 526"/>
                <a:gd name="T43" fmla="*/ 1 h 473"/>
                <a:gd name="T44" fmla="*/ 0 w 526"/>
                <a:gd name="T45" fmla="*/ 1 h 473"/>
                <a:gd name="T46" fmla="*/ 0 w 526"/>
                <a:gd name="T47" fmla="*/ 1 h 473"/>
                <a:gd name="T48" fmla="*/ 0 w 526"/>
                <a:gd name="T49" fmla="*/ 1 h 473"/>
                <a:gd name="T50" fmla="*/ 0 w 526"/>
                <a:gd name="T51" fmla="*/ 1 h 473"/>
                <a:gd name="T52" fmla="*/ 0 w 526"/>
                <a:gd name="T53" fmla="*/ 1 h 473"/>
                <a:gd name="T54" fmla="*/ 0 w 526"/>
                <a:gd name="T55" fmla="*/ 1 h 473"/>
                <a:gd name="T56" fmla="*/ 0 w 526"/>
                <a:gd name="T57" fmla="*/ 1 h 473"/>
                <a:gd name="T58" fmla="*/ 0 w 526"/>
                <a:gd name="T59" fmla="*/ 1 h 473"/>
                <a:gd name="T60" fmla="*/ 0 w 526"/>
                <a:gd name="T61" fmla="*/ 0 h 473"/>
                <a:gd name="T62" fmla="*/ 0 w 526"/>
                <a:gd name="T63" fmla="*/ 0 h 473"/>
                <a:gd name="T64" fmla="*/ 0 w 526"/>
                <a:gd name="T65" fmla="*/ 0 h 473"/>
                <a:gd name="T66" fmla="*/ 0 w 526"/>
                <a:gd name="T67" fmla="*/ 0 h 473"/>
                <a:gd name="T68" fmla="*/ 0 w 526"/>
                <a:gd name="T69" fmla="*/ 0 h 473"/>
                <a:gd name="T70" fmla="*/ 0 w 526"/>
                <a:gd name="T71" fmla="*/ 0 h 473"/>
                <a:gd name="T72" fmla="*/ 0 w 526"/>
                <a:gd name="T73" fmla="*/ 0 h 473"/>
                <a:gd name="T74" fmla="*/ 0 w 526"/>
                <a:gd name="T75" fmla="*/ 0 h 473"/>
                <a:gd name="T76" fmla="*/ 1 w 526"/>
                <a:gd name="T77" fmla="*/ 0 h 473"/>
                <a:gd name="T78" fmla="*/ 1 w 526"/>
                <a:gd name="T79" fmla="*/ 0 h 473"/>
                <a:gd name="T80" fmla="*/ 1 w 526"/>
                <a:gd name="T81" fmla="*/ 0 h 473"/>
                <a:gd name="T82" fmla="*/ 1 w 526"/>
                <a:gd name="T83" fmla="*/ 0 h 473"/>
                <a:gd name="T84" fmla="*/ 1 w 526"/>
                <a:gd name="T85" fmla="*/ 0 h 473"/>
                <a:gd name="T86" fmla="*/ 1 w 526"/>
                <a:gd name="T87" fmla="*/ 0 h 473"/>
                <a:gd name="T88" fmla="*/ 1 w 526"/>
                <a:gd name="T89" fmla="*/ 0 h 473"/>
                <a:gd name="T90" fmla="*/ 1 w 526"/>
                <a:gd name="T91" fmla="*/ 0 h 473"/>
                <a:gd name="T92" fmla="*/ 1 w 526"/>
                <a:gd name="T93" fmla="*/ 0 h 4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6"/>
                <a:gd name="T142" fmla="*/ 0 h 473"/>
                <a:gd name="T143" fmla="*/ 526 w 526"/>
                <a:gd name="T144" fmla="*/ 473 h 4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6" h="473">
                  <a:moveTo>
                    <a:pt x="482" y="5"/>
                  </a:moveTo>
                  <a:lnTo>
                    <a:pt x="494" y="4"/>
                  </a:lnTo>
                  <a:lnTo>
                    <a:pt x="497" y="10"/>
                  </a:lnTo>
                  <a:lnTo>
                    <a:pt x="497" y="45"/>
                  </a:lnTo>
                  <a:lnTo>
                    <a:pt x="501" y="58"/>
                  </a:lnTo>
                  <a:lnTo>
                    <a:pt x="509" y="70"/>
                  </a:lnTo>
                  <a:lnTo>
                    <a:pt x="526" y="122"/>
                  </a:lnTo>
                  <a:lnTo>
                    <a:pt x="525" y="130"/>
                  </a:lnTo>
                  <a:lnTo>
                    <a:pt x="522" y="137"/>
                  </a:lnTo>
                  <a:lnTo>
                    <a:pt x="521" y="146"/>
                  </a:lnTo>
                  <a:lnTo>
                    <a:pt x="516" y="152"/>
                  </a:lnTo>
                  <a:lnTo>
                    <a:pt x="510" y="154"/>
                  </a:lnTo>
                  <a:lnTo>
                    <a:pt x="502" y="178"/>
                  </a:lnTo>
                  <a:lnTo>
                    <a:pt x="502" y="192"/>
                  </a:lnTo>
                  <a:lnTo>
                    <a:pt x="491" y="191"/>
                  </a:lnTo>
                  <a:lnTo>
                    <a:pt x="478" y="199"/>
                  </a:lnTo>
                  <a:lnTo>
                    <a:pt x="474" y="214"/>
                  </a:lnTo>
                  <a:lnTo>
                    <a:pt x="480" y="271"/>
                  </a:lnTo>
                  <a:lnTo>
                    <a:pt x="471" y="280"/>
                  </a:lnTo>
                  <a:lnTo>
                    <a:pt x="463" y="297"/>
                  </a:lnTo>
                  <a:lnTo>
                    <a:pt x="459" y="331"/>
                  </a:lnTo>
                  <a:lnTo>
                    <a:pt x="467" y="339"/>
                  </a:lnTo>
                  <a:lnTo>
                    <a:pt x="468" y="345"/>
                  </a:lnTo>
                  <a:lnTo>
                    <a:pt x="460" y="351"/>
                  </a:lnTo>
                  <a:lnTo>
                    <a:pt x="448" y="376"/>
                  </a:lnTo>
                  <a:lnTo>
                    <a:pt x="424" y="393"/>
                  </a:lnTo>
                  <a:lnTo>
                    <a:pt x="422" y="385"/>
                  </a:lnTo>
                  <a:lnTo>
                    <a:pt x="425" y="363"/>
                  </a:lnTo>
                  <a:lnTo>
                    <a:pt x="432" y="357"/>
                  </a:lnTo>
                  <a:lnTo>
                    <a:pt x="434" y="350"/>
                  </a:lnTo>
                  <a:lnTo>
                    <a:pt x="422" y="350"/>
                  </a:lnTo>
                  <a:lnTo>
                    <a:pt x="416" y="368"/>
                  </a:lnTo>
                  <a:lnTo>
                    <a:pt x="415" y="376"/>
                  </a:lnTo>
                  <a:lnTo>
                    <a:pt x="408" y="372"/>
                  </a:lnTo>
                  <a:lnTo>
                    <a:pt x="397" y="370"/>
                  </a:lnTo>
                  <a:lnTo>
                    <a:pt x="392" y="378"/>
                  </a:lnTo>
                  <a:lnTo>
                    <a:pt x="387" y="401"/>
                  </a:lnTo>
                  <a:lnTo>
                    <a:pt x="382" y="407"/>
                  </a:lnTo>
                  <a:lnTo>
                    <a:pt x="376" y="406"/>
                  </a:lnTo>
                  <a:lnTo>
                    <a:pt x="374" y="392"/>
                  </a:lnTo>
                  <a:lnTo>
                    <a:pt x="376" y="384"/>
                  </a:lnTo>
                  <a:lnTo>
                    <a:pt x="368" y="383"/>
                  </a:lnTo>
                  <a:lnTo>
                    <a:pt x="346" y="411"/>
                  </a:lnTo>
                  <a:lnTo>
                    <a:pt x="307" y="407"/>
                  </a:lnTo>
                  <a:lnTo>
                    <a:pt x="294" y="411"/>
                  </a:lnTo>
                  <a:lnTo>
                    <a:pt x="297" y="406"/>
                  </a:lnTo>
                  <a:lnTo>
                    <a:pt x="302" y="402"/>
                  </a:lnTo>
                  <a:lnTo>
                    <a:pt x="292" y="399"/>
                  </a:lnTo>
                  <a:lnTo>
                    <a:pt x="289" y="396"/>
                  </a:lnTo>
                  <a:lnTo>
                    <a:pt x="287" y="402"/>
                  </a:lnTo>
                  <a:lnTo>
                    <a:pt x="281" y="395"/>
                  </a:lnTo>
                  <a:lnTo>
                    <a:pt x="280" y="384"/>
                  </a:lnTo>
                  <a:lnTo>
                    <a:pt x="276" y="386"/>
                  </a:lnTo>
                  <a:lnTo>
                    <a:pt x="266" y="407"/>
                  </a:lnTo>
                  <a:lnTo>
                    <a:pt x="282" y="419"/>
                  </a:lnTo>
                  <a:lnTo>
                    <a:pt x="282" y="432"/>
                  </a:lnTo>
                  <a:lnTo>
                    <a:pt x="276" y="426"/>
                  </a:lnTo>
                  <a:lnTo>
                    <a:pt x="271" y="429"/>
                  </a:lnTo>
                  <a:lnTo>
                    <a:pt x="264" y="430"/>
                  </a:lnTo>
                  <a:lnTo>
                    <a:pt x="258" y="434"/>
                  </a:lnTo>
                  <a:lnTo>
                    <a:pt x="240" y="467"/>
                  </a:lnTo>
                  <a:lnTo>
                    <a:pt x="230" y="473"/>
                  </a:lnTo>
                  <a:lnTo>
                    <a:pt x="217" y="467"/>
                  </a:lnTo>
                  <a:lnTo>
                    <a:pt x="212" y="459"/>
                  </a:lnTo>
                  <a:lnTo>
                    <a:pt x="204" y="452"/>
                  </a:lnTo>
                  <a:lnTo>
                    <a:pt x="201" y="443"/>
                  </a:lnTo>
                  <a:lnTo>
                    <a:pt x="202" y="427"/>
                  </a:lnTo>
                  <a:lnTo>
                    <a:pt x="213" y="410"/>
                  </a:lnTo>
                  <a:lnTo>
                    <a:pt x="214" y="406"/>
                  </a:lnTo>
                  <a:lnTo>
                    <a:pt x="212" y="405"/>
                  </a:lnTo>
                  <a:lnTo>
                    <a:pt x="196" y="407"/>
                  </a:lnTo>
                  <a:lnTo>
                    <a:pt x="175" y="401"/>
                  </a:lnTo>
                  <a:lnTo>
                    <a:pt x="165" y="402"/>
                  </a:lnTo>
                  <a:lnTo>
                    <a:pt x="140" y="418"/>
                  </a:lnTo>
                  <a:lnTo>
                    <a:pt x="135" y="414"/>
                  </a:lnTo>
                  <a:lnTo>
                    <a:pt x="80" y="430"/>
                  </a:lnTo>
                  <a:lnTo>
                    <a:pt x="73" y="425"/>
                  </a:lnTo>
                  <a:lnTo>
                    <a:pt x="68" y="426"/>
                  </a:lnTo>
                  <a:lnTo>
                    <a:pt x="60" y="448"/>
                  </a:lnTo>
                  <a:lnTo>
                    <a:pt x="55" y="449"/>
                  </a:lnTo>
                  <a:lnTo>
                    <a:pt x="37" y="442"/>
                  </a:lnTo>
                  <a:lnTo>
                    <a:pt x="28" y="445"/>
                  </a:lnTo>
                  <a:lnTo>
                    <a:pt x="21" y="445"/>
                  </a:lnTo>
                  <a:lnTo>
                    <a:pt x="17" y="447"/>
                  </a:lnTo>
                  <a:lnTo>
                    <a:pt x="0" y="442"/>
                  </a:lnTo>
                  <a:lnTo>
                    <a:pt x="1" y="424"/>
                  </a:lnTo>
                  <a:lnTo>
                    <a:pt x="23" y="419"/>
                  </a:lnTo>
                  <a:lnTo>
                    <a:pt x="54" y="395"/>
                  </a:lnTo>
                  <a:lnTo>
                    <a:pt x="64" y="383"/>
                  </a:lnTo>
                  <a:lnTo>
                    <a:pt x="76" y="375"/>
                  </a:lnTo>
                  <a:lnTo>
                    <a:pt x="82" y="362"/>
                  </a:lnTo>
                  <a:lnTo>
                    <a:pt x="102" y="354"/>
                  </a:lnTo>
                  <a:lnTo>
                    <a:pt x="117" y="357"/>
                  </a:lnTo>
                  <a:lnTo>
                    <a:pt x="205" y="344"/>
                  </a:lnTo>
                  <a:lnTo>
                    <a:pt x="205" y="353"/>
                  </a:lnTo>
                  <a:lnTo>
                    <a:pt x="224" y="357"/>
                  </a:lnTo>
                  <a:lnTo>
                    <a:pt x="228" y="357"/>
                  </a:lnTo>
                  <a:lnTo>
                    <a:pt x="243" y="345"/>
                  </a:lnTo>
                  <a:lnTo>
                    <a:pt x="244" y="317"/>
                  </a:lnTo>
                  <a:lnTo>
                    <a:pt x="269" y="290"/>
                  </a:lnTo>
                  <a:lnTo>
                    <a:pt x="276" y="273"/>
                  </a:lnTo>
                  <a:lnTo>
                    <a:pt x="279" y="251"/>
                  </a:lnTo>
                  <a:lnTo>
                    <a:pt x="295" y="242"/>
                  </a:lnTo>
                  <a:lnTo>
                    <a:pt x="302" y="243"/>
                  </a:lnTo>
                  <a:lnTo>
                    <a:pt x="300" y="251"/>
                  </a:lnTo>
                  <a:lnTo>
                    <a:pt x="294" y="254"/>
                  </a:lnTo>
                  <a:lnTo>
                    <a:pt x="287" y="262"/>
                  </a:lnTo>
                  <a:lnTo>
                    <a:pt x="286" y="265"/>
                  </a:lnTo>
                  <a:lnTo>
                    <a:pt x="289" y="274"/>
                  </a:lnTo>
                  <a:lnTo>
                    <a:pt x="289" y="285"/>
                  </a:lnTo>
                  <a:lnTo>
                    <a:pt x="305" y="284"/>
                  </a:lnTo>
                  <a:lnTo>
                    <a:pt x="312" y="274"/>
                  </a:lnTo>
                  <a:lnTo>
                    <a:pt x="337" y="264"/>
                  </a:lnTo>
                  <a:lnTo>
                    <a:pt x="363" y="243"/>
                  </a:lnTo>
                  <a:lnTo>
                    <a:pt x="379" y="219"/>
                  </a:lnTo>
                  <a:lnTo>
                    <a:pt x="389" y="212"/>
                  </a:lnTo>
                  <a:lnTo>
                    <a:pt x="395" y="212"/>
                  </a:lnTo>
                  <a:lnTo>
                    <a:pt x="402" y="201"/>
                  </a:lnTo>
                  <a:lnTo>
                    <a:pt x="432" y="105"/>
                  </a:lnTo>
                  <a:lnTo>
                    <a:pt x="425" y="98"/>
                  </a:lnTo>
                  <a:lnTo>
                    <a:pt x="416" y="95"/>
                  </a:lnTo>
                  <a:lnTo>
                    <a:pt x="429" y="78"/>
                  </a:lnTo>
                  <a:lnTo>
                    <a:pt x="428" y="52"/>
                  </a:lnTo>
                  <a:lnTo>
                    <a:pt x="432" y="44"/>
                  </a:lnTo>
                  <a:lnTo>
                    <a:pt x="439" y="41"/>
                  </a:lnTo>
                  <a:lnTo>
                    <a:pt x="441" y="26"/>
                  </a:lnTo>
                  <a:lnTo>
                    <a:pt x="445" y="20"/>
                  </a:lnTo>
                  <a:lnTo>
                    <a:pt x="451" y="17"/>
                  </a:lnTo>
                  <a:lnTo>
                    <a:pt x="456" y="23"/>
                  </a:lnTo>
                  <a:lnTo>
                    <a:pt x="459" y="35"/>
                  </a:lnTo>
                  <a:lnTo>
                    <a:pt x="464" y="40"/>
                  </a:lnTo>
                  <a:lnTo>
                    <a:pt x="469" y="32"/>
                  </a:lnTo>
                  <a:lnTo>
                    <a:pt x="475" y="35"/>
                  </a:lnTo>
                  <a:lnTo>
                    <a:pt x="482" y="34"/>
                  </a:lnTo>
                  <a:lnTo>
                    <a:pt x="487" y="22"/>
                  </a:lnTo>
                  <a:lnTo>
                    <a:pt x="488" y="13"/>
                  </a:lnTo>
                  <a:lnTo>
                    <a:pt x="481" y="18"/>
                  </a:lnTo>
                  <a:lnTo>
                    <a:pt x="469" y="21"/>
                  </a:lnTo>
                  <a:lnTo>
                    <a:pt x="466" y="11"/>
                  </a:lnTo>
                  <a:lnTo>
                    <a:pt x="469" y="1"/>
                  </a:lnTo>
                  <a:lnTo>
                    <a:pt x="474" y="0"/>
                  </a:lnTo>
                  <a:lnTo>
                    <a:pt x="482"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2" name="Freeform 1064"/>
            <p:cNvSpPr>
              <a:spLocks/>
            </p:cNvSpPr>
            <p:nvPr/>
          </p:nvSpPr>
          <p:spPr bwMode="auto">
            <a:xfrm>
              <a:off x="7542354" y="3193090"/>
              <a:ext cx="254122" cy="224531"/>
            </a:xfrm>
            <a:custGeom>
              <a:avLst/>
              <a:gdLst>
                <a:gd name="T0" fmla="*/ 1 w 526"/>
                <a:gd name="T1" fmla="*/ 0 h 473"/>
                <a:gd name="T2" fmla="*/ 1 w 526"/>
                <a:gd name="T3" fmla="*/ 0 h 473"/>
                <a:gd name="T4" fmla="*/ 1 w 526"/>
                <a:gd name="T5" fmla="*/ 0 h 473"/>
                <a:gd name="T6" fmla="*/ 1 w 526"/>
                <a:gd name="T7" fmla="*/ 0 h 473"/>
                <a:gd name="T8" fmla="*/ 1 w 526"/>
                <a:gd name="T9" fmla="*/ 0 h 473"/>
                <a:gd name="T10" fmla="*/ 1 w 526"/>
                <a:gd name="T11" fmla="*/ 0 h 473"/>
                <a:gd name="T12" fmla="*/ 1 w 526"/>
                <a:gd name="T13" fmla="*/ 0 h 473"/>
                <a:gd name="T14" fmla="*/ 1 w 526"/>
                <a:gd name="T15" fmla="*/ 0 h 473"/>
                <a:gd name="T16" fmla="*/ 1 w 526"/>
                <a:gd name="T17" fmla="*/ 1 h 473"/>
                <a:gd name="T18" fmla="*/ 1 w 526"/>
                <a:gd name="T19" fmla="*/ 0 h 473"/>
                <a:gd name="T20" fmla="*/ 1 w 526"/>
                <a:gd name="T21" fmla="*/ 1 h 473"/>
                <a:gd name="T22" fmla="*/ 1 w 526"/>
                <a:gd name="T23" fmla="*/ 1 h 473"/>
                <a:gd name="T24" fmla="*/ 1 w 526"/>
                <a:gd name="T25" fmla="*/ 1 h 473"/>
                <a:gd name="T26" fmla="*/ 1 w 526"/>
                <a:gd name="T27" fmla="*/ 1 h 473"/>
                <a:gd name="T28" fmla="*/ 0 w 526"/>
                <a:gd name="T29" fmla="*/ 1 h 473"/>
                <a:gd name="T30" fmla="*/ 0 w 526"/>
                <a:gd name="T31" fmla="*/ 1 h 473"/>
                <a:gd name="T32" fmla="*/ 0 w 526"/>
                <a:gd name="T33" fmla="*/ 1 h 473"/>
                <a:gd name="T34" fmla="*/ 0 w 526"/>
                <a:gd name="T35" fmla="*/ 1 h 473"/>
                <a:gd name="T36" fmla="*/ 0 w 526"/>
                <a:gd name="T37" fmla="*/ 1 h 473"/>
                <a:gd name="T38" fmla="*/ 0 w 526"/>
                <a:gd name="T39" fmla="*/ 1 h 473"/>
                <a:gd name="T40" fmla="*/ 0 w 526"/>
                <a:gd name="T41" fmla="*/ 1 h 473"/>
                <a:gd name="T42" fmla="*/ 0 w 526"/>
                <a:gd name="T43" fmla="*/ 1 h 473"/>
                <a:gd name="T44" fmla="*/ 0 w 526"/>
                <a:gd name="T45" fmla="*/ 1 h 473"/>
                <a:gd name="T46" fmla="*/ 0 w 526"/>
                <a:gd name="T47" fmla="*/ 1 h 473"/>
                <a:gd name="T48" fmla="*/ 0 w 526"/>
                <a:gd name="T49" fmla="*/ 1 h 473"/>
                <a:gd name="T50" fmla="*/ 0 w 526"/>
                <a:gd name="T51" fmla="*/ 1 h 473"/>
                <a:gd name="T52" fmla="*/ 0 w 526"/>
                <a:gd name="T53" fmla="*/ 1 h 473"/>
                <a:gd name="T54" fmla="*/ 0 w 526"/>
                <a:gd name="T55" fmla="*/ 1 h 473"/>
                <a:gd name="T56" fmla="*/ 0 w 526"/>
                <a:gd name="T57" fmla="*/ 1 h 473"/>
                <a:gd name="T58" fmla="*/ 0 w 526"/>
                <a:gd name="T59" fmla="*/ 1 h 473"/>
                <a:gd name="T60" fmla="*/ 0 w 526"/>
                <a:gd name="T61" fmla="*/ 0 h 473"/>
                <a:gd name="T62" fmla="*/ 0 w 526"/>
                <a:gd name="T63" fmla="*/ 0 h 473"/>
                <a:gd name="T64" fmla="*/ 0 w 526"/>
                <a:gd name="T65" fmla="*/ 0 h 473"/>
                <a:gd name="T66" fmla="*/ 0 w 526"/>
                <a:gd name="T67" fmla="*/ 0 h 473"/>
                <a:gd name="T68" fmla="*/ 0 w 526"/>
                <a:gd name="T69" fmla="*/ 0 h 473"/>
                <a:gd name="T70" fmla="*/ 0 w 526"/>
                <a:gd name="T71" fmla="*/ 0 h 473"/>
                <a:gd name="T72" fmla="*/ 0 w 526"/>
                <a:gd name="T73" fmla="*/ 0 h 473"/>
                <a:gd name="T74" fmla="*/ 0 w 526"/>
                <a:gd name="T75" fmla="*/ 0 h 473"/>
                <a:gd name="T76" fmla="*/ 1 w 526"/>
                <a:gd name="T77" fmla="*/ 0 h 473"/>
                <a:gd name="T78" fmla="*/ 1 w 526"/>
                <a:gd name="T79" fmla="*/ 0 h 473"/>
                <a:gd name="T80" fmla="*/ 1 w 526"/>
                <a:gd name="T81" fmla="*/ 0 h 473"/>
                <a:gd name="T82" fmla="*/ 1 w 526"/>
                <a:gd name="T83" fmla="*/ 0 h 473"/>
                <a:gd name="T84" fmla="*/ 1 w 526"/>
                <a:gd name="T85" fmla="*/ 0 h 473"/>
                <a:gd name="T86" fmla="*/ 1 w 526"/>
                <a:gd name="T87" fmla="*/ 0 h 473"/>
                <a:gd name="T88" fmla="*/ 1 w 526"/>
                <a:gd name="T89" fmla="*/ 0 h 473"/>
                <a:gd name="T90" fmla="*/ 1 w 526"/>
                <a:gd name="T91" fmla="*/ 0 h 473"/>
                <a:gd name="T92" fmla="*/ 1 w 526"/>
                <a:gd name="T93" fmla="*/ 0 h 4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6"/>
                <a:gd name="T142" fmla="*/ 0 h 473"/>
                <a:gd name="T143" fmla="*/ 526 w 526"/>
                <a:gd name="T144" fmla="*/ 473 h 4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6" h="473">
                  <a:moveTo>
                    <a:pt x="482" y="5"/>
                  </a:moveTo>
                  <a:lnTo>
                    <a:pt x="494" y="4"/>
                  </a:lnTo>
                  <a:lnTo>
                    <a:pt x="497" y="10"/>
                  </a:lnTo>
                  <a:lnTo>
                    <a:pt x="497" y="45"/>
                  </a:lnTo>
                  <a:lnTo>
                    <a:pt x="501" y="58"/>
                  </a:lnTo>
                  <a:lnTo>
                    <a:pt x="509" y="70"/>
                  </a:lnTo>
                  <a:lnTo>
                    <a:pt x="526" y="122"/>
                  </a:lnTo>
                  <a:lnTo>
                    <a:pt x="525" y="130"/>
                  </a:lnTo>
                  <a:lnTo>
                    <a:pt x="522" y="137"/>
                  </a:lnTo>
                  <a:lnTo>
                    <a:pt x="521" y="146"/>
                  </a:lnTo>
                  <a:lnTo>
                    <a:pt x="516" y="152"/>
                  </a:lnTo>
                  <a:lnTo>
                    <a:pt x="510" y="154"/>
                  </a:lnTo>
                  <a:lnTo>
                    <a:pt x="502" y="178"/>
                  </a:lnTo>
                  <a:lnTo>
                    <a:pt x="502" y="192"/>
                  </a:lnTo>
                  <a:lnTo>
                    <a:pt x="491" y="191"/>
                  </a:lnTo>
                  <a:lnTo>
                    <a:pt x="478" y="199"/>
                  </a:lnTo>
                  <a:lnTo>
                    <a:pt x="474" y="214"/>
                  </a:lnTo>
                  <a:lnTo>
                    <a:pt x="480" y="271"/>
                  </a:lnTo>
                  <a:lnTo>
                    <a:pt x="471" y="280"/>
                  </a:lnTo>
                  <a:lnTo>
                    <a:pt x="463" y="297"/>
                  </a:lnTo>
                  <a:lnTo>
                    <a:pt x="459" y="331"/>
                  </a:lnTo>
                  <a:lnTo>
                    <a:pt x="467" y="339"/>
                  </a:lnTo>
                  <a:lnTo>
                    <a:pt x="468" y="345"/>
                  </a:lnTo>
                  <a:lnTo>
                    <a:pt x="460" y="351"/>
                  </a:lnTo>
                  <a:lnTo>
                    <a:pt x="448" y="376"/>
                  </a:lnTo>
                  <a:lnTo>
                    <a:pt x="424" y="393"/>
                  </a:lnTo>
                  <a:lnTo>
                    <a:pt x="422" y="385"/>
                  </a:lnTo>
                  <a:lnTo>
                    <a:pt x="425" y="363"/>
                  </a:lnTo>
                  <a:lnTo>
                    <a:pt x="432" y="357"/>
                  </a:lnTo>
                  <a:lnTo>
                    <a:pt x="434" y="350"/>
                  </a:lnTo>
                  <a:lnTo>
                    <a:pt x="422" y="350"/>
                  </a:lnTo>
                  <a:lnTo>
                    <a:pt x="416" y="368"/>
                  </a:lnTo>
                  <a:lnTo>
                    <a:pt x="415" y="376"/>
                  </a:lnTo>
                  <a:lnTo>
                    <a:pt x="408" y="372"/>
                  </a:lnTo>
                  <a:lnTo>
                    <a:pt x="397" y="370"/>
                  </a:lnTo>
                  <a:lnTo>
                    <a:pt x="392" y="378"/>
                  </a:lnTo>
                  <a:lnTo>
                    <a:pt x="387" y="401"/>
                  </a:lnTo>
                  <a:lnTo>
                    <a:pt x="382" y="407"/>
                  </a:lnTo>
                  <a:lnTo>
                    <a:pt x="376" y="406"/>
                  </a:lnTo>
                  <a:lnTo>
                    <a:pt x="374" y="392"/>
                  </a:lnTo>
                  <a:lnTo>
                    <a:pt x="376" y="384"/>
                  </a:lnTo>
                  <a:lnTo>
                    <a:pt x="368" y="383"/>
                  </a:lnTo>
                  <a:lnTo>
                    <a:pt x="346" y="411"/>
                  </a:lnTo>
                  <a:lnTo>
                    <a:pt x="307" y="407"/>
                  </a:lnTo>
                  <a:lnTo>
                    <a:pt x="294" y="411"/>
                  </a:lnTo>
                  <a:lnTo>
                    <a:pt x="297" y="406"/>
                  </a:lnTo>
                  <a:lnTo>
                    <a:pt x="302" y="402"/>
                  </a:lnTo>
                  <a:lnTo>
                    <a:pt x="292" y="399"/>
                  </a:lnTo>
                  <a:lnTo>
                    <a:pt x="289" y="396"/>
                  </a:lnTo>
                  <a:lnTo>
                    <a:pt x="287" y="402"/>
                  </a:lnTo>
                  <a:lnTo>
                    <a:pt x="281" y="395"/>
                  </a:lnTo>
                  <a:lnTo>
                    <a:pt x="280" y="384"/>
                  </a:lnTo>
                  <a:lnTo>
                    <a:pt x="276" y="386"/>
                  </a:lnTo>
                  <a:lnTo>
                    <a:pt x="266" y="407"/>
                  </a:lnTo>
                  <a:lnTo>
                    <a:pt x="282" y="419"/>
                  </a:lnTo>
                  <a:lnTo>
                    <a:pt x="282" y="432"/>
                  </a:lnTo>
                  <a:lnTo>
                    <a:pt x="276" y="426"/>
                  </a:lnTo>
                  <a:lnTo>
                    <a:pt x="271" y="429"/>
                  </a:lnTo>
                  <a:lnTo>
                    <a:pt x="264" y="430"/>
                  </a:lnTo>
                  <a:lnTo>
                    <a:pt x="258" y="434"/>
                  </a:lnTo>
                  <a:lnTo>
                    <a:pt x="240" y="467"/>
                  </a:lnTo>
                  <a:lnTo>
                    <a:pt x="230" y="473"/>
                  </a:lnTo>
                  <a:lnTo>
                    <a:pt x="217" y="467"/>
                  </a:lnTo>
                  <a:lnTo>
                    <a:pt x="212" y="459"/>
                  </a:lnTo>
                  <a:lnTo>
                    <a:pt x="204" y="452"/>
                  </a:lnTo>
                  <a:lnTo>
                    <a:pt x="201" y="443"/>
                  </a:lnTo>
                  <a:lnTo>
                    <a:pt x="202" y="427"/>
                  </a:lnTo>
                  <a:lnTo>
                    <a:pt x="213" y="410"/>
                  </a:lnTo>
                  <a:lnTo>
                    <a:pt x="214" y="406"/>
                  </a:lnTo>
                  <a:lnTo>
                    <a:pt x="212" y="405"/>
                  </a:lnTo>
                  <a:lnTo>
                    <a:pt x="196" y="407"/>
                  </a:lnTo>
                  <a:lnTo>
                    <a:pt x="175" y="401"/>
                  </a:lnTo>
                  <a:lnTo>
                    <a:pt x="165" y="402"/>
                  </a:lnTo>
                  <a:lnTo>
                    <a:pt x="140" y="418"/>
                  </a:lnTo>
                  <a:lnTo>
                    <a:pt x="135" y="414"/>
                  </a:lnTo>
                  <a:lnTo>
                    <a:pt x="80" y="430"/>
                  </a:lnTo>
                  <a:lnTo>
                    <a:pt x="73" y="425"/>
                  </a:lnTo>
                  <a:lnTo>
                    <a:pt x="68" y="426"/>
                  </a:lnTo>
                  <a:lnTo>
                    <a:pt x="60" y="448"/>
                  </a:lnTo>
                  <a:lnTo>
                    <a:pt x="55" y="449"/>
                  </a:lnTo>
                  <a:lnTo>
                    <a:pt x="37" y="442"/>
                  </a:lnTo>
                  <a:lnTo>
                    <a:pt x="28" y="445"/>
                  </a:lnTo>
                  <a:lnTo>
                    <a:pt x="21" y="445"/>
                  </a:lnTo>
                  <a:lnTo>
                    <a:pt x="17" y="447"/>
                  </a:lnTo>
                  <a:lnTo>
                    <a:pt x="0" y="442"/>
                  </a:lnTo>
                  <a:lnTo>
                    <a:pt x="1" y="424"/>
                  </a:lnTo>
                  <a:lnTo>
                    <a:pt x="23" y="419"/>
                  </a:lnTo>
                  <a:lnTo>
                    <a:pt x="54" y="395"/>
                  </a:lnTo>
                  <a:lnTo>
                    <a:pt x="64" y="383"/>
                  </a:lnTo>
                  <a:lnTo>
                    <a:pt x="76" y="375"/>
                  </a:lnTo>
                  <a:lnTo>
                    <a:pt x="82" y="362"/>
                  </a:lnTo>
                  <a:lnTo>
                    <a:pt x="102" y="354"/>
                  </a:lnTo>
                  <a:lnTo>
                    <a:pt x="117" y="357"/>
                  </a:lnTo>
                  <a:lnTo>
                    <a:pt x="205" y="344"/>
                  </a:lnTo>
                  <a:lnTo>
                    <a:pt x="205" y="353"/>
                  </a:lnTo>
                  <a:lnTo>
                    <a:pt x="224" y="357"/>
                  </a:lnTo>
                  <a:lnTo>
                    <a:pt x="228" y="357"/>
                  </a:lnTo>
                  <a:lnTo>
                    <a:pt x="243" y="345"/>
                  </a:lnTo>
                  <a:lnTo>
                    <a:pt x="244" y="317"/>
                  </a:lnTo>
                  <a:lnTo>
                    <a:pt x="269" y="290"/>
                  </a:lnTo>
                  <a:lnTo>
                    <a:pt x="276" y="273"/>
                  </a:lnTo>
                  <a:lnTo>
                    <a:pt x="279" y="251"/>
                  </a:lnTo>
                  <a:lnTo>
                    <a:pt x="295" y="242"/>
                  </a:lnTo>
                  <a:lnTo>
                    <a:pt x="302" y="243"/>
                  </a:lnTo>
                  <a:lnTo>
                    <a:pt x="300" y="251"/>
                  </a:lnTo>
                  <a:lnTo>
                    <a:pt x="294" y="254"/>
                  </a:lnTo>
                  <a:lnTo>
                    <a:pt x="287" y="262"/>
                  </a:lnTo>
                  <a:lnTo>
                    <a:pt x="286" y="265"/>
                  </a:lnTo>
                  <a:lnTo>
                    <a:pt x="289" y="274"/>
                  </a:lnTo>
                  <a:lnTo>
                    <a:pt x="289" y="285"/>
                  </a:lnTo>
                  <a:lnTo>
                    <a:pt x="305" y="284"/>
                  </a:lnTo>
                  <a:lnTo>
                    <a:pt x="312" y="274"/>
                  </a:lnTo>
                  <a:lnTo>
                    <a:pt x="337" y="264"/>
                  </a:lnTo>
                  <a:lnTo>
                    <a:pt x="363" y="243"/>
                  </a:lnTo>
                  <a:lnTo>
                    <a:pt x="379" y="219"/>
                  </a:lnTo>
                  <a:lnTo>
                    <a:pt x="389" y="212"/>
                  </a:lnTo>
                  <a:lnTo>
                    <a:pt x="395" y="212"/>
                  </a:lnTo>
                  <a:lnTo>
                    <a:pt x="402" y="201"/>
                  </a:lnTo>
                  <a:lnTo>
                    <a:pt x="432" y="105"/>
                  </a:lnTo>
                  <a:lnTo>
                    <a:pt x="425" y="98"/>
                  </a:lnTo>
                  <a:lnTo>
                    <a:pt x="416" y="95"/>
                  </a:lnTo>
                  <a:lnTo>
                    <a:pt x="429" y="78"/>
                  </a:lnTo>
                  <a:lnTo>
                    <a:pt x="428" y="52"/>
                  </a:lnTo>
                  <a:lnTo>
                    <a:pt x="432" y="44"/>
                  </a:lnTo>
                  <a:lnTo>
                    <a:pt x="439" y="41"/>
                  </a:lnTo>
                  <a:lnTo>
                    <a:pt x="441" y="26"/>
                  </a:lnTo>
                  <a:lnTo>
                    <a:pt x="445" y="20"/>
                  </a:lnTo>
                  <a:lnTo>
                    <a:pt x="451" y="17"/>
                  </a:lnTo>
                  <a:lnTo>
                    <a:pt x="456" y="23"/>
                  </a:lnTo>
                  <a:lnTo>
                    <a:pt x="459" y="35"/>
                  </a:lnTo>
                  <a:lnTo>
                    <a:pt x="464" y="40"/>
                  </a:lnTo>
                  <a:lnTo>
                    <a:pt x="469" y="32"/>
                  </a:lnTo>
                  <a:lnTo>
                    <a:pt x="475" y="35"/>
                  </a:lnTo>
                  <a:lnTo>
                    <a:pt x="482" y="34"/>
                  </a:lnTo>
                  <a:lnTo>
                    <a:pt x="487" y="22"/>
                  </a:lnTo>
                  <a:lnTo>
                    <a:pt x="488" y="13"/>
                  </a:lnTo>
                  <a:lnTo>
                    <a:pt x="481" y="18"/>
                  </a:lnTo>
                  <a:lnTo>
                    <a:pt x="469" y="21"/>
                  </a:lnTo>
                  <a:lnTo>
                    <a:pt x="466" y="11"/>
                  </a:lnTo>
                  <a:lnTo>
                    <a:pt x="469" y="1"/>
                  </a:lnTo>
                  <a:lnTo>
                    <a:pt x="474" y="0"/>
                  </a:lnTo>
                  <a:lnTo>
                    <a:pt x="482" y="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63" name="Freeform 1065"/>
            <p:cNvSpPr>
              <a:spLocks/>
            </p:cNvSpPr>
            <p:nvPr/>
          </p:nvSpPr>
          <p:spPr bwMode="auto">
            <a:xfrm>
              <a:off x="7708743" y="3285133"/>
              <a:ext cx="7564" cy="12552"/>
            </a:xfrm>
            <a:custGeom>
              <a:avLst/>
              <a:gdLst>
                <a:gd name="T0" fmla="*/ 0 w 14"/>
                <a:gd name="T1" fmla="*/ 0 h 27"/>
                <a:gd name="T2" fmla="*/ 0 w 14"/>
                <a:gd name="T3" fmla="*/ 0 h 27"/>
                <a:gd name="T4" fmla="*/ 0 w 14"/>
                <a:gd name="T5" fmla="*/ 0 h 27"/>
                <a:gd name="T6" fmla="*/ 0 w 14"/>
                <a:gd name="T7" fmla="*/ 0 h 27"/>
                <a:gd name="T8" fmla="*/ 0 w 14"/>
                <a:gd name="T9" fmla="*/ 0 h 27"/>
                <a:gd name="T10" fmla="*/ 0 w 14"/>
                <a:gd name="T11" fmla="*/ 0 h 27"/>
                <a:gd name="T12" fmla="*/ 0 w 14"/>
                <a:gd name="T13" fmla="*/ 0 h 27"/>
                <a:gd name="T14" fmla="*/ 0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13" y="0"/>
                  </a:moveTo>
                  <a:lnTo>
                    <a:pt x="12" y="10"/>
                  </a:lnTo>
                  <a:lnTo>
                    <a:pt x="14" y="13"/>
                  </a:lnTo>
                  <a:lnTo>
                    <a:pt x="8" y="27"/>
                  </a:lnTo>
                  <a:lnTo>
                    <a:pt x="2" y="27"/>
                  </a:lnTo>
                  <a:lnTo>
                    <a:pt x="0" y="19"/>
                  </a:lnTo>
                  <a:lnTo>
                    <a:pt x="6" y="4"/>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4" name="Freeform 1066"/>
            <p:cNvSpPr>
              <a:spLocks/>
            </p:cNvSpPr>
            <p:nvPr/>
          </p:nvSpPr>
          <p:spPr bwMode="auto">
            <a:xfrm>
              <a:off x="7708743" y="3285133"/>
              <a:ext cx="7564" cy="12552"/>
            </a:xfrm>
            <a:custGeom>
              <a:avLst/>
              <a:gdLst>
                <a:gd name="T0" fmla="*/ 0 w 14"/>
                <a:gd name="T1" fmla="*/ 0 h 27"/>
                <a:gd name="T2" fmla="*/ 0 w 14"/>
                <a:gd name="T3" fmla="*/ 0 h 27"/>
                <a:gd name="T4" fmla="*/ 0 w 14"/>
                <a:gd name="T5" fmla="*/ 0 h 27"/>
                <a:gd name="T6" fmla="*/ 0 w 14"/>
                <a:gd name="T7" fmla="*/ 0 h 27"/>
                <a:gd name="T8" fmla="*/ 0 w 14"/>
                <a:gd name="T9" fmla="*/ 0 h 27"/>
                <a:gd name="T10" fmla="*/ 0 w 14"/>
                <a:gd name="T11" fmla="*/ 0 h 27"/>
                <a:gd name="T12" fmla="*/ 0 w 14"/>
                <a:gd name="T13" fmla="*/ 0 h 27"/>
                <a:gd name="T14" fmla="*/ 0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13" y="0"/>
                  </a:moveTo>
                  <a:lnTo>
                    <a:pt x="12" y="10"/>
                  </a:lnTo>
                  <a:lnTo>
                    <a:pt x="14" y="13"/>
                  </a:lnTo>
                  <a:lnTo>
                    <a:pt x="8" y="27"/>
                  </a:lnTo>
                  <a:lnTo>
                    <a:pt x="2" y="27"/>
                  </a:lnTo>
                  <a:lnTo>
                    <a:pt x="0" y="19"/>
                  </a:lnTo>
                  <a:lnTo>
                    <a:pt x="6" y="4"/>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5" name="Freeform 1067"/>
            <p:cNvSpPr>
              <a:spLocks/>
            </p:cNvSpPr>
            <p:nvPr/>
          </p:nvSpPr>
          <p:spPr bwMode="auto">
            <a:xfrm>
              <a:off x="7571094" y="3393912"/>
              <a:ext cx="57480" cy="44627"/>
            </a:xfrm>
            <a:custGeom>
              <a:avLst/>
              <a:gdLst>
                <a:gd name="T0" fmla="*/ 0 w 119"/>
                <a:gd name="T1" fmla="*/ 0 h 92"/>
                <a:gd name="T2" fmla="*/ 0 w 119"/>
                <a:gd name="T3" fmla="*/ 0 h 92"/>
                <a:gd name="T4" fmla="*/ 0 w 119"/>
                <a:gd name="T5" fmla="*/ 0 h 92"/>
                <a:gd name="T6" fmla="*/ 0 w 119"/>
                <a:gd name="T7" fmla="*/ 0 h 92"/>
                <a:gd name="T8" fmla="*/ 0 w 119"/>
                <a:gd name="T9" fmla="*/ 0 h 92"/>
                <a:gd name="T10" fmla="*/ 0 w 119"/>
                <a:gd name="T11" fmla="*/ 0 h 92"/>
                <a:gd name="T12" fmla="*/ 0 w 119"/>
                <a:gd name="T13" fmla="*/ 0 h 92"/>
                <a:gd name="T14" fmla="*/ 0 w 119"/>
                <a:gd name="T15" fmla="*/ 0 h 92"/>
                <a:gd name="T16" fmla="*/ 0 w 119"/>
                <a:gd name="T17" fmla="*/ 0 h 92"/>
                <a:gd name="T18" fmla="*/ 0 w 119"/>
                <a:gd name="T19" fmla="*/ 0 h 92"/>
                <a:gd name="T20" fmla="*/ 0 w 119"/>
                <a:gd name="T21" fmla="*/ 0 h 92"/>
                <a:gd name="T22" fmla="*/ 0 w 119"/>
                <a:gd name="T23" fmla="*/ 0 h 92"/>
                <a:gd name="T24" fmla="*/ 0 w 119"/>
                <a:gd name="T25" fmla="*/ 0 h 92"/>
                <a:gd name="T26" fmla="*/ 0 w 119"/>
                <a:gd name="T27" fmla="*/ 0 h 92"/>
                <a:gd name="T28" fmla="*/ 0 w 119"/>
                <a:gd name="T29" fmla="*/ 0 h 92"/>
                <a:gd name="T30" fmla="*/ 0 w 119"/>
                <a:gd name="T31" fmla="*/ 0 h 92"/>
                <a:gd name="T32" fmla="*/ 0 w 119"/>
                <a:gd name="T33" fmla="*/ 0 h 92"/>
                <a:gd name="T34" fmla="*/ 0 w 119"/>
                <a:gd name="T35" fmla="*/ 0 h 92"/>
                <a:gd name="T36" fmla="*/ 0 w 119"/>
                <a:gd name="T37" fmla="*/ 0 h 92"/>
                <a:gd name="T38" fmla="*/ 0 w 119"/>
                <a:gd name="T39" fmla="*/ 0 h 92"/>
                <a:gd name="T40" fmla="*/ 0 w 119"/>
                <a:gd name="T41" fmla="*/ 0 h 92"/>
                <a:gd name="T42" fmla="*/ 0 w 119"/>
                <a:gd name="T43" fmla="*/ 0 h 92"/>
                <a:gd name="T44" fmla="*/ 0 w 119"/>
                <a:gd name="T45" fmla="*/ 0 h 92"/>
                <a:gd name="T46" fmla="*/ 0 w 119"/>
                <a:gd name="T47" fmla="*/ 0 h 92"/>
                <a:gd name="T48" fmla="*/ 0 w 119"/>
                <a:gd name="T49" fmla="*/ 0 h 92"/>
                <a:gd name="T50" fmla="*/ 0 w 119"/>
                <a:gd name="T51" fmla="*/ 0 h 92"/>
                <a:gd name="T52" fmla="*/ 0 w 119"/>
                <a:gd name="T53" fmla="*/ 0 h 92"/>
                <a:gd name="T54" fmla="*/ 0 w 119"/>
                <a:gd name="T55" fmla="*/ 0 h 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9"/>
                <a:gd name="T85" fmla="*/ 0 h 92"/>
                <a:gd name="T86" fmla="*/ 119 w 119"/>
                <a:gd name="T87" fmla="*/ 92 h 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9" h="92">
                  <a:moveTo>
                    <a:pt x="96" y="60"/>
                  </a:moveTo>
                  <a:lnTo>
                    <a:pt x="74" y="50"/>
                  </a:lnTo>
                  <a:lnTo>
                    <a:pt x="63" y="53"/>
                  </a:lnTo>
                  <a:lnTo>
                    <a:pt x="55" y="58"/>
                  </a:lnTo>
                  <a:lnTo>
                    <a:pt x="41" y="81"/>
                  </a:lnTo>
                  <a:lnTo>
                    <a:pt x="40" y="91"/>
                  </a:lnTo>
                  <a:lnTo>
                    <a:pt x="32" y="92"/>
                  </a:lnTo>
                  <a:lnTo>
                    <a:pt x="22" y="81"/>
                  </a:lnTo>
                  <a:lnTo>
                    <a:pt x="15" y="71"/>
                  </a:lnTo>
                  <a:lnTo>
                    <a:pt x="17" y="66"/>
                  </a:lnTo>
                  <a:lnTo>
                    <a:pt x="13" y="60"/>
                  </a:lnTo>
                  <a:lnTo>
                    <a:pt x="8" y="55"/>
                  </a:lnTo>
                  <a:lnTo>
                    <a:pt x="0" y="55"/>
                  </a:lnTo>
                  <a:lnTo>
                    <a:pt x="31" y="20"/>
                  </a:lnTo>
                  <a:lnTo>
                    <a:pt x="47" y="24"/>
                  </a:lnTo>
                  <a:lnTo>
                    <a:pt x="57" y="23"/>
                  </a:lnTo>
                  <a:lnTo>
                    <a:pt x="65" y="19"/>
                  </a:lnTo>
                  <a:lnTo>
                    <a:pt x="69" y="11"/>
                  </a:lnTo>
                  <a:lnTo>
                    <a:pt x="80" y="1"/>
                  </a:lnTo>
                  <a:lnTo>
                    <a:pt x="87" y="0"/>
                  </a:lnTo>
                  <a:lnTo>
                    <a:pt x="96" y="3"/>
                  </a:lnTo>
                  <a:lnTo>
                    <a:pt x="105" y="7"/>
                  </a:lnTo>
                  <a:lnTo>
                    <a:pt x="113" y="8"/>
                  </a:lnTo>
                  <a:lnTo>
                    <a:pt x="117" y="29"/>
                  </a:lnTo>
                  <a:lnTo>
                    <a:pt x="119" y="31"/>
                  </a:lnTo>
                  <a:lnTo>
                    <a:pt x="114" y="38"/>
                  </a:lnTo>
                  <a:lnTo>
                    <a:pt x="110" y="40"/>
                  </a:lnTo>
                  <a:lnTo>
                    <a:pt x="96" y="6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6" name="Freeform 1068"/>
            <p:cNvSpPr>
              <a:spLocks/>
            </p:cNvSpPr>
            <p:nvPr/>
          </p:nvSpPr>
          <p:spPr bwMode="auto">
            <a:xfrm>
              <a:off x="7571094" y="3393912"/>
              <a:ext cx="57480" cy="44627"/>
            </a:xfrm>
            <a:custGeom>
              <a:avLst/>
              <a:gdLst>
                <a:gd name="T0" fmla="*/ 0 w 119"/>
                <a:gd name="T1" fmla="*/ 0 h 92"/>
                <a:gd name="T2" fmla="*/ 0 w 119"/>
                <a:gd name="T3" fmla="*/ 0 h 92"/>
                <a:gd name="T4" fmla="*/ 0 w 119"/>
                <a:gd name="T5" fmla="*/ 0 h 92"/>
                <a:gd name="T6" fmla="*/ 0 w 119"/>
                <a:gd name="T7" fmla="*/ 0 h 92"/>
                <a:gd name="T8" fmla="*/ 0 w 119"/>
                <a:gd name="T9" fmla="*/ 0 h 92"/>
                <a:gd name="T10" fmla="*/ 0 w 119"/>
                <a:gd name="T11" fmla="*/ 0 h 92"/>
                <a:gd name="T12" fmla="*/ 0 w 119"/>
                <a:gd name="T13" fmla="*/ 0 h 92"/>
                <a:gd name="T14" fmla="*/ 0 w 119"/>
                <a:gd name="T15" fmla="*/ 0 h 92"/>
                <a:gd name="T16" fmla="*/ 0 w 119"/>
                <a:gd name="T17" fmla="*/ 0 h 92"/>
                <a:gd name="T18" fmla="*/ 0 w 119"/>
                <a:gd name="T19" fmla="*/ 0 h 92"/>
                <a:gd name="T20" fmla="*/ 0 w 119"/>
                <a:gd name="T21" fmla="*/ 0 h 92"/>
                <a:gd name="T22" fmla="*/ 0 w 119"/>
                <a:gd name="T23" fmla="*/ 0 h 92"/>
                <a:gd name="T24" fmla="*/ 0 w 119"/>
                <a:gd name="T25" fmla="*/ 0 h 92"/>
                <a:gd name="T26" fmla="*/ 0 w 119"/>
                <a:gd name="T27" fmla="*/ 0 h 92"/>
                <a:gd name="T28" fmla="*/ 0 w 119"/>
                <a:gd name="T29" fmla="*/ 0 h 92"/>
                <a:gd name="T30" fmla="*/ 0 w 119"/>
                <a:gd name="T31" fmla="*/ 0 h 92"/>
                <a:gd name="T32" fmla="*/ 0 w 119"/>
                <a:gd name="T33" fmla="*/ 0 h 92"/>
                <a:gd name="T34" fmla="*/ 0 w 119"/>
                <a:gd name="T35" fmla="*/ 0 h 92"/>
                <a:gd name="T36" fmla="*/ 0 w 119"/>
                <a:gd name="T37" fmla="*/ 0 h 92"/>
                <a:gd name="T38" fmla="*/ 0 w 119"/>
                <a:gd name="T39" fmla="*/ 0 h 92"/>
                <a:gd name="T40" fmla="*/ 0 w 119"/>
                <a:gd name="T41" fmla="*/ 0 h 92"/>
                <a:gd name="T42" fmla="*/ 0 w 119"/>
                <a:gd name="T43" fmla="*/ 0 h 92"/>
                <a:gd name="T44" fmla="*/ 0 w 119"/>
                <a:gd name="T45" fmla="*/ 0 h 92"/>
                <a:gd name="T46" fmla="*/ 0 w 119"/>
                <a:gd name="T47" fmla="*/ 0 h 92"/>
                <a:gd name="T48" fmla="*/ 0 w 119"/>
                <a:gd name="T49" fmla="*/ 0 h 92"/>
                <a:gd name="T50" fmla="*/ 0 w 119"/>
                <a:gd name="T51" fmla="*/ 0 h 92"/>
                <a:gd name="T52" fmla="*/ 0 w 119"/>
                <a:gd name="T53" fmla="*/ 0 h 92"/>
                <a:gd name="T54" fmla="*/ 0 w 119"/>
                <a:gd name="T55" fmla="*/ 0 h 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9"/>
                <a:gd name="T85" fmla="*/ 0 h 92"/>
                <a:gd name="T86" fmla="*/ 119 w 119"/>
                <a:gd name="T87" fmla="*/ 92 h 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9" h="92">
                  <a:moveTo>
                    <a:pt x="96" y="60"/>
                  </a:moveTo>
                  <a:lnTo>
                    <a:pt x="74" y="50"/>
                  </a:lnTo>
                  <a:lnTo>
                    <a:pt x="63" y="53"/>
                  </a:lnTo>
                  <a:lnTo>
                    <a:pt x="55" y="58"/>
                  </a:lnTo>
                  <a:lnTo>
                    <a:pt x="41" y="81"/>
                  </a:lnTo>
                  <a:lnTo>
                    <a:pt x="40" y="91"/>
                  </a:lnTo>
                  <a:lnTo>
                    <a:pt x="32" y="92"/>
                  </a:lnTo>
                  <a:lnTo>
                    <a:pt x="22" y="81"/>
                  </a:lnTo>
                  <a:lnTo>
                    <a:pt x="15" y="71"/>
                  </a:lnTo>
                  <a:lnTo>
                    <a:pt x="17" y="66"/>
                  </a:lnTo>
                  <a:lnTo>
                    <a:pt x="13" y="60"/>
                  </a:lnTo>
                  <a:lnTo>
                    <a:pt x="8" y="55"/>
                  </a:lnTo>
                  <a:lnTo>
                    <a:pt x="0" y="55"/>
                  </a:lnTo>
                  <a:lnTo>
                    <a:pt x="31" y="20"/>
                  </a:lnTo>
                  <a:lnTo>
                    <a:pt x="47" y="24"/>
                  </a:lnTo>
                  <a:lnTo>
                    <a:pt x="57" y="23"/>
                  </a:lnTo>
                  <a:lnTo>
                    <a:pt x="65" y="19"/>
                  </a:lnTo>
                  <a:lnTo>
                    <a:pt x="69" y="11"/>
                  </a:lnTo>
                  <a:lnTo>
                    <a:pt x="80" y="1"/>
                  </a:lnTo>
                  <a:lnTo>
                    <a:pt x="87" y="0"/>
                  </a:lnTo>
                  <a:lnTo>
                    <a:pt x="96" y="3"/>
                  </a:lnTo>
                  <a:lnTo>
                    <a:pt x="105" y="7"/>
                  </a:lnTo>
                  <a:lnTo>
                    <a:pt x="113" y="8"/>
                  </a:lnTo>
                  <a:lnTo>
                    <a:pt x="117" y="29"/>
                  </a:lnTo>
                  <a:lnTo>
                    <a:pt x="119" y="31"/>
                  </a:lnTo>
                  <a:lnTo>
                    <a:pt x="114" y="38"/>
                  </a:lnTo>
                  <a:lnTo>
                    <a:pt x="110" y="40"/>
                  </a:lnTo>
                  <a:lnTo>
                    <a:pt x="96" y="6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267" name="Freeform 1069"/>
            <p:cNvSpPr>
              <a:spLocks/>
            </p:cNvSpPr>
            <p:nvPr/>
          </p:nvSpPr>
          <p:spPr bwMode="auto">
            <a:xfrm>
              <a:off x="7628574" y="3388333"/>
              <a:ext cx="6051" cy="11157"/>
            </a:xfrm>
            <a:custGeom>
              <a:avLst/>
              <a:gdLst>
                <a:gd name="T0" fmla="*/ 0 w 14"/>
                <a:gd name="T1" fmla="*/ 0 h 23"/>
                <a:gd name="T2" fmla="*/ 0 w 14"/>
                <a:gd name="T3" fmla="*/ 0 h 23"/>
                <a:gd name="T4" fmla="*/ 0 w 14"/>
                <a:gd name="T5" fmla="*/ 0 h 23"/>
                <a:gd name="T6" fmla="*/ 0 w 14"/>
                <a:gd name="T7" fmla="*/ 0 h 23"/>
                <a:gd name="T8" fmla="*/ 0 w 14"/>
                <a:gd name="T9" fmla="*/ 0 h 23"/>
                <a:gd name="T10" fmla="*/ 0 60000 65536"/>
                <a:gd name="T11" fmla="*/ 0 60000 65536"/>
                <a:gd name="T12" fmla="*/ 0 60000 65536"/>
                <a:gd name="T13" fmla="*/ 0 60000 65536"/>
                <a:gd name="T14" fmla="*/ 0 60000 65536"/>
                <a:gd name="T15" fmla="*/ 0 w 14"/>
                <a:gd name="T16" fmla="*/ 0 h 23"/>
                <a:gd name="T17" fmla="*/ 14 w 14"/>
                <a:gd name="T18" fmla="*/ 23 h 23"/>
              </a:gdLst>
              <a:ahLst/>
              <a:cxnLst>
                <a:cxn ang="T10">
                  <a:pos x="T0" y="T1"/>
                </a:cxn>
                <a:cxn ang="T11">
                  <a:pos x="T2" y="T3"/>
                </a:cxn>
                <a:cxn ang="T12">
                  <a:pos x="T4" y="T5"/>
                </a:cxn>
                <a:cxn ang="T13">
                  <a:pos x="T6" y="T7"/>
                </a:cxn>
                <a:cxn ang="T14">
                  <a:pos x="T8" y="T9"/>
                </a:cxn>
              </a:cxnLst>
              <a:rect l="T15" t="T16" r="T17" b="T18"/>
              <a:pathLst>
                <a:path w="14" h="23">
                  <a:moveTo>
                    <a:pt x="14" y="0"/>
                  </a:moveTo>
                  <a:lnTo>
                    <a:pt x="0" y="21"/>
                  </a:lnTo>
                  <a:lnTo>
                    <a:pt x="6" y="23"/>
                  </a:lnTo>
                  <a:lnTo>
                    <a:pt x="11" y="20"/>
                  </a:lnTo>
                  <a:lnTo>
                    <a:pt x="1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8" name="Freeform 1070"/>
            <p:cNvSpPr>
              <a:spLocks/>
            </p:cNvSpPr>
            <p:nvPr/>
          </p:nvSpPr>
          <p:spPr bwMode="auto">
            <a:xfrm>
              <a:off x="7628574" y="3388333"/>
              <a:ext cx="6051" cy="11157"/>
            </a:xfrm>
            <a:custGeom>
              <a:avLst/>
              <a:gdLst>
                <a:gd name="T0" fmla="*/ 0 w 14"/>
                <a:gd name="T1" fmla="*/ 0 h 23"/>
                <a:gd name="T2" fmla="*/ 0 w 14"/>
                <a:gd name="T3" fmla="*/ 0 h 23"/>
                <a:gd name="T4" fmla="*/ 0 w 14"/>
                <a:gd name="T5" fmla="*/ 0 h 23"/>
                <a:gd name="T6" fmla="*/ 0 w 14"/>
                <a:gd name="T7" fmla="*/ 0 h 23"/>
                <a:gd name="T8" fmla="*/ 0 w 14"/>
                <a:gd name="T9" fmla="*/ 0 h 23"/>
                <a:gd name="T10" fmla="*/ 0 60000 65536"/>
                <a:gd name="T11" fmla="*/ 0 60000 65536"/>
                <a:gd name="T12" fmla="*/ 0 60000 65536"/>
                <a:gd name="T13" fmla="*/ 0 60000 65536"/>
                <a:gd name="T14" fmla="*/ 0 60000 65536"/>
                <a:gd name="T15" fmla="*/ 0 w 14"/>
                <a:gd name="T16" fmla="*/ 0 h 23"/>
                <a:gd name="T17" fmla="*/ 14 w 14"/>
                <a:gd name="T18" fmla="*/ 23 h 23"/>
              </a:gdLst>
              <a:ahLst/>
              <a:cxnLst>
                <a:cxn ang="T10">
                  <a:pos x="T0" y="T1"/>
                </a:cxn>
                <a:cxn ang="T11">
                  <a:pos x="T2" y="T3"/>
                </a:cxn>
                <a:cxn ang="T12">
                  <a:pos x="T4" y="T5"/>
                </a:cxn>
                <a:cxn ang="T13">
                  <a:pos x="T6" y="T7"/>
                </a:cxn>
                <a:cxn ang="T14">
                  <a:pos x="T8" y="T9"/>
                </a:cxn>
              </a:cxnLst>
              <a:rect l="T15" t="T16" r="T17" b="T18"/>
              <a:pathLst>
                <a:path w="14" h="23">
                  <a:moveTo>
                    <a:pt x="14" y="0"/>
                  </a:moveTo>
                  <a:lnTo>
                    <a:pt x="0" y="21"/>
                  </a:lnTo>
                  <a:lnTo>
                    <a:pt x="6" y="23"/>
                  </a:lnTo>
                  <a:lnTo>
                    <a:pt x="11" y="20"/>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9" name="Freeform 1071"/>
            <p:cNvSpPr>
              <a:spLocks/>
            </p:cNvSpPr>
            <p:nvPr/>
          </p:nvSpPr>
          <p:spPr bwMode="auto">
            <a:xfrm>
              <a:off x="7513615" y="3405069"/>
              <a:ext cx="52942" cy="78098"/>
            </a:xfrm>
            <a:custGeom>
              <a:avLst/>
              <a:gdLst>
                <a:gd name="T0" fmla="*/ 0 w 111"/>
                <a:gd name="T1" fmla="*/ 0 h 161"/>
                <a:gd name="T2" fmla="*/ 0 w 111"/>
                <a:gd name="T3" fmla="*/ 0 h 161"/>
                <a:gd name="T4" fmla="*/ 0 w 111"/>
                <a:gd name="T5" fmla="*/ 0 h 161"/>
                <a:gd name="T6" fmla="*/ 0 w 111"/>
                <a:gd name="T7" fmla="*/ 0 h 161"/>
                <a:gd name="T8" fmla="*/ 0 w 111"/>
                <a:gd name="T9" fmla="*/ 0 h 161"/>
                <a:gd name="T10" fmla="*/ 0 w 111"/>
                <a:gd name="T11" fmla="*/ 0 h 161"/>
                <a:gd name="T12" fmla="*/ 0 w 111"/>
                <a:gd name="T13" fmla="*/ 0 h 161"/>
                <a:gd name="T14" fmla="*/ 0 w 111"/>
                <a:gd name="T15" fmla="*/ 0 h 161"/>
                <a:gd name="T16" fmla="*/ 0 w 111"/>
                <a:gd name="T17" fmla="*/ 0 h 161"/>
                <a:gd name="T18" fmla="*/ 0 w 111"/>
                <a:gd name="T19" fmla="*/ 0 h 161"/>
                <a:gd name="T20" fmla="*/ 0 w 111"/>
                <a:gd name="T21" fmla="*/ 0 h 161"/>
                <a:gd name="T22" fmla="*/ 0 w 111"/>
                <a:gd name="T23" fmla="*/ 0 h 161"/>
                <a:gd name="T24" fmla="*/ 0 w 111"/>
                <a:gd name="T25" fmla="*/ 0 h 161"/>
                <a:gd name="T26" fmla="*/ 0 w 111"/>
                <a:gd name="T27" fmla="*/ 0 h 161"/>
                <a:gd name="T28" fmla="*/ 0 w 111"/>
                <a:gd name="T29" fmla="*/ 0 h 161"/>
                <a:gd name="T30" fmla="*/ 0 w 111"/>
                <a:gd name="T31" fmla="*/ 0 h 161"/>
                <a:gd name="T32" fmla="*/ 0 w 111"/>
                <a:gd name="T33" fmla="*/ 0 h 161"/>
                <a:gd name="T34" fmla="*/ 0 w 111"/>
                <a:gd name="T35" fmla="*/ 0 h 161"/>
                <a:gd name="T36" fmla="*/ 0 w 111"/>
                <a:gd name="T37" fmla="*/ 0 h 161"/>
                <a:gd name="T38" fmla="*/ 0 w 111"/>
                <a:gd name="T39" fmla="*/ 0 h 161"/>
                <a:gd name="T40" fmla="*/ 0 w 111"/>
                <a:gd name="T41" fmla="*/ 0 h 161"/>
                <a:gd name="T42" fmla="*/ 0 w 111"/>
                <a:gd name="T43" fmla="*/ 0 h 161"/>
                <a:gd name="T44" fmla="*/ 0 w 111"/>
                <a:gd name="T45" fmla="*/ 0 h 161"/>
                <a:gd name="T46" fmla="*/ 0 w 111"/>
                <a:gd name="T47" fmla="*/ 0 h 161"/>
                <a:gd name="T48" fmla="*/ 0 w 111"/>
                <a:gd name="T49" fmla="*/ 0 h 161"/>
                <a:gd name="T50" fmla="*/ 0 w 111"/>
                <a:gd name="T51" fmla="*/ 0 h 161"/>
                <a:gd name="T52" fmla="*/ 0 w 111"/>
                <a:gd name="T53" fmla="*/ 0 h 161"/>
                <a:gd name="T54" fmla="*/ 0 w 111"/>
                <a:gd name="T55" fmla="*/ 0 h 161"/>
                <a:gd name="T56" fmla="*/ 0 w 111"/>
                <a:gd name="T57" fmla="*/ 0 h 161"/>
                <a:gd name="T58" fmla="*/ 0 w 111"/>
                <a:gd name="T59" fmla="*/ 0 h 161"/>
                <a:gd name="T60" fmla="*/ 0 w 111"/>
                <a:gd name="T61" fmla="*/ 0 h 161"/>
                <a:gd name="T62" fmla="*/ 0 w 111"/>
                <a:gd name="T63" fmla="*/ 0 h 161"/>
                <a:gd name="T64" fmla="*/ 0 w 111"/>
                <a:gd name="T65" fmla="*/ 0 h 161"/>
                <a:gd name="T66" fmla="*/ 0 w 111"/>
                <a:gd name="T67" fmla="*/ 0 h 161"/>
                <a:gd name="T68" fmla="*/ 0 w 111"/>
                <a:gd name="T69" fmla="*/ 0 h 161"/>
                <a:gd name="T70" fmla="*/ 0 w 111"/>
                <a:gd name="T71" fmla="*/ 0 h 161"/>
                <a:gd name="T72" fmla="*/ 0 w 111"/>
                <a:gd name="T73" fmla="*/ 0 h 161"/>
                <a:gd name="T74" fmla="*/ 0 w 111"/>
                <a:gd name="T75" fmla="*/ 0 h 161"/>
                <a:gd name="T76" fmla="*/ 0 w 111"/>
                <a:gd name="T77" fmla="*/ 0 h 161"/>
                <a:gd name="T78" fmla="*/ 0 w 111"/>
                <a:gd name="T79" fmla="*/ 0 h 161"/>
                <a:gd name="T80" fmla="*/ 0 w 111"/>
                <a:gd name="T81" fmla="*/ 0 h 161"/>
                <a:gd name="T82" fmla="*/ 0 w 111"/>
                <a:gd name="T83" fmla="*/ 0 h 161"/>
                <a:gd name="T84" fmla="*/ 0 w 111"/>
                <a:gd name="T85" fmla="*/ 0 h 161"/>
                <a:gd name="T86" fmla="*/ 0 w 111"/>
                <a:gd name="T87" fmla="*/ 0 h 161"/>
                <a:gd name="T88" fmla="*/ 0 w 111"/>
                <a:gd name="T89" fmla="*/ 0 h 161"/>
                <a:gd name="T90" fmla="*/ 0 w 111"/>
                <a:gd name="T91" fmla="*/ 0 h 161"/>
                <a:gd name="T92" fmla="*/ 0 w 111"/>
                <a:gd name="T93" fmla="*/ 0 h 161"/>
                <a:gd name="T94" fmla="*/ 0 w 111"/>
                <a:gd name="T95" fmla="*/ 0 h 161"/>
                <a:gd name="T96" fmla="*/ 0 w 111"/>
                <a:gd name="T97" fmla="*/ 0 h 161"/>
                <a:gd name="T98" fmla="*/ 0 w 111"/>
                <a:gd name="T99" fmla="*/ 0 h 161"/>
                <a:gd name="T100" fmla="*/ 0 w 111"/>
                <a:gd name="T101" fmla="*/ 0 h 161"/>
                <a:gd name="T102" fmla="*/ 0 w 111"/>
                <a:gd name="T103" fmla="*/ 0 h 161"/>
                <a:gd name="T104" fmla="*/ 0 w 111"/>
                <a:gd name="T105" fmla="*/ 0 h 161"/>
                <a:gd name="T106" fmla="*/ 0 w 111"/>
                <a:gd name="T107" fmla="*/ 0 h 161"/>
                <a:gd name="T108" fmla="*/ 0 w 111"/>
                <a:gd name="T109" fmla="*/ 0 h 161"/>
                <a:gd name="T110" fmla="*/ 0 w 111"/>
                <a:gd name="T111" fmla="*/ 0 h 161"/>
                <a:gd name="T112" fmla="*/ 0 w 111"/>
                <a:gd name="T113" fmla="*/ 0 h 161"/>
                <a:gd name="T114" fmla="*/ 0 w 111"/>
                <a:gd name="T115" fmla="*/ 0 h 161"/>
                <a:gd name="T116" fmla="*/ 0 w 111"/>
                <a:gd name="T117" fmla="*/ 0 h 161"/>
                <a:gd name="T118" fmla="*/ 0 w 111"/>
                <a:gd name="T119" fmla="*/ 0 h 1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
                <a:gd name="T181" fmla="*/ 0 h 161"/>
                <a:gd name="T182" fmla="*/ 111 w 111"/>
                <a:gd name="T183" fmla="*/ 161 h 16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 h="161">
                  <a:moveTo>
                    <a:pt x="56" y="2"/>
                  </a:moveTo>
                  <a:lnTo>
                    <a:pt x="58" y="1"/>
                  </a:lnTo>
                  <a:lnTo>
                    <a:pt x="54" y="0"/>
                  </a:lnTo>
                  <a:lnTo>
                    <a:pt x="47" y="3"/>
                  </a:lnTo>
                  <a:lnTo>
                    <a:pt x="40" y="11"/>
                  </a:lnTo>
                  <a:lnTo>
                    <a:pt x="35" y="19"/>
                  </a:lnTo>
                  <a:lnTo>
                    <a:pt x="28" y="19"/>
                  </a:lnTo>
                  <a:lnTo>
                    <a:pt x="23" y="25"/>
                  </a:lnTo>
                  <a:lnTo>
                    <a:pt x="17" y="28"/>
                  </a:lnTo>
                  <a:lnTo>
                    <a:pt x="14" y="25"/>
                  </a:lnTo>
                  <a:lnTo>
                    <a:pt x="8" y="29"/>
                  </a:lnTo>
                  <a:lnTo>
                    <a:pt x="0" y="42"/>
                  </a:lnTo>
                  <a:lnTo>
                    <a:pt x="13" y="54"/>
                  </a:lnTo>
                  <a:lnTo>
                    <a:pt x="14" y="62"/>
                  </a:lnTo>
                  <a:lnTo>
                    <a:pt x="9" y="53"/>
                  </a:lnTo>
                  <a:lnTo>
                    <a:pt x="3" y="52"/>
                  </a:lnTo>
                  <a:lnTo>
                    <a:pt x="6" y="75"/>
                  </a:lnTo>
                  <a:lnTo>
                    <a:pt x="11" y="70"/>
                  </a:lnTo>
                  <a:lnTo>
                    <a:pt x="22" y="67"/>
                  </a:lnTo>
                  <a:lnTo>
                    <a:pt x="31" y="72"/>
                  </a:lnTo>
                  <a:lnTo>
                    <a:pt x="35" y="65"/>
                  </a:lnTo>
                  <a:lnTo>
                    <a:pt x="28" y="62"/>
                  </a:lnTo>
                  <a:lnTo>
                    <a:pt x="26" y="56"/>
                  </a:lnTo>
                  <a:lnTo>
                    <a:pt x="26" y="47"/>
                  </a:lnTo>
                  <a:lnTo>
                    <a:pt x="31" y="43"/>
                  </a:lnTo>
                  <a:lnTo>
                    <a:pt x="42" y="64"/>
                  </a:lnTo>
                  <a:lnTo>
                    <a:pt x="42" y="73"/>
                  </a:lnTo>
                  <a:lnTo>
                    <a:pt x="45" y="74"/>
                  </a:lnTo>
                  <a:lnTo>
                    <a:pt x="44" y="85"/>
                  </a:lnTo>
                  <a:lnTo>
                    <a:pt x="40" y="97"/>
                  </a:lnTo>
                  <a:lnTo>
                    <a:pt x="34" y="101"/>
                  </a:lnTo>
                  <a:lnTo>
                    <a:pt x="29" y="110"/>
                  </a:lnTo>
                  <a:lnTo>
                    <a:pt x="32" y="136"/>
                  </a:lnTo>
                  <a:lnTo>
                    <a:pt x="28" y="144"/>
                  </a:lnTo>
                  <a:lnTo>
                    <a:pt x="34" y="150"/>
                  </a:lnTo>
                  <a:lnTo>
                    <a:pt x="46" y="155"/>
                  </a:lnTo>
                  <a:lnTo>
                    <a:pt x="49" y="143"/>
                  </a:lnTo>
                  <a:lnTo>
                    <a:pt x="45" y="133"/>
                  </a:lnTo>
                  <a:lnTo>
                    <a:pt x="47" y="125"/>
                  </a:lnTo>
                  <a:lnTo>
                    <a:pt x="55" y="127"/>
                  </a:lnTo>
                  <a:lnTo>
                    <a:pt x="52" y="131"/>
                  </a:lnTo>
                  <a:lnTo>
                    <a:pt x="51" y="137"/>
                  </a:lnTo>
                  <a:lnTo>
                    <a:pt x="53" y="161"/>
                  </a:lnTo>
                  <a:lnTo>
                    <a:pt x="59" y="159"/>
                  </a:lnTo>
                  <a:lnTo>
                    <a:pt x="67" y="153"/>
                  </a:lnTo>
                  <a:lnTo>
                    <a:pt x="68" y="145"/>
                  </a:lnTo>
                  <a:lnTo>
                    <a:pt x="74" y="138"/>
                  </a:lnTo>
                  <a:lnTo>
                    <a:pt x="79" y="140"/>
                  </a:lnTo>
                  <a:lnTo>
                    <a:pt x="111" y="60"/>
                  </a:lnTo>
                  <a:lnTo>
                    <a:pt x="110" y="51"/>
                  </a:lnTo>
                  <a:lnTo>
                    <a:pt x="106" y="42"/>
                  </a:lnTo>
                  <a:lnTo>
                    <a:pt x="94" y="38"/>
                  </a:lnTo>
                  <a:lnTo>
                    <a:pt x="93" y="34"/>
                  </a:lnTo>
                  <a:lnTo>
                    <a:pt x="97" y="22"/>
                  </a:lnTo>
                  <a:lnTo>
                    <a:pt x="95" y="16"/>
                  </a:lnTo>
                  <a:lnTo>
                    <a:pt x="88" y="18"/>
                  </a:lnTo>
                  <a:lnTo>
                    <a:pt x="74" y="19"/>
                  </a:lnTo>
                  <a:lnTo>
                    <a:pt x="64" y="9"/>
                  </a:lnTo>
                  <a:lnTo>
                    <a:pt x="64" y="3"/>
                  </a:lnTo>
                  <a:lnTo>
                    <a:pt x="56"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0" name="Freeform 1072"/>
            <p:cNvSpPr>
              <a:spLocks/>
            </p:cNvSpPr>
            <p:nvPr/>
          </p:nvSpPr>
          <p:spPr bwMode="auto">
            <a:xfrm>
              <a:off x="7513615" y="3405069"/>
              <a:ext cx="52942" cy="78098"/>
            </a:xfrm>
            <a:custGeom>
              <a:avLst/>
              <a:gdLst>
                <a:gd name="T0" fmla="*/ 0 w 111"/>
                <a:gd name="T1" fmla="*/ 0 h 161"/>
                <a:gd name="T2" fmla="*/ 0 w 111"/>
                <a:gd name="T3" fmla="*/ 0 h 161"/>
                <a:gd name="T4" fmla="*/ 0 w 111"/>
                <a:gd name="T5" fmla="*/ 0 h 161"/>
                <a:gd name="T6" fmla="*/ 0 w 111"/>
                <a:gd name="T7" fmla="*/ 0 h 161"/>
                <a:gd name="T8" fmla="*/ 0 w 111"/>
                <a:gd name="T9" fmla="*/ 0 h 161"/>
                <a:gd name="T10" fmla="*/ 0 w 111"/>
                <a:gd name="T11" fmla="*/ 0 h 161"/>
                <a:gd name="T12" fmla="*/ 0 w 111"/>
                <a:gd name="T13" fmla="*/ 0 h 161"/>
                <a:gd name="T14" fmla="*/ 0 w 111"/>
                <a:gd name="T15" fmla="*/ 0 h 161"/>
                <a:gd name="T16" fmla="*/ 0 w 111"/>
                <a:gd name="T17" fmla="*/ 0 h 161"/>
                <a:gd name="T18" fmla="*/ 0 w 111"/>
                <a:gd name="T19" fmla="*/ 0 h 161"/>
                <a:gd name="T20" fmla="*/ 0 w 111"/>
                <a:gd name="T21" fmla="*/ 0 h 161"/>
                <a:gd name="T22" fmla="*/ 0 w 111"/>
                <a:gd name="T23" fmla="*/ 0 h 161"/>
                <a:gd name="T24" fmla="*/ 0 w 111"/>
                <a:gd name="T25" fmla="*/ 0 h 161"/>
                <a:gd name="T26" fmla="*/ 0 w 111"/>
                <a:gd name="T27" fmla="*/ 0 h 161"/>
                <a:gd name="T28" fmla="*/ 0 w 111"/>
                <a:gd name="T29" fmla="*/ 0 h 161"/>
                <a:gd name="T30" fmla="*/ 0 w 111"/>
                <a:gd name="T31" fmla="*/ 0 h 161"/>
                <a:gd name="T32" fmla="*/ 0 w 111"/>
                <a:gd name="T33" fmla="*/ 0 h 161"/>
                <a:gd name="T34" fmla="*/ 0 w 111"/>
                <a:gd name="T35" fmla="*/ 0 h 161"/>
                <a:gd name="T36" fmla="*/ 0 w 111"/>
                <a:gd name="T37" fmla="*/ 0 h 161"/>
                <a:gd name="T38" fmla="*/ 0 w 111"/>
                <a:gd name="T39" fmla="*/ 0 h 161"/>
                <a:gd name="T40" fmla="*/ 0 w 111"/>
                <a:gd name="T41" fmla="*/ 0 h 161"/>
                <a:gd name="T42" fmla="*/ 0 w 111"/>
                <a:gd name="T43" fmla="*/ 0 h 161"/>
                <a:gd name="T44" fmla="*/ 0 w 111"/>
                <a:gd name="T45" fmla="*/ 0 h 161"/>
                <a:gd name="T46" fmla="*/ 0 w 111"/>
                <a:gd name="T47" fmla="*/ 0 h 161"/>
                <a:gd name="T48" fmla="*/ 0 w 111"/>
                <a:gd name="T49" fmla="*/ 0 h 161"/>
                <a:gd name="T50" fmla="*/ 0 w 111"/>
                <a:gd name="T51" fmla="*/ 0 h 161"/>
                <a:gd name="T52" fmla="*/ 0 w 111"/>
                <a:gd name="T53" fmla="*/ 0 h 161"/>
                <a:gd name="T54" fmla="*/ 0 w 111"/>
                <a:gd name="T55" fmla="*/ 0 h 161"/>
                <a:gd name="T56" fmla="*/ 0 w 111"/>
                <a:gd name="T57" fmla="*/ 0 h 161"/>
                <a:gd name="T58" fmla="*/ 0 w 111"/>
                <a:gd name="T59" fmla="*/ 0 h 161"/>
                <a:gd name="T60" fmla="*/ 0 w 111"/>
                <a:gd name="T61" fmla="*/ 0 h 161"/>
                <a:gd name="T62" fmla="*/ 0 w 111"/>
                <a:gd name="T63" fmla="*/ 0 h 161"/>
                <a:gd name="T64" fmla="*/ 0 w 111"/>
                <a:gd name="T65" fmla="*/ 0 h 161"/>
                <a:gd name="T66" fmla="*/ 0 w 111"/>
                <a:gd name="T67" fmla="*/ 0 h 161"/>
                <a:gd name="T68" fmla="*/ 0 w 111"/>
                <a:gd name="T69" fmla="*/ 0 h 161"/>
                <a:gd name="T70" fmla="*/ 0 w 111"/>
                <a:gd name="T71" fmla="*/ 0 h 161"/>
                <a:gd name="T72" fmla="*/ 0 w 111"/>
                <a:gd name="T73" fmla="*/ 0 h 161"/>
                <a:gd name="T74" fmla="*/ 0 w 111"/>
                <a:gd name="T75" fmla="*/ 0 h 161"/>
                <a:gd name="T76" fmla="*/ 0 w 111"/>
                <a:gd name="T77" fmla="*/ 0 h 161"/>
                <a:gd name="T78" fmla="*/ 0 w 111"/>
                <a:gd name="T79" fmla="*/ 0 h 161"/>
                <a:gd name="T80" fmla="*/ 0 w 111"/>
                <a:gd name="T81" fmla="*/ 0 h 161"/>
                <a:gd name="T82" fmla="*/ 0 w 111"/>
                <a:gd name="T83" fmla="*/ 0 h 161"/>
                <a:gd name="T84" fmla="*/ 0 w 111"/>
                <a:gd name="T85" fmla="*/ 0 h 161"/>
                <a:gd name="T86" fmla="*/ 0 w 111"/>
                <a:gd name="T87" fmla="*/ 0 h 161"/>
                <a:gd name="T88" fmla="*/ 0 w 111"/>
                <a:gd name="T89" fmla="*/ 0 h 161"/>
                <a:gd name="T90" fmla="*/ 0 w 111"/>
                <a:gd name="T91" fmla="*/ 0 h 161"/>
                <a:gd name="T92" fmla="*/ 0 w 111"/>
                <a:gd name="T93" fmla="*/ 0 h 161"/>
                <a:gd name="T94" fmla="*/ 0 w 111"/>
                <a:gd name="T95" fmla="*/ 0 h 161"/>
                <a:gd name="T96" fmla="*/ 0 w 111"/>
                <a:gd name="T97" fmla="*/ 0 h 161"/>
                <a:gd name="T98" fmla="*/ 0 w 111"/>
                <a:gd name="T99" fmla="*/ 0 h 161"/>
                <a:gd name="T100" fmla="*/ 0 w 111"/>
                <a:gd name="T101" fmla="*/ 0 h 161"/>
                <a:gd name="T102" fmla="*/ 0 w 111"/>
                <a:gd name="T103" fmla="*/ 0 h 161"/>
                <a:gd name="T104" fmla="*/ 0 w 111"/>
                <a:gd name="T105" fmla="*/ 0 h 161"/>
                <a:gd name="T106" fmla="*/ 0 w 111"/>
                <a:gd name="T107" fmla="*/ 0 h 161"/>
                <a:gd name="T108" fmla="*/ 0 w 111"/>
                <a:gd name="T109" fmla="*/ 0 h 161"/>
                <a:gd name="T110" fmla="*/ 0 w 111"/>
                <a:gd name="T111" fmla="*/ 0 h 161"/>
                <a:gd name="T112" fmla="*/ 0 w 111"/>
                <a:gd name="T113" fmla="*/ 0 h 161"/>
                <a:gd name="T114" fmla="*/ 0 w 111"/>
                <a:gd name="T115" fmla="*/ 0 h 161"/>
                <a:gd name="T116" fmla="*/ 0 w 111"/>
                <a:gd name="T117" fmla="*/ 0 h 161"/>
                <a:gd name="T118" fmla="*/ 0 w 111"/>
                <a:gd name="T119" fmla="*/ 0 h 1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
                <a:gd name="T181" fmla="*/ 0 h 161"/>
                <a:gd name="T182" fmla="*/ 111 w 111"/>
                <a:gd name="T183" fmla="*/ 161 h 16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 h="161">
                  <a:moveTo>
                    <a:pt x="56" y="2"/>
                  </a:moveTo>
                  <a:lnTo>
                    <a:pt x="58" y="1"/>
                  </a:lnTo>
                  <a:lnTo>
                    <a:pt x="54" y="0"/>
                  </a:lnTo>
                  <a:lnTo>
                    <a:pt x="47" y="3"/>
                  </a:lnTo>
                  <a:lnTo>
                    <a:pt x="40" y="11"/>
                  </a:lnTo>
                  <a:lnTo>
                    <a:pt x="35" y="19"/>
                  </a:lnTo>
                  <a:lnTo>
                    <a:pt x="28" y="19"/>
                  </a:lnTo>
                  <a:lnTo>
                    <a:pt x="23" y="25"/>
                  </a:lnTo>
                  <a:lnTo>
                    <a:pt x="17" y="28"/>
                  </a:lnTo>
                  <a:lnTo>
                    <a:pt x="14" y="25"/>
                  </a:lnTo>
                  <a:lnTo>
                    <a:pt x="8" y="29"/>
                  </a:lnTo>
                  <a:lnTo>
                    <a:pt x="0" y="42"/>
                  </a:lnTo>
                  <a:lnTo>
                    <a:pt x="13" y="54"/>
                  </a:lnTo>
                  <a:lnTo>
                    <a:pt x="14" y="62"/>
                  </a:lnTo>
                  <a:lnTo>
                    <a:pt x="9" y="53"/>
                  </a:lnTo>
                  <a:lnTo>
                    <a:pt x="3" y="52"/>
                  </a:lnTo>
                  <a:lnTo>
                    <a:pt x="6" y="75"/>
                  </a:lnTo>
                  <a:lnTo>
                    <a:pt x="11" y="70"/>
                  </a:lnTo>
                  <a:lnTo>
                    <a:pt x="22" y="67"/>
                  </a:lnTo>
                  <a:lnTo>
                    <a:pt x="31" y="72"/>
                  </a:lnTo>
                  <a:lnTo>
                    <a:pt x="35" y="65"/>
                  </a:lnTo>
                  <a:lnTo>
                    <a:pt x="28" y="62"/>
                  </a:lnTo>
                  <a:lnTo>
                    <a:pt x="26" y="56"/>
                  </a:lnTo>
                  <a:lnTo>
                    <a:pt x="26" y="47"/>
                  </a:lnTo>
                  <a:lnTo>
                    <a:pt x="31" y="43"/>
                  </a:lnTo>
                  <a:lnTo>
                    <a:pt x="42" y="64"/>
                  </a:lnTo>
                  <a:lnTo>
                    <a:pt x="42" y="73"/>
                  </a:lnTo>
                  <a:lnTo>
                    <a:pt x="45" y="74"/>
                  </a:lnTo>
                  <a:lnTo>
                    <a:pt x="44" y="85"/>
                  </a:lnTo>
                  <a:lnTo>
                    <a:pt x="40" y="97"/>
                  </a:lnTo>
                  <a:lnTo>
                    <a:pt x="34" y="101"/>
                  </a:lnTo>
                  <a:lnTo>
                    <a:pt x="29" y="110"/>
                  </a:lnTo>
                  <a:lnTo>
                    <a:pt x="32" y="136"/>
                  </a:lnTo>
                  <a:lnTo>
                    <a:pt x="28" y="144"/>
                  </a:lnTo>
                  <a:lnTo>
                    <a:pt x="34" y="150"/>
                  </a:lnTo>
                  <a:lnTo>
                    <a:pt x="46" y="155"/>
                  </a:lnTo>
                  <a:lnTo>
                    <a:pt x="49" y="143"/>
                  </a:lnTo>
                  <a:lnTo>
                    <a:pt x="45" y="133"/>
                  </a:lnTo>
                  <a:lnTo>
                    <a:pt x="47" y="125"/>
                  </a:lnTo>
                  <a:lnTo>
                    <a:pt x="55" y="127"/>
                  </a:lnTo>
                  <a:lnTo>
                    <a:pt x="52" y="131"/>
                  </a:lnTo>
                  <a:lnTo>
                    <a:pt x="51" y="137"/>
                  </a:lnTo>
                  <a:lnTo>
                    <a:pt x="53" y="161"/>
                  </a:lnTo>
                  <a:lnTo>
                    <a:pt x="59" y="159"/>
                  </a:lnTo>
                  <a:lnTo>
                    <a:pt x="67" y="153"/>
                  </a:lnTo>
                  <a:lnTo>
                    <a:pt x="68" y="145"/>
                  </a:lnTo>
                  <a:lnTo>
                    <a:pt x="74" y="138"/>
                  </a:lnTo>
                  <a:lnTo>
                    <a:pt x="79" y="140"/>
                  </a:lnTo>
                  <a:lnTo>
                    <a:pt x="111" y="60"/>
                  </a:lnTo>
                  <a:lnTo>
                    <a:pt x="110" y="51"/>
                  </a:lnTo>
                  <a:lnTo>
                    <a:pt x="106" y="42"/>
                  </a:lnTo>
                  <a:lnTo>
                    <a:pt x="94" y="38"/>
                  </a:lnTo>
                  <a:lnTo>
                    <a:pt x="93" y="34"/>
                  </a:lnTo>
                  <a:lnTo>
                    <a:pt x="97" y="22"/>
                  </a:lnTo>
                  <a:lnTo>
                    <a:pt x="95" y="16"/>
                  </a:lnTo>
                  <a:lnTo>
                    <a:pt x="88" y="18"/>
                  </a:lnTo>
                  <a:lnTo>
                    <a:pt x="74" y="19"/>
                  </a:lnTo>
                  <a:lnTo>
                    <a:pt x="64" y="9"/>
                  </a:lnTo>
                  <a:lnTo>
                    <a:pt x="64" y="3"/>
                  </a:lnTo>
                  <a:lnTo>
                    <a:pt x="56"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71" name="Freeform 1073"/>
            <p:cNvSpPr>
              <a:spLocks/>
            </p:cNvSpPr>
            <p:nvPr/>
          </p:nvSpPr>
          <p:spPr bwMode="auto">
            <a:xfrm>
              <a:off x="7521177" y="3445513"/>
              <a:ext cx="4538" cy="6973"/>
            </a:xfrm>
            <a:custGeom>
              <a:avLst/>
              <a:gdLst>
                <a:gd name="T0" fmla="*/ 0 w 8"/>
                <a:gd name="T1" fmla="*/ 0 h 19"/>
                <a:gd name="T2" fmla="*/ 0 w 8"/>
                <a:gd name="T3" fmla="*/ 0 h 19"/>
                <a:gd name="T4" fmla="*/ 0 w 8"/>
                <a:gd name="T5" fmla="*/ 0 h 19"/>
                <a:gd name="T6" fmla="*/ 0 w 8"/>
                <a:gd name="T7" fmla="*/ 0 h 19"/>
                <a:gd name="T8" fmla="*/ 0 w 8"/>
                <a:gd name="T9" fmla="*/ 0 h 19"/>
                <a:gd name="T10" fmla="*/ 0 w 8"/>
                <a:gd name="T11" fmla="*/ 0 h 19"/>
                <a:gd name="T12" fmla="*/ 0 60000 65536"/>
                <a:gd name="T13" fmla="*/ 0 60000 65536"/>
                <a:gd name="T14" fmla="*/ 0 60000 65536"/>
                <a:gd name="T15" fmla="*/ 0 60000 65536"/>
                <a:gd name="T16" fmla="*/ 0 60000 65536"/>
                <a:gd name="T17" fmla="*/ 0 60000 65536"/>
                <a:gd name="T18" fmla="*/ 0 w 8"/>
                <a:gd name="T19" fmla="*/ 0 h 19"/>
                <a:gd name="T20" fmla="*/ 8 w 8"/>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8" h="19">
                  <a:moveTo>
                    <a:pt x="3" y="0"/>
                  </a:moveTo>
                  <a:lnTo>
                    <a:pt x="1" y="7"/>
                  </a:lnTo>
                  <a:lnTo>
                    <a:pt x="0" y="15"/>
                  </a:lnTo>
                  <a:lnTo>
                    <a:pt x="2" y="19"/>
                  </a:lnTo>
                  <a:lnTo>
                    <a:pt x="8" y="3"/>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2" name="Freeform 1074"/>
            <p:cNvSpPr>
              <a:spLocks/>
            </p:cNvSpPr>
            <p:nvPr/>
          </p:nvSpPr>
          <p:spPr bwMode="auto">
            <a:xfrm>
              <a:off x="7521177" y="3445513"/>
              <a:ext cx="4538" cy="6973"/>
            </a:xfrm>
            <a:custGeom>
              <a:avLst/>
              <a:gdLst>
                <a:gd name="T0" fmla="*/ 0 w 8"/>
                <a:gd name="T1" fmla="*/ 0 h 19"/>
                <a:gd name="T2" fmla="*/ 0 w 8"/>
                <a:gd name="T3" fmla="*/ 0 h 19"/>
                <a:gd name="T4" fmla="*/ 0 w 8"/>
                <a:gd name="T5" fmla="*/ 0 h 19"/>
                <a:gd name="T6" fmla="*/ 0 w 8"/>
                <a:gd name="T7" fmla="*/ 0 h 19"/>
                <a:gd name="T8" fmla="*/ 0 w 8"/>
                <a:gd name="T9" fmla="*/ 0 h 19"/>
                <a:gd name="T10" fmla="*/ 0 w 8"/>
                <a:gd name="T11" fmla="*/ 0 h 19"/>
                <a:gd name="T12" fmla="*/ 0 60000 65536"/>
                <a:gd name="T13" fmla="*/ 0 60000 65536"/>
                <a:gd name="T14" fmla="*/ 0 60000 65536"/>
                <a:gd name="T15" fmla="*/ 0 60000 65536"/>
                <a:gd name="T16" fmla="*/ 0 60000 65536"/>
                <a:gd name="T17" fmla="*/ 0 60000 65536"/>
                <a:gd name="T18" fmla="*/ 0 w 8"/>
                <a:gd name="T19" fmla="*/ 0 h 19"/>
                <a:gd name="T20" fmla="*/ 8 w 8"/>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8" h="19">
                  <a:moveTo>
                    <a:pt x="3" y="0"/>
                  </a:moveTo>
                  <a:lnTo>
                    <a:pt x="1" y="7"/>
                  </a:lnTo>
                  <a:lnTo>
                    <a:pt x="0" y="15"/>
                  </a:lnTo>
                  <a:lnTo>
                    <a:pt x="2" y="19"/>
                  </a:lnTo>
                  <a:lnTo>
                    <a:pt x="8" y="3"/>
                  </a:lnTo>
                  <a:lnTo>
                    <a:pt x="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273" name="Freeform 1075"/>
            <p:cNvSpPr>
              <a:spLocks/>
            </p:cNvSpPr>
            <p:nvPr/>
          </p:nvSpPr>
          <p:spPr bwMode="auto">
            <a:xfrm>
              <a:off x="7542354" y="3488745"/>
              <a:ext cx="3025" cy="11157"/>
            </a:xfrm>
            <a:custGeom>
              <a:avLst/>
              <a:gdLst>
                <a:gd name="T0" fmla="*/ 0 w 8"/>
                <a:gd name="T1" fmla="*/ 0 h 23"/>
                <a:gd name="T2" fmla="*/ 0 w 8"/>
                <a:gd name="T3" fmla="*/ 0 h 23"/>
                <a:gd name="T4" fmla="*/ 0 w 8"/>
                <a:gd name="T5" fmla="*/ 0 h 23"/>
                <a:gd name="T6" fmla="*/ 0 w 8"/>
                <a:gd name="T7" fmla="*/ 0 h 23"/>
                <a:gd name="T8" fmla="*/ 0 w 8"/>
                <a:gd name="T9" fmla="*/ 0 h 23"/>
                <a:gd name="T10" fmla="*/ 0 60000 65536"/>
                <a:gd name="T11" fmla="*/ 0 60000 65536"/>
                <a:gd name="T12" fmla="*/ 0 60000 65536"/>
                <a:gd name="T13" fmla="*/ 0 60000 65536"/>
                <a:gd name="T14" fmla="*/ 0 60000 65536"/>
                <a:gd name="T15" fmla="*/ 0 w 8"/>
                <a:gd name="T16" fmla="*/ 0 h 23"/>
                <a:gd name="T17" fmla="*/ 8 w 8"/>
                <a:gd name="T18" fmla="*/ 23 h 23"/>
              </a:gdLst>
              <a:ahLst/>
              <a:cxnLst>
                <a:cxn ang="T10">
                  <a:pos x="T0" y="T1"/>
                </a:cxn>
                <a:cxn ang="T11">
                  <a:pos x="T2" y="T3"/>
                </a:cxn>
                <a:cxn ang="T12">
                  <a:pos x="T4" y="T5"/>
                </a:cxn>
                <a:cxn ang="T13">
                  <a:pos x="T6" y="T7"/>
                </a:cxn>
                <a:cxn ang="T14">
                  <a:pos x="T8" y="T9"/>
                </a:cxn>
              </a:cxnLst>
              <a:rect l="T15" t="T16" r="T17" b="T18"/>
              <a:pathLst>
                <a:path w="8" h="23">
                  <a:moveTo>
                    <a:pt x="8" y="7"/>
                  </a:moveTo>
                  <a:lnTo>
                    <a:pt x="7" y="0"/>
                  </a:lnTo>
                  <a:lnTo>
                    <a:pt x="0" y="20"/>
                  </a:lnTo>
                  <a:lnTo>
                    <a:pt x="3" y="23"/>
                  </a:lnTo>
                  <a:lnTo>
                    <a:pt x="8"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4" name="Freeform 1076"/>
            <p:cNvSpPr>
              <a:spLocks/>
            </p:cNvSpPr>
            <p:nvPr/>
          </p:nvSpPr>
          <p:spPr bwMode="auto">
            <a:xfrm>
              <a:off x="7542354" y="3488745"/>
              <a:ext cx="3025" cy="11157"/>
            </a:xfrm>
            <a:custGeom>
              <a:avLst/>
              <a:gdLst>
                <a:gd name="T0" fmla="*/ 0 w 8"/>
                <a:gd name="T1" fmla="*/ 0 h 23"/>
                <a:gd name="T2" fmla="*/ 0 w 8"/>
                <a:gd name="T3" fmla="*/ 0 h 23"/>
                <a:gd name="T4" fmla="*/ 0 w 8"/>
                <a:gd name="T5" fmla="*/ 0 h 23"/>
                <a:gd name="T6" fmla="*/ 0 w 8"/>
                <a:gd name="T7" fmla="*/ 0 h 23"/>
                <a:gd name="T8" fmla="*/ 0 w 8"/>
                <a:gd name="T9" fmla="*/ 0 h 23"/>
                <a:gd name="T10" fmla="*/ 0 60000 65536"/>
                <a:gd name="T11" fmla="*/ 0 60000 65536"/>
                <a:gd name="T12" fmla="*/ 0 60000 65536"/>
                <a:gd name="T13" fmla="*/ 0 60000 65536"/>
                <a:gd name="T14" fmla="*/ 0 60000 65536"/>
                <a:gd name="T15" fmla="*/ 0 w 8"/>
                <a:gd name="T16" fmla="*/ 0 h 23"/>
                <a:gd name="T17" fmla="*/ 8 w 8"/>
                <a:gd name="T18" fmla="*/ 23 h 23"/>
              </a:gdLst>
              <a:ahLst/>
              <a:cxnLst>
                <a:cxn ang="T10">
                  <a:pos x="T0" y="T1"/>
                </a:cxn>
                <a:cxn ang="T11">
                  <a:pos x="T2" y="T3"/>
                </a:cxn>
                <a:cxn ang="T12">
                  <a:pos x="T4" y="T5"/>
                </a:cxn>
                <a:cxn ang="T13">
                  <a:pos x="T6" y="T7"/>
                </a:cxn>
                <a:cxn ang="T14">
                  <a:pos x="T8" y="T9"/>
                </a:cxn>
              </a:cxnLst>
              <a:rect l="T15" t="T16" r="T17" b="T18"/>
              <a:pathLst>
                <a:path w="8" h="23">
                  <a:moveTo>
                    <a:pt x="8" y="7"/>
                  </a:moveTo>
                  <a:lnTo>
                    <a:pt x="7" y="0"/>
                  </a:lnTo>
                  <a:lnTo>
                    <a:pt x="0" y="20"/>
                  </a:lnTo>
                  <a:lnTo>
                    <a:pt x="3" y="23"/>
                  </a:lnTo>
                  <a:lnTo>
                    <a:pt x="8"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5" name="Freeform 1077"/>
            <p:cNvSpPr>
              <a:spLocks/>
            </p:cNvSpPr>
            <p:nvPr/>
          </p:nvSpPr>
          <p:spPr bwMode="auto">
            <a:xfrm>
              <a:off x="7530253" y="3498507"/>
              <a:ext cx="4538" cy="6973"/>
            </a:xfrm>
            <a:custGeom>
              <a:avLst/>
              <a:gdLst>
                <a:gd name="T0" fmla="*/ 0 w 10"/>
                <a:gd name="T1" fmla="*/ 0 h 12"/>
                <a:gd name="T2" fmla="*/ 0 w 10"/>
                <a:gd name="T3" fmla="*/ 0 h 12"/>
                <a:gd name="T4" fmla="*/ 0 w 10"/>
                <a:gd name="T5" fmla="*/ 0 h 12"/>
                <a:gd name="T6" fmla="*/ 0 w 10"/>
                <a:gd name="T7" fmla="*/ 0 h 12"/>
                <a:gd name="T8" fmla="*/ 0 w 10"/>
                <a:gd name="T9" fmla="*/ 0 h 12"/>
                <a:gd name="T10" fmla="*/ 0 w 10"/>
                <a:gd name="T11" fmla="*/ 0 h 12"/>
                <a:gd name="T12" fmla="*/ 0 w 10"/>
                <a:gd name="T13" fmla="*/ 0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2"/>
                  </a:moveTo>
                  <a:lnTo>
                    <a:pt x="2" y="0"/>
                  </a:lnTo>
                  <a:lnTo>
                    <a:pt x="0" y="4"/>
                  </a:lnTo>
                  <a:lnTo>
                    <a:pt x="2" y="11"/>
                  </a:lnTo>
                  <a:lnTo>
                    <a:pt x="10" y="12"/>
                  </a:lnTo>
                  <a:lnTo>
                    <a:pt x="10" y="4"/>
                  </a:lnTo>
                  <a:lnTo>
                    <a:pt x="4"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6" name="Freeform 1078"/>
            <p:cNvSpPr>
              <a:spLocks/>
            </p:cNvSpPr>
            <p:nvPr/>
          </p:nvSpPr>
          <p:spPr bwMode="auto">
            <a:xfrm>
              <a:off x="7530253" y="3498507"/>
              <a:ext cx="4538" cy="6973"/>
            </a:xfrm>
            <a:custGeom>
              <a:avLst/>
              <a:gdLst>
                <a:gd name="T0" fmla="*/ 0 w 10"/>
                <a:gd name="T1" fmla="*/ 0 h 12"/>
                <a:gd name="T2" fmla="*/ 0 w 10"/>
                <a:gd name="T3" fmla="*/ 0 h 12"/>
                <a:gd name="T4" fmla="*/ 0 w 10"/>
                <a:gd name="T5" fmla="*/ 0 h 12"/>
                <a:gd name="T6" fmla="*/ 0 w 10"/>
                <a:gd name="T7" fmla="*/ 0 h 12"/>
                <a:gd name="T8" fmla="*/ 0 w 10"/>
                <a:gd name="T9" fmla="*/ 0 h 12"/>
                <a:gd name="T10" fmla="*/ 0 w 10"/>
                <a:gd name="T11" fmla="*/ 0 h 12"/>
                <a:gd name="T12" fmla="*/ 0 w 10"/>
                <a:gd name="T13" fmla="*/ 0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2"/>
                  </a:moveTo>
                  <a:lnTo>
                    <a:pt x="2" y="0"/>
                  </a:lnTo>
                  <a:lnTo>
                    <a:pt x="0" y="4"/>
                  </a:lnTo>
                  <a:lnTo>
                    <a:pt x="2" y="11"/>
                  </a:lnTo>
                  <a:lnTo>
                    <a:pt x="10" y="12"/>
                  </a:lnTo>
                  <a:lnTo>
                    <a:pt x="10" y="4"/>
                  </a:lnTo>
                  <a:lnTo>
                    <a:pt x="4"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7" name="Freeform 1079"/>
            <p:cNvSpPr>
              <a:spLocks/>
            </p:cNvSpPr>
            <p:nvPr/>
          </p:nvSpPr>
          <p:spPr bwMode="auto">
            <a:xfrm>
              <a:off x="7489413" y="3438539"/>
              <a:ext cx="4537" cy="4184"/>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0" y="3"/>
                  </a:lnTo>
                  <a:lnTo>
                    <a:pt x="0" y="10"/>
                  </a:lnTo>
                  <a:lnTo>
                    <a:pt x="8" y="7"/>
                  </a:lnTo>
                  <a:lnTo>
                    <a:pt x="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8" name="Freeform 1080"/>
            <p:cNvSpPr>
              <a:spLocks/>
            </p:cNvSpPr>
            <p:nvPr/>
          </p:nvSpPr>
          <p:spPr bwMode="auto">
            <a:xfrm>
              <a:off x="7489413" y="3438539"/>
              <a:ext cx="4537" cy="4184"/>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0" y="3"/>
                  </a:lnTo>
                  <a:lnTo>
                    <a:pt x="0" y="10"/>
                  </a:lnTo>
                  <a:lnTo>
                    <a:pt x="8" y="7"/>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9" name="Freeform 1081"/>
            <p:cNvSpPr>
              <a:spLocks/>
            </p:cNvSpPr>
            <p:nvPr/>
          </p:nvSpPr>
          <p:spPr bwMode="auto">
            <a:xfrm>
              <a:off x="7498488" y="3430171"/>
              <a:ext cx="4537" cy="5578"/>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60000 65536"/>
                <a:gd name="T15" fmla="*/ 0 60000 65536"/>
                <a:gd name="T16" fmla="*/ 0 60000 65536"/>
                <a:gd name="T17" fmla="*/ 0 60000 65536"/>
                <a:gd name="T18" fmla="*/ 0 60000 65536"/>
                <a:gd name="T19" fmla="*/ 0 60000 65536"/>
                <a:gd name="T20" fmla="*/ 0 60000 65536"/>
                <a:gd name="T21" fmla="*/ 0 w 8"/>
                <a:gd name="T22" fmla="*/ 0 h 13"/>
                <a:gd name="T23" fmla="*/ 8 w 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3">
                  <a:moveTo>
                    <a:pt x="8" y="4"/>
                  </a:moveTo>
                  <a:lnTo>
                    <a:pt x="7" y="0"/>
                  </a:lnTo>
                  <a:lnTo>
                    <a:pt x="3" y="0"/>
                  </a:lnTo>
                  <a:lnTo>
                    <a:pt x="0" y="7"/>
                  </a:lnTo>
                  <a:lnTo>
                    <a:pt x="2" y="13"/>
                  </a:lnTo>
                  <a:lnTo>
                    <a:pt x="8" y="7"/>
                  </a:lnTo>
                  <a:lnTo>
                    <a:pt x="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0" name="Freeform 1082"/>
            <p:cNvSpPr>
              <a:spLocks/>
            </p:cNvSpPr>
            <p:nvPr/>
          </p:nvSpPr>
          <p:spPr bwMode="auto">
            <a:xfrm>
              <a:off x="7498488" y="3430171"/>
              <a:ext cx="4537" cy="5578"/>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60000 65536"/>
                <a:gd name="T15" fmla="*/ 0 60000 65536"/>
                <a:gd name="T16" fmla="*/ 0 60000 65536"/>
                <a:gd name="T17" fmla="*/ 0 60000 65536"/>
                <a:gd name="T18" fmla="*/ 0 60000 65536"/>
                <a:gd name="T19" fmla="*/ 0 60000 65536"/>
                <a:gd name="T20" fmla="*/ 0 60000 65536"/>
                <a:gd name="T21" fmla="*/ 0 w 8"/>
                <a:gd name="T22" fmla="*/ 0 h 13"/>
                <a:gd name="T23" fmla="*/ 8 w 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3">
                  <a:moveTo>
                    <a:pt x="8" y="4"/>
                  </a:moveTo>
                  <a:lnTo>
                    <a:pt x="7" y="0"/>
                  </a:lnTo>
                  <a:lnTo>
                    <a:pt x="3" y="0"/>
                  </a:lnTo>
                  <a:lnTo>
                    <a:pt x="0" y="7"/>
                  </a:lnTo>
                  <a:lnTo>
                    <a:pt x="2" y="13"/>
                  </a:lnTo>
                  <a:lnTo>
                    <a:pt x="8" y="7"/>
                  </a:lnTo>
                  <a:lnTo>
                    <a:pt x="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1" name="Freeform 1083"/>
            <p:cNvSpPr>
              <a:spLocks/>
            </p:cNvSpPr>
            <p:nvPr/>
          </p:nvSpPr>
          <p:spPr bwMode="auto">
            <a:xfrm>
              <a:off x="7513615" y="3407858"/>
              <a:ext cx="1512" cy="4184"/>
            </a:xfrm>
            <a:custGeom>
              <a:avLst/>
              <a:gdLst>
                <a:gd name="T0" fmla="*/ 1 w 4"/>
                <a:gd name="T1" fmla="*/ 0 h 8"/>
                <a:gd name="T2" fmla="*/ 0 w 4"/>
                <a:gd name="T3" fmla="*/ 0 h 8"/>
                <a:gd name="T4" fmla="*/ 1 w 4"/>
                <a:gd name="T5" fmla="*/ 0 h 8"/>
                <a:gd name="T6" fmla="*/ 1 w 4"/>
                <a:gd name="T7" fmla="*/ 0 h 8"/>
                <a:gd name="T8" fmla="*/ 1 w 4"/>
                <a:gd name="T9" fmla="*/ 0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1" y="0"/>
                  </a:moveTo>
                  <a:lnTo>
                    <a:pt x="0" y="5"/>
                  </a:lnTo>
                  <a:lnTo>
                    <a:pt x="1" y="8"/>
                  </a:lnTo>
                  <a:lnTo>
                    <a:pt x="4" y="5"/>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2" name="Freeform 1084"/>
            <p:cNvSpPr>
              <a:spLocks/>
            </p:cNvSpPr>
            <p:nvPr/>
          </p:nvSpPr>
          <p:spPr bwMode="auto">
            <a:xfrm>
              <a:off x="7513615" y="3407858"/>
              <a:ext cx="1512" cy="4184"/>
            </a:xfrm>
            <a:custGeom>
              <a:avLst/>
              <a:gdLst>
                <a:gd name="T0" fmla="*/ 1 w 4"/>
                <a:gd name="T1" fmla="*/ 0 h 8"/>
                <a:gd name="T2" fmla="*/ 0 w 4"/>
                <a:gd name="T3" fmla="*/ 0 h 8"/>
                <a:gd name="T4" fmla="*/ 1 w 4"/>
                <a:gd name="T5" fmla="*/ 0 h 8"/>
                <a:gd name="T6" fmla="*/ 1 w 4"/>
                <a:gd name="T7" fmla="*/ 0 h 8"/>
                <a:gd name="T8" fmla="*/ 1 w 4"/>
                <a:gd name="T9" fmla="*/ 0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1" y="0"/>
                  </a:moveTo>
                  <a:lnTo>
                    <a:pt x="0" y="5"/>
                  </a:lnTo>
                  <a:lnTo>
                    <a:pt x="1" y="8"/>
                  </a:lnTo>
                  <a:lnTo>
                    <a:pt x="4" y="5"/>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3" name="Freeform 1085"/>
            <p:cNvSpPr>
              <a:spLocks/>
            </p:cNvSpPr>
            <p:nvPr/>
          </p:nvSpPr>
          <p:spPr bwMode="auto">
            <a:xfrm>
              <a:off x="7292771" y="3629600"/>
              <a:ext cx="40841" cy="80887"/>
            </a:xfrm>
            <a:custGeom>
              <a:avLst/>
              <a:gdLst>
                <a:gd name="T0" fmla="*/ 0 w 84"/>
                <a:gd name="T1" fmla="*/ 0 h 170"/>
                <a:gd name="T2" fmla="*/ 0 w 84"/>
                <a:gd name="T3" fmla="*/ 0 h 170"/>
                <a:gd name="T4" fmla="*/ 0 w 84"/>
                <a:gd name="T5" fmla="*/ 0 h 170"/>
                <a:gd name="T6" fmla="*/ 0 w 84"/>
                <a:gd name="T7" fmla="*/ 0 h 170"/>
                <a:gd name="T8" fmla="*/ 0 w 84"/>
                <a:gd name="T9" fmla="*/ 0 h 170"/>
                <a:gd name="T10" fmla="*/ 0 w 84"/>
                <a:gd name="T11" fmla="*/ 0 h 170"/>
                <a:gd name="T12" fmla="*/ 0 w 84"/>
                <a:gd name="T13" fmla="*/ 0 h 170"/>
                <a:gd name="T14" fmla="*/ 0 w 84"/>
                <a:gd name="T15" fmla="*/ 0 h 170"/>
                <a:gd name="T16" fmla="*/ 0 w 84"/>
                <a:gd name="T17" fmla="*/ 0 h 170"/>
                <a:gd name="T18" fmla="*/ 0 w 84"/>
                <a:gd name="T19" fmla="*/ 0 h 170"/>
                <a:gd name="T20" fmla="*/ 0 w 84"/>
                <a:gd name="T21" fmla="*/ 0 h 170"/>
                <a:gd name="T22" fmla="*/ 0 w 84"/>
                <a:gd name="T23" fmla="*/ 0 h 170"/>
                <a:gd name="T24" fmla="*/ 0 w 84"/>
                <a:gd name="T25" fmla="*/ 0 h 170"/>
                <a:gd name="T26" fmla="*/ 0 w 84"/>
                <a:gd name="T27" fmla="*/ 0 h 170"/>
                <a:gd name="T28" fmla="*/ 0 w 84"/>
                <a:gd name="T29" fmla="*/ 0 h 170"/>
                <a:gd name="T30" fmla="*/ 0 w 84"/>
                <a:gd name="T31" fmla="*/ 0 h 170"/>
                <a:gd name="T32" fmla="*/ 0 w 84"/>
                <a:gd name="T33" fmla="*/ 0 h 170"/>
                <a:gd name="T34" fmla="*/ 0 w 84"/>
                <a:gd name="T35" fmla="*/ 0 h 170"/>
                <a:gd name="T36" fmla="*/ 0 w 84"/>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4"/>
                <a:gd name="T58" fmla="*/ 0 h 170"/>
                <a:gd name="T59" fmla="*/ 84 w 84"/>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4" h="170">
                  <a:moveTo>
                    <a:pt x="65" y="0"/>
                  </a:moveTo>
                  <a:lnTo>
                    <a:pt x="70" y="3"/>
                  </a:lnTo>
                  <a:lnTo>
                    <a:pt x="74" y="6"/>
                  </a:lnTo>
                  <a:lnTo>
                    <a:pt x="79" y="6"/>
                  </a:lnTo>
                  <a:lnTo>
                    <a:pt x="81" y="8"/>
                  </a:lnTo>
                  <a:lnTo>
                    <a:pt x="84" y="11"/>
                  </a:lnTo>
                  <a:lnTo>
                    <a:pt x="80" y="27"/>
                  </a:lnTo>
                  <a:lnTo>
                    <a:pt x="81" y="35"/>
                  </a:lnTo>
                  <a:lnTo>
                    <a:pt x="35" y="170"/>
                  </a:lnTo>
                  <a:lnTo>
                    <a:pt x="31" y="167"/>
                  </a:lnTo>
                  <a:lnTo>
                    <a:pt x="22" y="145"/>
                  </a:lnTo>
                  <a:lnTo>
                    <a:pt x="14" y="139"/>
                  </a:lnTo>
                  <a:lnTo>
                    <a:pt x="5" y="127"/>
                  </a:lnTo>
                  <a:lnTo>
                    <a:pt x="0" y="86"/>
                  </a:lnTo>
                  <a:lnTo>
                    <a:pt x="1" y="78"/>
                  </a:lnTo>
                  <a:lnTo>
                    <a:pt x="41" y="14"/>
                  </a:lnTo>
                  <a:lnTo>
                    <a:pt x="55" y="6"/>
                  </a:lnTo>
                  <a:lnTo>
                    <a:pt x="59" y="2"/>
                  </a:lnTo>
                  <a:lnTo>
                    <a:pt x="6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4" name="Freeform 1086"/>
            <p:cNvSpPr>
              <a:spLocks/>
            </p:cNvSpPr>
            <p:nvPr/>
          </p:nvSpPr>
          <p:spPr bwMode="auto">
            <a:xfrm>
              <a:off x="7292771" y="3629600"/>
              <a:ext cx="40841" cy="80887"/>
            </a:xfrm>
            <a:custGeom>
              <a:avLst/>
              <a:gdLst>
                <a:gd name="T0" fmla="*/ 0 w 84"/>
                <a:gd name="T1" fmla="*/ 0 h 170"/>
                <a:gd name="T2" fmla="*/ 0 w 84"/>
                <a:gd name="T3" fmla="*/ 0 h 170"/>
                <a:gd name="T4" fmla="*/ 0 w 84"/>
                <a:gd name="T5" fmla="*/ 0 h 170"/>
                <a:gd name="T6" fmla="*/ 0 w 84"/>
                <a:gd name="T7" fmla="*/ 0 h 170"/>
                <a:gd name="T8" fmla="*/ 0 w 84"/>
                <a:gd name="T9" fmla="*/ 0 h 170"/>
                <a:gd name="T10" fmla="*/ 0 w 84"/>
                <a:gd name="T11" fmla="*/ 0 h 170"/>
                <a:gd name="T12" fmla="*/ 0 w 84"/>
                <a:gd name="T13" fmla="*/ 0 h 170"/>
                <a:gd name="T14" fmla="*/ 0 w 84"/>
                <a:gd name="T15" fmla="*/ 0 h 170"/>
                <a:gd name="T16" fmla="*/ 0 w 84"/>
                <a:gd name="T17" fmla="*/ 0 h 170"/>
                <a:gd name="T18" fmla="*/ 0 w 84"/>
                <a:gd name="T19" fmla="*/ 0 h 170"/>
                <a:gd name="T20" fmla="*/ 0 w 84"/>
                <a:gd name="T21" fmla="*/ 0 h 170"/>
                <a:gd name="T22" fmla="*/ 0 w 84"/>
                <a:gd name="T23" fmla="*/ 0 h 170"/>
                <a:gd name="T24" fmla="*/ 0 w 84"/>
                <a:gd name="T25" fmla="*/ 0 h 170"/>
                <a:gd name="T26" fmla="*/ 0 w 84"/>
                <a:gd name="T27" fmla="*/ 0 h 170"/>
                <a:gd name="T28" fmla="*/ 0 w 84"/>
                <a:gd name="T29" fmla="*/ 0 h 170"/>
                <a:gd name="T30" fmla="*/ 0 w 84"/>
                <a:gd name="T31" fmla="*/ 0 h 170"/>
                <a:gd name="T32" fmla="*/ 0 w 84"/>
                <a:gd name="T33" fmla="*/ 0 h 170"/>
                <a:gd name="T34" fmla="*/ 0 w 84"/>
                <a:gd name="T35" fmla="*/ 0 h 170"/>
                <a:gd name="T36" fmla="*/ 0 w 84"/>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4"/>
                <a:gd name="T58" fmla="*/ 0 h 170"/>
                <a:gd name="T59" fmla="*/ 84 w 84"/>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4" h="170">
                  <a:moveTo>
                    <a:pt x="65" y="0"/>
                  </a:moveTo>
                  <a:lnTo>
                    <a:pt x="70" y="3"/>
                  </a:lnTo>
                  <a:lnTo>
                    <a:pt x="74" y="6"/>
                  </a:lnTo>
                  <a:lnTo>
                    <a:pt x="79" y="6"/>
                  </a:lnTo>
                  <a:lnTo>
                    <a:pt x="81" y="8"/>
                  </a:lnTo>
                  <a:lnTo>
                    <a:pt x="84" y="11"/>
                  </a:lnTo>
                  <a:lnTo>
                    <a:pt x="80" y="27"/>
                  </a:lnTo>
                  <a:lnTo>
                    <a:pt x="81" y="35"/>
                  </a:lnTo>
                  <a:lnTo>
                    <a:pt x="35" y="170"/>
                  </a:lnTo>
                  <a:lnTo>
                    <a:pt x="31" y="167"/>
                  </a:lnTo>
                  <a:lnTo>
                    <a:pt x="22" y="145"/>
                  </a:lnTo>
                  <a:lnTo>
                    <a:pt x="14" y="139"/>
                  </a:lnTo>
                  <a:lnTo>
                    <a:pt x="5" y="127"/>
                  </a:lnTo>
                  <a:lnTo>
                    <a:pt x="0" y="86"/>
                  </a:lnTo>
                  <a:lnTo>
                    <a:pt x="1" y="78"/>
                  </a:lnTo>
                  <a:lnTo>
                    <a:pt x="41" y="14"/>
                  </a:lnTo>
                  <a:lnTo>
                    <a:pt x="55" y="6"/>
                  </a:lnTo>
                  <a:lnTo>
                    <a:pt x="59" y="2"/>
                  </a:lnTo>
                  <a:lnTo>
                    <a:pt x="65"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85" name="Freeform 1087"/>
            <p:cNvSpPr>
              <a:spLocks/>
            </p:cNvSpPr>
            <p:nvPr/>
          </p:nvSpPr>
          <p:spPr bwMode="auto">
            <a:xfrm>
              <a:off x="7375965" y="3649124"/>
              <a:ext cx="3025" cy="5578"/>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5" y="0"/>
                  </a:lnTo>
                  <a:lnTo>
                    <a:pt x="7" y="2"/>
                  </a:lnTo>
                  <a:lnTo>
                    <a:pt x="7" y="5"/>
                  </a:lnTo>
                  <a:lnTo>
                    <a:pt x="6" y="6"/>
                  </a:lnTo>
                  <a:lnTo>
                    <a:pt x="1" y="8"/>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6" name="Freeform 1088"/>
            <p:cNvSpPr>
              <a:spLocks/>
            </p:cNvSpPr>
            <p:nvPr/>
          </p:nvSpPr>
          <p:spPr bwMode="auto">
            <a:xfrm>
              <a:off x="7375965" y="3649124"/>
              <a:ext cx="3025" cy="5578"/>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5" y="0"/>
                  </a:lnTo>
                  <a:lnTo>
                    <a:pt x="7" y="2"/>
                  </a:lnTo>
                  <a:lnTo>
                    <a:pt x="7" y="5"/>
                  </a:lnTo>
                  <a:lnTo>
                    <a:pt x="6" y="6"/>
                  </a:lnTo>
                  <a:lnTo>
                    <a:pt x="1" y="8"/>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7" name="Freeform 1089"/>
            <p:cNvSpPr>
              <a:spLocks/>
            </p:cNvSpPr>
            <p:nvPr/>
          </p:nvSpPr>
          <p:spPr bwMode="auto">
            <a:xfrm>
              <a:off x="7385041" y="3647729"/>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2" y="6"/>
                  </a:moveTo>
                  <a:lnTo>
                    <a:pt x="0" y="5"/>
                  </a:lnTo>
                  <a:lnTo>
                    <a:pt x="5" y="3"/>
                  </a:lnTo>
                  <a:lnTo>
                    <a:pt x="7" y="0"/>
                  </a:lnTo>
                  <a:lnTo>
                    <a:pt x="8" y="3"/>
                  </a:lnTo>
                  <a:lnTo>
                    <a:pt x="7" y="7"/>
                  </a:lnTo>
                  <a:lnTo>
                    <a:pt x="3" y="10"/>
                  </a:lnTo>
                  <a:lnTo>
                    <a:pt x="2"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8" name="Freeform 1090"/>
            <p:cNvSpPr>
              <a:spLocks/>
            </p:cNvSpPr>
            <p:nvPr/>
          </p:nvSpPr>
          <p:spPr bwMode="auto">
            <a:xfrm>
              <a:off x="7385041" y="3647729"/>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2" y="6"/>
                  </a:moveTo>
                  <a:lnTo>
                    <a:pt x="0" y="5"/>
                  </a:lnTo>
                  <a:lnTo>
                    <a:pt x="5" y="3"/>
                  </a:lnTo>
                  <a:lnTo>
                    <a:pt x="7" y="0"/>
                  </a:lnTo>
                  <a:lnTo>
                    <a:pt x="8" y="3"/>
                  </a:lnTo>
                  <a:lnTo>
                    <a:pt x="7" y="7"/>
                  </a:lnTo>
                  <a:lnTo>
                    <a:pt x="3" y="10"/>
                  </a:lnTo>
                  <a:lnTo>
                    <a:pt x="2"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9" name="Freeform 1091"/>
            <p:cNvSpPr>
              <a:spLocks/>
            </p:cNvSpPr>
            <p:nvPr/>
          </p:nvSpPr>
          <p:spPr bwMode="auto">
            <a:xfrm>
              <a:off x="7466723" y="3589156"/>
              <a:ext cx="12101" cy="19524"/>
            </a:xfrm>
            <a:custGeom>
              <a:avLst/>
              <a:gdLst>
                <a:gd name="T0" fmla="*/ 0 w 26"/>
                <a:gd name="T1" fmla="*/ 0 h 38"/>
                <a:gd name="T2" fmla="*/ 0 w 26"/>
                <a:gd name="T3" fmla="*/ 0 h 38"/>
                <a:gd name="T4" fmla="*/ 0 w 26"/>
                <a:gd name="T5" fmla="*/ 0 h 38"/>
                <a:gd name="T6" fmla="*/ 0 w 26"/>
                <a:gd name="T7" fmla="*/ 0 h 38"/>
                <a:gd name="T8" fmla="*/ 0 w 26"/>
                <a:gd name="T9" fmla="*/ 0 h 38"/>
                <a:gd name="T10" fmla="*/ 0 w 26"/>
                <a:gd name="T11" fmla="*/ 0 h 38"/>
                <a:gd name="T12" fmla="*/ 0 w 26"/>
                <a:gd name="T13" fmla="*/ 0 h 38"/>
                <a:gd name="T14" fmla="*/ 0 w 26"/>
                <a:gd name="T15" fmla="*/ 0 h 38"/>
                <a:gd name="T16" fmla="*/ 0 w 26"/>
                <a:gd name="T17" fmla="*/ 0 h 38"/>
                <a:gd name="T18" fmla="*/ 0 w 26"/>
                <a:gd name="T19" fmla="*/ 0 h 38"/>
                <a:gd name="T20" fmla="*/ 0 w 26"/>
                <a:gd name="T21" fmla="*/ 0 h 38"/>
                <a:gd name="T22" fmla="*/ 0 w 26"/>
                <a:gd name="T23" fmla="*/ 0 h 38"/>
                <a:gd name="T24" fmla="*/ 0 w 26"/>
                <a:gd name="T25" fmla="*/ 0 h 38"/>
                <a:gd name="T26" fmla="*/ 0 w 26"/>
                <a:gd name="T27" fmla="*/ 0 h 38"/>
                <a:gd name="T28" fmla="*/ 0 w 26"/>
                <a:gd name="T29" fmla="*/ 0 h 38"/>
                <a:gd name="T30" fmla="*/ 0 w 26"/>
                <a:gd name="T31" fmla="*/ 0 h 38"/>
                <a:gd name="T32" fmla="*/ 0 w 26"/>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38"/>
                <a:gd name="T53" fmla="*/ 26 w 26"/>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38">
                  <a:moveTo>
                    <a:pt x="7" y="18"/>
                  </a:moveTo>
                  <a:lnTo>
                    <a:pt x="10" y="15"/>
                  </a:lnTo>
                  <a:lnTo>
                    <a:pt x="10" y="8"/>
                  </a:lnTo>
                  <a:lnTo>
                    <a:pt x="15" y="9"/>
                  </a:lnTo>
                  <a:lnTo>
                    <a:pt x="23" y="4"/>
                  </a:lnTo>
                  <a:lnTo>
                    <a:pt x="25" y="0"/>
                  </a:lnTo>
                  <a:lnTo>
                    <a:pt x="26" y="6"/>
                  </a:lnTo>
                  <a:lnTo>
                    <a:pt x="23" y="15"/>
                  </a:lnTo>
                  <a:lnTo>
                    <a:pt x="16" y="18"/>
                  </a:lnTo>
                  <a:lnTo>
                    <a:pt x="10" y="24"/>
                  </a:lnTo>
                  <a:lnTo>
                    <a:pt x="10" y="26"/>
                  </a:lnTo>
                  <a:lnTo>
                    <a:pt x="6" y="31"/>
                  </a:lnTo>
                  <a:lnTo>
                    <a:pt x="6" y="35"/>
                  </a:lnTo>
                  <a:lnTo>
                    <a:pt x="4" y="38"/>
                  </a:lnTo>
                  <a:lnTo>
                    <a:pt x="0" y="32"/>
                  </a:lnTo>
                  <a:lnTo>
                    <a:pt x="3" y="22"/>
                  </a:lnTo>
                  <a:lnTo>
                    <a:pt x="7"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0" name="Freeform 1092"/>
            <p:cNvSpPr>
              <a:spLocks/>
            </p:cNvSpPr>
            <p:nvPr/>
          </p:nvSpPr>
          <p:spPr bwMode="auto">
            <a:xfrm>
              <a:off x="7466723" y="3589156"/>
              <a:ext cx="12101" cy="19524"/>
            </a:xfrm>
            <a:custGeom>
              <a:avLst/>
              <a:gdLst>
                <a:gd name="T0" fmla="*/ 0 w 26"/>
                <a:gd name="T1" fmla="*/ 0 h 38"/>
                <a:gd name="T2" fmla="*/ 0 w 26"/>
                <a:gd name="T3" fmla="*/ 0 h 38"/>
                <a:gd name="T4" fmla="*/ 0 w 26"/>
                <a:gd name="T5" fmla="*/ 0 h 38"/>
                <a:gd name="T6" fmla="*/ 0 w 26"/>
                <a:gd name="T7" fmla="*/ 0 h 38"/>
                <a:gd name="T8" fmla="*/ 0 w 26"/>
                <a:gd name="T9" fmla="*/ 0 h 38"/>
                <a:gd name="T10" fmla="*/ 0 w 26"/>
                <a:gd name="T11" fmla="*/ 0 h 38"/>
                <a:gd name="T12" fmla="*/ 0 w 26"/>
                <a:gd name="T13" fmla="*/ 0 h 38"/>
                <a:gd name="T14" fmla="*/ 0 w 26"/>
                <a:gd name="T15" fmla="*/ 0 h 38"/>
                <a:gd name="T16" fmla="*/ 0 w 26"/>
                <a:gd name="T17" fmla="*/ 0 h 38"/>
                <a:gd name="T18" fmla="*/ 0 w 26"/>
                <a:gd name="T19" fmla="*/ 0 h 38"/>
                <a:gd name="T20" fmla="*/ 0 w 26"/>
                <a:gd name="T21" fmla="*/ 0 h 38"/>
                <a:gd name="T22" fmla="*/ 0 w 26"/>
                <a:gd name="T23" fmla="*/ 0 h 38"/>
                <a:gd name="T24" fmla="*/ 0 w 26"/>
                <a:gd name="T25" fmla="*/ 0 h 38"/>
                <a:gd name="T26" fmla="*/ 0 w 26"/>
                <a:gd name="T27" fmla="*/ 0 h 38"/>
                <a:gd name="T28" fmla="*/ 0 w 26"/>
                <a:gd name="T29" fmla="*/ 0 h 38"/>
                <a:gd name="T30" fmla="*/ 0 w 26"/>
                <a:gd name="T31" fmla="*/ 0 h 38"/>
                <a:gd name="T32" fmla="*/ 0 w 26"/>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38"/>
                <a:gd name="T53" fmla="*/ 26 w 26"/>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38">
                  <a:moveTo>
                    <a:pt x="7" y="18"/>
                  </a:moveTo>
                  <a:lnTo>
                    <a:pt x="10" y="15"/>
                  </a:lnTo>
                  <a:lnTo>
                    <a:pt x="10" y="8"/>
                  </a:lnTo>
                  <a:lnTo>
                    <a:pt x="15" y="9"/>
                  </a:lnTo>
                  <a:lnTo>
                    <a:pt x="23" y="4"/>
                  </a:lnTo>
                  <a:lnTo>
                    <a:pt x="25" y="0"/>
                  </a:lnTo>
                  <a:lnTo>
                    <a:pt x="26" y="6"/>
                  </a:lnTo>
                  <a:lnTo>
                    <a:pt x="23" y="15"/>
                  </a:lnTo>
                  <a:lnTo>
                    <a:pt x="16" y="18"/>
                  </a:lnTo>
                  <a:lnTo>
                    <a:pt x="10" y="24"/>
                  </a:lnTo>
                  <a:lnTo>
                    <a:pt x="10" y="26"/>
                  </a:lnTo>
                  <a:lnTo>
                    <a:pt x="6" y="31"/>
                  </a:lnTo>
                  <a:lnTo>
                    <a:pt x="6" y="35"/>
                  </a:lnTo>
                  <a:lnTo>
                    <a:pt x="4" y="38"/>
                  </a:lnTo>
                  <a:lnTo>
                    <a:pt x="0" y="32"/>
                  </a:lnTo>
                  <a:lnTo>
                    <a:pt x="3" y="22"/>
                  </a:lnTo>
                  <a:lnTo>
                    <a:pt x="7"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1" name="Freeform 1093"/>
            <p:cNvSpPr>
              <a:spLocks/>
            </p:cNvSpPr>
            <p:nvPr/>
          </p:nvSpPr>
          <p:spPr bwMode="auto">
            <a:xfrm>
              <a:off x="7493950" y="3562659"/>
              <a:ext cx="1513" cy="4183"/>
            </a:xfrm>
            <a:custGeom>
              <a:avLst/>
              <a:gdLst>
                <a:gd name="T0" fmla="*/ 0 w 4"/>
                <a:gd name="T1" fmla="*/ 0 h 11"/>
                <a:gd name="T2" fmla="*/ 0 w 4"/>
                <a:gd name="T3" fmla="*/ 0 h 11"/>
                <a:gd name="T4" fmla="*/ 0 w 4"/>
                <a:gd name="T5" fmla="*/ 0 h 11"/>
                <a:gd name="T6" fmla="*/ 0 w 4"/>
                <a:gd name="T7" fmla="*/ 0 h 11"/>
                <a:gd name="T8" fmla="*/ 0 w 4"/>
                <a:gd name="T9" fmla="*/ 0 h 11"/>
                <a:gd name="T10" fmla="*/ 0 w 4"/>
                <a:gd name="T11" fmla="*/ 0 h 11"/>
                <a:gd name="T12" fmla="*/ 0 w 4"/>
                <a:gd name="T13" fmla="*/ 0 h 11"/>
                <a:gd name="T14" fmla="*/ 0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3" y="7"/>
                  </a:moveTo>
                  <a:lnTo>
                    <a:pt x="4" y="10"/>
                  </a:lnTo>
                  <a:lnTo>
                    <a:pt x="2" y="11"/>
                  </a:lnTo>
                  <a:lnTo>
                    <a:pt x="1" y="8"/>
                  </a:lnTo>
                  <a:lnTo>
                    <a:pt x="0" y="4"/>
                  </a:lnTo>
                  <a:lnTo>
                    <a:pt x="1" y="0"/>
                  </a:lnTo>
                  <a:lnTo>
                    <a:pt x="2" y="6"/>
                  </a:lnTo>
                  <a:lnTo>
                    <a:pt x="3"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2" name="Freeform 1094"/>
            <p:cNvSpPr>
              <a:spLocks/>
            </p:cNvSpPr>
            <p:nvPr/>
          </p:nvSpPr>
          <p:spPr bwMode="auto">
            <a:xfrm>
              <a:off x="7493950" y="3562659"/>
              <a:ext cx="1513" cy="4183"/>
            </a:xfrm>
            <a:custGeom>
              <a:avLst/>
              <a:gdLst>
                <a:gd name="T0" fmla="*/ 0 w 4"/>
                <a:gd name="T1" fmla="*/ 0 h 11"/>
                <a:gd name="T2" fmla="*/ 0 w 4"/>
                <a:gd name="T3" fmla="*/ 0 h 11"/>
                <a:gd name="T4" fmla="*/ 0 w 4"/>
                <a:gd name="T5" fmla="*/ 0 h 11"/>
                <a:gd name="T6" fmla="*/ 0 w 4"/>
                <a:gd name="T7" fmla="*/ 0 h 11"/>
                <a:gd name="T8" fmla="*/ 0 w 4"/>
                <a:gd name="T9" fmla="*/ 0 h 11"/>
                <a:gd name="T10" fmla="*/ 0 w 4"/>
                <a:gd name="T11" fmla="*/ 0 h 11"/>
                <a:gd name="T12" fmla="*/ 0 w 4"/>
                <a:gd name="T13" fmla="*/ 0 h 11"/>
                <a:gd name="T14" fmla="*/ 0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3" y="7"/>
                  </a:moveTo>
                  <a:lnTo>
                    <a:pt x="4" y="10"/>
                  </a:lnTo>
                  <a:lnTo>
                    <a:pt x="2" y="11"/>
                  </a:lnTo>
                  <a:lnTo>
                    <a:pt x="1" y="8"/>
                  </a:lnTo>
                  <a:lnTo>
                    <a:pt x="0" y="4"/>
                  </a:lnTo>
                  <a:lnTo>
                    <a:pt x="1" y="0"/>
                  </a:lnTo>
                  <a:lnTo>
                    <a:pt x="2" y="6"/>
                  </a:lnTo>
                  <a:lnTo>
                    <a:pt x="3"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3" name="Freeform 1095"/>
            <p:cNvSpPr>
              <a:spLocks/>
            </p:cNvSpPr>
            <p:nvPr/>
          </p:nvSpPr>
          <p:spPr bwMode="auto">
            <a:xfrm>
              <a:off x="7503026" y="3548713"/>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6" y="5"/>
                  </a:moveTo>
                  <a:lnTo>
                    <a:pt x="15" y="0"/>
                  </a:lnTo>
                  <a:lnTo>
                    <a:pt x="17" y="1"/>
                  </a:lnTo>
                  <a:lnTo>
                    <a:pt x="16" y="7"/>
                  </a:lnTo>
                  <a:lnTo>
                    <a:pt x="11" y="9"/>
                  </a:lnTo>
                  <a:lnTo>
                    <a:pt x="7" y="15"/>
                  </a:lnTo>
                  <a:lnTo>
                    <a:pt x="4" y="17"/>
                  </a:lnTo>
                  <a:lnTo>
                    <a:pt x="2" y="17"/>
                  </a:lnTo>
                  <a:lnTo>
                    <a:pt x="0" y="14"/>
                  </a:lnTo>
                  <a:lnTo>
                    <a:pt x="0" y="9"/>
                  </a:lnTo>
                  <a:lnTo>
                    <a:pt x="4" y="5"/>
                  </a:lnTo>
                  <a:lnTo>
                    <a:pt x="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4" name="Freeform 1096"/>
            <p:cNvSpPr>
              <a:spLocks/>
            </p:cNvSpPr>
            <p:nvPr/>
          </p:nvSpPr>
          <p:spPr bwMode="auto">
            <a:xfrm>
              <a:off x="7503026" y="3548713"/>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6" y="5"/>
                  </a:moveTo>
                  <a:lnTo>
                    <a:pt x="15" y="0"/>
                  </a:lnTo>
                  <a:lnTo>
                    <a:pt x="17" y="1"/>
                  </a:lnTo>
                  <a:lnTo>
                    <a:pt x="16" y="7"/>
                  </a:lnTo>
                  <a:lnTo>
                    <a:pt x="11" y="9"/>
                  </a:lnTo>
                  <a:lnTo>
                    <a:pt x="7" y="15"/>
                  </a:lnTo>
                  <a:lnTo>
                    <a:pt x="4" y="17"/>
                  </a:lnTo>
                  <a:lnTo>
                    <a:pt x="2" y="17"/>
                  </a:lnTo>
                  <a:lnTo>
                    <a:pt x="0" y="14"/>
                  </a:lnTo>
                  <a:lnTo>
                    <a:pt x="0" y="9"/>
                  </a:lnTo>
                  <a:lnTo>
                    <a:pt x="4" y="5"/>
                  </a:lnTo>
                  <a:lnTo>
                    <a:pt x="6"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5" name="Freeform 1097"/>
            <p:cNvSpPr>
              <a:spLocks/>
            </p:cNvSpPr>
            <p:nvPr/>
          </p:nvSpPr>
          <p:spPr bwMode="auto">
            <a:xfrm>
              <a:off x="7410756" y="3640756"/>
              <a:ext cx="4537" cy="2789"/>
            </a:xfrm>
            <a:custGeom>
              <a:avLst/>
              <a:gdLst>
                <a:gd name="T0" fmla="*/ 0 w 8"/>
                <a:gd name="T1" fmla="*/ 0 h 8"/>
                <a:gd name="T2" fmla="*/ 0 w 8"/>
                <a:gd name="T3" fmla="*/ 0 h 8"/>
                <a:gd name="T4" fmla="*/ 0 w 8"/>
                <a:gd name="T5" fmla="*/ 0 h 8"/>
                <a:gd name="T6" fmla="*/ 0 w 8"/>
                <a:gd name="T7" fmla="*/ 0 h 8"/>
                <a:gd name="T8" fmla="*/ 0 w 8"/>
                <a:gd name="T9" fmla="*/ 0 h 8"/>
                <a:gd name="T10" fmla="*/ 0 w 8"/>
                <a:gd name="T11" fmla="*/ 0 h 8"/>
                <a:gd name="T12" fmla="*/ 0 w 8"/>
                <a:gd name="T13" fmla="*/ 0 h 8"/>
                <a:gd name="T14" fmla="*/ 0 w 8"/>
                <a:gd name="T15" fmla="*/ 0 h 8"/>
                <a:gd name="T16" fmla="*/ 0 w 8"/>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8"/>
                <a:gd name="T29" fmla="*/ 8 w 8"/>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8">
                  <a:moveTo>
                    <a:pt x="2" y="1"/>
                  </a:moveTo>
                  <a:lnTo>
                    <a:pt x="0" y="0"/>
                  </a:lnTo>
                  <a:lnTo>
                    <a:pt x="1" y="1"/>
                  </a:lnTo>
                  <a:lnTo>
                    <a:pt x="3" y="3"/>
                  </a:lnTo>
                  <a:lnTo>
                    <a:pt x="7" y="4"/>
                  </a:lnTo>
                  <a:lnTo>
                    <a:pt x="8" y="6"/>
                  </a:lnTo>
                  <a:lnTo>
                    <a:pt x="4" y="8"/>
                  </a:lnTo>
                  <a:lnTo>
                    <a:pt x="2" y="5"/>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6" name="Freeform 1098"/>
            <p:cNvSpPr>
              <a:spLocks/>
            </p:cNvSpPr>
            <p:nvPr/>
          </p:nvSpPr>
          <p:spPr bwMode="auto">
            <a:xfrm>
              <a:off x="7410756" y="3640756"/>
              <a:ext cx="4537" cy="2789"/>
            </a:xfrm>
            <a:custGeom>
              <a:avLst/>
              <a:gdLst>
                <a:gd name="T0" fmla="*/ 0 w 8"/>
                <a:gd name="T1" fmla="*/ 0 h 8"/>
                <a:gd name="T2" fmla="*/ 0 w 8"/>
                <a:gd name="T3" fmla="*/ 0 h 8"/>
                <a:gd name="T4" fmla="*/ 0 w 8"/>
                <a:gd name="T5" fmla="*/ 0 h 8"/>
                <a:gd name="T6" fmla="*/ 0 w 8"/>
                <a:gd name="T7" fmla="*/ 0 h 8"/>
                <a:gd name="T8" fmla="*/ 0 w 8"/>
                <a:gd name="T9" fmla="*/ 0 h 8"/>
                <a:gd name="T10" fmla="*/ 0 w 8"/>
                <a:gd name="T11" fmla="*/ 0 h 8"/>
                <a:gd name="T12" fmla="*/ 0 w 8"/>
                <a:gd name="T13" fmla="*/ 0 h 8"/>
                <a:gd name="T14" fmla="*/ 0 w 8"/>
                <a:gd name="T15" fmla="*/ 0 h 8"/>
                <a:gd name="T16" fmla="*/ 0 w 8"/>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8"/>
                <a:gd name="T29" fmla="*/ 8 w 8"/>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8">
                  <a:moveTo>
                    <a:pt x="2" y="1"/>
                  </a:moveTo>
                  <a:lnTo>
                    <a:pt x="0" y="0"/>
                  </a:lnTo>
                  <a:lnTo>
                    <a:pt x="1" y="1"/>
                  </a:lnTo>
                  <a:lnTo>
                    <a:pt x="3" y="3"/>
                  </a:lnTo>
                  <a:lnTo>
                    <a:pt x="7" y="4"/>
                  </a:lnTo>
                  <a:lnTo>
                    <a:pt x="8" y="6"/>
                  </a:lnTo>
                  <a:lnTo>
                    <a:pt x="4" y="8"/>
                  </a:lnTo>
                  <a:lnTo>
                    <a:pt x="2" y="5"/>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7" name="Freeform 1099"/>
            <p:cNvSpPr>
              <a:spLocks/>
            </p:cNvSpPr>
            <p:nvPr/>
          </p:nvSpPr>
          <p:spPr bwMode="auto">
            <a:xfrm>
              <a:off x="8351611" y="4547246"/>
              <a:ext cx="13613" cy="20919"/>
            </a:xfrm>
            <a:custGeom>
              <a:avLst/>
              <a:gdLst>
                <a:gd name="T0" fmla="*/ 0 w 29"/>
                <a:gd name="T1" fmla="*/ 0 h 44"/>
                <a:gd name="T2" fmla="*/ 0 w 29"/>
                <a:gd name="T3" fmla="*/ 0 h 44"/>
                <a:gd name="T4" fmla="*/ 0 w 29"/>
                <a:gd name="T5" fmla="*/ 0 h 44"/>
                <a:gd name="T6" fmla="*/ 0 w 29"/>
                <a:gd name="T7" fmla="*/ 0 h 44"/>
                <a:gd name="T8" fmla="*/ 0 w 29"/>
                <a:gd name="T9" fmla="*/ 0 h 44"/>
                <a:gd name="T10" fmla="*/ 0 w 29"/>
                <a:gd name="T11" fmla="*/ 0 h 44"/>
                <a:gd name="T12" fmla="*/ 0 w 29"/>
                <a:gd name="T13" fmla="*/ 0 h 44"/>
                <a:gd name="T14" fmla="*/ 0 w 29"/>
                <a:gd name="T15" fmla="*/ 0 h 44"/>
                <a:gd name="T16" fmla="*/ 0 w 29"/>
                <a:gd name="T17" fmla="*/ 0 h 44"/>
                <a:gd name="T18" fmla="*/ 0 w 29"/>
                <a:gd name="T19" fmla="*/ 0 h 44"/>
                <a:gd name="T20" fmla="*/ 0 w 29"/>
                <a:gd name="T21" fmla="*/ 0 h 44"/>
                <a:gd name="T22" fmla="*/ 0 w 29"/>
                <a:gd name="T23" fmla="*/ 0 h 44"/>
                <a:gd name="T24" fmla="*/ 0 w 29"/>
                <a:gd name="T25" fmla="*/ 0 h 44"/>
                <a:gd name="T26" fmla="*/ 0 w 29"/>
                <a:gd name="T27" fmla="*/ 0 h 44"/>
                <a:gd name="T28" fmla="*/ 0 w 29"/>
                <a:gd name="T29" fmla="*/ 0 h 44"/>
                <a:gd name="T30" fmla="*/ 0 w 29"/>
                <a:gd name="T31" fmla="*/ 0 h 44"/>
                <a:gd name="T32" fmla="*/ 0 w 29"/>
                <a:gd name="T33" fmla="*/ 0 h 44"/>
                <a:gd name="T34" fmla="*/ 0 w 29"/>
                <a:gd name="T35" fmla="*/ 0 h 44"/>
                <a:gd name="T36" fmla="*/ 0 w 29"/>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44"/>
                <a:gd name="T59" fmla="*/ 29 w 29"/>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44">
                  <a:moveTo>
                    <a:pt x="0" y="1"/>
                  </a:moveTo>
                  <a:lnTo>
                    <a:pt x="1" y="0"/>
                  </a:lnTo>
                  <a:lnTo>
                    <a:pt x="3" y="1"/>
                  </a:lnTo>
                  <a:lnTo>
                    <a:pt x="3" y="8"/>
                  </a:lnTo>
                  <a:lnTo>
                    <a:pt x="6" y="11"/>
                  </a:lnTo>
                  <a:lnTo>
                    <a:pt x="9" y="23"/>
                  </a:lnTo>
                  <a:lnTo>
                    <a:pt x="12" y="24"/>
                  </a:lnTo>
                  <a:lnTo>
                    <a:pt x="15" y="23"/>
                  </a:lnTo>
                  <a:lnTo>
                    <a:pt x="19" y="14"/>
                  </a:lnTo>
                  <a:lnTo>
                    <a:pt x="21" y="12"/>
                  </a:lnTo>
                  <a:lnTo>
                    <a:pt x="23" y="15"/>
                  </a:lnTo>
                  <a:lnTo>
                    <a:pt x="25" y="20"/>
                  </a:lnTo>
                  <a:lnTo>
                    <a:pt x="26" y="20"/>
                  </a:lnTo>
                  <a:lnTo>
                    <a:pt x="29" y="37"/>
                  </a:lnTo>
                  <a:lnTo>
                    <a:pt x="27" y="40"/>
                  </a:lnTo>
                  <a:lnTo>
                    <a:pt x="19" y="40"/>
                  </a:lnTo>
                  <a:lnTo>
                    <a:pt x="14" y="43"/>
                  </a:lnTo>
                  <a:lnTo>
                    <a:pt x="10" y="44"/>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8" name="Freeform 1100"/>
            <p:cNvSpPr>
              <a:spLocks/>
            </p:cNvSpPr>
            <p:nvPr/>
          </p:nvSpPr>
          <p:spPr bwMode="auto">
            <a:xfrm>
              <a:off x="8351611" y="4547246"/>
              <a:ext cx="13613" cy="20919"/>
            </a:xfrm>
            <a:custGeom>
              <a:avLst/>
              <a:gdLst>
                <a:gd name="T0" fmla="*/ 0 w 29"/>
                <a:gd name="T1" fmla="*/ 0 h 44"/>
                <a:gd name="T2" fmla="*/ 0 w 29"/>
                <a:gd name="T3" fmla="*/ 0 h 44"/>
                <a:gd name="T4" fmla="*/ 0 w 29"/>
                <a:gd name="T5" fmla="*/ 0 h 44"/>
                <a:gd name="T6" fmla="*/ 0 w 29"/>
                <a:gd name="T7" fmla="*/ 0 h 44"/>
                <a:gd name="T8" fmla="*/ 0 w 29"/>
                <a:gd name="T9" fmla="*/ 0 h 44"/>
                <a:gd name="T10" fmla="*/ 0 w 29"/>
                <a:gd name="T11" fmla="*/ 0 h 44"/>
                <a:gd name="T12" fmla="*/ 0 w 29"/>
                <a:gd name="T13" fmla="*/ 0 h 44"/>
                <a:gd name="T14" fmla="*/ 0 w 29"/>
                <a:gd name="T15" fmla="*/ 0 h 44"/>
                <a:gd name="T16" fmla="*/ 0 w 29"/>
                <a:gd name="T17" fmla="*/ 0 h 44"/>
                <a:gd name="T18" fmla="*/ 0 w 29"/>
                <a:gd name="T19" fmla="*/ 0 h 44"/>
                <a:gd name="T20" fmla="*/ 0 w 29"/>
                <a:gd name="T21" fmla="*/ 0 h 44"/>
                <a:gd name="T22" fmla="*/ 0 w 29"/>
                <a:gd name="T23" fmla="*/ 0 h 44"/>
                <a:gd name="T24" fmla="*/ 0 w 29"/>
                <a:gd name="T25" fmla="*/ 0 h 44"/>
                <a:gd name="T26" fmla="*/ 0 w 29"/>
                <a:gd name="T27" fmla="*/ 0 h 44"/>
                <a:gd name="T28" fmla="*/ 0 w 29"/>
                <a:gd name="T29" fmla="*/ 0 h 44"/>
                <a:gd name="T30" fmla="*/ 0 w 29"/>
                <a:gd name="T31" fmla="*/ 0 h 44"/>
                <a:gd name="T32" fmla="*/ 0 w 29"/>
                <a:gd name="T33" fmla="*/ 0 h 44"/>
                <a:gd name="T34" fmla="*/ 0 w 29"/>
                <a:gd name="T35" fmla="*/ 0 h 44"/>
                <a:gd name="T36" fmla="*/ 0 w 29"/>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44"/>
                <a:gd name="T59" fmla="*/ 29 w 29"/>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44">
                  <a:moveTo>
                    <a:pt x="0" y="1"/>
                  </a:moveTo>
                  <a:lnTo>
                    <a:pt x="1" y="0"/>
                  </a:lnTo>
                  <a:lnTo>
                    <a:pt x="3" y="1"/>
                  </a:lnTo>
                  <a:lnTo>
                    <a:pt x="3" y="8"/>
                  </a:lnTo>
                  <a:lnTo>
                    <a:pt x="6" y="11"/>
                  </a:lnTo>
                  <a:lnTo>
                    <a:pt x="9" y="23"/>
                  </a:lnTo>
                  <a:lnTo>
                    <a:pt x="12" y="24"/>
                  </a:lnTo>
                  <a:lnTo>
                    <a:pt x="15" y="23"/>
                  </a:lnTo>
                  <a:lnTo>
                    <a:pt x="19" y="14"/>
                  </a:lnTo>
                  <a:lnTo>
                    <a:pt x="21" y="12"/>
                  </a:lnTo>
                  <a:lnTo>
                    <a:pt x="23" y="15"/>
                  </a:lnTo>
                  <a:lnTo>
                    <a:pt x="25" y="20"/>
                  </a:lnTo>
                  <a:lnTo>
                    <a:pt x="26" y="20"/>
                  </a:lnTo>
                  <a:lnTo>
                    <a:pt x="29" y="37"/>
                  </a:lnTo>
                  <a:lnTo>
                    <a:pt x="27" y="40"/>
                  </a:lnTo>
                  <a:lnTo>
                    <a:pt x="19" y="40"/>
                  </a:lnTo>
                  <a:lnTo>
                    <a:pt x="14" y="43"/>
                  </a:lnTo>
                  <a:lnTo>
                    <a:pt x="10" y="44"/>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9" name="Freeform 1101"/>
            <p:cNvSpPr>
              <a:spLocks/>
            </p:cNvSpPr>
            <p:nvPr/>
          </p:nvSpPr>
          <p:spPr bwMode="auto">
            <a:xfrm>
              <a:off x="8365224" y="4573743"/>
              <a:ext cx="12101" cy="13946"/>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31"/>
                <a:gd name="T44" fmla="*/ 26 w 2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31">
                  <a:moveTo>
                    <a:pt x="0" y="0"/>
                  </a:moveTo>
                  <a:lnTo>
                    <a:pt x="4" y="0"/>
                  </a:lnTo>
                  <a:lnTo>
                    <a:pt x="6" y="3"/>
                  </a:lnTo>
                  <a:lnTo>
                    <a:pt x="9" y="8"/>
                  </a:lnTo>
                  <a:lnTo>
                    <a:pt x="12" y="9"/>
                  </a:lnTo>
                  <a:lnTo>
                    <a:pt x="18" y="16"/>
                  </a:lnTo>
                  <a:lnTo>
                    <a:pt x="23" y="22"/>
                  </a:lnTo>
                  <a:lnTo>
                    <a:pt x="26" y="28"/>
                  </a:lnTo>
                  <a:lnTo>
                    <a:pt x="25" y="30"/>
                  </a:lnTo>
                  <a:lnTo>
                    <a:pt x="11" y="31"/>
                  </a:lnTo>
                  <a:lnTo>
                    <a:pt x="7" y="10"/>
                  </a:lnTo>
                  <a:lnTo>
                    <a:pt x="5" y="10"/>
                  </a:lnTo>
                  <a:lnTo>
                    <a:pt x="1"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0" name="Freeform 1102"/>
            <p:cNvSpPr>
              <a:spLocks/>
            </p:cNvSpPr>
            <p:nvPr/>
          </p:nvSpPr>
          <p:spPr bwMode="auto">
            <a:xfrm>
              <a:off x="8365224" y="4573743"/>
              <a:ext cx="12101" cy="13946"/>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31"/>
                <a:gd name="T44" fmla="*/ 26 w 2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31">
                  <a:moveTo>
                    <a:pt x="0" y="0"/>
                  </a:moveTo>
                  <a:lnTo>
                    <a:pt x="4" y="0"/>
                  </a:lnTo>
                  <a:lnTo>
                    <a:pt x="6" y="3"/>
                  </a:lnTo>
                  <a:lnTo>
                    <a:pt x="9" y="8"/>
                  </a:lnTo>
                  <a:lnTo>
                    <a:pt x="12" y="9"/>
                  </a:lnTo>
                  <a:lnTo>
                    <a:pt x="18" y="16"/>
                  </a:lnTo>
                  <a:lnTo>
                    <a:pt x="23" y="22"/>
                  </a:lnTo>
                  <a:lnTo>
                    <a:pt x="26" y="28"/>
                  </a:lnTo>
                  <a:lnTo>
                    <a:pt x="25" y="30"/>
                  </a:lnTo>
                  <a:lnTo>
                    <a:pt x="11" y="31"/>
                  </a:lnTo>
                  <a:lnTo>
                    <a:pt x="7" y="10"/>
                  </a:lnTo>
                  <a:lnTo>
                    <a:pt x="5" y="10"/>
                  </a:lnTo>
                  <a:lnTo>
                    <a:pt x="1"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1" name="Freeform 1103"/>
            <p:cNvSpPr>
              <a:spLocks/>
            </p:cNvSpPr>
            <p:nvPr/>
          </p:nvSpPr>
          <p:spPr bwMode="auto">
            <a:xfrm>
              <a:off x="8384889" y="4563981"/>
              <a:ext cx="3025" cy="11157"/>
            </a:xfrm>
            <a:custGeom>
              <a:avLst/>
              <a:gdLst>
                <a:gd name="T0" fmla="*/ 0 w 5"/>
                <a:gd name="T1" fmla="*/ 0 h 23"/>
                <a:gd name="T2" fmla="*/ 0 w 5"/>
                <a:gd name="T3" fmla="*/ 0 h 23"/>
                <a:gd name="T4" fmla="*/ 0 w 5"/>
                <a:gd name="T5" fmla="*/ 0 h 23"/>
                <a:gd name="T6" fmla="*/ 0 w 5"/>
                <a:gd name="T7" fmla="*/ 0 h 23"/>
                <a:gd name="T8" fmla="*/ 0 w 5"/>
                <a:gd name="T9" fmla="*/ 0 h 23"/>
                <a:gd name="T10" fmla="*/ 0 w 5"/>
                <a:gd name="T11" fmla="*/ 0 h 23"/>
                <a:gd name="T12" fmla="*/ 0 w 5"/>
                <a:gd name="T13" fmla="*/ 0 h 23"/>
                <a:gd name="T14" fmla="*/ 0 w 5"/>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3"/>
                <a:gd name="T26" fmla="*/ 5 w 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3">
                  <a:moveTo>
                    <a:pt x="0" y="1"/>
                  </a:moveTo>
                  <a:lnTo>
                    <a:pt x="2" y="0"/>
                  </a:lnTo>
                  <a:lnTo>
                    <a:pt x="4" y="12"/>
                  </a:lnTo>
                  <a:lnTo>
                    <a:pt x="5" y="14"/>
                  </a:lnTo>
                  <a:lnTo>
                    <a:pt x="5" y="22"/>
                  </a:lnTo>
                  <a:lnTo>
                    <a:pt x="4" y="23"/>
                  </a:lnTo>
                  <a:lnTo>
                    <a:pt x="0"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2" name="Freeform 1104"/>
            <p:cNvSpPr>
              <a:spLocks/>
            </p:cNvSpPr>
            <p:nvPr/>
          </p:nvSpPr>
          <p:spPr bwMode="auto">
            <a:xfrm>
              <a:off x="8384889" y="4563981"/>
              <a:ext cx="3025" cy="11157"/>
            </a:xfrm>
            <a:custGeom>
              <a:avLst/>
              <a:gdLst>
                <a:gd name="T0" fmla="*/ 0 w 5"/>
                <a:gd name="T1" fmla="*/ 0 h 23"/>
                <a:gd name="T2" fmla="*/ 0 w 5"/>
                <a:gd name="T3" fmla="*/ 0 h 23"/>
                <a:gd name="T4" fmla="*/ 0 w 5"/>
                <a:gd name="T5" fmla="*/ 0 h 23"/>
                <a:gd name="T6" fmla="*/ 0 w 5"/>
                <a:gd name="T7" fmla="*/ 0 h 23"/>
                <a:gd name="T8" fmla="*/ 0 w 5"/>
                <a:gd name="T9" fmla="*/ 0 h 23"/>
                <a:gd name="T10" fmla="*/ 0 w 5"/>
                <a:gd name="T11" fmla="*/ 0 h 23"/>
                <a:gd name="T12" fmla="*/ 0 w 5"/>
                <a:gd name="T13" fmla="*/ 0 h 23"/>
                <a:gd name="T14" fmla="*/ 0 w 5"/>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3"/>
                <a:gd name="T26" fmla="*/ 5 w 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3">
                  <a:moveTo>
                    <a:pt x="0" y="1"/>
                  </a:moveTo>
                  <a:lnTo>
                    <a:pt x="2" y="0"/>
                  </a:lnTo>
                  <a:lnTo>
                    <a:pt x="4" y="12"/>
                  </a:lnTo>
                  <a:lnTo>
                    <a:pt x="5" y="14"/>
                  </a:lnTo>
                  <a:lnTo>
                    <a:pt x="5" y="22"/>
                  </a:lnTo>
                  <a:lnTo>
                    <a:pt x="4" y="23"/>
                  </a:lnTo>
                  <a:lnTo>
                    <a:pt x="0"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3" name="Freeform 1105"/>
            <p:cNvSpPr>
              <a:spLocks/>
            </p:cNvSpPr>
            <p:nvPr/>
          </p:nvSpPr>
          <p:spPr bwMode="auto">
            <a:xfrm>
              <a:off x="8381864" y="4577927"/>
              <a:ext cx="6051" cy="8368"/>
            </a:xfrm>
            <a:custGeom>
              <a:avLst/>
              <a:gdLst>
                <a:gd name="T0" fmla="*/ 0 w 15"/>
                <a:gd name="T1" fmla="*/ 0 h 15"/>
                <a:gd name="T2" fmla="*/ 0 w 15"/>
                <a:gd name="T3" fmla="*/ 0 h 15"/>
                <a:gd name="T4" fmla="*/ 0 w 15"/>
                <a:gd name="T5" fmla="*/ 0 h 15"/>
                <a:gd name="T6" fmla="*/ 0 w 15"/>
                <a:gd name="T7" fmla="*/ 0 h 15"/>
                <a:gd name="T8" fmla="*/ 0 w 15"/>
                <a:gd name="T9" fmla="*/ 0 h 15"/>
                <a:gd name="T10" fmla="*/ 0 w 15"/>
                <a:gd name="T11" fmla="*/ 0 h 15"/>
                <a:gd name="T12" fmla="*/ 0 w 15"/>
                <a:gd name="T13" fmla="*/ 0 h 15"/>
                <a:gd name="T14" fmla="*/ 0 w 15"/>
                <a:gd name="T15" fmla="*/ 0 h 15"/>
                <a:gd name="T16" fmla="*/ 0 w 15"/>
                <a:gd name="T17" fmla="*/ 0 h 15"/>
                <a:gd name="T18" fmla="*/ 0 w 15"/>
                <a:gd name="T19" fmla="*/ 0 h 15"/>
                <a:gd name="T20" fmla="*/ 0 w 15"/>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5"/>
                <a:gd name="T35" fmla="*/ 15 w 15"/>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5">
                  <a:moveTo>
                    <a:pt x="9" y="2"/>
                  </a:moveTo>
                  <a:lnTo>
                    <a:pt x="11" y="0"/>
                  </a:lnTo>
                  <a:lnTo>
                    <a:pt x="11" y="8"/>
                  </a:lnTo>
                  <a:lnTo>
                    <a:pt x="15" y="14"/>
                  </a:lnTo>
                  <a:lnTo>
                    <a:pt x="6" y="15"/>
                  </a:lnTo>
                  <a:lnTo>
                    <a:pt x="2" y="13"/>
                  </a:lnTo>
                  <a:lnTo>
                    <a:pt x="0" y="8"/>
                  </a:lnTo>
                  <a:lnTo>
                    <a:pt x="0" y="7"/>
                  </a:lnTo>
                  <a:lnTo>
                    <a:pt x="3" y="6"/>
                  </a:lnTo>
                  <a:lnTo>
                    <a:pt x="6" y="3"/>
                  </a:lnTo>
                  <a:lnTo>
                    <a:pt x="9"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4" name="Freeform 1106"/>
            <p:cNvSpPr>
              <a:spLocks/>
            </p:cNvSpPr>
            <p:nvPr/>
          </p:nvSpPr>
          <p:spPr bwMode="auto">
            <a:xfrm>
              <a:off x="8381864" y="4577927"/>
              <a:ext cx="6051" cy="8368"/>
            </a:xfrm>
            <a:custGeom>
              <a:avLst/>
              <a:gdLst>
                <a:gd name="T0" fmla="*/ 0 w 15"/>
                <a:gd name="T1" fmla="*/ 0 h 15"/>
                <a:gd name="T2" fmla="*/ 0 w 15"/>
                <a:gd name="T3" fmla="*/ 0 h 15"/>
                <a:gd name="T4" fmla="*/ 0 w 15"/>
                <a:gd name="T5" fmla="*/ 0 h 15"/>
                <a:gd name="T6" fmla="*/ 0 w 15"/>
                <a:gd name="T7" fmla="*/ 0 h 15"/>
                <a:gd name="T8" fmla="*/ 0 w 15"/>
                <a:gd name="T9" fmla="*/ 0 h 15"/>
                <a:gd name="T10" fmla="*/ 0 w 15"/>
                <a:gd name="T11" fmla="*/ 0 h 15"/>
                <a:gd name="T12" fmla="*/ 0 w 15"/>
                <a:gd name="T13" fmla="*/ 0 h 15"/>
                <a:gd name="T14" fmla="*/ 0 w 15"/>
                <a:gd name="T15" fmla="*/ 0 h 15"/>
                <a:gd name="T16" fmla="*/ 0 w 15"/>
                <a:gd name="T17" fmla="*/ 0 h 15"/>
                <a:gd name="T18" fmla="*/ 0 w 15"/>
                <a:gd name="T19" fmla="*/ 0 h 15"/>
                <a:gd name="T20" fmla="*/ 0 w 15"/>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5"/>
                <a:gd name="T35" fmla="*/ 15 w 15"/>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5">
                  <a:moveTo>
                    <a:pt x="9" y="2"/>
                  </a:moveTo>
                  <a:lnTo>
                    <a:pt x="11" y="0"/>
                  </a:lnTo>
                  <a:lnTo>
                    <a:pt x="11" y="8"/>
                  </a:lnTo>
                  <a:lnTo>
                    <a:pt x="15" y="14"/>
                  </a:lnTo>
                  <a:lnTo>
                    <a:pt x="6" y="15"/>
                  </a:lnTo>
                  <a:lnTo>
                    <a:pt x="2" y="13"/>
                  </a:lnTo>
                  <a:lnTo>
                    <a:pt x="0" y="8"/>
                  </a:lnTo>
                  <a:lnTo>
                    <a:pt x="0" y="7"/>
                  </a:lnTo>
                  <a:lnTo>
                    <a:pt x="3" y="6"/>
                  </a:lnTo>
                  <a:lnTo>
                    <a:pt x="6" y="3"/>
                  </a:lnTo>
                  <a:lnTo>
                    <a:pt x="9"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5" name="Freeform 1107"/>
            <p:cNvSpPr>
              <a:spLocks/>
            </p:cNvSpPr>
            <p:nvPr/>
          </p:nvSpPr>
          <p:spPr bwMode="auto">
            <a:xfrm>
              <a:off x="8386401" y="4612792"/>
              <a:ext cx="10589" cy="5578"/>
            </a:xfrm>
            <a:custGeom>
              <a:avLst/>
              <a:gdLst>
                <a:gd name="T0" fmla="*/ 0 w 16"/>
                <a:gd name="T1" fmla="*/ 0 h 13"/>
                <a:gd name="T2" fmla="*/ 0 w 16"/>
                <a:gd name="T3" fmla="*/ 0 h 13"/>
                <a:gd name="T4" fmla="*/ 0 w 16"/>
                <a:gd name="T5" fmla="*/ 0 h 13"/>
                <a:gd name="T6" fmla="*/ 0 w 16"/>
                <a:gd name="T7" fmla="*/ 0 h 13"/>
                <a:gd name="T8" fmla="*/ 0 w 16"/>
                <a:gd name="T9" fmla="*/ 0 h 13"/>
                <a:gd name="T10" fmla="*/ 0 w 16"/>
                <a:gd name="T11" fmla="*/ 0 h 13"/>
                <a:gd name="T12" fmla="*/ 0 w 16"/>
                <a:gd name="T13" fmla="*/ 0 h 13"/>
                <a:gd name="T14" fmla="*/ 0 w 16"/>
                <a:gd name="T15" fmla="*/ 0 h 13"/>
                <a:gd name="T16" fmla="*/ 0 w 16"/>
                <a:gd name="T17" fmla="*/ 0 h 13"/>
                <a:gd name="T18" fmla="*/ 0 w 16"/>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3"/>
                <a:gd name="T32" fmla="*/ 16 w 1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3">
                  <a:moveTo>
                    <a:pt x="10" y="0"/>
                  </a:moveTo>
                  <a:lnTo>
                    <a:pt x="13" y="2"/>
                  </a:lnTo>
                  <a:lnTo>
                    <a:pt x="16" y="11"/>
                  </a:lnTo>
                  <a:lnTo>
                    <a:pt x="11" y="13"/>
                  </a:lnTo>
                  <a:lnTo>
                    <a:pt x="3" y="12"/>
                  </a:lnTo>
                  <a:lnTo>
                    <a:pt x="0" y="9"/>
                  </a:lnTo>
                  <a:lnTo>
                    <a:pt x="1" y="6"/>
                  </a:lnTo>
                  <a:lnTo>
                    <a:pt x="3" y="2"/>
                  </a:lnTo>
                  <a:lnTo>
                    <a:pt x="7" y="0"/>
                  </a:lnTo>
                  <a:lnTo>
                    <a:pt x="1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6" name="Freeform 1108"/>
            <p:cNvSpPr>
              <a:spLocks/>
            </p:cNvSpPr>
            <p:nvPr/>
          </p:nvSpPr>
          <p:spPr bwMode="auto">
            <a:xfrm>
              <a:off x="8386401" y="4612792"/>
              <a:ext cx="10589" cy="5578"/>
            </a:xfrm>
            <a:custGeom>
              <a:avLst/>
              <a:gdLst>
                <a:gd name="T0" fmla="*/ 0 w 16"/>
                <a:gd name="T1" fmla="*/ 0 h 13"/>
                <a:gd name="T2" fmla="*/ 0 w 16"/>
                <a:gd name="T3" fmla="*/ 0 h 13"/>
                <a:gd name="T4" fmla="*/ 0 w 16"/>
                <a:gd name="T5" fmla="*/ 0 h 13"/>
                <a:gd name="T6" fmla="*/ 0 w 16"/>
                <a:gd name="T7" fmla="*/ 0 h 13"/>
                <a:gd name="T8" fmla="*/ 0 w 16"/>
                <a:gd name="T9" fmla="*/ 0 h 13"/>
                <a:gd name="T10" fmla="*/ 0 w 16"/>
                <a:gd name="T11" fmla="*/ 0 h 13"/>
                <a:gd name="T12" fmla="*/ 0 w 16"/>
                <a:gd name="T13" fmla="*/ 0 h 13"/>
                <a:gd name="T14" fmla="*/ 0 w 16"/>
                <a:gd name="T15" fmla="*/ 0 h 13"/>
                <a:gd name="T16" fmla="*/ 0 w 16"/>
                <a:gd name="T17" fmla="*/ 0 h 13"/>
                <a:gd name="T18" fmla="*/ 0 w 16"/>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3"/>
                <a:gd name="T32" fmla="*/ 16 w 1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3">
                  <a:moveTo>
                    <a:pt x="10" y="0"/>
                  </a:moveTo>
                  <a:lnTo>
                    <a:pt x="13" y="2"/>
                  </a:lnTo>
                  <a:lnTo>
                    <a:pt x="16" y="11"/>
                  </a:lnTo>
                  <a:lnTo>
                    <a:pt x="11" y="13"/>
                  </a:lnTo>
                  <a:lnTo>
                    <a:pt x="3" y="12"/>
                  </a:lnTo>
                  <a:lnTo>
                    <a:pt x="0" y="9"/>
                  </a:lnTo>
                  <a:lnTo>
                    <a:pt x="1" y="6"/>
                  </a:lnTo>
                  <a:lnTo>
                    <a:pt x="3" y="2"/>
                  </a:lnTo>
                  <a:lnTo>
                    <a:pt x="7" y="0"/>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7" name="Freeform 1109"/>
            <p:cNvSpPr>
              <a:spLocks/>
            </p:cNvSpPr>
            <p:nvPr/>
          </p:nvSpPr>
          <p:spPr bwMode="auto">
            <a:xfrm>
              <a:off x="8404553" y="4639290"/>
              <a:ext cx="4538" cy="6973"/>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w 8"/>
                <a:gd name="T15" fmla="*/ 0 h 16"/>
                <a:gd name="T16" fmla="*/ 0 w 8"/>
                <a:gd name="T17" fmla="*/ 0 h 16"/>
                <a:gd name="T18" fmla="*/ 0 w 8"/>
                <a:gd name="T19" fmla="*/ 0 h 16"/>
                <a:gd name="T20" fmla="*/ 0 w 8"/>
                <a:gd name="T21" fmla="*/ 0 h 16"/>
                <a:gd name="T22" fmla="*/ 0 w 8"/>
                <a:gd name="T23" fmla="*/ 0 h 16"/>
                <a:gd name="T24" fmla="*/ 0 w 8"/>
                <a:gd name="T25" fmla="*/ 0 h 16"/>
                <a:gd name="T26" fmla="*/ 0 w 8"/>
                <a:gd name="T27" fmla="*/ 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6"/>
                <a:gd name="T44" fmla="*/ 8 w 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6">
                  <a:moveTo>
                    <a:pt x="1" y="1"/>
                  </a:moveTo>
                  <a:lnTo>
                    <a:pt x="1" y="0"/>
                  </a:lnTo>
                  <a:lnTo>
                    <a:pt x="2" y="0"/>
                  </a:lnTo>
                  <a:lnTo>
                    <a:pt x="6" y="2"/>
                  </a:lnTo>
                  <a:lnTo>
                    <a:pt x="7" y="5"/>
                  </a:lnTo>
                  <a:lnTo>
                    <a:pt x="7" y="6"/>
                  </a:lnTo>
                  <a:lnTo>
                    <a:pt x="8" y="16"/>
                  </a:lnTo>
                  <a:lnTo>
                    <a:pt x="7" y="16"/>
                  </a:lnTo>
                  <a:lnTo>
                    <a:pt x="2" y="11"/>
                  </a:lnTo>
                  <a:lnTo>
                    <a:pt x="0" y="5"/>
                  </a:lnTo>
                  <a:lnTo>
                    <a:pt x="1" y="1"/>
                  </a:lnTo>
                  <a:lnTo>
                    <a:pt x="2" y="11"/>
                  </a:lnTo>
                  <a:lnTo>
                    <a:pt x="0" y="5"/>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8" name="Freeform 1110"/>
            <p:cNvSpPr>
              <a:spLocks/>
            </p:cNvSpPr>
            <p:nvPr/>
          </p:nvSpPr>
          <p:spPr bwMode="auto">
            <a:xfrm>
              <a:off x="8404553" y="4639290"/>
              <a:ext cx="4538" cy="6973"/>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w 8"/>
                <a:gd name="T15" fmla="*/ 0 h 16"/>
                <a:gd name="T16" fmla="*/ 0 w 8"/>
                <a:gd name="T17" fmla="*/ 0 h 16"/>
                <a:gd name="T18" fmla="*/ 0 w 8"/>
                <a:gd name="T19" fmla="*/ 0 h 16"/>
                <a:gd name="T20" fmla="*/ 0 w 8"/>
                <a:gd name="T21" fmla="*/ 0 h 16"/>
                <a:gd name="T22" fmla="*/ 0 w 8"/>
                <a:gd name="T23" fmla="*/ 0 h 16"/>
                <a:gd name="T24" fmla="*/ 0 w 8"/>
                <a:gd name="T25" fmla="*/ 0 h 16"/>
                <a:gd name="T26" fmla="*/ 0 w 8"/>
                <a:gd name="T27" fmla="*/ 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6"/>
                <a:gd name="T44" fmla="*/ 8 w 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6">
                  <a:moveTo>
                    <a:pt x="1" y="1"/>
                  </a:moveTo>
                  <a:lnTo>
                    <a:pt x="1" y="0"/>
                  </a:lnTo>
                  <a:lnTo>
                    <a:pt x="2" y="0"/>
                  </a:lnTo>
                  <a:lnTo>
                    <a:pt x="6" y="2"/>
                  </a:lnTo>
                  <a:lnTo>
                    <a:pt x="7" y="5"/>
                  </a:lnTo>
                  <a:lnTo>
                    <a:pt x="7" y="6"/>
                  </a:lnTo>
                  <a:lnTo>
                    <a:pt x="8" y="16"/>
                  </a:lnTo>
                  <a:lnTo>
                    <a:pt x="7" y="16"/>
                  </a:lnTo>
                  <a:lnTo>
                    <a:pt x="2" y="11"/>
                  </a:lnTo>
                  <a:lnTo>
                    <a:pt x="0" y="5"/>
                  </a:lnTo>
                  <a:lnTo>
                    <a:pt x="1" y="1"/>
                  </a:lnTo>
                  <a:lnTo>
                    <a:pt x="2" y="11"/>
                  </a:lnTo>
                  <a:lnTo>
                    <a:pt x="0" y="5"/>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9" name="Freeform 1111"/>
            <p:cNvSpPr>
              <a:spLocks/>
            </p:cNvSpPr>
            <p:nvPr/>
          </p:nvSpPr>
          <p:spPr bwMode="auto">
            <a:xfrm>
              <a:off x="8410603" y="4656025"/>
              <a:ext cx="4538" cy="6973"/>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1" y="1"/>
                  </a:moveTo>
                  <a:lnTo>
                    <a:pt x="3" y="0"/>
                  </a:lnTo>
                  <a:lnTo>
                    <a:pt x="9" y="7"/>
                  </a:lnTo>
                  <a:lnTo>
                    <a:pt x="7" y="13"/>
                  </a:lnTo>
                  <a:lnTo>
                    <a:pt x="2" y="11"/>
                  </a:lnTo>
                  <a:lnTo>
                    <a:pt x="0" y="8"/>
                  </a:lnTo>
                  <a:lnTo>
                    <a:pt x="0" y="3"/>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0" name="Freeform 1112"/>
            <p:cNvSpPr>
              <a:spLocks/>
            </p:cNvSpPr>
            <p:nvPr/>
          </p:nvSpPr>
          <p:spPr bwMode="auto">
            <a:xfrm>
              <a:off x="8410603" y="4656025"/>
              <a:ext cx="4538" cy="6973"/>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1" y="1"/>
                  </a:moveTo>
                  <a:lnTo>
                    <a:pt x="3" y="0"/>
                  </a:lnTo>
                  <a:lnTo>
                    <a:pt x="9" y="7"/>
                  </a:lnTo>
                  <a:lnTo>
                    <a:pt x="7" y="13"/>
                  </a:lnTo>
                  <a:lnTo>
                    <a:pt x="2" y="11"/>
                  </a:lnTo>
                  <a:lnTo>
                    <a:pt x="0" y="8"/>
                  </a:lnTo>
                  <a:lnTo>
                    <a:pt x="0" y="3"/>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1" name="Freeform 1113"/>
            <p:cNvSpPr>
              <a:spLocks/>
            </p:cNvSpPr>
            <p:nvPr/>
          </p:nvSpPr>
          <p:spPr bwMode="auto">
            <a:xfrm>
              <a:off x="7152096" y="3702119"/>
              <a:ext cx="3025"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w 10"/>
                <a:gd name="T19" fmla="*/ 0 h 10"/>
                <a:gd name="T20" fmla="*/ 0 w 10"/>
                <a:gd name="T21" fmla="*/ 0 h 10"/>
                <a:gd name="T22" fmla="*/ 0 w 10"/>
                <a:gd name="T23" fmla="*/ 0 h 10"/>
                <a:gd name="T24" fmla="*/ 0 w 10"/>
                <a:gd name="T25" fmla="*/ 0 h 10"/>
                <a:gd name="T26" fmla="*/ 0 w 10"/>
                <a:gd name="T27" fmla="*/ 0 h 10"/>
                <a:gd name="T28" fmla="*/ 0 w 10"/>
                <a:gd name="T29" fmla="*/ 0 h 10"/>
                <a:gd name="T30" fmla="*/ 0 w 10"/>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0"/>
                <a:gd name="T50" fmla="*/ 10 w 10"/>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0">
                  <a:moveTo>
                    <a:pt x="10" y="0"/>
                  </a:moveTo>
                  <a:lnTo>
                    <a:pt x="7" y="2"/>
                  </a:lnTo>
                  <a:lnTo>
                    <a:pt x="3" y="3"/>
                  </a:lnTo>
                  <a:lnTo>
                    <a:pt x="0" y="5"/>
                  </a:lnTo>
                  <a:lnTo>
                    <a:pt x="0" y="8"/>
                  </a:lnTo>
                  <a:lnTo>
                    <a:pt x="1" y="8"/>
                  </a:lnTo>
                  <a:lnTo>
                    <a:pt x="3" y="6"/>
                  </a:lnTo>
                  <a:lnTo>
                    <a:pt x="4" y="8"/>
                  </a:lnTo>
                  <a:lnTo>
                    <a:pt x="6" y="6"/>
                  </a:lnTo>
                  <a:lnTo>
                    <a:pt x="7" y="10"/>
                  </a:lnTo>
                  <a:lnTo>
                    <a:pt x="8" y="9"/>
                  </a:lnTo>
                  <a:lnTo>
                    <a:pt x="8" y="4"/>
                  </a:lnTo>
                  <a:lnTo>
                    <a:pt x="9" y="3"/>
                  </a:lnTo>
                  <a:lnTo>
                    <a:pt x="9" y="2"/>
                  </a:lnTo>
                  <a:lnTo>
                    <a:pt x="10" y="1"/>
                  </a:lnTo>
                  <a:lnTo>
                    <a:pt x="1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2" name="Freeform 1114"/>
            <p:cNvSpPr>
              <a:spLocks/>
            </p:cNvSpPr>
            <p:nvPr/>
          </p:nvSpPr>
          <p:spPr bwMode="auto">
            <a:xfrm>
              <a:off x="7152096" y="3702119"/>
              <a:ext cx="3025"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w 10"/>
                <a:gd name="T19" fmla="*/ 0 h 10"/>
                <a:gd name="T20" fmla="*/ 0 w 10"/>
                <a:gd name="T21" fmla="*/ 0 h 10"/>
                <a:gd name="T22" fmla="*/ 0 w 10"/>
                <a:gd name="T23" fmla="*/ 0 h 10"/>
                <a:gd name="T24" fmla="*/ 0 w 10"/>
                <a:gd name="T25" fmla="*/ 0 h 10"/>
                <a:gd name="T26" fmla="*/ 0 w 10"/>
                <a:gd name="T27" fmla="*/ 0 h 10"/>
                <a:gd name="T28" fmla="*/ 0 w 10"/>
                <a:gd name="T29" fmla="*/ 0 h 10"/>
                <a:gd name="T30" fmla="*/ 0 w 10"/>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0"/>
                <a:gd name="T50" fmla="*/ 10 w 10"/>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0">
                  <a:moveTo>
                    <a:pt x="10" y="0"/>
                  </a:moveTo>
                  <a:lnTo>
                    <a:pt x="7" y="2"/>
                  </a:lnTo>
                  <a:lnTo>
                    <a:pt x="3" y="3"/>
                  </a:lnTo>
                  <a:lnTo>
                    <a:pt x="0" y="5"/>
                  </a:lnTo>
                  <a:lnTo>
                    <a:pt x="0" y="8"/>
                  </a:lnTo>
                  <a:lnTo>
                    <a:pt x="1" y="8"/>
                  </a:lnTo>
                  <a:lnTo>
                    <a:pt x="3" y="6"/>
                  </a:lnTo>
                  <a:lnTo>
                    <a:pt x="4" y="8"/>
                  </a:lnTo>
                  <a:lnTo>
                    <a:pt x="6" y="6"/>
                  </a:lnTo>
                  <a:lnTo>
                    <a:pt x="7" y="10"/>
                  </a:lnTo>
                  <a:lnTo>
                    <a:pt x="8" y="9"/>
                  </a:lnTo>
                  <a:lnTo>
                    <a:pt x="8" y="4"/>
                  </a:lnTo>
                  <a:lnTo>
                    <a:pt x="9" y="3"/>
                  </a:lnTo>
                  <a:lnTo>
                    <a:pt x="9" y="2"/>
                  </a:lnTo>
                  <a:lnTo>
                    <a:pt x="10" y="1"/>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3" name="Freeform 1115"/>
            <p:cNvSpPr>
              <a:spLocks/>
            </p:cNvSpPr>
            <p:nvPr/>
          </p:nvSpPr>
          <p:spPr bwMode="auto">
            <a:xfrm>
              <a:off x="7158146" y="3702119"/>
              <a:ext cx="1513" cy="1394"/>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w 5"/>
                <a:gd name="T13" fmla="*/ 0 h 5"/>
                <a:gd name="T14" fmla="*/ 0 w 5"/>
                <a:gd name="T15" fmla="*/ 0 h 5"/>
                <a:gd name="T16" fmla="*/ 0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3" y="0"/>
                  </a:moveTo>
                  <a:lnTo>
                    <a:pt x="0" y="0"/>
                  </a:lnTo>
                  <a:lnTo>
                    <a:pt x="3" y="2"/>
                  </a:lnTo>
                  <a:lnTo>
                    <a:pt x="3" y="5"/>
                  </a:lnTo>
                  <a:lnTo>
                    <a:pt x="4" y="2"/>
                  </a:lnTo>
                  <a:lnTo>
                    <a:pt x="5" y="5"/>
                  </a:lnTo>
                  <a:lnTo>
                    <a:pt x="5" y="2"/>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4" name="Freeform 1116"/>
            <p:cNvSpPr>
              <a:spLocks/>
            </p:cNvSpPr>
            <p:nvPr/>
          </p:nvSpPr>
          <p:spPr bwMode="auto">
            <a:xfrm>
              <a:off x="7158146" y="3702119"/>
              <a:ext cx="1513" cy="1394"/>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w 5"/>
                <a:gd name="T13" fmla="*/ 0 h 5"/>
                <a:gd name="T14" fmla="*/ 0 w 5"/>
                <a:gd name="T15" fmla="*/ 0 h 5"/>
                <a:gd name="T16" fmla="*/ 0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3" y="0"/>
                  </a:moveTo>
                  <a:lnTo>
                    <a:pt x="0" y="0"/>
                  </a:lnTo>
                  <a:lnTo>
                    <a:pt x="3" y="2"/>
                  </a:lnTo>
                  <a:lnTo>
                    <a:pt x="3" y="5"/>
                  </a:lnTo>
                  <a:lnTo>
                    <a:pt x="4" y="2"/>
                  </a:lnTo>
                  <a:lnTo>
                    <a:pt x="5" y="5"/>
                  </a:lnTo>
                  <a:lnTo>
                    <a:pt x="5"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5" name="Freeform 1117"/>
            <p:cNvSpPr>
              <a:spLocks/>
            </p:cNvSpPr>
            <p:nvPr/>
          </p:nvSpPr>
          <p:spPr bwMode="auto">
            <a:xfrm>
              <a:off x="5293075" y="3357652"/>
              <a:ext cx="52942" cy="30681"/>
            </a:xfrm>
            <a:custGeom>
              <a:avLst/>
              <a:gdLst>
                <a:gd name="T0" fmla="*/ 0 w 109"/>
                <a:gd name="T1" fmla="*/ 0 h 64"/>
                <a:gd name="T2" fmla="*/ 0 w 109"/>
                <a:gd name="T3" fmla="*/ 0 h 64"/>
                <a:gd name="T4" fmla="*/ 0 w 109"/>
                <a:gd name="T5" fmla="*/ 0 h 64"/>
                <a:gd name="T6" fmla="*/ 0 w 109"/>
                <a:gd name="T7" fmla="*/ 0 h 64"/>
                <a:gd name="T8" fmla="*/ 0 w 109"/>
                <a:gd name="T9" fmla="*/ 0 h 64"/>
                <a:gd name="T10" fmla="*/ 0 w 109"/>
                <a:gd name="T11" fmla="*/ 0 h 64"/>
                <a:gd name="T12" fmla="*/ 0 w 109"/>
                <a:gd name="T13" fmla="*/ 0 h 64"/>
                <a:gd name="T14" fmla="*/ 0 w 109"/>
                <a:gd name="T15" fmla="*/ 0 h 64"/>
                <a:gd name="T16" fmla="*/ 0 w 109"/>
                <a:gd name="T17" fmla="*/ 0 h 64"/>
                <a:gd name="T18" fmla="*/ 0 w 109"/>
                <a:gd name="T19" fmla="*/ 0 h 64"/>
                <a:gd name="T20" fmla="*/ 0 w 109"/>
                <a:gd name="T21" fmla="*/ 0 h 64"/>
                <a:gd name="T22" fmla="*/ 0 w 109"/>
                <a:gd name="T23" fmla="*/ 0 h 64"/>
                <a:gd name="T24" fmla="*/ 0 w 109"/>
                <a:gd name="T25" fmla="*/ 0 h 64"/>
                <a:gd name="T26" fmla="*/ 0 w 109"/>
                <a:gd name="T27" fmla="*/ 0 h 64"/>
                <a:gd name="T28" fmla="*/ 0 w 109"/>
                <a:gd name="T29" fmla="*/ 0 h 64"/>
                <a:gd name="T30" fmla="*/ 0 w 109"/>
                <a:gd name="T31" fmla="*/ 0 h 64"/>
                <a:gd name="T32" fmla="*/ 0 w 109"/>
                <a:gd name="T33" fmla="*/ 0 h 64"/>
                <a:gd name="T34" fmla="*/ 0 w 109"/>
                <a:gd name="T35" fmla="*/ 0 h 64"/>
                <a:gd name="T36" fmla="*/ 0 w 109"/>
                <a:gd name="T37" fmla="*/ 0 h 64"/>
                <a:gd name="T38" fmla="*/ 0 w 109"/>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9"/>
                <a:gd name="T61" fmla="*/ 0 h 64"/>
                <a:gd name="T62" fmla="*/ 109 w 109"/>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9" h="64">
                  <a:moveTo>
                    <a:pt x="80" y="14"/>
                  </a:moveTo>
                  <a:lnTo>
                    <a:pt x="105" y="0"/>
                  </a:lnTo>
                  <a:lnTo>
                    <a:pt x="109" y="0"/>
                  </a:lnTo>
                  <a:lnTo>
                    <a:pt x="106" y="8"/>
                  </a:lnTo>
                  <a:lnTo>
                    <a:pt x="99" y="15"/>
                  </a:lnTo>
                  <a:lnTo>
                    <a:pt x="93" y="17"/>
                  </a:lnTo>
                  <a:lnTo>
                    <a:pt x="84" y="32"/>
                  </a:lnTo>
                  <a:lnTo>
                    <a:pt x="85" y="37"/>
                  </a:lnTo>
                  <a:lnTo>
                    <a:pt x="80" y="44"/>
                  </a:lnTo>
                  <a:lnTo>
                    <a:pt x="69" y="46"/>
                  </a:lnTo>
                  <a:lnTo>
                    <a:pt x="60" y="55"/>
                  </a:lnTo>
                  <a:lnTo>
                    <a:pt x="46" y="58"/>
                  </a:lnTo>
                  <a:lnTo>
                    <a:pt x="37" y="64"/>
                  </a:lnTo>
                  <a:lnTo>
                    <a:pt x="22" y="63"/>
                  </a:lnTo>
                  <a:lnTo>
                    <a:pt x="12" y="58"/>
                  </a:lnTo>
                  <a:lnTo>
                    <a:pt x="0" y="40"/>
                  </a:lnTo>
                  <a:lnTo>
                    <a:pt x="33" y="29"/>
                  </a:lnTo>
                  <a:lnTo>
                    <a:pt x="34" y="21"/>
                  </a:lnTo>
                  <a:lnTo>
                    <a:pt x="37" y="23"/>
                  </a:lnTo>
                  <a:lnTo>
                    <a:pt x="80"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6" name="Freeform 1118"/>
            <p:cNvSpPr>
              <a:spLocks/>
            </p:cNvSpPr>
            <p:nvPr/>
          </p:nvSpPr>
          <p:spPr bwMode="auto">
            <a:xfrm>
              <a:off x="5293075" y="3357652"/>
              <a:ext cx="52942" cy="30681"/>
            </a:xfrm>
            <a:custGeom>
              <a:avLst/>
              <a:gdLst>
                <a:gd name="T0" fmla="*/ 0 w 109"/>
                <a:gd name="T1" fmla="*/ 0 h 64"/>
                <a:gd name="T2" fmla="*/ 0 w 109"/>
                <a:gd name="T3" fmla="*/ 0 h 64"/>
                <a:gd name="T4" fmla="*/ 0 w 109"/>
                <a:gd name="T5" fmla="*/ 0 h 64"/>
                <a:gd name="T6" fmla="*/ 0 w 109"/>
                <a:gd name="T7" fmla="*/ 0 h 64"/>
                <a:gd name="T8" fmla="*/ 0 w 109"/>
                <a:gd name="T9" fmla="*/ 0 h 64"/>
                <a:gd name="T10" fmla="*/ 0 w 109"/>
                <a:gd name="T11" fmla="*/ 0 h 64"/>
                <a:gd name="T12" fmla="*/ 0 w 109"/>
                <a:gd name="T13" fmla="*/ 0 h 64"/>
                <a:gd name="T14" fmla="*/ 0 w 109"/>
                <a:gd name="T15" fmla="*/ 0 h 64"/>
                <a:gd name="T16" fmla="*/ 0 w 109"/>
                <a:gd name="T17" fmla="*/ 0 h 64"/>
                <a:gd name="T18" fmla="*/ 0 w 109"/>
                <a:gd name="T19" fmla="*/ 0 h 64"/>
                <a:gd name="T20" fmla="*/ 0 w 109"/>
                <a:gd name="T21" fmla="*/ 0 h 64"/>
                <a:gd name="T22" fmla="*/ 0 w 109"/>
                <a:gd name="T23" fmla="*/ 0 h 64"/>
                <a:gd name="T24" fmla="*/ 0 w 109"/>
                <a:gd name="T25" fmla="*/ 0 h 64"/>
                <a:gd name="T26" fmla="*/ 0 w 109"/>
                <a:gd name="T27" fmla="*/ 0 h 64"/>
                <a:gd name="T28" fmla="*/ 0 w 109"/>
                <a:gd name="T29" fmla="*/ 0 h 64"/>
                <a:gd name="T30" fmla="*/ 0 w 109"/>
                <a:gd name="T31" fmla="*/ 0 h 64"/>
                <a:gd name="T32" fmla="*/ 0 w 109"/>
                <a:gd name="T33" fmla="*/ 0 h 64"/>
                <a:gd name="T34" fmla="*/ 0 w 109"/>
                <a:gd name="T35" fmla="*/ 0 h 64"/>
                <a:gd name="T36" fmla="*/ 0 w 109"/>
                <a:gd name="T37" fmla="*/ 0 h 64"/>
                <a:gd name="T38" fmla="*/ 0 w 109"/>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9"/>
                <a:gd name="T61" fmla="*/ 0 h 64"/>
                <a:gd name="T62" fmla="*/ 109 w 109"/>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9" h="64">
                  <a:moveTo>
                    <a:pt x="80" y="14"/>
                  </a:moveTo>
                  <a:lnTo>
                    <a:pt x="105" y="0"/>
                  </a:lnTo>
                  <a:lnTo>
                    <a:pt x="109" y="0"/>
                  </a:lnTo>
                  <a:lnTo>
                    <a:pt x="106" y="8"/>
                  </a:lnTo>
                  <a:lnTo>
                    <a:pt x="99" y="15"/>
                  </a:lnTo>
                  <a:lnTo>
                    <a:pt x="93" y="17"/>
                  </a:lnTo>
                  <a:lnTo>
                    <a:pt x="84" y="32"/>
                  </a:lnTo>
                  <a:lnTo>
                    <a:pt x="85" y="37"/>
                  </a:lnTo>
                  <a:lnTo>
                    <a:pt x="80" y="44"/>
                  </a:lnTo>
                  <a:lnTo>
                    <a:pt x="69" y="46"/>
                  </a:lnTo>
                  <a:lnTo>
                    <a:pt x="60" y="55"/>
                  </a:lnTo>
                  <a:lnTo>
                    <a:pt x="46" y="58"/>
                  </a:lnTo>
                  <a:lnTo>
                    <a:pt x="37" y="64"/>
                  </a:lnTo>
                  <a:lnTo>
                    <a:pt x="22" y="63"/>
                  </a:lnTo>
                  <a:lnTo>
                    <a:pt x="12" y="58"/>
                  </a:lnTo>
                  <a:lnTo>
                    <a:pt x="0" y="40"/>
                  </a:lnTo>
                  <a:lnTo>
                    <a:pt x="33" y="29"/>
                  </a:lnTo>
                  <a:lnTo>
                    <a:pt x="34" y="21"/>
                  </a:lnTo>
                  <a:lnTo>
                    <a:pt x="37" y="23"/>
                  </a:lnTo>
                  <a:lnTo>
                    <a:pt x="80"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7" name="Freeform 1119"/>
            <p:cNvSpPr>
              <a:spLocks/>
            </p:cNvSpPr>
            <p:nvPr/>
          </p:nvSpPr>
          <p:spPr bwMode="auto">
            <a:xfrm>
              <a:off x="7034111" y="3752324"/>
              <a:ext cx="51429" cy="48811"/>
            </a:xfrm>
            <a:custGeom>
              <a:avLst/>
              <a:gdLst>
                <a:gd name="T0" fmla="*/ 0 w 108"/>
                <a:gd name="T1" fmla="*/ 0 h 98"/>
                <a:gd name="T2" fmla="*/ 0 w 108"/>
                <a:gd name="T3" fmla="*/ 0 h 98"/>
                <a:gd name="T4" fmla="*/ 0 w 108"/>
                <a:gd name="T5" fmla="*/ 0 h 98"/>
                <a:gd name="T6" fmla="*/ 0 w 108"/>
                <a:gd name="T7" fmla="*/ 0 h 98"/>
                <a:gd name="T8" fmla="*/ 0 w 108"/>
                <a:gd name="T9" fmla="*/ 0 h 98"/>
                <a:gd name="T10" fmla="*/ 0 w 108"/>
                <a:gd name="T11" fmla="*/ 0 h 98"/>
                <a:gd name="T12" fmla="*/ 0 w 108"/>
                <a:gd name="T13" fmla="*/ 0 h 98"/>
                <a:gd name="T14" fmla="*/ 0 w 108"/>
                <a:gd name="T15" fmla="*/ 0 h 98"/>
                <a:gd name="T16" fmla="*/ 0 w 108"/>
                <a:gd name="T17" fmla="*/ 0 h 98"/>
                <a:gd name="T18" fmla="*/ 0 w 108"/>
                <a:gd name="T19" fmla="*/ 0 h 98"/>
                <a:gd name="T20" fmla="*/ 0 w 108"/>
                <a:gd name="T21" fmla="*/ 0 h 98"/>
                <a:gd name="T22" fmla="*/ 0 w 108"/>
                <a:gd name="T23" fmla="*/ 0 h 98"/>
                <a:gd name="T24" fmla="*/ 0 w 108"/>
                <a:gd name="T25" fmla="*/ 0 h 98"/>
                <a:gd name="T26" fmla="*/ 0 w 108"/>
                <a:gd name="T27" fmla="*/ 0 h 98"/>
                <a:gd name="T28" fmla="*/ 0 w 108"/>
                <a:gd name="T29" fmla="*/ 0 h 98"/>
                <a:gd name="T30" fmla="*/ 0 w 108"/>
                <a:gd name="T31" fmla="*/ 0 h 98"/>
                <a:gd name="T32" fmla="*/ 0 w 108"/>
                <a:gd name="T33" fmla="*/ 0 h 98"/>
                <a:gd name="T34" fmla="*/ 0 w 108"/>
                <a:gd name="T35" fmla="*/ 0 h 98"/>
                <a:gd name="T36" fmla="*/ 0 w 108"/>
                <a:gd name="T37" fmla="*/ 0 h 98"/>
                <a:gd name="T38" fmla="*/ 0 w 108"/>
                <a:gd name="T39" fmla="*/ 0 h 98"/>
                <a:gd name="T40" fmla="*/ 0 w 108"/>
                <a:gd name="T41" fmla="*/ 0 h 98"/>
                <a:gd name="T42" fmla="*/ 0 w 108"/>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98"/>
                <a:gd name="T68" fmla="*/ 108 w 108"/>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98">
                  <a:moveTo>
                    <a:pt x="86" y="5"/>
                  </a:moveTo>
                  <a:lnTo>
                    <a:pt x="84" y="5"/>
                  </a:lnTo>
                  <a:lnTo>
                    <a:pt x="89" y="0"/>
                  </a:lnTo>
                  <a:lnTo>
                    <a:pt x="95" y="5"/>
                  </a:lnTo>
                  <a:lnTo>
                    <a:pt x="104" y="7"/>
                  </a:lnTo>
                  <a:lnTo>
                    <a:pt x="108" y="25"/>
                  </a:lnTo>
                  <a:lnTo>
                    <a:pt x="99" y="32"/>
                  </a:lnTo>
                  <a:lnTo>
                    <a:pt x="84" y="68"/>
                  </a:lnTo>
                  <a:lnTo>
                    <a:pt x="66" y="85"/>
                  </a:lnTo>
                  <a:lnTo>
                    <a:pt x="56" y="87"/>
                  </a:lnTo>
                  <a:lnTo>
                    <a:pt x="49" y="98"/>
                  </a:lnTo>
                  <a:lnTo>
                    <a:pt x="44" y="97"/>
                  </a:lnTo>
                  <a:lnTo>
                    <a:pt x="40" y="94"/>
                  </a:lnTo>
                  <a:lnTo>
                    <a:pt x="8" y="84"/>
                  </a:lnTo>
                  <a:lnTo>
                    <a:pt x="1" y="74"/>
                  </a:lnTo>
                  <a:lnTo>
                    <a:pt x="0" y="43"/>
                  </a:lnTo>
                  <a:lnTo>
                    <a:pt x="24" y="21"/>
                  </a:lnTo>
                  <a:lnTo>
                    <a:pt x="25" y="18"/>
                  </a:lnTo>
                  <a:lnTo>
                    <a:pt x="41" y="10"/>
                  </a:lnTo>
                  <a:lnTo>
                    <a:pt x="65" y="8"/>
                  </a:lnTo>
                  <a:lnTo>
                    <a:pt x="72" y="3"/>
                  </a:lnTo>
                  <a:lnTo>
                    <a:pt x="8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8" name="Freeform 1120"/>
            <p:cNvSpPr>
              <a:spLocks/>
            </p:cNvSpPr>
            <p:nvPr/>
          </p:nvSpPr>
          <p:spPr bwMode="auto">
            <a:xfrm>
              <a:off x="7034111" y="3752324"/>
              <a:ext cx="51429" cy="48811"/>
            </a:xfrm>
            <a:custGeom>
              <a:avLst/>
              <a:gdLst>
                <a:gd name="T0" fmla="*/ 0 w 108"/>
                <a:gd name="T1" fmla="*/ 0 h 98"/>
                <a:gd name="T2" fmla="*/ 0 w 108"/>
                <a:gd name="T3" fmla="*/ 0 h 98"/>
                <a:gd name="T4" fmla="*/ 0 w 108"/>
                <a:gd name="T5" fmla="*/ 0 h 98"/>
                <a:gd name="T6" fmla="*/ 0 w 108"/>
                <a:gd name="T7" fmla="*/ 0 h 98"/>
                <a:gd name="T8" fmla="*/ 0 w 108"/>
                <a:gd name="T9" fmla="*/ 0 h 98"/>
                <a:gd name="T10" fmla="*/ 0 w 108"/>
                <a:gd name="T11" fmla="*/ 0 h 98"/>
                <a:gd name="T12" fmla="*/ 0 w 108"/>
                <a:gd name="T13" fmla="*/ 0 h 98"/>
                <a:gd name="T14" fmla="*/ 0 w 108"/>
                <a:gd name="T15" fmla="*/ 0 h 98"/>
                <a:gd name="T16" fmla="*/ 0 w 108"/>
                <a:gd name="T17" fmla="*/ 0 h 98"/>
                <a:gd name="T18" fmla="*/ 0 w 108"/>
                <a:gd name="T19" fmla="*/ 0 h 98"/>
                <a:gd name="T20" fmla="*/ 0 w 108"/>
                <a:gd name="T21" fmla="*/ 0 h 98"/>
                <a:gd name="T22" fmla="*/ 0 w 108"/>
                <a:gd name="T23" fmla="*/ 0 h 98"/>
                <a:gd name="T24" fmla="*/ 0 w 108"/>
                <a:gd name="T25" fmla="*/ 0 h 98"/>
                <a:gd name="T26" fmla="*/ 0 w 108"/>
                <a:gd name="T27" fmla="*/ 0 h 98"/>
                <a:gd name="T28" fmla="*/ 0 w 108"/>
                <a:gd name="T29" fmla="*/ 0 h 98"/>
                <a:gd name="T30" fmla="*/ 0 w 108"/>
                <a:gd name="T31" fmla="*/ 0 h 98"/>
                <a:gd name="T32" fmla="*/ 0 w 108"/>
                <a:gd name="T33" fmla="*/ 0 h 98"/>
                <a:gd name="T34" fmla="*/ 0 w 108"/>
                <a:gd name="T35" fmla="*/ 0 h 98"/>
                <a:gd name="T36" fmla="*/ 0 w 108"/>
                <a:gd name="T37" fmla="*/ 0 h 98"/>
                <a:gd name="T38" fmla="*/ 0 w 108"/>
                <a:gd name="T39" fmla="*/ 0 h 98"/>
                <a:gd name="T40" fmla="*/ 0 w 108"/>
                <a:gd name="T41" fmla="*/ 0 h 98"/>
                <a:gd name="T42" fmla="*/ 0 w 108"/>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98"/>
                <a:gd name="T68" fmla="*/ 108 w 108"/>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98">
                  <a:moveTo>
                    <a:pt x="86" y="5"/>
                  </a:moveTo>
                  <a:lnTo>
                    <a:pt x="84" y="5"/>
                  </a:lnTo>
                  <a:lnTo>
                    <a:pt x="89" y="0"/>
                  </a:lnTo>
                  <a:lnTo>
                    <a:pt x="95" y="5"/>
                  </a:lnTo>
                  <a:lnTo>
                    <a:pt x="104" y="7"/>
                  </a:lnTo>
                  <a:lnTo>
                    <a:pt x="108" y="25"/>
                  </a:lnTo>
                  <a:lnTo>
                    <a:pt x="99" y="32"/>
                  </a:lnTo>
                  <a:lnTo>
                    <a:pt x="84" y="68"/>
                  </a:lnTo>
                  <a:lnTo>
                    <a:pt x="66" y="85"/>
                  </a:lnTo>
                  <a:lnTo>
                    <a:pt x="56" y="87"/>
                  </a:lnTo>
                  <a:lnTo>
                    <a:pt x="49" y="98"/>
                  </a:lnTo>
                  <a:lnTo>
                    <a:pt x="44" y="97"/>
                  </a:lnTo>
                  <a:lnTo>
                    <a:pt x="40" y="94"/>
                  </a:lnTo>
                  <a:lnTo>
                    <a:pt x="8" y="84"/>
                  </a:lnTo>
                  <a:lnTo>
                    <a:pt x="1" y="74"/>
                  </a:lnTo>
                  <a:lnTo>
                    <a:pt x="0" y="43"/>
                  </a:lnTo>
                  <a:lnTo>
                    <a:pt x="24" y="21"/>
                  </a:lnTo>
                  <a:lnTo>
                    <a:pt x="25" y="18"/>
                  </a:lnTo>
                  <a:lnTo>
                    <a:pt x="41" y="10"/>
                  </a:lnTo>
                  <a:lnTo>
                    <a:pt x="65" y="8"/>
                  </a:lnTo>
                  <a:lnTo>
                    <a:pt x="72" y="3"/>
                  </a:lnTo>
                  <a:lnTo>
                    <a:pt x="86" y="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19" name="Freeform 1121"/>
            <p:cNvSpPr>
              <a:spLocks/>
            </p:cNvSpPr>
            <p:nvPr/>
          </p:nvSpPr>
          <p:spPr bwMode="auto">
            <a:xfrm>
              <a:off x="4173730" y="3545924"/>
              <a:ext cx="15126" cy="15340"/>
            </a:xfrm>
            <a:custGeom>
              <a:avLst/>
              <a:gdLst>
                <a:gd name="T0" fmla="*/ 0 w 32"/>
                <a:gd name="T1" fmla="*/ 0 h 29"/>
                <a:gd name="T2" fmla="*/ 0 w 32"/>
                <a:gd name="T3" fmla="*/ 0 h 29"/>
                <a:gd name="T4" fmla="*/ 0 w 32"/>
                <a:gd name="T5" fmla="*/ 0 h 29"/>
                <a:gd name="T6" fmla="*/ 0 w 32"/>
                <a:gd name="T7" fmla="*/ 0 h 29"/>
                <a:gd name="T8" fmla="*/ 0 w 32"/>
                <a:gd name="T9" fmla="*/ 0 h 29"/>
                <a:gd name="T10" fmla="*/ 0 w 32"/>
                <a:gd name="T11" fmla="*/ 0 h 29"/>
                <a:gd name="T12" fmla="*/ 0 w 32"/>
                <a:gd name="T13" fmla="*/ 0 h 29"/>
                <a:gd name="T14" fmla="*/ 0 w 32"/>
                <a:gd name="T15" fmla="*/ 0 h 29"/>
                <a:gd name="T16" fmla="*/ 0 w 32"/>
                <a:gd name="T17" fmla="*/ 0 h 29"/>
                <a:gd name="T18" fmla="*/ 0 w 32"/>
                <a:gd name="T19" fmla="*/ 0 h 29"/>
                <a:gd name="T20" fmla="*/ 0 w 32"/>
                <a:gd name="T21" fmla="*/ 0 h 29"/>
                <a:gd name="T22" fmla="*/ 0 w 32"/>
                <a:gd name="T23" fmla="*/ 0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29"/>
                <a:gd name="T38" fmla="*/ 32 w 32"/>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29">
                  <a:moveTo>
                    <a:pt x="29" y="1"/>
                  </a:moveTo>
                  <a:lnTo>
                    <a:pt x="26" y="0"/>
                  </a:lnTo>
                  <a:lnTo>
                    <a:pt x="9" y="10"/>
                  </a:lnTo>
                  <a:lnTo>
                    <a:pt x="0" y="12"/>
                  </a:lnTo>
                  <a:lnTo>
                    <a:pt x="2" y="22"/>
                  </a:lnTo>
                  <a:lnTo>
                    <a:pt x="9" y="29"/>
                  </a:lnTo>
                  <a:lnTo>
                    <a:pt x="19" y="26"/>
                  </a:lnTo>
                  <a:lnTo>
                    <a:pt x="21" y="14"/>
                  </a:lnTo>
                  <a:lnTo>
                    <a:pt x="29" y="8"/>
                  </a:lnTo>
                  <a:lnTo>
                    <a:pt x="32" y="4"/>
                  </a:lnTo>
                  <a:lnTo>
                    <a:pt x="31" y="2"/>
                  </a:lnTo>
                  <a:lnTo>
                    <a:pt x="29"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0" name="Freeform 1122"/>
            <p:cNvSpPr>
              <a:spLocks/>
            </p:cNvSpPr>
            <p:nvPr/>
          </p:nvSpPr>
          <p:spPr bwMode="auto">
            <a:xfrm>
              <a:off x="4173730" y="3545924"/>
              <a:ext cx="15126" cy="15340"/>
            </a:xfrm>
            <a:custGeom>
              <a:avLst/>
              <a:gdLst>
                <a:gd name="T0" fmla="*/ 0 w 32"/>
                <a:gd name="T1" fmla="*/ 0 h 29"/>
                <a:gd name="T2" fmla="*/ 0 w 32"/>
                <a:gd name="T3" fmla="*/ 0 h 29"/>
                <a:gd name="T4" fmla="*/ 0 w 32"/>
                <a:gd name="T5" fmla="*/ 0 h 29"/>
                <a:gd name="T6" fmla="*/ 0 w 32"/>
                <a:gd name="T7" fmla="*/ 0 h 29"/>
                <a:gd name="T8" fmla="*/ 0 w 32"/>
                <a:gd name="T9" fmla="*/ 0 h 29"/>
                <a:gd name="T10" fmla="*/ 0 w 32"/>
                <a:gd name="T11" fmla="*/ 0 h 29"/>
                <a:gd name="T12" fmla="*/ 0 w 32"/>
                <a:gd name="T13" fmla="*/ 0 h 29"/>
                <a:gd name="T14" fmla="*/ 0 w 32"/>
                <a:gd name="T15" fmla="*/ 0 h 29"/>
                <a:gd name="T16" fmla="*/ 0 w 32"/>
                <a:gd name="T17" fmla="*/ 0 h 29"/>
                <a:gd name="T18" fmla="*/ 0 w 32"/>
                <a:gd name="T19" fmla="*/ 0 h 29"/>
                <a:gd name="T20" fmla="*/ 0 w 32"/>
                <a:gd name="T21" fmla="*/ 0 h 29"/>
                <a:gd name="T22" fmla="*/ 0 w 32"/>
                <a:gd name="T23" fmla="*/ 0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29"/>
                <a:gd name="T38" fmla="*/ 32 w 32"/>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29">
                  <a:moveTo>
                    <a:pt x="29" y="1"/>
                  </a:moveTo>
                  <a:lnTo>
                    <a:pt x="26" y="0"/>
                  </a:lnTo>
                  <a:lnTo>
                    <a:pt x="9" y="10"/>
                  </a:lnTo>
                  <a:lnTo>
                    <a:pt x="0" y="12"/>
                  </a:lnTo>
                  <a:lnTo>
                    <a:pt x="2" y="22"/>
                  </a:lnTo>
                  <a:lnTo>
                    <a:pt x="9" y="29"/>
                  </a:lnTo>
                  <a:lnTo>
                    <a:pt x="19" y="26"/>
                  </a:lnTo>
                  <a:lnTo>
                    <a:pt x="21" y="14"/>
                  </a:lnTo>
                  <a:lnTo>
                    <a:pt x="29" y="8"/>
                  </a:lnTo>
                  <a:lnTo>
                    <a:pt x="32" y="4"/>
                  </a:lnTo>
                  <a:lnTo>
                    <a:pt x="31" y="2"/>
                  </a:lnTo>
                  <a:lnTo>
                    <a:pt x="2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1" name="Freeform 1123"/>
            <p:cNvSpPr>
              <a:spLocks/>
            </p:cNvSpPr>
            <p:nvPr/>
          </p:nvSpPr>
          <p:spPr bwMode="auto">
            <a:xfrm>
              <a:off x="4197932" y="3555685"/>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w 2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3"/>
                <a:gd name="T35" fmla="*/ 21 w 2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3">
                  <a:moveTo>
                    <a:pt x="7" y="0"/>
                  </a:moveTo>
                  <a:lnTo>
                    <a:pt x="0" y="11"/>
                  </a:lnTo>
                  <a:lnTo>
                    <a:pt x="1" y="20"/>
                  </a:lnTo>
                  <a:lnTo>
                    <a:pt x="5" y="23"/>
                  </a:lnTo>
                  <a:lnTo>
                    <a:pt x="12" y="22"/>
                  </a:lnTo>
                  <a:lnTo>
                    <a:pt x="17" y="20"/>
                  </a:lnTo>
                  <a:lnTo>
                    <a:pt x="19" y="17"/>
                  </a:lnTo>
                  <a:lnTo>
                    <a:pt x="21" y="14"/>
                  </a:lnTo>
                  <a:lnTo>
                    <a:pt x="21" y="5"/>
                  </a:lnTo>
                  <a:lnTo>
                    <a:pt x="18" y="3"/>
                  </a:lnTo>
                  <a:lnTo>
                    <a:pt x="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2" name="Freeform 1124"/>
            <p:cNvSpPr>
              <a:spLocks/>
            </p:cNvSpPr>
            <p:nvPr/>
          </p:nvSpPr>
          <p:spPr bwMode="auto">
            <a:xfrm>
              <a:off x="4197932" y="3555685"/>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w 2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3"/>
                <a:gd name="T35" fmla="*/ 21 w 2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3">
                  <a:moveTo>
                    <a:pt x="7" y="0"/>
                  </a:moveTo>
                  <a:lnTo>
                    <a:pt x="0" y="11"/>
                  </a:lnTo>
                  <a:lnTo>
                    <a:pt x="1" y="20"/>
                  </a:lnTo>
                  <a:lnTo>
                    <a:pt x="5" y="23"/>
                  </a:lnTo>
                  <a:lnTo>
                    <a:pt x="12" y="22"/>
                  </a:lnTo>
                  <a:lnTo>
                    <a:pt x="17" y="20"/>
                  </a:lnTo>
                  <a:lnTo>
                    <a:pt x="19" y="17"/>
                  </a:lnTo>
                  <a:lnTo>
                    <a:pt x="21" y="14"/>
                  </a:lnTo>
                  <a:lnTo>
                    <a:pt x="21" y="5"/>
                  </a:lnTo>
                  <a:lnTo>
                    <a:pt x="18" y="3"/>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3" name="Freeform 1125"/>
            <p:cNvSpPr>
              <a:spLocks/>
            </p:cNvSpPr>
            <p:nvPr/>
          </p:nvSpPr>
          <p:spPr bwMode="auto">
            <a:xfrm>
              <a:off x="4229697" y="3541739"/>
              <a:ext cx="12101" cy="18130"/>
            </a:xfrm>
            <a:custGeom>
              <a:avLst/>
              <a:gdLst>
                <a:gd name="T0" fmla="*/ 0 w 25"/>
                <a:gd name="T1" fmla="*/ 0 h 35"/>
                <a:gd name="T2" fmla="*/ 0 w 25"/>
                <a:gd name="T3" fmla="*/ 0 h 35"/>
                <a:gd name="T4" fmla="*/ 0 w 25"/>
                <a:gd name="T5" fmla="*/ 0 h 35"/>
                <a:gd name="T6" fmla="*/ 0 w 25"/>
                <a:gd name="T7" fmla="*/ 0 h 35"/>
                <a:gd name="T8" fmla="*/ 0 w 25"/>
                <a:gd name="T9" fmla="*/ 0 h 35"/>
                <a:gd name="T10" fmla="*/ 0 w 25"/>
                <a:gd name="T11" fmla="*/ 0 h 35"/>
                <a:gd name="T12" fmla="*/ 0 w 25"/>
                <a:gd name="T13" fmla="*/ 0 h 35"/>
                <a:gd name="T14" fmla="*/ 0 w 25"/>
                <a:gd name="T15" fmla="*/ 0 h 35"/>
                <a:gd name="T16" fmla="*/ 0 w 25"/>
                <a:gd name="T17" fmla="*/ 0 h 35"/>
                <a:gd name="T18" fmla="*/ 0 w 25"/>
                <a:gd name="T19" fmla="*/ 0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5"/>
                <a:gd name="T32" fmla="*/ 25 w 25"/>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5">
                  <a:moveTo>
                    <a:pt x="25" y="2"/>
                  </a:moveTo>
                  <a:lnTo>
                    <a:pt x="25" y="0"/>
                  </a:lnTo>
                  <a:lnTo>
                    <a:pt x="20" y="1"/>
                  </a:lnTo>
                  <a:lnTo>
                    <a:pt x="7" y="26"/>
                  </a:lnTo>
                  <a:lnTo>
                    <a:pt x="7" y="31"/>
                  </a:lnTo>
                  <a:lnTo>
                    <a:pt x="0" y="35"/>
                  </a:lnTo>
                  <a:lnTo>
                    <a:pt x="17" y="28"/>
                  </a:lnTo>
                  <a:lnTo>
                    <a:pt x="22" y="23"/>
                  </a:lnTo>
                  <a:lnTo>
                    <a:pt x="25" y="15"/>
                  </a:lnTo>
                  <a:lnTo>
                    <a:pt x="2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4" name="Freeform 1126"/>
            <p:cNvSpPr>
              <a:spLocks/>
            </p:cNvSpPr>
            <p:nvPr/>
          </p:nvSpPr>
          <p:spPr bwMode="auto">
            <a:xfrm>
              <a:off x="4229697" y="3541739"/>
              <a:ext cx="12101" cy="18130"/>
            </a:xfrm>
            <a:custGeom>
              <a:avLst/>
              <a:gdLst>
                <a:gd name="T0" fmla="*/ 0 w 25"/>
                <a:gd name="T1" fmla="*/ 0 h 35"/>
                <a:gd name="T2" fmla="*/ 0 w 25"/>
                <a:gd name="T3" fmla="*/ 0 h 35"/>
                <a:gd name="T4" fmla="*/ 0 w 25"/>
                <a:gd name="T5" fmla="*/ 0 h 35"/>
                <a:gd name="T6" fmla="*/ 0 w 25"/>
                <a:gd name="T7" fmla="*/ 0 h 35"/>
                <a:gd name="T8" fmla="*/ 0 w 25"/>
                <a:gd name="T9" fmla="*/ 0 h 35"/>
                <a:gd name="T10" fmla="*/ 0 w 25"/>
                <a:gd name="T11" fmla="*/ 0 h 35"/>
                <a:gd name="T12" fmla="*/ 0 w 25"/>
                <a:gd name="T13" fmla="*/ 0 h 35"/>
                <a:gd name="T14" fmla="*/ 0 w 25"/>
                <a:gd name="T15" fmla="*/ 0 h 35"/>
                <a:gd name="T16" fmla="*/ 0 w 25"/>
                <a:gd name="T17" fmla="*/ 0 h 35"/>
                <a:gd name="T18" fmla="*/ 0 w 25"/>
                <a:gd name="T19" fmla="*/ 0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5"/>
                <a:gd name="T32" fmla="*/ 25 w 25"/>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5">
                  <a:moveTo>
                    <a:pt x="25" y="2"/>
                  </a:moveTo>
                  <a:lnTo>
                    <a:pt x="25" y="0"/>
                  </a:lnTo>
                  <a:lnTo>
                    <a:pt x="20" y="1"/>
                  </a:lnTo>
                  <a:lnTo>
                    <a:pt x="7" y="26"/>
                  </a:lnTo>
                  <a:lnTo>
                    <a:pt x="7" y="31"/>
                  </a:lnTo>
                  <a:lnTo>
                    <a:pt x="0" y="35"/>
                  </a:lnTo>
                  <a:lnTo>
                    <a:pt x="17" y="28"/>
                  </a:lnTo>
                  <a:lnTo>
                    <a:pt x="22" y="23"/>
                  </a:lnTo>
                  <a:lnTo>
                    <a:pt x="25" y="15"/>
                  </a:lnTo>
                  <a:lnTo>
                    <a:pt x="2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5" name="Freeform 1127"/>
            <p:cNvSpPr>
              <a:spLocks/>
            </p:cNvSpPr>
            <p:nvPr/>
          </p:nvSpPr>
          <p:spPr bwMode="auto">
            <a:xfrm>
              <a:off x="4243311" y="3530583"/>
              <a:ext cx="7563" cy="8368"/>
            </a:xfrm>
            <a:custGeom>
              <a:avLst/>
              <a:gdLst>
                <a:gd name="T0" fmla="*/ 0 w 19"/>
                <a:gd name="T1" fmla="*/ 0 h 17"/>
                <a:gd name="T2" fmla="*/ 0 w 19"/>
                <a:gd name="T3" fmla="*/ 0 h 17"/>
                <a:gd name="T4" fmla="*/ 0 w 19"/>
                <a:gd name="T5" fmla="*/ 0 h 17"/>
                <a:gd name="T6" fmla="*/ 0 w 19"/>
                <a:gd name="T7" fmla="*/ 0 h 17"/>
                <a:gd name="T8" fmla="*/ 0 w 19"/>
                <a:gd name="T9" fmla="*/ 0 h 17"/>
                <a:gd name="T10" fmla="*/ 0 w 19"/>
                <a:gd name="T11" fmla="*/ 0 h 17"/>
                <a:gd name="T12" fmla="*/ 0 w 19"/>
                <a:gd name="T13" fmla="*/ 0 h 17"/>
                <a:gd name="T14" fmla="*/ 0 w 19"/>
                <a:gd name="T15" fmla="*/ 0 h 17"/>
                <a:gd name="T16" fmla="*/ 0 w 19"/>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7"/>
                <a:gd name="T29" fmla="*/ 19 w 1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7">
                  <a:moveTo>
                    <a:pt x="19" y="0"/>
                  </a:moveTo>
                  <a:lnTo>
                    <a:pt x="16" y="0"/>
                  </a:lnTo>
                  <a:lnTo>
                    <a:pt x="13" y="3"/>
                  </a:lnTo>
                  <a:lnTo>
                    <a:pt x="4" y="8"/>
                  </a:lnTo>
                  <a:lnTo>
                    <a:pt x="2" y="13"/>
                  </a:lnTo>
                  <a:lnTo>
                    <a:pt x="0" y="17"/>
                  </a:lnTo>
                  <a:lnTo>
                    <a:pt x="9" y="15"/>
                  </a:lnTo>
                  <a:lnTo>
                    <a:pt x="13" y="12"/>
                  </a:lnTo>
                  <a:lnTo>
                    <a:pt x="19"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6" name="Freeform 1128"/>
            <p:cNvSpPr>
              <a:spLocks/>
            </p:cNvSpPr>
            <p:nvPr/>
          </p:nvSpPr>
          <p:spPr bwMode="auto">
            <a:xfrm>
              <a:off x="4243311" y="3530583"/>
              <a:ext cx="7563" cy="8368"/>
            </a:xfrm>
            <a:custGeom>
              <a:avLst/>
              <a:gdLst>
                <a:gd name="T0" fmla="*/ 0 w 19"/>
                <a:gd name="T1" fmla="*/ 0 h 17"/>
                <a:gd name="T2" fmla="*/ 0 w 19"/>
                <a:gd name="T3" fmla="*/ 0 h 17"/>
                <a:gd name="T4" fmla="*/ 0 w 19"/>
                <a:gd name="T5" fmla="*/ 0 h 17"/>
                <a:gd name="T6" fmla="*/ 0 w 19"/>
                <a:gd name="T7" fmla="*/ 0 h 17"/>
                <a:gd name="T8" fmla="*/ 0 w 19"/>
                <a:gd name="T9" fmla="*/ 0 h 17"/>
                <a:gd name="T10" fmla="*/ 0 w 19"/>
                <a:gd name="T11" fmla="*/ 0 h 17"/>
                <a:gd name="T12" fmla="*/ 0 w 19"/>
                <a:gd name="T13" fmla="*/ 0 h 17"/>
                <a:gd name="T14" fmla="*/ 0 w 19"/>
                <a:gd name="T15" fmla="*/ 0 h 17"/>
                <a:gd name="T16" fmla="*/ 0 w 19"/>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7"/>
                <a:gd name="T29" fmla="*/ 19 w 1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7">
                  <a:moveTo>
                    <a:pt x="19" y="0"/>
                  </a:moveTo>
                  <a:lnTo>
                    <a:pt x="16" y="0"/>
                  </a:lnTo>
                  <a:lnTo>
                    <a:pt x="13" y="3"/>
                  </a:lnTo>
                  <a:lnTo>
                    <a:pt x="4" y="8"/>
                  </a:lnTo>
                  <a:lnTo>
                    <a:pt x="2" y="13"/>
                  </a:lnTo>
                  <a:lnTo>
                    <a:pt x="0" y="17"/>
                  </a:lnTo>
                  <a:lnTo>
                    <a:pt x="9" y="15"/>
                  </a:lnTo>
                  <a:lnTo>
                    <a:pt x="13" y="12"/>
                  </a:lnTo>
                  <a:lnTo>
                    <a:pt x="19"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7" name="Freeform 1129"/>
            <p:cNvSpPr>
              <a:spLocks/>
            </p:cNvSpPr>
            <p:nvPr/>
          </p:nvSpPr>
          <p:spPr bwMode="auto">
            <a:xfrm>
              <a:off x="4722814" y="4174888"/>
              <a:ext cx="1513" cy="5578"/>
            </a:xfrm>
            <a:custGeom>
              <a:avLst/>
              <a:gdLst>
                <a:gd name="T0" fmla="*/ 0 w 5"/>
                <a:gd name="T1" fmla="*/ 0 h 10"/>
                <a:gd name="T2" fmla="*/ 0 w 5"/>
                <a:gd name="T3" fmla="*/ 0 h 10"/>
                <a:gd name="T4" fmla="*/ 0 w 5"/>
                <a:gd name="T5" fmla="*/ 0 h 10"/>
                <a:gd name="T6" fmla="*/ 0 w 5"/>
                <a:gd name="T7" fmla="*/ 0 h 10"/>
                <a:gd name="T8" fmla="*/ 0 w 5"/>
                <a:gd name="T9" fmla="*/ 0 h 10"/>
                <a:gd name="T10" fmla="*/ 0 w 5"/>
                <a:gd name="T11" fmla="*/ 0 h 10"/>
                <a:gd name="T12" fmla="*/ 0 w 5"/>
                <a:gd name="T13" fmla="*/ 0 h 10"/>
                <a:gd name="T14" fmla="*/ 0 w 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0"/>
                <a:gd name="T26" fmla="*/ 5 w 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0">
                  <a:moveTo>
                    <a:pt x="3" y="0"/>
                  </a:moveTo>
                  <a:lnTo>
                    <a:pt x="5" y="0"/>
                  </a:lnTo>
                  <a:lnTo>
                    <a:pt x="5" y="4"/>
                  </a:lnTo>
                  <a:lnTo>
                    <a:pt x="3" y="10"/>
                  </a:lnTo>
                  <a:lnTo>
                    <a:pt x="1" y="10"/>
                  </a:lnTo>
                  <a:lnTo>
                    <a:pt x="0" y="1"/>
                  </a:lnTo>
                  <a:lnTo>
                    <a:pt x="0"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8" name="Freeform 1130"/>
            <p:cNvSpPr>
              <a:spLocks/>
            </p:cNvSpPr>
            <p:nvPr/>
          </p:nvSpPr>
          <p:spPr bwMode="auto">
            <a:xfrm>
              <a:off x="4722814" y="4174888"/>
              <a:ext cx="1513" cy="5578"/>
            </a:xfrm>
            <a:custGeom>
              <a:avLst/>
              <a:gdLst>
                <a:gd name="T0" fmla="*/ 0 w 5"/>
                <a:gd name="T1" fmla="*/ 0 h 10"/>
                <a:gd name="T2" fmla="*/ 0 w 5"/>
                <a:gd name="T3" fmla="*/ 0 h 10"/>
                <a:gd name="T4" fmla="*/ 0 w 5"/>
                <a:gd name="T5" fmla="*/ 0 h 10"/>
                <a:gd name="T6" fmla="*/ 0 w 5"/>
                <a:gd name="T7" fmla="*/ 0 h 10"/>
                <a:gd name="T8" fmla="*/ 0 w 5"/>
                <a:gd name="T9" fmla="*/ 0 h 10"/>
                <a:gd name="T10" fmla="*/ 0 w 5"/>
                <a:gd name="T11" fmla="*/ 0 h 10"/>
                <a:gd name="T12" fmla="*/ 0 w 5"/>
                <a:gd name="T13" fmla="*/ 0 h 10"/>
                <a:gd name="T14" fmla="*/ 0 w 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0"/>
                <a:gd name="T26" fmla="*/ 5 w 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0">
                  <a:moveTo>
                    <a:pt x="3" y="0"/>
                  </a:moveTo>
                  <a:lnTo>
                    <a:pt x="5" y="0"/>
                  </a:lnTo>
                  <a:lnTo>
                    <a:pt x="5" y="4"/>
                  </a:lnTo>
                  <a:lnTo>
                    <a:pt x="3" y="10"/>
                  </a:lnTo>
                  <a:lnTo>
                    <a:pt x="1" y="10"/>
                  </a:lnTo>
                  <a:lnTo>
                    <a:pt x="0" y="1"/>
                  </a:lnTo>
                  <a:lnTo>
                    <a:pt x="0"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9" name="Freeform 1131"/>
            <p:cNvSpPr>
              <a:spLocks/>
            </p:cNvSpPr>
            <p:nvPr/>
          </p:nvSpPr>
          <p:spPr bwMode="auto">
            <a:xfrm>
              <a:off x="4703150" y="4204175"/>
              <a:ext cx="7563"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6"/>
                <a:gd name="T35" fmla="*/ 15 w 15"/>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6">
                  <a:moveTo>
                    <a:pt x="7" y="0"/>
                  </a:moveTo>
                  <a:lnTo>
                    <a:pt x="11" y="0"/>
                  </a:lnTo>
                  <a:lnTo>
                    <a:pt x="13" y="1"/>
                  </a:lnTo>
                  <a:lnTo>
                    <a:pt x="15" y="7"/>
                  </a:lnTo>
                  <a:lnTo>
                    <a:pt x="7" y="16"/>
                  </a:lnTo>
                  <a:lnTo>
                    <a:pt x="5" y="16"/>
                  </a:lnTo>
                  <a:lnTo>
                    <a:pt x="1" y="12"/>
                  </a:lnTo>
                  <a:lnTo>
                    <a:pt x="0" y="7"/>
                  </a:lnTo>
                  <a:lnTo>
                    <a:pt x="1" y="4"/>
                  </a:lnTo>
                  <a:lnTo>
                    <a:pt x="3" y="1"/>
                  </a:lnTo>
                  <a:lnTo>
                    <a:pt x="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0" name="Freeform 1132"/>
            <p:cNvSpPr>
              <a:spLocks/>
            </p:cNvSpPr>
            <p:nvPr/>
          </p:nvSpPr>
          <p:spPr bwMode="auto">
            <a:xfrm>
              <a:off x="4703150" y="4204175"/>
              <a:ext cx="7563"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6"/>
                <a:gd name="T35" fmla="*/ 15 w 15"/>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6">
                  <a:moveTo>
                    <a:pt x="7" y="0"/>
                  </a:moveTo>
                  <a:lnTo>
                    <a:pt x="11" y="0"/>
                  </a:lnTo>
                  <a:lnTo>
                    <a:pt x="13" y="1"/>
                  </a:lnTo>
                  <a:lnTo>
                    <a:pt x="15" y="7"/>
                  </a:lnTo>
                  <a:lnTo>
                    <a:pt x="7" y="16"/>
                  </a:lnTo>
                  <a:lnTo>
                    <a:pt x="5" y="16"/>
                  </a:lnTo>
                  <a:lnTo>
                    <a:pt x="1" y="12"/>
                  </a:lnTo>
                  <a:lnTo>
                    <a:pt x="0" y="7"/>
                  </a:lnTo>
                  <a:lnTo>
                    <a:pt x="1" y="4"/>
                  </a:lnTo>
                  <a:lnTo>
                    <a:pt x="3" y="1"/>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31" name="Freeform 1133"/>
            <p:cNvSpPr>
              <a:spLocks/>
            </p:cNvSpPr>
            <p:nvPr/>
          </p:nvSpPr>
          <p:spPr bwMode="auto">
            <a:xfrm>
              <a:off x="6235443" y="2791445"/>
              <a:ext cx="1396157" cy="958090"/>
            </a:xfrm>
            <a:custGeom>
              <a:avLst/>
              <a:gdLst>
                <a:gd name="T0" fmla="*/ 3 w 2881"/>
                <a:gd name="T1" fmla="*/ 3 h 2006"/>
                <a:gd name="T2" fmla="*/ 3 w 2881"/>
                <a:gd name="T3" fmla="*/ 3 h 2006"/>
                <a:gd name="T4" fmla="*/ 2 w 2881"/>
                <a:gd name="T5" fmla="*/ 3 h 2006"/>
                <a:gd name="T6" fmla="*/ 2 w 2881"/>
                <a:gd name="T7" fmla="*/ 3 h 2006"/>
                <a:gd name="T8" fmla="*/ 2 w 2881"/>
                <a:gd name="T9" fmla="*/ 3 h 2006"/>
                <a:gd name="T10" fmla="*/ 2 w 2881"/>
                <a:gd name="T11" fmla="*/ 3 h 2006"/>
                <a:gd name="T12" fmla="*/ 2 w 2881"/>
                <a:gd name="T13" fmla="*/ 3 h 2006"/>
                <a:gd name="T14" fmla="*/ 2 w 2881"/>
                <a:gd name="T15" fmla="*/ 2 h 2006"/>
                <a:gd name="T16" fmla="*/ 2 w 2881"/>
                <a:gd name="T17" fmla="*/ 2 h 2006"/>
                <a:gd name="T18" fmla="*/ 1 w 2881"/>
                <a:gd name="T19" fmla="*/ 2 h 2006"/>
                <a:gd name="T20" fmla="*/ 1 w 2881"/>
                <a:gd name="T21" fmla="*/ 2 h 2006"/>
                <a:gd name="T22" fmla="*/ 1 w 2881"/>
                <a:gd name="T23" fmla="*/ 2 h 2006"/>
                <a:gd name="T24" fmla="*/ 1 w 2881"/>
                <a:gd name="T25" fmla="*/ 2 h 2006"/>
                <a:gd name="T26" fmla="*/ 1 w 2881"/>
                <a:gd name="T27" fmla="*/ 2 h 2006"/>
                <a:gd name="T28" fmla="*/ 1 w 2881"/>
                <a:gd name="T29" fmla="*/ 2 h 2006"/>
                <a:gd name="T30" fmla="*/ 1 w 2881"/>
                <a:gd name="T31" fmla="*/ 2 h 2006"/>
                <a:gd name="T32" fmla="*/ 1 w 2881"/>
                <a:gd name="T33" fmla="*/ 2 h 2006"/>
                <a:gd name="T34" fmla="*/ 0 w 2881"/>
                <a:gd name="T35" fmla="*/ 2 h 2006"/>
                <a:gd name="T36" fmla="*/ 0 w 2881"/>
                <a:gd name="T37" fmla="*/ 2 h 2006"/>
                <a:gd name="T38" fmla="*/ 0 w 2881"/>
                <a:gd name="T39" fmla="*/ 2 h 2006"/>
                <a:gd name="T40" fmla="*/ 0 w 2881"/>
                <a:gd name="T41" fmla="*/ 2 h 2006"/>
                <a:gd name="T42" fmla="*/ 0 w 2881"/>
                <a:gd name="T43" fmla="*/ 2 h 2006"/>
                <a:gd name="T44" fmla="*/ 0 w 2881"/>
                <a:gd name="T45" fmla="*/ 2 h 2006"/>
                <a:gd name="T46" fmla="*/ 0 w 2881"/>
                <a:gd name="T47" fmla="*/ 2 h 2006"/>
                <a:gd name="T48" fmla="*/ 0 w 2881"/>
                <a:gd name="T49" fmla="*/ 2 h 2006"/>
                <a:gd name="T50" fmla="*/ 0 w 2881"/>
                <a:gd name="T51" fmla="*/ 2 h 2006"/>
                <a:gd name="T52" fmla="*/ 0 w 2881"/>
                <a:gd name="T53" fmla="*/ 2 h 2006"/>
                <a:gd name="T54" fmla="*/ 0 w 2881"/>
                <a:gd name="T55" fmla="*/ 2 h 2006"/>
                <a:gd name="T56" fmla="*/ 0 w 2881"/>
                <a:gd name="T57" fmla="*/ 2 h 2006"/>
                <a:gd name="T58" fmla="*/ 0 w 2881"/>
                <a:gd name="T59" fmla="*/ 2 h 2006"/>
                <a:gd name="T60" fmla="*/ 0 w 2881"/>
                <a:gd name="T61" fmla="*/ 1 h 2006"/>
                <a:gd name="T62" fmla="*/ 0 w 2881"/>
                <a:gd name="T63" fmla="*/ 1 h 2006"/>
                <a:gd name="T64" fmla="*/ 0 w 2881"/>
                <a:gd name="T65" fmla="*/ 1 h 2006"/>
                <a:gd name="T66" fmla="*/ 1 w 2881"/>
                <a:gd name="T67" fmla="*/ 1 h 2006"/>
                <a:gd name="T68" fmla="*/ 1 w 2881"/>
                <a:gd name="T69" fmla="*/ 0 h 2006"/>
                <a:gd name="T70" fmla="*/ 1 w 2881"/>
                <a:gd name="T71" fmla="*/ 1 h 2006"/>
                <a:gd name="T72" fmla="*/ 2 w 2881"/>
                <a:gd name="T73" fmla="*/ 1 h 2006"/>
                <a:gd name="T74" fmla="*/ 2 w 2881"/>
                <a:gd name="T75" fmla="*/ 1 h 2006"/>
                <a:gd name="T76" fmla="*/ 3 w 2881"/>
                <a:gd name="T77" fmla="*/ 1 h 2006"/>
                <a:gd name="T78" fmla="*/ 3 w 2881"/>
                <a:gd name="T79" fmla="*/ 1 h 2006"/>
                <a:gd name="T80" fmla="*/ 3 w 2881"/>
                <a:gd name="T81" fmla="*/ 0 h 2006"/>
                <a:gd name="T82" fmla="*/ 3 w 2881"/>
                <a:gd name="T83" fmla="*/ 0 h 2006"/>
                <a:gd name="T84" fmla="*/ 3 w 2881"/>
                <a:gd name="T85" fmla="*/ 0 h 2006"/>
                <a:gd name="T86" fmla="*/ 4 w 2881"/>
                <a:gd name="T87" fmla="*/ 0 h 2006"/>
                <a:gd name="T88" fmla="*/ 4 w 2881"/>
                <a:gd name="T89" fmla="*/ 1 h 2006"/>
                <a:gd name="T90" fmla="*/ 4 w 2881"/>
                <a:gd name="T91" fmla="*/ 1 h 2006"/>
                <a:gd name="T92" fmla="*/ 4 w 2881"/>
                <a:gd name="T93" fmla="*/ 1 h 2006"/>
                <a:gd name="T94" fmla="*/ 3 w 2881"/>
                <a:gd name="T95" fmla="*/ 1 h 2006"/>
                <a:gd name="T96" fmla="*/ 3 w 2881"/>
                <a:gd name="T97" fmla="*/ 1 h 2006"/>
                <a:gd name="T98" fmla="*/ 3 w 2881"/>
                <a:gd name="T99" fmla="*/ 1 h 2006"/>
                <a:gd name="T100" fmla="*/ 3 w 2881"/>
                <a:gd name="T101" fmla="*/ 1 h 2006"/>
                <a:gd name="T102" fmla="*/ 3 w 2881"/>
                <a:gd name="T103" fmla="*/ 1 h 2006"/>
                <a:gd name="T104" fmla="*/ 3 w 2881"/>
                <a:gd name="T105" fmla="*/ 2 h 2006"/>
                <a:gd name="T106" fmla="*/ 3 w 2881"/>
                <a:gd name="T107" fmla="*/ 2 h 2006"/>
                <a:gd name="T108" fmla="*/ 3 w 2881"/>
                <a:gd name="T109" fmla="*/ 2 h 2006"/>
                <a:gd name="T110" fmla="*/ 3 w 2881"/>
                <a:gd name="T111" fmla="*/ 2 h 2006"/>
                <a:gd name="T112" fmla="*/ 3 w 2881"/>
                <a:gd name="T113" fmla="*/ 2 h 2006"/>
                <a:gd name="T114" fmla="*/ 3 w 2881"/>
                <a:gd name="T115" fmla="*/ 2 h 2006"/>
                <a:gd name="T116" fmla="*/ 3 w 2881"/>
                <a:gd name="T117" fmla="*/ 2 h 2006"/>
                <a:gd name="T118" fmla="*/ 3 w 2881"/>
                <a:gd name="T119" fmla="*/ 2 h 2006"/>
                <a:gd name="T120" fmla="*/ 3 w 2881"/>
                <a:gd name="T121" fmla="*/ 2 h 2006"/>
                <a:gd name="T122" fmla="*/ 3 w 2881"/>
                <a:gd name="T123" fmla="*/ 3 h 2006"/>
                <a:gd name="T124" fmla="*/ 3 w 2881"/>
                <a:gd name="T125" fmla="*/ 3 h 20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81"/>
                <a:gd name="T190" fmla="*/ 0 h 2006"/>
                <a:gd name="T191" fmla="*/ 2881 w 2881"/>
                <a:gd name="T192" fmla="*/ 2006 h 20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81" h="2006">
                  <a:moveTo>
                    <a:pt x="1925" y="1891"/>
                  </a:moveTo>
                  <a:lnTo>
                    <a:pt x="1923" y="1897"/>
                  </a:lnTo>
                  <a:lnTo>
                    <a:pt x="1922" y="1895"/>
                  </a:lnTo>
                  <a:lnTo>
                    <a:pt x="1921" y="1891"/>
                  </a:lnTo>
                  <a:lnTo>
                    <a:pt x="1918" y="1888"/>
                  </a:lnTo>
                  <a:lnTo>
                    <a:pt x="1912" y="1890"/>
                  </a:lnTo>
                  <a:lnTo>
                    <a:pt x="1908" y="1891"/>
                  </a:lnTo>
                  <a:lnTo>
                    <a:pt x="1908" y="1894"/>
                  </a:lnTo>
                  <a:lnTo>
                    <a:pt x="1913" y="1899"/>
                  </a:lnTo>
                  <a:lnTo>
                    <a:pt x="1898" y="1902"/>
                  </a:lnTo>
                  <a:lnTo>
                    <a:pt x="1897" y="1897"/>
                  </a:lnTo>
                  <a:lnTo>
                    <a:pt x="1898" y="1896"/>
                  </a:lnTo>
                  <a:lnTo>
                    <a:pt x="1896" y="1891"/>
                  </a:lnTo>
                  <a:lnTo>
                    <a:pt x="1887" y="1884"/>
                  </a:lnTo>
                  <a:lnTo>
                    <a:pt x="1880" y="1882"/>
                  </a:lnTo>
                  <a:lnTo>
                    <a:pt x="1878" y="1877"/>
                  </a:lnTo>
                  <a:lnTo>
                    <a:pt x="1877" y="1905"/>
                  </a:lnTo>
                  <a:lnTo>
                    <a:pt x="1873" y="1907"/>
                  </a:lnTo>
                  <a:lnTo>
                    <a:pt x="1871" y="1906"/>
                  </a:lnTo>
                  <a:lnTo>
                    <a:pt x="1857" y="1893"/>
                  </a:lnTo>
                  <a:lnTo>
                    <a:pt x="1855" y="1887"/>
                  </a:lnTo>
                  <a:lnTo>
                    <a:pt x="1849" y="1908"/>
                  </a:lnTo>
                  <a:lnTo>
                    <a:pt x="1850" y="1920"/>
                  </a:lnTo>
                  <a:lnTo>
                    <a:pt x="1848" y="1923"/>
                  </a:lnTo>
                  <a:lnTo>
                    <a:pt x="1844" y="1921"/>
                  </a:lnTo>
                  <a:lnTo>
                    <a:pt x="1831" y="1928"/>
                  </a:lnTo>
                  <a:lnTo>
                    <a:pt x="1822" y="1929"/>
                  </a:lnTo>
                  <a:lnTo>
                    <a:pt x="1816" y="1932"/>
                  </a:lnTo>
                  <a:lnTo>
                    <a:pt x="1809" y="1932"/>
                  </a:lnTo>
                  <a:lnTo>
                    <a:pt x="1805" y="1930"/>
                  </a:lnTo>
                  <a:lnTo>
                    <a:pt x="1797" y="1931"/>
                  </a:lnTo>
                  <a:lnTo>
                    <a:pt x="1789" y="1939"/>
                  </a:lnTo>
                  <a:lnTo>
                    <a:pt x="1767" y="1943"/>
                  </a:lnTo>
                  <a:lnTo>
                    <a:pt x="1760" y="1942"/>
                  </a:lnTo>
                  <a:lnTo>
                    <a:pt x="1758" y="1946"/>
                  </a:lnTo>
                  <a:lnTo>
                    <a:pt x="1737" y="1953"/>
                  </a:lnTo>
                  <a:lnTo>
                    <a:pt x="1729" y="1951"/>
                  </a:lnTo>
                  <a:lnTo>
                    <a:pt x="1720" y="1973"/>
                  </a:lnTo>
                  <a:lnTo>
                    <a:pt x="1729" y="1990"/>
                  </a:lnTo>
                  <a:lnTo>
                    <a:pt x="1729" y="2000"/>
                  </a:lnTo>
                  <a:lnTo>
                    <a:pt x="1715" y="2006"/>
                  </a:lnTo>
                  <a:lnTo>
                    <a:pt x="1707" y="2000"/>
                  </a:lnTo>
                  <a:lnTo>
                    <a:pt x="1691" y="1968"/>
                  </a:lnTo>
                  <a:lnTo>
                    <a:pt x="1698" y="1947"/>
                  </a:lnTo>
                  <a:lnTo>
                    <a:pt x="1694" y="1940"/>
                  </a:lnTo>
                  <a:lnTo>
                    <a:pt x="1680" y="1949"/>
                  </a:lnTo>
                  <a:lnTo>
                    <a:pt x="1672" y="1949"/>
                  </a:lnTo>
                  <a:lnTo>
                    <a:pt x="1668" y="1945"/>
                  </a:lnTo>
                  <a:lnTo>
                    <a:pt x="1667" y="1940"/>
                  </a:lnTo>
                  <a:lnTo>
                    <a:pt x="1643" y="1933"/>
                  </a:lnTo>
                  <a:lnTo>
                    <a:pt x="1640" y="1934"/>
                  </a:lnTo>
                  <a:lnTo>
                    <a:pt x="1637" y="1941"/>
                  </a:lnTo>
                  <a:lnTo>
                    <a:pt x="1628" y="1942"/>
                  </a:lnTo>
                  <a:lnTo>
                    <a:pt x="1628" y="1949"/>
                  </a:lnTo>
                  <a:lnTo>
                    <a:pt x="1626" y="1939"/>
                  </a:lnTo>
                  <a:lnTo>
                    <a:pt x="1614" y="1946"/>
                  </a:lnTo>
                  <a:lnTo>
                    <a:pt x="1608" y="1941"/>
                  </a:lnTo>
                  <a:lnTo>
                    <a:pt x="1583" y="1940"/>
                  </a:lnTo>
                  <a:lnTo>
                    <a:pt x="1580" y="1936"/>
                  </a:lnTo>
                  <a:lnTo>
                    <a:pt x="1560" y="1924"/>
                  </a:lnTo>
                  <a:lnTo>
                    <a:pt x="1552" y="1914"/>
                  </a:lnTo>
                  <a:lnTo>
                    <a:pt x="1549" y="1901"/>
                  </a:lnTo>
                  <a:lnTo>
                    <a:pt x="1554" y="1887"/>
                  </a:lnTo>
                  <a:lnTo>
                    <a:pt x="1549" y="1880"/>
                  </a:lnTo>
                  <a:lnTo>
                    <a:pt x="1521" y="1877"/>
                  </a:lnTo>
                  <a:lnTo>
                    <a:pt x="1485" y="1859"/>
                  </a:lnTo>
                  <a:lnTo>
                    <a:pt x="1479" y="1859"/>
                  </a:lnTo>
                  <a:lnTo>
                    <a:pt x="1462" y="1875"/>
                  </a:lnTo>
                  <a:lnTo>
                    <a:pt x="1444" y="1882"/>
                  </a:lnTo>
                  <a:lnTo>
                    <a:pt x="1437" y="1880"/>
                  </a:lnTo>
                  <a:lnTo>
                    <a:pt x="1429" y="1887"/>
                  </a:lnTo>
                  <a:lnTo>
                    <a:pt x="1422" y="1890"/>
                  </a:lnTo>
                  <a:lnTo>
                    <a:pt x="1418" y="1885"/>
                  </a:lnTo>
                  <a:lnTo>
                    <a:pt x="1407" y="1888"/>
                  </a:lnTo>
                  <a:lnTo>
                    <a:pt x="1402" y="1884"/>
                  </a:lnTo>
                  <a:lnTo>
                    <a:pt x="1396" y="1885"/>
                  </a:lnTo>
                  <a:lnTo>
                    <a:pt x="1383" y="1894"/>
                  </a:lnTo>
                  <a:lnTo>
                    <a:pt x="1378" y="1893"/>
                  </a:lnTo>
                  <a:lnTo>
                    <a:pt x="1372" y="1887"/>
                  </a:lnTo>
                  <a:lnTo>
                    <a:pt x="1360" y="1884"/>
                  </a:lnTo>
                  <a:lnTo>
                    <a:pt x="1358" y="1882"/>
                  </a:lnTo>
                  <a:lnTo>
                    <a:pt x="1355" y="1884"/>
                  </a:lnTo>
                  <a:lnTo>
                    <a:pt x="1346" y="1896"/>
                  </a:lnTo>
                  <a:lnTo>
                    <a:pt x="1346" y="1899"/>
                  </a:lnTo>
                  <a:lnTo>
                    <a:pt x="1340" y="1896"/>
                  </a:lnTo>
                  <a:lnTo>
                    <a:pt x="1340" y="1894"/>
                  </a:lnTo>
                  <a:lnTo>
                    <a:pt x="1323" y="1893"/>
                  </a:lnTo>
                  <a:lnTo>
                    <a:pt x="1317" y="1899"/>
                  </a:lnTo>
                  <a:lnTo>
                    <a:pt x="1317" y="1924"/>
                  </a:lnTo>
                  <a:lnTo>
                    <a:pt x="1322" y="1938"/>
                  </a:lnTo>
                  <a:lnTo>
                    <a:pt x="1321" y="1951"/>
                  </a:lnTo>
                  <a:lnTo>
                    <a:pt x="1318" y="1954"/>
                  </a:lnTo>
                  <a:lnTo>
                    <a:pt x="1301" y="1957"/>
                  </a:lnTo>
                  <a:lnTo>
                    <a:pt x="1294" y="1930"/>
                  </a:lnTo>
                  <a:lnTo>
                    <a:pt x="1285" y="1929"/>
                  </a:lnTo>
                  <a:lnTo>
                    <a:pt x="1271" y="1939"/>
                  </a:lnTo>
                  <a:lnTo>
                    <a:pt x="1254" y="1941"/>
                  </a:lnTo>
                  <a:lnTo>
                    <a:pt x="1238" y="1926"/>
                  </a:lnTo>
                  <a:lnTo>
                    <a:pt x="1237" y="1916"/>
                  </a:lnTo>
                  <a:lnTo>
                    <a:pt x="1209" y="1908"/>
                  </a:lnTo>
                  <a:lnTo>
                    <a:pt x="1217" y="1869"/>
                  </a:lnTo>
                  <a:lnTo>
                    <a:pt x="1192" y="1853"/>
                  </a:lnTo>
                  <a:lnTo>
                    <a:pt x="1191" y="1835"/>
                  </a:lnTo>
                  <a:lnTo>
                    <a:pt x="1186" y="1824"/>
                  </a:lnTo>
                  <a:lnTo>
                    <a:pt x="1186" y="1814"/>
                  </a:lnTo>
                  <a:lnTo>
                    <a:pt x="1153" y="1815"/>
                  </a:lnTo>
                  <a:lnTo>
                    <a:pt x="1132" y="1833"/>
                  </a:lnTo>
                  <a:lnTo>
                    <a:pt x="1128" y="1829"/>
                  </a:lnTo>
                  <a:lnTo>
                    <a:pt x="1136" y="1813"/>
                  </a:lnTo>
                  <a:lnTo>
                    <a:pt x="1137" y="1806"/>
                  </a:lnTo>
                  <a:lnTo>
                    <a:pt x="1134" y="1793"/>
                  </a:lnTo>
                  <a:lnTo>
                    <a:pt x="1143" y="1764"/>
                  </a:lnTo>
                  <a:lnTo>
                    <a:pt x="1152" y="1755"/>
                  </a:lnTo>
                  <a:lnTo>
                    <a:pt x="1156" y="1746"/>
                  </a:lnTo>
                  <a:lnTo>
                    <a:pt x="1162" y="1744"/>
                  </a:lnTo>
                  <a:lnTo>
                    <a:pt x="1178" y="1711"/>
                  </a:lnTo>
                  <a:lnTo>
                    <a:pt x="1174" y="1634"/>
                  </a:lnTo>
                  <a:lnTo>
                    <a:pt x="1160" y="1634"/>
                  </a:lnTo>
                  <a:lnTo>
                    <a:pt x="1156" y="1626"/>
                  </a:lnTo>
                  <a:lnTo>
                    <a:pt x="1152" y="1611"/>
                  </a:lnTo>
                  <a:lnTo>
                    <a:pt x="1142" y="1600"/>
                  </a:lnTo>
                  <a:lnTo>
                    <a:pt x="1131" y="1595"/>
                  </a:lnTo>
                  <a:lnTo>
                    <a:pt x="1128" y="1594"/>
                  </a:lnTo>
                  <a:lnTo>
                    <a:pt x="1125" y="1599"/>
                  </a:lnTo>
                  <a:lnTo>
                    <a:pt x="1117" y="1602"/>
                  </a:lnTo>
                  <a:lnTo>
                    <a:pt x="1113" y="1591"/>
                  </a:lnTo>
                  <a:lnTo>
                    <a:pt x="1105" y="1588"/>
                  </a:lnTo>
                  <a:lnTo>
                    <a:pt x="1093" y="1588"/>
                  </a:lnTo>
                  <a:lnTo>
                    <a:pt x="1084" y="1584"/>
                  </a:lnTo>
                  <a:lnTo>
                    <a:pt x="1069" y="1584"/>
                  </a:lnTo>
                  <a:lnTo>
                    <a:pt x="1072" y="1559"/>
                  </a:lnTo>
                  <a:lnTo>
                    <a:pt x="1062" y="1555"/>
                  </a:lnTo>
                  <a:lnTo>
                    <a:pt x="1060" y="1547"/>
                  </a:lnTo>
                  <a:lnTo>
                    <a:pt x="1062" y="1541"/>
                  </a:lnTo>
                  <a:lnTo>
                    <a:pt x="1052" y="1531"/>
                  </a:lnTo>
                  <a:lnTo>
                    <a:pt x="1042" y="1533"/>
                  </a:lnTo>
                  <a:lnTo>
                    <a:pt x="1029" y="1541"/>
                  </a:lnTo>
                  <a:lnTo>
                    <a:pt x="1018" y="1545"/>
                  </a:lnTo>
                  <a:lnTo>
                    <a:pt x="993" y="1545"/>
                  </a:lnTo>
                  <a:lnTo>
                    <a:pt x="987" y="1541"/>
                  </a:lnTo>
                  <a:lnTo>
                    <a:pt x="984" y="1540"/>
                  </a:lnTo>
                  <a:lnTo>
                    <a:pt x="968" y="1549"/>
                  </a:lnTo>
                  <a:lnTo>
                    <a:pt x="963" y="1559"/>
                  </a:lnTo>
                  <a:lnTo>
                    <a:pt x="946" y="1572"/>
                  </a:lnTo>
                  <a:lnTo>
                    <a:pt x="933" y="1577"/>
                  </a:lnTo>
                  <a:lnTo>
                    <a:pt x="913" y="1597"/>
                  </a:lnTo>
                  <a:lnTo>
                    <a:pt x="850" y="1620"/>
                  </a:lnTo>
                  <a:lnTo>
                    <a:pt x="851" y="1621"/>
                  </a:lnTo>
                  <a:lnTo>
                    <a:pt x="851" y="1620"/>
                  </a:lnTo>
                  <a:lnTo>
                    <a:pt x="840" y="1613"/>
                  </a:lnTo>
                  <a:lnTo>
                    <a:pt x="837" y="1611"/>
                  </a:lnTo>
                  <a:lnTo>
                    <a:pt x="834" y="1608"/>
                  </a:lnTo>
                  <a:lnTo>
                    <a:pt x="823" y="1613"/>
                  </a:lnTo>
                  <a:lnTo>
                    <a:pt x="793" y="1606"/>
                  </a:lnTo>
                  <a:lnTo>
                    <a:pt x="787" y="1602"/>
                  </a:lnTo>
                  <a:lnTo>
                    <a:pt x="787" y="1600"/>
                  </a:lnTo>
                  <a:lnTo>
                    <a:pt x="783" y="1596"/>
                  </a:lnTo>
                  <a:lnTo>
                    <a:pt x="778" y="1595"/>
                  </a:lnTo>
                  <a:lnTo>
                    <a:pt x="766" y="1596"/>
                  </a:lnTo>
                  <a:lnTo>
                    <a:pt x="756" y="1600"/>
                  </a:lnTo>
                  <a:lnTo>
                    <a:pt x="746" y="1608"/>
                  </a:lnTo>
                  <a:lnTo>
                    <a:pt x="738" y="1623"/>
                  </a:lnTo>
                  <a:lnTo>
                    <a:pt x="720" y="1640"/>
                  </a:lnTo>
                  <a:lnTo>
                    <a:pt x="719" y="1644"/>
                  </a:lnTo>
                  <a:lnTo>
                    <a:pt x="714" y="1644"/>
                  </a:lnTo>
                  <a:lnTo>
                    <a:pt x="711" y="1643"/>
                  </a:lnTo>
                  <a:lnTo>
                    <a:pt x="710" y="1641"/>
                  </a:lnTo>
                  <a:lnTo>
                    <a:pt x="709" y="1634"/>
                  </a:lnTo>
                  <a:lnTo>
                    <a:pt x="712" y="1623"/>
                  </a:lnTo>
                  <a:lnTo>
                    <a:pt x="711" y="1611"/>
                  </a:lnTo>
                  <a:lnTo>
                    <a:pt x="709" y="1607"/>
                  </a:lnTo>
                  <a:lnTo>
                    <a:pt x="705" y="1605"/>
                  </a:lnTo>
                  <a:lnTo>
                    <a:pt x="702" y="1606"/>
                  </a:lnTo>
                  <a:lnTo>
                    <a:pt x="693" y="1612"/>
                  </a:lnTo>
                  <a:lnTo>
                    <a:pt x="687" y="1612"/>
                  </a:lnTo>
                  <a:lnTo>
                    <a:pt x="679" y="1615"/>
                  </a:lnTo>
                  <a:lnTo>
                    <a:pt x="679" y="1616"/>
                  </a:lnTo>
                  <a:lnTo>
                    <a:pt x="676" y="1614"/>
                  </a:lnTo>
                  <a:lnTo>
                    <a:pt x="669" y="1616"/>
                  </a:lnTo>
                  <a:lnTo>
                    <a:pt x="665" y="1622"/>
                  </a:lnTo>
                  <a:lnTo>
                    <a:pt x="650" y="1620"/>
                  </a:lnTo>
                  <a:lnTo>
                    <a:pt x="643" y="1621"/>
                  </a:lnTo>
                  <a:lnTo>
                    <a:pt x="639" y="1621"/>
                  </a:lnTo>
                  <a:lnTo>
                    <a:pt x="625" y="1615"/>
                  </a:lnTo>
                  <a:lnTo>
                    <a:pt x="619" y="1610"/>
                  </a:lnTo>
                  <a:lnTo>
                    <a:pt x="612" y="1608"/>
                  </a:lnTo>
                  <a:lnTo>
                    <a:pt x="607" y="1611"/>
                  </a:lnTo>
                  <a:lnTo>
                    <a:pt x="604" y="1616"/>
                  </a:lnTo>
                  <a:lnTo>
                    <a:pt x="602" y="1616"/>
                  </a:lnTo>
                  <a:lnTo>
                    <a:pt x="597" y="1614"/>
                  </a:lnTo>
                  <a:lnTo>
                    <a:pt x="592" y="1616"/>
                  </a:lnTo>
                  <a:lnTo>
                    <a:pt x="587" y="1612"/>
                  </a:lnTo>
                  <a:lnTo>
                    <a:pt x="584" y="1614"/>
                  </a:lnTo>
                  <a:lnTo>
                    <a:pt x="579" y="1616"/>
                  </a:lnTo>
                  <a:lnTo>
                    <a:pt x="572" y="1608"/>
                  </a:lnTo>
                  <a:lnTo>
                    <a:pt x="571" y="1605"/>
                  </a:lnTo>
                  <a:lnTo>
                    <a:pt x="567" y="1600"/>
                  </a:lnTo>
                  <a:lnTo>
                    <a:pt x="560" y="1599"/>
                  </a:lnTo>
                  <a:lnTo>
                    <a:pt x="553" y="1600"/>
                  </a:lnTo>
                  <a:lnTo>
                    <a:pt x="542" y="1593"/>
                  </a:lnTo>
                  <a:lnTo>
                    <a:pt x="539" y="1587"/>
                  </a:lnTo>
                  <a:lnTo>
                    <a:pt x="542" y="1576"/>
                  </a:lnTo>
                  <a:lnTo>
                    <a:pt x="539" y="1575"/>
                  </a:lnTo>
                  <a:lnTo>
                    <a:pt x="535" y="1578"/>
                  </a:lnTo>
                  <a:lnTo>
                    <a:pt x="524" y="1578"/>
                  </a:lnTo>
                  <a:lnTo>
                    <a:pt x="518" y="1576"/>
                  </a:lnTo>
                  <a:lnTo>
                    <a:pt x="513" y="1576"/>
                  </a:lnTo>
                  <a:lnTo>
                    <a:pt x="508" y="1573"/>
                  </a:lnTo>
                  <a:lnTo>
                    <a:pt x="504" y="1572"/>
                  </a:lnTo>
                  <a:lnTo>
                    <a:pt x="502" y="1570"/>
                  </a:lnTo>
                  <a:lnTo>
                    <a:pt x="500" y="1566"/>
                  </a:lnTo>
                  <a:lnTo>
                    <a:pt x="495" y="1568"/>
                  </a:lnTo>
                  <a:lnTo>
                    <a:pt x="495" y="1565"/>
                  </a:lnTo>
                  <a:lnTo>
                    <a:pt x="496" y="1554"/>
                  </a:lnTo>
                  <a:lnTo>
                    <a:pt x="495" y="1549"/>
                  </a:lnTo>
                  <a:lnTo>
                    <a:pt x="498" y="1544"/>
                  </a:lnTo>
                  <a:lnTo>
                    <a:pt x="497" y="1542"/>
                  </a:lnTo>
                  <a:lnTo>
                    <a:pt x="492" y="1541"/>
                  </a:lnTo>
                  <a:lnTo>
                    <a:pt x="486" y="1542"/>
                  </a:lnTo>
                  <a:lnTo>
                    <a:pt x="483" y="1541"/>
                  </a:lnTo>
                  <a:lnTo>
                    <a:pt x="480" y="1544"/>
                  </a:lnTo>
                  <a:lnTo>
                    <a:pt x="480" y="1546"/>
                  </a:lnTo>
                  <a:lnTo>
                    <a:pt x="477" y="1549"/>
                  </a:lnTo>
                  <a:lnTo>
                    <a:pt x="474" y="1550"/>
                  </a:lnTo>
                  <a:lnTo>
                    <a:pt x="470" y="1554"/>
                  </a:lnTo>
                  <a:lnTo>
                    <a:pt x="462" y="1551"/>
                  </a:lnTo>
                  <a:lnTo>
                    <a:pt x="459" y="1548"/>
                  </a:lnTo>
                  <a:lnTo>
                    <a:pt x="457" y="1533"/>
                  </a:lnTo>
                  <a:lnTo>
                    <a:pt x="442" y="1517"/>
                  </a:lnTo>
                  <a:lnTo>
                    <a:pt x="430" y="1514"/>
                  </a:lnTo>
                  <a:lnTo>
                    <a:pt x="416" y="1499"/>
                  </a:lnTo>
                  <a:lnTo>
                    <a:pt x="380" y="1489"/>
                  </a:lnTo>
                  <a:lnTo>
                    <a:pt x="378" y="1488"/>
                  </a:lnTo>
                  <a:lnTo>
                    <a:pt x="362" y="1487"/>
                  </a:lnTo>
                  <a:lnTo>
                    <a:pt x="362" y="1488"/>
                  </a:lnTo>
                  <a:lnTo>
                    <a:pt x="362" y="1492"/>
                  </a:lnTo>
                  <a:lnTo>
                    <a:pt x="359" y="1496"/>
                  </a:lnTo>
                  <a:lnTo>
                    <a:pt x="360" y="1498"/>
                  </a:lnTo>
                  <a:lnTo>
                    <a:pt x="359" y="1501"/>
                  </a:lnTo>
                  <a:lnTo>
                    <a:pt x="352" y="1495"/>
                  </a:lnTo>
                  <a:lnTo>
                    <a:pt x="350" y="1491"/>
                  </a:lnTo>
                  <a:lnTo>
                    <a:pt x="345" y="1489"/>
                  </a:lnTo>
                  <a:lnTo>
                    <a:pt x="331" y="1484"/>
                  </a:lnTo>
                  <a:lnTo>
                    <a:pt x="328" y="1482"/>
                  </a:lnTo>
                  <a:lnTo>
                    <a:pt x="325" y="1477"/>
                  </a:lnTo>
                  <a:lnTo>
                    <a:pt x="321" y="1477"/>
                  </a:lnTo>
                  <a:lnTo>
                    <a:pt x="310" y="1469"/>
                  </a:lnTo>
                  <a:lnTo>
                    <a:pt x="300" y="1465"/>
                  </a:lnTo>
                  <a:lnTo>
                    <a:pt x="299" y="1462"/>
                  </a:lnTo>
                  <a:lnTo>
                    <a:pt x="298" y="1458"/>
                  </a:lnTo>
                  <a:lnTo>
                    <a:pt x="297" y="1455"/>
                  </a:lnTo>
                  <a:lnTo>
                    <a:pt x="292" y="1455"/>
                  </a:lnTo>
                  <a:lnTo>
                    <a:pt x="290" y="1453"/>
                  </a:lnTo>
                  <a:lnTo>
                    <a:pt x="287" y="1451"/>
                  </a:lnTo>
                  <a:lnTo>
                    <a:pt x="280" y="1455"/>
                  </a:lnTo>
                  <a:lnTo>
                    <a:pt x="279" y="1453"/>
                  </a:lnTo>
                  <a:lnTo>
                    <a:pt x="278" y="1447"/>
                  </a:lnTo>
                  <a:lnTo>
                    <a:pt x="275" y="1446"/>
                  </a:lnTo>
                  <a:lnTo>
                    <a:pt x="273" y="1445"/>
                  </a:lnTo>
                  <a:lnTo>
                    <a:pt x="258" y="1447"/>
                  </a:lnTo>
                  <a:lnTo>
                    <a:pt x="253" y="1451"/>
                  </a:lnTo>
                  <a:lnTo>
                    <a:pt x="250" y="1449"/>
                  </a:lnTo>
                  <a:lnTo>
                    <a:pt x="249" y="1447"/>
                  </a:lnTo>
                  <a:lnTo>
                    <a:pt x="250" y="1439"/>
                  </a:lnTo>
                  <a:lnTo>
                    <a:pt x="245" y="1436"/>
                  </a:lnTo>
                  <a:lnTo>
                    <a:pt x="243" y="1431"/>
                  </a:lnTo>
                  <a:lnTo>
                    <a:pt x="242" y="1428"/>
                  </a:lnTo>
                  <a:lnTo>
                    <a:pt x="237" y="1424"/>
                  </a:lnTo>
                  <a:lnTo>
                    <a:pt x="237" y="1421"/>
                  </a:lnTo>
                  <a:lnTo>
                    <a:pt x="240" y="1413"/>
                  </a:lnTo>
                  <a:lnTo>
                    <a:pt x="237" y="1409"/>
                  </a:lnTo>
                  <a:lnTo>
                    <a:pt x="238" y="1400"/>
                  </a:lnTo>
                  <a:lnTo>
                    <a:pt x="240" y="1394"/>
                  </a:lnTo>
                  <a:lnTo>
                    <a:pt x="227" y="1379"/>
                  </a:lnTo>
                  <a:lnTo>
                    <a:pt x="227" y="1370"/>
                  </a:lnTo>
                  <a:lnTo>
                    <a:pt x="226" y="1365"/>
                  </a:lnTo>
                  <a:lnTo>
                    <a:pt x="226" y="1361"/>
                  </a:lnTo>
                  <a:lnTo>
                    <a:pt x="235" y="1360"/>
                  </a:lnTo>
                  <a:lnTo>
                    <a:pt x="238" y="1357"/>
                  </a:lnTo>
                  <a:lnTo>
                    <a:pt x="239" y="1358"/>
                  </a:lnTo>
                  <a:lnTo>
                    <a:pt x="240" y="1365"/>
                  </a:lnTo>
                  <a:lnTo>
                    <a:pt x="243" y="1368"/>
                  </a:lnTo>
                  <a:lnTo>
                    <a:pt x="245" y="1370"/>
                  </a:lnTo>
                  <a:lnTo>
                    <a:pt x="250" y="1373"/>
                  </a:lnTo>
                  <a:lnTo>
                    <a:pt x="253" y="1372"/>
                  </a:lnTo>
                  <a:lnTo>
                    <a:pt x="254" y="1370"/>
                  </a:lnTo>
                  <a:lnTo>
                    <a:pt x="258" y="1371"/>
                  </a:lnTo>
                  <a:lnTo>
                    <a:pt x="258" y="1367"/>
                  </a:lnTo>
                  <a:lnTo>
                    <a:pt x="262" y="1365"/>
                  </a:lnTo>
                  <a:lnTo>
                    <a:pt x="265" y="1359"/>
                  </a:lnTo>
                  <a:lnTo>
                    <a:pt x="267" y="1359"/>
                  </a:lnTo>
                  <a:lnTo>
                    <a:pt x="269" y="1364"/>
                  </a:lnTo>
                  <a:lnTo>
                    <a:pt x="271" y="1364"/>
                  </a:lnTo>
                  <a:lnTo>
                    <a:pt x="279" y="1354"/>
                  </a:lnTo>
                  <a:lnTo>
                    <a:pt x="279" y="1351"/>
                  </a:lnTo>
                  <a:lnTo>
                    <a:pt x="270" y="1339"/>
                  </a:lnTo>
                  <a:lnTo>
                    <a:pt x="270" y="1335"/>
                  </a:lnTo>
                  <a:lnTo>
                    <a:pt x="271" y="1333"/>
                  </a:lnTo>
                  <a:lnTo>
                    <a:pt x="270" y="1330"/>
                  </a:lnTo>
                  <a:lnTo>
                    <a:pt x="262" y="1325"/>
                  </a:lnTo>
                  <a:lnTo>
                    <a:pt x="258" y="1326"/>
                  </a:lnTo>
                  <a:lnTo>
                    <a:pt x="256" y="1323"/>
                  </a:lnTo>
                  <a:lnTo>
                    <a:pt x="249" y="1317"/>
                  </a:lnTo>
                  <a:lnTo>
                    <a:pt x="249" y="1304"/>
                  </a:lnTo>
                  <a:lnTo>
                    <a:pt x="253" y="1303"/>
                  </a:lnTo>
                  <a:lnTo>
                    <a:pt x="252" y="1298"/>
                  </a:lnTo>
                  <a:lnTo>
                    <a:pt x="252" y="1296"/>
                  </a:lnTo>
                  <a:lnTo>
                    <a:pt x="253" y="1295"/>
                  </a:lnTo>
                  <a:lnTo>
                    <a:pt x="248" y="1288"/>
                  </a:lnTo>
                  <a:lnTo>
                    <a:pt x="248" y="1283"/>
                  </a:lnTo>
                  <a:lnTo>
                    <a:pt x="249" y="1282"/>
                  </a:lnTo>
                  <a:lnTo>
                    <a:pt x="257" y="1283"/>
                  </a:lnTo>
                  <a:lnTo>
                    <a:pt x="261" y="1279"/>
                  </a:lnTo>
                  <a:lnTo>
                    <a:pt x="269" y="1282"/>
                  </a:lnTo>
                  <a:lnTo>
                    <a:pt x="272" y="1281"/>
                  </a:lnTo>
                  <a:lnTo>
                    <a:pt x="281" y="1267"/>
                  </a:lnTo>
                  <a:lnTo>
                    <a:pt x="281" y="1259"/>
                  </a:lnTo>
                  <a:lnTo>
                    <a:pt x="289" y="1257"/>
                  </a:lnTo>
                  <a:lnTo>
                    <a:pt x="289" y="1255"/>
                  </a:lnTo>
                  <a:lnTo>
                    <a:pt x="288" y="1254"/>
                  </a:lnTo>
                  <a:lnTo>
                    <a:pt x="288" y="1251"/>
                  </a:lnTo>
                  <a:lnTo>
                    <a:pt x="291" y="1249"/>
                  </a:lnTo>
                  <a:lnTo>
                    <a:pt x="292" y="1246"/>
                  </a:lnTo>
                  <a:lnTo>
                    <a:pt x="302" y="1240"/>
                  </a:lnTo>
                  <a:lnTo>
                    <a:pt x="302" y="1233"/>
                  </a:lnTo>
                  <a:lnTo>
                    <a:pt x="306" y="1229"/>
                  </a:lnTo>
                  <a:lnTo>
                    <a:pt x="308" y="1213"/>
                  </a:lnTo>
                  <a:lnTo>
                    <a:pt x="310" y="1211"/>
                  </a:lnTo>
                  <a:lnTo>
                    <a:pt x="310" y="1204"/>
                  </a:lnTo>
                  <a:lnTo>
                    <a:pt x="317" y="1198"/>
                  </a:lnTo>
                  <a:lnTo>
                    <a:pt x="316" y="1195"/>
                  </a:lnTo>
                  <a:lnTo>
                    <a:pt x="314" y="1193"/>
                  </a:lnTo>
                  <a:lnTo>
                    <a:pt x="309" y="1193"/>
                  </a:lnTo>
                  <a:lnTo>
                    <a:pt x="303" y="1200"/>
                  </a:lnTo>
                  <a:lnTo>
                    <a:pt x="302" y="1200"/>
                  </a:lnTo>
                  <a:lnTo>
                    <a:pt x="299" y="1197"/>
                  </a:lnTo>
                  <a:lnTo>
                    <a:pt x="297" y="1188"/>
                  </a:lnTo>
                  <a:lnTo>
                    <a:pt x="292" y="1191"/>
                  </a:lnTo>
                  <a:lnTo>
                    <a:pt x="290" y="1191"/>
                  </a:lnTo>
                  <a:lnTo>
                    <a:pt x="287" y="1187"/>
                  </a:lnTo>
                  <a:lnTo>
                    <a:pt x="285" y="1187"/>
                  </a:lnTo>
                  <a:lnTo>
                    <a:pt x="283" y="1185"/>
                  </a:lnTo>
                  <a:lnTo>
                    <a:pt x="283" y="1176"/>
                  </a:lnTo>
                  <a:lnTo>
                    <a:pt x="279" y="1176"/>
                  </a:lnTo>
                  <a:lnTo>
                    <a:pt x="278" y="1174"/>
                  </a:lnTo>
                  <a:lnTo>
                    <a:pt x="275" y="1173"/>
                  </a:lnTo>
                  <a:lnTo>
                    <a:pt x="272" y="1173"/>
                  </a:lnTo>
                  <a:lnTo>
                    <a:pt x="269" y="1169"/>
                  </a:lnTo>
                  <a:lnTo>
                    <a:pt x="268" y="1167"/>
                  </a:lnTo>
                  <a:lnTo>
                    <a:pt x="265" y="1167"/>
                  </a:lnTo>
                  <a:lnTo>
                    <a:pt x="261" y="1170"/>
                  </a:lnTo>
                  <a:lnTo>
                    <a:pt x="255" y="1170"/>
                  </a:lnTo>
                  <a:lnTo>
                    <a:pt x="251" y="1172"/>
                  </a:lnTo>
                  <a:lnTo>
                    <a:pt x="239" y="1173"/>
                  </a:lnTo>
                  <a:lnTo>
                    <a:pt x="215" y="1188"/>
                  </a:lnTo>
                  <a:lnTo>
                    <a:pt x="211" y="1193"/>
                  </a:lnTo>
                  <a:lnTo>
                    <a:pt x="207" y="1194"/>
                  </a:lnTo>
                  <a:lnTo>
                    <a:pt x="202" y="1198"/>
                  </a:lnTo>
                  <a:lnTo>
                    <a:pt x="197" y="1195"/>
                  </a:lnTo>
                  <a:lnTo>
                    <a:pt x="192" y="1198"/>
                  </a:lnTo>
                  <a:lnTo>
                    <a:pt x="179" y="1197"/>
                  </a:lnTo>
                  <a:lnTo>
                    <a:pt x="173" y="1193"/>
                  </a:lnTo>
                  <a:lnTo>
                    <a:pt x="167" y="1194"/>
                  </a:lnTo>
                  <a:lnTo>
                    <a:pt x="138" y="1179"/>
                  </a:lnTo>
                  <a:lnTo>
                    <a:pt x="138" y="1174"/>
                  </a:lnTo>
                  <a:lnTo>
                    <a:pt x="137" y="1171"/>
                  </a:lnTo>
                  <a:lnTo>
                    <a:pt x="133" y="1172"/>
                  </a:lnTo>
                  <a:lnTo>
                    <a:pt x="129" y="1175"/>
                  </a:lnTo>
                  <a:lnTo>
                    <a:pt x="127" y="1174"/>
                  </a:lnTo>
                  <a:lnTo>
                    <a:pt x="122" y="1176"/>
                  </a:lnTo>
                  <a:lnTo>
                    <a:pt x="120" y="1175"/>
                  </a:lnTo>
                  <a:lnTo>
                    <a:pt x="113" y="1165"/>
                  </a:lnTo>
                  <a:lnTo>
                    <a:pt x="108" y="1163"/>
                  </a:lnTo>
                  <a:lnTo>
                    <a:pt x="106" y="1161"/>
                  </a:lnTo>
                  <a:lnTo>
                    <a:pt x="107" y="1159"/>
                  </a:lnTo>
                  <a:lnTo>
                    <a:pt x="110" y="1158"/>
                  </a:lnTo>
                  <a:lnTo>
                    <a:pt x="111" y="1155"/>
                  </a:lnTo>
                  <a:lnTo>
                    <a:pt x="111" y="1151"/>
                  </a:lnTo>
                  <a:lnTo>
                    <a:pt x="109" y="1148"/>
                  </a:lnTo>
                  <a:lnTo>
                    <a:pt x="110" y="1138"/>
                  </a:lnTo>
                  <a:lnTo>
                    <a:pt x="108" y="1132"/>
                  </a:lnTo>
                  <a:lnTo>
                    <a:pt x="93" y="1121"/>
                  </a:lnTo>
                  <a:lnTo>
                    <a:pt x="90" y="1122"/>
                  </a:lnTo>
                  <a:lnTo>
                    <a:pt x="84" y="1125"/>
                  </a:lnTo>
                  <a:lnTo>
                    <a:pt x="82" y="1124"/>
                  </a:lnTo>
                  <a:lnTo>
                    <a:pt x="82" y="1113"/>
                  </a:lnTo>
                  <a:lnTo>
                    <a:pt x="80" y="1111"/>
                  </a:lnTo>
                  <a:lnTo>
                    <a:pt x="75" y="1113"/>
                  </a:lnTo>
                  <a:lnTo>
                    <a:pt x="70" y="1110"/>
                  </a:lnTo>
                  <a:lnTo>
                    <a:pt x="68" y="1109"/>
                  </a:lnTo>
                  <a:lnTo>
                    <a:pt x="55" y="1111"/>
                  </a:lnTo>
                  <a:lnTo>
                    <a:pt x="46" y="1108"/>
                  </a:lnTo>
                  <a:lnTo>
                    <a:pt x="46" y="1107"/>
                  </a:lnTo>
                  <a:lnTo>
                    <a:pt x="45" y="1103"/>
                  </a:lnTo>
                  <a:lnTo>
                    <a:pt x="40" y="1101"/>
                  </a:lnTo>
                  <a:lnTo>
                    <a:pt x="38" y="1099"/>
                  </a:lnTo>
                  <a:lnTo>
                    <a:pt x="45" y="1091"/>
                  </a:lnTo>
                  <a:lnTo>
                    <a:pt x="49" y="1091"/>
                  </a:lnTo>
                  <a:lnTo>
                    <a:pt x="53" y="1092"/>
                  </a:lnTo>
                  <a:lnTo>
                    <a:pt x="55" y="1092"/>
                  </a:lnTo>
                  <a:lnTo>
                    <a:pt x="53" y="1092"/>
                  </a:lnTo>
                  <a:lnTo>
                    <a:pt x="60" y="1094"/>
                  </a:lnTo>
                  <a:lnTo>
                    <a:pt x="62" y="1093"/>
                  </a:lnTo>
                  <a:lnTo>
                    <a:pt x="62" y="1063"/>
                  </a:lnTo>
                  <a:lnTo>
                    <a:pt x="54" y="1042"/>
                  </a:lnTo>
                  <a:lnTo>
                    <a:pt x="54" y="1025"/>
                  </a:lnTo>
                  <a:lnTo>
                    <a:pt x="46" y="1016"/>
                  </a:lnTo>
                  <a:lnTo>
                    <a:pt x="32" y="1014"/>
                  </a:lnTo>
                  <a:lnTo>
                    <a:pt x="15" y="1019"/>
                  </a:lnTo>
                  <a:lnTo>
                    <a:pt x="5" y="1014"/>
                  </a:lnTo>
                  <a:lnTo>
                    <a:pt x="0" y="982"/>
                  </a:lnTo>
                  <a:lnTo>
                    <a:pt x="9" y="952"/>
                  </a:lnTo>
                  <a:lnTo>
                    <a:pt x="7" y="943"/>
                  </a:lnTo>
                  <a:lnTo>
                    <a:pt x="16" y="927"/>
                  </a:lnTo>
                  <a:lnTo>
                    <a:pt x="43" y="915"/>
                  </a:lnTo>
                  <a:lnTo>
                    <a:pt x="47" y="910"/>
                  </a:lnTo>
                  <a:lnTo>
                    <a:pt x="54" y="910"/>
                  </a:lnTo>
                  <a:lnTo>
                    <a:pt x="59" y="897"/>
                  </a:lnTo>
                  <a:lnTo>
                    <a:pt x="68" y="900"/>
                  </a:lnTo>
                  <a:lnTo>
                    <a:pt x="80" y="895"/>
                  </a:lnTo>
                  <a:lnTo>
                    <a:pt x="89" y="897"/>
                  </a:lnTo>
                  <a:lnTo>
                    <a:pt x="94" y="908"/>
                  </a:lnTo>
                  <a:lnTo>
                    <a:pt x="126" y="907"/>
                  </a:lnTo>
                  <a:lnTo>
                    <a:pt x="138" y="898"/>
                  </a:lnTo>
                  <a:lnTo>
                    <a:pt x="143" y="883"/>
                  </a:lnTo>
                  <a:lnTo>
                    <a:pt x="151" y="873"/>
                  </a:lnTo>
                  <a:lnTo>
                    <a:pt x="215" y="860"/>
                  </a:lnTo>
                  <a:lnTo>
                    <a:pt x="222" y="848"/>
                  </a:lnTo>
                  <a:lnTo>
                    <a:pt x="235" y="836"/>
                  </a:lnTo>
                  <a:lnTo>
                    <a:pt x="306" y="803"/>
                  </a:lnTo>
                  <a:lnTo>
                    <a:pt x="312" y="791"/>
                  </a:lnTo>
                  <a:lnTo>
                    <a:pt x="315" y="757"/>
                  </a:lnTo>
                  <a:lnTo>
                    <a:pt x="320" y="749"/>
                  </a:lnTo>
                  <a:lnTo>
                    <a:pt x="319" y="738"/>
                  </a:lnTo>
                  <a:lnTo>
                    <a:pt x="331" y="730"/>
                  </a:lnTo>
                  <a:lnTo>
                    <a:pt x="310" y="638"/>
                  </a:lnTo>
                  <a:lnTo>
                    <a:pt x="303" y="626"/>
                  </a:lnTo>
                  <a:lnTo>
                    <a:pt x="297" y="619"/>
                  </a:lnTo>
                  <a:lnTo>
                    <a:pt x="304" y="613"/>
                  </a:lnTo>
                  <a:lnTo>
                    <a:pt x="404" y="595"/>
                  </a:lnTo>
                  <a:lnTo>
                    <a:pt x="410" y="591"/>
                  </a:lnTo>
                  <a:lnTo>
                    <a:pt x="403" y="562"/>
                  </a:lnTo>
                  <a:lnTo>
                    <a:pt x="438" y="461"/>
                  </a:lnTo>
                  <a:lnTo>
                    <a:pt x="458" y="463"/>
                  </a:lnTo>
                  <a:lnTo>
                    <a:pt x="466" y="469"/>
                  </a:lnTo>
                  <a:lnTo>
                    <a:pt x="482" y="474"/>
                  </a:lnTo>
                  <a:lnTo>
                    <a:pt x="512" y="470"/>
                  </a:lnTo>
                  <a:lnTo>
                    <a:pt x="528" y="485"/>
                  </a:lnTo>
                  <a:lnTo>
                    <a:pt x="541" y="474"/>
                  </a:lnTo>
                  <a:lnTo>
                    <a:pt x="561" y="468"/>
                  </a:lnTo>
                  <a:lnTo>
                    <a:pt x="565" y="396"/>
                  </a:lnTo>
                  <a:lnTo>
                    <a:pt x="574" y="378"/>
                  </a:lnTo>
                  <a:lnTo>
                    <a:pt x="587" y="379"/>
                  </a:lnTo>
                  <a:lnTo>
                    <a:pt x="605" y="373"/>
                  </a:lnTo>
                  <a:lnTo>
                    <a:pt x="619" y="360"/>
                  </a:lnTo>
                  <a:lnTo>
                    <a:pt x="627" y="343"/>
                  </a:lnTo>
                  <a:lnTo>
                    <a:pt x="649" y="349"/>
                  </a:lnTo>
                  <a:lnTo>
                    <a:pt x="662" y="335"/>
                  </a:lnTo>
                  <a:lnTo>
                    <a:pt x="667" y="335"/>
                  </a:lnTo>
                  <a:lnTo>
                    <a:pt x="667" y="338"/>
                  </a:lnTo>
                  <a:lnTo>
                    <a:pt x="678" y="370"/>
                  </a:lnTo>
                  <a:lnTo>
                    <a:pt x="705" y="390"/>
                  </a:lnTo>
                  <a:lnTo>
                    <a:pt x="713" y="408"/>
                  </a:lnTo>
                  <a:lnTo>
                    <a:pt x="726" y="417"/>
                  </a:lnTo>
                  <a:lnTo>
                    <a:pt x="732" y="408"/>
                  </a:lnTo>
                  <a:lnTo>
                    <a:pt x="746" y="411"/>
                  </a:lnTo>
                  <a:lnTo>
                    <a:pt x="759" y="418"/>
                  </a:lnTo>
                  <a:lnTo>
                    <a:pt x="773" y="420"/>
                  </a:lnTo>
                  <a:lnTo>
                    <a:pt x="807" y="504"/>
                  </a:lnTo>
                  <a:lnTo>
                    <a:pt x="809" y="561"/>
                  </a:lnTo>
                  <a:lnTo>
                    <a:pt x="802" y="575"/>
                  </a:lnTo>
                  <a:lnTo>
                    <a:pt x="800" y="588"/>
                  </a:lnTo>
                  <a:lnTo>
                    <a:pt x="808" y="594"/>
                  </a:lnTo>
                  <a:lnTo>
                    <a:pt x="885" y="612"/>
                  </a:lnTo>
                  <a:lnTo>
                    <a:pt x="906" y="607"/>
                  </a:lnTo>
                  <a:lnTo>
                    <a:pt x="1008" y="652"/>
                  </a:lnTo>
                  <a:lnTo>
                    <a:pt x="1018" y="653"/>
                  </a:lnTo>
                  <a:lnTo>
                    <a:pt x="1089" y="753"/>
                  </a:lnTo>
                  <a:lnTo>
                    <a:pt x="1101" y="758"/>
                  </a:lnTo>
                  <a:lnTo>
                    <a:pt x="1260" y="748"/>
                  </a:lnTo>
                  <a:lnTo>
                    <a:pt x="1314" y="763"/>
                  </a:lnTo>
                  <a:lnTo>
                    <a:pt x="1335" y="783"/>
                  </a:lnTo>
                  <a:lnTo>
                    <a:pt x="1417" y="814"/>
                  </a:lnTo>
                  <a:lnTo>
                    <a:pt x="1441" y="817"/>
                  </a:lnTo>
                  <a:lnTo>
                    <a:pt x="1446" y="819"/>
                  </a:lnTo>
                  <a:lnTo>
                    <a:pt x="1456" y="825"/>
                  </a:lnTo>
                  <a:lnTo>
                    <a:pt x="1466" y="829"/>
                  </a:lnTo>
                  <a:lnTo>
                    <a:pt x="1475" y="827"/>
                  </a:lnTo>
                  <a:lnTo>
                    <a:pt x="1492" y="816"/>
                  </a:lnTo>
                  <a:lnTo>
                    <a:pt x="1537" y="800"/>
                  </a:lnTo>
                  <a:lnTo>
                    <a:pt x="1544" y="792"/>
                  </a:lnTo>
                  <a:lnTo>
                    <a:pt x="1601" y="776"/>
                  </a:lnTo>
                  <a:lnTo>
                    <a:pt x="1623" y="778"/>
                  </a:lnTo>
                  <a:lnTo>
                    <a:pt x="1637" y="773"/>
                  </a:lnTo>
                  <a:lnTo>
                    <a:pt x="1660" y="779"/>
                  </a:lnTo>
                  <a:lnTo>
                    <a:pt x="1666" y="777"/>
                  </a:lnTo>
                  <a:lnTo>
                    <a:pt x="1689" y="776"/>
                  </a:lnTo>
                  <a:lnTo>
                    <a:pt x="1744" y="747"/>
                  </a:lnTo>
                  <a:lnTo>
                    <a:pt x="1752" y="734"/>
                  </a:lnTo>
                  <a:lnTo>
                    <a:pt x="1801" y="691"/>
                  </a:lnTo>
                  <a:lnTo>
                    <a:pt x="1799" y="681"/>
                  </a:lnTo>
                  <a:lnTo>
                    <a:pt x="1781" y="654"/>
                  </a:lnTo>
                  <a:lnTo>
                    <a:pt x="1783" y="643"/>
                  </a:lnTo>
                  <a:lnTo>
                    <a:pt x="1802" y="611"/>
                  </a:lnTo>
                  <a:lnTo>
                    <a:pt x="1820" y="606"/>
                  </a:lnTo>
                  <a:lnTo>
                    <a:pt x="1834" y="610"/>
                  </a:lnTo>
                  <a:lnTo>
                    <a:pt x="1845" y="620"/>
                  </a:lnTo>
                  <a:lnTo>
                    <a:pt x="1878" y="625"/>
                  </a:lnTo>
                  <a:lnTo>
                    <a:pt x="1902" y="611"/>
                  </a:lnTo>
                  <a:lnTo>
                    <a:pt x="1935" y="574"/>
                  </a:lnTo>
                  <a:lnTo>
                    <a:pt x="1954" y="575"/>
                  </a:lnTo>
                  <a:lnTo>
                    <a:pt x="1976" y="562"/>
                  </a:lnTo>
                  <a:lnTo>
                    <a:pt x="2032" y="502"/>
                  </a:lnTo>
                  <a:lnTo>
                    <a:pt x="2115" y="492"/>
                  </a:lnTo>
                  <a:lnTo>
                    <a:pt x="2147" y="499"/>
                  </a:lnTo>
                  <a:lnTo>
                    <a:pt x="2155" y="494"/>
                  </a:lnTo>
                  <a:lnTo>
                    <a:pt x="2154" y="483"/>
                  </a:lnTo>
                  <a:lnTo>
                    <a:pt x="2143" y="475"/>
                  </a:lnTo>
                  <a:lnTo>
                    <a:pt x="2144" y="456"/>
                  </a:lnTo>
                  <a:lnTo>
                    <a:pt x="2138" y="444"/>
                  </a:lnTo>
                  <a:lnTo>
                    <a:pt x="2103" y="412"/>
                  </a:lnTo>
                  <a:lnTo>
                    <a:pt x="2097" y="400"/>
                  </a:lnTo>
                  <a:lnTo>
                    <a:pt x="2057" y="429"/>
                  </a:lnTo>
                  <a:lnTo>
                    <a:pt x="2014" y="436"/>
                  </a:lnTo>
                  <a:lnTo>
                    <a:pt x="1979" y="429"/>
                  </a:lnTo>
                  <a:lnTo>
                    <a:pt x="1972" y="416"/>
                  </a:lnTo>
                  <a:lnTo>
                    <a:pt x="1969" y="380"/>
                  </a:lnTo>
                  <a:lnTo>
                    <a:pt x="1976" y="365"/>
                  </a:lnTo>
                  <a:lnTo>
                    <a:pt x="1976" y="320"/>
                  </a:lnTo>
                  <a:lnTo>
                    <a:pt x="2003" y="275"/>
                  </a:lnTo>
                  <a:lnTo>
                    <a:pt x="2010" y="267"/>
                  </a:lnTo>
                  <a:lnTo>
                    <a:pt x="2010" y="264"/>
                  </a:lnTo>
                  <a:lnTo>
                    <a:pt x="2079" y="294"/>
                  </a:lnTo>
                  <a:lnTo>
                    <a:pt x="2090" y="291"/>
                  </a:lnTo>
                  <a:lnTo>
                    <a:pt x="2145" y="255"/>
                  </a:lnTo>
                  <a:lnTo>
                    <a:pt x="2146" y="248"/>
                  </a:lnTo>
                  <a:lnTo>
                    <a:pt x="2144" y="239"/>
                  </a:lnTo>
                  <a:lnTo>
                    <a:pt x="2147" y="227"/>
                  </a:lnTo>
                  <a:lnTo>
                    <a:pt x="2161" y="207"/>
                  </a:lnTo>
                  <a:lnTo>
                    <a:pt x="2179" y="148"/>
                  </a:lnTo>
                  <a:lnTo>
                    <a:pt x="2194" y="139"/>
                  </a:lnTo>
                  <a:lnTo>
                    <a:pt x="2215" y="116"/>
                  </a:lnTo>
                  <a:lnTo>
                    <a:pt x="2215" y="112"/>
                  </a:lnTo>
                  <a:lnTo>
                    <a:pt x="2212" y="103"/>
                  </a:lnTo>
                  <a:lnTo>
                    <a:pt x="2213" y="79"/>
                  </a:lnTo>
                  <a:lnTo>
                    <a:pt x="2207" y="76"/>
                  </a:lnTo>
                  <a:lnTo>
                    <a:pt x="2182" y="81"/>
                  </a:lnTo>
                  <a:lnTo>
                    <a:pt x="2179" y="76"/>
                  </a:lnTo>
                  <a:lnTo>
                    <a:pt x="2183" y="65"/>
                  </a:lnTo>
                  <a:lnTo>
                    <a:pt x="2203" y="45"/>
                  </a:lnTo>
                  <a:lnTo>
                    <a:pt x="2209" y="34"/>
                  </a:lnTo>
                  <a:lnTo>
                    <a:pt x="2223" y="24"/>
                  </a:lnTo>
                  <a:lnTo>
                    <a:pt x="2350" y="0"/>
                  </a:lnTo>
                  <a:lnTo>
                    <a:pt x="2391" y="29"/>
                  </a:lnTo>
                  <a:lnTo>
                    <a:pt x="2405" y="32"/>
                  </a:lnTo>
                  <a:lnTo>
                    <a:pt x="2420" y="30"/>
                  </a:lnTo>
                  <a:lnTo>
                    <a:pt x="2447" y="40"/>
                  </a:lnTo>
                  <a:lnTo>
                    <a:pt x="2464" y="67"/>
                  </a:lnTo>
                  <a:lnTo>
                    <a:pt x="2464" y="77"/>
                  </a:lnTo>
                  <a:lnTo>
                    <a:pt x="2479" y="89"/>
                  </a:lnTo>
                  <a:lnTo>
                    <a:pt x="2481" y="96"/>
                  </a:lnTo>
                  <a:lnTo>
                    <a:pt x="2481" y="91"/>
                  </a:lnTo>
                  <a:lnTo>
                    <a:pt x="2532" y="248"/>
                  </a:lnTo>
                  <a:lnTo>
                    <a:pt x="2531" y="254"/>
                  </a:lnTo>
                  <a:lnTo>
                    <a:pt x="2532" y="254"/>
                  </a:lnTo>
                  <a:lnTo>
                    <a:pt x="2534" y="289"/>
                  </a:lnTo>
                  <a:lnTo>
                    <a:pt x="2545" y="297"/>
                  </a:lnTo>
                  <a:lnTo>
                    <a:pt x="2565" y="299"/>
                  </a:lnTo>
                  <a:lnTo>
                    <a:pt x="2583" y="293"/>
                  </a:lnTo>
                  <a:lnTo>
                    <a:pt x="2628" y="309"/>
                  </a:lnTo>
                  <a:lnTo>
                    <a:pt x="2656" y="333"/>
                  </a:lnTo>
                  <a:lnTo>
                    <a:pt x="2669" y="340"/>
                  </a:lnTo>
                  <a:lnTo>
                    <a:pt x="2678" y="341"/>
                  </a:lnTo>
                  <a:lnTo>
                    <a:pt x="2683" y="348"/>
                  </a:lnTo>
                  <a:lnTo>
                    <a:pt x="2683" y="351"/>
                  </a:lnTo>
                  <a:lnTo>
                    <a:pt x="2684" y="351"/>
                  </a:lnTo>
                  <a:lnTo>
                    <a:pt x="2686" y="364"/>
                  </a:lnTo>
                  <a:lnTo>
                    <a:pt x="2691" y="372"/>
                  </a:lnTo>
                  <a:lnTo>
                    <a:pt x="2691" y="401"/>
                  </a:lnTo>
                  <a:lnTo>
                    <a:pt x="2706" y="425"/>
                  </a:lnTo>
                  <a:lnTo>
                    <a:pt x="2721" y="425"/>
                  </a:lnTo>
                  <a:lnTo>
                    <a:pt x="2738" y="430"/>
                  </a:lnTo>
                  <a:lnTo>
                    <a:pt x="2752" y="428"/>
                  </a:lnTo>
                  <a:lnTo>
                    <a:pt x="2807" y="397"/>
                  </a:lnTo>
                  <a:lnTo>
                    <a:pt x="2823" y="396"/>
                  </a:lnTo>
                  <a:lnTo>
                    <a:pt x="2881" y="372"/>
                  </a:lnTo>
                  <a:lnTo>
                    <a:pt x="2881" y="375"/>
                  </a:lnTo>
                  <a:lnTo>
                    <a:pt x="2873" y="386"/>
                  </a:lnTo>
                  <a:lnTo>
                    <a:pt x="2873" y="403"/>
                  </a:lnTo>
                  <a:lnTo>
                    <a:pt x="2879" y="417"/>
                  </a:lnTo>
                  <a:lnTo>
                    <a:pt x="2876" y="434"/>
                  </a:lnTo>
                  <a:lnTo>
                    <a:pt x="2854" y="454"/>
                  </a:lnTo>
                  <a:lnTo>
                    <a:pt x="2833" y="536"/>
                  </a:lnTo>
                  <a:lnTo>
                    <a:pt x="2804" y="584"/>
                  </a:lnTo>
                  <a:lnTo>
                    <a:pt x="2800" y="601"/>
                  </a:lnTo>
                  <a:lnTo>
                    <a:pt x="2791" y="609"/>
                  </a:lnTo>
                  <a:lnTo>
                    <a:pt x="2785" y="607"/>
                  </a:lnTo>
                  <a:lnTo>
                    <a:pt x="2743" y="595"/>
                  </a:lnTo>
                  <a:lnTo>
                    <a:pt x="2700" y="631"/>
                  </a:lnTo>
                  <a:lnTo>
                    <a:pt x="2708" y="643"/>
                  </a:lnTo>
                  <a:lnTo>
                    <a:pt x="2712" y="717"/>
                  </a:lnTo>
                  <a:lnTo>
                    <a:pt x="2698" y="738"/>
                  </a:lnTo>
                  <a:lnTo>
                    <a:pt x="2681" y="753"/>
                  </a:lnTo>
                  <a:lnTo>
                    <a:pt x="2681" y="769"/>
                  </a:lnTo>
                  <a:lnTo>
                    <a:pt x="2675" y="768"/>
                  </a:lnTo>
                  <a:lnTo>
                    <a:pt x="2668" y="755"/>
                  </a:lnTo>
                  <a:lnTo>
                    <a:pt x="2658" y="746"/>
                  </a:lnTo>
                  <a:lnTo>
                    <a:pt x="2650" y="753"/>
                  </a:lnTo>
                  <a:lnTo>
                    <a:pt x="2635" y="784"/>
                  </a:lnTo>
                  <a:lnTo>
                    <a:pt x="2607" y="804"/>
                  </a:lnTo>
                  <a:lnTo>
                    <a:pt x="2570" y="808"/>
                  </a:lnTo>
                  <a:lnTo>
                    <a:pt x="2566" y="816"/>
                  </a:lnTo>
                  <a:lnTo>
                    <a:pt x="2571" y="843"/>
                  </a:lnTo>
                  <a:lnTo>
                    <a:pt x="2535" y="846"/>
                  </a:lnTo>
                  <a:lnTo>
                    <a:pt x="2522" y="839"/>
                  </a:lnTo>
                  <a:lnTo>
                    <a:pt x="2506" y="835"/>
                  </a:lnTo>
                  <a:lnTo>
                    <a:pt x="2426" y="898"/>
                  </a:lnTo>
                  <a:lnTo>
                    <a:pt x="2412" y="904"/>
                  </a:lnTo>
                  <a:lnTo>
                    <a:pt x="2389" y="934"/>
                  </a:lnTo>
                  <a:lnTo>
                    <a:pt x="2388" y="937"/>
                  </a:lnTo>
                  <a:lnTo>
                    <a:pt x="2346" y="949"/>
                  </a:lnTo>
                  <a:lnTo>
                    <a:pt x="2342" y="944"/>
                  </a:lnTo>
                  <a:lnTo>
                    <a:pt x="2325" y="957"/>
                  </a:lnTo>
                  <a:lnTo>
                    <a:pt x="2294" y="968"/>
                  </a:lnTo>
                  <a:lnTo>
                    <a:pt x="2287" y="977"/>
                  </a:lnTo>
                  <a:lnTo>
                    <a:pt x="2282" y="986"/>
                  </a:lnTo>
                  <a:lnTo>
                    <a:pt x="2272" y="995"/>
                  </a:lnTo>
                  <a:lnTo>
                    <a:pt x="2264" y="995"/>
                  </a:lnTo>
                  <a:lnTo>
                    <a:pt x="2258" y="999"/>
                  </a:lnTo>
                  <a:lnTo>
                    <a:pt x="2242" y="1007"/>
                  </a:lnTo>
                  <a:lnTo>
                    <a:pt x="2238" y="1003"/>
                  </a:lnTo>
                  <a:lnTo>
                    <a:pt x="2246" y="993"/>
                  </a:lnTo>
                  <a:lnTo>
                    <a:pt x="2258" y="989"/>
                  </a:lnTo>
                  <a:lnTo>
                    <a:pt x="2264" y="970"/>
                  </a:lnTo>
                  <a:lnTo>
                    <a:pt x="2251" y="962"/>
                  </a:lnTo>
                  <a:lnTo>
                    <a:pt x="2244" y="960"/>
                  </a:lnTo>
                  <a:lnTo>
                    <a:pt x="2253" y="955"/>
                  </a:lnTo>
                  <a:lnTo>
                    <a:pt x="2255" y="946"/>
                  </a:lnTo>
                  <a:lnTo>
                    <a:pt x="2264" y="938"/>
                  </a:lnTo>
                  <a:lnTo>
                    <a:pt x="2289" y="902"/>
                  </a:lnTo>
                  <a:lnTo>
                    <a:pt x="2287" y="896"/>
                  </a:lnTo>
                  <a:lnTo>
                    <a:pt x="2277" y="883"/>
                  </a:lnTo>
                  <a:lnTo>
                    <a:pt x="2274" y="873"/>
                  </a:lnTo>
                  <a:lnTo>
                    <a:pt x="2269" y="867"/>
                  </a:lnTo>
                  <a:lnTo>
                    <a:pt x="2265" y="873"/>
                  </a:lnTo>
                  <a:lnTo>
                    <a:pt x="2244" y="874"/>
                  </a:lnTo>
                  <a:lnTo>
                    <a:pt x="2237" y="877"/>
                  </a:lnTo>
                  <a:lnTo>
                    <a:pt x="2203" y="920"/>
                  </a:lnTo>
                  <a:lnTo>
                    <a:pt x="2160" y="944"/>
                  </a:lnTo>
                  <a:lnTo>
                    <a:pt x="2151" y="967"/>
                  </a:lnTo>
                  <a:lnTo>
                    <a:pt x="2144" y="976"/>
                  </a:lnTo>
                  <a:lnTo>
                    <a:pt x="2135" y="981"/>
                  </a:lnTo>
                  <a:lnTo>
                    <a:pt x="2103" y="986"/>
                  </a:lnTo>
                  <a:lnTo>
                    <a:pt x="2098" y="983"/>
                  </a:lnTo>
                  <a:lnTo>
                    <a:pt x="2088" y="982"/>
                  </a:lnTo>
                  <a:lnTo>
                    <a:pt x="2080" y="989"/>
                  </a:lnTo>
                  <a:lnTo>
                    <a:pt x="2072" y="1021"/>
                  </a:lnTo>
                  <a:lnTo>
                    <a:pt x="2091" y="1046"/>
                  </a:lnTo>
                  <a:lnTo>
                    <a:pt x="2098" y="1049"/>
                  </a:lnTo>
                  <a:lnTo>
                    <a:pt x="2103" y="1049"/>
                  </a:lnTo>
                  <a:lnTo>
                    <a:pt x="2108" y="1055"/>
                  </a:lnTo>
                  <a:lnTo>
                    <a:pt x="2115" y="1055"/>
                  </a:lnTo>
                  <a:lnTo>
                    <a:pt x="2119" y="1065"/>
                  </a:lnTo>
                  <a:lnTo>
                    <a:pt x="2129" y="1072"/>
                  </a:lnTo>
                  <a:lnTo>
                    <a:pt x="2131" y="1087"/>
                  </a:lnTo>
                  <a:lnTo>
                    <a:pt x="2137" y="1096"/>
                  </a:lnTo>
                  <a:lnTo>
                    <a:pt x="2161" y="1106"/>
                  </a:lnTo>
                  <a:lnTo>
                    <a:pt x="2172" y="1104"/>
                  </a:lnTo>
                  <a:lnTo>
                    <a:pt x="2183" y="1090"/>
                  </a:lnTo>
                  <a:lnTo>
                    <a:pt x="2193" y="1083"/>
                  </a:lnTo>
                  <a:lnTo>
                    <a:pt x="2199" y="1074"/>
                  </a:lnTo>
                  <a:lnTo>
                    <a:pt x="2218" y="1065"/>
                  </a:lnTo>
                  <a:lnTo>
                    <a:pt x="2224" y="1064"/>
                  </a:lnTo>
                  <a:lnTo>
                    <a:pt x="2241" y="1078"/>
                  </a:lnTo>
                  <a:lnTo>
                    <a:pt x="2250" y="1078"/>
                  </a:lnTo>
                  <a:lnTo>
                    <a:pt x="2256" y="1086"/>
                  </a:lnTo>
                  <a:lnTo>
                    <a:pt x="2274" y="1085"/>
                  </a:lnTo>
                  <a:lnTo>
                    <a:pt x="2282" y="1081"/>
                  </a:lnTo>
                  <a:lnTo>
                    <a:pt x="2292" y="1086"/>
                  </a:lnTo>
                  <a:lnTo>
                    <a:pt x="2303" y="1088"/>
                  </a:lnTo>
                  <a:lnTo>
                    <a:pt x="2306" y="1089"/>
                  </a:lnTo>
                  <a:lnTo>
                    <a:pt x="2304" y="1101"/>
                  </a:lnTo>
                  <a:lnTo>
                    <a:pt x="2300" y="1108"/>
                  </a:lnTo>
                  <a:lnTo>
                    <a:pt x="2300" y="1112"/>
                  </a:lnTo>
                  <a:lnTo>
                    <a:pt x="2291" y="1123"/>
                  </a:lnTo>
                  <a:lnTo>
                    <a:pt x="2288" y="1120"/>
                  </a:lnTo>
                  <a:lnTo>
                    <a:pt x="2285" y="1111"/>
                  </a:lnTo>
                  <a:lnTo>
                    <a:pt x="2279" y="1114"/>
                  </a:lnTo>
                  <a:lnTo>
                    <a:pt x="2274" y="1113"/>
                  </a:lnTo>
                  <a:lnTo>
                    <a:pt x="2268" y="1118"/>
                  </a:lnTo>
                  <a:lnTo>
                    <a:pt x="2262" y="1126"/>
                  </a:lnTo>
                  <a:lnTo>
                    <a:pt x="2243" y="1128"/>
                  </a:lnTo>
                  <a:lnTo>
                    <a:pt x="2234" y="1135"/>
                  </a:lnTo>
                  <a:lnTo>
                    <a:pt x="2223" y="1135"/>
                  </a:lnTo>
                  <a:lnTo>
                    <a:pt x="2225" y="1145"/>
                  </a:lnTo>
                  <a:lnTo>
                    <a:pt x="2223" y="1145"/>
                  </a:lnTo>
                  <a:lnTo>
                    <a:pt x="2219" y="1149"/>
                  </a:lnTo>
                  <a:lnTo>
                    <a:pt x="2213" y="1164"/>
                  </a:lnTo>
                  <a:lnTo>
                    <a:pt x="2203" y="1165"/>
                  </a:lnTo>
                  <a:lnTo>
                    <a:pt x="2201" y="1156"/>
                  </a:lnTo>
                  <a:lnTo>
                    <a:pt x="2193" y="1156"/>
                  </a:lnTo>
                  <a:lnTo>
                    <a:pt x="2186" y="1163"/>
                  </a:lnTo>
                  <a:lnTo>
                    <a:pt x="2194" y="1171"/>
                  </a:lnTo>
                  <a:lnTo>
                    <a:pt x="2183" y="1185"/>
                  </a:lnTo>
                  <a:lnTo>
                    <a:pt x="2168" y="1194"/>
                  </a:lnTo>
                  <a:lnTo>
                    <a:pt x="2146" y="1234"/>
                  </a:lnTo>
                  <a:lnTo>
                    <a:pt x="2148" y="1242"/>
                  </a:lnTo>
                  <a:lnTo>
                    <a:pt x="2194" y="1265"/>
                  </a:lnTo>
                  <a:lnTo>
                    <a:pt x="2199" y="1273"/>
                  </a:lnTo>
                  <a:lnTo>
                    <a:pt x="2203" y="1287"/>
                  </a:lnTo>
                  <a:lnTo>
                    <a:pt x="2209" y="1296"/>
                  </a:lnTo>
                  <a:lnTo>
                    <a:pt x="2226" y="1356"/>
                  </a:lnTo>
                  <a:lnTo>
                    <a:pt x="2235" y="1368"/>
                  </a:lnTo>
                  <a:lnTo>
                    <a:pt x="2246" y="1373"/>
                  </a:lnTo>
                  <a:lnTo>
                    <a:pt x="2247" y="1382"/>
                  </a:lnTo>
                  <a:lnTo>
                    <a:pt x="2272" y="1411"/>
                  </a:lnTo>
                  <a:lnTo>
                    <a:pt x="2271" y="1413"/>
                  </a:lnTo>
                  <a:lnTo>
                    <a:pt x="2243" y="1403"/>
                  </a:lnTo>
                  <a:lnTo>
                    <a:pt x="2234" y="1402"/>
                  </a:lnTo>
                  <a:lnTo>
                    <a:pt x="2212" y="1391"/>
                  </a:lnTo>
                  <a:lnTo>
                    <a:pt x="2188" y="1396"/>
                  </a:lnTo>
                  <a:lnTo>
                    <a:pt x="2188" y="1402"/>
                  </a:lnTo>
                  <a:lnTo>
                    <a:pt x="2212" y="1396"/>
                  </a:lnTo>
                  <a:lnTo>
                    <a:pt x="2215" y="1400"/>
                  </a:lnTo>
                  <a:lnTo>
                    <a:pt x="2218" y="1407"/>
                  </a:lnTo>
                  <a:lnTo>
                    <a:pt x="2227" y="1407"/>
                  </a:lnTo>
                  <a:lnTo>
                    <a:pt x="2238" y="1414"/>
                  </a:lnTo>
                  <a:lnTo>
                    <a:pt x="2247" y="1425"/>
                  </a:lnTo>
                  <a:lnTo>
                    <a:pt x="2258" y="1432"/>
                  </a:lnTo>
                  <a:lnTo>
                    <a:pt x="2272" y="1453"/>
                  </a:lnTo>
                  <a:lnTo>
                    <a:pt x="2272" y="1456"/>
                  </a:lnTo>
                  <a:lnTo>
                    <a:pt x="2259" y="1457"/>
                  </a:lnTo>
                  <a:lnTo>
                    <a:pt x="2251" y="1465"/>
                  </a:lnTo>
                  <a:lnTo>
                    <a:pt x="2235" y="1473"/>
                  </a:lnTo>
                  <a:lnTo>
                    <a:pt x="2232" y="1477"/>
                  </a:lnTo>
                  <a:lnTo>
                    <a:pt x="2221" y="1483"/>
                  </a:lnTo>
                  <a:lnTo>
                    <a:pt x="2199" y="1485"/>
                  </a:lnTo>
                  <a:lnTo>
                    <a:pt x="2189" y="1490"/>
                  </a:lnTo>
                  <a:lnTo>
                    <a:pt x="2200" y="1489"/>
                  </a:lnTo>
                  <a:lnTo>
                    <a:pt x="2220" y="1497"/>
                  </a:lnTo>
                  <a:lnTo>
                    <a:pt x="2238" y="1489"/>
                  </a:lnTo>
                  <a:lnTo>
                    <a:pt x="2244" y="1491"/>
                  </a:lnTo>
                  <a:lnTo>
                    <a:pt x="2253" y="1498"/>
                  </a:lnTo>
                  <a:lnTo>
                    <a:pt x="2255" y="1502"/>
                  </a:lnTo>
                  <a:lnTo>
                    <a:pt x="2266" y="1508"/>
                  </a:lnTo>
                  <a:lnTo>
                    <a:pt x="2273" y="1508"/>
                  </a:lnTo>
                  <a:lnTo>
                    <a:pt x="2276" y="1510"/>
                  </a:lnTo>
                  <a:lnTo>
                    <a:pt x="2252" y="1531"/>
                  </a:lnTo>
                  <a:lnTo>
                    <a:pt x="2255" y="1531"/>
                  </a:lnTo>
                  <a:lnTo>
                    <a:pt x="2268" y="1525"/>
                  </a:lnTo>
                  <a:lnTo>
                    <a:pt x="2268" y="1545"/>
                  </a:lnTo>
                  <a:lnTo>
                    <a:pt x="2266" y="1542"/>
                  </a:lnTo>
                  <a:lnTo>
                    <a:pt x="2261" y="1545"/>
                  </a:lnTo>
                  <a:lnTo>
                    <a:pt x="2252" y="1547"/>
                  </a:lnTo>
                  <a:lnTo>
                    <a:pt x="2251" y="1550"/>
                  </a:lnTo>
                  <a:lnTo>
                    <a:pt x="2255" y="1559"/>
                  </a:lnTo>
                  <a:lnTo>
                    <a:pt x="2254" y="1570"/>
                  </a:lnTo>
                  <a:lnTo>
                    <a:pt x="2250" y="1575"/>
                  </a:lnTo>
                  <a:lnTo>
                    <a:pt x="2251" y="1589"/>
                  </a:lnTo>
                  <a:lnTo>
                    <a:pt x="2244" y="1602"/>
                  </a:lnTo>
                  <a:lnTo>
                    <a:pt x="2241" y="1600"/>
                  </a:lnTo>
                  <a:lnTo>
                    <a:pt x="2237" y="1594"/>
                  </a:lnTo>
                  <a:lnTo>
                    <a:pt x="2233" y="1598"/>
                  </a:lnTo>
                  <a:lnTo>
                    <a:pt x="2207" y="1636"/>
                  </a:lnTo>
                  <a:lnTo>
                    <a:pt x="2206" y="1641"/>
                  </a:lnTo>
                  <a:lnTo>
                    <a:pt x="2198" y="1657"/>
                  </a:lnTo>
                  <a:lnTo>
                    <a:pt x="2185" y="1669"/>
                  </a:lnTo>
                  <a:lnTo>
                    <a:pt x="2183" y="1682"/>
                  </a:lnTo>
                  <a:lnTo>
                    <a:pt x="2178" y="1687"/>
                  </a:lnTo>
                  <a:lnTo>
                    <a:pt x="2176" y="1686"/>
                  </a:lnTo>
                  <a:lnTo>
                    <a:pt x="2174" y="1673"/>
                  </a:lnTo>
                  <a:lnTo>
                    <a:pt x="2167" y="1674"/>
                  </a:lnTo>
                  <a:lnTo>
                    <a:pt x="2161" y="1679"/>
                  </a:lnTo>
                  <a:lnTo>
                    <a:pt x="2168" y="1694"/>
                  </a:lnTo>
                  <a:lnTo>
                    <a:pt x="2168" y="1698"/>
                  </a:lnTo>
                  <a:lnTo>
                    <a:pt x="2163" y="1711"/>
                  </a:lnTo>
                  <a:lnTo>
                    <a:pt x="2164" y="1716"/>
                  </a:lnTo>
                  <a:lnTo>
                    <a:pt x="2161" y="1726"/>
                  </a:lnTo>
                  <a:lnTo>
                    <a:pt x="2158" y="1729"/>
                  </a:lnTo>
                  <a:lnTo>
                    <a:pt x="2155" y="1729"/>
                  </a:lnTo>
                  <a:lnTo>
                    <a:pt x="2154" y="1735"/>
                  </a:lnTo>
                  <a:lnTo>
                    <a:pt x="2156" y="1742"/>
                  </a:lnTo>
                  <a:lnTo>
                    <a:pt x="2154" y="1744"/>
                  </a:lnTo>
                  <a:lnTo>
                    <a:pt x="2151" y="1742"/>
                  </a:lnTo>
                  <a:lnTo>
                    <a:pt x="2146" y="1742"/>
                  </a:lnTo>
                  <a:lnTo>
                    <a:pt x="2142" y="1746"/>
                  </a:lnTo>
                  <a:lnTo>
                    <a:pt x="2144" y="1753"/>
                  </a:lnTo>
                  <a:lnTo>
                    <a:pt x="2141" y="1758"/>
                  </a:lnTo>
                  <a:lnTo>
                    <a:pt x="2137" y="1756"/>
                  </a:lnTo>
                  <a:lnTo>
                    <a:pt x="2132" y="1757"/>
                  </a:lnTo>
                  <a:lnTo>
                    <a:pt x="2127" y="1770"/>
                  </a:lnTo>
                  <a:lnTo>
                    <a:pt x="2120" y="1774"/>
                  </a:lnTo>
                  <a:lnTo>
                    <a:pt x="2119" y="1782"/>
                  </a:lnTo>
                  <a:lnTo>
                    <a:pt x="2115" y="1787"/>
                  </a:lnTo>
                  <a:lnTo>
                    <a:pt x="2100" y="1789"/>
                  </a:lnTo>
                  <a:lnTo>
                    <a:pt x="2094" y="1788"/>
                  </a:lnTo>
                  <a:lnTo>
                    <a:pt x="2086" y="1794"/>
                  </a:lnTo>
                  <a:lnTo>
                    <a:pt x="2088" y="1796"/>
                  </a:lnTo>
                  <a:lnTo>
                    <a:pt x="2091" y="1800"/>
                  </a:lnTo>
                  <a:lnTo>
                    <a:pt x="2088" y="1809"/>
                  </a:lnTo>
                  <a:lnTo>
                    <a:pt x="2076" y="1819"/>
                  </a:lnTo>
                  <a:lnTo>
                    <a:pt x="2072" y="1819"/>
                  </a:lnTo>
                  <a:lnTo>
                    <a:pt x="2068" y="1830"/>
                  </a:lnTo>
                  <a:lnTo>
                    <a:pt x="2066" y="1824"/>
                  </a:lnTo>
                  <a:lnTo>
                    <a:pt x="2062" y="1827"/>
                  </a:lnTo>
                  <a:lnTo>
                    <a:pt x="2061" y="1834"/>
                  </a:lnTo>
                  <a:lnTo>
                    <a:pt x="2058" y="1832"/>
                  </a:lnTo>
                  <a:lnTo>
                    <a:pt x="2055" y="1832"/>
                  </a:lnTo>
                  <a:lnTo>
                    <a:pt x="2046" y="1838"/>
                  </a:lnTo>
                  <a:lnTo>
                    <a:pt x="2043" y="1837"/>
                  </a:lnTo>
                  <a:lnTo>
                    <a:pt x="2037" y="1840"/>
                  </a:lnTo>
                  <a:lnTo>
                    <a:pt x="2020" y="1864"/>
                  </a:lnTo>
                  <a:lnTo>
                    <a:pt x="1988" y="1880"/>
                  </a:lnTo>
                  <a:lnTo>
                    <a:pt x="1976" y="1877"/>
                  </a:lnTo>
                  <a:lnTo>
                    <a:pt x="1973" y="1880"/>
                  </a:lnTo>
                  <a:lnTo>
                    <a:pt x="1972" y="1884"/>
                  </a:lnTo>
                  <a:lnTo>
                    <a:pt x="1967" y="1885"/>
                  </a:lnTo>
                  <a:lnTo>
                    <a:pt x="1961" y="1883"/>
                  </a:lnTo>
                  <a:lnTo>
                    <a:pt x="1961" y="1879"/>
                  </a:lnTo>
                  <a:lnTo>
                    <a:pt x="1954" y="1877"/>
                  </a:lnTo>
                  <a:lnTo>
                    <a:pt x="1947" y="1881"/>
                  </a:lnTo>
                  <a:lnTo>
                    <a:pt x="1942" y="1888"/>
                  </a:lnTo>
                  <a:lnTo>
                    <a:pt x="1936" y="1888"/>
                  </a:lnTo>
                  <a:lnTo>
                    <a:pt x="1934" y="1884"/>
                  </a:lnTo>
                  <a:lnTo>
                    <a:pt x="1934" y="1880"/>
                  </a:lnTo>
                  <a:lnTo>
                    <a:pt x="1926" y="1882"/>
                  </a:lnTo>
                  <a:lnTo>
                    <a:pt x="1926" y="1891"/>
                  </a:lnTo>
                  <a:lnTo>
                    <a:pt x="1925" y="189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2" name="Freeform 1134"/>
            <p:cNvSpPr>
              <a:spLocks/>
            </p:cNvSpPr>
            <p:nvPr/>
          </p:nvSpPr>
          <p:spPr bwMode="auto">
            <a:xfrm>
              <a:off x="6235443" y="2791445"/>
              <a:ext cx="1396157" cy="958090"/>
            </a:xfrm>
            <a:custGeom>
              <a:avLst/>
              <a:gdLst>
                <a:gd name="T0" fmla="*/ 3 w 2881"/>
                <a:gd name="T1" fmla="*/ 3 h 2006"/>
                <a:gd name="T2" fmla="*/ 3 w 2881"/>
                <a:gd name="T3" fmla="*/ 3 h 2006"/>
                <a:gd name="T4" fmla="*/ 2 w 2881"/>
                <a:gd name="T5" fmla="*/ 3 h 2006"/>
                <a:gd name="T6" fmla="*/ 2 w 2881"/>
                <a:gd name="T7" fmla="*/ 3 h 2006"/>
                <a:gd name="T8" fmla="*/ 2 w 2881"/>
                <a:gd name="T9" fmla="*/ 3 h 2006"/>
                <a:gd name="T10" fmla="*/ 2 w 2881"/>
                <a:gd name="T11" fmla="*/ 3 h 2006"/>
                <a:gd name="T12" fmla="*/ 2 w 2881"/>
                <a:gd name="T13" fmla="*/ 3 h 2006"/>
                <a:gd name="T14" fmla="*/ 2 w 2881"/>
                <a:gd name="T15" fmla="*/ 2 h 2006"/>
                <a:gd name="T16" fmla="*/ 2 w 2881"/>
                <a:gd name="T17" fmla="*/ 2 h 2006"/>
                <a:gd name="T18" fmla="*/ 1 w 2881"/>
                <a:gd name="T19" fmla="*/ 2 h 2006"/>
                <a:gd name="T20" fmla="*/ 1 w 2881"/>
                <a:gd name="T21" fmla="*/ 2 h 2006"/>
                <a:gd name="T22" fmla="*/ 1 w 2881"/>
                <a:gd name="T23" fmla="*/ 2 h 2006"/>
                <a:gd name="T24" fmla="*/ 1 w 2881"/>
                <a:gd name="T25" fmla="*/ 2 h 2006"/>
                <a:gd name="T26" fmla="*/ 1 w 2881"/>
                <a:gd name="T27" fmla="*/ 2 h 2006"/>
                <a:gd name="T28" fmla="*/ 1 w 2881"/>
                <a:gd name="T29" fmla="*/ 2 h 2006"/>
                <a:gd name="T30" fmla="*/ 1 w 2881"/>
                <a:gd name="T31" fmla="*/ 2 h 2006"/>
                <a:gd name="T32" fmla="*/ 1 w 2881"/>
                <a:gd name="T33" fmla="*/ 2 h 2006"/>
                <a:gd name="T34" fmla="*/ 0 w 2881"/>
                <a:gd name="T35" fmla="*/ 2 h 2006"/>
                <a:gd name="T36" fmla="*/ 0 w 2881"/>
                <a:gd name="T37" fmla="*/ 2 h 2006"/>
                <a:gd name="T38" fmla="*/ 0 w 2881"/>
                <a:gd name="T39" fmla="*/ 2 h 2006"/>
                <a:gd name="T40" fmla="*/ 0 w 2881"/>
                <a:gd name="T41" fmla="*/ 2 h 2006"/>
                <a:gd name="T42" fmla="*/ 0 w 2881"/>
                <a:gd name="T43" fmla="*/ 2 h 2006"/>
                <a:gd name="T44" fmla="*/ 0 w 2881"/>
                <a:gd name="T45" fmla="*/ 2 h 2006"/>
                <a:gd name="T46" fmla="*/ 0 w 2881"/>
                <a:gd name="T47" fmla="*/ 2 h 2006"/>
                <a:gd name="T48" fmla="*/ 0 w 2881"/>
                <a:gd name="T49" fmla="*/ 2 h 2006"/>
                <a:gd name="T50" fmla="*/ 0 w 2881"/>
                <a:gd name="T51" fmla="*/ 2 h 2006"/>
                <a:gd name="T52" fmla="*/ 0 w 2881"/>
                <a:gd name="T53" fmla="*/ 2 h 2006"/>
                <a:gd name="T54" fmla="*/ 0 w 2881"/>
                <a:gd name="T55" fmla="*/ 2 h 2006"/>
                <a:gd name="T56" fmla="*/ 0 w 2881"/>
                <a:gd name="T57" fmla="*/ 2 h 2006"/>
                <a:gd name="T58" fmla="*/ 0 w 2881"/>
                <a:gd name="T59" fmla="*/ 2 h 2006"/>
                <a:gd name="T60" fmla="*/ 0 w 2881"/>
                <a:gd name="T61" fmla="*/ 1 h 2006"/>
                <a:gd name="T62" fmla="*/ 0 w 2881"/>
                <a:gd name="T63" fmla="*/ 1 h 2006"/>
                <a:gd name="T64" fmla="*/ 0 w 2881"/>
                <a:gd name="T65" fmla="*/ 1 h 2006"/>
                <a:gd name="T66" fmla="*/ 1 w 2881"/>
                <a:gd name="T67" fmla="*/ 1 h 2006"/>
                <a:gd name="T68" fmla="*/ 1 w 2881"/>
                <a:gd name="T69" fmla="*/ 0 h 2006"/>
                <a:gd name="T70" fmla="*/ 1 w 2881"/>
                <a:gd name="T71" fmla="*/ 1 h 2006"/>
                <a:gd name="T72" fmla="*/ 2 w 2881"/>
                <a:gd name="T73" fmla="*/ 1 h 2006"/>
                <a:gd name="T74" fmla="*/ 2 w 2881"/>
                <a:gd name="T75" fmla="*/ 1 h 2006"/>
                <a:gd name="T76" fmla="*/ 3 w 2881"/>
                <a:gd name="T77" fmla="*/ 1 h 2006"/>
                <a:gd name="T78" fmla="*/ 3 w 2881"/>
                <a:gd name="T79" fmla="*/ 1 h 2006"/>
                <a:gd name="T80" fmla="*/ 3 w 2881"/>
                <a:gd name="T81" fmla="*/ 0 h 2006"/>
                <a:gd name="T82" fmla="*/ 3 w 2881"/>
                <a:gd name="T83" fmla="*/ 0 h 2006"/>
                <a:gd name="T84" fmla="*/ 3 w 2881"/>
                <a:gd name="T85" fmla="*/ 0 h 2006"/>
                <a:gd name="T86" fmla="*/ 4 w 2881"/>
                <a:gd name="T87" fmla="*/ 0 h 2006"/>
                <a:gd name="T88" fmla="*/ 4 w 2881"/>
                <a:gd name="T89" fmla="*/ 1 h 2006"/>
                <a:gd name="T90" fmla="*/ 4 w 2881"/>
                <a:gd name="T91" fmla="*/ 1 h 2006"/>
                <a:gd name="T92" fmla="*/ 4 w 2881"/>
                <a:gd name="T93" fmla="*/ 1 h 2006"/>
                <a:gd name="T94" fmla="*/ 3 w 2881"/>
                <a:gd name="T95" fmla="*/ 1 h 2006"/>
                <a:gd name="T96" fmla="*/ 3 w 2881"/>
                <a:gd name="T97" fmla="*/ 1 h 2006"/>
                <a:gd name="T98" fmla="*/ 3 w 2881"/>
                <a:gd name="T99" fmla="*/ 1 h 2006"/>
                <a:gd name="T100" fmla="*/ 3 w 2881"/>
                <a:gd name="T101" fmla="*/ 1 h 2006"/>
                <a:gd name="T102" fmla="*/ 3 w 2881"/>
                <a:gd name="T103" fmla="*/ 1 h 2006"/>
                <a:gd name="T104" fmla="*/ 3 w 2881"/>
                <a:gd name="T105" fmla="*/ 2 h 2006"/>
                <a:gd name="T106" fmla="*/ 3 w 2881"/>
                <a:gd name="T107" fmla="*/ 2 h 2006"/>
                <a:gd name="T108" fmla="*/ 3 w 2881"/>
                <a:gd name="T109" fmla="*/ 2 h 2006"/>
                <a:gd name="T110" fmla="*/ 3 w 2881"/>
                <a:gd name="T111" fmla="*/ 2 h 2006"/>
                <a:gd name="T112" fmla="*/ 3 w 2881"/>
                <a:gd name="T113" fmla="*/ 2 h 2006"/>
                <a:gd name="T114" fmla="*/ 3 w 2881"/>
                <a:gd name="T115" fmla="*/ 2 h 2006"/>
                <a:gd name="T116" fmla="*/ 3 w 2881"/>
                <a:gd name="T117" fmla="*/ 2 h 2006"/>
                <a:gd name="T118" fmla="*/ 3 w 2881"/>
                <a:gd name="T119" fmla="*/ 2 h 2006"/>
                <a:gd name="T120" fmla="*/ 3 w 2881"/>
                <a:gd name="T121" fmla="*/ 2 h 2006"/>
                <a:gd name="T122" fmla="*/ 3 w 2881"/>
                <a:gd name="T123" fmla="*/ 3 h 2006"/>
                <a:gd name="T124" fmla="*/ 3 w 2881"/>
                <a:gd name="T125" fmla="*/ 3 h 20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81"/>
                <a:gd name="T190" fmla="*/ 0 h 2006"/>
                <a:gd name="T191" fmla="*/ 2881 w 2881"/>
                <a:gd name="T192" fmla="*/ 2006 h 20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81" h="2006">
                  <a:moveTo>
                    <a:pt x="1925" y="1891"/>
                  </a:moveTo>
                  <a:lnTo>
                    <a:pt x="1923" y="1897"/>
                  </a:lnTo>
                  <a:lnTo>
                    <a:pt x="1922" y="1895"/>
                  </a:lnTo>
                  <a:lnTo>
                    <a:pt x="1921" y="1891"/>
                  </a:lnTo>
                  <a:lnTo>
                    <a:pt x="1918" y="1888"/>
                  </a:lnTo>
                  <a:lnTo>
                    <a:pt x="1912" y="1890"/>
                  </a:lnTo>
                  <a:lnTo>
                    <a:pt x="1908" y="1891"/>
                  </a:lnTo>
                  <a:lnTo>
                    <a:pt x="1908" y="1894"/>
                  </a:lnTo>
                  <a:lnTo>
                    <a:pt x="1913" y="1899"/>
                  </a:lnTo>
                  <a:lnTo>
                    <a:pt x="1898" y="1902"/>
                  </a:lnTo>
                  <a:lnTo>
                    <a:pt x="1897" y="1897"/>
                  </a:lnTo>
                  <a:lnTo>
                    <a:pt x="1898" y="1896"/>
                  </a:lnTo>
                  <a:lnTo>
                    <a:pt x="1896" y="1891"/>
                  </a:lnTo>
                  <a:lnTo>
                    <a:pt x="1887" y="1884"/>
                  </a:lnTo>
                  <a:lnTo>
                    <a:pt x="1880" y="1882"/>
                  </a:lnTo>
                  <a:lnTo>
                    <a:pt x="1878" y="1877"/>
                  </a:lnTo>
                  <a:lnTo>
                    <a:pt x="1877" y="1905"/>
                  </a:lnTo>
                  <a:lnTo>
                    <a:pt x="1873" y="1907"/>
                  </a:lnTo>
                  <a:lnTo>
                    <a:pt x="1871" y="1906"/>
                  </a:lnTo>
                  <a:lnTo>
                    <a:pt x="1857" y="1893"/>
                  </a:lnTo>
                  <a:lnTo>
                    <a:pt x="1855" y="1887"/>
                  </a:lnTo>
                  <a:lnTo>
                    <a:pt x="1849" y="1908"/>
                  </a:lnTo>
                  <a:lnTo>
                    <a:pt x="1850" y="1920"/>
                  </a:lnTo>
                  <a:lnTo>
                    <a:pt x="1848" y="1923"/>
                  </a:lnTo>
                  <a:lnTo>
                    <a:pt x="1844" y="1921"/>
                  </a:lnTo>
                  <a:lnTo>
                    <a:pt x="1831" y="1928"/>
                  </a:lnTo>
                  <a:lnTo>
                    <a:pt x="1822" y="1929"/>
                  </a:lnTo>
                  <a:lnTo>
                    <a:pt x="1816" y="1932"/>
                  </a:lnTo>
                  <a:lnTo>
                    <a:pt x="1809" y="1932"/>
                  </a:lnTo>
                  <a:lnTo>
                    <a:pt x="1805" y="1930"/>
                  </a:lnTo>
                  <a:lnTo>
                    <a:pt x="1797" y="1931"/>
                  </a:lnTo>
                  <a:lnTo>
                    <a:pt x="1789" y="1939"/>
                  </a:lnTo>
                  <a:lnTo>
                    <a:pt x="1767" y="1943"/>
                  </a:lnTo>
                  <a:lnTo>
                    <a:pt x="1760" y="1942"/>
                  </a:lnTo>
                  <a:lnTo>
                    <a:pt x="1758" y="1946"/>
                  </a:lnTo>
                  <a:lnTo>
                    <a:pt x="1737" y="1953"/>
                  </a:lnTo>
                  <a:lnTo>
                    <a:pt x="1729" y="1951"/>
                  </a:lnTo>
                  <a:lnTo>
                    <a:pt x="1720" y="1973"/>
                  </a:lnTo>
                  <a:lnTo>
                    <a:pt x="1729" y="1990"/>
                  </a:lnTo>
                  <a:lnTo>
                    <a:pt x="1729" y="2000"/>
                  </a:lnTo>
                  <a:lnTo>
                    <a:pt x="1715" y="2006"/>
                  </a:lnTo>
                  <a:lnTo>
                    <a:pt x="1707" y="2000"/>
                  </a:lnTo>
                  <a:lnTo>
                    <a:pt x="1691" y="1968"/>
                  </a:lnTo>
                  <a:lnTo>
                    <a:pt x="1698" y="1947"/>
                  </a:lnTo>
                  <a:lnTo>
                    <a:pt x="1694" y="1940"/>
                  </a:lnTo>
                  <a:lnTo>
                    <a:pt x="1680" y="1949"/>
                  </a:lnTo>
                  <a:lnTo>
                    <a:pt x="1672" y="1949"/>
                  </a:lnTo>
                  <a:lnTo>
                    <a:pt x="1668" y="1945"/>
                  </a:lnTo>
                  <a:lnTo>
                    <a:pt x="1667" y="1940"/>
                  </a:lnTo>
                  <a:lnTo>
                    <a:pt x="1643" y="1933"/>
                  </a:lnTo>
                  <a:lnTo>
                    <a:pt x="1640" y="1934"/>
                  </a:lnTo>
                  <a:lnTo>
                    <a:pt x="1637" y="1941"/>
                  </a:lnTo>
                  <a:lnTo>
                    <a:pt x="1628" y="1942"/>
                  </a:lnTo>
                  <a:lnTo>
                    <a:pt x="1628" y="1949"/>
                  </a:lnTo>
                  <a:lnTo>
                    <a:pt x="1626" y="1939"/>
                  </a:lnTo>
                  <a:lnTo>
                    <a:pt x="1614" y="1946"/>
                  </a:lnTo>
                  <a:lnTo>
                    <a:pt x="1608" y="1941"/>
                  </a:lnTo>
                  <a:lnTo>
                    <a:pt x="1583" y="1940"/>
                  </a:lnTo>
                  <a:lnTo>
                    <a:pt x="1580" y="1936"/>
                  </a:lnTo>
                  <a:lnTo>
                    <a:pt x="1560" y="1924"/>
                  </a:lnTo>
                  <a:lnTo>
                    <a:pt x="1552" y="1914"/>
                  </a:lnTo>
                  <a:lnTo>
                    <a:pt x="1549" y="1901"/>
                  </a:lnTo>
                  <a:lnTo>
                    <a:pt x="1554" y="1887"/>
                  </a:lnTo>
                  <a:lnTo>
                    <a:pt x="1549" y="1880"/>
                  </a:lnTo>
                  <a:lnTo>
                    <a:pt x="1521" y="1877"/>
                  </a:lnTo>
                  <a:lnTo>
                    <a:pt x="1485" y="1859"/>
                  </a:lnTo>
                  <a:lnTo>
                    <a:pt x="1479" y="1859"/>
                  </a:lnTo>
                  <a:lnTo>
                    <a:pt x="1462" y="1875"/>
                  </a:lnTo>
                  <a:lnTo>
                    <a:pt x="1444" y="1882"/>
                  </a:lnTo>
                  <a:lnTo>
                    <a:pt x="1437" y="1880"/>
                  </a:lnTo>
                  <a:lnTo>
                    <a:pt x="1429" y="1887"/>
                  </a:lnTo>
                  <a:lnTo>
                    <a:pt x="1422" y="1890"/>
                  </a:lnTo>
                  <a:lnTo>
                    <a:pt x="1418" y="1885"/>
                  </a:lnTo>
                  <a:lnTo>
                    <a:pt x="1407" y="1888"/>
                  </a:lnTo>
                  <a:lnTo>
                    <a:pt x="1402" y="1884"/>
                  </a:lnTo>
                  <a:lnTo>
                    <a:pt x="1396" y="1885"/>
                  </a:lnTo>
                  <a:lnTo>
                    <a:pt x="1383" y="1894"/>
                  </a:lnTo>
                  <a:lnTo>
                    <a:pt x="1378" y="1893"/>
                  </a:lnTo>
                  <a:lnTo>
                    <a:pt x="1372" y="1887"/>
                  </a:lnTo>
                  <a:lnTo>
                    <a:pt x="1360" y="1884"/>
                  </a:lnTo>
                  <a:lnTo>
                    <a:pt x="1358" y="1882"/>
                  </a:lnTo>
                  <a:lnTo>
                    <a:pt x="1355" y="1884"/>
                  </a:lnTo>
                  <a:lnTo>
                    <a:pt x="1346" y="1896"/>
                  </a:lnTo>
                  <a:lnTo>
                    <a:pt x="1346" y="1899"/>
                  </a:lnTo>
                  <a:lnTo>
                    <a:pt x="1340" y="1896"/>
                  </a:lnTo>
                  <a:lnTo>
                    <a:pt x="1340" y="1894"/>
                  </a:lnTo>
                  <a:lnTo>
                    <a:pt x="1323" y="1893"/>
                  </a:lnTo>
                  <a:lnTo>
                    <a:pt x="1317" y="1899"/>
                  </a:lnTo>
                  <a:lnTo>
                    <a:pt x="1317" y="1924"/>
                  </a:lnTo>
                  <a:lnTo>
                    <a:pt x="1322" y="1938"/>
                  </a:lnTo>
                  <a:lnTo>
                    <a:pt x="1321" y="1951"/>
                  </a:lnTo>
                  <a:lnTo>
                    <a:pt x="1318" y="1954"/>
                  </a:lnTo>
                  <a:lnTo>
                    <a:pt x="1301" y="1957"/>
                  </a:lnTo>
                  <a:lnTo>
                    <a:pt x="1294" y="1930"/>
                  </a:lnTo>
                  <a:lnTo>
                    <a:pt x="1285" y="1929"/>
                  </a:lnTo>
                  <a:lnTo>
                    <a:pt x="1271" y="1939"/>
                  </a:lnTo>
                  <a:lnTo>
                    <a:pt x="1254" y="1941"/>
                  </a:lnTo>
                  <a:lnTo>
                    <a:pt x="1238" y="1926"/>
                  </a:lnTo>
                  <a:lnTo>
                    <a:pt x="1237" y="1916"/>
                  </a:lnTo>
                  <a:lnTo>
                    <a:pt x="1209" y="1908"/>
                  </a:lnTo>
                  <a:lnTo>
                    <a:pt x="1217" y="1869"/>
                  </a:lnTo>
                  <a:lnTo>
                    <a:pt x="1192" y="1853"/>
                  </a:lnTo>
                  <a:lnTo>
                    <a:pt x="1191" y="1835"/>
                  </a:lnTo>
                  <a:lnTo>
                    <a:pt x="1186" y="1824"/>
                  </a:lnTo>
                  <a:lnTo>
                    <a:pt x="1186" y="1814"/>
                  </a:lnTo>
                  <a:lnTo>
                    <a:pt x="1153" y="1815"/>
                  </a:lnTo>
                  <a:lnTo>
                    <a:pt x="1132" y="1833"/>
                  </a:lnTo>
                  <a:lnTo>
                    <a:pt x="1128" y="1829"/>
                  </a:lnTo>
                  <a:lnTo>
                    <a:pt x="1136" y="1813"/>
                  </a:lnTo>
                  <a:lnTo>
                    <a:pt x="1137" y="1806"/>
                  </a:lnTo>
                  <a:lnTo>
                    <a:pt x="1134" y="1793"/>
                  </a:lnTo>
                  <a:lnTo>
                    <a:pt x="1143" y="1764"/>
                  </a:lnTo>
                  <a:lnTo>
                    <a:pt x="1152" y="1755"/>
                  </a:lnTo>
                  <a:lnTo>
                    <a:pt x="1156" y="1746"/>
                  </a:lnTo>
                  <a:lnTo>
                    <a:pt x="1162" y="1744"/>
                  </a:lnTo>
                  <a:lnTo>
                    <a:pt x="1178" y="1711"/>
                  </a:lnTo>
                  <a:lnTo>
                    <a:pt x="1174" y="1634"/>
                  </a:lnTo>
                  <a:lnTo>
                    <a:pt x="1160" y="1634"/>
                  </a:lnTo>
                  <a:lnTo>
                    <a:pt x="1156" y="1626"/>
                  </a:lnTo>
                  <a:lnTo>
                    <a:pt x="1152" y="1611"/>
                  </a:lnTo>
                  <a:lnTo>
                    <a:pt x="1142" y="1600"/>
                  </a:lnTo>
                  <a:lnTo>
                    <a:pt x="1131" y="1595"/>
                  </a:lnTo>
                  <a:lnTo>
                    <a:pt x="1128" y="1594"/>
                  </a:lnTo>
                  <a:lnTo>
                    <a:pt x="1125" y="1599"/>
                  </a:lnTo>
                  <a:lnTo>
                    <a:pt x="1117" y="1602"/>
                  </a:lnTo>
                  <a:lnTo>
                    <a:pt x="1113" y="1591"/>
                  </a:lnTo>
                  <a:lnTo>
                    <a:pt x="1105" y="1588"/>
                  </a:lnTo>
                  <a:lnTo>
                    <a:pt x="1093" y="1588"/>
                  </a:lnTo>
                  <a:lnTo>
                    <a:pt x="1084" y="1584"/>
                  </a:lnTo>
                  <a:lnTo>
                    <a:pt x="1069" y="1584"/>
                  </a:lnTo>
                  <a:lnTo>
                    <a:pt x="1072" y="1559"/>
                  </a:lnTo>
                  <a:lnTo>
                    <a:pt x="1062" y="1555"/>
                  </a:lnTo>
                  <a:lnTo>
                    <a:pt x="1060" y="1547"/>
                  </a:lnTo>
                  <a:lnTo>
                    <a:pt x="1062" y="1541"/>
                  </a:lnTo>
                  <a:lnTo>
                    <a:pt x="1052" y="1531"/>
                  </a:lnTo>
                  <a:lnTo>
                    <a:pt x="1042" y="1533"/>
                  </a:lnTo>
                  <a:lnTo>
                    <a:pt x="1029" y="1541"/>
                  </a:lnTo>
                  <a:lnTo>
                    <a:pt x="1018" y="1545"/>
                  </a:lnTo>
                  <a:lnTo>
                    <a:pt x="993" y="1545"/>
                  </a:lnTo>
                  <a:lnTo>
                    <a:pt x="987" y="1541"/>
                  </a:lnTo>
                  <a:lnTo>
                    <a:pt x="984" y="1540"/>
                  </a:lnTo>
                  <a:lnTo>
                    <a:pt x="968" y="1549"/>
                  </a:lnTo>
                  <a:lnTo>
                    <a:pt x="963" y="1559"/>
                  </a:lnTo>
                  <a:lnTo>
                    <a:pt x="946" y="1572"/>
                  </a:lnTo>
                  <a:lnTo>
                    <a:pt x="933" y="1577"/>
                  </a:lnTo>
                  <a:lnTo>
                    <a:pt x="913" y="1597"/>
                  </a:lnTo>
                  <a:lnTo>
                    <a:pt x="850" y="1620"/>
                  </a:lnTo>
                  <a:lnTo>
                    <a:pt x="851" y="1621"/>
                  </a:lnTo>
                  <a:lnTo>
                    <a:pt x="851" y="1620"/>
                  </a:lnTo>
                  <a:lnTo>
                    <a:pt x="840" y="1613"/>
                  </a:lnTo>
                  <a:lnTo>
                    <a:pt x="837" y="1611"/>
                  </a:lnTo>
                  <a:lnTo>
                    <a:pt x="834" y="1608"/>
                  </a:lnTo>
                  <a:lnTo>
                    <a:pt x="823" y="1613"/>
                  </a:lnTo>
                  <a:lnTo>
                    <a:pt x="793" y="1606"/>
                  </a:lnTo>
                  <a:lnTo>
                    <a:pt x="787" y="1602"/>
                  </a:lnTo>
                  <a:lnTo>
                    <a:pt x="787" y="1600"/>
                  </a:lnTo>
                  <a:lnTo>
                    <a:pt x="783" y="1596"/>
                  </a:lnTo>
                  <a:lnTo>
                    <a:pt x="778" y="1595"/>
                  </a:lnTo>
                  <a:lnTo>
                    <a:pt x="766" y="1596"/>
                  </a:lnTo>
                  <a:lnTo>
                    <a:pt x="756" y="1600"/>
                  </a:lnTo>
                  <a:lnTo>
                    <a:pt x="746" y="1608"/>
                  </a:lnTo>
                  <a:lnTo>
                    <a:pt x="738" y="1623"/>
                  </a:lnTo>
                  <a:lnTo>
                    <a:pt x="720" y="1640"/>
                  </a:lnTo>
                  <a:lnTo>
                    <a:pt x="719" y="1644"/>
                  </a:lnTo>
                  <a:lnTo>
                    <a:pt x="714" y="1644"/>
                  </a:lnTo>
                  <a:lnTo>
                    <a:pt x="711" y="1643"/>
                  </a:lnTo>
                  <a:lnTo>
                    <a:pt x="710" y="1641"/>
                  </a:lnTo>
                  <a:lnTo>
                    <a:pt x="709" y="1634"/>
                  </a:lnTo>
                  <a:lnTo>
                    <a:pt x="712" y="1623"/>
                  </a:lnTo>
                  <a:lnTo>
                    <a:pt x="711" y="1611"/>
                  </a:lnTo>
                  <a:lnTo>
                    <a:pt x="709" y="1607"/>
                  </a:lnTo>
                  <a:lnTo>
                    <a:pt x="705" y="1605"/>
                  </a:lnTo>
                  <a:lnTo>
                    <a:pt x="702" y="1606"/>
                  </a:lnTo>
                  <a:lnTo>
                    <a:pt x="693" y="1612"/>
                  </a:lnTo>
                  <a:lnTo>
                    <a:pt x="687" y="1612"/>
                  </a:lnTo>
                  <a:lnTo>
                    <a:pt x="679" y="1615"/>
                  </a:lnTo>
                  <a:lnTo>
                    <a:pt x="679" y="1616"/>
                  </a:lnTo>
                  <a:lnTo>
                    <a:pt x="676" y="1614"/>
                  </a:lnTo>
                  <a:lnTo>
                    <a:pt x="669" y="1616"/>
                  </a:lnTo>
                  <a:lnTo>
                    <a:pt x="665" y="1622"/>
                  </a:lnTo>
                  <a:lnTo>
                    <a:pt x="650" y="1620"/>
                  </a:lnTo>
                  <a:lnTo>
                    <a:pt x="643" y="1621"/>
                  </a:lnTo>
                  <a:lnTo>
                    <a:pt x="639" y="1621"/>
                  </a:lnTo>
                  <a:lnTo>
                    <a:pt x="625" y="1615"/>
                  </a:lnTo>
                  <a:lnTo>
                    <a:pt x="619" y="1610"/>
                  </a:lnTo>
                  <a:lnTo>
                    <a:pt x="612" y="1608"/>
                  </a:lnTo>
                  <a:lnTo>
                    <a:pt x="607" y="1611"/>
                  </a:lnTo>
                  <a:lnTo>
                    <a:pt x="604" y="1616"/>
                  </a:lnTo>
                  <a:lnTo>
                    <a:pt x="602" y="1616"/>
                  </a:lnTo>
                  <a:lnTo>
                    <a:pt x="597" y="1614"/>
                  </a:lnTo>
                  <a:lnTo>
                    <a:pt x="592" y="1616"/>
                  </a:lnTo>
                  <a:lnTo>
                    <a:pt x="587" y="1612"/>
                  </a:lnTo>
                  <a:lnTo>
                    <a:pt x="584" y="1614"/>
                  </a:lnTo>
                  <a:lnTo>
                    <a:pt x="579" y="1616"/>
                  </a:lnTo>
                  <a:lnTo>
                    <a:pt x="572" y="1608"/>
                  </a:lnTo>
                  <a:lnTo>
                    <a:pt x="571" y="1605"/>
                  </a:lnTo>
                  <a:lnTo>
                    <a:pt x="567" y="1600"/>
                  </a:lnTo>
                  <a:lnTo>
                    <a:pt x="560" y="1599"/>
                  </a:lnTo>
                  <a:lnTo>
                    <a:pt x="553" y="1600"/>
                  </a:lnTo>
                  <a:lnTo>
                    <a:pt x="542" y="1593"/>
                  </a:lnTo>
                  <a:lnTo>
                    <a:pt x="539" y="1587"/>
                  </a:lnTo>
                  <a:lnTo>
                    <a:pt x="542" y="1576"/>
                  </a:lnTo>
                  <a:lnTo>
                    <a:pt x="539" y="1575"/>
                  </a:lnTo>
                  <a:lnTo>
                    <a:pt x="535" y="1578"/>
                  </a:lnTo>
                  <a:lnTo>
                    <a:pt x="524" y="1578"/>
                  </a:lnTo>
                  <a:lnTo>
                    <a:pt x="518" y="1576"/>
                  </a:lnTo>
                  <a:lnTo>
                    <a:pt x="513" y="1576"/>
                  </a:lnTo>
                  <a:lnTo>
                    <a:pt x="508" y="1573"/>
                  </a:lnTo>
                  <a:lnTo>
                    <a:pt x="504" y="1572"/>
                  </a:lnTo>
                  <a:lnTo>
                    <a:pt x="502" y="1570"/>
                  </a:lnTo>
                  <a:lnTo>
                    <a:pt x="500" y="1566"/>
                  </a:lnTo>
                  <a:lnTo>
                    <a:pt x="495" y="1568"/>
                  </a:lnTo>
                  <a:lnTo>
                    <a:pt x="495" y="1565"/>
                  </a:lnTo>
                  <a:lnTo>
                    <a:pt x="496" y="1554"/>
                  </a:lnTo>
                  <a:lnTo>
                    <a:pt x="495" y="1549"/>
                  </a:lnTo>
                  <a:lnTo>
                    <a:pt x="498" y="1544"/>
                  </a:lnTo>
                  <a:lnTo>
                    <a:pt x="497" y="1542"/>
                  </a:lnTo>
                  <a:lnTo>
                    <a:pt x="492" y="1541"/>
                  </a:lnTo>
                  <a:lnTo>
                    <a:pt x="486" y="1542"/>
                  </a:lnTo>
                  <a:lnTo>
                    <a:pt x="483" y="1541"/>
                  </a:lnTo>
                  <a:lnTo>
                    <a:pt x="480" y="1544"/>
                  </a:lnTo>
                  <a:lnTo>
                    <a:pt x="480" y="1546"/>
                  </a:lnTo>
                  <a:lnTo>
                    <a:pt x="477" y="1549"/>
                  </a:lnTo>
                  <a:lnTo>
                    <a:pt x="474" y="1550"/>
                  </a:lnTo>
                  <a:lnTo>
                    <a:pt x="470" y="1554"/>
                  </a:lnTo>
                  <a:lnTo>
                    <a:pt x="462" y="1551"/>
                  </a:lnTo>
                  <a:lnTo>
                    <a:pt x="459" y="1548"/>
                  </a:lnTo>
                  <a:lnTo>
                    <a:pt x="457" y="1533"/>
                  </a:lnTo>
                  <a:lnTo>
                    <a:pt x="442" y="1517"/>
                  </a:lnTo>
                  <a:lnTo>
                    <a:pt x="430" y="1514"/>
                  </a:lnTo>
                  <a:lnTo>
                    <a:pt x="416" y="1499"/>
                  </a:lnTo>
                  <a:lnTo>
                    <a:pt x="380" y="1489"/>
                  </a:lnTo>
                  <a:lnTo>
                    <a:pt x="378" y="1488"/>
                  </a:lnTo>
                  <a:lnTo>
                    <a:pt x="362" y="1487"/>
                  </a:lnTo>
                  <a:lnTo>
                    <a:pt x="362" y="1488"/>
                  </a:lnTo>
                  <a:lnTo>
                    <a:pt x="362" y="1492"/>
                  </a:lnTo>
                  <a:lnTo>
                    <a:pt x="359" y="1496"/>
                  </a:lnTo>
                  <a:lnTo>
                    <a:pt x="360" y="1498"/>
                  </a:lnTo>
                  <a:lnTo>
                    <a:pt x="359" y="1501"/>
                  </a:lnTo>
                  <a:lnTo>
                    <a:pt x="352" y="1495"/>
                  </a:lnTo>
                  <a:lnTo>
                    <a:pt x="350" y="1491"/>
                  </a:lnTo>
                  <a:lnTo>
                    <a:pt x="345" y="1489"/>
                  </a:lnTo>
                  <a:lnTo>
                    <a:pt x="331" y="1484"/>
                  </a:lnTo>
                  <a:lnTo>
                    <a:pt x="328" y="1482"/>
                  </a:lnTo>
                  <a:lnTo>
                    <a:pt x="325" y="1477"/>
                  </a:lnTo>
                  <a:lnTo>
                    <a:pt x="321" y="1477"/>
                  </a:lnTo>
                  <a:lnTo>
                    <a:pt x="310" y="1469"/>
                  </a:lnTo>
                  <a:lnTo>
                    <a:pt x="300" y="1465"/>
                  </a:lnTo>
                  <a:lnTo>
                    <a:pt x="299" y="1462"/>
                  </a:lnTo>
                  <a:lnTo>
                    <a:pt x="298" y="1458"/>
                  </a:lnTo>
                  <a:lnTo>
                    <a:pt x="297" y="1455"/>
                  </a:lnTo>
                  <a:lnTo>
                    <a:pt x="292" y="1455"/>
                  </a:lnTo>
                  <a:lnTo>
                    <a:pt x="290" y="1453"/>
                  </a:lnTo>
                  <a:lnTo>
                    <a:pt x="287" y="1451"/>
                  </a:lnTo>
                  <a:lnTo>
                    <a:pt x="280" y="1455"/>
                  </a:lnTo>
                  <a:lnTo>
                    <a:pt x="279" y="1453"/>
                  </a:lnTo>
                  <a:lnTo>
                    <a:pt x="278" y="1447"/>
                  </a:lnTo>
                  <a:lnTo>
                    <a:pt x="275" y="1446"/>
                  </a:lnTo>
                  <a:lnTo>
                    <a:pt x="273" y="1445"/>
                  </a:lnTo>
                  <a:lnTo>
                    <a:pt x="258" y="1447"/>
                  </a:lnTo>
                  <a:lnTo>
                    <a:pt x="253" y="1451"/>
                  </a:lnTo>
                  <a:lnTo>
                    <a:pt x="250" y="1449"/>
                  </a:lnTo>
                  <a:lnTo>
                    <a:pt x="249" y="1447"/>
                  </a:lnTo>
                  <a:lnTo>
                    <a:pt x="250" y="1439"/>
                  </a:lnTo>
                  <a:lnTo>
                    <a:pt x="245" y="1436"/>
                  </a:lnTo>
                  <a:lnTo>
                    <a:pt x="243" y="1431"/>
                  </a:lnTo>
                  <a:lnTo>
                    <a:pt x="242" y="1428"/>
                  </a:lnTo>
                  <a:lnTo>
                    <a:pt x="237" y="1424"/>
                  </a:lnTo>
                  <a:lnTo>
                    <a:pt x="237" y="1421"/>
                  </a:lnTo>
                  <a:lnTo>
                    <a:pt x="240" y="1413"/>
                  </a:lnTo>
                  <a:lnTo>
                    <a:pt x="237" y="1409"/>
                  </a:lnTo>
                  <a:lnTo>
                    <a:pt x="238" y="1400"/>
                  </a:lnTo>
                  <a:lnTo>
                    <a:pt x="240" y="1394"/>
                  </a:lnTo>
                  <a:lnTo>
                    <a:pt x="227" y="1379"/>
                  </a:lnTo>
                  <a:lnTo>
                    <a:pt x="227" y="1370"/>
                  </a:lnTo>
                  <a:lnTo>
                    <a:pt x="226" y="1365"/>
                  </a:lnTo>
                  <a:lnTo>
                    <a:pt x="226" y="1361"/>
                  </a:lnTo>
                  <a:lnTo>
                    <a:pt x="235" y="1360"/>
                  </a:lnTo>
                  <a:lnTo>
                    <a:pt x="238" y="1357"/>
                  </a:lnTo>
                  <a:lnTo>
                    <a:pt x="239" y="1358"/>
                  </a:lnTo>
                  <a:lnTo>
                    <a:pt x="240" y="1365"/>
                  </a:lnTo>
                  <a:lnTo>
                    <a:pt x="243" y="1368"/>
                  </a:lnTo>
                  <a:lnTo>
                    <a:pt x="245" y="1370"/>
                  </a:lnTo>
                  <a:lnTo>
                    <a:pt x="250" y="1373"/>
                  </a:lnTo>
                  <a:lnTo>
                    <a:pt x="253" y="1372"/>
                  </a:lnTo>
                  <a:lnTo>
                    <a:pt x="254" y="1370"/>
                  </a:lnTo>
                  <a:lnTo>
                    <a:pt x="258" y="1371"/>
                  </a:lnTo>
                  <a:lnTo>
                    <a:pt x="258" y="1367"/>
                  </a:lnTo>
                  <a:lnTo>
                    <a:pt x="262" y="1365"/>
                  </a:lnTo>
                  <a:lnTo>
                    <a:pt x="265" y="1359"/>
                  </a:lnTo>
                  <a:lnTo>
                    <a:pt x="267" y="1359"/>
                  </a:lnTo>
                  <a:lnTo>
                    <a:pt x="269" y="1364"/>
                  </a:lnTo>
                  <a:lnTo>
                    <a:pt x="271" y="1364"/>
                  </a:lnTo>
                  <a:lnTo>
                    <a:pt x="279" y="1354"/>
                  </a:lnTo>
                  <a:lnTo>
                    <a:pt x="279" y="1351"/>
                  </a:lnTo>
                  <a:lnTo>
                    <a:pt x="270" y="1339"/>
                  </a:lnTo>
                  <a:lnTo>
                    <a:pt x="270" y="1335"/>
                  </a:lnTo>
                  <a:lnTo>
                    <a:pt x="271" y="1333"/>
                  </a:lnTo>
                  <a:lnTo>
                    <a:pt x="270" y="1330"/>
                  </a:lnTo>
                  <a:lnTo>
                    <a:pt x="262" y="1325"/>
                  </a:lnTo>
                  <a:lnTo>
                    <a:pt x="258" y="1326"/>
                  </a:lnTo>
                  <a:lnTo>
                    <a:pt x="256" y="1323"/>
                  </a:lnTo>
                  <a:lnTo>
                    <a:pt x="249" y="1317"/>
                  </a:lnTo>
                  <a:lnTo>
                    <a:pt x="249" y="1304"/>
                  </a:lnTo>
                  <a:lnTo>
                    <a:pt x="253" y="1303"/>
                  </a:lnTo>
                  <a:lnTo>
                    <a:pt x="252" y="1298"/>
                  </a:lnTo>
                  <a:lnTo>
                    <a:pt x="252" y="1296"/>
                  </a:lnTo>
                  <a:lnTo>
                    <a:pt x="253" y="1295"/>
                  </a:lnTo>
                  <a:lnTo>
                    <a:pt x="248" y="1288"/>
                  </a:lnTo>
                  <a:lnTo>
                    <a:pt x="248" y="1283"/>
                  </a:lnTo>
                  <a:lnTo>
                    <a:pt x="249" y="1282"/>
                  </a:lnTo>
                  <a:lnTo>
                    <a:pt x="257" y="1283"/>
                  </a:lnTo>
                  <a:lnTo>
                    <a:pt x="261" y="1279"/>
                  </a:lnTo>
                  <a:lnTo>
                    <a:pt x="269" y="1282"/>
                  </a:lnTo>
                  <a:lnTo>
                    <a:pt x="272" y="1281"/>
                  </a:lnTo>
                  <a:lnTo>
                    <a:pt x="281" y="1267"/>
                  </a:lnTo>
                  <a:lnTo>
                    <a:pt x="281" y="1259"/>
                  </a:lnTo>
                  <a:lnTo>
                    <a:pt x="289" y="1257"/>
                  </a:lnTo>
                  <a:lnTo>
                    <a:pt x="289" y="1255"/>
                  </a:lnTo>
                  <a:lnTo>
                    <a:pt x="288" y="1254"/>
                  </a:lnTo>
                  <a:lnTo>
                    <a:pt x="288" y="1251"/>
                  </a:lnTo>
                  <a:lnTo>
                    <a:pt x="291" y="1249"/>
                  </a:lnTo>
                  <a:lnTo>
                    <a:pt x="292" y="1246"/>
                  </a:lnTo>
                  <a:lnTo>
                    <a:pt x="302" y="1240"/>
                  </a:lnTo>
                  <a:lnTo>
                    <a:pt x="302" y="1233"/>
                  </a:lnTo>
                  <a:lnTo>
                    <a:pt x="306" y="1229"/>
                  </a:lnTo>
                  <a:lnTo>
                    <a:pt x="308" y="1213"/>
                  </a:lnTo>
                  <a:lnTo>
                    <a:pt x="310" y="1211"/>
                  </a:lnTo>
                  <a:lnTo>
                    <a:pt x="310" y="1204"/>
                  </a:lnTo>
                  <a:lnTo>
                    <a:pt x="317" y="1198"/>
                  </a:lnTo>
                  <a:lnTo>
                    <a:pt x="316" y="1195"/>
                  </a:lnTo>
                  <a:lnTo>
                    <a:pt x="314" y="1193"/>
                  </a:lnTo>
                  <a:lnTo>
                    <a:pt x="309" y="1193"/>
                  </a:lnTo>
                  <a:lnTo>
                    <a:pt x="303" y="1200"/>
                  </a:lnTo>
                  <a:lnTo>
                    <a:pt x="302" y="1200"/>
                  </a:lnTo>
                  <a:lnTo>
                    <a:pt x="299" y="1197"/>
                  </a:lnTo>
                  <a:lnTo>
                    <a:pt x="297" y="1188"/>
                  </a:lnTo>
                  <a:lnTo>
                    <a:pt x="292" y="1191"/>
                  </a:lnTo>
                  <a:lnTo>
                    <a:pt x="290" y="1191"/>
                  </a:lnTo>
                  <a:lnTo>
                    <a:pt x="287" y="1187"/>
                  </a:lnTo>
                  <a:lnTo>
                    <a:pt x="285" y="1187"/>
                  </a:lnTo>
                  <a:lnTo>
                    <a:pt x="283" y="1185"/>
                  </a:lnTo>
                  <a:lnTo>
                    <a:pt x="283" y="1176"/>
                  </a:lnTo>
                  <a:lnTo>
                    <a:pt x="279" y="1176"/>
                  </a:lnTo>
                  <a:lnTo>
                    <a:pt x="278" y="1174"/>
                  </a:lnTo>
                  <a:lnTo>
                    <a:pt x="275" y="1173"/>
                  </a:lnTo>
                  <a:lnTo>
                    <a:pt x="272" y="1173"/>
                  </a:lnTo>
                  <a:lnTo>
                    <a:pt x="269" y="1169"/>
                  </a:lnTo>
                  <a:lnTo>
                    <a:pt x="268" y="1167"/>
                  </a:lnTo>
                  <a:lnTo>
                    <a:pt x="265" y="1167"/>
                  </a:lnTo>
                  <a:lnTo>
                    <a:pt x="261" y="1170"/>
                  </a:lnTo>
                  <a:lnTo>
                    <a:pt x="255" y="1170"/>
                  </a:lnTo>
                  <a:lnTo>
                    <a:pt x="251" y="1172"/>
                  </a:lnTo>
                  <a:lnTo>
                    <a:pt x="239" y="1173"/>
                  </a:lnTo>
                  <a:lnTo>
                    <a:pt x="215" y="1188"/>
                  </a:lnTo>
                  <a:lnTo>
                    <a:pt x="211" y="1193"/>
                  </a:lnTo>
                  <a:lnTo>
                    <a:pt x="207" y="1194"/>
                  </a:lnTo>
                  <a:lnTo>
                    <a:pt x="202" y="1198"/>
                  </a:lnTo>
                  <a:lnTo>
                    <a:pt x="197" y="1195"/>
                  </a:lnTo>
                  <a:lnTo>
                    <a:pt x="192" y="1198"/>
                  </a:lnTo>
                  <a:lnTo>
                    <a:pt x="179" y="1197"/>
                  </a:lnTo>
                  <a:lnTo>
                    <a:pt x="173" y="1193"/>
                  </a:lnTo>
                  <a:lnTo>
                    <a:pt x="167" y="1194"/>
                  </a:lnTo>
                  <a:lnTo>
                    <a:pt x="138" y="1179"/>
                  </a:lnTo>
                  <a:lnTo>
                    <a:pt x="138" y="1174"/>
                  </a:lnTo>
                  <a:lnTo>
                    <a:pt x="137" y="1171"/>
                  </a:lnTo>
                  <a:lnTo>
                    <a:pt x="133" y="1172"/>
                  </a:lnTo>
                  <a:lnTo>
                    <a:pt x="129" y="1175"/>
                  </a:lnTo>
                  <a:lnTo>
                    <a:pt x="127" y="1174"/>
                  </a:lnTo>
                  <a:lnTo>
                    <a:pt x="122" y="1176"/>
                  </a:lnTo>
                  <a:lnTo>
                    <a:pt x="120" y="1175"/>
                  </a:lnTo>
                  <a:lnTo>
                    <a:pt x="113" y="1165"/>
                  </a:lnTo>
                  <a:lnTo>
                    <a:pt x="108" y="1163"/>
                  </a:lnTo>
                  <a:lnTo>
                    <a:pt x="106" y="1161"/>
                  </a:lnTo>
                  <a:lnTo>
                    <a:pt x="107" y="1159"/>
                  </a:lnTo>
                  <a:lnTo>
                    <a:pt x="110" y="1158"/>
                  </a:lnTo>
                  <a:lnTo>
                    <a:pt x="111" y="1155"/>
                  </a:lnTo>
                  <a:lnTo>
                    <a:pt x="111" y="1151"/>
                  </a:lnTo>
                  <a:lnTo>
                    <a:pt x="109" y="1148"/>
                  </a:lnTo>
                  <a:lnTo>
                    <a:pt x="110" y="1138"/>
                  </a:lnTo>
                  <a:lnTo>
                    <a:pt x="108" y="1132"/>
                  </a:lnTo>
                  <a:lnTo>
                    <a:pt x="93" y="1121"/>
                  </a:lnTo>
                  <a:lnTo>
                    <a:pt x="90" y="1122"/>
                  </a:lnTo>
                  <a:lnTo>
                    <a:pt x="84" y="1125"/>
                  </a:lnTo>
                  <a:lnTo>
                    <a:pt x="82" y="1124"/>
                  </a:lnTo>
                  <a:lnTo>
                    <a:pt x="82" y="1113"/>
                  </a:lnTo>
                  <a:lnTo>
                    <a:pt x="80" y="1111"/>
                  </a:lnTo>
                  <a:lnTo>
                    <a:pt x="75" y="1113"/>
                  </a:lnTo>
                  <a:lnTo>
                    <a:pt x="70" y="1110"/>
                  </a:lnTo>
                  <a:lnTo>
                    <a:pt x="68" y="1109"/>
                  </a:lnTo>
                  <a:lnTo>
                    <a:pt x="55" y="1111"/>
                  </a:lnTo>
                  <a:lnTo>
                    <a:pt x="46" y="1108"/>
                  </a:lnTo>
                  <a:lnTo>
                    <a:pt x="46" y="1107"/>
                  </a:lnTo>
                  <a:lnTo>
                    <a:pt x="45" y="1103"/>
                  </a:lnTo>
                  <a:lnTo>
                    <a:pt x="40" y="1101"/>
                  </a:lnTo>
                  <a:lnTo>
                    <a:pt x="38" y="1099"/>
                  </a:lnTo>
                  <a:lnTo>
                    <a:pt x="45" y="1091"/>
                  </a:lnTo>
                  <a:lnTo>
                    <a:pt x="49" y="1091"/>
                  </a:lnTo>
                  <a:lnTo>
                    <a:pt x="53" y="1092"/>
                  </a:lnTo>
                  <a:lnTo>
                    <a:pt x="55" y="1092"/>
                  </a:lnTo>
                  <a:lnTo>
                    <a:pt x="53" y="1092"/>
                  </a:lnTo>
                  <a:lnTo>
                    <a:pt x="60" y="1094"/>
                  </a:lnTo>
                  <a:lnTo>
                    <a:pt x="62" y="1093"/>
                  </a:lnTo>
                  <a:lnTo>
                    <a:pt x="62" y="1063"/>
                  </a:lnTo>
                  <a:lnTo>
                    <a:pt x="54" y="1042"/>
                  </a:lnTo>
                  <a:lnTo>
                    <a:pt x="54" y="1025"/>
                  </a:lnTo>
                  <a:lnTo>
                    <a:pt x="46" y="1016"/>
                  </a:lnTo>
                  <a:lnTo>
                    <a:pt x="32" y="1014"/>
                  </a:lnTo>
                  <a:lnTo>
                    <a:pt x="15" y="1019"/>
                  </a:lnTo>
                  <a:lnTo>
                    <a:pt x="5" y="1014"/>
                  </a:lnTo>
                  <a:lnTo>
                    <a:pt x="0" y="982"/>
                  </a:lnTo>
                  <a:lnTo>
                    <a:pt x="9" y="952"/>
                  </a:lnTo>
                  <a:lnTo>
                    <a:pt x="7" y="943"/>
                  </a:lnTo>
                  <a:lnTo>
                    <a:pt x="16" y="927"/>
                  </a:lnTo>
                  <a:lnTo>
                    <a:pt x="43" y="915"/>
                  </a:lnTo>
                  <a:lnTo>
                    <a:pt x="47" y="910"/>
                  </a:lnTo>
                  <a:lnTo>
                    <a:pt x="54" y="910"/>
                  </a:lnTo>
                  <a:lnTo>
                    <a:pt x="59" y="897"/>
                  </a:lnTo>
                  <a:lnTo>
                    <a:pt x="68" y="900"/>
                  </a:lnTo>
                  <a:lnTo>
                    <a:pt x="80" y="895"/>
                  </a:lnTo>
                  <a:lnTo>
                    <a:pt x="89" y="897"/>
                  </a:lnTo>
                  <a:lnTo>
                    <a:pt x="94" y="908"/>
                  </a:lnTo>
                  <a:lnTo>
                    <a:pt x="126" y="907"/>
                  </a:lnTo>
                  <a:lnTo>
                    <a:pt x="138" y="898"/>
                  </a:lnTo>
                  <a:lnTo>
                    <a:pt x="143" y="883"/>
                  </a:lnTo>
                  <a:lnTo>
                    <a:pt x="151" y="873"/>
                  </a:lnTo>
                  <a:lnTo>
                    <a:pt x="215" y="860"/>
                  </a:lnTo>
                  <a:lnTo>
                    <a:pt x="222" y="848"/>
                  </a:lnTo>
                  <a:lnTo>
                    <a:pt x="235" y="836"/>
                  </a:lnTo>
                  <a:lnTo>
                    <a:pt x="306" y="803"/>
                  </a:lnTo>
                  <a:lnTo>
                    <a:pt x="312" y="791"/>
                  </a:lnTo>
                  <a:lnTo>
                    <a:pt x="315" y="757"/>
                  </a:lnTo>
                  <a:lnTo>
                    <a:pt x="320" y="749"/>
                  </a:lnTo>
                  <a:lnTo>
                    <a:pt x="319" y="738"/>
                  </a:lnTo>
                  <a:lnTo>
                    <a:pt x="331" y="730"/>
                  </a:lnTo>
                  <a:lnTo>
                    <a:pt x="310" y="638"/>
                  </a:lnTo>
                  <a:lnTo>
                    <a:pt x="303" y="626"/>
                  </a:lnTo>
                  <a:lnTo>
                    <a:pt x="297" y="619"/>
                  </a:lnTo>
                  <a:lnTo>
                    <a:pt x="304" y="613"/>
                  </a:lnTo>
                  <a:lnTo>
                    <a:pt x="404" y="595"/>
                  </a:lnTo>
                  <a:lnTo>
                    <a:pt x="410" y="591"/>
                  </a:lnTo>
                  <a:lnTo>
                    <a:pt x="403" y="562"/>
                  </a:lnTo>
                  <a:lnTo>
                    <a:pt x="438" y="461"/>
                  </a:lnTo>
                  <a:lnTo>
                    <a:pt x="458" y="463"/>
                  </a:lnTo>
                  <a:lnTo>
                    <a:pt x="466" y="469"/>
                  </a:lnTo>
                  <a:lnTo>
                    <a:pt x="482" y="474"/>
                  </a:lnTo>
                  <a:lnTo>
                    <a:pt x="512" y="470"/>
                  </a:lnTo>
                  <a:lnTo>
                    <a:pt x="528" y="485"/>
                  </a:lnTo>
                  <a:lnTo>
                    <a:pt x="541" y="474"/>
                  </a:lnTo>
                  <a:lnTo>
                    <a:pt x="561" y="468"/>
                  </a:lnTo>
                  <a:lnTo>
                    <a:pt x="565" y="396"/>
                  </a:lnTo>
                  <a:lnTo>
                    <a:pt x="574" y="378"/>
                  </a:lnTo>
                  <a:lnTo>
                    <a:pt x="587" y="379"/>
                  </a:lnTo>
                  <a:lnTo>
                    <a:pt x="605" y="373"/>
                  </a:lnTo>
                  <a:lnTo>
                    <a:pt x="619" y="360"/>
                  </a:lnTo>
                  <a:lnTo>
                    <a:pt x="627" y="343"/>
                  </a:lnTo>
                  <a:lnTo>
                    <a:pt x="649" y="349"/>
                  </a:lnTo>
                  <a:lnTo>
                    <a:pt x="662" y="335"/>
                  </a:lnTo>
                  <a:lnTo>
                    <a:pt x="667" y="335"/>
                  </a:lnTo>
                  <a:lnTo>
                    <a:pt x="667" y="338"/>
                  </a:lnTo>
                  <a:lnTo>
                    <a:pt x="678" y="370"/>
                  </a:lnTo>
                  <a:lnTo>
                    <a:pt x="705" y="390"/>
                  </a:lnTo>
                  <a:lnTo>
                    <a:pt x="713" y="408"/>
                  </a:lnTo>
                  <a:lnTo>
                    <a:pt x="726" y="417"/>
                  </a:lnTo>
                  <a:lnTo>
                    <a:pt x="732" y="408"/>
                  </a:lnTo>
                  <a:lnTo>
                    <a:pt x="746" y="411"/>
                  </a:lnTo>
                  <a:lnTo>
                    <a:pt x="759" y="418"/>
                  </a:lnTo>
                  <a:lnTo>
                    <a:pt x="773" y="420"/>
                  </a:lnTo>
                  <a:lnTo>
                    <a:pt x="807" y="504"/>
                  </a:lnTo>
                  <a:lnTo>
                    <a:pt x="809" y="561"/>
                  </a:lnTo>
                  <a:lnTo>
                    <a:pt x="802" y="575"/>
                  </a:lnTo>
                  <a:lnTo>
                    <a:pt x="800" y="588"/>
                  </a:lnTo>
                  <a:lnTo>
                    <a:pt x="808" y="594"/>
                  </a:lnTo>
                  <a:lnTo>
                    <a:pt x="885" y="612"/>
                  </a:lnTo>
                  <a:lnTo>
                    <a:pt x="906" y="607"/>
                  </a:lnTo>
                  <a:lnTo>
                    <a:pt x="1008" y="652"/>
                  </a:lnTo>
                  <a:lnTo>
                    <a:pt x="1018" y="653"/>
                  </a:lnTo>
                  <a:lnTo>
                    <a:pt x="1089" y="753"/>
                  </a:lnTo>
                  <a:lnTo>
                    <a:pt x="1101" y="758"/>
                  </a:lnTo>
                  <a:lnTo>
                    <a:pt x="1260" y="748"/>
                  </a:lnTo>
                  <a:lnTo>
                    <a:pt x="1314" y="763"/>
                  </a:lnTo>
                  <a:lnTo>
                    <a:pt x="1335" y="783"/>
                  </a:lnTo>
                  <a:lnTo>
                    <a:pt x="1417" y="814"/>
                  </a:lnTo>
                  <a:lnTo>
                    <a:pt x="1441" y="817"/>
                  </a:lnTo>
                  <a:lnTo>
                    <a:pt x="1446" y="819"/>
                  </a:lnTo>
                  <a:lnTo>
                    <a:pt x="1456" y="825"/>
                  </a:lnTo>
                  <a:lnTo>
                    <a:pt x="1466" y="829"/>
                  </a:lnTo>
                  <a:lnTo>
                    <a:pt x="1475" y="827"/>
                  </a:lnTo>
                  <a:lnTo>
                    <a:pt x="1492" y="816"/>
                  </a:lnTo>
                  <a:lnTo>
                    <a:pt x="1537" y="800"/>
                  </a:lnTo>
                  <a:lnTo>
                    <a:pt x="1544" y="792"/>
                  </a:lnTo>
                  <a:lnTo>
                    <a:pt x="1601" y="776"/>
                  </a:lnTo>
                  <a:lnTo>
                    <a:pt x="1623" y="778"/>
                  </a:lnTo>
                  <a:lnTo>
                    <a:pt x="1637" y="773"/>
                  </a:lnTo>
                  <a:lnTo>
                    <a:pt x="1660" y="779"/>
                  </a:lnTo>
                  <a:lnTo>
                    <a:pt x="1666" y="777"/>
                  </a:lnTo>
                  <a:lnTo>
                    <a:pt x="1689" y="776"/>
                  </a:lnTo>
                  <a:lnTo>
                    <a:pt x="1744" y="747"/>
                  </a:lnTo>
                  <a:lnTo>
                    <a:pt x="1752" y="734"/>
                  </a:lnTo>
                  <a:lnTo>
                    <a:pt x="1801" y="691"/>
                  </a:lnTo>
                  <a:lnTo>
                    <a:pt x="1799" y="681"/>
                  </a:lnTo>
                  <a:lnTo>
                    <a:pt x="1781" y="654"/>
                  </a:lnTo>
                  <a:lnTo>
                    <a:pt x="1783" y="643"/>
                  </a:lnTo>
                  <a:lnTo>
                    <a:pt x="1802" y="611"/>
                  </a:lnTo>
                  <a:lnTo>
                    <a:pt x="1820" y="606"/>
                  </a:lnTo>
                  <a:lnTo>
                    <a:pt x="1834" y="610"/>
                  </a:lnTo>
                  <a:lnTo>
                    <a:pt x="1845" y="620"/>
                  </a:lnTo>
                  <a:lnTo>
                    <a:pt x="1878" y="625"/>
                  </a:lnTo>
                  <a:lnTo>
                    <a:pt x="1902" y="611"/>
                  </a:lnTo>
                  <a:lnTo>
                    <a:pt x="1935" y="574"/>
                  </a:lnTo>
                  <a:lnTo>
                    <a:pt x="1954" y="575"/>
                  </a:lnTo>
                  <a:lnTo>
                    <a:pt x="1976" y="562"/>
                  </a:lnTo>
                  <a:lnTo>
                    <a:pt x="2032" y="502"/>
                  </a:lnTo>
                  <a:lnTo>
                    <a:pt x="2115" y="492"/>
                  </a:lnTo>
                  <a:lnTo>
                    <a:pt x="2147" y="499"/>
                  </a:lnTo>
                  <a:lnTo>
                    <a:pt x="2155" y="494"/>
                  </a:lnTo>
                  <a:lnTo>
                    <a:pt x="2154" y="483"/>
                  </a:lnTo>
                  <a:lnTo>
                    <a:pt x="2143" y="475"/>
                  </a:lnTo>
                  <a:lnTo>
                    <a:pt x="2144" y="456"/>
                  </a:lnTo>
                  <a:lnTo>
                    <a:pt x="2138" y="444"/>
                  </a:lnTo>
                  <a:lnTo>
                    <a:pt x="2103" y="412"/>
                  </a:lnTo>
                  <a:lnTo>
                    <a:pt x="2097" y="400"/>
                  </a:lnTo>
                  <a:lnTo>
                    <a:pt x="2057" y="429"/>
                  </a:lnTo>
                  <a:lnTo>
                    <a:pt x="2014" y="436"/>
                  </a:lnTo>
                  <a:lnTo>
                    <a:pt x="1979" y="429"/>
                  </a:lnTo>
                  <a:lnTo>
                    <a:pt x="1972" y="416"/>
                  </a:lnTo>
                  <a:lnTo>
                    <a:pt x="1969" y="380"/>
                  </a:lnTo>
                  <a:lnTo>
                    <a:pt x="1976" y="365"/>
                  </a:lnTo>
                  <a:lnTo>
                    <a:pt x="1976" y="320"/>
                  </a:lnTo>
                  <a:lnTo>
                    <a:pt x="2003" y="275"/>
                  </a:lnTo>
                  <a:lnTo>
                    <a:pt x="2010" y="267"/>
                  </a:lnTo>
                  <a:lnTo>
                    <a:pt x="2010" y="264"/>
                  </a:lnTo>
                  <a:lnTo>
                    <a:pt x="2079" y="294"/>
                  </a:lnTo>
                  <a:lnTo>
                    <a:pt x="2090" y="291"/>
                  </a:lnTo>
                  <a:lnTo>
                    <a:pt x="2145" y="255"/>
                  </a:lnTo>
                  <a:lnTo>
                    <a:pt x="2146" y="248"/>
                  </a:lnTo>
                  <a:lnTo>
                    <a:pt x="2144" y="239"/>
                  </a:lnTo>
                  <a:lnTo>
                    <a:pt x="2147" y="227"/>
                  </a:lnTo>
                  <a:lnTo>
                    <a:pt x="2161" y="207"/>
                  </a:lnTo>
                  <a:lnTo>
                    <a:pt x="2179" y="148"/>
                  </a:lnTo>
                  <a:lnTo>
                    <a:pt x="2194" y="139"/>
                  </a:lnTo>
                  <a:lnTo>
                    <a:pt x="2215" y="116"/>
                  </a:lnTo>
                  <a:lnTo>
                    <a:pt x="2215" y="112"/>
                  </a:lnTo>
                  <a:lnTo>
                    <a:pt x="2212" y="103"/>
                  </a:lnTo>
                  <a:lnTo>
                    <a:pt x="2213" y="79"/>
                  </a:lnTo>
                  <a:lnTo>
                    <a:pt x="2207" y="76"/>
                  </a:lnTo>
                  <a:lnTo>
                    <a:pt x="2182" y="81"/>
                  </a:lnTo>
                  <a:lnTo>
                    <a:pt x="2179" y="76"/>
                  </a:lnTo>
                  <a:lnTo>
                    <a:pt x="2183" y="65"/>
                  </a:lnTo>
                  <a:lnTo>
                    <a:pt x="2203" y="45"/>
                  </a:lnTo>
                  <a:lnTo>
                    <a:pt x="2209" y="34"/>
                  </a:lnTo>
                  <a:lnTo>
                    <a:pt x="2223" y="24"/>
                  </a:lnTo>
                  <a:lnTo>
                    <a:pt x="2350" y="0"/>
                  </a:lnTo>
                  <a:lnTo>
                    <a:pt x="2391" y="29"/>
                  </a:lnTo>
                  <a:lnTo>
                    <a:pt x="2405" y="32"/>
                  </a:lnTo>
                  <a:lnTo>
                    <a:pt x="2420" y="30"/>
                  </a:lnTo>
                  <a:lnTo>
                    <a:pt x="2447" y="40"/>
                  </a:lnTo>
                  <a:lnTo>
                    <a:pt x="2464" y="67"/>
                  </a:lnTo>
                  <a:lnTo>
                    <a:pt x="2464" y="77"/>
                  </a:lnTo>
                  <a:lnTo>
                    <a:pt x="2479" y="89"/>
                  </a:lnTo>
                  <a:lnTo>
                    <a:pt x="2481" y="96"/>
                  </a:lnTo>
                  <a:lnTo>
                    <a:pt x="2481" y="91"/>
                  </a:lnTo>
                  <a:lnTo>
                    <a:pt x="2532" y="248"/>
                  </a:lnTo>
                  <a:lnTo>
                    <a:pt x="2531" y="254"/>
                  </a:lnTo>
                  <a:lnTo>
                    <a:pt x="2532" y="254"/>
                  </a:lnTo>
                  <a:lnTo>
                    <a:pt x="2534" y="289"/>
                  </a:lnTo>
                  <a:lnTo>
                    <a:pt x="2545" y="297"/>
                  </a:lnTo>
                  <a:lnTo>
                    <a:pt x="2565" y="299"/>
                  </a:lnTo>
                  <a:lnTo>
                    <a:pt x="2583" y="293"/>
                  </a:lnTo>
                  <a:lnTo>
                    <a:pt x="2628" y="309"/>
                  </a:lnTo>
                  <a:lnTo>
                    <a:pt x="2656" y="333"/>
                  </a:lnTo>
                  <a:lnTo>
                    <a:pt x="2669" y="340"/>
                  </a:lnTo>
                  <a:lnTo>
                    <a:pt x="2678" y="341"/>
                  </a:lnTo>
                  <a:lnTo>
                    <a:pt x="2683" y="348"/>
                  </a:lnTo>
                  <a:lnTo>
                    <a:pt x="2683" y="351"/>
                  </a:lnTo>
                  <a:lnTo>
                    <a:pt x="2684" y="351"/>
                  </a:lnTo>
                  <a:lnTo>
                    <a:pt x="2686" y="364"/>
                  </a:lnTo>
                  <a:lnTo>
                    <a:pt x="2691" y="372"/>
                  </a:lnTo>
                  <a:lnTo>
                    <a:pt x="2691" y="401"/>
                  </a:lnTo>
                  <a:lnTo>
                    <a:pt x="2706" y="425"/>
                  </a:lnTo>
                  <a:lnTo>
                    <a:pt x="2721" y="425"/>
                  </a:lnTo>
                  <a:lnTo>
                    <a:pt x="2738" y="430"/>
                  </a:lnTo>
                  <a:lnTo>
                    <a:pt x="2752" y="428"/>
                  </a:lnTo>
                  <a:lnTo>
                    <a:pt x="2807" y="397"/>
                  </a:lnTo>
                  <a:lnTo>
                    <a:pt x="2823" y="396"/>
                  </a:lnTo>
                  <a:lnTo>
                    <a:pt x="2881" y="372"/>
                  </a:lnTo>
                  <a:lnTo>
                    <a:pt x="2881" y="375"/>
                  </a:lnTo>
                  <a:lnTo>
                    <a:pt x="2873" y="386"/>
                  </a:lnTo>
                  <a:lnTo>
                    <a:pt x="2873" y="403"/>
                  </a:lnTo>
                  <a:lnTo>
                    <a:pt x="2879" y="417"/>
                  </a:lnTo>
                  <a:lnTo>
                    <a:pt x="2876" y="434"/>
                  </a:lnTo>
                  <a:lnTo>
                    <a:pt x="2854" y="454"/>
                  </a:lnTo>
                  <a:lnTo>
                    <a:pt x="2833" y="536"/>
                  </a:lnTo>
                  <a:lnTo>
                    <a:pt x="2804" y="584"/>
                  </a:lnTo>
                  <a:lnTo>
                    <a:pt x="2800" y="601"/>
                  </a:lnTo>
                  <a:lnTo>
                    <a:pt x="2791" y="609"/>
                  </a:lnTo>
                  <a:lnTo>
                    <a:pt x="2785" y="607"/>
                  </a:lnTo>
                  <a:lnTo>
                    <a:pt x="2743" y="595"/>
                  </a:lnTo>
                  <a:lnTo>
                    <a:pt x="2700" y="631"/>
                  </a:lnTo>
                  <a:lnTo>
                    <a:pt x="2708" y="643"/>
                  </a:lnTo>
                  <a:lnTo>
                    <a:pt x="2712" y="717"/>
                  </a:lnTo>
                  <a:lnTo>
                    <a:pt x="2698" y="738"/>
                  </a:lnTo>
                  <a:lnTo>
                    <a:pt x="2681" y="753"/>
                  </a:lnTo>
                  <a:lnTo>
                    <a:pt x="2681" y="769"/>
                  </a:lnTo>
                  <a:lnTo>
                    <a:pt x="2675" y="768"/>
                  </a:lnTo>
                  <a:lnTo>
                    <a:pt x="2668" y="755"/>
                  </a:lnTo>
                  <a:lnTo>
                    <a:pt x="2658" y="746"/>
                  </a:lnTo>
                  <a:lnTo>
                    <a:pt x="2650" y="753"/>
                  </a:lnTo>
                  <a:lnTo>
                    <a:pt x="2635" y="784"/>
                  </a:lnTo>
                  <a:lnTo>
                    <a:pt x="2607" y="804"/>
                  </a:lnTo>
                  <a:lnTo>
                    <a:pt x="2570" y="808"/>
                  </a:lnTo>
                  <a:lnTo>
                    <a:pt x="2566" y="816"/>
                  </a:lnTo>
                  <a:lnTo>
                    <a:pt x="2571" y="843"/>
                  </a:lnTo>
                  <a:lnTo>
                    <a:pt x="2535" y="846"/>
                  </a:lnTo>
                  <a:lnTo>
                    <a:pt x="2522" y="839"/>
                  </a:lnTo>
                  <a:lnTo>
                    <a:pt x="2506" y="835"/>
                  </a:lnTo>
                  <a:lnTo>
                    <a:pt x="2426" y="898"/>
                  </a:lnTo>
                  <a:lnTo>
                    <a:pt x="2412" y="904"/>
                  </a:lnTo>
                  <a:lnTo>
                    <a:pt x="2389" y="934"/>
                  </a:lnTo>
                  <a:lnTo>
                    <a:pt x="2388" y="937"/>
                  </a:lnTo>
                  <a:lnTo>
                    <a:pt x="2346" y="949"/>
                  </a:lnTo>
                  <a:lnTo>
                    <a:pt x="2342" y="944"/>
                  </a:lnTo>
                  <a:lnTo>
                    <a:pt x="2325" y="957"/>
                  </a:lnTo>
                  <a:lnTo>
                    <a:pt x="2294" y="968"/>
                  </a:lnTo>
                  <a:lnTo>
                    <a:pt x="2287" y="977"/>
                  </a:lnTo>
                  <a:lnTo>
                    <a:pt x="2282" y="986"/>
                  </a:lnTo>
                  <a:lnTo>
                    <a:pt x="2272" y="995"/>
                  </a:lnTo>
                  <a:lnTo>
                    <a:pt x="2264" y="995"/>
                  </a:lnTo>
                  <a:lnTo>
                    <a:pt x="2258" y="999"/>
                  </a:lnTo>
                  <a:lnTo>
                    <a:pt x="2242" y="1007"/>
                  </a:lnTo>
                  <a:lnTo>
                    <a:pt x="2238" y="1003"/>
                  </a:lnTo>
                  <a:lnTo>
                    <a:pt x="2246" y="993"/>
                  </a:lnTo>
                  <a:lnTo>
                    <a:pt x="2258" y="989"/>
                  </a:lnTo>
                  <a:lnTo>
                    <a:pt x="2264" y="970"/>
                  </a:lnTo>
                  <a:lnTo>
                    <a:pt x="2251" y="962"/>
                  </a:lnTo>
                  <a:lnTo>
                    <a:pt x="2244" y="960"/>
                  </a:lnTo>
                  <a:lnTo>
                    <a:pt x="2253" y="955"/>
                  </a:lnTo>
                  <a:lnTo>
                    <a:pt x="2255" y="946"/>
                  </a:lnTo>
                  <a:lnTo>
                    <a:pt x="2264" y="938"/>
                  </a:lnTo>
                  <a:lnTo>
                    <a:pt x="2289" y="902"/>
                  </a:lnTo>
                  <a:lnTo>
                    <a:pt x="2287" y="896"/>
                  </a:lnTo>
                  <a:lnTo>
                    <a:pt x="2277" y="883"/>
                  </a:lnTo>
                  <a:lnTo>
                    <a:pt x="2274" y="873"/>
                  </a:lnTo>
                  <a:lnTo>
                    <a:pt x="2269" y="867"/>
                  </a:lnTo>
                  <a:lnTo>
                    <a:pt x="2265" y="873"/>
                  </a:lnTo>
                  <a:lnTo>
                    <a:pt x="2244" y="874"/>
                  </a:lnTo>
                  <a:lnTo>
                    <a:pt x="2237" y="877"/>
                  </a:lnTo>
                  <a:lnTo>
                    <a:pt x="2203" y="920"/>
                  </a:lnTo>
                  <a:lnTo>
                    <a:pt x="2160" y="944"/>
                  </a:lnTo>
                  <a:lnTo>
                    <a:pt x="2151" y="967"/>
                  </a:lnTo>
                  <a:lnTo>
                    <a:pt x="2144" y="976"/>
                  </a:lnTo>
                  <a:lnTo>
                    <a:pt x="2135" y="981"/>
                  </a:lnTo>
                  <a:lnTo>
                    <a:pt x="2103" y="986"/>
                  </a:lnTo>
                  <a:lnTo>
                    <a:pt x="2098" y="983"/>
                  </a:lnTo>
                  <a:lnTo>
                    <a:pt x="2088" y="982"/>
                  </a:lnTo>
                  <a:lnTo>
                    <a:pt x="2080" y="989"/>
                  </a:lnTo>
                  <a:lnTo>
                    <a:pt x="2072" y="1021"/>
                  </a:lnTo>
                  <a:lnTo>
                    <a:pt x="2091" y="1046"/>
                  </a:lnTo>
                  <a:lnTo>
                    <a:pt x="2098" y="1049"/>
                  </a:lnTo>
                  <a:lnTo>
                    <a:pt x="2103" y="1049"/>
                  </a:lnTo>
                  <a:lnTo>
                    <a:pt x="2108" y="1055"/>
                  </a:lnTo>
                  <a:lnTo>
                    <a:pt x="2115" y="1055"/>
                  </a:lnTo>
                  <a:lnTo>
                    <a:pt x="2119" y="1065"/>
                  </a:lnTo>
                  <a:lnTo>
                    <a:pt x="2129" y="1072"/>
                  </a:lnTo>
                  <a:lnTo>
                    <a:pt x="2131" y="1087"/>
                  </a:lnTo>
                  <a:lnTo>
                    <a:pt x="2137" y="1096"/>
                  </a:lnTo>
                  <a:lnTo>
                    <a:pt x="2161" y="1106"/>
                  </a:lnTo>
                  <a:lnTo>
                    <a:pt x="2172" y="1104"/>
                  </a:lnTo>
                  <a:lnTo>
                    <a:pt x="2183" y="1090"/>
                  </a:lnTo>
                  <a:lnTo>
                    <a:pt x="2193" y="1083"/>
                  </a:lnTo>
                  <a:lnTo>
                    <a:pt x="2199" y="1074"/>
                  </a:lnTo>
                  <a:lnTo>
                    <a:pt x="2218" y="1065"/>
                  </a:lnTo>
                  <a:lnTo>
                    <a:pt x="2224" y="1064"/>
                  </a:lnTo>
                  <a:lnTo>
                    <a:pt x="2241" y="1078"/>
                  </a:lnTo>
                  <a:lnTo>
                    <a:pt x="2250" y="1078"/>
                  </a:lnTo>
                  <a:lnTo>
                    <a:pt x="2256" y="1086"/>
                  </a:lnTo>
                  <a:lnTo>
                    <a:pt x="2274" y="1085"/>
                  </a:lnTo>
                  <a:lnTo>
                    <a:pt x="2282" y="1081"/>
                  </a:lnTo>
                  <a:lnTo>
                    <a:pt x="2292" y="1086"/>
                  </a:lnTo>
                  <a:lnTo>
                    <a:pt x="2303" y="1088"/>
                  </a:lnTo>
                  <a:lnTo>
                    <a:pt x="2306" y="1089"/>
                  </a:lnTo>
                  <a:lnTo>
                    <a:pt x="2304" y="1101"/>
                  </a:lnTo>
                  <a:lnTo>
                    <a:pt x="2300" y="1108"/>
                  </a:lnTo>
                  <a:lnTo>
                    <a:pt x="2300" y="1112"/>
                  </a:lnTo>
                  <a:lnTo>
                    <a:pt x="2291" y="1123"/>
                  </a:lnTo>
                  <a:lnTo>
                    <a:pt x="2288" y="1120"/>
                  </a:lnTo>
                  <a:lnTo>
                    <a:pt x="2285" y="1111"/>
                  </a:lnTo>
                  <a:lnTo>
                    <a:pt x="2279" y="1114"/>
                  </a:lnTo>
                  <a:lnTo>
                    <a:pt x="2274" y="1113"/>
                  </a:lnTo>
                  <a:lnTo>
                    <a:pt x="2268" y="1118"/>
                  </a:lnTo>
                  <a:lnTo>
                    <a:pt x="2262" y="1126"/>
                  </a:lnTo>
                  <a:lnTo>
                    <a:pt x="2243" y="1128"/>
                  </a:lnTo>
                  <a:lnTo>
                    <a:pt x="2234" y="1135"/>
                  </a:lnTo>
                  <a:lnTo>
                    <a:pt x="2223" y="1135"/>
                  </a:lnTo>
                  <a:lnTo>
                    <a:pt x="2225" y="1145"/>
                  </a:lnTo>
                  <a:lnTo>
                    <a:pt x="2223" y="1145"/>
                  </a:lnTo>
                  <a:lnTo>
                    <a:pt x="2219" y="1149"/>
                  </a:lnTo>
                  <a:lnTo>
                    <a:pt x="2213" y="1164"/>
                  </a:lnTo>
                  <a:lnTo>
                    <a:pt x="2203" y="1165"/>
                  </a:lnTo>
                  <a:lnTo>
                    <a:pt x="2201" y="1156"/>
                  </a:lnTo>
                  <a:lnTo>
                    <a:pt x="2193" y="1156"/>
                  </a:lnTo>
                  <a:lnTo>
                    <a:pt x="2186" y="1163"/>
                  </a:lnTo>
                  <a:lnTo>
                    <a:pt x="2194" y="1171"/>
                  </a:lnTo>
                  <a:lnTo>
                    <a:pt x="2183" y="1185"/>
                  </a:lnTo>
                  <a:lnTo>
                    <a:pt x="2168" y="1194"/>
                  </a:lnTo>
                  <a:lnTo>
                    <a:pt x="2146" y="1234"/>
                  </a:lnTo>
                  <a:lnTo>
                    <a:pt x="2148" y="1242"/>
                  </a:lnTo>
                  <a:lnTo>
                    <a:pt x="2194" y="1265"/>
                  </a:lnTo>
                  <a:lnTo>
                    <a:pt x="2199" y="1273"/>
                  </a:lnTo>
                  <a:lnTo>
                    <a:pt x="2203" y="1287"/>
                  </a:lnTo>
                  <a:lnTo>
                    <a:pt x="2209" y="1296"/>
                  </a:lnTo>
                  <a:lnTo>
                    <a:pt x="2226" y="1356"/>
                  </a:lnTo>
                  <a:lnTo>
                    <a:pt x="2235" y="1368"/>
                  </a:lnTo>
                  <a:lnTo>
                    <a:pt x="2246" y="1373"/>
                  </a:lnTo>
                  <a:lnTo>
                    <a:pt x="2247" y="1382"/>
                  </a:lnTo>
                  <a:lnTo>
                    <a:pt x="2272" y="1411"/>
                  </a:lnTo>
                  <a:lnTo>
                    <a:pt x="2271" y="1413"/>
                  </a:lnTo>
                  <a:lnTo>
                    <a:pt x="2243" y="1403"/>
                  </a:lnTo>
                  <a:lnTo>
                    <a:pt x="2234" y="1402"/>
                  </a:lnTo>
                  <a:lnTo>
                    <a:pt x="2212" y="1391"/>
                  </a:lnTo>
                  <a:lnTo>
                    <a:pt x="2188" y="1396"/>
                  </a:lnTo>
                  <a:lnTo>
                    <a:pt x="2188" y="1402"/>
                  </a:lnTo>
                  <a:lnTo>
                    <a:pt x="2212" y="1396"/>
                  </a:lnTo>
                  <a:lnTo>
                    <a:pt x="2215" y="1400"/>
                  </a:lnTo>
                  <a:lnTo>
                    <a:pt x="2218" y="1407"/>
                  </a:lnTo>
                  <a:lnTo>
                    <a:pt x="2227" y="1407"/>
                  </a:lnTo>
                  <a:lnTo>
                    <a:pt x="2238" y="1414"/>
                  </a:lnTo>
                  <a:lnTo>
                    <a:pt x="2247" y="1425"/>
                  </a:lnTo>
                  <a:lnTo>
                    <a:pt x="2258" y="1432"/>
                  </a:lnTo>
                  <a:lnTo>
                    <a:pt x="2272" y="1453"/>
                  </a:lnTo>
                  <a:lnTo>
                    <a:pt x="2272" y="1456"/>
                  </a:lnTo>
                  <a:lnTo>
                    <a:pt x="2259" y="1457"/>
                  </a:lnTo>
                  <a:lnTo>
                    <a:pt x="2251" y="1465"/>
                  </a:lnTo>
                  <a:lnTo>
                    <a:pt x="2235" y="1473"/>
                  </a:lnTo>
                  <a:lnTo>
                    <a:pt x="2232" y="1477"/>
                  </a:lnTo>
                  <a:lnTo>
                    <a:pt x="2221" y="1483"/>
                  </a:lnTo>
                  <a:lnTo>
                    <a:pt x="2199" y="1485"/>
                  </a:lnTo>
                  <a:lnTo>
                    <a:pt x="2189" y="1490"/>
                  </a:lnTo>
                  <a:lnTo>
                    <a:pt x="2200" y="1489"/>
                  </a:lnTo>
                  <a:lnTo>
                    <a:pt x="2220" y="1497"/>
                  </a:lnTo>
                  <a:lnTo>
                    <a:pt x="2238" y="1489"/>
                  </a:lnTo>
                  <a:lnTo>
                    <a:pt x="2244" y="1491"/>
                  </a:lnTo>
                  <a:lnTo>
                    <a:pt x="2253" y="1498"/>
                  </a:lnTo>
                  <a:lnTo>
                    <a:pt x="2255" y="1502"/>
                  </a:lnTo>
                  <a:lnTo>
                    <a:pt x="2266" y="1508"/>
                  </a:lnTo>
                  <a:lnTo>
                    <a:pt x="2273" y="1508"/>
                  </a:lnTo>
                  <a:lnTo>
                    <a:pt x="2276" y="1510"/>
                  </a:lnTo>
                  <a:lnTo>
                    <a:pt x="2252" y="1531"/>
                  </a:lnTo>
                  <a:lnTo>
                    <a:pt x="2255" y="1531"/>
                  </a:lnTo>
                  <a:lnTo>
                    <a:pt x="2268" y="1525"/>
                  </a:lnTo>
                  <a:lnTo>
                    <a:pt x="2268" y="1545"/>
                  </a:lnTo>
                  <a:lnTo>
                    <a:pt x="2266" y="1542"/>
                  </a:lnTo>
                  <a:lnTo>
                    <a:pt x="2261" y="1545"/>
                  </a:lnTo>
                  <a:lnTo>
                    <a:pt x="2252" y="1547"/>
                  </a:lnTo>
                  <a:lnTo>
                    <a:pt x="2251" y="1550"/>
                  </a:lnTo>
                  <a:lnTo>
                    <a:pt x="2255" y="1559"/>
                  </a:lnTo>
                  <a:lnTo>
                    <a:pt x="2254" y="1570"/>
                  </a:lnTo>
                  <a:lnTo>
                    <a:pt x="2250" y="1575"/>
                  </a:lnTo>
                  <a:lnTo>
                    <a:pt x="2251" y="1589"/>
                  </a:lnTo>
                  <a:lnTo>
                    <a:pt x="2244" y="1602"/>
                  </a:lnTo>
                  <a:lnTo>
                    <a:pt x="2241" y="1600"/>
                  </a:lnTo>
                  <a:lnTo>
                    <a:pt x="2237" y="1594"/>
                  </a:lnTo>
                  <a:lnTo>
                    <a:pt x="2233" y="1598"/>
                  </a:lnTo>
                  <a:lnTo>
                    <a:pt x="2207" y="1636"/>
                  </a:lnTo>
                  <a:lnTo>
                    <a:pt x="2206" y="1641"/>
                  </a:lnTo>
                  <a:lnTo>
                    <a:pt x="2198" y="1657"/>
                  </a:lnTo>
                  <a:lnTo>
                    <a:pt x="2185" y="1669"/>
                  </a:lnTo>
                  <a:lnTo>
                    <a:pt x="2183" y="1682"/>
                  </a:lnTo>
                  <a:lnTo>
                    <a:pt x="2178" y="1687"/>
                  </a:lnTo>
                  <a:lnTo>
                    <a:pt x="2176" y="1686"/>
                  </a:lnTo>
                  <a:lnTo>
                    <a:pt x="2174" y="1673"/>
                  </a:lnTo>
                  <a:lnTo>
                    <a:pt x="2167" y="1674"/>
                  </a:lnTo>
                  <a:lnTo>
                    <a:pt x="2161" y="1679"/>
                  </a:lnTo>
                  <a:lnTo>
                    <a:pt x="2168" y="1694"/>
                  </a:lnTo>
                  <a:lnTo>
                    <a:pt x="2168" y="1698"/>
                  </a:lnTo>
                  <a:lnTo>
                    <a:pt x="2163" y="1711"/>
                  </a:lnTo>
                  <a:lnTo>
                    <a:pt x="2164" y="1716"/>
                  </a:lnTo>
                  <a:lnTo>
                    <a:pt x="2161" y="1726"/>
                  </a:lnTo>
                  <a:lnTo>
                    <a:pt x="2158" y="1729"/>
                  </a:lnTo>
                  <a:lnTo>
                    <a:pt x="2155" y="1729"/>
                  </a:lnTo>
                  <a:lnTo>
                    <a:pt x="2154" y="1735"/>
                  </a:lnTo>
                  <a:lnTo>
                    <a:pt x="2156" y="1742"/>
                  </a:lnTo>
                  <a:lnTo>
                    <a:pt x="2154" y="1744"/>
                  </a:lnTo>
                  <a:lnTo>
                    <a:pt x="2151" y="1742"/>
                  </a:lnTo>
                  <a:lnTo>
                    <a:pt x="2146" y="1742"/>
                  </a:lnTo>
                  <a:lnTo>
                    <a:pt x="2142" y="1746"/>
                  </a:lnTo>
                  <a:lnTo>
                    <a:pt x="2144" y="1753"/>
                  </a:lnTo>
                  <a:lnTo>
                    <a:pt x="2141" y="1758"/>
                  </a:lnTo>
                  <a:lnTo>
                    <a:pt x="2137" y="1756"/>
                  </a:lnTo>
                  <a:lnTo>
                    <a:pt x="2132" y="1757"/>
                  </a:lnTo>
                  <a:lnTo>
                    <a:pt x="2127" y="1770"/>
                  </a:lnTo>
                  <a:lnTo>
                    <a:pt x="2120" y="1774"/>
                  </a:lnTo>
                  <a:lnTo>
                    <a:pt x="2119" y="1782"/>
                  </a:lnTo>
                  <a:lnTo>
                    <a:pt x="2115" y="1787"/>
                  </a:lnTo>
                  <a:lnTo>
                    <a:pt x="2100" y="1789"/>
                  </a:lnTo>
                  <a:lnTo>
                    <a:pt x="2094" y="1788"/>
                  </a:lnTo>
                  <a:lnTo>
                    <a:pt x="2086" y="1794"/>
                  </a:lnTo>
                  <a:lnTo>
                    <a:pt x="2088" y="1796"/>
                  </a:lnTo>
                  <a:lnTo>
                    <a:pt x="2091" y="1800"/>
                  </a:lnTo>
                  <a:lnTo>
                    <a:pt x="2088" y="1809"/>
                  </a:lnTo>
                  <a:lnTo>
                    <a:pt x="2076" y="1819"/>
                  </a:lnTo>
                  <a:lnTo>
                    <a:pt x="2072" y="1819"/>
                  </a:lnTo>
                  <a:lnTo>
                    <a:pt x="2068" y="1830"/>
                  </a:lnTo>
                  <a:lnTo>
                    <a:pt x="2066" y="1824"/>
                  </a:lnTo>
                  <a:lnTo>
                    <a:pt x="2062" y="1827"/>
                  </a:lnTo>
                  <a:lnTo>
                    <a:pt x="2061" y="1834"/>
                  </a:lnTo>
                  <a:lnTo>
                    <a:pt x="2058" y="1832"/>
                  </a:lnTo>
                  <a:lnTo>
                    <a:pt x="2055" y="1832"/>
                  </a:lnTo>
                  <a:lnTo>
                    <a:pt x="2046" y="1838"/>
                  </a:lnTo>
                  <a:lnTo>
                    <a:pt x="2043" y="1837"/>
                  </a:lnTo>
                  <a:lnTo>
                    <a:pt x="2037" y="1840"/>
                  </a:lnTo>
                  <a:lnTo>
                    <a:pt x="2020" y="1864"/>
                  </a:lnTo>
                  <a:lnTo>
                    <a:pt x="1988" y="1880"/>
                  </a:lnTo>
                  <a:lnTo>
                    <a:pt x="1976" y="1877"/>
                  </a:lnTo>
                  <a:lnTo>
                    <a:pt x="1973" y="1880"/>
                  </a:lnTo>
                  <a:lnTo>
                    <a:pt x="1972" y="1884"/>
                  </a:lnTo>
                  <a:lnTo>
                    <a:pt x="1967" y="1885"/>
                  </a:lnTo>
                  <a:lnTo>
                    <a:pt x="1961" y="1883"/>
                  </a:lnTo>
                  <a:lnTo>
                    <a:pt x="1961" y="1879"/>
                  </a:lnTo>
                  <a:lnTo>
                    <a:pt x="1954" y="1877"/>
                  </a:lnTo>
                  <a:lnTo>
                    <a:pt x="1947" y="1881"/>
                  </a:lnTo>
                  <a:lnTo>
                    <a:pt x="1942" y="1888"/>
                  </a:lnTo>
                  <a:lnTo>
                    <a:pt x="1936" y="1888"/>
                  </a:lnTo>
                  <a:lnTo>
                    <a:pt x="1934" y="1884"/>
                  </a:lnTo>
                  <a:lnTo>
                    <a:pt x="1934" y="1880"/>
                  </a:lnTo>
                  <a:lnTo>
                    <a:pt x="1926" y="1882"/>
                  </a:lnTo>
                  <a:lnTo>
                    <a:pt x="1926" y="1891"/>
                  </a:lnTo>
                  <a:lnTo>
                    <a:pt x="1925" y="189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33" name="Freeform 1135"/>
            <p:cNvSpPr>
              <a:spLocks/>
            </p:cNvSpPr>
            <p:nvPr/>
          </p:nvSpPr>
          <p:spPr bwMode="auto">
            <a:xfrm>
              <a:off x="5330891" y="4109342"/>
              <a:ext cx="181515" cy="206401"/>
            </a:xfrm>
            <a:custGeom>
              <a:avLst/>
              <a:gdLst>
                <a:gd name="T0" fmla="*/ 0 w 374"/>
                <a:gd name="T1" fmla="*/ 0 h 432"/>
                <a:gd name="T2" fmla="*/ 0 w 374"/>
                <a:gd name="T3" fmla="*/ 0 h 432"/>
                <a:gd name="T4" fmla="*/ 0 w 374"/>
                <a:gd name="T5" fmla="*/ 0 h 432"/>
                <a:gd name="T6" fmla="*/ 1 w 374"/>
                <a:gd name="T7" fmla="*/ 0 h 432"/>
                <a:gd name="T8" fmla="*/ 1 w 374"/>
                <a:gd name="T9" fmla="*/ 0 h 432"/>
                <a:gd name="T10" fmla="*/ 0 w 374"/>
                <a:gd name="T11" fmla="*/ 0 h 432"/>
                <a:gd name="T12" fmla="*/ 0 w 374"/>
                <a:gd name="T13" fmla="*/ 0 h 432"/>
                <a:gd name="T14" fmla="*/ 0 w 374"/>
                <a:gd name="T15" fmla="*/ 0 h 432"/>
                <a:gd name="T16" fmla="*/ 0 w 374"/>
                <a:gd name="T17" fmla="*/ 0 h 432"/>
                <a:gd name="T18" fmla="*/ 0 w 374"/>
                <a:gd name="T19" fmla="*/ 0 h 432"/>
                <a:gd name="T20" fmla="*/ 0 w 374"/>
                <a:gd name="T21" fmla="*/ 0 h 432"/>
                <a:gd name="T22" fmla="*/ 0 w 374"/>
                <a:gd name="T23" fmla="*/ 0 h 432"/>
                <a:gd name="T24" fmla="*/ 0 w 374"/>
                <a:gd name="T25" fmla="*/ 0 h 432"/>
                <a:gd name="T26" fmla="*/ 0 w 374"/>
                <a:gd name="T27" fmla="*/ 0 h 432"/>
                <a:gd name="T28" fmla="*/ 0 w 374"/>
                <a:gd name="T29" fmla="*/ 0 h 432"/>
                <a:gd name="T30" fmla="*/ 0 w 374"/>
                <a:gd name="T31" fmla="*/ 0 h 432"/>
                <a:gd name="T32" fmla="*/ 0 w 374"/>
                <a:gd name="T33" fmla="*/ 0 h 432"/>
                <a:gd name="T34" fmla="*/ 0 w 374"/>
                <a:gd name="T35" fmla="*/ 0 h 432"/>
                <a:gd name="T36" fmla="*/ 0 w 374"/>
                <a:gd name="T37" fmla="*/ 0 h 432"/>
                <a:gd name="T38" fmla="*/ 0 w 374"/>
                <a:gd name="T39" fmla="*/ 0 h 432"/>
                <a:gd name="T40" fmla="*/ 0 w 374"/>
                <a:gd name="T41" fmla="*/ 0 h 432"/>
                <a:gd name="T42" fmla="*/ 0 w 374"/>
                <a:gd name="T43" fmla="*/ 0 h 432"/>
                <a:gd name="T44" fmla="*/ 0 w 374"/>
                <a:gd name="T45" fmla="*/ 0 h 432"/>
                <a:gd name="T46" fmla="*/ 0 w 374"/>
                <a:gd name="T47" fmla="*/ 0 h 432"/>
                <a:gd name="T48" fmla="*/ 0 w 374"/>
                <a:gd name="T49" fmla="*/ 0 h 432"/>
                <a:gd name="T50" fmla="*/ 0 w 374"/>
                <a:gd name="T51" fmla="*/ 0 h 432"/>
                <a:gd name="T52" fmla="*/ 0 w 374"/>
                <a:gd name="T53" fmla="*/ 0 h 432"/>
                <a:gd name="T54" fmla="*/ 0 w 374"/>
                <a:gd name="T55" fmla="*/ 0 h 432"/>
                <a:gd name="T56" fmla="*/ 0 w 374"/>
                <a:gd name="T57" fmla="*/ 0 h 432"/>
                <a:gd name="T58" fmla="*/ 0 w 374"/>
                <a:gd name="T59" fmla="*/ 0 h 432"/>
                <a:gd name="T60" fmla="*/ 0 w 374"/>
                <a:gd name="T61" fmla="*/ 0 h 432"/>
                <a:gd name="T62" fmla="*/ 0 w 374"/>
                <a:gd name="T63" fmla="*/ 0 h 432"/>
                <a:gd name="T64" fmla="*/ 0 w 374"/>
                <a:gd name="T65" fmla="*/ 0 h 432"/>
                <a:gd name="T66" fmla="*/ 0 w 374"/>
                <a:gd name="T67" fmla="*/ 0 h 432"/>
                <a:gd name="T68" fmla="*/ 0 w 374"/>
                <a:gd name="T69" fmla="*/ 0 h 432"/>
                <a:gd name="T70" fmla="*/ 0 w 374"/>
                <a:gd name="T71" fmla="*/ 0 h 432"/>
                <a:gd name="T72" fmla="*/ 0 w 374"/>
                <a:gd name="T73" fmla="*/ 0 h 432"/>
                <a:gd name="T74" fmla="*/ 0 w 374"/>
                <a:gd name="T75" fmla="*/ 0 h 432"/>
                <a:gd name="T76" fmla="*/ 0 w 374"/>
                <a:gd name="T77" fmla="*/ 0 h 432"/>
                <a:gd name="T78" fmla="*/ 0 w 374"/>
                <a:gd name="T79" fmla="*/ 0 h 432"/>
                <a:gd name="T80" fmla="*/ 0 w 374"/>
                <a:gd name="T81" fmla="*/ 0 h 432"/>
                <a:gd name="T82" fmla="*/ 0 w 374"/>
                <a:gd name="T83" fmla="*/ 0 h 432"/>
                <a:gd name="T84" fmla="*/ 0 w 374"/>
                <a:gd name="T85" fmla="*/ 0 h 432"/>
                <a:gd name="T86" fmla="*/ 0 w 374"/>
                <a:gd name="T87" fmla="*/ 0 h 432"/>
                <a:gd name="T88" fmla="*/ 0 w 374"/>
                <a:gd name="T89" fmla="*/ 1 h 432"/>
                <a:gd name="T90" fmla="*/ 0 w 374"/>
                <a:gd name="T91" fmla="*/ 1 h 432"/>
                <a:gd name="T92" fmla="*/ 0 w 374"/>
                <a:gd name="T93" fmla="*/ 1 h 432"/>
                <a:gd name="T94" fmla="*/ 0 w 374"/>
                <a:gd name="T95" fmla="*/ 1 h 432"/>
                <a:gd name="T96" fmla="*/ 0 w 374"/>
                <a:gd name="T97" fmla="*/ 0 h 432"/>
                <a:gd name="T98" fmla="*/ 0 w 374"/>
                <a:gd name="T99" fmla="*/ 0 h 432"/>
                <a:gd name="T100" fmla="*/ 0 w 374"/>
                <a:gd name="T101" fmla="*/ 0 h 432"/>
                <a:gd name="T102" fmla="*/ 0 w 374"/>
                <a:gd name="T103" fmla="*/ 0 h 432"/>
                <a:gd name="T104" fmla="*/ 0 w 374"/>
                <a:gd name="T105" fmla="*/ 0 h 432"/>
                <a:gd name="T106" fmla="*/ 0 w 374"/>
                <a:gd name="T107" fmla="*/ 0 h 432"/>
                <a:gd name="T108" fmla="*/ 0 w 374"/>
                <a:gd name="T109" fmla="*/ 0 h 432"/>
                <a:gd name="T110" fmla="*/ 0 w 374"/>
                <a:gd name="T111" fmla="*/ 0 h 432"/>
                <a:gd name="T112" fmla="*/ 0 w 374"/>
                <a:gd name="T113" fmla="*/ 0 h 432"/>
                <a:gd name="T114" fmla="*/ 0 w 374"/>
                <a:gd name="T115" fmla="*/ 0 h 432"/>
                <a:gd name="T116" fmla="*/ 0 w 374"/>
                <a:gd name="T117" fmla="*/ 0 h 432"/>
                <a:gd name="T118" fmla="*/ 0 w 374"/>
                <a:gd name="T119" fmla="*/ 0 h 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4"/>
                <a:gd name="T181" fmla="*/ 0 h 432"/>
                <a:gd name="T182" fmla="*/ 374 w 374"/>
                <a:gd name="T183" fmla="*/ 432 h 4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4" h="432">
                  <a:moveTo>
                    <a:pt x="332" y="220"/>
                  </a:moveTo>
                  <a:lnTo>
                    <a:pt x="332" y="83"/>
                  </a:lnTo>
                  <a:lnTo>
                    <a:pt x="336" y="81"/>
                  </a:lnTo>
                  <a:lnTo>
                    <a:pt x="373" y="36"/>
                  </a:lnTo>
                  <a:lnTo>
                    <a:pt x="374" y="31"/>
                  </a:lnTo>
                  <a:lnTo>
                    <a:pt x="349" y="31"/>
                  </a:lnTo>
                  <a:lnTo>
                    <a:pt x="322" y="18"/>
                  </a:lnTo>
                  <a:lnTo>
                    <a:pt x="288" y="26"/>
                  </a:lnTo>
                  <a:lnTo>
                    <a:pt x="275" y="40"/>
                  </a:lnTo>
                  <a:lnTo>
                    <a:pt x="255" y="51"/>
                  </a:lnTo>
                  <a:lnTo>
                    <a:pt x="184" y="39"/>
                  </a:lnTo>
                  <a:lnTo>
                    <a:pt x="127" y="3"/>
                  </a:lnTo>
                  <a:lnTo>
                    <a:pt x="100" y="3"/>
                  </a:lnTo>
                  <a:lnTo>
                    <a:pt x="89" y="0"/>
                  </a:lnTo>
                  <a:lnTo>
                    <a:pt x="24" y="1"/>
                  </a:lnTo>
                  <a:lnTo>
                    <a:pt x="13" y="6"/>
                  </a:lnTo>
                  <a:lnTo>
                    <a:pt x="0" y="24"/>
                  </a:lnTo>
                  <a:lnTo>
                    <a:pt x="3" y="25"/>
                  </a:lnTo>
                  <a:lnTo>
                    <a:pt x="4" y="27"/>
                  </a:lnTo>
                  <a:lnTo>
                    <a:pt x="15" y="28"/>
                  </a:lnTo>
                  <a:lnTo>
                    <a:pt x="16" y="30"/>
                  </a:lnTo>
                  <a:lnTo>
                    <a:pt x="16" y="37"/>
                  </a:lnTo>
                  <a:lnTo>
                    <a:pt x="18" y="38"/>
                  </a:lnTo>
                  <a:lnTo>
                    <a:pt x="20" y="40"/>
                  </a:lnTo>
                  <a:lnTo>
                    <a:pt x="26" y="69"/>
                  </a:lnTo>
                  <a:lnTo>
                    <a:pt x="30" y="73"/>
                  </a:lnTo>
                  <a:lnTo>
                    <a:pt x="40" y="78"/>
                  </a:lnTo>
                  <a:lnTo>
                    <a:pt x="46" y="86"/>
                  </a:lnTo>
                  <a:lnTo>
                    <a:pt x="48" y="132"/>
                  </a:lnTo>
                  <a:lnTo>
                    <a:pt x="46" y="144"/>
                  </a:lnTo>
                  <a:lnTo>
                    <a:pt x="3" y="204"/>
                  </a:lnTo>
                  <a:lnTo>
                    <a:pt x="2" y="217"/>
                  </a:lnTo>
                  <a:lnTo>
                    <a:pt x="8" y="224"/>
                  </a:lnTo>
                  <a:lnTo>
                    <a:pt x="10" y="232"/>
                  </a:lnTo>
                  <a:lnTo>
                    <a:pt x="16" y="231"/>
                  </a:lnTo>
                  <a:lnTo>
                    <a:pt x="22" y="228"/>
                  </a:lnTo>
                  <a:lnTo>
                    <a:pt x="40" y="228"/>
                  </a:lnTo>
                  <a:lnTo>
                    <a:pt x="40" y="231"/>
                  </a:lnTo>
                  <a:lnTo>
                    <a:pt x="29" y="235"/>
                  </a:lnTo>
                  <a:lnTo>
                    <a:pt x="22" y="240"/>
                  </a:lnTo>
                  <a:lnTo>
                    <a:pt x="13" y="240"/>
                  </a:lnTo>
                  <a:lnTo>
                    <a:pt x="6" y="252"/>
                  </a:lnTo>
                  <a:lnTo>
                    <a:pt x="13" y="259"/>
                  </a:lnTo>
                  <a:lnTo>
                    <a:pt x="178" y="356"/>
                  </a:lnTo>
                  <a:lnTo>
                    <a:pt x="188" y="392"/>
                  </a:lnTo>
                  <a:lnTo>
                    <a:pt x="254" y="432"/>
                  </a:lnTo>
                  <a:lnTo>
                    <a:pt x="262" y="427"/>
                  </a:lnTo>
                  <a:lnTo>
                    <a:pt x="294" y="367"/>
                  </a:lnTo>
                  <a:lnTo>
                    <a:pt x="297" y="354"/>
                  </a:lnTo>
                  <a:lnTo>
                    <a:pt x="307" y="337"/>
                  </a:lnTo>
                  <a:lnTo>
                    <a:pt x="325" y="327"/>
                  </a:lnTo>
                  <a:lnTo>
                    <a:pt x="327" y="317"/>
                  </a:lnTo>
                  <a:lnTo>
                    <a:pt x="334" y="309"/>
                  </a:lnTo>
                  <a:lnTo>
                    <a:pt x="339" y="307"/>
                  </a:lnTo>
                  <a:lnTo>
                    <a:pt x="346" y="306"/>
                  </a:lnTo>
                  <a:lnTo>
                    <a:pt x="356" y="296"/>
                  </a:lnTo>
                  <a:lnTo>
                    <a:pt x="358" y="292"/>
                  </a:lnTo>
                  <a:lnTo>
                    <a:pt x="358" y="288"/>
                  </a:lnTo>
                  <a:lnTo>
                    <a:pt x="332" y="256"/>
                  </a:lnTo>
                  <a:lnTo>
                    <a:pt x="332" y="22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4" name="Freeform 1136"/>
            <p:cNvSpPr>
              <a:spLocks/>
            </p:cNvSpPr>
            <p:nvPr/>
          </p:nvSpPr>
          <p:spPr bwMode="auto">
            <a:xfrm>
              <a:off x="5330891" y="4109342"/>
              <a:ext cx="181515" cy="206401"/>
            </a:xfrm>
            <a:custGeom>
              <a:avLst/>
              <a:gdLst>
                <a:gd name="T0" fmla="*/ 0 w 374"/>
                <a:gd name="T1" fmla="*/ 0 h 432"/>
                <a:gd name="T2" fmla="*/ 0 w 374"/>
                <a:gd name="T3" fmla="*/ 0 h 432"/>
                <a:gd name="T4" fmla="*/ 0 w 374"/>
                <a:gd name="T5" fmla="*/ 0 h 432"/>
                <a:gd name="T6" fmla="*/ 1 w 374"/>
                <a:gd name="T7" fmla="*/ 0 h 432"/>
                <a:gd name="T8" fmla="*/ 1 w 374"/>
                <a:gd name="T9" fmla="*/ 0 h 432"/>
                <a:gd name="T10" fmla="*/ 0 w 374"/>
                <a:gd name="T11" fmla="*/ 0 h 432"/>
                <a:gd name="T12" fmla="*/ 0 w 374"/>
                <a:gd name="T13" fmla="*/ 0 h 432"/>
                <a:gd name="T14" fmla="*/ 0 w 374"/>
                <a:gd name="T15" fmla="*/ 0 h 432"/>
                <a:gd name="T16" fmla="*/ 0 w 374"/>
                <a:gd name="T17" fmla="*/ 0 h 432"/>
                <a:gd name="T18" fmla="*/ 0 w 374"/>
                <a:gd name="T19" fmla="*/ 0 h 432"/>
                <a:gd name="T20" fmla="*/ 0 w 374"/>
                <a:gd name="T21" fmla="*/ 0 h 432"/>
                <a:gd name="T22" fmla="*/ 0 w 374"/>
                <a:gd name="T23" fmla="*/ 0 h 432"/>
                <a:gd name="T24" fmla="*/ 0 w 374"/>
                <a:gd name="T25" fmla="*/ 0 h 432"/>
                <a:gd name="T26" fmla="*/ 0 w 374"/>
                <a:gd name="T27" fmla="*/ 0 h 432"/>
                <a:gd name="T28" fmla="*/ 0 w 374"/>
                <a:gd name="T29" fmla="*/ 0 h 432"/>
                <a:gd name="T30" fmla="*/ 0 w 374"/>
                <a:gd name="T31" fmla="*/ 0 h 432"/>
                <a:gd name="T32" fmla="*/ 0 w 374"/>
                <a:gd name="T33" fmla="*/ 0 h 432"/>
                <a:gd name="T34" fmla="*/ 0 w 374"/>
                <a:gd name="T35" fmla="*/ 0 h 432"/>
                <a:gd name="T36" fmla="*/ 0 w 374"/>
                <a:gd name="T37" fmla="*/ 0 h 432"/>
                <a:gd name="T38" fmla="*/ 0 w 374"/>
                <a:gd name="T39" fmla="*/ 0 h 432"/>
                <a:gd name="T40" fmla="*/ 0 w 374"/>
                <a:gd name="T41" fmla="*/ 0 h 432"/>
                <a:gd name="T42" fmla="*/ 0 w 374"/>
                <a:gd name="T43" fmla="*/ 0 h 432"/>
                <a:gd name="T44" fmla="*/ 0 w 374"/>
                <a:gd name="T45" fmla="*/ 0 h 432"/>
                <a:gd name="T46" fmla="*/ 0 w 374"/>
                <a:gd name="T47" fmla="*/ 0 h 432"/>
                <a:gd name="T48" fmla="*/ 0 w 374"/>
                <a:gd name="T49" fmla="*/ 0 h 432"/>
                <a:gd name="T50" fmla="*/ 0 w 374"/>
                <a:gd name="T51" fmla="*/ 0 h 432"/>
                <a:gd name="T52" fmla="*/ 0 w 374"/>
                <a:gd name="T53" fmla="*/ 0 h 432"/>
                <a:gd name="T54" fmla="*/ 0 w 374"/>
                <a:gd name="T55" fmla="*/ 0 h 432"/>
                <a:gd name="T56" fmla="*/ 0 w 374"/>
                <a:gd name="T57" fmla="*/ 0 h 432"/>
                <a:gd name="T58" fmla="*/ 0 w 374"/>
                <a:gd name="T59" fmla="*/ 0 h 432"/>
                <a:gd name="T60" fmla="*/ 0 w 374"/>
                <a:gd name="T61" fmla="*/ 0 h 432"/>
                <a:gd name="T62" fmla="*/ 0 w 374"/>
                <a:gd name="T63" fmla="*/ 0 h 432"/>
                <a:gd name="T64" fmla="*/ 0 w 374"/>
                <a:gd name="T65" fmla="*/ 0 h 432"/>
                <a:gd name="T66" fmla="*/ 0 w 374"/>
                <a:gd name="T67" fmla="*/ 0 h 432"/>
                <a:gd name="T68" fmla="*/ 0 w 374"/>
                <a:gd name="T69" fmla="*/ 0 h 432"/>
                <a:gd name="T70" fmla="*/ 0 w 374"/>
                <a:gd name="T71" fmla="*/ 0 h 432"/>
                <a:gd name="T72" fmla="*/ 0 w 374"/>
                <a:gd name="T73" fmla="*/ 0 h 432"/>
                <a:gd name="T74" fmla="*/ 0 w 374"/>
                <a:gd name="T75" fmla="*/ 0 h 432"/>
                <a:gd name="T76" fmla="*/ 0 w 374"/>
                <a:gd name="T77" fmla="*/ 0 h 432"/>
                <a:gd name="T78" fmla="*/ 0 w 374"/>
                <a:gd name="T79" fmla="*/ 0 h 432"/>
                <a:gd name="T80" fmla="*/ 0 w 374"/>
                <a:gd name="T81" fmla="*/ 0 h 432"/>
                <a:gd name="T82" fmla="*/ 0 w 374"/>
                <a:gd name="T83" fmla="*/ 0 h 432"/>
                <a:gd name="T84" fmla="*/ 0 w 374"/>
                <a:gd name="T85" fmla="*/ 0 h 432"/>
                <a:gd name="T86" fmla="*/ 0 w 374"/>
                <a:gd name="T87" fmla="*/ 0 h 432"/>
                <a:gd name="T88" fmla="*/ 0 w 374"/>
                <a:gd name="T89" fmla="*/ 1 h 432"/>
                <a:gd name="T90" fmla="*/ 0 w 374"/>
                <a:gd name="T91" fmla="*/ 1 h 432"/>
                <a:gd name="T92" fmla="*/ 0 w 374"/>
                <a:gd name="T93" fmla="*/ 1 h 432"/>
                <a:gd name="T94" fmla="*/ 0 w 374"/>
                <a:gd name="T95" fmla="*/ 1 h 432"/>
                <a:gd name="T96" fmla="*/ 0 w 374"/>
                <a:gd name="T97" fmla="*/ 0 h 432"/>
                <a:gd name="T98" fmla="*/ 0 w 374"/>
                <a:gd name="T99" fmla="*/ 0 h 432"/>
                <a:gd name="T100" fmla="*/ 0 w 374"/>
                <a:gd name="T101" fmla="*/ 0 h 432"/>
                <a:gd name="T102" fmla="*/ 0 w 374"/>
                <a:gd name="T103" fmla="*/ 0 h 432"/>
                <a:gd name="T104" fmla="*/ 0 w 374"/>
                <a:gd name="T105" fmla="*/ 0 h 432"/>
                <a:gd name="T106" fmla="*/ 0 w 374"/>
                <a:gd name="T107" fmla="*/ 0 h 432"/>
                <a:gd name="T108" fmla="*/ 0 w 374"/>
                <a:gd name="T109" fmla="*/ 0 h 432"/>
                <a:gd name="T110" fmla="*/ 0 w 374"/>
                <a:gd name="T111" fmla="*/ 0 h 432"/>
                <a:gd name="T112" fmla="*/ 0 w 374"/>
                <a:gd name="T113" fmla="*/ 0 h 432"/>
                <a:gd name="T114" fmla="*/ 0 w 374"/>
                <a:gd name="T115" fmla="*/ 0 h 432"/>
                <a:gd name="T116" fmla="*/ 0 w 374"/>
                <a:gd name="T117" fmla="*/ 0 h 432"/>
                <a:gd name="T118" fmla="*/ 0 w 374"/>
                <a:gd name="T119" fmla="*/ 0 h 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4"/>
                <a:gd name="T181" fmla="*/ 0 h 432"/>
                <a:gd name="T182" fmla="*/ 374 w 374"/>
                <a:gd name="T183" fmla="*/ 432 h 4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4" h="432">
                  <a:moveTo>
                    <a:pt x="332" y="220"/>
                  </a:moveTo>
                  <a:lnTo>
                    <a:pt x="332" y="83"/>
                  </a:lnTo>
                  <a:lnTo>
                    <a:pt x="336" y="81"/>
                  </a:lnTo>
                  <a:lnTo>
                    <a:pt x="373" y="36"/>
                  </a:lnTo>
                  <a:lnTo>
                    <a:pt x="374" y="31"/>
                  </a:lnTo>
                  <a:lnTo>
                    <a:pt x="349" y="31"/>
                  </a:lnTo>
                  <a:lnTo>
                    <a:pt x="322" y="18"/>
                  </a:lnTo>
                  <a:lnTo>
                    <a:pt x="288" y="26"/>
                  </a:lnTo>
                  <a:lnTo>
                    <a:pt x="275" y="40"/>
                  </a:lnTo>
                  <a:lnTo>
                    <a:pt x="255" y="51"/>
                  </a:lnTo>
                  <a:lnTo>
                    <a:pt x="184" y="39"/>
                  </a:lnTo>
                  <a:lnTo>
                    <a:pt x="127" y="3"/>
                  </a:lnTo>
                  <a:lnTo>
                    <a:pt x="100" y="3"/>
                  </a:lnTo>
                  <a:lnTo>
                    <a:pt x="89" y="0"/>
                  </a:lnTo>
                  <a:lnTo>
                    <a:pt x="24" y="1"/>
                  </a:lnTo>
                  <a:lnTo>
                    <a:pt x="13" y="6"/>
                  </a:lnTo>
                  <a:lnTo>
                    <a:pt x="0" y="24"/>
                  </a:lnTo>
                  <a:lnTo>
                    <a:pt x="3" y="25"/>
                  </a:lnTo>
                  <a:lnTo>
                    <a:pt x="4" y="27"/>
                  </a:lnTo>
                  <a:lnTo>
                    <a:pt x="15" y="28"/>
                  </a:lnTo>
                  <a:lnTo>
                    <a:pt x="16" y="30"/>
                  </a:lnTo>
                  <a:lnTo>
                    <a:pt x="16" y="37"/>
                  </a:lnTo>
                  <a:lnTo>
                    <a:pt x="18" y="38"/>
                  </a:lnTo>
                  <a:lnTo>
                    <a:pt x="20" y="40"/>
                  </a:lnTo>
                  <a:lnTo>
                    <a:pt x="26" y="69"/>
                  </a:lnTo>
                  <a:lnTo>
                    <a:pt x="30" y="73"/>
                  </a:lnTo>
                  <a:lnTo>
                    <a:pt x="40" y="78"/>
                  </a:lnTo>
                  <a:lnTo>
                    <a:pt x="46" y="86"/>
                  </a:lnTo>
                  <a:lnTo>
                    <a:pt x="48" y="132"/>
                  </a:lnTo>
                  <a:lnTo>
                    <a:pt x="46" y="144"/>
                  </a:lnTo>
                  <a:lnTo>
                    <a:pt x="3" y="204"/>
                  </a:lnTo>
                  <a:lnTo>
                    <a:pt x="2" y="217"/>
                  </a:lnTo>
                  <a:lnTo>
                    <a:pt x="8" y="224"/>
                  </a:lnTo>
                  <a:lnTo>
                    <a:pt x="10" y="232"/>
                  </a:lnTo>
                  <a:lnTo>
                    <a:pt x="16" y="231"/>
                  </a:lnTo>
                  <a:lnTo>
                    <a:pt x="22" y="228"/>
                  </a:lnTo>
                  <a:lnTo>
                    <a:pt x="40" y="228"/>
                  </a:lnTo>
                  <a:lnTo>
                    <a:pt x="40" y="231"/>
                  </a:lnTo>
                  <a:lnTo>
                    <a:pt x="29" y="235"/>
                  </a:lnTo>
                  <a:lnTo>
                    <a:pt x="22" y="240"/>
                  </a:lnTo>
                  <a:lnTo>
                    <a:pt x="13" y="240"/>
                  </a:lnTo>
                  <a:lnTo>
                    <a:pt x="6" y="252"/>
                  </a:lnTo>
                  <a:lnTo>
                    <a:pt x="13" y="259"/>
                  </a:lnTo>
                  <a:lnTo>
                    <a:pt x="178" y="356"/>
                  </a:lnTo>
                  <a:lnTo>
                    <a:pt x="188" y="392"/>
                  </a:lnTo>
                  <a:lnTo>
                    <a:pt x="254" y="432"/>
                  </a:lnTo>
                  <a:lnTo>
                    <a:pt x="262" y="427"/>
                  </a:lnTo>
                  <a:lnTo>
                    <a:pt x="294" y="367"/>
                  </a:lnTo>
                  <a:lnTo>
                    <a:pt x="297" y="354"/>
                  </a:lnTo>
                  <a:lnTo>
                    <a:pt x="307" y="337"/>
                  </a:lnTo>
                  <a:lnTo>
                    <a:pt x="325" y="327"/>
                  </a:lnTo>
                  <a:lnTo>
                    <a:pt x="327" y="317"/>
                  </a:lnTo>
                  <a:lnTo>
                    <a:pt x="334" y="309"/>
                  </a:lnTo>
                  <a:lnTo>
                    <a:pt x="339" y="307"/>
                  </a:lnTo>
                  <a:lnTo>
                    <a:pt x="346" y="306"/>
                  </a:lnTo>
                  <a:lnTo>
                    <a:pt x="356" y="296"/>
                  </a:lnTo>
                  <a:lnTo>
                    <a:pt x="358" y="292"/>
                  </a:lnTo>
                  <a:lnTo>
                    <a:pt x="358" y="288"/>
                  </a:lnTo>
                  <a:lnTo>
                    <a:pt x="332" y="256"/>
                  </a:lnTo>
                  <a:lnTo>
                    <a:pt x="332" y="22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35" name="Freeform 1137"/>
            <p:cNvSpPr>
              <a:spLocks/>
            </p:cNvSpPr>
            <p:nvPr/>
          </p:nvSpPr>
          <p:spPr bwMode="auto">
            <a:xfrm>
              <a:off x="5833083" y="3060603"/>
              <a:ext cx="390258" cy="252422"/>
            </a:xfrm>
            <a:custGeom>
              <a:avLst/>
              <a:gdLst>
                <a:gd name="T0" fmla="*/ 0 w 807"/>
                <a:gd name="T1" fmla="*/ 0 h 526"/>
                <a:gd name="T2" fmla="*/ 0 w 807"/>
                <a:gd name="T3" fmla="*/ 0 h 526"/>
                <a:gd name="T4" fmla="*/ 0 w 807"/>
                <a:gd name="T5" fmla="*/ 0 h 526"/>
                <a:gd name="T6" fmla="*/ 0 w 807"/>
                <a:gd name="T7" fmla="*/ 0 h 526"/>
                <a:gd name="T8" fmla="*/ 0 w 807"/>
                <a:gd name="T9" fmla="*/ 0 h 526"/>
                <a:gd name="T10" fmla="*/ 0 w 807"/>
                <a:gd name="T11" fmla="*/ 0 h 526"/>
                <a:gd name="T12" fmla="*/ 0 w 807"/>
                <a:gd name="T13" fmla="*/ 0 h 526"/>
                <a:gd name="T14" fmla="*/ 0 w 807"/>
                <a:gd name="T15" fmla="*/ 0 h 526"/>
                <a:gd name="T16" fmla="*/ 0 w 807"/>
                <a:gd name="T17" fmla="*/ 0 h 526"/>
                <a:gd name="T18" fmla="*/ 0 w 807"/>
                <a:gd name="T19" fmla="*/ 0 h 526"/>
                <a:gd name="T20" fmla="*/ 0 w 807"/>
                <a:gd name="T21" fmla="*/ 0 h 526"/>
                <a:gd name="T22" fmla="*/ 0 w 807"/>
                <a:gd name="T23" fmla="*/ 0 h 526"/>
                <a:gd name="T24" fmla="*/ 0 w 807"/>
                <a:gd name="T25" fmla="*/ 0 h 526"/>
                <a:gd name="T26" fmla="*/ 0 w 807"/>
                <a:gd name="T27" fmla="*/ 0 h 526"/>
                <a:gd name="T28" fmla="*/ 0 w 807"/>
                <a:gd name="T29" fmla="*/ 0 h 526"/>
                <a:gd name="T30" fmla="*/ 0 w 807"/>
                <a:gd name="T31" fmla="*/ 0 h 526"/>
                <a:gd name="T32" fmla="*/ 1 w 807"/>
                <a:gd name="T33" fmla="*/ 1 h 526"/>
                <a:gd name="T34" fmla="*/ 1 w 807"/>
                <a:gd name="T35" fmla="*/ 1 h 526"/>
                <a:gd name="T36" fmla="*/ 1 w 807"/>
                <a:gd name="T37" fmla="*/ 1 h 526"/>
                <a:gd name="T38" fmla="*/ 1 w 807"/>
                <a:gd name="T39" fmla="*/ 1 h 526"/>
                <a:gd name="T40" fmla="*/ 1 w 807"/>
                <a:gd name="T41" fmla="*/ 1 h 526"/>
                <a:gd name="T42" fmla="*/ 1 w 807"/>
                <a:gd name="T43" fmla="*/ 1 h 526"/>
                <a:gd name="T44" fmla="*/ 1 w 807"/>
                <a:gd name="T45" fmla="*/ 1 h 526"/>
                <a:gd name="T46" fmla="*/ 1 w 807"/>
                <a:gd name="T47" fmla="*/ 1 h 526"/>
                <a:gd name="T48" fmla="*/ 1 w 807"/>
                <a:gd name="T49" fmla="*/ 1 h 526"/>
                <a:gd name="T50" fmla="*/ 1 w 807"/>
                <a:gd name="T51" fmla="*/ 1 h 526"/>
                <a:gd name="T52" fmla="*/ 1 w 807"/>
                <a:gd name="T53" fmla="*/ 1 h 526"/>
                <a:gd name="T54" fmla="*/ 1 w 807"/>
                <a:gd name="T55" fmla="*/ 1 h 526"/>
                <a:gd name="T56" fmla="*/ 1 w 807"/>
                <a:gd name="T57" fmla="*/ 1 h 526"/>
                <a:gd name="T58" fmla="*/ 1 w 807"/>
                <a:gd name="T59" fmla="*/ 1 h 526"/>
                <a:gd name="T60" fmla="*/ 1 w 807"/>
                <a:gd name="T61" fmla="*/ 0 h 526"/>
                <a:gd name="T62" fmla="*/ 1 w 807"/>
                <a:gd name="T63" fmla="*/ 0 h 526"/>
                <a:gd name="T64" fmla="*/ 1 w 807"/>
                <a:gd name="T65" fmla="*/ 0 h 526"/>
                <a:gd name="T66" fmla="*/ 1 w 807"/>
                <a:gd name="T67" fmla="*/ 0 h 526"/>
                <a:gd name="T68" fmla="*/ 1 w 807"/>
                <a:gd name="T69" fmla="*/ 0 h 526"/>
                <a:gd name="T70" fmla="*/ 1 w 807"/>
                <a:gd name="T71" fmla="*/ 0 h 526"/>
                <a:gd name="T72" fmla="*/ 1 w 807"/>
                <a:gd name="T73" fmla="*/ 0 h 526"/>
                <a:gd name="T74" fmla="*/ 1 w 807"/>
                <a:gd name="T75" fmla="*/ 0 h 526"/>
                <a:gd name="T76" fmla="*/ 1 w 807"/>
                <a:gd name="T77" fmla="*/ 0 h 526"/>
                <a:gd name="T78" fmla="*/ 1 w 807"/>
                <a:gd name="T79" fmla="*/ 0 h 526"/>
                <a:gd name="T80" fmla="*/ 1 w 807"/>
                <a:gd name="T81" fmla="*/ 0 h 526"/>
                <a:gd name="T82" fmla="*/ 1 w 807"/>
                <a:gd name="T83" fmla="*/ 0 h 526"/>
                <a:gd name="T84" fmla="*/ 1 w 807"/>
                <a:gd name="T85" fmla="*/ 0 h 526"/>
                <a:gd name="T86" fmla="*/ 1 w 807"/>
                <a:gd name="T87" fmla="*/ 0 h 526"/>
                <a:gd name="T88" fmla="*/ 1 w 807"/>
                <a:gd name="T89" fmla="*/ 0 h 526"/>
                <a:gd name="T90" fmla="*/ 1 w 807"/>
                <a:gd name="T91" fmla="*/ 0 h 526"/>
                <a:gd name="T92" fmla="*/ 1 w 807"/>
                <a:gd name="T93" fmla="*/ 0 h 526"/>
                <a:gd name="T94" fmla="*/ 1 w 807"/>
                <a:gd name="T95" fmla="*/ 0 h 526"/>
                <a:gd name="T96" fmla="*/ 1 w 807"/>
                <a:gd name="T97" fmla="*/ 0 h 526"/>
                <a:gd name="T98" fmla="*/ 1 w 807"/>
                <a:gd name="T99" fmla="*/ 0 h 526"/>
                <a:gd name="T100" fmla="*/ 1 w 807"/>
                <a:gd name="T101" fmla="*/ 0 h 526"/>
                <a:gd name="T102" fmla="*/ 1 w 807"/>
                <a:gd name="T103" fmla="*/ 0 h 526"/>
                <a:gd name="T104" fmla="*/ 1 w 807"/>
                <a:gd name="T105" fmla="*/ 0 h 526"/>
                <a:gd name="T106" fmla="*/ 1 w 807"/>
                <a:gd name="T107" fmla="*/ 0 h 526"/>
                <a:gd name="T108" fmla="*/ 1 w 807"/>
                <a:gd name="T109" fmla="*/ 0 h 526"/>
                <a:gd name="T110" fmla="*/ 1 w 807"/>
                <a:gd name="T111" fmla="*/ 0 h 526"/>
                <a:gd name="T112" fmla="*/ 1 w 807"/>
                <a:gd name="T113" fmla="*/ 0 h 526"/>
                <a:gd name="T114" fmla="*/ 0 w 807"/>
                <a:gd name="T115" fmla="*/ 0 h 5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7"/>
                <a:gd name="T175" fmla="*/ 0 h 526"/>
                <a:gd name="T176" fmla="*/ 807 w 807"/>
                <a:gd name="T177" fmla="*/ 526 h 52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7" h="526">
                  <a:moveTo>
                    <a:pt x="0" y="43"/>
                  </a:moveTo>
                  <a:lnTo>
                    <a:pt x="0" y="276"/>
                  </a:lnTo>
                  <a:lnTo>
                    <a:pt x="47" y="282"/>
                  </a:lnTo>
                  <a:lnTo>
                    <a:pt x="54" y="279"/>
                  </a:lnTo>
                  <a:lnTo>
                    <a:pt x="48" y="266"/>
                  </a:lnTo>
                  <a:lnTo>
                    <a:pt x="49" y="259"/>
                  </a:lnTo>
                  <a:lnTo>
                    <a:pt x="45" y="246"/>
                  </a:lnTo>
                  <a:lnTo>
                    <a:pt x="48" y="240"/>
                  </a:lnTo>
                  <a:lnTo>
                    <a:pt x="54" y="236"/>
                  </a:lnTo>
                  <a:lnTo>
                    <a:pt x="62" y="224"/>
                  </a:lnTo>
                  <a:lnTo>
                    <a:pt x="83" y="222"/>
                  </a:lnTo>
                  <a:lnTo>
                    <a:pt x="90" y="220"/>
                  </a:lnTo>
                  <a:lnTo>
                    <a:pt x="93" y="213"/>
                  </a:lnTo>
                  <a:lnTo>
                    <a:pt x="92" y="207"/>
                  </a:lnTo>
                  <a:lnTo>
                    <a:pt x="98" y="203"/>
                  </a:lnTo>
                  <a:lnTo>
                    <a:pt x="110" y="211"/>
                  </a:lnTo>
                  <a:lnTo>
                    <a:pt x="116" y="213"/>
                  </a:lnTo>
                  <a:lnTo>
                    <a:pt x="110" y="201"/>
                  </a:lnTo>
                  <a:lnTo>
                    <a:pt x="104" y="197"/>
                  </a:lnTo>
                  <a:lnTo>
                    <a:pt x="111" y="192"/>
                  </a:lnTo>
                  <a:lnTo>
                    <a:pt x="117" y="193"/>
                  </a:lnTo>
                  <a:lnTo>
                    <a:pt x="122" y="189"/>
                  </a:lnTo>
                  <a:lnTo>
                    <a:pt x="123" y="184"/>
                  </a:lnTo>
                  <a:lnTo>
                    <a:pt x="157" y="215"/>
                  </a:lnTo>
                  <a:lnTo>
                    <a:pt x="165" y="218"/>
                  </a:lnTo>
                  <a:lnTo>
                    <a:pt x="172" y="216"/>
                  </a:lnTo>
                  <a:lnTo>
                    <a:pt x="186" y="219"/>
                  </a:lnTo>
                  <a:lnTo>
                    <a:pt x="189" y="224"/>
                  </a:lnTo>
                  <a:lnTo>
                    <a:pt x="188" y="231"/>
                  </a:lnTo>
                  <a:lnTo>
                    <a:pt x="188" y="238"/>
                  </a:lnTo>
                  <a:lnTo>
                    <a:pt x="200" y="246"/>
                  </a:lnTo>
                  <a:lnTo>
                    <a:pt x="192" y="248"/>
                  </a:lnTo>
                  <a:lnTo>
                    <a:pt x="192" y="256"/>
                  </a:lnTo>
                  <a:lnTo>
                    <a:pt x="193" y="262"/>
                  </a:lnTo>
                  <a:lnTo>
                    <a:pt x="191" y="269"/>
                  </a:lnTo>
                  <a:lnTo>
                    <a:pt x="196" y="275"/>
                  </a:lnTo>
                  <a:lnTo>
                    <a:pt x="208" y="281"/>
                  </a:lnTo>
                  <a:lnTo>
                    <a:pt x="251" y="288"/>
                  </a:lnTo>
                  <a:lnTo>
                    <a:pt x="257" y="284"/>
                  </a:lnTo>
                  <a:lnTo>
                    <a:pt x="257" y="278"/>
                  </a:lnTo>
                  <a:lnTo>
                    <a:pt x="263" y="275"/>
                  </a:lnTo>
                  <a:lnTo>
                    <a:pt x="284" y="294"/>
                  </a:lnTo>
                  <a:lnTo>
                    <a:pt x="287" y="300"/>
                  </a:lnTo>
                  <a:lnTo>
                    <a:pt x="288" y="314"/>
                  </a:lnTo>
                  <a:lnTo>
                    <a:pt x="291" y="321"/>
                  </a:lnTo>
                  <a:lnTo>
                    <a:pt x="302" y="329"/>
                  </a:lnTo>
                  <a:lnTo>
                    <a:pt x="305" y="343"/>
                  </a:lnTo>
                  <a:lnTo>
                    <a:pt x="305" y="350"/>
                  </a:lnTo>
                  <a:lnTo>
                    <a:pt x="314" y="368"/>
                  </a:lnTo>
                  <a:lnTo>
                    <a:pt x="381" y="419"/>
                  </a:lnTo>
                  <a:lnTo>
                    <a:pt x="395" y="420"/>
                  </a:lnTo>
                  <a:lnTo>
                    <a:pt x="448" y="465"/>
                  </a:lnTo>
                  <a:lnTo>
                    <a:pt x="455" y="466"/>
                  </a:lnTo>
                  <a:lnTo>
                    <a:pt x="461" y="463"/>
                  </a:lnTo>
                  <a:lnTo>
                    <a:pt x="468" y="462"/>
                  </a:lnTo>
                  <a:lnTo>
                    <a:pt x="487" y="469"/>
                  </a:lnTo>
                  <a:lnTo>
                    <a:pt x="491" y="474"/>
                  </a:lnTo>
                  <a:lnTo>
                    <a:pt x="502" y="482"/>
                  </a:lnTo>
                  <a:lnTo>
                    <a:pt x="496" y="494"/>
                  </a:lnTo>
                  <a:lnTo>
                    <a:pt x="497" y="520"/>
                  </a:lnTo>
                  <a:lnTo>
                    <a:pt x="521" y="519"/>
                  </a:lnTo>
                  <a:lnTo>
                    <a:pt x="527" y="521"/>
                  </a:lnTo>
                  <a:lnTo>
                    <a:pt x="533" y="526"/>
                  </a:lnTo>
                  <a:lnTo>
                    <a:pt x="541" y="523"/>
                  </a:lnTo>
                  <a:lnTo>
                    <a:pt x="552" y="524"/>
                  </a:lnTo>
                  <a:lnTo>
                    <a:pt x="556" y="522"/>
                  </a:lnTo>
                  <a:lnTo>
                    <a:pt x="555" y="510"/>
                  </a:lnTo>
                  <a:lnTo>
                    <a:pt x="571" y="484"/>
                  </a:lnTo>
                  <a:lnTo>
                    <a:pt x="576" y="481"/>
                  </a:lnTo>
                  <a:lnTo>
                    <a:pt x="580" y="475"/>
                  </a:lnTo>
                  <a:lnTo>
                    <a:pt x="583" y="470"/>
                  </a:lnTo>
                  <a:lnTo>
                    <a:pt x="582" y="464"/>
                  </a:lnTo>
                  <a:lnTo>
                    <a:pt x="575" y="459"/>
                  </a:lnTo>
                  <a:lnTo>
                    <a:pt x="572" y="454"/>
                  </a:lnTo>
                  <a:lnTo>
                    <a:pt x="568" y="440"/>
                  </a:lnTo>
                  <a:lnTo>
                    <a:pt x="572" y="427"/>
                  </a:lnTo>
                  <a:lnTo>
                    <a:pt x="571" y="420"/>
                  </a:lnTo>
                  <a:lnTo>
                    <a:pt x="565" y="417"/>
                  </a:lnTo>
                  <a:lnTo>
                    <a:pt x="557" y="418"/>
                  </a:lnTo>
                  <a:lnTo>
                    <a:pt x="551" y="417"/>
                  </a:lnTo>
                  <a:lnTo>
                    <a:pt x="548" y="410"/>
                  </a:lnTo>
                  <a:lnTo>
                    <a:pt x="537" y="400"/>
                  </a:lnTo>
                  <a:lnTo>
                    <a:pt x="542" y="397"/>
                  </a:lnTo>
                  <a:lnTo>
                    <a:pt x="541" y="389"/>
                  </a:lnTo>
                  <a:lnTo>
                    <a:pt x="545" y="384"/>
                  </a:lnTo>
                  <a:lnTo>
                    <a:pt x="558" y="380"/>
                  </a:lnTo>
                  <a:lnTo>
                    <a:pt x="564" y="385"/>
                  </a:lnTo>
                  <a:lnTo>
                    <a:pt x="584" y="385"/>
                  </a:lnTo>
                  <a:lnTo>
                    <a:pt x="590" y="383"/>
                  </a:lnTo>
                  <a:lnTo>
                    <a:pt x="601" y="364"/>
                  </a:lnTo>
                  <a:lnTo>
                    <a:pt x="601" y="358"/>
                  </a:lnTo>
                  <a:lnTo>
                    <a:pt x="607" y="353"/>
                  </a:lnTo>
                  <a:lnTo>
                    <a:pt x="621" y="351"/>
                  </a:lnTo>
                  <a:lnTo>
                    <a:pt x="625" y="347"/>
                  </a:lnTo>
                  <a:lnTo>
                    <a:pt x="628" y="341"/>
                  </a:lnTo>
                  <a:lnTo>
                    <a:pt x="627" y="333"/>
                  </a:lnTo>
                  <a:lnTo>
                    <a:pt x="624" y="328"/>
                  </a:lnTo>
                  <a:lnTo>
                    <a:pt x="629" y="324"/>
                  </a:lnTo>
                  <a:lnTo>
                    <a:pt x="630" y="316"/>
                  </a:lnTo>
                  <a:lnTo>
                    <a:pt x="637" y="313"/>
                  </a:lnTo>
                  <a:lnTo>
                    <a:pt x="642" y="317"/>
                  </a:lnTo>
                  <a:lnTo>
                    <a:pt x="649" y="317"/>
                  </a:lnTo>
                  <a:lnTo>
                    <a:pt x="673" y="304"/>
                  </a:lnTo>
                  <a:lnTo>
                    <a:pt x="677" y="297"/>
                  </a:lnTo>
                  <a:lnTo>
                    <a:pt x="682" y="293"/>
                  </a:lnTo>
                  <a:lnTo>
                    <a:pt x="689" y="294"/>
                  </a:lnTo>
                  <a:lnTo>
                    <a:pt x="690" y="300"/>
                  </a:lnTo>
                  <a:lnTo>
                    <a:pt x="694" y="306"/>
                  </a:lnTo>
                  <a:lnTo>
                    <a:pt x="695" y="313"/>
                  </a:lnTo>
                  <a:lnTo>
                    <a:pt x="691" y="318"/>
                  </a:lnTo>
                  <a:lnTo>
                    <a:pt x="684" y="322"/>
                  </a:lnTo>
                  <a:lnTo>
                    <a:pt x="680" y="327"/>
                  </a:lnTo>
                  <a:lnTo>
                    <a:pt x="688" y="346"/>
                  </a:lnTo>
                  <a:lnTo>
                    <a:pt x="694" y="345"/>
                  </a:lnTo>
                  <a:lnTo>
                    <a:pt x="700" y="342"/>
                  </a:lnTo>
                  <a:lnTo>
                    <a:pt x="722" y="342"/>
                  </a:lnTo>
                  <a:lnTo>
                    <a:pt x="734" y="347"/>
                  </a:lnTo>
                  <a:lnTo>
                    <a:pt x="748" y="344"/>
                  </a:lnTo>
                  <a:lnTo>
                    <a:pt x="754" y="340"/>
                  </a:lnTo>
                  <a:lnTo>
                    <a:pt x="757" y="334"/>
                  </a:lnTo>
                  <a:lnTo>
                    <a:pt x="763" y="330"/>
                  </a:lnTo>
                  <a:lnTo>
                    <a:pt x="769" y="330"/>
                  </a:lnTo>
                  <a:lnTo>
                    <a:pt x="775" y="325"/>
                  </a:lnTo>
                  <a:lnTo>
                    <a:pt x="781" y="327"/>
                  </a:lnTo>
                  <a:lnTo>
                    <a:pt x="786" y="324"/>
                  </a:lnTo>
                  <a:lnTo>
                    <a:pt x="789" y="317"/>
                  </a:lnTo>
                  <a:lnTo>
                    <a:pt x="803" y="313"/>
                  </a:lnTo>
                  <a:lnTo>
                    <a:pt x="807" y="308"/>
                  </a:lnTo>
                  <a:lnTo>
                    <a:pt x="801" y="305"/>
                  </a:lnTo>
                  <a:lnTo>
                    <a:pt x="795" y="306"/>
                  </a:lnTo>
                  <a:lnTo>
                    <a:pt x="781" y="303"/>
                  </a:lnTo>
                  <a:lnTo>
                    <a:pt x="771" y="293"/>
                  </a:lnTo>
                  <a:lnTo>
                    <a:pt x="764" y="294"/>
                  </a:lnTo>
                  <a:lnTo>
                    <a:pt x="747" y="281"/>
                  </a:lnTo>
                  <a:lnTo>
                    <a:pt x="747" y="275"/>
                  </a:lnTo>
                  <a:lnTo>
                    <a:pt x="743" y="269"/>
                  </a:lnTo>
                  <a:lnTo>
                    <a:pt x="737" y="265"/>
                  </a:lnTo>
                  <a:lnTo>
                    <a:pt x="732" y="278"/>
                  </a:lnTo>
                  <a:lnTo>
                    <a:pt x="727" y="282"/>
                  </a:lnTo>
                  <a:lnTo>
                    <a:pt x="724" y="289"/>
                  </a:lnTo>
                  <a:lnTo>
                    <a:pt x="717" y="289"/>
                  </a:lnTo>
                  <a:lnTo>
                    <a:pt x="698" y="280"/>
                  </a:lnTo>
                  <a:lnTo>
                    <a:pt x="691" y="269"/>
                  </a:lnTo>
                  <a:lnTo>
                    <a:pt x="684" y="272"/>
                  </a:lnTo>
                  <a:lnTo>
                    <a:pt x="679" y="268"/>
                  </a:lnTo>
                  <a:lnTo>
                    <a:pt x="672" y="265"/>
                  </a:lnTo>
                  <a:lnTo>
                    <a:pt x="673" y="259"/>
                  </a:lnTo>
                  <a:lnTo>
                    <a:pt x="705" y="230"/>
                  </a:lnTo>
                  <a:lnTo>
                    <a:pt x="717" y="224"/>
                  </a:lnTo>
                  <a:lnTo>
                    <a:pt x="715" y="218"/>
                  </a:lnTo>
                  <a:lnTo>
                    <a:pt x="701" y="212"/>
                  </a:lnTo>
                  <a:lnTo>
                    <a:pt x="698" y="220"/>
                  </a:lnTo>
                  <a:lnTo>
                    <a:pt x="690" y="229"/>
                  </a:lnTo>
                  <a:lnTo>
                    <a:pt x="683" y="231"/>
                  </a:lnTo>
                  <a:lnTo>
                    <a:pt x="677" y="229"/>
                  </a:lnTo>
                  <a:lnTo>
                    <a:pt x="672" y="242"/>
                  </a:lnTo>
                  <a:lnTo>
                    <a:pt x="666" y="247"/>
                  </a:lnTo>
                  <a:lnTo>
                    <a:pt x="635" y="262"/>
                  </a:lnTo>
                  <a:lnTo>
                    <a:pt x="630" y="268"/>
                  </a:lnTo>
                  <a:lnTo>
                    <a:pt x="618" y="275"/>
                  </a:lnTo>
                  <a:lnTo>
                    <a:pt x="612" y="288"/>
                  </a:lnTo>
                  <a:lnTo>
                    <a:pt x="601" y="295"/>
                  </a:lnTo>
                  <a:lnTo>
                    <a:pt x="561" y="279"/>
                  </a:lnTo>
                  <a:lnTo>
                    <a:pt x="513" y="284"/>
                  </a:lnTo>
                  <a:lnTo>
                    <a:pt x="505" y="244"/>
                  </a:lnTo>
                  <a:lnTo>
                    <a:pt x="477" y="239"/>
                  </a:lnTo>
                  <a:lnTo>
                    <a:pt x="476" y="213"/>
                  </a:lnTo>
                  <a:lnTo>
                    <a:pt x="483" y="212"/>
                  </a:lnTo>
                  <a:lnTo>
                    <a:pt x="482" y="176"/>
                  </a:lnTo>
                  <a:lnTo>
                    <a:pt x="470" y="177"/>
                  </a:lnTo>
                  <a:lnTo>
                    <a:pt x="455" y="149"/>
                  </a:lnTo>
                  <a:lnTo>
                    <a:pt x="423" y="123"/>
                  </a:lnTo>
                  <a:lnTo>
                    <a:pt x="411" y="129"/>
                  </a:lnTo>
                  <a:lnTo>
                    <a:pt x="285" y="138"/>
                  </a:lnTo>
                  <a:lnTo>
                    <a:pt x="121" y="0"/>
                  </a:lnTo>
                  <a:lnTo>
                    <a:pt x="0" y="4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6" name="Freeform 1138"/>
            <p:cNvSpPr>
              <a:spLocks/>
            </p:cNvSpPr>
            <p:nvPr/>
          </p:nvSpPr>
          <p:spPr bwMode="auto">
            <a:xfrm>
              <a:off x="5833083" y="3060603"/>
              <a:ext cx="390258" cy="252422"/>
            </a:xfrm>
            <a:custGeom>
              <a:avLst/>
              <a:gdLst>
                <a:gd name="T0" fmla="*/ 0 w 807"/>
                <a:gd name="T1" fmla="*/ 0 h 526"/>
                <a:gd name="T2" fmla="*/ 0 w 807"/>
                <a:gd name="T3" fmla="*/ 0 h 526"/>
                <a:gd name="T4" fmla="*/ 0 w 807"/>
                <a:gd name="T5" fmla="*/ 0 h 526"/>
                <a:gd name="T6" fmla="*/ 0 w 807"/>
                <a:gd name="T7" fmla="*/ 0 h 526"/>
                <a:gd name="T8" fmla="*/ 0 w 807"/>
                <a:gd name="T9" fmla="*/ 0 h 526"/>
                <a:gd name="T10" fmla="*/ 0 w 807"/>
                <a:gd name="T11" fmla="*/ 0 h 526"/>
                <a:gd name="T12" fmla="*/ 0 w 807"/>
                <a:gd name="T13" fmla="*/ 0 h 526"/>
                <a:gd name="T14" fmla="*/ 0 w 807"/>
                <a:gd name="T15" fmla="*/ 0 h 526"/>
                <a:gd name="T16" fmla="*/ 0 w 807"/>
                <a:gd name="T17" fmla="*/ 0 h 526"/>
                <a:gd name="T18" fmla="*/ 0 w 807"/>
                <a:gd name="T19" fmla="*/ 0 h 526"/>
                <a:gd name="T20" fmla="*/ 0 w 807"/>
                <a:gd name="T21" fmla="*/ 0 h 526"/>
                <a:gd name="T22" fmla="*/ 0 w 807"/>
                <a:gd name="T23" fmla="*/ 0 h 526"/>
                <a:gd name="T24" fmla="*/ 0 w 807"/>
                <a:gd name="T25" fmla="*/ 0 h 526"/>
                <a:gd name="T26" fmla="*/ 0 w 807"/>
                <a:gd name="T27" fmla="*/ 0 h 526"/>
                <a:gd name="T28" fmla="*/ 0 w 807"/>
                <a:gd name="T29" fmla="*/ 0 h 526"/>
                <a:gd name="T30" fmla="*/ 0 w 807"/>
                <a:gd name="T31" fmla="*/ 0 h 526"/>
                <a:gd name="T32" fmla="*/ 1 w 807"/>
                <a:gd name="T33" fmla="*/ 1 h 526"/>
                <a:gd name="T34" fmla="*/ 1 w 807"/>
                <a:gd name="T35" fmla="*/ 1 h 526"/>
                <a:gd name="T36" fmla="*/ 1 w 807"/>
                <a:gd name="T37" fmla="*/ 1 h 526"/>
                <a:gd name="T38" fmla="*/ 1 w 807"/>
                <a:gd name="T39" fmla="*/ 1 h 526"/>
                <a:gd name="T40" fmla="*/ 1 w 807"/>
                <a:gd name="T41" fmla="*/ 1 h 526"/>
                <a:gd name="T42" fmla="*/ 1 w 807"/>
                <a:gd name="T43" fmla="*/ 1 h 526"/>
                <a:gd name="T44" fmla="*/ 1 w 807"/>
                <a:gd name="T45" fmla="*/ 1 h 526"/>
                <a:gd name="T46" fmla="*/ 1 w 807"/>
                <a:gd name="T47" fmla="*/ 1 h 526"/>
                <a:gd name="T48" fmla="*/ 1 w 807"/>
                <a:gd name="T49" fmla="*/ 1 h 526"/>
                <a:gd name="T50" fmla="*/ 1 w 807"/>
                <a:gd name="T51" fmla="*/ 1 h 526"/>
                <a:gd name="T52" fmla="*/ 1 w 807"/>
                <a:gd name="T53" fmla="*/ 1 h 526"/>
                <a:gd name="T54" fmla="*/ 1 w 807"/>
                <a:gd name="T55" fmla="*/ 1 h 526"/>
                <a:gd name="T56" fmla="*/ 1 w 807"/>
                <a:gd name="T57" fmla="*/ 1 h 526"/>
                <a:gd name="T58" fmla="*/ 1 w 807"/>
                <a:gd name="T59" fmla="*/ 1 h 526"/>
                <a:gd name="T60" fmla="*/ 1 w 807"/>
                <a:gd name="T61" fmla="*/ 0 h 526"/>
                <a:gd name="T62" fmla="*/ 1 w 807"/>
                <a:gd name="T63" fmla="*/ 0 h 526"/>
                <a:gd name="T64" fmla="*/ 1 w 807"/>
                <a:gd name="T65" fmla="*/ 0 h 526"/>
                <a:gd name="T66" fmla="*/ 1 w 807"/>
                <a:gd name="T67" fmla="*/ 0 h 526"/>
                <a:gd name="T68" fmla="*/ 1 w 807"/>
                <a:gd name="T69" fmla="*/ 0 h 526"/>
                <a:gd name="T70" fmla="*/ 1 w 807"/>
                <a:gd name="T71" fmla="*/ 0 h 526"/>
                <a:gd name="T72" fmla="*/ 1 w 807"/>
                <a:gd name="T73" fmla="*/ 0 h 526"/>
                <a:gd name="T74" fmla="*/ 1 w 807"/>
                <a:gd name="T75" fmla="*/ 0 h 526"/>
                <a:gd name="T76" fmla="*/ 1 w 807"/>
                <a:gd name="T77" fmla="*/ 0 h 526"/>
                <a:gd name="T78" fmla="*/ 1 w 807"/>
                <a:gd name="T79" fmla="*/ 0 h 526"/>
                <a:gd name="T80" fmla="*/ 1 w 807"/>
                <a:gd name="T81" fmla="*/ 0 h 526"/>
                <a:gd name="T82" fmla="*/ 1 w 807"/>
                <a:gd name="T83" fmla="*/ 0 h 526"/>
                <a:gd name="T84" fmla="*/ 1 w 807"/>
                <a:gd name="T85" fmla="*/ 0 h 526"/>
                <a:gd name="T86" fmla="*/ 1 w 807"/>
                <a:gd name="T87" fmla="*/ 0 h 526"/>
                <a:gd name="T88" fmla="*/ 1 w 807"/>
                <a:gd name="T89" fmla="*/ 0 h 526"/>
                <a:gd name="T90" fmla="*/ 1 w 807"/>
                <a:gd name="T91" fmla="*/ 0 h 526"/>
                <a:gd name="T92" fmla="*/ 1 w 807"/>
                <a:gd name="T93" fmla="*/ 0 h 526"/>
                <a:gd name="T94" fmla="*/ 1 w 807"/>
                <a:gd name="T95" fmla="*/ 0 h 526"/>
                <a:gd name="T96" fmla="*/ 1 w 807"/>
                <a:gd name="T97" fmla="*/ 0 h 526"/>
                <a:gd name="T98" fmla="*/ 1 w 807"/>
                <a:gd name="T99" fmla="*/ 0 h 526"/>
                <a:gd name="T100" fmla="*/ 1 w 807"/>
                <a:gd name="T101" fmla="*/ 0 h 526"/>
                <a:gd name="T102" fmla="*/ 1 w 807"/>
                <a:gd name="T103" fmla="*/ 0 h 526"/>
                <a:gd name="T104" fmla="*/ 1 w 807"/>
                <a:gd name="T105" fmla="*/ 0 h 526"/>
                <a:gd name="T106" fmla="*/ 1 w 807"/>
                <a:gd name="T107" fmla="*/ 0 h 526"/>
                <a:gd name="T108" fmla="*/ 1 w 807"/>
                <a:gd name="T109" fmla="*/ 0 h 526"/>
                <a:gd name="T110" fmla="*/ 1 w 807"/>
                <a:gd name="T111" fmla="*/ 0 h 526"/>
                <a:gd name="T112" fmla="*/ 1 w 807"/>
                <a:gd name="T113" fmla="*/ 0 h 526"/>
                <a:gd name="T114" fmla="*/ 1 w 807"/>
                <a:gd name="T115" fmla="*/ 0 h 526"/>
                <a:gd name="T116" fmla="*/ 0 w 807"/>
                <a:gd name="T117" fmla="*/ 0 h 5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7"/>
                <a:gd name="T178" fmla="*/ 0 h 526"/>
                <a:gd name="T179" fmla="*/ 807 w 807"/>
                <a:gd name="T180" fmla="*/ 526 h 5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7" h="526">
                  <a:moveTo>
                    <a:pt x="0" y="43"/>
                  </a:moveTo>
                  <a:lnTo>
                    <a:pt x="0" y="276"/>
                  </a:lnTo>
                  <a:lnTo>
                    <a:pt x="47" y="282"/>
                  </a:lnTo>
                  <a:lnTo>
                    <a:pt x="54" y="279"/>
                  </a:lnTo>
                  <a:lnTo>
                    <a:pt x="48" y="266"/>
                  </a:lnTo>
                  <a:lnTo>
                    <a:pt x="49" y="259"/>
                  </a:lnTo>
                  <a:lnTo>
                    <a:pt x="45" y="246"/>
                  </a:lnTo>
                  <a:lnTo>
                    <a:pt x="48" y="240"/>
                  </a:lnTo>
                  <a:lnTo>
                    <a:pt x="54" y="236"/>
                  </a:lnTo>
                  <a:lnTo>
                    <a:pt x="62" y="224"/>
                  </a:lnTo>
                  <a:lnTo>
                    <a:pt x="83" y="222"/>
                  </a:lnTo>
                  <a:lnTo>
                    <a:pt x="90" y="220"/>
                  </a:lnTo>
                  <a:lnTo>
                    <a:pt x="93" y="213"/>
                  </a:lnTo>
                  <a:lnTo>
                    <a:pt x="92" y="207"/>
                  </a:lnTo>
                  <a:lnTo>
                    <a:pt x="98" y="203"/>
                  </a:lnTo>
                  <a:lnTo>
                    <a:pt x="110" y="211"/>
                  </a:lnTo>
                  <a:lnTo>
                    <a:pt x="116" y="213"/>
                  </a:lnTo>
                  <a:lnTo>
                    <a:pt x="110" y="201"/>
                  </a:lnTo>
                  <a:lnTo>
                    <a:pt x="104" y="197"/>
                  </a:lnTo>
                  <a:lnTo>
                    <a:pt x="111" y="192"/>
                  </a:lnTo>
                  <a:lnTo>
                    <a:pt x="117" y="193"/>
                  </a:lnTo>
                  <a:lnTo>
                    <a:pt x="122" y="189"/>
                  </a:lnTo>
                  <a:lnTo>
                    <a:pt x="123" y="184"/>
                  </a:lnTo>
                  <a:lnTo>
                    <a:pt x="157" y="215"/>
                  </a:lnTo>
                  <a:lnTo>
                    <a:pt x="165" y="218"/>
                  </a:lnTo>
                  <a:lnTo>
                    <a:pt x="172" y="216"/>
                  </a:lnTo>
                  <a:lnTo>
                    <a:pt x="186" y="219"/>
                  </a:lnTo>
                  <a:lnTo>
                    <a:pt x="189" y="224"/>
                  </a:lnTo>
                  <a:lnTo>
                    <a:pt x="188" y="231"/>
                  </a:lnTo>
                  <a:lnTo>
                    <a:pt x="188" y="238"/>
                  </a:lnTo>
                  <a:lnTo>
                    <a:pt x="200" y="246"/>
                  </a:lnTo>
                  <a:lnTo>
                    <a:pt x="192" y="248"/>
                  </a:lnTo>
                  <a:lnTo>
                    <a:pt x="192" y="256"/>
                  </a:lnTo>
                  <a:lnTo>
                    <a:pt x="193" y="262"/>
                  </a:lnTo>
                  <a:lnTo>
                    <a:pt x="191" y="269"/>
                  </a:lnTo>
                  <a:lnTo>
                    <a:pt x="196" y="275"/>
                  </a:lnTo>
                  <a:lnTo>
                    <a:pt x="208" y="281"/>
                  </a:lnTo>
                  <a:lnTo>
                    <a:pt x="251" y="288"/>
                  </a:lnTo>
                  <a:lnTo>
                    <a:pt x="257" y="284"/>
                  </a:lnTo>
                  <a:lnTo>
                    <a:pt x="257" y="278"/>
                  </a:lnTo>
                  <a:lnTo>
                    <a:pt x="263" y="275"/>
                  </a:lnTo>
                  <a:lnTo>
                    <a:pt x="284" y="294"/>
                  </a:lnTo>
                  <a:lnTo>
                    <a:pt x="287" y="300"/>
                  </a:lnTo>
                  <a:lnTo>
                    <a:pt x="288" y="314"/>
                  </a:lnTo>
                  <a:lnTo>
                    <a:pt x="291" y="321"/>
                  </a:lnTo>
                  <a:lnTo>
                    <a:pt x="302" y="329"/>
                  </a:lnTo>
                  <a:lnTo>
                    <a:pt x="305" y="343"/>
                  </a:lnTo>
                  <a:lnTo>
                    <a:pt x="305" y="350"/>
                  </a:lnTo>
                  <a:lnTo>
                    <a:pt x="314" y="368"/>
                  </a:lnTo>
                  <a:lnTo>
                    <a:pt x="381" y="419"/>
                  </a:lnTo>
                  <a:lnTo>
                    <a:pt x="395" y="420"/>
                  </a:lnTo>
                  <a:lnTo>
                    <a:pt x="448" y="465"/>
                  </a:lnTo>
                  <a:lnTo>
                    <a:pt x="455" y="466"/>
                  </a:lnTo>
                  <a:lnTo>
                    <a:pt x="461" y="463"/>
                  </a:lnTo>
                  <a:lnTo>
                    <a:pt x="468" y="462"/>
                  </a:lnTo>
                  <a:lnTo>
                    <a:pt x="487" y="469"/>
                  </a:lnTo>
                  <a:lnTo>
                    <a:pt x="491" y="474"/>
                  </a:lnTo>
                  <a:lnTo>
                    <a:pt x="502" y="482"/>
                  </a:lnTo>
                  <a:lnTo>
                    <a:pt x="496" y="494"/>
                  </a:lnTo>
                  <a:lnTo>
                    <a:pt x="497" y="520"/>
                  </a:lnTo>
                  <a:lnTo>
                    <a:pt x="521" y="519"/>
                  </a:lnTo>
                  <a:lnTo>
                    <a:pt x="527" y="521"/>
                  </a:lnTo>
                  <a:lnTo>
                    <a:pt x="533" y="526"/>
                  </a:lnTo>
                  <a:lnTo>
                    <a:pt x="541" y="523"/>
                  </a:lnTo>
                  <a:lnTo>
                    <a:pt x="552" y="524"/>
                  </a:lnTo>
                  <a:lnTo>
                    <a:pt x="556" y="522"/>
                  </a:lnTo>
                  <a:lnTo>
                    <a:pt x="555" y="510"/>
                  </a:lnTo>
                  <a:lnTo>
                    <a:pt x="571" y="484"/>
                  </a:lnTo>
                  <a:lnTo>
                    <a:pt x="576" y="481"/>
                  </a:lnTo>
                  <a:lnTo>
                    <a:pt x="580" y="475"/>
                  </a:lnTo>
                  <a:lnTo>
                    <a:pt x="583" y="470"/>
                  </a:lnTo>
                  <a:lnTo>
                    <a:pt x="582" y="464"/>
                  </a:lnTo>
                  <a:lnTo>
                    <a:pt x="575" y="459"/>
                  </a:lnTo>
                  <a:lnTo>
                    <a:pt x="572" y="454"/>
                  </a:lnTo>
                  <a:lnTo>
                    <a:pt x="568" y="440"/>
                  </a:lnTo>
                  <a:lnTo>
                    <a:pt x="572" y="427"/>
                  </a:lnTo>
                  <a:lnTo>
                    <a:pt x="571" y="420"/>
                  </a:lnTo>
                  <a:lnTo>
                    <a:pt x="565" y="417"/>
                  </a:lnTo>
                  <a:lnTo>
                    <a:pt x="557" y="418"/>
                  </a:lnTo>
                  <a:lnTo>
                    <a:pt x="551" y="417"/>
                  </a:lnTo>
                  <a:lnTo>
                    <a:pt x="548" y="410"/>
                  </a:lnTo>
                  <a:lnTo>
                    <a:pt x="537" y="400"/>
                  </a:lnTo>
                  <a:lnTo>
                    <a:pt x="542" y="397"/>
                  </a:lnTo>
                  <a:lnTo>
                    <a:pt x="541" y="389"/>
                  </a:lnTo>
                  <a:lnTo>
                    <a:pt x="545" y="384"/>
                  </a:lnTo>
                  <a:lnTo>
                    <a:pt x="558" y="380"/>
                  </a:lnTo>
                  <a:lnTo>
                    <a:pt x="564" y="385"/>
                  </a:lnTo>
                  <a:lnTo>
                    <a:pt x="584" y="385"/>
                  </a:lnTo>
                  <a:lnTo>
                    <a:pt x="590" y="383"/>
                  </a:lnTo>
                  <a:lnTo>
                    <a:pt x="601" y="364"/>
                  </a:lnTo>
                  <a:lnTo>
                    <a:pt x="601" y="358"/>
                  </a:lnTo>
                  <a:lnTo>
                    <a:pt x="607" y="353"/>
                  </a:lnTo>
                  <a:lnTo>
                    <a:pt x="621" y="351"/>
                  </a:lnTo>
                  <a:lnTo>
                    <a:pt x="625" y="347"/>
                  </a:lnTo>
                  <a:lnTo>
                    <a:pt x="628" y="341"/>
                  </a:lnTo>
                  <a:lnTo>
                    <a:pt x="627" y="333"/>
                  </a:lnTo>
                  <a:lnTo>
                    <a:pt x="624" y="328"/>
                  </a:lnTo>
                  <a:lnTo>
                    <a:pt x="629" y="324"/>
                  </a:lnTo>
                  <a:lnTo>
                    <a:pt x="630" y="316"/>
                  </a:lnTo>
                  <a:lnTo>
                    <a:pt x="637" y="313"/>
                  </a:lnTo>
                  <a:lnTo>
                    <a:pt x="642" y="317"/>
                  </a:lnTo>
                  <a:lnTo>
                    <a:pt x="649" y="317"/>
                  </a:lnTo>
                  <a:lnTo>
                    <a:pt x="673" y="304"/>
                  </a:lnTo>
                  <a:lnTo>
                    <a:pt x="677" y="297"/>
                  </a:lnTo>
                  <a:lnTo>
                    <a:pt x="682" y="293"/>
                  </a:lnTo>
                  <a:lnTo>
                    <a:pt x="689" y="294"/>
                  </a:lnTo>
                  <a:lnTo>
                    <a:pt x="690" y="300"/>
                  </a:lnTo>
                  <a:lnTo>
                    <a:pt x="694" y="306"/>
                  </a:lnTo>
                  <a:lnTo>
                    <a:pt x="695" y="313"/>
                  </a:lnTo>
                  <a:lnTo>
                    <a:pt x="691" y="318"/>
                  </a:lnTo>
                  <a:lnTo>
                    <a:pt x="684" y="322"/>
                  </a:lnTo>
                  <a:lnTo>
                    <a:pt x="680" y="327"/>
                  </a:lnTo>
                  <a:lnTo>
                    <a:pt x="688" y="346"/>
                  </a:lnTo>
                  <a:lnTo>
                    <a:pt x="694" y="345"/>
                  </a:lnTo>
                  <a:lnTo>
                    <a:pt x="700" y="342"/>
                  </a:lnTo>
                  <a:lnTo>
                    <a:pt x="722" y="342"/>
                  </a:lnTo>
                  <a:lnTo>
                    <a:pt x="734" y="347"/>
                  </a:lnTo>
                  <a:lnTo>
                    <a:pt x="748" y="344"/>
                  </a:lnTo>
                  <a:lnTo>
                    <a:pt x="754" y="340"/>
                  </a:lnTo>
                  <a:lnTo>
                    <a:pt x="757" y="334"/>
                  </a:lnTo>
                  <a:lnTo>
                    <a:pt x="763" y="330"/>
                  </a:lnTo>
                  <a:lnTo>
                    <a:pt x="769" y="330"/>
                  </a:lnTo>
                  <a:lnTo>
                    <a:pt x="775" y="325"/>
                  </a:lnTo>
                  <a:lnTo>
                    <a:pt x="781" y="327"/>
                  </a:lnTo>
                  <a:lnTo>
                    <a:pt x="786" y="324"/>
                  </a:lnTo>
                  <a:lnTo>
                    <a:pt x="789" y="317"/>
                  </a:lnTo>
                  <a:lnTo>
                    <a:pt x="803" y="313"/>
                  </a:lnTo>
                  <a:lnTo>
                    <a:pt x="807" y="308"/>
                  </a:lnTo>
                  <a:lnTo>
                    <a:pt x="801" y="305"/>
                  </a:lnTo>
                  <a:lnTo>
                    <a:pt x="795" y="306"/>
                  </a:lnTo>
                  <a:lnTo>
                    <a:pt x="781" y="303"/>
                  </a:lnTo>
                  <a:lnTo>
                    <a:pt x="771" y="293"/>
                  </a:lnTo>
                  <a:lnTo>
                    <a:pt x="764" y="294"/>
                  </a:lnTo>
                  <a:lnTo>
                    <a:pt x="747" y="281"/>
                  </a:lnTo>
                  <a:lnTo>
                    <a:pt x="747" y="275"/>
                  </a:lnTo>
                  <a:lnTo>
                    <a:pt x="743" y="269"/>
                  </a:lnTo>
                  <a:lnTo>
                    <a:pt x="737" y="265"/>
                  </a:lnTo>
                  <a:lnTo>
                    <a:pt x="732" y="278"/>
                  </a:lnTo>
                  <a:lnTo>
                    <a:pt x="727" y="282"/>
                  </a:lnTo>
                  <a:lnTo>
                    <a:pt x="724" y="289"/>
                  </a:lnTo>
                  <a:lnTo>
                    <a:pt x="717" y="289"/>
                  </a:lnTo>
                  <a:lnTo>
                    <a:pt x="698" y="280"/>
                  </a:lnTo>
                  <a:lnTo>
                    <a:pt x="691" y="269"/>
                  </a:lnTo>
                  <a:lnTo>
                    <a:pt x="684" y="272"/>
                  </a:lnTo>
                  <a:lnTo>
                    <a:pt x="679" y="268"/>
                  </a:lnTo>
                  <a:lnTo>
                    <a:pt x="672" y="265"/>
                  </a:lnTo>
                  <a:lnTo>
                    <a:pt x="673" y="259"/>
                  </a:lnTo>
                  <a:lnTo>
                    <a:pt x="705" y="230"/>
                  </a:lnTo>
                  <a:lnTo>
                    <a:pt x="717" y="224"/>
                  </a:lnTo>
                  <a:lnTo>
                    <a:pt x="715" y="218"/>
                  </a:lnTo>
                  <a:lnTo>
                    <a:pt x="701" y="212"/>
                  </a:lnTo>
                  <a:lnTo>
                    <a:pt x="698" y="220"/>
                  </a:lnTo>
                  <a:lnTo>
                    <a:pt x="690" y="229"/>
                  </a:lnTo>
                  <a:lnTo>
                    <a:pt x="683" y="231"/>
                  </a:lnTo>
                  <a:lnTo>
                    <a:pt x="677" y="229"/>
                  </a:lnTo>
                  <a:lnTo>
                    <a:pt x="672" y="242"/>
                  </a:lnTo>
                  <a:lnTo>
                    <a:pt x="666" y="247"/>
                  </a:lnTo>
                  <a:lnTo>
                    <a:pt x="635" y="262"/>
                  </a:lnTo>
                  <a:lnTo>
                    <a:pt x="630" y="268"/>
                  </a:lnTo>
                  <a:lnTo>
                    <a:pt x="618" y="275"/>
                  </a:lnTo>
                  <a:lnTo>
                    <a:pt x="612" y="288"/>
                  </a:lnTo>
                  <a:lnTo>
                    <a:pt x="601" y="295"/>
                  </a:lnTo>
                  <a:lnTo>
                    <a:pt x="561" y="279"/>
                  </a:lnTo>
                  <a:lnTo>
                    <a:pt x="513" y="284"/>
                  </a:lnTo>
                  <a:lnTo>
                    <a:pt x="505" y="244"/>
                  </a:lnTo>
                  <a:lnTo>
                    <a:pt x="477" y="239"/>
                  </a:lnTo>
                  <a:lnTo>
                    <a:pt x="476" y="213"/>
                  </a:lnTo>
                  <a:lnTo>
                    <a:pt x="483" y="212"/>
                  </a:lnTo>
                  <a:lnTo>
                    <a:pt x="482" y="176"/>
                  </a:lnTo>
                  <a:lnTo>
                    <a:pt x="470" y="177"/>
                  </a:lnTo>
                  <a:lnTo>
                    <a:pt x="455" y="149"/>
                  </a:lnTo>
                  <a:lnTo>
                    <a:pt x="423" y="123"/>
                  </a:lnTo>
                  <a:lnTo>
                    <a:pt x="411" y="129"/>
                  </a:lnTo>
                  <a:lnTo>
                    <a:pt x="285" y="138"/>
                  </a:lnTo>
                  <a:lnTo>
                    <a:pt x="121" y="0"/>
                  </a:lnTo>
                  <a:lnTo>
                    <a:pt x="0" y="4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37" name="Freeform 1139"/>
            <p:cNvSpPr>
              <a:spLocks/>
            </p:cNvSpPr>
            <p:nvPr/>
          </p:nvSpPr>
          <p:spPr bwMode="auto">
            <a:xfrm>
              <a:off x="2936399" y="2391195"/>
              <a:ext cx="15126" cy="11157"/>
            </a:xfrm>
            <a:custGeom>
              <a:avLst/>
              <a:gdLst>
                <a:gd name="T0" fmla="*/ 0 w 31"/>
                <a:gd name="T1" fmla="*/ 0 h 23"/>
                <a:gd name="T2" fmla="*/ 0 w 31"/>
                <a:gd name="T3" fmla="*/ 0 h 23"/>
                <a:gd name="T4" fmla="*/ 0 w 31"/>
                <a:gd name="T5" fmla="*/ 0 h 23"/>
                <a:gd name="T6" fmla="*/ 0 w 31"/>
                <a:gd name="T7" fmla="*/ 0 h 23"/>
                <a:gd name="T8" fmla="*/ 0 w 31"/>
                <a:gd name="T9" fmla="*/ 0 h 23"/>
                <a:gd name="T10" fmla="*/ 0 w 31"/>
                <a:gd name="T11" fmla="*/ 0 h 23"/>
                <a:gd name="T12" fmla="*/ 0 w 31"/>
                <a:gd name="T13" fmla="*/ 0 h 23"/>
                <a:gd name="T14" fmla="*/ 0 w 31"/>
                <a:gd name="T15" fmla="*/ 0 h 23"/>
                <a:gd name="T16" fmla="*/ 0 w 31"/>
                <a:gd name="T17" fmla="*/ 0 h 23"/>
                <a:gd name="T18" fmla="*/ 0 w 31"/>
                <a:gd name="T19" fmla="*/ 0 h 23"/>
                <a:gd name="T20" fmla="*/ 0 w 3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23"/>
                <a:gd name="T35" fmla="*/ 31 w 3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23">
                  <a:moveTo>
                    <a:pt x="2" y="1"/>
                  </a:moveTo>
                  <a:lnTo>
                    <a:pt x="6" y="0"/>
                  </a:lnTo>
                  <a:lnTo>
                    <a:pt x="11" y="4"/>
                  </a:lnTo>
                  <a:lnTo>
                    <a:pt x="23" y="6"/>
                  </a:lnTo>
                  <a:lnTo>
                    <a:pt x="31" y="15"/>
                  </a:lnTo>
                  <a:lnTo>
                    <a:pt x="29" y="20"/>
                  </a:lnTo>
                  <a:lnTo>
                    <a:pt x="20" y="23"/>
                  </a:lnTo>
                  <a:lnTo>
                    <a:pt x="11" y="19"/>
                  </a:lnTo>
                  <a:lnTo>
                    <a:pt x="5" y="12"/>
                  </a:lnTo>
                  <a:lnTo>
                    <a:pt x="0" y="3"/>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8" name="Freeform 1140"/>
            <p:cNvSpPr>
              <a:spLocks/>
            </p:cNvSpPr>
            <p:nvPr/>
          </p:nvSpPr>
          <p:spPr bwMode="auto">
            <a:xfrm>
              <a:off x="2936399" y="2391195"/>
              <a:ext cx="15126" cy="11157"/>
            </a:xfrm>
            <a:custGeom>
              <a:avLst/>
              <a:gdLst>
                <a:gd name="T0" fmla="*/ 0 w 31"/>
                <a:gd name="T1" fmla="*/ 0 h 23"/>
                <a:gd name="T2" fmla="*/ 0 w 31"/>
                <a:gd name="T3" fmla="*/ 0 h 23"/>
                <a:gd name="T4" fmla="*/ 0 w 31"/>
                <a:gd name="T5" fmla="*/ 0 h 23"/>
                <a:gd name="T6" fmla="*/ 0 w 31"/>
                <a:gd name="T7" fmla="*/ 0 h 23"/>
                <a:gd name="T8" fmla="*/ 0 w 31"/>
                <a:gd name="T9" fmla="*/ 0 h 23"/>
                <a:gd name="T10" fmla="*/ 0 w 31"/>
                <a:gd name="T11" fmla="*/ 0 h 23"/>
                <a:gd name="T12" fmla="*/ 0 w 31"/>
                <a:gd name="T13" fmla="*/ 0 h 23"/>
                <a:gd name="T14" fmla="*/ 0 w 31"/>
                <a:gd name="T15" fmla="*/ 0 h 23"/>
                <a:gd name="T16" fmla="*/ 0 w 31"/>
                <a:gd name="T17" fmla="*/ 0 h 23"/>
                <a:gd name="T18" fmla="*/ 0 w 31"/>
                <a:gd name="T19" fmla="*/ 0 h 23"/>
                <a:gd name="T20" fmla="*/ 0 w 3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23"/>
                <a:gd name="T35" fmla="*/ 31 w 3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23">
                  <a:moveTo>
                    <a:pt x="2" y="1"/>
                  </a:moveTo>
                  <a:lnTo>
                    <a:pt x="6" y="0"/>
                  </a:lnTo>
                  <a:lnTo>
                    <a:pt x="11" y="4"/>
                  </a:lnTo>
                  <a:lnTo>
                    <a:pt x="23" y="6"/>
                  </a:lnTo>
                  <a:lnTo>
                    <a:pt x="31" y="15"/>
                  </a:lnTo>
                  <a:lnTo>
                    <a:pt x="29" y="20"/>
                  </a:lnTo>
                  <a:lnTo>
                    <a:pt x="20" y="23"/>
                  </a:lnTo>
                  <a:lnTo>
                    <a:pt x="11" y="19"/>
                  </a:lnTo>
                  <a:lnTo>
                    <a:pt x="5" y="12"/>
                  </a:lnTo>
                  <a:lnTo>
                    <a:pt x="0" y="3"/>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39" name="Freeform 1141"/>
            <p:cNvSpPr>
              <a:spLocks/>
            </p:cNvSpPr>
            <p:nvPr/>
          </p:nvSpPr>
          <p:spPr bwMode="auto">
            <a:xfrm>
              <a:off x="5067693" y="3108019"/>
              <a:ext cx="142187" cy="87859"/>
            </a:xfrm>
            <a:custGeom>
              <a:avLst/>
              <a:gdLst>
                <a:gd name="T0" fmla="*/ 0 w 294"/>
                <a:gd name="T1" fmla="*/ 0 h 185"/>
                <a:gd name="T2" fmla="*/ 0 w 294"/>
                <a:gd name="T3" fmla="*/ 0 h 185"/>
                <a:gd name="T4" fmla="*/ 0 w 294"/>
                <a:gd name="T5" fmla="*/ 0 h 185"/>
                <a:gd name="T6" fmla="*/ 0 w 294"/>
                <a:gd name="T7" fmla="*/ 0 h 185"/>
                <a:gd name="T8" fmla="*/ 0 w 294"/>
                <a:gd name="T9" fmla="*/ 0 h 185"/>
                <a:gd name="T10" fmla="*/ 0 w 294"/>
                <a:gd name="T11" fmla="*/ 0 h 185"/>
                <a:gd name="T12" fmla="*/ 0 w 294"/>
                <a:gd name="T13" fmla="*/ 0 h 185"/>
                <a:gd name="T14" fmla="*/ 0 w 294"/>
                <a:gd name="T15" fmla="*/ 0 h 185"/>
                <a:gd name="T16" fmla="*/ 0 w 294"/>
                <a:gd name="T17" fmla="*/ 0 h 185"/>
                <a:gd name="T18" fmla="*/ 0 w 294"/>
                <a:gd name="T19" fmla="*/ 0 h 185"/>
                <a:gd name="T20" fmla="*/ 0 w 294"/>
                <a:gd name="T21" fmla="*/ 0 h 185"/>
                <a:gd name="T22" fmla="*/ 0 w 294"/>
                <a:gd name="T23" fmla="*/ 0 h 185"/>
                <a:gd name="T24" fmla="*/ 0 w 294"/>
                <a:gd name="T25" fmla="*/ 0 h 185"/>
                <a:gd name="T26" fmla="*/ 0 w 294"/>
                <a:gd name="T27" fmla="*/ 0 h 185"/>
                <a:gd name="T28" fmla="*/ 0 w 294"/>
                <a:gd name="T29" fmla="*/ 0 h 185"/>
                <a:gd name="T30" fmla="*/ 0 w 294"/>
                <a:gd name="T31" fmla="*/ 0 h 185"/>
                <a:gd name="T32" fmla="*/ 0 w 294"/>
                <a:gd name="T33" fmla="*/ 0 h 185"/>
                <a:gd name="T34" fmla="*/ 0 w 294"/>
                <a:gd name="T35" fmla="*/ 0 h 185"/>
                <a:gd name="T36" fmla="*/ 0 w 294"/>
                <a:gd name="T37" fmla="*/ 0 h 185"/>
                <a:gd name="T38" fmla="*/ 0 w 294"/>
                <a:gd name="T39" fmla="*/ 0 h 185"/>
                <a:gd name="T40" fmla="*/ 0 w 294"/>
                <a:gd name="T41" fmla="*/ 0 h 185"/>
                <a:gd name="T42" fmla="*/ 0 w 294"/>
                <a:gd name="T43" fmla="*/ 0 h 185"/>
                <a:gd name="T44" fmla="*/ 0 w 294"/>
                <a:gd name="T45" fmla="*/ 0 h 185"/>
                <a:gd name="T46" fmla="*/ 0 w 294"/>
                <a:gd name="T47" fmla="*/ 0 h 185"/>
                <a:gd name="T48" fmla="*/ 0 w 294"/>
                <a:gd name="T49" fmla="*/ 0 h 185"/>
                <a:gd name="T50" fmla="*/ 0 w 294"/>
                <a:gd name="T51" fmla="*/ 0 h 185"/>
                <a:gd name="T52" fmla="*/ 0 w 294"/>
                <a:gd name="T53" fmla="*/ 0 h 185"/>
                <a:gd name="T54" fmla="*/ 0 w 294"/>
                <a:gd name="T55" fmla="*/ 0 h 185"/>
                <a:gd name="T56" fmla="*/ 0 w 294"/>
                <a:gd name="T57" fmla="*/ 0 h 185"/>
                <a:gd name="T58" fmla="*/ 0 w 294"/>
                <a:gd name="T59" fmla="*/ 0 h 185"/>
                <a:gd name="T60" fmla="*/ 0 w 294"/>
                <a:gd name="T61" fmla="*/ 0 h 185"/>
                <a:gd name="T62" fmla="*/ 0 w 294"/>
                <a:gd name="T63" fmla="*/ 0 h 185"/>
                <a:gd name="T64" fmla="*/ 0 w 294"/>
                <a:gd name="T65" fmla="*/ 0 h 185"/>
                <a:gd name="T66" fmla="*/ 0 w 294"/>
                <a:gd name="T67" fmla="*/ 0 h 185"/>
                <a:gd name="T68" fmla="*/ 0 w 294"/>
                <a:gd name="T69" fmla="*/ 0 h 185"/>
                <a:gd name="T70" fmla="*/ 0 w 294"/>
                <a:gd name="T71" fmla="*/ 0 h 185"/>
                <a:gd name="T72" fmla="*/ 0 w 294"/>
                <a:gd name="T73" fmla="*/ 0 h 185"/>
                <a:gd name="T74" fmla="*/ 0 w 294"/>
                <a:gd name="T75" fmla="*/ 0 h 185"/>
                <a:gd name="T76" fmla="*/ 0 w 294"/>
                <a:gd name="T77" fmla="*/ 0 h 185"/>
                <a:gd name="T78" fmla="*/ 0 w 294"/>
                <a:gd name="T79" fmla="*/ 0 h 185"/>
                <a:gd name="T80" fmla="*/ 0 w 294"/>
                <a:gd name="T81" fmla="*/ 0 h 185"/>
                <a:gd name="T82" fmla="*/ 0 w 294"/>
                <a:gd name="T83" fmla="*/ 0 h 185"/>
                <a:gd name="T84" fmla="*/ 0 w 294"/>
                <a:gd name="T85" fmla="*/ 0 h 1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185"/>
                <a:gd name="T131" fmla="*/ 294 w 294"/>
                <a:gd name="T132" fmla="*/ 185 h 1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185">
                  <a:moveTo>
                    <a:pt x="25" y="179"/>
                  </a:moveTo>
                  <a:lnTo>
                    <a:pt x="20" y="139"/>
                  </a:lnTo>
                  <a:lnTo>
                    <a:pt x="0" y="123"/>
                  </a:lnTo>
                  <a:lnTo>
                    <a:pt x="0" y="102"/>
                  </a:lnTo>
                  <a:lnTo>
                    <a:pt x="10" y="79"/>
                  </a:lnTo>
                  <a:lnTo>
                    <a:pt x="20" y="70"/>
                  </a:lnTo>
                  <a:lnTo>
                    <a:pt x="0" y="43"/>
                  </a:lnTo>
                  <a:lnTo>
                    <a:pt x="0" y="6"/>
                  </a:lnTo>
                  <a:lnTo>
                    <a:pt x="14" y="0"/>
                  </a:lnTo>
                  <a:lnTo>
                    <a:pt x="26" y="4"/>
                  </a:lnTo>
                  <a:lnTo>
                    <a:pt x="20" y="16"/>
                  </a:lnTo>
                  <a:lnTo>
                    <a:pt x="29" y="24"/>
                  </a:lnTo>
                  <a:lnTo>
                    <a:pt x="144" y="34"/>
                  </a:lnTo>
                  <a:lnTo>
                    <a:pt x="214" y="4"/>
                  </a:lnTo>
                  <a:lnTo>
                    <a:pt x="231" y="4"/>
                  </a:lnTo>
                  <a:lnTo>
                    <a:pt x="236" y="9"/>
                  </a:lnTo>
                  <a:lnTo>
                    <a:pt x="261" y="16"/>
                  </a:lnTo>
                  <a:lnTo>
                    <a:pt x="278" y="28"/>
                  </a:lnTo>
                  <a:lnTo>
                    <a:pt x="294" y="26"/>
                  </a:lnTo>
                  <a:lnTo>
                    <a:pt x="292" y="40"/>
                  </a:lnTo>
                  <a:lnTo>
                    <a:pt x="287" y="50"/>
                  </a:lnTo>
                  <a:lnTo>
                    <a:pt x="271" y="54"/>
                  </a:lnTo>
                  <a:lnTo>
                    <a:pt x="260" y="67"/>
                  </a:lnTo>
                  <a:lnTo>
                    <a:pt x="260" y="92"/>
                  </a:lnTo>
                  <a:lnTo>
                    <a:pt x="253" y="94"/>
                  </a:lnTo>
                  <a:lnTo>
                    <a:pt x="250" y="100"/>
                  </a:lnTo>
                  <a:lnTo>
                    <a:pt x="241" y="107"/>
                  </a:lnTo>
                  <a:lnTo>
                    <a:pt x="243" y="111"/>
                  </a:lnTo>
                  <a:lnTo>
                    <a:pt x="248" y="112"/>
                  </a:lnTo>
                  <a:lnTo>
                    <a:pt x="264" y="140"/>
                  </a:lnTo>
                  <a:lnTo>
                    <a:pt x="265" y="145"/>
                  </a:lnTo>
                  <a:lnTo>
                    <a:pt x="257" y="144"/>
                  </a:lnTo>
                  <a:lnTo>
                    <a:pt x="238" y="147"/>
                  </a:lnTo>
                  <a:lnTo>
                    <a:pt x="223" y="139"/>
                  </a:lnTo>
                  <a:lnTo>
                    <a:pt x="194" y="147"/>
                  </a:lnTo>
                  <a:lnTo>
                    <a:pt x="185" y="154"/>
                  </a:lnTo>
                  <a:lnTo>
                    <a:pt x="176" y="155"/>
                  </a:lnTo>
                  <a:lnTo>
                    <a:pt x="175" y="172"/>
                  </a:lnTo>
                  <a:lnTo>
                    <a:pt x="162" y="181"/>
                  </a:lnTo>
                  <a:lnTo>
                    <a:pt x="145" y="185"/>
                  </a:lnTo>
                  <a:lnTo>
                    <a:pt x="114" y="175"/>
                  </a:lnTo>
                  <a:lnTo>
                    <a:pt x="106" y="167"/>
                  </a:lnTo>
                  <a:lnTo>
                    <a:pt x="25" y="17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0" name="Freeform 1142"/>
            <p:cNvSpPr>
              <a:spLocks/>
            </p:cNvSpPr>
            <p:nvPr/>
          </p:nvSpPr>
          <p:spPr bwMode="auto">
            <a:xfrm>
              <a:off x="5067693" y="3108019"/>
              <a:ext cx="142187" cy="87859"/>
            </a:xfrm>
            <a:custGeom>
              <a:avLst/>
              <a:gdLst>
                <a:gd name="T0" fmla="*/ 0 w 294"/>
                <a:gd name="T1" fmla="*/ 0 h 185"/>
                <a:gd name="T2" fmla="*/ 0 w 294"/>
                <a:gd name="T3" fmla="*/ 0 h 185"/>
                <a:gd name="T4" fmla="*/ 0 w 294"/>
                <a:gd name="T5" fmla="*/ 0 h 185"/>
                <a:gd name="T6" fmla="*/ 0 w 294"/>
                <a:gd name="T7" fmla="*/ 0 h 185"/>
                <a:gd name="T8" fmla="*/ 0 w 294"/>
                <a:gd name="T9" fmla="*/ 0 h 185"/>
                <a:gd name="T10" fmla="*/ 0 w 294"/>
                <a:gd name="T11" fmla="*/ 0 h 185"/>
                <a:gd name="T12" fmla="*/ 0 w 294"/>
                <a:gd name="T13" fmla="*/ 0 h 185"/>
                <a:gd name="T14" fmla="*/ 0 w 294"/>
                <a:gd name="T15" fmla="*/ 0 h 185"/>
                <a:gd name="T16" fmla="*/ 0 w 294"/>
                <a:gd name="T17" fmla="*/ 0 h 185"/>
                <a:gd name="T18" fmla="*/ 0 w 294"/>
                <a:gd name="T19" fmla="*/ 0 h 185"/>
                <a:gd name="T20" fmla="*/ 0 w 294"/>
                <a:gd name="T21" fmla="*/ 0 h 185"/>
                <a:gd name="T22" fmla="*/ 0 w 294"/>
                <a:gd name="T23" fmla="*/ 0 h 185"/>
                <a:gd name="T24" fmla="*/ 0 w 294"/>
                <a:gd name="T25" fmla="*/ 0 h 185"/>
                <a:gd name="T26" fmla="*/ 0 w 294"/>
                <a:gd name="T27" fmla="*/ 0 h 185"/>
                <a:gd name="T28" fmla="*/ 0 w 294"/>
                <a:gd name="T29" fmla="*/ 0 h 185"/>
                <a:gd name="T30" fmla="*/ 0 w 294"/>
                <a:gd name="T31" fmla="*/ 0 h 185"/>
                <a:gd name="T32" fmla="*/ 0 w 294"/>
                <a:gd name="T33" fmla="*/ 0 h 185"/>
                <a:gd name="T34" fmla="*/ 0 w 294"/>
                <a:gd name="T35" fmla="*/ 0 h 185"/>
                <a:gd name="T36" fmla="*/ 0 w 294"/>
                <a:gd name="T37" fmla="*/ 0 h 185"/>
                <a:gd name="T38" fmla="*/ 0 w 294"/>
                <a:gd name="T39" fmla="*/ 0 h 185"/>
                <a:gd name="T40" fmla="*/ 0 w 294"/>
                <a:gd name="T41" fmla="*/ 0 h 185"/>
                <a:gd name="T42" fmla="*/ 0 w 294"/>
                <a:gd name="T43" fmla="*/ 0 h 185"/>
                <a:gd name="T44" fmla="*/ 0 w 294"/>
                <a:gd name="T45" fmla="*/ 0 h 185"/>
                <a:gd name="T46" fmla="*/ 0 w 294"/>
                <a:gd name="T47" fmla="*/ 0 h 185"/>
                <a:gd name="T48" fmla="*/ 0 w 294"/>
                <a:gd name="T49" fmla="*/ 0 h 185"/>
                <a:gd name="T50" fmla="*/ 0 w 294"/>
                <a:gd name="T51" fmla="*/ 0 h 185"/>
                <a:gd name="T52" fmla="*/ 0 w 294"/>
                <a:gd name="T53" fmla="*/ 0 h 185"/>
                <a:gd name="T54" fmla="*/ 0 w 294"/>
                <a:gd name="T55" fmla="*/ 0 h 185"/>
                <a:gd name="T56" fmla="*/ 0 w 294"/>
                <a:gd name="T57" fmla="*/ 0 h 185"/>
                <a:gd name="T58" fmla="*/ 0 w 294"/>
                <a:gd name="T59" fmla="*/ 0 h 185"/>
                <a:gd name="T60" fmla="*/ 0 w 294"/>
                <a:gd name="T61" fmla="*/ 0 h 185"/>
                <a:gd name="T62" fmla="*/ 0 w 294"/>
                <a:gd name="T63" fmla="*/ 0 h 185"/>
                <a:gd name="T64" fmla="*/ 0 w 294"/>
                <a:gd name="T65" fmla="*/ 0 h 185"/>
                <a:gd name="T66" fmla="*/ 0 w 294"/>
                <a:gd name="T67" fmla="*/ 0 h 185"/>
                <a:gd name="T68" fmla="*/ 0 w 294"/>
                <a:gd name="T69" fmla="*/ 0 h 185"/>
                <a:gd name="T70" fmla="*/ 0 w 294"/>
                <a:gd name="T71" fmla="*/ 0 h 185"/>
                <a:gd name="T72" fmla="*/ 0 w 294"/>
                <a:gd name="T73" fmla="*/ 0 h 185"/>
                <a:gd name="T74" fmla="*/ 0 w 294"/>
                <a:gd name="T75" fmla="*/ 0 h 185"/>
                <a:gd name="T76" fmla="*/ 0 w 294"/>
                <a:gd name="T77" fmla="*/ 0 h 185"/>
                <a:gd name="T78" fmla="*/ 0 w 294"/>
                <a:gd name="T79" fmla="*/ 0 h 185"/>
                <a:gd name="T80" fmla="*/ 0 w 294"/>
                <a:gd name="T81" fmla="*/ 0 h 185"/>
                <a:gd name="T82" fmla="*/ 0 w 294"/>
                <a:gd name="T83" fmla="*/ 0 h 185"/>
                <a:gd name="T84" fmla="*/ 0 w 294"/>
                <a:gd name="T85" fmla="*/ 0 h 1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185"/>
                <a:gd name="T131" fmla="*/ 294 w 294"/>
                <a:gd name="T132" fmla="*/ 185 h 1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185">
                  <a:moveTo>
                    <a:pt x="25" y="179"/>
                  </a:moveTo>
                  <a:lnTo>
                    <a:pt x="20" y="139"/>
                  </a:lnTo>
                  <a:lnTo>
                    <a:pt x="0" y="123"/>
                  </a:lnTo>
                  <a:lnTo>
                    <a:pt x="0" y="102"/>
                  </a:lnTo>
                  <a:lnTo>
                    <a:pt x="10" y="79"/>
                  </a:lnTo>
                  <a:lnTo>
                    <a:pt x="20" y="70"/>
                  </a:lnTo>
                  <a:lnTo>
                    <a:pt x="0" y="43"/>
                  </a:lnTo>
                  <a:lnTo>
                    <a:pt x="0" y="6"/>
                  </a:lnTo>
                  <a:lnTo>
                    <a:pt x="14" y="0"/>
                  </a:lnTo>
                  <a:lnTo>
                    <a:pt x="26" y="4"/>
                  </a:lnTo>
                  <a:lnTo>
                    <a:pt x="20" y="16"/>
                  </a:lnTo>
                  <a:lnTo>
                    <a:pt x="29" y="24"/>
                  </a:lnTo>
                  <a:lnTo>
                    <a:pt x="144" y="34"/>
                  </a:lnTo>
                  <a:lnTo>
                    <a:pt x="214" y="4"/>
                  </a:lnTo>
                  <a:lnTo>
                    <a:pt x="231" y="4"/>
                  </a:lnTo>
                  <a:lnTo>
                    <a:pt x="236" y="9"/>
                  </a:lnTo>
                  <a:lnTo>
                    <a:pt x="261" y="16"/>
                  </a:lnTo>
                  <a:lnTo>
                    <a:pt x="278" y="28"/>
                  </a:lnTo>
                  <a:lnTo>
                    <a:pt x="294" y="26"/>
                  </a:lnTo>
                  <a:lnTo>
                    <a:pt x="292" y="40"/>
                  </a:lnTo>
                  <a:lnTo>
                    <a:pt x="287" y="50"/>
                  </a:lnTo>
                  <a:lnTo>
                    <a:pt x="271" y="54"/>
                  </a:lnTo>
                  <a:lnTo>
                    <a:pt x="260" y="67"/>
                  </a:lnTo>
                  <a:lnTo>
                    <a:pt x="260" y="92"/>
                  </a:lnTo>
                  <a:lnTo>
                    <a:pt x="253" y="94"/>
                  </a:lnTo>
                  <a:lnTo>
                    <a:pt x="250" y="100"/>
                  </a:lnTo>
                  <a:lnTo>
                    <a:pt x="241" y="107"/>
                  </a:lnTo>
                  <a:lnTo>
                    <a:pt x="243" y="111"/>
                  </a:lnTo>
                  <a:lnTo>
                    <a:pt x="248" y="112"/>
                  </a:lnTo>
                  <a:lnTo>
                    <a:pt x="264" y="140"/>
                  </a:lnTo>
                  <a:lnTo>
                    <a:pt x="265" y="145"/>
                  </a:lnTo>
                  <a:lnTo>
                    <a:pt x="257" y="144"/>
                  </a:lnTo>
                  <a:lnTo>
                    <a:pt x="238" y="147"/>
                  </a:lnTo>
                  <a:lnTo>
                    <a:pt x="223" y="139"/>
                  </a:lnTo>
                  <a:lnTo>
                    <a:pt x="194" y="147"/>
                  </a:lnTo>
                  <a:lnTo>
                    <a:pt x="185" y="154"/>
                  </a:lnTo>
                  <a:lnTo>
                    <a:pt x="176" y="155"/>
                  </a:lnTo>
                  <a:lnTo>
                    <a:pt x="175" y="172"/>
                  </a:lnTo>
                  <a:lnTo>
                    <a:pt x="162" y="181"/>
                  </a:lnTo>
                  <a:lnTo>
                    <a:pt x="145" y="185"/>
                  </a:lnTo>
                  <a:lnTo>
                    <a:pt x="114" y="175"/>
                  </a:lnTo>
                  <a:lnTo>
                    <a:pt x="106" y="167"/>
                  </a:lnTo>
                  <a:lnTo>
                    <a:pt x="25" y="17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41" name="Freeform 1143"/>
            <p:cNvSpPr>
              <a:spLocks/>
            </p:cNvSpPr>
            <p:nvPr/>
          </p:nvSpPr>
          <p:spPr bwMode="auto">
            <a:xfrm>
              <a:off x="4884665" y="3074549"/>
              <a:ext cx="7563" cy="8368"/>
            </a:xfrm>
            <a:custGeom>
              <a:avLst/>
              <a:gdLst>
                <a:gd name="T0" fmla="*/ 0 w 14"/>
                <a:gd name="T1" fmla="*/ 0 h 17"/>
                <a:gd name="T2" fmla="*/ 0 w 14"/>
                <a:gd name="T3" fmla="*/ 0 h 17"/>
                <a:gd name="T4" fmla="*/ 0 w 14"/>
                <a:gd name="T5" fmla="*/ 0 h 17"/>
                <a:gd name="T6" fmla="*/ 0 w 14"/>
                <a:gd name="T7" fmla="*/ 0 h 17"/>
                <a:gd name="T8" fmla="*/ 0 w 14"/>
                <a:gd name="T9" fmla="*/ 0 h 17"/>
                <a:gd name="T10" fmla="*/ 0 w 14"/>
                <a:gd name="T11" fmla="*/ 0 h 17"/>
                <a:gd name="T12" fmla="*/ 0 w 14"/>
                <a:gd name="T13" fmla="*/ 0 h 17"/>
                <a:gd name="T14" fmla="*/ 0 w 14"/>
                <a:gd name="T15" fmla="*/ 0 h 17"/>
                <a:gd name="T16" fmla="*/ 0 w 14"/>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7"/>
                <a:gd name="T29" fmla="*/ 14 w 14"/>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7">
                  <a:moveTo>
                    <a:pt x="4" y="0"/>
                  </a:moveTo>
                  <a:lnTo>
                    <a:pt x="7" y="8"/>
                  </a:lnTo>
                  <a:lnTo>
                    <a:pt x="13" y="13"/>
                  </a:lnTo>
                  <a:lnTo>
                    <a:pt x="14" y="17"/>
                  </a:lnTo>
                  <a:lnTo>
                    <a:pt x="8" y="14"/>
                  </a:lnTo>
                  <a:lnTo>
                    <a:pt x="3" y="13"/>
                  </a:lnTo>
                  <a:lnTo>
                    <a:pt x="0" y="12"/>
                  </a:lnTo>
                  <a:lnTo>
                    <a:pt x="2" y="3"/>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2" name="Freeform 1144"/>
            <p:cNvSpPr>
              <a:spLocks/>
            </p:cNvSpPr>
            <p:nvPr/>
          </p:nvSpPr>
          <p:spPr bwMode="auto">
            <a:xfrm>
              <a:off x="4884665" y="3074549"/>
              <a:ext cx="7563" cy="8368"/>
            </a:xfrm>
            <a:custGeom>
              <a:avLst/>
              <a:gdLst>
                <a:gd name="T0" fmla="*/ 0 w 14"/>
                <a:gd name="T1" fmla="*/ 0 h 17"/>
                <a:gd name="T2" fmla="*/ 0 w 14"/>
                <a:gd name="T3" fmla="*/ 0 h 17"/>
                <a:gd name="T4" fmla="*/ 0 w 14"/>
                <a:gd name="T5" fmla="*/ 0 h 17"/>
                <a:gd name="T6" fmla="*/ 0 w 14"/>
                <a:gd name="T7" fmla="*/ 0 h 17"/>
                <a:gd name="T8" fmla="*/ 0 w 14"/>
                <a:gd name="T9" fmla="*/ 0 h 17"/>
                <a:gd name="T10" fmla="*/ 0 w 14"/>
                <a:gd name="T11" fmla="*/ 0 h 17"/>
                <a:gd name="T12" fmla="*/ 0 w 14"/>
                <a:gd name="T13" fmla="*/ 0 h 17"/>
                <a:gd name="T14" fmla="*/ 0 w 14"/>
                <a:gd name="T15" fmla="*/ 0 h 17"/>
                <a:gd name="T16" fmla="*/ 0 w 14"/>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7"/>
                <a:gd name="T29" fmla="*/ 14 w 14"/>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7">
                  <a:moveTo>
                    <a:pt x="4" y="0"/>
                  </a:moveTo>
                  <a:lnTo>
                    <a:pt x="7" y="8"/>
                  </a:lnTo>
                  <a:lnTo>
                    <a:pt x="13" y="13"/>
                  </a:lnTo>
                  <a:lnTo>
                    <a:pt x="14" y="17"/>
                  </a:lnTo>
                  <a:lnTo>
                    <a:pt x="8" y="14"/>
                  </a:lnTo>
                  <a:lnTo>
                    <a:pt x="3" y="13"/>
                  </a:lnTo>
                  <a:lnTo>
                    <a:pt x="0" y="12"/>
                  </a:lnTo>
                  <a:lnTo>
                    <a:pt x="2" y="3"/>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3" name="Freeform 1145"/>
            <p:cNvSpPr>
              <a:spLocks/>
            </p:cNvSpPr>
            <p:nvPr/>
          </p:nvSpPr>
          <p:spPr bwMode="auto">
            <a:xfrm>
              <a:off x="4881640" y="3075943"/>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w 8"/>
                <a:gd name="T17" fmla="*/ 0 h 34"/>
                <a:gd name="T18" fmla="*/ 0 w 8"/>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1" y="2"/>
                  </a:moveTo>
                  <a:lnTo>
                    <a:pt x="1" y="1"/>
                  </a:lnTo>
                  <a:lnTo>
                    <a:pt x="2" y="0"/>
                  </a:lnTo>
                  <a:lnTo>
                    <a:pt x="4" y="3"/>
                  </a:lnTo>
                  <a:lnTo>
                    <a:pt x="8" y="34"/>
                  </a:lnTo>
                  <a:lnTo>
                    <a:pt x="0" y="20"/>
                  </a:lnTo>
                  <a:lnTo>
                    <a:pt x="0" y="19"/>
                  </a:lnTo>
                  <a:lnTo>
                    <a:pt x="4" y="15"/>
                  </a:lnTo>
                  <a:lnTo>
                    <a:pt x="4" y="11"/>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4" name="Freeform 1146"/>
            <p:cNvSpPr>
              <a:spLocks/>
            </p:cNvSpPr>
            <p:nvPr/>
          </p:nvSpPr>
          <p:spPr bwMode="auto">
            <a:xfrm>
              <a:off x="4881640" y="3075943"/>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w 8"/>
                <a:gd name="T17" fmla="*/ 0 h 34"/>
                <a:gd name="T18" fmla="*/ 0 w 8"/>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1" y="2"/>
                  </a:moveTo>
                  <a:lnTo>
                    <a:pt x="1" y="1"/>
                  </a:lnTo>
                  <a:lnTo>
                    <a:pt x="2" y="0"/>
                  </a:lnTo>
                  <a:lnTo>
                    <a:pt x="4" y="3"/>
                  </a:lnTo>
                  <a:lnTo>
                    <a:pt x="8" y="34"/>
                  </a:lnTo>
                  <a:lnTo>
                    <a:pt x="0" y="20"/>
                  </a:lnTo>
                  <a:lnTo>
                    <a:pt x="0" y="19"/>
                  </a:lnTo>
                  <a:lnTo>
                    <a:pt x="4" y="15"/>
                  </a:lnTo>
                  <a:lnTo>
                    <a:pt x="4" y="11"/>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5" name="Freeform 1147"/>
            <p:cNvSpPr>
              <a:spLocks/>
            </p:cNvSpPr>
            <p:nvPr/>
          </p:nvSpPr>
          <p:spPr bwMode="auto">
            <a:xfrm>
              <a:off x="4930044" y="3131727"/>
              <a:ext cx="10588" cy="4184"/>
            </a:xfrm>
            <a:custGeom>
              <a:avLst/>
              <a:gdLst>
                <a:gd name="T0" fmla="*/ 0 w 21"/>
                <a:gd name="T1" fmla="*/ 0 h 7"/>
                <a:gd name="T2" fmla="*/ 0 w 21"/>
                <a:gd name="T3" fmla="*/ 0 h 7"/>
                <a:gd name="T4" fmla="*/ 0 w 21"/>
                <a:gd name="T5" fmla="*/ 0 h 7"/>
                <a:gd name="T6" fmla="*/ 0 w 21"/>
                <a:gd name="T7" fmla="*/ 0 h 7"/>
                <a:gd name="T8" fmla="*/ 0 w 21"/>
                <a:gd name="T9" fmla="*/ 0 h 7"/>
                <a:gd name="T10" fmla="*/ 0 w 21"/>
                <a:gd name="T11" fmla="*/ 0 h 7"/>
                <a:gd name="T12" fmla="*/ 0 w 21"/>
                <a:gd name="T13" fmla="*/ 0 h 7"/>
                <a:gd name="T14" fmla="*/ 0 60000 65536"/>
                <a:gd name="T15" fmla="*/ 0 60000 65536"/>
                <a:gd name="T16" fmla="*/ 0 60000 65536"/>
                <a:gd name="T17" fmla="*/ 0 60000 65536"/>
                <a:gd name="T18" fmla="*/ 0 60000 65536"/>
                <a:gd name="T19" fmla="*/ 0 60000 65536"/>
                <a:gd name="T20" fmla="*/ 0 60000 65536"/>
                <a:gd name="T21" fmla="*/ 0 w 21"/>
                <a:gd name="T22" fmla="*/ 0 h 7"/>
                <a:gd name="T23" fmla="*/ 21 w 2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7">
                  <a:moveTo>
                    <a:pt x="0" y="1"/>
                  </a:moveTo>
                  <a:lnTo>
                    <a:pt x="2" y="0"/>
                  </a:lnTo>
                  <a:lnTo>
                    <a:pt x="20" y="5"/>
                  </a:lnTo>
                  <a:lnTo>
                    <a:pt x="21" y="6"/>
                  </a:lnTo>
                  <a:lnTo>
                    <a:pt x="20" y="7"/>
                  </a:lnTo>
                  <a:lnTo>
                    <a:pt x="2" y="7"/>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6" name="Freeform 1148"/>
            <p:cNvSpPr>
              <a:spLocks/>
            </p:cNvSpPr>
            <p:nvPr/>
          </p:nvSpPr>
          <p:spPr bwMode="auto">
            <a:xfrm>
              <a:off x="4930044" y="3131727"/>
              <a:ext cx="10588" cy="4184"/>
            </a:xfrm>
            <a:custGeom>
              <a:avLst/>
              <a:gdLst>
                <a:gd name="T0" fmla="*/ 0 w 21"/>
                <a:gd name="T1" fmla="*/ 0 h 7"/>
                <a:gd name="T2" fmla="*/ 0 w 21"/>
                <a:gd name="T3" fmla="*/ 0 h 7"/>
                <a:gd name="T4" fmla="*/ 0 w 21"/>
                <a:gd name="T5" fmla="*/ 0 h 7"/>
                <a:gd name="T6" fmla="*/ 0 w 21"/>
                <a:gd name="T7" fmla="*/ 0 h 7"/>
                <a:gd name="T8" fmla="*/ 0 w 21"/>
                <a:gd name="T9" fmla="*/ 0 h 7"/>
                <a:gd name="T10" fmla="*/ 0 w 21"/>
                <a:gd name="T11" fmla="*/ 0 h 7"/>
                <a:gd name="T12" fmla="*/ 0 w 21"/>
                <a:gd name="T13" fmla="*/ 0 h 7"/>
                <a:gd name="T14" fmla="*/ 0 60000 65536"/>
                <a:gd name="T15" fmla="*/ 0 60000 65536"/>
                <a:gd name="T16" fmla="*/ 0 60000 65536"/>
                <a:gd name="T17" fmla="*/ 0 60000 65536"/>
                <a:gd name="T18" fmla="*/ 0 60000 65536"/>
                <a:gd name="T19" fmla="*/ 0 60000 65536"/>
                <a:gd name="T20" fmla="*/ 0 60000 65536"/>
                <a:gd name="T21" fmla="*/ 0 w 21"/>
                <a:gd name="T22" fmla="*/ 0 h 7"/>
                <a:gd name="T23" fmla="*/ 21 w 2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7">
                  <a:moveTo>
                    <a:pt x="0" y="1"/>
                  </a:moveTo>
                  <a:lnTo>
                    <a:pt x="2" y="0"/>
                  </a:lnTo>
                  <a:lnTo>
                    <a:pt x="20" y="5"/>
                  </a:lnTo>
                  <a:lnTo>
                    <a:pt x="21" y="6"/>
                  </a:lnTo>
                  <a:lnTo>
                    <a:pt x="20" y="7"/>
                  </a:lnTo>
                  <a:lnTo>
                    <a:pt x="2" y="7"/>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7" name="Freeform 1149"/>
            <p:cNvSpPr>
              <a:spLocks/>
            </p:cNvSpPr>
            <p:nvPr/>
          </p:nvSpPr>
          <p:spPr bwMode="auto">
            <a:xfrm>
              <a:off x="4936095" y="3144279"/>
              <a:ext cx="10588" cy="4183"/>
            </a:xfrm>
            <a:custGeom>
              <a:avLst/>
              <a:gdLst>
                <a:gd name="T0" fmla="*/ 0 w 21"/>
                <a:gd name="T1" fmla="*/ 1 h 4"/>
                <a:gd name="T2" fmla="*/ 0 w 21"/>
                <a:gd name="T3" fmla="*/ 0 h 4"/>
                <a:gd name="T4" fmla="*/ 0 w 21"/>
                <a:gd name="T5" fmla="*/ 0 h 4"/>
                <a:gd name="T6" fmla="*/ 0 w 21"/>
                <a:gd name="T7" fmla="*/ 1 h 4"/>
                <a:gd name="T8" fmla="*/ 0 w 21"/>
                <a:gd name="T9" fmla="*/ 1 h 4"/>
                <a:gd name="T10" fmla="*/ 0 w 21"/>
                <a:gd name="T11" fmla="*/ 1 h 4"/>
                <a:gd name="T12" fmla="*/ 0 w 21"/>
                <a:gd name="T13" fmla="*/ 1 h 4"/>
                <a:gd name="T14" fmla="*/ 0 60000 65536"/>
                <a:gd name="T15" fmla="*/ 0 60000 65536"/>
                <a:gd name="T16" fmla="*/ 0 60000 65536"/>
                <a:gd name="T17" fmla="*/ 0 60000 65536"/>
                <a:gd name="T18" fmla="*/ 0 60000 65536"/>
                <a:gd name="T19" fmla="*/ 0 60000 65536"/>
                <a:gd name="T20" fmla="*/ 0 60000 65536"/>
                <a:gd name="T21" fmla="*/ 0 w 21"/>
                <a:gd name="T22" fmla="*/ 0 h 4"/>
                <a:gd name="T23" fmla="*/ 21 w 2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
                  <a:moveTo>
                    <a:pt x="0" y="2"/>
                  </a:moveTo>
                  <a:lnTo>
                    <a:pt x="1" y="0"/>
                  </a:lnTo>
                  <a:lnTo>
                    <a:pt x="17" y="0"/>
                  </a:lnTo>
                  <a:lnTo>
                    <a:pt x="20" y="1"/>
                  </a:lnTo>
                  <a:lnTo>
                    <a:pt x="21" y="3"/>
                  </a:lnTo>
                  <a:lnTo>
                    <a:pt x="0" y="4"/>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8" name="Freeform 1150"/>
            <p:cNvSpPr>
              <a:spLocks/>
            </p:cNvSpPr>
            <p:nvPr/>
          </p:nvSpPr>
          <p:spPr bwMode="auto">
            <a:xfrm>
              <a:off x="4936095" y="3144279"/>
              <a:ext cx="10588" cy="4183"/>
            </a:xfrm>
            <a:custGeom>
              <a:avLst/>
              <a:gdLst>
                <a:gd name="T0" fmla="*/ 0 w 21"/>
                <a:gd name="T1" fmla="*/ 1 h 4"/>
                <a:gd name="T2" fmla="*/ 0 w 21"/>
                <a:gd name="T3" fmla="*/ 0 h 4"/>
                <a:gd name="T4" fmla="*/ 0 w 21"/>
                <a:gd name="T5" fmla="*/ 0 h 4"/>
                <a:gd name="T6" fmla="*/ 0 w 21"/>
                <a:gd name="T7" fmla="*/ 1 h 4"/>
                <a:gd name="T8" fmla="*/ 0 w 21"/>
                <a:gd name="T9" fmla="*/ 1 h 4"/>
                <a:gd name="T10" fmla="*/ 0 w 21"/>
                <a:gd name="T11" fmla="*/ 1 h 4"/>
                <a:gd name="T12" fmla="*/ 0 w 21"/>
                <a:gd name="T13" fmla="*/ 1 h 4"/>
                <a:gd name="T14" fmla="*/ 0 60000 65536"/>
                <a:gd name="T15" fmla="*/ 0 60000 65536"/>
                <a:gd name="T16" fmla="*/ 0 60000 65536"/>
                <a:gd name="T17" fmla="*/ 0 60000 65536"/>
                <a:gd name="T18" fmla="*/ 0 60000 65536"/>
                <a:gd name="T19" fmla="*/ 0 60000 65536"/>
                <a:gd name="T20" fmla="*/ 0 60000 65536"/>
                <a:gd name="T21" fmla="*/ 0 w 21"/>
                <a:gd name="T22" fmla="*/ 0 h 4"/>
                <a:gd name="T23" fmla="*/ 21 w 2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
                  <a:moveTo>
                    <a:pt x="0" y="2"/>
                  </a:moveTo>
                  <a:lnTo>
                    <a:pt x="1" y="0"/>
                  </a:lnTo>
                  <a:lnTo>
                    <a:pt x="17" y="0"/>
                  </a:lnTo>
                  <a:lnTo>
                    <a:pt x="20" y="1"/>
                  </a:lnTo>
                  <a:lnTo>
                    <a:pt x="21" y="3"/>
                  </a:lnTo>
                  <a:lnTo>
                    <a:pt x="0" y="4"/>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9" name="Freeform 1151"/>
            <p:cNvSpPr>
              <a:spLocks/>
            </p:cNvSpPr>
            <p:nvPr/>
          </p:nvSpPr>
          <p:spPr bwMode="auto">
            <a:xfrm>
              <a:off x="4946683" y="3142884"/>
              <a:ext cx="30253" cy="18130"/>
            </a:xfrm>
            <a:custGeom>
              <a:avLst/>
              <a:gdLst>
                <a:gd name="T0" fmla="*/ 0 w 65"/>
                <a:gd name="T1" fmla="*/ 0 h 36"/>
                <a:gd name="T2" fmla="*/ 0 w 65"/>
                <a:gd name="T3" fmla="*/ 0 h 36"/>
                <a:gd name="T4" fmla="*/ 0 w 65"/>
                <a:gd name="T5" fmla="*/ 0 h 36"/>
                <a:gd name="T6" fmla="*/ 0 w 65"/>
                <a:gd name="T7" fmla="*/ 0 h 36"/>
                <a:gd name="T8" fmla="*/ 0 w 65"/>
                <a:gd name="T9" fmla="*/ 0 h 36"/>
                <a:gd name="T10" fmla="*/ 0 w 65"/>
                <a:gd name="T11" fmla="*/ 0 h 36"/>
                <a:gd name="T12" fmla="*/ 0 w 65"/>
                <a:gd name="T13" fmla="*/ 0 h 36"/>
                <a:gd name="T14" fmla="*/ 0 w 65"/>
                <a:gd name="T15" fmla="*/ 0 h 36"/>
                <a:gd name="T16" fmla="*/ 0 w 65"/>
                <a:gd name="T17" fmla="*/ 0 h 36"/>
                <a:gd name="T18" fmla="*/ 0 w 65"/>
                <a:gd name="T19" fmla="*/ 0 h 36"/>
                <a:gd name="T20" fmla="*/ 0 w 65"/>
                <a:gd name="T21" fmla="*/ 0 h 36"/>
                <a:gd name="T22" fmla="*/ 0 w 65"/>
                <a:gd name="T23" fmla="*/ 0 h 36"/>
                <a:gd name="T24" fmla="*/ 0 w 65"/>
                <a:gd name="T25" fmla="*/ 0 h 36"/>
                <a:gd name="T26" fmla="*/ 0 w 65"/>
                <a:gd name="T27" fmla="*/ 0 h 36"/>
                <a:gd name="T28" fmla="*/ 0 w 65"/>
                <a:gd name="T29" fmla="*/ 0 h 36"/>
                <a:gd name="T30" fmla="*/ 0 w 65"/>
                <a:gd name="T31" fmla="*/ 0 h 36"/>
                <a:gd name="T32" fmla="*/ 0 w 65"/>
                <a:gd name="T33" fmla="*/ 0 h 36"/>
                <a:gd name="T34" fmla="*/ 0 w 65"/>
                <a:gd name="T35" fmla="*/ 0 h 36"/>
                <a:gd name="T36" fmla="*/ 0 w 65"/>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36"/>
                <a:gd name="T59" fmla="*/ 65 w 65"/>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36">
                  <a:moveTo>
                    <a:pt x="65" y="36"/>
                  </a:moveTo>
                  <a:lnTo>
                    <a:pt x="38" y="17"/>
                  </a:lnTo>
                  <a:lnTo>
                    <a:pt x="25" y="15"/>
                  </a:lnTo>
                  <a:lnTo>
                    <a:pt x="11" y="6"/>
                  </a:lnTo>
                  <a:lnTo>
                    <a:pt x="0" y="4"/>
                  </a:lnTo>
                  <a:lnTo>
                    <a:pt x="3" y="0"/>
                  </a:lnTo>
                  <a:lnTo>
                    <a:pt x="13" y="2"/>
                  </a:lnTo>
                  <a:lnTo>
                    <a:pt x="17" y="7"/>
                  </a:lnTo>
                  <a:lnTo>
                    <a:pt x="21" y="8"/>
                  </a:lnTo>
                  <a:lnTo>
                    <a:pt x="28" y="4"/>
                  </a:lnTo>
                  <a:lnTo>
                    <a:pt x="34" y="5"/>
                  </a:lnTo>
                  <a:lnTo>
                    <a:pt x="35" y="9"/>
                  </a:lnTo>
                  <a:lnTo>
                    <a:pt x="42" y="15"/>
                  </a:lnTo>
                  <a:lnTo>
                    <a:pt x="47" y="16"/>
                  </a:lnTo>
                  <a:lnTo>
                    <a:pt x="54" y="23"/>
                  </a:lnTo>
                  <a:lnTo>
                    <a:pt x="61" y="25"/>
                  </a:lnTo>
                  <a:lnTo>
                    <a:pt x="61" y="30"/>
                  </a:lnTo>
                  <a:lnTo>
                    <a:pt x="65" y="30"/>
                  </a:lnTo>
                  <a:lnTo>
                    <a:pt x="65" y="3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0" name="Freeform 1152"/>
            <p:cNvSpPr>
              <a:spLocks/>
            </p:cNvSpPr>
            <p:nvPr/>
          </p:nvSpPr>
          <p:spPr bwMode="auto">
            <a:xfrm>
              <a:off x="4946683" y="3142884"/>
              <a:ext cx="30253" cy="18130"/>
            </a:xfrm>
            <a:custGeom>
              <a:avLst/>
              <a:gdLst>
                <a:gd name="T0" fmla="*/ 0 w 65"/>
                <a:gd name="T1" fmla="*/ 0 h 36"/>
                <a:gd name="T2" fmla="*/ 0 w 65"/>
                <a:gd name="T3" fmla="*/ 0 h 36"/>
                <a:gd name="T4" fmla="*/ 0 w 65"/>
                <a:gd name="T5" fmla="*/ 0 h 36"/>
                <a:gd name="T6" fmla="*/ 0 w 65"/>
                <a:gd name="T7" fmla="*/ 0 h 36"/>
                <a:gd name="T8" fmla="*/ 0 w 65"/>
                <a:gd name="T9" fmla="*/ 0 h 36"/>
                <a:gd name="T10" fmla="*/ 0 w 65"/>
                <a:gd name="T11" fmla="*/ 0 h 36"/>
                <a:gd name="T12" fmla="*/ 0 w 65"/>
                <a:gd name="T13" fmla="*/ 0 h 36"/>
                <a:gd name="T14" fmla="*/ 0 w 65"/>
                <a:gd name="T15" fmla="*/ 0 h 36"/>
                <a:gd name="T16" fmla="*/ 0 w 65"/>
                <a:gd name="T17" fmla="*/ 0 h 36"/>
                <a:gd name="T18" fmla="*/ 0 w 65"/>
                <a:gd name="T19" fmla="*/ 0 h 36"/>
                <a:gd name="T20" fmla="*/ 0 w 65"/>
                <a:gd name="T21" fmla="*/ 0 h 36"/>
                <a:gd name="T22" fmla="*/ 0 w 65"/>
                <a:gd name="T23" fmla="*/ 0 h 36"/>
                <a:gd name="T24" fmla="*/ 0 w 65"/>
                <a:gd name="T25" fmla="*/ 0 h 36"/>
                <a:gd name="T26" fmla="*/ 0 w 65"/>
                <a:gd name="T27" fmla="*/ 0 h 36"/>
                <a:gd name="T28" fmla="*/ 0 w 65"/>
                <a:gd name="T29" fmla="*/ 0 h 36"/>
                <a:gd name="T30" fmla="*/ 0 w 65"/>
                <a:gd name="T31" fmla="*/ 0 h 36"/>
                <a:gd name="T32" fmla="*/ 0 w 65"/>
                <a:gd name="T33" fmla="*/ 0 h 36"/>
                <a:gd name="T34" fmla="*/ 0 w 65"/>
                <a:gd name="T35" fmla="*/ 0 h 36"/>
                <a:gd name="T36" fmla="*/ 0 w 65"/>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36"/>
                <a:gd name="T59" fmla="*/ 65 w 65"/>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36">
                  <a:moveTo>
                    <a:pt x="65" y="36"/>
                  </a:moveTo>
                  <a:lnTo>
                    <a:pt x="38" y="17"/>
                  </a:lnTo>
                  <a:lnTo>
                    <a:pt x="25" y="15"/>
                  </a:lnTo>
                  <a:lnTo>
                    <a:pt x="11" y="6"/>
                  </a:lnTo>
                  <a:lnTo>
                    <a:pt x="0" y="4"/>
                  </a:lnTo>
                  <a:lnTo>
                    <a:pt x="3" y="0"/>
                  </a:lnTo>
                  <a:lnTo>
                    <a:pt x="13" y="2"/>
                  </a:lnTo>
                  <a:lnTo>
                    <a:pt x="17" y="7"/>
                  </a:lnTo>
                  <a:lnTo>
                    <a:pt x="21" y="8"/>
                  </a:lnTo>
                  <a:lnTo>
                    <a:pt x="28" y="4"/>
                  </a:lnTo>
                  <a:lnTo>
                    <a:pt x="34" y="5"/>
                  </a:lnTo>
                  <a:lnTo>
                    <a:pt x="35" y="9"/>
                  </a:lnTo>
                  <a:lnTo>
                    <a:pt x="42" y="15"/>
                  </a:lnTo>
                  <a:lnTo>
                    <a:pt x="47" y="16"/>
                  </a:lnTo>
                  <a:lnTo>
                    <a:pt x="54" y="23"/>
                  </a:lnTo>
                  <a:lnTo>
                    <a:pt x="61" y="25"/>
                  </a:lnTo>
                  <a:lnTo>
                    <a:pt x="61" y="30"/>
                  </a:lnTo>
                  <a:lnTo>
                    <a:pt x="65" y="30"/>
                  </a:lnTo>
                  <a:lnTo>
                    <a:pt x="65" y="3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51" name="Freeform 1153"/>
            <p:cNvSpPr>
              <a:spLocks/>
            </p:cNvSpPr>
            <p:nvPr/>
          </p:nvSpPr>
          <p:spPr bwMode="auto">
            <a:xfrm>
              <a:off x="4863489" y="3029922"/>
              <a:ext cx="136137" cy="114357"/>
            </a:xfrm>
            <a:custGeom>
              <a:avLst/>
              <a:gdLst>
                <a:gd name="T0" fmla="*/ 0 w 276"/>
                <a:gd name="T1" fmla="*/ 0 h 236"/>
                <a:gd name="T2" fmla="*/ 0 w 276"/>
                <a:gd name="T3" fmla="*/ 0 h 236"/>
                <a:gd name="T4" fmla="*/ 0 w 276"/>
                <a:gd name="T5" fmla="*/ 0 h 236"/>
                <a:gd name="T6" fmla="*/ 0 w 276"/>
                <a:gd name="T7" fmla="*/ 0 h 236"/>
                <a:gd name="T8" fmla="*/ 0 w 276"/>
                <a:gd name="T9" fmla="*/ 0 h 236"/>
                <a:gd name="T10" fmla="*/ 0 w 276"/>
                <a:gd name="T11" fmla="*/ 0 h 236"/>
                <a:gd name="T12" fmla="*/ 0 w 276"/>
                <a:gd name="T13" fmla="*/ 0 h 236"/>
                <a:gd name="T14" fmla="*/ 0 w 276"/>
                <a:gd name="T15" fmla="*/ 0 h 236"/>
                <a:gd name="T16" fmla="*/ 0 w 276"/>
                <a:gd name="T17" fmla="*/ 0 h 236"/>
                <a:gd name="T18" fmla="*/ 0 w 276"/>
                <a:gd name="T19" fmla="*/ 0 h 236"/>
                <a:gd name="T20" fmla="*/ 0 w 276"/>
                <a:gd name="T21" fmla="*/ 0 h 236"/>
                <a:gd name="T22" fmla="*/ 0 w 276"/>
                <a:gd name="T23" fmla="*/ 0 h 236"/>
                <a:gd name="T24" fmla="*/ 0 w 276"/>
                <a:gd name="T25" fmla="*/ 0 h 236"/>
                <a:gd name="T26" fmla="*/ 0 w 276"/>
                <a:gd name="T27" fmla="*/ 0 h 236"/>
                <a:gd name="T28" fmla="*/ 0 w 276"/>
                <a:gd name="T29" fmla="*/ 0 h 236"/>
                <a:gd name="T30" fmla="*/ 0 w 276"/>
                <a:gd name="T31" fmla="*/ 0 h 236"/>
                <a:gd name="T32" fmla="*/ 0 w 276"/>
                <a:gd name="T33" fmla="*/ 0 h 236"/>
                <a:gd name="T34" fmla="*/ 0 w 276"/>
                <a:gd name="T35" fmla="*/ 0 h 236"/>
                <a:gd name="T36" fmla="*/ 0 w 276"/>
                <a:gd name="T37" fmla="*/ 0 h 236"/>
                <a:gd name="T38" fmla="*/ 0 w 276"/>
                <a:gd name="T39" fmla="*/ 0 h 236"/>
                <a:gd name="T40" fmla="*/ 0 w 276"/>
                <a:gd name="T41" fmla="*/ 0 h 236"/>
                <a:gd name="T42" fmla="*/ 0 w 276"/>
                <a:gd name="T43" fmla="*/ 0 h 236"/>
                <a:gd name="T44" fmla="*/ 0 w 276"/>
                <a:gd name="T45" fmla="*/ 0 h 236"/>
                <a:gd name="T46" fmla="*/ 0 w 276"/>
                <a:gd name="T47" fmla="*/ 0 h 236"/>
                <a:gd name="T48" fmla="*/ 0 w 276"/>
                <a:gd name="T49" fmla="*/ 0 h 236"/>
                <a:gd name="T50" fmla="*/ 0 w 276"/>
                <a:gd name="T51" fmla="*/ 0 h 236"/>
                <a:gd name="T52" fmla="*/ 0 w 276"/>
                <a:gd name="T53" fmla="*/ 0 h 236"/>
                <a:gd name="T54" fmla="*/ 0 w 276"/>
                <a:gd name="T55" fmla="*/ 0 h 236"/>
                <a:gd name="T56" fmla="*/ 0 w 276"/>
                <a:gd name="T57" fmla="*/ 0 h 236"/>
                <a:gd name="T58" fmla="*/ 0 w 276"/>
                <a:gd name="T59" fmla="*/ 0 h 236"/>
                <a:gd name="T60" fmla="*/ 0 w 276"/>
                <a:gd name="T61" fmla="*/ 0 h 236"/>
                <a:gd name="T62" fmla="*/ 0 w 276"/>
                <a:gd name="T63" fmla="*/ 0 h 236"/>
                <a:gd name="T64" fmla="*/ 0 w 276"/>
                <a:gd name="T65" fmla="*/ 0 h 236"/>
                <a:gd name="T66" fmla="*/ 0 w 276"/>
                <a:gd name="T67" fmla="*/ 0 h 236"/>
                <a:gd name="T68" fmla="*/ 0 w 276"/>
                <a:gd name="T69" fmla="*/ 0 h 236"/>
                <a:gd name="T70" fmla="*/ 0 w 276"/>
                <a:gd name="T71" fmla="*/ 0 h 236"/>
                <a:gd name="T72" fmla="*/ 0 w 276"/>
                <a:gd name="T73" fmla="*/ 0 h 236"/>
                <a:gd name="T74" fmla="*/ 0 w 276"/>
                <a:gd name="T75" fmla="*/ 0 h 236"/>
                <a:gd name="T76" fmla="*/ 0 w 276"/>
                <a:gd name="T77" fmla="*/ 0 h 236"/>
                <a:gd name="T78" fmla="*/ 0 w 276"/>
                <a:gd name="T79" fmla="*/ 0 h 236"/>
                <a:gd name="T80" fmla="*/ 0 w 276"/>
                <a:gd name="T81" fmla="*/ 0 h 236"/>
                <a:gd name="T82" fmla="*/ 0 w 276"/>
                <a:gd name="T83" fmla="*/ 0 h 236"/>
                <a:gd name="T84" fmla="*/ 0 w 276"/>
                <a:gd name="T85" fmla="*/ 0 h 236"/>
                <a:gd name="T86" fmla="*/ 0 w 276"/>
                <a:gd name="T87" fmla="*/ 0 h 236"/>
                <a:gd name="T88" fmla="*/ 0 w 276"/>
                <a:gd name="T89" fmla="*/ 0 h 236"/>
                <a:gd name="T90" fmla="*/ 0 w 276"/>
                <a:gd name="T91" fmla="*/ 0 h 236"/>
                <a:gd name="T92" fmla="*/ 0 w 276"/>
                <a:gd name="T93" fmla="*/ 0 h 236"/>
                <a:gd name="T94" fmla="*/ 0 w 276"/>
                <a:gd name="T95" fmla="*/ 0 h 236"/>
                <a:gd name="T96" fmla="*/ 0 w 276"/>
                <a:gd name="T97" fmla="*/ 0 h 236"/>
                <a:gd name="T98" fmla="*/ 0 w 276"/>
                <a:gd name="T99" fmla="*/ 0 h 236"/>
                <a:gd name="T100" fmla="*/ 0 w 276"/>
                <a:gd name="T101" fmla="*/ 0 h 236"/>
                <a:gd name="T102" fmla="*/ 0 w 276"/>
                <a:gd name="T103" fmla="*/ 0 h 236"/>
                <a:gd name="T104" fmla="*/ 0 w 276"/>
                <a:gd name="T105" fmla="*/ 0 h 2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6"/>
                <a:gd name="T160" fmla="*/ 0 h 236"/>
                <a:gd name="T161" fmla="*/ 276 w 276"/>
                <a:gd name="T162" fmla="*/ 236 h 2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6" h="236">
                  <a:moveTo>
                    <a:pt x="244" y="42"/>
                  </a:moveTo>
                  <a:lnTo>
                    <a:pt x="233" y="50"/>
                  </a:lnTo>
                  <a:lnTo>
                    <a:pt x="207" y="54"/>
                  </a:lnTo>
                  <a:lnTo>
                    <a:pt x="195" y="45"/>
                  </a:lnTo>
                  <a:lnTo>
                    <a:pt x="184" y="42"/>
                  </a:lnTo>
                  <a:lnTo>
                    <a:pt x="175" y="29"/>
                  </a:lnTo>
                  <a:lnTo>
                    <a:pt x="163" y="23"/>
                  </a:lnTo>
                  <a:lnTo>
                    <a:pt x="153" y="9"/>
                  </a:lnTo>
                  <a:lnTo>
                    <a:pt x="144" y="5"/>
                  </a:lnTo>
                  <a:lnTo>
                    <a:pt x="143" y="3"/>
                  </a:lnTo>
                  <a:lnTo>
                    <a:pt x="140" y="5"/>
                  </a:lnTo>
                  <a:lnTo>
                    <a:pt x="132" y="0"/>
                  </a:lnTo>
                  <a:lnTo>
                    <a:pt x="129" y="0"/>
                  </a:lnTo>
                  <a:lnTo>
                    <a:pt x="126" y="2"/>
                  </a:lnTo>
                  <a:lnTo>
                    <a:pt x="126" y="6"/>
                  </a:lnTo>
                  <a:lnTo>
                    <a:pt x="128" y="13"/>
                  </a:lnTo>
                  <a:lnTo>
                    <a:pt x="127" y="14"/>
                  </a:lnTo>
                  <a:lnTo>
                    <a:pt x="125" y="11"/>
                  </a:lnTo>
                  <a:lnTo>
                    <a:pt x="119" y="11"/>
                  </a:lnTo>
                  <a:lnTo>
                    <a:pt x="117" y="16"/>
                  </a:lnTo>
                  <a:lnTo>
                    <a:pt x="115" y="18"/>
                  </a:lnTo>
                  <a:lnTo>
                    <a:pt x="98" y="24"/>
                  </a:lnTo>
                  <a:lnTo>
                    <a:pt x="95" y="28"/>
                  </a:lnTo>
                  <a:lnTo>
                    <a:pt x="96" y="32"/>
                  </a:lnTo>
                  <a:lnTo>
                    <a:pt x="102" y="38"/>
                  </a:lnTo>
                  <a:lnTo>
                    <a:pt x="100" y="47"/>
                  </a:lnTo>
                  <a:lnTo>
                    <a:pt x="97" y="54"/>
                  </a:lnTo>
                  <a:lnTo>
                    <a:pt x="90" y="54"/>
                  </a:lnTo>
                  <a:lnTo>
                    <a:pt x="80" y="62"/>
                  </a:lnTo>
                  <a:lnTo>
                    <a:pt x="84" y="67"/>
                  </a:lnTo>
                  <a:lnTo>
                    <a:pt x="80" y="71"/>
                  </a:lnTo>
                  <a:lnTo>
                    <a:pt x="81" y="81"/>
                  </a:lnTo>
                  <a:lnTo>
                    <a:pt x="77" y="85"/>
                  </a:lnTo>
                  <a:lnTo>
                    <a:pt x="74" y="85"/>
                  </a:lnTo>
                  <a:lnTo>
                    <a:pt x="70" y="79"/>
                  </a:lnTo>
                  <a:lnTo>
                    <a:pt x="67" y="79"/>
                  </a:lnTo>
                  <a:lnTo>
                    <a:pt x="64" y="77"/>
                  </a:lnTo>
                  <a:lnTo>
                    <a:pt x="62" y="77"/>
                  </a:lnTo>
                  <a:lnTo>
                    <a:pt x="62" y="80"/>
                  </a:lnTo>
                  <a:lnTo>
                    <a:pt x="58" y="80"/>
                  </a:lnTo>
                  <a:lnTo>
                    <a:pt x="49" y="64"/>
                  </a:lnTo>
                  <a:lnTo>
                    <a:pt x="46" y="64"/>
                  </a:lnTo>
                  <a:lnTo>
                    <a:pt x="39" y="78"/>
                  </a:lnTo>
                  <a:lnTo>
                    <a:pt x="25" y="78"/>
                  </a:lnTo>
                  <a:lnTo>
                    <a:pt x="20" y="74"/>
                  </a:lnTo>
                  <a:lnTo>
                    <a:pt x="19" y="78"/>
                  </a:lnTo>
                  <a:lnTo>
                    <a:pt x="6" y="78"/>
                  </a:lnTo>
                  <a:lnTo>
                    <a:pt x="0" y="74"/>
                  </a:lnTo>
                  <a:lnTo>
                    <a:pt x="3" y="92"/>
                  </a:lnTo>
                  <a:lnTo>
                    <a:pt x="14" y="114"/>
                  </a:lnTo>
                  <a:lnTo>
                    <a:pt x="19" y="117"/>
                  </a:lnTo>
                  <a:lnTo>
                    <a:pt x="23" y="116"/>
                  </a:lnTo>
                  <a:lnTo>
                    <a:pt x="38" y="84"/>
                  </a:lnTo>
                  <a:lnTo>
                    <a:pt x="49" y="88"/>
                  </a:lnTo>
                  <a:lnTo>
                    <a:pt x="56" y="96"/>
                  </a:lnTo>
                  <a:lnTo>
                    <a:pt x="58" y="96"/>
                  </a:lnTo>
                  <a:lnTo>
                    <a:pt x="62" y="100"/>
                  </a:lnTo>
                  <a:lnTo>
                    <a:pt x="64" y="110"/>
                  </a:lnTo>
                  <a:lnTo>
                    <a:pt x="64" y="123"/>
                  </a:lnTo>
                  <a:lnTo>
                    <a:pt x="71" y="137"/>
                  </a:lnTo>
                  <a:lnTo>
                    <a:pt x="89" y="150"/>
                  </a:lnTo>
                  <a:lnTo>
                    <a:pt x="80" y="152"/>
                  </a:lnTo>
                  <a:lnTo>
                    <a:pt x="77" y="156"/>
                  </a:lnTo>
                  <a:lnTo>
                    <a:pt x="78" y="161"/>
                  </a:lnTo>
                  <a:lnTo>
                    <a:pt x="88" y="173"/>
                  </a:lnTo>
                  <a:lnTo>
                    <a:pt x="111" y="190"/>
                  </a:lnTo>
                  <a:lnTo>
                    <a:pt x="116" y="203"/>
                  </a:lnTo>
                  <a:lnTo>
                    <a:pt x="143" y="203"/>
                  </a:lnTo>
                  <a:lnTo>
                    <a:pt x="188" y="236"/>
                  </a:lnTo>
                  <a:lnTo>
                    <a:pt x="195" y="233"/>
                  </a:lnTo>
                  <a:lnTo>
                    <a:pt x="175" y="213"/>
                  </a:lnTo>
                  <a:lnTo>
                    <a:pt x="174" y="202"/>
                  </a:lnTo>
                  <a:lnTo>
                    <a:pt x="170" y="199"/>
                  </a:lnTo>
                  <a:lnTo>
                    <a:pt x="165" y="197"/>
                  </a:lnTo>
                  <a:lnTo>
                    <a:pt x="148" y="180"/>
                  </a:lnTo>
                  <a:lnTo>
                    <a:pt x="148" y="176"/>
                  </a:lnTo>
                  <a:lnTo>
                    <a:pt x="140" y="164"/>
                  </a:lnTo>
                  <a:lnTo>
                    <a:pt x="133" y="163"/>
                  </a:lnTo>
                  <a:lnTo>
                    <a:pt x="127" y="151"/>
                  </a:lnTo>
                  <a:lnTo>
                    <a:pt x="123" y="151"/>
                  </a:lnTo>
                  <a:lnTo>
                    <a:pt x="124" y="145"/>
                  </a:lnTo>
                  <a:lnTo>
                    <a:pt x="125" y="143"/>
                  </a:lnTo>
                  <a:lnTo>
                    <a:pt x="122" y="139"/>
                  </a:lnTo>
                  <a:lnTo>
                    <a:pt x="122" y="133"/>
                  </a:lnTo>
                  <a:lnTo>
                    <a:pt x="117" y="128"/>
                  </a:lnTo>
                  <a:lnTo>
                    <a:pt x="113" y="117"/>
                  </a:lnTo>
                  <a:lnTo>
                    <a:pt x="110" y="117"/>
                  </a:lnTo>
                  <a:lnTo>
                    <a:pt x="104" y="111"/>
                  </a:lnTo>
                  <a:lnTo>
                    <a:pt x="104" y="110"/>
                  </a:lnTo>
                  <a:lnTo>
                    <a:pt x="107" y="108"/>
                  </a:lnTo>
                  <a:lnTo>
                    <a:pt x="106" y="104"/>
                  </a:lnTo>
                  <a:lnTo>
                    <a:pt x="106" y="88"/>
                  </a:lnTo>
                  <a:lnTo>
                    <a:pt x="111" y="82"/>
                  </a:lnTo>
                  <a:lnTo>
                    <a:pt x="119" y="85"/>
                  </a:lnTo>
                  <a:lnTo>
                    <a:pt x="119" y="87"/>
                  </a:lnTo>
                  <a:lnTo>
                    <a:pt x="130" y="99"/>
                  </a:lnTo>
                  <a:lnTo>
                    <a:pt x="132" y="99"/>
                  </a:lnTo>
                  <a:lnTo>
                    <a:pt x="141" y="85"/>
                  </a:lnTo>
                  <a:lnTo>
                    <a:pt x="157" y="87"/>
                  </a:lnTo>
                  <a:lnTo>
                    <a:pt x="160" y="81"/>
                  </a:lnTo>
                  <a:lnTo>
                    <a:pt x="161" y="81"/>
                  </a:lnTo>
                  <a:lnTo>
                    <a:pt x="172" y="90"/>
                  </a:lnTo>
                  <a:lnTo>
                    <a:pt x="175" y="90"/>
                  </a:lnTo>
                  <a:lnTo>
                    <a:pt x="177" y="88"/>
                  </a:lnTo>
                  <a:lnTo>
                    <a:pt x="180" y="91"/>
                  </a:lnTo>
                  <a:lnTo>
                    <a:pt x="194" y="92"/>
                  </a:lnTo>
                  <a:lnTo>
                    <a:pt x="195" y="91"/>
                  </a:lnTo>
                  <a:lnTo>
                    <a:pt x="196" y="91"/>
                  </a:lnTo>
                  <a:lnTo>
                    <a:pt x="203" y="97"/>
                  </a:lnTo>
                  <a:lnTo>
                    <a:pt x="205" y="96"/>
                  </a:lnTo>
                  <a:lnTo>
                    <a:pt x="211" y="90"/>
                  </a:lnTo>
                  <a:lnTo>
                    <a:pt x="214" y="91"/>
                  </a:lnTo>
                  <a:lnTo>
                    <a:pt x="217" y="95"/>
                  </a:lnTo>
                  <a:lnTo>
                    <a:pt x="219" y="95"/>
                  </a:lnTo>
                  <a:lnTo>
                    <a:pt x="222" y="92"/>
                  </a:lnTo>
                  <a:lnTo>
                    <a:pt x="231" y="93"/>
                  </a:lnTo>
                  <a:lnTo>
                    <a:pt x="235" y="98"/>
                  </a:lnTo>
                  <a:lnTo>
                    <a:pt x="236" y="96"/>
                  </a:lnTo>
                  <a:lnTo>
                    <a:pt x="236" y="95"/>
                  </a:lnTo>
                  <a:lnTo>
                    <a:pt x="243" y="95"/>
                  </a:lnTo>
                  <a:lnTo>
                    <a:pt x="248" y="102"/>
                  </a:lnTo>
                  <a:lnTo>
                    <a:pt x="247" y="105"/>
                  </a:lnTo>
                  <a:lnTo>
                    <a:pt x="247" y="107"/>
                  </a:lnTo>
                  <a:lnTo>
                    <a:pt x="251" y="110"/>
                  </a:lnTo>
                  <a:lnTo>
                    <a:pt x="258" y="110"/>
                  </a:lnTo>
                  <a:lnTo>
                    <a:pt x="264" y="106"/>
                  </a:lnTo>
                  <a:lnTo>
                    <a:pt x="265" y="103"/>
                  </a:lnTo>
                  <a:lnTo>
                    <a:pt x="264" y="100"/>
                  </a:lnTo>
                  <a:lnTo>
                    <a:pt x="262" y="93"/>
                  </a:lnTo>
                  <a:lnTo>
                    <a:pt x="264" y="90"/>
                  </a:lnTo>
                  <a:lnTo>
                    <a:pt x="265" y="87"/>
                  </a:lnTo>
                  <a:lnTo>
                    <a:pt x="267" y="86"/>
                  </a:lnTo>
                  <a:lnTo>
                    <a:pt x="273" y="88"/>
                  </a:lnTo>
                  <a:lnTo>
                    <a:pt x="276" y="86"/>
                  </a:lnTo>
                  <a:lnTo>
                    <a:pt x="276" y="84"/>
                  </a:lnTo>
                  <a:lnTo>
                    <a:pt x="274" y="82"/>
                  </a:lnTo>
                  <a:lnTo>
                    <a:pt x="271" y="84"/>
                  </a:lnTo>
                  <a:lnTo>
                    <a:pt x="268" y="81"/>
                  </a:lnTo>
                  <a:lnTo>
                    <a:pt x="264" y="81"/>
                  </a:lnTo>
                  <a:lnTo>
                    <a:pt x="260" y="78"/>
                  </a:lnTo>
                  <a:lnTo>
                    <a:pt x="256" y="78"/>
                  </a:lnTo>
                  <a:lnTo>
                    <a:pt x="255" y="76"/>
                  </a:lnTo>
                  <a:lnTo>
                    <a:pt x="256" y="72"/>
                  </a:lnTo>
                  <a:lnTo>
                    <a:pt x="255" y="71"/>
                  </a:lnTo>
                  <a:lnTo>
                    <a:pt x="256" y="69"/>
                  </a:lnTo>
                  <a:lnTo>
                    <a:pt x="257" y="69"/>
                  </a:lnTo>
                  <a:lnTo>
                    <a:pt x="260" y="68"/>
                  </a:lnTo>
                  <a:lnTo>
                    <a:pt x="258" y="66"/>
                  </a:lnTo>
                  <a:lnTo>
                    <a:pt x="256" y="63"/>
                  </a:lnTo>
                  <a:lnTo>
                    <a:pt x="255" y="63"/>
                  </a:lnTo>
                  <a:lnTo>
                    <a:pt x="253" y="66"/>
                  </a:lnTo>
                  <a:lnTo>
                    <a:pt x="250" y="64"/>
                  </a:lnTo>
                  <a:lnTo>
                    <a:pt x="250" y="62"/>
                  </a:lnTo>
                  <a:lnTo>
                    <a:pt x="252" y="58"/>
                  </a:lnTo>
                  <a:lnTo>
                    <a:pt x="252" y="56"/>
                  </a:lnTo>
                  <a:lnTo>
                    <a:pt x="250" y="54"/>
                  </a:lnTo>
                  <a:lnTo>
                    <a:pt x="251" y="52"/>
                  </a:lnTo>
                  <a:lnTo>
                    <a:pt x="251" y="49"/>
                  </a:lnTo>
                  <a:lnTo>
                    <a:pt x="244" y="4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2" name="Freeform 1154"/>
            <p:cNvSpPr>
              <a:spLocks/>
            </p:cNvSpPr>
            <p:nvPr/>
          </p:nvSpPr>
          <p:spPr bwMode="auto">
            <a:xfrm>
              <a:off x="4863489" y="3029922"/>
              <a:ext cx="136137" cy="114357"/>
            </a:xfrm>
            <a:custGeom>
              <a:avLst/>
              <a:gdLst>
                <a:gd name="T0" fmla="*/ 0 w 276"/>
                <a:gd name="T1" fmla="*/ 0 h 236"/>
                <a:gd name="T2" fmla="*/ 0 w 276"/>
                <a:gd name="T3" fmla="*/ 0 h 236"/>
                <a:gd name="T4" fmla="*/ 0 w 276"/>
                <a:gd name="T5" fmla="*/ 0 h 236"/>
                <a:gd name="T6" fmla="*/ 0 w 276"/>
                <a:gd name="T7" fmla="*/ 0 h 236"/>
                <a:gd name="T8" fmla="*/ 0 w 276"/>
                <a:gd name="T9" fmla="*/ 0 h 236"/>
                <a:gd name="T10" fmla="*/ 0 w 276"/>
                <a:gd name="T11" fmla="*/ 0 h 236"/>
                <a:gd name="T12" fmla="*/ 0 w 276"/>
                <a:gd name="T13" fmla="*/ 0 h 236"/>
                <a:gd name="T14" fmla="*/ 0 w 276"/>
                <a:gd name="T15" fmla="*/ 0 h 236"/>
                <a:gd name="T16" fmla="*/ 0 w 276"/>
                <a:gd name="T17" fmla="*/ 0 h 236"/>
                <a:gd name="T18" fmla="*/ 0 w 276"/>
                <a:gd name="T19" fmla="*/ 0 h 236"/>
                <a:gd name="T20" fmla="*/ 0 w 276"/>
                <a:gd name="T21" fmla="*/ 0 h 236"/>
                <a:gd name="T22" fmla="*/ 0 w 276"/>
                <a:gd name="T23" fmla="*/ 0 h 236"/>
                <a:gd name="T24" fmla="*/ 0 w 276"/>
                <a:gd name="T25" fmla="*/ 0 h 236"/>
                <a:gd name="T26" fmla="*/ 0 w 276"/>
                <a:gd name="T27" fmla="*/ 0 h 236"/>
                <a:gd name="T28" fmla="*/ 0 w 276"/>
                <a:gd name="T29" fmla="*/ 0 h 236"/>
                <a:gd name="T30" fmla="*/ 0 w 276"/>
                <a:gd name="T31" fmla="*/ 0 h 236"/>
                <a:gd name="T32" fmla="*/ 0 w 276"/>
                <a:gd name="T33" fmla="*/ 0 h 236"/>
                <a:gd name="T34" fmla="*/ 0 w 276"/>
                <a:gd name="T35" fmla="*/ 0 h 236"/>
                <a:gd name="T36" fmla="*/ 0 w 276"/>
                <a:gd name="T37" fmla="*/ 0 h 236"/>
                <a:gd name="T38" fmla="*/ 0 w 276"/>
                <a:gd name="T39" fmla="*/ 0 h 236"/>
                <a:gd name="T40" fmla="*/ 0 w 276"/>
                <a:gd name="T41" fmla="*/ 0 h 236"/>
                <a:gd name="T42" fmla="*/ 0 w 276"/>
                <a:gd name="T43" fmla="*/ 0 h 236"/>
                <a:gd name="T44" fmla="*/ 0 w 276"/>
                <a:gd name="T45" fmla="*/ 0 h 236"/>
                <a:gd name="T46" fmla="*/ 0 w 276"/>
                <a:gd name="T47" fmla="*/ 0 h 236"/>
                <a:gd name="T48" fmla="*/ 0 w 276"/>
                <a:gd name="T49" fmla="*/ 0 h 236"/>
                <a:gd name="T50" fmla="*/ 0 w 276"/>
                <a:gd name="T51" fmla="*/ 0 h 236"/>
                <a:gd name="T52" fmla="*/ 0 w 276"/>
                <a:gd name="T53" fmla="*/ 0 h 236"/>
                <a:gd name="T54" fmla="*/ 0 w 276"/>
                <a:gd name="T55" fmla="*/ 0 h 236"/>
                <a:gd name="T56" fmla="*/ 0 w 276"/>
                <a:gd name="T57" fmla="*/ 0 h 236"/>
                <a:gd name="T58" fmla="*/ 0 w 276"/>
                <a:gd name="T59" fmla="*/ 0 h 236"/>
                <a:gd name="T60" fmla="*/ 0 w 276"/>
                <a:gd name="T61" fmla="*/ 0 h 236"/>
                <a:gd name="T62" fmla="*/ 0 w 276"/>
                <a:gd name="T63" fmla="*/ 0 h 236"/>
                <a:gd name="T64" fmla="*/ 0 w 276"/>
                <a:gd name="T65" fmla="*/ 0 h 236"/>
                <a:gd name="T66" fmla="*/ 0 w 276"/>
                <a:gd name="T67" fmla="*/ 0 h 236"/>
                <a:gd name="T68" fmla="*/ 0 w 276"/>
                <a:gd name="T69" fmla="*/ 0 h 236"/>
                <a:gd name="T70" fmla="*/ 0 w 276"/>
                <a:gd name="T71" fmla="*/ 0 h 236"/>
                <a:gd name="T72" fmla="*/ 0 w 276"/>
                <a:gd name="T73" fmla="*/ 0 h 236"/>
                <a:gd name="T74" fmla="*/ 0 w 276"/>
                <a:gd name="T75" fmla="*/ 0 h 236"/>
                <a:gd name="T76" fmla="*/ 0 w 276"/>
                <a:gd name="T77" fmla="*/ 0 h 236"/>
                <a:gd name="T78" fmla="*/ 0 w 276"/>
                <a:gd name="T79" fmla="*/ 0 h 236"/>
                <a:gd name="T80" fmla="*/ 0 w 276"/>
                <a:gd name="T81" fmla="*/ 0 h 236"/>
                <a:gd name="T82" fmla="*/ 0 w 276"/>
                <a:gd name="T83" fmla="*/ 0 h 236"/>
                <a:gd name="T84" fmla="*/ 0 w 276"/>
                <a:gd name="T85" fmla="*/ 0 h 236"/>
                <a:gd name="T86" fmla="*/ 0 w 276"/>
                <a:gd name="T87" fmla="*/ 0 h 236"/>
                <a:gd name="T88" fmla="*/ 0 w 276"/>
                <a:gd name="T89" fmla="*/ 0 h 236"/>
                <a:gd name="T90" fmla="*/ 0 w 276"/>
                <a:gd name="T91" fmla="*/ 0 h 236"/>
                <a:gd name="T92" fmla="*/ 0 w 276"/>
                <a:gd name="T93" fmla="*/ 0 h 236"/>
                <a:gd name="T94" fmla="*/ 0 w 276"/>
                <a:gd name="T95" fmla="*/ 0 h 236"/>
                <a:gd name="T96" fmla="*/ 0 w 276"/>
                <a:gd name="T97" fmla="*/ 0 h 236"/>
                <a:gd name="T98" fmla="*/ 0 w 276"/>
                <a:gd name="T99" fmla="*/ 0 h 236"/>
                <a:gd name="T100" fmla="*/ 0 w 276"/>
                <a:gd name="T101" fmla="*/ 0 h 236"/>
                <a:gd name="T102" fmla="*/ 0 w 276"/>
                <a:gd name="T103" fmla="*/ 0 h 236"/>
                <a:gd name="T104" fmla="*/ 0 w 276"/>
                <a:gd name="T105" fmla="*/ 0 h 2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6"/>
                <a:gd name="T160" fmla="*/ 0 h 236"/>
                <a:gd name="T161" fmla="*/ 276 w 276"/>
                <a:gd name="T162" fmla="*/ 236 h 2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6" h="236">
                  <a:moveTo>
                    <a:pt x="244" y="42"/>
                  </a:moveTo>
                  <a:lnTo>
                    <a:pt x="233" y="50"/>
                  </a:lnTo>
                  <a:lnTo>
                    <a:pt x="207" y="54"/>
                  </a:lnTo>
                  <a:lnTo>
                    <a:pt x="195" y="45"/>
                  </a:lnTo>
                  <a:lnTo>
                    <a:pt x="184" y="42"/>
                  </a:lnTo>
                  <a:lnTo>
                    <a:pt x="175" y="29"/>
                  </a:lnTo>
                  <a:lnTo>
                    <a:pt x="163" y="23"/>
                  </a:lnTo>
                  <a:lnTo>
                    <a:pt x="153" y="9"/>
                  </a:lnTo>
                  <a:lnTo>
                    <a:pt x="144" y="5"/>
                  </a:lnTo>
                  <a:lnTo>
                    <a:pt x="143" y="3"/>
                  </a:lnTo>
                  <a:lnTo>
                    <a:pt x="140" y="5"/>
                  </a:lnTo>
                  <a:lnTo>
                    <a:pt x="132" y="0"/>
                  </a:lnTo>
                  <a:lnTo>
                    <a:pt x="129" y="0"/>
                  </a:lnTo>
                  <a:lnTo>
                    <a:pt x="126" y="2"/>
                  </a:lnTo>
                  <a:lnTo>
                    <a:pt x="126" y="6"/>
                  </a:lnTo>
                  <a:lnTo>
                    <a:pt x="128" y="13"/>
                  </a:lnTo>
                  <a:lnTo>
                    <a:pt x="127" y="14"/>
                  </a:lnTo>
                  <a:lnTo>
                    <a:pt x="125" y="11"/>
                  </a:lnTo>
                  <a:lnTo>
                    <a:pt x="119" y="11"/>
                  </a:lnTo>
                  <a:lnTo>
                    <a:pt x="117" y="16"/>
                  </a:lnTo>
                  <a:lnTo>
                    <a:pt x="115" y="18"/>
                  </a:lnTo>
                  <a:lnTo>
                    <a:pt x="98" y="24"/>
                  </a:lnTo>
                  <a:lnTo>
                    <a:pt x="95" y="28"/>
                  </a:lnTo>
                  <a:lnTo>
                    <a:pt x="96" y="32"/>
                  </a:lnTo>
                  <a:lnTo>
                    <a:pt x="102" y="38"/>
                  </a:lnTo>
                  <a:lnTo>
                    <a:pt x="100" y="47"/>
                  </a:lnTo>
                  <a:lnTo>
                    <a:pt x="97" y="54"/>
                  </a:lnTo>
                  <a:lnTo>
                    <a:pt x="90" y="54"/>
                  </a:lnTo>
                  <a:lnTo>
                    <a:pt x="80" y="62"/>
                  </a:lnTo>
                  <a:lnTo>
                    <a:pt x="84" y="67"/>
                  </a:lnTo>
                  <a:lnTo>
                    <a:pt x="80" y="71"/>
                  </a:lnTo>
                  <a:lnTo>
                    <a:pt x="81" y="81"/>
                  </a:lnTo>
                  <a:lnTo>
                    <a:pt x="77" y="85"/>
                  </a:lnTo>
                  <a:lnTo>
                    <a:pt x="74" y="85"/>
                  </a:lnTo>
                  <a:lnTo>
                    <a:pt x="70" y="79"/>
                  </a:lnTo>
                  <a:lnTo>
                    <a:pt x="67" y="79"/>
                  </a:lnTo>
                  <a:lnTo>
                    <a:pt x="64" y="77"/>
                  </a:lnTo>
                  <a:lnTo>
                    <a:pt x="62" y="77"/>
                  </a:lnTo>
                  <a:lnTo>
                    <a:pt x="62" y="80"/>
                  </a:lnTo>
                  <a:lnTo>
                    <a:pt x="58" y="80"/>
                  </a:lnTo>
                  <a:lnTo>
                    <a:pt x="49" y="64"/>
                  </a:lnTo>
                  <a:lnTo>
                    <a:pt x="46" y="64"/>
                  </a:lnTo>
                  <a:lnTo>
                    <a:pt x="39" y="78"/>
                  </a:lnTo>
                  <a:lnTo>
                    <a:pt x="25" y="78"/>
                  </a:lnTo>
                  <a:lnTo>
                    <a:pt x="20" y="74"/>
                  </a:lnTo>
                  <a:lnTo>
                    <a:pt x="19" y="78"/>
                  </a:lnTo>
                  <a:lnTo>
                    <a:pt x="6" y="78"/>
                  </a:lnTo>
                  <a:lnTo>
                    <a:pt x="0" y="74"/>
                  </a:lnTo>
                  <a:lnTo>
                    <a:pt x="3" y="92"/>
                  </a:lnTo>
                  <a:lnTo>
                    <a:pt x="14" y="114"/>
                  </a:lnTo>
                  <a:lnTo>
                    <a:pt x="19" y="117"/>
                  </a:lnTo>
                  <a:lnTo>
                    <a:pt x="23" y="116"/>
                  </a:lnTo>
                  <a:lnTo>
                    <a:pt x="38" y="84"/>
                  </a:lnTo>
                  <a:lnTo>
                    <a:pt x="49" y="88"/>
                  </a:lnTo>
                  <a:lnTo>
                    <a:pt x="56" y="96"/>
                  </a:lnTo>
                  <a:lnTo>
                    <a:pt x="58" y="96"/>
                  </a:lnTo>
                  <a:lnTo>
                    <a:pt x="62" y="100"/>
                  </a:lnTo>
                  <a:lnTo>
                    <a:pt x="64" y="110"/>
                  </a:lnTo>
                  <a:lnTo>
                    <a:pt x="64" y="123"/>
                  </a:lnTo>
                  <a:lnTo>
                    <a:pt x="71" y="137"/>
                  </a:lnTo>
                  <a:lnTo>
                    <a:pt x="89" y="150"/>
                  </a:lnTo>
                  <a:lnTo>
                    <a:pt x="80" y="152"/>
                  </a:lnTo>
                  <a:lnTo>
                    <a:pt x="77" y="156"/>
                  </a:lnTo>
                  <a:lnTo>
                    <a:pt x="78" y="161"/>
                  </a:lnTo>
                  <a:lnTo>
                    <a:pt x="88" y="173"/>
                  </a:lnTo>
                  <a:lnTo>
                    <a:pt x="111" y="190"/>
                  </a:lnTo>
                  <a:lnTo>
                    <a:pt x="116" y="203"/>
                  </a:lnTo>
                  <a:lnTo>
                    <a:pt x="143" y="203"/>
                  </a:lnTo>
                  <a:lnTo>
                    <a:pt x="188" y="236"/>
                  </a:lnTo>
                  <a:lnTo>
                    <a:pt x="195" y="233"/>
                  </a:lnTo>
                  <a:lnTo>
                    <a:pt x="175" y="213"/>
                  </a:lnTo>
                  <a:lnTo>
                    <a:pt x="174" y="202"/>
                  </a:lnTo>
                  <a:lnTo>
                    <a:pt x="170" y="199"/>
                  </a:lnTo>
                  <a:lnTo>
                    <a:pt x="165" y="197"/>
                  </a:lnTo>
                  <a:lnTo>
                    <a:pt x="148" y="180"/>
                  </a:lnTo>
                  <a:lnTo>
                    <a:pt x="148" y="176"/>
                  </a:lnTo>
                  <a:lnTo>
                    <a:pt x="140" y="164"/>
                  </a:lnTo>
                  <a:lnTo>
                    <a:pt x="133" y="163"/>
                  </a:lnTo>
                  <a:lnTo>
                    <a:pt x="127" y="151"/>
                  </a:lnTo>
                  <a:lnTo>
                    <a:pt x="123" y="151"/>
                  </a:lnTo>
                  <a:lnTo>
                    <a:pt x="124" y="145"/>
                  </a:lnTo>
                  <a:lnTo>
                    <a:pt x="125" y="143"/>
                  </a:lnTo>
                  <a:lnTo>
                    <a:pt x="122" y="139"/>
                  </a:lnTo>
                  <a:lnTo>
                    <a:pt x="122" y="133"/>
                  </a:lnTo>
                  <a:lnTo>
                    <a:pt x="117" y="128"/>
                  </a:lnTo>
                  <a:lnTo>
                    <a:pt x="113" y="117"/>
                  </a:lnTo>
                  <a:lnTo>
                    <a:pt x="110" y="117"/>
                  </a:lnTo>
                  <a:lnTo>
                    <a:pt x="104" y="111"/>
                  </a:lnTo>
                  <a:lnTo>
                    <a:pt x="104" y="110"/>
                  </a:lnTo>
                  <a:lnTo>
                    <a:pt x="107" y="108"/>
                  </a:lnTo>
                  <a:lnTo>
                    <a:pt x="106" y="104"/>
                  </a:lnTo>
                  <a:lnTo>
                    <a:pt x="106" y="88"/>
                  </a:lnTo>
                  <a:lnTo>
                    <a:pt x="111" y="82"/>
                  </a:lnTo>
                  <a:lnTo>
                    <a:pt x="119" y="85"/>
                  </a:lnTo>
                  <a:lnTo>
                    <a:pt x="119" y="87"/>
                  </a:lnTo>
                  <a:lnTo>
                    <a:pt x="130" y="99"/>
                  </a:lnTo>
                  <a:lnTo>
                    <a:pt x="132" y="99"/>
                  </a:lnTo>
                  <a:lnTo>
                    <a:pt x="141" y="85"/>
                  </a:lnTo>
                  <a:lnTo>
                    <a:pt x="157" y="87"/>
                  </a:lnTo>
                  <a:lnTo>
                    <a:pt x="160" y="81"/>
                  </a:lnTo>
                  <a:lnTo>
                    <a:pt x="161" y="81"/>
                  </a:lnTo>
                  <a:lnTo>
                    <a:pt x="172" y="90"/>
                  </a:lnTo>
                  <a:lnTo>
                    <a:pt x="175" y="90"/>
                  </a:lnTo>
                  <a:lnTo>
                    <a:pt x="177" y="88"/>
                  </a:lnTo>
                  <a:lnTo>
                    <a:pt x="180" y="91"/>
                  </a:lnTo>
                  <a:lnTo>
                    <a:pt x="194" y="92"/>
                  </a:lnTo>
                  <a:lnTo>
                    <a:pt x="195" y="91"/>
                  </a:lnTo>
                  <a:lnTo>
                    <a:pt x="196" y="91"/>
                  </a:lnTo>
                  <a:lnTo>
                    <a:pt x="203" y="97"/>
                  </a:lnTo>
                  <a:lnTo>
                    <a:pt x="205" y="96"/>
                  </a:lnTo>
                  <a:lnTo>
                    <a:pt x="211" y="90"/>
                  </a:lnTo>
                  <a:lnTo>
                    <a:pt x="214" y="91"/>
                  </a:lnTo>
                  <a:lnTo>
                    <a:pt x="217" y="95"/>
                  </a:lnTo>
                  <a:lnTo>
                    <a:pt x="219" y="95"/>
                  </a:lnTo>
                  <a:lnTo>
                    <a:pt x="222" y="92"/>
                  </a:lnTo>
                  <a:lnTo>
                    <a:pt x="231" y="93"/>
                  </a:lnTo>
                  <a:lnTo>
                    <a:pt x="235" y="98"/>
                  </a:lnTo>
                  <a:lnTo>
                    <a:pt x="236" y="96"/>
                  </a:lnTo>
                  <a:lnTo>
                    <a:pt x="236" y="95"/>
                  </a:lnTo>
                  <a:lnTo>
                    <a:pt x="243" y="95"/>
                  </a:lnTo>
                  <a:lnTo>
                    <a:pt x="248" y="102"/>
                  </a:lnTo>
                  <a:lnTo>
                    <a:pt x="247" y="105"/>
                  </a:lnTo>
                  <a:lnTo>
                    <a:pt x="247" y="107"/>
                  </a:lnTo>
                  <a:lnTo>
                    <a:pt x="251" y="110"/>
                  </a:lnTo>
                  <a:lnTo>
                    <a:pt x="258" y="110"/>
                  </a:lnTo>
                  <a:lnTo>
                    <a:pt x="264" y="106"/>
                  </a:lnTo>
                  <a:lnTo>
                    <a:pt x="265" y="103"/>
                  </a:lnTo>
                  <a:lnTo>
                    <a:pt x="264" y="100"/>
                  </a:lnTo>
                  <a:lnTo>
                    <a:pt x="262" y="93"/>
                  </a:lnTo>
                  <a:lnTo>
                    <a:pt x="264" y="90"/>
                  </a:lnTo>
                  <a:lnTo>
                    <a:pt x="265" y="87"/>
                  </a:lnTo>
                  <a:lnTo>
                    <a:pt x="267" y="86"/>
                  </a:lnTo>
                  <a:lnTo>
                    <a:pt x="273" y="88"/>
                  </a:lnTo>
                  <a:lnTo>
                    <a:pt x="276" y="86"/>
                  </a:lnTo>
                  <a:lnTo>
                    <a:pt x="276" y="84"/>
                  </a:lnTo>
                  <a:lnTo>
                    <a:pt x="274" y="82"/>
                  </a:lnTo>
                  <a:lnTo>
                    <a:pt x="271" y="84"/>
                  </a:lnTo>
                  <a:lnTo>
                    <a:pt x="268" y="81"/>
                  </a:lnTo>
                  <a:lnTo>
                    <a:pt x="264" y="81"/>
                  </a:lnTo>
                  <a:lnTo>
                    <a:pt x="260" y="78"/>
                  </a:lnTo>
                  <a:lnTo>
                    <a:pt x="256" y="78"/>
                  </a:lnTo>
                  <a:lnTo>
                    <a:pt x="255" y="76"/>
                  </a:lnTo>
                  <a:lnTo>
                    <a:pt x="256" y="72"/>
                  </a:lnTo>
                  <a:lnTo>
                    <a:pt x="255" y="71"/>
                  </a:lnTo>
                  <a:lnTo>
                    <a:pt x="256" y="69"/>
                  </a:lnTo>
                  <a:lnTo>
                    <a:pt x="257" y="69"/>
                  </a:lnTo>
                  <a:lnTo>
                    <a:pt x="260" y="68"/>
                  </a:lnTo>
                  <a:lnTo>
                    <a:pt x="258" y="66"/>
                  </a:lnTo>
                  <a:lnTo>
                    <a:pt x="256" y="63"/>
                  </a:lnTo>
                  <a:lnTo>
                    <a:pt x="255" y="63"/>
                  </a:lnTo>
                  <a:lnTo>
                    <a:pt x="253" y="66"/>
                  </a:lnTo>
                  <a:lnTo>
                    <a:pt x="250" y="64"/>
                  </a:lnTo>
                  <a:lnTo>
                    <a:pt x="250" y="62"/>
                  </a:lnTo>
                  <a:lnTo>
                    <a:pt x="252" y="58"/>
                  </a:lnTo>
                  <a:lnTo>
                    <a:pt x="252" y="56"/>
                  </a:lnTo>
                  <a:lnTo>
                    <a:pt x="250" y="54"/>
                  </a:lnTo>
                  <a:lnTo>
                    <a:pt x="251" y="52"/>
                  </a:lnTo>
                  <a:lnTo>
                    <a:pt x="251" y="49"/>
                  </a:lnTo>
                  <a:lnTo>
                    <a:pt x="244" y="42"/>
                  </a:lnTo>
                </a:path>
              </a:pathLst>
            </a:custGeom>
            <a:solidFill>
              <a:schemeClr val="accent1"/>
            </a:solidFill>
            <a:ln w="9525">
              <a:solidFill>
                <a:srgbClr val="848282"/>
              </a:solidFill>
              <a:round/>
              <a:headEnd/>
              <a:tailEnd/>
            </a:ln>
          </p:spPr>
          <p:txBody>
            <a:bodyPr/>
            <a:lstStyle/>
            <a:p>
              <a:pPr>
                <a:defRPr/>
              </a:pPr>
              <a:endParaRPr lang="en-US" sz="800">
                <a:latin typeface="Verdana" charset="0"/>
              </a:endParaRPr>
            </a:p>
          </p:txBody>
        </p:sp>
        <p:sp>
          <p:nvSpPr>
            <p:cNvPr id="353" name="Freeform 1155"/>
            <p:cNvSpPr>
              <a:spLocks/>
            </p:cNvSpPr>
            <p:nvPr/>
          </p:nvSpPr>
          <p:spPr bwMode="auto">
            <a:xfrm>
              <a:off x="4996600" y="3155436"/>
              <a:ext cx="39328" cy="87859"/>
            </a:xfrm>
            <a:custGeom>
              <a:avLst/>
              <a:gdLst>
                <a:gd name="T0" fmla="*/ 0 w 83"/>
                <a:gd name="T1" fmla="*/ 0 h 184"/>
                <a:gd name="T2" fmla="*/ 0 w 83"/>
                <a:gd name="T3" fmla="*/ 0 h 184"/>
                <a:gd name="T4" fmla="*/ 0 w 83"/>
                <a:gd name="T5" fmla="*/ 0 h 184"/>
                <a:gd name="T6" fmla="*/ 0 w 83"/>
                <a:gd name="T7" fmla="*/ 0 h 184"/>
                <a:gd name="T8" fmla="*/ 0 w 83"/>
                <a:gd name="T9" fmla="*/ 0 h 184"/>
                <a:gd name="T10" fmla="*/ 0 w 83"/>
                <a:gd name="T11" fmla="*/ 0 h 184"/>
                <a:gd name="T12" fmla="*/ 0 w 83"/>
                <a:gd name="T13" fmla="*/ 0 h 184"/>
                <a:gd name="T14" fmla="*/ 0 w 83"/>
                <a:gd name="T15" fmla="*/ 0 h 184"/>
                <a:gd name="T16" fmla="*/ 0 w 83"/>
                <a:gd name="T17" fmla="*/ 0 h 184"/>
                <a:gd name="T18" fmla="*/ 0 w 83"/>
                <a:gd name="T19" fmla="*/ 0 h 184"/>
                <a:gd name="T20" fmla="*/ 0 w 83"/>
                <a:gd name="T21" fmla="*/ 0 h 184"/>
                <a:gd name="T22" fmla="*/ 0 w 83"/>
                <a:gd name="T23" fmla="*/ 0 h 184"/>
                <a:gd name="T24" fmla="*/ 0 w 83"/>
                <a:gd name="T25" fmla="*/ 0 h 184"/>
                <a:gd name="T26" fmla="*/ 0 w 83"/>
                <a:gd name="T27" fmla="*/ 0 h 184"/>
                <a:gd name="T28" fmla="*/ 0 w 83"/>
                <a:gd name="T29" fmla="*/ 0 h 184"/>
                <a:gd name="T30" fmla="*/ 0 w 83"/>
                <a:gd name="T31" fmla="*/ 0 h 184"/>
                <a:gd name="T32" fmla="*/ 0 w 83"/>
                <a:gd name="T33" fmla="*/ 0 h 184"/>
                <a:gd name="T34" fmla="*/ 0 w 83"/>
                <a:gd name="T35" fmla="*/ 0 h 184"/>
                <a:gd name="T36" fmla="*/ 0 w 83"/>
                <a:gd name="T37" fmla="*/ 0 h 184"/>
                <a:gd name="T38" fmla="*/ 0 w 83"/>
                <a:gd name="T39" fmla="*/ 0 h 184"/>
                <a:gd name="T40" fmla="*/ 0 w 83"/>
                <a:gd name="T41" fmla="*/ 0 h 184"/>
                <a:gd name="T42" fmla="*/ 0 w 83"/>
                <a:gd name="T43" fmla="*/ 0 h 184"/>
                <a:gd name="T44" fmla="*/ 0 w 83"/>
                <a:gd name="T45" fmla="*/ 0 h 184"/>
                <a:gd name="T46" fmla="*/ 0 w 83"/>
                <a:gd name="T47" fmla="*/ 0 h 184"/>
                <a:gd name="T48" fmla="*/ 0 w 83"/>
                <a:gd name="T49" fmla="*/ 0 h 184"/>
                <a:gd name="T50" fmla="*/ 0 w 83"/>
                <a:gd name="T51" fmla="*/ 0 h 184"/>
                <a:gd name="T52" fmla="*/ 0 w 83"/>
                <a:gd name="T53" fmla="*/ 0 h 184"/>
                <a:gd name="T54" fmla="*/ 0 w 83"/>
                <a:gd name="T55" fmla="*/ 0 h 184"/>
                <a:gd name="T56" fmla="*/ 0 w 83"/>
                <a:gd name="T57" fmla="*/ 0 h 184"/>
                <a:gd name="T58" fmla="*/ 0 w 83"/>
                <a:gd name="T59" fmla="*/ 0 h 184"/>
                <a:gd name="T60" fmla="*/ 0 w 83"/>
                <a:gd name="T61" fmla="*/ 0 h 184"/>
                <a:gd name="T62" fmla="*/ 0 w 83"/>
                <a:gd name="T63" fmla="*/ 0 h 184"/>
                <a:gd name="T64" fmla="*/ 0 w 83"/>
                <a:gd name="T65" fmla="*/ 0 h 184"/>
                <a:gd name="T66" fmla="*/ 0 w 83"/>
                <a:gd name="T67" fmla="*/ 0 h 184"/>
                <a:gd name="T68" fmla="*/ 0 w 83"/>
                <a:gd name="T69" fmla="*/ 0 h 184"/>
                <a:gd name="T70" fmla="*/ 0 w 83"/>
                <a:gd name="T71" fmla="*/ 0 h 184"/>
                <a:gd name="T72" fmla="*/ 0 w 83"/>
                <a:gd name="T73" fmla="*/ 0 h 1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3"/>
                <a:gd name="T112" fmla="*/ 0 h 184"/>
                <a:gd name="T113" fmla="*/ 83 w 83"/>
                <a:gd name="T114" fmla="*/ 184 h 1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3" h="184">
                  <a:moveTo>
                    <a:pt x="42" y="184"/>
                  </a:moveTo>
                  <a:lnTo>
                    <a:pt x="34" y="180"/>
                  </a:lnTo>
                  <a:lnTo>
                    <a:pt x="32" y="171"/>
                  </a:lnTo>
                  <a:lnTo>
                    <a:pt x="27" y="163"/>
                  </a:lnTo>
                  <a:lnTo>
                    <a:pt x="12" y="156"/>
                  </a:lnTo>
                  <a:lnTo>
                    <a:pt x="0" y="136"/>
                  </a:lnTo>
                  <a:lnTo>
                    <a:pt x="7" y="137"/>
                  </a:lnTo>
                  <a:lnTo>
                    <a:pt x="3" y="118"/>
                  </a:lnTo>
                  <a:lnTo>
                    <a:pt x="7" y="108"/>
                  </a:lnTo>
                  <a:lnTo>
                    <a:pt x="8" y="106"/>
                  </a:lnTo>
                  <a:lnTo>
                    <a:pt x="8" y="97"/>
                  </a:lnTo>
                  <a:lnTo>
                    <a:pt x="9" y="90"/>
                  </a:lnTo>
                  <a:lnTo>
                    <a:pt x="5" y="80"/>
                  </a:lnTo>
                  <a:lnTo>
                    <a:pt x="13" y="55"/>
                  </a:lnTo>
                  <a:lnTo>
                    <a:pt x="9" y="49"/>
                  </a:lnTo>
                  <a:lnTo>
                    <a:pt x="1" y="48"/>
                  </a:lnTo>
                  <a:lnTo>
                    <a:pt x="7" y="34"/>
                  </a:lnTo>
                  <a:lnTo>
                    <a:pt x="4" y="25"/>
                  </a:lnTo>
                  <a:lnTo>
                    <a:pt x="9" y="12"/>
                  </a:lnTo>
                  <a:lnTo>
                    <a:pt x="15" y="7"/>
                  </a:lnTo>
                  <a:lnTo>
                    <a:pt x="20" y="0"/>
                  </a:lnTo>
                  <a:lnTo>
                    <a:pt x="27" y="6"/>
                  </a:lnTo>
                  <a:lnTo>
                    <a:pt x="39" y="7"/>
                  </a:lnTo>
                  <a:lnTo>
                    <a:pt x="45" y="16"/>
                  </a:lnTo>
                  <a:lnTo>
                    <a:pt x="53" y="21"/>
                  </a:lnTo>
                  <a:lnTo>
                    <a:pt x="63" y="34"/>
                  </a:lnTo>
                  <a:lnTo>
                    <a:pt x="60" y="80"/>
                  </a:lnTo>
                  <a:lnTo>
                    <a:pt x="67" y="96"/>
                  </a:lnTo>
                  <a:lnTo>
                    <a:pt x="82" y="111"/>
                  </a:lnTo>
                  <a:lnTo>
                    <a:pt x="83" y="132"/>
                  </a:lnTo>
                  <a:lnTo>
                    <a:pt x="72" y="143"/>
                  </a:lnTo>
                  <a:lnTo>
                    <a:pt x="65" y="156"/>
                  </a:lnTo>
                  <a:lnTo>
                    <a:pt x="56" y="163"/>
                  </a:lnTo>
                  <a:lnTo>
                    <a:pt x="53" y="173"/>
                  </a:lnTo>
                  <a:lnTo>
                    <a:pt x="50" y="179"/>
                  </a:lnTo>
                  <a:lnTo>
                    <a:pt x="43" y="184"/>
                  </a:lnTo>
                  <a:lnTo>
                    <a:pt x="42" y="18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4" name="Freeform 1156"/>
            <p:cNvSpPr>
              <a:spLocks/>
            </p:cNvSpPr>
            <p:nvPr/>
          </p:nvSpPr>
          <p:spPr bwMode="auto">
            <a:xfrm>
              <a:off x="4996600" y="3155436"/>
              <a:ext cx="39328" cy="87859"/>
            </a:xfrm>
            <a:custGeom>
              <a:avLst/>
              <a:gdLst>
                <a:gd name="T0" fmla="*/ 0 w 83"/>
                <a:gd name="T1" fmla="*/ 0 h 184"/>
                <a:gd name="T2" fmla="*/ 0 w 83"/>
                <a:gd name="T3" fmla="*/ 0 h 184"/>
                <a:gd name="T4" fmla="*/ 0 w 83"/>
                <a:gd name="T5" fmla="*/ 0 h 184"/>
                <a:gd name="T6" fmla="*/ 0 w 83"/>
                <a:gd name="T7" fmla="*/ 0 h 184"/>
                <a:gd name="T8" fmla="*/ 0 w 83"/>
                <a:gd name="T9" fmla="*/ 0 h 184"/>
                <a:gd name="T10" fmla="*/ 0 w 83"/>
                <a:gd name="T11" fmla="*/ 0 h 184"/>
                <a:gd name="T12" fmla="*/ 0 w 83"/>
                <a:gd name="T13" fmla="*/ 0 h 184"/>
                <a:gd name="T14" fmla="*/ 0 w 83"/>
                <a:gd name="T15" fmla="*/ 0 h 184"/>
                <a:gd name="T16" fmla="*/ 0 w 83"/>
                <a:gd name="T17" fmla="*/ 0 h 184"/>
                <a:gd name="T18" fmla="*/ 0 w 83"/>
                <a:gd name="T19" fmla="*/ 0 h 184"/>
                <a:gd name="T20" fmla="*/ 0 w 83"/>
                <a:gd name="T21" fmla="*/ 0 h 184"/>
                <a:gd name="T22" fmla="*/ 0 w 83"/>
                <a:gd name="T23" fmla="*/ 0 h 184"/>
                <a:gd name="T24" fmla="*/ 0 w 83"/>
                <a:gd name="T25" fmla="*/ 0 h 184"/>
                <a:gd name="T26" fmla="*/ 0 w 83"/>
                <a:gd name="T27" fmla="*/ 0 h 184"/>
                <a:gd name="T28" fmla="*/ 0 w 83"/>
                <a:gd name="T29" fmla="*/ 0 h 184"/>
                <a:gd name="T30" fmla="*/ 0 w 83"/>
                <a:gd name="T31" fmla="*/ 0 h 184"/>
                <a:gd name="T32" fmla="*/ 0 w 83"/>
                <a:gd name="T33" fmla="*/ 0 h 184"/>
                <a:gd name="T34" fmla="*/ 0 w 83"/>
                <a:gd name="T35" fmla="*/ 0 h 184"/>
                <a:gd name="T36" fmla="*/ 0 w 83"/>
                <a:gd name="T37" fmla="*/ 0 h 184"/>
                <a:gd name="T38" fmla="*/ 0 w 83"/>
                <a:gd name="T39" fmla="*/ 0 h 184"/>
                <a:gd name="T40" fmla="*/ 0 w 83"/>
                <a:gd name="T41" fmla="*/ 0 h 184"/>
                <a:gd name="T42" fmla="*/ 0 w 83"/>
                <a:gd name="T43" fmla="*/ 0 h 184"/>
                <a:gd name="T44" fmla="*/ 0 w 83"/>
                <a:gd name="T45" fmla="*/ 0 h 184"/>
                <a:gd name="T46" fmla="*/ 0 w 83"/>
                <a:gd name="T47" fmla="*/ 0 h 184"/>
                <a:gd name="T48" fmla="*/ 0 w 83"/>
                <a:gd name="T49" fmla="*/ 0 h 184"/>
                <a:gd name="T50" fmla="*/ 0 w 83"/>
                <a:gd name="T51" fmla="*/ 0 h 184"/>
                <a:gd name="T52" fmla="*/ 0 w 83"/>
                <a:gd name="T53" fmla="*/ 0 h 184"/>
                <a:gd name="T54" fmla="*/ 0 w 83"/>
                <a:gd name="T55" fmla="*/ 0 h 184"/>
                <a:gd name="T56" fmla="*/ 0 w 83"/>
                <a:gd name="T57" fmla="*/ 0 h 184"/>
                <a:gd name="T58" fmla="*/ 0 w 83"/>
                <a:gd name="T59" fmla="*/ 0 h 184"/>
                <a:gd name="T60" fmla="*/ 0 w 83"/>
                <a:gd name="T61" fmla="*/ 0 h 184"/>
                <a:gd name="T62" fmla="*/ 0 w 83"/>
                <a:gd name="T63" fmla="*/ 0 h 184"/>
                <a:gd name="T64" fmla="*/ 0 w 83"/>
                <a:gd name="T65" fmla="*/ 0 h 184"/>
                <a:gd name="T66" fmla="*/ 0 w 83"/>
                <a:gd name="T67" fmla="*/ 0 h 184"/>
                <a:gd name="T68" fmla="*/ 0 w 83"/>
                <a:gd name="T69" fmla="*/ 0 h 184"/>
                <a:gd name="T70" fmla="*/ 0 w 83"/>
                <a:gd name="T71" fmla="*/ 0 h 184"/>
                <a:gd name="T72" fmla="*/ 0 w 83"/>
                <a:gd name="T73" fmla="*/ 0 h 1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3"/>
                <a:gd name="T112" fmla="*/ 0 h 184"/>
                <a:gd name="T113" fmla="*/ 83 w 83"/>
                <a:gd name="T114" fmla="*/ 184 h 1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3" h="184">
                  <a:moveTo>
                    <a:pt x="42" y="184"/>
                  </a:moveTo>
                  <a:lnTo>
                    <a:pt x="34" y="180"/>
                  </a:lnTo>
                  <a:lnTo>
                    <a:pt x="32" y="171"/>
                  </a:lnTo>
                  <a:lnTo>
                    <a:pt x="27" y="163"/>
                  </a:lnTo>
                  <a:lnTo>
                    <a:pt x="12" y="156"/>
                  </a:lnTo>
                  <a:lnTo>
                    <a:pt x="0" y="136"/>
                  </a:lnTo>
                  <a:lnTo>
                    <a:pt x="7" y="137"/>
                  </a:lnTo>
                  <a:lnTo>
                    <a:pt x="3" y="118"/>
                  </a:lnTo>
                  <a:lnTo>
                    <a:pt x="7" y="108"/>
                  </a:lnTo>
                  <a:lnTo>
                    <a:pt x="8" y="106"/>
                  </a:lnTo>
                  <a:lnTo>
                    <a:pt x="8" y="97"/>
                  </a:lnTo>
                  <a:lnTo>
                    <a:pt x="9" y="90"/>
                  </a:lnTo>
                  <a:lnTo>
                    <a:pt x="5" y="80"/>
                  </a:lnTo>
                  <a:lnTo>
                    <a:pt x="13" y="55"/>
                  </a:lnTo>
                  <a:lnTo>
                    <a:pt x="9" y="49"/>
                  </a:lnTo>
                  <a:lnTo>
                    <a:pt x="1" y="48"/>
                  </a:lnTo>
                  <a:lnTo>
                    <a:pt x="7" y="34"/>
                  </a:lnTo>
                  <a:lnTo>
                    <a:pt x="4" y="25"/>
                  </a:lnTo>
                  <a:lnTo>
                    <a:pt x="9" y="12"/>
                  </a:lnTo>
                  <a:lnTo>
                    <a:pt x="15" y="7"/>
                  </a:lnTo>
                  <a:lnTo>
                    <a:pt x="20" y="0"/>
                  </a:lnTo>
                  <a:lnTo>
                    <a:pt x="27" y="6"/>
                  </a:lnTo>
                  <a:lnTo>
                    <a:pt x="39" y="7"/>
                  </a:lnTo>
                  <a:lnTo>
                    <a:pt x="45" y="16"/>
                  </a:lnTo>
                  <a:lnTo>
                    <a:pt x="53" y="21"/>
                  </a:lnTo>
                  <a:lnTo>
                    <a:pt x="63" y="34"/>
                  </a:lnTo>
                  <a:lnTo>
                    <a:pt x="60" y="80"/>
                  </a:lnTo>
                  <a:lnTo>
                    <a:pt x="67" y="96"/>
                  </a:lnTo>
                  <a:lnTo>
                    <a:pt x="82" y="111"/>
                  </a:lnTo>
                  <a:lnTo>
                    <a:pt x="83" y="132"/>
                  </a:lnTo>
                  <a:lnTo>
                    <a:pt x="72" y="143"/>
                  </a:lnTo>
                  <a:lnTo>
                    <a:pt x="65" y="156"/>
                  </a:lnTo>
                  <a:lnTo>
                    <a:pt x="56" y="163"/>
                  </a:lnTo>
                  <a:lnTo>
                    <a:pt x="53" y="173"/>
                  </a:lnTo>
                  <a:lnTo>
                    <a:pt x="50" y="179"/>
                  </a:lnTo>
                  <a:lnTo>
                    <a:pt x="43" y="184"/>
                  </a:lnTo>
                  <a:lnTo>
                    <a:pt x="42" y="18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55" name="Freeform 1157"/>
            <p:cNvSpPr>
              <a:spLocks/>
            </p:cNvSpPr>
            <p:nvPr/>
          </p:nvSpPr>
          <p:spPr bwMode="auto">
            <a:xfrm>
              <a:off x="6798141" y="4032638"/>
              <a:ext cx="3025" cy="4184"/>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4"/>
                <a:gd name="T26" fmla="*/ 7 w 7"/>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4">
                  <a:moveTo>
                    <a:pt x="2" y="1"/>
                  </a:moveTo>
                  <a:lnTo>
                    <a:pt x="0" y="2"/>
                  </a:lnTo>
                  <a:lnTo>
                    <a:pt x="0" y="10"/>
                  </a:lnTo>
                  <a:lnTo>
                    <a:pt x="2" y="14"/>
                  </a:lnTo>
                  <a:lnTo>
                    <a:pt x="6" y="11"/>
                  </a:lnTo>
                  <a:lnTo>
                    <a:pt x="7" y="4"/>
                  </a:lnTo>
                  <a:lnTo>
                    <a:pt x="3" y="0"/>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6" name="Freeform 1158"/>
            <p:cNvSpPr>
              <a:spLocks/>
            </p:cNvSpPr>
            <p:nvPr/>
          </p:nvSpPr>
          <p:spPr bwMode="auto">
            <a:xfrm>
              <a:off x="6798141" y="4032638"/>
              <a:ext cx="3025" cy="4184"/>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4"/>
                <a:gd name="T26" fmla="*/ 7 w 7"/>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4">
                  <a:moveTo>
                    <a:pt x="2" y="1"/>
                  </a:moveTo>
                  <a:lnTo>
                    <a:pt x="0" y="2"/>
                  </a:lnTo>
                  <a:lnTo>
                    <a:pt x="0" y="10"/>
                  </a:lnTo>
                  <a:lnTo>
                    <a:pt x="2" y="14"/>
                  </a:lnTo>
                  <a:lnTo>
                    <a:pt x="6" y="11"/>
                  </a:lnTo>
                  <a:lnTo>
                    <a:pt x="7" y="4"/>
                  </a:lnTo>
                  <a:lnTo>
                    <a:pt x="3" y="0"/>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57" name="Freeform 1159"/>
            <p:cNvSpPr>
              <a:spLocks/>
            </p:cNvSpPr>
            <p:nvPr/>
          </p:nvSpPr>
          <p:spPr bwMode="auto">
            <a:xfrm>
              <a:off x="6781502" y="3739773"/>
              <a:ext cx="180002" cy="345861"/>
            </a:xfrm>
            <a:custGeom>
              <a:avLst/>
              <a:gdLst>
                <a:gd name="T0" fmla="*/ 0 w 370"/>
                <a:gd name="T1" fmla="*/ 0 h 725"/>
                <a:gd name="T2" fmla="*/ 0 w 370"/>
                <a:gd name="T3" fmla="*/ 0 h 725"/>
                <a:gd name="T4" fmla="*/ 0 w 370"/>
                <a:gd name="T5" fmla="*/ 0 h 725"/>
                <a:gd name="T6" fmla="*/ 0 w 370"/>
                <a:gd name="T7" fmla="*/ 0 h 725"/>
                <a:gd name="T8" fmla="*/ 0 w 370"/>
                <a:gd name="T9" fmla="*/ 0 h 725"/>
                <a:gd name="T10" fmla="*/ 0 w 370"/>
                <a:gd name="T11" fmla="*/ 0 h 725"/>
                <a:gd name="T12" fmla="*/ 0 w 370"/>
                <a:gd name="T13" fmla="*/ 0 h 725"/>
                <a:gd name="T14" fmla="*/ 0 w 370"/>
                <a:gd name="T15" fmla="*/ 1 h 725"/>
                <a:gd name="T16" fmla="*/ 0 w 370"/>
                <a:gd name="T17" fmla="*/ 1 h 725"/>
                <a:gd name="T18" fmla="*/ 0 w 370"/>
                <a:gd name="T19" fmla="*/ 1 h 725"/>
                <a:gd name="T20" fmla="*/ 0 w 370"/>
                <a:gd name="T21" fmla="*/ 1 h 725"/>
                <a:gd name="T22" fmla="*/ 0 w 370"/>
                <a:gd name="T23" fmla="*/ 1 h 725"/>
                <a:gd name="T24" fmla="*/ 0 w 370"/>
                <a:gd name="T25" fmla="*/ 1 h 725"/>
                <a:gd name="T26" fmla="*/ 0 w 370"/>
                <a:gd name="T27" fmla="*/ 1 h 725"/>
                <a:gd name="T28" fmla="*/ 0 w 370"/>
                <a:gd name="T29" fmla="*/ 1 h 725"/>
                <a:gd name="T30" fmla="*/ 0 w 370"/>
                <a:gd name="T31" fmla="*/ 1 h 725"/>
                <a:gd name="T32" fmla="*/ 0 w 370"/>
                <a:gd name="T33" fmla="*/ 1 h 725"/>
                <a:gd name="T34" fmla="*/ 0 w 370"/>
                <a:gd name="T35" fmla="*/ 1 h 725"/>
                <a:gd name="T36" fmla="*/ 0 w 370"/>
                <a:gd name="T37" fmla="*/ 1 h 725"/>
                <a:gd name="T38" fmla="*/ 0 w 370"/>
                <a:gd name="T39" fmla="*/ 1 h 725"/>
                <a:gd name="T40" fmla="*/ 0 w 370"/>
                <a:gd name="T41" fmla="*/ 1 h 725"/>
                <a:gd name="T42" fmla="*/ 0 w 370"/>
                <a:gd name="T43" fmla="*/ 1 h 725"/>
                <a:gd name="T44" fmla="*/ 0 w 370"/>
                <a:gd name="T45" fmla="*/ 0 h 725"/>
                <a:gd name="T46" fmla="*/ 0 w 370"/>
                <a:gd name="T47" fmla="*/ 1 h 725"/>
                <a:gd name="T48" fmla="*/ 0 w 370"/>
                <a:gd name="T49" fmla="*/ 1 h 725"/>
                <a:gd name="T50" fmla="*/ 0 w 370"/>
                <a:gd name="T51" fmla="*/ 1 h 725"/>
                <a:gd name="T52" fmla="*/ 0 w 370"/>
                <a:gd name="T53" fmla="*/ 1 h 725"/>
                <a:gd name="T54" fmla="*/ 0 w 370"/>
                <a:gd name="T55" fmla="*/ 1 h 725"/>
                <a:gd name="T56" fmla="*/ 0 w 370"/>
                <a:gd name="T57" fmla="*/ 1 h 725"/>
                <a:gd name="T58" fmla="*/ 0 w 370"/>
                <a:gd name="T59" fmla="*/ 0 h 725"/>
                <a:gd name="T60" fmla="*/ 0 w 370"/>
                <a:gd name="T61" fmla="*/ 0 h 725"/>
                <a:gd name="T62" fmla="*/ 0 w 370"/>
                <a:gd name="T63" fmla="*/ 0 h 725"/>
                <a:gd name="T64" fmla="*/ 1 w 370"/>
                <a:gd name="T65" fmla="*/ 0 h 725"/>
                <a:gd name="T66" fmla="*/ 1 w 370"/>
                <a:gd name="T67" fmla="*/ 0 h 725"/>
                <a:gd name="T68" fmla="*/ 0 w 370"/>
                <a:gd name="T69" fmla="*/ 0 h 725"/>
                <a:gd name="T70" fmla="*/ 0 w 370"/>
                <a:gd name="T71" fmla="*/ 0 h 725"/>
                <a:gd name="T72" fmla="*/ 0 w 370"/>
                <a:gd name="T73" fmla="*/ 0 h 725"/>
                <a:gd name="T74" fmla="*/ 0 w 370"/>
                <a:gd name="T75" fmla="*/ 0 h 725"/>
                <a:gd name="T76" fmla="*/ 0 w 370"/>
                <a:gd name="T77" fmla="*/ 0 h 725"/>
                <a:gd name="T78" fmla="*/ 0 w 370"/>
                <a:gd name="T79" fmla="*/ 0 h 725"/>
                <a:gd name="T80" fmla="*/ 0 w 370"/>
                <a:gd name="T81" fmla="*/ 0 h 725"/>
                <a:gd name="T82" fmla="*/ 0 w 370"/>
                <a:gd name="T83" fmla="*/ 0 h 725"/>
                <a:gd name="T84" fmla="*/ 0 w 370"/>
                <a:gd name="T85" fmla="*/ 0 h 725"/>
                <a:gd name="T86" fmla="*/ 0 w 370"/>
                <a:gd name="T87" fmla="*/ 0 h 725"/>
                <a:gd name="T88" fmla="*/ 0 w 370"/>
                <a:gd name="T89" fmla="*/ 0 h 725"/>
                <a:gd name="T90" fmla="*/ 0 w 370"/>
                <a:gd name="T91" fmla="*/ 0 h 725"/>
                <a:gd name="T92" fmla="*/ 0 w 370"/>
                <a:gd name="T93" fmla="*/ 0 h 72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0"/>
                <a:gd name="T142" fmla="*/ 0 h 725"/>
                <a:gd name="T143" fmla="*/ 370 w 370"/>
                <a:gd name="T144" fmla="*/ 725 h 72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0" h="725">
                  <a:moveTo>
                    <a:pt x="123" y="0"/>
                  </a:moveTo>
                  <a:lnTo>
                    <a:pt x="118" y="2"/>
                  </a:lnTo>
                  <a:lnTo>
                    <a:pt x="108" y="21"/>
                  </a:lnTo>
                  <a:lnTo>
                    <a:pt x="95" y="23"/>
                  </a:lnTo>
                  <a:lnTo>
                    <a:pt x="57" y="53"/>
                  </a:lnTo>
                  <a:lnTo>
                    <a:pt x="20" y="58"/>
                  </a:lnTo>
                  <a:lnTo>
                    <a:pt x="6" y="101"/>
                  </a:lnTo>
                  <a:lnTo>
                    <a:pt x="7" y="110"/>
                  </a:lnTo>
                  <a:lnTo>
                    <a:pt x="0" y="116"/>
                  </a:lnTo>
                  <a:lnTo>
                    <a:pt x="15" y="155"/>
                  </a:lnTo>
                  <a:lnTo>
                    <a:pt x="35" y="170"/>
                  </a:lnTo>
                  <a:lnTo>
                    <a:pt x="41" y="180"/>
                  </a:lnTo>
                  <a:lnTo>
                    <a:pt x="45" y="217"/>
                  </a:lnTo>
                  <a:lnTo>
                    <a:pt x="53" y="218"/>
                  </a:lnTo>
                  <a:lnTo>
                    <a:pt x="56" y="225"/>
                  </a:lnTo>
                  <a:lnTo>
                    <a:pt x="51" y="231"/>
                  </a:lnTo>
                  <a:lnTo>
                    <a:pt x="43" y="250"/>
                  </a:lnTo>
                  <a:lnTo>
                    <a:pt x="43" y="260"/>
                  </a:lnTo>
                  <a:lnTo>
                    <a:pt x="33" y="271"/>
                  </a:lnTo>
                  <a:lnTo>
                    <a:pt x="30" y="277"/>
                  </a:lnTo>
                  <a:lnTo>
                    <a:pt x="29" y="289"/>
                  </a:lnTo>
                  <a:lnTo>
                    <a:pt x="34" y="304"/>
                  </a:lnTo>
                  <a:lnTo>
                    <a:pt x="66" y="331"/>
                  </a:lnTo>
                  <a:lnTo>
                    <a:pt x="76" y="389"/>
                  </a:lnTo>
                  <a:lnTo>
                    <a:pt x="77" y="389"/>
                  </a:lnTo>
                  <a:lnTo>
                    <a:pt x="95" y="431"/>
                  </a:lnTo>
                  <a:lnTo>
                    <a:pt x="94" y="437"/>
                  </a:lnTo>
                  <a:lnTo>
                    <a:pt x="77" y="463"/>
                  </a:lnTo>
                  <a:lnTo>
                    <a:pt x="69" y="470"/>
                  </a:lnTo>
                  <a:lnTo>
                    <a:pt x="32" y="598"/>
                  </a:lnTo>
                  <a:lnTo>
                    <a:pt x="35" y="605"/>
                  </a:lnTo>
                  <a:lnTo>
                    <a:pt x="52" y="604"/>
                  </a:lnTo>
                  <a:lnTo>
                    <a:pt x="69" y="623"/>
                  </a:lnTo>
                  <a:lnTo>
                    <a:pt x="74" y="625"/>
                  </a:lnTo>
                  <a:lnTo>
                    <a:pt x="97" y="653"/>
                  </a:lnTo>
                  <a:lnTo>
                    <a:pt x="101" y="664"/>
                  </a:lnTo>
                  <a:lnTo>
                    <a:pt x="124" y="690"/>
                  </a:lnTo>
                  <a:lnTo>
                    <a:pt x="121" y="676"/>
                  </a:lnTo>
                  <a:lnTo>
                    <a:pt x="131" y="676"/>
                  </a:lnTo>
                  <a:lnTo>
                    <a:pt x="138" y="684"/>
                  </a:lnTo>
                  <a:lnTo>
                    <a:pt x="160" y="689"/>
                  </a:lnTo>
                  <a:lnTo>
                    <a:pt x="169" y="701"/>
                  </a:lnTo>
                  <a:lnTo>
                    <a:pt x="166" y="715"/>
                  </a:lnTo>
                  <a:lnTo>
                    <a:pt x="171" y="725"/>
                  </a:lnTo>
                  <a:lnTo>
                    <a:pt x="190" y="712"/>
                  </a:lnTo>
                  <a:lnTo>
                    <a:pt x="199" y="713"/>
                  </a:lnTo>
                  <a:lnTo>
                    <a:pt x="209" y="712"/>
                  </a:lnTo>
                  <a:lnTo>
                    <a:pt x="215" y="701"/>
                  </a:lnTo>
                  <a:lnTo>
                    <a:pt x="186" y="668"/>
                  </a:lnTo>
                  <a:lnTo>
                    <a:pt x="156" y="664"/>
                  </a:lnTo>
                  <a:lnTo>
                    <a:pt x="140" y="647"/>
                  </a:lnTo>
                  <a:lnTo>
                    <a:pt x="130" y="609"/>
                  </a:lnTo>
                  <a:lnTo>
                    <a:pt x="117" y="592"/>
                  </a:lnTo>
                  <a:lnTo>
                    <a:pt x="111" y="566"/>
                  </a:lnTo>
                  <a:lnTo>
                    <a:pt x="106" y="557"/>
                  </a:lnTo>
                  <a:lnTo>
                    <a:pt x="99" y="555"/>
                  </a:lnTo>
                  <a:lnTo>
                    <a:pt x="88" y="559"/>
                  </a:lnTo>
                  <a:lnTo>
                    <a:pt x="80" y="557"/>
                  </a:lnTo>
                  <a:lnTo>
                    <a:pt x="73" y="510"/>
                  </a:lnTo>
                  <a:lnTo>
                    <a:pt x="80" y="496"/>
                  </a:lnTo>
                  <a:lnTo>
                    <a:pt x="81" y="487"/>
                  </a:lnTo>
                  <a:lnTo>
                    <a:pt x="84" y="483"/>
                  </a:lnTo>
                  <a:lnTo>
                    <a:pt x="88" y="475"/>
                  </a:lnTo>
                  <a:lnTo>
                    <a:pt x="88" y="465"/>
                  </a:lnTo>
                  <a:lnTo>
                    <a:pt x="109" y="418"/>
                  </a:lnTo>
                  <a:lnTo>
                    <a:pt x="115" y="376"/>
                  </a:lnTo>
                  <a:lnTo>
                    <a:pt x="111" y="357"/>
                  </a:lnTo>
                  <a:lnTo>
                    <a:pt x="122" y="353"/>
                  </a:lnTo>
                  <a:lnTo>
                    <a:pt x="139" y="352"/>
                  </a:lnTo>
                  <a:lnTo>
                    <a:pt x="154" y="355"/>
                  </a:lnTo>
                  <a:lnTo>
                    <a:pt x="157" y="360"/>
                  </a:lnTo>
                  <a:lnTo>
                    <a:pt x="155" y="391"/>
                  </a:lnTo>
                  <a:lnTo>
                    <a:pt x="157" y="396"/>
                  </a:lnTo>
                  <a:lnTo>
                    <a:pt x="160" y="397"/>
                  </a:lnTo>
                  <a:lnTo>
                    <a:pt x="158" y="394"/>
                  </a:lnTo>
                  <a:lnTo>
                    <a:pt x="200" y="395"/>
                  </a:lnTo>
                  <a:lnTo>
                    <a:pt x="221" y="416"/>
                  </a:lnTo>
                  <a:lnTo>
                    <a:pt x="232" y="423"/>
                  </a:lnTo>
                  <a:lnTo>
                    <a:pt x="233" y="421"/>
                  </a:lnTo>
                  <a:lnTo>
                    <a:pt x="238" y="423"/>
                  </a:lnTo>
                  <a:lnTo>
                    <a:pt x="245" y="440"/>
                  </a:lnTo>
                  <a:lnTo>
                    <a:pt x="250" y="443"/>
                  </a:lnTo>
                  <a:lnTo>
                    <a:pt x="251" y="437"/>
                  </a:lnTo>
                  <a:lnTo>
                    <a:pt x="251" y="431"/>
                  </a:lnTo>
                  <a:lnTo>
                    <a:pt x="240" y="407"/>
                  </a:lnTo>
                  <a:lnTo>
                    <a:pt x="228" y="396"/>
                  </a:lnTo>
                  <a:lnTo>
                    <a:pt x="219" y="369"/>
                  </a:lnTo>
                  <a:lnTo>
                    <a:pt x="222" y="353"/>
                  </a:lnTo>
                  <a:lnTo>
                    <a:pt x="228" y="349"/>
                  </a:lnTo>
                  <a:lnTo>
                    <a:pt x="232" y="340"/>
                  </a:lnTo>
                  <a:lnTo>
                    <a:pt x="239" y="337"/>
                  </a:lnTo>
                  <a:lnTo>
                    <a:pt x="257" y="315"/>
                  </a:lnTo>
                  <a:lnTo>
                    <a:pt x="263" y="311"/>
                  </a:lnTo>
                  <a:lnTo>
                    <a:pt x="340" y="312"/>
                  </a:lnTo>
                  <a:lnTo>
                    <a:pt x="349" y="321"/>
                  </a:lnTo>
                  <a:lnTo>
                    <a:pt x="357" y="317"/>
                  </a:lnTo>
                  <a:lnTo>
                    <a:pt x="357" y="313"/>
                  </a:lnTo>
                  <a:lnTo>
                    <a:pt x="361" y="313"/>
                  </a:lnTo>
                  <a:lnTo>
                    <a:pt x="368" y="304"/>
                  </a:lnTo>
                  <a:lnTo>
                    <a:pt x="368" y="268"/>
                  </a:lnTo>
                  <a:lnTo>
                    <a:pt x="370" y="259"/>
                  </a:lnTo>
                  <a:lnTo>
                    <a:pt x="370" y="251"/>
                  </a:lnTo>
                  <a:lnTo>
                    <a:pt x="368" y="247"/>
                  </a:lnTo>
                  <a:lnTo>
                    <a:pt x="364" y="241"/>
                  </a:lnTo>
                  <a:lnTo>
                    <a:pt x="357" y="236"/>
                  </a:lnTo>
                  <a:lnTo>
                    <a:pt x="355" y="231"/>
                  </a:lnTo>
                  <a:lnTo>
                    <a:pt x="348" y="230"/>
                  </a:lnTo>
                  <a:lnTo>
                    <a:pt x="340" y="224"/>
                  </a:lnTo>
                  <a:lnTo>
                    <a:pt x="335" y="217"/>
                  </a:lnTo>
                  <a:lnTo>
                    <a:pt x="331" y="207"/>
                  </a:lnTo>
                  <a:lnTo>
                    <a:pt x="331" y="175"/>
                  </a:lnTo>
                  <a:lnTo>
                    <a:pt x="323" y="155"/>
                  </a:lnTo>
                  <a:lnTo>
                    <a:pt x="318" y="151"/>
                  </a:lnTo>
                  <a:lnTo>
                    <a:pt x="316" y="145"/>
                  </a:lnTo>
                  <a:lnTo>
                    <a:pt x="302" y="135"/>
                  </a:lnTo>
                  <a:lnTo>
                    <a:pt x="288" y="116"/>
                  </a:lnTo>
                  <a:lnTo>
                    <a:pt x="259" y="118"/>
                  </a:lnTo>
                  <a:lnTo>
                    <a:pt x="256" y="128"/>
                  </a:lnTo>
                  <a:lnTo>
                    <a:pt x="251" y="131"/>
                  </a:lnTo>
                  <a:lnTo>
                    <a:pt x="234" y="140"/>
                  </a:lnTo>
                  <a:lnTo>
                    <a:pt x="227" y="140"/>
                  </a:lnTo>
                  <a:lnTo>
                    <a:pt x="219" y="134"/>
                  </a:lnTo>
                  <a:lnTo>
                    <a:pt x="214" y="126"/>
                  </a:lnTo>
                  <a:lnTo>
                    <a:pt x="208" y="124"/>
                  </a:lnTo>
                  <a:lnTo>
                    <a:pt x="189" y="130"/>
                  </a:lnTo>
                  <a:lnTo>
                    <a:pt x="178" y="141"/>
                  </a:lnTo>
                  <a:lnTo>
                    <a:pt x="168" y="145"/>
                  </a:lnTo>
                  <a:lnTo>
                    <a:pt x="161" y="153"/>
                  </a:lnTo>
                  <a:lnTo>
                    <a:pt x="157" y="155"/>
                  </a:lnTo>
                  <a:lnTo>
                    <a:pt x="158" y="151"/>
                  </a:lnTo>
                  <a:lnTo>
                    <a:pt x="155" y="141"/>
                  </a:lnTo>
                  <a:lnTo>
                    <a:pt x="166" y="83"/>
                  </a:lnTo>
                  <a:lnTo>
                    <a:pt x="163" y="70"/>
                  </a:lnTo>
                  <a:lnTo>
                    <a:pt x="166" y="55"/>
                  </a:lnTo>
                  <a:lnTo>
                    <a:pt x="163" y="52"/>
                  </a:lnTo>
                  <a:lnTo>
                    <a:pt x="140" y="52"/>
                  </a:lnTo>
                  <a:lnTo>
                    <a:pt x="139" y="49"/>
                  </a:lnTo>
                  <a:lnTo>
                    <a:pt x="137" y="22"/>
                  </a:lnTo>
                  <a:lnTo>
                    <a:pt x="127" y="10"/>
                  </a:lnTo>
                  <a:lnTo>
                    <a:pt x="122" y="11"/>
                  </a:lnTo>
                  <a:lnTo>
                    <a:pt x="121" y="7"/>
                  </a:lnTo>
                  <a:lnTo>
                    <a:pt x="121" y="1"/>
                  </a:lnTo>
                  <a:lnTo>
                    <a:pt x="12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8" name="Freeform 1160"/>
            <p:cNvSpPr>
              <a:spLocks/>
            </p:cNvSpPr>
            <p:nvPr/>
          </p:nvSpPr>
          <p:spPr bwMode="auto">
            <a:xfrm>
              <a:off x="6781502" y="3739773"/>
              <a:ext cx="180002" cy="345861"/>
            </a:xfrm>
            <a:custGeom>
              <a:avLst/>
              <a:gdLst>
                <a:gd name="T0" fmla="*/ 0 w 370"/>
                <a:gd name="T1" fmla="*/ 0 h 725"/>
                <a:gd name="T2" fmla="*/ 0 w 370"/>
                <a:gd name="T3" fmla="*/ 0 h 725"/>
                <a:gd name="T4" fmla="*/ 0 w 370"/>
                <a:gd name="T5" fmla="*/ 0 h 725"/>
                <a:gd name="T6" fmla="*/ 0 w 370"/>
                <a:gd name="T7" fmla="*/ 0 h 725"/>
                <a:gd name="T8" fmla="*/ 0 w 370"/>
                <a:gd name="T9" fmla="*/ 0 h 725"/>
                <a:gd name="T10" fmla="*/ 0 w 370"/>
                <a:gd name="T11" fmla="*/ 0 h 725"/>
                <a:gd name="T12" fmla="*/ 0 w 370"/>
                <a:gd name="T13" fmla="*/ 0 h 725"/>
                <a:gd name="T14" fmla="*/ 0 w 370"/>
                <a:gd name="T15" fmla="*/ 1 h 725"/>
                <a:gd name="T16" fmla="*/ 0 w 370"/>
                <a:gd name="T17" fmla="*/ 1 h 725"/>
                <a:gd name="T18" fmla="*/ 0 w 370"/>
                <a:gd name="T19" fmla="*/ 1 h 725"/>
                <a:gd name="T20" fmla="*/ 0 w 370"/>
                <a:gd name="T21" fmla="*/ 1 h 725"/>
                <a:gd name="T22" fmla="*/ 0 w 370"/>
                <a:gd name="T23" fmla="*/ 1 h 725"/>
                <a:gd name="T24" fmla="*/ 0 w 370"/>
                <a:gd name="T25" fmla="*/ 1 h 725"/>
                <a:gd name="T26" fmla="*/ 0 w 370"/>
                <a:gd name="T27" fmla="*/ 1 h 725"/>
                <a:gd name="T28" fmla="*/ 0 w 370"/>
                <a:gd name="T29" fmla="*/ 1 h 725"/>
                <a:gd name="T30" fmla="*/ 0 w 370"/>
                <a:gd name="T31" fmla="*/ 1 h 725"/>
                <a:gd name="T32" fmla="*/ 0 w 370"/>
                <a:gd name="T33" fmla="*/ 1 h 725"/>
                <a:gd name="T34" fmla="*/ 0 w 370"/>
                <a:gd name="T35" fmla="*/ 1 h 725"/>
                <a:gd name="T36" fmla="*/ 0 w 370"/>
                <a:gd name="T37" fmla="*/ 1 h 725"/>
                <a:gd name="T38" fmla="*/ 0 w 370"/>
                <a:gd name="T39" fmla="*/ 1 h 725"/>
                <a:gd name="T40" fmla="*/ 0 w 370"/>
                <a:gd name="T41" fmla="*/ 1 h 725"/>
                <a:gd name="T42" fmla="*/ 0 w 370"/>
                <a:gd name="T43" fmla="*/ 1 h 725"/>
                <a:gd name="T44" fmla="*/ 0 w 370"/>
                <a:gd name="T45" fmla="*/ 0 h 725"/>
                <a:gd name="T46" fmla="*/ 0 w 370"/>
                <a:gd name="T47" fmla="*/ 1 h 725"/>
                <a:gd name="T48" fmla="*/ 0 w 370"/>
                <a:gd name="T49" fmla="*/ 1 h 725"/>
                <a:gd name="T50" fmla="*/ 0 w 370"/>
                <a:gd name="T51" fmla="*/ 1 h 725"/>
                <a:gd name="T52" fmla="*/ 0 w 370"/>
                <a:gd name="T53" fmla="*/ 1 h 725"/>
                <a:gd name="T54" fmla="*/ 0 w 370"/>
                <a:gd name="T55" fmla="*/ 1 h 725"/>
                <a:gd name="T56" fmla="*/ 0 w 370"/>
                <a:gd name="T57" fmla="*/ 1 h 725"/>
                <a:gd name="T58" fmla="*/ 0 w 370"/>
                <a:gd name="T59" fmla="*/ 0 h 725"/>
                <a:gd name="T60" fmla="*/ 0 w 370"/>
                <a:gd name="T61" fmla="*/ 0 h 725"/>
                <a:gd name="T62" fmla="*/ 0 w 370"/>
                <a:gd name="T63" fmla="*/ 0 h 725"/>
                <a:gd name="T64" fmla="*/ 1 w 370"/>
                <a:gd name="T65" fmla="*/ 0 h 725"/>
                <a:gd name="T66" fmla="*/ 1 w 370"/>
                <a:gd name="T67" fmla="*/ 0 h 725"/>
                <a:gd name="T68" fmla="*/ 0 w 370"/>
                <a:gd name="T69" fmla="*/ 0 h 725"/>
                <a:gd name="T70" fmla="*/ 0 w 370"/>
                <a:gd name="T71" fmla="*/ 0 h 725"/>
                <a:gd name="T72" fmla="*/ 0 w 370"/>
                <a:gd name="T73" fmla="*/ 0 h 725"/>
                <a:gd name="T74" fmla="*/ 0 w 370"/>
                <a:gd name="T75" fmla="*/ 0 h 725"/>
                <a:gd name="T76" fmla="*/ 0 w 370"/>
                <a:gd name="T77" fmla="*/ 0 h 725"/>
                <a:gd name="T78" fmla="*/ 0 w 370"/>
                <a:gd name="T79" fmla="*/ 0 h 725"/>
                <a:gd name="T80" fmla="*/ 0 w 370"/>
                <a:gd name="T81" fmla="*/ 0 h 725"/>
                <a:gd name="T82" fmla="*/ 0 w 370"/>
                <a:gd name="T83" fmla="*/ 0 h 725"/>
                <a:gd name="T84" fmla="*/ 0 w 370"/>
                <a:gd name="T85" fmla="*/ 0 h 725"/>
                <a:gd name="T86" fmla="*/ 0 w 370"/>
                <a:gd name="T87" fmla="*/ 0 h 725"/>
                <a:gd name="T88" fmla="*/ 0 w 370"/>
                <a:gd name="T89" fmla="*/ 0 h 725"/>
                <a:gd name="T90" fmla="*/ 0 w 370"/>
                <a:gd name="T91" fmla="*/ 0 h 725"/>
                <a:gd name="T92" fmla="*/ 0 w 370"/>
                <a:gd name="T93" fmla="*/ 0 h 72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0"/>
                <a:gd name="T142" fmla="*/ 0 h 725"/>
                <a:gd name="T143" fmla="*/ 370 w 370"/>
                <a:gd name="T144" fmla="*/ 725 h 72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0" h="725">
                  <a:moveTo>
                    <a:pt x="123" y="0"/>
                  </a:moveTo>
                  <a:lnTo>
                    <a:pt x="118" y="2"/>
                  </a:lnTo>
                  <a:lnTo>
                    <a:pt x="108" y="21"/>
                  </a:lnTo>
                  <a:lnTo>
                    <a:pt x="95" y="23"/>
                  </a:lnTo>
                  <a:lnTo>
                    <a:pt x="57" y="53"/>
                  </a:lnTo>
                  <a:lnTo>
                    <a:pt x="20" y="58"/>
                  </a:lnTo>
                  <a:lnTo>
                    <a:pt x="6" y="101"/>
                  </a:lnTo>
                  <a:lnTo>
                    <a:pt x="7" y="110"/>
                  </a:lnTo>
                  <a:lnTo>
                    <a:pt x="0" y="116"/>
                  </a:lnTo>
                  <a:lnTo>
                    <a:pt x="15" y="155"/>
                  </a:lnTo>
                  <a:lnTo>
                    <a:pt x="35" y="170"/>
                  </a:lnTo>
                  <a:lnTo>
                    <a:pt x="41" y="180"/>
                  </a:lnTo>
                  <a:lnTo>
                    <a:pt x="45" y="217"/>
                  </a:lnTo>
                  <a:lnTo>
                    <a:pt x="53" y="218"/>
                  </a:lnTo>
                  <a:lnTo>
                    <a:pt x="56" y="225"/>
                  </a:lnTo>
                  <a:lnTo>
                    <a:pt x="51" y="231"/>
                  </a:lnTo>
                  <a:lnTo>
                    <a:pt x="43" y="250"/>
                  </a:lnTo>
                  <a:lnTo>
                    <a:pt x="43" y="260"/>
                  </a:lnTo>
                  <a:lnTo>
                    <a:pt x="33" y="271"/>
                  </a:lnTo>
                  <a:lnTo>
                    <a:pt x="30" y="277"/>
                  </a:lnTo>
                  <a:lnTo>
                    <a:pt x="29" y="289"/>
                  </a:lnTo>
                  <a:lnTo>
                    <a:pt x="34" y="304"/>
                  </a:lnTo>
                  <a:lnTo>
                    <a:pt x="66" y="331"/>
                  </a:lnTo>
                  <a:lnTo>
                    <a:pt x="76" y="389"/>
                  </a:lnTo>
                  <a:lnTo>
                    <a:pt x="77" y="389"/>
                  </a:lnTo>
                  <a:lnTo>
                    <a:pt x="95" y="431"/>
                  </a:lnTo>
                  <a:lnTo>
                    <a:pt x="94" y="437"/>
                  </a:lnTo>
                  <a:lnTo>
                    <a:pt x="77" y="463"/>
                  </a:lnTo>
                  <a:lnTo>
                    <a:pt x="69" y="470"/>
                  </a:lnTo>
                  <a:lnTo>
                    <a:pt x="32" y="598"/>
                  </a:lnTo>
                  <a:lnTo>
                    <a:pt x="35" y="605"/>
                  </a:lnTo>
                  <a:lnTo>
                    <a:pt x="52" y="604"/>
                  </a:lnTo>
                  <a:lnTo>
                    <a:pt x="69" y="623"/>
                  </a:lnTo>
                  <a:lnTo>
                    <a:pt x="74" y="625"/>
                  </a:lnTo>
                  <a:lnTo>
                    <a:pt x="97" y="653"/>
                  </a:lnTo>
                  <a:lnTo>
                    <a:pt x="101" y="664"/>
                  </a:lnTo>
                  <a:lnTo>
                    <a:pt x="124" y="690"/>
                  </a:lnTo>
                  <a:lnTo>
                    <a:pt x="121" y="676"/>
                  </a:lnTo>
                  <a:lnTo>
                    <a:pt x="131" y="676"/>
                  </a:lnTo>
                  <a:lnTo>
                    <a:pt x="138" y="684"/>
                  </a:lnTo>
                  <a:lnTo>
                    <a:pt x="160" y="689"/>
                  </a:lnTo>
                  <a:lnTo>
                    <a:pt x="169" y="701"/>
                  </a:lnTo>
                  <a:lnTo>
                    <a:pt x="166" y="715"/>
                  </a:lnTo>
                  <a:lnTo>
                    <a:pt x="171" y="725"/>
                  </a:lnTo>
                  <a:lnTo>
                    <a:pt x="190" y="712"/>
                  </a:lnTo>
                  <a:lnTo>
                    <a:pt x="199" y="713"/>
                  </a:lnTo>
                  <a:lnTo>
                    <a:pt x="209" y="712"/>
                  </a:lnTo>
                  <a:lnTo>
                    <a:pt x="215" y="701"/>
                  </a:lnTo>
                  <a:lnTo>
                    <a:pt x="186" y="668"/>
                  </a:lnTo>
                  <a:lnTo>
                    <a:pt x="156" y="664"/>
                  </a:lnTo>
                  <a:lnTo>
                    <a:pt x="140" y="647"/>
                  </a:lnTo>
                  <a:lnTo>
                    <a:pt x="130" y="609"/>
                  </a:lnTo>
                  <a:lnTo>
                    <a:pt x="117" y="592"/>
                  </a:lnTo>
                  <a:lnTo>
                    <a:pt x="111" y="566"/>
                  </a:lnTo>
                  <a:lnTo>
                    <a:pt x="106" y="557"/>
                  </a:lnTo>
                  <a:lnTo>
                    <a:pt x="99" y="555"/>
                  </a:lnTo>
                  <a:lnTo>
                    <a:pt x="88" y="559"/>
                  </a:lnTo>
                  <a:lnTo>
                    <a:pt x="80" y="557"/>
                  </a:lnTo>
                  <a:lnTo>
                    <a:pt x="73" y="510"/>
                  </a:lnTo>
                  <a:lnTo>
                    <a:pt x="80" y="496"/>
                  </a:lnTo>
                  <a:lnTo>
                    <a:pt x="81" y="487"/>
                  </a:lnTo>
                  <a:lnTo>
                    <a:pt x="84" y="483"/>
                  </a:lnTo>
                  <a:lnTo>
                    <a:pt x="88" y="475"/>
                  </a:lnTo>
                  <a:lnTo>
                    <a:pt x="88" y="465"/>
                  </a:lnTo>
                  <a:lnTo>
                    <a:pt x="109" y="418"/>
                  </a:lnTo>
                  <a:lnTo>
                    <a:pt x="115" y="376"/>
                  </a:lnTo>
                  <a:lnTo>
                    <a:pt x="111" y="357"/>
                  </a:lnTo>
                  <a:lnTo>
                    <a:pt x="122" y="353"/>
                  </a:lnTo>
                  <a:lnTo>
                    <a:pt x="139" y="352"/>
                  </a:lnTo>
                  <a:lnTo>
                    <a:pt x="154" y="355"/>
                  </a:lnTo>
                  <a:lnTo>
                    <a:pt x="157" y="360"/>
                  </a:lnTo>
                  <a:lnTo>
                    <a:pt x="155" y="391"/>
                  </a:lnTo>
                  <a:lnTo>
                    <a:pt x="157" y="396"/>
                  </a:lnTo>
                  <a:lnTo>
                    <a:pt x="160" y="397"/>
                  </a:lnTo>
                  <a:lnTo>
                    <a:pt x="158" y="394"/>
                  </a:lnTo>
                  <a:lnTo>
                    <a:pt x="200" y="395"/>
                  </a:lnTo>
                  <a:lnTo>
                    <a:pt x="221" y="416"/>
                  </a:lnTo>
                  <a:lnTo>
                    <a:pt x="232" y="423"/>
                  </a:lnTo>
                  <a:lnTo>
                    <a:pt x="233" y="421"/>
                  </a:lnTo>
                  <a:lnTo>
                    <a:pt x="238" y="423"/>
                  </a:lnTo>
                  <a:lnTo>
                    <a:pt x="245" y="440"/>
                  </a:lnTo>
                  <a:lnTo>
                    <a:pt x="250" y="443"/>
                  </a:lnTo>
                  <a:lnTo>
                    <a:pt x="251" y="437"/>
                  </a:lnTo>
                  <a:lnTo>
                    <a:pt x="251" y="431"/>
                  </a:lnTo>
                  <a:lnTo>
                    <a:pt x="240" y="407"/>
                  </a:lnTo>
                  <a:lnTo>
                    <a:pt x="228" y="396"/>
                  </a:lnTo>
                  <a:lnTo>
                    <a:pt x="219" y="369"/>
                  </a:lnTo>
                  <a:lnTo>
                    <a:pt x="222" y="353"/>
                  </a:lnTo>
                  <a:lnTo>
                    <a:pt x="228" y="349"/>
                  </a:lnTo>
                  <a:lnTo>
                    <a:pt x="232" y="340"/>
                  </a:lnTo>
                  <a:lnTo>
                    <a:pt x="239" y="337"/>
                  </a:lnTo>
                  <a:lnTo>
                    <a:pt x="257" y="315"/>
                  </a:lnTo>
                  <a:lnTo>
                    <a:pt x="263" y="311"/>
                  </a:lnTo>
                  <a:lnTo>
                    <a:pt x="340" y="312"/>
                  </a:lnTo>
                  <a:lnTo>
                    <a:pt x="349" y="321"/>
                  </a:lnTo>
                  <a:lnTo>
                    <a:pt x="357" y="317"/>
                  </a:lnTo>
                  <a:lnTo>
                    <a:pt x="357" y="313"/>
                  </a:lnTo>
                  <a:lnTo>
                    <a:pt x="361" y="313"/>
                  </a:lnTo>
                  <a:lnTo>
                    <a:pt x="368" y="304"/>
                  </a:lnTo>
                  <a:lnTo>
                    <a:pt x="368" y="268"/>
                  </a:lnTo>
                  <a:lnTo>
                    <a:pt x="370" y="259"/>
                  </a:lnTo>
                  <a:lnTo>
                    <a:pt x="370" y="251"/>
                  </a:lnTo>
                  <a:lnTo>
                    <a:pt x="368" y="247"/>
                  </a:lnTo>
                  <a:lnTo>
                    <a:pt x="364" y="241"/>
                  </a:lnTo>
                  <a:lnTo>
                    <a:pt x="357" y="236"/>
                  </a:lnTo>
                  <a:lnTo>
                    <a:pt x="355" y="231"/>
                  </a:lnTo>
                  <a:lnTo>
                    <a:pt x="348" y="230"/>
                  </a:lnTo>
                  <a:lnTo>
                    <a:pt x="340" y="224"/>
                  </a:lnTo>
                  <a:lnTo>
                    <a:pt x="335" y="217"/>
                  </a:lnTo>
                  <a:lnTo>
                    <a:pt x="331" y="207"/>
                  </a:lnTo>
                  <a:lnTo>
                    <a:pt x="331" y="175"/>
                  </a:lnTo>
                  <a:lnTo>
                    <a:pt x="323" y="155"/>
                  </a:lnTo>
                  <a:lnTo>
                    <a:pt x="318" y="151"/>
                  </a:lnTo>
                  <a:lnTo>
                    <a:pt x="316" y="145"/>
                  </a:lnTo>
                  <a:lnTo>
                    <a:pt x="302" y="135"/>
                  </a:lnTo>
                  <a:lnTo>
                    <a:pt x="288" y="116"/>
                  </a:lnTo>
                  <a:lnTo>
                    <a:pt x="259" y="118"/>
                  </a:lnTo>
                  <a:lnTo>
                    <a:pt x="256" y="128"/>
                  </a:lnTo>
                  <a:lnTo>
                    <a:pt x="251" y="131"/>
                  </a:lnTo>
                  <a:lnTo>
                    <a:pt x="234" y="140"/>
                  </a:lnTo>
                  <a:lnTo>
                    <a:pt x="227" y="140"/>
                  </a:lnTo>
                  <a:lnTo>
                    <a:pt x="219" y="134"/>
                  </a:lnTo>
                  <a:lnTo>
                    <a:pt x="214" y="126"/>
                  </a:lnTo>
                  <a:lnTo>
                    <a:pt x="208" y="124"/>
                  </a:lnTo>
                  <a:lnTo>
                    <a:pt x="189" y="130"/>
                  </a:lnTo>
                  <a:lnTo>
                    <a:pt x="178" y="141"/>
                  </a:lnTo>
                  <a:lnTo>
                    <a:pt x="168" y="145"/>
                  </a:lnTo>
                  <a:lnTo>
                    <a:pt x="161" y="153"/>
                  </a:lnTo>
                  <a:lnTo>
                    <a:pt x="157" y="155"/>
                  </a:lnTo>
                  <a:lnTo>
                    <a:pt x="158" y="151"/>
                  </a:lnTo>
                  <a:lnTo>
                    <a:pt x="155" y="141"/>
                  </a:lnTo>
                  <a:lnTo>
                    <a:pt x="166" y="83"/>
                  </a:lnTo>
                  <a:lnTo>
                    <a:pt x="163" y="70"/>
                  </a:lnTo>
                  <a:lnTo>
                    <a:pt x="166" y="55"/>
                  </a:lnTo>
                  <a:lnTo>
                    <a:pt x="163" y="52"/>
                  </a:lnTo>
                  <a:lnTo>
                    <a:pt x="140" y="52"/>
                  </a:lnTo>
                  <a:lnTo>
                    <a:pt x="139" y="49"/>
                  </a:lnTo>
                  <a:lnTo>
                    <a:pt x="137" y="22"/>
                  </a:lnTo>
                  <a:lnTo>
                    <a:pt x="127" y="10"/>
                  </a:lnTo>
                  <a:lnTo>
                    <a:pt x="122" y="11"/>
                  </a:lnTo>
                  <a:lnTo>
                    <a:pt x="121" y="7"/>
                  </a:lnTo>
                  <a:lnTo>
                    <a:pt x="121" y="1"/>
                  </a:lnTo>
                  <a:lnTo>
                    <a:pt x="123"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59" name="Freeform 1161"/>
            <p:cNvSpPr>
              <a:spLocks/>
            </p:cNvSpPr>
            <p:nvPr/>
          </p:nvSpPr>
          <p:spPr bwMode="auto">
            <a:xfrm>
              <a:off x="5034415" y="2670115"/>
              <a:ext cx="133111" cy="101805"/>
            </a:xfrm>
            <a:custGeom>
              <a:avLst/>
              <a:gdLst>
                <a:gd name="T0" fmla="*/ 0 w 272"/>
                <a:gd name="T1" fmla="*/ 0 h 210"/>
                <a:gd name="T2" fmla="*/ 0 w 272"/>
                <a:gd name="T3" fmla="*/ 0 h 210"/>
                <a:gd name="T4" fmla="*/ 0 w 272"/>
                <a:gd name="T5" fmla="*/ 0 h 210"/>
                <a:gd name="T6" fmla="*/ 0 w 272"/>
                <a:gd name="T7" fmla="*/ 0 h 210"/>
                <a:gd name="T8" fmla="*/ 0 w 272"/>
                <a:gd name="T9" fmla="*/ 0 h 210"/>
                <a:gd name="T10" fmla="*/ 0 w 272"/>
                <a:gd name="T11" fmla="*/ 0 h 210"/>
                <a:gd name="T12" fmla="*/ 0 w 272"/>
                <a:gd name="T13" fmla="*/ 0 h 210"/>
                <a:gd name="T14" fmla="*/ 0 w 272"/>
                <a:gd name="T15" fmla="*/ 0 h 210"/>
                <a:gd name="T16" fmla="*/ 0 w 272"/>
                <a:gd name="T17" fmla="*/ 0 h 210"/>
                <a:gd name="T18" fmla="*/ 0 w 272"/>
                <a:gd name="T19" fmla="*/ 0 h 210"/>
                <a:gd name="T20" fmla="*/ 0 w 272"/>
                <a:gd name="T21" fmla="*/ 0 h 210"/>
                <a:gd name="T22" fmla="*/ 0 w 272"/>
                <a:gd name="T23" fmla="*/ 0 h 210"/>
                <a:gd name="T24" fmla="*/ 0 w 272"/>
                <a:gd name="T25" fmla="*/ 0 h 210"/>
                <a:gd name="T26" fmla="*/ 0 w 272"/>
                <a:gd name="T27" fmla="*/ 0 h 210"/>
                <a:gd name="T28" fmla="*/ 0 w 272"/>
                <a:gd name="T29" fmla="*/ 0 h 210"/>
                <a:gd name="T30" fmla="*/ 0 w 272"/>
                <a:gd name="T31" fmla="*/ 0 h 210"/>
                <a:gd name="T32" fmla="*/ 0 w 272"/>
                <a:gd name="T33" fmla="*/ 0 h 210"/>
                <a:gd name="T34" fmla="*/ 0 w 272"/>
                <a:gd name="T35" fmla="*/ 0 h 210"/>
                <a:gd name="T36" fmla="*/ 0 w 272"/>
                <a:gd name="T37" fmla="*/ 0 h 210"/>
                <a:gd name="T38" fmla="*/ 0 w 272"/>
                <a:gd name="T39" fmla="*/ 0 h 210"/>
                <a:gd name="T40" fmla="*/ 0 w 272"/>
                <a:gd name="T41" fmla="*/ 0 h 210"/>
                <a:gd name="T42" fmla="*/ 0 w 272"/>
                <a:gd name="T43" fmla="*/ 0 h 210"/>
                <a:gd name="T44" fmla="*/ 0 w 272"/>
                <a:gd name="T45" fmla="*/ 0 h 210"/>
                <a:gd name="T46" fmla="*/ 0 w 272"/>
                <a:gd name="T47" fmla="*/ 0 h 210"/>
                <a:gd name="T48" fmla="*/ 0 w 272"/>
                <a:gd name="T49" fmla="*/ 0 h 210"/>
                <a:gd name="T50" fmla="*/ 0 w 272"/>
                <a:gd name="T51" fmla="*/ 0 h 210"/>
                <a:gd name="T52" fmla="*/ 0 w 272"/>
                <a:gd name="T53" fmla="*/ 0 h 210"/>
                <a:gd name="T54" fmla="*/ 0 w 272"/>
                <a:gd name="T55" fmla="*/ 0 h 210"/>
                <a:gd name="T56" fmla="*/ 0 w 272"/>
                <a:gd name="T57" fmla="*/ 0 h 210"/>
                <a:gd name="T58" fmla="*/ 0 w 272"/>
                <a:gd name="T59" fmla="*/ 0 h 210"/>
                <a:gd name="T60" fmla="*/ 0 w 272"/>
                <a:gd name="T61" fmla="*/ 0 h 210"/>
                <a:gd name="T62" fmla="*/ 0 w 272"/>
                <a:gd name="T63" fmla="*/ 0 h 210"/>
                <a:gd name="T64" fmla="*/ 0 w 272"/>
                <a:gd name="T65" fmla="*/ 0 h 210"/>
                <a:gd name="T66" fmla="*/ 0 w 272"/>
                <a:gd name="T67" fmla="*/ 0 h 210"/>
                <a:gd name="T68" fmla="*/ 0 w 272"/>
                <a:gd name="T69" fmla="*/ 0 h 210"/>
                <a:gd name="T70" fmla="*/ 0 w 272"/>
                <a:gd name="T71" fmla="*/ 0 h 210"/>
                <a:gd name="T72" fmla="*/ 0 w 272"/>
                <a:gd name="T73" fmla="*/ 0 h 210"/>
                <a:gd name="T74" fmla="*/ 0 w 272"/>
                <a:gd name="T75" fmla="*/ 0 h 210"/>
                <a:gd name="T76" fmla="*/ 0 w 272"/>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2"/>
                <a:gd name="T118" fmla="*/ 0 h 210"/>
                <a:gd name="T119" fmla="*/ 272 w 272"/>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2" h="210">
                  <a:moveTo>
                    <a:pt x="0" y="31"/>
                  </a:moveTo>
                  <a:lnTo>
                    <a:pt x="4" y="67"/>
                  </a:lnTo>
                  <a:lnTo>
                    <a:pt x="3" y="47"/>
                  </a:lnTo>
                  <a:lnTo>
                    <a:pt x="10" y="88"/>
                  </a:lnTo>
                  <a:lnTo>
                    <a:pt x="9" y="94"/>
                  </a:lnTo>
                  <a:lnTo>
                    <a:pt x="11" y="94"/>
                  </a:lnTo>
                  <a:lnTo>
                    <a:pt x="13" y="101"/>
                  </a:lnTo>
                  <a:lnTo>
                    <a:pt x="22" y="99"/>
                  </a:lnTo>
                  <a:lnTo>
                    <a:pt x="26" y="104"/>
                  </a:lnTo>
                  <a:lnTo>
                    <a:pt x="34" y="106"/>
                  </a:lnTo>
                  <a:lnTo>
                    <a:pt x="39" y="110"/>
                  </a:lnTo>
                  <a:lnTo>
                    <a:pt x="59" y="115"/>
                  </a:lnTo>
                  <a:lnTo>
                    <a:pt x="73" y="114"/>
                  </a:lnTo>
                  <a:lnTo>
                    <a:pt x="78" y="118"/>
                  </a:lnTo>
                  <a:lnTo>
                    <a:pt x="88" y="137"/>
                  </a:lnTo>
                  <a:lnTo>
                    <a:pt x="82" y="150"/>
                  </a:lnTo>
                  <a:lnTo>
                    <a:pt x="85" y="173"/>
                  </a:lnTo>
                  <a:lnTo>
                    <a:pt x="113" y="191"/>
                  </a:lnTo>
                  <a:lnTo>
                    <a:pt x="117" y="207"/>
                  </a:lnTo>
                  <a:lnTo>
                    <a:pt x="130" y="210"/>
                  </a:lnTo>
                  <a:lnTo>
                    <a:pt x="144" y="207"/>
                  </a:lnTo>
                  <a:lnTo>
                    <a:pt x="158" y="209"/>
                  </a:lnTo>
                  <a:lnTo>
                    <a:pt x="164" y="207"/>
                  </a:lnTo>
                  <a:lnTo>
                    <a:pt x="168" y="202"/>
                  </a:lnTo>
                  <a:lnTo>
                    <a:pt x="175" y="205"/>
                  </a:lnTo>
                  <a:lnTo>
                    <a:pt x="182" y="204"/>
                  </a:lnTo>
                  <a:lnTo>
                    <a:pt x="179" y="191"/>
                  </a:lnTo>
                  <a:lnTo>
                    <a:pt x="185" y="189"/>
                  </a:lnTo>
                  <a:lnTo>
                    <a:pt x="192" y="189"/>
                  </a:lnTo>
                  <a:lnTo>
                    <a:pt x="197" y="184"/>
                  </a:lnTo>
                  <a:lnTo>
                    <a:pt x="203" y="180"/>
                  </a:lnTo>
                  <a:lnTo>
                    <a:pt x="210" y="182"/>
                  </a:lnTo>
                  <a:lnTo>
                    <a:pt x="213" y="188"/>
                  </a:lnTo>
                  <a:lnTo>
                    <a:pt x="219" y="191"/>
                  </a:lnTo>
                  <a:lnTo>
                    <a:pt x="226" y="189"/>
                  </a:lnTo>
                  <a:lnTo>
                    <a:pt x="224" y="181"/>
                  </a:lnTo>
                  <a:lnTo>
                    <a:pt x="220" y="176"/>
                  </a:lnTo>
                  <a:lnTo>
                    <a:pt x="217" y="170"/>
                  </a:lnTo>
                  <a:lnTo>
                    <a:pt x="219" y="163"/>
                  </a:lnTo>
                  <a:lnTo>
                    <a:pt x="227" y="152"/>
                  </a:lnTo>
                  <a:lnTo>
                    <a:pt x="227" y="144"/>
                  </a:lnTo>
                  <a:lnTo>
                    <a:pt x="228" y="137"/>
                  </a:lnTo>
                  <a:lnTo>
                    <a:pt x="228" y="131"/>
                  </a:lnTo>
                  <a:lnTo>
                    <a:pt x="230" y="124"/>
                  </a:lnTo>
                  <a:lnTo>
                    <a:pt x="235" y="120"/>
                  </a:lnTo>
                  <a:lnTo>
                    <a:pt x="243" y="119"/>
                  </a:lnTo>
                  <a:lnTo>
                    <a:pt x="248" y="114"/>
                  </a:lnTo>
                  <a:lnTo>
                    <a:pt x="253" y="110"/>
                  </a:lnTo>
                  <a:lnTo>
                    <a:pt x="265" y="110"/>
                  </a:lnTo>
                  <a:lnTo>
                    <a:pt x="272" y="96"/>
                  </a:lnTo>
                  <a:lnTo>
                    <a:pt x="266" y="92"/>
                  </a:lnTo>
                  <a:lnTo>
                    <a:pt x="258" y="92"/>
                  </a:lnTo>
                  <a:lnTo>
                    <a:pt x="258" y="79"/>
                  </a:lnTo>
                  <a:lnTo>
                    <a:pt x="265" y="75"/>
                  </a:lnTo>
                  <a:lnTo>
                    <a:pt x="270" y="70"/>
                  </a:lnTo>
                  <a:lnTo>
                    <a:pt x="269" y="68"/>
                  </a:lnTo>
                  <a:lnTo>
                    <a:pt x="264" y="64"/>
                  </a:lnTo>
                  <a:lnTo>
                    <a:pt x="257" y="61"/>
                  </a:lnTo>
                  <a:lnTo>
                    <a:pt x="241" y="41"/>
                  </a:lnTo>
                  <a:lnTo>
                    <a:pt x="219" y="26"/>
                  </a:lnTo>
                  <a:lnTo>
                    <a:pt x="205" y="27"/>
                  </a:lnTo>
                  <a:lnTo>
                    <a:pt x="198" y="25"/>
                  </a:lnTo>
                  <a:lnTo>
                    <a:pt x="190" y="4"/>
                  </a:lnTo>
                  <a:lnTo>
                    <a:pt x="185" y="0"/>
                  </a:lnTo>
                  <a:lnTo>
                    <a:pt x="179" y="2"/>
                  </a:lnTo>
                  <a:lnTo>
                    <a:pt x="168" y="13"/>
                  </a:lnTo>
                  <a:lnTo>
                    <a:pt x="156" y="16"/>
                  </a:lnTo>
                  <a:lnTo>
                    <a:pt x="129" y="5"/>
                  </a:lnTo>
                  <a:lnTo>
                    <a:pt x="108" y="3"/>
                  </a:lnTo>
                  <a:lnTo>
                    <a:pt x="102" y="5"/>
                  </a:lnTo>
                  <a:lnTo>
                    <a:pt x="95" y="3"/>
                  </a:lnTo>
                  <a:lnTo>
                    <a:pt x="89" y="6"/>
                  </a:lnTo>
                  <a:lnTo>
                    <a:pt x="82" y="6"/>
                  </a:lnTo>
                  <a:lnTo>
                    <a:pt x="75" y="3"/>
                  </a:lnTo>
                  <a:lnTo>
                    <a:pt x="55" y="3"/>
                  </a:lnTo>
                  <a:lnTo>
                    <a:pt x="22" y="17"/>
                  </a:lnTo>
                  <a:lnTo>
                    <a:pt x="15" y="29"/>
                  </a:lnTo>
                  <a:lnTo>
                    <a:pt x="9" y="33"/>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0" name="Freeform 1162"/>
            <p:cNvSpPr>
              <a:spLocks/>
            </p:cNvSpPr>
            <p:nvPr/>
          </p:nvSpPr>
          <p:spPr bwMode="auto">
            <a:xfrm>
              <a:off x="5034415" y="2670115"/>
              <a:ext cx="133111" cy="101805"/>
            </a:xfrm>
            <a:custGeom>
              <a:avLst/>
              <a:gdLst>
                <a:gd name="T0" fmla="*/ 0 w 272"/>
                <a:gd name="T1" fmla="*/ 0 h 210"/>
                <a:gd name="T2" fmla="*/ 0 w 272"/>
                <a:gd name="T3" fmla="*/ 0 h 210"/>
                <a:gd name="T4" fmla="*/ 0 w 272"/>
                <a:gd name="T5" fmla="*/ 0 h 210"/>
                <a:gd name="T6" fmla="*/ 0 w 272"/>
                <a:gd name="T7" fmla="*/ 0 h 210"/>
                <a:gd name="T8" fmla="*/ 0 w 272"/>
                <a:gd name="T9" fmla="*/ 0 h 210"/>
                <a:gd name="T10" fmla="*/ 0 w 272"/>
                <a:gd name="T11" fmla="*/ 0 h 210"/>
                <a:gd name="T12" fmla="*/ 0 w 272"/>
                <a:gd name="T13" fmla="*/ 0 h 210"/>
                <a:gd name="T14" fmla="*/ 0 w 272"/>
                <a:gd name="T15" fmla="*/ 0 h 210"/>
                <a:gd name="T16" fmla="*/ 0 w 272"/>
                <a:gd name="T17" fmla="*/ 0 h 210"/>
                <a:gd name="T18" fmla="*/ 0 w 272"/>
                <a:gd name="T19" fmla="*/ 0 h 210"/>
                <a:gd name="T20" fmla="*/ 0 w 272"/>
                <a:gd name="T21" fmla="*/ 0 h 210"/>
                <a:gd name="T22" fmla="*/ 0 w 272"/>
                <a:gd name="T23" fmla="*/ 0 h 210"/>
                <a:gd name="T24" fmla="*/ 0 w 272"/>
                <a:gd name="T25" fmla="*/ 0 h 210"/>
                <a:gd name="T26" fmla="*/ 0 w 272"/>
                <a:gd name="T27" fmla="*/ 0 h 210"/>
                <a:gd name="T28" fmla="*/ 0 w 272"/>
                <a:gd name="T29" fmla="*/ 0 h 210"/>
                <a:gd name="T30" fmla="*/ 0 w 272"/>
                <a:gd name="T31" fmla="*/ 0 h 210"/>
                <a:gd name="T32" fmla="*/ 0 w 272"/>
                <a:gd name="T33" fmla="*/ 0 h 210"/>
                <a:gd name="T34" fmla="*/ 0 w 272"/>
                <a:gd name="T35" fmla="*/ 0 h 210"/>
                <a:gd name="T36" fmla="*/ 0 w 272"/>
                <a:gd name="T37" fmla="*/ 0 h 210"/>
                <a:gd name="T38" fmla="*/ 0 w 272"/>
                <a:gd name="T39" fmla="*/ 0 h 210"/>
                <a:gd name="T40" fmla="*/ 0 w 272"/>
                <a:gd name="T41" fmla="*/ 0 h 210"/>
                <a:gd name="T42" fmla="*/ 0 w 272"/>
                <a:gd name="T43" fmla="*/ 0 h 210"/>
                <a:gd name="T44" fmla="*/ 0 w 272"/>
                <a:gd name="T45" fmla="*/ 0 h 210"/>
                <a:gd name="T46" fmla="*/ 0 w 272"/>
                <a:gd name="T47" fmla="*/ 0 h 210"/>
                <a:gd name="T48" fmla="*/ 0 w 272"/>
                <a:gd name="T49" fmla="*/ 0 h 210"/>
                <a:gd name="T50" fmla="*/ 0 w 272"/>
                <a:gd name="T51" fmla="*/ 0 h 210"/>
                <a:gd name="T52" fmla="*/ 0 w 272"/>
                <a:gd name="T53" fmla="*/ 0 h 210"/>
                <a:gd name="T54" fmla="*/ 0 w 272"/>
                <a:gd name="T55" fmla="*/ 0 h 210"/>
                <a:gd name="T56" fmla="*/ 0 w 272"/>
                <a:gd name="T57" fmla="*/ 0 h 210"/>
                <a:gd name="T58" fmla="*/ 0 w 272"/>
                <a:gd name="T59" fmla="*/ 0 h 210"/>
                <a:gd name="T60" fmla="*/ 0 w 272"/>
                <a:gd name="T61" fmla="*/ 0 h 210"/>
                <a:gd name="T62" fmla="*/ 0 w 272"/>
                <a:gd name="T63" fmla="*/ 0 h 210"/>
                <a:gd name="T64" fmla="*/ 0 w 272"/>
                <a:gd name="T65" fmla="*/ 0 h 210"/>
                <a:gd name="T66" fmla="*/ 0 w 272"/>
                <a:gd name="T67" fmla="*/ 0 h 210"/>
                <a:gd name="T68" fmla="*/ 0 w 272"/>
                <a:gd name="T69" fmla="*/ 0 h 210"/>
                <a:gd name="T70" fmla="*/ 0 w 272"/>
                <a:gd name="T71" fmla="*/ 0 h 210"/>
                <a:gd name="T72" fmla="*/ 0 w 272"/>
                <a:gd name="T73" fmla="*/ 0 h 210"/>
                <a:gd name="T74" fmla="*/ 0 w 272"/>
                <a:gd name="T75" fmla="*/ 0 h 210"/>
                <a:gd name="T76" fmla="*/ 0 w 272"/>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2"/>
                <a:gd name="T118" fmla="*/ 0 h 210"/>
                <a:gd name="T119" fmla="*/ 272 w 272"/>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2" h="210">
                  <a:moveTo>
                    <a:pt x="0" y="31"/>
                  </a:moveTo>
                  <a:lnTo>
                    <a:pt x="4" y="67"/>
                  </a:lnTo>
                  <a:lnTo>
                    <a:pt x="3" y="47"/>
                  </a:lnTo>
                  <a:lnTo>
                    <a:pt x="10" y="88"/>
                  </a:lnTo>
                  <a:lnTo>
                    <a:pt x="9" y="94"/>
                  </a:lnTo>
                  <a:lnTo>
                    <a:pt x="11" y="94"/>
                  </a:lnTo>
                  <a:lnTo>
                    <a:pt x="13" y="101"/>
                  </a:lnTo>
                  <a:lnTo>
                    <a:pt x="22" y="99"/>
                  </a:lnTo>
                  <a:lnTo>
                    <a:pt x="26" y="104"/>
                  </a:lnTo>
                  <a:lnTo>
                    <a:pt x="34" y="106"/>
                  </a:lnTo>
                  <a:lnTo>
                    <a:pt x="39" y="110"/>
                  </a:lnTo>
                  <a:lnTo>
                    <a:pt x="59" y="115"/>
                  </a:lnTo>
                  <a:lnTo>
                    <a:pt x="73" y="114"/>
                  </a:lnTo>
                  <a:lnTo>
                    <a:pt x="78" y="118"/>
                  </a:lnTo>
                  <a:lnTo>
                    <a:pt x="88" y="137"/>
                  </a:lnTo>
                  <a:lnTo>
                    <a:pt x="82" y="150"/>
                  </a:lnTo>
                  <a:lnTo>
                    <a:pt x="85" y="173"/>
                  </a:lnTo>
                  <a:lnTo>
                    <a:pt x="113" y="191"/>
                  </a:lnTo>
                  <a:lnTo>
                    <a:pt x="117" y="207"/>
                  </a:lnTo>
                  <a:lnTo>
                    <a:pt x="130" y="210"/>
                  </a:lnTo>
                  <a:lnTo>
                    <a:pt x="144" y="207"/>
                  </a:lnTo>
                  <a:lnTo>
                    <a:pt x="158" y="209"/>
                  </a:lnTo>
                  <a:lnTo>
                    <a:pt x="164" y="207"/>
                  </a:lnTo>
                  <a:lnTo>
                    <a:pt x="168" y="202"/>
                  </a:lnTo>
                  <a:lnTo>
                    <a:pt x="175" y="205"/>
                  </a:lnTo>
                  <a:lnTo>
                    <a:pt x="182" y="204"/>
                  </a:lnTo>
                  <a:lnTo>
                    <a:pt x="179" y="191"/>
                  </a:lnTo>
                  <a:lnTo>
                    <a:pt x="185" y="189"/>
                  </a:lnTo>
                  <a:lnTo>
                    <a:pt x="192" y="189"/>
                  </a:lnTo>
                  <a:lnTo>
                    <a:pt x="197" y="184"/>
                  </a:lnTo>
                  <a:lnTo>
                    <a:pt x="203" y="180"/>
                  </a:lnTo>
                  <a:lnTo>
                    <a:pt x="210" y="182"/>
                  </a:lnTo>
                  <a:lnTo>
                    <a:pt x="213" y="188"/>
                  </a:lnTo>
                  <a:lnTo>
                    <a:pt x="219" y="191"/>
                  </a:lnTo>
                  <a:lnTo>
                    <a:pt x="226" y="189"/>
                  </a:lnTo>
                  <a:lnTo>
                    <a:pt x="224" y="181"/>
                  </a:lnTo>
                  <a:lnTo>
                    <a:pt x="220" y="176"/>
                  </a:lnTo>
                  <a:lnTo>
                    <a:pt x="217" y="170"/>
                  </a:lnTo>
                  <a:lnTo>
                    <a:pt x="219" y="163"/>
                  </a:lnTo>
                  <a:lnTo>
                    <a:pt x="227" y="152"/>
                  </a:lnTo>
                  <a:lnTo>
                    <a:pt x="227" y="144"/>
                  </a:lnTo>
                  <a:lnTo>
                    <a:pt x="228" y="137"/>
                  </a:lnTo>
                  <a:lnTo>
                    <a:pt x="228" y="131"/>
                  </a:lnTo>
                  <a:lnTo>
                    <a:pt x="230" y="124"/>
                  </a:lnTo>
                  <a:lnTo>
                    <a:pt x="235" y="120"/>
                  </a:lnTo>
                  <a:lnTo>
                    <a:pt x="243" y="119"/>
                  </a:lnTo>
                  <a:lnTo>
                    <a:pt x="248" y="114"/>
                  </a:lnTo>
                  <a:lnTo>
                    <a:pt x="253" y="110"/>
                  </a:lnTo>
                  <a:lnTo>
                    <a:pt x="265" y="110"/>
                  </a:lnTo>
                  <a:lnTo>
                    <a:pt x="272" y="96"/>
                  </a:lnTo>
                  <a:lnTo>
                    <a:pt x="266" y="92"/>
                  </a:lnTo>
                  <a:lnTo>
                    <a:pt x="258" y="92"/>
                  </a:lnTo>
                  <a:lnTo>
                    <a:pt x="258" y="79"/>
                  </a:lnTo>
                  <a:lnTo>
                    <a:pt x="265" y="75"/>
                  </a:lnTo>
                  <a:lnTo>
                    <a:pt x="270" y="70"/>
                  </a:lnTo>
                  <a:lnTo>
                    <a:pt x="269" y="68"/>
                  </a:lnTo>
                  <a:lnTo>
                    <a:pt x="264" y="64"/>
                  </a:lnTo>
                  <a:lnTo>
                    <a:pt x="257" y="61"/>
                  </a:lnTo>
                  <a:lnTo>
                    <a:pt x="241" y="41"/>
                  </a:lnTo>
                  <a:lnTo>
                    <a:pt x="219" y="26"/>
                  </a:lnTo>
                  <a:lnTo>
                    <a:pt x="205" y="27"/>
                  </a:lnTo>
                  <a:lnTo>
                    <a:pt x="198" y="25"/>
                  </a:lnTo>
                  <a:lnTo>
                    <a:pt x="190" y="4"/>
                  </a:lnTo>
                  <a:lnTo>
                    <a:pt x="185" y="0"/>
                  </a:lnTo>
                  <a:lnTo>
                    <a:pt x="179" y="2"/>
                  </a:lnTo>
                  <a:lnTo>
                    <a:pt x="168" y="13"/>
                  </a:lnTo>
                  <a:lnTo>
                    <a:pt x="156" y="16"/>
                  </a:lnTo>
                  <a:lnTo>
                    <a:pt x="129" y="5"/>
                  </a:lnTo>
                  <a:lnTo>
                    <a:pt x="108" y="3"/>
                  </a:lnTo>
                  <a:lnTo>
                    <a:pt x="102" y="5"/>
                  </a:lnTo>
                  <a:lnTo>
                    <a:pt x="95" y="3"/>
                  </a:lnTo>
                  <a:lnTo>
                    <a:pt x="89" y="6"/>
                  </a:lnTo>
                  <a:lnTo>
                    <a:pt x="82" y="6"/>
                  </a:lnTo>
                  <a:lnTo>
                    <a:pt x="75" y="3"/>
                  </a:lnTo>
                  <a:lnTo>
                    <a:pt x="55" y="3"/>
                  </a:lnTo>
                  <a:lnTo>
                    <a:pt x="22" y="17"/>
                  </a:lnTo>
                  <a:lnTo>
                    <a:pt x="15" y="29"/>
                  </a:lnTo>
                  <a:lnTo>
                    <a:pt x="9" y="33"/>
                  </a:lnTo>
                  <a:lnTo>
                    <a:pt x="0"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61" name="Freeform 1163"/>
            <p:cNvSpPr>
              <a:spLocks/>
            </p:cNvSpPr>
            <p:nvPr/>
          </p:nvSpPr>
          <p:spPr bwMode="auto">
            <a:xfrm>
              <a:off x="1522091" y="2763553"/>
              <a:ext cx="31766" cy="39049"/>
            </a:xfrm>
            <a:custGeom>
              <a:avLst/>
              <a:gdLst>
                <a:gd name="T0" fmla="*/ 0 w 66"/>
                <a:gd name="T1" fmla="*/ 0 h 81"/>
                <a:gd name="T2" fmla="*/ 0 w 66"/>
                <a:gd name="T3" fmla="*/ 0 h 81"/>
                <a:gd name="T4" fmla="*/ 0 w 66"/>
                <a:gd name="T5" fmla="*/ 0 h 81"/>
                <a:gd name="T6" fmla="*/ 0 w 66"/>
                <a:gd name="T7" fmla="*/ 0 h 81"/>
                <a:gd name="T8" fmla="*/ 0 w 66"/>
                <a:gd name="T9" fmla="*/ 0 h 81"/>
                <a:gd name="T10" fmla="*/ 0 w 66"/>
                <a:gd name="T11" fmla="*/ 0 h 81"/>
                <a:gd name="T12" fmla="*/ 0 w 66"/>
                <a:gd name="T13" fmla="*/ 0 h 81"/>
                <a:gd name="T14" fmla="*/ 0 w 66"/>
                <a:gd name="T15" fmla="*/ 0 h 81"/>
                <a:gd name="T16" fmla="*/ 0 w 66"/>
                <a:gd name="T17" fmla="*/ 0 h 81"/>
                <a:gd name="T18" fmla="*/ 0 w 66"/>
                <a:gd name="T19" fmla="*/ 0 h 81"/>
                <a:gd name="T20" fmla="*/ 0 w 66"/>
                <a:gd name="T21" fmla="*/ 0 h 81"/>
                <a:gd name="T22" fmla="*/ 0 w 66"/>
                <a:gd name="T23" fmla="*/ 0 h 81"/>
                <a:gd name="T24" fmla="*/ 0 w 66"/>
                <a:gd name="T25" fmla="*/ 0 h 81"/>
                <a:gd name="T26" fmla="*/ 0 w 66"/>
                <a:gd name="T27" fmla="*/ 0 h 81"/>
                <a:gd name="T28" fmla="*/ 0 w 66"/>
                <a:gd name="T29" fmla="*/ 0 h 81"/>
                <a:gd name="T30" fmla="*/ 0 w 66"/>
                <a:gd name="T31" fmla="*/ 0 h 81"/>
                <a:gd name="T32" fmla="*/ 0 w 66"/>
                <a:gd name="T33" fmla="*/ 0 h 81"/>
                <a:gd name="T34" fmla="*/ 0 w 66"/>
                <a:gd name="T35" fmla="*/ 0 h 81"/>
                <a:gd name="T36" fmla="*/ 0 w 66"/>
                <a:gd name="T37" fmla="*/ 0 h 81"/>
                <a:gd name="T38" fmla="*/ 0 w 66"/>
                <a:gd name="T39" fmla="*/ 0 h 81"/>
                <a:gd name="T40" fmla="*/ 0 w 66"/>
                <a:gd name="T41" fmla="*/ 0 h 81"/>
                <a:gd name="T42" fmla="*/ 0 w 66"/>
                <a:gd name="T43" fmla="*/ 0 h 81"/>
                <a:gd name="T44" fmla="*/ 0 w 66"/>
                <a:gd name="T45" fmla="*/ 0 h 81"/>
                <a:gd name="T46" fmla="*/ 0 w 66"/>
                <a:gd name="T47" fmla="*/ 0 h 81"/>
                <a:gd name="T48" fmla="*/ 0 w 66"/>
                <a:gd name="T49" fmla="*/ 0 h 81"/>
                <a:gd name="T50" fmla="*/ 0 w 66"/>
                <a:gd name="T51" fmla="*/ 0 h 81"/>
                <a:gd name="T52" fmla="*/ 0 w 66"/>
                <a:gd name="T53" fmla="*/ 0 h 81"/>
                <a:gd name="T54" fmla="*/ 0 w 66"/>
                <a:gd name="T55" fmla="*/ 0 h 81"/>
                <a:gd name="T56" fmla="*/ 0 w 66"/>
                <a:gd name="T57" fmla="*/ 0 h 81"/>
                <a:gd name="T58" fmla="*/ 0 w 66"/>
                <a:gd name="T59" fmla="*/ 0 h 81"/>
                <a:gd name="T60" fmla="*/ 0 w 66"/>
                <a:gd name="T61" fmla="*/ 0 h 81"/>
                <a:gd name="T62" fmla="*/ 0 w 66"/>
                <a:gd name="T63" fmla="*/ 0 h 81"/>
                <a:gd name="T64" fmla="*/ 0 w 66"/>
                <a:gd name="T65" fmla="*/ 0 h 81"/>
                <a:gd name="T66" fmla="*/ 0 w 66"/>
                <a:gd name="T67" fmla="*/ 0 h 81"/>
                <a:gd name="T68" fmla="*/ 0 w 66"/>
                <a:gd name="T69" fmla="*/ 0 h 81"/>
                <a:gd name="T70" fmla="*/ 0 w 66"/>
                <a:gd name="T71" fmla="*/ 0 h 81"/>
                <a:gd name="T72" fmla="*/ 0 w 66"/>
                <a:gd name="T73" fmla="*/ 0 h 81"/>
                <a:gd name="T74" fmla="*/ 0 w 66"/>
                <a:gd name="T75" fmla="*/ 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1"/>
                <a:gd name="T116" fmla="*/ 66 w 66"/>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1">
                  <a:moveTo>
                    <a:pt x="50" y="10"/>
                  </a:moveTo>
                  <a:lnTo>
                    <a:pt x="58" y="6"/>
                  </a:lnTo>
                  <a:lnTo>
                    <a:pt x="62" y="1"/>
                  </a:lnTo>
                  <a:lnTo>
                    <a:pt x="65" y="3"/>
                  </a:lnTo>
                  <a:lnTo>
                    <a:pt x="66" y="14"/>
                  </a:lnTo>
                  <a:lnTo>
                    <a:pt x="50" y="75"/>
                  </a:lnTo>
                  <a:lnTo>
                    <a:pt x="47" y="70"/>
                  </a:lnTo>
                  <a:lnTo>
                    <a:pt x="39" y="69"/>
                  </a:lnTo>
                  <a:lnTo>
                    <a:pt x="38" y="70"/>
                  </a:lnTo>
                  <a:lnTo>
                    <a:pt x="34" y="81"/>
                  </a:lnTo>
                  <a:lnTo>
                    <a:pt x="33" y="75"/>
                  </a:lnTo>
                  <a:lnTo>
                    <a:pt x="29" y="71"/>
                  </a:lnTo>
                  <a:lnTo>
                    <a:pt x="27" y="63"/>
                  </a:lnTo>
                  <a:lnTo>
                    <a:pt x="28" y="65"/>
                  </a:lnTo>
                  <a:lnTo>
                    <a:pt x="34" y="60"/>
                  </a:lnTo>
                  <a:lnTo>
                    <a:pt x="32" y="54"/>
                  </a:lnTo>
                  <a:lnTo>
                    <a:pt x="17" y="49"/>
                  </a:lnTo>
                  <a:lnTo>
                    <a:pt x="13" y="44"/>
                  </a:lnTo>
                  <a:lnTo>
                    <a:pt x="4" y="19"/>
                  </a:lnTo>
                  <a:lnTo>
                    <a:pt x="0" y="16"/>
                  </a:lnTo>
                  <a:lnTo>
                    <a:pt x="1" y="0"/>
                  </a:lnTo>
                  <a:lnTo>
                    <a:pt x="21" y="0"/>
                  </a:lnTo>
                  <a:lnTo>
                    <a:pt x="23" y="1"/>
                  </a:lnTo>
                  <a:lnTo>
                    <a:pt x="21" y="16"/>
                  </a:lnTo>
                  <a:lnTo>
                    <a:pt x="25" y="11"/>
                  </a:lnTo>
                  <a:lnTo>
                    <a:pt x="30" y="5"/>
                  </a:lnTo>
                  <a:lnTo>
                    <a:pt x="35" y="3"/>
                  </a:lnTo>
                  <a:lnTo>
                    <a:pt x="39" y="13"/>
                  </a:lnTo>
                  <a:lnTo>
                    <a:pt x="40" y="27"/>
                  </a:lnTo>
                  <a:lnTo>
                    <a:pt x="36" y="29"/>
                  </a:lnTo>
                  <a:lnTo>
                    <a:pt x="22" y="38"/>
                  </a:lnTo>
                  <a:lnTo>
                    <a:pt x="32" y="38"/>
                  </a:lnTo>
                  <a:lnTo>
                    <a:pt x="30" y="44"/>
                  </a:lnTo>
                  <a:lnTo>
                    <a:pt x="35" y="44"/>
                  </a:lnTo>
                  <a:lnTo>
                    <a:pt x="41" y="36"/>
                  </a:lnTo>
                  <a:lnTo>
                    <a:pt x="49" y="21"/>
                  </a:lnTo>
                  <a:lnTo>
                    <a:pt x="49" y="11"/>
                  </a:lnTo>
                  <a:lnTo>
                    <a:pt x="5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2" name="Freeform 1164"/>
            <p:cNvSpPr>
              <a:spLocks/>
            </p:cNvSpPr>
            <p:nvPr/>
          </p:nvSpPr>
          <p:spPr bwMode="auto">
            <a:xfrm>
              <a:off x="1522091" y="2763553"/>
              <a:ext cx="31766" cy="39049"/>
            </a:xfrm>
            <a:custGeom>
              <a:avLst/>
              <a:gdLst>
                <a:gd name="T0" fmla="*/ 0 w 66"/>
                <a:gd name="T1" fmla="*/ 0 h 81"/>
                <a:gd name="T2" fmla="*/ 0 w 66"/>
                <a:gd name="T3" fmla="*/ 0 h 81"/>
                <a:gd name="T4" fmla="*/ 0 w 66"/>
                <a:gd name="T5" fmla="*/ 0 h 81"/>
                <a:gd name="T6" fmla="*/ 0 w 66"/>
                <a:gd name="T7" fmla="*/ 0 h 81"/>
                <a:gd name="T8" fmla="*/ 0 w 66"/>
                <a:gd name="T9" fmla="*/ 0 h 81"/>
                <a:gd name="T10" fmla="*/ 0 w 66"/>
                <a:gd name="T11" fmla="*/ 0 h 81"/>
                <a:gd name="T12" fmla="*/ 0 w 66"/>
                <a:gd name="T13" fmla="*/ 0 h 81"/>
                <a:gd name="T14" fmla="*/ 0 w 66"/>
                <a:gd name="T15" fmla="*/ 0 h 81"/>
                <a:gd name="T16" fmla="*/ 0 w 66"/>
                <a:gd name="T17" fmla="*/ 0 h 81"/>
                <a:gd name="T18" fmla="*/ 0 w 66"/>
                <a:gd name="T19" fmla="*/ 0 h 81"/>
                <a:gd name="T20" fmla="*/ 0 w 66"/>
                <a:gd name="T21" fmla="*/ 0 h 81"/>
                <a:gd name="T22" fmla="*/ 0 w 66"/>
                <a:gd name="T23" fmla="*/ 0 h 81"/>
                <a:gd name="T24" fmla="*/ 0 w 66"/>
                <a:gd name="T25" fmla="*/ 0 h 81"/>
                <a:gd name="T26" fmla="*/ 0 w 66"/>
                <a:gd name="T27" fmla="*/ 0 h 81"/>
                <a:gd name="T28" fmla="*/ 0 w 66"/>
                <a:gd name="T29" fmla="*/ 0 h 81"/>
                <a:gd name="T30" fmla="*/ 0 w 66"/>
                <a:gd name="T31" fmla="*/ 0 h 81"/>
                <a:gd name="T32" fmla="*/ 0 w 66"/>
                <a:gd name="T33" fmla="*/ 0 h 81"/>
                <a:gd name="T34" fmla="*/ 0 w 66"/>
                <a:gd name="T35" fmla="*/ 0 h 81"/>
                <a:gd name="T36" fmla="*/ 0 w 66"/>
                <a:gd name="T37" fmla="*/ 0 h 81"/>
                <a:gd name="T38" fmla="*/ 0 w 66"/>
                <a:gd name="T39" fmla="*/ 0 h 81"/>
                <a:gd name="T40" fmla="*/ 0 w 66"/>
                <a:gd name="T41" fmla="*/ 0 h 81"/>
                <a:gd name="T42" fmla="*/ 0 w 66"/>
                <a:gd name="T43" fmla="*/ 0 h 81"/>
                <a:gd name="T44" fmla="*/ 0 w 66"/>
                <a:gd name="T45" fmla="*/ 0 h 81"/>
                <a:gd name="T46" fmla="*/ 0 w 66"/>
                <a:gd name="T47" fmla="*/ 0 h 81"/>
                <a:gd name="T48" fmla="*/ 0 w 66"/>
                <a:gd name="T49" fmla="*/ 0 h 81"/>
                <a:gd name="T50" fmla="*/ 0 w 66"/>
                <a:gd name="T51" fmla="*/ 0 h 81"/>
                <a:gd name="T52" fmla="*/ 0 w 66"/>
                <a:gd name="T53" fmla="*/ 0 h 81"/>
                <a:gd name="T54" fmla="*/ 0 w 66"/>
                <a:gd name="T55" fmla="*/ 0 h 81"/>
                <a:gd name="T56" fmla="*/ 0 w 66"/>
                <a:gd name="T57" fmla="*/ 0 h 81"/>
                <a:gd name="T58" fmla="*/ 0 w 66"/>
                <a:gd name="T59" fmla="*/ 0 h 81"/>
                <a:gd name="T60" fmla="*/ 0 w 66"/>
                <a:gd name="T61" fmla="*/ 0 h 81"/>
                <a:gd name="T62" fmla="*/ 0 w 66"/>
                <a:gd name="T63" fmla="*/ 0 h 81"/>
                <a:gd name="T64" fmla="*/ 0 w 66"/>
                <a:gd name="T65" fmla="*/ 0 h 81"/>
                <a:gd name="T66" fmla="*/ 0 w 66"/>
                <a:gd name="T67" fmla="*/ 0 h 81"/>
                <a:gd name="T68" fmla="*/ 0 w 66"/>
                <a:gd name="T69" fmla="*/ 0 h 81"/>
                <a:gd name="T70" fmla="*/ 0 w 66"/>
                <a:gd name="T71" fmla="*/ 0 h 81"/>
                <a:gd name="T72" fmla="*/ 0 w 66"/>
                <a:gd name="T73" fmla="*/ 0 h 81"/>
                <a:gd name="T74" fmla="*/ 0 w 66"/>
                <a:gd name="T75" fmla="*/ 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1"/>
                <a:gd name="T116" fmla="*/ 66 w 66"/>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1">
                  <a:moveTo>
                    <a:pt x="50" y="10"/>
                  </a:moveTo>
                  <a:lnTo>
                    <a:pt x="58" y="6"/>
                  </a:lnTo>
                  <a:lnTo>
                    <a:pt x="62" y="1"/>
                  </a:lnTo>
                  <a:lnTo>
                    <a:pt x="65" y="3"/>
                  </a:lnTo>
                  <a:lnTo>
                    <a:pt x="66" y="14"/>
                  </a:lnTo>
                  <a:lnTo>
                    <a:pt x="50" y="75"/>
                  </a:lnTo>
                  <a:lnTo>
                    <a:pt x="47" y="70"/>
                  </a:lnTo>
                  <a:lnTo>
                    <a:pt x="39" y="69"/>
                  </a:lnTo>
                  <a:lnTo>
                    <a:pt x="38" y="70"/>
                  </a:lnTo>
                  <a:lnTo>
                    <a:pt x="34" y="81"/>
                  </a:lnTo>
                  <a:lnTo>
                    <a:pt x="33" y="75"/>
                  </a:lnTo>
                  <a:lnTo>
                    <a:pt x="29" y="71"/>
                  </a:lnTo>
                  <a:lnTo>
                    <a:pt x="27" y="63"/>
                  </a:lnTo>
                  <a:lnTo>
                    <a:pt x="28" y="65"/>
                  </a:lnTo>
                  <a:lnTo>
                    <a:pt x="34" y="60"/>
                  </a:lnTo>
                  <a:lnTo>
                    <a:pt x="32" y="54"/>
                  </a:lnTo>
                  <a:lnTo>
                    <a:pt x="17" y="49"/>
                  </a:lnTo>
                  <a:lnTo>
                    <a:pt x="13" y="44"/>
                  </a:lnTo>
                  <a:lnTo>
                    <a:pt x="4" y="19"/>
                  </a:lnTo>
                  <a:lnTo>
                    <a:pt x="0" y="16"/>
                  </a:lnTo>
                  <a:lnTo>
                    <a:pt x="1" y="0"/>
                  </a:lnTo>
                  <a:lnTo>
                    <a:pt x="21" y="0"/>
                  </a:lnTo>
                  <a:lnTo>
                    <a:pt x="23" y="1"/>
                  </a:lnTo>
                  <a:lnTo>
                    <a:pt x="21" y="16"/>
                  </a:lnTo>
                  <a:lnTo>
                    <a:pt x="25" y="11"/>
                  </a:lnTo>
                  <a:lnTo>
                    <a:pt x="30" y="5"/>
                  </a:lnTo>
                  <a:lnTo>
                    <a:pt x="35" y="3"/>
                  </a:lnTo>
                  <a:lnTo>
                    <a:pt x="39" y="13"/>
                  </a:lnTo>
                  <a:lnTo>
                    <a:pt x="40" y="27"/>
                  </a:lnTo>
                  <a:lnTo>
                    <a:pt x="36" y="29"/>
                  </a:lnTo>
                  <a:lnTo>
                    <a:pt x="22" y="38"/>
                  </a:lnTo>
                  <a:lnTo>
                    <a:pt x="32" y="38"/>
                  </a:lnTo>
                  <a:lnTo>
                    <a:pt x="30" y="44"/>
                  </a:lnTo>
                  <a:lnTo>
                    <a:pt x="35" y="44"/>
                  </a:lnTo>
                  <a:lnTo>
                    <a:pt x="41" y="36"/>
                  </a:lnTo>
                  <a:lnTo>
                    <a:pt x="49" y="21"/>
                  </a:lnTo>
                  <a:lnTo>
                    <a:pt x="49" y="11"/>
                  </a:lnTo>
                  <a:lnTo>
                    <a:pt x="5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3" name="Freeform 1165"/>
            <p:cNvSpPr>
              <a:spLocks/>
            </p:cNvSpPr>
            <p:nvPr/>
          </p:nvSpPr>
          <p:spPr bwMode="auto">
            <a:xfrm>
              <a:off x="1538730" y="2797023"/>
              <a:ext cx="24202" cy="41838"/>
            </a:xfrm>
            <a:custGeom>
              <a:avLst/>
              <a:gdLst>
                <a:gd name="T0" fmla="*/ 0 w 54"/>
                <a:gd name="T1" fmla="*/ 0 h 88"/>
                <a:gd name="T2" fmla="*/ 0 w 54"/>
                <a:gd name="T3" fmla="*/ 0 h 88"/>
                <a:gd name="T4" fmla="*/ 0 w 54"/>
                <a:gd name="T5" fmla="*/ 0 h 88"/>
                <a:gd name="T6" fmla="*/ 0 w 54"/>
                <a:gd name="T7" fmla="*/ 0 h 88"/>
                <a:gd name="T8" fmla="*/ 0 w 54"/>
                <a:gd name="T9" fmla="*/ 0 h 88"/>
                <a:gd name="T10" fmla="*/ 0 w 54"/>
                <a:gd name="T11" fmla="*/ 0 h 88"/>
                <a:gd name="T12" fmla="*/ 0 w 54"/>
                <a:gd name="T13" fmla="*/ 0 h 88"/>
                <a:gd name="T14" fmla="*/ 0 w 54"/>
                <a:gd name="T15" fmla="*/ 0 h 88"/>
                <a:gd name="T16" fmla="*/ 0 w 54"/>
                <a:gd name="T17" fmla="*/ 0 h 88"/>
                <a:gd name="T18" fmla="*/ 0 w 54"/>
                <a:gd name="T19" fmla="*/ 0 h 88"/>
                <a:gd name="T20" fmla="*/ 0 w 54"/>
                <a:gd name="T21" fmla="*/ 0 h 88"/>
                <a:gd name="T22" fmla="*/ 0 w 54"/>
                <a:gd name="T23" fmla="*/ 0 h 88"/>
                <a:gd name="T24" fmla="*/ 0 w 54"/>
                <a:gd name="T25" fmla="*/ 0 h 88"/>
                <a:gd name="T26" fmla="*/ 0 w 54"/>
                <a:gd name="T27" fmla="*/ 0 h 88"/>
                <a:gd name="T28" fmla="*/ 0 w 54"/>
                <a:gd name="T29" fmla="*/ 0 h 88"/>
                <a:gd name="T30" fmla="*/ 0 w 54"/>
                <a:gd name="T31" fmla="*/ 0 h 88"/>
                <a:gd name="T32" fmla="*/ 0 w 54"/>
                <a:gd name="T33" fmla="*/ 0 h 88"/>
                <a:gd name="T34" fmla="*/ 0 w 54"/>
                <a:gd name="T35" fmla="*/ 0 h 88"/>
                <a:gd name="T36" fmla="*/ 0 w 54"/>
                <a:gd name="T37" fmla="*/ 0 h 88"/>
                <a:gd name="T38" fmla="*/ 0 w 54"/>
                <a:gd name="T39" fmla="*/ 0 h 88"/>
                <a:gd name="T40" fmla="*/ 0 w 54"/>
                <a:gd name="T41" fmla="*/ 0 h 88"/>
                <a:gd name="T42" fmla="*/ 0 w 54"/>
                <a:gd name="T43" fmla="*/ 0 h 88"/>
                <a:gd name="T44" fmla="*/ 0 w 54"/>
                <a:gd name="T45" fmla="*/ 0 h 88"/>
                <a:gd name="T46" fmla="*/ 0 w 54"/>
                <a:gd name="T47" fmla="*/ 0 h 88"/>
                <a:gd name="T48" fmla="*/ 0 w 54"/>
                <a:gd name="T49" fmla="*/ 0 h 88"/>
                <a:gd name="T50" fmla="*/ 0 w 54"/>
                <a:gd name="T51" fmla="*/ 0 h 88"/>
                <a:gd name="T52" fmla="*/ 0 w 54"/>
                <a:gd name="T53" fmla="*/ 0 h 88"/>
                <a:gd name="T54" fmla="*/ 0 w 54"/>
                <a:gd name="T55" fmla="*/ 0 h 88"/>
                <a:gd name="T56" fmla="*/ 0 w 54"/>
                <a:gd name="T57" fmla="*/ 0 h 88"/>
                <a:gd name="T58" fmla="*/ 0 w 54"/>
                <a:gd name="T59" fmla="*/ 0 h 88"/>
                <a:gd name="T60" fmla="*/ 0 w 54"/>
                <a:gd name="T61" fmla="*/ 0 h 88"/>
                <a:gd name="T62" fmla="*/ 0 w 54"/>
                <a:gd name="T63" fmla="*/ 0 h 88"/>
                <a:gd name="T64" fmla="*/ 0 w 54"/>
                <a:gd name="T65" fmla="*/ 0 h 88"/>
                <a:gd name="T66" fmla="*/ 0 w 54"/>
                <a:gd name="T67" fmla="*/ 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8"/>
                <a:gd name="T104" fmla="*/ 54 w 54"/>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8">
                  <a:moveTo>
                    <a:pt x="13" y="43"/>
                  </a:moveTo>
                  <a:lnTo>
                    <a:pt x="11" y="37"/>
                  </a:lnTo>
                  <a:lnTo>
                    <a:pt x="13" y="24"/>
                  </a:lnTo>
                  <a:lnTo>
                    <a:pt x="7" y="32"/>
                  </a:lnTo>
                  <a:lnTo>
                    <a:pt x="4" y="29"/>
                  </a:lnTo>
                  <a:lnTo>
                    <a:pt x="5" y="24"/>
                  </a:lnTo>
                  <a:lnTo>
                    <a:pt x="10" y="19"/>
                  </a:lnTo>
                  <a:lnTo>
                    <a:pt x="0" y="16"/>
                  </a:lnTo>
                  <a:lnTo>
                    <a:pt x="24" y="0"/>
                  </a:lnTo>
                  <a:lnTo>
                    <a:pt x="28" y="1"/>
                  </a:lnTo>
                  <a:lnTo>
                    <a:pt x="34" y="14"/>
                  </a:lnTo>
                  <a:lnTo>
                    <a:pt x="23" y="15"/>
                  </a:lnTo>
                  <a:lnTo>
                    <a:pt x="22" y="17"/>
                  </a:lnTo>
                  <a:lnTo>
                    <a:pt x="34" y="20"/>
                  </a:lnTo>
                  <a:lnTo>
                    <a:pt x="36" y="27"/>
                  </a:lnTo>
                  <a:lnTo>
                    <a:pt x="32" y="31"/>
                  </a:lnTo>
                  <a:lnTo>
                    <a:pt x="26" y="29"/>
                  </a:lnTo>
                  <a:lnTo>
                    <a:pt x="24" y="31"/>
                  </a:lnTo>
                  <a:lnTo>
                    <a:pt x="24" y="39"/>
                  </a:lnTo>
                  <a:lnTo>
                    <a:pt x="21" y="40"/>
                  </a:lnTo>
                  <a:lnTo>
                    <a:pt x="26" y="54"/>
                  </a:lnTo>
                  <a:lnTo>
                    <a:pt x="39" y="56"/>
                  </a:lnTo>
                  <a:lnTo>
                    <a:pt x="40" y="63"/>
                  </a:lnTo>
                  <a:lnTo>
                    <a:pt x="43" y="63"/>
                  </a:lnTo>
                  <a:lnTo>
                    <a:pt x="54" y="84"/>
                  </a:lnTo>
                  <a:lnTo>
                    <a:pt x="54" y="88"/>
                  </a:lnTo>
                  <a:lnTo>
                    <a:pt x="53" y="88"/>
                  </a:lnTo>
                  <a:lnTo>
                    <a:pt x="32" y="69"/>
                  </a:lnTo>
                  <a:lnTo>
                    <a:pt x="31" y="66"/>
                  </a:lnTo>
                  <a:lnTo>
                    <a:pt x="32" y="65"/>
                  </a:lnTo>
                  <a:lnTo>
                    <a:pt x="32" y="62"/>
                  </a:lnTo>
                  <a:lnTo>
                    <a:pt x="29" y="60"/>
                  </a:lnTo>
                  <a:lnTo>
                    <a:pt x="15" y="43"/>
                  </a:lnTo>
                  <a:lnTo>
                    <a:pt x="13" y="4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4" name="Freeform 1166"/>
            <p:cNvSpPr>
              <a:spLocks/>
            </p:cNvSpPr>
            <p:nvPr/>
          </p:nvSpPr>
          <p:spPr bwMode="auto">
            <a:xfrm>
              <a:off x="1538730" y="2797023"/>
              <a:ext cx="24202" cy="41838"/>
            </a:xfrm>
            <a:custGeom>
              <a:avLst/>
              <a:gdLst>
                <a:gd name="T0" fmla="*/ 0 w 54"/>
                <a:gd name="T1" fmla="*/ 0 h 88"/>
                <a:gd name="T2" fmla="*/ 0 w 54"/>
                <a:gd name="T3" fmla="*/ 0 h 88"/>
                <a:gd name="T4" fmla="*/ 0 w 54"/>
                <a:gd name="T5" fmla="*/ 0 h 88"/>
                <a:gd name="T6" fmla="*/ 0 w 54"/>
                <a:gd name="T7" fmla="*/ 0 h 88"/>
                <a:gd name="T8" fmla="*/ 0 w 54"/>
                <a:gd name="T9" fmla="*/ 0 h 88"/>
                <a:gd name="T10" fmla="*/ 0 w 54"/>
                <a:gd name="T11" fmla="*/ 0 h 88"/>
                <a:gd name="T12" fmla="*/ 0 w 54"/>
                <a:gd name="T13" fmla="*/ 0 h 88"/>
                <a:gd name="T14" fmla="*/ 0 w 54"/>
                <a:gd name="T15" fmla="*/ 0 h 88"/>
                <a:gd name="T16" fmla="*/ 0 w 54"/>
                <a:gd name="T17" fmla="*/ 0 h 88"/>
                <a:gd name="T18" fmla="*/ 0 w 54"/>
                <a:gd name="T19" fmla="*/ 0 h 88"/>
                <a:gd name="T20" fmla="*/ 0 w 54"/>
                <a:gd name="T21" fmla="*/ 0 h 88"/>
                <a:gd name="T22" fmla="*/ 0 w 54"/>
                <a:gd name="T23" fmla="*/ 0 h 88"/>
                <a:gd name="T24" fmla="*/ 0 w 54"/>
                <a:gd name="T25" fmla="*/ 0 h 88"/>
                <a:gd name="T26" fmla="*/ 0 w 54"/>
                <a:gd name="T27" fmla="*/ 0 h 88"/>
                <a:gd name="T28" fmla="*/ 0 w 54"/>
                <a:gd name="T29" fmla="*/ 0 h 88"/>
                <a:gd name="T30" fmla="*/ 0 w 54"/>
                <a:gd name="T31" fmla="*/ 0 h 88"/>
                <a:gd name="T32" fmla="*/ 0 w 54"/>
                <a:gd name="T33" fmla="*/ 0 h 88"/>
                <a:gd name="T34" fmla="*/ 0 w 54"/>
                <a:gd name="T35" fmla="*/ 0 h 88"/>
                <a:gd name="T36" fmla="*/ 0 w 54"/>
                <a:gd name="T37" fmla="*/ 0 h 88"/>
                <a:gd name="T38" fmla="*/ 0 w 54"/>
                <a:gd name="T39" fmla="*/ 0 h 88"/>
                <a:gd name="T40" fmla="*/ 0 w 54"/>
                <a:gd name="T41" fmla="*/ 0 h 88"/>
                <a:gd name="T42" fmla="*/ 0 w 54"/>
                <a:gd name="T43" fmla="*/ 0 h 88"/>
                <a:gd name="T44" fmla="*/ 0 w 54"/>
                <a:gd name="T45" fmla="*/ 0 h 88"/>
                <a:gd name="T46" fmla="*/ 0 w 54"/>
                <a:gd name="T47" fmla="*/ 0 h 88"/>
                <a:gd name="T48" fmla="*/ 0 w 54"/>
                <a:gd name="T49" fmla="*/ 0 h 88"/>
                <a:gd name="T50" fmla="*/ 0 w 54"/>
                <a:gd name="T51" fmla="*/ 0 h 88"/>
                <a:gd name="T52" fmla="*/ 0 w 54"/>
                <a:gd name="T53" fmla="*/ 0 h 88"/>
                <a:gd name="T54" fmla="*/ 0 w 54"/>
                <a:gd name="T55" fmla="*/ 0 h 88"/>
                <a:gd name="T56" fmla="*/ 0 w 54"/>
                <a:gd name="T57" fmla="*/ 0 h 88"/>
                <a:gd name="T58" fmla="*/ 0 w 54"/>
                <a:gd name="T59" fmla="*/ 0 h 88"/>
                <a:gd name="T60" fmla="*/ 0 w 54"/>
                <a:gd name="T61" fmla="*/ 0 h 88"/>
                <a:gd name="T62" fmla="*/ 0 w 54"/>
                <a:gd name="T63" fmla="*/ 0 h 88"/>
                <a:gd name="T64" fmla="*/ 0 w 54"/>
                <a:gd name="T65" fmla="*/ 0 h 88"/>
                <a:gd name="T66" fmla="*/ 0 w 54"/>
                <a:gd name="T67" fmla="*/ 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8"/>
                <a:gd name="T104" fmla="*/ 54 w 54"/>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8">
                  <a:moveTo>
                    <a:pt x="13" y="43"/>
                  </a:moveTo>
                  <a:lnTo>
                    <a:pt x="11" y="37"/>
                  </a:lnTo>
                  <a:lnTo>
                    <a:pt x="13" y="24"/>
                  </a:lnTo>
                  <a:lnTo>
                    <a:pt x="7" y="32"/>
                  </a:lnTo>
                  <a:lnTo>
                    <a:pt x="4" y="29"/>
                  </a:lnTo>
                  <a:lnTo>
                    <a:pt x="5" y="24"/>
                  </a:lnTo>
                  <a:lnTo>
                    <a:pt x="10" y="19"/>
                  </a:lnTo>
                  <a:lnTo>
                    <a:pt x="0" y="16"/>
                  </a:lnTo>
                  <a:lnTo>
                    <a:pt x="24" y="0"/>
                  </a:lnTo>
                  <a:lnTo>
                    <a:pt x="28" y="1"/>
                  </a:lnTo>
                  <a:lnTo>
                    <a:pt x="34" y="14"/>
                  </a:lnTo>
                  <a:lnTo>
                    <a:pt x="23" y="15"/>
                  </a:lnTo>
                  <a:lnTo>
                    <a:pt x="22" y="17"/>
                  </a:lnTo>
                  <a:lnTo>
                    <a:pt x="34" y="20"/>
                  </a:lnTo>
                  <a:lnTo>
                    <a:pt x="36" y="27"/>
                  </a:lnTo>
                  <a:lnTo>
                    <a:pt x="32" y="31"/>
                  </a:lnTo>
                  <a:lnTo>
                    <a:pt x="26" y="29"/>
                  </a:lnTo>
                  <a:lnTo>
                    <a:pt x="24" y="31"/>
                  </a:lnTo>
                  <a:lnTo>
                    <a:pt x="24" y="39"/>
                  </a:lnTo>
                  <a:lnTo>
                    <a:pt x="21" y="40"/>
                  </a:lnTo>
                  <a:lnTo>
                    <a:pt x="26" y="54"/>
                  </a:lnTo>
                  <a:lnTo>
                    <a:pt x="39" y="56"/>
                  </a:lnTo>
                  <a:lnTo>
                    <a:pt x="40" y="63"/>
                  </a:lnTo>
                  <a:lnTo>
                    <a:pt x="43" y="63"/>
                  </a:lnTo>
                  <a:lnTo>
                    <a:pt x="54" y="84"/>
                  </a:lnTo>
                  <a:lnTo>
                    <a:pt x="54" y="88"/>
                  </a:lnTo>
                  <a:lnTo>
                    <a:pt x="53" y="88"/>
                  </a:lnTo>
                  <a:lnTo>
                    <a:pt x="32" y="69"/>
                  </a:lnTo>
                  <a:lnTo>
                    <a:pt x="31" y="66"/>
                  </a:lnTo>
                  <a:lnTo>
                    <a:pt x="32" y="65"/>
                  </a:lnTo>
                  <a:lnTo>
                    <a:pt x="32" y="62"/>
                  </a:lnTo>
                  <a:lnTo>
                    <a:pt x="29" y="60"/>
                  </a:lnTo>
                  <a:lnTo>
                    <a:pt x="15" y="43"/>
                  </a:lnTo>
                  <a:lnTo>
                    <a:pt x="13" y="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5" name="Freeform 1167"/>
            <p:cNvSpPr>
              <a:spLocks/>
            </p:cNvSpPr>
            <p:nvPr/>
          </p:nvSpPr>
          <p:spPr bwMode="auto">
            <a:xfrm>
              <a:off x="1578059" y="2764948"/>
              <a:ext cx="9076" cy="9762"/>
            </a:xfrm>
            <a:custGeom>
              <a:avLst/>
              <a:gdLst>
                <a:gd name="T0" fmla="*/ 0 w 17"/>
                <a:gd name="T1" fmla="*/ 0 h 19"/>
                <a:gd name="T2" fmla="*/ 0 w 17"/>
                <a:gd name="T3" fmla="*/ 0 h 19"/>
                <a:gd name="T4" fmla="*/ 0 w 17"/>
                <a:gd name="T5" fmla="*/ 0 h 19"/>
                <a:gd name="T6" fmla="*/ 0 w 17"/>
                <a:gd name="T7" fmla="*/ 0 h 19"/>
                <a:gd name="T8" fmla="*/ 0 w 17"/>
                <a:gd name="T9" fmla="*/ 0 h 19"/>
                <a:gd name="T10" fmla="*/ 0 w 17"/>
                <a:gd name="T11" fmla="*/ 0 h 19"/>
                <a:gd name="T12" fmla="*/ 0 w 17"/>
                <a:gd name="T13" fmla="*/ 0 h 19"/>
                <a:gd name="T14" fmla="*/ 0 w 17"/>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9"/>
                <a:gd name="T26" fmla="*/ 17 w 17"/>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9">
                  <a:moveTo>
                    <a:pt x="0" y="11"/>
                  </a:moveTo>
                  <a:lnTo>
                    <a:pt x="2" y="6"/>
                  </a:lnTo>
                  <a:lnTo>
                    <a:pt x="8" y="0"/>
                  </a:lnTo>
                  <a:lnTo>
                    <a:pt x="15" y="8"/>
                  </a:lnTo>
                  <a:lnTo>
                    <a:pt x="17" y="13"/>
                  </a:lnTo>
                  <a:lnTo>
                    <a:pt x="11" y="19"/>
                  </a:lnTo>
                  <a:lnTo>
                    <a:pt x="4" y="12"/>
                  </a:lnTo>
                  <a:lnTo>
                    <a:pt x="0"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6" name="Freeform 1168"/>
            <p:cNvSpPr>
              <a:spLocks/>
            </p:cNvSpPr>
            <p:nvPr/>
          </p:nvSpPr>
          <p:spPr bwMode="auto">
            <a:xfrm>
              <a:off x="1578059" y="2764948"/>
              <a:ext cx="9076" cy="9762"/>
            </a:xfrm>
            <a:custGeom>
              <a:avLst/>
              <a:gdLst>
                <a:gd name="T0" fmla="*/ 0 w 17"/>
                <a:gd name="T1" fmla="*/ 0 h 19"/>
                <a:gd name="T2" fmla="*/ 0 w 17"/>
                <a:gd name="T3" fmla="*/ 0 h 19"/>
                <a:gd name="T4" fmla="*/ 0 w 17"/>
                <a:gd name="T5" fmla="*/ 0 h 19"/>
                <a:gd name="T6" fmla="*/ 0 w 17"/>
                <a:gd name="T7" fmla="*/ 0 h 19"/>
                <a:gd name="T8" fmla="*/ 0 w 17"/>
                <a:gd name="T9" fmla="*/ 0 h 19"/>
                <a:gd name="T10" fmla="*/ 0 w 17"/>
                <a:gd name="T11" fmla="*/ 0 h 19"/>
                <a:gd name="T12" fmla="*/ 0 w 17"/>
                <a:gd name="T13" fmla="*/ 0 h 19"/>
                <a:gd name="T14" fmla="*/ 0 w 17"/>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9"/>
                <a:gd name="T26" fmla="*/ 17 w 17"/>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9">
                  <a:moveTo>
                    <a:pt x="0" y="11"/>
                  </a:moveTo>
                  <a:lnTo>
                    <a:pt x="2" y="6"/>
                  </a:lnTo>
                  <a:lnTo>
                    <a:pt x="8" y="0"/>
                  </a:lnTo>
                  <a:lnTo>
                    <a:pt x="15" y="8"/>
                  </a:lnTo>
                  <a:lnTo>
                    <a:pt x="17" y="13"/>
                  </a:lnTo>
                  <a:lnTo>
                    <a:pt x="11" y="19"/>
                  </a:lnTo>
                  <a:lnTo>
                    <a:pt x="4" y="12"/>
                  </a:lnTo>
                  <a:lnTo>
                    <a:pt x="0"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7" name="Freeform 1169"/>
            <p:cNvSpPr>
              <a:spLocks/>
            </p:cNvSpPr>
            <p:nvPr/>
          </p:nvSpPr>
          <p:spPr bwMode="auto">
            <a:xfrm>
              <a:off x="1581084" y="2783077"/>
              <a:ext cx="16638" cy="16735"/>
            </a:xfrm>
            <a:custGeom>
              <a:avLst/>
              <a:gdLst>
                <a:gd name="T0" fmla="*/ 0 w 33"/>
                <a:gd name="T1" fmla="*/ 0 h 36"/>
                <a:gd name="T2" fmla="*/ 0 w 33"/>
                <a:gd name="T3" fmla="*/ 0 h 36"/>
                <a:gd name="T4" fmla="*/ 0 w 33"/>
                <a:gd name="T5" fmla="*/ 0 h 36"/>
                <a:gd name="T6" fmla="*/ 0 w 33"/>
                <a:gd name="T7" fmla="*/ 0 h 36"/>
                <a:gd name="T8" fmla="*/ 0 w 33"/>
                <a:gd name="T9" fmla="*/ 0 h 36"/>
                <a:gd name="T10" fmla="*/ 0 w 33"/>
                <a:gd name="T11" fmla="*/ 0 h 36"/>
                <a:gd name="T12" fmla="*/ 0 w 33"/>
                <a:gd name="T13" fmla="*/ 0 h 36"/>
                <a:gd name="T14" fmla="*/ 0 w 33"/>
                <a:gd name="T15" fmla="*/ 0 h 36"/>
                <a:gd name="T16" fmla="*/ 0 w 33"/>
                <a:gd name="T17" fmla="*/ 0 h 36"/>
                <a:gd name="T18" fmla="*/ 0 w 33"/>
                <a:gd name="T19" fmla="*/ 0 h 36"/>
                <a:gd name="T20" fmla="*/ 0 w 33"/>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6"/>
                <a:gd name="T35" fmla="*/ 33 w 33"/>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6">
                  <a:moveTo>
                    <a:pt x="0" y="0"/>
                  </a:moveTo>
                  <a:lnTo>
                    <a:pt x="13" y="5"/>
                  </a:lnTo>
                  <a:lnTo>
                    <a:pt x="27" y="16"/>
                  </a:lnTo>
                  <a:lnTo>
                    <a:pt x="33" y="30"/>
                  </a:lnTo>
                  <a:lnTo>
                    <a:pt x="33" y="36"/>
                  </a:lnTo>
                  <a:lnTo>
                    <a:pt x="30" y="36"/>
                  </a:lnTo>
                  <a:lnTo>
                    <a:pt x="21" y="24"/>
                  </a:lnTo>
                  <a:lnTo>
                    <a:pt x="14" y="19"/>
                  </a:lnTo>
                  <a:lnTo>
                    <a:pt x="11" y="14"/>
                  </a:lnTo>
                  <a:lnTo>
                    <a:pt x="5" y="9"/>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8" name="Freeform 1170"/>
            <p:cNvSpPr>
              <a:spLocks/>
            </p:cNvSpPr>
            <p:nvPr/>
          </p:nvSpPr>
          <p:spPr bwMode="auto">
            <a:xfrm>
              <a:off x="1581084" y="2783077"/>
              <a:ext cx="16638" cy="16735"/>
            </a:xfrm>
            <a:custGeom>
              <a:avLst/>
              <a:gdLst>
                <a:gd name="T0" fmla="*/ 0 w 33"/>
                <a:gd name="T1" fmla="*/ 0 h 36"/>
                <a:gd name="T2" fmla="*/ 0 w 33"/>
                <a:gd name="T3" fmla="*/ 0 h 36"/>
                <a:gd name="T4" fmla="*/ 0 w 33"/>
                <a:gd name="T5" fmla="*/ 0 h 36"/>
                <a:gd name="T6" fmla="*/ 0 w 33"/>
                <a:gd name="T7" fmla="*/ 0 h 36"/>
                <a:gd name="T8" fmla="*/ 0 w 33"/>
                <a:gd name="T9" fmla="*/ 0 h 36"/>
                <a:gd name="T10" fmla="*/ 0 w 33"/>
                <a:gd name="T11" fmla="*/ 0 h 36"/>
                <a:gd name="T12" fmla="*/ 0 w 33"/>
                <a:gd name="T13" fmla="*/ 0 h 36"/>
                <a:gd name="T14" fmla="*/ 0 w 33"/>
                <a:gd name="T15" fmla="*/ 0 h 36"/>
                <a:gd name="T16" fmla="*/ 0 w 33"/>
                <a:gd name="T17" fmla="*/ 0 h 36"/>
                <a:gd name="T18" fmla="*/ 0 w 33"/>
                <a:gd name="T19" fmla="*/ 0 h 36"/>
                <a:gd name="T20" fmla="*/ 0 w 33"/>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6"/>
                <a:gd name="T35" fmla="*/ 33 w 33"/>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6">
                  <a:moveTo>
                    <a:pt x="0" y="0"/>
                  </a:moveTo>
                  <a:lnTo>
                    <a:pt x="13" y="5"/>
                  </a:lnTo>
                  <a:lnTo>
                    <a:pt x="27" y="16"/>
                  </a:lnTo>
                  <a:lnTo>
                    <a:pt x="33" y="30"/>
                  </a:lnTo>
                  <a:lnTo>
                    <a:pt x="33" y="36"/>
                  </a:lnTo>
                  <a:lnTo>
                    <a:pt x="30" y="36"/>
                  </a:lnTo>
                  <a:lnTo>
                    <a:pt x="21" y="24"/>
                  </a:lnTo>
                  <a:lnTo>
                    <a:pt x="14" y="19"/>
                  </a:lnTo>
                  <a:lnTo>
                    <a:pt x="11" y="14"/>
                  </a:lnTo>
                  <a:lnTo>
                    <a:pt x="5" y="9"/>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9" name="Freeform 1171"/>
            <p:cNvSpPr>
              <a:spLocks/>
            </p:cNvSpPr>
            <p:nvPr/>
          </p:nvSpPr>
          <p:spPr bwMode="auto">
            <a:xfrm>
              <a:off x="1587134" y="2773316"/>
              <a:ext cx="18152" cy="26497"/>
            </a:xfrm>
            <a:custGeom>
              <a:avLst/>
              <a:gdLst>
                <a:gd name="T0" fmla="*/ 0 w 34"/>
                <a:gd name="T1" fmla="*/ 0 h 54"/>
                <a:gd name="T2" fmla="*/ 0 w 34"/>
                <a:gd name="T3" fmla="*/ 0 h 54"/>
                <a:gd name="T4" fmla="*/ 0 w 34"/>
                <a:gd name="T5" fmla="*/ 0 h 54"/>
                <a:gd name="T6" fmla="*/ 0 w 34"/>
                <a:gd name="T7" fmla="*/ 0 h 54"/>
                <a:gd name="T8" fmla="*/ 0 w 34"/>
                <a:gd name="T9" fmla="*/ 0 h 54"/>
                <a:gd name="T10" fmla="*/ 0 w 34"/>
                <a:gd name="T11" fmla="*/ 0 h 54"/>
                <a:gd name="T12" fmla="*/ 0 w 34"/>
                <a:gd name="T13" fmla="*/ 0 h 54"/>
                <a:gd name="T14" fmla="*/ 0 w 34"/>
                <a:gd name="T15" fmla="*/ 0 h 54"/>
                <a:gd name="T16" fmla="*/ 0 w 34"/>
                <a:gd name="T17" fmla="*/ 0 h 54"/>
                <a:gd name="T18" fmla="*/ 0 w 34"/>
                <a:gd name="T19" fmla="*/ 0 h 54"/>
                <a:gd name="T20" fmla="*/ 0 w 34"/>
                <a:gd name="T21" fmla="*/ 0 h 54"/>
                <a:gd name="T22" fmla="*/ 0 w 34"/>
                <a:gd name="T23" fmla="*/ 0 h 54"/>
                <a:gd name="T24" fmla="*/ 0 w 34"/>
                <a:gd name="T25" fmla="*/ 0 h 54"/>
                <a:gd name="T26" fmla="*/ 0 w 34"/>
                <a:gd name="T27" fmla="*/ 0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4"/>
                <a:gd name="T44" fmla="*/ 34 w 34"/>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4">
                  <a:moveTo>
                    <a:pt x="20" y="20"/>
                  </a:moveTo>
                  <a:lnTo>
                    <a:pt x="22" y="19"/>
                  </a:lnTo>
                  <a:lnTo>
                    <a:pt x="23" y="24"/>
                  </a:lnTo>
                  <a:lnTo>
                    <a:pt x="34" y="36"/>
                  </a:lnTo>
                  <a:lnTo>
                    <a:pt x="34" y="49"/>
                  </a:lnTo>
                  <a:lnTo>
                    <a:pt x="31" y="54"/>
                  </a:lnTo>
                  <a:lnTo>
                    <a:pt x="8" y="16"/>
                  </a:lnTo>
                  <a:lnTo>
                    <a:pt x="8" y="11"/>
                  </a:lnTo>
                  <a:lnTo>
                    <a:pt x="4" y="10"/>
                  </a:lnTo>
                  <a:lnTo>
                    <a:pt x="0" y="3"/>
                  </a:lnTo>
                  <a:lnTo>
                    <a:pt x="0" y="0"/>
                  </a:lnTo>
                  <a:lnTo>
                    <a:pt x="4" y="1"/>
                  </a:lnTo>
                  <a:lnTo>
                    <a:pt x="11" y="8"/>
                  </a:lnTo>
                  <a:lnTo>
                    <a:pt x="20" y="2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0" name="Freeform 1172"/>
            <p:cNvSpPr>
              <a:spLocks/>
            </p:cNvSpPr>
            <p:nvPr/>
          </p:nvSpPr>
          <p:spPr bwMode="auto">
            <a:xfrm>
              <a:off x="1587134" y="2773316"/>
              <a:ext cx="18152" cy="26497"/>
            </a:xfrm>
            <a:custGeom>
              <a:avLst/>
              <a:gdLst>
                <a:gd name="T0" fmla="*/ 0 w 34"/>
                <a:gd name="T1" fmla="*/ 0 h 54"/>
                <a:gd name="T2" fmla="*/ 0 w 34"/>
                <a:gd name="T3" fmla="*/ 0 h 54"/>
                <a:gd name="T4" fmla="*/ 0 w 34"/>
                <a:gd name="T5" fmla="*/ 0 h 54"/>
                <a:gd name="T6" fmla="*/ 0 w 34"/>
                <a:gd name="T7" fmla="*/ 0 h 54"/>
                <a:gd name="T8" fmla="*/ 0 w 34"/>
                <a:gd name="T9" fmla="*/ 0 h 54"/>
                <a:gd name="T10" fmla="*/ 0 w 34"/>
                <a:gd name="T11" fmla="*/ 0 h 54"/>
                <a:gd name="T12" fmla="*/ 0 w 34"/>
                <a:gd name="T13" fmla="*/ 0 h 54"/>
                <a:gd name="T14" fmla="*/ 0 w 34"/>
                <a:gd name="T15" fmla="*/ 0 h 54"/>
                <a:gd name="T16" fmla="*/ 0 w 34"/>
                <a:gd name="T17" fmla="*/ 0 h 54"/>
                <a:gd name="T18" fmla="*/ 0 w 34"/>
                <a:gd name="T19" fmla="*/ 0 h 54"/>
                <a:gd name="T20" fmla="*/ 0 w 34"/>
                <a:gd name="T21" fmla="*/ 0 h 54"/>
                <a:gd name="T22" fmla="*/ 0 w 34"/>
                <a:gd name="T23" fmla="*/ 0 h 54"/>
                <a:gd name="T24" fmla="*/ 0 w 34"/>
                <a:gd name="T25" fmla="*/ 0 h 54"/>
                <a:gd name="T26" fmla="*/ 0 w 34"/>
                <a:gd name="T27" fmla="*/ 0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4"/>
                <a:gd name="T44" fmla="*/ 34 w 34"/>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4">
                  <a:moveTo>
                    <a:pt x="20" y="20"/>
                  </a:moveTo>
                  <a:lnTo>
                    <a:pt x="22" y="19"/>
                  </a:lnTo>
                  <a:lnTo>
                    <a:pt x="23" y="24"/>
                  </a:lnTo>
                  <a:lnTo>
                    <a:pt x="34" y="36"/>
                  </a:lnTo>
                  <a:lnTo>
                    <a:pt x="34" y="49"/>
                  </a:lnTo>
                  <a:lnTo>
                    <a:pt x="31" y="54"/>
                  </a:lnTo>
                  <a:lnTo>
                    <a:pt x="8" y="16"/>
                  </a:lnTo>
                  <a:lnTo>
                    <a:pt x="8" y="11"/>
                  </a:lnTo>
                  <a:lnTo>
                    <a:pt x="4" y="10"/>
                  </a:lnTo>
                  <a:lnTo>
                    <a:pt x="0" y="3"/>
                  </a:lnTo>
                  <a:lnTo>
                    <a:pt x="0" y="0"/>
                  </a:lnTo>
                  <a:lnTo>
                    <a:pt x="4" y="1"/>
                  </a:lnTo>
                  <a:lnTo>
                    <a:pt x="11" y="8"/>
                  </a:lnTo>
                  <a:lnTo>
                    <a:pt x="20" y="2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1" name="Freeform 1173"/>
            <p:cNvSpPr>
              <a:spLocks/>
            </p:cNvSpPr>
            <p:nvPr/>
          </p:nvSpPr>
          <p:spPr bwMode="auto">
            <a:xfrm>
              <a:off x="1611336" y="2812364"/>
              <a:ext cx="4537" cy="11157"/>
            </a:xfrm>
            <a:custGeom>
              <a:avLst/>
              <a:gdLst>
                <a:gd name="T0" fmla="*/ 0 w 12"/>
                <a:gd name="T1" fmla="*/ 0 h 23"/>
                <a:gd name="T2" fmla="*/ 0 w 12"/>
                <a:gd name="T3" fmla="*/ 0 h 23"/>
                <a:gd name="T4" fmla="*/ 0 w 12"/>
                <a:gd name="T5" fmla="*/ 0 h 23"/>
                <a:gd name="T6" fmla="*/ 0 w 12"/>
                <a:gd name="T7" fmla="*/ 0 h 23"/>
                <a:gd name="T8" fmla="*/ 0 w 12"/>
                <a:gd name="T9" fmla="*/ 0 h 23"/>
                <a:gd name="T10" fmla="*/ 0 w 12"/>
                <a:gd name="T11" fmla="*/ 0 h 23"/>
                <a:gd name="T12" fmla="*/ 0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2" y="0"/>
                  </a:moveTo>
                  <a:lnTo>
                    <a:pt x="4" y="0"/>
                  </a:lnTo>
                  <a:lnTo>
                    <a:pt x="11" y="16"/>
                  </a:lnTo>
                  <a:lnTo>
                    <a:pt x="12" y="23"/>
                  </a:lnTo>
                  <a:lnTo>
                    <a:pt x="9" y="22"/>
                  </a:lnTo>
                  <a:lnTo>
                    <a:pt x="0" y="6"/>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2" name="Freeform 1174"/>
            <p:cNvSpPr>
              <a:spLocks/>
            </p:cNvSpPr>
            <p:nvPr/>
          </p:nvSpPr>
          <p:spPr bwMode="auto">
            <a:xfrm>
              <a:off x="1611336" y="2812364"/>
              <a:ext cx="4537" cy="11157"/>
            </a:xfrm>
            <a:custGeom>
              <a:avLst/>
              <a:gdLst>
                <a:gd name="T0" fmla="*/ 0 w 12"/>
                <a:gd name="T1" fmla="*/ 0 h 23"/>
                <a:gd name="T2" fmla="*/ 0 w 12"/>
                <a:gd name="T3" fmla="*/ 0 h 23"/>
                <a:gd name="T4" fmla="*/ 0 w 12"/>
                <a:gd name="T5" fmla="*/ 0 h 23"/>
                <a:gd name="T6" fmla="*/ 0 w 12"/>
                <a:gd name="T7" fmla="*/ 0 h 23"/>
                <a:gd name="T8" fmla="*/ 0 w 12"/>
                <a:gd name="T9" fmla="*/ 0 h 23"/>
                <a:gd name="T10" fmla="*/ 0 w 12"/>
                <a:gd name="T11" fmla="*/ 0 h 23"/>
                <a:gd name="T12" fmla="*/ 0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2" y="0"/>
                  </a:moveTo>
                  <a:lnTo>
                    <a:pt x="4" y="0"/>
                  </a:lnTo>
                  <a:lnTo>
                    <a:pt x="11" y="16"/>
                  </a:lnTo>
                  <a:lnTo>
                    <a:pt x="12" y="23"/>
                  </a:lnTo>
                  <a:lnTo>
                    <a:pt x="9" y="22"/>
                  </a:lnTo>
                  <a:lnTo>
                    <a:pt x="0" y="6"/>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3" name="Freeform 1175"/>
            <p:cNvSpPr>
              <a:spLocks/>
            </p:cNvSpPr>
            <p:nvPr/>
          </p:nvSpPr>
          <p:spPr bwMode="auto">
            <a:xfrm>
              <a:off x="1631000" y="2884883"/>
              <a:ext cx="114960" cy="86465"/>
            </a:xfrm>
            <a:custGeom>
              <a:avLst/>
              <a:gdLst>
                <a:gd name="T0" fmla="*/ 0 w 236"/>
                <a:gd name="T1" fmla="*/ 0 h 184"/>
                <a:gd name="T2" fmla="*/ 0 w 236"/>
                <a:gd name="T3" fmla="*/ 0 h 184"/>
                <a:gd name="T4" fmla="*/ 0 w 236"/>
                <a:gd name="T5" fmla="*/ 0 h 184"/>
                <a:gd name="T6" fmla="*/ 0 w 236"/>
                <a:gd name="T7" fmla="*/ 0 h 184"/>
                <a:gd name="T8" fmla="*/ 0 w 236"/>
                <a:gd name="T9" fmla="*/ 0 h 184"/>
                <a:gd name="T10" fmla="*/ 0 w 236"/>
                <a:gd name="T11" fmla="*/ 0 h 184"/>
                <a:gd name="T12" fmla="*/ 0 w 236"/>
                <a:gd name="T13" fmla="*/ 0 h 184"/>
                <a:gd name="T14" fmla="*/ 0 w 236"/>
                <a:gd name="T15" fmla="*/ 0 h 184"/>
                <a:gd name="T16" fmla="*/ 0 w 236"/>
                <a:gd name="T17" fmla="*/ 0 h 184"/>
                <a:gd name="T18" fmla="*/ 0 w 236"/>
                <a:gd name="T19" fmla="*/ 0 h 184"/>
                <a:gd name="T20" fmla="*/ 0 w 236"/>
                <a:gd name="T21" fmla="*/ 0 h 184"/>
                <a:gd name="T22" fmla="*/ 0 w 236"/>
                <a:gd name="T23" fmla="*/ 0 h 184"/>
                <a:gd name="T24" fmla="*/ 0 w 236"/>
                <a:gd name="T25" fmla="*/ 0 h 184"/>
                <a:gd name="T26" fmla="*/ 0 w 236"/>
                <a:gd name="T27" fmla="*/ 0 h 184"/>
                <a:gd name="T28" fmla="*/ 0 w 236"/>
                <a:gd name="T29" fmla="*/ 0 h 184"/>
                <a:gd name="T30" fmla="*/ 0 w 236"/>
                <a:gd name="T31" fmla="*/ 0 h 184"/>
                <a:gd name="T32" fmla="*/ 0 w 236"/>
                <a:gd name="T33" fmla="*/ 0 h 184"/>
                <a:gd name="T34" fmla="*/ 0 w 236"/>
                <a:gd name="T35" fmla="*/ 0 h 184"/>
                <a:gd name="T36" fmla="*/ 0 w 236"/>
                <a:gd name="T37" fmla="*/ 0 h 184"/>
                <a:gd name="T38" fmla="*/ 0 w 236"/>
                <a:gd name="T39" fmla="*/ 0 h 184"/>
                <a:gd name="T40" fmla="*/ 0 w 236"/>
                <a:gd name="T41" fmla="*/ 0 h 184"/>
                <a:gd name="T42" fmla="*/ 0 w 236"/>
                <a:gd name="T43" fmla="*/ 0 h 184"/>
                <a:gd name="T44" fmla="*/ 0 w 236"/>
                <a:gd name="T45" fmla="*/ 0 h 184"/>
                <a:gd name="T46" fmla="*/ 0 w 236"/>
                <a:gd name="T47" fmla="*/ 0 h 184"/>
                <a:gd name="T48" fmla="*/ 0 w 236"/>
                <a:gd name="T49" fmla="*/ 0 h 184"/>
                <a:gd name="T50" fmla="*/ 0 w 236"/>
                <a:gd name="T51" fmla="*/ 0 h 184"/>
                <a:gd name="T52" fmla="*/ 0 w 236"/>
                <a:gd name="T53" fmla="*/ 0 h 184"/>
                <a:gd name="T54" fmla="*/ 0 w 236"/>
                <a:gd name="T55" fmla="*/ 0 h 184"/>
                <a:gd name="T56" fmla="*/ 0 w 236"/>
                <a:gd name="T57" fmla="*/ 0 h 184"/>
                <a:gd name="T58" fmla="*/ 0 w 236"/>
                <a:gd name="T59" fmla="*/ 0 h 184"/>
                <a:gd name="T60" fmla="*/ 0 w 236"/>
                <a:gd name="T61" fmla="*/ 0 h 184"/>
                <a:gd name="T62" fmla="*/ 0 w 236"/>
                <a:gd name="T63" fmla="*/ 0 h 184"/>
                <a:gd name="T64" fmla="*/ 0 w 236"/>
                <a:gd name="T65" fmla="*/ 0 h 184"/>
                <a:gd name="T66" fmla="*/ 0 w 236"/>
                <a:gd name="T67" fmla="*/ 0 h 184"/>
                <a:gd name="T68" fmla="*/ 0 w 236"/>
                <a:gd name="T69" fmla="*/ 0 h 184"/>
                <a:gd name="T70" fmla="*/ 0 w 236"/>
                <a:gd name="T71" fmla="*/ 0 h 184"/>
                <a:gd name="T72" fmla="*/ 0 w 236"/>
                <a:gd name="T73" fmla="*/ 0 h 184"/>
                <a:gd name="T74" fmla="*/ 0 w 236"/>
                <a:gd name="T75" fmla="*/ 0 h 184"/>
                <a:gd name="T76" fmla="*/ 0 w 236"/>
                <a:gd name="T77" fmla="*/ 0 h 184"/>
                <a:gd name="T78" fmla="*/ 0 w 236"/>
                <a:gd name="T79" fmla="*/ 0 h 184"/>
                <a:gd name="T80" fmla="*/ 0 w 236"/>
                <a:gd name="T81" fmla="*/ 0 h 184"/>
                <a:gd name="T82" fmla="*/ 0 w 236"/>
                <a:gd name="T83" fmla="*/ 0 h 184"/>
                <a:gd name="T84" fmla="*/ 0 w 236"/>
                <a:gd name="T85" fmla="*/ 0 h 184"/>
                <a:gd name="T86" fmla="*/ 0 w 236"/>
                <a:gd name="T87" fmla="*/ 0 h 184"/>
                <a:gd name="T88" fmla="*/ 0 w 236"/>
                <a:gd name="T89" fmla="*/ 0 h 184"/>
                <a:gd name="T90" fmla="*/ 0 w 236"/>
                <a:gd name="T91" fmla="*/ 0 h 184"/>
                <a:gd name="T92" fmla="*/ 0 w 236"/>
                <a:gd name="T93" fmla="*/ 0 h 184"/>
                <a:gd name="T94" fmla="*/ 0 w 236"/>
                <a:gd name="T95" fmla="*/ 0 h 1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184"/>
                <a:gd name="T146" fmla="*/ 236 w 236"/>
                <a:gd name="T147" fmla="*/ 184 h 1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184">
                  <a:moveTo>
                    <a:pt x="39" y="35"/>
                  </a:moveTo>
                  <a:lnTo>
                    <a:pt x="41" y="34"/>
                  </a:lnTo>
                  <a:lnTo>
                    <a:pt x="41" y="36"/>
                  </a:lnTo>
                  <a:lnTo>
                    <a:pt x="41" y="34"/>
                  </a:lnTo>
                  <a:lnTo>
                    <a:pt x="39" y="18"/>
                  </a:lnTo>
                  <a:lnTo>
                    <a:pt x="22" y="17"/>
                  </a:lnTo>
                  <a:lnTo>
                    <a:pt x="17" y="12"/>
                  </a:lnTo>
                  <a:lnTo>
                    <a:pt x="12" y="24"/>
                  </a:lnTo>
                  <a:lnTo>
                    <a:pt x="5" y="21"/>
                  </a:lnTo>
                  <a:lnTo>
                    <a:pt x="0" y="16"/>
                  </a:lnTo>
                  <a:lnTo>
                    <a:pt x="0" y="10"/>
                  </a:lnTo>
                  <a:lnTo>
                    <a:pt x="2" y="6"/>
                  </a:lnTo>
                  <a:lnTo>
                    <a:pt x="7" y="1"/>
                  </a:lnTo>
                  <a:lnTo>
                    <a:pt x="16" y="0"/>
                  </a:lnTo>
                  <a:lnTo>
                    <a:pt x="40" y="9"/>
                  </a:lnTo>
                  <a:lnTo>
                    <a:pt x="49" y="15"/>
                  </a:lnTo>
                  <a:lnTo>
                    <a:pt x="128" y="40"/>
                  </a:lnTo>
                  <a:lnTo>
                    <a:pt x="132" y="43"/>
                  </a:lnTo>
                  <a:lnTo>
                    <a:pt x="136" y="48"/>
                  </a:lnTo>
                  <a:lnTo>
                    <a:pt x="137" y="57"/>
                  </a:lnTo>
                  <a:lnTo>
                    <a:pt x="162" y="84"/>
                  </a:lnTo>
                  <a:lnTo>
                    <a:pt x="163" y="86"/>
                  </a:lnTo>
                  <a:lnTo>
                    <a:pt x="162" y="91"/>
                  </a:lnTo>
                  <a:lnTo>
                    <a:pt x="163" y="96"/>
                  </a:lnTo>
                  <a:lnTo>
                    <a:pt x="166" y="100"/>
                  </a:lnTo>
                  <a:lnTo>
                    <a:pt x="184" y="111"/>
                  </a:lnTo>
                  <a:lnTo>
                    <a:pt x="193" y="112"/>
                  </a:lnTo>
                  <a:lnTo>
                    <a:pt x="197" y="116"/>
                  </a:lnTo>
                  <a:lnTo>
                    <a:pt x="202" y="118"/>
                  </a:lnTo>
                  <a:lnTo>
                    <a:pt x="215" y="130"/>
                  </a:lnTo>
                  <a:lnTo>
                    <a:pt x="229" y="167"/>
                  </a:lnTo>
                  <a:lnTo>
                    <a:pt x="231" y="162"/>
                  </a:lnTo>
                  <a:lnTo>
                    <a:pt x="236" y="173"/>
                  </a:lnTo>
                  <a:lnTo>
                    <a:pt x="235" y="174"/>
                  </a:lnTo>
                  <a:lnTo>
                    <a:pt x="233" y="180"/>
                  </a:lnTo>
                  <a:lnTo>
                    <a:pt x="227" y="184"/>
                  </a:lnTo>
                  <a:lnTo>
                    <a:pt x="191" y="170"/>
                  </a:lnTo>
                  <a:lnTo>
                    <a:pt x="191" y="168"/>
                  </a:lnTo>
                  <a:lnTo>
                    <a:pt x="187" y="166"/>
                  </a:lnTo>
                  <a:lnTo>
                    <a:pt x="181" y="168"/>
                  </a:lnTo>
                  <a:lnTo>
                    <a:pt x="170" y="163"/>
                  </a:lnTo>
                  <a:lnTo>
                    <a:pt x="170" y="158"/>
                  </a:lnTo>
                  <a:lnTo>
                    <a:pt x="174" y="150"/>
                  </a:lnTo>
                  <a:lnTo>
                    <a:pt x="172" y="151"/>
                  </a:lnTo>
                  <a:lnTo>
                    <a:pt x="170" y="156"/>
                  </a:lnTo>
                  <a:lnTo>
                    <a:pt x="164" y="157"/>
                  </a:lnTo>
                  <a:lnTo>
                    <a:pt x="157" y="152"/>
                  </a:lnTo>
                  <a:lnTo>
                    <a:pt x="155" y="148"/>
                  </a:lnTo>
                  <a:lnTo>
                    <a:pt x="154" y="144"/>
                  </a:lnTo>
                  <a:lnTo>
                    <a:pt x="159" y="141"/>
                  </a:lnTo>
                  <a:lnTo>
                    <a:pt x="163" y="137"/>
                  </a:lnTo>
                  <a:lnTo>
                    <a:pt x="159" y="136"/>
                  </a:lnTo>
                  <a:lnTo>
                    <a:pt x="154" y="133"/>
                  </a:lnTo>
                  <a:lnTo>
                    <a:pt x="148" y="138"/>
                  </a:lnTo>
                  <a:lnTo>
                    <a:pt x="143" y="137"/>
                  </a:lnTo>
                  <a:lnTo>
                    <a:pt x="132" y="139"/>
                  </a:lnTo>
                  <a:lnTo>
                    <a:pt x="124" y="132"/>
                  </a:lnTo>
                  <a:lnTo>
                    <a:pt x="136" y="132"/>
                  </a:lnTo>
                  <a:lnTo>
                    <a:pt x="132" y="124"/>
                  </a:lnTo>
                  <a:lnTo>
                    <a:pt x="124" y="117"/>
                  </a:lnTo>
                  <a:lnTo>
                    <a:pt x="114" y="116"/>
                  </a:lnTo>
                  <a:lnTo>
                    <a:pt x="112" y="111"/>
                  </a:lnTo>
                  <a:lnTo>
                    <a:pt x="103" y="106"/>
                  </a:lnTo>
                  <a:lnTo>
                    <a:pt x="90" y="106"/>
                  </a:lnTo>
                  <a:lnTo>
                    <a:pt x="86" y="97"/>
                  </a:lnTo>
                  <a:lnTo>
                    <a:pt x="90" y="94"/>
                  </a:lnTo>
                  <a:lnTo>
                    <a:pt x="101" y="94"/>
                  </a:lnTo>
                  <a:lnTo>
                    <a:pt x="111" y="89"/>
                  </a:lnTo>
                  <a:lnTo>
                    <a:pt x="102" y="85"/>
                  </a:lnTo>
                  <a:lnTo>
                    <a:pt x="94" y="87"/>
                  </a:lnTo>
                  <a:lnTo>
                    <a:pt x="92" y="85"/>
                  </a:lnTo>
                  <a:lnTo>
                    <a:pt x="91" y="80"/>
                  </a:lnTo>
                  <a:lnTo>
                    <a:pt x="86" y="85"/>
                  </a:lnTo>
                  <a:lnTo>
                    <a:pt x="82" y="77"/>
                  </a:lnTo>
                  <a:lnTo>
                    <a:pt x="73" y="70"/>
                  </a:lnTo>
                  <a:lnTo>
                    <a:pt x="71" y="73"/>
                  </a:lnTo>
                  <a:lnTo>
                    <a:pt x="68" y="68"/>
                  </a:lnTo>
                  <a:lnTo>
                    <a:pt x="62" y="74"/>
                  </a:lnTo>
                  <a:lnTo>
                    <a:pt x="56" y="68"/>
                  </a:lnTo>
                  <a:lnTo>
                    <a:pt x="57" y="61"/>
                  </a:lnTo>
                  <a:lnTo>
                    <a:pt x="60" y="57"/>
                  </a:lnTo>
                  <a:lnTo>
                    <a:pt x="57" y="57"/>
                  </a:lnTo>
                  <a:lnTo>
                    <a:pt x="51" y="52"/>
                  </a:lnTo>
                  <a:lnTo>
                    <a:pt x="49" y="61"/>
                  </a:lnTo>
                  <a:lnTo>
                    <a:pt x="42" y="51"/>
                  </a:lnTo>
                  <a:lnTo>
                    <a:pt x="39" y="52"/>
                  </a:lnTo>
                  <a:lnTo>
                    <a:pt x="35" y="50"/>
                  </a:lnTo>
                  <a:lnTo>
                    <a:pt x="30" y="57"/>
                  </a:lnTo>
                  <a:lnTo>
                    <a:pt x="26" y="56"/>
                  </a:lnTo>
                  <a:lnTo>
                    <a:pt x="23" y="52"/>
                  </a:lnTo>
                  <a:lnTo>
                    <a:pt x="26" y="48"/>
                  </a:lnTo>
                  <a:lnTo>
                    <a:pt x="26" y="42"/>
                  </a:lnTo>
                  <a:lnTo>
                    <a:pt x="21" y="39"/>
                  </a:lnTo>
                  <a:lnTo>
                    <a:pt x="20" y="32"/>
                  </a:lnTo>
                  <a:lnTo>
                    <a:pt x="29" y="29"/>
                  </a:lnTo>
                  <a:lnTo>
                    <a:pt x="36" y="31"/>
                  </a:lnTo>
                  <a:lnTo>
                    <a:pt x="39" y="3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4" name="Freeform 1176"/>
            <p:cNvSpPr>
              <a:spLocks/>
            </p:cNvSpPr>
            <p:nvPr/>
          </p:nvSpPr>
          <p:spPr bwMode="auto">
            <a:xfrm>
              <a:off x="1631000" y="2884883"/>
              <a:ext cx="114960" cy="86465"/>
            </a:xfrm>
            <a:custGeom>
              <a:avLst/>
              <a:gdLst>
                <a:gd name="T0" fmla="*/ 0 w 236"/>
                <a:gd name="T1" fmla="*/ 0 h 184"/>
                <a:gd name="T2" fmla="*/ 0 w 236"/>
                <a:gd name="T3" fmla="*/ 0 h 184"/>
                <a:gd name="T4" fmla="*/ 0 w 236"/>
                <a:gd name="T5" fmla="*/ 0 h 184"/>
                <a:gd name="T6" fmla="*/ 0 w 236"/>
                <a:gd name="T7" fmla="*/ 0 h 184"/>
                <a:gd name="T8" fmla="*/ 0 w 236"/>
                <a:gd name="T9" fmla="*/ 0 h 184"/>
                <a:gd name="T10" fmla="*/ 0 w 236"/>
                <a:gd name="T11" fmla="*/ 0 h 184"/>
                <a:gd name="T12" fmla="*/ 0 w 236"/>
                <a:gd name="T13" fmla="*/ 0 h 184"/>
                <a:gd name="T14" fmla="*/ 0 w 236"/>
                <a:gd name="T15" fmla="*/ 0 h 184"/>
                <a:gd name="T16" fmla="*/ 0 w 236"/>
                <a:gd name="T17" fmla="*/ 0 h 184"/>
                <a:gd name="T18" fmla="*/ 0 w 236"/>
                <a:gd name="T19" fmla="*/ 0 h 184"/>
                <a:gd name="T20" fmla="*/ 0 w 236"/>
                <a:gd name="T21" fmla="*/ 0 h 184"/>
                <a:gd name="T22" fmla="*/ 0 w 236"/>
                <a:gd name="T23" fmla="*/ 0 h 184"/>
                <a:gd name="T24" fmla="*/ 0 w 236"/>
                <a:gd name="T25" fmla="*/ 0 h 184"/>
                <a:gd name="T26" fmla="*/ 0 w 236"/>
                <a:gd name="T27" fmla="*/ 0 h 184"/>
                <a:gd name="T28" fmla="*/ 0 w 236"/>
                <a:gd name="T29" fmla="*/ 0 h 184"/>
                <a:gd name="T30" fmla="*/ 0 w 236"/>
                <a:gd name="T31" fmla="*/ 0 h 184"/>
                <a:gd name="T32" fmla="*/ 0 w 236"/>
                <a:gd name="T33" fmla="*/ 0 h 184"/>
                <a:gd name="T34" fmla="*/ 0 w 236"/>
                <a:gd name="T35" fmla="*/ 0 h 184"/>
                <a:gd name="T36" fmla="*/ 0 w 236"/>
                <a:gd name="T37" fmla="*/ 0 h 184"/>
                <a:gd name="T38" fmla="*/ 0 w 236"/>
                <a:gd name="T39" fmla="*/ 0 h 184"/>
                <a:gd name="T40" fmla="*/ 0 w 236"/>
                <a:gd name="T41" fmla="*/ 0 h 184"/>
                <a:gd name="T42" fmla="*/ 0 w 236"/>
                <a:gd name="T43" fmla="*/ 0 h 184"/>
                <a:gd name="T44" fmla="*/ 0 w 236"/>
                <a:gd name="T45" fmla="*/ 0 h 184"/>
                <a:gd name="T46" fmla="*/ 0 w 236"/>
                <a:gd name="T47" fmla="*/ 0 h 184"/>
                <a:gd name="T48" fmla="*/ 0 w 236"/>
                <a:gd name="T49" fmla="*/ 0 h 184"/>
                <a:gd name="T50" fmla="*/ 0 w 236"/>
                <a:gd name="T51" fmla="*/ 0 h 184"/>
                <a:gd name="T52" fmla="*/ 0 w 236"/>
                <a:gd name="T53" fmla="*/ 0 h 184"/>
                <a:gd name="T54" fmla="*/ 0 w 236"/>
                <a:gd name="T55" fmla="*/ 0 h 184"/>
                <a:gd name="T56" fmla="*/ 0 w 236"/>
                <a:gd name="T57" fmla="*/ 0 h 184"/>
                <a:gd name="T58" fmla="*/ 0 w 236"/>
                <a:gd name="T59" fmla="*/ 0 h 184"/>
                <a:gd name="T60" fmla="*/ 0 w 236"/>
                <a:gd name="T61" fmla="*/ 0 h 184"/>
                <a:gd name="T62" fmla="*/ 0 w 236"/>
                <a:gd name="T63" fmla="*/ 0 h 184"/>
                <a:gd name="T64" fmla="*/ 0 w 236"/>
                <a:gd name="T65" fmla="*/ 0 h 184"/>
                <a:gd name="T66" fmla="*/ 0 w 236"/>
                <a:gd name="T67" fmla="*/ 0 h 184"/>
                <a:gd name="T68" fmla="*/ 0 w 236"/>
                <a:gd name="T69" fmla="*/ 0 h 184"/>
                <a:gd name="T70" fmla="*/ 0 w 236"/>
                <a:gd name="T71" fmla="*/ 0 h 184"/>
                <a:gd name="T72" fmla="*/ 0 w 236"/>
                <a:gd name="T73" fmla="*/ 0 h 184"/>
                <a:gd name="T74" fmla="*/ 0 w 236"/>
                <a:gd name="T75" fmla="*/ 0 h 184"/>
                <a:gd name="T76" fmla="*/ 0 w 236"/>
                <a:gd name="T77" fmla="*/ 0 h 184"/>
                <a:gd name="T78" fmla="*/ 0 w 236"/>
                <a:gd name="T79" fmla="*/ 0 h 184"/>
                <a:gd name="T80" fmla="*/ 0 w 236"/>
                <a:gd name="T81" fmla="*/ 0 h 184"/>
                <a:gd name="T82" fmla="*/ 0 w 236"/>
                <a:gd name="T83" fmla="*/ 0 h 184"/>
                <a:gd name="T84" fmla="*/ 0 w 236"/>
                <a:gd name="T85" fmla="*/ 0 h 184"/>
                <a:gd name="T86" fmla="*/ 0 w 236"/>
                <a:gd name="T87" fmla="*/ 0 h 184"/>
                <a:gd name="T88" fmla="*/ 0 w 236"/>
                <a:gd name="T89" fmla="*/ 0 h 184"/>
                <a:gd name="T90" fmla="*/ 0 w 236"/>
                <a:gd name="T91" fmla="*/ 0 h 184"/>
                <a:gd name="T92" fmla="*/ 0 w 236"/>
                <a:gd name="T93" fmla="*/ 0 h 184"/>
                <a:gd name="T94" fmla="*/ 0 w 236"/>
                <a:gd name="T95" fmla="*/ 0 h 1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184"/>
                <a:gd name="T146" fmla="*/ 236 w 236"/>
                <a:gd name="T147" fmla="*/ 184 h 1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184">
                  <a:moveTo>
                    <a:pt x="39" y="35"/>
                  </a:moveTo>
                  <a:lnTo>
                    <a:pt x="41" y="34"/>
                  </a:lnTo>
                  <a:lnTo>
                    <a:pt x="41" y="36"/>
                  </a:lnTo>
                  <a:lnTo>
                    <a:pt x="41" y="34"/>
                  </a:lnTo>
                  <a:lnTo>
                    <a:pt x="39" y="18"/>
                  </a:lnTo>
                  <a:lnTo>
                    <a:pt x="22" y="17"/>
                  </a:lnTo>
                  <a:lnTo>
                    <a:pt x="17" y="12"/>
                  </a:lnTo>
                  <a:lnTo>
                    <a:pt x="12" y="24"/>
                  </a:lnTo>
                  <a:lnTo>
                    <a:pt x="5" y="21"/>
                  </a:lnTo>
                  <a:lnTo>
                    <a:pt x="0" y="16"/>
                  </a:lnTo>
                  <a:lnTo>
                    <a:pt x="0" y="10"/>
                  </a:lnTo>
                  <a:lnTo>
                    <a:pt x="2" y="6"/>
                  </a:lnTo>
                  <a:lnTo>
                    <a:pt x="7" y="1"/>
                  </a:lnTo>
                  <a:lnTo>
                    <a:pt x="16" y="0"/>
                  </a:lnTo>
                  <a:lnTo>
                    <a:pt x="40" y="9"/>
                  </a:lnTo>
                  <a:lnTo>
                    <a:pt x="49" y="15"/>
                  </a:lnTo>
                  <a:lnTo>
                    <a:pt x="128" y="40"/>
                  </a:lnTo>
                  <a:lnTo>
                    <a:pt x="132" y="43"/>
                  </a:lnTo>
                  <a:lnTo>
                    <a:pt x="136" y="48"/>
                  </a:lnTo>
                  <a:lnTo>
                    <a:pt x="137" y="57"/>
                  </a:lnTo>
                  <a:lnTo>
                    <a:pt x="162" y="84"/>
                  </a:lnTo>
                  <a:lnTo>
                    <a:pt x="163" y="86"/>
                  </a:lnTo>
                  <a:lnTo>
                    <a:pt x="162" y="91"/>
                  </a:lnTo>
                  <a:lnTo>
                    <a:pt x="163" y="96"/>
                  </a:lnTo>
                  <a:lnTo>
                    <a:pt x="166" y="100"/>
                  </a:lnTo>
                  <a:lnTo>
                    <a:pt x="184" y="111"/>
                  </a:lnTo>
                  <a:lnTo>
                    <a:pt x="193" y="112"/>
                  </a:lnTo>
                  <a:lnTo>
                    <a:pt x="197" y="116"/>
                  </a:lnTo>
                  <a:lnTo>
                    <a:pt x="202" y="118"/>
                  </a:lnTo>
                  <a:lnTo>
                    <a:pt x="215" y="130"/>
                  </a:lnTo>
                  <a:lnTo>
                    <a:pt x="229" y="167"/>
                  </a:lnTo>
                  <a:lnTo>
                    <a:pt x="231" y="162"/>
                  </a:lnTo>
                  <a:lnTo>
                    <a:pt x="236" y="173"/>
                  </a:lnTo>
                  <a:lnTo>
                    <a:pt x="235" y="174"/>
                  </a:lnTo>
                  <a:lnTo>
                    <a:pt x="233" y="180"/>
                  </a:lnTo>
                  <a:lnTo>
                    <a:pt x="227" y="184"/>
                  </a:lnTo>
                  <a:lnTo>
                    <a:pt x="191" y="170"/>
                  </a:lnTo>
                  <a:lnTo>
                    <a:pt x="191" y="168"/>
                  </a:lnTo>
                  <a:lnTo>
                    <a:pt x="187" y="166"/>
                  </a:lnTo>
                  <a:lnTo>
                    <a:pt x="181" y="168"/>
                  </a:lnTo>
                  <a:lnTo>
                    <a:pt x="170" y="163"/>
                  </a:lnTo>
                  <a:lnTo>
                    <a:pt x="170" y="158"/>
                  </a:lnTo>
                  <a:lnTo>
                    <a:pt x="174" y="150"/>
                  </a:lnTo>
                  <a:lnTo>
                    <a:pt x="172" y="151"/>
                  </a:lnTo>
                  <a:lnTo>
                    <a:pt x="170" y="156"/>
                  </a:lnTo>
                  <a:lnTo>
                    <a:pt x="164" y="157"/>
                  </a:lnTo>
                  <a:lnTo>
                    <a:pt x="157" y="152"/>
                  </a:lnTo>
                  <a:lnTo>
                    <a:pt x="155" y="148"/>
                  </a:lnTo>
                  <a:lnTo>
                    <a:pt x="154" y="144"/>
                  </a:lnTo>
                  <a:lnTo>
                    <a:pt x="159" y="141"/>
                  </a:lnTo>
                  <a:lnTo>
                    <a:pt x="163" y="137"/>
                  </a:lnTo>
                  <a:lnTo>
                    <a:pt x="159" y="136"/>
                  </a:lnTo>
                  <a:lnTo>
                    <a:pt x="154" y="133"/>
                  </a:lnTo>
                  <a:lnTo>
                    <a:pt x="148" y="138"/>
                  </a:lnTo>
                  <a:lnTo>
                    <a:pt x="143" y="137"/>
                  </a:lnTo>
                  <a:lnTo>
                    <a:pt x="132" y="139"/>
                  </a:lnTo>
                  <a:lnTo>
                    <a:pt x="124" y="132"/>
                  </a:lnTo>
                  <a:lnTo>
                    <a:pt x="136" y="132"/>
                  </a:lnTo>
                  <a:lnTo>
                    <a:pt x="132" y="124"/>
                  </a:lnTo>
                  <a:lnTo>
                    <a:pt x="124" y="117"/>
                  </a:lnTo>
                  <a:lnTo>
                    <a:pt x="114" y="116"/>
                  </a:lnTo>
                  <a:lnTo>
                    <a:pt x="112" y="111"/>
                  </a:lnTo>
                  <a:lnTo>
                    <a:pt x="103" y="106"/>
                  </a:lnTo>
                  <a:lnTo>
                    <a:pt x="90" y="106"/>
                  </a:lnTo>
                  <a:lnTo>
                    <a:pt x="86" y="97"/>
                  </a:lnTo>
                  <a:lnTo>
                    <a:pt x="90" y="94"/>
                  </a:lnTo>
                  <a:lnTo>
                    <a:pt x="101" y="94"/>
                  </a:lnTo>
                  <a:lnTo>
                    <a:pt x="111" y="89"/>
                  </a:lnTo>
                  <a:lnTo>
                    <a:pt x="102" y="85"/>
                  </a:lnTo>
                  <a:lnTo>
                    <a:pt x="94" y="87"/>
                  </a:lnTo>
                  <a:lnTo>
                    <a:pt x="92" y="85"/>
                  </a:lnTo>
                  <a:lnTo>
                    <a:pt x="91" y="80"/>
                  </a:lnTo>
                  <a:lnTo>
                    <a:pt x="86" y="85"/>
                  </a:lnTo>
                  <a:lnTo>
                    <a:pt x="82" y="77"/>
                  </a:lnTo>
                  <a:lnTo>
                    <a:pt x="73" y="70"/>
                  </a:lnTo>
                  <a:lnTo>
                    <a:pt x="71" y="73"/>
                  </a:lnTo>
                  <a:lnTo>
                    <a:pt x="68" y="68"/>
                  </a:lnTo>
                  <a:lnTo>
                    <a:pt x="62" y="74"/>
                  </a:lnTo>
                  <a:lnTo>
                    <a:pt x="56" y="68"/>
                  </a:lnTo>
                  <a:lnTo>
                    <a:pt x="57" y="61"/>
                  </a:lnTo>
                  <a:lnTo>
                    <a:pt x="60" y="57"/>
                  </a:lnTo>
                  <a:lnTo>
                    <a:pt x="57" y="57"/>
                  </a:lnTo>
                  <a:lnTo>
                    <a:pt x="51" y="52"/>
                  </a:lnTo>
                  <a:lnTo>
                    <a:pt x="49" y="61"/>
                  </a:lnTo>
                  <a:lnTo>
                    <a:pt x="42" y="51"/>
                  </a:lnTo>
                  <a:lnTo>
                    <a:pt x="39" y="52"/>
                  </a:lnTo>
                  <a:lnTo>
                    <a:pt x="35" y="50"/>
                  </a:lnTo>
                  <a:lnTo>
                    <a:pt x="30" y="57"/>
                  </a:lnTo>
                  <a:lnTo>
                    <a:pt x="26" y="56"/>
                  </a:lnTo>
                  <a:lnTo>
                    <a:pt x="23" y="52"/>
                  </a:lnTo>
                  <a:lnTo>
                    <a:pt x="26" y="48"/>
                  </a:lnTo>
                  <a:lnTo>
                    <a:pt x="26" y="42"/>
                  </a:lnTo>
                  <a:lnTo>
                    <a:pt x="21" y="39"/>
                  </a:lnTo>
                  <a:lnTo>
                    <a:pt x="20" y="32"/>
                  </a:lnTo>
                  <a:lnTo>
                    <a:pt x="29" y="29"/>
                  </a:lnTo>
                  <a:lnTo>
                    <a:pt x="36" y="31"/>
                  </a:lnTo>
                  <a:lnTo>
                    <a:pt x="39" y="3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75" name="Freeform 1177"/>
            <p:cNvSpPr>
              <a:spLocks/>
            </p:cNvSpPr>
            <p:nvPr/>
          </p:nvSpPr>
          <p:spPr bwMode="auto">
            <a:xfrm>
              <a:off x="3087662" y="2918354"/>
              <a:ext cx="63530" cy="27892"/>
            </a:xfrm>
            <a:custGeom>
              <a:avLst/>
              <a:gdLst>
                <a:gd name="T0" fmla="*/ 0 w 128"/>
                <a:gd name="T1" fmla="*/ 0 h 62"/>
                <a:gd name="T2" fmla="*/ 0 w 128"/>
                <a:gd name="T3" fmla="*/ 0 h 62"/>
                <a:gd name="T4" fmla="*/ 0 w 128"/>
                <a:gd name="T5" fmla="*/ 0 h 62"/>
                <a:gd name="T6" fmla="*/ 0 w 128"/>
                <a:gd name="T7" fmla="*/ 0 h 62"/>
                <a:gd name="T8" fmla="*/ 0 w 128"/>
                <a:gd name="T9" fmla="*/ 0 h 62"/>
                <a:gd name="T10" fmla="*/ 0 w 128"/>
                <a:gd name="T11" fmla="*/ 0 h 62"/>
                <a:gd name="T12" fmla="*/ 0 w 128"/>
                <a:gd name="T13" fmla="*/ 0 h 62"/>
                <a:gd name="T14" fmla="*/ 0 w 128"/>
                <a:gd name="T15" fmla="*/ 0 h 62"/>
                <a:gd name="T16" fmla="*/ 0 w 128"/>
                <a:gd name="T17" fmla="*/ 0 h 62"/>
                <a:gd name="T18" fmla="*/ 0 w 128"/>
                <a:gd name="T19" fmla="*/ 0 h 62"/>
                <a:gd name="T20" fmla="*/ 0 w 128"/>
                <a:gd name="T21" fmla="*/ 0 h 62"/>
                <a:gd name="T22" fmla="*/ 0 w 128"/>
                <a:gd name="T23" fmla="*/ 0 h 62"/>
                <a:gd name="T24" fmla="*/ 0 w 128"/>
                <a:gd name="T25" fmla="*/ 0 h 62"/>
                <a:gd name="T26" fmla="*/ 0 w 128"/>
                <a:gd name="T27" fmla="*/ 0 h 62"/>
                <a:gd name="T28" fmla="*/ 0 w 128"/>
                <a:gd name="T29" fmla="*/ 0 h 62"/>
                <a:gd name="T30" fmla="*/ 0 w 128"/>
                <a:gd name="T31" fmla="*/ 0 h 62"/>
                <a:gd name="T32" fmla="*/ 0 w 128"/>
                <a:gd name="T33" fmla="*/ 0 h 62"/>
                <a:gd name="T34" fmla="*/ 0 w 128"/>
                <a:gd name="T35" fmla="*/ 0 h 62"/>
                <a:gd name="T36" fmla="*/ 0 w 128"/>
                <a:gd name="T37" fmla="*/ 0 h 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62"/>
                <a:gd name="T59" fmla="*/ 128 w 128"/>
                <a:gd name="T60" fmla="*/ 62 h 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62">
                  <a:moveTo>
                    <a:pt x="28" y="3"/>
                  </a:moveTo>
                  <a:lnTo>
                    <a:pt x="88" y="25"/>
                  </a:lnTo>
                  <a:lnTo>
                    <a:pt x="103" y="38"/>
                  </a:lnTo>
                  <a:lnTo>
                    <a:pt x="112" y="41"/>
                  </a:lnTo>
                  <a:lnTo>
                    <a:pt x="116" y="43"/>
                  </a:lnTo>
                  <a:lnTo>
                    <a:pt x="120" y="42"/>
                  </a:lnTo>
                  <a:lnTo>
                    <a:pt x="122" y="46"/>
                  </a:lnTo>
                  <a:lnTo>
                    <a:pt x="123" y="50"/>
                  </a:lnTo>
                  <a:lnTo>
                    <a:pt x="126" y="53"/>
                  </a:lnTo>
                  <a:lnTo>
                    <a:pt x="128" y="59"/>
                  </a:lnTo>
                  <a:lnTo>
                    <a:pt x="122" y="62"/>
                  </a:lnTo>
                  <a:lnTo>
                    <a:pt x="77" y="59"/>
                  </a:lnTo>
                  <a:lnTo>
                    <a:pt x="49" y="46"/>
                  </a:lnTo>
                  <a:lnTo>
                    <a:pt x="41" y="37"/>
                  </a:lnTo>
                  <a:lnTo>
                    <a:pt x="38" y="28"/>
                  </a:lnTo>
                  <a:lnTo>
                    <a:pt x="0" y="8"/>
                  </a:lnTo>
                  <a:lnTo>
                    <a:pt x="0" y="1"/>
                  </a:lnTo>
                  <a:lnTo>
                    <a:pt x="11" y="0"/>
                  </a:lnTo>
                  <a:lnTo>
                    <a:pt x="28"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6" name="Freeform 1178"/>
            <p:cNvSpPr>
              <a:spLocks/>
            </p:cNvSpPr>
            <p:nvPr/>
          </p:nvSpPr>
          <p:spPr bwMode="auto">
            <a:xfrm>
              <a:off x="3087662" y="2918354"/>
              <a:ext cx="63530" cy="27892"/>
            </a:xfrm>
            <a:custGeom>
              <a:avLst/>
              <a:gdLst>
                <a:gd name="T0" fmla="*/ 0 w 128"/>
                <a:gd name="T1" fmla="*/ 0 h 62"/>
                <a:gd name="T2" fmla="*/ 0 w 128"/>
                <a:gd name="T3" fmla="*/ 0 h 62"/>
                <a:gd name="T4" fmla="*/ 0 w 128"/>
                <a:gd name="T5" fmla="*/ 0 h 62"/>
                <a:gd name="T6" fmla="*/ 0 w 128"/>
                <a:gd name="T7" fmla="*/ 0 h 62"/>
                <a:gd name="T8" fmla="*/ 0 w 128"/>
                <a:gd name="T9" fmla="*/ 0 h 62"/>
                <a:gd name="T10" fmla="*/ 0 w 128"/>
                <a:gd name="T11" fmla="*/ 0 h 62"/>
                <a:gd name="T12" fmla="*/ 0 w 128"/>
                <a:gd name="T13" fmla="*/ 0 h 62"/>
                <a:gd name="T14" fmla="*/ 0 w 128"/>
                <a:gd name="T15" fmla="*/ 0 h 62"/>
                <a:gd name="T16" fmla="*/ 0 w 128"/>
                <a:gd name="T17" fmla="*/ 0 h 62"/>
                <a:gd name="T18" fmla="*/ 0 w 128"/>
                <a:gd name="T19" fmla="*/ 0 h 62"/>
                <a:gd name="T20" fmla="*/ 0 w 128"/>
                <a:gd name="T21" fmla="*/ 0 h 62"/>
                <a:gd name="T22" fmla="*/ 0 w 128"/>
                <a:gd name="T23" fmla="*/ 0 h 62"/>
                <a:gd name="T24" fmla="*/ 0 w 128"/>
                <a:gd name="T25" fmla="*/ 0 h 62"/>
                <a:gd name="T26" fmla="*/ 0 w 128"/>
                <a:gd name="T27" fmla="*/ 0 h 62"/>
                <a:gd name="T28" fmla="*/ 0 w 128"/>
                <a:gd name="T29" fmla="*/ 0 h 62"/>
                <a:gd name="T30" fmla="*/ 0 w 128"/>
                <a:gd name="T31" fmla="*/ 0 h 62"/>
                <a:gd name="T32" fmla="*/ 0 w 128"/>
                <a:gd name="T33" fmla="*/ 0 h 62"/>
                <a:gd name="T34" fmla="*/ 0 w 128"/>
                <a:gd name="T35" fmla="*/ 0 h 62"/>
                <a:gd name="T36" fmla="*/ 0 w 128"/>
                <a:gd name="T37" fmla="*/ 0 h 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62"/>
                <a:gd name="T59" fmla="*/ 128 w 128"/>
                <a:gd name="T60" fmla="*/ 62 h 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62">
                  <a:moveTo>
                    <a:pt x="28" y="3"/>
                  </a:moveTo>
                  <a:lnTo>
                    <a:pt x="88" y="25"/>
                  </a:lnTo>
                  <a:lnTo>
                    <a:pt x="103" y="38"/>
                  </a:lnTo>
                  <a:lnTo>
                    <a:pt x="112" y="41"/>
                  </a:lnTo>
                  <a:lnTo>
                    <a:pt x="116" y="43"/>
                  </a:lnTo>
                  <a:lnTo>
                    <a:pt x="120" y="42"/>
                  </a:lnTo>
                  <a:lnTo>
                    <a:pt x="122" y="46"/>
                  </a:lnTo>
                  <a:lnTo>
                    <a:pt x="123" y="50"/>
                  </a:lnTo>
                  <a:lnTo>
                    <a:pt x="126" y="53"/>
                  </a:lnTo>
                  <a:lnTo>
                    <a:pt x="128" y="59"/>
                  </a:lnTo>
                  <a:lnTo>
                    <a:pt x="122" y="62"/>
                  </a:lnTo>
                  <a:lnTo>
                    <a:pt x="77" y="59"/>
                  </a:lnTo>
                  <a:lnTo>
                    <a:pt x="49" y="46"/>
                  </a:lnTo>
                  <a:lnTo>
                    <a:pt x="41" y="37"/>
                  </a:lnTo>
                  <a:lnTo>
                    <a:pt x="38" y="28"/>
                  </a:lnTo>
                  <a:lnTo>
                    <a:pt x="0" y="8"/>
                  </a:lnTo>
                  <a:lnTo>
                    <a:pt x="0" y="1"/>
                  </a:lnTo>
                  <a:lnTo>
                    <a:pt x="11" y="0"/>
                  </a:lnTo>
                  <a:lnTo>
                    <a:pt x="28"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7" name="Freeform 1179"/>
            <p:cNvSpPr>
              <a:spLocks/>
            </p:cNvSpPr>
            <p:nvPr/>
          </p:nvSpPr>
          <p:spPr bwMode="auto">
            <a:xfrm>
              <a:off x="3272203" y="3013187"/>
              <a:ext cx="3025" cy="11157"/>
            </a:xfrm>
            <a:custGeom>
              <a:avLst/>
              <a:gdLst>
                <a:gd name="T0" fmla="*/ 0 w 6"/>
                <a:gd name="T1" fmla="*/ 0 h 22"/>
                <a:gd name="T2" fmla="*/ 0 w 6"/>
                <a:gd name="T3" fmla="*/ 0 h 22"/>
                <a:gd name="T4" fmla="*/ 0 w 6"/>
                <a:gd name="T5" fmla="*/ 0 h 22"/>
                <a:gd name="T6" fmla="*/ 0 w 6"/>
                <a:gd name="T7" fmla="*/ 0 h 22"/>
                <a:gd name="T8" fmla="*/ 0 w 6"/>
                <a:gd name="T9" fmla="*/ 0 h 22"/>
                <a:gd name="T10" fmla="*/ 0 w 6"/>
                <a:gd name="T11" fmla="*/ 0 h 22"/>
                <a:gd name="T12" fmla="*/ 0 60000 65536"/>
                <a:gd name="T13" fmla="*/ 0 60000 65536"/>
                <a:gd name="T14" fmla="*/ 0 60000 65536"/>
                <a:gd name="T15" fmla="*/ 0 60000 65536"/>
                <a:gd name="T16" fmla="*/ 0 60000 65536"/>
                <a:gd name="T17" fmla="*/ 0 60000 65536"/>
                <a:gd name="T18" fmla="*/ 0 w 6"/>
                <a:gd name="T19" fmla="*/ 0 h 22"/>
                <a:gd name="T20" fmla="*/ 6 w 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6" h="22">
                  <a:moveTo>
                    <a:pt x="2" y="0"/>
                  </a:moveTo>
                  <a:lnTo>
                    <a:pt x="0" y="1"/>
                  </a:lnTo>
                  <a:lnTo>
                    <a:pt x="3" y="22"/>
                  </a:lnTo>
                  <a:lnTo>
                    <a:pt x="6" y="19"/>
                  </a:lnTo>
                  <a:lnTo>
                    <a:pt x="6" y="4"/>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8" name="Freeform 1180"/>
            <p:cNvSpPr>
              <a:spLocks/>
            </p:cNvSpPr>
            <p:nvPr/>
          </p:nvSpPr>
          <p:spPr bwMode="auto">
            <a:xfrm>
              <a:off x="3272203" y="3013187"/>
              <a:ext cx="3025" cy="11157"/>
            </a:xfrm>
            <a:custGeom>
              <a:avLst/>
              <a:gdLst>
                <a:gd name="T0" fmla="*/ 0 w 6"/>
                <a:gd name="T1" fmla="*/ 0 h 22"/>
                <a:gd name="T2" fmla="*/ 0 w 6"/>
                <a:gd name="T3" fmla="*/ 0 h 22"/>
                <a:gd name="T4" fmla="*/ 0 w 6"/>
                <a:gd name="T5" fmla="*/ 0 h 22"/>
                <a:gd name="T6" fmla="*/ 0 w 6"/>
                <a:gd name="T7" fmla="*/ 0 h 22"/>
                <a:gd name="T8" fmla="*/ 0 w 6"/>
                <a:gd name="T9" fmla="*/ 0 h 22"/>
                <a:gd name="T10" fmla="*/ 0 w 6"/>
                <a:gd name="T11" fmla="*/ 0 h 22"/>
                <a:gd name="T12" fmla="*/ 0 60000 65536"/>
                <a:gd name="T13" fmla="*/ 0 60000 65536"/>
                <a:gd name="T14" fmla="*/ 0 60000 65536"/>
                <a:gd name="T15" fmla="*/ 0 60000 65536"/>
                <a:gd name="T16" fmla="*/ 0 60000 65536"/>
                <a:gd name="T17" fmla="*/ 0 60000 65536"/>
                <a:gd name="T18" fmla="*/ 0 w 6"/>
                <a:gd name="T19" fmla="*/ 0 h 22"/>
                <a:gd name="T20" fmla="*/ 6 w 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6" h="22">
                  <a:moveTo>
                    <a:pt x="2" y="0"/>
                  </a:moveTo>
                  <a:lnTo>
                    <a:pt x="0" y="1"/>
                  </a:lnTo>
                  <a:lnTo>
                    <a:pt x="3" y="22"/>
                  </a:lnTo>
                  <a:lnTo>
                    <a:pt x="6" y="19"/>
                  </a:lnTo>
                  <a:lnTo>
                    <a:pt x="6" y="4"/>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9" name="Freeform 1181"/>
            <p:cNvSpPr>
              <a:spLocks/>
            </p:cNvSpPr>
            <p:nvPr/>
          </p:nvSpPr>
          <p:spPr bwMode="auto">
            <a:xfrm>
              <a:off x="3031694" y="3087100"/>
              <a:ext cx="1513"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0" name="Freeform 1182"/>
            <p:cNvSpPr>
              <a:spLocks/>
            </p:cNvSpPr>
            <p:nvPr/>
          </p:nvSpPr>
          <p:spPr bwMode="auto">
            <a:xfrm>
              <a:off x="3031694" y="3087100"/>
              <a:ext cx="1513"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81" name="Freeform 1183"/>
            <p:cNvSpPr>
              <a:spLocks/>
            </p:cNvSpPr>
            <p:nvPr/>
          </p:nvSpPr>
          <p:spPr bwMode="auto">
            <a:xfrm>
              <a:off x="3204134" y="2856991"/>
              <a:ext cx="151263" cy="172930"/>
            </a:xfrm>
            <a:custGeom>
              <a:avLst/>
              <a:gdLst>
                <a:gd name="T0" fmla="*/ 0 w 310"/>
                <a:gd name="T1" fmla="*/ 0 h 362"/>
                <a:gd name="T2" fmla="*/ 0 w 310"/>
                <a:gd name="T3" fmla="*/ 0 h 362"/>
                <a:gd name="T4" fmla="*/ 0 w 310"/>
                <a:gd name="T5" fmla="*/ 0 h 362"/>
                <a:gd name="T6" fmla="*/ 0 w 310"/>
                <a:gd name="T7" fmla="*/ 0 h 362"/>
                <a:gd name="T8" fmla="*/ 0 w 310"/>
                <a:gd name="T9" fmla="*/ 0 h 362"/>
                <a:gd name="T10" fmla="*/ 0 w 310"/>
                <a:gd name="T11" fmla="*/ 0 h 362"/>
                <a:gd name="T12" fmla="*/ 0 w 310"/>
                <a:gd name="T13" fmla="*/ 0 h 362"/>
                <a:gd name="T14" fmla="*/ 0 w 310"/>
                <a:gd name="T15" fmla="*/ 0 h 362"/>
                <a:gd name="T16" fmla="*/ 0 w 310"/>
                <a:gd name="T17" fmla="*/ 0 h 362"/>
                <a:gd name="T18" fmla="*/ 0 w 310"/>
                <a:gd name="T19" fmla="*/ 0 h 362"/>
                <a:gd name="T20" fmla="*/ 0 w 310"/>
                <a:gd name="T21" fmla="*/ 0 h 362"/>
                <a:gd name="T22" fmla="*/ 0 w 310"/>
                <a:gd name="T23" fmla="*/ 0 h 362"/>
                <a:gd name="T24" fmla="*/ 0 w 310"/>
                <a:gd name="T25" fmla="*/ 0 h 362"/>
                <a:gd name="T26" fmla="*/ 0 w 310"/>
                <a:gd name="T27" fmla="*/ 0 h 362"/>
                <a:gd name="T28" fmla="*/ 0 w 310"/>
                <a:gd name="T29" fmla="*/ 0 h 362"/>
                <a:gd name="T30" fmla="*/ 0 w 310"/>
                <a:gd name="T31" fmla="*/ 0 h 362"/>
                <a:gd name="T32" fmla="*/ 0 w 310"/>
                <a:gd name="T33" fmla="*/ 0 h 362"/>
                <a:gd name="T34" fmla="*/ 0 w 310"/>
                <a:gd name="T35" fmla="*/ 0 h 362"/>
                <a:gd name="T36" fmla="*/ 0 w 310"/>
                <a:gd name="T37" fmla="*/ 0 h 362"/>
                <a:gd name="T38" fmla="*/ 0 w 310"/>
                <a:gd name="T39" fmla="*/ 0 h 362"/>
                <a:gd name="T40" fmla="*/ 0 w 310"/>
                <a:gd name="T41" fmla="*/ 0 h 362"/>
                <a:gd name="T42" fmla="*/ 0 w 310"/>
                <a:gd name="T43" fmla="*/ 0 h 362"/>
                <a:gd name="T44" fmla="*/ 0 w 310"/>
                <a:gd name="T45" fmla="*/ 0 h 362"/>
                <a:gd name="T46" fmla="*/ 0 w 310"/>
                <a:gd name="T47" fmla="*/ 0 h 362"/>
                <a:gd name="T48" fmla="*/ 0 w 310"/>
                <a:gd name="T49" fmla="*/ 0 h 362"/>
                <a:gd name="T50" fmla="*/ 0 w 310"/>
                <a:gd name="T51" fmla="*/ 0 h 362"/>
                <a:gd name="T52" fmla="*/ 0 w 310"/>
                <a:gd name="T53" fmla="*/ 0 h 362"/>
                <a:gd name="T54" fmla="*/ 0 w 310"/>
                <a:gd name="T55" fmla="*/ 0 h 362"/>
                <a:gd name="T56" fmla="*/ 0 w 310"/>
                <a:gd name="T57" fmla="*/ 0 h 362"/>
                <a:gd name="T58" fmla="*/ 0 w 310"/>
                <a:gd name="T59" fmla="*/ 0 h 362"/>
                <a:gd name="T60" fmla="*/ 0 w 310"/>
                <a:gd name="T61" fmla="*/ 0 h 362"/>
                <a:gd name="T62" fmla="*/ 0 w 310"/>
                <a:gd name="T63" fmla="*/ 0 h 362"/>
                <a:gd name="T64" fmla="*/ 0 w 310"/>
                <a:gd name="T65" fmla="*/ 0 h 362"/>
                <a:gd name="T66" fmla="*/ 0 w 310"/>
                <a:gd name="T67" fmla="*/ 0 h 362"/>
                <a:gd name="T68" fmla="*/ 0 w 310"/>
                <a:gd name="T69" fmla="*/ 0 h 362"/>
                <a:gd name="T70" fmla="*/ 0 w 310"/>
                <a:gd name="T71" fmla="*/ 0 h 362"/>
                <a:gd name="T72" fmla="*/ 0 w 310"/>
                <a:gd name="T73" fmla="*/ 0 h 362"/>
                <a:gd name="T74" fmla="*/ 0 w 310"/>
                <a:gd name="T75" fmla="*/ 0 h 362"/>
                <a:gd name="T76" fmla="*/ 0 w 310"/>
                <a:gd name="T77" fmla="*/ 0 h 362"/>
                <a:gd name="T78" fmla="*/ 0 w 310"/>
                <a:gd name="T79" fmla="*/ 0 h 362"/>
                <a:gd name="T80" fmla="*/ 0 w 310"/>
                <a:gd name="T81" fmla="*/ 0 h 362"/>
                <a:gd name="T82" fmla="*/ 0 w 310"/>
                <a:gd name="T83" fmla="*/ 0 h 362"/>
                <a:gd name="T84" fmla="*/ 0 w 310"/>
                <a:gd name="T85" fmla="*/ 0 h 362"/>
                <a:gd name="T86" fmla="*/ 0 w 310"/>
                <a:gd name="T87" fmla="*/ 0 h 362"/>
                <a:gd name="T88" fmla="*/ 0 w 310"/>
                <a:gd name="T89" fmla="*/ 0 h 362"/>
                <a:gd name="T90" fmla="*/ 0 w 310"/>
                <a:gd name="T91" fmla="*/ 0 h 362"/>
                <a:gd name="T92" fmla="*/ 0 w 310"/>
                <a:gd name="T93" fmla="*/ 0 h 362"/>
                <a:gd name="T94" fmla="*/ 0 w 310"/>
                <a:gd name="T95" fmla="*/ 0 h 362"/>
                <a:gd name="T96" fmla="*/ 0 w 310"/>
                <a:gd name="T97" fmla="*/ 0 h 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0"/>
                <a:gd name="T148" fmla="*/ 0 h 362"/>
                <a:gd name="T149" fmla="*/ 310 w 310"/>
                <a:gd name="T150" fmla="*/ 362 h 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0" h="362">
                  <a:moveTo>
                    <a:pt x="146" y="10"/>
                  </a:moveTo>
                  <a:lnTo>
                    <a:pt x="126" y="21"/>
                  </a:lnTo>
                  <a:lnTo>
                    <a:pt x="124" y="28"/>
                  </a:lnTo>
                  <a:lnTo>
                    <a:pt x="120" y="37"/>
                  </a:lnTo>
                  <a:lnTo>
                    <a:pt x="115" y="39"/>
                  </a:lnTo>
                  <a:lnTo>
                    <a:pt x="115" y="42"/>
                  </a:lnTo>
                  <a:lnTo>
                    <a:pt x="110" y="45"/>
                  </a:lnTo>
                  <a:lnTo>
                    <a:pt x="108" y="59"/>
                  </a:lnTo>
                  <a:lnTo>
                    <a:pt x="103" y="64"/>
                  </a:lnTo>
                  <a:lnTo>
                    <a:pt x="96" y="67"/>
                  </a:lnTo>
                  <a:lnTo>
                    <a:pt x="91" y="70"/>
                  </a:lnTo>
                  <a:lnTo>
                    <a:pt x="98" y="77"/>
                  </a:lnTo>
                  <a:lnTo>
                    <a:pt x="93" y="82"/>
                  </a:lnTo>
                  <a:lnTo>
                    <a:pt x="88" y="102"/>
                  </a:lnTo>
                  <a:lnTo>
                    <a:pt x="88" y="104"/>
                  </a:lnTo>
                  <a:lnTo>
                    <a:pt x="94" y="109"/>
                  </a:lnTo>
                  <a:lnTo>
                    <a:pt x="79" y="115"/>
                  </a:lnTo>
                  <a:lnTo>
                    <a:pt x="69" y="141"/>
                  </a:lnTo>
                  <a:lnTo>
                    <a:pt x="68" y="150"/>
                  </a:lnTo>
                  <a:lnTo>
                    <a:pt x="70" y="153"/>
                  </a:lnTo>
                  <a:lnTo>
                    <a:pt x="70" y="156"/>
                  </a:lnTo>
                  <a:lnTo>
                    <a:pt x="63" y="156"/>
                  </a:lnTo>
                  <a:lnTo>
                    <a:pt x="55" y="166"/>
                  </a:lnTo>
                  <a:lnTo>
                    <a:pt x="52" y="174"/>
                  </a:lnTo>
                  <a:lnTo>
                    <a:pt x="54" y="177"/>
                  </a:lnTo>
                  <a:lnTo>
                    <a:pt x="60" y="178"/>
                  </a:lnTo>
                  <a:lnTo>
                    <a:pt x="60" y="180"/>
                  </a:lnTo>
                  <a:lnTo>
                    <a:pt x="58" y="185"/>
                  </a:lnTo>
                  <a:lnTo>
                    <a:pt x="60" y="190"/>
                  </a:lnTo>
                  <a:lnTo>
                    <a:pt x="45" y="188"/>
                  </a:lnTo>
                  <a:lnTo>
                    <a:pt x="33" y="219"/>
                  </a:lnTo>
                  <a:lnTo>
                    <a:pt x="27" y="223"/>
                  </a:lnTo>
                  <a:lnTo>
                    <a:pt x="23" y="217"/>
                  </a:lnTo>
                  <a:lnTo>
                    <a:pt x="8" y="226"/>
                  </a:lnTo>
                  <a:lnTo>
                    <a:pt x="8" y="229"/>
                  </a:lnTo>
                  <a:lnTo>
                    <a:pt x="28" y="227"/>
                  </a:lnTo>
                  <a:lnTo>
                    <a:pt x="37" y="229"/>
                  </a:lnTo>
                  <a:lnTo>
                    <a:pt x="41" y="236"/>
                  </a:lnTo>
                  <a:lnTo>
                    <a:pt x="1" y="273"/>
                  </a:lnTo>
                  <a:lnTo>
                    <a:pt x="0" y="285"/>
                  </a:lnTo>
                  <a:lnTo>
                    <a:pt x="4" y="294"/>
                  </a:lnTo>
                  <a:lnTo>
                    <a:pt x="16" y="296"/>
                  </a:lnTo>
                  <a:lnTo>
                    <a:pt x="59" y="288"/>
                  </a:lnTo>
                  <a:lnTo>
                    <a:pt x="88" y="290"/>
                  </a:lnTo>
                  <a:lnTo>
                    <a:pt x="96" y="294"/>
                  </a:lnTo>
                  <a:lnTo>
                    <a:pt x="148" y="290"/>
                  </a:lnTo>
                  <a:lnTo>
                    <a:pt x="155" y="283"/>
                  </a:lnTo>
                  <a:lnTo>
                    <a:pt x="167" y="276"/>
                  </a:lnTo>
                  <a:lnTo>
                    <a:pt x="165" y="291"/>
                  </a:lnTo>
                  <a:lnTo>
                    <a:pt x="154" y="296"/>
                  </a:lnTo>
                  <a:lnTo>
                    <a:pt x="151" y="301"/>
                  </a:lnTo>
                  <a:lnTo>
                    <a:pt x="161" y="300"/>
                  </a:lnTo>
                  <a:lnTo>
                    <a:pt x="162" y="303"/>
                  </a:lnTo>
                  <a:lnTo>
                    <a:pt x="181" y="301"/>
                  </a:lnTo>
                  <a:lnTo>
                    <a:pt x="190" y="289"/>
                  </a:lnTo>
                  <a:lnTo>
                    <a:pt x="197" y="292"/>
                  </a:lnTo>
                  <a:lnTo>
                    <a:pt x="210" y="292"/>
                  </a:lnTo>
                  <a:lnTo>
                    <a:pt x="213" y="294"/>
                  </a:lnTo>
                  <a:lnTo>
                    <a:pt x="193" y="310"/>
                  </a:lnTo>
                  <a:lnTo>
                    <a:pt x="182" y="326"/>
                  </a:lnTo>
                  <a:lnTo>
                    <a:pt x="163" y="332"/>
                  </a:lnTo>
                  <a:lnTo>
                    <a:pt x="162" y="341"/>
                  </a:lnTo>
                  <a:lnTo>
                    <a:pt x="172" y="343"/>
                  </a:lnTo>
                  <a:lnTo>
                    <a:pt x="192" y="336"/>
                  </a:lnTo>
                  <a:lnTo>
                    <a:pt x="213" y="310"/>
                  </a:lnTo>
                  <a:lnTo>
                    <a:pt x="227" y="303"/>
                  </a:lnTo>
                  <a:lnTo>
                    <a:pt x="229" y="306"/>
                  </a:lnTo>
                  <a:lnTo>
                    <a:pt x="240" y="271"/>
                  </a:lnTo>
                  <a:lnTo>
                    <a:pt x="248" y="271"/>
                  </a:lnTo>
                  <a:lnTo>
                    <a:pt x="255" y="310"/>
                  </a:lnTo>
                  <a:lnTo>
                    <a:pt x="246" y="344"/>
                  </a:lnTo>
                  <a:lnTo>
                    <a:pt x="252" y="347"/>
                  </a:lnTo>
                  <a:lnTo>
                    <a:pt x="269" y="323"/>
                  </a:lnTo>
                  <a:lnTo>
                    <a:pt x="273" y="327"/>
                  </a:lnTo>
                  <a:lnTo>
                    <a:pt x="269" y="336"/>
                  </a:lnTo>
                  <a:lnTo>
                    <a:pt x="270" y="353"/>
                  </a:lnTo>
                  <a:lnTo>
                    <a:pt x="274" y="362"/>
                  </a:lnTo>
                  <a:lnTo>
                    <a:pt x="284" y="353"/>
                  </a:lnTo>
                  <a:lnTo>
                    <a:pt x="295" y="356"/>
                  </a:lnTo>
                  <a:lnTo>
                    <a:pt x="310" y="303"/>
                  </a:lnTo>
                  <a:lnTo>
                    <a:pt x="310" y="285"/>
                  </a:lnTo>
                  <a:lnTo>
                    <a:pt x="306" y="282"/>
                  </a:lnTo>
                  <a:lnTo>
                    <a:pt x="295" y="303"/>
                  </a:lnTo>
                  <a:lnTo>
                    <a:pt x="291" y="298"/>
                  </a:lnTo>
                  <a:lnTo>
                    <a:pt x="290" y="285"/>
                  </a:lnTo>
                  <a:lnTo>
                    <a:pt x="299" y="263"/>
                  </a:lnTo>
                  <a:lnTo>
                    <a:pt x="303" y="259"/>
                  </a:lnTo>
                  <a:lnTo>
                    <a:pt x="303" y="251"/>
                  </a:lnTo>
                  <a:lnTo>
                    <a:pt x="285" y="264"/>
                  </a:lnTo>
                  <a:lnTo>
                    <a:pt x="273" y="289"/>
                  </a:lnTo>
                  <a:lnTo>
                    <a:pt x="268" y="290"/>
                  </a:lnTo>
                  <a:lnTo>
                    <a:pt x="264" y="286"/>
                  </a:lnTo>
                  <a:lnTo>
                    <a:pt x="261" y="280"/>
                  </a:lnTo>
                  <a:lnTo>
                    <a:pt x="266" y="263"/>
                  </a:lnTo>
                  <a:lnTo>
                    <a:pt x="264" y="262"/>
                  </a:lnTo>
                  <a:lnTo>
                    <a:pt x="263" y="258"/>
                  </a:lnTo>
                  <a:lnTo>
                    <a:pt x="256" y="250"/>
                  </a:lnTo>
                  <a:lnTo>
                    <a:pt x="273" y="244"/>
                  </a:lnTo>
                  <a:lnTo>
                    <a:pt x="280" y="236"/>
                  </a:lnTo>
                  <a:lnTo>
                    <a:pt x="288" y="232"/>
                  </a:lnTo>
                  <a:lnTo>
                    <a:pt x="293" y="224"/>
                  </a:lnTo>
                  <a:lnTo>
                    <a:pt x="292" y="219"/>
                  </a:lnTo>
                  <a:lnTo>
                    <a:pt x="269" y="229"/>
                  </a:lnTo>
                  <a:lnTo>
                    <a:pt x="264" y="228"/>
                  </a:lnTo>
                  <a:lnTo>
                    <a:pt x="252" y="233"/>
                  </a:lnTo>
                  <a:lnTo>
                    <a:pt x="249" y="230"/>
                  </a:lnTo>
                  <a:lnTo>
                    <a:pt x="262" y="212"/>
                  </a:lnTo>
                  <a:lnTo>
                    <a:pt x="257" y="208"/>
                  </a:lnTo>
                  <a:lnTo>
                    <a:pt x="252" y="207"/>
                  </a:lnTo>
                  <a:lnTo>
                    <a:pt x="258" y="195"/>
                  </a:lnTo>
                  <a:lnTo>
                    <a:pt x="267" y="185"/>
                  </a:lnTo>
                  <a:lnTo>
                    <a:pt x="273" y="173"/>
                  </a:lnTo>
                  <a:lnTo>
                    <a:pt x="272" y="169"/>
                  </a:lnTo>
                  <a:lnTo>
                    <a:pt x="251" y="163"/>
                  </a:lnTo>
                  <a:lnTo>
                    <a:pt x="236" y="165"/>
                  </a:lnTo>
                  <a:lnTo>
                    <a:pt x="229" y="158"/>
                  </a:lnTo>
                  <a:lnTo>
                    <a:pt x="196" y="174"/>
                  </a:lnTo>
                  <a:lnTo>
                    <a:pt x="187" y="175"/>
                  </a:lnTo>
                  <a:lnTo>
                    <a:pt x="195" y="159"/>
                  </a:lnTo>
                  <a:lnTo>
                    <a:pt x="196" y="153"/>
                  </a:lnTo>
                  <a:lnTo>
                    <a:pt x="187" y="158"/>
                  </a:lnTo>
                  <a:lnTo>
                    <a:pt x="185" y="163"/>
                  </a:lnTo>
                  <a:lnTo>
                    <a:pt x="180" y="160"/>
                  </a:lnTo>
                  <a:lnTo>
                    <a:pt x="162" y="158"/>
                  </a:lnTo>
                  <a:lnTo>
                    <a:pt x="163" y="148"/>
                  </a:lnTo>
                  <a:lnTo>
                    <a:pt x="154" y="144"/>
                  </a:lnTo>
                  <a:lnTo>
                    <a:pt x="180" y="127"/>
                  </a:lnTo>
                  <a:lnTo>
                    <a:pt x="173" y="125"/>
                  </a:lnTo>
                  <a:lnTo>
                    <a:pt x="151" y="123"/>
                  </a:lnTo>
                  <a:lnTo>
                    <a:pt x="154" y="114"/>
                  </a:lnTo>
                  <a:lnTo>
                    <a:pt x="147" y="113"/>
                  </a:lnTo>
                  <a:lnTo>
                    <a:pt x="122" y="149"/>
                  </a:lnTo>
                  <a:lnTo>
                    <a:pt x="117" y="138"/>
                  </a:lnTo>
                  <a:lnTo>
                    <a:pt x="122" y="129"/>
                  </a:lnTo>
                  <a:lnTo>
                    <a:pt x="122" y="118"/>
                  </a:lnTo>
                  <a:lnTo>
                    <a:pt x="146" y="79"/>
                  </a:lnTo>
                  <a:lnTo>
                    <a:pt x="147" y="55"/>
                  </a:lnTo>
                  <a:lnTo>
                    <a:pt x="151" y="62"/>
                  </a:lnTo>
                  <a:lnTo>
                    <a:pt x="161" y="55"/>
                  </a:lnTo>
                  <a:lnTo>
                    <a:pt x="166" y="35"/>
                  </a:lnTo>
                  <a:lnTo>
                    <a:pt x="159" y="29"/>
                  </a:lnTo>
                  <a:lnTo>
                    <a:pt x="160" y="23"/>
                  </a:lnTo>
                  <a:lnTo>
                    <a:pt x="170" y="21"/>
                  </a:lnTo>
                  <a:lnTo>
                    <a:pt x="178" y="7"/>
                  </a:lnTo>
                  <a:lnTo>
                    <a:pt x="178" y="0"/>
                  </a:lnTo>
                  <a:lnTo>
                    <a:pt x="169" y="7"/>
                  </a:lnTo>
                  <a:lnTo>
                    <a:pt x="165" y="4"/>
                  </a:lnTo>
                  <a:lnTo>
                    <a:pt x="157" y="4"/>
                  </a:lnTo>
                  <a:lnTo>
                    <a:pt x="146"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2" name="Freeform 1184"/>
            <p:cNvSpPr>
              <a:spLocks/>
            </p:cNvSpPr>
            <p:nvPr/>
          </p:nvSpPr>
          <p:spPr bwMode="auto">
            <a:xfrm>
              <a:off x="3204134" y="2856991"/>
              <a:ext cx="151263" cy="172930"/>
            </a:xfrm>
            <a:custGeom>
              <a:avLst/>
              <a:gdLst>
                <a:gd name="T0" fmla="*/ 0 w 310"/>
                <a:gd name="T1" fmla="*/ 0 h 362"/>
                <a:gd name="T2" fmla="*/ 0 w 310"/>
                <a:gd name="T3" fmla="*/ 0 h 362"/>
                <a:gd name="T4" fmla="*/ 0 w 310"/>
                <a:gd name="T5" fmla="*/ 0 h 362"/>
                <a:gd name="T6" fmla="*/ 0 w 310"/>
                <a:gd name="T7" fmla="*/ 0 h 362"/>
                <a:gd name="T8" fmla="*/ 0 w 310"/>
                <a:gd name="T9" fmla="*/ 0 h 362"/>
                <a:gd name="T10" fmla="*/ 0 w 310"/>
                <a:gd name="T11" fmla="*/ 0 h 362"/>
                <a:gd name="T12" fmla="*/ 0 w 310"/>
                <a:gd name="T13" fmla="*/ 0 h 362"/>
                <a:gd name="T14" fmla="*/ 0 w 310"/>
                <a:gd name="T15" fmla="*/ 0 h 362"/>
                <a:gd name="T16" fmla="*/ 0 w 310"/>
                <a:gd name="T17" fmla="*/ 0 h 362"/>
                <a:gd name="T18" fmla="*/ 0 w 310"/>
                <a:gd name="T19" fmla="*/ 0 h 362"/>
                <a:gd name="T20" fmla="*/ 0 w 310"/>
                <a:gd name="T21" fmla="*/ 0 h 362"/>
                <a:gd name="T22" fmla="*/ 0 w 310"/>
                <a:gd name="T23" fmla="*/ 0 h 362"/>
                <a:gd name="T24" fmla="*/ 0 w 310"/>
                <a:gd name="T25" fmla="*/ 0 h 362"/>
                <a:gd name="T26" fmla="*/ 0 w 310"/>
                <a:gd name="T27" fmla="*/ 0 h 362"/>
                <a:gd name="T28" fmla="*/ 0 w 310"/>
                <a:gd name="T29" fmla="*/ 0 h 362"/>
                <a:gd name="T30" fmla="*/ 0 w 310"/>
                <a:gd name="T31" fmla="*/ 0 h 362"/>
                <a:gd name="T32" fmla="*/ 0 w 310"/>
                <a:gd name="T33" fmla="*/ 0 h 362"/>
                <a:gd name="T34" fmla="*/ 0 w 310"/>
                <a:gd name="T35" fmla="*/ 0 h 362"/>
                <a:gd name="T36" fmla="*/ 0 w 310"/>
                <a:gd name="T37" fmla="*/ 0 h 362"/>
                <a:gd name="T38" fmla="*/ 0 w 310"/>
                <a:gd name="T39" fmla="*/ 0 h 362"/>
                <a:gd name="T40" fmla="*/ 0 w 310"/>
                <a:gd name="T41" fmla="*/ 0 h 362"/>
                <a:gd name="T42" fmla="*/ 0 w 310"/>
                <a:gd name="T43" fmla="*/ 0 h 362"/>
                <a:gd name="T44" fmla="*/ 0 w 310"/>
                <a:gd name="T45" fmla="*/ 0 h 362"/>
                <a:gd name="T46" fmla="*/ 0 w 310"/>
                <a:gd name="T47" fmla="*/ 0 h 362"/>
                <a:gd name="T48" fmla="*/ 0 w 310"/>
                <a:gd name="T49" fmla="*/ 0 h 362"/>
                <a:gd name="T50" fmla="*/ 0 w 310"/>
                <a:gd name="T51" fmla="*/ 0 h 362"/>
                <a:gd name="T52" fmla="*/ 0 w 310"/>
                <a:gd name="T53" fmla="*/ 0 h 362"/>
                <a:gd name="T54" fmla="*/ 0 w 310"/>
                <a:gd name="T55" fmla="*/ 0 h 362"/>
                <a:gd name="T56" fmla="*/ 0 w 310"/>
                <a:gd name="T57" fmla="*/ 0 h 362"/>
                <a:gd name="T58" fmla="*/ 0 w 310"/>
                <a:gd name="T59" fmla="*/ 0 h 362"/>
                <a:gd name="T60" fmla="*/ 0 w 310"/>
                <a:gd name="T61" fmla="*/ 0 h 362"/>
                <a:gd name="T62" fmla="*/ 0 w 310"/>
                <a:gd name="T63" fmla="*/ 0 h 362"/>
                <a:gd name="T64" fmla="*/ 0 w 310"/>
                <a:gd name="T65" fmla="*/ 0 h 362"/>
                <a:gd name="T66" fmla="*/ 0 w 310"/>
                <a:gd name="T67" fmla="*/ 0 h 362"/>
                <a:gd name="T68" fmla="*/ 0 w 310"/>
                <a:gd name="T69" fmla="*/ 0 h 362"/>
                <a:gd name="T70" fmla="*/ 0 w 310"/>
                <a:gd name="T71" fmla="*/ 0 h 362"/>
                <a:gd name="T72" fmla="*/ 0 w 310"/>
                <a:gd name="T73" fmla="*/ 0 h 362"/>
                <a:gd name="T74" fmla="*/ 0 w 310"/>
                <a:gd name="T75" fmla="*/ 0 h 362"/>
                <a:gd name="T76" fmla="*/ 0 w 310"/>
                <a:gd name="T77" fmla="*/ 0 h 362"/>
                <a:gd name="T78" fmla="*/ 0 w 310"/>
                <a:gd name="T79" fmla="*/ 0 h 362"/>
                <a:gd name="T80" fmla="*/ 0 w 310"/>
                <a:gd name="T81" fmla="*/ 0 h 362"/>
                <a:gd name="T82" fmla="*/ 0 w 310"/>
                <a:gd name="T83" fmla="*/ 0 h 362"/>
                <a:gd name="T84" fmla="*/ 0 w 310"/>
                <a:gd name="T85" fmla="*/ 0 h 362"/>
                <a:gd name="T86" fmla="*/ 0 w 310"/>
                <a:gd name="T87" fmla="*/ 0 h 362"/>
                <a:gd name="T88" fmla="*/ 0 w 310"/>
                <a:gd name="T89" fmla="*/ 0 h 362"/>
                <a:gd name="T90" fmla="*/ 0 w 310"/>
                <a:gd name="T91" fmla="*/ 0 h 362"/>
                <a:gd name="T92" fmla="*/ 0 w 310"/>
                <a:gd name="T93" fmla="*/ 0 h 362"/>
                <a:gd name="T94" fmla="*/ 0 w 310"/>
                <a:gd name="T95" fmla="*/ 0 h 362"/>
                <a:gd name="T96" fmla="*/ 0 w 310"/>
                <a:gd name="T97" fmla="*/ 0 h 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0"/>
                <a:gd name="T148" fmla="*/ 0 h 362"/>
                <a:gd name="T149" fmla="*/ 310 w 310"/>
                <a:gd name="T150" fmla="*/ 362 h 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0" h="362">
                  <a:moveTo>
                    <a:pt x="146" y="10"/>
                  </a:moveTo>
                  <a:lnTo>
                    <a:pt x="126" y="21"/>
                  </a:lnTo>
                  <a:lnTo>
                    <a:pt x="124" y="28"/>
                  </a:lnTo>
                  <a:lnTo>
                    <a:pt x="120" y="37"/>
                  </a:lnTo>
                  <a:lnTo>
                    <a:pt x="115" y="39"/>
                  </a:lnTo>
                  <a:lnTo>
                    <a:pt x="115" y="42"/>
                  </a:lnTo>
                  <a:lnTo>
                    <a:pt x="110" y="45"/>
                  </a:lnTo>
                  <a:lnTo>
                    <a:pt x="108" y="59"/>
                  </a:lnTo>
                  <a:lnTo>
                    <a:pt x="103" y="64"/>
                  </a:lnTo>
                  <a:lnTo>
                    <a:pt x="96" y="67"/>
                  </a:lnTo>
                  <a:lnTo>
                    <a:pt x="91" y="70"/>
                  </a:lnTo>
                  <a:lnTo>
                    <a:pt x="98" y="77"/>
                  </a:lnTo>
                  <a:lnTo>
                    <a:pt x="93" y="82"/>
                  </a:lnTo>
                  <a:lnTo>
                    <a:pt x="88" y="102"/>
                  </a:lnTo>
                  <a:lnTo>
                    <a:pt x="88" y="104"/>
                  </a:lnTo>
                  <a:lnTo>
                    <a:pt x="94" y="109"/>
                  </a:lnTo>
                  <a:lnTo>
                    <a:pt x="79" y="115"/>
                  </a:lnTo>
                  <a:lnTo>
                    <a:pt x="69" y="141"/>
                  </a:lnTo>
                  <a:lnTo>
                    <a:pt x="68" y="150"/>
                  </a:lnTo>
                  <a:lnTo>
                    <a:pt x="70" y="153"/>
                  </a:lnTo>
                  <a:lnTo>
                    <a:pt x="70" y="156"/>
                  </a:lnTo>
                  <a:lnTo>
                    <a:pt x="63" y="156"/>
                  </a:lnTo>
                  <a:lnTo>
                    <a:pt x="55" y="166"/>
                  </a:lnTo>
                  <a:lnTo>
                    <a:pt x="52" y="174"/>
                  </a:lnTo>
                  <a:lnTo>
                    <a:pt x="54" y="177"/>
                  </a:lnTo>
                  <a:lnTo>
                    <a:pt x="60" y="178"/>
                  </a:lnTo>
                  <a:lnTo>
                    <a:pt x="60" y="180"/>
                  </a:lnTo>
                  <a:lnTo>
                    <a:pt x="58" y="185"/>
                  </a:lnTo>
                  <a:lnTo>
                    <a:pt x="60" y="190"/>
                  </a:lnTo>
                  <a:lnTo>
                    <a:pt x="45" y="188"/>
                  </a:lnTo>
                  <a:lnTo>
                    <a:pt x="33" y="219"/>
                  </a:lnTo>
                  <a:lnTo>
                    <a:pt x="27" y="223"/>
                  </a:lnTo>
                  <a:lnTo>
                    <a:pt x="23" y="217"/>
                  </a:lnTo>
                  <a:lnTo>
                    <a:pt x="8" y="226"/>
                  </a:lnTo>
                  <a:lnTo>
                    <a:pt x="8" y="229"/>
                  </a:lnTo>
                  <a:lnTo>
                    <a:pt x="28" y="227"/>
                  </a:lnTo>
                  <a:lnTo>
                    <a:pt x="37" y="229"/>
                  </a:lnTo>
                  <a:lnTo>
                    <a:pt x="41" y="236"/>
                  </a:lnTo>
                  <a:lnTo>
                    <a:pt x="1" y="273"/>
                  </a:lnTo>
                  <a:lnTo>
                    <a:pt x="0" y="285"/>
                  </a:lnTo>
                  <a:lnTo>
                    <a:pt x="4" y="294"/>
                  </a:lnTo>
                  <a:lnTo>
                    <a:pt x="16" y="296"/>
                  </a:lnTo>
                  <a:lnTo>
                    <a:pt x="59" y="288"/>
                  </a:lnTo>
                  <a:lnTo>
                    <a:pt x="88" y="290"/>
                  </a:lnTo>
                  <a:lnTo>
                    <a:pt x="96" y="294"/>
                  </a:lnTo>
                  <a:lnTo>
                    <a:pt x="148" y="290"/>
                  </a:lnTo>
                  <a:lnTo>
                    <a:pt x="155" y="283"/>
                  </a:lnTo>
                  <a:lnTo>
                    <a:pt x="167" y="276"/>
                  </a:lnTo>
                  <a:lnTo>
                    <a:pt x="165" y="291"/>
                  </a:lnTo>
                  <a:lnTo>
                    <a:pt x="154" y="296"/>
                  </a:lnTo>
                  <a:lnTo>
                    <a:pt x="151" y="301"/>
                  </a:lnTo>
                  <a:lnTo>
                    <a:pt x="161" y="300"/>
                  </a:lnTo>
                  <a:lnTo>
                    <a:pt x="162" y="303"/>
                  </a:lnTo>
                  <a:lnTo>
                    <a:pt x="181" y="301"/>
                  </a:lnTo>
                  <a:lnTo>
                    <a:pt x="190" y="289"/>
                  </a:lnTo>
                  <a:lnTo>
                    <a:pt x="197" y="292"/>
                  </a:lnTo>
                  <a:lnTo>
                    <a:pt x="210" y="292"/>
                  </a:lnTo>
                  <a:lnTo>
                    <a:pt x="213" y="294"/>
                  </a:lnTo>
                  <a:lnTo>
                    <a:pt x="193" y="310"/>
                  </a:lnTo>
                  <a:lnTo>
                    <a:pt x="182" y="326"/>
                  </a:lnTo>
                  <a:lnTo>
                    <a:pt x="163" y="332"/>
                  </a:lnTo>
                  <a:lnTo>
                    <a:pt x="162" y="341"/>
                  </a:lnTo>
                  <a:lnTo>
                    <a:pt x="172" y="343"/>
                  </a:lnTo>
                  <a:lnTo>
                    <a:pt x="192" y="336"/>
                  </a:lnTo>
                  <a:lnTo>
                    <a:pt x="213" y="310"/>
                  </a:lnTo>
                  <a:lnTo>
                    <a:pt x="227" y="303"/>
                  </a:lnTo>
                  <a:lnTo>
                    <a:pt x="229" y="306"/>
                  </a:lnTo>
                  <a:lnTo>
                    <a:pt x="240" y="271"/>
                  </a:lnTo>
                  <a:lnTo>
                    <a:pt x="248" y="271"/>
                  </a:lnTo>
                  <a:lnTo>
                    <a:pt x="255" y="310"/>
                  </a:lnTo>
                  <a:lnTo>
                    <a:pt x="246" y="344"/>
                  </a:lnTo>
                  <a:lnTo>
                    <a:pt x="252" y="347"/>
                  </a:lnTo>
                  <a:lnTo>
                    <a:pt x="269" y="323"/>
                  </a:lnTo>
                  <a:lnTo>
                    <a:pt x="273" y="327"/>
                  </a:lnTo>
                  <a:lnTo>
                    <a:pt x="269" y="336"/>
                  </a:lnTo>
                  <a:lnTo>
                    <a:pt x="270" y="353"/>
                  </a:lnTo>
                  <a:lnTo>
                    <a:pt x="274" y="362"/>
                  </a:lnTo>
                  <a:lnTo>
                    <a:pt x="284" y="353"/>
                  </a:lnTo>
                  <a:lnTo>
                    <a:pt x="295" y="356"/>
                  </a:lnTo>
                  <a:lnTo>
                    <a:pt x="310" y="303"/>
                  </a:lnTo>
                  <a:lnTo>
                    <a:pt x="310" y="285"/>
                  </a:lnTo>
                  <a:lnTo>
                    <a:pt x="306" y="282"/>
                  </a:lnTo>
                  <a:lnTo>
                    <a:pt x="295" y="303"/>
                  </a:lnTo>
                  <a:lnTo>
                    <a:pt x="291" y="298"/>
                  </a:lnTo>
                  <a:lnTo>
                    <a:pt x="290" y="285"/>
                  </a:lnTo>
                  <a:lnTo>
                    <a:pt x="299" y="263"/>
                  </a:lnTo>
                  <a:lnTo>
                    <a:pt x="303" y="259"/>
                  </a:lnTo>
                  <a:lnTo>
                    <a:pt x="303" y="251"/>
                  </a:lnTo>
                  <a:lnTo>
                    <a:pt x="285" y="264"/>
                  </a:lnTo>
                  <a:lnTo>
                    <a:pt x="273" y="289"/>
                  </a:lnTo>
                  <a:lnTo>
                    <a:pt x="268" y="290"/>
                  </a:lnTo>
                  <a:lnTo>
                    <a:pt x="264" y="286"/>
                  </a:lnTo>
                  <a:lnTo>
                    <a:pt x="261" y="280"/>
                  </a:lnTo>
                  <a:lnTo>
                    <a:pt x="266" y="263"/>
                  </a:lnTo>
                  <a:lnTo>
                    <a:pt x="264" y="262"/>
                  </a:lnTo>
                  <a:lnTo>
                    <a:pt x="263" y="258"/>
                  </a:lnTo>
                  <a:lnTo>
                    <a:pt x="256" y="250"/>
                  </a:lnTo>
                  <a:lnTo>
                    <a:pt x="273" y="244"/>
                  </a:lnTo>
                  <a:lnTo>
                    <a:pt x="280" y="236"/>
                  </a:lnTo>
                  <a:lnTo>
                    <a:pt x="288" y="232"/>
                  </a:lnTo>
                  <a:lnTo>
                    <a:pt x="293" y="224"/>
                  </a:lnTo>
                  <a:lnTo>
                    <a:pt x="292" y="219"/>
                  </a:lnTo>
                  <a:lnTo>
                    <a:pt x="269" y="229"/>
                  </a:lnTo>
                  <a:lnTo>
                    <a:pt x="264" y="228"/>
                  </a:lnTo>
                  <a:lnTo>
                    <a:pt x="252" y="233"/>
                  </a:lnTo>
                  <a:lnTo>
                    <a:pt x="249" y="230"/>
                  </a:lnTo>
                  <a:lnTo>
                    <a:pt x="262" y="212"/>
                  </a:lnTo>
                  <a:lnTo>
                    <a:pt x="257" y="208"/>
                  </a:lnTo>
                  <a:lnTo>
                    <a:pt x="252" y="207"/>
                  </a:lnTo>
                  <a:lnTo>
                    <a:pt x="258" y="195"/>
                  </a:lnTo>
                  <a:lnTo>
                    <a:pt x="267" y="185"/>
                  </a:lnTo>
                  <a:lnTo>
                    <a:pt x="273" y="173"/>
                  </a:lnTo>
                  <a:lnTo>
                    <a:pt x="272" y="169"/>
                  </a:lnTo>
                  <a:lnTo>
                    <a:pt x="251" y="163"/>
                  </a:lnTo>
                  <a:lnTo>
                    <a:pt x="236" y="165"/>
                  </a:lnTo>
                  <a:lnTo>
                    <a:pt x="229" y="158"/>
                  </a:lnTo>
                  <a:lnTo>
                    <a:pt x="196" y="174"/>
                  </a:lnTo>
                  <a:lnTo>
                    <a:pt x="187" y="175"/>
                  </a:lnTo>
                  <a:lnTo>
                    <a:pt x="195" y="159"/>
                  </a:lnTo>
                  <a:lnTo>
                    <a:pt x="196" y="153"/>
                  </a:lnTo>
                  <a:lnTo>
                    <a:pt x="187" y="158"/>
                  </a:lnTo>
                  <a:lnTo>
                    <a:pt x="185" y="163"/>
                  </a:lnTo>
                  <a:lnTo>
                    <a:pt x="180" y="160"/>
                  </a:lnTo>
                  <a:lnTo>
                    <a:pt x="162" y="158"/>
                  </a:lnTo>
                  <a:lnTo>
                    <a:pt x="163" y="148"/>
                  </a:lnTo>
                  <a:lnTo>
                    <a:pt x="154" y="144"/>
                  </a:lnTo>
                  <a:lnTo>
                    <a:pt x="180" y="127"/>
                  </a:lnTo>
                  <a:lnTo>
                    <a:pt x="173" y="125"/>
                  </a:lnTo>
                  <a:lnTo>
                    <a:pt x="151" y="123"/>
                  </a:lnTo>
                  <a:lnTo>
                    <a:pt x="154" y="114"/>
                  </a:lnTo>
                  <a:lnTo>
                    <a:pt x="147" y="113"/>
                  </a:lnTo>
                  <a:lnTo>
                    <a:pt x="122" y="149"/>
                  </a:lnTo>
                  <a:lnTo>
                    <a:pt x="117" y="138"/>
                  </a:lnTo>
                  <a:lnTo>
                    <a:pt x="122" y="129"/>
                  </a:lnTo>
                  <a:lnTo>
                    <a:pt x="122" y="118"/>
                  </a:lnTo>
                  <a:lnTo>
                    <a:pt x="146" y="79"/>
                  </a:lnTo>
                  <a:lnTo>
                    <a:pt x="147" y="55"/>
                  </a:lnTo>
                  <a:lnTo>
                    <a:pt x="151" y="62"/>
                  </a:lnTo>
                  <a:lnTo>
                    <a:pt x="161" y="55"/>
                  </a:lnTo>
                  <a:lnTo>
                    <a:pt x="166" y="35"/>
                  </a:lnTo>
                  <a:lnTo>
                    <a:pt x="159" y="29"/>
                  </a:lnTo>
                  <a:lnTo>
                    <a:pt x="160" y="23"/>
                  </a:lnTo>
                  <a:lnTo>
                    <a:pt x="170" y="21"/>
                  </a:lnTo>
                  <a:lnTo>
                    <a:pt x="178" y="7"/>
                  </a:lnTo>
                  <a:lnTo>
                    <a:pt x="178" y="0"/>
                  </a:lnTo>
                  <a:lnTo>
                    <a:pt x="169" y="7"/>
                  </a:lnTo>
                  <a:lnTo>
                    <a:pt x="165" y="4"/>
                  </a:lnTo>
                  <a:lnTo>
                    <a:pt x="157" y="4"/>
                  </a:lnTo>
                  <a:lnTo>
                    <a:pt x="146" y="1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383" name="Freeform 1185"/>
            <p:cNvSpPr>
              <a:spLocks/>
            </p:cNvSpPr>
            <p:nvPr/>
          </p:nvSpPr>
          <p:spPr bwMode="auto">
            <a:xfrm>
              <a:off x="1472175" y="1999312"/>
              <a:ext cx="33278" cy="46022"/>
            </a:xfrm>
            <a:custGeom>
              <a:avLst/>
              <a:gdLst>
                <a:gd name="T0" fmla="*/ 0 w 69"/>
                <a:gd name="T1" fmla="*/ 0 h 98"/>
                <a:gd name="T2" fmla="*/ 0 w 69"/>
                <a:gd name="T3" fmla="*/ 0 h 98"/>
                <a:gd name="T4" fmla="*/ 0 w 69"/>
                <a:gd name="T5" fmla="*/ 0 h 98"/>
                <a:gd name="T6" fmla="*/ 0 w 69"/>
                <a:gd name="T7" fmla="*/ 0 h 98"/>
                <a:gd name="T8" fmla="*/ 0 w 69"/>
                <a:gd name="T9" fmla="*/ 0 h 98"/>
                <a:gd name="T10" fmla="*/ 0 w 69"/>
                <a:gd name="T11" fmla="*/ 0 h 98"/>
                <a:gd name="T12" fmla="*/ 0 w 69"/>
                <a:gd name="T13" fmla="*/ 0 h 98"/>
                <a:gd name="T14" fmla="*/ 0 w 69"/>
                <a:gd name="T15" fmla="*/ 0 h 98"/>
                <a:gd name="T16" fmla="*/ 0 w 69"/>
                <a:gd name="T17" fmla="*/ 0 h 98"/>
                <a:gd name="T18" fmla="*/ 0 w 69"/>
                <a:gd name="T19" fmla="*/ 0 h 98"/>
                <a:gd name="T20" fmla="*/ 0 w 69"/>
                <a:gd name="T21" fmla="*/ 0 h 98"/>
                <a:gd name="T22" fmla="*/ 0 w 69"/>
                <a:gd name="T23" fmla="*/ 0 h 98"/>
                <a:gd name="T24" fmla="*/ 0 w 69"/>
                <a:gd name="T25" fmla="*/ 0 h 98"/>
                <a:gd name="T26" fmla="*/ 0 w 69"/>
                <a:gd name="T27" fmla="*/ 0 h 98"/>
                <a:gd name="T28" fmla="*/ 0 w 69"/>
                <a:gd name="T29" fmla="*/ 0 h 98"/>
                <a:gd name="T30" fmla="*/ 0 w 69"/>
                <a:gd name="T31" fmla="*/ 0 h 98"/>
                <a:gd name="T32" fmla="*/ 0 w 69"/>
                <a:gd name="T33" fmla="*/ 0 h 98"/>
                <a:gd name="T34" fmla="*/ 0 w 69"/>
                <a:gd name="T35" fmla="*/ 0 h 98"/>
                <a:gd name="T36" fmla="*/ 0 w 69"/>
                <a:gd name="T37" fmla="*/ 0 h 98"/>
                <a:gd name="T38" fmla="*/ 0 w 69"/>
                <a:gd name="T39" fmla="*/ 0 h 98"/>
                <a:gd name="T40" fmla="*/ 0 w 69"/>
                <a:gd name="T41" fmla="*/ 0 h 98"/>
                <a:gd name="T42" fmla="*/ 0 w 69"/>
                <a:gd name="T43" fmla="*/ 0 h 98"/>
                <a:gd name="T44" fmla="*/ 0 w 69"/>
                <a:gd name="T45" fmla="*/ 0 h 98"/>
                <a:gd name="T46" fmla="*/ 0 w 69"/>
                <a:gd name="T47" fmla="*/ 0 h 98"/>
                <a:gd name="T48" fmla="*/ 0 w 69"/>
                <a:gd name="T49" fmla="*/ 0 h 98"/>
                <a:gd name="T50" fmla="*/ 0 w 69"/>
                <a:gd name="T51" fmla="*/ 0 h 98"/>
                <a:gd name="T52" fmla="*/ 0 w 69"/>
                <a:gd name="T53" fmla="*/ 0 h 98"/>
                <a:gd name="T54" fmla="*/ 0 w 69"/>
                <a:gd name="T55" fmla="*/ 0 h 98"/>
                <a:gd name="T56" fmla="*/ 0 w 69"/>
                <a:gd name="T57" fmla="*/ 0 h 98"/>
                <a:gd name="T58" fmla="*/ 0 w 69"/>
                <a:gd name="T59" fmla="*/ 0 h 98"/>
                <a:gd name="T60" fmla="*/ 0 w 69"/>
                <a:gd name="T61" fmla="*/ 0 h 98"/>
                <a:gd name="T62" fmla="*/ 0 w 69"/>
                <a:gd name="T63" fmla="*/ 0 h 98"/>
                <a:gd name="T64" fmla="*/ 0 w 69"/>
                <a:gd name="T65" fmla="*/ 0 h 98"/>
                <a:gd name="T66" fmla="*/ 0 w 69"/>
                <a:gd name="T67" fmla="*/ 0 h 98"/>
                <a:gd name="T68" fmla="*/ 0 w 69"/>
                <a:gd name="T69" fmla="*/ 0 h 98"/>
                <a:gd name="T70" fmla="*/ 0 w 69"/>
                <a:gd name="T71" fmla="*/ 0 h 98"/>
                <a:gd name="T72" fmla="*/ 0 w 69"/>
                <a:gd name="T73" fmla="*/ 0 h 98"/>
                <a:gd name="T74" fmla="*/ 0 w 69"/>
                <a:gd name="T75" fmla="*/ 0 h 98"/>
                <a:gd name="T76" fmla="*/ 0 w 69"/>
                <a:gd name="T77" fmla="*/ 0 h 98"/>
                <a:gd name="T78" fmla="*/ 0 w 69"/>
                <a:gd name="T79" fmla="*/ 0 h 98"/>
                <a:gd name="T80" fmla="*/ 0 w 69"/>
                <a:gd name="T81" fmla="*/ 0 h 98"/>
                <a:gd name="T82" fmla="*/ 0 w 69"/>
                <a:gd name="T83" fmla="*/ 0 h 98"/>
                <a:gd name="T84" fmla="*/ 0 w 69"/>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98"/>
                <a:gd name="T131" fmla="*/ 69 w 69"/>
                <a:gd name="T132" fmla="*/ 98 h 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98">
                  <a:moveTo>
                    <a:pt x="14" y="50"/>
                  </a:moveTo>
                  <a:lnTo>
                    <a:pt x="19" y="52"/>
                  </a:lnTo>
                  <a:lnTo>
                    <a:pt x="21" y="48"/>
                  </a:lnTo>
                  <a:lnTo>
                    <a:pt x="15" y="40"/>
                  </a:lnTo>
                  <a:lnTo>
                    <a:pt x="20" y="40"/>
                  </a:lnTo>
                  <a:lnTo>
                    <a:pt x="25" y="45"/>
                  </a:lnTo>
                  <a:lnTo>
                    <a:pt x="30" y="41"/>
                  </a:lnTo>
                  <a:lnTo>
                    <a:pt x="33" y="45"/>
                  </a:lnTo>
                  <a:lnTo>
                    <a:pt x="38" y="40"/>
                  </a:lnTo>
                  <a:lnTo>
                    <a:pt x="40" y="33"/>
                  </a:lnTo>
                  <a:lnTo>
                    <a:pt x="37" y="35"/>
                  </a:lnTo>
                  <a:lnTo>
                    <a:pt x="33" y="33"/>
                  </a:lnTo>
                  <a:lnTo>
                    <a:pt x="37" y="28"/>
                  </a:lnTo>
                  <a:lnTo>
                    <a:pt x="41" y="16"/>
                  </a:lnTo>
                  <a:lnTo>
                    <a:pt x="38" y="11"/>
                  </a:lnTo>
                  <a:lnTo>
                    <a:pt x="37" y="3"/>
                  </a:lnTo>
                  <a:lnTo>
                    <a:pt x="40" y="0"/>
                  </a:lnTo>
                  <a:lnTo>
                    <a:pt x="40" y="9"/>
                  </a:lnTo>
                  <a:lnTo>
                    <a:pt x="49" y="15"/>
                  </a:lnTo>
                  <a:lnTo>
                    <a:pt x="49" y="23"/>
                  </a:lnTo>
                  <a:lnTo>
                    <a:pt x="52" y="28"/>
                  </a:lnTo>
                  <a:lnTo>
                    <a:pt x="56" y="30"/>
                  </a:lnTo>
                  <a:lnTo>
                    <a:pt x="66" y="21"/>
                  </a:lnTo>
                  <a:lnTo>
                    <a:pt x="69" y="26"/>
                  </a:lnTo>
                  <a:lnTo>
                    <a:pt x="69" y="35"/>
                  </a:lnTo>
                  <a:lnTo>
                    <a:pt x="67" y="43"/>
                  </a:lnTo>
                  <a:lnTo>
                    <a:pt x="30" y="95"/>
                  </a:lnTo>
                  <a:lnTo>
                    <a:pt x="20" y="92"/>
                  </a:lnTo>
                  <a:lnTo>
                    <a:pt x="18" y="95"/>
                  </a:lnTo>
                  <a:lnTo>
                    <a:pt x="19" y="98"/>
                  </a:lnTo>
                  <a:lnTo>
                    <a:pt x="14" y="92"/>
                  </a:lnTo>
                  <a:lnTo>
                    <a:pt x="15" y="86"/>
                  </a:lnTo>
                  <a:lnTo>
                    <a:pt x="22" y="88"/>
                  </a:lnTo>
                  <a:lnTo>
                    <a:pt x="29" y="82"/>
                  </a:lnTo>
                  <a:lnTo>
                    <a:pt x="33" y="74"/>
                  </a:lnTo>
                  <a:lnTo>
                    <a:pt x="21" y="83"/>
                  </a:lnTo>
                  <a:lnTo>
                    <a:pt x="11" y="75"/>
                  </a:lnTo>
                  <a:lnTo>
                    <a:pt x="5" y="52"/>
                  </a:lnTo>
                  <a:lnTo>
                    <a:pt x="1" y="49"/>
                  </a:lnTo>
                  <a:lnTo>
                    <a:pt x="0" y="45"/>
                  </a:lnTo>
                  <a:lnTo>
                    <a:pt x="2" y="40"/>
                  </a:lnTo>
                  <a:lnTo>
                    <a:pt x="5" y="40"/>
                  </a:lnTo>
                  <a:lnTo>
                    <a:pt x="14" y="5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4" name="Freeform 1186"/>
            <p:cNvSpPr>
              <a:spLocks/>
            </p:cNvSpPr>
            <p:nvPr/>
          </p:nvSpPr>
          <p:spPr bwMode="auto">
            <a:xfrm>
              <a:off x="1472175" y="1999312"/>
              <a:ext cx="33278" cy="46022"/>
            </a:xfrm>
            <a:custGeom>
              <a:avLst/>
              <a:gdLst>
                <a:gd name="T0" fmla="*/ 0 w 69"/>
                <a:gd name="T1" fmla="*/ 0 h 98"/>
                <a:gd name="T2" fmla="*/ 0 w 69"/>
                <a:gd name="T3" fmla="*/ 0 h 98"/>
                <a:gd name="T4" fmla="*/ 0 w 69"/>
                <a:gd name="T5" fmla="*/ 0 h 98"/>
                <a:gd name="T6" fmla="*/ 0 w 69"/>
                <a:gd name="T7" fmla="*/ 0 h 98"/>
                <a:gd name="T8" fmla="*/ 0 w 69"/>
                <a:gd name="T9" fmla="*/ 0 h 98"/>
                <a:gd name="T10" fmla="*/ 0 w 69"/>
                <a:gd name="T11" fmla="*/ 0 h 98"/>
                <a:gd name="T12" fmla="*/ 0 w 69"/>
                <a:gd name="T13" fmla="*/ 0 h 98"/>
                <a:gd name="T14" fmla="*/ 0 w 69"/>
                <a:gd name="T15" fmla="*/ 0 h 98"/>
                <a:gd name="T16" fmla="*/ 0 w 69"/>
                <a:gd name="T17" fmla="*/ 0 h 98"/>
                <a:gd name="T18" fmla="*/ 0 w 69"/>
                <a:gd name="T19" fmla="*/ 0 h 98"/>
                <a:gd name="T20" fmla="*/ 0 w 69"/>
                <a:gd name="T21" fmla="*/ 0 h 98"/>
                <a:gd name="T22" fmla="*/ 0 w 69"/>
                <a:gd name="T23" fmla="*/ 0 h 98"/>
                <a:gd name="T24" fmla="*/ 0 w 69"/>
                <a:gd name="T25" fmla="*/ 0 h 98"/>
                <a:gd name="T26" fmla="*/ 0 w 69"/>
                <a:gd name="T27" fmla="*/ 0 h 98"/>
                <a:gd name="T28" fmla="*/ 0 w 69"/>
                <a:gd name="T29" fmla="*/ 0 h 98"/>
                <a:gd name="T30" fmla="*/ 0 w 69"/>
                <a:gd name="T31" fmla="*/ 0 h 98"/>
                <a:gd name="T32" fmla="*/ 0 w 69"/>
                <a:gd name="T33" fmla="*/ 0 h 98"/>
                <a:gd name="T34" fmla="*/ 0 w 69"/>
                <a:gd name="T35" fmla="*/ 0 h 98"/>
                <a:gd name="T36" fmla="*/ 0 w 69"/>
                <a:gd name="T37" fmla="*/ 0 h 98"/>
                <a:gd name="T38" fmla="*/ 0 w 69"/>
                <a:gd name="T39" fmla="*/ 0 h 98"/>
                <a:gd name="T40" fmla="*/ 0 w 69"/>
                <a:gd name="T41" fmla="*/ 0 h 98"/>
                <a:gd name="T42" fmla="*/ 0 w 69"/>
                <a:gd name="T43" fmla="*/ 0 h 98"/>
                <a:gd name="T44" fmla="*/ 0 w 69"/>
                <a:gd name="T45" fmla="*/ 0 h 98"/>
                <a:gd name="T46" fmla="*/ 0 w 69"/>
                <a:gd name="T47" fmla="*/ 0 h 98"/>
                <a:gd name="T48" fmla="*/ 0 w 69"/>
                <a:gd name="T49" fmla="*/ 0 h 98"/>
                <a:gd name="T50" fmla="*/ 0 w 69"/>
                <a:gd name="T51" fmla="*/ 0 h 98"/>
                <a:gd name="T52" fmla="*/ 0 w 69"/>
                <a:gd name="T53" fmla="*/ 0 h 98"/>
                <a:gd name="T54" fmla="*/ 0 w 69"/>
                <a:gd name="T55" fmla="*/ 0 h 98"/>
                <a:gd name="T56" fmla="*/ 0 w 69"/>
                <a:gd name="T57" fmla="*/ 0 h 98"/>
                <a:gd name="T58" fmla="*/ 0 w 69"/>
                <a:gd name="T59" fmla="*/ 0 h 98"/>
                <a:gd name="T60" fmla="*/ 0 w 69"/>
                <a:gd name="T61" fmla="*/ 0 h 98"/>
                <a:gd name="T62" fmla="*/ 0 w 69"/>
                <a:gd name="T63" fmla="*/ 0 h 98"/>
                <a:gd name="T64" fmla="*/ 0 w 69"/>
                <a:gd name="T65" fmla="*/ 0 h 98"/>
                <a:gd name="T66" fmla="*/ 0 w 69"/>
                <a:gd name="T67" fmla="*/ 0 h 98"/>
                <a:gd name="T68" fmla="*/ 0 w 69"/>
                <a:gd name="T69" fmla="*/ 0 h 98"/>
                <a:gd name="T70" fmla="*/ 0 w 69"/>
                <a:gd name="T71" fmla="*/ 0 h 98"/>
                <a:gd name="T72" fmla="*/ 0 w 69"/>
                <a:gd name="T73" fmla="*/ 0 h 98"/>
                <a:gd name="T74" fmla="*/ 0 w 69"/>
                <a:gd name="T75" fmla="*/ 0 h 98"/>
                <a:gd name="T76" fmla="*/ 0 w 69"/>
                <a:gd name="T77" fmla="*/ 0 h 98"/>
                <a:gd name="T78" fmla="*/ 0 w 69"/>
                <a:gd name="T79" fmla="*/ 0 h 98"/>
                <a:gd name="T80" fmla="*/ 0 w 69"/>
                <a:gd name="T81" fmla="*/ 0 h 98"/>
                <a:gd name="T82" fmla="*/ 0 w 69"/>
                <a:gd name="T83" fmla="*/ 0 h 98"/>
                <a:gd name="T84" fmla="*/ 0 w 69"/>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98"/>
                <a:gd name="T131" fmla="*/ 69 w 69"/>
                <a:gd name="T132" fmla="*/ 98 h 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98">
                  <a:moveTo>
                    <a:pt x="14" y="50"/>
                  </a:moveTo>
                  <a:lnTo>
                    <a:pt x="19" y="52"/>
                  </a:lnTo>
                  <a:lnTo>
                    <a:pt x="21" y="48"/>
                  </a:lnTo>
                  <a:lnTo>
                    <a:pt x="15" y="40"/>
                  </a:lnTo>
                  <a:lnTo>
                    <a:pt x="20" y="40"/>
                  </a:lnTo>
                  <a:lnTo>
                    <a:pt x="25" y="45"/>
                  </a:lnTo>
                  <a:lnTo>
                    <a:pt x="30" y="41"/>
                  </a:lnTo>
                  <a:lnTo>
                    <a:pt x="33" y="45"/>
                  </a:lnTo>
                  <a:lnTo>
                    <a:pt x="38" y="40"/>
                  </a:lnTo>
                  <a:lnTo>
                    <a:pt x="40" y="33"/>
                  </a:lnTo>
                  <a:lnTo>
                    <a:pt x="37" y="35"/>
                  </a:lnTo>
                  <a:lnTo>
                    <a:pt x="33" y="33"/>
                  </a:lnTo>
                  <a:lnTo>
                    <a:pt x="37" y="28"/>
                  </a:lnTo>
                  <a:lnTo>
                    <a:pt x="41" y="16"/>
                  </a:lnTo>
                  <a:lnTo>
                    <a:pt x="38" y="11"/>
                  </a:lnTo>
                  <a:lnTo>
                    <a:pt x="37" y="3"/>
                  </a:lnTo>
                  <a:lnTo>
                    <a:pt x="40" y="0"/>
                  </a:lnTo>
                  <a:lnTo>
                    <a:pt x="40" y="9"/>
                  </a:lnTo>
                  <a:lnTo>
                    <a:pt x="49" y="15"/>
                  </a:lnTo>
                  <a:lnTo>
                    <a:pt x="49" y="23"/>
                  </a:lnTo>
                  <a:lnTo>
                    <a:pt x="52" y="28"/>
                  </a:lnTo>
                  <a:lnTo>
                    <a:pt x="56" y="30"/>
                  </a:lnTo>
                  <a:lnTo>
                    <a:pt x="66" y="21"/>
                  </a:lnTo>
                  <a:lnTo>
                    <a:pt x="69" y="26"/>
                  </a:lnTo>
                  <a:lnTo>
                    <a:pt x="69" y="35"/>
                  </a:lnTo>
                  <a:lnTo>
                    <a:pt x="67" y="43"/>
                  </a:lnTo>
                  <a:lnTo>
                    <a:pt x="30" y="95"/>
                  </a:lnTo>
                  <a:lnTo>
                    <a:pt x="20" y="92"/>
                  </a:lnTo>
                  <a:lnTo>
                    <a:pt x="18" y="95"/>
                  </a:lnTo>
                  <a:lnTo>
                    <a:pt x="19" y="98"/>
                  </a:lnTo>
                  <a:lnTo>
                    <a:pt x="14" y="92"/>
                  </a:lnTo>
                  <a:lnTo>
                    <a:pt x="15" y="86"/>
                  </a:lnTo>
                  <a:lnTo>
                    <a:pt x="22" y="88"/>
                  </a:lnTo>
                  <a:lnTo>
                    <a:pt x="29" y="82"/>
                  </a:lnTo>
                  <a:lnTo>
                    <a:pt x="33" y="74"/>
                  </a:lnTo>
                  <a:lnTo>
                    <a:pt x="21" y="83"/>
                  </a:lnTo>
                  <a:lnTo>
                    <a:pt x="11" y="75"/>
                  </a:lnTo>
                  <a:lnTo>
                    <a:pt x="5" y="52"/>
                  </a:lnTo>
                  <a:lnTo>
                    <a:pt x="1" y="49"/>
                  </a:lnTo>
                  <a:lnTo>
                    <a:pt x="0" y="45"/>
                  </a:lnTo>
                  <a:lnTo>
                    <a:pt x="2" y="40"/>
                  </a:lnTo>
                  <a:lnTo>
                    <a:pt x="5" y="40"/>
                  </a:lnTo>
                  <a:lnTo>
                    <a:pt x="14" y="5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85" name="Freeform 1187"/>
            <p:cNvSpPr>
              <a:spLocks/>
            </p:cNvSpPr>
            <p:nvPr/>
          </p:nvSpPr>
          <p:spPr bwMode="auto">
            <a:xfrm>
              <a:off x="1457048" y="2028599"/>
              <a:ext cx="21177" cy="23708"/>
            </a:xfrm>
            <a:custGeom>
              <a:avLst/>
              <a:gdLst>
                <a:gd name="T0" fmla="*/ 0 w 46"/>
                <a:gd name="T1" fmla="*/ 0 h 50"/>
                <a:gd name="T2" fmla="*/ 0 w 46"/>
                <a:gd name="T3" fmla="*/ 0 h 50"/>
                <a:gd name="T4" fmla="*/ 0 w 46"/>
                <a:gd name="T5" fmla="*/ 0 h 50"/>
                <a:gd name="T6" fmla="*/ 0 w 46"/>
                <a:gd name="T7" fmla="*/ 0 h 50"/>
                <a:gd name="T8" fmla="*/ 0 w 46"/>
                <a:gd name="T9" fmla="*/ 0 h 50"/>
                <a:gd name="T10" fmla="*/ 0 w 46"/>
                <a:gd name="T11" fmla="*/ 0 h 50"/>
                <a:gd name="T12" fmla="*/ 0 w 46"/>
                <a:gd name="T13" fmla="*/ 0 h 50"/>
                <a:gd name="T14" fmla="*/ 0 w 46"/>
                <a:gd name="T15" fmla="*/ 0 h 50"/>
                <a:gd name="T16" fmla="*/ 0 w 46"/>
                <a:gd name="T17" fmla="*/ 0 h 50"/>
                <a:gd name="T18" fmla="*/ 0 w 46"/>
                <a:gd name="T19" fmla="*/ 0 h 50"/>
                <a:gd name="T20" fmla="*/ 0 w 46"/>
                <a:gd name="T21" fmla="*/ 0 h 50"/>
                <a:gd name="T22" fmla="*/ 0 w 46"/>
                <a:gd name="T23" fmla="*/ 0 h 50"/>
                <a:gd name="T24" fmla="*/ 0 w 46"/>
                <a:gd name="T25" fmla="*/ 0 h 50"/>
                <a:gd name="T26" fmla="*/ 0 w 46"/>
                <a:gd name="T27" fmla="*/ 0 h 50"/>
                <a:gd name="T28" fmla="*/ 0 w 46"/>
                <a:gd name="T29" fmla="*/ 0 h 50"/>
                <a:gd name="T30" fmla="*/ 0 w 46"/>
                <a:gd name="T31" fmla="*/ 0 h 50"/>
                <a:gd name="T32" fmla="*/ 0 w 46"/>
                <a:gd name="T33" fmla="*/ 0 h 50"/>
                <a:gd name="T34" fmla="*/ 0 w 46"/>
                <a:gd name="T35" fmla="*/ 0 h 50"/>
                <a:gd name="T36" fmla="*/ 0 w 46"/>
                <a:gd name="T37" fmla="*/ 0 h 50"/>
                <a:gd name="T38" fmla="*/ 0 w 46"/>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0"/>
                <a:gd name="T62" fmla="*/ 46 w 46"/>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0">
                  <a:moveTo>
                    <a:pt x="2" y="3"/>
                  </a:moveTo>
                  <a:lnTo>
                    <a:pt x="0" y="3"/>
                  </a:lnTo>
                  <a:lnTo>
                    <a:pt x="0" y="19"/>
                  </a:lnTo>
                  <a:lnTo>
                    <a:pt x="8" y="23"/>
                  </a:lnTo>
                  <a:lnTo>
                    <a:pt x="10" y="32"/>
                  </a:lnTo>
                  <a:lnTo>
                    <a:pt x="20" y="34"/>
                  </a:lnTo>
                  <a:lnTo>
                    <a:pt x="27" y="42"/>
                  </a:lnTo>
                  <a:lnTo>
                    <a:pt x="35" y="42"/>
                  </a:lnTo>
                  <a:lnTo>
                    <a:pt x="38" y="47"/>
                  </a:lnTo>
                  <a:lnTo>
                    <a:pt x="41" y="50"/>
                  </a:lnTo>
                  <a:lnTo>
                    <a:pt x="45" y="49"/>
                  </a:lnTo>
                  <a:lnTo>
                    <a:pt x="46" y="43"/>
                  </a:lnTo>
                  <a:lnTo>
                    <a:pt x="39" y="34"/>
                  </a:lnTo>
                  <a:lnTo>
                    <a:pt x="26" y="24"/>
                  </a:lnTo>
                  <a:lnTo>
                    <a:pt x="28" y="19"/>
                  </a:lnTo>
                  <a:lnTo>
                    <a:pt x="16" y="13"/>
                  </a:lnTo>
                  <a:lnTo>
                    <a:pt x="12" y="3"/>
                  </a:lnTo>
                  <a:lnTo>
                    <a:pt x="10" y="0"/>
                  </a:lnTo>
                  <a:lnTo>
                    <a:pt x="5" y="0"/>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6" name="Freeform 1188"/>
            <p:cNvSpPr>
              <a:spLocks/>
            </p:cNvSpPr>
            <p:nvPr/>
          </p:nvSpPr>
          <p:spPr bwMode="auto">
            <a:xfrm>
              <a:off x="1457048" y="2028599"/>
              <a:ext cx="21177" cy="23708"/>
            </a:xfrm>
            <a:custGeom>
              <a:avLst/>
              <a:gdLst>
                <a:gd name="T0" fmla="*/ 0 w 46"/>
                <a:gd name="T1" fmla="*/ 0 h 50"/>
                <a:gd name="T2" fmla="*/ 0 w 46"/>
                <a:gd name="T3" fmla="*/ 0 h 50"/>
                <a:gd name="T4" fmla="*/ 0 w 46"/>
                <a:gd name="T5" fmla="*/ 0 h 50"/>
                <a:gd name="T6" fmla="*/ 0 w 46"/>
                <a:gd name="T7" fmla="*/ 0 h 50"/>
                <a:gd name="T8" fmla="*/ 0 w 46"/>
                <a:gd name="T9" fmla="*/ 0 h 50"/>
                <a:gd name="T10" fmla="*/ 0 w 46"/>
                <a:gd name="T11" fmla="*/ 0 h 50"/>
                <a:gd name="T12" fmla="*/ 0 w 46"/>
                <a:gd name="T13" fmla="*/ 0 h 50"/>
                <a:gd name="T14" fmla="*/ 0 w 46"/>
                <a:gd name="T15" fmla="*/ 0 h 50"/>
                <a:gd name="T16" fmla="*/ 0 w 46"/>
                <a:gd name="T17" fmla="*/ 0 h 50"/>
                <a:gd name="T18" fmla="*/ 0 w 46"/>
                <a:gd name="T19" fmla="*/ 0 h 50"/>
                <a:gd name="T20" fmla="*/ 0 w 46"/>
                <a:gd name="T21" fmla="*/ 0 h 50"/>
                <a:gd name="T22" fmla="*/ 0 w 46"/>
                <a:gd name="T23" fmla="*/ 0 h 50"/>
                <a:gd name="T24" fmla="*/ 0 w 46"/>
                <a:gd name="T25" fmla="*/ 0 h 50"/>
                <a:gd name="T26" fmla="*/ 0 w 46"/>
                <a:gd name="T27" fmla="*/ 0 h 50"/>
                <a:gd name="T28" fmla="*/ 0 w 46"/>
                <a:gd name="T29" fmla="*/ 0 h 50"/>
                <a:gd name="T30" fmla="*/ 0 w 46"/>
                <a:gd name="T31" fmla="*/ 0 h 50"/>
                <a:gd name="T32" fmla="*/ 0 w 46"/>
                <a:gd name="T33" fmla="*/ 0 h 50"/>
                <a:gd name="T34" fmla="*/ 0 w 46"/>
                <a:gd name="T35" fmla="*/ 0 h 50"/>
                <a:gd name="T36" fmla="*/ 0 w 46"/>
                <a:gd name="T37" fmla="*/ 0 h 50"/>
                <a:gd name="T38" fmla="*/ 0 w 46"/>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0"/>
                <a:gd name="T62" fmla="*/ 46 w 46"/>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0">
                  <a:moveTo>
                    <a:pt x="2" y="3"/>
                  </a:moveTo>
                  <a:lnTo>
                    <a:pt x="0" y="3"/>
                  </a:lnTo>
                  <a:lnTo>
                    <a:pt x="0" y="19"/>
                  </a:lnTo>
                  <a:lnTo>
                    <a:pt x="8" y="23"/>
                  </a:lnTo>
                  <a:lnTo>
                    <a:pt x="10" y="32"/>
                  </a:lnTo>
                  <a:lnTo>
                    <a:pt x="20" y="34"/>
                  </a:lnTo>
                  <a:lnTo>
                    <a:pt x="27" y="42"/>
                  </a:lnTo>
                  <a:lnTo>
                    <a:pt x="35" y="42"/>
                  </a:lnTo>
                  <a:lnTo>
                    <a:pt x="38" y="47"/>
                  </a:lnTo>
                  <a:lnTo>
                    <a:pt x="41" y="50"/>
                  </a:lnTo>
                  <a:lnTo>
                    <a:pt x="45" y="49"/>
                  </a:lnTo>
                  <a:lnTo>
                    <a:pt x="46" y="43"/>
                  </a:lnTo>
                  <a:lnTo>
                    <a:pt x="39" y="34"/>
                  </a:lnTo>
                  <a:lnTo>
                    <a:pt x="26" y="24"/>
                  </a:lnTo>
                  <a:lnTo>
                    <a:pt x="28" y="19"/>
                  </a:lnTo>
                  <a:lnTo>
                    <a:pt x="16" y="13"/>
                  </a:lnTo>
                  <a:lnTo>
                    <a:pt x="12" y="3"/>
                  </a:lnTo>
                  <a:lnTo>
                    <a:pt x="10" y="0"/>
                  </a:lnTo>
                  <a:lnTo>
                    <a:pt x="5" y="0"/>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87" name="Freeform 1189"/>
            <p:cNvSpPr>
              <a:spLocks/>
            </p:cNvSpPr>
            <p:nvPr/>
          </p:nvSpPr>
          <p:spPr bwMode="auto">
            <a:xfrm>
              <a:off x="2287481" y="1990945"/>
              <a:ext cx="98321" cy="90649"/>
            </a:xfrm>
            <a:custGeom>
              <a:avLst/>
              <a:gdLst>
                <a:gd name="T0" fmla="*/ 0 w 203"/>
                <a:gd name="T1" fmla="*/ 0 h 190"/>
                <a:gd name="T2" fmla="*/ 0 w 203"/>
                <a:gd name="T3" fmla="*/ 0 h 190"/>
                <a:gd name="T4" fmla="*/ 0 w 203"/>
                <a:gd name="T5" fmla="*/ 0 h 190"/>
                <a:gd name="T6" fmla="*/ 0 w 203"/>
                <a:gd name="T7" fmla="*/ 0 h 190"/>
                <a:gd name="T8" fmla="*/ 0 w 203"/>
                <a:gd name="T9" fmla="*/ 0 h 190"/>
                <a:gd name="T10" fmla="*/ 0 w 203"/>
                <a:gd name="T11" fmla="*/ 0 h 190"/>
                <a:gd name="T12" fmla="*/ 0 w 203"/>
                <a:gd name="T13" fmla="*/ 0 h 190"/>
                <a:gd name="T14" fmla="*/ 0 w 203"/>
                <a:gd name="T15" fmla="*/ 0 h 190"/>
                <a:gd name="T16" fmla="*/ 0 w 203"/>
                <a:gd name="T17" fmla="*/ 0 h 190"/>
                <a:gd name="T18" fmla="*/ 0 w 203"/>
                <a:gd name="T19" fmla="*/ 0 h 190"/>
                <a:gd name="T20" fmla="*/ 0 w 203"/>
                <a:gd name="T21" fmla="*/ 0 h 190"/>
                <a:gd name="T22" fmla="*/ 0 w 203"/>
                <a:gd name="T23" fmla="*/ 0 h 190"/>
                <a:gd name="T24" fmla="*/ 0 w 203"/>
                <a:gd name="T25" fmla="*/ 0 h 190"/>
                <a:gd name="T26" fmla="*/ 0 w 203"/>
                <a:gd name="T27" fmla="*/ 0 h 190"/>
                <a:gd name="T28" fmla="*/ 0 w 203"/>
                <a:gd name="T29" fmla="*/ 0 h 190"/>
                <a:gd name="T30" fmla="*/ 0 w 203"/>
                <a:gd name="T31" fmla="*/ 0 h 190"/>
                <a:gd name="T32" fmla="*/ 0 w 203"/>
                <a:gd name="T33" fmla="*/ 0 h 190"/>
                <a:gd name="T34" fmla="*/ 0 w 203"/>
                <a:gd name="T35" fmla="*/ 0 h 190"/>
                <a:gd name="T36" fmla="*/ 0 w 203"/>
                <a:gd name="T37" fmla="*/ 0 h 190"/>
                <a:gd name="T38" fmla="*/ 0 w 203"/>
                <a:gd name="T39" fmla="*/ 0 h 190"/>
                <a:gd name="T40" fmla="*/ 0 w 203"/>
                <a:gd name="T41" fmla="*/ 0 h 190"/>
                <a:gd name="T42" fmla="*/ 0 w 203"/>
                <a:gd name="T43" fmla="*/ 0 h 190"/>
                <a:gd name="T44" fmla="*/ 0 w 203"/>
                <a:gd name="T45" fmla="*/ 0 h 190"/>
                <a:gd name="T46" fmla="*/ 0 w 203"/>
                <a:gd name="T47" fmla="*/ 0 h 190"/>
                <a:gd name="T48" fmla="*/ 0 w 203"/>
                <a:gd name="T49" fmla="*/ 0 h 190"/>
                <a:gd name="T50" fmla="*/ 0 w 203"/>
                <a:gd name="T51" fmla="*/ 0 h 190"/>
                <a:gd name="T52" fmla="*/ 0 w 203"/>
                <a:gd name="T53" fmla="*/ 0 h 190"/>
                <a:gd name="T54" fmla="*/ 0 w 203"/>
                <a:gd name="T55" fmla="*/ 0 h 190"/>
                <a:gd name="T56" fmla="*/ 0 w 203"/>
                <a:gd name="T57" fmla="*/ 0 h 190"/>
                <a:gd name="T58" fmla="*/ 0 w 203"/>
                <a:gd name="T59" fmla="*/ 0 h 190"/>
                <a:gd name="T60" fmla="*/ 0 w 203"/>
                <a:gd name="T61" fmla="*/ 0 h 190"/>
                <a:gd name="T62" fmla="*/ 0 w 203"/>
                <a:gd name="T63" fmla="*/ 0 h 190"/>
                <a:gd name="T64" fmla="*/ 0 w 203"/>
                <a:gd name="T65" fmla="*/ 0 h 190"/>
                <a:gd name="T66" fmla="*/ 0 w 203"/>
                <a:gd name="T67" fmla="*/ 0 h 190"/>
                <a:gd name="T68" fmla="*/ 0 w 203"/>
                <a:gd name="T69" fmla="*/ 0 h 1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3"/>
                <a:gd name="T106" fmla="*/ 0 h 190"/>
                <a:gd name="T107" fmla="*/ 203 w 203"/>
                <a:gd name="T108" fmla="*/ 190 h 19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3" h="190">
                  <a:moveTo>
                    <a:pt x="122" y="48"/>
                  </a:moveTo>
                  <a:lnTo>
                    <a:pt x="114" y="33"/>
                  </a:lnTo>
                  <a:lnTo>
                    <a:pt x="109" y="29"/>
                  </a:lnTo>
                  <a:lnTo>
                    <a:pt x="102" y="30"/>
                  </a:lnTo>
                  <a:lnTo>
                    <a:pt x="104" y="22"/>
                  </a:lnTo>
                  <a:lnTo>
                    <a:pt x="102" y="16"/>
                  </a:lnTo>
                  <a:lnTo>
                    <a:pt x="93" y="13"/>
                  </a:lnTo>
                  <a:lnTo>
                    <a:pt x="90" y="5"/>
                  </a:lnTo>
                  <a:lnTo>
                    <a:pt x="83" y="0"/>
                  </a:lnTo>
                  <a:lnTo>
                    <a:pt x="74" y="0"/>
                  </a:lnTo>
                  <a:lnTo>
                    <a:pt x="73" y="10"/>
                  </a:lnTo>
                  <a:lnTo>
                    <a:pt x="64" y="18"/>
                  </a:lnTo>
                  <a:lnTo>
                    <a:pt x="57" y="40"/>
                  </a:lnTo>
                  <a:lnTo>
                    <a:pt x="62" y="46"/>
                  </a:lnTo>
                  <a:lnTo>
                    <a:pt x="62" y="50"/>
                  </a:lnTo>
                  <a:lnTo>
                    <a:pt x="57" y="45"/>
                  </a:lnTo>
                  <a:lnTo>
                    <a:pt x="49" y="45"/>
                  </a:lnTo>
                  <a:lnTo>
                    <a:pt x="46" y="51"/>
                  </a:lnTo>
                  <a:lnTo>
                    <a:pt x="47" y="55"/>
                  </a:lnTo>
                  <a:lnTo>
                    <a:pt x="46" y="64"/>
                  </a:lnTo>
                  <a:lnTo>
                    <a:pt x="50" y="79"/>
                  </a:lnTo>
                  <a:lnTo>
                    <a:pt x="44" y="85"/>
                  </a:lnTo>
                  <a:lnTo>
                    <a:pt x="41" y="94"/>
                  </a:lnTo>
                  <a:lnTo>
                    <a:pt x="35" y="95"/>
                  </a:lnTo>
                  <a:lnTo>
                    <a:pt x="22" y="102"/>
                  </a:lnTo>
                  <a:lnTo>
                    <a:pt x="10" y="103"/>
                  </a:lnTo>
                  <a:lnTo>
                    <a:pt x="3" y="109"/>
                  </a:lnTo>
                  <a:lnTo>
                    <a:pt x="0" y="118"/>
                  </a:lnTo>
                  <a:lnTo>
                    <a:pt x="1" y="132"/>
                  </a:lnTo>
                  <a:lnTo>
                    <a:pt x="9" y="141"/>
                  </a:lnTo>
                  <a:lnTo>
                    <a:pt x="18" y="146"/>
                  </a:lnTo>
                  <a:lnTo>
                    <a:pt x="18" y="137"/>
                  </a:lnTo>
                  <a:lnTo>
                    <a:pt x="22" y="132"/>
                  </a:lnTo>
                  <a:lnTo>
                    <a:pt x="28" y="132"/>
                  </a:lnTo>
                  <a:lnTo>
                    <a:pt x="36" y="136"/>
                  </a:lnTo>
                  <a:lnTo>
                    <a:pt x="38" y="145"/>
                  </a:lnTo>
                  <a:lnTo>
                    <a:pt x="45" y="147"/>
                  </a:lnTo>
                  <a:lnTo>
                    <a:pt x="48" y="151"/>
                  </a:lnTo>
                  <a:lnTo>
                    <a:pt x="52" y="148"/>
                  </a:lnTo>
                  <a:lnTo>
                    <a:pt x="54" y="144"/>
                  </a:lnTo>
                  <a:lnTo>
                    <a:pt x="62" y="149"/>
                  </a:lnTo>
                  <a:lnTo>
                    <a:pt x="62" y="156"/>
                  </a:lnTo>
                  <a:lnTo>
                    <a:pt x="67" y="158"/>
                  </a:lnTo>
                  <a:lnTo>
                    <a:pt x="78" y="156"/>
                  </a:lnTo>
                  <a:lnTo>
                    <a:pt x="86" y="170"/>
                  </a:lnTo>
                  <a:lnTo>
                    <a:pt x="94" y="174"/>
                  </a:lnTo>
                  <a:lnTo>
                    <a:pt x="110" y="179"/>
                  </a:lnTo>
                  <a:lnTo>
                    <a:pt x="114" y="181"/>
                  </a:lnTo>
                  <a:lnTo>
                    <a:pt x="116" y="174"/>
                  </a:lnTo>
                  <a:lnTo>
                    <a:pt x="118" y="174"/>
                  </a:lnTo>
                  <a:lnTo>
                    <a:pt x="143" y="190"/>
                  </a:lnTo>
                  <a:lnTo>
                    <a:pt x="152" y="186"/>
                  </a:lnTo>
                  <a:lnTo>
                    <a:pt x="161" y="169"/>
                  </a:lnTo>
                  <a:lnTo>
                    <a:pt x="167" y="168"/>
                  </a:lnTo>
                  <a:lnTo>
                    <a:pt x="179" y="154"/>
                  </a:lnTo>
                  <a:lnTo>
                    <a:pt x="186" y="154"/>
                  </a:lnTo>
                  <a:lnTo>
                    <a:pt x="187" y="161"/>
                  </a:lnTo>
                  <a:lnTo>
                    <a:pt x="193" y="158"/>
                  </a:lnTo>
                  <a:lnTo>
                    <a:pt x="200" y="150"/>
                  </a:lnTo>
                  <a:lnTo>
                    <a:pt x="203" y="141"/>
                  </a:lnTo>
                  <a:lnTo>
                    <a:pt x="198" y="140"/>
                  </a:lnTo>
                  <a:lnTo>
                    <a:pt x="189" y="147"/>
                  </a:lnTo>
                  <a:lnTo>
                    <a:pt x="178" y="133"/>
                  </a:lnTo>
                  <a:lnTo>
                    <a:pt x="174" y="123"/>
                  </a:lnTo>
                  <a:lnTo>
                    <a:pt x="174" y="115"/>
                  </a:lnTo>
                  <a:lnTo>
                    <a:pt x="164" y="95"/>
                  </a:lnTo>
                  <a:lnTo>
                    <a:pt x="154" y="87"/>
                  </a:lnTo>
                  <a:lnTo>
                    <a:pt x="150" y="78"/>
                  </a:lnTo>
                  <a:lnTo>
                    <a:pt x="124" y="52"/>
                  </a:lnTo>
                  <a:lnTo>
                    <a:pt x="122" y="4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8" name="Freeform 1190"/>
            <p:cNvSpPr>
              <a:spLocks/>
            </p:cNvSpPr>
            <p:nvPr/>
          </p:nvSpPr>
          <p:spPr bwMode="auto">
            <a:xfrm>
              <a:off x="2287481" y="1990945"/>
              <a:ext cx="98321" cy="90649"/>
            </a:xfrm>
            <a:custGeom>
              <a:avLst/>
              <a:gdLst>
                <a:gd name="T0" fmla="*/ 0 w 203"/>
                <a:gd name="T1" fmla="*/ 0 h 190"/>
                <a:gd name="T2" fmla="*/ 0 w 203"/>
                <a:gd name="T3" fmla="*/ 0 h 190"/>
                <a:gd name="T4" fmla="*/ 0 w 203"/>
                <a:gd name="T5" fmla="*/ 0 h 190"/>
                <a:gd name="T6" fmla="*/ 0 w 203"/>
                <a:gd name="T7" fmla="*/ 0 h 190"/>
                <a:gd name="T8" fmla="*/ 0 w 203"/>
                <a:gd name="T9" fmla="*/ 0 h 190"/>
                <a:gd name="T10" fmla="*/ 0 w 203"/>
                <a:gd name="T11" fmla="*/ 0 h 190"/>
                <a:gd name="T12" fmla="*/ 0 w 203"/>
                <a:gd name="T13" fmla="*/ 0 h 190"/>
                <a:gd name="T14" fmla="*/ 0 w 203"/>
                <a:gd name="T15" fmla="*/ 0 h 190"/>
                <a:gd name="T16" fmla="*/ 0 w 203"/>
                <a:gd name="T17" fmla="*/ 0 h 190"/>
                <a:gd name="T18" fmla="*/ 0 w 203"/>
                <a:gd name="T19" fmla="*/ 0 h 190"/>
                <a:gd name="T20" fmla="*/ 0 w 203"/>
                <a:gd name="T21" fmla="*/ 0 h 190"/>
                <a:gd name="T22" fmla="*/ 0 w 203"/>
                <a:gd name="T23" fmla="*/ 0 h 190"/>
                <a:gd name="T24" fmla="*/ 0 w 203"/>
                <a:gd name="T25" fmla="*/ 0 h 190"/>
                <a:gd name="T26" fmla="*/ 0 w 203"/>
                <a:gd name="T27" fmla="*/ 0 h 190"/>
                <a:gd name="T28" fmla="*/ 0 w 203"/>
                <a:gd name="T29" fmla="*/ 0 h 190"/>
                <a:gd name="T30" fmla="*/ 0 w 203"/>
                <a:gd name="T31" fmla="*/ 0 h 190"/>
                <a:gd name="T32" fmla="*/ 0 w 203"/>
                <a:gd name="T33" fmla="*/ 0 h 190"/>
                <a:gd name="T34" fmla="*/ 0 w 203"/>
                <a:gd name="T35" fmla="*/ 0 h 190"/>
                <a:gd name="T36" fmla="*/ 0 w 203"/>
                <a:gd name="T37" fmla="*/ 0 h 190"/>
                <a:gd name="T38" fmla="*/ 0 w 203"/>
                <a:gd name="T39" fmla="*/ 0 h 190"/>
                <a:gd name="T40" fmla="*/ 0 w 203"/>
                <a:gd name="T41" fmla="*/ 0 h 190"/>
                <a:gd name="T42" fmla="*/ 0 w 203"/>
                <a:gd name="T43" fmla="*/ 0 h 190"/>
                <a:gd name="T44" fmla="*/ 0 w 203"/>
                <a:gd name="T45" fmla="*/ 0 h 190"/>
                <a:gd name="T46" fmla="*/ 0 w 203"/>
                <a:gd name="T47" fmla="*/ 0 h 190"/>
                <a:gd name="T48" fmla="*/ 0 w 203"/>
                <a:gd name="T49" fmla="*/ 0 h 190"/>
                <a:gd name="T50" fmla="*/ 0 w 203"/>
                <a:gd name="T51" fmla="*/ 0 h 190"/>
                <a:gd name="T52" fmla="*/ 0 w 203"/>
                <a:gd name="T53" fmla="*/ 0 h 190"/>
                <a:gd name="T54" fmla="*/ 0 w 203"/>
                <a:gd name="T55" fmla="*/ 0 h 190"/>
                <a:gd name="T56" fmla="*/ 0 w 203"/>
                <a:gd name="T57" fmla="*/ 0 h 190"/>
                <a:gd name="T58" fmla="*/ 0 w 203"/>
                <a:gd name="T59" fmla="*/ 0 h 190"/>
                <a:gd name="T60" fmla="*/ 0 w 203"/>
                <a:gd name="T61" fmla="*/ 0 h 190"/>
                <a:gd name="T62" fmla="*/ 0 w 203"/>
                <a:gd name="T63" fmla="*/ 0 h 190"/>
                <a:gd name="T64" fmla="*/ 0 w 203"/>
                <a:gd name="T65" fmla="*/ 0 h 190"/>
                <a:gd name="T66" fmla="*/ 0 w 203"/>
                <a:gd name="T67" fmla="*/ 0 h 190"/>
                <a:gd name="T68" fmla="*/ 0 w 203"/>
                <a:gd name="T69" fmla="*/ 0 h 1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3"/>
                <a:gd name="T106" fmla="*/ 0 h 190"/>
                <a:gd name="T107" fmla="*/ 203 w 203"/>
                <a:gd name="T108" fmla="*/ 190 h 19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3" h="190">
                  <a:moveTo>
                    <a:pt x="122" y="48"/>
                  </a:moveTo>
                  <a:lnTo>
                    <a:pt x="114" y="33"/>
                  </a:lnTo>
                  <a:lnTo>
                    <a:pt x="109" y="29"/>
                  </a:lnTo>
                  <a:lnTo>
                    <a:pt x="102" y="30"/>
                  </a:lnTo>
                  <a:lnTo>
                    <a:pt x="104" y="22"/>
                  </a:lnTo>
                  <a:lnTo>
                    <a:pt x="102" y="16"/>
                  </a:lnTo>
                  <a:lnTo>
                    <a:pt x="93" y="13"/>
                  </a:lnTo>
                  <a:lnTo>
                    <a:pt x="90" y="5"/>
                  </a:lnTo>
                  <a:lnTo>
                    <a:pt x="83" y="0"/>
                  </a:lnTo>
                  <a:lnTo>
                    <a:pt x="74" y="0"/>
                  </a:lnTo>
                  <a:lnTo>
                    <a:pt x="73" y="10"/>
                  </a:lnTo>
                  <a:lnTo>
                    <a:pt x="64" y="18"/>
                  </a:lnTo>
                  <a:lnTo>
                    <a:pt x="57" y="40"/>
                  </a:lnTo>
                  <a:lnTo>
                    <a:pt x="62" y="46"/>
                  </a:lnTo>
                  <a:lnTo>
                    <a:pt x="62" y="50"/>
                  </a:lnTo>
                  <a:lnTo>
                    <a:pt x="57" y="45"/>
                  </a:lnTo>
                  <a:lnTo>
                    <a:pt x="49" y="45"/>
                  </a:lnTo>
                  <a:lnTo>
                    <a:pt x="46" y="51"/>
                  </a:lnTo>
                  <a:lnTo>
                    <a:pt x="47" y="55"/>
                  </a:lnTo>
                  <a:lnTo>
                    <a:pt x="46" y="64"/>
                  </a:lnTo>
                  <a:lnTo>
                    <a:pt x="50" y="79"/>
                  </a:lnTo>
                  <a:lnTo>
                    <a:pt x="44" y="85"/>
                  </a:lnTo>
                  <a:lnTo>
                    <a:pt x="41" y="94"/>
                  </a:lnTo>
                  <a:lnTo>
                    <a:pt x="35" y="95"/>
                  </a:lnTo>
                  <a:lnTo>
                    <a:pt x="22" y="102"/>
                  </a:lnTo>
                  <a:lnTo>
                    <a:pt x="10" y="103"/>
                  </a:lnTo>
                  <a:lnTo>
                    <a:pt x="3" y="109"/>
                  </a:lnTo>
                  <a:lnTo>
                    <a:pt x="0" y="118"/>
                  </a:lnTo>
                  <a:lnTo>
                    <a:pt x="1" y="132"/>
                  </a:lnTo>
                  <a:lnTo>
                    <a:pt x="9" y="141"/>
                  </a:lnTo>
                  <a:lnTo>
                    <a:pt x="18" y="146"/>
                  </a:lnTo>
                  <a:lnTo>
                    <a:pt x="18" y="137"/>
                  </a:lnTo>
                  <a:lnTo>
                    <a:pt x="22" y="132"/>
                  </a:lnTo>
                  <a:lnTo>
                    <a:pt x="28" y="132"/>
                  </a:lnTo>
                  <a:lnTo>
                    <a:pt x="36" y="136"/>
                  </a:lnTo>
                  <a:lnTo>
                    <a:pt x="38" y="145"/>
                  </a:lnTo>
                  <a:lnTo>
                    <a:pt x="45" y="147"/>
                  </a:lnTo>
                  <a:lnTo>
                    <a:pt x="48" y="151"/>
                  </a:lnTo>
                  <a:lnTo>
                    <a:pt x="52" y="148"/>
                  </a:lnTo>
                  <a:lnTo>
                    <a:pt x="54" y="144"/>
                  </a:lnTo>
                  <a:lnTo>
                    <a:pt x="62" y="149"/>
                  </a:lnTo>
                  <a:lnTo>
                    <a:pt x="62" y="156"/>
                  </a:lnTo>
                  <a:lnTo>
                    <a:pt x="67" y="158"/>
                  </a:lnTo>
                  <a:lnTo>
                    <a:pt x="78" y="156"/>
                  </a:lnTo>
                  <a:lnTo>
                    <a:pt x="86" y="170"/>
                  </a:lnTo>
                  <a:lnTo>
                    <a:pt x="94" y="174"/>
                  </a:lnTo>
                  <a:lnTo>
                    <a:pt x="110" y="179"/>
                  </a:lnTo>
                  <a:lnTo>
                    <a:pt x="114" y="181"/>
                  </a:lnTo>
                  <a:lnTo>
                    <a:pt x="116" y="174"/>
                  </a:lnTo>
                  <a:lnTo>
                    <a:pt x="118" y="174"/>
                  </a:lnTo>
                  <a:lnTo>
                    <a:pt x="143" y="190"/>
                  </a:lnTo>
                  <a:lnTo>
                    <a:pt x="152" y="186"/>
                  </a:lnTo>
                  <a:lnTo>
                    <a:pt x="161" y="169"/>
                  </a:lnTo>
                  <a:lnTo>
                    <a:pt x="167" y="168"/>
                  </a:lnTo>
                  <a:lnTo>
                    <a:pt x="179" y="154"/>
                  </a:lnTo>
                  <a:lnTo>
                    <a:pt x="186" y="154"/>
                  </a:lnTo>
                  <a:lnTo>
                    <a:pt x="187" y="161"/>
                  </a:lnTo>
                  <a:lnTo>
                    <a:pt x="193" y="158"/>
                  </a:lnTo>
                  <a:lnTo>
                    <a:pt x="200" y="150"/>
                  </a:lnTo>
                  <a:lnTo>
                    <a:pt x="203" y="141"/>
                  </a:lnTo>
                  <a:lnTo>
                    <a:pt x="198" y="140"/>
                  </a:lnTo>
                  <a:lnTo>
                    <a:pt x="189" y="147"/>
                  </a:lnTo>
                  <a:lnTo>
                    <a:pt x="178" y="133"/>
                  </a:lnTo>
                  <a:lnTo>
                    <a:pt x="174" y="123"/>
                  </a:lnTo>
                  <a:lnTo>
                    <a:pt x="174" y="115"/>
                  </a:lnTo>
                  <a:lnTo>
                    <a:pt x="164" y="95"/>
                  </a:lnTo>
                  <a:lnTo>
                    <a:pt x="154" y="87"/>
                  </a:lnTo>
                  <a:lnTo>
                    <a:pt x="150" y="78"/>
                  </a:lnTo>
                  <a:lnTo>
                    <a:pt x="124" y="52"/>
                  </a:lnTo>
                  <a:lnTo>
                    <a:pt x="122" y="4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89" name="Freeform 1191"/>
            <p:cNvSpPr>
              <a:spLocks/>
            </p:cNvSpPr>
            <p:nvPr/>
          </p:nvSpPr>
          <p:spPr bwMode="auto">
            <a:xfrm>
              <a:off x="2683790" y="2802602"/>
              <a:ext cx="30253" cy="18130"/>
            </a:xfrm>
            <a:custGeom>
              <a:avLst/>
              <a:gdLst>
                <a:gd name="T0" fmla="*/ 0 w 63"/>
                <a:gd name="T1" fmla="*/ 0 h 40"/>
                <a:gd name="T2" fmla="*/ 0 w 63"/>
                <a:gd name="T3" fmla="*/ 0 h 40"/>
                <a:gd name="T4" fmla="*/ 0 w 63"/>
                <a:gd name="T5" fmla="*/ 0 h 40"/>
                <a:gd name="T6" fmla="*/ 0 w 63"/>
                <a:gd name="T7" fmla="*/ 0 h 40"/>
                <a:gd name="T8" fmla="*/ 0 w 63"/>
                <a:gd name="T9" fmla="*/ 0 h 40"/>
                <a:gd name="T10" fmla="*/ 0 w 63"/>
                <a:gd name="T11" fmla="*/ 0 h 40"/>
                <a:gd name="T12" fmla="*/ 0 w 63"/>
                <a:gd name="T13" fmla="*/ 0 h 40"/>
                <a:gd name="T14" fmla="*/ 0 w 63"/>
                <a:gd name="T15" fmla="*/ 0 h 40"/>
                <a:gd name="T16" fmla="*/ 0 w 63"/>
                <a:gd name="T17" fmla="*/ 0 h 40"/>
                <a:gd name="T18" fmla="*/ 0 w 63"/>
                <a:gd name="T19" fmla="*/ 0 h 40"/>
                <a:gd name="T20" fmla="*/ 0 w 63"/>
                <a:gd name="T21" fmla="*/ 0 h 40"/>
                <a:gd name="T22" fmla="*/ 0 w 63"/>
                <a:gd name="T23" fmla="*/ 0 h 40"/>
                <a:gd name="T24" fmla="*/ 0 w 63"/>
                <a:gd name="T25" fmla="*/ 0 h 40"/>
                <a:gd name="T26" fmla="*/ 0 w 63"/>
                <a:gd name="T27" fmla="*/ 0 h 40"/>
                <a:gd name="T28" fmla="*/ 0 w 63"/>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40"/>
                <a:gd name="T47" fmla="*/ 63 w 63"/>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40">
                  <a:moveTo>
                    <a:pt x="5" y="5"/>
                  </a:moveTo>
                  <a:lnTo>
                    <a:pt x="27" y="0"/>
                  </a:lnTo>
                  <a:lnTo>
                    <a:pt x="39" y="4"/>
                  </a:lnTo>
                  <a:lnTo>
                    <a:pt x="48" y="5"/>
                  </a:lnTo>
                  <a:lnTo>
                    <a:pt x="54" y="10"/>
                  </a:lnTo>
                  <a:lnTo>
                    <a:pt x="58" y="19"/>
                  </a:lnTo>
                  <a:lnTo>
                    <a:pt x="59" y="27"/>
                  </a:lnTo>
                  <a:lnTo>
                    <a:pt x="63" y="37"/>
                  </a:lnTo>
                  <a:lnTo>
                    <a:pt x="62" y="40"/>
                  </a:lnTo>
                  <a:lnTo>
                    <a:pt x="55" y="36"/>
                  </a:lnTo>
                  <a:lnTo>
                    <a:pt x="46" y="36"/>
                  </a:lnTo>
                  <a:lnTo>
                    <a:pt x="28" y="22"/>
                  </a:lnTo>
                  <a:lnTo>
                    <a:pt x="12" y="19"/>
                  </a:lnTo>
                  <a:lnTo>
                    <a:pt x="0" y="13"/>
                  </a:lnTo>
                  <a:lnTo>
                    <a:pt x="5"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0" name="Freeform 1192"/>
            <p:cNvSpPr>
              <a:spLocks/>
            </p:cNvSpPr>
            <p:nvPr/>
          </p:nvSpPr>
          <p:spPr bwMode="auto">
            <a:xfrm>
              <a:off x="2683790" y="2802602"/>
              <a:ext cx="30253" cy="18130"/>
            </a:xfrm>
            <a:custGeom>
              <a:avLst/>
              <a:gdLst>
                <a:gd name="T0" fmla="*/ 0 w 63"/>
                <a:gd name="T1" fmla="*/ 0 h 40"/>
                <a:gd name="T2" fmla="*/ 0 w 63"/>
                <a:gd name="T3" fmla="*/ 0 h 40"/>
                <a:gd name="T4" fmla="*/ 0 w 63"/>
                <a:gd name="T5" fmla="*/ 0 h 40"/>
                <a:gd name="T6" fmla="*/ 0 w 63"/>
                <a:gd name="T7" fmla="*/ 0 h 40"/>
                <a:gd name="T8" fmla="*/ 0 w 63"/>
                <a:gd name="T9" fmla="*/ 0 h 40"/>
                <a:gd name="T10" fmla="*/ 0 w 63"/>
                <a:gd name="T11" fmla="*/ 0 h 40"/>
                <a:gd name="T12" fmla="*/ 0 w 63"/>
                <a:gd name="T13" fmla="*/ 0 h 40"/>
                <a:gd name="T14" fmla="*/ 0 w 63"/>
                <a:gd name="T15" fmla="*/ 0 h 40"/>
                <a:gd name="T16" fmla="*/ 0 w 63"/>
                <a:gd name="T17" fmla="*/ 0 h 40"/>
                <a:gd name="T18" fmla="*/ 0 w 63"/>
                <a:gd name="T19" fmla="*/ 0 h 40"/>
                <a:gd name="T20" fmla="*/ 0 w 63"/>
                <a:gd name="T21" fmla="*/ 0 h 40"/>
                <a:gd name="T22" fmla="*/ 0 w 63"/>
                <a:gd name="T23" fmla="*/ 0 h 40"/>
                <a:gd name="T24" fmla="*/ 0 w 63"/>
                <a:gd name="T25" fmla="*/ 0 h 40"/>
                <a:gd name="T26" fmla="*/ 0 w 63"/>
                <a:gd name="T27" fmla="*/ 0 h 40"/>
                <a:gd name="T28" fmla="*/ 0 w 63"/>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40"/>
                <a:gd name="T47" fmla="*/ 63 w 63"/>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40">
                  <a:moveTo>
                    <a:pt x="5" y="5"/>
                  </a:moveTo>
                  <a:lnTo>
                    <a:pt x="27" y="0"/>
                  </a:lnTo>
                  <a:lnTo>
                    <a:pt x="39" y="4"/>
                  </a:lnTo>
                  <a:lnTo>
                    <a:pt x="48" y="5"/>
                  </a:lnTo>
                  <a:lnTo>
                    <a:pt x="54" y="10"/>
                  </a:lnTo>
                  <a:lnTo>
                    <a:pt x="58" y="19"/>
                  </a:lnTo>
                  <a:lnTo>
                    <a:pt x="59" y="27"/>
                  </a:lnTo>
                  <a:lnTo>
                    <a:pt x="63" y="37"/>
                  </a:lnTo>
                  <a:lnTo>
                    <a:pt x="62" y="40"/>
                  </a:lnTo>
                  <a:lnTo>
                    <a:pt x="55" y="36"/>
                  </a:lnTo>
                  <a:lnTo>
                    <a:pt x="46" y="36"/>
                  </a:lnTo>
                  <a:lnTo>
                    <a:pt x="28" y="22"/>
                  </a:lnTo>
                  <a:lnTo>
                    <a:pt x="12" y="19"/>
                  </a:lnTo>
                  <a:lnTo>
                    <a:pt x="0" y="13"/>
                  </a:lnTo>
                  <a:lnTo>
                    <a:pt x="5"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91" name="Freeform 1193"/>
            <p:cNvSpPr>
              <a:spLocks/>
            </p:cNvSpPr>
            <p:nvPr/>
          </p:nvSpPr>
          <p:spPr bwMode="auto">
            <a:xfrm>
              <a:off x="1683943" y="1640901"/>
              <a:ext cx="243533" cy="267763"/>
            </a:xfrm>
            <a:custGeom>
              <a:avLst/>
              <a:gdLst>
                <a:gd name="T0" fmla="*/ 0 w 500"/>
                <a:gd name="T1" fmla="*/ 0 h 559"/>
                <a:gd name="T2" fmla="*/ 0 w 500"/>
                <a:gd name="T3" fmla="*/ 0 h 559"/>
                <a:gd name="T4" fmla="*/ 0 w 500"/>
                <a:gd name="T5" fmla="*/ 0 h 559"/>
                <a:gd name="T6" fmla="*/ 0 w 500"/>
                <a:gd name="T7" fmla="*/ 0 h 559"/>
                <a:gd name="T8" fmla="*/ 0 w 500"/>
                <a:gd name="T9" fmla="*/ 0 h 559"/>
                <a:gd name="T10" fmla="*/ 0 w 500"/>
                <a:gd name="T11" fmla="*/ 0 h 559"/>
                <a:gd name="T12" fmla="*/ 0 w 500"/>
                <a:gd name="T13" fmla="*/ 0 h 559"/>
                <a:gd name="T14" fmla="*/ 0 w 500"/>
                <a:gd name="T15" fmla="*/ 0 h 559"/>
                <a:gd name="T16" fmla="*/ 0 w 500"/>
                <a:gd name="T17" fmla="*/ 0 h 559"/>
                <a:gd name="T18" fmla="*/ 0 w 500"/>
                <a:gd name="T19" fmla="*/ 0 h 559"/>
                <a:gd name="T20" fmla="*/ 0 w 500"/>
                <a:gd name="T21" fmla="*/ 0 h 559"/>
                <a:gd name="T22" fmla="*/ 0 w 500"/>
                <a:gd name="T23" fmla="*/ 0 h 559"/>
                <a:gd name="T24" fmla="*/ 0 w 500"/>
                <a:gd name="T25" fmla="*/ 1 h 559"/>
                <a:gd name="T26" fmla="*/ 0 w 500"/>
                <a:gd name="T27" fmla="*/ 1 h 559"/>
                <a:gd name="T28" fmla="*/ 0 w 500"/>
                <a:gd name="T29" fmla="*/ 1 h 559"/>
                <a:gd name="T30" fmla="*/ 0 w 500"/>
                <a:gd name="T31" fmla="*/ 1 h 559"/>
                <a:gd name="T32" fmla="*/ 0 w 500"/>
                <a:gd name="T33" fmla="*/ 1 h 559"/>
                <a:gd name="T34" fmla="*/ 0 w 500"/>
                <a:gd name="T35" fmla="*/ 1 h 559"/>
                <a:gd name="T36" fmla="*/ 0 w 500"/>
                <a:gd name="T37" fmla="*/ 1 h 559"/>
                <a:gd name="T38" fmla="*/ 0 w 500"/>
                <a:gd name="T39" fmla="*/ 1 h 559"/>
                <a:gd name="T40" fmla="*/ 0 w 500"/>
                <a:gd name="T41" fmla="*/ 1 h 559"/>
                <a:gd name="T42" fmla="*/ 0 w 500"/>
                <a:gd name="T43" fmla="*/ 1 h 559"/>
                <a:gd name="T44" fmla="*/ 0 w 500"/>
                <a:gd name="T45" fmla="*/ 1 h 559"/>
                <a:gd name="T46" fmla="*/ 0 w 500"/>
                <a:gd name="T47" fmla="*/ 1 h 559"/>
                <a:gd name="T48" fmla="*/ 0 w 500"/>
                <a:gd name="T49" fmla="*/ 1 h 559"/>
                <a:gd name="T50" fmla="*/ 0 w 500"/>
                <a:gd name="T51" fmla="*/ 1 h 559"/>
                <a:gd name="T52" fmla="*/ 0 w 500"/>
                <a:gd name="T53" fmla="*/ 1 h 559"/>
                <a:gd name="T54" fmla="*/ 0 w 500"/>
                <a:gd name="T55" fmla="*/ 1 h 559"/>
                <a:gd name="T56" fmla="*/ 0 w 500"/>
                <a:gd name="T57" fmla="*/ 1 h 559"/>
                <a:gd name="T58" fmla="*/ 0 w 500"/>
                <a:gd name="T59" fmla="*/ 1 h 559"/>
                <a:gd name="T60" fmla="*/ 0 w 500"/>
                <a:gd name="T61" fmla="*/ 1 h 559"/>
                <a:gd name="T62" fmla="*/ 0 w 500"/>
                <a:gd name="T63" fmla="*/ 1 h 559"/>
                <a:gd name="T64" fmla="*/ 1 w 500"/>
                <a:gd name="T65" fmla="*/ 0 h 559"/>
                <a:gd name="T66" fmla="*/ 1 w 500"/>
                <a:gd name="T67" fmla="*/ 0 h 559"/>
                <a:gd name="T68" fmla="*/ 1 w 500"/>
                <a:gd name="T69" fmla="*/ 0 h 559"/>
                <a:gd name="T70" fmla="*/ 0 w 500"/>
                <a:gd name="T71" fmla="*/ 0 h 559"/>
                <a:gd name="T72" fmla="*/ 0 w 500"/>
                <a:gd name="T73" fmla="*/ 0 h 559"/>
                <a:gd name="T74" fmla="*/ 0 w 500"/>
                <a:gd name="T75" fmla="*/ 0 h 559"/>
                <a:gd name="T76" fmla="*/ 0 w 500"/>
                <a:gd name="T77" fmla="*/ 0 h 559"/>
                <a:gd name="T78" fmla="*/ 0 w 500"/>
                <a:gd name="T79" fmla="*/ 0 h 559"/>
                <a:gd name="T80" fmla="*/ 0 w 500"/>
                <a:gd name="T81" fmla="*/ 0 h 559"/>
                <a:gd name="T82" fmla="*/ 0 w 500"/>
                <a:gd name="T83" fmla="*/ 0 h 559"/>
                <a:gd name="T84" fmla="*/ 0 w 500"/>
                <a:gd name="T85" fmla="*/ 0 h 559"/>
                <a:gd name="T86" fmla="*/ 0 w 500"/>
                <a:gd name="T87" fmla="*/ 0 h 559"/>
                <a:gd name="T88" fmla="*/ 0 w 500"/>
                <a:gd name="T89" fmla="*/ 0 h 559"/>
                <a:gd name="T90" fmla="*/ 0 w 500"/>
                <a:gd name="T91" fmla="*/ 0 h 559"/>
                <a:gd name="T92" fmla="*/ 0 w 500"/>
                <a:gd name="T93" fmla="*/ 0 h 559"/>
                <a:gd name="T94" fmla="*/ 0 w 500"/>
                <a:gd name="T95" fmla="*/ 0 h 559"/>
                <a:gd name="T96" fmla="*/ 0 w 500"/>
                <a:gd name="T97" fmla="*/ 0 h 559"/>
                <a:gd name="T98" fmla="*/ 0 w 500"/>
                <a:gd name="T99" fmla="*/ 0 h 55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0"/>
                <a:gd name="T151" fmla="*/ 0 h 559"/>
                <a:gd name="T152" fmla="*/ 500 w 500"/>
                <a:gd name="T153" fmla="*/ 559 h 55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0" h="559">
                  <a:moveTo>
                    <a:pt x="80" y="100"/>
                  </a:moveTo>
                  <a:lnTo>
                    <a:pt x="86" y="110"/>
                  </a:lnTo>
                  <a:lnTo>
                    <a:pt x="94" y="117"/>
                  </a:lnTo>
                  <a:lnTo>
                    <a:pt x="98" y="125"/>
                  </a:lnTo>
                  <a:lnTo>
                    <a:pt x="80" y="170"/>
                  </a:lnTo>
                  <a:lnTo>
                    <a:pt x="72" y="177"/>
                  </a:lnTo>
                  <a:lnTo>
                    <a:pt x="72" y="181"/>
                  </a:lnTo>
                  <a:lnTo>
                    <a:pt x="69" y="192"/>
                  </a:lnTo>
                  <a:lnTo>
                    <a:pt x="66" y="195"/>
                  </a:lnTo>
                  <a:lnTo>
                    <a:pt x="63" y="207"/>
                  </a:lnTo>
                  <a:lnTo>
                    <a:pt x="63" y="214"/>
                  </a:lnTo>
                  <a:lnTo>
                    <a:pt x="55" y="225"/>
                  </a:lnTo>
                  <a:lnTo>
                    <a:pt x="57" y="232"/>
                  </a:lnTo>
                  <a:lnTo>
                    <a:pt x="54" y="235"/>
                  </a:lnTo>
                  <a:lnTo>
                    <a:pt x="51" y="243"/>
                  </a:lnTo>
                  <a:lnTo>
                    <a:pt x="47" y="246"/>
                  </a:lnTo>
                  <a:lnTo>
                    <a:pt x="49" y="255"/>
                  </a:lnTo>
                  <a:lnTo>
                    <a:pt x="54" y="255"/>
                  </a:lnTo>
                  <a:lnTo>
                    <a:pt x="56" y="261"/>
                  </a:lnTo>
                  <a:lnTo>
                    <a:pt x="63" y="264"/>
                  </a:lnTo>
                  <a:lnTo>
                    <a:pt x="63" y="269"/>
                  </a:lnTo>
                  <a:lnTo>
                    <a:pt x="62" y="274"/>
                  </a:lnTo>
                  <a:lnTo>
                    <a:pt x="44" y="282"/>
                  </a:lnTo>
                  <a:lnTo>
                    <a:pt x="37" y="280"/>
                  </a:lnTo>
                  <a:lnTo>
                    <a:pt x="36" y="285"/>
                  </a:lnTo>
                  <a:lnTo>
                    <a:pt x="37" y="293"/>
                  </a:lnTo>
                  <a:lnTo>
                    <a:pt x="39" y="296"/>
                  </a:lnTo>
                  <a:lnTo>
                    <a:pt x="39" y="305"/>
                  </a:lnTo>
                  <a:lnTo>
                    <a:pt x="42" y="306"/>
                  </a:lnTo>
                  <a:lnTo>
                    <a:pt x="37" y="326"/>
                  </a:lnTo>
                  <a:lnTo>
                    <a:pt x="43" y="323"/>
                  </a:lnTo>
                  <a:lnTo>
                    <a:pt x="44" y="332"/>
                  </a:lnTo>
                  <a:lnTo>
                    <a:pt x="37" y="334"/>
                  </a:lnTo>
                  <a:lnTo>
                    <a:pt x="32" y="341"/>
                  </a:lnTo>
                  <a:lnTo>
                    <a:pt x="38" y="347"/>
                  </a:lnTo>
                  <a:lnTo>
                    <a:pt x="34" y="350"/>
                  </a:lnTo>
                  <a:lnTo>
                    <a:pt x="28" y="348"/>
                  </a:lnTo>
                  <a:lnTo>
                    <a:pt x="24" y="357"/>
                  </a:lnTo>
                  <a:lnTo>
                    <a:pt x="22" y="369"/>
                  </a:lnTo>
                  <a:lnTo>
                    <a:pt x="17" y="372"/>
                  </a:lnTo>
                  <a:lnTo>
                    <a:pt x="19" y="377"/>
                  </a:lnTo>
                  <a:lnTo>
                    <a:pt x="26" y="384"/>
                  </a:lnTo>
                  <a:lnTo>
                    <a:pt x="11" y="389"/>
                  </a:lnTo>
                  <a:lnTo>
                    <a:pt x="14" y="391"/>
                  </a:lnTo>
                  <a:lnTo>
                    <a:pt x="15" y="398"/>
                  </a:lnTo>
                  <a:lnTo>
                    <a:pt x="12" y="397"/>
                  </a:lnTo>
                  <a:lnTo>
                    <a:pt x="9" y="404"/>
                  </a:lnTo>
                  <a:lnTo>
                    <a:pt x="10" y="410"/>
                  </a:lnTo>
                  <a:lnTo>
                    <a:pt x="13" y="412"/>
                  </a:lnTo>
                  <a:lnTo>
                    <a:pt x="7" y="427"/>
                  </a:lnTo>
                  <a:lnTo>
                    <a:pt x="0" y="428"/>
                  </a:lnTo>
                  <a:lnTo>
                    <a:pt x="2" y="436"/>
                  </a:lnTo>
                  <a:lnTo>
                    <a:pt x="26" y="427"/>
                  </a:lnTo>
                  <a:lnTo>
                    <a:pt x="42" y="431"/>
                  </a:lnTo>
                  <a:lnTo>
                    <a:pt x="44" y="436"/>
                  </a:lnTo>
                  <a:lnTo>
                    <a:pt x="36" y="433"/>
                  </a:lnTo>
                  <a:lnTo>
                    <a:pt x="36" y="438"/>
                  </a:lnTo>
                  <a:lnTo>
                    <a:pt x="51" y="447"/>
                  </a:lnTo>
                  <a:lnTo>
                    <a:pt x="56" y="453"/>
                  </a:lnTo>
                  <a:lnTo>
                    <a:pt x="57" y="443"/>
                  </a:lnTo>
                  <a:lnTo>
                    <a:pt x="64" y="445"/>
                  </a:lnTo>
                  <a:lnTo>
                    <a:pt x="65" y="455"/>
                  </a:lnTo>
                  <a:lnTo>
                    <a:pt x="85" y="463"/>
                  </a:lnTo>
                  <a:lnTo>
                    <a:pt x="97" y="479"/>
                  </a:lnTo>
                  <a:lnTo>
                    <a:pt x="100" y="493"/>
                  </a:lnTo>
                  <a:lnTo>
                    <a:pt x="106" y="502"/>
                  </a:lnTo>
                  <a:lnTo>
                    <a:pt x="119" y="542"/>
                  </a:lnTo>
                  <a:lnTo>
                    <a:pt x="130" y="559"/>
                  </a:lnTo>
                  <a:lnTo>
                    <a:pt x="140" y="557"/>
                  </a:lnTo>
                  <a:lnTo>
                    <a:pt x="155" y="538"/>
                  </a:lnTo>
                  <a:lnTo>
                    <a:pt x="167" y="534"/>
                  </a:lnTo>
                  <a:lnTo>
                    <a:pt x="192" y="507"/>
                  </a:lnTo>
                  <a:lnTo>
                    <a:pt x="197" y="497"/>
                  </a:lnTo>
                  <a:lnTo>
                    <a:pt x="204" y="503"/>
                  </a:lnTo>
                  <a:lnTo>
                    <a:pt x="206" y="507"/>
                  </a:lnTo>
                  <a:lnTo>
                    <a:pt x="204" y="513"/>
                  </a:lnTo>
                  <a:lnTo>
                    <a:pt x="214" y="514"/>
                  </a:lnTo>
                  <a:lnTo>
                    <a:pt x="222" y="513"/>
                  </a:lnTo>
                  <a:lnTo>
                    <a:pt x="225" y="506"/>
                  </a:lnTo>
                  <a:lnTo>
                    <a:pt x="226" y="498"/>
                  </a:lnTo>
                  <a:lnTo>
                    <a:pt x="230" y="506"/>
                  </a:lnTo>
                  <a:lnTo>
                    <a:pt x="235" y="506"/>
                  </a:lnTo>
                  <a:lnTo>
                    <a:pt x="240" y="504"/>
                  </a:lnTo>
                  <a:lnTo>
                    <a:pt x="249" y="493"/>
                  </a:lnTo>
                  <a:lnTo>
                    <a:pt x="256" y="480"/>
                  </a:lnTo>
                  <a:lnTo>
                    <a:pt x="256" y="471"/>
                  </a:lnTo>
                  <a:lnTo>
                    <a:pt x="258" y="464"/>
                  </a:lnTo>
                  <a:lnTo>
                    <a:pt x="256" y="460"/>
                  </a:lnTo>
                  <a:lnTo>
                    <a:pt x="257" y="438"/>
                  </a:lnTo>
                  <a:lnTo>
                    <a:pt x="255" y="429"/>
                  </a:lnTo>
                  <a:lnTo>
                    <a:pt x="267" y="406"/>
                  </a:lnTo>
                  <a:lnTo>
                    <a:pt x="270" y="384"/>
                  </a:lnTo>
                  <a:lnTo>
                    <a:pt x="272" y="382"/>
                  </a:lnTo>
                  <a:lnTo>
                    <a:pt x="281" y="389"/>
                  </a:lnTo>
                  <a:lnTo>
                    <a:pt x="289" y="382"/>
                  </a:lnTo>
                  <a:lnTo>
                    <a:pt x="297" y="380"/>
                  </a:lnTo>
                  <a:lnTo>
                    <a:pt x="311" y="370"/>
                  </a:lnTo>
                  <a:lnTo>
                    <a:pt x="318" y="327"/>
                  </a:lnTo>
                  <a:lnTo>
                    <a:pt x="500" y="191"/>
                  </a:lnTo>
                  <a:lnTo>
                    <a:pt x="499" y="173"/>
                  </a:lnTo>
                  <a:lnTo>
                    <a:pt x="492" y="169"/>
                  </a:lnTo>
                  <a:lnTo>
                    <a:pt x="482" y="153"/>
                  </a:lnTo>
                  <a:lnTo>
                    <a:pt x="474" y="150"/>
                  </a:lnTo>
                  <a:lnTo>
                    <a:pt x="418" y="81"/>
                  </a:lnTo>
                  <a:lnTo>
                    <a:pt x="411" y="75"/>
                  </a:lnTo>
                  <a:lnTo>
                    <a:pt x="397" y="58"/>
                  </a:lnTo>
                  <a:lnTo>
                    <a:pt x="361" y="50"/>
                  </a:lnTo>
                  <a:lnTo>
                    <a:pt x="330" y="66"/>
                  </a:lnTo>
                  <a:lnTo>
                    <a:pt x="328" y="73"/>
                  </a:lnTo>
                  <a:lnTo>
                    <a:pt x="334" y="81"/>
                  </a:lnTo>
                  <a:lnTo>
                    <a:pt x="329" y="89"/>
                  </a:lnTo>
                  <a:lnTo>
                    <a:pt x="328" y="97"/>
                  </a:lnTo>
                  <a:lnTo>
                    <a:pt x="318" y="102"/>
                  </a:lnTo>
                  <a:lnTo>
                    <a:pt x="316" y="92"/>
                  </a:lnTo>
                  <a:lnTo>
                    <a:pt x="322" y="85"/>
                  </a:lnTo>
                  <a:lnTo>
                    <a:pt x="320" y="65"/>
                  </a:lnTo>
                  <a:lnTo>
                    <a:pt x="308" y="63"/>
                  </a:lnTo>
                  <a:lnTo>
                    <a:pt x="303" y="69"/>
                  </a:lnTo>
                  <a:lnTo>
                    <a:pt x="303" y="73"/>
                  </a:lnTo>
                  <a:lnTo>
                    <a:pt x="296" y="77"/>
                  </a:lnTo>
                  <a:lnTo>
                    <a:pt x="292" y="94"/>
                  </a:lnTo>
                  <a:lnTo>
                    <a:pt x="289" y="76"/>
                  </a:lnTo>
                  <a:lnTo>
                    <a:pt x="296" y="65"/>
                  </a:lnTo>
                  <a:lnTo>
                    <a:pt x="239" y="19"/>
                  </a:lnTo>
                  <a:lnTo>
                    <a:pt x="237" y="10"/>
                  </a:lnTo>
                  <a:lnTo>
                    <a:pt x="210" y="0"/>
                  </a:lnTo>
                  <a:lnTo>
                    <a:pt x="199" y="1"/>
                  </a:lnTo>
                  <a:lnTo>
                    <a:pt x="193" y="11"/>
                  </a:lnTo>
                  <a:lnTo>
                    <a:pt x="183" y="6"/>
                  </a:lnTo>
                  <a:lnTo>
                    <a:pt x="170" y="13"/>
                  </a:lnTo>
                  <a:lnTo>
                    <a:pt x="135" y="15"/>
                  </a:lnTo>
                  <a:lnTo>
                    <a:pt x="134" y="19"/>
                  </a:lnTo>
                  <a:lnTo>
                    <a:pt x="136" y="38"/>
                  </a:lnTo>
                  <a:lnTo>
                    <a:pt x="133" y="30"/>
                  </a:lnTo>
                  <a:lnTo>
                    <a:pt x="130" y="26"/>
                  </a:lnTo>
                  <a:lnTo>
                    <a:pt x="129" y="17"/>
                  </a:lnTo>
                  <a:lnTo>
                    <a:pt x="125" y="15"/>
                  </a:lnTo>
                  <a:lnTo>
                    <a:pt x="121" y="23"/>
                  </a:lnTo>
                  <a:lnTo>
                    <a:pt x="119" y="22"/>
                  </a:lnTo>
                  <a:lnTo>
                    <a:pt x="117" y="17"/>
                  </a:lnTo>
                  <a:lnTo>
                    <a:pt x="103" y="19"/>
                  </a:lnTo>
                  <a:lnTo>
                    <a:pt x="103" y="22"/>
                  </a:lnTo>
                  <a:lnTo>
                    <a:pt x="90" y="19"/>
                  </a:lnTo>
                  <a:lnTo>
                    <a:pt x="85" y="20"/>
                  </a:lnTo>
                  <a:lnTo>
                    <a:pt x="85" y="26"/>
                  </a:lnTo>
                  <a:lnTo>
                    <a:pt x="61" y="33"/>
                  </a:lnTo>
                  <a:lnTo>
                    <a:pt x="65" y="35"/>
                  </a:lnTo>
                  <a:lnTo>
                    <a:pt x="69" y="53"/>
                  </a:lnTo>
                  <a:lnTo>
                    <a:pt x="80" y="62"/>
                  </a:lnTo>
                  <a:lnTo>
                    <a:pt x="72" y="66"/>
                  </a:lnTo>
                  <a:lnTo>
                    <a:pt x="72" y="75"/>
                  </a:lnTo>
                  <a:lnTo>
                    <a:pt x="80" y="1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2" name="Freeform 1194"/>
            <p:cNvSpPr>
              <a:spLocks/>
            </p:cNvSpPr>
            <p:nvPr/>
          </p:nvSpPr>
          <p:spPr bwMode="auto">
            <a:xfrm>
              <a:off x="1683943" y="1640901"/>
              <a:ext cx="243533" cy="267763"/>
            </a:xfrm>
            <a:custGeom>
              <a:avLst/>
              <a:gdLst>
                <a:gd name="T0" fmla="*/ 0 w 500"/>
                <a:gd name="T1" fmla="*/ 0 h 559"/>
                <a:gd name="T2" fmla="*/ 0 w 500"/>
                <a:gd name="T3" fmla="*/ 0 h 559"/>
                <a:gd name="T4" fmla="*/ 0 w 500"/>
                <a:gd name="T5" fmla="*/ 0 h 559"/>
                <a:gd name="T6" fmla="*/ 0 w 500"/>
                <a:gd name="T7" fmla="*/ 0 h 559"/>
                <a:gd name="T8" fmla="*/ 0 w 500"/>
                <a:gd name="T9" fmla="*/ 0 h 559"/>
                <a:gd name="T10" fmla="*/ 0 w 500"/>
                <a:gd name="T11" fmla="*/ 0 h 559"/>
                <a:gd name="T12" fmla="*/ 0 w 500"/>
                <a:gd name="T13" fmla="*/ 0 h 559"/>
                <a:gd name="T14" fmla="*/ 0 w 500"/>
                <a:gd name="T15" fmla="*/ 0 h 559"/>
                <a:gd name="T16" fmla="*/ 0 w 500"/>
                <a:gd name="T17" fmla="*/ 0 h 559"/>
                <a:gd name="T18" fmla="*/ 0 w 500"/>
                <a:gd name="T19" fmla="*/ 0 h 559"/>
                <a:gd name="T20" fmla="*/ 0 w 500"/>
                <a:gd name="T21" fmla="*/ 0 h 559"/>
                <a:gd name="T22" fmla="*/ 0 w 500"/>
                <a:gd name="T23" fmla="*/ 0 h 559"/>
                <a:gd name="T24" fmla="*/ 0 w 500"/>
                <a:gd name="T25" fmla="*/ 1 h 559"/>
                <a:gd name="T26" fmla="*/ 0 w 500"/>
                <a:gd name="T27" fmla="*/ 1 h 559"/>
                <a:gd name="T28" fmla="*/ 0 w 500"/>
                <a:gd name="T29" fmla="*/ 1 h 559"/>
                <a:gd name="T30" fmla="*/ 0 w 500"/>
                <a:gd name="T31" fmla="*/ 1 h 559"/>
                <a:gd name="T32" fmla="*/ 0 w 500"/>
                <a:gd name="T33" fmla="*/ 1 h 559"/>
                <a:gd name="T34" fmla="*/ 0 w 500"/>
                <a:gd name="T35" fmla="*/ 1 h 559"/>
                <a:gd name="T36" fmla="*/ 0 w 500"/>
                <a:gd name="T37" fmla="*/ 1 h 559"/>
                <a:gd name="T38" fmla="*/ 0 w 500"/>
                <a:gd name="T39" fmla="*/ 1 h 559"/>
                <a:gd name="T40" fmla="*/ 0 w 500"/>
                <a:gd name="T41" fmla="*/ 1 h 559"/>
                <a:gd name="T42" fmla="*/ 0 w 500"/>
                <a:gd name="T43" fmla="*/ 1 h 559"/>
                <a:gd name="T44" fmla="*/ 0 w 500"/>
                <a:gd name="T45" fmla="*/ 1 h 559"/>
                <a:gd name="T46" fmla="*/ 0 w 500"/>
                <a:gd name="T47" fmla="*/ 1 h 559"/>
                <a:gd name="T48" fmla="*/ 0 w 500"/>
                <a:gd name="T49" fmla="*/ 1 h 559"/>
                <a:gd name="T50" fmla="*/ 0 w 500"/>
                <a:gd name="T51" fmla="*/ 1 h 559"/>
                <a:gd name="T52" fmla="*/ 0 w 500"/>
                <a:gd name="T53" fmla="*/ 1 h 559"/>
                <a:gd name="T54" fmla="*/ 0 w 500"/>
                <a:gd name="T55" fmla="*/ 1 h 559"/>
                <a:gd name="T56" fmla="*/ 0 w 500"/>
                <a:gd name="T57" fmla="*/ 1 h 559"/>
                <a:gd name="T58" fmla="*/ 0 w 500"/>
                <a:gd name="T59" fmla="*/ 1 h 559"/>
                <a:gd name="T60" fmla="*/ 0 w 500"/>
                <a:gd name="T61" fmla="*/ 1 h 559"/>
                <a:gd name="T62" fmla="*/ 0 w 500"/>
                <a:gd name="T63" fmla="*/ 1 h 559"/>
                <a:gd name="T64" fmla="*/ 1 w 500"/>
                <a:gd name="T65" fmla="*/ 0 h 559"/>
                <a:gd name="T66" fmla="*/ 1 w 500"/>
                <a:gd name="T67" fmla="*/ 0 h 559"/>
                <a:gd name="T68" fmla="*/ 1 w 500"/>
                <a:gd name="T69" fmla="*/ 0 h 559"/>
                <a:gd name="T70" fmla="*/ 0 w 500"/>
                <a:gd name="T71" fmla="*/ 0 h 559"/>
                <a:gd name="T72" fmla="*/ 0 w 500"/>
                <a:gd name="T73" fmla="*/ 0 h 559"/>
                <a:gd name="T74" fmla="*/ 0 w 500"/>
                <a:gd name="T75" fmla="*/ 0 h 559"/>
                <a:gd name="T76" fmla="*/ 0 w 500"/>
                <a:gd name="T77" fmla="*/ 0 h 559"/>
                <a:gd name="T78" fmla="*/ 0 w 500"/>
                <a:gd name="T79" fmla="*/ 0 h 559"/>
                <a:gd name="T80" fmla="*/ 0 w 500"/>
                <a:gd name="T81" fmla="*/ 0 h 559"/>
                <a:gd name="T82" fmla="*/ 0 w 500"/>
                <a:gd name="T83" fmla="*/ 0 h 559"/>
                <a:gd name="T84" fmla="*/ 0 w 500"/>
                <a:gd name="T85" fmla="*/ 0 h 559"/>
                <a:gd name="T86" fmla="*/ 0 w 500"/>
                <a:gd name="T87" fmla="*/ 0 h 559"/>
                <a:gd name="T88" fmla="*/ 0 w 500"/>
                <a:gd name="T89" fmla="*/ 0 h 559"/>
                <a:gd name="T90" fmla="*/ 0 w 500"/>
                <a:gd name="T91" fmla="*/ 0 h 559"/>
                <a:gd name="T92" fmla="*/ 0 w 500"/>
                <a:gd name="T93" fmla="*/ 0 h 559"/>
                <a:gd name="T94" fmla="*/ 0 w 500"/>
                <a:gd name="T95" fmla="*/ 0 h 559"/>
                <a:gd name="T96" fmla="*/ 0 w 500"/>
                <a:gd name="T97" fmla="*/ 0 h 559"/>
                <a:gd name="T98" fmla="*/ 0 w 500"/>
                <a:gd name="T99" fmla="*/ 0 h 55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0"/>
                <a:gd name="T151" fmla="*/ 0 h 559"/>
                <a:gd name="T152" fmla="*/ 500 w 500"/>
                <a:gd name="T153" fmla="*/ 559 h 55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0" h="559">
                  <a:moveTo>
                    <a:pt x="80" y="100"/>
                  </a:moveTo>
                  <a:lnTo>
                    <a:pt x="86" y="110"/>
                  </a:lnTo>
                  <a:lnTo>
                    <a:pt x="94" y="117"/>
                  </a:lnTo>
                  <a:lnTo>
                    <a:pt x="98" y="125"/>
                  </a:lnTo>
                  <a:lnTo>
                    <a:pt x="80" y="170"/>
                  </a:lnTo>
                  <a:lnTo>
                    <a:pt x="72" y="177"/>
                  </a:lnTo>
                  <a:lnTo>
                    <a:pt x="72" y="181"/>
                  </a:lnTo>
                  <a:lnTo>
                    <a:pt x="69" y="192"/>
                  </a:lnTo>
                  <a:lnTo>
                    <a:pt x="66" y="195"/>
                  </a:lnTo>
                  <a:lnTo>
                    <a:pt x="63" y="207"/>
                  </a:lnTo>
                  <a:lnTo>
                    <a:pt x="63" y="214"/>
                  </a:lnTo>
                  <a:lnTo>
                    <a:pt x="55" y="225"/>
                  </a:lnTo>
                  <a:lnTo>
                    <a:pt x="57" y="232"/>
                  </a:lnTo>
                  <a:lnTo>
                    <a:pt x="54" y="235"/>
                  </a:lnTo>
                  <a:lnTo>
                    <a:pt x="51" y="243"/>
                  </a:lnTo>
                  <a:lnTo>
                    <a:pt x="47" y="246"/>
                  </a:lnTo>
                  <a:lnTo>
                    <a:pt x="49" y="255"/>
                  </a:lnTo>
                  <a:lnTo>
                    <a:pt x="54" y="255"/>
                  </a:lnTo>
                  <a:lnTo>
                    <a:pt x="56" y="261"/>
                  </a:lnTo>
                  <a:lnTo>
                    <a:pt x="63" y="264"/>
                  </a:lnTo>
                  <a:lnTo>
                    <a:pt x="63" y="269"/>
                  </a:lnTo>
                  <a:lnTo>
                    <a:pt x="62" y="274"/>
                  </a:lnTo>
                  <a:lnTo>
                    <a:pt x="44" y="282"/>
                  </a:lnTo>
                  <a:lnTo>
                    <a:pt x="37" y="280"/>
                  </a:lnTo>
                  <a:lnTo>
                    <a:pt x="36" y="285"/>
                  </a:lnTo>
                  <a:lnTo>
                    <a:pt x="37" y="293"/>
                  </a:lnTo>
                  <a:lnTo>
                    <a:pt x="39" y="296"/>
                  </a:lnTo>
                  <a:lnTo>
                    <a:pt x="39" y="305"/>
                  </a:lnTo>
                  <a:lnTo>
                    <a:pt x="42" y="306"/>
                  </a:lnTo>
                  <a:lnTo>
                    <a:pt x="37" y="326"/>
                  </a:lnTo>
                  <a:lnTo>
                    <a:pt x="43" y="323"/>
                  </a:lnTo>
                  <a:lnTo>
                    <a:pt x="44" y="332"/>
                  </a:lnTo>
                  <a:lnTo>
                    <a:pt x="37" y="334"/>
                  </a:lnTo>
                  <a:lnTo>
                    <a:pt x="32" y="341"/>
                  </a:lnTo>
                  <a:lnTo>
                    <a:pt x="38" y="347"/>
                  </a:lnTo>
                  <a:lnTo>
                    <a:pt x="34" y="350"/>
                  </a:lnTo>
                  <a:lnTo>
                    <a:pt x="28" y="348"/>
                  </a:lnTo>
                  <a:lnTo>
                    <a:pt x="24" y="357"/>
                  </a:lnTo>
                  <a:lnTo>
                    <a:pt x="22" y="369"/>
                  </a:lnTo>
                  <a:lnTo>
                    <a:pt x="17" y="372"/>
                  </a:lnTo>
                  <a:lnTo>
                    <a:pt x="19" y="377"/>
                  </a:lnTo>
                  <a:lnTo>
                    <a:pt x="26" y="384"/>
                  </a:lnTo>
                  <a:lnTo>
                    <a:pt x="11" y="389"/>
                  </a:lnTo>
                  <a:lnTo>
                    <a:pt x="14" y="391"/>
                  </a:lnTo>
                  <a:lnTo>
                    <a:pt x="15" y="398"/>
                  </a:lnTo>
                  <a:lnTo>
                    <a:pt x="12" y="397"/>
                  </a:lnTo>
                  <a:lnTo>
                    <a:pt x="9" y="404"/>
                  </a:lnTo>
                  <a:lnTo>
                    <a:pt x="10" y="410"/>
                  </a:lnTo>
                  <a:lnTo>
                    <a:pt x="13" y="412"/>
                  </a:lnTo>
                  <a:lnTo>
                    <a:pt x="7" y="427"/>
                  </a:lnTo>
                  <a:lnTo>
                    <a:pt x="0" y="428"/>
                  </a:lnTo>
                  <a:lnTo>
                    <a:pt x="2" y="436"/>
                  </a:lnTo>
                  <a:lnTo>
                    <a:pt x="26" y="427"/>
                  </a:lnTo>
                  <a:lnTo>
                    <a:pt x="42" y="431"/>
                  </a:lnTo>
                  <a:lnTo>
                    <a:pt x="44" y="436"/>
                  </a:lnTo>
                  <a:lnTo>
                    <a:pt x="36" y="433"/>
                  </a:lnTo>
                  <a:lnTo>
                    <a:pt x="36" y="438"/>
                  </a:lnTo>
                  <a:lnTo>
                    <a:pt x="51" y="447"/>
                  </a:lnTo>
                  <a:lnTo>
                    <a:pt x="56" y="453"/>
                  </a:lnTo>
                  <a:lnTo>
                    <a:pt x="57" y="443"/>
                  </a:lnTo>
                  <a:lnTo>
                    <a:pt x="64" y="445"/>
                  </a:lnTo>
                  <a:lnTo>
                    <a:pt x="65" y="455"/>
                  </a:lnTo>
                  <a:lnTo>
                    <a:pt x="85" y="463"/>
                  </a:lnTo>
                  <a:lnTo>
                    <a:pt x="97" y="479"/>
                  </a:lnTo>
                  <a:lnTo>
                    <a:pt x="100" y="493"/>
                  </a:lnTo>
                  <a:lnTo>
                    <a:pt x="106" y="502"/>
                  </a:lnTo>
                  <a:lnTo>
                    <a:pt x="119" y="542"/>
                  </a:lnTo>
                  <a:lnTo>
                    <a:pt x="130" y="559"/>
                  </a:lnTo>
                  <a:lnTo>
                    <a:pt x="140" y="557"/>
                  </a:lnTo>
                  <a:lnTo>
                    <a:pt x="155" y="538"/>
                  </a:lnTo>
                  <a:lnTo>
                    <a:pt x="167" y="534"/>
                  </a:lnTo>
                  <a:lnTo>
                    <a:pt x="192" y="507"/>
                  </a:lnTo>
                  <a:lnTo>
                    <a:pt x="197" y="497"/>
                  </a:lnTo>
                  <a:lnTo>
                    <a:pt x="204" y="503"/>
                  </a:lnTo>
                  <a:lnTo>
                    <a:pt x="206" y="507"/>
                  </a:lnTo>
                  <a:lnTo>
                    <a:pt x="204" y="513"/>
                  </a:lnTo>
                  <a:lnTo>
                    <a:pt x="214" y="514"/>
                  </a:lnTo>
                  <a:lnTo>
                    <a:pt x="222" y="513"/>
                  </a:lnTo>
                  <a:lnTo>
                    <a:pt x="225" y="506"/>
                  </a:lnTo>
                  <a:lnTo>
                    <a:pt x="226" y="498"/>
                  </a:lnTo>
                  <a:lnTo>
                    <a:pt x="230" y="506"/>
                  </a:lnTo>
                  <a:lnTo>
                    <a:pt x="235" y="506"/>
                  </a:lnTo>
                  <a:lnTo>
                    <a:pt x="240" y="504"/>
                  </a:lnTo>
                  <a:lnTo>
                    <a:pt x="249" y="493"/>
                  </a:lnTo>
                  <a:lnTo>
                    <a:pt x="256" y="480"/>
                  </a:lnTo>
                  <a:lnTo>
                    <a:pt x="256" y="471"/>
                  </a:lnTo>
                  <a:lnTo>
                    <a:pt x="258" y="464"/>
                  </a:lnTo>
                  <a:lnTo>
                    <a:pt x="256" y="460"/>
                  </a:lnTo>
                  <a:lnTo>
                    <a:pt x="257" y="438"/>
                  </a:lnTo>
                  <a:lnTo>
                    <a:pt x="255" y="429"/>
                  </a:lnTo>
                  <a:lnTo>
                    <a:pt x="267" y="406"/>
                  </a:lnTo>
                  <a:lnTo>
                    <a:pt x="270" y="384"/>
                  </a:lnTo>
                  <a:lnTo>
                    <a:pt x="272" y="382"/>
                  </a:lnTo>
                  <a:lnTo>
                    <a:pt x="281" y="389"/>
                  </a:lnTo>
                  <a:lnTo>
                    <a:pt x="289" y="382"/>
                  </a:lnTo>
                  <a:lnTo>
                    <a:pt x="297" y="380"/>
                  </a:lnTo>
                  <a:lnTo>
                    <a:pt x="311" y="370"/>
                  </a:lnTo>
                  <a:lnTo>
                    <a:pt x="318" y="327"/>
                  </a:lnTo>
                  <a:lnTo>
                    <a:pt x="500" y="191"/>
                  </a:lnTo>
                  <a:lnTo>
                    <a:pt x="499" y="173"/>
                  </a:lnTo>
                  <a:lnTo>
                    <a:pt x="492" y="169"/>
                  </a:lnTo>
                  <a:lnTo>
                    <a:pt x="482" y="153"/>
                  </a:lnTo>
                  <a:lnTo>
                    <a:pt x="474" y="150"/>
                  </a:lnTo>
                  <a:lnTo>
                    <a:pt x="418" y="81"/>
                  </a:lnTo>
                  <a:lnTo>
                    <a:pt x="411" y="75"/>
                  </a:lnTo>
                  <a:lnTo>
                    <a:pt x="397" y="58"/>
                  </a:lnTo>
                  <a:lnTo>
                    <a:pt x="361" y="50"/>
                  </a:lnTo>
                  <a:lnTo>
                    <a:pt x="330" y="66"/>
                  </a:lnTo>
                  <a:lnTo>
                    <a:pt x="328" y="73"/>
                  </a:lnTo>
                  <a:lnTo>
                    <a:pt x="334" y="81"/>
                  </a:lnTo>
                  <a:lnTo>
                    <a:pt x="329" y="89"/>
                  </a:lnTo>
                  <a:lnTo>
                    <a:pt x="328" y="97"/>
                  </a:lnTo>
                  <a:lnTo>
                    <a:pt x="318" y="102"/>
                  </a:lnTo>
                  <a:lnTo>
                    <a:pt x="316" y="92"/>
                  </a:lnTo>
                  <a:lnTo>
                    <a:pt x="322" y="85"/>
                  </a:lnTo>
                  <a:lnTo>
                    <a:pt x="320" y="65"/>
                  </a:lnTo>
                  <a:lnTo>
                    <a:pt x="308" y="63"/>
                  </a:lnTo>
                  <a:lnTo>
                    <a:pt x="303" y="69"/>
                  </a:lnTo>
                  <a:lnTo>
                    <a:pt x="303" y="73"/>
                  </a:lnTo>
                  <a:lnTo>
                    <a:pt x="296" y="77"/>
                  </a:lnTo>
                  <a:lnTo>
                    <a:pt x="292" y="94"/>
                  </a:lnTo>
                  <a:lnTo>
                    <a:pt x="289" y="76"/>
                  </a:lnTo>
                  <a:lnTo>
                    <a:pt x="296" y="65"/>
                  </a:lnTo>
                  <a:lnTo>
                    <a:pt x="239" y="19"/>
                  </a:lnTo>
                  <a:lnTo>
                    <a:pt x="237" y="10"/>
                  </a:lnTo>
                  <a:lnTo>
                    <a:pt x="210" y="0"/>
                  </a:lnTo>
                  <a:lnTo>
                    <a:pt x="199" y="1"/>
                  </a:lnTo>
                  <a:lnTo>
                    <a:pt x="193" y="11"/>
                  </a:lnTo>
                  <a:lnTo>
                    <a:pt x="183" y="6"/>
                  </a:lnTo>
                  <a:lnTo>
                    <a:pt x="170" y="13"/>
                  </a:lnTo>
                  <a:lnTo>
                    <a:pt x="135" y="15"/>
                  </a:lnTo>
                  <a:lnTo>
                    <a:pt x="134" y="19"/>
                  </a:lnTo>
                  <a:lnTo>
                    <a:pt x="136" y="38"/>
                  </a:lnTo>
                  <a:lnTo>
                    <a:pt x="133" y="30"/>
                  </a:lnTo>
                  <a:lnTo>
                    <a:pt x="130" y="26"/>
                  </a:lnTo>
                  <a:lnTo>
                    <a:pt x="129" y="17"/>
                  </a:lnTo>
                  <a:lnTo>
                    <a:pt x="125" y="15"/>
                  </a:lnTo>
                  <a:lnTo>
                    <a:pt x="121" y="23"/>
                  </a:lnTo>
                  <a:lnTo>
                    <a:pt x="119" y="22"/>
                  </a:lnTo>
                  <a:lnTo>
                    <a:pt x="117" y="17"/>
                  </a:lnTo>
                  <a:lnTo>
                    <a:pt x="103" y="19"/>
                  </a:lnTo>
                  <a:lnTo>
                    <a:pt x="103" y="22"/>
                  </a:lnTo>
                  <a:lnTo>
                    <a:pt x="90" y="19"/>
                  </a:lnTo>
                  <a:lnTo>
                    <a:pt x="85" y="20"/>
                  </a:lnTo>
                  <a:lnTo>
                    <a:pt x="85" y="26"/>
                  </a:lnTo>
                  <a:lnTo>
                    <a:pt x="61" y="33"/>
                  </a:lnTo>
                  <a:lnTo>
                    <a:pt x="65" y="35"/>
                  </a:lnTo>
                  <a:lnTo>
                    <a:pt x="69" y="53"/>
                  </a:lnTo>
                  <a:lnTo>
                    <a:pt x="80" y="62"/>
                  </a:lnTo>
                  <a:lnTo>
                    <a:pt x="72" y="66"/>
                  </a:lnTo>
                  <a:lnTo>
                    <a:pt x="72" y="75"/>
                  </a:lnTo>
                  <a:lnTo>
                    <a:pt x="80" y="10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3" name="Freeform 1195"/>
            <p:cNvSpPr>
              <a:spLocks/>
            </p:cNvSpPr>
            <p:nvPr/>
          </p:nvSpPr>
          <p:spPr bwMode="auto">
            <a:xfrm>
              <a:off x="1842768" y="1741312"/>
              <a:ext cx="414460" cy="338887"/>
            </a:xfrm>
            <a:custGeom>
              <a:avLst/>
              <a:gdLst>
                <a:gd name="T0" fmla="*/ 0 w 856"/>
                <a:gd name="T1" fmla="*/ 1 h 705"/>
                <a:gd name="T2" fmla="*/ 0 w 856"/>
                <a:gd name="T3" fmla="*/ 1 h 705"/>
                <a:gd name="T4" fmla="*/ 0 w 856"/>
                <a:gd name="T5" fmla="*/ 1 h 705"/>
                <a:gd name="T6" fmla="*/ 0 w 856"/>
                <a:gd name="T7" fmla="*/ 1 h 705"/>
                <a:gd name="T8" fmla="*/ 0 w 856"/>
                <a:gd name="T9" fmla="*/ 1 h 705"/>
                <a:gd name="T10" fmla="*/ 0 w 856"/>
                <a:gd name="T11" fmla="*/ 1 h 705"/>
                <a:gd name="T12" fmla="*/ 0 w 856"/>
                <a:gd name="T13" fmla="*/ 0 h 705"/>
                <a:gd name="T14" fmla="*/ 0 w 856"/>
                <a:gd name="T15" fmla="*/ 0 h 705"/>
                <a:gd name="T16" fmla="*/ 0 w 856"/>
                <a:gd name="T17" fmla="*/ 0 h 705"/>
                <a:gd name="T18" fmla="*/ 0 w 856"/>
                <a:gd name="T19" fmla="*/ 0 h 705"/>
                <a:gd name="T20" fmla="*/ 0 w 856"/>
                <a:gd name="T21" fmla="*/ 0 h 705"/>
                <a:gd name="T22" fmla="*/ 0 w 856"/>
                <a:gd name="T23" fmla="*/ 0 h 705"/>
                <a:gd name="T24" fmla="*/ 0 w 856"/>
                <a:gd name="T25" fmla="*/ 0 h 705"/>
                <a:gd name="T26" fmla="*/ 0 w 856"/>
                <a:gd name="T27" fmla="*/ 0 h 705"/>
                <a:gd name="T28" fmla="*/ 0 w 856"/>
                <a:gd name="T29" fmla="*/ 0 h 705"/>
                <a:gd name="T30" fmla="*/ 0 w 856"/>
                <a:gd name="T31" fmla="*/ 0 h 705"/>
                <a:gd name="T32" fmla="*/ 0 w 856"/>
                <a:gd name="T33" fmla="*/ 0 h 705"/>
                <a:gd name="T34" fmla="*/ 0 w 856"/>
                <a:gd name="T35" fmla="*/ 0 h 705"/>
                <a:gd name="T36" fmla="*/ 0 w 856"/>
                <a:gd name="T37" fmla="*/ 0 h 705"/>
                <a:gd name="T38" fmla="*/ 1 w 856"/>
                <a:gd name="T39" fmla="*/ 0 h 705"/>
                <a:gd name="T40" fmla="*/ 1 w 856"/>
                <a:gd name="T41" fmla="*/ 0 h 705"/>
                <a:gd name="T42" fmla="*/ 1 w 856"/>
                <a:gd name="T43" fmla="*/ 0 h 705"/>
                <a:gd name="T44" fmla="*/ 1 w 856"/>
                <a:gd name="T45" fmla="*/ 0 h 705"/>
                <a:gd name="T46" fmla="*/ 1 w 856"/>
                <a:gd name="T47" fmla="*/ 0 h 705"/>
                <a:gd name="T48" fmla="*/ 1 w 856"/>
                <a:gd name="T49" fmla="*/ 0 h 705"/>
                <a:gd name="T50" fmla="*/ 1 w 856"/>
                <a:gd name="T51" fmla="*/ 0 h 705"/>
                <a:gd name="T52" fmla="*/ 1 w 856"/>
                <a:gd name="T53" fmla="*/ 0 h 705"/>
                <a:gd name="T54" fmla="*/ 1 w 856"/>
                <a:gd name="T55" fmla="*/ 0 h 705"/>
                <a:gd name="T56" fmla="*/ 1 w 856"/>
                <a:gd name="T57" fmla="*/ 0 h 705"/>
                <a:gd name="T58" fmla="*/ 1 w 856"/>
                <a:gd name="T59" fmla="*/ 0 h 705"/>
                <a:gd name="T60" fmla="*/ 1 w 856"/>
                <a:gd name="T61" fmla="*/ 0 h 705"/>
                <a:gd name="T62" fmla="*/ 1 w 856"/>
                <a:gd name="T63" fmla="*/ 0 h 705"/>
                <a:gd name="T64" fmla="*/ 1 w 856"/>
                <a:gd name="T65" fmla="*/ 0 h 705"/>
                <a:gd name="T66" fmla="*/ 1 w 856"/>
                <a:gd name="T67" fmla="*/ 0 h 705"/>
                <a:gd name="T68" fmla="*/ 1 w 856"/>
                <a:gd name="T69" fmla="*/ 0 h 705"/>
                <a:gd name="T70" fmla="*/ 1 w 856"/>
                <a:gd name="T71" fmla="*/ 1 h 705"/>
                <a:gd name="T72" fmla="*/ 1 w 856"/>
                <a:gd name="T73" fmla="*/ 1 h 705"/>
                <a:gd name="T74" fmla="*/ 1 w 856"/>
                <a:gd name="T75" fmla="*/ 1 h 705"/>
                <a:gd name="T76" fmla="*/ 1 w 856"/>
                <a:gd name="T77" fmla="*/ 1 h 705"/>
                <a:gd name="T78" fmla="*/ 1 w 856"/>
                <a:gd name="T79" fmla="*/ 1 h 705"/>
                <a:gd name="T80" fmla="*/ 1 w 856"/>
                <a:gd name="T81" fmla="*/ 1 h 705"/>
                <a:gd name="T82" fmla="*/ 1 w 856"/>
                <a:gd name="T83" fmla="*/ 1 h 705"/>
                <a:gd name="T84" fmla="*/ 1 w 856"/>
                <a:gd name="T85" fmla="*/ 1 h 705"/>
                <a:gd name="T86" fmla="*/ 1 w 856"/>
                <a:gd name="T87" fmla="*/ 1 h 705"/>
                <a:gd name="T88" fmla="*/ 1 w 856"/>
                <a:gd name="T89" fmla="*/ 1 h 705"/>
                <a:gd name="T90" fmla="*/ 1 w 856"/>
                <a:gd name="T91" fmla="*/ 1 h 705"/>
                <a:gd name="T92" fmla="*/ 1 w 856"/>
                <a:gd name="T93" fmla="*/ 1 h 705"/>
                <a:gd name="T94" fmla="*/ 1 w 856"/>
                <a:gd name="T95" fmla="*/ 1 h 705"/>
                <a:gd name="T96" fmla="*/ 1 w 856"/>
                <a:gd name="T97" fmla="*/ 1 h 705"/>
                <a:gd name="T98" fmla="*/ 1 w 856"/>
                <a:gd name="T99" fmla="*/ 1 h 705"/>
                <a:gd name="T100" fmla="*/ 1 w 856"/>
                <a:gd name="T101" fmla="*/ 1 h 705"/>
                <a:gd name="T102" fmla="*/ 1 w 856"/>
                <a:gd name="T103" fmla="*/ 1 h 705"/>
                <a:gd name="T104" fmla="*/ 1 w 856"/>
                <a:gd name="T105" fmla="*/ 1 h 705"/>
                <a:gd name="T106" fmla="*/ 1 w 856"/>
                <a:gd name="T107" fmla="*/ 1 h 705"/>
                <a:gd name="T108" fmla="*/ 0 w 856"/>
                <a:gd name="T109" fmla="*/ 1 h 705"/>
                <a:gd name="T110" fmla="*/ 0 w 856"/>
                <a:gd name="T111" fmla="*/ 1 h 7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6"/>
                <a:gd name="T169" fmla="*/ 0 h 705"/>
                <a:gd name="T170" fmla="*/ 856 w 856"/>
                <a:gd name="T171" fmla="*/ 705 h 7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6" h="705">
                  <a:moveTo>
                    <a:pt x="197" y="600"/>
                  </a:moveTo>
                  <a:lnTo>
                    <a:pt x="193" y="605"/>
                  </a:lnTo>
                  <a:lnTo>
                    <a:pt x="175" y="605"/>
                  </a:lnTo>
                  <a:lnTo>
                    <a:pt x="167" y="600"/>
                  </a:lnTo>
                  <a:lnTo>
                    <a:pt x="148" y="599"/>
                  </a:lnTo>
                  <a:lnTo>
                    <a:pt x="117" y="577"/>
                  </a:lnTo>
                  <a:lnTo>
                    <a:pt x="117" y="567"/>
                  </a:lnTo>
                  <a:lnTo>
                    <a:pt x="108" y="565"/>
                  </a:lnTo>
                  <a:lnTo>
                    <a:pt x="102" y="559"/>
                  </a:lnTo>
                  <a:lnTo>
                    <a:pt x="98" y="543"/>
                  </a:lnTo>
                  <a:lnTo>
                    <a:pt x="90" y="534"/>
                  </a:lnTo>
                  <a:lnTo>
                    <a:pt x="77" y="500"/>
                  </a:lnTo>
                  <a:lnTo>
                    <a:pt x="227" y="455"/>
                  </a:lnTo>
                  <a:lnTo>
                    <a:pt x="306" y="469"/>
                  </a:lnTo>
                  <a:lnTo>
                    <a:pt x="316" y="459"/>
                  </a:lnTo>
                  <a:lnTo>
                    <a:pt x="313" y="453"/>
                  </a:lnTo>
                  <a:lnTo>
                    <a:pt x="314" y="448"/>
                  </a:lnTo>
                  <a:lnTo>
                    <a:pt x="321" y="454"/>
                  </a:lnTo>
                  <a:lnTo>
                    <a:pt x="327" y="452"/>
                  </a:lnTo>
                  <a:lnTo>
                    <a:pt x="326" y="447"/>
                  </a:lnTo>
                  <a:lnTo>
                    <a:pt x="321" y="439"/>
                  </a:lnTo>
                  <a:lnTo>
                    <a:pt x="316" y="436"/>
                  </a:lnTo>
                  <a:lnTo>
                    <a:pt x="298" y="433"/>
                  </a:lnTo>
                  <a:lnTo>
                    <a:pt x="295" y="426"/>
                  </a:lnTo>
                  <a:lnTo>
                    <a:pt x="285" y="426"/>
                  </a:lnTo>
                  <a:lnTo>
                    <a:pt x="272" y="420"/>
                  </a:lnTo>
                  <a:lnTo>
                    <a:pt x="267" y="414"/>
                  </a:lnTo>
                  <a:lnTo>
                    <a:pt x="254" y="412"/>
                  </a:lnTo>
                  <a:lnTo>
                    <a:pt x="248" y="413"/>
                  </a:lnTo>
                  <a:lnTo>
                    <a:pt x="241" y="407"/>
                  </a:lnTo>
                  <a:lnTo>
                    <a:pt x="167" y="429"/>
                  </a:lnTo>
                  <a:lnTo>
                    <a:pt x="161" y="424"/>
                  </a:lnTo>
                  <a:lnTo>
                    <a:pt x="147" y="424"/>
                  </a:lnTo>
                  <a:lnTo>
                    <a:pt x="139" y="420"/>
                  </a:lnTo>
                  <a:lnTo>
                    <a:pt x="134" y="413"/>
                  </a:lnTo>
                  <a:lnTo>
                    <a:pt x="102" y="421"/>
                  </a:lnTo>
                  <a:lnTo>
                    <a:pt x="86" y="411"/>
                  </a:lnTo>
                  <a:lnTo>
                    <a:pt x="71" y="414"/>
                  </a:lnTo>
                  <a:lnTo>
                    <a:pt x="70" y="409"/>
                  </a:lnTo>
                  <a:lnTo>
                    <a:pt x="70" y="406"/>
                  </a:lnTo>
                  <a:lnTo>
                    <a:pt x="58" y="401"/>
                  </a:lnTo>
                  <a:lnTo>
                    <a:pt x="39" y="373"/>
                  </a:lnTo>
                  <a:lnTo>
                    <a:pt x="36" y="359"/>
                  </a:lnTo>
                  <a:lnTo>
                    <a:pt x="52" y="340"/>
                  </a:lnTo>
                  <a:lnTo>
                    <a:pt x="138" y="307"/>
                  </a:lnTo>
                  <a:lnTo>
                    <a:pt x="137" y="312"/>
                  </a:lnTo>
                  <a:lnTo>
                    <a:pt x="141" y="313"/>
                  </a:lnTo>
                  <a:lnTo>
                    <a:pt x="152" y="312"/>
                  </a:lnTo>
                  <a:lnTo>
                    <a:pt x="158" y="307"/>
                  </a:lnTo>
                  <a:lnTo>
                    <a:pt x="155" y="304"/>
                  </a:lnTo>
                  <a:lnTo>
                    <a:pt x="141" y="302"/>
                  </a:lnTo>
                  <a:lnTo>
                    <a:pt x="149" y="295"/>
                  </a:lnTo>
                  <a:lnTo>
                    <a:pt x="160" y="293"/>
                  </a:lnTo>
                  <a:lnTo>
                    <a:pt x="165" y="288"/>
                  </a:lnTo>
                  <a:lnTo>
                    <a:pt x="166" y="284"/>
                  </a:lnTo>
                  <a:lnTo>
                    <a:pt x="113" y="294"/>
                  </a:lnTo>
                  <a:lnTo>
                    <a:pt x="105" y="298"/>
                  </a:lnTo>
                  <a:lnTo>
                    <a:pt x="94" y="298"/>
                  </a:lnTo>
                  <a:lnTo>
                    <a:pt x="90" y="302"/>
                  </a:lnTo>
                  <a:lnTo>
                    <a:pt x="82" y="302"/>
                  </a:lnTo>
                  <a:lnTo>
                    <a:pt x="78" y="300"/>
                  </a:lnTo>
                  <a:lnTo>
                    <a:pt x="77" y="296"/>
                  </a:lnTo>
                  <a:lnTo>
                    <a:pt x="71" y="295"/>
                  </a:lnTo>
                  <a:lnTo>
                    <a:pt x="67" y="298"/>
                  </a:lnTo>
                  <a:lnTo>
                    <a:pt x="71" y="299"/>
                  </a:lnTo>
                  <a:lnTo>
                    <a:pt x="71" y="304"/>
                  </a:lnTo>
                  <a:lnTo>
                    <a:pt x="58" y="304"/>
                  </a:lnTo>
                  <a:lnTo>
                    <a:pt x="54" y="308"/>
                  </a:lnTo>
                  <a:lnTo>
                    <a:pt x="43" y="310"/>
                  </a:lnTo>
                  <a:lnTo>
                    <a:pt x="38" y="306"/>
                  </a:lnTo>
                  <a:lnTo>
                    <a:pt x="37" y="299"/>
                  </a:lnTo>
                  <a:lnTo>
                    <a:pt x="40" y="292"/>
                  </a:lnTo>
                  <a:lnTo>
                    <a:pt x="45" y="287"/>
                  </a:lnTo>
                  <a:lnTo>
                    <a:pt x="58" y="286"/>
                  </a:lnTo>
                  <a:lnTo>
                    <a:pt x="57" y="267"/>
                  </a:lnTo>
                  <a:lnTo>
                    <a:pt x="45" y="269"/>
                  </a:lnTo>
                  <a:lnTo>
                    <a:pt x="34" y="278"/>
                  </a:lnTo>
                  <a:lnTo>
                    <a:pt x="29" y="275"/>
                  </a:lnTo>
                  <a:lnTo>
                    <a:pt x="28" y="268"/>
                  </a:lnTo>
                  <a:lnTo>
                    <a:pt x="24" y="266"/>
                  </a:lnTo>
                  <a:lnTo>
                    <a:pt x="5" y="270"/>
                  </a:lnTo>
                  <a:lnTo>
                    <a:pt x="0" y="235"/>
                  </a:lnTo>
                  <a:lnTo>
                    <a:pt x="4" y="221"/>
                  </a:lnTo>
                  <a:lnTo>
                    <a:pt x="27" y="188"/>
                  </a:lnTo>
                  <a:lnTo>
                    <a:pt x="44" y="180"/>
                  </a:lnTo>
                  <a:lnTo>
                    <a:pt x="45" y="174"/>
                  </a:lnTo>
                  <a:lnTo>
                    <a:pt x="43" y="167"/>
                  </a:lnTo>
                  <a:lnTo>
                    <a:pt x="41" y="163"/>
                  </a:lnTo>
                  <a:lnTo>
                    <a:pt x="29" y="163"/>
                  </a:lnTo>
                  <a:lnTo>
                    <a:pt x="26" y="157"/>
                  </a:lnTo>
                  <a:lnTo>
                    <a:pt x="26" y="143"/>
                  </a:lnTo>
                  <a:lnTo>
                    <a:pt x="29" y="130"/>
                  </a:lnTo>
                  <a:lnTo>
                    <a:pt x="110" y="51"/>
                  </a:lnTo>
                  <a:lnTo>
                    <a:pt x="121" y="49"/>
                  </a:lnTo>
                  <a:lnTo>
                    <a:pt x="126" y="39"/>
                  </a:lnTo>
                  <a:lnTo>
                    <a:pt x="139" y="37"/>
                  </a:lnTo>
                  <a:lnTo>
                    <a:pt x="204" y="0"/>
                  </a:lnTo>
                  <a:lnTo>
                    <a:pt x="216" y="3"/>
                  </a:lnTo>
                  <a:lnTo>
                    <a:pt x="218" y="10"/>
                  </a:lnTo>
                  <a:lnTo>
                    <a:pt x="223" y="13"/>
                  </a:lnTo>
                  <a:lnTo>
                    <a:pt x="225" y="19"/>
                  </a:lnTo>
                  <a:lnTo>
                    <a:pt x="230" y="28"/>
                  </a:lnTo>
                  <a:lnTo>
                    <a:pt x="233" y="82"/>
                  </a:lnTo>
                  <a:lnTo>
                    <a:pt x="222" y="88"/>
                  </a:lnTo>
                  <a:lnTo>
                    <a:pt x="218" y="95"/>
                  </a:lnTo>
                  <a:lnTo>
                    <a:pt x="217" y="101"/>
                  </a:lnTo>
                  <a:lnTo>
                    <a:pt x="218" y="104"/>
                  </a:lnTo>
                  <a:lnTo>
                    <a:pt x="216" y="110"/>
                  </a:lnTo>
                  <a:lnTo>
                    <a:pt x="204" y="116"/>
                  </a:lnTo>
                  <a:lnTo>
                    <a:pt x="203" y="119"/>
                  </a:lnTo>
                  <a:lnTo>
                    <a:pt x="209" y="126"/>
                  </a:lnTo>
                  <a:lnTo>
                    <a:pt x="230" y="108"/>
                  </a:lnTo>
                  <a:lnTo>
                    <a:pt x="235" y="108"/>
                  </a:lnTo>
                  <a:lnTo>
                    <a:pt x="237" y="118"/>
                  </a:lnTo>
                  <a:lnTo>
                    <a:pt x="253" y="110"/>
                  </a:lnTo>
                  <a:lnTo>
                    <a:pt x="256" y="99"/>
                  </a:lnTo>
                  <a:lnTo>
                    <a:pt x="252" y="94"/>
                  </a:lnTo>
                  <a:lnTo>
                    <a:pt x="252" y="84"/>
                  </a:lnTo>
                  <a:lnTo>
                    <a:pt x="257" y="71"/>
                  </a:lnTo>
                  <a:lnTo>
                    <a:pt x="264" y="66"/>
                  </a:lnTo>
                  <a:lnTo>
                    <a:pt x="265" y="60"/>
                  </a:lnTo>
                  <a:lnTo>
                    <a:pt x="269" y="56"/>
                  </a:lnTo>
                  <a:lnTo>
                    <a:pt x="283" y="54"/>
                  </a:lnTo>
                  <a:lnTo>
                    <a:pt x="305" y="70"/>
                  </a:lnTo>
                  <a:lnTo>
                    <a:pt x="333" y="78"/>
                  </a:lnTo>
                  <a:lnTo>
                    <a:pt x="339" y="88"/>
                  </a:lnTo>
                  <a:lnTo>
                    <a:pt x="348" y="91"/>
                  </a:lnTo>
                  <a:lnTo>
                    <a:pt x="356" y="99"/>
                  </a:lnTo>
                  <a:lnTo>
                    <a:pt x="363" y="111"/>
                  </a:lnTo>
                  <a:lnTo>
                    <a:pt x="366" y="125"/>
                  </a:lnTo>
                  <a:lnTo>
                    <a:pt x="333" y="163"/>
                  </a:lnTo>
                  <a:lnTo>
                    <a:pt x="333" y="166"/>
                  </a:lnTo>
                  <a:lnTo>
                    <a:pt x="348" y="162"/>
                  </a:lnTo>
                  <a:lnTo>
                    <a:pt x="356" y="149"/>
                  </a:lnTo>
                  <a:lnTo>
                    <a:pt x="366" y="144"/>
                  </a:lnTo>
                  <a:lnTo>
                    <a:pt x="364" y="149"/>
                  </a:lnTo>
                  <a:lnTo>
                    <a:pt x="360" y="161"/>
                  </a:lnTo>
                  <a:lnTo>
                    <a:pt x="371" y="165"/>
                  </a:lnTo>
                  <a:lnTo>
                    <a:pt x="373" y="161"/>
                  </a:lnTo>
                  <a:lnTo>
                    <a:pt x="377" y="139"/>
                  </a:lnTo>
                  <a:lnTo>
                    <a:pt x="383" y="137"/>
                  </a:lnTo>
                  <a:lnTo>
                    <a:pt x="389" y="127"/>
                  </a:lnTo>
                  <a:lnTo>
                    <a:pt x="398" y="129"/>
                  </a:lnTo>
                  <a:lnTo>
                    <a:pt x="404" y="127"/>
                  </a:lnTo>
                  <a:lnTo>
                    <a:pt x="416" y="141"/>
                  </a:lnTo>
                  <a:lnTo>
                    <a:pt x="419" y="137"/>
                  </a:lnTo>
                  <a:lnTo>
                    <a:pt x="416" y="128"/>
                  </a:lnTo>
                  <a:lnTo>
                    <a:pt x="414" y="125"/>
                  </a:lnTo>
                  <a:lnTo>
                    <a:pt x="416" y="124"/>
                  </a:lnTo>
                  <a:lnTo>
                    <a:pt x="424" y="131"/>
                  </a:lnTo>
                  <a:lnTo>
                    <a:pt x="428" y="127"/>
                  </a:lnTo>
                  <a:lnTo>
                    <a:pt x="426" y="119"/>
                  </a:lnTo>
                  <a:lnTo>
                    <a:pt x="415" y="111"/>
                  </a:lnTo>
                  <a:lnTo>
                    <a:pt x="415" y="107"/>
                  </a:lnTo>
                  <a:lnTo>
                    <a:pt x="416" y="105"/>
                  </a:lnTo>
                  <a:lnTo>
                    <a:pt x="426" y="113"/>
                  </a:lnTo>
                  <a:lnTo>
                    <a:pt x="430" y="106"/>
                  </a:lnTo>
                  <a:lnTo>
                    <a:pt x="419" y="90"/>
                  </a:lnTo>
                  <a:lnTo>
                    <a:pt x="411" y="87"/>
                  </a:lnTo>
                  <a:lnTo>
                    <a:pt x="403" y="67"/>
                  </a:lnTo>
                  <a:lnTo>
                    <a:pt x="402" y="59"/>
                  </a:lnTo>
                  <a:lnTo>
                    <a:pt x="408" y="58"/>
                  </a:lnTo>
                  <a:lnTo>
                    <a:pt x="432" y="66"/>
                  </a:lnTo>
                  <a:lnTo>
                    <a:pt x="434" y="75"/>
                  </a:lnTo>
                  <a:lnTo>
                    <a:pt x="445" y="75"/>
                  </a:lnTo>
                  <a:lnTo>
                    <a:pt x="444" y="81"/>
                  </a:lnTo>
                  <a:lnTo>
                    <a:pt x="451" y="93"/>
                  </a:lnTo>
                  <a:lnTo>
                    <a:pt x="458" y="99"/>
                  </a:lnTo>
                  <a:lnTo>
                    <a:pt x="462" y="95"/>
                  </a:lnTo>
                  <a:lnTo>
                    <a:pt x="468" y="101"/>
                  </a:lnTo>
                  <a:lnTo>
                    <a:pt x="468" y="104"/>
                  </a:lnTo>
                  <a:lnTo>
                    <a:pt x="475" y="110"/>
                  </a:lnTo>
                  <a:lnTo>
                    <a:pt x="474" y="116"/>
                  </a:lnTo>
                  <a:lnTo>
                    <a:pt x="472" y="118"/>
                  </a:lnTo>
                  <a:lnTo>
                    <a:pt x="481" y="121"/>
                  </a:lnTo>
                  <a:lnTo>
                    <a:pt x="487" y="134"/>
                  </a:lnTo>
                  <a:lnTo>
                    <a:pt x="487" y="170"/>
                  </a:lnTo>
                  <a:lnTo>
                    <a:pt x="494" y="184"/>
                  </a:lnTo>
                  <a:lnTo>
                    <a:pt x="495" y="209"/>
                  </a:lnTo>
                  <a:lnTo>
                    <a:pt x="508" y="223"/>
                  </a:lnTo>
                  <a:lnTo>
                    <a:pt x="501" y="235"/>
                  </a:lnTo>
                  <a:lnTo>
                    <a:pt x="501" y="254"/>
                  </a:lnTo>
                  <a:lnTo>
                    <a:pt x="507" y="255"/>
                  </a:lnTo>
                  <a:lnTo>
                    <a:pt x="515" y="267"/>
                  </a:lnTo>
                  <a:lnTo>
                    <a:pt x="519" y="266"/>
                  </a:lnTo>
                  <a:lnTo>
                    <a:pt x="521" y="260"/>
                  </a:lnTo>
                  <a:lnTo>
                    <a:pt x="533" y="254"/>
                  </a:lnTo>
                  <a:lnTo>
                    <a:pt x="539" y="246"/>
                  </a:lnTo>
                  <a:lnTo>
                    <a:pt x="541" y="236"/>
                  </a:lnTo>
                  <a:lnTo>
                    <a:pt x="548" y="233"/>
                  </a:lnTo>
                  <a:lnTo>
                    <a:pt x="548" y="228"/>
                  </a:lnTo>
                  <a:lnTo>
                    <a:pt x="537" y="213"/>
                  </a:lnTo>
                  <a:lnTo>
                    <a:pt x="535" y="204"/>
                  </a:lnTo>
                  <a:lnTo>
                    <a:pt x="535" y="194"/>
                  </a:lnTo>
                  <a:lnTo>
                    <a:pt x="532" y="190"/>
                  </a:lnTo>
                  <a:lnTo>
                    <a:pt x="528" y="161"/>
                  </a:lnTo>
                  <a:lnTo>
                    <a:pt x="531" y="160"/>
                  </a:lnTo>
                  <a:lnTo>
                    <a:pt x="530" y="144"/>
                  </a:lnTo>
                  <a:lnTo>
                    <a:pt x="526" y="138"/>
                  </a:lnTo>
                  <a:lnTo>
                    <a:pt x="510" y="54"/>
                  </a:lnTo>
                  <a:lnTo>
                    <a:pt x="514" y="54"/>
                  </a:lnTo>
                  <a:lnTo>
                    <a:pt x="515" y="43"/>
                  </a:lnTo>
                  <a:lnTo>
                    <a:pt x="511" y="43"/>
                  </a:lnTo>
                  <a:lnTo>
                    <a:pt x="508" y="34"/>
                  </a:lnTo>
                  <a:lnTo>
                    <a:pt x="512" y="30"/>
                  </a:lnTo>
                  <a:lnTo>
                    <a:pt x="520" y="30"/>
                  </a:lnTo>
                  <a:lnTo>
                    <a:pt x="521" y="24"/>
                  </a:lnTo>
                  <a:lnTo>
                    <a:pt x="513" y="15"/>
                  </a:lnTo>
                  <a:lnTo>
                    <a:pt x="513" y="7"/>
                  </a:lnTo>
                  <a:lnTo>
                    <a:pt x="517" y="8"/>
                  </a:lnTo>
                  <a:lnTo>
                    <a:pt x="516" y="2"/>
                  </a:lnTo>
                  <a:lnTo>
                    <a:pt x="521" y="2"/>
                  </a:lnTo>
                  <a:lnTo>
                    <a:pt x="541" y="8"/>
                  </a:lnTo>
                  <a:lnTo>
                    <a:pt x="542" y="14"/>
                  </a:lnTo>
                  <a:lnTo>
                    <a:pt x="557" y="30"/>
                  </a:lnTo>
                  <a:lnTo>
                    <a:pt x="570" y="34"/>
                  </a:lnTo>
                  <a:lnTo>
                    <a:pt x="572" y="33"/>
                  </a:lnTo>
                  <a:lnTo>
                    <a:pt x="573" y="28"/>
                  </a:lnTo>
                  <a:lnTo>
                    <a:pt x="568" y="25"/>
                  </a:lnTo>
                  <a:lnTo>
                    <a:pt x="567" y="14"/>
                  </a:lnTo>
                  <a:lnTo>
                    <a:pt x="571" y="13"/>
                  </a:lnTo>
                  <a:lnTo>
                    <a:pt x="580" y="17"/>
                  </a:lnTo>
                  <a:lnTo>
                    <a:pt x="582" y="22"/>
                  </a:lnTo>
                  <a:lnTo>
                    <a:pt x="589" y="25"/>
                  </a:lnTo>
                  <a:lnTo>
                    <a:pt x="592" y="39"/>
                  </a:lnTo>
                  <a:lnTo>
                    <a:pt x="597" y="46"/>
                  </a:lnTo>
                  <a:lnTo>
                    <a:pt x="618" y="58"/>
                  </a:lnTo>
                  <a:lnTo>
                    <a:pt x="618" y="64"/>
                  </a:lnTo>
                  <a:lnTo>
                    <a:pt x="629" y="71"/>
                  </a:lnTo>
                  <a:lnTo>
                    <a:pt x="636" y="78"/>
                  </a:lnTo>
                  <a:lnTo>
                    <a:pt x="637" y="84"/>
                  </a:lnTo>
                  <a:lnTo>
                    <a:pt x="643" y="89"/>
                  </a:lnTo>
                  <a:lnTo>
                    <a:pt x="644" y="94"/>
                  </a:lnTo>
                  <a:lnTo>
                    <a:pt x="639" y="106"/>
                  </a:lnTo>
                  <a:lnTo>
                    <a:pt x="644" y="106"/>
                  </a:lnTo>
                  <a:lnTo>
                    <a:pt x="658" y="212"/>
                  </a:lnTo>
                  <a:lnTo>
                    <a:pt x="661" y="215"/>
                  </a:lnTo>
                  <a:lnTo>
                    <a:pt x="666" y="235"/>
                  </a:lnTo>
                  <a:lnTo>
                    <a:pt x="685" y="264"/>
                  </a:lnTo>
                  <a:lnTo>
                    <a:pt x="690" y="277"/>
                  </a:lnTo>
                  <a:lnTo>
                    <a:pt x="688" y="283"/>
                  </a:lnTo>
                  <a:lnTo>
                    <a:pt x="691" y="289"/>
                  </a:lnTo>
                  <a:lnTo>
                    <a:pt x="691" y="304"/>
                  </a:lnTo>
                  <a:lnTo>
                    <a:pt x="690" y="303"/>
                  </a:lnTo>
                  <a:lnTo>
                    <a:pt x="684" y="307"/>
                  </a:lnTo>
                  <a:lnTo>
                    <a:pt x="685" y="330"/>
                  </a:lnTo>
                  <a:lnTo>
                    <a:pt x="680" y="340"/>
                  </a:lnTo>
                  <a:lnTo>
                    <a:pt x="684" y="352"/>
                  </a:lnTo>
                  <a:lnTo>
                    <a:pt x="696" y="360"/>
                  </a:lnTo>
                  <a:lnTo>
                    <a:pt x="712" y="391"/>
                  </a:lnTo>
                  <a:lnTo>
                    <a:pt x="726" y="395"/>
                  </a:lnTo>
                  <a:lnTo>
                    <a:pt x="732" y="412"/>
                  </a:lnTo>
                  <a:lnTo>
                    <a:pt x="738" y="416"/>
                  </a:lnTo>
                  <a:lnTo>
                    <a:pt x="746" y="417"/>
                  </a:lnTo>
                  <a:lnTo>
                    <a:pt x="752" y="422"/>
                  </a:lnTo>
                  <a:lnTo>
                    <a:pt x="756" y="419"/>
                  </a:lnTo>
                  <a:lnTo>
                    <a:pt x="756" y="411"/>
                  </a:lnTo>
                  <a:lnTo>
                    <a:pt x="759" y="409"/>
                  </a:lnTo>
                  <a:lnTo>
                    <a:pt x="768" y="412"/>
                  </a:lnTo>
                  <a:lnTo>
                    <a:pt x="773" y="418"/>
                  </a:lnTo>
                  <a:lnTo>
                    <a:pt x="772" y="425"/>
                  </a:lnTo>
                  <a:lnTo>
                    <a:pt x="812" y="461"/>
                  </a:lnTo>
                  <a:lnTo>
                    <a:pt x="823" y="461"/>
                  </a:lnTo>
                  <a:lnTo>
                    <a:pt x="827" y="466"/>
                  </a:lnTo>
                  <a:lnTo>
                    <a:pt x="825" y="474"/>
                  </a:lnTo>
                  <a:lnTo>
                    <a:pt x="826" y="482"/>
                  </a:lnTo>
                  <a:lnTo>
                    <a:pt x="834" y="483"/>
                  </a:lnTo>
                  <a:lnTo>
                    <a:pt x="840" y="479"/>
                  </a:lnTo>
                  <a:lnTo>
                    <a:pt x="842" y="482"/>
                  </a:lnTo>
                  <a:lnTo>
                    <a:pt x="849" y="480"/>
                  </a:lnTo>
                  <a:lnTo>
                    <a:pt x="853" y="482"/>
                  </a:lnTo>
                  <a:lnTo>
                    <a:pt x="856" y="502"/>
                  </a:lnTo>
                  <a:lnTo>
                    <a:pt x="852" y="513"/>
                  </a:lnTo>
                  <a:lnTo>
                    <a:pt x="854" y="534"/>
                  </a:lnTo>
                  <a:lnTo>
                    <a:pt x="851" y="547"/>
                  </a:lnTo>
                  <a:lnTo>
                    <a:pt x="845" y="549"/>
                  </a:lnTo>
                  <a:lnTo>
                    <a:pt x="837" y="546"/>
                  </a:lnTo>
                  <a:lnTo>
                    <a:pt x="830" y="531"/>
                  </a:lnTo>
                  <a:lnTo>
                    <a:pt x="830" y="511"/>
                  </a:lnTo>
                  <a:lnTo>
                    <a:pt x="823" y="546"/>
                  </a:lnTo>
                  <a:lnTo>
                    <a:pt x="820" y="550"/>
                  </a:lnTo>
                  <a:lnTo>
                    <a:pt x="817" y="541"/>
                  </a:lnTo>
                  <a:lnTo>
                    <a:pt x="812" y="539"/>
                  </a:lnTo>
                  <a:lnTo>
                    <a:pt x="810" y="544"/>
                  </a:lnTo>
                  <a:lnTo>
                    <a:pt x="805" y="536"/>
                  </a:lnTo>
                  <a:lnTo>
                    <a:pt x="801" y="525"/>
                  </a:lnTo>
                  <a:lnTo>
                    <a:pt x="801" y="513"/>
                  </a:lnTo>
                  <a:lnTo>
                    <a:pt x="799" y="519"/>
                  </a:lnTo>
                  <a:lnTo>
                    <a:pt x="794" y="522"/>
                  </a:lnTo>
                  <a:lnTo>
                    <a:pt x="793" y="517"/>
                  </a:lnTo>
                  <a:lnTo>
                    <a:pt x="788" y="530"/>
                  </a:lnTo>
                  <a:lnTo>
                    <a:pt x="784" y="530"/>
                  </a:lnTo>
                  <a:lnTo>
                    <a:pt x="774" y="537"/>
                  </a:lnTo>
                  <a:lnTo>
                    <a:pt x="774" y="543"/>
                  </a:lnTo>
                  <a:lnTo>
                    <a:pt x="777" y="543"/>
                  </a:lnTo>
                  <a:lnTo>
                    <a:pt x="778" y="564"/>
                  </a:lnTo>
                  <a:lnTo>
                    <a:pt x="772" y="565"/>
                  </a:lnTo>
                  <a:lnTo>
                    <a:pt x="767" y="561"/>
                  </a:lnTo>
                  <a:lnTo>
                    <a:pt x="756" y="561"/>
                  </a:lnTo>
                  <a:lnTo>
                    <a:pt x="749" y="562"/>
                  </a:lnTo>
                  <a:lnTo>
                    <a:pt x="749" y="565"/>
                  </a:lnTo>
                  <a:lnTo>
                    <a:pt x="755" y="582"/>
                  </a:lnTo>
                  <a:lnTo>
                    <a:pt x="754" y="602"/>
                  </a:lnTo>
                  <a:lnTo>
                    <a:pt x="762" y="585"/>
                  </a:lnTo>
                  <a:lnTo>
                    <a:pt x="774" y="578"/>
                  </a:lnTo>
                  <a:lnTo>
                    <a:pt x="777" y="570"/>
                  </a:lnTo>
                  <a:lnTo>
                    <a:pt x="797" y="570"/>
                  </a:lnTo>
                  <a:lnTo>
                    <a:pt x="799" y="575"/>
                  </a:lnTo>
                  <a:lnTo>
                    <a:pt x="807" y="577"/>
                  </a:lnTo>
                  <a:lnTo>
                    <a:pt x="803" y="582"/>
                  </a:lnTo>
                  <a:lnTo>
                    <a:pt x="801" y="588"/>
                  </a:lnTo>
                  <a:lnTo>
                    <a:pt x="797" y="594"/>
                  </a:lnTo>
                  <a:lnTo>
                    <a:pt x="798" y="598"/>
                  </a:lnTo>
                  <a:lnTo>
                    <a:pt x="794" y="597"/>
                  </a:lnTo>
                  <a:lnTo>
                    <a:pt x="792" y="602"/>
                  </a:lnTo>
                  <a:lnTo>
                    <a:pt x="795" y="611"/>
                  </a:lnTo>
                  <a:lnTo>
                    <a:pt x="800" y="612"/>
                  </a:lnTo>
                  <a:lnTo>
                    <a:pt x="802" y="601"/>
                  </a:lnTo>
                  <a:lnTo>
                    <a:pt x="813" y="607"/>
                  </a:lnTo>
                  <a:lnTo>
                    <a:pt x="823" y="608"/>
                  </a:lnTo>
                  <a:lnTo>
                    <a:pt x="825" y="617"/>
                  </a:lnTo>
                  <a:lnTo>
                    <a:pt x="824" y="625"/>
                  </a:lnTo>
                  <a:lnTo>
                    <a:pt x="818" y="625"/>
                  </a:lnTo>
                  <a:lnTo>
                    <a:pt x="816" y="623"/>
                  </a:lnTo>
                  <a:lnTo>
                    <a:pt x="814" y="630"/>
                  </a:lnTo>
                  <a:lnTo>
                    <a:pt x="810" y="636"/>
                  </a:lnTo>
                  <a:lnTo>
                    <a:pt x="810" y="640"/>
                  </a:lnTo>
                  <a:lnTo>
                    <a:pt x="802" y="639"/>
                  </a:lnTo>
                  <a:lnTo>
                    <a:pt x="787" y="645"/>
                  </a:lnTo>
                  <a:lnTo>
                    <a:pt x="784" y="654"/>
                  </a:lnTo>
                  <a:lnTo>
                    <a:pt x="773" y="654"/>
                  </a:lnTo>
                  <a:lnTo>
                    <a:pt x="767" y="651"/>
                  </a:lnTo>
                  <a:lnTo>
                    <a:pt x="766" y="658"/>
                  </a:lnTo>
                  <a:lnTo>
                    <a:pt x="761" y="661"/>
                  </a:lnTo>
                  <a:lnTo>
                    <a:pt x="759" y="666"/>
                  </a:lnTo>
                  <a:lnTo>
                    <a:pt x="752" y="660"/>
                  </a:lnTo>
                  <a:lnTo>
                    <a:pt x="740" y="666"/>
                  </a:lnTo>
                  <a:lnTo>
                    <a:pt x="717" y="660"/>
                  </a:lnTo>
                  <a:lnTo>
                    <a:pt x="713" y="654"/>
                  </a:lnTo>
                  <a:lnTo>
                    <a:pt x="697" y="650"/>
                  </a:lnTo>
                  <a:lnTo>
                    <a:pt x="693" y="645"/>
                  </a:lnTo>
                  <a:lnTo>
                    <a:pt x="686" y="645"/>
                  </a:lnTo>
                  <a:lnTo>
                    <a:pt x="683" y="652"/>
                  </a:lnTo>
                  <a:lnTo>
                    <a:pt x="650" y="645"/>
                  </a:lnTo>
                  <a:lnTo>
                    <a:pt x="649" y="638"/>
                  </a:lnTo>
                  <a:lnTo>
                    <a:pt x="662" y="623"/>
                  </a:lnTo>
                  <a:lnTo>
                    <a:pt x="658" y="619"/>
                  </a:lnTo>
                  <a:lnTo>
                    <a:pt x="651" y="621"/>
                  </a:lnTo>
                  <a:lnTo>
                    <a:pt x="637" y="621"/>
                  </a:lnTo>
                  <a:lnTo>
                    <a:pt x="635" y="615"/>
                  </a:lnTo>
                  <a:lnTo>
                    <a:pt x="623" y="612"/>
                  </a:lnTo>
                  <a:lnTo>
                    <a:pt x="619" y="614"/>
                  </a:lnTo>
                  <a:lnTo>
                    <a:pt x="598" y="611"/>
                  </a:lnTo>
                  <a:lnTo>
                    <a:pt x="597" y="602"/>
                  </a:lnTo>
                  <a:lnTo>
                    <a:pt x="600" y="596"/>
                  </a:lnTo>
                  <a:lnTo>
                    <a:pt x="595" y="572"/>
                  </a:lnTo>
                  <a:lnTo>
                    <a:pt x="585" y="569"/>
                  </a:lnTo>
                  <a:lnTo>
                    <a:pt x="578" y="583"/>
                  </a:lnTo>
                  <a:lnTo>
                    <a:pt x="566" y="588"/>
                  </a:lnTo>
                  <a:lnTo>
                    <a:pt x="570" y="603"/>
                  </a:lnTo>
                  <a:lnTo>
                    <a:pt x="570" y="610"/>
                  </a:lnTo>
                  <a:lnTo>
                    <a:pt x="563" y="617"/>
                  </a:lnTo>
                  <a:lnTo>
                    <a:pt x="549" y="637"/>
                  </a:lnTo>
                  <a:lnTo>
                    <a:pt x="491" y="642"/>
                  </a:lnTo>
                  <a:lnTo>
                    <a:pt x="495" y="647"/>
                  </a:lnTo>
                  <a:lnTo>
                    <a:pt x="486" y="661"/>
                  </a:lnTo>
                  <a:lnTo>
                    <a:pt x="447" y="684"/>
                  </a:lnTo>
                  <a:lnTo>
                    <a:pt x="430" y="687"/>
                  </a:lnTo>
                  <a:lnTo>
                    <a:pt x="425" y="683"/>
                  </a:lnTo>
                  <a:lnTo>
                    <a:pt x="413" y="689"/>
                  </a:lnTo>
                  <a:lnTo>
                    <a:pt x="401" y="685"/>
                  </a:lnTo>
                  <a:lnTo>
                    <a:pt x="394" y="690"/>
                  </a:lnTo>
                  <a:lnTo>
                    <a:pt x="390" y="684"/>
                  </a:lnTo>
                  <a:lnTo>
                    <a:pt x="377" y="690"/>
                  </a:lnTo>
                  <a:lnTo>
                    <a:pt x="364" y="691"/>
                  </a:lnTo>
                  <a:lnTo>
                    <a:pt x="362" y="693"/>
                  </a:lnTo>
                  <a:lnTo>
                    <a:pt x="369" y="694"/>
                  </a:lnTo>
                  <a:lnTo>
                    <a:pt x="368" y="699"/>
                  </a:lnTo>
                  <a:lnTo>
                    <a:pt x="337" y="704"/>
                  </a:lnTo>
                  <a:lnTo>
                    <a:pt x="332" y="700"/>
                  </a:lnTo>
                  <a:lnTo>
                    <a:pt x="273" y="705"/>
                  </a:lnTo>
                  <a:lnTo>
                    <a:pt x="275" y="702"/>
                  </a:lnTo>
                  <a:lnTo>
                    <a:pt x="284" y="694"/>
                  </a:lnTo>
                  <a:lnTo>
                    <a:pt x="268" y="684"/>
                  </a:lnTo>
                  <a:lnTo>
                    <a:pt x="253" y="652"/>
                  </a:lnTo>
                  <a:lnTo>
                    <a:pt x="253" y="639"/>
                  </a:lnTo>
                  <a:lnTo>
                    <a:pt x="256" y="630"/>
                  </a:lnTo>
                  <a:lnTo>
                    <a:pt x="256" y="627"/>
                  </a:lnTo>
                  <a:lnTo>
                    <a:pt x="250" y="621"/>
                  </a:lnTo>
                  <a:lnTo>
                    <a:pt x="249" y="618"/>
                  </a:lnTo>
                  <a:lnTo>
                    <a:pt x="246" y="613"/>
                  </a:lnTo>
                  <a:lnTo>
                    <a:pt x="237" y="607"/>
                  </a:lnTo>
                  <a:lnTo>
                    <a:pt x="237" y="603"/>
                  </a:lnTo>
                  <a:lnTo>
                    <a:pt x="222" y="599"/>
                  </a:lnTo>
                  <a:lnTo>
                    <a:pt x="197" y="6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4" name="Freeform 1196"/>
            <p:cNvSpPr>
              <a:spLocks/>
            </p:cNvSpPr>
            <p:nvPr/>
          </p:nvSpPr>
          <p:spPr bwMode="auto">
            <a:xfrm>
              <a:off x="1842768" y="1741312"/>
              <a:ext cx="414460" cy="338887"/>
            </a:xfrm>
            <a:custGeom>
              <a:avLst/>
              <a:gdLst>
                <a:gd name="T0" fmla="*/ 0 w 856"/>
                <a:gd name="T1" fmla="*/ 1 h 705"/>
                <a:gd name="T2" fmla="*/ 0 w 856"/>
                <a:gd name="T3" fmla="*/ 1 h 705"/>
                <a:gd name="T4" fmla="*/ 0 w 856"/>
                <a:gd name="T5" fmla="*/ 1 h 705"/>
                <a:gd name="T6" fmla="*/ 0 w 856"/>
                <a:gd name="T7" fmla="*/ 1 h 705"/>
                <a:gd name="T8" fmla="*/ 0 w 856"/>
                <a:gd name="T9" fmla="*/ 1 h 705"/>
                <a:gd name="T10" fmla="*/ 0 w 856"/>
                <a:gd name="T11" fmla="*/ 1 h 705"/>
                <a:gd name="T12" fmla="*/ 0 w 856"/>
                <a:gd name="T13" fmla="*/ 0 h 705"/>
                <a:gd name="T14" fmla="*/ 0 w 856"/>
                <a:gd name="T15" fmla="*/ 0 h 705"/>
                <a:gd name="T16" fmla="*/ 0 w 856"/>
                <a:gd name="T17" fmla="*/ 0 h 705"/>
                <a:gd name="T18" fmla="*/ 0 w 856"/>
                <a:gd name="T19" fmla="*/ 0 h 705"/>
                <a:gd name="T20" fmla="*/ 0 w 856"/>
                <a:gd name="T21" fmla="*/ 0 h 705"/>
                <a:gd name="T22" fmla="*/ 0 w 856"/>
                <a:gd name="T23" fmla="*/ 0 h 705"/>
                <a:gd name="T24" fmla="*/ 0 w 856"/>
                <a:gd name="T25" fmla="*/ 0 h 705"/>
                <a:gd name="T26" fmla="*/ 0 w 856"/>
                <a:gd name="T27" fmla="*/ 0 h 705"/>
                <a:gd name="T28" fmla="*/ 0 w 856"/>
                <a:gd name="T29" fmla="*/ 0 h 705"/>
                <a:gd name="T30" fmla="*/ 0 w 856"/>
                <a:gd name="T31" fmla="*/ 0 h 705"/>
                <a:gd name="T32" fmla="*/ 0 w 856"/>
                <a:gd name="T33" fmla="*/ 0 h 705"/>
                <a:gd name="T34" fmla="*/ 0 w 856"/>
                <a:gd name="T35" fmla="*/ 0 h 705"/>
                <a:gd name="T36" fmla="*/ 0 w 856"/>
                <a:gd name="T37" fmla="*/ 0 h 705"/>
                <a:gd name="T38" fmla="*/ 1 w 856"/>
                <a:gd name="T39" fmla="*/ 0 h 705"/>
                <a:gd name="T40" fmla="*/ 1 w 856"/>
                <a:gd name="T41" fmla="*/ 0 h 705"/>
                <a:gd name="T42" fmla="*/ 1 w 856"/>
                <a:gd name="T43" fmla="*/ 0 h 705"/>
                <a:gd name="T44" fmla="*/ 1 w 856"/>
                <a:gd name="T45" fmla="*/ 0 h 705"/>
                <a:gd name="T46" fmla="*/ 1 w 856"/>
                <a:gd name="T47" fmla="*/ 0 h 705"/>
                <a:gd name="T48" fmla="*/ 1 w 856"/>
                <a:gd name="T49" fmla="*/ 0 h 705"/>
                <a:gd name="T50" fmla="*/ 1 w 856"/>
                <a:gd name="T51" fmla="*/ 0 h 705"/>
                <a:gd name="T52" fmla="*/ 1 w 856"/>
                <a:gd name="T53" fmla="*/ 0 h 705"/>
                <a:gd name="T54" fmla="*/ 1 w 856"/>
                <a:gd name="T55" fmla="*/ 0 h 705"/>
                <a:gd name="T56" fmla="*/ 1 w 856"/>
                <a:gd name="T57" fmla="*/ 0 h 705"/>
                <a:gd name="T58" fmla="*/ 1 w 856"/>
                <a:gd name="T59" fmla="*/ 0 h 705"/>
                <a:gd name="T60" fmla="*/ 1 w 856"/>
                <a:gd name="T61" fmla="*/ 0 h 705"/>
                <a:gd name="T62" fmla="*/ 1 w 856"/>
                <a:gd name="T63" fmla="*/ 0 h 705"/>
                <a:gd name="T64" fmla="*/ 1 w 856"/>
                <a:gd name="T65" fmla="*/ 0 h 705"/>
                <a:gd name="T66" fmla="*/ 1 w 856"/>
                <a:gd name="T67" fmla="*/ 0 h 705"/>
                <a:gd name="T68" fmla="*/ 1 w 856"/>
                <a:gd name="T69" fmla="*/ 0 h 705"/>
                <a:gd name="T70" fmla="*/ 1 w 856"/>
                <a:gd name="T71" fmla="*/ 1 h 705"/>
                <a:gd name="T72" fmla="*/ 1 w 856"/>
                <a:gd name="T73" fmla="*/ 1 h 705"/>
                <a:gd name="T74" fmla="*/ 1 w 856"/>
                <a:gd name="T75" fmla="*/ 1 h 705"/>
                <a:gd name="T76" fmla="*/ 1 w 856"/>
                <a:gd name="T77" fmla="*/ 1 h 705"/>
                <a:gd name="T78" fmla="*/ 1 w 856"/>
                <a:gd name="T79" fmla="*/ 1 h 705"/>
                <a:gd name="T80" fmla="*/ 1 w 856"/>
                <a:gd name="T81" fmla="*/ 1 h 705"/>
                <a:gd name="T82" fmla="*/ 1 w 856"/>
                <a:gd name="T83" fmla="*/ 1 h 705"/>
                <a:gd name="T84" fmla="*/ 1 w 856"/>
                <a:gd name="T85" fmla="*/ 1 h 705"/>
                <a:gd name="T86" fmla="*/ 1 w 856"/>
                <a:gd name="T87" fmla="*/ 1 h 705"/>
                <a:gd name="T88" fmla="*/ 1 w 856"/>
                <a:gd name="T89" fmla="*/ 1 h 705"/>
                <a:gd name="T90" fmla="*/ 1 w 856"/>
                <a:gd name="T91" fmla="*/ 1 h 705"/>
                <a:gd name="T92" fmla="*/ 1 w 856"/>
                <a:gd name="T93" fmla="*/ 1 h 705"/>
                <a:gd name="T94" fmla="*/ 1 w 856"/>
                <a:gd name="T95" fmla="*/ 1 h 705"/>
                <a:gd name="T96" fmla="*/ 1 w 856"/>
                <a:gd name="T97" fmla="*/ 1 h 705"/>
                <a:gd name="T98" fmla="*/ 1 w 856"/>
                <a:gd name="T99" fmla="*/ 1 h 705"/>
                <a:gd name="T100" fmla="*/ 1 w 856"/>
                <a:gd name="T101" fmla="*/ 1 h 705"/>
                <a:gd name="T102" fmla="*/ 1 w 856"/>
                <a:gd name="T103" fmla="*/ 1 h 705"/>
                <a:gd name="T104" fmla="*/ 1 w 856"/>
                <a:gd name="T105" fmla="*/ 1 h 705"/>
                <a:gd name="T106" fmla="*/ 1 w 856"/>
                <a:gd name="T107" fmla="*/ 1 h 705"/>
                <a:gd name="T108" fmla="*/ 0 w 856"/>
                <a:gd name="T109" fmla="*/ 1 h 705"/>
                <a:gd name="T110" fmla="*/ 0 w 856"/>
                <a:gd name="T111" fmla="*/ 1 h 7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6"/>
                <a:gd name="T169" fmla="*/ 0 h 705"/>
                <a:gd name="T170" fmla="*/ 856 w 856"/>
                <a:gd name="T171" fmla="*/ 705 h 7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6" h="705">
                  <a:moveTo>
                    <a:pt x="197" y="600"/>
                  </a:moveTo>
                  <a:lnTo>
                    <a:pt x="193" y="605"/>
                  </a:lnTo>
                  <a:lnTo>
                    <a:pt x="175" y="605"/>
                  </a:lnTo>
                  <a:lnTo>
                    <a:pt x="167" y="600"/>
                  </a:lnTo>
                  <a:lnTo>
                    <a:pt x="148" y="599"/>
                  </a:lnTo>
                  <a:lnTo>
                    <a:pt x="117" y="577"/>
                  </a:lnTo>
                  <a:lnTo>
                    <a:pt x="117" y="567"/>
                  </a:lnTo>
                  <a:lnTo>
                    <a:pt x="108" y="565"/>
                  </a:lnTo>
                  <a:lnTo>
                    <a:pt x="102" y="559"/>
                  </a:lnTo>
                  <a:lnTo>
                    <a:pt x="98" y="543"/>
                  </a:lnTo>
                  <a:lnTo>
                    <a:pt x="90" y="534"/>
                  </a:lnTo>
                  <a:lnTo>
                    <a:pt x="77" y="500"/>
                  </a:lnTo>
                  <a:lnTo>
                    <a:pt x="227" y="455"/>
                  </a:lnTo>
                  <a:lnTo>
                    <a:pt x="306" y="469"/>
                  </a:lnTo>
                  <a:lnTo>
                    <a:pt x="316" y="459"/>
                  </a:lnTo>
                  <a:lnTo>
                    <a:pt x="313" y="453"/>
                  </a:lnTo>
                  <a:lnTo>
                    <a:pt x="314" y="448"/>
                  </a:lnTo>
                  <a:lnTo>
                    <a:pt x="321" y="454"/>
                  </a:lnTo>
                  <a:lnTo>
                    <a:pt x="327" y="452"/>
                  </a:lnTo>
                  <a:lnTo>
                    <a:pt x="326" y="447"/>
                  </a:lnTo>
                  <a:lnTo>
                    <a:pt x="321" y="439"/>
                  </a:lnTo>
                  <a:lnTo>
                    <a:pt x="316" y="436"/>
                  </a:lnTo>
                  <a:lnTo>
                    <a:pt x="298" y="433"/>
                  </a:lnTo>
                  <a:lnTo>
                    <a:pt x="295" y="426"/>
                  </a:lnTo>
                  <a:lnTo>
                    <a:pt x="285" y="426"/>
                  </a:lnTo>
                  <a:lnTo>
                    <a:pt x="272" y="420"/>
                  </a:lnTo>
                  <a:lnTo>
                    <a:pt x="267" y="414"/>
                  </a:lnTo>
                  <a:lnTo>
                    <a:pt x="254" y="412"/>
                  </a:lnTo>
                  <a:lnTo>
                    <a:pt x="248" y="413"/>
                  </a:lnTo>
                  <a:lnTo>
                    <a:pt x="241" y="407"/>
                  </a:lnTo>
                  <a:lnTo>
                    <a:pt x="167" y="429"/>
                  </a:lnTo>
                  <a:lnTo>
                    <a:pt x="161" y="424"/>
                  </a:lnTo>
                  <a:lnTo>
                    <a:pt x="147" y="424"/>
                  </a:lnTo>
                  <a:lnTo>
                    <a:pt x="139" y="420"/>
                  </a:lnTo>
                  <a:lnTo>
                    <a:pt x="134" y="413"/>
                  </a:lnTo>
                  <a:lnTo>
                    <a:pt x="102" y="421"/>
                  </a:lnTo>
                  <a:lnTo>
                    <a:pt x="86" y="411"/>
                  </a:lnTo>
                  <a:lnTo>
                    <a:pt x="71" y="414"/>
                  </a:lnTo>
                  <a:lnTo>
                    <a:pt x="70" y="409"/>
                  </a:lnTo>
                  <a:lnTo>
                    <a:pt x="70" y="406"/>
                  </a:lnTo>
                  <a:lnTo>
                    <a:pt x="58" y="401"/>
                  </a:lnTo>
                  <a:lnTo>
                    <a:pt x="39" y="373"/>
                  </a:lnTo>
                  <a:lnTo>
                    <a:pt x="36" y="359"/>
                  </a:lnTo>
                  <a:lnTo>
                    <a:pt x="52" y="340"/>
                  </a:lnTo>
                  <a:lnTo>
                    <a:pt x="138" y="307"/>
                  </a:lnTo>
                  <a:lnTo>
                    <a:pt x="137" y="312"/>
                  </a:lnTo>
                  <a:lnTo>
                    <a:pt x="141" y="313"/>
                  </a:lnTo>
                  <a:lnTo>
                    <a:pt x="152" y="312"/>
                  </a:lnTo>
                  <a:lnTo>
                    <a:pt x="158" y="307"/>
                  </a:lnTo>
                  <a:lnTo>
                    <a:pt x="155" y="304"/>
                  </a:lnTo>
                  <a:lnTo>
                    <a:pt x="141" y="302"/>
                  </a:lnTo>
                  <a:lnTo>
                    <a:pt x="149" y="295"/>
                  </a:lnTo>
                  <a:lnTo>
                    <a:pt x="160" y="293"/>
                  </a:lnTo>
                  <a:lnTo>
                    <a:pt x="165" y="288"/>
                  </a:lnTo>
                  <a:lnTo>
                    <a:pt x="166" y="284"/>
                  </a:lnTo>
                  <a:lnTo>
                    <a:pt x="113" y="294"/>
                  </a:lnTo>
                  <a:lnTo>
                    <a:pt x="105" y="298"/>
                  </a:lnTo>
                  <a:lnTo>
                    <a:pt x="94" y="298"/>
                  </a:lnTo>
                  <a:lnTo>
                    <a:pt x="90" y="302"/>
                  </a:lnTo>
                  <a:lnTo>
                    <a:pt x="82" y="302"/>
                  </a:lnTo>
                  <a:lnTo>
                    <a:pt x="78" y="300"/>
                  </a:lnTo>
                  <a:lnTo>
                    <a:pt x="77" y="296"/>
                  </a:lnTo>
                  <a:lnTo>
                    <a:pt x="71" y="295"/>
                  </a:lnTo>
                  <a:lnTo>
                    <a:pt x="67" y="298"/>
                  </a:lnTo>
                  <a:lnTo>
                    <a:pt x="71" y="299"/>
                  </a:lnTo>
                  <a:lnTo>
                    <a:pt x="71" y="304"/>
                  </a:lnTo>
                  <a:lnTo>
                    <a:pt x="58" y="304"/>
                  </a:lnTo>
                  <a:lnTo>
                    <a:pt x="54" y="308"/>
                  </a:lnTo>
                  <a:lnTo>
                    <a:pt x="43" y="310"/>
                  </a:lnTo>
                  <a:lnTo>
                    <a:pt x="38" y="306"/>
                  </a:lnTo>
                  <a:lnTo>
                    <a:pt x="37" y="299"/>
                  </a:lnTo>
                  <a:lnTo>
                    <a:pt x="40" y="292"/>
                  </a:lnTo>
                  <a:lnTo>
                    <a:pt x="45" y="287"/>
                  </a:lnTo>
                  <a:lnTo>
                    <a:pt x="58" y="286"/>
                  </a:lnTo>
                  <a:lnTo>
                    <a:pt x="57" y="267"/>
                  </a:lnTo>
                  <a:lnTo>
                    <a:pt x="45" y="269"/>
                  </a:lnTo>
                  <a:lnTo>
                    <a:pt x="34" y="278"/>
                  </a:lnTo>
                  <a:lnTo>
                    <a:pt x="29" y="275"/>
                  </a:lnTo>
                  <a:lnTo>
                    <a:pt x="28" y="268"/>
                  </a:lnTo>
                  <a:lnTo>
                    <a:pt x="24" y="266"/>
                  </a:lnTo>
                  <a:lnTo>
                    <a:pt x="5" y="270"/>
                  </a:lnTo>
                  <a:lnTo>
                    <a:pt x="0" y="235"/>
                  </a:lnTo>
                  <a:lnTo>
                    <a:pt x="4" y="221"/>
                  </a:lnTo>
                  <a:lnTo>
                    <a:pt x="27" y="188"/>
                  </a:lnTo>
                  <a:lnTo>
                    <a:pt x="44" y="180"/>
                  </a:lnTo>
                  <a:lnTo>
                    <a:pt x="45" y="174"/>
                  </a:lnTo>
                  <a:lnTo>
                    <a:pt x="43" y="167"/>
                  </a:lnTo>
                  <a:lnTo>
                    <a:pt x="41" y="163"/>
                  </a:lnTo>
                  <a:lnTo>
                    <a:pt x="29" y="163"/>
                  </a:lnTo>
                  <a:lnTo>
                    <a:pt x="26" y="157"/>
                  </a:lnTo>
                  <a:lnTo>
                    <a:pt x="26" y="143"/>
                  </a:lnTo>
                  <a:lnTo>
                    <a:pt x="29" y="130"/>
                  </a:lnTo>
                  <a:lnTo>
                    <a:pt x="110" y="51"/>
                  </a:lnTo>
                  <a:lnTo>
                    <a:pt x="121" y="49"/>
                  </a:lnTo>
                  <a:lnTo>
                    <a:pt x="126" y="39"/>
                  </a:lnTo>
                  <a:lnTo>
                    <a:pt x="139" y="37"/>
                  </a:lnTo>
                  <a:lnTo>
                    <a:pt x="204" y="0"/>
                  </a:lnTo>
                  <a:lnTo>
                    <a:pt x="216" y="3"/>
                  </a:lnTo>
                  <a:lnTo>
                    <a:pt x="218" y="10"/>
                  </a:lnTo>
                  <a:lnTo>
                    <a:pt x="223" y="13"/>
                  </a:lnTo>
                  <a:lnTo>
                    <a:pt x="225" y="19"/>
                  </a:lnTo>
                  <a:lnTo>
                    <a:pt x="230" y="28"/>
                  </a:lnTo>
                  <a:lnTo>
                    <a:pt x="233" y="82"/>
                  </a:lnTo>
                  <a:lnTo>
                    <a:pt x="222" y="88"/>
                  </a:lnTo>
                  <a:lnTo>
                    <a:pt x="218" y="95"/>
                  </a:lnTo>
                  <a:lnTo>
                    <a:pt x="217" y="101"/>
                  </a:lnTo>
                  <a:lnTo>
                    <a:pt x="218" y="104"/>
                  </a:lnTo>
                  <a:lnTo>
                    <a:pt x="216" y="110"/>
                  </a:lnTo>
                  <a:lnTo>
                    <a:pt x="204" y="116"/>
                  </a:lnTo>
                  <a:lnTo>
                    <a:pt x="203" y="119"/>
                  </a:lnTo>
                  <a:lnTo>
                    <a:pt x="209" y="126"/>
                  </a:lnTo>
                  <a:lnTo>
                    <a:pt x="230" y="108"/>
                  </a:lnTo>
                  <a:lnTo>
                    <a:pt x="235" y="108"/>
                  </a:lnTo>
                  <a:lnTo>
                    <a:pt x="237" y="118"/>
                  </a:lnTo>
                  <a:lnTo>
                    <a:pt x="253" y="110"/>
                  </a:lnTo>
                  <a:lnTo>
                    <a:pt x="256" y="99"/>
                  </a:lnTo>
                  <a:lnTo>
                    <a:pt x="252" y="94"/>
                  </a:lnTo>
                  <a:lnTo>
                    <a:pt x="252" y="84"/>
                  </a:lnTo>
                  <a:lnTo>
                    <a:pt x="257" y="71"/>
                  </a:lnTo>
                  <a:lnTo>
                    <a:pt x="264" y="66"/>
                  </a:lnTo>
                  <a:lnTo>
                    <a:pt x="265" y="60"/>
                  </a:lnTo>
                  <a:lnTo>
                    <a:pt x="269" y="56"/>
                  </a:lnTo>
                  <a:lnTo>
                    <a:pt x="283" y="54"/>
                  </a:lnTo>
                  <a:lnTo>
                    <a:pt x="305" y="70"/>
                  </a:lnTo>
                  <a:lnTo>
                    <a:pt x="333" y="78"/>
                  </a:lnTo>
                  <a:lnTo>
                    <a:pt x="339" y="88"/>
                  </a:lnTo>
                  <a:lnTo>
                    <a:pt x="348" y="91"/>
                  </a:lnTo>
                  <a:lnTo>
                    <a:pt x="356" y="99"/>
                  </a:lnTo>
                  <a:lnTo>
                    <a:pt x="363" y="111"/>
                  </a:lnTo>
                  <a:lnTo>
                    <a:pt x="366" y="125"/>
                  </a:lnTo>
                  <a:lnTo>
                    <a:pt x="333" y="163"/>
                  </a:lnTo>
                  <a:lnTo>
                    <a:pt x="333" y="166"/>
                  </a:lnTo>
                  <a:lnTo>
                    <a:pt x="348" y="162"/>
                  </a:lnTo>
                  <a:lnTo>
                    <a:pt x="356" y="149"/>
                  </a:lnTo>
                  <a:lnTo>
                    <a:pt x="366" y="144"/>
                  </a:lnTo>
                  <a:lnTo>
                    <a:pt x="364" y="149"/>
                  </a:lnTo>
                  <a:lnTo>
                    <a:pt x="360" y="161"/>
                  </a:lnTo>
                  <a:lnTo>
                    <a:pt x="371" y="165"/>
                  </a:lnTo>
                  <a:lnTo>
                    <a:pt x="373" y="161"/>
                  </a:lnTo>
                  <a:lnTo>
                    <a:pt x="377" y="139"/>
                  </a:lnTo>
                  <a:lnTo>
                    <a:pt x="383" y="137"/>
                  </a:lnTo>
                  <a:lnTo>
                    <a:pt x="389" y="127"/>
                  </a:lnTo>
                  <a:lnTo>
                    <a:pt x="398" y="129"/>
                  </a:lnTo>
                  <a:lnTo>
                    <a:pt x="404" y="127"/>
                  </a:lnTo>
                  <a:lnTo>
                    <a:pt x="416" y="141"/>
                  </a:lnTo>
                  <a:lnTo>
                    <a:pt x="419" y="137"/>
                  </a:lnTo>
                  <a:lnTo>
                    <a:pt x="416" y="128"/>
                  </a:lnTo>
                  <a:lnTo>
                    <a:pt x="414" y="125"/>
                  </a:lnTo>
                  <a:lnTo>
                    <a:pt x="416" y="124"/>
                  </a:lnTo>
                  <a:lnTo>
                    <a:pt x="424" y="131"/>
                  </a:lnTo>
                  <a:lnTo>
                    <a:pt x="428" y="127"/>
                  </a:lnTo>
                  <a:lnTo>
                    <a:pt x="426" y="119"/>
                  </a:lnTo>
                  <a:lnTo>
                    <a:pt x="415" y="111"/>
                  </a:lnTo>
                  <a:lnTo>
                    <a:pt x="415" y="107"/>
                  </a:lnTo>
                  <a:lnTo>
                    <a:pt x="416" y="105"/>
                  </a:lnTo>
                  <a:lnTo>
                    <a:pt x="426" y="113"/>
                  </a:lnTo>
                  <a:lnTo>
                    <a:pt x="430" y="106"/>
                  </a:lnTo>
                  <a:lnTo>
                    <a:pt x="419" y="90"/>
                  </a:lnTo>
                  <a:lnTo>
                    <a:pt x="411" y="87"/>
                  </a:lnTo>
                  <a:lnTo>
                    <a:pt x="403" y="67"/>
                  </a:lnTo>
                  <a:lnTo>
                    <a:pt x="402" y="59"/>
                  </a:lnTo>
                  <a:lnTo>
                    <a:pt x="408" y="58"/>
                  </a:lnTo>
                  <a:lnTo>
                    <a:pt x="432" y="66"/>
                  </a:lnTo>
                  <a:lnTo>
                    <a:pt x="434" y="75"/>
                  </a:lnTo>
                  <a:lnTo>
                    <a:pt x="445" y="75"/>
                  </a:lnTo>
                  <a:lnTo>
                    <a:pt x="444" y="81"/>
                  </a:lnTo>
                  <a:lnTo>
                    <a:pt x="451" y="93"/>
                  </a:lnTo>
                  <a:lnTo>
                    <a:pt x="458" y="99"/>
                  </a:lnTo>
                  <a:lnTo>
                    <a:pt x="462" y="95"/>
                  </a:lnTo>
                  <a:lnTo>
                    <a:pt x="468" y="101"/>
                  </a:lnTo>
                  <a:lnTo>
                    <a:pt x="468" y="104"/>
                  </a:lnTo>
                  <a:lnTo>
                    <a:pt x="475" y="110"/>
                  </a:lnTo>
                  <a:lnTo>
                    <a:pt x="474" y="116"/>
                  </a:lnTo>
                  <a:lnTo>
                    <a:pt x="472" y="118"/>
                  </a:lnTo>
                  <a:lnTo>
                    <a:pt x="481" y="121"/>
                  </a:lnTo>
                  <a:lnTo>
                    <a:pt x="487" y="134"/>
                  </a:lnTo>
                  <a:lnTo>
                    <a:pt x="487" y="170"/>
                  </a:lnTo>
                  <a:lnTo>
                    <a:pt x="494" y="184"/>
                  </a:lnTo>
                  <a:lnTo>
                    <a:pt x="495" y="209"/>
                  </a:lnTo>
                  <a:lnTo>
                    <a:pt x="508" y="223"/>
                  </a:lnTo>
                  <a:lnTo>
                    <a:pt x="501" y="235"/>
                  </a:lnTo>
                  <a:lnTo>
                    <a:pt x="501" y="254"/>
                  </a:lnTo>
                  <a:lnTo>
                    <a:pt x="507" y="255"/>
                  </a:lnTo>
                  <a:lnTo>
                    <a:pt x="515" y="267"/>
                  </a:lnTo>
                  <a:lnTo>
                    <a:pt x="519" y="266"/>
                  </a:lnTo>
                  <a:lnTo>
                    <a:pt x="521" y="260"/>
                  </a:lnTo>
                  <a:lnTo>
                    <a:pt x="533" y="254"/>
                  </a:lnTo>
                  <a:lnTo>
                    <a:pt x="539" y="246"/>
                  </a:lnTo>
                  <a:lnTo>
                    <a:pt x="541" y="236"/>
                  </a:lnTo>
                  <a:lnTo>
                    <a:pt x="548" y="233"/>
                  </a:lnTo>
                  <a:lnTo>
                    <a:pt x="548" y="228"/>
                  </a:lnTo>
                  <a:lnTo>
                    <a:pt x="537" y="213"/>
                  </a:lnTo>
                  <a:lnTo>
                    <a:pt x="535" y="204"/>
                  </a:lnTo>
                  <a:lnTo>
                    <a:pt x="535" y="194"/>
                  </a:lnTo>
                  <a:lnTo>
                    <a:pt x="532" y="190"/>
                  </a:lnTo>
                  <a:lnTo>
                    <a:pt x="528" y="161"/>
                  </a:lnTo>
                  <a:lnTo>
                    <a:pt x="531" y="160"/>
                  </a:lnTo>
                  <a:lnTo>
                    <a:pt x="530" y="144"/>
                  </a:lnTo>
                  <a:lnTo>
                    <a:pt x="526" y="138"/>
                  </a:lnTo>
                  <a:lnTo>
                    <a:pt x="510" y="54"/>
                  </a:lnTo>
                  <a:lnTo>
                    <a:pt x="514" y="54"/>
                  </a:lnTo>
                  <a:lnTo>
                    <a:pt x="515" y="43"/>
                  </a:lnTo>
                  <a:lnTo>
                    <a:pt x="511" y="43"/>
                  </a:lnTo>
                  <a:lnTo>
                    <a:pt x="508" y="34"/>
                  </a:lnTo>
                  <a:lnTo>
                    <a:pt x="512" y="30"/>
                  </a:lnTo>
                  <a:lnTo>
                    <a:pt x="520" y="30"/>
                  </a:lnTo>
                  <a:lnTo>
                    <a:pt x="521" y="24"/>
                  </a:lnTo>
                  <a:lnTo>
                    <a:pt x="513" y="15"/>
                  </a:lnTo>
                  <a:lnTo>
                    <a:pt x="513" y="7"/>
                  </a:lnTo>
                  <a:lnTo>
                    <a:pt x="517" y="8"/>
                  </a:lnTo>
                  <a:lnTo>
                    <a:pt x="516" y="2"/>
                  </a:lnTo>
                  <a:lnTo>
                    <a:pt x="521" y="2"/>
                  </a:lnTo>
                  <a:lnTo>
                    <a:pt x="541" y="8"/>
                  </a:lnTo>
                  <a:lnTo>
                    <a:pt x="542" y="14"/>
                  </a:lnTo>
                  <a:lnTo>
                    <a:pt x="557" y="30"/>
                  </a:lnTo>
                  <a:lnTo>
                    <a:pt x="570" y="34"/>
                  </a:lnTo>
                  <a:lnTo>
                    <a:pt x="572" y="33"/>
                  </a:lnTo>
                  <a:lnTo>
                    <a:pt x="573" y="28"/>
                  </a:lnTo>
                  <a:lnTo>
                    <a:pt x="568" y="25"/>
                  </a:lnTo>
                  <a:lnTo>
                    <a:pt x="567" y="14"/>
                  </a:lnTo>
                  <a:lnTo>
                    <a:pt x="571" y="13"/>
                  </a:lnTo>
                  <a:lnTo>
                    <a:pt x="580" y="17"/>
                  </a:lnTo>
                  <a:lnTo>
                    <a:pt x="582" y="22"/>
                  </a:lnTo>
                  <a:lnTo>
                    <a:pt x="589" y="25"/>
                  </a:lnTo>
                  <a:lnTo>
                    <a:pt x="592" y="39"/>
                  </a:lnTo>
                  <a:lnTo>
                    <a:pt x="597" y="46"/>
                  </a:lnTo>
                  <a:lnTo>
                    <a:pt x="618" y="58"/>
                  </a:lnTo>
                  <a:lnTo>
                    <a:pt x="618" y="64"/>
                  </a:lnTo>
                  <a:lnTo>
                    <a:pt x="629" y="71"/>
                  </a:lnTo>
                  <a:lnTo>
                    <a:pt x="636" y="78"/>
                  </a:lnTo>
                  <a:lnTo>
                    <a:pt x="637" y="84"/>
                  </a:lnTo>
                  <a:lnTo>
                    <a:pt x="643" y="89"/>
                  </a:lnTo>
                  <a:lnTo>
                    <a:pt x="644" y="94"/>
                  </a:lnTo>
                  <a:lnTo>
                    <a:pt x="639" y="106"/>
                  </a:lnTo>
                  <a:lnTo>
                    <a:pt x="644" y="106"/>
                  </a:lnTo>
                  <a:lnTo>
                    <a:pt x="658" y="212"/>
                  </a:lnTo>
                  <a:lnTo>
                    <a:pt x="661" y="215"/>
                  </a:lnTo>
                  <a:lnTo>
                    <a:pt x="666" y="235"/>
                  </a:lnTo>
                  <a:lnTo>
                    <a:pt x="685" y="264"/>
                  </a:lnTo>
                  <a:lnTo>
                    <a:pt x="690" y="277"/>
                  </a:lnTo>
                  <a:lnTo>
                    <a:pt x="688" y="283"/>
                  </a:lnTo>
                  <a:lnTo>
                    <a:pt x="691" y="289"/>
                  </a:lnTo>
                  <a:lnTo>
                    <a:pt x="691" y="304"/>
                  </a:lnTo>
                  <a:lnTo>
                    <a:pt x="690" y="303"/>
                  </a:lnTo>
                  <a:lnTo>
                    <a:pt x="684" y="307"/>
                  </a:lnTo>
                  <a:lnTo>
                    <a:pt x="685" y="330"/>
                  </a:lnTo>
                  <a:lnTo>
                    <a:pt x="680" y="340"/>
                  </a:lnTo>
                  <a:lnTo>
                    <a:pt x="684" y="352"/>
                  </a:lnTo>
                  <a:lnTo>
                    <a:pt x="696" y="360"/>
                  </a:lnTo>
                  <a:lnTo>
                    <a:pt x="712" y="391"/>
                  </a:lnTo>
                  <a:lnTo>
                    <a:pt x="726" y="395"/>
                  </a:lnTo>
                  <a:lnTo>
                    <a:pt x="732" y="412"/>
                  </a:lnTo>
                  <a:lnTo>
                    <a:pt x="738" y="416"/>
                  </a:lnTo>
                  <a:lnTo>
                    <a:pt x="746" y="417"/>
                  </a:lnTo>
                  <a:lnTo>
                    <a:pt x="752" y="422"/>
                  </a:lnTo>
                  <a:lnTo>
                    <a:pt x="756" y="419"/>
                  </a:lnTo>
                  <a:lnTo>
                    <a:pt x="756" y="411"/>
                  </a:lnTo>
                  <a:lnTo>
                    <a:pt x="759" y="409"/>
                  </a:lnTo>
                  <a:lnTo>
                    <a:pt x="768" y="412"/>
                  </a:lnTo>
                  <a:lnTo>
                    <a:pt x="773" y="418"/>
                  </a:lnTo>
                  <a:lnTo>
                    <a:pt x="772" y="425"/>
                  </a:lnTo>
                  <a:lnTo>
                    <a:pt x="812" y="461"/>
                  </a:lnTo>
                  <a:lnTo>
                    <a:pt x="823" y="461"/>
                  </a:lnTo>
                  <a:lnTo>
                    <a:pt x="827" y="466"/>
                  </a:lnTo>
                  <a:lnTo>
                    <a:pt x="825" y="474"/>
                  </a:lnTo>
                  <a:lnTo>
                    <a:pt x="826" y="482"/>
                  </a:lnTo>
                  <a:lnTo>
                    <a:pt x="834" y="483"/>
                  </a:lnTo>
                  <a:lnTo>
                    <a:pt x="840" y="479"/>
                  </a:lnTo>
                  <a:lnTo>
                    <a:pt x="842" y="482"/>
                  </a:lnTo>
                  <a:lnTo>
                    <a:pt x="849" y="480"/>
                  </a:lnTo>
                  <a:lnTo>
                    <a:pt x="853" y="482"/>
                  </a:lnTo>
                  <a:lnTo>
                    <a:pt x="856" y="502"/>
                  </a:lnTo>
                  <a:lnTo>
                    <a:pt x="852" y="513"/>
                  </a:lnTo>
                  <a:lnTo>
                    <a:pt x="854" y="534"/>
                  </a:lnTo>
                  <a:lnTo>
                    <a:pt x="851" y="547"/>
                  </a:lnTo>
                  <a:lnTo>
                    <a:pt x="845" y="549"/>
                  </a:lnTo>
                  <a:lnTo>
                    <a:pt x="837" y="546"/>
                  </a:lnTo>
                  <a:lnTo>
                    <a:pt x="830" y="531"/>
                  </a:lnTo>
                  <a:lnTo>
                    <a:pt x="830" y="511"/>
                  </a:lnTo>
                  <a:lnTo>
                    <a:pt x="823" y="546"/>
                  </a:lnTo>
                  <a:lnTo>
                    <a:pt x="820" y="550"/>
                  </a:lnTo>
                  <a:lnTo>
                    <a:pt x="817" y="541"/>
                  </a:lnTo>
                  <a:lnTo>
                    <a:pt x="812" y="539"/>
                  </a:lnTo>
                  <a:lnTo>
                    <a:pt x="810" y="544"/>
                  </a:lnTo>
                  <a:lnTo>
                    <a:pt x="805" y="536"/>
                  </a:lnTo>
                  <a:lnTo>
                    <a:pt x="801" y="525"/>
                  </a:lnTo>
                  <a:lnTo>
                    <a:pt x="801" y="513"/>
                  </a:lnTo>
                  <a:lnTo>
                    <a:pt x="799" y="519"/>
                  </a:lnTo>
                  <a:lnTo>
                    <a:pt x="794" y="522"/>
                  </a:lnTo>
                  <a:lnTo>
                    <a:pt x="793" y="517"/>
                  </a:lnTo>
                  <a:lnTo>
                    <a:pt x="788" y="530"/>
                  </a:lnTo>
                  <a:lnTo>
                    <a:pt x="784" y="530"/>
                  </a:lnTo>
                  <a:lnTo>
                    <a:pt x="774" y="537"/>
                  </a:lnTo>
                  <a:lnTo>
                    <a:pt x="774" y="543"/>
                  </a:lnTo>
                  <a:lnTo>
                    <a:pt x="777" y="543"/>
                  </a:lnTo>
                  <a:lnTo>
                    <a:pt x="778" y="564"/>
                  </a:lnTo>
                  <a:lnTo>
                    <a:pt x="772" y="565"/>
                  </a:lnTo>
                  <a:lnTo>
                    <a:pt x="767" y="561"/>
                  </a:lnTo>
                  <a:lnTo>
                    <a:pt x="756" y="561"/>
                  </a:lnTo>
                  <a:lnTo>
                    <a:pt x="749" y="562"/>
                  </a:lnTo>
                  <a:lnTo>
                    <a:pt x="749" y="565"/>
                  </a:lnTo>
                  <a:lnTo>
                    <a:pt x="755" y="582"/>
                  </a:lnTo>
                  <a:lnTo>
                    <a:pt x="754" y="602"/>
                  </a:lnTo>
                  <a:lnTo>
                    <a:pt x="762" y="585"/>
                  </a:lnTo>
                  <a:lnTo>
                    <a:pt x="774" y="578"/>
                  </a:lnTo>
                  <a:lnTo>
                    <a:pt x="777" y="570"/>
                  </a:lnTo>
                  <a:lnTo>
                    <a:pt x="797" y="570"/>
                  </a:lnTo>
                  <a:lnTo>
                    <a:pt x="799" y="575"/>
                  </a:lnTo>
                  <a:lnTo>
                    <a:pt x="807" y="577"/>
                  </a:lnTo>
                  <a:lnTo>
                    <a:pt x="803" y="582"/>
                  </a:lnTo>
                  <a:lnTo>
                    <a:pt x="801" y="588"/>
                  </a:lnTo>
                  <a:lnTo>
                    <a:pt x="797" y="594"/>
                  </a:lnTo>
                  <a:lnTo>
                    <a:pt x="798" y="598"/>
                  </a:lnTo>
                  <a:lnTo>
                    <a:pt x="794" y="597"/>
                  </a:lnTo>
                  <a:lnTo>
                    <a:pt x="792" y="602"/>
                  </a:lnTo>
                  <a:lnTo>
                    <a:pt x="795" y="611"/>
                  </a:lnTo>
                  <a:lnTo>
                    <a:pt x="800" y="612"/>
                  </a:lnTo>
                  <a:lnTo>
                    <a:pt x="802" y="601"/>
                  </a:lnTo>
                  <a:lnTo>
                    <a:pt x="813" y="607"/>
                  </a:lnTo>
                  <a:lnTo>
                    <a:pt x="823" y="608"/>
                  </a:lnTo>
                  <a:lnTo>
                    <a:pt x="825" y="617"/>
                  </a:lnTo>
                  <a:lnTo>
                    <a:pt x="824" y="625"/>
                  </a:lnTo>
                  <a:lnTo>
                    <a:pt x="818" y="625"/>
                  </a:lnTo>
                  <a:lnTo>
                    <a:pt x="816" y="623"/>
                  </a:lnTo>
                  <a:lnTo>
                    <a:pt x="814" y="630"/>
                  </a:lnTo>
                  <a:lnTo>
                    <a:pt x="810" y="636"/>
                  </a:lnTo>
                  <a:lnTo>
                    <a:pt x="810" y="640"/>
                  </a:lnTo>
                  <a:lnTo>
                    <a:pt x="802" y="639"/>
                  </a:lnTo>
                  <a:lnTo>
                    <a:pt x="787" y="645"/>
                  </a:lnTo>
                  <a:lnTo>
                    <a:pt x="784" y="654"/>
                  </a:lnTo>
                  <a:lnTo>
                    <a:pt x="773" y="654"/>
                  </a:lnTo>
                  <a:lnTo>
                    <a:pt x="767" y="651"/>
                  </a:lnTo>
                  <a:lnTo>
                    <a:pt x="766" y="658"/>
                  </a:lnTo>
                  <a:lnTo>
                    <a:pt x="761" y="661"/>
                  </a:lnTo>
                  <a:lnTo>
                    <a:pt x="759" y="666"/>
                  </a:lnTo>
                  <a:lnTo>
                    <a:pt x="752" y="660"/>
                  </a:lnTo>
                  <a:lnTo>
                    <a:pt x="740" y="666"/>
                  </a:lnTo>
                  <a:lnTo>
                    <a:pt x="717" y="660"/>
                  </a:lnTo>
                  <a:lnTo>
                    <a:pt x="713" y="654"/>
                  </a:lnTo>
                  <a:lnTo>
                    <a:pt x="697" y="650"/>
                  </a:lnTo>
                  <a:lnTo>
                    <a:pt x="693" y="645"/>
                  </a:lnTo>
                  <a:lnTo>
                    <a:pt x="686" y="645"/>
                  </a:lnTo>
                  <a:lnTo>
                    <a:pt x="683" y="652"/>
                  </a:lnTo>
                  <a:lnTo>
                    <a:pt x="650" y="645"/>
                  </a:lnTo>
                  <a:lnTo>
                    <a:pt x="649" y="638"/>
                  </a:lnTo>
                  <a:lnTo>
                    <a:pt x="662" y="623"/>
                  </a:lnTo>
                  <a:lnTo>
                    <a:pt x="658" y="619"/>
                  </a:lnTo>
                  <a:lnTo>
                    <a:pt x="651" y="621"/>
                  </a:lnTo>
                  <a:lnTo>
                    <a:pt x="637" y="621"/>
                  </a:lnTo>
                  <a:lnTo>
                    <a:pt x="635" y="615"/>
                  </a:lnTo>
                  <a:lnTo>
                    <a:pt x="623" y="612"/>
                  </a:lnTo>
                  <a:lnTo>
                    <a:pt x="619" y="614"/>
                  </a:lnTo>
                  <a:lnTo>
                    <a:pt x="598" y="611"/>
                  </a:lnTo>
                  <a:lnTo>
                    <a:pt x="597" y="602"/>
                  </a:lnTo>
                  <a:lnTo>
                    <a:pt x="600" y="596"/>
                  </a:lnTo>
                  <a:lnTo>
                    <a:pt x="595" y="572"/>
                  </a:lnTo>
                  <a:lnTo>
                    <a:pt x="585" y="569"/>
                  </a:lnTo>
                  <a:lnTo>
                    <a:pt x="578" y="583"/>
                  </a:lnTo>
                  <a:lnTo>
                    <a:pt x="566" y="588"/>
                  </a:lnTo>
                  <a:lnTo>
                    <a:pt x="570" y="603"/>
                  </a:lnTo>
                  <a:lnTo>
                    <a:pt x="570" y="610"/>
                  </a:lnTo>
                  <a:lnTo>
                    <a:pt x="563" y="617"/>
                  </a:lnTo>
                  <a:lnTo>
                    <a:pt x="549" y="637"/>
                  </a:lnTo>
                  <a:lnTo>
                    <a:pt x="491" y="642"/>
                  </a:lnTo>
                  <a:lnTo>
                    <a:pt x="495" y="647"/>
                  </a:lnTo>
                  <a:lnTo>
                    <a:pt x="486" y="661"/>
                  </a:lnTo>
                  <a:lnTo>
                    <a:pt x="447" y="684"/>
                  </a:lnTo>
                  <a:lnTo>
                    <a:pt x="430" y="687"/>
                  </a:lnTo>
                  <a:lnTo>
                    <a:pt x="425" y="683"/>
                  </a:lnTo>
                  <a:lnTo>
                    <a:pt x="413" y="689"/>
                  </a:lnTo>
                  <a:lnTo>
                    <a:pt x="401" y="685"/>
                  </a:lnTo>
                  <a:lnTo>
                    <a:pt x="394" y="690"/>
                  </a:lnTo>
                  <a:lnTo>
                    <a:pt x="390" y="684"/>
                  </a:lnTo>
                  <a:lnTo>
                    <a:pt x="377" y="690"/>
                  </a:lnTo>
                  <a:lnTo>
                    <a:pt x="364" y="691"/>
                  </a:lnTo>
                  <a:lnTo>
                    <a:pt x="362" y="693"/>
                  </a:lnTo>
                  <a:lnTo>
                    <a:pt x="369" y="694"/>
                  </a:lnTo>
                  <a:lnTo>
                    <a:pt x="368" y="699"/>
                  </a:lnTo>
                  <a:lnTo>
                    <a:pt x="337" y="704"/>
                  </a:lnTo>
                  <a:lnTo>
                    <a:pt x="332" y="700"/>
                  </a:lnTo>
                  <a:lnTo>
                    <a:pt x="273" y="705"/>
                  </a:lnTo>
                  <a:lnTo>
                    <a:pt x="275" y="702"/>
                  </a:lnTo>
                  <a:lnTo>
                    <a:pt x="284" y="694"/>
                  </a:lnTo>
                  <a:lnTo>
                    <a:pt x="268" y="684"/>
                  </a:lnTo>
                  <a:lnTo>
                    <a:pt x="253" y="652"/>
                  </a:lnTo>
                  <a:lnTo>
                    <a:pt x="253" y="639"/>
                  </a:lnTo>
                  <a:lnTo>
                    <a:pt x="256" y="630"/>
                  </a:lnTo>
                  <a:lnTo>
                    <a:pt x="256" y="627"/>
                  </a:lnTo>
                  <a:lnTo>
                    <a:pt x="250" y="621"/>
                  </a:lnTo>
                  <a:lnTo>
                    <a:pt x="249" y="618"/>
                  </a:lnTo>
                  <a:lnTo>
                    <a:pt x="246" y="613"/>
                  </a:lnTo>
                  <a:lnTo>
                    <a:pt x="237" y="607"/>
                  </a:lnTo>
                  <a:lnTo>
                    <a:pt x="237" y="603"/>
                  </a:lnTo>
                  <a:lnTo>
                    <a:pt x="222" y="599"/>
                  </a:lnTo>
                  <a:lnTo>
                    <a:pt x="197" y="60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5" name="Freeform 1197"/>
            <p:cNvSpPr>
              <a:spLocks/>
            </p:cNvSpPr>
            <p:nvPr/>
          </p:nvSpPr>
          <p:spPr bwMode="auto">
            <a:xfrm>
              <a:off x="2116554" y="1707841"/>
              <a:ext cx="58992" cy="69730"/>
            </a:xfrm>
            <a:custGeom>
              <a:avLst/>
              <a:gdLst>
                <a:gd name="T0" fmla="*/ 0 w 119"/>
                <a:gd name="T1" fmla="*/ 0 h 143"/>
                <a:gd name="T2" fmla="*/ 0 w 119"/>
                <a:gd name="T3" fmla="*/ 0 h 143"/>
                <a:gd name="T4" fmla="*/ 0 w 119"/>
                <a:gd name="T5" fmla="*/ 0 h 143"/>
                <a:gd name="T6" fmla="*/ 0 w 119"/>
                <a:gd name="T7" fmla="*/ 0 h 143"/>
                <a:gd name="T8" fmla="*/ 0 w 119"/>
                <a:gd name="T9" fmla="*/ 0 h 143"/>
                <a:gd name="T10" fmla="*/ 0 w 119"/>
                <a:gd name="T11" fmla="*/ 0 h 143"/>
                <a:gd name="T12" fmla="*/ 0 w 119"/>
                <a:gd name="T13" fmla="*/ 0 h 143"/>
                <a:gd name="T14" fmla="*/ 0 w 119"/>
                <a:gd name="T15" fmla="*/ 0 h 143"/>
                <a:gd name="T16" fmla="*/ 0 w 119"/>
                <a:gd name="T17" fmla="*/ 0 h 143"/>
                <a:gd name="T18" fmla="*/ 0 w 119"/>
                <a:gd name="T19" fmla="*/ 0 h 143"/>
                <a:gd name="T20" fmla="*/ 0 w 119"/>
                <a:gd name="T21" fmla="*/ 0 h 143"/>
                <a:gd name="T22" fmla="*/ 0 w 119"/>
                <a:gd name="T23" fmla="*/ 0 h 143"/>
                <a:gd name="T24" fmla="*/ 0 w 119"/>
                <a:gd name="T25" fmla="*/ 0 h 143"/>
                <a:gd name="T26" fmla="*/ 0 w 119"/>
                <a:gd name="T27" fmla="*/ 0 h 143"/>
                <a:gd name="T28" fmla="*/ 0 w 119"/>
                <a:gd name="T29" fmla="*/ 0 h 143"/>
                <a:gd name="T30" fmla="*/ 0 w 119"/>
                <a:gd name="T31" fmla="*/ 0 h 143"/>
                <a:gd name="T32" fmla="*/ 0 w 119"/>
                <a:gd name="T33" fmla="*/ 0 h 143"/>
                <a:gd name="T34" fmla="*/ 0 w 119"/>
                <a:gd name="T35" fmla="*/ 0 h 143"/>
                <a:gd name="T36" fmla="*/ 0 w 119"/>
                <a:gd name="T37" fmla="*/ 0 h 143"/>
                <a:gd name="T38" fmla="*/ 0 w 119"/>
                <a:gd name="T39" fmla="*/ 0 h 143"/>
                <a:gd name="T40" fmla="*/ 0 w 119"/>
                <a:gd name="T41" fmla="*/ 0 h 143"/>
                <a:gd name="T42" fmla="*/ 0 w 119"/>
                <a:gd name="T43" fmla="*/ 0 h 143"/>
                <a:gd name="T44" fmla="*/ 0 w 119"/>
                <a:gd name="T45" fmla="*/ 0 h 1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9"/>
                <a:gd name="T70" fmla="*/ 0 h 143"/>
                <a:gd name="T71" fmla="*/ 119 w 119"/>
                <a:gd name="T72" fmla="*/ 143 h 14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9" h="143">
                  <a:moveTo>
                    <a:pt x="99" y="112"/>
                  </a:moveTo>
                  <a:lnTo>
                    <a:pt x="99" y="105"/>
                  </a:lnTo>
                  <a:lnTo>
                    <a:pt x="110" y="83"/>
                  </a:lnTo>
                  <a:lnTo>
                    <a:pt x="119" y="34"/>
                  </a:lnTo>
                  <a:lnTo>
                    <a:pt x="114" y="27"/>
                  </a:lnTo>
                  <a:lnTo>
                    <a:pt x="108" y="25"/>
                  </a:lnTo>
                  <a:lnTo>
                    <a:pt x="104" y="14"/>
                  </a:lnTo>
                  <a:lnTo>
                    <a:pt x="85" y="3"/>
                  </a:lnTo>
                  <a:lnTo>
                    <a:pt x="76" y="0"/>
                  </a:lnTo>
                  <a:lnTo>
                    <a:pt x="59" y="6"/>
                  </a:lnTo>
                  <a:lnTo>
                    <a:pt x="30" y="6"/>
                  </a:lnTo>
                  <a:lnTo>
                    <a:pt x="20" y="11"/>
                  </a:lnTo>
                  <a:lnTo>
                    <a:pt x="2" y="42"/>
                  </a:lnTo>
                  <a:lnTo>
                    <a:pt x="0" y="50"/>
                  </a:lnTo>
                  <a:lnTo>
                    <a:pt x="22" y="62"/>
                  </a:lnTo>
                  <a:lnTo>
                    <a:pt x="60" y="114"/>
                  </a:lnTo>
                  <a:lnTo>
                    <a:pt x="62" y="122"/>
                  </a:lnTo>
                  <a:lnTo>
                    <a:pt x="79" y="143"/>
                  </a:lnTo>
                  <a:lnTo>
                    <a:pt x="82" y="140"/>
                  </a:lnTo>
                  <a:lnTo>
                    <a:pt x="82" y="137"/>
                  </a:lnTo>
                  <a:lnTo>
                    <a:pt x="87" y="137"/>
                  </a:lnTo>
                  <a:lnTo>
                    <a:pt x="97" y="117"/>
                  </a:lnTo>
                  <a:lnTo>
                    <a:pt x="99" y="1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6" name="Freeform 1198"/>
            <p:cNvSpPr>
              <a:spLocks/>
            </p:cNvSpPr>
            <p:nvPr/>
          </p:nvSpPr>
          <p:spPr bwMode="auto">
            <a:xfrm>
              <a:off x="2116554" y="1707841"/>
              <a:ext cx="58992" cy="69730"/>
            </a:xfrm>
            <a:custGeom>
              <a:avLst/>
              <a:gdLst>
                <a:gd name="T0" fmla="*/ 0 w 119"/>
                <a:gd name="T1" fmla="*/ 0 h 143"/>
                <a:gd name="T2" fmla="*/ 0 w 119"/>
                <a:gd name="T3" fmla="*/ 0 h 143"/>
                <a:gd name="T4" fmla="*/ 0 w 119"/>
                <a:gd name="T5" fmla="*/ 0 h 143"/>
                <a:gd name="T6" fmla="*/ 0 w 119"/>
                <a:gd name="T7" fmla="*/ 0 h 143"/>
                <a:gd name="T8" fmla="*/ 0 w 119"/>
                <a:gd name="T9" fmla="*/ 0 h 143"/>
                <a:gd name="T10" fmla="*/ 0 w 119"/>
                <a:gd name="T11" fmla="*/ 0 h 143"/>
                <a:gd name="T12" fmla="*/ 0 w 119"/>
                <a:gd name="T13" fmla="*/ 0 h 143"/>
                <a:gd name="T14" fmla="*/ 0 w 119"/>
                <a:gd name="T15" fmla="*/ 0 h 143"/>
                <a:gd name="T16" fmla="*/ 0 w 119"/>
                <a:gd name="T17" fmla="*/ 0 h 143"/>
                <a:gd name="T18" fmla="*/ 0 w 119"/>
                <a:gd name="T19" fmla="*/ 0 h 143"/>
                <a:gd name="T20" fmla="*/ 0 w 119"/>
                <a:gd name="T21" fmla="*/ 0 h 143"/>
                <a:gd name="T22" fmla="*/ 0 w 119"/>
                <a:gd name="T23" fmla="*/ 0 h 143"/>
                <a:gd name="T24" fmla="*/ 0 w 119"/>
                <a:gd name="T25" fmla="*/ 0 h 143"/>
                <a:gd name="T26" fmla="*/ 0 w 119"/>
                <a:gd name="T27" fmla="*/ 0 h 143"/>
                <a:gd name="T28" fmla="*/ 0 w 119"/>
                <a:gd name="T29" fmla="*/ 0 h 143"/>
                <a:gd name="T30" fmla="*/ 0 w 119"/>
                <a:gd name="T31" fmla="*/ 0 h 143"/>
                <a:gd name="T32" fmla="*/ 0 w 119"/>
                <a:gd name="T33" fmla="*/ 0 h 143"/>
                <a:gd name="T34" fmla="*/ 0 w 119"/>
                <a:gd name="T35" fmla="*/ 0 h 143"/>
                <a:gd name="T36" fmla="*/ 0 w 119"/>
                <a:gd name="T37" fmla="*/ 0 h 143"/>
                <a:gd name="T38" fmla="*/ 0 w 119"/>
                <a:gd name="T39" fmla="*/ 0 h 143"/>
                <a:gd name="T40" fmla="*/ 0 w 119"/>
                <a:gd name="T41" fmla="*/ 0 h 143"/>
                <a:gd name="T42" fmla="*/ 0 w 119"/>
                <a:gd name="T43" fmla="*/ 0 h 143"/>
                <a:gd name="T44" fmla="*/ 0 w 119"/>
                <a:gd name="T45" fmla="*/ 0 h 1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9"/>
                <a:gd name="T70" fmla="*/ 0 h 143"/>
                <a:gd name="T71" fmla="*/ 119 w 119"/>
                <a:gd name="T72" fmla="*/ 143 h 14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9" h="143">
                  <a:moveTo>
                    <a:pt x="99" y="112"/>
                  </a:moveTo>
                  <a:lnTo>
                    <a:pt x="99" y="105"/>
                  </a:lnTo>
                  <a:lnTo>
                    <a:pt x="110" y="83"/>
                  </a:lnTo>
                  <a:lnTo>
                    <a:pt x="119" y="34"/>
                  </a:lnTo>
                  <a:lnTo>
                    <a:pt x="114" y="27"/>
                  </a:lnTo>
                  <a:lnTo>
                    <a:pt x="108" y="25"/>
                  </a:lnTo>
                  <a:lnTo>
                    <a:pt x="104" y="14"/>
                  </a:lnTo>
                  <a:lnTo>
                    <a:pt x="85" y="3"/>
                  </a:lnTo>
                  <a:lnTo>
                    <a:pt x="76" y="0"/>
                  </a:lnTo>
                  <a:lnTo>
                    <a:pt x="59" y="6"/>
                  </a:lnTo>
                  <a:lnTo>
                    <a:pt x="30" y="6"/>
                  </a:lnTo>
                  <a:lnTo>
                    <a:pt x="20" y="11"/>
                  </a:lnTo>
                  <a:lnTo>
                    <a:pt x="2" y="42"/>
                  </a:lnTo>
                  <a:lnTo>
                    <a:pt x="0" y="50"/>
                  </a:lnTo>
                  <a:lnTo>
                    <a:pt x="22" y="62"/>
                  </a:lnTo>
                  <a:lnTo>
                    <a:pt x="60" y="114"/>
                  </a:lnTo>
                  <a:lnTo>
                    <a:pt x="62" y="122"/>
                  </a:lnTo>
                  <a:lnTo>
                    <a:pt x="79" y="143"/>
                  </a:lnTo>
                  <a:lnTo>
                    <a:pt x="82" y="140"/>
                  </a:lnTo>
                  <a:lnTo>
                    <a:pt x="82" y="137"/>
                  </a:lnTo>
                  <a:lnTo>
                    <a:pt x="87" y="137"/>
                  </a:lnTo>
                  <a:lnTo>
                    <a:pt x="97" y="117"/>
                  </a:lnTo>
                  <a:lnTo>
                    <a:pt x="99" y="1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97" name="Freeform 1199"/>
            <p:cNvSpPr>
              <a:spLocks/>
            </p:cNvSpPr>
            <p:nvPr/>
          </p:nvSpPr>
          <p:spPr bwMode="auto">
            <a:xfrm>
              <a:off x="2222438" y="1698079"/>
              <a:ext cx="136137" cy="200822"/>
            </a:xfrm>
            <a:custGeom>
              <a:avLst/>
              <a:gdLst>
                <a:gd name="T0" fmla="*/ 0 w 284"/>
                <a:gd name="T1" fmla="*/ 0 h 415"/>
                <a:gd name="T2" fmla="*/ 0 w 284"/>
                <a:gd name="T3" fmla="*/ 0 h 415"/>
                <a:gd name="T4" fmla="*/ 0 w 284"/>
                <a:gd name="T5" fmla="*/ 0 h 415"/>
                <a:gd name="T6" fmla="*/ 0 w 284"/>
                <a:gd name="T7" fmla="*/ 0 h 415"/>
                <a:gd name="T8" fmla="*/ 0 w 284"/>
                <a:gd name="T9" fmla="*/ 0 h 415"/>
                <a:gd name="T10" fmla="*/ 0 w 284"/>
                <a:gd name="T11" fmla="*/ 0 h 415"/>
                <a:gd name="T12" fmla="*/ 0 w 284"/>
                <a:gd name="T13" fmla="*/ 0 h 415"/>
                <a:gd name="T14" fmla="*/ 0 w 284"/>
                <a:gd name="T15" fmla="*/ 0 h 415"/>
                <a:gd name="T16" fmla="*/ 0 w 284"/>
                <a:gd name="T17" fmla="*/ 0 h 415"/>
                <a:gd name="T18" fmla="*/ 0 w 284"/>
                <a:gd name="T19" fmla="*/ 0 h 415"/>
                <a:gd name="T20" fmla="*/ 0 w 284"/>
                <a:gd name="T21" fmla="*/ 0 h 415"/>
                <a:gd name="T22" fmla="*/ 0 w 284"/>
                <a:gd name="T23" fmla="*/ 0 h 415"/>
                <a:gd name="T24" fmla="*/ 0 w 284"/>
                <a:gd name="T25" fmla="*/ 0 h 415"/>
                <a:gd name="T26" fmla="*/ 0 w 284"/>
                <a:gd name="T27" fmla="*/ 0 h 415"/>
                <a:gd name="T28" fmla="*/ 0 w 284"/>
                <a:gd name="T29" fmla="*/ 0 h 415"/>
                <a:gd name="T30" fmla="*/ 0 w 284"/>
                <a:gd name="T31" fmla="*/ 0 h 415"/>
                <a:gd name="T32" fmla="*/ 0 w 284"/>
                <a:gd name="T33" fmla="*/ 0 h 415"/>
                <a:gd name="T34" fmla="*/ 0 w 284"/>
                <a:gd name="T35" fmla="*/ 0 h 415"/>
                <a:gd name="T36" fmla="*/ 0 w 284"/>
                <a:gd name="T37" fmla="*/ 0 h 415"/>
                <a:gd name="T38" fmla="*/ 0 w 284"/>
                <a:gd name="T39" fmla="*/ 0 h 415"/>
                <a:gd name="T40" fmla="*/ 0 w 284"/>
                <a:gd name="T41" fmla="*/ 0 h 415"/>
                <a:gd name="T42" fmla="*/ 0 w 284"/>
                <a:gd name="T43" fmla="*/ 0 h 415"/>
                <a:gd name="T44" fmla="*/ 0 w 284"/>
                <a:gd name="T45" fmla="*/ 0 h 415"/>
                <a:gd name="T46" fmla="*/ 0 w 284"/>
                <a:gd name="T47" fmla="*/ 0 h 415"/>
                <a:gd name="T48" fmla="*/ 0 w 284"/>
                <a:gd name="T49" fmla="*/ 0 h 415"/>
                <a:gd name="T50" fmla="*/ 0 w 284"/>
                <a:gd name="T51" fmla="*/ 0 h 415"/>
                <a:gd name="T52" fmla="*/ 0 w 284"/>
                <a:gd name="T53" fmla="*/ 0 h 415"/>
                <a:gd name="T54" fmla="*/ 0 w 284"/>
                <a:gd name="T55" fmla="*/ 0 h 415"/>
                <a:gd name="T56" fmla="*/ 0 w 284"/>
                <a:gd name="T57" fmla="*/ 0 h 415"/>
                <a:gd name="T58" fmla="*/ 0 w 284"/>
                <a:gd name="T59" fmla="*/ 0 h 415"/>
                <a:gd name="T60" fmla="*/ 0 w 284"/>
                <a:gd name="T61" fmla="*/ 0 h 415"/>
                <a:gd name="T62" fmla="*/ 0 w 284"/>
                <a:gd name="T63" fmla="*/ 0 h 415"/>
                <a:gd name="T64" fmla="*/ 0 w 284"/>
                <a:gd name="T65" fmla="*/ 0 h 415"/>
                <a:gd name="T66" fmla="*/ 0 w 284"/>
                <a:gd name="T67" fmla="*/ 0 h 415"/>
                <a:gd name="T68" fmla="*/ 0 w 284"/>
                <a:gd name="T69" fmla="*/ 0 h 415"/>
                <a:gd name="T70" fmla="*/ 0 w 284"/>
                <a:gd name="T71" fmla="*/ 0 h 415"/>
                <a:gd name="T72" fmla="*/ 0 w 284"/>
                <a:gd name="T73" fmla="*/ 0 h 415"/>
                <a:gd name="T74" fmla="*/ 0 w 284"/>
                <a:gd name="T75" fmla="*/ 0 h 415"/>
                <a:gd name="T76" fmla="*/ 0 w 284"/>
                <a:gd name="T77" fmla="*/ 0 h 415"/>
                <a:gd name="T78" fmla="*/ 0 w 284"/>
                <a:gd name="T79" fmla="*/ 0 h 415"/>
                <a:gd name="T80" fmla="*/ 0 w 284"/>
                <a:gd name="T81" fmla="*/ 0 h 415"/>
                <a:gd name="T82" fmla="*/ 0 w 284"/>
                <a:gd name="T83" fmla="*/ 0 h 415"/>
                <a:gd name="T84" fmla="*/ 0 w 284"/>
                <a:gd name="T85" fmla="*/ 0 h 415"/>
                <a:gd name="T86" fmla="*/ 0 w 284"/>
                <a:gd name="T87" fmla="*/ 0 h 415"/>
                <a:gd name="T88" fmla="*/ 0 w 284"/>
                <a:gd name="T89" fmla="*/ 0 h 415"/>
                <a:gd name="T90" fmla="*/ 0 w 284"/>
                <a:gd name="T91" fmla="*/ 0 h 415"/>
                <a:gd name="T92" fmla="*/ 0 w 284"/>
                <a:gd name="T93" fmla="*/ 1 h 415"/>
                <a:gd name="T94" fmla="*/ 0 w 284"/>
                <a:gd name="T95" fmla="*/ 1 h 415"/>
                <a:gd name="T96" fmla="*/ 0 w 284"/>
                <a:gd name="T97" fmla="*/ 1 h 415"/>
                <a:gd name="T98" fmla="*/ 0 w 284"/>
                <a:gd name="T99" fmla="*/ 1 h 415"/>
                <a:gd name="T100" fmla="*/ 0 w 284"/>
                <a:gd name="T101" fmla="*/ 1 h 415"/>
                <a:gd name="T102" fmla="*/ 0 w 284"/>
                <a:gd name="T103" fmla="*/ 1 h 415"/>
                <a:gd name="T104" fmla="*/ 0 w 284"/>
                <a:gd name="T105" fmla="*/ 0 h 4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4"/>
                <a:gd name="T160" fmla="*/ 0 h 415"/>
                <a:gd name="T161" fmla="*/ 284 w 284"/>
                <a:gd name="T162" fmla="*/ 415 h 41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4" h="415">
                  <a:moveTo>
                    <a:pt x="117" y="322"/>
                  </a:moveTo>
                  <a:lnTo>
                    <a:pt x="113" y="318"/>
                  </a:lnTo>
                  <a:lnTo>
                    <a:pt x="105" y="301"/>
                  </a:lnTo>
                  <a:lnTo>
                    <a:pt x="105" y="295"/>
                  </a:lnTo>
                  <a:lnTo>
                    <a:pt x="100" y="288"/>
                  </a:lnTo>
                  <a:lnTo>
                    <a:pt x="94" y="286"/>
                  </a:lnTo>
                  <a:lnTo>
                    <a:pt x="84" y="293"/>
                  </a:lnTo>
                  <a:lnTo>
                    <a:pt x="75" y="271"/>
                  </a:lnTo>
                  <a:lnTo>
                    <a:pt x="68" y="271"/>
                  </a:lnTo>
                  <a:lnTo>
                    <a:pt x="67" y="279"/>
                  </a:lnTo>
                  <a:lnTo>
                    <a:pt x="46" y="276"/>
                  </a:lnTo>
                  <a:lnTo>
                    <a:pt x="43" y="264"/>
                  </a:lnTo>
                  <a:lnTo>
                    <a:pt x="35" y="255"/>
                  </a:lnTo>
                  <a:lnTo>
                    <a:pt x="34" y="249"/>
                  </a:lnTo>
                  <a:lnTo>
                    <a:pt x="0" y="211"/>
                  </a:lnTo>
                  <a:lnTo>
                    <a:pt x="5" y="162"/>
                  </a:lnTo>
                  <a:lnTo>
                    <a:pt x="12" y="155"/>
                  </a:lnTo>
                  <a:lnTo>
                    <a:pt x="23" y="153"/>
                  </a:lnTo>
                  <a:lnTo>
                    <a:pt x="30" y="162"/>
                  </a:lnTo>
                  <a:lnTo>
                    <a:pt x="36" y="165"/>
                  </a:lnTo>
                  <a:lnTo>
                    <a:pt x="37" y="168"/>
                  </a:lnTo>
                  <a:lnTo>
                    <a:pt x="35" y="174"/>
                  </a:lnTo>
                  <a:lnTo>
                    <a:pt x="41" y="179"/>
                  </a:lnTo>
                  <a:lnTo>
                    <a:pt x="50" y="181"/>
                  </a:lnTo>
                  <a:lnTo>
                    <a:pt x="54" y="187"/>
                  </a:lnTo>
                  <a:lnTo>
                    <a:pt x="54" y="196"/>
                  </a:lnTo>
                  <a:lnTo>
                    <a:pt x="61" y="209"/>
                  </a:lnTo>
                  <a:lnTo>
                    <a:pt x="77" y="210"/>
                  </a:lnTo>
                  <a:lnTo>
                    <a:pt x="82" y="206"/>
                  </a:lnTo>
                  <a:lnTo>
                    <a:pt x="84" y="201"/>
                  </a:lnTo>
                  <a:lnTo>
                    <a:pt x="89" y="205"/>
                  </a:lnTo>
                  <a:lnTo>
                    <a:pt x="96" y="201"/>
                  </a:lnTo>
                  <a:lnTo>
                    <a:pt x="106" y="191"/>
                  </a:lnTo>
                  <a:lnTo>
                    <a:pt x="101" y="182"/>
                  </a:lnTo>
                  <a:lnTo>
                    <a:pt x="100" y="168"/>
                  </a:lnTo>
                  <a:lnTo>
                    <a:pt x="103" y="168"/>
                  </a:lnTo>
                  <a:lnTo>
                    <a:pt x="110" y="177"/>
                  </a:lnTo>
                  <a:lnTo>
                    <a:pt x="113" y="174"/>
                  </a:lnTo>
                  <a:lnTo>
                    <a:pt x="113" y="163"/>
                  </a:lnTo>
                  <a:lnTo>
                    <a:pt x="110" y="157"/>
                  </a:lnTo>
                  <a:lnTo>
                    <a:pt x="101" y="156"/>
                  </a:lnTo>
                  <a:lnTo>
                    <a:pt x="100" y="146"/>
                  </a:lnTo>
                  <a:lnTo>
                    <a:pt x="95" y="144"/>
                  </a:lnTo>
                  <a:lnTo>
                    <a:pt x="94" y="122"/>
                  </a:lnTo>
                  <a:lnTo>
                    <a:pt x="96" y="119"/>
                  </a:lnTo>
                  <a:lnTo>
                    <a:pt x="103" y="118"/>
                  </a:lnTo>
                  <a:lnTo>
                    <a:pt x="117" y="129"/>
                  </a:lnTo>
                  <a:lnTo>
                    <a:pt x="119" y="125"/>
                  </a:lnTo>
                  <a:lnTo>
                    <a:pt x="101" y="96"/>
                  </a:lnTo>
                  <a:lnTo>
                    <a:pt x="98" y="102"/>
                  </a:lnTo>
                  <a:lnTo>
                    <a:pt x="96" y="109"/>
                  </a:lnTo>
                  <a:lnTo>
                    <a:pt x="79" y="115"/>
                  </a:lnTo>
                  <a:lnTo>
                    <a:pt x="66" y="105"/>
                  </a:lnTo>
                  <a:lnTo>
                    <a:pt x="59" y="91"/>
                  </a:lnTo>
                  <a:lnTo>
                    <a:pt x="52" y="89"/>
                  </a:lnTo>
                  <a:lnTo>
                    <a:pt x="50" y="76"/>
                  </a:lnTo>
                  <a:lnTo>
                    <a:pt x="51" y="67"/>
                  </a:lnTo>
                  <a:lnTo>
                    <a:pt x="68" y="67"/>
                  </a:lnTo>
                  <a:lnTo>
                    <a:pt x="75" y="72"/>
                  </a:lnTo>
                  <a:lnTo>
                    <a:pt x="77" y="78"/>
                  </a:lnTo>
                  <a:lnTo>
                    <a:pt x="85" y="84"/>
                  </a:lnTo>
                  <a:lnTo>
                    <a:pt x="87" y="78"/>
                  </a:lnTo>
                  <a:lnTo>
                    <a:pt x="83" y="68"/>
                  </a:lnTo>
                  <a:lnTo>
                    <a:pt x="84" y="60"/>
                  </a:lnTo>
                  <a:lnTo>
                    <a:pt x="72" y="58"/>
                  </a:lnTo>
                  <a:lnTo>
                    <a:pt x="68" y="51"/>
                  </a:lnTo>
                  <a:lnTo>
                    <a:pt x="61" y="50"/>
                  </a:lnTo>
                  <a:lnTo>
                    <a:pt x="57" y="39"/>
                  </a:lnTo>
                  <a:lnTo>
                    <a:pt x="66" y="27"/>
                  </a:lnTo>
                  <a:lnTo>
                    <a:pt x="81" y="18"/>
                  </a:lnTo>
                  <a:lnTo>
                    <a:pt x="86" y="23"/>
                  </a:lnTo>
                  <a:lnTo>
                    <a:pt x="97" y="27"/>
                  </a:lnTo>
                  <a:lnTo>
                    <a:pt x="105" y="33"/>
                  </a:lnTo>
                  <a:lnTo>
                    <a:pt x="107" y="27"/>
                  </a:lnTo>
                  <a:lnTo>
                    <a:pt x="107" y="20"/>
                  </a:lnTo>
                  <a:lnTo>
                    <a:pt x="97" y="17"/>
                  </a:lnTo>
                  <a:lnTo>
                    <a:pt x="94" y="10"/>
                  </a:lnTo>
                  <a:lnTo>
                    <a:pt x="101" y="3"/>
                  </a:lnTo>
                  <a:lnTo>
                    <a:pt x="111" y="0"/>
                  </a:lnTo>
                  <a:lnTo>
                    <a:pt x="115" y="4"/>
                  </a:lnTo>
                  <a:lnTo>
                    <a:pt x="123" y="17"/>
                  </a:lnTo>
                  <a:lnTo>
                    <a:pt x="131" y="18"/>
                  </a:lnTo>
                  <a:lnTo>
                    <a:pt x="150" y="32"/>
                  </a:lnTo>
                  <a:lnTo>
                    <a:pt x="160" y="29"/>
                  </a:lnTo>
                  <a:lnTo>
                    <a:pt x="165" y="32"/>
                  </a:lnTo>
                  <a:lnTo>
                    <a:pt x="186" y="25"/>
                  </a:lnTo>
                  <a:lnTo>
                    <a:pt x="212" y="6"/>
                  </a:lnTo>
                  <a:lnTo>
                    <a:pt x="235" y="1"/>
                  </a:lnTo>
                  <a:lnTo>
                    <a:pt x="237" y="6"/>
                  </a:lnTo>
                  <a:lnTo>
                    <a:pt x="247" y="21"/>
                  </a:lnTo>
                  <a:lnTo>
                    <a:pt x="253" y="24"/>
                  </a:lnTo>
                  <a:lnTo>
                    <a:pt x="251" y="43"/>
                  </a:lnTo>
                  <a:lnTo>
                    <a:pt x="242" y="56"/>
                  </a:lnTo>
                  <a:lnTo>
                    <a:pt x="231" y="58"/>
                  </a:lnTo>
                  <a:lnTo>
                    <a:pt x="228" y="64"/>
                  </a:lnTo>
                  <a:lnTo>
                    <a:pt x="231" y="65"/>
                  </a:lnTo>
                  <a:lnTo>
                    <a:pt x="241" y="73"/>
                  </a:lnTo>
                  <a:lnTo>
                    <a:pt x="242" y="95"/>
                  </a:lnTo>
                  <a:lnTo>
                    <a:pt x="239" y="92"/>
                  </a:lnTo>
                  <a:lnTo>
                    <a:pt x="229" y="96"/>
                  </a:lnTo>
                  <a:lnTo>
                    <a:pt x="215" y="111"/>
                  </a:lnTo>
                  <a:lnTo>
                    <a:pt x="206" y="127"/>
                  </a:lnTo>
                  <a:lnTo>
                    <a:pt x="200" y="133"/>
                  </a:lnTo>
                  <a:lnTo>
                    <a:pt x="195" y="141"/>
                  </a:lnTo>
                  <a:lnTo>
                    <a:pt x="189" y="147"/>
                  </a:lnTo>
                  <a:lnTo>
                    <a:pt x="188" y="168"/>
                  </a:lnTo>
                  <a:lnTo>
                    <a:pt x="207" y="147"/>
                  </a:lnTo>
                  <a:lnTo>
                    <a:pt x="220" y="143"/>
                  </a:lnTo>
                  <a:lnTo>
                    <a:pt x="227" y="148"/>
                  </a:lnTo>
                  <a:lnTo>
                    <a:pt x="239" y="162"/>
                  </a:lnTo>
                  <a:lnTo>
                    <a:pt x="239" y="172"/>
                  </a:lnTo>
                  <a:lnTo>
                    <a:pt x="242" y="175"/>
                  </a:lnTo>
                  <a:lnTo>
                    <a:pt x="243" y="183"/>
                  </a:lnTo>
                  <a:lnTo>
                    <a:pt x="247" y="184"/>
                  </a:lnTo>
                  <a:lnTo>
                    <a:pt x="251" y="190"/>
                  </a:lnTo>
                  <a:lnTo>
                    <a:pt x="252" y="196"/>
                  </a:lnTo>
                  <a:lnTo>
                    <a:pt x="248" y="205"/>
                  </a:lnTo>
                  <a:lnTo>
                    <a:pt x="248" y="212"/>
                  </a:lnTo>
                  <a:lnTo>
                    <a:pt x="260" y="201"/>
                  </a:lnTo>
                  <a:lnTo>
                    <a:pt x="269" y="200"/>
                  </a:lnTo>
                  <a:lnTo>
                    <a:pt x="271" y="191"/>
                  </a:lnTo>
                  <a:lnTo>
                    <a:pt x="276" y="199"/>
                  </a:lnTo>
                  <a:lnTo>
                    <a:pt x="275" y="208"/>
                  </a:lnTo>
                  <a:lnTo>
                    <a:pt x="278" y="212"/>
                  </a:lnTo>
                  <a:lnTo>
                    <a:pt x="284" y="234"/>
                  </a:lnTo>
                  <a:lnTo>
                    <a:pt x="284" y="242"/>
                  </a:lnTo>
                  <a:lnTo>
                    <a:pt x="282" y="248"/>
                  </a:lnTo>
                  <a:lnTo>
                    <a:pt x="273" y="257"/>
                  </a:lnTo>
                  <a:lnTo>
                    <a:pt x="270" y="258"/>
                  </a:lnTo>
                  <a:lnTo>
                    <a:pt x="277" y="276"/>
                  </a:lnTo>
                  <a:lnTo>
                    <a:pt x="278" y="289"/>
                  </a:lnTo>
                  <a:lnTo>
                    <a:pt x="276" y="295"/>
                  </a:lnTo>
                  <a:lnTo>
                    <a:pt x="270" y="304"/>
                  </a:lnTo>
                  <a:lnTo>
                    <a:pt x="277" y="303"/>
                  </a:lnTo>
                  <a:lnTo>
                    <a:pt x="279" y="309"/>
                  </a:lnTo>
                  <a:lnTo>
                    <a:pt x="279" y="331"/>
                  </a:lnTo>
                  <a:lnTo>
                    <a:pt x="276" y="334"/>
                  </a:lnTo>
                  <a:lnTo>
                    <a:pt x="273" y="330"/>
                  </a:lnTo>
                  <a:lnTo>
                    <a:pt x="263" y="337"/>
                  </a:lnTo>
                  <a:lnTo>
                    <a:pt x="260" y="352"/>
                  </a:lnTo>
                  <a:lnTo>
                    <a:pt x="240" y="367"/>
                  </a:lnTo>
                  <a:lnTo>
                    <a:pt x="228" y="363"/>
                  </a:lnTo>
                  <a:lnTo>
                    <a:pt x="213" y="365"/>
                  </a:lnTo>
                  <a:lnTo>
                    <a:pt x="204" y="363"/>
                  </a:lnTo>
                  <a:lnTo>
                    <a:pt x="202" y="367"/>
                  </a:lnTo>
                  <a:lnTo>
                    <a:pt x="212" y="382"/>
                  </a:lnTo>
                  <a:lnTo>
                    <a:pt x="212" y="390"/>
                  </a:lnTo>
                  <a:lnTo>
                    <a:pt x="198" y="401"/>
                  </a:lnTo>
                  <a:lnTo>
                    <a:pt x="196" y="407"/>
                  </a:lnTo>
                  <a:lnTo>
                    <a:pt x="189" y="415"/>
                  </a:lnTo>
                  <a:lnTo>
                    <a:pt x="182" y="415"/>
                  </a:lnTo>
                  <a:lnTo>
                    <a:pt x="175" y="398"/>
                  </a:lnTo>
                  <a:lnTo>
                    <a:pt x="171" y="399"/>
                  </a:lnTo>
                  <a:lnTo>
                    <a:pt x="167" y="406"/>
                  </a:lnTo>
                  <a:lnTo>
                    <a:pt x="159" y="406"/>
                  </a:lnTo>
                  <a:lnTo>
                    <a:pt x="152" y="370"/>
                  </a:lnTo>
                  <a:lnTo>
                    <a:pt x="147" y="363"/>
                  </a:lnTo>
                  <a:lnTo>
                    <a:pt x="143" y="349"/>
                  </a:lnTo>
                  <a:lnTo>
                    <a:pt x="135" y="338"/>
                  </a:lnTo>
                  <a:lnTo>
                    <a:pt x="123" y="330"/>
                  </a:lnTo>
                  <a:lnTo>
                    <a:pt x="117" y="32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8" name="Freeform 1200"/>
            <p:cNvSpPr>
              <a:spLocks/>
            </p:cNvSpPr>
            <p:nvPr/>
          </p:nvSpPr>
          <p:spPr bwMode="auto">
            <a:xfrm>
              <a:off x="2222438" y="1698079"/>
              <a:ext cx="136137" cy="200822"/>
            </a:xfrm>
            <a:custGeom>
              <a:avLst/>
              <a:gdLst>
                <a:gd name="T0" fmla="*/ 0 w 284"/>
                <a:gd name="T1" fmla="*/ 0 h 415"/>
                <a:gd name="T2" fmla="*/ 0 w 284"/>
                <a:gd name="T3" fmla="*/ 0 h 415"/>
                <a:gd name="T4" fmla="*/ 0 w 284"/>
                <a:gd name="T5" fmla="*/ 0 h 415"/>
                <a:gd name="T6" fmla="*/ 0 w 284"/>
                <a:gd name="T7" fmla="*/ 0 h 415"/>
                <a:gd name="T8" fmla="*/ 0 w 284"/>
                <a:gd name="T9" fmla="*/ 0 h 415"/>
                <a:gd name="T10" fmla="*/ 0 w 284"/>
                <a:gd name="T11" fmla="*/ 0 h 415"/>
                <a:gd name="T12" fmla="*/ 0 w 284"/>
                <a:gd name="T13" fmla="*/ 0 h 415"/>
                <a:gd name="T14" fmla="*/ 0 w 284"/>
                <a:gd name="T15" fmla="*/ 0 h 415"/>
                <a:gd name="T16" fmla="*/ 0 w 284"/>
                <a:gd name="T17" fmla="*/ 0 h 415"/>
                <a:gd name="T18" fmla="*/ 0 w 284"/>
                <a:gd name="T19" fmla="*/ 0 h 415"/>
                <a:gd name="T20" fmla="*/ 0 w 284"/>
                <a:gd name="T21" fmla="*/ 0 h 415"/>
                <a:gd name="T22" fmla="*/ 0 w 284"/>
                <a:gd name="T23" fmla="*/ 0 h 415"/>
                <a:gd name="T24" fmla="*/ 0 w 284"/>
                <a:gd name="T25" fmla="*/ 0 h 415"/>
                <a:gd name="T26" fmla="*/ 0 w 284"/>
                <a:gd name="T27" fmla="*/ 0 h 415"/>
                <a:gd name="T28" fmla="*/ 0 w 284"/>
                <a:gd name="T29" fmla="*/ 0 h 415"/>
                <a:gd name="T30" fmla="*/ 0 w 284"/>
                <a:gd name="T31" fmla="*/ 0 h 415"/>
                <a:gd name="T32" fmla="*/ 0 w 284"/>
                <a:gd name="T33" fmla="*/ 0 h 415"/>
                <a:gd name="T34" fmla="*/ 0 w 284"/>
                <a:gd name="T35" fmla="*/ 0 h 415"/>
                <a:gd name="T36" fmla="*/ 0 w 284"/>
                <a:gd name="T37" fmla="*/ 0 h 415"/>
                <a:gd name="T38" fmla="*/ 0 w 284"/>
                <a:gd name="T39" fmla="*/ 0 h 415"/>
                <a:gd name="T40" fmla="*/ 0 w 284"/>
                <a:gd name="T41" fmla="*/ 0 h 415"/>
                <a:gd name="T42" fmla="*/ 0 w 284"/>
                <a:gd name="T43" fmla="*/ 0 h 415"/>
                <a:gd name="T44" fmla="*/ 0 w 284"/>
                <a:gd name="T45" fmla="*/ 0 h 415"/>
                <a:gd name="T46" fmla="*/ 0 w 284"/>
                <a:gd name="T47" fmla="*/ 0 h 415"/>
                <a:gd name="T48" fmla="*/ 0 w 284"/>
                <a:gd name="T49" fmla="*/ 0 h 415"/>
                <a:gd name="T50" fmla="*/ 0 w 284"/>
                <a:gd name="T51" fmla="*/ 0 h 415"/>
                <a:gd name="T52" fmla="*/ 0 w 284"/>
                <a:gd name="T53" fmla="*/ 0 h 415"/>
                <a:gd name="T54" fmla="*/ 0 w 284"/>
                <a:gd name="T55" fmla="*/ 0 h 415"/>
                <a:gd name="T56" fmla="*/ 0 w 284"/>
                <a:gd name="T57" fmla="*/ 0 h 415"/>
                <a:gd name="T58" fmla="*/ 0 w 284"/>
                <a:gd name="T59" fmla="*/ 0 h 415"/>
                <a:gd name="T60" fmla="*/ 0 w 284"/>
                <a:gd name="T61" fmla="*/ 0 h 415"/>
                <a:gd name="T62" fmla="*/ 0 w 284"/>
                <a:gd name="T63" fmla="*/ 0 h 415"/>
                <a:gd name="T64" fmla="*/ 0 w 284"/>
                <a:gd name="T65" fmla="*/ 0 h 415"/>
                <a:gd name="T66" fmla="*/ 0 w 284"/>
                <a:gd name="T67" fmla="*/ 0 h 415"/>
                <a:gd name="T68" fmla="*/ 0 w 284"/>
                <a:gd name="T69" fmla="*/ 0 h 415"/>
                <a:gd name="T70" fmla="*/ 0 w 284"/>
                <a:gd name="T71" fmla="*/ 0 h 415"/>
                <a:gd name="T72" fmla="*/ 0 w 284"/>
                <a:gd name="T73" fmla="*/ 0 h 415"/>
                <a:gd name="T74" fmla="*/ 0 w 284"/>
                <a:gd name="T75" fmla="*/ 0 h 415"/>
                <a:gd name="T76" fmla="*/ 0 w 284"/>
                <a:gd name="T77" fmla="*/ 0 h 415"/>
                <a:gd name="T78" fmla="*/ 0 w 284"/>
                <a:gd name="T79" fmla="*/ 0 h 415"/>
                <a:gd name="T80" fmla="*/ 0 w 284"/>
                <a:gd name="T81" fmla="*/ 0 h 415"/>
                <a:gd name="T82" fmla="*/ 0 w 284"/>
                <a:gd name="T83" fmla="*/ 0 h 415"/>
                <a:gd name="T84" fmla="*/ 0 w 284"/>
                <a:gd name="T85" fmla="*/ 0 h 415"/>
                <a:gd name="T86" fmla="*/ 0 w 284"/>
                <a:gd name="T87" fmla="*/ 0 h 415"/>
                <a:gd name="T88" fmla="*/ 0 w 284"/>
                <a:gd name="T89" fmla="*/ 0 h 415"/>
                <a:gd name="T90" fmla="*/ 0 w 284"/>
                <a:gd name="T91" fmla="*/ 0 h 415"/>
                <a:gd name="T92" fmla="*/ 0 w 284"/>
                <a:gd name="T93" fmla="*/ 1 h 415"/>
                <a:gd name="T94" fmla="*/ 0 w 284"/>
                <a:gd name="T95" fmla="*/ 1 h 415"/>
                <a:gd name="T96" fmla="*/ 0 w 284"/>
                <a:gd name="T97" fmla="*/ 1 h 415"/>
                <a:gd name="T98" fmla="*/ 0 w 284"/>
                <a:gd name="T99" fmla="*/ 1 h 415"/>
                <a:gd name="T100" fmla="*/ 0 w 284"/>
                <a:gd name="T101" fmla="*/ 1 h 415"/>
                <a:gd name="T102" fmla="*/ 0 w 284"/>
                <a:gd name="T103" fmla="*/ 1 h 415"/>
                <a:gd name="T104" fmla="*/ 0 w 284"/>
                <a:gd name="T105" fmla="*/ 0 h 4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4"/>
                <a:gd name="T160" fmla="*/ 0 h 415"/>
                <a:gd name="T161" fmla="*/ 284 w 284"/>
                <a:gd name="T162" fmla="*/ 415 h 41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4" h="415">
                  <a:moveTo>
                    <a:pt x="117" y="322"/>
                  </a:moveTo>
                  <a:lnTo>
                    <a:pt x="113" y="318"/>
                  </a:lnTo>
                  <a:lnTo>
                    <a:pt x="105" y="301"/>
                  </a:lnTo>
                  <a:lnTo>
                    <a:pt x="105" y="295"/>
                  </a:lnTo>
                  <a:lnTo>
                    <a:pt x="100" y="288"/>
                  </a:lnTo>
                  <a:lnTo>
                    <a:pt x="94" y="286"/>
                  </a:lnTo>
                  <a:lnTo>
                    <a:pt x="84" y="293"/>
                  </a:lnTo>
                  <a:lnTo>
                    <a:pt x="75" y="271"/>
                  </a:lnTo>
                  <a:lnTo>
                    <a:pt x="68" y="271"/>
                  </a:lnTo>
                  <a:lnTo>
                    <a:pt x="67" y="279"/>
                  </a:lnTo>
                  <a:lnTo>
                    <a:pt x="46" y="276"/>
                  </a:lnTo>
                  <a:lnTo>
                    <a:pt x="43" y="264"/>
                  </a:lnTo>
                  <a:lnTo>
                    <a:pt x="35" y="255"/>
                  </a:lnTo>
                  <a:lnTo>
                    <a:pt x="34" y="249"/>
                  </a:lnTo>
                  <a:lnTo>
                    <a:pt x="0" y="211"/>
                  </a:lnTo>
                  <a:lnTo>
                    <a:pt x="5" y="162"/>
                  </a:lnTo>
                  <a:lnTo>
                    <a:pt x="12" y="155"/>
                  </a:lnTo>
                  <a:lnTo>
                    <a:pt x="23" y="153"/>
                  </a:lnTo>
                  <a:lnTo>
                    <a:pt x="30" y="162"/>
                  </a:lnTo>
                  <a:lnTo>
                    <a:pt x="36" y="165"/>
                  </a:lnTo>
                  <a:lnTo>
                    <a:pt x="37" y="168"/>
                  </a:lnTo>
                  <a:lnTo>
                    <a:pt x="35" y="174"/>
                  </a:lnTo>
                  <a:lnTo>
                    <a:pt x="41" y="179"/>
                  </a:lnTo>
                  <a:lnTo>
                    <a:pt x="50" y="181"/>
                  </a:lnTo>
                  <a:lnTo>
                    <a:pt x="54" y="187"/>
                  </a:lnTo>
                  <a:lnTo>
                    <a:pt x="54" y="196"/>
                  </a:lnTo>
                  <a:lnTo>
                    <a:pt x="61" y="209"/>
                  </a:lnTo>
                  <a:lnTo>
                    <a:pt x="77" y="210"/>
                  </a:lnTo>
                  <a:lnTo>
                    <a:pt x="82" y="206"/>
                  </a:lnTo>
                  <a:lnTo>
                    <a:pt x="84" y="201"/>
                  </a:lnTo>
                  <a:lnTo>
                    <a:pt x="89" y="205"/>
                  </a:lnTo>
                  <a:lnTo>
                    <a:pt x="96" y="201"/>
                  </a:lnTo>
                  <a:lnTo>
                    <a:pt x="106" y="191"/>
                  </a:lnTo>
                  <a:lnTo>
                    <a:pt x="101" y="182"/>
                  </a:lnTo>
                  <a:lnTo>
                    <a:pt x="100" y="168"/>
                  </a:lnTo>
                  <a:lnTo>
                    <a:pt x="103" y="168"/>
                  </a:lnTo>
                  <a:lnTo>
                    <a:pt x="110" y="177"/>
                  </a:lnTo>
                  <a:lnTo>
                    <a:pt x="113" y="174"/>
                  </a:lnTo>
                  <a:lnTo>
                    <a:pt x="113" y="163"/>
                  </a:lnTo>
                  <a:lnTo>
                    <a:pt x="110" y="157"/>
                  </a:lnTo>
                  <a:lnTo>
                    <a:pt x="101" y="156"/>
                  </a:lnTo>
                  <a:lnTo>
                    <a:pt x="100" y="146"/>
                  </a:lnTo>
                  <a:lnTo>
                    <a:pt x="95" y="144"/>
                  </a:lnTo>
                  <a:lnTo>
                    <a:pt x="94" y="122"/>
                  </a:lnTo>
                  <a:lnTo>
                    <a:pt x="96" y="119"/>
                  </a:lnTo>
                  <a:lnTo>
                    <a:pt x="103" y="118"/>
                  </a:lnTo>
                  <a:lnTo>
                    <a:pt x="117" y="129"/>
                  </a:lnTo>
                  <a:lnTo>
                    <a:pt x="119" y="125"/>
                  </a:lnTo>
                  <a:lnTo>
                    <a:pt x="101" y="96"/>
                  </a:lnTo>
                  <a:lnTo>
                    <a:pt x="98" y="102"/>
                  </a:lnTo>
                  <a:lnTo>
                    <a:pt x="96" y="109"/>
                  </a:lnTo>
                  <a:lnTo>
                    <a:pt x="79" y="115"/>
                  </a:lnTo>
                  <a:lnTo>
                    <a:pt x="66" y="105"/>
                  </a:lnTo>
                  <a:lnTo>
                    <a:pt x="59" y="91"/>
                  </a:lnTo>
                  <a:lnTo>
                    <a:pt x="52" y="89"/>
                  </a:lnTo>
                  <a:lnTo>
                    <a:pt x="50" y="76"/>
                  </a:lnTo>
                  <a:lnTo>
                    <a:pt x="51" y="67"/>
                  </a:lnTo>
                  <a:lnTo>
                    <a:pt x="68" y="67"/>
                  </a:lnTo>
                  <a:lnTo>
                    <a:pt x="75" y="72"/>
                  </a:lnTo>
                  <a:lnTo>
                    <a:pt x="77" y="78"/>
                  </a:lnTo>
                  <a:lnTo>
                    <a:pt x="85" y="84"/>
                  </a:lnTo>
                  <a:lnTo>
                    <a:pt x="87" y="78"/>
                  </a:lnTo>
                  <a:lnTo>
                    <a:pt x="83" y="68"/>
                  </a:lnTo>
                  <a:lnTo>
                    <a:pt x="84" y="60"/>
                  </a:lnTo>
                  <a:lnTo>
                    <a:pt x="72" y="58"/>
                  </a:lnTo>
                  <a:lnTo>
                    <a:pt x="68" y="51"/>
                  </a:lnTo>
                  <a:lnTo>
                    <a:pt x="61" y="50"/>
                  </a:lnTo>
                  <a:lnTo>
                    <a:pt x="57" y="39"/>
                  </a:lnTo>
                  <a:lnTo>
                    <a:pt x="66" y="27"/>
                  </a:lnTo>
                  <a:lnTo>
                    <a:pt x="81" y="18"/>
                  </a:lnTo>
                  <a:lnTo>
                    <a:pt x="86" y="23"/>
                  </a:lnTo>
                  <a:lnTo>
                    <a:pt x="97" y="27"/>
                  </a:lnTo>
                  <a:lnTo>
                    <a:pt x="105" y="33"/>
                  </a:lnTo>
                  <a:lnTo>
                    <a:pt x="107" y="27"/>
                  </a:lnTo>
                  <a:lnTo>
                    <a:pt x="107" y="20"/>
                  </a:lnTo>
                  <a:lnTo>
                    <a:pt x="97" y="17"/>
                  </a:lnTo>
                  <a:lnTo>
                    <a:pt x="94" y="10"/>
                  </a:lnTo>
                  <a:lnTo>
                    <a:pt x="101" y="3"/>
                  </a:lnTo>
                  <a:lnTo>
                    <a:pt x="111" y="0"/>
                  </a:lnTo>
                  <a:lnTo>
                    <a:pt x="115" y="4"/>
                  </a:lnTo>
                  <a:lnTo>
                    <a:pt x="123" y="17"/>
                  </a:lnTo>
                  <a:lnTo>
                    <a:pt x="131" y="18"/>
                  </a:lnTo>
                  <a:lnTo>
                    <a:pt x="150" y="32"/>
                  </a:lnTo>
                  <a:lnTo>
                    <a:pt x="160" y="29"/>
                  </a:lnTo>
                  <a:lnTo>
                    <a:pt x="165" y="32"/>
                  </a:lnTo>
                  <a:lnTo>
                    <a:pt x="186" y="25"/>
                  </a:lnTo>
                  <a:lnTo>
                    <a:pt x="212" y="6"/>
                  </a:lnTo>
                  <a:lnTo>
                    <a:pt x="235" y="1"/>
                  </a:lnTo>
                  <a:lnTo>
                    <a:pt x="237" y="6"/>
                  </a:lnTo>
                  <a:lnTo>
                    <a:pt x="247" y="21"/>
                  </a:lnTo>
                  <a:lnTo>
                    <a:pt x="253" y="24"/>
                  </a:lnTo>
                  <a:lnTo>
                    <a:pt x="251" y="43"/>
                  </a:lnTo>
                  <a:lnTo>
                    <a:pt x="242" y="56"/>
                  </a:lnTo>
                  <a:lnTo>
                    <a:pt x="231" y="58"/>
                  </a:lnTo>
                  <a:lnTo>
                    <a:pt x="228" y="64"/>
                  </a:lnTo>
                  <a:lnTo>
                    <a:pt x="231" y="65"/>
                  </a:lnTo>
                  <a:lnTo>
                    <a:pt x="241" y="73"/>
                  </a:lnTo>
                  <a:lnTo>
                    <a:pt x="242" y="95"/>
                  </a:lnTo>
                  <a:lnTo>
                    <a:pt x="239" y="92"/>
                  </a:lnTo>
                  <a:lnTo>
                    <a:pt x="229" y="96"/>
                  </a:lnTo>
                  <a:lnTo>
                    <a:pt x="215" y="111"/>
                  </a:lnTo>
                  <a:lnTo>
                    <a:pt x="206" y="127"/>
                  </a:lnTo>
                  <a:lnTo>
                    <a:pt x="200" y="133"/>
                  </a:lnTo>
                  <a:lnTo>
                    <a:pt x="195" y="141"/>
                  </a:lnTo>
                  <a:lnTo>
                    <a:pt x="189" y="147"/>
                  </a:lnTo>
                  <a:lnTo>
                    <a:pt x="188" y="168"/>
                  </a:lnTo>
                  <a:lnTo>
                    <a:pt x="207" y="147"/>
                  </a:lnTo>
                  <a:lnTo>
                    <a:pt x="220" y="143"/>
                  </a:lnTo>
                  <a:lnTo>
                    <a:pt x="227" y="148"/>
                  </a:lnTo>
                  <a:lnTo>
                    <a:pt x="239" y="162"/>
                  </a:lnTo>
                  <a:lnTo>
                    <a:pt x="239" y="172"/>
                  </a:lnTo>
                  <a:lnTo>
                    <a:pt x="242" y="175"/>
                  </a:lnTo>
                  <a:lnTo>
                    <a:pt x="243" y="183"/>
                  </a:lnTo>
                  <a:lnTo>
                    <a:pt x="247" y="184"/>
                  </a:lnTo>
                  <a:lnTo>
                    <a:pt x="251" y="190"/>
                  </a:lnTo>
                  <a:lnTo>
                    <a:pt x="252" y="196"/>
                  </a:lnTo>
                  <a:lnTo>
                    <a:pt x="248" y="205"/>
                  </a:lnTo>
                  <a:lnTo>
                    <a:pt x="248" y="212"/>
                  </a:lnTo>
                  <a:lnTo>
                    <a:pt x="260" y="201"/>
                  </a:lnTo>
                  <a:lnTo>
                    <a:pt x="269" y="200"/>
                  </a:lnTo>
                  <a:lnTo>
                    <a:pt x="271" y="191"/>
                  </a:lnTo>
                  <a:lnTo>
                    <a:pt x="276" y="199"/>
                  </a:lnTo>
                  <a:lnTo>
                    <a:pt x="275" y="208"/>
                  </a:lnTo>
                  <a:lnTo>
                    <a:pt x="278" y="212"/>
                  </a:lnTo>
                  <a:lnTo>
                    <a:pt x="284" y="234"/>
                  </a:lnTo>
                  <a:lnTo>
                    <a:pt x="284" y="242"/>
                  </a:lnTo>
                  <a:lnTo>
                    <a:pt x="282" y="248"/>
                  </a:lnTo>
                  <a:lnTo>
                    <a:pt x="273" y="257"/>
                  </a:lnTo>
                  <a:lnTo>
                    <a:pt x="270" y="258"/>
                  </a:lnTo>
                  <a:lnTo>
                    <a:pt x="277" y="276"/>
                  </a:lnTo>
                  <a:lnTo>
                    <a:pt x="278" y="289"/>
                  </a:lnTo>
                  <a:lnTo>
                    <a:pt x="276" y="295"/>
                  </a:lnTo>
                  <a:lnTo>
                    <a:pt x="270" y="304"/>
                  </a:lnTo>
                  <a:lnTo>
                    <a:pt x="277" y="303"/>
                  </a:lnTo>
                  <a:lnTo>
                    <a:pt x="279" y="309"/>
                  </a:lnTo>
                  <a:lnTo>
                    <a:pt x="279" y="331"/>
                  </a:lnTo>
                  <a:lnTo>
                    <a:pt x="276" y="334"/>
                  </a:lnTo>
                  <a:lnTo>
                    <a:pt x="273" y="330"/>
                  </a:lnTo>
                  <a:lnTo>
                    <a:pt x="263" y="337"/>
                  </a:lnTo>
                  <a:lnTo>
                    <a:pt x="260" y="352"/>
                  </a:lnTo>
                  <a:lnTo>
                    <a:pt x="240" y="367"/>
                  </a:lnTo>
                  <a:lnTo>
                    <a:pt x="228" y="363"/>
                  </a:lnTo>
                  <a:lnTo>
                    <a:pt x="213" y="365"/>
                  </a:lnTo>
                  <a:lnTo>
                    <a:pt x="204" y="363"/>
                  </a:lnTo>
                  <a:lnTo>
                    <a:pt x="202" y="367"/>
                  </a:lnTo>
                  <a:lnTo>
                    <a:pt x="212" y="382"/>
                  </a:lnTo>
                  <a:lnTo>
                    <a:pt x="212" y="390"/>
                  </a:lnTo>
                  <a:lnTo>
                    <a:pt x="198" y="401"/>
                  </a:lnTo>
                  <a:lnTo>
                    <a:pt x="196" y="407"/>
                  </a:lnTo>
                  <a:lnTo>
                    <a:pt x="189" y="415"/>
                  </a:lnTo>
                  <a:lnTo>
                    <a:pt x="182" y="415"/>
                  </a:lnTo>
                  <a:lnTo>
                    <a:pt x="175" y="398"/>
                  </a:lnTo>
                  <a:lnTo>
                    <a:pt x="171" y="399"/>
                  </a:lnTo>
                  <a:lnTo>
                    <a:pt x="167" y="406"/>
                  </a:lnTo>
                  <a:lnTo>
                    <a:pt x="159" y="406"/>
                  </a:lnTo>
                  <a:lnTo>
                    <a:pt x="152" y="370"/>
                  </a:lnTo>
                  <a:lnTo>
                    <a:pt x="147" y="363"/>
                  </a:lnTo>
                  <a:lnTo>
                    <a:pt x="143" y="349"/>
                  </a:lnTo>
                  <a:lnTo>
                    <a:pt x="135" y="338"/>
                  </a:lnTo>
                  <a:lnTo>
                    <a:pt x="123" y="330"/>
                  </a:lnTo>
                  <a:lnTo>
                    <a:pt x="117" y="32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9" name="Freeform 1201"/>
            <p:cNvSpPr>
              <a:spLocks/>
            </p:cNvSpPr>
            <p:nvPr/>
          </p:nvSpPr>
          <p:spPr bwMode="auto">
            <a:xfrm>
              <a:off x="2340424" y="1755258"/>
              <a:ext cx="13613" cy="22314"/>
            </a:xfrm>
            <a:custGeom>
              <a:avLst/>
              <a:gdLst>
                <a:gd name="T0" fmla="*/ 0 w 31"/>
                <a:gd name="T1" fmla="*/ 0 h 45"/>
                <a:gd name="T2" fmla="*/ 0 w 31"/>
                <a:gd name="T3" fmla="*/ 0 h 45"/>
                <a:gd name="T4" fmla="*/ 0 w 31"/>
                <a:gd name="T5" fmla="*/ 0 h 45"/>
                <a:gd name="T6" fmla="*/ 0 w 31"/>
                <a:gd name="T7" fmla="*/ 0 h 45"/>
                <a:gd name="T8" fmla="*/ 0 w 31"/>
                <a:gd name="T9" fmla="*/ 0 h 45"/>
                <a:gd name="T10" fmla="*/ 0 w 31"/>
                <a:gd name="T11" fmla="*/ 0 h 45"/>
                <a:gd name="T12" fmla="*/ 0 w 31"/>
                <a:gd name="T13" fmla="*/ 0 h 45"/>
                <a:gd name="T14" fmla="*/ 0 w 31"/>
                <a:gd name="T15" fmla="*/ 0 h 45"/>
                <a:gd name="T16" fmla="*/ 0 w 31"/>
                <a:gd name="T17" fmla="*/ 0 h 45"/>
                <a:gd name="T18" fmla="*/ 0 w 31"/>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45"/>
                <a:gd name="T32" fmla="*/ 31 w 31"/>
                <a:gd name="T33" fmla="*/ 45 h 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45">
                  <a:moveTo>
                    <a:pt x="27" y="28"/>
                  </a:moveTo>
                  <a:lnTo>
                    <a:pt x="31" y="20"/>
                  </a:lnTo>
                  <a:lnTo>
                    <a:pt x="29" y="10"/>
                  </a:lnTo>
                  <a:lnTo>
                    <a:pt x="17" y="0"/>
                  </a:lnTo>
                  <a:lnTo>
                    <a:pt x="0" y="15"/>
                  </a:lnTo>
                  <a:lnTo>
                    <a:pt x="11" y="45"/>
                  </a:lnTo>
                  <a:lnTo>
                    <a:pt x="19" y="43"/>
                  </a:lnTo>
                  <a:lnTo>
                    <a:pt x="25" y="37"/>
                  </a:lnTo>
                  <a:lnTo>
                    <a:pt x="27" y="29"/>
                  </a:lnTo>
                  <a:lnTo>
                    <a:pt x="27" y="2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0" name="Freeform 1202"/>
            <p:cNvSpPr>
              <a:spLocks/>
            </p:cNvSpPr>
            <p:nvPr/>
          </p:nvSpPr>
          <p:spPr bwMode="auto">
            <a:xfrm>
              <a:off x="2340424" y="1755258"/>
              <a:ext cx="13613" cy="22314"/>
            </a:xfrm>
            <a:custGeom>
              <a:avLst/>
              <a:gdLst>
                <a:gd name="T0" fmla="*/ 0 w 31"/>
                <a:gd name="T1" fmla="*/ 0 h 45"/>
                <a:gd name="T2" fmla="*/ 0 w 31"/>
                <a:gd name="T3" fmla="*/ 0 h 45"/>
                <a:gd name="T4" fmla="*/ 0 w 31"/>
                <a:gd name="T5" fmla="*/ 0 h 45"/>
                <a:gd name="T6" fmla="*/ 0 w 31"/>
                <a:gd name="T7" fmla="*/ 0 h 45"/>
                <a:gd name="T8" fmla="*/ 0 w 31"/>
                <a:gd name="T9" fmla="*/ 0 h 45"/>
                <a:gd name="T10" fmla="*/ 0 w 31"/>
                <a:gd name="T11" fmla="*/ 0 h 45"/>
                <a:gd name="T12" fmla="*/ 0 w 31"/>
                <a:gd name="T13" fmla="*/ 0 h 45"/>
                <a:gd name="T14" fmla="*/ 0 w 31"/>
                <a:gd name="T15" fmla="*/ 0 h 45"/>
                <a:gd name="T16" fmla="*/ 0 w 31"/>
                <a:gd name="T17" fmla="*/ 0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45"/>
                <a:gd name="T29" fmla="*/ 31 w 31"/>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45">
                  <a:moveTo>
                    <a:pt x="27" y="28"/>
                  </a:moveTo>
                  <a:lnTo>
                    <a:pt x="31" y="20"/>
                  </a:lnTo>
                  <a:lnTo>
                    <a:pt x="29" y="10"/>
                  </a:lnTo>
                  <a:lnTo>
                    <a:pt x="17" y="0"/>
                  </a:lnTo>
                  <a:lnTo>
                    <a:pt x="0" y="15"/>
                  </a:lnTo>
                  <a:lnTo>
                    <a:pt x="11" y="45"/>
                  </a:lnTo>
                  <a:lnTo>
                    <a:pt x="19" y="43"/>
                  </a:lnTo>
                  <a:lnTo>
                    <a:pt x="25" y="37"/>
                  </a:lnTo>
                  <a:lnTo>
                    <a:pt x="27" y="2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1" name="Freeform 1203"/>
            <p:cNvSpPr>
              <a:spLocks/>
            </p:cNvSpPr>
            <p:nvPr/>
          </p:nvSpPr>
          <p:spPr bwMode="auto">
            <a:xfrm>
              <a:off x="2290506" y="1682739"/>
              <a:ext cx="36303" cy="25103"/>
            </a:xfrm>
            <a:custGeom>
              <a:avLst/>
              <a:gdLst>
                <a:gd name="T0" fmla="*/ 0 w 75"/>
                <a:gd name="T1" fmla="*/ 0 h 51"/>
                <a:gd name="T2" fmla="*/ 0 w 75"/>
                <a:gd name="T3" fmla="*/ 0 h 51"/>
                <a:gd name="T4" fmla="*/ 0 w 75"/>
                <a:gd name="T5" fmla="*/ 0 h 51"/>
                <a:gd name="T6" fmla="*/ 0 w 75"/>
                <a:gd name="T7" fmla="*/ 0 h 51"/>
                <a:gd name="T8" fmla="*/ 0 w 75"/>
                <a:gd name="T9" fmla="*/ 0 h 51"/>
                <a:gd name="T10" fmla="*/ 0 w 75"/>
                <a:gd name="T11" fmla="*/ 0 h 51"/>
                <a:gd name="T12" fmla="*/ 0 w 75"/>
                <a:gd name="T13" fmla="*/ 0 h 51"/>
                <a:gd name="T14" fmla="*/ 0 w 75"/>
                <a:gd name="T15" fmla="*/ 0 h 51"/>
                <a:gd name="T16" fmla="*/ 0 w 75"/>
                <a:gd name="T17" fmla="*/ 0 h 51"/>
                <a:gd name="T18" fmla="*/ 0 w 75"/>
                <a:gd name="T19" fmla="*/ 0 h 51"/>
                <a:gd name="T20" fmla="*/ 0 w 75"/>
                <a:gd name="T21" fmla="*/ 0 h 51"/>
                <a:gd name="T22" fmla="*/ 0 w 75"/>
                <a:gd name="T23" fmla="*/ 0 h 51"/>
                <a:gd name="T24" fmla="*/ 0 w 75"/>
                <a:gd name="T25" fmla="*/ 0 h 51"/>
                <a:gd name="T26" fmla="*/ 0 w 75"/>
                <a:gd name="T27" fmla="*/ 0 h 51"/>
                <a:gd name="T28" fmla="*/ 0 w 75"/>
                <a:gd name="T29" fmla="*/ 0 h 51"/>
                <a:gd name="T30" fmla="*/ 0 w 75"/>
                <a:gd name="T31" fmla="*/ 0 h 51"/>
                <a:gd name="T32" fmla="*/ 0 w 75"/>
                <a:gd name="T33" fmla="*/ 0 h 51"/>
                <a:gd name="T34" fmla="*/ 0 w 75"/>
                <a:gd name="T35" fmla="*/ 0 h 51"/>
                <a:gd name="T36" fmla="*/ 0 w 75"/>
                <a:gd name="T37" fmla="*/ 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5"/>
                <a:gd name="T58" fmla="*/ 0 h 51"/>
                <a:gd name="T59" fmla="*/ 75 w 75"/>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5" h="51">
                  <a:moveTo>
                    <a:pt x="36" y="47"/>
                  </a:moveTo>
                  <a:lnTo>
                    <a:pt x="51" y="42"/>
                  </a:lnTo>
                  <a:lnTo>
                    <a:pt x="70" y="18"/>
                  </a:lnTo>
                  <a:lnTo>
                    <a:pt x="75" y="9"/>
                  </a:lnTo>
                  <a:lnTo>
                    <a:pt x="74" y="1"/>
                  </a:lnTo>
                  <a:lnTo>
                    <a:pt x="63" y="0"/>
                  </a:lnTo>
                  <a:lnTo>
                    <a:pt x="37" y="13"/>
                  </a:lnTo>
                  <a:lnTo>
                    <a:pt x="27" y="15"/>
                  </a:lnTo>
                  <a:lnTo>
                    <a:pt x="19" y="23"/>
                  </a:lnTo>
                  <a:lnTo>
                    <a:pt x="17" y="29"/>
                  </a:lnTo>
                  <a:lnTo>
                    <a:pt x="0" y="38"/>
                  </a:lnTo>
                  <a:lnTo>
                    <a:pt x="2" y="43"/>
                  </a:lnTo>
                  <a:lnTo>
                    <a:pt x="15" y="46"/>
                  </a:lnTo>
                  <a:lnTo>
                    <a:pt x="17" y="42"/>
                  </a:lnTo>
                  <a:lnTo>
                    <a:pt x="22" y="42"/>
                  </a:lnTo>
                  <a:lnTo>
                    <a:pt x="24" y="51"/>
                  </a:lnTo>
                  <a:lnTo>
                    <a:pt x="30" y="45"/>
                  </a:lnTo>
                  <a:lnTo>
                    <a:pt x="32" y="48"/>
                  </a:lnTo>
                  <a:lnTo>
                    <a:pt x="36" y="4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2" name="Freeform 1204"/>
            <p:cNvSpPr>
              <a:spLocks/>
            </p:cNvSpPr>
            <p:nvPr/>
          </p:nvSpPr>
          <p:spPr bwMode="auto">
            <a:xfrm>
              <a:off x="2290506" y="1682739"/>
              <a:ext cx="36303" cy="25103"/>
            </a:xfrm>
            <a:custGeom>
              <a:avLst/>
              <a:gdLst>
                <a:gd name="T0" fmla="*/ 0 w 75"/>
                <a:gd name="T1" fmla="*/ 0 h 51"/>
                <a:gd name="T2" fmla="*/ 0 w 75"/>
                <a:gd name="T3" fmla="*/ 0 h 51"/>
                <a:gd name="T4" fmla="*/ 0 w 75"/>
                <a:gd name="T5" fmla="*/ 0 h 51"/>
                <a:gd name="T6" fmla="*/ 0 w 75"/>
                <a:gd name="T7" fmla="*/ 0 h 51"/>
                <a:gd name="T8" fmla="*/ 0 w 75"/>
                <a:gd name="T9" fmla="*/ 0 h 51"/>
                <a:gd name="T10" fmla="*/ 0 w 75"/>
                <a:gd name="T11" fmla="*/ 0 h 51"/>
                <a:gd name="T12" fmla="*/ 0 w 75"/>
                <a:gd name="T13" fmla="*/ 0 h 51"/>
                <a:gd name="T14" fmla="*/ 0 w 75"/>
                <a:gd name="T15" fmla="*/ 0 h 51"/>
                <a:gd name="T16" fmla="*/ 0 w 75"/>
                <a:gd name="T17" fmla="*/ 0 h 51"/>
                <a:gd name="T18" fmla="*/ 0 w 75"/>
                <a:gd name="T19" fmla="*/ 0 h 51"/>
                <a:gd name="T20" fmla="*/ 0 w 75"/>
                <a:gd name="T21" fmla="*/ 0 h 51"/>
                <a:gd name="T22" fmla="*/ 0 w 75"/>
                <a:gd name="T23" fmla="*/ 0 h 51"/>
                <a:gd name="T24" fmla="*/ 0 w 75"/>
                <a:gd name="T25" fmla="*/ 0 h 51"/>
                <a:gd name="T26" fmla="*/ 0 w 75"/>
                <a:gd name="T27" fmla="*/ 0 h 51"/>
                <a:gd name="T28" fmla="*/ 0 w 75"/>
                <a:gd name="T29" fmla="*/ 0 h 51"/>
                <a:gd name="T30" fmla="*/ 0 w 75"/>
                <a:gd name="T31" fmla="*/ 0 h 51"/>
                <a:gd name="T32" fmla="*/ 0 w 75"/>
                <a:gd name="T33" fmla="*/ 0 h 51"/>
                <a:gd name="T34" fmla="*/ 0 w 75"/>
                <a:gd name="T35" fmla="*/ 0 h 51"/>
                <a:gd name="T36" fmla="*/ 0 w 75"/>
                <a:gd name="T37" fmla="*/ 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5"/>
                <a:gd name="T58" fmla="*/ 0 h 51"/>
                <a:gd name="T59" fmla="*/ 75 w 75"/>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5" h="51">
                  <a:moveTo>
                    <a:pt x="36" y="47"/>
                  </a:moveTo>
                  <a:lnTo>
                    <a:pt x="51" y="42"/>
                  </a:lnTo>
                  <a:lnTo>
                    <a:pt x="70" y="18"/>
                  </a:lnTo>
                  <a:lnTo>
                    <a:pt x="75" y="9"/>
                  </a:lnTo>
                  <a:lnTo>
                    <a:pt x="74" y="1"/>
                  </a:lnTo>
                  <a:lnTo>
                    <a:pt x="63" y="0"/>
                  </a:lnTo>
                  <a:lnTo>
                    <a:pt x="37" y="13"/>
                  </a:lnTo>
                  <a:lnTo>
                    <a:pt x="27" y="15"/>
                  </a:lnTo>
                  <a:lnTo>
                    <a:pt x="19" y="23"/>
                  </a:lnTo>
                  <a:lnTo>
                    <a:pt x="17" y="29"/>
                  </a:lnTo>
                  <a:lnTo>
                    <a:pt x="0" y="38"/>
                  </a:lnTo>
                  <a:lnTo>
                    <a:pt x="2" y="43"/>
                  </a:lnTo>
                  <a:lnTo>
                    <a:pt x="15" y="46"/>
                  </a:lnTo>
                  <a:lnTo>
                    <a:pt x="17" y="42"/>
                  </a:lnTo>
                  <a:lnTo>
                    <a:pt x="22" y="42"/>
                  </a:lnTo>
                  <a:lnTo>
                    <a:pt x="24" y="51"/>
                  </a:lnTo>
                  <a:lnTo>
                    <a:pt x="30" y="45"/>
                  </a:lnTo>
                  <a:lnTo>
                    <a:pt x="32" y="48"/>
                  </a:lnTo>
                  <a:lnTo>
                    <a:pt x="36" y="4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3" name="Freeform 1205"/>
            <p:cNvSpPr>
              <a:spLocks/>
            </p:cNvSpPr>
            <p:nvPr/>
          </p:nvSpPr>
          <p:spPr bwMode="auto">
            <a:xfrm>
              <a:off x="2343449" y="1541884"/>
              <a:ext cx="24202" cy="27892"/>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w 52"/>
                <a:gd name="T15" fmla="*/ 0 h 58"/>
                <a:gd name="T16" fmla="*/ 0 w 52"/>
                <a:gd name="T17" fmla="*/ 0 h 58"/>
                <a:gd name="T18" fmla="*/ 0 w 52"/>
                <a:gd name="T19" fmla="*/ 0 h 58"/>
                <a:gd name="T20" fmla="*/ 0 w 52"/>
                <a:gd name="T21" fmla="*/ 0 h 58"/>
                <a:gd name="T22" fmla="*/ 0 w 52"/>
                <a:gd name="T23" fmla="*/ 0 h 58"/>
                <a:gd name="T24" fmla="*/ 0 w 52"/>
                <a:gd name="T25" fmla="*/ 0 h 58"/>
                <a:gd name="T26" fmla="*/ 0 w 52"/>
                <a:gd name="T27" fmla="*/ 0 h 58"/>
                <a:gd name="T28" fmla="*/ 0 w 52"/>
                <a:gd name="T29" fmla="*/ 0 h 58"/>
                <a:gd name="T30" fmla="*/ 0 w 52"/>
                <a:gd name="T31" fmla="*/ 0 h 58"/>
                <a:gd name="T32" fmla="*/ 0 w 52"/>
                <a:gd name="T33" fmla="*/ 0 h 58"/>
                <a:gd name="T34" fmla="*/ 0 w 52"/>
                <a:gd name="T35" fmla="*/ 0 h 58"/>
                <a:gd name="T36" fmla="*/ 0 w 52"/>
                <a:gd name="T37" fmla="*/ 0 h 58"/>
                <a:gd name="T38" fmla="*/ 0 w 52"/>
                <a:gd name="T39" fmla="*/ 0 h 58"/>
                <a:gd name="T40" fmla="*/ 0 w 52"/>
                <a:gd name="T41" fmla="*/ 0 h 58"/>
                <a:gd name="T42" fmla="*/ 0 w 52"/>
                <a:gd name="T43" fmla="*/ 0 h 58"/>
                <a:gd name="T44" fmla="*/ 0 w 52"/>
                <a:gd name="T45" fmla="*/ 0 h 58"/>
                <a:gd name="T46" fmla="*/ 0 w 52"/>
                <a:gd name="T47" fmla="*/ 0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
                <a:gd name="T73" fmla="*/ 0 h 58"/>
                <a:gd name="T74" fmla="*/ 52 w 52"/>
                <a:gd name="T75" fmla="*/ 58 h 5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 h="58">
                  <a:moveTo>
                    <a:pt x="34" y="16"/>
                  </a:moveTo>
                  <a:lnTo>
                    <a:pt x="33" y="15"/>
                  </a:lnTo>
                  <a:lnTo>
                    <a:pt x="25" y="31"/>
                  </a:lnTo>
                  <a:lnTo>
                    <a:pt x="26" y="35"/>
                  </a:lnTo>
                  <a:lnTo>
                    <a:pt x="24" y="42"/>
                  </a:lnTo>
                  <a:lnTo>
                    <a:pt x="17" y="45"/>
                  </a:lnTo>
                  <a:lnTo>
                    <a:pt x="21" y="51"/>
                  </a:lnTo>
                  <a:lnTo>
                    <a:pt x="17" y="57"/>
                  </a:lnTo>
                  <a:lnTo>
                    <a:pt x="9" y="58"/>
                  </a:lnTo>
                  <a:lnTo>
                    <a:pt x="5" y="54"/>
                  </a:lnTo>
                  <a:lnTo>
                    <a:pt x="6" y="46"/>
                  </a:lnTo>
                  <a:lnTo>
                    <a:pt x="2" y="42"/>
                  </a:lnTo>
                  <a:lnTo>
                    <a:pt x="0" y="32"/>
                  </a:lnTo>
                  <a:lnTo>
                    <a:pt x="14" y="18"/>
                  </a:lnTo>
                  <a:lnTo>
                    <a:pt x="19" y="20"/>
                  </a:lnTo>
                  <a:lnTo>
                    <a:pt x="24" y="15"/>
                  </a:lnTo>
                  <a:lnTo>
                    <a:pt x="30" y="14"/>
                  </a:lnTo>
                  <a:lnTo>
                    <a:pt x="33" y="0"/>
                  </a:lnTo>
                  <a:lnTo>
                    <a:pt x="49" y="13"/>
                  </a:lnTo>
                  <a:lnTo>
                    <a:pt x="52" y="27"/>
                  </a:lnTo>
                  <a:lnTo>
                    <a:pt x="44" y="40"/>
                  </a:lnTo>
                  <a:lnTo>
                    <a:pt x="42" y="34"/>
                  </a:lnTo>
                  <a:lnTo>
                    <a:pt x="35" y="30"/>
                  </a:lnTo>
                  <a:lnTo>
                    <a:pt x="34"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4" name="Freeform 1206"/>
            <p:cNvSpPr>
              <a:spLocks/>
            </p:cNvSpPr>
            <p:nvPr/>
          </p:nvSpPr>
          <p:spPr bwMode="auto">
            <a:xfrm>
              <a:off x="2343449" y="1541884"/>
              <a:ext cx="24202" cy="27892"/>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w 52"/>
                <a:gd name="T15" fmla="*/ 0 h 58"/>
                <a:gd name="T16" fmla="*/ 0 w 52"/>
                <a:gd name="T17" fmla="*/ 0 h 58"/>
                <a:gd name="T18" fmla="*/ 0 w 52"/>
                <a:gd name="T19" fmla="*/ 0 h 58"/>
                <a:gd name="T20" fmla="*/ 0 w 52"/>
                <a:gd name="T21" fmla="*/ 0 h 58"/>
                <a:gd name="T22" fmla="*/ 0 w 52"/>
                <a:gd name="T23" fmla="*/ 0 h 58"/>
                <a:gd name="T24" fmla="*/ 0 w 52"/>
                <a:gd name="T25" fmla="*/ 0 h 58"/>
                <a:gd name="T26" fmla="*/ 0 w 52"/>
                <a:gd name="T27" fmla="*/ 0 h 58"/>
                <a:gd name="T28" fmla="*/ 0 w 52"/>
                <a:gd name="T29" fmla="*/ 0 h 58"/>
                <a:gd name="T30" fmla="*/ 0 w 52"/>
                <a:gd name="T31" fmla="*/ 0 h 58"/>
                <a:gd name="T32" fmla="*/ 0 w 52"/>
                <a:gd name="T33" fmla="*/ 0 h 58"/>
                <a:gd name="T34" fmla="*/ 0 w 52"/>
                <a:gd name="T35" fmla="*/ 0 h 58"/>
                <a:gd name="T36" fmla="*/ 0 w 52"/>
                <a:gd name="T37" fmla="*/ 0 h 58"/>
                <a:gd name="T38" fmla="*/ 0 w 52"/>
                <a:gd name="T39" fmla="*/ 0 h 58"/>
                <a:gd name="T40" fmla="*/ 0 w 52"/>
                <a:gd name="T41" fmla="*/ 0 h 58"/>
                <a:gd name="T42" fmla="*/ 0 w 52"/>
                <a:gd name="T43" fmla="*/ 0 h 58"/>
                <a:gd name="T44" fmla="*/ 0 w 52"/>
                <a:gd name="T45" fmla="*/ 0 h 58"/>
                <a:gd name="T46" fmla="*/ 0 w 52"/>
                <a:gd name="T47" fmla="*/ 0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
                <a:gd name="T73" fmla="*/ 0 h 58"/>
                <a:gd name="T74" fmla="*/ 52 w 52"/>
                <a:gd name="T75" fmla="*/ 58 h 5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 h="58">
                  <a:moveTo>
                    <a:pt x="34" y="16"/>
                  </a:moveTo>
                  <a:lnTo>
                    <a:pt x="33" y="15"/>
                  </a:lnTo>
                  <a:lnTo>
                    <a:pt x="25" y="31"/>
                  </a:lnTo>
                  <a:lnTo>
                    <a:pt x="26" y="35"/>
                  </a:lnTo>
                  <a:lnTo>
                    <a:pt x="24" y="42"/>
                  </a:lnTo>
                  <a:lnTo>
                    <a:pt x="17" y="45"/>
                  </a:lnTo>
                  <a:lnTo>
                    <a:pt x="21" y="51"/>
                  </a:lnTo>
                  <a:lnTo>
                    <a:pt x="17" y="57"/>
                  </a:lnTo>
                  <a:lnTo>
                    <a:pt x="9" y="58"/>
                  </a:lnTo>
                  <a:lnTo>
                    <a:pt x="5" y="54"/>
                  </a:lnTo>
                  <a:lnTo>
                    <a:pt x="6" y="46"/>
                  </a:lnTo>
                  <a:lnTo>
                    <a:pt x="2" y="42"/>
                  </a:lnTo>
                  <a:lnTo>
                    <a:pt x="0" y="32"/>
                  </a:lnTo>
                  <a:lnTo>
                    <a:pt x="14" y="18"/>
                  </a:lnTo>
                  <a:lnTo>
                    <a:pt x="19" y="20"/>
                  </a:lnTo>
                  <a:lnTo>
                    <a:pt x="24" y="15"/>
                  </a:lnTo>
                  <a:lnTo>
                    <a:pt x="30" y="14"/>
                  </a:lnTo>
                  <a:lnTo>
                    <a:pt x="33" y="0"/>
                  </a:lnTo>
                  <a:lnTo>
                    <a:pt x="49" y="13"/>
                  </a:lnTo>
                  <a:lnTo>
                    <a:pt x="52" y="27"/>
                  </a:lnTo>
                  <a:lnTo>
                    <a:pt x="44" y="40"/>
                  </a:lnTo>
                  <a:lnTo>
                    <a:pt x="42" y="34"/>
                  </a:lnTo>
                  <a:lnTo>
                    <a:pt x="35" y="30"/>
                  </a:lnTo>
                  <a:lnTo>
                    <a:pt x="34" y="1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405" name="Freeform 1207"/>
            <p:cNvSpPr>
              <a:spLocks/>
            </p:cNvSpPr>
            <p:nvPr/>
          </p:nvSpPr>
          <p:spPr bwMode="auto">
            <a:xfrm>
              <a:off x="2211850" y="1449840"/>
              <a:ext cx="122523" cy="154801"/>
            </a:xfrm>
            <a:custGeom>
              <a:avLst/>
              <a:gdLst>
                <a:gd name="T0" fmla="*/ 0 w 252"/>
                <a:gd name="T1" fmla="*/ 0 h 327"/>
                <a:gd name="T2" fmla="*/ 0 w 252"/>
                <a:gd name="T3" fmla="*/ 0 h 327"/>
                <a:gd name="T4" fmla="*/ 0 w 252"/>
                <a:gd name="T5" fmla="*/ 0 h 327"/>
                <a:gd name="T6" fmla="*/ 0 w 252"/>
                <a:gd name="T7" fmla="*/ 0 h 327"/>
                <a:gd name="T8" fmla="*/ 0 w 252"/>
                <a:gd name="T9" fmla="*/ 0 h 327"/>
                <a:gd name="T10" fmla="*/ 0 w 252"/>
                <a:gd name="T11" fmla="*/ 0 h 327"/>
                <a:gd name="T12" fmla="*/ 0 w 252"/>
                <a:gd name="T13" fmla="*/ 0 h 327"/>
                <a:gd name="T14" fmla="*/ 0 w 252"/>
                <a:gd name="T15" fmla="*/ 0 h 327"/>
                <a:gd name="T16" fmla="*/ 0 w 252"/>
                <a:gd name="T17" fmla="*/ 0 h 327"/>
                <a:gd name="T18" fmla="*/ 0 w 252"/>
                <a:gd name="T19" fmla="*/ 0 h 327"/>
                <a:gd name="T20" fmla="*/ 0 w 252"/>
                <a:gd name="T21" fmla="*/ 0 h 327"/>
                <a:gd name="T22" fmla="*/ 0 w 252"/>
                <a:gd name="T23" fmla="*/ 0 h 327"/>
                <a:gd name="T24" fmla="*/ 0 w 252"/>
                <a:gd name="T25" fmla="*/ 0 h 327"/>
                <a:gd name="T26" fmla="*/ 0 w 252"/>
                <a:gd name="T27" fmla="*/ 0 h 327"/>
                <a:gd name="T28" fmla="*/ 0 w 252"/>
                <a:gd name="T29" fmla="*/ 0 h 327"/>
                <a:gd name="T30" fmla="*/ 0 w 252"/>
                <a:gd name="T31" fmla="*/ 0 h 327"/>
                <a:gd name="T32" fmla="*/ 0 w 252"/>
                <a:gd name="T33" fmla="*/ 0 h 327"/>
                <a:gd name="T34" fmla="*/ 0 w 252"/>
                <a:gd name="T35" fmla="*/ 0 h 327"/>
                <a:gd name="T36" fmla="*/ 0 w 252"/>
                <a:gd name="T37" fmla="*/ 0 h 327"/>
                <a:gd name="T38" fmla="*/ 0 w 252"/>
                <a:gd name="T39" fmla="*/ 0 h 327"/>
                <a:gd name="T40" fmla="*/ 0 w 252"/>
                <a:gd name="T41" fmla="*/ 0 h 327"/>
                <a:gd name="T42" fmla="*/ 0 w 252"/>
                <a:gd name="T43" fmla="*/ 0 h 327"/>
                <a:gd name="T44" fmla="*/ 0 w 252"/>
                <a:gd name="T45" fmla="*/ 0 h 327"/>
                <a:gd name="T46" fmla="*/ 0 w 252"/>
                <a:gd name="T47" fmla="*/ 0 h 327"/>
                <a:gd name="T48" fmla="*/ 0 w 252"/>
                <a:gd name="T49" fmla="*/ 0 h 327"/>
                <a:gd name="T50" fmla="*/ 0 w 252"/>
                <a:gd name="T51" fmla="*/ 0 h 327"/>
                <a:gd name="T52" fmla="*/ 0 w 252"/>
                <a:gd name="T53" fmla="*/ 0 h 327"/>
                <a:gd name="T54" fmla="*/ 0 w 252"/>
                <a:gd name="T55" fmla="*/ 0 h 327"/>
                <a:gd name="T56" fmla="*/ 0 w 252"/>
                <a:gd name="T57" fmla="*/ 0 h 327"/>
                <a:gd name="T58" fmla="*/ 0 w 252"/>
                <a:gd name="T59" fmla="*/ 0 h 327"/>
                <a:gd name="T60" fmla="*/ 0 w 252"/>
                <a:gd name="T61" fmla="*/ 0 h 327"/>
                <a:gd name="T62" fmla="*/ 0 w 252"/>
                <a:gd name="T63" fmla="*/ 0 h 327"/>
                <a:gd name="T64" fmla="*/ 0 w 252"/>
                <a:gd name="T65" fmla="*/ 0 h 327"/>
                <a:gd name="T66" fmla="*/ 0 w 252"/>
                <a:gd name="T67" fmla="*/ 0 h 327"/>
                <a:gd name="T68" fmla="*/ 0 w 252"/>
                <a:gd name="T69" fmla="*/ 0 h 327"/>
                <a:gd name="T70" fmla="*/ 0 w 252"/>
                <a:gd name="T71" fmla="*/ 0 h 327"/>
                <a:gd name="T72" fmla="*/ 0 w 252"/>
                <a:gd name="T73" fmla="*/ 0 h 327"/>
                <a:gd name="T74" fmla="*/ 0 w 252"/>
                <a:gd name="T75" fmla="*/ 0 h 327"/>
                <a:gd name="T76" fmla="*/ 0 w 252"/>
                <a:gd name="T77" fmla="*/ 0 h 327"/>
                <a:gd name="T78" fmla="*/ 0 w 252"/>
                <a:gd name="T79" fmla="*/ 0 h 327"/>
                <a:gd name="T80" fmla="*/ 0 w 252"/>
                <a:gd name="T81" fmla="*/ 0 h 327"/>
                <a:gd name="T82" fmla="*/ 0 w 252"/>
                <a:gd name="T83" fmla="*/ 0 h 327"/>
                <a:gd name="T84" fmla="*/ 0 w 252"/>
                <a:gd name="T85" fmla="*/ 0 h 327"/>
                <a:gd name="T86" fmla="*/ 0 w 252"/>
                <a:gd name="T87" fmla="*/ 0 h 327"/>
                <a:gd name="T88" fmla="*/ 0 w 252"/>
                <a:gd name="T89" fmla="*/ 0 h 327"/>
                <a:gd name="T90" fmla="*/ 0 w 252"/>
                <a:gd name="T91" fmla="*/ 0 h 327"/>
                <a:gd name="T92" fmla="*/ 0 w 252"/>
                <a:gd name="T93" fmla="*/ 0 h 327"/>
                <a:gd name="T94" fmla="*/ 0 w 252"/>
                <a:gd name="T95" fmla="*/ 0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
                <a:gd name="T145" fmla="*/ 0 h 327"/>
                <a:gd name="T146" fmla="*/ 252 w 252"/>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 h="327">
                  <a:moveTo>
                    <a:pt x="242" y="137"/>
                  </a:moveTo>
                  <a:lnTo>
                    <a:pt x="243" y="140"/>
                  </a:lnTo>
                  <a:lnTo>
                    <a:pt x="242" y="143"/>
                  </a:lnTo>
                  <a:lnTo>
                    <a:pt x="242" y="162"/>
                  </a:lnTo>
                  <a:lnTo>
                    <a:pt x="230" y="171"/>
                  </a:lnTo>
                  <a:lnTo>
                    <a:pt x="229" y="177"/>
                  </a:lnTo>
                  <a:lnTo>
                    <a:pt x="245" y="183"/>
                  </a:lnTo>
                  <a:lnTo>
                    <a:pt x="250" y="182"/>
                  </a:lnTo>
                  <a:lnTo>
                    <a:pt x="252" y="245"/>
                  </a:lnTo>
                  <a:lnTo>
                    <a:pt x="240" y="210"/>
                  </a:lnTo>
                  <a:lnTo>
                    <a:pt x="236" y="207"/>
                  </a:lnTo>
                  <a:lnTo>
                    <a:pt x="232" y="210"/>
                  </a:lnTo>
                  <a:lnTo>
                    <a:pt x="226" y="208"/>
                  </a:lnTo>
                  <a:lnTo>
                    <a:pt x="224" y="215"/>
                  </a:lnTo>
                  <a:lnTo>
                    <a:pt x="230" y="219"/>
                  </a:lnTo>
                  <a:lnTo>
                    <a:pt x="231" y="226"/>
                  </a:lnTo>
                  <a:lnTo>
                    <a:pt x="230" y="229"/>
                  </a:lnTo>
                  <a:lnTo>
                    <a:pt x="228" y="223"/>
                  </a:lnTo>
                  <a:lnTo>
                    <a:pt x="222" y="227"/>
                  </a:lnTo>
                  <a:lnTo>
                    <a:pt x="220" y="233"/>
                  </a:lnTo>
                  <a:lnTo>
                    <a:pt x="226" y="240"/>
                  </a:lnTo>
                  <a:lnTo>
                    <a:pt x="223" y="241"/>
                  </a:lnTo>
                  <a:lnTo>
                    <a:pt x="222" y="245"/>
                  </a:lnTo>
                  <a:lnTo>
                    <a:pt x="224" y="251"/>
                  </a:lnTo>
                  <a:lnTo>
                    <a:pt x="222" y="252"/>
                  </a:lnTo>
                  <a:lnTo>
                    <a:pt x="218" y="246"/>
                  </a:lnTo>
                  <a:lnTo>
                    <a:pt x="213" y="260"/>
                  </a:lnTo>
                  <a:lnTo>
                    <a:pt x="214" y="265"/>
                  </a:lnTo>
                  <a:lnTo>
                    <a:pt x="219" y="263"/>
                  </a:lnTo>
                  <a:lnTo>
                    <a:pt x="236" y="297"/>
                  </a:lnTo>
                  <a:lnTo>
                    <a:pt x="231" y="300"/>
                  </a:lnTo>
                  <a:lnTo>
                    <a:pt x="226" y="296"/>
                  </a:lnTo>
                  <a:lnTo>
                    <a:pt x="222" y="288"/>
                  </a:lnTo>
                  <a:lnTo>
                    <a:pt x="219" y="285"/>
                  </a:lnTo>
                  <a:lnTo>
                    <a:pt x="213" y="286"/>
                  </a:lnTo>
                  <a:lnTo>
                    <a:pt x="213" y="292"/>
                  </a:lnTo>
                  <a:lnTo>
                    <a:pt x="215" y="297"/>
                  </a:lnTo>
                  <a:lnTo>
                    <a:pt x="215" y="302"/>
                  </a:lnTo>
                  <a:lnTo>
                    <a:pt x="220" y="309"/>
                  </a:lnTo>
                  <a:lnTo>
                    <a:pt x="220" y="317"/>
                  </a:lnTo>
                  <a:lnTo>
                    <a:pt x="197" y="321"/>
                  </a:lnTo>
                  <a:lnTo>
                    <a:pt x="196" y="313"/>
                  </a:lnTo>
                  <a:lnTo>
                    <a:pt x="188" y="322"/>
                  </a:lnTo>
                  <a:lnTo>
                    <a:pt x="182" y="322"/>
                  </a:lnTo>
                  <a:lnTo>
                    <a:pt x="179" y="318"/>
                  </a:lnTo>
                  <a:lnTo>
                    <a:pt x="179" y="310"/>
                  </a:lnTo>
                  <a:lnTo>
                    <a:pt x="175" y="312"/>
                  </a:lnTo>
                  <a:lnTo>
                    <a:pt x="173" y="321"/>
                  </a:lnTo>
                  <a:lnTo>
                    <a:pt x="165" y="320"/>
                  </a:lnTo>
                  <a:lnTo>
                    <a:pt x="165" y="310"/>
                  </a:lnTo>
                  <a:lnTo>
                    <a:pt x="161" y="316"/>
                  </a:lnTo>
                  <a:lnTo>
                    <a:pt x="155" y="321"/>
                  </a:lnTo>
                  <a:lnTo>
                    <a:pt x="152" y="313"/>
                  </a:lnTo>
                  <a:lnTo>
                    <a:pt x="154" y="304"/>
                  </a:lnTo>
                  <a:lnTo>
                    <a:pt x="144" y="326"/>
                  </a:lnTo>
                  <a:lnTo>
                    <a:pt x="123" y="327"/>
                  </a:lnTo>
                  <a:lnTo>
                    <a:pt x="113" y="321"/>
                  </a:lnTo>
                  <a:lnTo>
                    <a:pt x="105" y="313"/>
                  </a:lnTo>
                  <a:lnTo>
                    <a:pt x="105" y="292"/>
                  </a:lnTo>
                  <a:lnTo>
                    <a:pt x="102" y="285"/>
                  </a:lnTo>
                  <a:lnTo>
                    <a:pt x="103" y="281"/>
                  </a:lnTo>
                  <a:lnTo>
                    <a:pt x="122" y="281"/>
                  </a:lnTo>
                  <a:lnTo>
                    <a:pt x="126" y="277"/>
                  </a:lnTo>
                  <a:lnTo>
                    <a:pt x="114" y="275"/>
                  </a:lnTo>
                  <a:lnTo>
                    <a:pt x="117" y="261"/>
                  </a:lnTo>
                  <a:lnTo>
                    <a:pt x="102" y="267"/>
                  </a:lnTo>
                  <a:lnTo>
                    <a:pt x="99" y="257"/>
                  </a:lnTo>
                  <a:lnTo>
                    <a:pt x="109" y="251"/>
                  </a:lnTo>
                  <a:lnTo>
                    <a:pt x="98" y="241"/>
                  </a:lnTo>
                  <a:lnTo>
                    <a:pt x="114" y="238"/>
                  </a:lnTo>
                  <a:lnTo>
                    <a:pt x="121" y="240"/>
                  </a:lnTo>
                  <a:lnTo>
                    <a:pt x="124" y="235"/>
                  </a:lnTo>
                  <a:lnTo>
                    <a:pt x="121" y="233"/>
                  </a:lnTo>
                  <a:lnTo>
                    <a:pt x="140" y="230"/>
                  </a:lnTo>
                  <a:lnTo>
                    <a:pt x="140" y="224"/>
                  </a:lnTo>
                  <a:lnTo>
                    <a:pt x="121" y="228"/>
                  </a:lnTo>
                  <a:lnTo>
                    <a:pt x="133" y="220"/>
                  </a:lnTo>
                  <a:lnTo>
                    <a:pt x="131" y="217"/>
                  </a:lnTo>
                  <a:lnTo>
                    <a:pt x="135" y="212"/>
                  </a:lnTo>
                  <a:lnTo>
                    <a:pt x="145" y="208"/>
                  </a:lnTo>
                  <a:lnTo>
                    <a:pt x="145" y="204"/>
                  </a:lnTo>
                  <a:lnTo>
                    <a:pt x="141" y="200"/>
                  </a:lnTo>
                  <a:lnTo>
                    <a:pt x="142" y="193"/>
                  </a:lnTo>
                  <a:lnTo>
                    <a:pt x="175" y="188"/>
                  </a:lnTo>
                  <a:lnTo>
                    <a:pt x="182" y="184"/>
                  </a:lnTo>
                  <a:lnTo>
                    <a:pt x="180" y="180"/>
                  </a:lnTo>
                  <a:lnTo>
                    <a:pt x="175" y="184"/>
                  </a:lnTo>
                  <a:lnTo>
                    <a:pt x="150" y="186"/>
                  </a:lnTo>
                  <a:lnTo>
                    <a:pt x="148" y="184"/>
                  </a:lnTo>
                  <a:lnTo>
                    <a:pt x="141" y="189"/>
                  </a:lnTo>
                  <a:lnTo>
                    <a:pt x="133" y="188"/>
                  </a:lnTo>
                  <a:lnTo>
                    <a:pt x="116" y="196"/>
                  </a:lnTo>
                  <a:lnTo>
                    <a:pt x="111" y="193"/>
                  </a:lnTo>
                  <a:lnTo>
                    <a:pt x="79" y="207"/>
                  </a:lnTo>
                  <a:lnTo>
                    <a:pt x="63" y="206"/>
                  </a:lnTo>
                  <a:lnTo>
                    <a:pt x="57" y="214"/>
                  </a:lnTo>
                  <a:lnTo>
                    <a:pt x="52" y="208"/>
                  </a:lnTo>
                  <a:lnTo>
                    <a:pt x="44" y="217"/>
                  </a:lnTo>
                  <a:lnTo>
                    <a:pt x="23" y="219"/>
                  </a:lnTo>
                  <a:lnTo>
                    <a:pt x="15" y="226"/>
                  </a:lnTo>
                  <a:lnTo>
                    <a:pt x="3" y="220"/>
                  </a:lnTo>
                  <a:lnTo>
                    <a:pt x="0" y="208"/>
                  </a:lnTo>
                  <a:lnTo>
                    <a:pt x="8" y="207"/>
                  </a:lnTo>
                  <a:lnTo>
                    <a:pt x="7" y="200"/>
                  </a:lnTo>
                  <a:lnTo>
                    <a:pt x="9" y="191"/>
                  </a:lnTo>
                  <a:lnTo>
                    <a:pt x="15" y="189"/>
                  </a:lnTo>
                  <a:lnTo>
                    <a:pt x="34" y="196"/>
                  </a:lnTo>
                  <a:lnTo>
                    <a:pt x="32" y="188"/>
                  </a:lnTo>
                  <a:lnTo>
                    <a:pt x="27" y="185"/>
                  </a:lnTo>
                  <a:lnTo>
                    <a:pt x="29" y="177"/>
                  </a:lnTo>
                  <a:lnTo>
                    <a:pt x="24" y="177"/>
                  </a:lnTo>
                  <a:lnTo>
                    <a:pt x="25" y="166"/>
                  </a:lnTo>
                  <a:lnTo>
                    <a:pt x="36" y="158"/>
                  </a:lnTo>
                  <a:lnTo>
                    <a:pt x="43" y="157"/>
                  </a:lnTo>
                  <a:lnTo>
                    <a:pt x="59" y="171"/>
                  </a:lnTo>
                  <a:lnTo>
                    <a:pt x="62" y="180"/>
                  </a:lnTo>
                  <a:lnTo>
                    <a:pt x="72" y="176"/>
                  </a:lnTo>
                  <a:lnTo>
                    <a:pt x="70" y="162"/>
                  </a:lnTo>
                  <a:lnTo>
                    <a:pt x="56" y="151"/>
                  </a:lnTo>
                  <a:lnTo>
                    <a:pt x="60" y="144"/>
                  </a:lnTo>
                  <a:lnTo>
                    <a:pt x="67" y="135"/>
                  </a:lnTo>
                  <a:lnTo>
                    <a:pt x="67" y="130"/>
                  </a:lnTo>
                  <a:lnTo>
                    <a:pt x="46" y="138"/>
                  </a:lnTo>
                  <a:lnTo>
                    <a:pt x="45" y="129"/>
                  </a:lnTo>
                  <a:lnTo>
                    <a:pt x="38" y="117"/>
                  </a:lnTo>
                  <a:lnTo>
                    <a:pt x="38" y="104"/>
                  </a:lnTo>
                  <a:lnTo>
                    <a:pt x="42" y="95"/>
                  </a:lnTo>
                  <a:lnTo>
                    <a:pt x="29" y="95"/>
                  </a:lnTo>
                  <a:lnTo>
                    <a:pt x="29" y="74"/>
                  </a:lnTo>
                  <a:lnTo>
                    <a:pt x="38" y="58"/>
                  </a:lnTo>
                  <a:lnTo>
                    <a:pt x="37" y="57"/>
                  </a:lnTo>
                  <a:lnTo>
                    <a:pt x="41" y="48"/>
                  </a:lnTo>
                  <a:lnTo>
                    <a:pt x="46" y="44"/>
                  </a:lnTo>
                  <a:lnTo>
                    <a:pt x="64" y="50"/>
                  </a:lnTo>
                  <a:lnTo>
                    <a:pt x="67" y="49"/>
                  </a:lnTo>
                  <a:lnTo>
                    <a:pt x="70" y="55"/>
                  </a:lnTo>
                  <a:lnTo>
                    <a:pt x="70" y="64"/>
                  </a:lnTo>
                  <a:lnTo>
                    <a:pt x="73" y="63"/>
                  </a:lnTo>
                  <a:lnTo>
                    <a:pt x="83" y="70"/>
                  </a:lnTo>
                  <a:lnTo>
                    <a:pt x="77" y="81"/>
                  </a:lnTo>
                  <a:lnTo>
                    <a:pt x="96" y="106"/>
                  </a:lnTo>
                  <a:lnTo>
                    <a:pt x="96" y="110"/>
                  </a:lnTo>
                  <a:lnTo>
                    <a:pt x="98" y="114"/>
                  </a:lnTo>
                  <a:lnTo>
                    <a:pt x="105" y="111"/>
                  </a:lnTo>
                  <a:lnTo>
                    <a:pt x="109" y="113"/>
                  </a:lnTo>
                  <a:lnTo>
                    <a:pt x="105" y="120"/>
                  </a:lnTo>
                  <a:lnTo>
                    <a:pt x="130" y="143"/>
                  </a:lnTo>
                  <a:lnTo>
                    <a:pt x="139" y="145"/>
                  </a:lnTo>
                  <a:lnTo>
                    <a:pt x="145" y="137"/>
                  </a:lnTo>
                  <a:lnTo>
                    <a:pt x="147" y="135"/>
                  </a:lnTo>
                  <a:lnTo>
                    <a:pt x="138" y="136"/>
                  </a:lnTo>
                  <a:lnTo>
                    <a:pt x="122" y="100"/>
                  </a:lnTo>
                  <a:lnTo>
                    <a:pt x="136" y="98"/>
                  </a:lnTo>
                  <a:lnTo>
                    <a:pt x="132" y="91"/>
                  </a:lnTo>
                  <a:lnTo>
                    <a:pt x="113" y="94"/>
                  </a:lnTo>
                  <a:lnTo>
                    <a:pt x="105" y="85"/>
                  </a:lnTo>
                  <a:lnTo>
                    <a:pt x="108" y="80"/>
                  </a:lnTo>
                  <a:lnTo>
                    <a:pt x="118" y="81"/>
                  </a:lnTo>
                  <a:lnTo>
                    <a:pt x="120" y="75"/>
                  </a:lnTo>
                  <a:lnTo>
                    <a:pt x="127" y="74"/>
                  </a:lnTo>
                  <a:lnTo>
                    <a:pt x="121" y="70"/>
                  </a:lnTo>
                  <a:lnTo>
                    <a:pt x="115" y="62"/>
                  </a:lnTo>
                  <a:lnTo>
                    <a:pt x="100" y="62"/>
                  </a:lnTo>
                  <a:lnTo>
                    <a:pt x="91" y="56"/>
                  </a:lnTo>
                  <a:lnTo>
                    <a:pt x="83" y="40"/>
                  </a:lnTo>
                  <a:lnTo>
                    <a:pt x="84" y="33"/>
                  </a:lnTo>
                  <a:lnTo>
                    <a:pt x="92" y="32"/>
                  </a:lnTo>
                  <a:lnTo>
                    <a:pt x="97" y="18"/>
                  </a:lnTo>
                  <a:lnTo>
                    <a:pt x="112" y="7"/>
                  </a:lnTo>
                  <a:lnTo>
                    <a:pt x="132" y="10"/>
                  </a:lnTo>
                  <a:lnTo>
                    <a:pt x="144" y="7"/>
                  </a:lnTo>
                  <a:lnTo>
                    <a:pt x="157" y="25"/>
                  </a:lnTo>
                  <a:lnTo>
                    <a:pt x="175" y="31"/>
                  </a:lnTo>
                  <a:lnTo>
                    <a:pt x="173" y="40"/>
                  </a:lnTo>
                  <a:lnTo>
                    <a:pt x="175" y="45"/>
                  </a:lnTo>
                  <a:lnTo>
                    <a:pt x="176" y="40"/>
                  </a:lnTo>
                  <a:lnTo>
                    <a:pt x="186" y="43"/>
                  </a:lnTo>
                  <a:lnTo>
                    <a:pt x="189" y="34"/>
                  </a:lnTo>
                  <a:lnTo>
                    <a:pt x="183" y="18"/>
                  </a:lnTo>
                  <a:lnTo>
                    <a:pt x="186" y="13"/>
                  </a:lnTo>
                  <a:lnTo>
                    <a:pt x="199" y="16"/>
                  </a:lnTo>
                  <a:lnTo>
                    <a:pt x="202" y="6"/>
                  </a:lnTo>
                  <a:lnTo>
                    <a:pt x="188" y="0"/>
                  </a:lnTo>
                  <a:lnTo>
                    <a:pt x="204" y="2"/>
                  </a:lnTo>
                  <a:lnTo>
                    <a:pt x="209" y="10"/>
                  </a:lnTo>
                  <a:lnTo>
                    <a:pt x="220" y="20"/>
                  </a:lnTo>
                  <a:lnTo>
                    <a:pt x="208" y="17"/>
                  </a:lnTo>
                  <a:lnTo>
                    <a:pt x="211" y="23"/>
                  </a:lnTo>
                  <a:lnTo>
                    <a:pt x="228" y="29"/>
                  </a:lnTo>
                  <a:lnTo>
                    <a:pt x="238" y="42"/>
                  </a:lnTo>
                  <a:lnTo>
                    <a:pt x="236" y="77"/>
                  </a:lnTo>
                  <a:lnTo>
                    <a:pt x="243" y="93"/>
                  </a:lnTo>
                  <a:lnTo>
                    <a:pt x="244" y="105"/>
                  </a:lnTo>
                  <a:lnTo>
                    <a:pt x="241" y="128"/>
                  </a:lnTo>
                  <a:lnTo>
                    <a:pt x="242" y="13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6" name="Freeform 1208"/>
            <p:cNvSpPr>
              <a:spLocks/>
            </p:cNvSpPr>
            <p:nvPr/>
          </p:nvSpPr>
          <p:spPr bwMode="auto">
            <a:xfrm>
              <a:off x="2211850" y="1449840"/>
              <a:ext cx="122523" cy="154801"/>
            </a:xfrm>
            <a:custGeom>
              <a:avLst/>
              <a:gdLst>
                <a:gd name="T0" fmla="*/ 0 w 252"/>
                <a:gd name="T1" fmla="*/ 0 h 327"/>
                <a:gd name="T2" fmla="*/ 0 w 252"/>
                <a:gd name="T3" fmla="*/ 0 h 327"/>
                <a:gd name="T4" fmla="*/ 0 w 252"/>
                <a:gd name="T5" fmla="*/ 0 h 327"/>
                <a:gd name="T6" fmla="*/ 0 w 252"/>
                <a:gd name="T7" fmla="*/ 0 h 327"/>
                <a:gd name="T8" fmla="*/ 0 w 252"/>
                <a:gd name="T9" fmla="*/ 0 h 327"/>
                <a:gd name="T10" fmla="*/ 0 w 252"/>
                <a:gd name="T11" fmla="*/ 0 h 327"/>
                <a:gd name="T12" fmla="*/ 0 w 252"/>
                <a:gd name="T13" fmla="*/ 0 h 327"/>
                <a:gd name="T14" fmla="*/ 0 w 252"/>
                <a:gd name="T15" fmla="*/ 0 h 327"/>
                <a:gd name="T16" fmla="*/ 0 w 252"/>
                <a:gd name="T17" fmla="*/ 0 h 327"/>
                <a:gd name="T18" fmla="*/ 0 w 252"/>
                <a:gd name="T19" fmla="*/ 0 h 327"/>
                <a:gd name="T20" fmla="*/ 0 w 252"/>
                <a:gd name="T21" fmla="*/ 0 h 327"/>
                <a:gd name="T22" fmla="*/ 0 w 252"/>
                <a:gd name="T23" fmla="*/ 0 h 327"/>
                <a:gd name="T24" fmla="*/ 0 w 252"/>
                <a:gd name="T25" fmla="*/ 0 h 327"/>
                <a:gd name="T26" fmla="*/ 0 w 252"/>
                <a:gd name="T27" fmla="*/ 0 h 327"/>
                <a:gd name="T28" fmla="*/ 0 w 252"/>
                <a:gd name="T29" fmla="*/ 0 h 327"/>
                <a:gd name="T30" fmla="*/ 0 w 252"/>
                <a:gd name="T31" fmla="*/ 0 h 327"/>
                <a:gd name="T32" fmla="*/ 0 w 252"/>
                <a:gd name="T33" fmla="*/ 0 h 327"/>
                <a:gd name="T34" fmla="*/ 0 w 252"/>
                <a:gd name="T35" fmla="*/ 0 h 327"/>
                <a:gd name="T36" fmla="*/ 0 w 252"/>
                <a:gd name="T37" fmla="*/ 0 h 327"/>
                <a:gd name="T38" fmla="*/ 0 w 252"/>
                <a:gd name="T39" fmla="*/ 0 h 327"/>
                <a:gd name="T40" fmla="*/ 0 w 252"/>
                <a:gd name="T41" fmla="*/ 0 h 327"/>
                <a:gd name="T42" fmla="*/ 0 w 252"/>
                <a:gd name="T43" fmla="*/ 0 h 327"/>
                <a:gd name="T44" fmla="*/ 0 w 252"/>
                <a:gd name="T45" fmla="*/ 0 h 327"/>
                <a:gd name="T46" fmla="*/ 0 w 252"/>
                <a:gd name="T47" fmla="*/ 0 h 327"/>
                <a:gd name="T48" fmla="*/ 0 w 252"/>
                <a:gd name="T49" fmla="*/ 0 h 327"/>
                <a:gd name="T50" fmla="*/ 0 w 252"/>
                <a:gd name="T51" fmla="*/ 0 h 327"/>
                <a:gd name="T52" fmla="*/ 0 w 252"/>
                <a:gd name="T53" fmla="*/ 0 h 327"/>
                <a:gd name="T54" fmla="*/ 0 w 252"/>
                <a:gd name="T55" fmla="*/ 0 h 327"/>
                <a:gd name="T56" fmla="*/ 0 w 252"/>
                <a:gd name="T57" fmla="*/ 0 h 327"/>
                <a:gd name="T58" fmla="*/ 0 w 252"/>
                <a:gd name="T59" fmla="*/ 0 h 327"/>
                <a:gd name="T60" fmla="*/ 0 w 252"/>
                <a:gd name="T61" fmla="*/ 0 h 327"/>
                <a:gd name="T62" fmla="*/ 0 w 252"/>
                <a:gd name="T63" fmla="*/ 0 h 327"/>
                <a:gd name="T64" fmla="*/ 0 w 252"/>
                <a:gd name="T65" fmla="*/ 0 h 327"/>
                <a:gd name="T66" fmla="*/ 0 w 252"/>
                <a:gd name="T67" fmla="*/ 0 h 327"/>
                <a:gd name="T68" fmla="*/ 0 w 252"/>
                <a:gd name="T69" fmla="*/ 0 h 327"/>
                <a:gd name="T70" fmla="*/ 0 w 252"/>
                <a:gd name="T71" fmla="*/ 0 h 327"/>
                <a:gd name="T72" fmla="*/ 0 w 252"/>
                <a:gd name="T73" fmla="*/ 0 h 327"/>
                <a:gd name="T74" fmla="*/ 0 w 252"/>
                <a:gd name="T75" fmla="*/ 0 h 327"/>
                <a:gd name="T76" fmla="*/ 0 w 252"/>
                <a:gd name="T77" fmla="*/ 0 h 327"/>
                <a:gd name="T78" fmla="*/ 0 w 252"/>
                <a:gd name="T79" fmla="*/ 0 h 327"/>
                <a:gd name="T80" fmla="*/ 0 w 252"/>
                <a:gd name="T81" fmla="*/ 0 h 327"/>
                <a:gd name="T82" fmla="*/ 0 w 252"/>
                <a:gd name="T83" fmla="*/ 0 h 327"/>
                <a:gd name="T84" fmla="*/ 0 w 252"/>
                <a:gd name="T85" fmla="*/ 0 h 327"/>
                <a:gd name="T86" fmla="*/ 0 w 252"/>
                <a:gd name="T87" fmla="*/ 0 h 327"/>
                <a:gd name="T88" fmla="*/ 0 w 252"/>
                <a:gd name="T89" fmla="*/ 0 h 327"/>
                <a:gd name="T90" fmla="*/ 0 w 252"/>
                <a:gd name="T91" fmla="*/ 0 h 327"/>
                <a:gd name="T92" fmla="*/ 0 w 252"/>
                <a:gd name="T93" fmla="*/ 0 h 327"/>
                <a:gd name="T94" fmla="*/ 0 w 252"/>
                <a:gd name="T95" fmla="*/ 0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
                <a:gd name="T145" fmla="*/ 0 h 327"/>
                <a:gd name="T146" fmla="*/ 252 w 252"/>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 h="327">
                  <a:moveTo>
                    <a:pt x="242" y="137"/>
                  </a:moveTo>
                  <a:lnTo>
                    <a:pt x="243" y="140"/>
                  </a:lnTo>
                  <a:lnTo>
                    <a:pt x="242" y="143"/>
                  </a:lnTo>
                  <a:lnTo>
                    <a:pt x="242" y="162"/>
                  </a:lnTo>
                  <a:lnTo>
                    <a:pt x="230" y="171"/>
                  </a:lnTo>
                  <a:lnTo>
                    <a:pt x="229" y="177"/>
                  </a:lnTo>
                  <a:lnTo>
                    <a:pt x="245" y="183"/>
                  </a:lnTo>
                  <a:lnTo>
                    <a:pt x="250" y="182"/>
                  </a:lnTo>
                  <a:lnTo>
                    <a:pt x="252" y="245"/>
                  </a:lnTo>
                  <a:lnTo>
                    <a:pt x="240" y="210"/>
                  </a:lnTo>
                  <a:lnTo>
                    <a:pt x="236" y="207"/>
                  </a:lnTo>
                  <a:lnTo>
                    <a:pt x="232" y="210"/>
                  </a:lnTo>
                  <a:lnTo>
                    <a:pt x="226" y="208"/>
                  </a:lnTo>
                  <a:lnTo>
                    <a:pt x="224" y="215"/>
                  </a:lnTo>
                  <a:lnTo>
                    <a:pt x="230" y="219"/>
                  </a:lnTo>
                  <a:lnTo>
                    <a:pt x="231" y="226"/>
                  </a:lnTo>
                  <a:lnTo>
                    <a:pt x="230" y="229"/>
                  </a:lnTo>
                  <a:lnTo>
                    <a:pt x="228" y="223"/>
                  </a:lnTo>
                  <a:lnTo>
                    <a:pt x="222" y="227"/>
                  </a:lnTo>
                  <a:lnTo>
                    <a:pt x="220" y="233"/>
                  </a:lnTo>
                  <a:lnTo>
                    <a:pt x="226" y="240"/>
                  </a:lnTo>
                  <a:lnTo>
                    <a:pt x="223" y="241"/>
                  </a:lnTo>
                  <a:lnTo>
                    <a:pt x="222" y="245"/>
                  </a:lnTo>
                  <a:lnTo>
                    <a:pt x="224" y="251"/>
                  </a:lnTo>
                  <a:lnTo>
                    <a:pt x="222" y="252"/>
                  </a:lnTo>
                  <a:lnTo>
                    <a:pt x="218" y="246"/>
                  </a:lnTo>
                  <a:lnTo>
                    <a:pt x="213" y="260"/>
                  </a:lnTo>
                  <a:lnTo>
                    <a:pt x="214" y="265"/>
                  </a:lnTo>
                  <a:lnTo>
                    <a:pt x="219" y="263"/>
                  </a:lnTo>
                  <a:lnTo>
                    <a:pt x="236" y="297"/>
                  </a:lnTo>
                  <a:lnTo>
                    <a:pt x="231" y="300"/>
                  </a:lnTo>
                  <a:lnTo>
                    <a:pt x="226" y="296"/>
                  </a:lnTo>
                  <a:lnTo>
                    <a:pt x="222" y="288"/>
                  </a:lnTo>
                  <a:lnTo>
                    <a:pt x="219" y="285"/>
                  </a:lnTo>
                  <a:lnTo>
                    <a:pt x="213" y="286"/>
                  </a:lnTo>
                  <a:lnTo>
                    <a:pt x="213" y="292"/>
                  </a:lnTo>
                  <a:lnTo>
                    <a:pt x="215" y="297"/>
                  </a:lnTo>
                  <a:lnTo>
                    <a:pt x="215" y="302"/>
                  </a:lnTo>
                  <a:lnTo>
                    <a:pt x="220" y="309"/>
                  </a:lnTo>
                  <a:lnTo>
                    <a:pt x="220" y="317"/>
                  </a:lnTo>
                  <a:lnTo>
                    <a:pt x="197" y="321"/>
                  </a:lnTo>
                  <a:lnTo>
                    <a:pt x="196" y="313"/>
                  </a:lnTo>
                  <a:lnTo>
                    <a:pt x="188" y="322"/>
                  </a:lnTo>
                  <a:lnTo>
                    <a:pt x="182" y="322"/>
                  </a:lnTo>
                  <a:lnTo>
                    <a:pt x="179" y="318"/>
                  </a:lnTo>
                  <a:lnTo>
                    <a:pt x="179" y="310"/>
                  </a:lnTo>
                  <a:lnTo>
                    <a:pt x="175" y="312"/>
                  </a:lnTo>
                  <a:lnTo>
                    <a:pt x="173" y="321"/>
                  </a:lnTo>
                  <a:lnTo>
                    <a:pt x="165" y="320"/>
                  </a:lnTo>
                  <a:lnTo>
                    <a:pt x="165" y="310"/>
                  </a:lnTo>
                  <a:lnTo>
                    <a:pt x="161" y="316"/>
                  </a:lnTo>
                  <a:lnTo>
                    <a:pt x="155" y="321"/>
                  </a:lnTo>
                  <a:lnTo>
                    <a:pt x="152" y="313"/>
                  </a:lnTo>
                  <a:lnTo>
                    <a:pt x="154" y="304"/>
                  </a:lnTo>
                  <a:lnTo>
                    <a:pt x="144" y="326"/>
                  </a:lnTo>
                  <a:lnTo>
                    <a:pt x="123" y="327"/>
                  </a:lnTo>
                  <a:lnTo>
                    <a:pt x="113" y="321"/>
                  </a:lnTo>
                  <a:lnTo>
                    <a:pt x="105" y="313"/>
                  </a:lnTo>
                  <a:lnTo>
                    <a:pt x="105" y="292"/>
                  </a:lnTo>
                  <a:lnTo>
                    <a:pt x="102" y="285"/>
                  </a:lnTo>
                  <a:lnTo>
                    <a:pt x="103" y="281"/>
                  </a:lnTo>
                  <a:lnTo>
                    <a:pt x="122" y="281"/>
                  </a:lnTo>
                  <a:lnTo>
                    <a:pt x="126" y="277"/>
                  </a:lnTo>
                  <a:lnTo>
                    <a:pt x="114" y="275"/>
                  </a:lnTo>
                  <a:lnTo>
                    <a:pt x="117" y="261"/>
                  </a:lnTo>
                  <a:lnTo>
                    <a:pt x="102" y="267"/>
                  </a:lnTo>
                  <a:lnTo>
                    <a:pt x="99" y="257"/>
                  </a:lnTo>
                  <a:lnTo>
                    <a:pt x="109" y="251"/>
                  </a:lnTo>
                  <a:lnTo>
                    <a:pt x="98" y="241"/>
                  </a:lnTo>
                  <a:lnTo>
                    <a:pt x="114" y="238"/>
                  </a:lnTo>
                  <a:lnTo>
                    <a:pt x="121" y="240"/>
                  </a:lnTo>
                  <a:lnTo>
                    <a:pt x="124" y="235"/>
                  </a:lnTo>
                  <a:lnTo>
                    <a:pt x="121" y="233"/>
                  </a:lnTo>
                  <a:lnTo>
                    <a:pt x="140" y="230"/>
                  </a:lnTo>
                  <a:lnTo>
                    <a:pt x="140" y="224"/>
                  </a:lnTo>
                  <a:lnTo>
                    <a:pt x="121" y="228"/>
                  </a:lnTo>
                  <a:lnTo>
                    <a:pt x="133" y="220"/>
                  </a:lnTo>
                  <a:lnTo>
                    <a:pt x="131" y="217"/>
                  </a:lnTo>
                  <a:lnTo>
                    <a:pt x="135" y="212"/>
                  </a:lnTo>
                  <a:lnTo>
                    <a:pt x="145" y="208"/>
                  </a:lnTo>
                  <a:lnTo>
                    <a:pt x="145" y="204"/>
                  </a:lnTo>
                  <a:lnTo>
                    <a:pt x="141" y="200"/>
                  </a:lnTo>
                  <a:lnTo>
                    <a:pt x="142" y="193"/>
                  </a:lnTo>
                  <a:lnTo>
                    <a:pt x="175" y="188"/>
                  </a:lnTo>
                  <a:lnTo>
                    <a:pt x="182" y="184"/>
                  </a:lnTo>
                  <a:lnTo>
                    <a:pt x="180" y="180"/>
                  </a:lnTo>
                  <a:lnTo>
                    <a:pt x="175" y="184"/>
                  </a:lnTo>
                  <a:lnTo>
                    <a:pt x="150" y="186"/>
                  </a:lnTo>
                  <a:lnTo>
                    <a:pt x="148" y="184"/>
                  </a:lnTo>
                  <a:lnTo>
                    <a:pt x="141" y="189"/>
                  </a:lnTo>
                  <a:lnTo>
                    <a:pt x="133" y="188"/>
                  </a:lnTo>
                  <a:lnTo>
                    <a:pt x="116" y="196"/>
                  </a:lnTo>
                  <a:lnTo>
                    <a:pt x="111" y="193"/>
                  </a:lnTo>
                  <a:lnTo>
                    <a:pt x="79" y="207"/>
                  </a:lnTo>
                  <a:lnTo>
                    <a:pt x="63" y="206"/>
                  </a:lnTo>
                  <a:lnTo>
                    <a:pt x="57" y="214"/>
                  </a:lnTo>
                  <a:lnTo>
                    <a:pt x="52" y="208"/>
                  </a:lnTo>
                  <a:lnTo>
                    <a:pt x="44" y="217"/>
                  </a:lnTo>
                  <a:lnTo>
                    <a:pt x="23" y="219"/>
                  </a:lnTo>
                  <a:lnTo>
                    <a:pt x="15" y="226"/>
                  </a:lnTo>
                  <a:lnTo>
                    <a:pt x="3" y="220"/>
                  </a:lnTo>
                  <a:lnTo>
                    <a:pt x="0" y="208"/>
                  </a:lnTo>
                  <a:lnTo>
                    <a:pt x="8" y="207"/>
                  </a:lnTo>
                  <a:lnTo>
                    <a:pt x="7" y="200"/>
                  </a:lnTo>
                  <a:lnTo>
                    <a:pt x="9" y="191"/>
                  </a:lnTo>
                  <a:lnTo>
                    <a:pt x="15" y="189"/>
                  </a:lnTo>
                  <a:lnTo>
                    <a:pt x="34" y="196"/>
                  </a:lnTo>
                  <a:lnTo>
                    <a:pt x="32" y="188"/>
                  </a:lnTo>
                  <a:lnTo>
                    <a:pt x="27" y="185"/>
                  </a:lnTo>
                  <a:lnTo>
                    <a:pt x="29" y="177"/>
                  </a:lnTo>
                  <a:lnTo>
                    <a:pt x="24" y="177"/>
                  </a:lnTo>
                  <a:lnTo>
                    <a:pt x="25" y="166"/>
                  </a:lnTo>
                  <a:lnTo>
                    <a:pt x="36" y="158"/>
                  </a:lnTo>
                  <a:lnTo>
                    <a:pt x="43" y="157"/>
                  </a:lnTo>
                  <a:lnTo>
                    <a:pt x="59" y="171"/>
                  </a:lnTo>
                  <a:lnTo>
                    <a:pt x="62" y="180"/>
                  </a:lnTo>
                  <a:lnTo>
                    <a:pt x="72" y="176"/>
                  </a:lnTo>
                  <a:lnTo>
                    <a:pt x="70" y="162"/>
                  </a:lnTo>
                  <a:lnTo>
                    <a:pt x="56" y="151"/>
                  </a:lnTo>
                  <a:lnTo>
                    <a:pt x="60" y="144"/>
                  </a:lnTo>
                  <a:lnTo>
                    <a:pt x="67" y="135"/>
                  </a:lnTo>
                  <a:lnTo>
                    <a:pt x="67" y="130"/>
                  </a:lnTo>
                  <a:lnTo>
                    <a:pt x="46" y="138"/>
                  </a:lnTo>
                  <a:lnTo>
                    <a:pt x="45" y="129"/>
                  </a:lnTo>
                  <a:lnTo>
                    <a:pt x="38" y="117"/>
                  </a:lnTo>
                  <a:lnTo>
                    <a:pt x="38" y="104"/>
                  </a:lnTo>
                  <a:lnTo>
                    <a:pt x="42" y="95"/>
                  </a:lnTo>
                  <a:lnTo>
                    <a:pt x="29" y="95"/>
                  </a:lnTo>
                  <a:lnTo>
                    <a:pt x="29" y="74"/>
                  </a:lnTo>
                  <a:lnTo>
                    <a:pt x="38" y="58"/>
                  </a:lnTo>
                  <a:lnTo>
                    <a:pt x="37" y="57"/>
                  </a:lnTo>
                  <a:lnTo>
                    <a:pt x="41" y="48"/>
                  </a:lnTo>
                  <a:lnTo>
                    <a:pt x="46" y="44"/>
                  </a:lnTo>
                  <a:lnTo>
                    <a:pt x="64" y="50"/>
                  </a:lnTo>
                  <a:lnTo>
                    <a:pt x="67" y="49"/>
                  </a:lnTo>
                  <a:lnTo>
                    <a:pt x="70" y="55"/>
                  </a:lnTo>
                  <a:lnTo>
                    <a:pt x="70" y="64"/>
                  </a:lnTo>
                  <a:lnTo>
                    <a:pt x="73" y="63"/>
                  </a:lnTo>
                  <a:lnTo>
                    <a:pt x="83" y="70"/>
                  </a:lnTo>
                  <a:lnTo>
                    <a:pt x="77" y="81"/>
                  </a:lnTo>
                  <a:lnTo>
                    <a:pt x="96" y="106"/>
                  </a:lnTo>
                  <a:lnTo>
                    <a:pt x="96" y="110"/>
                  </a:lnTo>
                  <a:lnTo>
                    <a:pt x="98" y="114"/>
                  </a:lnTo>
                  <a:lnTo>
                    <a:pt x="105" y="111"/>
                  </a:lnTo>
                  <a:lnTo>
                    <a:pt x="109" y="113"/>
                  </a:lnTo>
                  <a:lnTo>
                    <a:pt x="105" y="120"/>
                  </a:lnTo>
                  <a:lnTo>
                    <a:pt x="130" y="143"/>
                  </a:lnTo>
                  <a:lnTo>
                    <a:pt x="139" y="145"/>
                  </a:lnTo>
                  <a:lnTo>
                    <a:pt x="145" y="137"/>
                  </a:lnTo>
                  <a:lnTo>
                    <a:pt x="147" y="135"/>
                  </a:lnTo>
                  <a:lnTo>
                    <a:pt x="138" y="136"/>
                  </a:lnTo>
                  <a:lnTo>
                    <a:pt x="122" y="100"/>
                  </a:lnTo>
                  <a:lnTo>
                    <a:pt x="136" y="98"/>
                  </a:lnTo>
                  <a:lnTo>
                    <a:pt x="132" y="91"/>
                  </a:lnTo>
                  <a:lnTo>
                    <a:pt x="113" y="94"/>
                  </a:lnTo>
                  <a:lnTo>
                    <a:pt x="105" y="85"/>
                  </a:lnTo>
                  <a:lnTo>
                    <a:pt x="108" y="80"/>
                  </a:lnTo>
                  <a:lnTo>
                    <a:pt x="118" y="81"/>
                  </a:lnTo>
                  <a:lnTo>
                    <a:pt x="120" y="75"/>
                  </a:lnTo>
                  <a:lnTo>
                    <a:pt x="127" y="74"/>
                  </a:lnTo>
                  <a:lnTo>
                    <a:pt x="121" y="70"/>
                  </a:lnTo>
                  <a:lnTo>
                    <a:pt x="115" y="62"/>
                  </a:lnTo>
                  <a:lnTo>
                    <a:pt x="100" y="62"/>
                  </a:lnTo>
                  <a:lnTo>
                    <a:pt x="91" y="56"/>
                  </a:lnTo>
                  <a:lnTo>
                    <a:pt x="83" y="40"/>
                  </a:lnTo>
                  <a:lnTo>
                    <a:pt x="84" y="33"/>
                  </a:lnTo>
                  <a:lnTo>
                    <a:pt x="92" y="32"/>
                  </a:lnTo>
                  <a:lnTo>
                    <a:pt x="97" y="18"/>
                  </a:lnTo>
                  <a:lnTo>
                    <a:pt x="112" y="7"/>
                  </a:lnTo>
                  <a:lnTo>
                    <a:pt x="132" y="10"/>
                  </a:lnTo>
                  <a:lnTo>
                    <a:pt x="144" y="7"/>
                  </a:lnTo>
                  <a:lnTo>
                    <a:pt x="157" y="25"/>
                  </a:lnTo>
                  <a:lnTo>
                    <a:pt x="175" y="31"/>
                  </a:lnTo>
                  <a:lnTo>
                    <a:pt x="173" y="40"/>
                  </a:lnTo>
                  <a:lnTo>
                    <a:pt x="175" y="45"/>
                  </a:lnTo>
                  <a:lnTo>
                    <a:pt x="176" y="40"/>
                  </a:lnTo>
                  <a:lnTo>
                    <a:pt x="186" y="43"/>
                  </a:lnTo>
                  <a:lnTo>
                    <a:pt x="189" y="34"/>
                  </a:lnTo>
                  <a:lnTo>
                    <a:pt x="183" y="18"/>
                  </a:lnTo>
                  <a:lnTo>
                    <a:pt x="186" y="13"/>
                  </a:lnTo>
                  <a:lnTo>
                    <a:pt x="199" y="16"/>
                  </a:lnTo>
                  <a:lnTo>
                    <a:pt x="202" y="6"/>
                  </a:lnTo>
                  <a:lnTo>
                    <a:pt x="188" y="0"/>
                  </a:lnTo>
                  <a:lnTo>
                    <a:pt x="204" y="2"/>
                  </a:lnTo>
                  <a:lnTo>
                    <a:pt x="209" y="10"/>
                  </a:lnTo>
                  <a:lnTo>
                    <a:pt x="220" y="20"/>
                  </a:lnTo>
                  <a:lnTo>
                    <a:pt x="208" y="17"/>
                  </a:lnTo>
                  <a:lnTo>
                    <a:pt x="211" y="23"/>
                  </a:lnTo>
                  <a:lnTo>
                    <a:pt x="228" y="29"/>
                  </a:lnTo>
                  <a:lnTo>
                    <a:pt x="238" y="42"/>
                  </a:lnTo>
                  <a:lnTo>
                    <a:pt x="236" y="77"/>
                  </a:lnTo>
                  <a:lnTo>
                    <a:pt x="243" y="93"/>
                  </a:lnTo>
                  <a:lnTo>
                    <a:pt x="244" y="105"/>
                  </a:lnTo>
                  <a:lnTo>
                    <a:pt x="241" y="128"/>
                  </a:lnTo>
                  <a:lnTo>
                    <a:pt x="242" y="13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07" name="Freeform 607"/>
            <p:cNvSpPr>
              <a:spLocks/>
            </p:cNvSpPr>
            <p:nvPr/>
          </p:nvSpPr>
          <p:spPr bwMode="auto">
            <a:xfrm>
              <a:off x="8283542" y="2565520"/>
              <a:ext cx="30253" cy="32076"/>
            </a:xfrm>
            <a:custGeom>
              <a:avLst/>
              <a:gdLst>
                <a:gd name="T0" fmla="*/ 0 w 58"/>
                <a:gd name="T1" fmla="*/ 0 h 67"/>
                <a:gd name="T2" fmla="*/ 0 w 58"/>
                <a:gd name="T3" fmla="*/ 0 h 67"/>
                <a:gd name="T4" fmla="*/ 0 w 58"/>
                <a:gd name="T5" fmla="*/ 0 h 67"/>
                <a:gd name="T6" fmla="*/ 0 w 58"/>
                <a:gd name="T7" fmla="*/ 0 h 67"/>
                <a:gd name="T8" fmla="*/ 0 w 58"/>
                <a:gd name="T9" fmla="*/ 0 h 67"/>
                <a:gd name="T10" fmla="*/ 0 w 58"/>
                <a:gd name="T11" fmla="*/ 0 h 67"/>
                <a:gd name="T12" fmla="*/ 0 w 58"/>
                <a:gd name="T13" fmla="*/ 0 h 67"/>
                <a:gd name="T14" fmla="*/ 0 w 58"/>
                <a:gd name="T15" fmla="*/ 0 h 67"/>
                <a:gd name="T16" fmla="*/ 0 w 58"/>
                <a:gd name="T17" fmla="*/ 0 h 67"/>
                <a:gd name="T18" fmla="*/ 0 w 58"/>
                <a:gd name="T19" fmla="*/ 0 h 67"/>
                <a:gd name="T20" fmla="*/ 0 w 58"/>
                <a:gd name="T21" fmla="*/ 0 h 67"/>
                <a:gd name="T22" fmla="*/ 0 w 58"/>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67"/>
                <a:gd name="T38" fmla="*/ 58 w 58"/>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67">
                  <a:moveTo>
                    <a:pt x="49" y="1"/>
                  </a:moveTo>
                  <a:lnTo>
                    <a:pt x="42" y="7"/>
                  </a:lnTo>
                  <a:lnTo>
                    <a:pt x="18" y="16"/>
                  </a:lnTo>
                  <a:lnTo>
                    <a:pt x="13" y="21"/>
                  </a:lnTo>
                  <a:lnTo>
                    <a:pt x="20" y="23"/>
                  </a:lnTo>
                  <a:lnTo>
                    <a:pt x="0" y="67"/>
                  </a:lnTo>
                  <a:lnTo>
                    <a:pt x="33" y="38"/>
                  </a:lnTo>
                  <a:lnTo>
                    <a:pt x="50" y="32"/>
                  </a:lnTo>
                  <a:lnTo>
                    <a:pt x="58" y="21"/>
                  </a:lnTo>
                  <a:lnTo>
                    <a:pt x="57" y="7"/>
                  </a:lnTo>
                  <a:lnTo>
                    <a:pt x="54" y="0"/>
                  </a:lnTo>
                  <a:lnTo>
                    <a:pt x="49"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8" name="Freeform 608"/>
            <p:cNvSpPr>
              <a:spLocks/>
            </p:cNvSpPr>
            <p:nvPr/>
          </p:nvSpPr>
          <p:spPr bwMode="auto">
            <a:xfrm>
              <a:off x="8283542" y="2565520"/>
              <a:ext cx="30253" cy="32076"/>
            </a:xfrm>
            <a:custGeom>
              <a:avLst/>
              <a:gdLst>
                <a:gd name="T0" fmla="*/ 0 w 58"/>
                <a:gd name="T1" fmla="*/ 0 h 67"/>
                <a:gd name="T2" fmla="*/ 0 w 58"/>
                <a:gd name="T3" fmla="*/ 0 h 67"/>
                <a:gd name="T4" fmla="*/ 0 w 58"/>
                <a:gd name="T5" fmla="*/ 0 h 67"/>
                <a:gd name="T6" fmla="*/ 0 w 58"/>
                <a:gd name="T7" fmla="*/ 0 h 67"/>
                <a:gd name="T8" fmla="*/ 0 w 58"/>
                <a:gd name="T9" fmla="*/ 0 h 67"/>
                <a:gd name="T10" fmla="*/ 0 w 58"/>
                <a:gd name="T11" fmla="*/ 0 h 67"/>
                <a:gd name="T12" fmla="*/ 0 w 58"/>
                <a:gd name="T13" fmla="*/ 0 h 67"/>
                <a:gd name="T14" fmla="*/ 0 w 58"/>
                <a:gd name="T15" fmla="*/ 0 h 67"/>
                <a:gd name="T16" fmla="*/ 0 w 58"/>
                <a:gd name="T17" fmla="*/ 0 h 67"/>
                <a:gd name="T18" fmla="*/ 0 w 58"/>
                <a:gd name="T19" fmla="*/ 0 h 67"/>
                <a:gd name="T20" fmla="*/ 0 w 58"/>
                <a:gd name="T21" fmla="*/ 0 h 67"/>
                <a:gd name="T22" fmla="*/ 0 w 58"/>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67"/>
                <a:gd name="T38" fmla="*/ 58 w 58"/>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67">
                  <a:moveTo>
                    <a:pt x="49" y="1"/>
                  </a:moveTo>
                  <a:lnTo>
                    <a:pt x="42" y="7"/>
                  </a:lnTo>
                  <a:lnTo>
                    <a:pt x="18" y="16"/>
                  </a:lnTo>
                  <a:lnTo>
                    <a:pt x="13" y="21"/>
                  </a:lnTo>
                  <a:lnTo>
                    <a:pt x="20" y="23"/>
                  </a:lnTo>
                  <a:lnTo>
                    <a:pt x="0" y="67"/>
                  </a:lnTo>
                  <a:lnTo>
                    <a:pt x="33" y="38"/>
                  </a:lnTo>
                  <a:lnTo>
                    <a:pt x="50" y="32"/>
                  </a:lnTo>
                  <a:lnTo>
                    <a:pt x="58" y="21"/>
                  </a:lnTo>
                  <a:lnTo>
                    <a:pt x="57" y="7"/>
                  </a:lnTo>
                  <a:lnTo>
                    <a:pt x="54" y="0"/>
                  </a:lnTo>
                  <a:lnTo>
                    <a:pt x="4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9" name="Freeform 609"/>
            <p:cNvSpPr>
              <a:spLocks/>
            </p:cNvSpPr>
            <p:nvPr/>
          </p:nvSpPr>
          <p:spPr bwMode="auto">
            <a:xfrm>
              <a:off x="8123204" y="2891856"/>
              <a:ext cx="6051" cy="8368"/>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13" y="5"/>
                  </a:moveTo>
                  <a:lnTo>
                    <a:pt x="13" y="0"/>
                  </a:lnTo>
                  <a:lnTo>
                    <a:pt x="0" y="14"/>
                  </a:lnTo>
                  <a:lnTo>
                    <a:pt x="1" y="17"/>
                  </a:lnTo>
                  <a:lnTo>
                    <a:pt x="7" y="17"/>
                  </a:lnTo>
                  <a:lnTo>
                    <a:pt x="13"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0" name="Freeform 610"/>
            <p:cNvSpPr>
              <a:spLocks/>
            </p:cNvSpPr>
            <p:nvPr/>
          </p:nvSpPr>
          <p:spPr bwMode="auto">
            <a:xfrm>
              <a:off x="8123204" y="2891856"/>
              <a:ext cx="6051" cy="8368"/>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13" y="5"/>
                  </a:moveTo>
                  <a:lnTo>
                    <a:pt x="13" y="0"/>
                  </a:lnTo>
                  <a:lnTo>
                    <a:pt x="0" y="14"/>
                  </a:lnTo>
                  <a:lnTo>
                    <a:pt x="1" y="17"/>
                  </a:lnTo>
                  <a:lnTo>
                    <a:pt x="7" y="17"/>
                  </a:lnTo>
                  <a:lnTo>
                    <a:pt x="13"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1" name="Freeform 611"/>
            <p:cNvSpPr>
              <a:spLocks/>
            </p:cNvSpPr>
            <p:nvPr/>
          </p:nvSpPr>
          <p:spPr bwMode="auto">
            <a:xfrm>
              <a:off x="8100515" y="2897434"/>
              <a:ext cx="21177" cy="25103"/>
            </a:xfrm>
            <a:custGeom>
              <a:avLst/>
              <a:gdLst>
                <a:gd name="T0" fmla="*/ 0 w 43"/>
                <a:gd name="T1" fmla="*/ 0 h 52"/>
                <a:gd name="T2" fmla="*/ 0 w 43"/>
                <a:gd name="T3" fmla="*/ 0 h 52"/>
                <a:gd name="T4" fmla="*/ 0 w 43"/>
                <a:gd name="T5" fmla="*/ 0 h 52"/>
                <a:gd name="T6" fmla="*/ 0 w 43"/>
                <a:gd name="T7" fmla="*/ 0 h 52"/>
                <a:gd name="T8" fmla="*/ 0 w 43"/>
                <a:gd name="T9" fmla="*/ 0 h 52"/>
                <a:gd name="T10" fmla="*/ 0 w 43"/>
                <a:gd name="T11" fmla="*/ 0 h 52"/>
                <a:gd name="T12" fmla="*/ 0 w 43"/>
                <a:gd name="T13" fmla="*/ 0 h 52"/>
                <a:gd name="T14" fmla="*/ 0 w 43"/>
                <a:gd name="T15" fmla="*/ 0 h 52"/>
                <a:gd name="T16" fmla="*/ 0 w 43"/>
                <a:gd name="T17" fmla="*/ 0 h 52"/>
                <a:gd name="T18" fmla="*/ 0 w 43"/>
                <a:gd name="T19" fmla="*/ 0 h 52"/>
                <a:gd name="T20" fmla="*/ 0 w 43"/>
                <a:gd name="T21" fmla="*/ 0 h 52"/>
                <a:gd name="T22" fmla="*/ 0 w 43"/>
                <a:gd name="T23" fmla="*/ 0 h 52"/>
                <a:gd name="T24" fmla="*/ 0 w 43"/>
                <a:gd name="T25" fmla="*/ 0 h 52"/>
                <a:gd name="T26" fmla="*/ 0 w 43"/>
                <a:gd name="T27" fmla="*/ 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2"/>
                <a:gd name="T44" fmla="*/ 43 w 43"/>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38" y="0"/>
                  </a:moveTo>
                  <a:lnTo>
                    <a:pt x="18" y="27"/>
                  </a:lnTo>
                  <a:lnTo>
                    <a:pt x="12" y="29"/>
                  </a:lnTo>
                  <a:lnTo>
                    <a:pt x="7" y="33"/>
                  </a:lnTo>
                  <a:lnTo>
                    <a:pt x="4" y="33"/>
                  </a:lnTo>
                  <a:lnTo>
                    <a:pt x="0" y="37"/>
                  </a:lnTo>
                  <a:lnTo>
                    <a:pt x="0" y="50"/>
                  </a:lnTo>
                  <a:lnTo>
                    <a:pt x="4" y="52"/>
                  </a:lnTo>
                  <a:lnTo>
                    <a:pt x="18" y="40"/>
                  </a:lnTo>
                  <a:lnTo>
                    <a:pt x="28" y="38"/>
                  </a:lnTo>
                  <a:lnTo>
                    <a:pt x="43" y="15"/>
                  </a:lnTo>
                  <a:lnTo>
                    <a:pt x="43" y="8"/>
                  </a:lnTo>
                  <a:lnTo>
                    <a:pt x="41" y="1"/>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2" name="Freeform 612"/>
            <p:cNvSpPr>
              <a:spLocks/>
            </p:cNvSpPr>
            <p:nvPr/>
          </p:nvSpPr>
          <p:spPr bwMode="auto">
            <a:xfrm>
              <a:off x="8100515" y="2897434"/>
              <a:ext cx="21177" cy="25103"/>
            </a:xfrm>
            <a:custGeom>
              <a:avLst/>
              <a:gdLst>
                <a:gd name="T0" fmla="*/ 0 w 43"/>
                <a:gd name="T1" fmla="*/ 0 h 52"/>
                <a:gd name="T2" fmla="*/ 0 w 43"/>
                <a:gd name="T3" fmla="*/ 0 h 52"/>
                <a:gd name="T4" fmla="*/ 0 w 43"/>
                <a:gd name="T5" fmla="*/ 0 h 52"/>
                <a:gd name="T6" fmla="*/ 0 w 43"/>
                <a:gd name="T7" fmla="*/ 0 h 52"/>
                <a:gd name="T8" fmla="*/ 0 w 43"/>
                <a:gd name="T9" fmla="*/ 0 h 52"/>
                <a:gd name="T10" fmla="*/ 0 w 43"/>
                <a:gd name="T11" fmla="*/ 0 h 52"/>
                <a:gd name="T12" fmla="*/ 0 w 43"/>
                <a:gd name="T13" fmla="*/ 0 h 52"/>
                <a:gd name="T14" fmla="*/ 0 w 43"/>
                <a:gd name="T15" fmla="*/ 0 h 52"/>
                <a:gd name="T16" fmla="*/ 0 w 43"/>
                <a:gd name="T17" fmla="*/ 0 h 52"/>
                <a:gd name="T18" fmla="*/ 0 w 43"/>
                <a:gd name="T19" fmla="*/ 0 h 52"/>
                <a:gd name="T20" fmla="*/ 0 w 43"/>
                <a:gd name="T21" fmla="*/ 0 h 52"/>
                <a:gd name="T22" fmla="*/ 0 w 43"/>
                <a:gd name="T23" fmla="*/ 0 h 52"/>
                <a:gd name="T24" fmla="*/ 0 w 43"/>
                <a:gd name="T25" fmla="*/ 0 h 52"/>
                <a:gd name="T26" fmla="*/ 0 w 43"/>
                <a:gd name="T27" fmla="*/ 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2"/>
                <a:gd name="T44" fmla="*/ 43 w 43"/>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38" y="0"/>
                  </a:moveTo>
                  <a:lnTo>
                    <a:pt x="18" y="27"/>
                  </a:lnTo>
                  <a:lnTo>
                    <a:pt x="12" y="29"/>
                  </a:lnTo>
                  <a:lnTo>
                    <a:pt x="7" y="33"/>
                  </a:lnTo>
                  <a:lnTo>
                    <a:pt x="4" y="33"/>
                  </a:lnTo>
                  <a:lnTo>
                    <a:pt x="0" y="37"/>
                  </a:lnTo>
                  <a:lnTo>
                    <a:pt x="0" y="50"/>
                  </a:lnTo>
                  <a:lnTo>
                    <a:pt x="4" y="52"/>
                  </a:lnTo>
                  <a:lnTo>
                    <a:pt x="18" y="40"/>
                  </a:lnTo>
                  <a:lnTo>
                    <a:pt x="28" y="38"/>
                  </a:lnTo>
                  <a:lnTo>
                    <a:pt x="43" y="15"/>
                  </a:lnTo>
                  <a:lnTo>
                    <a:pt x="43" y="8"/>
                  </a:lnTo>
                  <a:lnTo>
                    <a:pt x="41" y="1"/>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3" name="Freeform 613"/>
            <p:cNvSpPr>
              <a:spLocks/>
            </p:cNvSpPr>
            <p:nvPr/>
          </p:nvSpPr>
          <p:spPr bwMode="auto">
            <a:xfrm>
              <a:off x="8085388" y="2936483"/>
              <a:ext cx="4537" cy="11157"/>
            </a:xfrm>
            <a:custGeom>
              <a:avLst/>
              <a:gdLst>
                <a:gd name="T0" fmla="*/ 0 w 10"/>
                <a:gd name="T1" fmla="*/ 0 h 23"/>
                <a:gd name="T2" fmla="*/ 0 w 10"/>
                <a:gd name="T3" fmla="*/ 0 h 23"/>
                <a:gd name="T4" fmla="*/ 0 w 10"/>
                <a:gd name="T5" fmla="*/ 0 h 23"/>
                <a:gd name="T6" fmla="*/ 0 w 10"/>
                <a:gd name="T7" fmla="*/ 0 h 23"/>
                <a:gd name="T8" fmla="*/ 0 60000 65536"/>
                <a:gd name="T9" fmla="*/ 0 60000 65536"/>
                <a:gd name="T10" fmla="*/ 0 60000 65536"/>
                <a:gd name="T11" fmla="*/ 0 60000 65536"/>
                <a:gd name="T12" fmla="*/ 0 w 10"/>
                <a:gd name="T13" fmla="*/ 0 h 23"/>
                <a:gd name="T14" fmla="*/ 10 w 10"/>
                <a:gd name="T15" fmla="*/ 23 h 23"/>
              </a:gdLst>
              <a:ahLst/>
              <a:cxnLst>
                <a:cxn ang="T8">
                  <a:pos x="T0" y="T1"/>
                </a:cxn>
                <a:cxn ang="T9">
                  <a:pos x="T2" y="T3"/>
                </a:cxn>
                <a:cxn ang="T10">
                  <a:pos x="T4" y="T5"/>
                </a:cxn>
                <a:cxn ang="T11">
                  <a:pos x="T6" y="T7"/>
                </a:cxn>
              </a:cxnLst>
              <a:rect l="T12" t="T13" r="T14" b="T15"/>
              <a:pathLst>
                <a:path w="10" h="23">
                  <a:moveTo>
                    <a:pt x="10" y="0"/>
                  </a:moveTo>
                  <a:lnTo>
                    <a:pt x="0" y="23"/>
                  </a:lnTo>
                  <a:lnTo>
                    <a:pt x="6" y="20"/>
                  </a:lnTo>
                  <a:lnTo>
                    <a:pt x="1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4" name="Freeform 614"/>
            <p:cNvSpPr>
              <a:spLocks/>
            </p:cNvSpPr>
            <p:nvPr/>
          </p:nvSpPr>
          <p:spPr bwMode="auto">
            <a:xfrm>
              <a:off x="8085388" y="2936483"/>
              <a:ext cx="4537" cy="11157"/>
            </a:xfrm>
            <a:custGeom>
              <a:avLst/>
              <a:gdLst>
                <a:gd name="T0" fmla="*/ 0 w 10"/>
                <a:gd name="T1" fmla="*/ 0 h 23"/>
                <a:gd name="T2" fmla="*/ 0 w 10"/>
                <a:gd name="T3" fmla="*/ 0 h 23"/>
                <a:gd name="T4" fmla="*/ 0 w 10"/>
                <a:gd name="T5" fmla="*/ 0 h 23"/>
                <a:gd name="T6" fmla="*/ 0 w 10"/>
                <a:gd name="T7" fmla="*/ 0 h 23"/>
                <a:gd name="T8" fmla="*/ 0 60000 65536"/>
                <a:gd name="T9" fmla="*/ 0 60000 65536"/>
                <a:gd name="T10" fmla="*/ 0 60000 65536"/>
                <a:gd name="T11" fmla="*/ 0 60000 65536"/>
                <a:gd name="T12" fmla="*/ 0 w 10"/>
                <a:gd name="T13" fmla="*/ 0 h 23"/>
                <a:gd name="T14" fmla="*/ 10 w 10"/>
                <a:gd name="T15" fmla="*/ 23 h 23"/>
              </a:gdLst>
              <a:ahLst/>
              <a:cxnLst>
                <a:cxn ang="T8">
                  <a:pos x="T0" y="T1"/>
                </a:cxn>
                <a:cxn ang="T9">
                  <a:pos x="T2" y="T3"/>
                </a:cxn>
                <a:cxn ang="T10">
                  <a:pos x="T4" y="T5"/>
                </a:cxn>
                <a:cxn ang="T11">
                  <a:pos x="T6" y="T7"/>
                </a:cxn>
              </a:cxnLst>
              <a:rect l="T12" t="T13" r="T14" b="T15"/>
              <a:pathLst>
                <a:path w="10" h="23">
                  <a:moveTo>
                    <a:pt x="10" y="0"/>
                  </a:moveTo>
                  <a:lnTo>
                    <a:pt x="0" y="23"/>
                  </a:lnTo>
                  <a:lnTo>
                    <a:pt x="6" y="20"/>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5" name="Freeform 615"/>
            <p:cNvSpPr>
              <a:spLocks/>
            </p:cNvSpPr>
            <p:nvPr/>
          </p:nvSpPr>
          <p:spPr bwMode="auto">
            <a:xfrm>
              <a:off x="8073287" y="2961586"/>
              <a:ext cx="4537"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5" y="0"/>
                  </a:moveTo>
                  <a:lnTo>
                    <a:pt x="0" y="10"/>
                  </a:lnTo>
                  <a:lnTo>
                    <a:pt x="6" y="7"/>
                  </a:lnTo>
                  <a:lnTo>
                    <a:pt x="8" y="2"/>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6" name="Freeform 616"/>
            <p:cNvSpPr>
              <a:spLocks/>
            </p:cNvSpPr>
            <p:nvPr/>
          </p:nvSpPr>
          <p:spPr bwMode="auto">
            <a:xfrm>
              <a:off x="8073287" y="2961586"/>
              <a:ext cx="4537"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5" y="0"/>
                  </a:moveTo>
                  <a:lnTo>
                    <a:pt x="0" y="10"/>
                  </a:lnTo>
                  <a:lnTo>
                    <a:pt x="6" y="7"/>
                  </a:lnTo>
                  <a:lnTo>
                    <a:pt x="8" y="2"/>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7" name="Freeform 617"/>
            <p:cNvSpPr>
              <a:spLocks/>
            </p:cNvSpPr>
            <p:nvPr/>
          </p:nvSpPr>
          <p:spPr bwMode="auto">
            <a:xfrm>
              <a:off x="8021858" y="3021554"/>
              <a:ext cx="9076" cy="11157"/>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21" y="0"/>
                  </a:moveTo>
                  <a:lnTo>
                    <a:pt x="21" y="7"/>
                  </a:lnTo>
                  <a:lnTo>
                    <a:pt x="4" y="24"/>
                  </a:lnTo>
                  <a:lnTo>
                    <a:pt x="0" y="23"/>
                  </a:lnTo>
                  <a:lnTo>
                    <a:pt x="5" y="14"/>
                  </a:lnTo>
                  <a:lnTo>
                    <a:pt x="12" y="9"/>
                  </a:lnTo>
                  <a:lnTo>
                    <a:pt x="17" y="0"/>
                  </a:lnTo>
                  <a:lnTo>
                    <a:pt x="2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8" name="Freeform 618"/>
            <p:cNvSpPr>
              <a:spLocks/>
            </p:cNvSpPr>
            <p:nvPr/>
          </p:nvSpPr>
          <p:spPr bwMode="auto">
            <a:xfrm>
              <a:off x="8021858" y="3021554"/>
              <a:ext cx="9076" cy="11157"/>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21" y="0"/>
                  </a:moveTo>
                  <a:lnTo>
                    <a:pt x="21" y="7"/>
                  </a:lnTo>
                  <a:lnTo>
                    <a:pt x="4" y="24"/>
                  </a:lnTo>
                  <a:lnTo>
                    <a:pt x="0" y="23"/>
                  </a:lnTo>
                  <a:lnTo>
                    <a:pt x="5" y="14"/>
                  </a:lnTo>
                  <a:lnTo>
                    <a:pt x="12" y="9"/>
                  </a:lnTo>
                  <a:lnTo>
                    <a:pt x="17" y="0"/>
                  </a:lnTo>
                  <a:lnTo>
                    <a:pt x="2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9" name="Freeform 619"/>
            <p:cNvSpPr>
              <a:spLocks/>
            </p:cNvSpPr>
            <p:nvPr/>
          </p:nvSpPr>
          <p:spPr bwMode="auto">
            <a:xfrm>
              <a:off x="7971941" y="3049446"/>
              <a:ext cx="21177" cy="22314"/>
            </a:xfrm>
            <a:custGeom>
              <a:avLst/>
              <a:gdLst>
                <a:gd name="T0" fmla="*/ 0 w 44"/>
                <a:gd name="T1" fmla="*/ 0 h 45"/>
                <a:gd name="T2" fmla="*/ 0 w 44"/>
                <a:gd name="T3" fmla="*/ 0 h 45"/>
                <a:gd name="T4" fmla="*/ 0 w 44"/>
                <a:gd name="T5" fmla="*/ 0 h 45"/>
                <a:gd name="T6" fmla="*/ 0 w 44"/>
                <a:gd name="T7" fmla="*/ 0 h 45"/>
                <a:gd name="T8" fmla="*/ 0 w 44"/>
                <a:gd name="T9" fmla="*/ 0 h 45"/>
                <a:gd name="T10" fmla="*/ 0 w 44"/>
                <a:gd name="T11" fmla="*/ 0 h 45"/>
                <a:gd name="T12" fmla="*/ 0 w 44"/>
                <a:gd name="T13" fmla="*/ 0 h 45"/>
                <a:gd name="T14" fmla="*/ 0 w 44"/>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5"/>
                <a:gd name="T26" fmla="*/ 44 w 44"/>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5">
                  <a:moveTo>
                    <a:pt x="44" y="5"/>
                  </a:moveTo>
                  <a:lnTo>
                    <a:pt x="42" y="10"/>
                  </a:lnTo>
                  <a:lnTo>
                    <a:pt x="7" y="43"/>
                  </a:lnTo>
                  <a:lnTo>
                    <a:pt x="0" y="45"/>
                  </a:lnTo>
                  <a:lnTo>
                    <a:pt x="2" y="35"/>
                  </a:lnTo>
                  <a:lnTo>
                    <a:pt x="38" y="1"/>
                  </a:lnTo>
                  <a:lnTo>
                    <a:pt x="43" y="0"/>
                  </a:lnTo>
                  <a:lnTo>
                    <a:pt x="44"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0" name="Freeform 620"/>
            <p:cNvSpPr>
              <a:spLocks/>
            </p:cNvSpPr>
            <p:nvPr/>
          </p:nvSpPr>
          <p:spPr bwMode="auto">
            <a:xfrm>
              <a:off x="7971941" y="3049446"/>
              <a:ext cx="21177" cy="22314"/>
            </a:xfrm>
            <a:custGeom>
              <a:avLst/>
              <a:gdLst>
                <a:gd name="T0" fmla="*/ 0 w 44"/>
                <a:gd name="T1" fmla="*/ 0 h 45"/>
                <a:gd name="T2" fmla="*/ 0 w 44"/>
                <a:gd name="T3" fmla="*/ 0 h 45"/>
                <a:gd name="T4" fmla="*/ 0 w 44"/>
                <a:gd name="T5" fmla="*/ 0 h 45"/>
                <a:gd name="T6" fmla="*/ 0 w 44"/>
                <a:gd name="T7" fmla="*/ 0 h 45"/>
                <a:gd name="T8" fmla="*/ 0 w 44"/>
                <a:gd name="T9" fmla="*/ 0 h 45"/>
                <a:gd name="T10" fmla="*/ 0 w 44"/>
                <a:gd name="T11" fmla="*/ 0 h 45"/>
                <a:gd name="T12" fmla="*/ 0 w 44"/>
                <a:gd name="T13" fmla="*/ 0 h 45"/>
                <a:gd name="T14" fmla="*/ 0 w 44"/>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5"/>
                <a:gd name="T26" fmla="*/ 44 w 44"/>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5">
                  <a:moveTo>
                    <a:pt x="44" y="5"/>
                  </a:moveTo>
                  <a:lnTo>
                    <a:pt x="42" y="10"/>
                  </a:lnTo>
                  <a:lnTo>
                    <a:pt x="7" y="43"/>
                  </a:lnTo>
                  <a:lnTo>
                    <a:pt x="0" y="45"/>
                  </a:lnTo>
                  <a:lnTo>
                    <a:pt x="2" y="35"/>
                  </a:lnTo>
                  <a:lnTo>
                    <a:pt x="38" y="1"/>
                  </a:lnTo>
                  <a:lnTo>
                    <a:pt x="43" y="0"/>
                  </a:lnTo>
                  <a:lnTo>
                    <a:pt x="44"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1" name="Freeform 621"/>
            <p:cNvSpPr>
              <a:spLocks/>
            </p:cNvSpPr>
            <p:nvPr/>
          </p:nvSpPr>
          <p:spPr bwMode="auto">
            <a:xfrm>
              <a:off x="7911436" y="3071760"/>
              <a:ext cx="45379" cy="34865"/>
            </a:xfrm>
            <a:custGeom>
              <a:avLst/>
              <a:gdLst>
                <a:gd name="T0" fmla="*/ 0 w 90"/>
                <a:gd name="T1" fmla="*/ 0 h 72"/>
                <a:gd name="T2" fmla="*/ 0 w 90"/>
                <a:gd name="T3" fmla="*/ 0 h 72"/>
                <a:gd name="T4" fmla="*/ 0 w 90"/>
                <a:gd name="T5" fmla="*/ 0 h 72"/>
                <a:gd name="T6" fmla="*/ 0 w 90"/>
                <a:gd name="T7" fmla="*/ 0 h 72"/>
                <a:gd name="T8" fmla="*/ 0 w 90"/>
                <a:gd name="T9" fmla="*/ 0 h 72"/>
                <a:gd name="T10" fmla="*/ 0 w 90"/>
                <a:gd name="T11" fmla="*/ 0 h 72"/>
                <a:gd name="T12" fmla="*/ 0 w 90"/>
                <a:gd name="T13" fmla="*/ 0 h 72"/>
                <a:gd name="T14" fmla="*/ 0 w 90"/>
                <a:gd name="T15" fmla="*/ 0 h 72"/>
                <a:gd name="T16" fmla="*/ 0 w 90"/>
                <a:gd name="T17" fmla="*/ 0 h 72"/>
                <a:gd name="T18" fmla="*/ 0 w 90"/>
                <a:gd name="T19" fmla="*/ 0 h 72"/>
                <a:gd name="T20" fmla="*/ 0 w 90"/>
                <a:gd name="T21" fmla="*/ 0 h 72"/>
                <a:gd name="T22" fmla="*/ 0 w 90"/>
                <a:gd name="T23" fmla="*/ 0 h 72"/>
                <a:gd name="T24" fmla="*/ 0 w 90"/>
                <a:gd name="T25" fmla="*/ 0 h 72"/>
                <a:gd name="T26" fmla="*/ 0 w 90"/>
                <a:gd name="T27" fmla="*/ 0 h 72"/>
                <a:gd name="T28" fmla="*/ 0 w 90"/>
                <a:gd name="T29" fmla="*/ 0 h 72"/>
                <a:gd name="T30" fmla="*/ 0 w 90"/>
                <a:gd name="T31" fmla="*/ 0 h 72"/>
                <a:gd name="T32" fmla="*/ 0 w 90"/>
                <a:gd name="T33" fmla="*/ 0 h 72"/>
                <a:gd name="T34" fmla="*/ 0 w 90"/>
                <a:gd name="T35" fmla="*/ 0 h 72"/>
                <a:gd name="T36" fmla="*/ 0 w 90"/>
                <a:gd name="T37" fmla="*/ 0 h 72"/>
                <a:gd name="T38" fmla="*/ 0 w 90"/>
                <a:gd name="T39" fmla="*/ 0 h 72"/>
                <a:gd name="T40" fmla="*/ 0 w 90"/>
                <a:gd name="T41" fmla="*/ 0 h 72"/>
                <a:gd name="T42" fmla="*/ 0 w 90"/>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72"/>
                <a:gd name="T68" fmla="*/ 90 w 90"/>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72">
                  <a:moveTo>
                    <a:pt x="89" y="9"/>
                  </a:moveTo>
                  <a:lnTo>
                    <a:pt x="90" y="6"/>
                  </a:lnTo>
                  <a:lnTo>
                    <a:pt x="89" y="10"/>
                  </a:lnTo>
                  <a:lnTo>
                    <a:pt x="46" y="38"/>
                  </a:lnTo>
                  <a:lnTo>
                    <a:pt x="41" y="38"/>
                  </a:lnTo>
                  <a:lnTo>
                    <a:pt x="34" y="42"/>
                  </a:lnTo>
                  <a:lnTo>
                    <a:pt x="29" y="52"/>
                  </a:lnTo>
                  <a:lnTo>
                    <a:pt x="8" y="72"/>
                  </a:lnTo>
                  <a:lnTo>
                    <a:pt x="0" y="72"/>
                  </a:lnTo>
                  <a:lnTo>
                    <a:pt x="11" y="51"/>
                  </a:lnTo>
                  <a:lnTo>
                    <a:pt x="15" y="49"/>
                  </a:lnTo>
                  <a:lnTo>
                    <a:pt x="32" y="27"/>
                  </a:lnTo>
                  <a:lnTo>
                    <a:pt x="39" y="24"/>
                  </a:lnTo>
                  <a:lnTo>
                    <a:pt x="43" y="16"/>
                  </a:lnTo>
                  <a:lnTo>
                    <a:pt x="49" y="13"/>
                  </a:lnTo>
                  <a:lnTo>
                    <a:pt x="51" y="16"/>
                  </a:lnTo>
                  <a:lnTo>
                    <a:pt x="53" y="20"/>
                  </a:lnTo>
                  <a:lnTo>
                    <a:pt x="60" y="18"/>
                  </a:lnTo>
                  <a:lnTo>
                    <a:pt x="78" y="2"/>
                  </a:lnTo>
                  <a:lnTo>
                    <a:pt x="85" y="0"/>
                  </a:lnTo>
                  <a:lnTo>
                    <a:pt x="89" y="3"/>
                  </a:lnTo>
                  <a:lnTo>
                    <a:pt x="89"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2" name="Freeform 622"/>
            <p:cNvSpPr>
              <a:spLocks/>
            </p:cNvSpPr>
            <p:nvPr/>
          </p:nvSpPr>
          <p:spPr bwMode="auto">
            <a:xfrm>
              <a:off x="7911436" y="3071760"/>
              <a:ext cx="45379" cy="34865"/>
            </a:xfrm>
            <a:custGeom>
              <a:avLst/>
              <a:gdLst>
                <a:gd name="T0" fmla="*/ 0 w 90"/>
                <a:gd name="T1" fmla="*/ 0 h 72"/>
                <a:gd name="T2" fmla="*/ 0 w 90"/>
                <a:gd name="T3" fmla="*/ 0 h 72"/>
                <a:gd name="T4" fmla="*/ 0 w 90"/>
                <a:gd name="T5" fmla="*/ 0 h 72"/>
                <a:gd name="T6" fmla="*/ 0 w 90"/>
                <a:gd name="T7" fmla="*/ 0 h 72"/>
                <a:gd name="T8" fmla="*/ 0 w 90"/>
                <a:gd name="T9" fmla="*/ 0 h 72"/>
                <a:gd name="T10" fmla="*/ 0 w 90"/>
                <a:gd name="T11" fmla="*/ 0 h 72"/>
                <a:gd name="T12" fmla="*/ 0 w 90"/>
                <a:gd name="T13" fmla="*/ 0 h 72"/>
                <a:gd name="T14" fmla="*/ 0 w 90"/>
                <a:gd name="T15" fmla="*/ 0 h 72"/>
                <a:gd name="T16" fmla="*/ 0 w 90"/>
                <a:gd name="T17" fmla="*/ 0 h 72"/>
                <a:gd name="T18" fmla="*/ 0 w 90"/>
                <a:gd name="T19" fmla="*/ 0 h 72"/>
                <a:gd name="T20" fmla="*/ 0 w 90"/>
                <a:gd name="T21" fmla="*/ 0 h 72"/>
                <a:gd name="T22" fmla="*/ 0 w 90"/>
                <a:gd name="T23" fmla="*/ 0 h 72"/>
                <a:gd name="T24" fmla="*/ 0 w 90"/>
                <a:gd name="T25" fmla="*/ 0 h 72"/>
                <a:gd name="T26" fmla="*/ 0 w 90"/>
                <a:gd name="T27" fmla="*/ 0 h 72"/>
                <a:gd name="T28" fmla="*/ 0 w 90"/>
                <a:gd name="T29" fmla="*/ 0 h 72"/>
                <a:gd name="T30" fmla="*/ 0 w 90"/>
                <a:gd name="T31" fmla="*/ 0 h 72"/>
                <a:gd name="T32" fmla="*/ 0 w 90"/>
                <a:gd name="T33" fmla="*/ 0 h 72"/>
                <a:gd name="T34" fmla="*/ 0 w 90"/>
                <a:gd name="T35" fmla="*/ 0 h 72"/>
                <a:gd name="T36" fmla="*/ 0 w 90"/>
                <a:gd name="T37" fmla="*/ 0 h 72"/>
                <a:gd name="T38" fmla="*/ 0 w 90"/>
                <a:gd name="T39" fmla="*/ 0 h 72"/>
                <a:gd name="T40" fmla="*/ 0 w 90"/>
                <a:gd name="T41" fmla="*/ 0 h 72"/>
                <a:gd name="T42" fmla="*/ 0 w 90"/>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72"/>
                <a:gd name="T68" fmla="*/ 90 w 90"/>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72">
                  <a:moveTo>
                    <a:pt x="89" y="9"/>
                  </a:moveTo>
                  <a:lnTo>
                    <a:pt x="90" y="6"/>
                  </a:lnTo>
                  <a:lnTo>
                    <a:pt x="89" y="10"/>
                  </a:lnTo>
                  <a:lnTo>
                    <a:pt x="46" y="38"/>
                  </a:lnTo>
                  <a:lnTo>
                    <a:pt x="41" y="38"/>
                  </a:lnTo>
                  <a:lnTo>
                    <a:pt x="34" y="42"/>
                  </a:lnTo>
                  <a:lnTo>
                    <a:pt x="29" y="52"/>
                  </a:lnTo>
                  <a:lnTo>
                    <a:pt x="8" y="72"/>
                  </a:lnTo>
                  <a:lnTo>
                    <a:pt x="0" y="72"/>
                  </a:lnTo>
                  <a:lnTo>
                    <a:pt x="11" y="51"/>
                  </a:lnTo>
                  <a:lnTo>
                    <a:pt x="15" y="49"/>
                  </a:lnTo>
                  <a:lnTo>
                    <a:pt x="32" y="27"/>
                  </a:lnTo>
                  <a:lnTo>
                    <a:pt x="39" y="24"/>
                  </a:lnTo>
                  <a:lnTo>
                    <a:pt x="43" y="16"/>
                  </a:lnTo>
                  <a:lnTo>
                    <a:pt x="49" y="13"/>
                  </a:lnTo>
                  <a:lnTo>
                    <a:pt x="51" y="16"/>
                  </a:lnTo>
                  <a:lnTo>
                    <a:pt x="53" y="20"/>
                  </a:lnTo>
                  <a:lnTo>
                    <a:pt x="60" y="18"/>
                  </a:lnTo>
                  <a:lnTo>
                    <a:pt x="78" y="2"/>
                  </a:lnTo>
                  <a:lnTo>
                    <a:pt x="85" y="0"/>
                  </a:lnTo>
                  <a:lnTo>
                    <a:pt x="89" y="3"/>
                  </a:lnTo>
                  <a:lnTo>
                    <a:pt x="89"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3" name="Freeform 623"/>
            <p:cNvSpPr>
              <a:spLocks/>
            </p:cNvSpPr>
            <p:nvPr/>
          </p:nvSpPr>
          <p:spPr bwMode="auto">
            <a:xfrm>
              <a:off x="7903873" y="3126149"/>
              <a:ext cx="7563" cy="5578"/>
            </a:xfrm>
            <a:custGeom>
              <a:avLst/>
              <a:gdLst>
                <a:gd name="T0" fmla="*/ 0 w 17"/>
                <a:gd name="T1" fmla="*/ 0 h 10"/>
                <a:gd name="T2" fmla="*/ 0 w 17"/>
                <a:gd name="T3" fmla="*/ 0 h 10"/>
                <a:gd name="T4" fmla="*/ 0 w 17"/>
                <a:gd name="T5" fmla="*/ 0 h 10"/>
                <a:gd name="T6" fmla="*/ 0 w 17"/>
                <a:gd name="T7" fmla="*/ 0 h 10"/>
                <a:gd name="T8" fmla="*/ 0 w 17"/>
                <a:gd name="T9" fmla="*/ 0 h 10"/>
                <a:gd name="T10" fmla="*/ 0 w 17"/>
                <a:gd name="T11" fmla="*/ 0 h 10"/>
                <a:gd name="T12" fmla="*/ 0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14" y="0"/>
                  </a:moveTo>
                  <a:lnTo>
                    <a:pt x="17" y="2"/>
                  </a:lnTo>
                  <a:lnTo>
                    <a:pt x="13" y="5"/>
                  </a:lnTo>
                  <a:lnTo>
                    <a:pt x="6" y="10"/>
                  </a:lnTo>
                  <a:lnTo>
                    <a:pt x="0" y="8"/>
                  </a:lnTo>
                  <a:lnTo>
                    <a:pt x="6" y="3"/>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4" name="Freeform 624"/>
            <p:cNvSpPr>
              <a:spLocks/>
            </p:cNvSpPr>
            <p:nvPr/>
          </p:nvSpPr>
          <p:spPr bwMode="auto">
            <a:xfrm>
              <a:off x="7903873" y="3126149"/>
              <a:ext cx="7563" cy="5578"/>
            </a:xfrm>
            <a:custGeom>
              <a:avLst/>
              <a:gdLst>
                <a:gd name="T0" fmla="*/ 0 w 17"/>
                <a:gd name="T1" fmla="*/ 0 h 10"/>
                <a:gd name="T2" fmla="*/ 0 w 17"/>
                <a:gd name="T3" fmla="*/ 0 h 10"/>
                <a:gd name="T4" fmla="*/ 0 w 17"/>
                <a:gd name="T5" fmla="*/ 0 h 10"/>
                <a:gd name="T6" fmla="*/ 0 w 17"/>
                <a:gd name="T7" fmla="*/ 0 h 10"/>
                <a:gd name="T8" fmla="*/ 0 w 17"/>
                <a:gd name="T9" fmla="*/ 0 h 10"/>
                <a:gd name="T10" fmla="*/ 0 w 17"/>
                <a:gd name="T11" fmla="*/ 0 h 10"/>
                <a:gd name="T12" fmla="*/ 0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14" y="0"/>
                  </a:moveTo>
                  <a:lnTo>
                    <a:pt x="17" y="2"/>
                  </a:lnTo>
                  <a:lnTo>
                    <a:pt x="13" y="5"/>
                  </a:lnTo>
                  <a:lnTo>
                    <a:pt x="6" y="10"/>
                  </a:lnTo>
                  <a:lnTo>
                    <a:pt x="0" y="8"/>
                  </a:lnTo>
                  <a:lnTo>
                    <a:pt x="6" y="3"/>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5" name="Freeform 625"/>
            <p:cNvSpPr>
              <a:spLocks/>
            </p:cNvSpPr>
            <p:nvPr/>
          </p:nvSpPr>
          <p:spPr bwMode="auto">
            <a:xfrm>
              <a:off x="7876646" y="3105230"/>
              <a:ext cx="22689" cy="26497"/>
            </a:xfrm>
            <a:custGeom>
              <a:avLst/>
              <a:gdLst>
                <a:gd name="T0" fmla="*/ 0 w 43"/>
                <a:gd name="T1" fmla="*/ 0 h 54"/>
                <a:gd name="T2" fmla="*/ 0 w 43"/>
                <a:gd name="T3" fmla="*/ 0 h 54"/>
                <a:gd name="T4" fmla="*/ 0 w 43"/>
                <a:gd name="T5" fmla="*/ 0 h 54"/>
                <a:gd name="T6" fmla="*/ 0 w 43"/>
                <a:gd name="T7" fmla="*/ 0 h 54"/>
                <a:gd name="T8" fmla="*/ 0 w 43"/>
                <a:gd name="T9" fmla="*/ 0 h 54"/>
                <a:gd name="T10" fmla="*/ 0 w 43"/>
                <a:gd name="T11" fmla="*/ 0 h 54"/>
                <a:gd name="T12" fmla="*/ 0 w 43"/>
                <a:gd name="T13" fmla="*/ 0 h 54"/>
                <a:gd name="T14" fmla="*/ 0 w 43"/>
                <a:gd name="T15" fmla="*/ 0 h 54"/>
                <a:gd name="T16" fmla="*/ 0 w 4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54"/>
                <a:gd name="T29" fmla="*/ 43 w 43"/>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54">
                  <a:moveTo>
                    <a:pt x="32" y="3"/>
                  </a:moveTo>
                  <a:lnTo>
                    <a:pt x="33" y="0"/>
                  </a:lnTo>
                  <a:lnTo>
                    <a:pt x="39" y="6"/>
                  </a:lnTo>
                  <a:lnTo>
                    <a:pt x="43" y="11"/>
                  </a:lnTo>
                  <a:lnTo>
                    <a:pt x="4" y="54"/>
                  </a:lnTo>
                  <a:lnTo>
                    <a:pt x="0" y="45"/>
                  </a:lnTo>
                  <a:lnTo>
                    <a:pt x="26" y="14"/>
                  </a:lnTo>
                  <a:lnTo>
                    <a:pt x="29" y="4"/>
                  </a:lnTo>
                  <a:lnTo>
                    <a:pt x="32"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6" name="Freeform 626"/>
            <p:cNvSpPr>
              <a:spLocks/>
            </p:cNvSpPr>
            <p:nvPr/>
          </p:nvSpPr>
          <p:spPr bwMode="auto">
            <a:xfrm>
              <a:off x="7876646" y="3105230"/>
              <a:ext cx="22689" cy="26497"/>
            </a:xfrm>
            <a:custGeom>
              <a:avLst/>
              <a:gdLst>
                <a:gd name="T0" fmla="*/ 0 w 43"/>
                <a:gd name="T1" fmla="*/ 0 h 54"/>
                <a:gd name="T2" fmla="*/ 0 w 43"/>
                <a:gd name="T3" fmla="*/ 0 h 54"/>
                <a:gd name="T4" fmla="*/ 0 w 43"/>
                <a:gd name="T5" fmla="*/ 0 h 54"/>
                <a:gd name="T6" fmla="*/ 0 w 43"/>
                <a:gd name="T7" fmla="*/ 0 h 54"/>
                <a:gd name="T8" fmla="*/ 0 w 43"/>
                <a:gd name="T9" fmla="*/ 0 h 54"/>
                <a:gd name="T10" fmla="*/ 0 w 43"/>
                <a:gd name="T11" fmla="*/ 0 h 54"/>
                <a:gd name="T12" fmla="*/ 0 w 43"/>
                <a:gd name="T13" fmla="*/ 0 h 54"/>
                <a:gd name="T14" fmla="*/ 0 w 43"/>
                <a:gd name="T15" fmla="*/ 0 h 54"/>
                <a:gd name="T16" fmla="*/ 0 w 4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54"/>
                <a:gd name="T29" fmla="*/ 43 w 43"/>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54">
                  <a:moveTo>
                    <a:pt x="32" y="3"/>
                  </a:moveTo>
                  <a:lnTo>
                    <a:pt x="33" y="0"/>
                  </a:lnTo>
                  <a:lnTo>
                    <a:pt x="39" y="6"/>
                  </a:lnTo>
                  <a:lnTo>
                    <a:pt x="43" y="11"/>
                  </a:lnTo>
                  <a:lnTo>
                    <a:pt x="4" y="54"/>
                  </a:lnTo>
                  <a:lnTo>
                    <a:pt x="0" y="45"/>
                  </a:lnTo>
                  <a:lnTo>
                    <a:pt x="26" y="14"/>
                  </a:lnTo>
                  <a:lnTo>
                    <a:pt x="29" y="4"/>
                  </a:lnTo>
                  <a:lnTo>
                    <a:pt x="3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7" name="Freeform 627"/>
            <p:cNvSpPr>
              <a:spLocks/>
            </p:cNvSpPr>
            <p:nvPr/>
          </p:nvSpPr>
          <p:spPr bwMode="auto">
            <a:xfrm>
              <a:off x="8341022" y="2727293"/>
              <a:ext cx="16639" cy="23709"/>
            </a:xfrm>
            <a:custGeom>
              <a:avLst/>
              <a:gdLst>
                <a:gd name="T0" fmla="*/ 0 w 36"/>
                <a:gd name="T1" fmla="*/ 0 h 51"/>
                <a:gd name="T2" fmla="*/ 0 w 36"/>
                <a:gd name="T3" fmla="*/ 0 h 51"/>
                <a:gd name="T4" fmla="*/ 0 w 36"/>
                <a:gd name="T5" fmla="*/ 0 h 51"/>
                <a:gd name="T6" fmla="*/ 0 w 36"/>
                <a:gd name="T7" fmla="*/ 0 h 51"/>
                <a:gd name="T8" fmla="*/ 0 w 36"/>
                <a:gd name="T9" fmla="*/ 0 h 51"/>
                <a:gd name="T10" fmla="*/ 0 w 36"/>
                <a:gd name="T11" fmla="*/ 0 h 51"/>
                <a:gd name="T12" fmla="*/ 0 w 36"/>
                <a:gd name="T13" fmla="*/ 0 h 51"/>
                <a:gd name="T14" fmla="*/ 0 w 36"/>
                <a:gd name="T15" fmla="*/ 0 h 51"/>
                <a:gd name="T16" fmla="*/ 0 w 36"/>
                <a:gd name="T17" fmla="*/ 0 h 51"/>
                <a:gd name="T18" fmla="*/ 0 w 36"/>
                <a:gd name="T19" fmla="*/ 0 h 51"/>
                <a:gd name="T20" fmla="*/ 0 w 36"/>
                <a:gd name="T21" fmla="*/ 0 h 51"/>
                <a:gd name="T22" fmla="*/ 0 w 36"/>
                <a:gd name="T23" fmla="*/ 0 h 51"/>
                <a:gd name="T24" fmla="*/ 0 w 36"/>
                <a:gd name="T25" fmla="*/ 0 h 51"/>
                <a:gd name="T26" fmla="*/ 0 w 36"/>
                <a:gd name="T27" fmla="*/ 0 h 51"/>
                <a:gd name="T28" fmla="*/ 0 w 36"/>
                <a:gd name="T29" fmla="*/ 0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51"/>
                <a:gd name="T47" fmla="*/ 36 w 36"/>
                <a:gd name="T48" fmla="*/ 51 h 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51">
                  <a:moveTo>
                    <a:pt x="7" y="0"/>
                  </a:moveTo>
                  <a:lnTo>
                    <a:pt x="18" y="3"/>
                  </a:lnTo>
                  <a:lnTo>
                    <a:pt x="17" y="4"/>
                  </a:lnTo>
                  <a:lnTo>
                    <a:pt x="17" y="10"/>
                  </a:lnTo>
                  <a:lnTo>
                    <a:pt x="18" y="15"/>
                  </a:lnTo>
                  <a:lnTo>
                    <a:pt x="21" y="18"/>
                  </a:lnTo>
                  <a:lnTo>
                    <a:pt x="21" y="23"/>
                  </a:lnTo>
                  <a:lnTo>
                    <a:pt x="25" y="29"/>
                  </a:lnTo>
                  <a:lnTo>
                    <a:pt x="30" y="35"/>
                  </a:lnTo>
                  <a:lnTo>
                    <a:pt x="36" y="47"/>
                  </a:lnTo>
                  <a:lnTo>
                    <a:pt x="30" y="51"/>
                  </a:lnTo>
                  <a:lnTo>
                    <a:pt x="18" y="39"/>
                  </a:lnTo>
                  <a:lnTo>
                    <a:pt x="0" y="4"/>
                  </a:lnTo>
                  <a:lnTo>
                    <a:pt x="0" y="1"/>
                  </a:lnTo>
                  <a:lnTo>
                    <a:pt x="7"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8" name="Freeform 628"/>
            <p:cNvSpPr>
              <a:spLocks/>
            </p:cNvSpPr>
            <p:nvPr/>
          </p:nvSpPr>
          <p:spPr bwMode="auto">
            <a:xfrm>
              <a:off x="8341022" y="2727293"/>
              <a:ext cx="16639" cy="23709"/>
            </a:xfrm>
            <a:custGeom>
              <a:avLst/>
              <a:gdLst>
                <a:gd name="T0" fmla="*/ 0 w 36"/>
                <a:gd name="T1" fmla="*/ 0 h 51"/>
                <a:gd name="T2" fmla="*/ 0 w 36"/>
                <a:gd name="T3" fmla="*/ 0 h 51"/>
                <a:gd name="T4" fmla="*/ 0 w 36"/>
                <a:gd name="T5" fmla="*/ 0 h 51"/>
                <a:gd name="T6" fmla="*/ 0 w 36"/>
                <a:gd name="T7" fmla="*/ 0 h 51"/>
                <a:gd name="T8" fmla="*/ 0 w 36"/>
                <a:gd name="T9" fmla="*/ 0 h 51"/>
                <a:gd name="T10" fmla="*/ 0 w 36"/>
                <a:gd name="T11" fmla="*/ 0 h 51"/>
                <a:gd name="T12" fmla="*/ 0 w 36"/>
                <a:gd name="T13" fmla="*/ 0 h 51"/>
                <a:gd name="T14" fmla="*/ 0 w 36"/>
                <a:gd name="T15" fmla="*/ 0 h 51"/>
                <a:gd name="T16" fmla="*/ 0 w 36"/>
                <a:gd name="T17" fmla="*/ 0 h 51"/>
                <a:gd name="T18" fmla="*/ 0 w 36"/>
                <a:gd name="T19" fmla="*/ 0 h 51"/>
                <a:gd name="T20" fmla="*/ 0 w 36"/>
                <a:gd name="T21" fmla="*/ 0 h 51"/>
                <a:gd name="T22" fmla="*/ 0 w 36"/>
                <a:gd name="T23" fmla="*/ 0 h 51"/>
                <a:gd name="T24" fmla="*/ 0 w 36"/>
                <a:gd name="T25" fmla="*/ 0 h 51"/>
                <a:gd name="T26" fmla="*/ 0 w 36"/>
                <a:gd name="T27" fmla="*/ 0 h 51"/>
                <a:gd name="T28" fmla="*/ 0 w 36"/>
                <a:gd name="T29" fmla="*/ 0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51"/>
                <a:gd name="T47" fmla="*/ 36 w 36"/>
                <a:gd name="T48" fmla="*/ 51 h 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51">
                  <a:moveTo>
                    <a:pt x="7" y="0"/>
                  </a:moveTo>
                  <a:lnTo>
                    <a:pt x="18" y="3"/>
                  </a:lnTo>
                  <a:lnTo>
                    <a:pt x="17" y="4"/>
                  </a:lnTo>
                  <a:lnTo>
                    <a:pt x="17" y="10"/>
                  </a:lnTo>
                  <a:lnTo>
                    <a:pt x="18" y="15"/>
                  </a:lnTo>
                  <a:lnTo>
                    <a:pt x="21" y="18"/>
                  </a:lnTo>
                  <a:lnTo>
                    <a:pt x="21" y="23"/>
                  </a:lnTo>
                  <a:lnTo>
                    <a:pt x="25" y="29"/>
                  </a:lnTo>
                  <a:lnTo>
                    <a:pt x="30" y="35"/>
                  </a:lnTo>
                  <a:lnTo>
                    <a:pt x="36" y="47"/>
                  </a:lnTo>
                  <a:lnTo>
                    <a:pt x="30" y="51"/>
                  </a:lnTo>
                  <a:lnTo>
                    <a:pt x="18" y="39"/>
                  </a:lnTo>
                  <a:lnTo>
                    <a:pt x="0" y="4"/>
                  </a:lnTo>
                  <a:lnTo>
                    <a:pt x="0" y="1"/>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9" name="Freeform 629"/>
            <p:cNvSpPr>
              <a:spLocks/>
            </p:cNvSpPr>
            <p:nvPr/>
          </p:nvSpPr>
          <p:spPr bwMode="auto">
            <a:xfrm>
              <a:off x="8374300" y="2742634"/>
              <a:ext cx="12101" cy="15340"/>
            </a:xfrm>
            <a:custGeom>
              <a:avLst/>
              <a:gdLst>
                <a:gd name="T0" fmla="*/ 0 w 26"/>
                <a:gd name="T1" fmla="*/ 0 h 29"/>
                <a:gd name="T2" fmla="*/ 0 w 26"/>
                <a:gd name="T3" fmla="*/ 0 h 29"/>
                <a:gd name="T4" fmla="*/ 0 w 26"/>
                <a:gd name="T5" fmla="*/ 0 h 29"/>
                <a:gd name="T6" fmla="*/ 0 w 26"/>
                <a:gd name="T7" fmla="*/ 0 h 29"/>
                <a:gd name="T8" fmla="*/ 0 w 26"/>
                <a:gd name="T9" fmla="*/ 0 h 29"/>
                <a:gd name="T10" fmla="*/ 0 w 26"/>
                <a:gd name="T11" fmla="*/ 0 h 29"/>
                <a:gd name="T12" fmla="*/ 0 w 26"/>
                <a:gd name="T13" fmla="*/ 0 h 29"/>
                <a:gd name="T14" fmla="*/ 0 w 26"/>
                <a:gd name="T15" fmla="*/ 0 h 29"/>
                <a:gd name="T16" fmla="*/ 0 w 26"/>
                <a:gd name="T17" fmla="*/ 0 h 29"/>
                <a:gd name="T18" fmla="*/ 0 w 26"/>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9"/>
                <a:gd name="T32" fmla="*/ 26 w 2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9">
                  <a:moveTo>
                    <a:pt x="0" y="0"/>
                  </a:moveTo>
                  <a:lnTo>
                    <a:pt x="2" y="1"/>
                  </a:lnTo>
                  <a:lnTo>
                    <a:pt x="10" y="15"/>
                  </a:lnTo>
                  <a:lnTo>
                    <a:pt x="14" y="13"/>
                  </a:lnTo>
                  <a:lnTo>
                    <a:pt x="26" y="27"/>
                  </a:lnTo>
                  <a:lnTo>
                    <a:pt x="24" y="29"/>
                  </a:lnTo>
                  <a:lnTo>
                    <a:pt x="17" y="19"/>
                  </a:lnTo>
                  <a:lnTo>
                    <a:pt x="10" y="15"/>
                  </a:lnTo>
                  <a:lnTo>
                    <a:pt x="6" y="15"/>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0" name="Freeform 630"/>
            <p:cNvSpPr>
              <a:spLocks/>
            </p:cNvSpPr>
            <p:nvPr/>
          </p:nvSpPr>
          <p:spPr bwMode="auto">
            <a:xfrm>
              <a:off x="8374300" y="2742634"/>
              <a:ext cx="12101" cy="15340"/>
            </a:xfrm>
            <a:custGeom>
              <a:avLst/>
              <a:gdLst>
                <a:gd name="T0" fmla="*/ 0 w 26"/>
                <a:gd name="T1" fmla="*/ 0 h 29"/>
                <a:gd name="T2" fmla="*/ 0 w 26"/>
                <a:gd name="T3" fmla="*/ 0 h 29"/>
                <a:gd name="T4" fmla="*/ 0 w 26"/>
                <a:gd name="T5" fmla="*/ 0 h 29"/>
                <a:gd name="T6" fmla="*/ 0 w 26"/>
                <a:gd name="T7" fmla="*/ 0 h 29"/>
                <a:gd name="T8" fmla="*/ 0 w 26"/>
                <a:gd name="T9" fmla="*/ 0 h 29"/>
                <a:gd name="T10" fmla="*/ 0 w 26"/>
                <a:gd name="T11" fmla="*/ 0 h 29"/>
                <a:gd name="T12" fmla="*/ 0 w 26"/>
                <a:gd name="T13" fmla="*/ 0 h 29"/>
                <a:gd name="T14" fmla="*/ 0 w 26"/>
                <a:gd name="T15" fmla="*/ 0 h 29"/>
                <a:gd name="T16" fmla="*/ 0 w 26"/>
                <a:gd name="T17" fmla="*/ 0 h 29"/>
                <a:gd name="T18" fmla="*/ 0 w 26"/>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9"/>
                <a:gd name="T32" fmla="*/ 26 w 2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9">
                  <a:moveTo>
                    <a:pt x="0" y="0"/>
                  </a:moveTo>
                  <a:lnTo>
                    <a:pt x="2" y="1"/>
                  </a:lnTo>
                  <a:lnTo>
                    <a:pt x="10" y="15"/>
                  </a:lnTo>
                  <a:lnTo>
                    <a:pt x="14" y="13"/>
                  </a:lnTo>
                  <a:lnTo>
                    <a:pt x="26" y="27"/>
                  </a:lnTo>
                  <a:lnTo>
                    <a:pt x="24" y="29"/>
                  </a:lnTo>
                  <a:lnTo>
                    <a:pt x="17" y="19"/>
                  </a:lnTo>
                  <a:lnTo>
                    <a:pt x="10" y="15"/>
                  </a:lnTo>
                  <a:lnTo>
                    <a:pt x="6" y="15"/>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1" name="Freeform 631"/>
            <p:cNvSpPr>
              <a:spLocks/>
            </p:cNvSpPr>
            <p:nvPr/>
          </p:nvSpPr>
          <p:spPr bwMode="auto">
            <a:xfrm>
              <a:off x="6826881" y="1156974"/>
              <a:ext cx="139162" cy="172930"/>
            </a:xfrm>
            <a:custGeom>
              <a:avLst/>
              <a:gdLst>
                <a:gd name="T0" fmla="*/ 0 w 288"/>
                <a:gd name="T1" fmla="*/ 0 h 360"/>
                <a:gd name="T2" fmla="*/ 0 w 288"/>
                <a:gd name="T3" fmla="*/ 0 h 360"/>
                <a:gd name="T4" fmla="*/ 0 w 288"/>
                <a:gd name="T5" fmla="*/ 0 h 360"/>
                <a:gd name="T6" fmla="*/ 0 w 288"/>
                <a:gd name="T7" fmla="*/ 0 h 360"/>
                <a:gd name="T8" fmla="*/ 0 w 288"/>
                <a:gd name="T9" fmla="*/ 0 h 360"/>
                <a:gd name="T10" fmla="*/ 0 w 288"/>
                <a:gd name="T11" fmla="*/ 0 h 360"/>
                <a:gd name="T12" fmla="*/ 0 w 288"/>
                <a:gd name="T13" fmla="*/ 0 h 360"/>
                <a:gd name="T14" fmla="*/ 0 w 288"/>
                <a:gd name="T15" fmla="*/ 0 h 360"/>
                <a:gd name="T16" fmla="*/ 0 w 288"/>
                <a:gd name="T17" fmla="*/ 0 h 360"/>
                <a:gd name="T18" fmla="*/ 0 w 288"/>
                <a:gd name="T19" fmla="*/ 0 h 360"/>
                <a:gd name="T20" fmla="*/ 0 w 288"/>
                <a:gd name="T21" fmla="*/ 0 h 360"/>
                <a:gd name="T22" fmla="*/ 0 w 288"/>
                <a:gd name="T23" fmla="*/ 0 h 360"/>
                <a:gd name="T24" fmla="*/ 0 w 288"/>
                <a:gd name="T25" fmla="*/ 0 h 360"/>
                <a:gd name="T26" fmla="*/ 0 w 288"/>
                <a:gd name="T27" fmla="*/ 0 h 360"/>
                <a:gd name="T28" fmla="*/ 0 w 288"/>
                <a:gd name="T29" fmla="*/ 0 h 360"/>
                <a:gd name="T30" fmla="*/ 0 w 288"/>
                <a:gd name="T31" fmla="*/ 0 h 360"/>
                <a:gd name="T32" fmla="*/ 0 w 288"/>
                <a:gd name="T33" fmla="*/ 0 h 360"/>
                <a:gd name="T34" fmla="*/ 0 w 288"/>
                <a:gd name="T35" fmla="*/ 0 h 360"/>
                <a:gd name="T36" fmla="*/ 0 w 288"/>
                <a:gd name="T37" fmla="*/ 0 h 360"/>
                <a:gd name="T38" fmla="*/ 0 w 288"/>
                <a:gd name="T39" fmla="*/ 0 h 360"/>
                <a:gd name="T40" fmla="*/ 0 w 288"/>
                <a:gd name="T41" fmla="*/ 0 h 360"/>
                <a:gd name="T42" fmla="*/ 0 w 288"/>
                <a:gd name="T43" fmla="*/ 0 h 360"/>
                <a:gd name="T44" fmla="*/ 0 w 288"/>
                <a:gd name="T45" fmla="*/ 0 h 360"/>
                <a:gd name="T46" fmla="*/ 0 w 288"/>
                <a:gd name="T47" fmla="*/ 0 h 360"/>
                <a:gd name="T48" fmla="*/ 0 w 288"/>
                <a:gd name="T49" fmla="*/ 0 h 360"/>
                <a:gd name="T50" fmla="*/ 0 w 288"/>
                <a:gd name="T51" fmla="*/ 0 h 360"/>
                <a:gd name="T52" fmla="*/ 0 w 288"/>
                <a:gd name="T53" fmla="*/ 0 h 360"/>
                <a:gd name="T54" fmla="*/ 0 w 288"/>
                <a:gd name="T55" fmla="*/ 0 h 360"/>
                <a:gd name="T56" fmla="*/ 0 w 288"/>
                <a:gd name="T57" fmla="*/ 0 h 360"/>
                <a:gd name="T58" fmla="*/ 0 w 288"/>
                <a:gd name="T59" fmla="*/ 0 h 360"/>
                <a:gd name="T60" fmla="*/ 0 w 288"/>
                <a:gd name="T61" fmla="*/ 0 h 360"/>
                <a:gd name="T62" fmla="*/ 0 w 288"/>
                <a:gd name="T63" fmla="*/ 0 h 360"/>
                <a:gd name="T64" fmla="*/ 0 w 288"/>
                <a:gd name="T65" fmla="*/ 0 h 360"/>
                <a:gd name="T66" fmla="*/ 0 w 288"/>
                <a:gd name="T67" fmla="*/ 0 h 360"/>
                <a:gd name="T68" fmla="*/ 0 w 288"/>
                <a:gd name="T69" fmla="*/ 0 h 360"/>
                <a:gd name="T70" fmla="*/ 0 w 288"/>
                <a:gd name="T71" fmla="*/ 0 h 360"/>
                <a:gd name="T72" fmla="*/ 0 w 288"/>
                <a:gd name="T73" fmla="*/ 0 h 360"/>
                <a:gd name="T74" fmla="*/ 0 w 288"/>
                <a:gd name="T75" fmla="*/ 0 h 360"/>
                <a:gd name="T76" fmla="*/ 0 w 288"/>
                <a:gd name="T77" fmla="*/ 0 h 360"/>
                <a:gd name="T78" fmla="*/ 0 w 288"/>
                <a:gd name="T79" fmla="*/ 0 h 360"/>
                <a:gd name="T80" fmla="*/ 0 w 288"/>
                <a:gd name="T81" fmla="*/ 0 h 360"/>
                <a:gd name="T82" fmla="*/ 0 w 288"/>
                <a:gd name="T83" fmla="*/ 0 h 360"/>
                <a:gd name="T84" fmla="*/ 0 w 288"/>
                <a:gd name="T85" fmla="*/ 0 h 360"/>
                <a:gd name="T86" fmla="*/ 0 w 288"/>
                <a:gd name="T87" fmla="*/ 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8"/>
                <a:gd name="T133" fmla="*/ 0 h 360"/>
                <a:gd name="T134" fmla="*/ 288 w 288"/>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8" h="360">
                  <a:moveTo>
                    <a:pt x="28" y="246"/>
                  </a:moveTo>
                  <a:lnTo>
                    <a:pt x="35" y="239"/>
                  </a:lnTo>
                  <a:lnTo>
                    <a:pt x="35" y="232"/>
                  </a:lnTo>
                  <a:lnTo>
                    <a:pt x="44" y="205"/>
                  </a:lnTo>
                  <a:lnTo>
                    <a:pt x="42" y="196"/>
                  </a:lnTo>
                  <a:lnTo>
                    <a:pt x="57" y="160"/>
                  </a:lnTo>
                  <a:lnTo>
                    <a:pt x="72" y="174"/>
                  </a:lnTo>
                  <a:lnTo>
                    <a:pt x="81" y="174"/>
                  </a:lnTo>
                  <a:lnTo>
                    <a:pt x="68" y="158"/>
                  </a:lnTo>
                  <a:lnTo>
                    <a:pt x="70" y="113"/>
                  </a:lnTo>
                  <a:lnTo>
                    <a:pt x="78" y="103"/>
                  </a:lnTo>
                  <a:lnTo>
                    <a:pt x="84" y="102"/>
                  </a:lnTo>
                  <a:lnTo>
                    <a:pt x="80" y="100"/>
                  </a:lnTo>
                  <a:lnTo>
                    <a:pt x="79" y="89"/>
                  </a:lnTo>
                  <a:lnTo>
                    <a:pt x="84" y="81"/>
                  </a:lnTo>
                  <a:lnTo>
                    <a:pt x="94" y="80"/>
                  </a:lnTo>
                  <a:lnTo>
                    <a:pt x="89" y="76"/>
                  </a:lnTo>
                  <a:lnTo>
                    <a:pt x="89" y="64"/>
                  </a:lnTo>
                  <a:lnTo>
                    <a:pt x="106" y="46"/>
                  </a:lnTo>
                  <a:lnTo>
                    <a:pt x="108" y="38"/>
                  </a:lnTo>
                  <a:lnTo>
                    <a:pt x="106" y="25"/>
                  </a:lnTo>
                  <a:lnTo>
                    <a:pt x="111" y="21"/>
                  </a:lnTo>
                  <a:lnTo>
                    <a:pt x="118" y="50"/>
                  </a:lnTo>
                  <a:lnTo>
                    <a:pt x="132" y="54"/>
                  </a:lnTo>
                  <a:lnTo>
                    <a:pt x="132" y="14"/>
                  </a:lnTo>
                  <a:lnTo>
                    <a:pt x="142" y="0"/>
                  </a:lnTo>
                  <a:lnTo>
                    <a:pt x="166" y="12"/>
                  </a:lnTo>
                  <a:lnTo>
                    <a:pt x="166" y="33"/>
                  </a:lnTo>
                  <a:lnTo>
                    <a:pt x="167" y="25"/>
                  </a:lnTo>
                  <a:lnTo>
                    <a:pt x="171" y="20"/>
                  </a:lnTo>
                  <a:lnTo>
                    <a:pt x="178" y="27"/>
                  </a:lnTo>
                  <a:lnTo>
                    <a:pt x="178" y="37"/>
                  </a:lnTo>
                  <a:lnTo>
                    <a:pt x="167" y="64"/>
                  </a:lnTo>
                  <a:lnTo>
                    <a:pt x="168" y="82"/>
                  </a:lnTo>
                  <a:lnTo>
                    <a:pt x="166" y="93"/>
                  </a:lnTo>
                  <a:lnTo>
                    <a:pt x="166" y="105"/>
                  </a:lnTo>
                  <a:lnTo>
                    <a:pt x="187" y="73"/>
                  </a:lnTo>
                  <a:lnTo>
                    <a:pt x="187" y="57"/>
                  </a:lnTo>
                  <a:lnTo>
                    <a:pt x="191" y="56"/>
                  </a:lnTo>
                  <a:lnTo>
                    <a:pt x="200" y="68"/>
                  </a:lnTo>
                  <a:lnTo>
                    <a:pt x="202" y="82"/>
                  </a:lnTo>
                  <a:lnTo>
                    <a:pt x="203" y="86"/>
                  </a:lnTo>
                  <a:lnTo>
                    <a:pt x="209" y="76"/>
                  </a:lnTo>
                  <a:lnTo>
                    <a:pt x="213" y="63"/>
                  </a:lnTo>
                  <a:lnTo>
                    <a:pt x="221" y="67"/>
                  </a:lnTo>
                  <a:lnTo>
                    <a:pt x="224" y="83"/>
                  </a:lnTo>
                  <a:lnTo>
                    <a:pt x="222" y="95"/>
                  </a:lnTo>
                  <a:lnTo>
                    <a:pt x="223" y="102"/>
                  </a:lnTo>
                  <a:lnTo>
                    <a:pt x="229" y="113"/>
                  </a:lnTo>
                  <a:lnTo>
                    <a:pt x="233" y="113"/>
                  </a:lnTo>
                  <a:lnTo>
                    <a:pt x="232" y="102"/>
                  </a:lnTo>
                  <a:lnTo>
                    <a:pt x="239" y="95"/>
                  </a:lnTo>
                  <a:lnTo>
                    <a:pt x="250" y="140"/>
                  </a:lnTo>
                  <a:lnTo>
                    <a:pt x="278" y="159"/>
                  </a:lnTo>
                  <a:lnTo>
                    <a:pt x="286" y="169"/>
                  </a:lnTo>
                  <a:lnTo>
                    <a:pt x="288" y="201"/>
                  </a:lnTo>
                  <a:lnTo>
                    <a:pt x="286" y="211"/>
                  </a:lnTo>
                  <a:lnTo>
                    <a:pt x="288" y="237"/>
                  </a:lnTo>
                  <a:lnTo>
                    <a:pt x="272" y="268"/>
                  </a:lnTo>
                  <a:lnTo>
                    <a:pt x="262" y="278"/>
                  </a:lnTo>
                  <a:lnTo>
                    <a:pt x="258" y="272"/>
                  </a:lnTo>
                  <a:lnTo>
                    <a:pt x="239" y="277"/>
                  </a:lnTo>
                  <a:lnTo>
                    <a:pt x="207" y="295"/>
                  </a:lnTo>
                  <a:lnTo>
                    <a:pt x="194" y="294"/>
                  </a:lnTo>
                  <a:lnTo>
                    <a:pt x="185" y="298"/>
                  </a:lnTo>
                  <a:lnTo>
                    <a:pt x="176" y="295"/>
                  </a:lnTo>
                  <a:lnTo>
                    <a:pt x="171" y="298"/>
                  </a:lnTo>
                  <a:lnTo>
                    <a:pt x="170" y="305"/>
                  </a:lnTo>
                  <a:lnTo>
                    <a:pt x="163" y="310"/>
                  </a:lnTo>
                  <a:lnTo>
                    <a:pt x="150" y="295"/>
                  </a:lnTo>
                  <a:lnTo>
                    <a:pt x="127" y="303"/>
                  </a:lnTo>
                  <a:lnTo>
                    <a:pt x="121" y="298"/>
                  </a:lnTo>
                  <a:lnTo>
                    <a:pt x="113" y="303"/>
                  </a:lnTo>
                  <a:lnTo>
                    <a:pt x="83" y="301"/>
                  </a:lnTo>
                  <a:lnTo>
                    <a:pt x="78" y="317"/>
                  </a:lnTo>
                  <a:lnTo>
                    <a:pt x="74" y="318"/>
                  </a:lnTo>
                  <a:lnTo>
                    <a:pt x="66" y="331"/>
                  </a:lnTo>
                  <a:lnTo>
                    <a:pt x="45" y="341"/>
                  </a:lnTo>
                  <a:lnTo>
                    <a:pt x="33" y="351"/>
                  </a:lnTo>
                  <a:lnTo>
                    <a:pt x="28" y="360"/>
                  </a:lnTo>
                  <a:lnTo>
                    <a:pt x="5" y="357"/>
                  </a:lnTo>
                  <a:lnTo>
                    <a:pt x="6" y="351"/>
                  </a:lnTo>
                  <a:lnTo>
                    <a:pt x="10" y="342"/>
                  </a:lnTo>
                  <a:lnTo>
                    <a:pt x="9" y="333"/>
                  </a:lnTo>
                  <a:lnTo>
                    <a:pt x="0" y="338"/>
                  </a:lnTo>
                  <a:lnTo>
                    <a:pt x="7" y="305"/>
                  </a:lnTo>
                  <a:lnTo>
                    <a:pt x="32" y="260"/>
                  </a:lnTo>
                  <a:lnTo>
                    <a:pt x="28" y="255"/>
                  </a:lnTo>
                  <a:lnTo>
                    <a:pt x="28" y="24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2" name="Freeform 632"/>
            <p:cNvSpPr>
              <a:spLocks/>
            </p:cNvSpPr>
            <p:nvPr/>
          </p:nvSpPr>
          <p:spPr bwMode="auto">
            <a:xfrm>
              <a:off x="6826881" y="1156974"/>
              <a:ext cx="139162" cy="172930"/>
            </a:xfrm>
            <a:custGeom>
              <a:avLst/>
              <a:gdLst>
                <a:gd name="T0" fmla="*/ 0 w 288"/>
                <a:gd name="T1" fmla="*/ 0 h 360"/>
                <a:gd name="T2" fmla="*/ 0 w 288"/>
                <a:gd name="T3" fmla="*/ 0 h 360"/>
                <a:gd name="T4" fmla="*/ 0 w 288"/>
                <a:gd name="T5" fmla="*/ 0 h 360"/>
                <a:gd name="T6" fmla="*/ 0 w 288"/>
                <a:gd name="T7" fmla="*/ 0 h 360"/>
                <a:gd name="T8" fmla="*/ 0 w 288"/>
                <a:gd name="T9" fmla="*/ 0 h 360"/>
                <a:gd name="T10" fmla="*/ 0 w 288"/>
                <a:gd name="T11" fmla="*/ 0 h 360"/>
                <a:gd name="T12" fmla="*/ 0 w 288"/>
                <a:gd name="T13" fmla="*/ 0 h 360"/>
                <a:gd name="T14" fmla="*/ 0 w 288"/>
                <a:gd name="T15" fmla="*/ 0 h 360"/>
                <a:gd name="T16" fmla="*/ 0 w 288"/>
                <a:gd name="T17" fmla="*/ 0 h 360"/>
                <a:gd name="T18" fmla="*/ 0 w 288"/>
                <a:gd name="T19" fmla="*/ 0 h 360"/>
                <a:gd name="T20" fmla="*/ 0 w 288"/>
                <a:gd name="T21" fmla="*/ 0 h 360"/>
                <a:gd name="T22" fmla="*/ 0 w 288"/>
                <a:gd name="T23" fmla="*/ 0 h 360"/>
                <a:gd name="T24" fmla="*/ 0 w 288"/>
                <a:gd name="T25" fmla="*/ 0 h 360"/>
                <a:gd name="T26" fmla="*/ 0 w 288"/>
                <a:gd name="T27" fmla="*/ 0 h 360"/>
                <a:gd name="T28" fmla="*/ 0 w 288"/>
                <a:gd name="T29" fmla="*/ 0 h 360"/>
                <a:gd name="T30" fmla="*/ 0 w 288"/>
                <a:gd name="T31" fmla="*/ 0 h 360"/>
                <a:gd name="T32" fmla="*/ 0 w 288"/>
                <a:gd name="T33" fmla="*/ 0 h 360"/>
                <a:gd name="T34" fmla="*/ 0 w 288"/>
                <a:gd name="T35" fmla="*/ 0 h 360"/>
                <a:gd name="T36" fmla="*/ 0 w 288"/>
                <a:gd name="T37" fmla="*/ 0 h 360"/>
                <a:gd name="T38" fmla="*/ 0 w 288"/>
                <a:gd name="T39" fmla="*/ 0 h 360"/>
                <a:gd name="T40" fmla="*/ 0 w 288"/>
                <a:gd name="T41" fmla="*/ 0 h 360"/>
                <a:gd name="T42" fmla="*/ 0 w 288"/>
                <a:gd name="T43" fmla="*/ 0 h 360"/>
                <a:gd name="T44" fmla="*/ 0 w 288"/>
                <a:gd name="T45" fmla="*/ 0 h 360"/>
                <a:gd name="T46" fmla="*/ 0 w 288"/>
                <a:gd name="T47" fmla="*/ 0 h 360"/>
                <a:gd name="T48" fmla="*/ 0 w 288"/>
                <a:gd name="T49" fmla="*/ 0 h 360"/>
                <a:gd name="T50" fmla="*/ 0 w 288"/>
                <a:gd name="T51" fmla="*/ 0 h 360"/>
                <a:gd name="T52" fmla="*/ 0 w 288"/>
                <a:gd name="T53" fmla="*/ 0 h 360"/>
                <a:gd name="T54" fmla="*/ 0 w 288"/>
                <a:gd name="T55" fmla="*/ 0 h 360"/>
                <a:gd name="T56" fmla="*/ 0 w 288"/>
                <a:gd name="T57" fmla="*/ 0 h 360"/>
                <a:gd name="T58" fmla="*/ 0 w 288"/>
                <a:gd name="T59" fmla="*/ 0 h 360"/>
                <a:gd name="T60" fmla="*/ 0 w 288"/>
                <a:gd name="T61" fmla="*/ 0 h 360"/>
                <a:gd name="T62" fmla="*/ 0 w 288"/>
                <a:gd name="T63" fmla="*/ 0 h 360"/>
                <a:gd name="T64" fmla="*/ 0 w 288"/>
                <a:gd name="T65" fmla="*/ 0 h 360"/>
                <a:gd name="T66" fmla="*/ 0 w 288"/>
                <a:gd name="T67" fmla="*/ 0 h 360"/>
                <a:gd name="T68" fmla="*/ 0 w 288"/>
                <a:gd name="T69" fmla="*/ 0 h 360"/>
                <a:gd name="T70" fmla="*/ 0 w 288"/>
                <a:gd name="T71" fmla="*/ 0 h 360"/>
                <a:gd name="T72" fmla="*/ 0 w 288"/>
                <a:gd name="T73" fmla="*/ 0 h 360"/>
                <a:gd name="T74" fmla="*/ 0 w 288"/>
                <a:gd name="T75" fmla="*/ 0 h 360"/>
                <a:gd name="T76" fmla="*/ 0 w 288"/>
                <a:gd name="T77" fmla="*/ 0 h 360"/>
                <a:gd name="T78" fmla="*/ 0 w 288"/>
                <a:gd name="T79" fmla="*/ 0 h 360"/>
                <a:gd name="T80" fmla="*/ 0 w 288"/>
                <a:gd name="T81" fmla="*/ 0 h 360"/>
                <a:gd name="T82" fmla="*/ 0 w 288"/>
                <a:gd name="T83" fmla="*/ 0 h 360"/>
                <a:gd name="T84" fmla="*/ 0 w 288"/>
                <a:gd name="T85" fmla="*/ 0 h 360"/>
                <a:gd name="T86" fmla="*/ 0 w 288"/>
                <a:gd name="T87" fmla="*/ 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8"/>
                <a:gd name="T133" fmla="*/ 0 h 360"/>
                <a:gd name="T134" fmla="*/ 288 w 288"/>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8" h="360">
                  <a:moveTo>
                    <a:pt x="28" y="246"/>
                  </a:moveTo>
                  <a:lnTo>
                    <a:pt x="35" y="239"/>
                  </a:lnTo>
                  <a:lnTo>
                    <a:pt x="35" y="232"/>
                  </a:lnTo>
                  <a:lnTo>
                    <a:pt x="44" y="205"/>
                  </a:lnTo>
                  <a:lnTo>
                    <a:pt x="42" y="196"/>
                  </a:lnTo>
                  <a:lnTo>
                    <a:pt x="57" y="160"/>
                  </a:lnTo>
                  <a:lnTo>
                    <a:pt x="72" y="174"/>
                  </a:lnTo>
                  <a:lnTo>
                    <a:pt x="81" y="174"/>
                  </a:lnTo>
                  <a:lnTo>
                    <a:pt x="68" y="158"/>
                  </a:lnTo>
                  <a:lnTo>
                    <a:pt x="70" y="113"/>
                  </a:lnTo>
                  <a:lnTo>
                    <a:pt x="78" y="103"/>
                  </a:lnTo>
                  <a:lnTo>
                    <a:pt x="84" y="102"/>
                  </a:lnTo>
                  <a:lnTo>
                    <a:pt x="80" y="100"/>
                  </a:lnTo>
                  <a:lnTo>
                    <a:pt x="79" y="89"/>
                  </a:lnTo>
                  <a:lnTo>
                    <a:pt x="84" y="81"/>
                  </a:lnTo>
                  <a:lnTo>
                    <a:pt x="94" y="80"/>
                  </a:lnTo>
                  <a:lnTo>
                    <a:pt x="89" y="76"/>
                  </a:lnTo>
                  <a:lnTo>
                    <a:pt x="89" y="64"/>
                  </a:lnTo>
                  <a:lnTo>
                    <a:pt x="106" y="46"/>
                  </a:lnTo>
                  <a:lnTo>
                    <a:pt x="108" y="38"/>
                  </a:lnTo>
                  <a:lnTo>
                    <a:pt x="106" y="25"/>
                  </a:lnTo>
                  <a:lnTo>
                    <a:pt x="111" y="21"/>
                  </a:lnTo>
                  <a:lnTo>
                    <a:pt x="118" y="50"/>
                  </a:lnTo>
                  <a:lnTo>
                    <a:pt x="132" y="54"/>
                  </a:lnTo>
                  <a:lnTo>
                    <a:pt x="132" y="14"/>
                  </a:lnTo>
                  <a:lnTo>
                    <a:pt x="142" y="0"/>
                  </a:lnTo>
                  <a:lnTo>
                    <a:pt x="166" y="12"/>
                  </a:lnTo>
                  <a:lnTo>
                    <a:pt x="166" y="33"/>
                  </a:lnTo>
                  <a:lnTo>
                    <a:pt x="167" y="25"/>
                  </a:lnTo>
                  <a:lnTo>
                    <a:pt x="171" y="20"/>
                  </a:lnTo>
                  <a:lnTo>
                    <a:pt x="178" y="27"/>
                  </a:lnTo>
                  <a:lnTo>
                    <a:pt x="178" y="37"/>
                  </a:lnTo>
                  <a:lnTo>
                    <a:pt x="167" y="64"/>
                  </a:lnTo>
                  <a:lnTo>
                    <a:pt x="168" y="82"/>
                  </a:lnTo>
                  <a:lnTo>
                    <a:pt x="166" y="93"/>
                  </a:lnTo>
                  <a:lnTo>
                    <a:pt x="166" y="105"/>
                  </a:lnTo>
                  <a:lnTo>
                    <a:pt x="187" y="73"/>
                  </a:lnTo>
                  <a:lnTo>
                    <a:pt x="187" y="57"/>
                  </a:lnTo>
                  <a:lnTo>
                    <a:pt x="191" y="56"/>
                  </a:lnTo>
                  <a:lnTo>
                    <a:pt x="200" y="68"/>
                  </a:lnTo>
                  <a:lnTo>
                    <a:pt x="202" y="82"/>
                  </a:lnTo>
                  <a:lnTo>
                    <a:pt x="203" y="86"/>
                  </a:lnTo>
                  <a:lnTo>
                    <a:pt x="209" y="76"/>
                  </a:lnTo>
                  <a:lnTo>
                    <a:pt x="213" y="63"/>
                  </a:lnTo>
                  <a:lnTo>
                    <a:pt x="221" y="67"/>
                  </a:lnTo>
                  <a:lnTo>
                    <a:pt x="224" y="83"/>
                  </a:lnTo>
                  <a:lnTo>
                    <a:pt x="222" y="95"/>
                  </a:lnTo>
                  <a:lnTo>
                    <a:pt x="223" y="102"/>
                  </a:lnTo>
                  <a:lnTo>
                    <a:pt x="229" y="113"/>
                  </a:lnTo>
                  <a:lnTo>
                    <a:pt x="233" y="113"/>
                  </a:lnTo>
                  <a:lnTo>
                    <a:pt x="232" y="102"/>
                  </a:lnTo>
                  <a:lnTo>
                    <a:pt x="239" y="95"/>
                  </a:lnTo>
                  <a:lnTo>
                    <a:pt x="250" y="140"/>
                  </a:lnTo>
                  <a:lnTo>
                    <a:pt x="278" y="159"/>
                  </a:lnTo>
                  <a:lnTo>
                    <a:pt x="286" y="169"/>
                  </a:lnTo>
                  <a:lnTo>
                    <a:pt x="288" y="201"/>
                  </a:lnTo>
                  <a:lnTo>
                    <a:pt x="286" y="211"/>
                  </a:lnTo>
                  <a:lnTo>
                    <a:pt x="288" y="237"/>
                  </a:lnTo>
                  <a:lnTo>
                    <a:pt x="272" y="268"/>
                  </a:lnTo>
                  <a:lnTo>
                    <a:pt x="262" y="278"/>
                  </a:lnTo>
                  <a:lnTo>
                    <a:pt x="258" y="272"/>
                  </a:lnTo>
                  <a:lnTo>
                    <a:pt x="239" y="277"/>
                  </a:lnTo>
                  <a:lnTo>
                    <a:pt x="207" y="295"/>
                  </a:lnTo>
                  <a:lnTo>
                    <a:pt x="194" y="294"/>
                  </a:lnTo>
                  <a:lnTo>
                    <a:pt x="185" y="298"/>
                  </a:lnTo>
                  <a:lnTo>
                    <a:pt x="176" y="295"/>
                  </a:lnTo>
                  <a:lnTo>
                    <a:pt x="171" y="298"/>
                  </a:lnTo>
                  <a:lnTo>
                    <a:pt x="170" y="305"/>
                  </a:lnTo>
                  <a:lnTo>
                    <a:pt x="163" y="310"/>
                  </a:lnTo>
                  <a:lnTo>
                    <a:pt x="150" y="295"/>
                  </a:lnTo>
                  <a:lnTo>
                    <a:pt x="127" y="303"/>
                  </a:lnTo>
                  <a:lnTo>
                    <a:pt x="121" y="298"/>
                  </a:lnTo>
                  <a:lnTo>
                    <a:pt x="113" y="303"/>
                  </a:lnTo>
                  <a:lnTo>
                    <a:pt x="83" y="301"/>
                  </a:lnTo>
                  <a:lnTo>
                    <a:pt x="78" y="317"/>
                  </a:lnTo>
                  <a:lnTo>
                    <a:pt x="74" y="318"/>
                  </a:lnTo>
                  <a:lnTo>
                    <a:pt x="66" y="331"/>
                  </a:lnTo>
                  <a:lnTo>
                    <a:pt x="45" y="341"/>
                  </a:lnTo>
                  <a:lnTo>
                    <a:pt x="33" y="351"/>
                  </a:lnTo>
                  <a:lnTo>
                    <a:pt x="28" y="360"/>
                  </a:lnTo>
                  <a:lnTo>
                    <a:pt x="5" y="357"/>
                  </a:lnTo>
                  <a:lnTo>
                    <a:pt x="6" y="351"/>
                  </a:lnTo>
                  <a:lnTo>
                    <a:pt x="10" y="342"/>
                  </a:lnTo>
                  <a:lnTo>
                    <a:pt x="9" y="333"/>
                  </a:lnTo>
                  <a:lnTo>
                    <a:pt x="0" y="338"/>
                  </a:lnTo>
                  <a:lnTo>
                    <a:pt x="7" y="305"/>
                  </a:lnTo>
                  <a:lnTo>
                    <a:pt x="32" y="260"/>
                  </a:lnTo>
                  <a:lnTo>
                    <a:pt x="28" y="255"/>
                  </a:lnTo>
                  <a:lnTo>
                    <a:pt x="28" y="24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3" name="Freeform 633"/>
            <p:cNvSpPr>
              <a:spLocks/>
            </p:cNvSpPr>
            <p:nvPr/>
          </p:nvSpPr>
          <p:spPr bwMode="auto">
            <a:xfrm>
              <a:off x="7648238" y="1678554"/>
              <a:ext cx="19665" cy="29287"/>
            </a:xfrm>
            <a:custGeom>
              <a:avLst/>
              <a:gdLst>
                <a:gd name="T0" fmla="*/ 0 w 39"/>
                <a:gd name="T1" fmla="*/ 0 h 61"/>
                <a:gd name="T2" fmla="*/ 0 w 39"/>
                <a:gd name="T3" fmla="*/ 0 h 61"/>
                <a:gd name="T4" fmla="*/ 0 w 39"/>
                <a:gd name="T5" fmla="*/ 0 h 61"/>
                <a:gd name="T6" fmla="*/ 0 w 39"/>
                <a:gd name="T7" fmla="*/ 0 h 61"/>
                <a:gd name="T8" fmla="*/ 0 w 39"/>
                <a:gd name="T9" fmla="*/ 0 h 61"/>
                <a:gd name="T10" fmla="*/ 0 w 39"/>
                <a:gd name="T11" fmla="*/ 0 h 61"/>
                <a:gd name="T12" fmla="*/ 0 w 39"/>
                <a:gd name="T13" fmla="*/ 0 h 61"/>
                <a:gd name="T14" fmla="*/ 0 w 39"/>
                <a:gd name="T15" fmla="*/ 0 h 61"/>
                <a:gd name="T16" fmla="*/ 0 w 39"/>
                <a:gd name="T17" fmla="*/ 0 h 61"/>
                <a:gd name="T18" fmla="*/ 0 w 39"/>
                <a:gd name="T19" fmla="*/ 0 h 61"/>
                <a:gd name="T20" fmla="*/ 0 w 39"/>
                <a:gd name="T21" fmla="*/ 0 h 61"/>
                <a:gd name="T22" fmla="*/ 0 w 39"/>
                <a:gd name="T23" fmla="*/ 0 h 61"/>
                <a:gd name="T24" fmla="*/ 0 w 39"/>
                <a:gd name="T25" fmla="*/ 0 h 61"/>
                <a:gd name="T26" fmla="*/ 0 w 39"/>
                <a:gd name="T27" fmla="*/ 0 h 61"/>
                <a:gd name="T28" fmla="*/ 0 w 39"/>
                <a:gd name="T29" fmla="*/ 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61"/>
                <a:gd name="T47" fmla="*/ 39 w 3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61">
                  <a:moveTo>
                    <a:pt x="29" y="31"/>
                  </a:moveTo>
                  <a:lnTo>
                    <a:pt x="31" y="37"/>
                  </a:lnTo>
                  <a:lnTo>
                    <a:pt x="36" y="41"/>
                  </a:lnTo>
                  <a:lnTo>
                    <a:pt x="39" y="48"/>
                  </a:lnTo>
                  <a:lnTo>
                    <a:pt x="37" y="61"/>
                  </a:lnTo>
                  <a:lnTo>
                    <a:pt x="31" y="60"/>
                  </a:lnTo>
                  <a:lnTo>
                    <a:pt x="27" y="47"/>
                  </a:lnTo>
                  <a:lnTo>
                    <a:pt x="16" y="36"/>
                  </a:lnTo>
                  <a:lnTo>
                    <a:pt x="12" y="24"/>
                  </a:lnTo>
                  <a:lnTo>
                    <a:pt x="0" y="11"/>
                  </a:lnTo>
                  <a:lnTo>
                    <a:pt x="1" y="0"/>
                  </a:lnTo>
                  <a:lnTo>
                    <a:pt x="7" y="0"/>
                  </a:lnTo>
                  <a:lnTo>
                    <a:pt x="13" y="14"/>
                  </a:lnTo>
                  <a:lnTo>
                    <a:pt x="27" y="31"/>
                  </a:lnTo>
                  <a:lnTo>
                    <a:pt x="29" y="3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4" name="Freeform 634"/>
            <p:cNvSpPr>
              <a:spLocks/>
            </p:cNvSpPr>
            <p:nvPr/>
          </p:nvSpPr>
          <p:spPr bwMode="auto">
            <a:xfrm>
              <a:off x="7648238" y="1678554"/>
              <a:ext cx="19665" cy="29287"/>
            </a:xfrm>
            <a:custGeom>
              <a:avLst/>
              <a:gdLst>
                <a:gd name="T0" fmla="*/ 0 w 39"/>
                <a:gd name="T1" fmla="*/ 0 h 61"/>
                <a:gd name="T2" fmla="*/ 0 w 39"/>
                <a:gd name="T3" fmla="*/ 0 h 61"/>
                <a:gd name="T4" fmla="*/ 0 w 39"/>
                <a:gd name="T5" fmla="*/ 0 h 61"/>
                <a:gd name="T6" fmla="*/ 0 w 39"/>
                <a:gd name="T7" fmla="*/ 0 h 61"/>
                <a:gd name="T8" fmla="*/ 0 w 39"/>
                <a:gd name="T9" fmla="*/ 0 h 61"/>
                <a:gd name="T10" fmla="*/ 0 w 39"/>
                <a:gd name="T11" fmla="*/ 0 h 61"/>
                <a:gd name="T12" fmla="*/ 0 w 39"/>
                <a:gd name="T13" fmla="*/ 0 h 61"/>
                <a:gd name="T14" fmla="*/ 0 w 39"/>
                <a:gd name="T15" fmla="*/ 0 h 61"/>
                <a:gd name="T16" fmla="*/ 0 w 39"/>
                <a:gd name="T17" fmla="*/ 0 h 61"/>
                <a:gd name="T18" fmla="*/ 0 w 39"/>
                <a:gd name="T19" fmla="*/ 0 h 61"/>
                <a:gd name="T20" fmla="*/ 0 w 39"/>
                <a:gd name="T21" fmla="*/ 0 h 61"/>
                <a:gd name="T22" fmla="*/ 0 w 39"/>
                <a:gd name="T23" fmla="*/ 0 h 61"/>
                <a:gd name="T24" fmla="*/ 0 w 39"/>
                <a:gd name="T25" fmla="*/ 0 h 61"/>
                <a:gd name="T26" fmla="*/ 0 w 39"/>
                <a:gd name="T27" fmla="*/ 0 h 61"/>
                <a:gd name="T28" fmla="*/ 0 w 39"/>
                <a:gd name="T29" fmla="*/ 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61"/>
                <a:gd name="T47" fmla="*/ 39 w 3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61">
                  <a:moveTo>
                    <a:pt x="29" y="31"/>
                  </a:moveTo>
                  <a:lnTo>
                    <a:pt x="31" y="37"/>
                  </a:lnTo>
                  <a:lnTo>
                    <a:pt x="36" y="41"/>
                  </a:lnTo>
                  <a:lnTo>
                    <a:pt x="39" y="48"/>
                  </a:lnTo>
                  <a:lnTo>
                    <a:pt x="37" y="61"/>
                  </a:lnTo>
                  <a:lnTo>
                    <a:pt x="31" y="60"/>
                  </a:lnTo>
                  <a:lnTo>
                    <a:pt x="27" y="47"/>
                  </a:lnTo>
                  <a:lnTo>
                    <a:pt x="16" y="36"/>
                  </a:lnTo>
                  <a:lnTo>
                    <a:pt x="12" y="24"/>
                  </a:lnTo>
                  <a:lnTo>
                    <a:pt x="0" y="11"/>
                  </a:lnTo>
                  <a:lnTo>
                    <a:pt x="1" y="0"/>
                  </a:lnTo>
                  <a:lnTo>
                    <a:pt x="7" y="0"/>
                  </a:lnTo>
                  <a:lnTo>
                    <a:pt x="13" y="14"/>
                  </a:lnTo>
                  <a:lnTo>
                    <a:pt x="27" y="31"/>
                  </a:lnTo>
                  <a:lnTo>
                    <a:pt x="29"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5" name="Freeform 635"/>
            <p:cNvSpPr>
              <a:spLocks/>
            </p:cNvSpPr>
            <p:nvPr/>
          </p:nvSpPr>
          <p:spPr bwMode="auto">
            <a:xfrm>
              <a:off x="7648238" y="1536305"/>
              <a:ext cx="13614" cy="46022"/>
            </a:xfrm>
            <a:custGeom>
              <a:avLst/>
              <a:gdLst>
                <a:gd name="T0" fmla="*/ 0 w 27"/>
                <a:gd name="T1" fmla="*/ 0 h 95"/>
                <a:gd name="T2" fmla="*/ 0 w 27"/>
                <a:gd name="T3" fmla="*/ 0 h 95"/>
                <a:gd name="T4" fmla="*/ 0 w 27"/>
                <a:gd name="T5" fmla="*/ 0 h 95"/>
                <a:gd name="T6" fmla="*/ 0 w 27"/>
                <a:gd name="T7" fmla="*/ 0 h 95"/>
                <a:gd name="T8" fmla="*/ 0 w 27"/>
                <a:gd name="T9" fmla="*/ 0 h 95"/>
                <a:gd name="T10" fmla="*/ 0 w 27"/>
                <a:gd name="T11" fmla="*/ 0 h 95"/>
                <a:gd name="T12" fmla="*/ 0 w 27"/>
                <a:gd name="T13" fmla="*/ 0 h 95"/>
                <a:gd name="T14" fmla="*/ 0 w 27"/>
                <a:gd name="T15" fmla="*/ 0 h 95"/>
                <a:gd name="T16" fmla="*/ 0 w 27"/>
                <a:gd name="T17" fmla="*/ 0 h 95"/>
                <a:gd name="T18" fmla="*/ 0 w 27"/>
                <a:gd name="T19" fmla="*/ 0 h 95"/>
                <a:gd name="T20" fmla="*/ 0 w 27"/>
                <a:gd name="T21" fmla="*/ 0 h 95"/>
                <a:gd name="T22" fmla="*/ 0 w 27"/>
                <a:gd name="T23" fmla="*/ 0 h 95"/>
                <a:gd name="T24" fmla="*/ 0 w 27"/>
                <a:gd name="T25" fmla="*/ 0 h 95"/>
                <a:gd name="T26" fmla="*/ 0 w 27"/>
                <a:gd name="T27" fmla="*/ 0 h 95"/>
                <a:gd name="T28" fmla="*/ 0 w 27"/>
                <a:gd name="T29" fmla="*/ 0 h 95"/>
                <a:gd name="T30" fmla="*/ 0 w 27"/>
                <a:gd name="T31" fmla="*/ 0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95"/>
                <a:gd name="T50" fmla="*/ 27 w 27"/>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95">
                  <a:moveTo>
                    <a:pt x="20" y="56"/>
                  </a:moveTo>
                  <a:lnTo>
                    <a:pt x="18" y="68"/>
                  </a:lnTo>
                  <a:lnTo>
                    <a:pt x="15" y="72"/>
                  </a:lnTo>
                  <a:lnTo>
                    <a:pt x="18" y="88"/>
                  </a:lnTo>
                  <a:lnTo>
                    <a:pt x="14" y="95"/>
                  </a:lnTo>
                  <a:lnTo>
                    <a:pt x="3" y="89"/>
                  </a:lnTo>
                  <a:lnTo>
                    <a:pt x="0" y="79"/>
                  </a:lnTo>
                  <a:lnTo>
                    <a:pt x="2" y="72"/>
                  </a:lnTo>
                  <a:lnTo>
                    <a:pt x="0" y="66"/>
                  </a:lnTo>
                  <a:lnTo>
                    <a:pt x="4" y="0"/>
                  </a:lnTo>
                  <a:lnTo>
                    <a:pt x="7" y="11"/>
                  </a:lnTo>
                  <a:lnTo>
                    <a:pt x="11" y="17"/>
                  </a:lnTo>
                  <a:lnTo>
                    <a:pt x="14" y="33"/>
                  </a:lnTo>
                  <a:lnTo>
                    <a:pt x="21" y="41"/>
                  </a:lnTo>
                  <a:lnTo>
                    <a:pt x="27" y="43"/>
                  </a:lnTo>
                  <a:lnTo>
                    <a:pt x="20" y="5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6" name="Freeform 636"/>
            <p:cNvSpPr>
              <a:spLocks/>
            </p:cNvSpPr>
            <p:nvPr/>
          </p:nvSpPr>
          <p:spPr bwMode="auto">
            <a:xfrm>
              <a:off x="7648238" y="1536305"/>
              <a:ext cx="13614" cy="46022"/>
            </a:xfrm>
            <a:custGeom>
              <a:avLst/>
              <a:gdLst>
                <a:gd name="T0" fmla="*/ 0 w 27"/>
                <a:gd name="T1" fmla="*/ 0 h 95"/>
                <a:gd name="T2" fmla="*/ 0 w 27"/>
                <a:gd name="T3" fmla="*/ 0 h 95"/>
                <a:gd name="T4" fmla="*/ 0 w 27"/>
                <a:gd name="T5" fmla="*/ 0 h 95"/>
                <a:gd name="T6" fmla="*/ 0 w 27"/>
                <a:gd name="T7" fmla="*/ 0 h 95"/>
                <a:gd name="T8" fmla="*/ 0 w 27"/>
                <a:gd name="T9" fmla="*/ 0 h 95"/>
                <a:gd name="T10" fmla="*/ 0 w 27"/>
                <a:gd name="T11" fmla="*/ 0 h 95"/>
                <a:gd name="T12" fmla="*/ 0 w 27"/>
                <a:gd name="T13" fmla="*/ 0 h 95"/>
                <a:gd name="T14" fmla="*/ 0 w 27"/>
                <a:gd name="T15" fmla="*/ 0 h 95"/>
                <a:gd name="T16" fmla="*/ 0 w 27"/>
                <a:gd name="T17" fmla="*/ 0 h 95"/>
                <a:gd name="T18" fmla="*/ 0 w 27"/>
                <a:gd name="T19" fmla="*/ 0 h 95"/>
                <a:gd name="T20" fmla="*/ 0 w 27"/>
                <a:gd name="T21" fmla="*/ 0 h 95"/>
                <a:gd name="T22" fmla="*/ 0 w 27"/>
                <a:gd name="T23" fmla="*/ 0 h 95"/>
                <a:gd name="T24" fmla="*/ 0 w 27"/>
                <a:gd name="T25" fmla="*/ 0 h 95"/>
                <a:gd name="T26" fmla="*/ 0 w 27"/>
                <a:gd name="T27" fmla="*/ 0 h 95"/>
                <a:gd name="T28" fmla="*/ 0 w 27"/>
                <a:gd name="T29" fmla="*/ 0 h 95"/>
                <a:gd name="T30" fmla="*/ 0 w 27"/>
                <a:gd name="T31" fmla="*/ 0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95"/>
                <a:gd name="T50" fmla="*/ 27 w 27"/>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95">
                  <a:moveTo>
                    <a:pt x="20" y="56"/>
                  </a:moveTo>
                  <a:lnTo>
                    <a:pt x="18" y="68"/>
                  </a:lnTo>
                  <a:lnTo>
                    <a:pt x="15" y="72"/>
                  </a:lnTo>
                  <a:lnTo>
                    <a:pt x="18" y="88"/>
                  </a:lnTo>
                  <a:lnTo>
                    <a:pt x="14" y="95"/>
                  </a:lnTo>
                  <a:lnTo>
                    <a:pt x="3" y="89"/>
                  </a:lnTo>
                  <a:lnTo>
                    <a:pt x="0" y="79"/>
                  </a:lnTo>
                  <a:lnTo>
                    <a:pt x="2" y="72"/>
                  </a:lnTo>
                  <a:lnTo>
                    <a:pt x="0" y="66"/>
                  </a:lnTo>
                  <a:lnTo>
                    <a:pt x="4" y="0"/>
                  </a:lnTo>
                  <a:lnTo>
                    <a:pt x="7" y="11"/>
                  </a:lnTo>
                  <a:lnTo>
                    <a:pt x="11" y="17"/>
                  </a:lnTo>
                  <a:lnTo>
                    <a:pt x="14" y="33"/>
                  </a:lnTo>
                  <a:lnTo>
                    <a:pt x="21" y="41"/>
                  </a:lnTo>
                  <a:lnTo>
                    <a:pt x="27" y="43"/>
                  </a:lnTo>
                  <a:lnTo>
                    <a:pt x="20" y="5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7" name="Freeform 637"/>
            <p:cNvSpPr>
              <a:spLocks/>
            </p:cNvSpPr>
            <p:nvPr/>
          </p:nvSpPr>
          <p:spPr bwMode="auto">
            <a:xfrm>
              <a:off x="7676979" y="1501441"/>
              <a:ext cx="151263" cy="138065"/>
            </a:xfrm>
            <a:custGeom>
              <a:avLst/>
              <a:gdLst>
                <a:gd name="T0" fmla="*/ 0 w 312"/>
                <a:gd name="T1" fmla="*/ 0 h 286"/>
                <a:gd name="T2" fmla="*/ 0 w 312"/>
                <a:gd name="T3" fmla="*/ 0 h 286"/>
                <a:gd name="T4" fmla="*/ 0 w 312"/>
                <a:gd name="T5" fmla="*/ 0 h 286"/>
                <a:gd name="T6" fmla="*/ 0 w 312"/>
                <a:gd name="T7" fmla="*/ 0 h 286"/>
                <a:gd name="T8" fmla="*/ 0 w 312"/>
                <a:gd name="T9" fmla="*/ 0 h 286"/>
                <a:gd name="T10" fmla="*/ 0 w 312"/>
                <a:gd name="T11" fmla="*/ 0 h 286"/>
                <a:gd name="T12" fmla="*/ 0 w 312"/>
                <a:gd name="T13" fmla="*/ 0 h 286"/>
                <a:gd name="T14" fmla="*/ 0 w 312"/>
                <a:gd name="T15" fmla="*/ 0 h 286"/>
                <a:gd name="T16" fmla="*/ 0 w 312"/>
                <a:gd name="T17" fmla="*/ 0 h 286"/>
                <a:gd name="T18" fmla="*/ 0 w 312"/>
                <a:gd name="T19" fmla="*/ 0 h 286"/>
                <a:gd name="T20" fmla="*/ 0 w 312"/>
                <a:gd name="T21" fmla="*/ 0 h 286"/>
                <a:gd name="T22" fmla="*/ 0 w 312"/>
                <a:gd name="T23" fmla="*/ 0 h 286"/>
                <a:gd name="T24" fmla="*/ 0 w 312"/>
                <a:gd name="T25" fmla="*/ 0 h 286"/>
                <a:gd name="T26" fmla="*/ 0 w 312"/>
                <a:gd name="T27" fmla="*/ 0 h 286"/>
                <a:gd name="T28" fmla="*/ 0 w 312"/>
                <a:gd name="T29" fmla="*/ 0 h 286"/>
                <a:gd name="T30" fmla="*/ 0 w 312"/>
                <a:gd name="T31" fmla="*/ 0 h 286"/>
                <a:gd name="T32" fmla="*/ 0 w 312"/>
                <a:gd name="T33" fmla="*/ 0 h 286"/>
                <a:gd name="T34" fmla="*/ 0 w 312"/>
                <a:gd name="T35" fmla="*/ 0 h 286"/>
                <a:gd name="T36" fmla="*/ 0 w 312"/>
                <a:gd name="T37" fmla="*/ 0 h 286"/>
                <a:gd name="T38" fmla="*/ 0 w 312"/>
                <a:gd name="T39" fmla="*/ 0 h 286"/>
                <a:gd name="T40" fmla="*/ 0 w 312"/>
                <a:gd name="T41" fmla="*/ 0 h 286"/>
                <a:gd name="T42" fmla="*/ 0 w 312"/>
                <a:gd name="T43" fmla="*/ 0 h 286"/>
                <a:gd name="T44" fmla="*/ 0 w 312"/>
                <a:gd name="T45" fmla="*/ 0 h 286"/>
                <a:gd name="T46" fmla="*/ 0 w 312"/>
                <a:gd name="T47" fmla="*/ 0 h 286"/>
                <a:gd name="T48" fmla="*/ 0 w 312"/>
                <a:gd name="T49" fmla="*/ 0 h 286"/>
                <a:gd name="T50" fmla="*/ 0 w 312"/>
                <a:gd name="T51" fmla="*/ 0 h 286"/>
                <a:gd name="T52" fmla="*/ 0 w 312"/>
                <a:gd name="T53" fmla="*/ 0 h 286"/>
                <a:gd name="T54" fmla="*/ 0 w 312"/>
                <a:gd name="T55" fmla="*/ 0 h 286"/>
                <a:gd name="T56" fmla="*/ 0 w 312"/>
                <a:gd name="T57" fmla="*/ 0 h 286"/>
                <a:gd name="T58" fmla="*/ 0 w 312"/>
                <a:gd name="T59" fmla="*/ 0 h 286"/>
                <a:gd name="T60" fmla="*/ 0 w 312"/>
                <a:gd name="T61" fmla="*/ 0 h 286"/>
                <a:gd name="T62" fmla="*/ 0 w 312"/>
                <a:gd name="T63" fmla="*/ 0 h 286"/>
                <a:gd name="T64" fmla="*/ 0 w 312"/>
                <a:gd name="T65" fmla="*/ 0 h 286"/>
                <a:gd name="T66" fmla="*/ 0 w 312"/>
                <a:gd name="T67" fmla="*/ 0 h 286"/>
                <a:gd name="T68" fmla="*/ 0 w 312"/>
                <a:gd name="T69" fmla="*/ 0 h 286"/>
                <a:gd name="T70" fmla="*/ 0 w 312"/>
                <a:gd name="T71" fmla="*/ 0 h 286"/>
                <a:gd name="T72" fmla="*/ 0 w 312"/>
                <a:gd name="T73" fmla="*/ 0 h 286"/>
                <a:gd name="T74" fmla="*/ 0 w 312"/>
                <a:gd name="T75" fmla="*/ 0 h 286"/>
                <a:gd name="T76" fmla="*/ 0 w 312"/>
                <a:gd name="T77" fmla="*/ 0 h 286"/>
                <a:gd name="T78" fmla="*/ 0 w 312"/>
                <a:gd name="T79" fmla="*/ 0 h 286"/>
                <a:gd name="T80" fmla="*/ 0 w 312"/>
                <a:gd name="T81" fmla="*/ 0 h 286"/>
                <a:gd name="T82" fmla="*/ 0 w 312"/>
                <a:gd name="T83" fmla="*/ 0 h 286"/>
                <a:gd name="T84" fmla="*/ 0 w 312"/>
                <a:gd name="T85" fmla="*/ 0 h 286"/>
                <a:gd name="T86" fmla="*/ 0 w 312"/>
                <a:gd name="T87" fmla="*/ 0 h 286"/>
                <a:gd name="T88" fmla="*/ 0 w 312"/>
                <a:gd name="T89" fmla="*/ 0 h 286"/>
                <a:gd name="T90" fmla="*/ 0 w 312"/>
                <a:gd name="T91" fmla="*/ 0 h 286"/>
                <a:gd name="T92" fmla="*/ 0 w 312"/>
                <a:gd name="T93" fmla="*/ 0 h 286"/>
                <a:gd name="T94" fmla="*/ 0 w 312"/>
                <a:gd name="T95" fmla="*/ 0 h 286"/>
                <a:gd name="T96" fmla="*/ 0 w 312"/>
                <a:gd name="T97" fmla="*/ 0 h 286"/>
                <a:gd name="T98" fmla="*/ 0 w 312"/>
                <a:gd name="T99" fmla="*/ 0 h 286"/>
                <a:gd name="T100" fmla="*/ 0 w 312"/>
                <a:gd name="T101" fmla="*/ 0 h 286"/>
                <a:gd name="T102" fmla="*/ 0 w 312"/>
                <a:gd name="T103" fmla="*/ 0 h 286"/>
                <a:gd name="T104" fmla="*/ 0 w 312"/>
                <a:gd name="T105" fmla="*/ 0 h 2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2"/>
                <a:gd name="T160" fmla="*/ 0 h 286"/>
                <a:gd name="T161" fmla="*/ 312 w 312"/>
                <a:gd name="T162" fmla="*/ 286 h 2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2" h="286">
                  <a:moveTo>
                    <a:pt x="152" y="74"/>
                  </a:moveTo>
                  <a:lnTo>
                    <a:pt x="153" y="76"/>
                  </a:lnTo>
                  <a:lnTo>
                    <a:pt x="154" y="83"/>
                  </a:lnTo>
                  <a:lnTo>
                    <a:pt x="159" y="76"/>
                  </a:lnTo>
                  <a:lnTo>
                    <a:pt x="172" y="80"/>
                  </a:lnTo>
                  <a:lnTo>
                    <a:pt x="170" y="88"/>
                  </a:lnTo>
                  <a:lnTo>
                    <a:pt x="172" y="91"/>
                  </a:lnTo>
                  <a:lnTo>
                    <a:pt x="166" y="103"/>
                  </a:lnTo>
                  <a:lnTo>
                    <a:pt x="168" y="104"/>
                  </a:lnTo>
                  <a:lnTo>
                    <a:pt x="167" y="109"/>
                  </a:lnTo>
                  <a:lnTo>
                    <a:pt x="169" y="115"/>
                  </a:lnTo>
                  <a:lnTo>
                    <a:pt x="176" y="113"/>
                  </a:lnTo>
                  <a:lnTo>
                    <a:pt x="180" y="120"/>
                  </a:lnTo>
                  <a:lnTo>
                    <a:pt x="185" y="114"/>
                  </a:lnTo>
                  <a:lnTo>
                    <a:pt x="194" y="118"/>
                  </a:lnTo>
                  <a:lnTo>
                    <a:pt x="196" y="115"/>
                  </a:lnTo>
                  <a:lnTo>
                    <a:pt x="196" y="94"/>
                  </a:lnTo>
                  <a:lnTo>
                    <a:pt x="199" y="89"/>
                  </a:lnTo>
                  <a:lnTo>
                    <a:pt x="194" y="78"/>
                  </a:lnTo>
                  <a:lnTo>
                    <a:pt x="193" y="40"/>
                  </a:lnTo>
                  <a:lnTo>
                    <a:pt x="201" y="30"/>
                  </a:lnTo>
                  <a:lnTo>
                    <a:pt x="207" y="26"/>
                  </a:lnTo>
                  <a:lnTo>
                    <a:pt x="229" y="41"/>
                  </a:lnTo>
                  <a:lnTo>
                    <a:pt x="255" y="93"/>
                  </a:lnTo>
                  <a:lnTo>
                    <a:pt x="264" y="94"/>
                  </a:lnTo>
                  <a:lnTo>
                    <a:pt x="269" y="98"/>
                  </a:lnTo>
                  <a:lnTo>
                    <a:pt x="270" y="109"/>
                  </a:lnTo>
                  <a:lnTo>
                    <a:pt x="254" y="156"/>
                  </a:lnTo>
                  <a:lnTo>
                    <a:pt x="265" y="200"/>
                  </a:lnTo>
                  <a:lnTo>
                    <a:pt x="276" y="217"/>
                  </a:lnTo>
                  <a:lnTo>
                    <a:pt x="294" y="221"/>
                  </a:lnTo>
                  <a:lnTo>
                    <a:pt x="310" y="233"/>
                  </a:lnTo>
                  <a:lnTo>
                    <a:pt x="312" y="239"/>
                  </a:lnTo>
                  <a:lnTo>
                    <a:pt x="311" y="244"/>
                  </a:lnTo>
                  <a:lnTo>
                    <a:pt x="293" y="249"/>
                  </a:lnTo>
                  <a:lnTo>
                    <a:pt x="272" y="237"/>
                  </a:lnTo>
                  <a:lnTo>
                    <a:pt x="269" y="253"/>
                  </a:lnTo>
                  <a:lnTo>
                    <a:pt x="260" y="259"/>
                  </a:lnTo>
                  <a:lnTo>
                    <a:pt x="241" y="234"/>
                  </a:lnTo>
                  <a:lnTo>
                    <a:pt x="247" y="234"/>
                  </a:lnTo>
                  <a:lnTo>
                    <a:pt x="248" y="225"/>
                  </a:lnTo>
                  <a:lnTo>
                    <a:pt x="239" y="217"/>
                  </a:lnTo>
                  <a:lnTo>
                    <a:pt x="226" y="233"/>
                  </a:lnTo>
                  <a:lnTo>
                    <a:pt x="193" y="246"/>
                  </a:lnTo>
                  <a:lnTo>
                    <a:pt x="181" y="257"/>
                  </a:lnTo>
                  <a:lnTo>
                    <a:pt x="156" y="267"/>
                  </a:lnTo>
                  <a:lnTo>
                    <a:pt x="149" y="266"/>
                  </a:lnTo>
                  <a:lnTo>
                    <a:pt x="141" y="259"/>
                  </a:lnTo>
                  <a:lnTo>
                    <a:pt x="147" y="261"/>
                  </a:lnTo>
                  <a:lnTo>
                    <a:pt x="153" y="254"/>
                  </a:lnTo>
                  <a:lnTo>
                    <a:pt x="145" y="249"/>
                  </a:lnTo>
                  <a:lnTo>
                    <a:pt x="138" y="237"/>
                  </a:lnTo>
                  <a:lnTo>
                    <a:pt x="138" y="220"/>
                  </a:lnTo>
                  <a:lnTo>
                    <a:pt x="127" y="227"/>
                  </a:lnTo>
                  <a:lnTo>
                    <a:pt x="125" y="248"/>
                  </a:lnTo>
                  <a:lnTo>
                    <a:pt x="132" y="245"/>
                  </a:lnTo>
                  <a:lnTo>
                    <a:pt x="125" y="275"/>
                  </a:lnTo>
                  <a:lnTo>
                    <a:pt x="119" y="284"/>
                  </a:lnTo>
                  <a:lnTo>
                    <a:pt x="111" y="286"/>
                  </a:lnTo>
                  <a:lnTo>
                    <a:pt x="96" y="278"/>
                  </a:lnTo>
                  <a:lnTo>
                    <a:pt x="76" y="275"/>
                  </a:lnTo>
                  <a:lnTo>
                    <a:pt x="59" y="264"/>
                  </a:lnTo>
                  <a:lnTo>
                    <a:pt x="46" y="224"/>
                  </a:lnTo>
                  <a:lnTo>
                    <a:pt x="36" y="225"/>
                  </a:lnTo>
                  <a:lnTo>
                    <a:pt x="12" y="208"/>
                  </a:lnTo>
                  <a:lnTo>
                    <a:pt x="0" y="167"/>
                  </a:lnTo>
                  <a:lnTo>
                    <a:pt x="8" y="162"/>
                  </a:lnTo>
                  <a:lnTo>
                    <a:pt x="17" y="167"/>
                  </a:lnTo>
                  <a:lnTo>
                    <a:pt x="27" y="163"/>
                  </a:lnTo>
                  <a:lnTo>
                    <a:pt x="23" y="153"/>
                  </a:lnTo>
                  <a:lnTo>
                    <a:pt x="14" y="156"/>
                  </a:lnTo>
                  <a:lnTo>
                    <a:pt x="12" y="151"/>
                  </a:lnTo>
                  <a:lnTo>
                    <a:pt x="14" y="148"/>
                  </a:lnTo>
                  <a:lnTo>
                    <a:pt x="22" y="148"/>
                  </a:lnTo>
                  <a:lnTo>
                    <a:pt x="21" y="138"/>
                  </a:lnTo>
                  <a:lnTo>
                    <a:pt x="11" y="130"/>
                  </a:lnTo>
                  <a:lnTo>
                    <a:pt x="5" y="121"/>
                  </a:lnTo>
                  <a:lnTo>
                    <a:pt x="7" y="120"/>
                  </a:lnTo>
                  <a:lnTo>
                    <a:pt x="14" y="128"/>
                  </a:lnTo>
                  <a:lnTo>
                    <a:pt x="18" y="123"/>
                  </a:lnTo>
                  <a:lnTo>
                    <a:pt x="19" y="113"/>
                  </a:lnTo>
                  <a:lnTo>
                    <a:pt x="14" y="105"/>
                  </a:lnTo>
                  <a:lnTo>
                    <a:pt x="14" y="91"/>
                  </a:lnTo>
                  <a:lnTo>
                    <a:pt x="21" y="86"/>
                  </a:lnTo>
                  <a:lnTo>
                    <a:pt x="33" y="88"/>
                  </a:lnTo>
                  <a:lnTo>
                    <a:pt x="37" y="83"/>
                  </a:lnTo>
                  <a:lnTo>
                    <a:pt x="32" y="71"/>
                  </a:lnTo>
                  <a:lnTo>
                    <a:pt x="28" y="75"/>
                  </a:lnTo>
                  <a:lnTo>
                    <a:pt x="21" y="57"/>
                  </a:lnTo>
                  <a:lnTo>
                    <a:pt x="30" y="44"/>
                  </a:lnTo>
                  <a:lnTo>
                    <a:pt x="35" y="48"/>
                  </a:lnTo>
                  <a:lnTo>
                    <a:pt x="58" y="37"/>
                  </a:lnTo>
                  <a:lnTo>
                    <a:pt x="65" y="15"/>
                  </a:lnTo>
                  <a:lnTo>
                    <a:pt x="68" y="19"/>
                  </a:lnTo>
                  <a:lnTo>
                    <a:pt x="88" y="3"/>
                  </a:lnTo>
                  <a:lnTo>
                    <a:pt x="101" y="0"/>
                  </a:lnTo>
                  <a:lnTo>
                    <a:pt x="105" y="1"/>
                  </a:lnTo>
                  <a:lnTo>
                    <a:pt x="100" y="10"/>
                  </a:lnTo>
                  <a:lnTo>
                    <a:pt x="101" y="20"/>
                  </a:lnTo>
                  <a:lnTo>
                    <a:pt x="125" y="47"/>
                  </a:lnTo>
                  <a:lnTo>
                    <a:pt x="129" y="49"/>
                  </a:lnTo>
                  <a:lnTo>
                    <a:pt x="137" y="47"/>
                  </a:lnTo>
                  <a:lnTo>
                    <a:pt x="138" y="53"/>
                  </a:lnTo>
                  <a:lnTo>
                    <a:pt x="145" y="58"/>
                  </a:lnTo>
                  <a:lnTo>
                    <a:pt x="139" y="67"/>
                  </a:lnTo>
                  <a:lnTo>
                    <a:pt x="144" y="75"/>
                  </a:lnTo>
                  <a:lnTo>
                    <a:pt x="152" y="7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8" name="Freeform 638"/>
            <p:cNvSpPr>
              <a:spLocks/>
            </p:cNvSpPr>
            <p:nvPr/>
          </p:nvSpPr>
          <p:spPr bwMode="auto">
            <a:xfrm>
              <a:off x="7676979" y="1501441"/>
              <a:ext cx="151263" cy="138065"/>
            </a:xfrm>
            <a:custGeom>
              <a:avLst/>
              <a:gdLst>
                <a:gd name="T0" fmla="*/ 0 w 312"/>
                <a:gd name="T1" fmla="*/ 0 h 286"/>
                <a:gd name="T2" fmla="*/ 0 w 312"/>
                <a:gd name="T3" fmla="*/ 0 h 286"/>
                <a:gd name="T4" fmla="*/ 0 w 312"/>
                <a:gd name="T5" fmla="*/ 0 h 286"/>
                <a:gd name="T6" fmla="*/ 0 w 312"/>
                <a:gd name="T7" fmla="*/ 0 h 286"/>
                <a:gd name="T8" fmla="*/ 0 w 312"/>
                <a:gd name="T9" fmla="*/ 0 h 286"/>
                <a:gd name="T10" fmla="*/ 0 w 312"/>
                <a:gd name="T11" fmla="*/ 0 h 286"/>
                <a:gd name="T12" fmla="*/ 0 w 312"/>
                <a:gd name="T13" fmla="*/ 0 h 286"/>
                <a:gd name="T14" fmla="*/ 0 w 312"/>
                <a:gd name="T15" fmla="*/ 0 h 286"/>
                <a:gd name="T16" fmla="*/ 0 w 312"/>
                <a:gd name="T17" fmla="*/ 0 h 286"/>
                <a:gd name="T18" fmla="*/ 0 w 312"/>
                <a:gd name="T19" fmla="*/ 0 h 286"/>
                <a:gd name="T20" fmla="*/ 0 w 312"/>
                <a:gd name="T21" fmla="*/ 0 h 286"/>
                <a:gd name="T22" fmla="*/ 0 w 312"/>
                <a:gd name="T23" fmla="*/ 0 h 286"/>
                <a:gd name="T24" fmla="*/ 0 w 312"/>
                <a:gd name="T25" fmla="*/ 0 h 286"/>
                <a:gd name="T26" fmla="*/ 0 w 312"/>
                <a:gd name="T27" fmla="*/ 0 h 286"/>
                <a:gd name="T28" fmla="*/ 0 w 312"/>
                <a:gd name="T29" fmla="*/ 0 h 286"/>
                <a:gd name="T30" fmla="*/ 0 w 312"/>
                <a:gd name="T31" fmla="*/ 0 h 286"/>
                <a:gd name="T32" fmla="*/ 0 w 312"/>
                <a:gd name="T33" fmla="*/ 0 h 286"/>
                <a:gd name="T34" fmla="*/ 0 w 312"/>
                <a:gd name="T35" fmla="*/ 0 h 286"/>
                <a:gd name="T36" fmla="*/ 0 w 312"/>
                <a:gd name="T37" fmla="*/ 0 h 286"/>
                <a:gd name="T38" fmla="*/ 0 w 312"/>
                <a:gd name="T39" fmla="*/ 0 h 286"/>
                <a:gd name="T40" fmla="*/ 0 w 312"/>
                <a:gd name="T41" fmla="*/ 0 h 286"/>
                <a:gd name="T42" fmla="*/ 0 w 312"/>
                <a:gd name="T43" fmla="*/ 0 h 286"/>
                <a:gd name="T44" fmla="*/ 0 w 312"/>
                <a:gd name="T45" fmla="*/ 0 h 286"/>
                <a:gd name="T46" fmla="*/ 0 w 312"/>
                <a:gd name="T47" fmla="*/ 0 h 286"/>
                <a:gd name="T48" fmla="*/ 0 w 312"/>
                <a:gd name="T49" fmla="*/ 0 h 286"/>
                <a:gd name="T50" fmla="*/ 0 w 312"/>
                <a:gd name="T51" fmla="*/ 0 h 286"/>
                <a:gd name="T52" fmla="*/ 0 w 312"/>
                <a:gd name="T53" fmla="*/ 0 h 286"/>
                <a:gd name="T54" fmla="*/ 0 w 312"/>
                <a:gd name="T55" fmla="*/ 0 h 286"/>
                <a:gd name="T56" fmla="*/ 0 w 312"/>
                <a:gd name="T57" fmla="*/ 0 h 286"/>
                <a:gd name="T58" fmla="*/ 0 w 312"/>
                <a:gd name="T59" fmla="*/ 0 h 286"/>
                <a:gd name="T60" fmla="*/ 0 w 312"/>
                <a:gd name="T61" fmla="*/ 0 h 286"/>
                <a:gd name="T62" fmla="*/ 0 w 312"/>
                <a:gd name="T63" fmla="*/ 0 h 286"/>
                <a:gd name="T64" fmla="*/ 0 w 312"/>
                <a:gd name="T65" fmla="*/ 0 h 286"/>
                <a:gd name="T66" fmla="*/ 0 w 312"/>
                <a:gd name="T67" fmla="*/ 0 h 286"/>
                <a:gd name="T68" fmla="*/ 0 w 312"/>
                <a:gd name="T69" fmla="*/ 0 h 286"/>
                <a:gd name="T70" fmla="*/ 0 w 312"/>
                <a:gd name="T71" fmla="*/ 0 h 286"/>
                <a:gd name="T72" fmla="*/ 0 w 312"/>
                <a:gd name="T73" fmla="*/ 0 h 286"/>
                <a:gd name="T74" fmla="*/ 0 w 312"/>
                <a:gd name="T75" fmla="*/ 0 h 286"/>
                <a:gd name="T76" fmla="*/ 0 w 312"/>
                <a:gd name="T77" fmla="*/ 0 h 286"/>
                <a:gd name="T78" fmla="*/ 0 w 312"/>
                <a:gd name="T79" fmla="*/ 0 h 286"/>
                <a:gd name="T80" fmla="*/ 0 w 312"/>
                <a:gd name="T81" fmla="*/ 0 h 286"/>
                <a:gd name="T82" fmla="*/ 0 w 312"/>
                <a:gd name="T83" fmla="*/ 0 h 286"/>
                <a:gd name="T84" fmla="*/ 0 w 312"/>
                <a:gd name="T85" fmla="*/ 0 h 286"/>
                <a:gd name="T86" fmla="*/ 0 w 312"/>
                <a:gd name="T87" fmla="*/ 0 h 286"/>
                <a:gd name="T88" fmla="*/ 0 w 312"/>
                <a:gd name="T89" fmla="*/ 0 h 286"/>
                <a:gd name="T90" fmla="*/ 0 w 312"/>
                <a:gd name="T91" fmla="*/ 0 h 286"/>
                <a:gd name="T92" fmla="*/ 0 w 312"/>
                <a:gd name="T93" fmla="*/ 0 h 286"/>
                <a:gd name="T94" fmla="*/ 0 w 312"/>
                <a:gd name="T95" fmla="*/ 0 h 286"/>
                <a:gd name="T96" fmla="*/ 0 w 312"/>
                <a:gd name="T97" fmla="*/ 0 h 286"/>
                <a:gd name="T98" fmla="*/ 0 w 312"/>
                <a:gd name="T99" fmla="*/ 0 h 286"/>
                <a:gd name="T100" fmla="*/ 0 w 312"/>
                <a:gd name="T101" fmla="*/ 0 h 286"/>
                <a:gd name="T102" fmla="*/ 0 w 312"/>
                <a:gd name="T103" fmla="*/ 0 h 286"/>
                <a:gd name="T104" fmla="*/ 0 w 312"/>
                <a:gd name="T105" fmla="*/ 0 h 2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2"/>
                <a:gd name="T160" fmla="*/ 0 h 286"/>
                <a:gd name="T161" fmla="*/ 312 w 312"/>
                <a:gd name="T162" fmla="*/ 286 h 2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2" h="286">
                  <a:moveTo>
                    <a:pt x="152" y="74"/>
                  </a:moveTo>
                  <a:lnTo>
                    <a:pt x="153" y="76"/>
                  </a:lnTo>
                  <a:lnTo>
                    <a:pt x="154" y="83"/>
                  </a:lnTo>
                  <a:lnTo>
                    <a:pt x="159" y="76"/>
                  </a:lnTo>
                  <a:lnTo>
                    <a:pt x="172" y="80"/>
                  </a:lnTo>
                  <a:lnTo>
                    <a:pt x="170" y="88"/>
                  </a:lnTo>
                  <a:lnTo>
                    <a:pt x="172" y="91"/>
                  </a:lnTo>
                  <a:lnTo>
                    <a:pt x="166" y="103"/>
                  </a:lnTo>
                  <a:lnTo>
                    <a:pt x="168" y="104"/>
                  </a:lnTo>
                  <a:lnTo>
                    <a:pt x="167" y="109"/>
                  </a:lnTo>
                  <a:lnTo>
                    <a:pt x="169" y="115"/>
                  </a:lnTo>
                  <a:lnTo>
                    <a:pt x="176" y="113"/>
                  </a:lnTo>
                  <a:lnTo>
                    <a:pt x="180" y="120"/>
                  </a:lnTo>
                  <a:lnTo>
                    <a:pt x="185" y="114"/>
                  </a:lnTo>
                  <a:lnTo>
                    <a:pt x="194" y="118"/>
                  </a:lnTo>
                  <a:lnTo>
                    <a:pt x="196" y="115"/>
                  </a:lnTo>
                  <a:lnTo>
                    <a:pt x="196" y="94"/>
                  </a:lnTo>
                  <a:lnTo>
                    <a:pt x="199" y="89"/>
                  </a:lnTo>
                  <a:lnTo>
                    <a:pt x="194" y="78"/>
                  </a:lnTo>
                  <a:lnTo>
                    <a:pt x="193" y="40"/>
                  </a:lnTo>
                  <a:lnTo>
                    <a:pt x="201" y="30"/>
                  </a:lnTo>
                  <a:lnTo>
                    <a:pt x="207" y="26"/>
                  </a:lnTo>
                  <a:lnTo>
                    <a:pt x="229" y="41"/>
                  </a:lnTo>
                  <a:lnTo>
                    <a:pt x="255" y="93"/>
                  </a:lnTo>
                  <a:lnTo>
                    <a:pt x="264" y="94"/>
                  </a:lnTo>
                  <a:lnTo>
                    <a:pt x="269" y="98"/>
                  </a:lnTo>
                  <a:lnTo>
                    <a:pt x="270" y="109"/>
                  </a:lnTo>
                  <a:lnTo>
                    <a:pt x="254" y="156"/>
                  </a:lnTo>
                  <a:lnTo>
                    <a:pt x="265" y="200"/>
                  </a:lnTo>
                  <a:lnTo>
                    <a:pt x="276" y="217"/>
                  </a:lnTo>
                  <a:lnTo>
                    <a:pt x="294" y="221"/>
                  </a:lnTo>
                  <a:lnTo>
                    <a:pt x="310" y="233"/>
                  </a:lnTo>
                  <a:lnTo>
                    <a:pt x="312" y="239"/>
                  </a:lnTo>
                  <a:lnTo>
                    <a:pt x="311" y="244"/>
                  </a:lnTo>
                  <a:lnTo>
                    <a:pt x="293" y="249"/>
                  </a:lnTo>
                  <a:lnTo>
                    <a:pt x="272" y="237"/>
                  </a:lnTo>
                  <a:lnTo>
                    <a:pt x="269" y="253"/>
                  </a:lnTo>
                  <a:lnTo>
                    <a:pt x="260" y="259"/>
                  </a:lnTo>
                  <a:lnTo>
                    <a:pt x="241" y="234"/>
                  </a:lnTo>
                  <a:lnTo>
                    <a:pt x="247" y="234"/>
                  </a:lnTo>
                  <a:lnTo>
                    <a:pt x="248" y="225"/>
                  </a:lnTo>
                  <a:lnTo>
                    <a:pt x="239" y="217"/>
                  </a:lnTo>
                  <a:lnTo>
                    <a:pt x="226" y="233"/>
                  </a:lnTo>
                  <a:lnTo>
                    <a:pt x="193" y="246"/>
                  </a:lnTo>
                  <a:lnTo>
                    <a:pt x="181" y="257"/>
                  </a:lnTo>
                  <a:lnTo>
                    <a:pt x="156" y="267"/>
                  </a:lnTo>
                  <a:lnTo>
                    <a:pt x="149" y="266"/>
                  </a:lnTo>
                  <a:lnTo>
                    <a:pt x="141" y="259"/>
                  </a:lnTo>
                  <a:lnTo>
                    <a:pt x="147" y="261"/>
                  </a:lnTo>
                  <a:lnTo>
                    <a:pt x="153" y="254"/>
                  </a:lnTo>
                  <a:lnTo>
                    <a:pt x="145" y="249"/>
                  </a:lnTo>
                  <a:lnTo>
                    <a:pt x="138" y="237"/>
                  </a:lnTo>
                  <a:lnTo>
                    <a:pt x="138" y="220"/>
                  </a:lnTo>
                  <a:lnTo>
                    <a:pt x="127" y="227"/>
                  </a:lnTo>
                  <a:lnTo>
                    <a:pt x="125" y="248"/>
                  </a:lnTo>
                  <a:lnTo>
                    <a:pt x="132" y="245"/>
                  </a:lnTo>
                  <a:lnTo>
                    <a:pt x="125" y="275"/>
                  </a:lnTo>
                  <a:lnTo>
                    <a:pt x="119" y="284"/>
                  </a:lnTo>
                  <a:lnTo>
                    <a:pt x="111" y="286"/>
                  </a:lnTo>
                  <a:lnTo>
                    <a:pt x="96" y="278"/>
                  </a:lnTo>
                  <a:lnTo>
                    <a:pt x="76" y="275"/>
                  </a:lnTo>
                  <a:lnTo>
                    <a:pt x="59" y="264"/>
                  </a:lnTo>
                  <a:lnTo>
                    <a:pt x="46" y="224"/>
                  </a:lnTo>
                  <a:lnTo>
                    <a:pt x="36" y="225"/>
                  </a:lnTo>
                  <a:lnTo>
                    <a:pt x="12" y="208"/>
                  </a:lnTo>
                  <a:lnTo>
                    <a:pt x="0" y="167"/>
                  </a:lnTo>
                  <a:lnTo>
                    <a:pt x="8" y="162"/>
                  </a:lnTo>
                  <a:lnTo>
                    <a:pt x="17" y="167"/>
                  </a:lnTo>
                  <a:lnTo>
                    <a:pt x="27" y="163"/>
                  </a:lnTo>
                  <a:lnTo>
                    <a:pt x="23" y="153"/>
                  </a:lnTo>
                  <a:lnTo>
                    <a:pt x="14" y="156"/>
                  </a:lnTo>
                  <a:lnTo>
                    <a:pt x="12" y="151"/>
                  </a:lnTo>
                  <a:lnTo>
                    <a:pt x="14" y="148"/>
                  </a:lnTo>
                  <a:lnTo>
                    <a:pt x="22" y="148"/>
                  </a:lnTo>
                  <a:lnTo>
                    <a:pt x="21" y="138"/>
                  </a:lnTo>
                  <a:lnTo>
                    <a:pt x="11" y="130"/>
                  </a:lnTo>
                  <a:lnTo>
                    <a:pt x="5" y="121"/>
                  </a:lnTo>
                  <a:lnTo>
                    <a:pt x="7" y="120"/>
                  </a:lnTo>
                  <a:lnTo>
                    <a:pt x="14" y="128"/>
                  </a:lnTo>
                  <a:lnTo>
                    <a:pt x="18" y="123"/>
                  </a:lnTo>
                  <a:lnTo>
                    <a:pt x="19" y="113"/>
                  </a:lnTo>
                  <a:lnTo>
                    <a:pt x="14" y="105"/>
                  </a:lnTo>
                  <a:lnTo>
                    <a:pt x="14" y="91"/>
                  </a:lnTo>
                  <a:lnTo>
                    <a:pt x="21" y="86"/>
                  </a:lnTo>
                  <a:lnTo>
                    <a:pt x="33" y="88"/>
                  </a:lnTo>
                  <a:lnTo>
                    <a:pt x="37" y="83"/>
                  </a:lnTo>
                  <a:lnTo>
                    <a:pt x="32" y="71"/>
                  </a:lnTo>
                  <a:lnTo>
                    <a:pt x="28" y="75"/>
                  </a:lnTo>
                  <a:lnTo>
                    <a:pt x="21" y="57"/>
                  </a:lnTo>
                  <a:lnTo>
                    <a:pt x="30" y="44"/>
                  </a:lnTo>
                  <a:lnTo>
                    <a:pt x="35" y="48"/>
                  </a:lnTo>
                  <a:lnTo>
                    <a:pt x="58" y="37"/>
                  </a:lnTo>
                  <a:lnTo>
                    <a:pt x="65" y="15"/>
                  </a:lnTo>
                  <a:lnTo>
                    <a:pt x="68" y="19"/>
                  </a:lnTo>
                  <a:lnTo>
                    <a:pt x="88" y="3"/>
                  </a:lnTo>
                  <a:lnTo>
                    <a:pt x="101" y="0"/>
                  </a:lnTo>
                  <a:lnTo>
                    <a:pt x="105" y="1"/>
                  </a:lnTo>
                  <a:lnTo>
                    <a:pt x="100" y="10"/>
                  </a:lnTo>
                  <a:lnTo>
                    <a:pt x="101" y="20"/>
                  </a:lnTo>
                  <a:lnTo>
                    <a:pt x="125" y="47"/>
                  </a:lnTo>
                  <a:lnTo>
                    <a:pt x="129" y="49"/>
                  </a:lnTo>
                  <a:lnTo>
                    <a:pt x="137" y="47"/>
                  </a:lnTo>
                  <a:lnTo>
                    <a:pt x="138" y="53"/>
                  </a:lnTo>
                  <a:lnTo>
                    <a:pt x="145" y="58"/>
                  </a:lnTo>
                  <a:lnTo>
                    <a:pt x="139" y="67"/>
                  </a:lnTo>
                  <a:lnTo>
                    <a:pt x="144" y="75"/>
                  </a:lnTo>
                  <a:lnTo>
                    <a:pt x="152" y="7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9" name="Freeform 639"/>
            <p:cNvSpPr>
              <a:spLocks/>
            </p:cNvSpPr>
            <p:nvPr/>
          </p:nvSpPr>
          <p:spPr bwMode="auto">
            <a:xfrm>
              <a:off x="7781349" y="1509808"/>
              <a:ext cx="93783" cy="101805"/>
            </a:xfrm>
            <a:custGeom>
              <a:avLst/>
              <a:gdLst>
                <a:gd name="T0" fmla="*/ 0 w 193"/>
                <a:gd name="T1" fmla="*/ 0 h 214"/>
                <a:gd name="T2" fmla="*/ 0 w 193"/>
                <a:gd name="T3" fmla="*/ 0 h 214"/>
                <a:gd name="T4" fmla="*/ 0 w 193"/>
                <a:gd name="T5" fmla="*/ 0 h 214"/>
                <a:gd name="T6" fmla="*/ 0 w 193"/>
                <a:gd name="T7" fmla="*/ 0 h 214"/>
                <a:gd name="T8" fmla="*/ 0 w 193"/>
                <a:gd name="T9" fmla="*/ 0 h 214"/>
                <a:gd name="T10" fmla="*/ 0 w 193"/>
                <a:gd name="T11" fmla="*/ 0 h 214"/>
                <a:gd name="T12" fmla="*/ 0 w 193"/>
                <a:gd name="T13" fmla="*/ 0 h 214"/>
                <a:gd name="T14" fmla="*/ 0 w 193"/>
                <a:gd name="T15" fmla="*/ 0 h 214"/>
                <a:gd name="T16" fmla="*/ 0 w 193"/>
                <a:gd name="T17" fmla="*/ 0 h 214"/>
                <a:gd name="T18" fmla="*/ 0 w 193"/>
                <a:gd name="T19" fmla="*/ 0 h 214"/>
                <a:gd name="T20" fmla="*/ 0 w 193"/>
                <a:gd name="T21" fmla="*/ 0 h 214"/>
                <a:gd name="T22" fmla="*/ 0 w 193"/>
                <a:gd name="T23" fmla="*/ 0 h 214"/>
                <a:gd name="T24" fmla="*/ 0 w 193"/>
                <a:gd name="T25" fmla="*/ 0 h 214"/>
                <a:gd name="T26" fmla="*/ 0 w 193"/>
                <a:gd name="T27" fmla="*/ 0 h 214"/>
                <a:gd name="T28" fmla="*/ 0 w 193"/>
                <a:gd name="T29" fmla="*/ 0 h 214"/>
                <a:gd name="T30" fmla="*/ 0 w 193"/>
                <a:gd name="T31" fmla="*/ 0 h 214"/>
                <a:gd name="T32" fmla="*/ 0 w 193"/>
                <a:gd name="T33" fmla="*/ 0 h 214"/>
                <a:gd name="T34" fmla="*/ 0 w 193"/>
                <a:gd name="T35" fmla="*/ 0 h 214"/>
                <a:gd name="T36" fmla="*/ 0 w 193"/>
                <a:gd name="T37" fmla="*/ 0 h 214"/>
                <a:gd name="T38" fmla="*/ 0 w 193"/>
                <a:gd name="T39" fmla="*/ 0 h 214"/>
                <a:gd name="T40" fmla="*/ 0 w 193"/>
                <a:gd name="T41" fmla="*/ 0 h 214"/>
                <a:gd name="T42" fmla="*/ 0 w 193"/>
                <a:gd name="T43" fmla="*/ 0 h 214"/>
                <a:gd name="T44" fmla="*/ 0 w 193"/>
                <a:gd name="T45" fmla="*/ 0 h 214"/>
                <a:gd name="T46" fmla="*/ 0 w 193"/>
                <a:gd name="T47" fmla="*/ 0 h 214"/>
                <a:gd name="T48" fmla="*/ 0 w 193"/>
                <a:gd name="T49" fmla="*/ 0 h 214"/>
                <a:gd name="T50" fmla="*/ 0 w 193"/>
                <a:gd name="T51" fmla="*/ 0 h 214"/>
                <a:gd name="T52" fmla="*/ 0 w 193"/>
                <a:gd name="T53" fmla="*/ 0 h 214"/>
                <a:gd name="T54" fmla="*/ 0 w 193"/>
                <a:gd name="T55" fmla="*/ 0 h 214"/>
                <a:gd name="T56" fmla="*/ 0 w 193"/>
                <a:gd name="T57" fmla="*/ 0 h 214"/>
                <a:gd name="T58" fmla="*/ 0 w 193"/>
                <a:gd name="T59" fmla="*/ 0 h 214"/>
                <a:gd name="T60" fmla="*/ 0 w 193"/>
                <a:gd name="T61" fmla="*/ 0 h 214"/>
                <a:gd name="T62" fmla="*/ 0 w 193"/>
                <a:gd name="T63" fmla="*/ 0 h 214"/>
                <a:gd name="T64" fmla="*/ 0 w 193"/>
                <a:gd name="T65" fmla="*/ 0 h 214"/>
                <a:gd name="T66" fmla="*/ 0 w 193"/>
                <a:gd name="T67" fmla="*/ 0 h 214"/>
                <a:gd name="T68" fmla="*/ 0 w 193"/>
                <a:gd name="T69" fmla="*/ 0 h 2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214"/>
                <a:gd name="T107" fmla="*/ 193 w 193"/>
                <a:gd name="T108" fmla="*/ 214 h 2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214">
                  <a:moveTo>
                    <a:pt x="0" y="0"/>
                  </a:moveTo>
                  <a:lnTo>
                    <a:pt x="14" y="8"/>
                  </a:lnTo>
                  <a:lnTo>
                    <a:pt x="28" y="26"/>
                  </a:lnTo>
                  <a:lnTo>
                    <a:pt x="37" y="34"/>
                  </a:lnTo>
                  <a:lnTo>
                    <a:pt x="48" y="52"/>
                  </a:lnTo>
                  <a:lnTo>
                    <a:pt x="55" y="57"/>
                  </a:lnTo>
                  <a:lnTo>
                    <a:pt x="76" y="61"/>
                  </a:lnTo>
                  <a:lnTo>
                    <a:pt x="92" y="51"/>
                  </a:lnTo>
                  <a:lnTo>
                    <a:pt x="101" y="48"/>
                  </a:lnTo>
                  <a:lnTo>
                    <a:pt x="119" y="56"/>
                  </a:lnTo>
                  <a:lnTo>
                    <a:pt x="130" y="77"/>
                  </a:lnTo>
                  <a:lnTo>
                    <a:pt x="172" y="104"/>
                  </a:lnTo>
                  <a:lnTo>
                    <a:pt x="186" y="117"/>
                  </a:lnTo>
                  <a:lnTo>
                    <a:pt x="191" y="117"/>
                  </a:lnTo>
                  <a:lnTo>
                    <a:pt x="193" y="124"/>
                  </a:lnTo>
                  <a:lnTo>
                    <a:pt x="177" y="123"/>
                  </a:lnTo>
                  <a:lnTo>
                    <a:pt x="169" y="126"/>
                  </a:lnTo>
                  <a:lnTo>
                    <a:pt x="166" y="132"/>
                  </a:lnTo>
                  <a:lnTo>
                    <a:pt x="156" y="134"/>
                  </a:lnTo>
                  <a:lnTo>
                    <a:pt x="159" y="139"/>
                  </a:lnTo>
                  <a:lnTo>
                    <a:pt x="157" y="158"/>
                  </a:lnTo>
                  <a:lnTo>
                    <a:pt x="162" y="167"/>
                  </a:lnTo>
                  <a:lnTo>
                    <a:pt x="158" y="172"/>
                  </a:lnTo>
                  <a:lnTo>
                    <a:pt x="155" y="186"/>
                  </a:lnTo>
                  <a:lnTo>
                    <a:pt x="144" y="194"/>
                  </a:lnTo>
                  <a:lnTo>
                    <a:pt x="140" y="200"/>
                  </a:lnTo>
                  <a:lnTo>
                    <a:pt x="119" y="214"/>
                  </a:lnTo>
                  <a:lnTo>
                    <a:pt x="110" y="206"/>
                  </a:lnTo>
                  <a:lnTo>
                    <a:pt x="78" y="201"/>
                  </a:lnTo>
                  <a:lnTo>
                    <a:pt x="67" y="190"/>
                  </a:lnTo>
                  <a:lnTo>
                    <a:pt x="48" y="142"/>
                  </a:lnTo>
                  <a:lnTo>
                    <a:pt x="63" y="73"/>
                  </a:lnTo>
                  <a:lnTo>
                    <a:pt x="55" y="73"/>
                  </a:lnTo>
                  <a:lnTo>
                    <a:pt x="52" y="63"/>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0" name="Freeform 640"/>
            <p:cNvSpPr>
              <a:spLocks/>
            </p:cNvSpPr>
            <p:nvPr/>
          </p:nvSpPr>
          <p:spPr bwMode="auto">
            <a:xfrm>
              <a:off x="7781349" y="1509808"/>
              <a:ext cx="93783" cy="101805"/>
            </a:xfrm>
            <a:custGeom>
              <a:avLst/>
              <a:gdLst>
                <a:gd name="T0" fmla="*/ 0 w 193"/>
                <a:gd name="T1" fmla="*/ 0 h 214"/>
                <a:gd name="T2" fmla="*/ 0 w 193"/>
                <a:gd name="T3" fmla="*/ 0 h 214"/>
                <a:gd name="T4" fmla="*/ 0 w 193"/>
                <a:gd name="T5" fmla="*/ 0 h 214"/>
                <a:gd name="T6" fmla="*/ 0 w 193"/>
                <a:gd name="T7" fmla="*/ 0 h 214"/>
                <a:gd name="T8" fmla="*/ 0 w 193"/>
                <a:gd name="T9" fmla="*/ 0 h 214"/>
                <a:gd name="T10" fmla="*/ 0 w 193"/>
                <a:gd name="T11" fmla="*/ 0 h 214"/>
                <a:gd name="T12" fmla="*/ 0 w 193"/>
                <a:gd name="T13" fmla="*/ 0 h 214"/>
                <a:gd name="T14" fmla="*/ 0 w 193"/>
                <a:gd name="T15" fmla="*/ 0 h 214"/>
                <a:gd name="T16" fmla="*/ 0 w 193"/>
                <a:gd name="T17" fmla="*/ 0 h 214"/>
                <a:gd name="T18" fmla="*/ 0 w 193"/>
                <a:gd name="T19" fmla="*/ 0 h 214"/>
                <a:gd name="T20" fmla="*/ 0 w 193"/>
                <a:gd name="T21" fmla="*/ 0 h 214"/>
                <a:gd name="T22" fmla="*/ 0 w 193"/>
                <a:gd name="T23" fmla="*/ 0 h 214"/>
                <a:gd name="T24" fmla="*/ 0 w 193"/>
                <a:gd name="T25" fmla="*/ 0 h 214"/>
                <a:gd name="T26" fmla="*/ 0 w 193"/>
                <a:gd name="T27" fmla="*/ 0 h 214"/>
                <a:gd name="T28" fmla="*/ 0 w 193"/>
                <a:gd name="T29" fmla="*/ 0 h 214"/>
                <a:gd name="T30" fmla="*/ 0 w 193"/>
                <a:gd name="T31" fmla="*/ 0 h 214"/>
                <a:gd name="T32" fmla="*/ 0 w 193"/>
                <a:gd name="T33" fmla="*/ 0 h 214"/>
                <a:gd name="T34" fmla="*/ 0 w 193"/>
                <a:gd name="T35" fmla="*/ 0 h 214"/>
                <a:gd name="T36" fmla="*/ 0 w 193"/>
                <a:gd name="T37" fmla="*/ 0 h 214"/>
                <a:gd name="T38" fmla="*/ 0 w 193"/>
                <a:gd name="T39" fmla="*/ 0 h 214"/>
                <a:gd name="T40" fmla="*/ 0 w 193"/>
                <a:gd name="T41" fmla="*/ 0 h 214"/>
                <a:gd name="T42" fmla="*/ 0 w 193"/>
                <a:gd name="T43" fmla="*/ 0 h 214"/>
                <a:gd name="T44" fmla="*/ 0 w 193"/>
                <a:gd name="T45" fmla="*/ 0 h 214"/>
                <a:gd name="T46" fmla="*/ 0 w 193"/>
                <a:gd name="T47" fmla="*/ 0 h 214"/>
                <a:gd name="T48" fmla="*/ 0 w 193"/>
                <a:gd name="T49" fmla="*/ 0 h 214"/>
                <a:gd name="T50" fmla="*/ 0 w 193"/>
                <a:gd name="T51" fmla="*/ 0 h 214"/>
                <a:gd name="T52" fmla="*/ 0 w 193"/>
                <a:gd name="T53" fmla="*/ 0 h 214"/>
                <a:gd name="T54" fmla="*/ 0 w 193"/>
                <a:gd name="T55" fmla="*/ 0 h 214"/>
                <a:gd name="T56" fmla="*/ 0 w 193"/>
                <a:gd name="T57" fmla="*/ 0 h 214"/>
                <a:gd name="T58" fmla="*/ 0 w 193"/>
                <a:gd name="T59" fmla="*/ 0 h 214"/>
                <a:gd name="T60" fmla="*/ 0 w 193"/>
                <a:gd name="T61" fmla="*/ 0 h 214"/>
                <a:gd name="T62" fmla="*/ 0 w 193"/>
                <a:gd name="T63" fmla="*/ 0 h 214"/>
                <a:gd name="T64" fmla="*/ 0 w 193"/>
                <a:gd name="T65" fmla="*/ 0 h 214"/>
                <a:gd name="T66" fmla="*/ 0 w 193"/>
                <a:gd name="T67" fmla="*/ 0 h 214"/>
                <a:gd name="T68" fmla="*/ 0 w 193"/>
                <a:gd name="T69" fmla="*/ 0 h 2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214"/>
                <a:gd name="T107" fmla="*/ 193 w 193"/>
                <a:gd name="T108" fmla="*/ 214 h 2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214">
                  <a:moveTo>
                    <a:pt x="0" y="0"/>
                  </a:moveTo>
                  <a:lnTo>
                    <a:pt x="14" y="8"/>
                  </a:lnTo>
                  <a:lnTo>
                    <a:pt x="28" y="26"/>
                  </a:lnTo>
                  <a:lnTo>
                    <a:pt x="37" y="34"/>
                  </a:lnTo>
                  <a:lnTo>
                    <a:pt x="48" y="52"/>
                  </a:lnTo>
                  <a:lnTo>
                    <a:pt x="55" y="57"/>
                  </a:lnTo>
                  <a:lnTo>
                    <a:pt x="76" y="61"/>
                  </a:lnTo>
                  <a:lnTo>
                    <a:pt x="92" y="51"/>
                  </a:lnTo>
                  <a:lnTo>
                    <a:pt x="101" y="48"/>
                  </a:lnTo>
                  <a:lnTo>
                    <a:pt x="119" y="56"/>
                  </a:lnTo>
                  <a:lnTo>
                    <a:pt x="130" y="77"/>
                  </a:lnTo>
                  <a:lnTo>
                    <a:pt x="172" y="104"/>
                  </a:lnTo>
                  <a:lnTo>
                    <a:pt x="186" y="117"/>
                  </a:lnTo>
                  <a:lnTo>
                    <a:pt x="191" y="117"/>
                  </a:lnTo>
                  <a:lnTo>
                    <a:pt x="193" y="124"/>
                  </a:lnTo>
                  <a:lnTo>
                    <a:pt x="177" y="123"/>
                  </a:lnTo>
                  <a:lnTo>
                    <a:pt x="169" y="126"/>
                  </a:lnTo>
                  <a:lnTo>
                    <a:pt x="166" y="132"/>
                  </a:lnTo>
                  <a:lnTo>
                    <a:pt x="156" y="134"/>
                  </a:lnTo>
                  <a:lnTo>
                    <a:pt x="159" y="139"/>
                  </a:lnTo>
                  <a:lnTo>
                    <a:pt x="157" y="158"/>
                  </a:lnTo>
                  <a:lnTo>
                    <a:pt x="162" y="167"/>
                  </a:lnTo>
                  <a:lnTo>
                    <a:pt x="158" y="172"/>
                  </a:lnTo>
                  <a:lnTo>
                    <a:pt x="155" y="186"/>
                  </a:lnTo>
                  <a:lnTo>
                    <a:pt x="144" y="194"/>
                  </a:lnTo>
                  <a:lnTo>
                    <a:pt x="140" y="200"/>
                  </a:lnTo>
                  <a:lnTo>
                    <a:pt x="119" y="214"/>
                  </a:lnTo>
                  <a:lnTo>
                    <a:pt x="110" y="206"/>
                  </a:lnTo>
                  <a:lnTo>
                    <a:pt x="78" y="201"/>
                  </a:lnTo>
                  <a:lnTo>
                    <a:pt x="67" y="190"/>
                  </a:lnTo>
                  <a:lnTo>
                    <a:pt x="48" y="142"/>
                  </a:lnTo>
                  <a:lnTo>
                    <a:pt x="63" y="73"/>
                  </a:lnTo>
                  <a:lnTo>
                    <a:pt x="55" y="73"/>
                  </a:lnTo>
                  <a:lnTo>
                    <a:pt x="52" y="63"/>
                  </a:lnTo>
                  <a:lnTo>
                    <a:pt x="0"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1" name="Freeform 641"/>
            <p:cNvSpPr>
              <a:spLocks/>
            </p:cNvSpPr>
            <p:nvPr/>
          </p:nvSpPr>
          <p:spPr bwMode="auto">
            <a:xfrm>
              <a:off x="7894797" y="1564197"/>
              <a:ext cx="110421" cy="72519"/>
            </a:xfrm>
            <a:custGeom>
              <a:avLst/>
              <a:gdLst>
                <a:gd name="T0" fmla="*/ 0 w 228"/>
                <a:gd name="T1" fmla="*/ 0 h 154"/>
                <a:gd name="T2" fmla="*/ 0 w 228"/>
                <a:gd name="T3" fmla="*/ 0 h 154"/>
                <a:gd name="T4" fmla="*/ 0 w 228"/>
                <a:gd name="T5" fmla="*/ 0 h 154"/>
                <a:gd name="T6" fmla="*/ 0 w 228"/>
                <a:gd name="T7" fmla="*/ 0 h 154"/>
                <a:gd name="T8" fmla="*/ 0 w 228"/>
                <a:gd name="T9" fmla="*/ 0 h 154"/>
                <a:gd name="T10" fmla="*/ 0 w 228"/>
                <a:gd name="T11" fmla="*/ 0 h 154"/>
                <a:gd name="T12" fmla="*/ 0 w 228"/>
                <a:gd name="T13" fmla="*/ 0 h 154"/>
                <a:gd name="T14" fmla="*/ 0 w 228"/>
                <a:gd name="T15" fmla="*/ 0 h 154"/>
                <a:gd name="T16" fmla="*/ 0 w 228"/>
                <a:gd name="T17" fmla="*/ 0 h 154"/>
                <a:gd name="T18" fmla="*/ 0 w 228"/>
                <a:gd name="T19" fmla="*/ 0 h 154"/>
                <a:gd name="T20" fmla="*/ 0 w 228"/>
                <a:gd name="T21" fmla="*/ 0 h 154"/>
                <a:gd name="T22" fmla="*/ 0 w 228"/>
                <a:gd name="T23" fmla="*/ 0 h 154"/>
                <a:gd name="T24" fmla="*/ 0 w 228"/>
                <a:gd name="T25" fmla="*/ 0 h 154"/>
                <a:gd name="T26" fmla="*/ 0 w 228"/>
                <a:gd name="T27" fmla="*/ 0 h 154"/>
                <a:gd name="T28" fmla="*/ 0 w 228"/>
                <a:gd name="T29" fmla="*/ 0 h 154"/>
                <a:gd name="T30" fmla="*/ 0 w 228"/>
                <a:gd name="T31" fmla="*/ 0 h 154"/>
                <a:gd name="T32" fmla="*/ 0 w 228"/>
                <a:gd name="T33" fmla="*/ 0 h 154"/>
                <a:gd name="T34" fmla="*/ 0 w 228"/>
                <a:gd name="T35" fmla="*/ 0 h 154"/>
                <a:gd name="T36" fmla="*/ 0 w 228"/>
                <a:gd name="T37" fmla="*/ 0 h 154"/>
                <a:gd name="T38" fmla="*/ 0 w 228"/>
                <a:gd name="T39" fmla="*/ 0 h 154"/>
                <a:gd name="T40" fmla="*/ 0 w 228"/>
                <a:gd name="T41" fmla="*/ 0 h 154"/>
                <a:gd name="T42" fmla="*/ 0 w 228"/>
                <a:gd name="T43" fmla="*/ 0 h 154"/>
                <a:gd name="T44" fmla="*/ 0 w 228"/>
                <a:gd name="T45" fmla="*/ 0 h 154"/>
                <a:gd name="T46" fmla="*/ 0 w 228"/>
                <a:gd name="T47" fmla="*/ 0 h 154"/>
                <a:gd name="T48" fmla="*/ 0 w 228"/>
                <a:gd name="T49" fmla="*/ 0 h 154"/>
                <a:gd name="T50" fmla="*/ 0 w 228"/>
                <a:gd name="T51" fmla="*/ 0 h 154"/>
                <a:gd name="T52" fmla="*/ 0 w 228"/>
                <a:gd name="T53" fmla="*/ 0 h 154"/>
                <a:gd name="T54" fmla="*/ 0 w 228"/>
                <a:gd name="T55" fmla="*/ 0 h 154"/>
                <a:gd name="T56" fmla="*/ 0 w 228"/>
                <a:gd name="T57" fmla="*/ 0 h 154"/>
                <a:gd name="T58" fmla="*/ 0 w 228"/>
                <a:gd name="T59" fmla="*/ 0 h 154"/>
                <a:gd name="T60" fmla="*/ 0 w 228"/>
                <a:gd name="T61" fmla="*/ 0 h 154"/>
                <a:gd name="T62" fmla="*/ 0 w 228"/>
                <a:gd name="T63" fmla="*/ 0 h 154"/>
                <a:gd name="T64" fmla="*/ 0 w 228"/>
                <a:gd name="T65" fmla="*/ 0 h 154"/>
                <a:gd name="T66" fmla="*/ 0 w 228"/>
                <a:gd name="T67" fmla="*/ 0 h 154"/>
                <a:gd name="T68" fmla="*/ 0 w 228"/>
                <a:gd name="T69" fmla="*/ 0 h 154"/>
                <a:gd name="T70" fmla="*/ 0 w 228"/>
                <a:gd name="T71" fmla="*/ 0 h 154"/>
                <a:gd name="T72" fmla="*/ 0 w 228"/>
                <a:gd name="T73" fmla="*/ 0 h 154"/>
                <a:gd name="T74" fmla="*/ 0 w 228"/>
                <a:gd name="T75" fmla="*/ 0 h 154"/>
                <a:gd name="T76" fmla="*/ 0 w 228"/>
                <a:gd name="T77" fmla="*/ 0 h 154"/>
                <a:gd name="T78" fmla="*/ 0 w 228"/>
                <a:gd name="T79" fmla="*/ 0 h 154"/>
                <a:gd name="T80" fmla="*/ 0 w 228"/>
                <a:gd name="T81" fmla="*/ 0 h 154"/>
                <a:gd name="T82" fmla="*/ 0 w 228"/>
                <a:gd name="T83" fmla="*/ 0 h 154"/>
                <a:gd name="T84" fmla="*/ 0 w 228"/>
                <a:gd name="T85" fmla="*/ 0 h 154"/>
                <a:gd name="T86" fmla="*/ 0 w 228"/>
                <a:gd name="T87" fmla="*/ 0 h 154"/>
                <a:gd name="T88" fmla="*/ 0 w 228"/>
                <a:gd name="T89" fmla="*/ 0 h 154"/>
                <a:gd name="T90" fmla="*/ 0 w 228"/>
                <a:gd name="T91" fmla="*/ 0 h 154"/>
                <a:gd name="T92" fmla="*/ 0 w 228"/>
                <a:gd name="T93" fmla="*/ 0 h 154"/>
                <a:gd name="T94" fmla="*/ 0 w 228"/>
                <a:gd name="T95" fmla="*/ 0 h 1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8"/>
                <a:gd name="T145" fmla="*/ 0 h 154"/>
                <a:gd name="T146" fmla="*/ 228 w 228"/>
                <a:gd name="T147" fmla="*/ 154 h 1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8" h="154">
                  <a:moveTo>
                    <a:pt x="2" y="0"/>
                  </a:moveTo>
                  <a:lnTo>
                    <a:pt x="8" y="5"/>
                  </a:lnTo>
                  <a:lnTo>
                    <a:pt x="15" y="9"/>
                  </a:lnTo>
                  <a:lnTo>
                    <a:pt x="19" y="13"/>
                  </a:lnTo>
                  <a:lnTo>
                    <a:pt x="22" y="21"/>
                  </a:lnTo>
                  <a:lnTo>
                    <a:pt x="43" y="29"/>
                  </a:lnTo>
                  <a:lnTo>
                    <a:pt x="56" y="30"/>
                  </a:lnTo>
                  <a:lnTo>
                    <a:pt x="63" y="27"/>
                  </a:lnTo>
                  <a:lnTo>
                    <a:pt x="108" y="35"/>
                  </a:lnTo>
                  <a:lnTo>
                    <a:pt x="110" y="42"/>
                  </a:lnTo>
                  <a:lnTo>
                    <a:pt x="104" y="42"/>
                  </a:lnTo>
                  <a:lnTo>
                    <a:pt x="103" y="48"/>
                  </a:lnTo>
                  <a:lnTo>
                    <a:pt x="92" y="57"/>
                  </a:lnTo>
                  <a:lnTo>
                    <a:pt x="132" y="58"/>
                  </a:lnTo>
                  <a:lnTo>
                    <a:pt x="139" y="53"/>
                  </a:lnTo>
                  <a:lnTo>
                    <a:pt x="148" y="53"/>
                  </a:lnTo>
                  <a:lnTo>
                    <a:pt x="156" y="58"/>
                  </a:lnTo>
                  <a:lnTo>
                    <a:pt x="161" y="67"/>
                  </a:lnTo>
                  <a:lnTo>
                    <a:pt x="177" y="65"/>
                  </a:lnTo>
                  <a:lnTo>
                    <a:pt x="187" y="68"/>
                  </a:lnTo>
                  <a:lnTo>
                    <a:pt x="193" y="77"/>
                  </a:lnTo>
                  <a:lnTo>
                    <a:pt x="228" y="86"/>
                  </a:lnTo>
                  <a:lnTo>
                    <a:pt x="220" y="93"/>
                  </a:lnTo>
                  <a:lnTo>
                    <a:pt x="221" y="116"/>
                  </a:lnTo>
                  <a:lnTo>
                    <a:pt x="209" y="132"/>
                  </a:lnTo>
                  <a:lnTo>
                    <a:pt x="178" y="152"/>
                  </a:lnTo>
                  <a:lnTo>
                    <a:pt x="169" y="154"/>
                  </a:lnTo>
                  <a:lnTo>
                    <a:pt x="163" y="146"/>
                  </a:lnTo>
                  <a:lnTo>
                    <a:pt x="159" y="152"/>
                  </a:lnTo>
                  <a:lnTo>
                    <a:pt x="152" y="148"/>
                  </a:lnTo>
                  <a:lnTo>
                    <a:pt x="148" y="141"/>
                  </a:lnTo>
                  <a:lnTo>
                    <a:pt x="145" y="151"/>
                  </a:lnTo>
                  <a:lnTo>
                    <a:pt x="137" y="151"/>
                  </a:lnTo>
                  <a:lnTo>
                    <a:pt x="123" y="145"/>
                  </a:lnTo>
                  <a:lnTo>
                    <a:pt x="114" y="134"/>
                  </a:lnTo>
                  <a:lnTo>
                    <a:pt x="100" y="135"/>
                  </a:lnTo>
                  <a:lnTo>
                    <a:pt x="88" y="130"/>
                  </a:lnTo>
                  <a:lnTo>
                    <a:pt x="81" y="120"/>
                  </a:lnTo>
                  <a:lnTo>
                    <a:pt x="72" y="116"/>
                  </a:lnTo>
                  <a:lnTo>
                    <a:pt x="65" y="105"/>
                  </a:lnTo>
                  <a:lnTo>
                    <a:pt x="48" y="101"/>
                  </a:lnTo>
                  <a:lnTo>
                    <a:pt x="38" y="94"/>
                  </a:lnTo>
                  <a:lnTo>
                    <a:pt x="37" y="70"/>
                  </a:lnTo>
                  <a:lnTo>
                    <a:pt x="27" y="56"/>
                  </a:lnTo>
                  <a:lnTo>
                    <a:pt x="22" y="40"/>
                  </a:lnTo>
                  <a:lnTo>
                    <a:pt x="3" y="17"/>
                  </a:lnTo>
                  <a:lnTo>
                    <a:pt x="0" y="2"/>
                  </a:lnTo>
                  <a:lnTo>
                    <a:pt x="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2" name="Freeform 642"/>
            <p:cNvSpPr>
              <a:spLocks/>
            </p:cNvSpPr>
            <p:nvPr/>
          </p:nvSpPr>
          <p:spPr bwMode="auto">
            <a:xfrm>
              <a:off x="7894797" y="1564197"/>
              <a:ext cx="110421" cy="72519"/>
            </a:xfrm>
            <a:custGeom>
              <a:avLst/>
              <a:gdLst>
                <a:gd name="T0" fmla="*/ 0 w 228"/>
                <a:gd name="T1" fmla="*/ 0 h 154"/>
                <a:gd name="T2" fmla="*/ 0 w 228"/>
                <a:gd name="T3" fmla="*/ 0 h 154"/>
                <a:gd name="T4" fmla="*/ 0 w 228"/>
                <a:gd name="T5" fmla="*/ 0 h 154"/>
                <a:gd name="T6" fmla="*/ 0 w 228"/>
                <a:gd name="T7" fmla="*/ 0 h 154"/>
                <a:gd name="T8" fmla="*/ 0 w 228"/>
                <a:gd name="T9" fmla="*/ 0 h 154"/>
                <a:gd name="T10" fmla="*/ 0 w 228"/>
                <a:gd name="T11" fmla="*/ 0 h 154"/>
                <a:gd name="T12" fmla="*/ 0 w 228"/>
                <a:gd name="T13" fmla="*/ 0 h 154"/>
                <a:gd name="T14" fmla="*/ 0 w 228"/>
                <a:gd name="T15" fmla="*/ 0 h 154"/>
                <a:gd name="T16" fmla="*/ 0 w 228"/>
                <a:gd name="T17" fmla="*/ 0 h 154"/>
                <a:gd name="T18" fmla="*/ 0 w 228"/>
                <a:gd name="T19" fmla="*/ 0 h 154"/>
                <a:gd name="T20" fmla="*/ 0 w 228"/>
                <a:gd name="T21" fmla="*/ 0 h 154"/>
                <a:gd name="T22" fmla="*/ 0 w 228"/>
                <a:gd name="T23" fmla="*/ 0 h 154"/>
                <a:gd name="T24" fmla="*/ 0 w 228"/>
                <a:gd name="T25" fmla="*/ 0 h 154"/>
                <a:gd name="T26" fmla="*/ 0 w 228"/>
                <a:gd name="T27" fmla="*/ 0 h 154"/>
                <a:gd name="T28" fmla="*/ 0 w 228"/>
                <a:gd name="T29" fmla="*/ 0 h 154"/>
                <a:gd name="T30" fmla="*/ 0 w 228"/>
                <a:gd name="T31" fmla="*/ 0 h 154"/>
                <a:gd name="T32" fmla="*/ 0 w 228"/>
                <a:gd name="T33" fmla="*/ 0 h 154"/>
                <a:gd name="T34" fmla="*/ 0 w 228"/>
                <a:gd name="T35" fmla="*/ 0 h 154"/>
                <a:gd name="T36" fmla="*/ 0 w 228"/>
                <a:gd name="T37" fmla="*/ 0 h 154"/>
                <a:gd name="T38" fmla="*/ 0 w 228"/>
                <a:gd name="T39" fmla="*/ 0 h 154"/>
                <a:gd name="T40" fmla="*/ 0 w 228"/>
                <a:gd name="T41" fmla="*/ 0 h 154"/>
                <a:gd name="T42" fmla="*/ 0 w 228"/>
                <a:gd name="T43" fmla="*/ 0 h 154"/>
                <a:gd name="T44" fmla="*/ 0 w 228"/>
                <a:gd name="T45" fmla="*/ 0 h 154"/>
                <a:gd name="T46" fmla="*/ 0 w 228"/>
                <a:gd name="T47" fmla="*/ 0 h 154"/>
                <a:gd name="T48" fmla="*/ 0 w 228"/>
                <a:gd name="T49" fmla="*/ 0 h 154"/>
                <a:gd name="T50" fmla="*/ 0 w 228"/>
                <a:gd name="T51" fmla="*/ 0 h 154"/>
                <a:gd name="T52" fmla="*/ 0 w 228"/>
                <a:gd name="T53" fmla="*/ 0 h 154"/>
                <a:gd name="T54" fmla="*/ 0 w 228"/>
                <a:gd name="T55" fmla="*/ 0 h 154"/>
                <a:gd name="T56" fmla="*/ 0 w 228"/>
                <a:gd name="T57" fmla="*/ 0 h 154"/>
                <a:gd name="T58" fmla="*/ 0 w 228"/>
                <a:gd name="T59" fmla="*/ 0 h 154"/>
                <a:gd name="T60" fmla="*/ 0 w 228"/>
                <a:gd name="T61" fmla="*/ 0 h 154"/>
                <a:gd name="T62" fmla="*/ 0 w 228"/>
                <a:gd name="T63" fmla="*/ 0 h 154"/>
                <a:gd name="T64" fmla="*/ 0 w 228"/>
                <a:gd name="T65" fmla="*/ 0 h 154"/>
                <a:gd name="T66" fmla="*/ 0 w 228"/>
                <a:gd name="T67" fmla="*/ 0 h 154"/>
                <a:gd name="T68" fmla="*/ 0 w 228"/>
                <a:gd name="T69" fmla="*/ 0 h 154"/>
                <a:gd name="T70" fmla="*/ 0 w 228"/>
                <a:gd name="T71" fmla="*/ 0 h 154"/>
                <a:gd name="T72" fmla="*/ 0 w 228"/>
                <a:gd name="T73" fmla="*/ 0 h 154"/>
                <a:gd name="T74" fmla="*/ 0 w 228"/>
                <a:gd name="T75" fmla="*/ 0 h 154"/>
                <a:gd name="T76" fmla="*/ 0 w 228"/>
                <a:gd name="T77" fmla="*/ 0 h 154"/>
                <a:gd name="T78" fmla="*/ 0 w 228"/>
                <a:gd name="T79" fmla="*/ 0 h 154"/>
                <a:gd name="T80" fmla="*/ 0 w 228"/>
                <a:gd name="T81" fmla="*/ 0 h 154"/>
                <a:gd name="T82" fmla="*/ 0 w 228"/>
                <a:gd name="T83" fmla="*/ 0 h 154"/>
                <a:gd name="T84" fmla="*/ 0 w 228"/>
                <a:gd name="T85" fmla="*/ 0 h 154"/>
                <a:gd name="T86" fmla="*/ 0 w 228"/>
                <a:gd name="T87" fmla="*/ 0 h 154"/>
                <a:gd name="T88" fmla="*/ 0 w 228"/>
                <a:gd name="T89" fmla="*/ 0 h 154"/>
                <a:gd name="T90" fmla="*/ 0 w 228"/>
                <a:gd name="T91" fmla="*/ 0 h 154"/>
                <a:gd name="T92" fmla="*/ 0 w 228"/>
                <a:gd name="T93" fmla="*/ 0 h 154"/>
                <a:gd name="T94" fmla="*/ 0 w 228"/>
                <a:gd name="T95" fmla="*/ 0 h 1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8"/>
                <a:gd name="T145" fmla="*/ 0 h 154"/>
                <a:gd name="T146" fmla="*/ 228 w 228"/>
                <a:gd name="T147" fmla="*/ 154 h 1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8" h="154">
                  <a:moveTo>
                    <a:pt x="2" y="0"/>
                  </a:moveTo>
                  <a:lnTo>
                    <a:pt x="8" y="5"/>
                  </a:lnTo>
                  <a:lnTo>
                    <a:pt x="15" y="9"/>
                  </a:lnTo>
                  <a:lnTo>
                    <a:pt x="19" y="13"/>
                  </a:lnTo>
                  <a:lnTo>
                    <a:pt x="22" y="21"/>
                  </a:lnTo>
                  <a:lnTo>
                    <a:pt x="43" y="29"/>
                  </a:lnTo>
                  <a:lnTo>
                    <a:pt x="56" y="30"/>
                  </a:lnTo>
                  <a:lnTo>
                    <a:pt x="63" y="27"/>
                  </a:lnTo>
                  <a:lnTo>
                    <a:pt x="108" y="35"/>
                  </a:lnTo>
                  <a:lnTo>
                    <a:pt x="110" y="42"/>
                  </a:lnTo>
                  <a:lnTo>
                    <a:pt x="104" y="42"/>
                  </a:lnTo>
                  <a:lnTo>
                    <a:pt x="103" y="48"/>
                  </a:lnTo>
                  <a:lnTo>
                    <a:pt x="92" y="57"/>
                  </a:lnTo>
                  <a:lnTo>
                    <a:pt x="132" y="58"/>
                  </a:lnTo>
                  <a:lnTo>
                    <a:pt x="139" y="53"/>
                  </a:lnTo>
                  <a:lnTo>
                    <a:pt x="148" y="53"/>
                  </a:lnTo>
                  <a:lnTo>
                    <a:pt x="156" y="58"/>
                  </a:lnTo>
                  <a:lnTo>
                    <a:pt x="161" y="67"/>
                  </a:lnTo>
                  <a:lnTo>
                    <a:pt x="177" y="65"/>
                  </a:lnTo>
                  <a:lnTo>
                    <a:pt x="187" y="68"/>
                  </a:lnTo>
                  <a:lnTo>
                    <a:pt x="193" y="77"/>
                  </a:lnTo>
                  <a:lnTo>
                    <a:pt x="228" y="86"/>
                  </a:lnTo>
                  <a:lnTo>
                    <a:pt x="220" y="93"/>
                  </a:lnTo>
                  <a:lnTo>
                    <a:pt x="221" y="116"/>
                  </a:lnTo>
                  <a:lnTo>
                    <a:pt x="209" y="132"/>
                  </a:lnTo>
                  <a:lnTo>
                    <a:pt x="178" y="152"/>
                  </a:lnTo>
                  <a:lnTo>
                    <a:pt x="169" y="154"/>
                  </a:lnTo>
                  <a:lnTo>
                    <a:pt x="163" y="146"/>
                  </a:lnTo>
                  <a:lnTo>
                    <a:pt x="159" y="152"/>
                  </a:lnTo>
                  <a:lnTo>
                    <a:pt x="152" y="148"/>
                  </a:lnTo>
                  <a:lnTo>
                    <a:pt x="148" y="141"/>
                  </a:lnTo>
                  <a:lnTo>
                    <a:pt x="145" y="151"/>
                  </a:lnTo>
                  <a:lnTo>
                    <a:pt x="137" y="151"/>
                  </a:lnTo>
                  <a:lnTo>
                    <a:pt x="123" y="145"/>
                  </a:lnTo>
                  <a:lnTo>
                    <a:pt x="114" y="134"/>
                  </a:lnTo>
                  <a:lnTo>
                    <a:pt x="100" y="135"/>
                  </a:lnTo>
                  <a:lnTo>
                    <a:pt x="88" y="130"/>
                  </a:lnTo>
                  <a:lnTo>
                    <a:pt x="81" y="120"/>
                  </a:lnTo>
                  <a:lnTo>
                    <a:pt x="72" y="116"/>
                  </a:lnTo>
                  <a:lnTo>
                    <a:pt x="65" y="105"/>
                  </a:lnTo>
                  <a:lnTo>
                    <a:pt x="48" y="101"/>
                  </a:lnTo>
                  <a:lnTo>
                    <a:pt x="38" y="94"/>
                  </a:lnTo>
                  <a:lnTo>
                    <a:pt x="37" y="70"/>
                  </a:lnTo>
                  <a:lnTo>
                    <a:pt x="27" y="56"/>
                  </a:lnTo>
                  <a:lnTo>
                    <a:pt x="22" y="40"/>
                  </a:lnTo>
                  <a:lnTo>
                    <a:pt x="3" y="17"/>
                  </a:lnTo>
                  <a:lnTo>
                    <a:pt x="0" y="2"/>
                  </a:lnTo>
                  <a:lnTo>
                    <a:pt x="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3" name="Freeform 643"/>
            <p:cNvSpPr>
              <a:spLocks/>
            </p:cNvSpPr>
            <p:nvPr/>
          </p:nvSpPr>
          <p:spPr bwMode="auto">
            <a:xfrm>
              <a:off x="7752610" y="1671582"/>
              <a:ext cx="22689" cy="34865"/>
            </a:xfrm>
            <a:custGeom>
              <a:avLst/>
              <a:gdLst>
                <a:gd name="T0" fmla="*/ 0 w 44"/>
                <a:gd name="T1" fmla="*/ 0 h 72"/>
                <a:gd name="T2" fmla="*/ 0 w 44"/>
                <a:gd name="T3" fmla="*/ 0 h 72"/>
                <a:gd name="T4" fmla="*/ 0 w 44"/>
                <a:gd name="T5" fmla="*/ 0 h 72"/>
                <a:gd name="T6" fmla="*/ 0 w 44"/>
                <a:gd name="T7" fmla="*/ 0 h 72"/>
                <a:gd name="T8" fmla="*/ 0 w 44"/>
                <a:gd name="T9" fmla="*/ 0 h 72"/>
                <a:gd name="T10" fmla="*/ 0 w 44"/>
                <a:gd name="T11" fmla="*/ 0 h 72"/>
                <a:gd name="T12" fmla="*/ 0 w 44"/>
                <a:gd name="T13" fmla="*/ 0 h 72"/>
                <a:gd name="T14" fmla="*/ 0 w 44"/>
                <a:gd name="T15" fmla="*/ 0 h 72"/>
                <a:gd name="T16" fmla="*/ 0 w 44"/>
                <a:gd name="T17" fmla="*/ 0 h 72"/>
                <a:gd name="T18" fmla="*/ 0 w 44"/>
                <a:gd name="T19" fmla="*/ 0 h 72"/>
                <a:gd name="T20" fmla="*/ 0 w 44"/>
                <a:gd name="T21" fmla="*/ 0 h 72"/>
                <a:gd name="T22" fmla="*/ 0 w 44"/>
                <a:gd name="T23" fmla="*/ 0 h 72"/>
                <a:gd name="T24" fmla="*/ 0 w 44"/>
                <a:gd name="T25" fmla="*/ 0 h 72"/>
                <a:gd name="T26" fmla="*/ 0 w 44"/>
                <a:gd name="T27" fmla="*/ 0 h 72"/>
                <a:gd name="T28" fmla="*/ 0 w 44"/>
                <a:gd name="T29" fmla="*/ 0 h 72"/>
                <a:gd name="T30" fmla="*/ 0 w 44"/>
                <a:gd name="T31" fmla="*/ 0 h 72"/>
                <a:gd name="T32" fmla="*/ 0 w 44"/>
                <a:gd name="T33" fmla="*/ 0 h 72"/>
                <a:gd name="T34" fmla="*/ 0 w 44"/>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72"/>
                <a:gd name="T56" fmla="*/ 44 w 44"/>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72">
                  <a:moveTo>
                    <a:pt x="40" y="30"/>
                  </a:moveTo>
                  <a:lnTo>
                    <a:pt x="41" y="15"/>
                  </a:lnTo>
                  <a:lnTo>
                    <a:pt x="33" y="6"/>
                  </a:lnTo>
                  <a:lnTo>
                    <a:pt x="20" y="0"/>
                  </a:lnTo>
                  <a:lnTo>
                    <a:pt x="6" y="7"/>
                  </a:lnTo>
                  <a:lnTo>
                    <a:pt x="0" y="20"/>
                  </a:lnTo>
                  <a:lnTo>
                    <a:pt x="2" y="62"/>
                  </a:lnTo>
                  <a:lnTo>
                    <a:pt x="18" y="72"/>
                  </a:lnTo>
                  <a:lnTo>
                    <a:pt x="21" y="72"/>
                  </a:lnTo>
                  <a:lnTo>
                    <a:pt x="16" y="68"/>
                  </a:lnTo>
                  <a:lnTo>
                    <a:pt x="13" y="62"/>
                  </a:lnTo>
                  <a:lnTo>
                    <a:pt x="26" y="61"/>
                  </a:lnTo>
                  <a:lnTo>
                    <a:pt x="27" y="55"/>
                  </a:lnTo>
                  <a:lnTo>
                    <a:pt x="36" y="51"/>
                  </a:lnTo>
                  <a:lnTo>
                    <a:pt x="40" y="42"/>
                  </a:lnTo>
                  <a:lnTo>
                    <a:pt x="44" y="39"/>
                  </a:lnTo>
                  <a:lnTo>
                    <a:pt x="38" y="36"/>
                  </a:lnTo>
                  <a:lnTo>
                    <a:pt x="40" y="3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4" name="Freeform 644"/>
            <p:cNvSpPr>
              <a:spLocks/>
            </p:cNvSpPr>
            <p:nvPr/>
          </p:nvSpPr>
          <p:spPr bwMode="auto">
            <a:xfrm>
              <a:off x="7752610" y="1671582"/>
              <a:ext cx="22689" cy="34865"/>
            </a:xfrm>
            <a:custGeom>
              <a:avLst/>
              <a:gdLst>
                <a:gd name="T0" fmla="*/ 0 w 44"/>
                <a:gd name="T1" fmla="*/ 0 h 72"/>
                <a:gd name="T2" fmla="*/ 0 w 44"/>
                <a:gd name="T3" fmla="*/ 0 h 72"/>
                <a:gd name="T4" fmla="*/ 0 w 44"/>
                <a:gd name="T5" fmla="*/ 0 h 72"/>
                <a:gd name="T6" fmla="*/ 0 w 44"/>
                <a:gd name="T7" fmla="*/ 0 h 72"/>
                <a:gd name="T8" fmla="*/ 0 w 44"/>
                <a:gd name="T9" fmla="*/ 0 h 72"/>
                <a:gd name="T10" fmla="*/ 0 w 44"/>
                <a:gd name="T11" fmla="*/ 0 h 72"/>
                <a:gd name="T12" fmla="*/ 0 w 44"/>
                <a:gd name="T13" fmla="*/ 0 h 72"/>
                <a:gd name="T14" fmla="*/ 0 w 44"/>
                <a:gd name="T15" fmla="*/ 0 h 72"/>
                <a:gd name="T16" fmla="*/ 0 w 44"/>
                <a:gd name="T17" fmla="*/ 0 h 72"/>
                <a:gd name="T18" fmla="*/ 0 w 44"/>
                <a:gd name="T19" fmla="*/ 0 h 72"/>
                <a:gd name="T20" fmla="*/ 0 w 44"/>
                <a:gd name="T21" fmla="*/ 0 h 72"/>
                <a:gd name="T22" fmla="*/ 0 w 44"/>
                <a:gd name="T23" fmla="*/ 0 h 72"/>
                <a:gd name="T24" fmla="*/ 0 w 44"/>
                <a:gd name="T25" fmla="*/ 0 h 72"/>
                <a:gd name="T26" fmla="*/ 0 w 44"/>
                <a:gd name="T27" fmla="*/ 0 h 72"/>
                <a:gd name="T28" fmla="*/ 0 w 44"/>
                <a:gd name="T29" fmla="*/ 0 h 72"/>
                <a:gd name="T30" fmla="*/ 0 w 44"/>
                <a:gd name="T31" fmla="*/ 0 h 72"/>
                <a:gd name="T32" fmla="*/ 0 w 44"/>
                <a:gd name="T33" fmla="*/ 0 h 72"/>
                <a:gd name="T34" fmla="*/ 0 w 44"/>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72"/>
                <a:gd name="T56" fmla="*/ 44 w 44"/>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72">
                  <a:moveTo>
                    <a:pt x="40" y="30"/>
                  </a:moveTo>
                  <a:lnTo>
                    <a:pt x="41" y="15"/>
                  </a:lnTo>
                  <a:lnTo>
                    <a:pt x="33" y="6"/>
                  </a:lnTo>
                  <a:lnTo>
                    <a:pt x="20" y="0"/>
                  </a:lnTo>
                  <a:lnTo>
                    <a:pt x="6" y="7"/>
                  </a:lnTo>
                  <a:lnTo>
                    <a:pt x="0" y="20"/>
                  </a:lnTo>
                  <a:lnTo>
                    <a:pt x="2" y="62"/>
                  </a:lnTo>
                  <a:lnTo>
                    <a:pt x="18" y="72"/>
                  </a:lnTo>
                  <a:lnTo>
                    <a:pt x="21" y="72"/>
                  </a:lnTo>
                  <a:lnTo>
                    <a:pt x="16" y="68"/>
                  </a:lnTo>
                  <a:lnTo>
                    <a:pt x="13" y="62"/>
                  </a:lnTo>
                  <a:lnTo>
                    <a:pt x="26" y="61"/>
                  </a:lnTo>
                  <a:lnTo>
                    <a:pt x="27" y="55"/>
                  </a:lnTo>
                  <a:lnTo>
                    <a:pt x="36" y="51"/>
                  </a:lnTo>
                  <a:lnTo>
                    <a:pt x="40" y="42"/>
                  </a:lnTo>
                  <a:lnTo>
                    <a:pt x="44" y="39"/>
                  </a:lnTo>
                  <a:lnTo>
                    <a:pt x="38" y="36"/>
                  </a:lnTo>
                  <a:lnTo>
                    <a:pt x="40" y="3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5" name="Freeform 645"/>
            <p:cNvSpPr>
              <a:spLocks/>
            </p:cNvSpPr>
            <p:nvPr/>
          </p:nvSpPr>
          <p:spPr bwMode="auto">
            <a:xfrm>
              <a:off x="7743534" y="1703657"/>
              <a:ext cx="89245" cy="55784"/>
            </a:xfrm>
            <a:custGeom>
              <a:avLst/>
              <a:gdLst>
                <a:gd name="T0" fmla="*/ 0 w 183"/>
                <a:gd name="T1" fmla="*/ 0 h 115"/>
                <a:gd name="T2" fmla="*/ 0 w 183"/>
                <a:gd name="T3" fmla="*/ 0 h 115"/>
                <a:gd name="T4" fmla="*/ 0 w 183"/>
                <a:gd name="T5" fmla="*/ 0 h 115"/>
                <a:gd name="T6" fmla="*/ 0 w 183"/>
                <a:gd name="T7" fmla="*/ 0 h 115"/>
                <a:gd name="T8" fmla="*/ 0 w 183"/>
                <a:gd name="T9" fmla="*/ 0 h 115"/>
                <a:gd name="T10" fmla="*/ 0 w 183"/>
                <a:gd name="T11" fmla="*/ 0 h 115"/>
                <a:gd name="T12" fmla="*/ 0 w 183"/>
                <a:gd name="T13" fmla="*/ 0 h 115"/>
                <a:gd name="T14" fmla="*/ 0 w 183"/>
                <a:gd name="T15" fmla="*/ 0 h 115"/>
                <a:gd name="T16" fmla="*/ 0 w 183"/>
                <a:gd name="T17" fmla="*/ 0 h 115"/>
                <a:gd name="T18" fmla="*/ 0 w 183"/>
                <a:gd name="T19" fmla="*/ 0 h 115"/>
                <a:gd name="T20" fmla="*/ 0 w 183"/>
                <a:gd name="T21" fmla="*/ 0 h 115"/>
                <a:gd name="T22" fmla="*/ 0 w 183"/>
                <a:gd name="T23" fmla="*/ 0 h 115"/>
                <a:gd name="T24" fmla="*/ 0 w 183"/>
                <a:gd name="T25" fmla="*/ 0 h 115"/>
                <a:gd name="T26" fmla="*/ 0 w 183"/>
                <a:gd name="T27" fmla="*/ 0 h 115"/>
                <a:gd name="T28" fmla="*/ 0 w 183"/>
                <a:gd name="T29" fmla="*/ 0 h 115"/>
                <a:gd name="T30" fmla="*/ 0 w 183"/>
                <a:gd name="T31" fmla="*/ 0 h 115"/>
                <a:gd name="T32" fmla="*/ 0 w 183"/>
                <a:gd name="T33" fmla="*/ 0 h 115"/>
                <a:gd name="T34" fmla="*/ 0 w 183"/>
                <a:gd name="T35" fmla="*/ 0 h 115"/>
                <a:gd name="T36" fmla="*/ 0 w 183"/>
                <a:gd name="T37" fmla="*/ 0 h 115"/>
                <a:gd name="T38" fmla="*/ 0 w 183"/>
                <a:gd name="T39" fmla="*/ 0 h 115"/>
                <a:gd name="T40" fmla="*/ 0 w 183"/>
                <a:gd name="T41" fmla="*/ 0 h 115"/>
                <a:gd name="T42" fmla="*/ 0 w 183"/>
                <a:gd name="T43" fmla="*/ 0 h 115"/>
                <a:gd name="T44" fmla="*/ 0 w 183"/>
                <a:gd name="T45" fmla="*/ 0 h 115"/>
                <a:gd name="T46" fmla="*/ 0 w 183"/>
                <a:gd name="T47" fmla="*/ 0 h 115"/>
                <a:gd name="T48" fmla="*/ 0 w 183"/>
                <a:gd name="T49" fmla="*/ 0 h 115"/>
                <a:gd name="T50" fmla="*/ 0 w 183"/>
                <a:gd name="T51" fmla="*/ 0 h 115"/>
                <a:gd name="T52" fmla="*/ 0 w 183"/>
                <a:gd name="T53" fmla="*/ 0 h 115"/>
                <a:gd name="T54" fmla="*/ 0 w 183"/>
                <a:gd name="T55" fmla="*/ 0 h 115"/>
                <a:gd name="T56" fmla="*/ 0 w 183"/>
                <a:gd name="T57" fmla="*/ 0 h 115"/>
                <a:gd name="T58" fmla="*/ 0 w 183"/>
                <a:gd name="T59" fmla="*/ 0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3"/>
                <a:gd name="T91" fmla="*/ 0 h 115"/>
                <a:gd name="T92" fmla="*/ 183 w 183"/>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3" h="115">
                  <a:moveTo>
                    <a:pt x="79" y="5"/>
                  </a:moveTo>
                  <a:lnTo>
                    <a:pt x="94" y="0"/>
                  </a:lnTo>
                  <a:lnTo>
                    <a:pt x="109" y="0"/>
                  </a:lnTo>
                  <a:lnTo>
                    <a:pt x="117" y="4"/>
                  </a:lnTo>
                  <a:lnTo>
                    <a:pt x="127" y="12"/>
                  </a:lnTo>
                  <a:lnTo>
                    <a:pt x="134" y="13"/>
                  </a:lnTo>
                  <a:lnTo>
                    <a:pt x="146" y="30"/>
                  </a:lnTo>
                  <a:lnTo>
                    <a:pt x="161" y="42"/>
                  </a:lnTo>
                  <a:lnTo>
                    <a:pt x="174" y="65"/>
                  </a:lnTo>
                  <a:lnTo>
                    <a:pt x="183" y="115"/>
                  </a:lnTo>
                  <a:lnTo>
                    <a:pt x="173" y="112"/>
                  </a:lnTo>
                  <a:lnTo>
                    <a:pt x="167" y="115"/>
                  </a:lnTo>
                  <a:lnTo>
                    <a:pt x="155" y="114"/>
                  </a:lnTo>
                  <a:lnTo>
                    <a:pt x="144" y="108"/>
                  </a:lnTo>
                  <a:lnTo>
                    <a:pt x="120" y="109"/>
                  </a:lnTo>
                  <a:lnTo>
                    <a:pt x="105" y="102"/>
                  </a:lnTo>
                  <a:lnTo>
                    <a:pt x="99" y="94"/>
                  </a:lnTo>
                  <a:lnTo>
                    <a:pt x="87" y="96"/>
                  </a:lnTo>
                  <a:lnTo>
                    <a:pt x="74" y="93"/>
                  </a:lnTo>
                  <a:lnTo>
                    <a:pt x="59" y="83"/>
                  </a:lnTo>
                  <a:lnTo>
                    <a:pt x="42" y="80"/>
                  </a:lnTo>
                  <a:lnTo>
                    <a:pt x="17" y="93"/>
                  </a:lnTo>
                  <a:lnTo>
                    <a:pt x="9" y="92"/>
                  </a:lnTo>
                  <a:lnTo>
                    <a:pt x="0" y="80"/>
                  </a:lnTo>
                  <a:lnTo>
                    <a:pt x="7" y="75"/>
                  </a:lnTo>
                  <a:lnTo>
                    <a:pt x="31" y="73"/>
                  </a:lnTo>
                  <a:lnTo>
                    <a:pt x="51" y="25"/>
                  </a:lnTo>
                  <a:lnTo>
                    <a:pt x="52" y="16"/>
                  </a:lnTo>
                  <a:lnTo>
                    <a:pt x="57" y="7"/>
                  </a:lnTo>
                  <a:lnTo>
                    <a:pt x="79"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6" name="Freeform 646"/>
            <p:cNvSpPr>
              <a:spLocks/>
            </p:cNvSpPr>
            <p:nvPr/>
          </p:nvSpPr>
          <p:spPr bwMode="auto">
            <a:xfrm>
              <a:off x="7743534" y="1703657"/>
              <a:ext cx="89245" cy="55784"/>
            </a:xfrm>
            <a:custGeom>
              <a:avLst/>
              <a:gdLst>
                <a:gd name="T0" fmla="*/ 0 w 183"/>
                <a:gd name="T1" fmla="*/ 0 h 115"/>
                <a:gd name="T2" fmla="*/ 0 w 183"/>
                <a:gd name="T3" fmla="*/ 0 h 115"/>
                <a:gd name="T4" fmla="*/ 0 w 183"/>
                <a:gd name="T5" fmla="*/ 0 h 115"/>
                <a:gd name="T6" fmla="*/ 0 w 183"/>
                <a:gd name="T7" fmla="*/ 0 h 115"/>
                <a:gd name="T8" fmla="*/ 0 w 183"/>
                <a:gd name="T9" fmla="*/ 0 h 115"/>
                <a:gd name="T10" fmla="*/ 0 w 183"/>
                <a:gd name="T11" fmla="*/ 0 h 115"/>
                <a:gd name="T12" fmla="*/ 0 w 183"/>
                <a:gd name="T13" fmla="*/ 0 h 115"/>
                <a:gd name="T14" fmla="*/ 0 w 183"/>
                <a:gd name="T15" fmla="*/ 0 h 115"/>
                <a:gd name="T16" fmla="*/ 0 w 183"/>
                <a:gd name="T17" fmla="*/ 0 h 115"/>
                <a:gd name="T18" fmla="*/ 0 w 183"/>
                <a:gd name="T19" fmla="*/ 0 h 115"/>
                <a:gd name="T20" fmla="*/ 0 w 183"/>
                <a:gd name="T21" fmla="*/ 0 h 115"/>
                <a:gd name="T22" fmla="*/ 0 w 183"/>
                <a:gd name="T23" fmla="*/ 0 h 115"/>
                <a:gd name="T24" fmla="*/ 0 w 183"/>
                <a:gd name="T25" fmla="*/ 0 h 115"/>
                <a:gd name="T26" fmla="*/ 0 w 183"/>
                <a:gd name="T27" fmla="*/ 0 h 115"/>
                <a:gd name="T28" fmla="*/ 0 w 183"/>
                <a:gd name="T29" fmla="*/ 0 h 115"/>
                <a:gd name="T30" fmla="*/ 0 w 183"/>
                <a:gd name="T31" fmla="*/ 0 h 115"/>
                <a:gd name="T32" fmla="*/ 0 w 183"/>
                <a:gd name="T33" fmla="*/ 0 h 115"/>
                <a:gd name="T34" fmla="*/ 0 w 183"/>
                <a:gd name="T35" fmla="*/ 0 h 115"/>
                <a:gd name="T36" fmla="*/ 0 w 183"/>
                <a:gd name="T37" fmla="*/ 0 h 115"/>
                <a:gd name="T38" fmla="*/ 0 w 183"/>
                <a:gd name="T39" fmla="*/ 0 h 115"/>
                <a:gd name="T40" fmla="*/ 0 w 183"/>
                <a:gd name="T41" fmla="*/ 0 h 115"/>
                <a:gd name="T42" fmla="*/ 0 w 183"/>
                <a:gd name="T43" fmla="*/ 0 h 115"/>
                <a:gd name="T44" fmla="*/ 0 w 183"/>
                <a:gd name="T45" fmla="*/ 0 h 115"/>
                <a:gd name="T46" fmla="*/ 0 w 183"/>
                <a:gd name="T47" fmla="*/ 0 h 115"/>
                <a:gd name="T48" fmla="*/ 0 w 183"/>
                <a:gd name="T49" fmla="*/ 0 h 115"/>
                <a:gd name="T50" fmla="*/ 0 w 183"/>
                <a:gd name="T51" fmla="*/ 0 h 115"/>
                <a:gd name="T52" fmla="*/ 0 w 183"/>
                <a:gd name="T53" fmla="*/ 0 h 115"/>
                <a:gd name="T54" fmla="*/ 0 w 183"/>
                <a:gd name="T55" fmla="*/ 0 h 115"/>
                <a:gd name="T56" fmla="*/ 0 w 183"/>
                <a:gd name="T57" fmla="*/ 0 h 115"/>
                <a:gd name="T58" fmla="*/ 0 w 183"/>
                <a:gd name="T59" fmla="*/ 0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3"/>
                <a:gd name="T91" fmla="*/ 0 h 115"/>
                <a:gd name="T92" fmla="*/ 183 w 183"/>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3" h="115">
                  <a:moveTo>
                    <a:pt x="79" y="5"/>
                  </a:moveTo>
                  <a:lnTo>
                    <a:pt x="94" y="0"/>
                  </a:lnTo>
                  <a:lnTo>
                    <a:pt x="109" y="0"/>
                  </a:lnTo>
                  <a:lnTo>
                    <a:pt x="117" y="4"/>
                  </a:lnTo>
                  <a:lnTo>
                    <a:pt x="127" y="12"/>
                  </a:lnTo>
                  <a:lnTo>
                    <a:pt x="134" y="13"/>
                  </a:lnTo>
                  <a:lnTo>
                    <a:pt x="146" y="30"/>
                  </a:lnTo>
                  <a:lnTo>
                    <a:pt x="161" y="42"/>
                  </a:lnTo>
                  <a:lnTo>
                    <a:pt x="174" y="65"/>
                  </a:lnTo>
                  <a:lnTo>
                    <a:pt x="183" y="115"/>
                  </a:lnTo>
                  <a:lnTo>
                    <a:pt x="173" y="112"/>
                  </a:lnTo>
                  <a:lnTo>
                    <a:pt x="167" y="115"/>
                  </a:lnTo>
                  <a:lnTo>
                    <a:pt x="155" y="114"/>
                  </a:lnTo>
                  <a:lnTo>
                    <a:pt x="144" y="108"/>
                  </a:lnTo>
                  <a:lnTo>
                    <a:pt x="120" y="109"/>
                  </a:lnTo>
                  <a:lnTo>
                    <a:pt x="105" y="102"/>
                  </a:lnTo>
                  <a:lnTo>
                    <a:pt x="99" y="94"/>
                  </a:lnTo>
                  <a:lnTo>
                    <a:pt x="87" y="96"/>
                  </a:lnTo>
                  <a:lnTo>
                    <a:pt x="74" y="93"/>
                  </a:lnTo>
                  <a:lnTo>
                    <a:pt x="59" y="83"/>
                  </a:lnTo>
                  <a:lnTo>
                    <a:pt x="42" y="80"/>
                  </a:lnTo>
                  <a:lnTo>
                    <a:pt x="17" y="93"/>
                  </a:lnTo>
                  <a:lnTo>
                    <a:pt x="9" y="92"/>
                  </a:lnTo>
                  <a:lnTo>
                    <a:pt x="0" y="80"/>
                  </a:lnTo>
                  <a:lnTo>
                    <a:pt x="7" y="75"/>
                  </a:lnTo>
                  <a:lnTo>
                    <a:pt x="31" y="73"/>
                  </a:lnTo>
                  <a:lnTo>
                    <a:pt x="51" y="25"/>
                  </a:lnTo>
                  <a:lnTo>
                    <a:pt x="52" y="16"/>
                  </a:lnTo>
                  <a:lnTo>
                    <a:pt x="57" y="7"/>
                  </a:lnTo>
                  <a:lnTo>
                    <a:pt x="79" y="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7" name="Freeform 647"/>
            <p:cNvSpPr>
              <a:spLocks/>
            </p:cNvSpPr>
            <p:nvPr/>
          </p:nvSpPr>
          <p:spPr bwMode="auto">
            <a:xfrm>
              <a:off x="5736275" y="1748284"/>
              <a:ext cx="137650" cy="209190"/>
            </a:xfrm>
            <a:custGeom>
              <a:avLst/>
              <a:gdLst>
                <a:gd name="T0" fmla="*/ 0 w 287"/>
                <a:gd name="T1" fmla="*/ 0 h 437"/>
                <a:gd name="T2" fmla="*/ 0 w 287"/>
                <a:gd name="T3" fmla="*/ 0 h 437"/>
                <a:gd name="T4" fmla="*/ 0 w 287"/>
                <a:gd name="T5" fmla="*/ 0 h 437"/>
                <a:gd name="T6" fmla="*/ 0 w 287"/>
                <a:gd name="T7" fmla="*/ 0 h 437"/>
                <a:gd name="T8" fmla="*/ 0 w 287"/>
                <a:gd name="T9" fmla="*/ 0 h 437"/>
                <a:gd name="T10" fmla="*/ 0 w 287"/>
                <a:gd name="T11" fmla="*/ 0 h 437"/>
                <a:gd name="T12" fmla="*/ 0 w 287"/>
                <a:gd name="T13" fmla="*/ 0 h 437"/>
                <a:gd name="T14" fmla="*/ 0 w 287"/>
                <a:gd name="T15" fmla="*/ 0 h 437"/>
                <a:gd name="T16" fmla="*/ 0 w 287"/>
                <a:gd name="T17" fmla="*/ 0 h 437"/>
                <a:gd name="T18" fmla="*/ 0 w 287"/>
                <a:gd name="T19" fmla="*/ 0 h 437"/>
                <a:gd name="T20" fmla="*/ 0 w 287"/>
                <a:gd name="T21" fmla="*/ 0 h 437"/>
                <a:gd name="T22" fmla="*/ 0 w 287"/>
                <a:gd name="T23" fmla="*/ 0 h 437"/>
                <a:gd name="T24" fmla="*/ 0 w 287"/>
                <a:gd name="T25" fmla="*/ 0 h 437"/>
                <a:gd name="T26" fmla="*/ 0 w 287"/>
                <a:gd name="T27" fmla="*/ 0 h 437"/>
                <a:gd name="T28" fmla="*/ 0 w 287"/>
                <a:gd name="T29" fmla="*/ 1 h 437"/>
                <a:gd name="T30" fmla="*/ 0 w 287"/>
                <a:gd name="T31" fmla="*/ 1 h 437"/>
                <a:gd name="T32" fmla="*/ 0 w 287"/>
                <a:gd name="T33" fmla="*/ 1 h 437"/>
                <a:gd name="T34" fmla="*/ 0 w 287"/>
                <a:gd name="T35" fmla="*/ 1 h 437"/>
                <a:gd name="T36" fmla="*/ 0 w 287"/>
                <a:gd name="T37" fmla="*/ 1 h 437"/>
                <a:gd name="T38" fmla="*/ 0 w 287"/>
                <a:gd name="T39" fmla="*/ 1 h 437"/>
                <a:gd name="T40" fmla="*/ 0 w 287"/>
                <a:gd name="T41" fmla="*/ 1 h 437"/>
                <a:gd name="T42" fmla="*/ 0 w 287"/>
                <a:gd name="T43" fmla="*/ 1 h 437"/>
                <a:gd name="T44" fmla="*/ 0 w 287"/>
                <a:gd name="T45" fmla="*/ 1 h 437"/>
                <a:gd name="T46" fmla="*/ 0 w 287"/>
                <a:gd name="T47" fmla="*/ 1 h 437"/>
                <a:gd name="T48" fmla="*/ 0 w 287"/>
                <a:gd name="T49" fmla="*/ 1 h 437"/>
                <a:gd name="T50" fmla="*/ 0 w 287"/>
                <a:gd name="T51" fmla="*/ 1 h 437"/>
                <a:gd name="T52" fmla="*/ 0 w 287"/>
                <a:gd name="T53" fmla="*/ 1 h 437"/>
                <a:gd name="T54" fmla="*/ 0 w 287"/>
                <a:gd name="T55" fmla="*/ 1 h 437"/>
                <a:gd name="T56" fmla="*/ 0 w 287"/>
                <a:gd name="T57" fmla="*/ 1 h 437"/>
                <a:gd name="T58" fmla="*/ 0 w 287"/>
                <a:gd name="T59" fmla="*/ 1 h 437"/>
                <a:gd name="T60" fmla="*/ 0 w 287"/>
                <a:gd name="T61" fmla="*/ 0 h 437"/>
                <a:gd name="T62" fmla="*/ 0 w 287"/>
                <a:gd name="T63" fmla="*/ 0 h 437"/>
                <a:gd name="T64" fmla="*/ 0 w 287"/>
                <a:gd name="T65" fmla="*/ 0 h 437"/>
                <a:gd name="T66" fmla="*/ 0 w 287"/>
                <a:gd name="T67" fmla="*/ 0 h 437"/>
                <a:gd name="T68" fmla="*/ 0 w 287"/>
                <a:gd name="T69" fmla="*/ 0 h 437"/>
                <a:gd name="T70" fmla="*/ 0 w 287"/>
                <a:gd name="T71" fmla="*/ 0 h 437"/>
                <a:gd name="T72" fmla="*/ 0 w 287"/>
                <a:gd name="T73" fmla="*/ 0 h 437"/>
                <a:gd name="T74" fmla="*/ 0 w 287"/>
                <a:gd name="T75" fmla="*/ 0 h 437"/>
                <a:gd name="T76" fmla="*/ 0 w 287"/>
                <a:gd name="T77" fmla="*/ 0 h 437"/>
                <a:gd name="T78" fmla="*/ 0 w 287"/>
                <a:gd name="T79" fmla="*/ 0 h 437"/>
                <a:gd name="T80" fmla="*/ 0 w 287"/>
                <a:gd name="T81" fmla="*/ 0 h 437"/>
                <a:gd name="T82" fmla="*/ 0 w 287"/>
                <a:gd name="T83" fmla="*/ 0 h 437"/>
                <a:gd name="T84" fmla="*/ 0 w 287"/>
                <a:gd name="T85" fmla="*/ 0 h 437"/>
                <a:gd name="T86" fmla="*/ 0 w 287"/>
                <a:gd name="T87" fmla="*/ 0 h 437"/>
                <a:gd name="T88" fmla="*/ 0 w 287"/>
                <a:gd name="T89" fmla="*/ 0 h 437"/>
                <a:gd name="T90" fmla="*/ 0 w 287"/>
                <a:gd name="T91" fmla="*/ 0 h 437"/>
                <a:gd name="T92" fmla="*/ 0 w 287"/>
                <a:gd name="T93" fmla="*/ 0 h 437"/>
                <a:gd name="T94" fmla="*/ 0 w 287"/>
                <a:gd name="T95" fmla="*/ 0 h 437"/>
                <a:gd name="T96" fmla="*/ 0 w 287"/>
                <a:gd name="T97" fmla="*/ 0 h 437"/>
                <a:gd name="T98" fmla="*/ 0 w 287"/>
                <a:gd name="T99" fmla="*/ 0 h 437"/>
                <a:gd name="T100" fmla="*/ 0 w 287"/>
                <a:gd name="T101" fmla="*/ 0 h 437"/>
                <a:gd name="T102" fmla="*/ 0 w 287"/>
                <a:gd name="T103" fmla="*/ 0 h 437"/>
                <a:gd name="T104" fmla="*/ 0 w 287"/>
                <a:gd name="T105" fmla="*/ 0 h 437"/>
                <a:gd name="T106" fmla="*/ 0 w 287"/>
                <a:gd name="T107" fmla="*/ 0 h 437"/>
                <a:gd name="T108" fmla="*/ 0 w 287"/>
                <a:gd name="T109" fmla="*/ 0 h 437"/>
                <a:gd name="T110" fmla="*/ 0 w 287"/>
                <a:gd name="T111" fmla="*/ 0 h 4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7"/>
                <a:gd name="T169" fmla="*/ 0 h 437"/>
                <a:gd name="T170" fmla="*/ 287 w 287"/>
                <a:gd name="T171" fmla="*/ 437 h 43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7" h="437">
                  <a:moveTo>
                    <a:pt x="103" y="18"/>
                  </a:moveTo>
                  <a:lnTo>
                    <a:pt x="106" y="15"/>
                  </a:lnTo>
                  <a:lnTo>
                    <a:pt x="128" y="19"/>
                  </a:lnTo>
                  <a:lnTo>
                    <a:pt x="134" y="10"/>
                  </a:lnTo>
                  <a:lnTo>
                    <a:pt x="156" y="0"/>
                  </a:lnTo>
                  <a:lnTo>
                    <a:pt x="167" y="0"/>
                  </a:lnTo>
                  <a:lnTo>
                    <a:pt x="177" y="9"/>
                  </a:lnTo>
                  <a:lnTo>
                    <a:pt x="185" y="13"/>
                  </a:lnTo>
                  <a:lnTo>
                    <a:pt x="197" y="14"/>
                  </a:lnTo>
                  <a:lnTo>
                    <a:pt x="216" y="29"/>
                  </a:lnTo>
                  <a:lnTo>
                    <a:pt x="226" y="30"/>
                  </a:lnTo>
                  <a:lnTo>
                    <a:pt x="234" y="39"/>
                  </a:lnTo>
                  <a:lnTo>
                    <a:pt x="236" y="47"/>
                  </a:lnTo>
                  <a:lnTo>
                    <a:pt x="206" y="55"/>
                  </a:lnTo>
                  <a:lnTo>
                    <a:pt x="230" y="59"/>
                  </a:lnTo>
                  <a:lnTo>
                    <a:pt x="226" y="65"/>
                  </a:lnTo>
                  <a:lnTo>
                    <a:pt x="216" y="63"/>
                  </a:lnTo>
                  <a:lnTo>
                    <a:pt x="197" y="74"/>
                  </a:lnTo>
                  <a:lnTo>
                    <a:pt x="207" y="75"/>
                  </a:lnTo>
                  <a:lnTo>
                    <a:pt x="224" y="71"/>
                  </a:lnTo>
                  <a:lnTo>
                    <a:pt x="225" y="80"/>
                  </a:lnTo>
                  <a:lnTo>
                    <a:pt x="221" y="88"/>
                  </a:lnTo>
                  <a:lnTo>
                    <a:pt x="214" y="95"/>
                  </a:lnTo>
                  <a:lnTo>
                    <a:pt x="206" y="97"/>
                  </a:lnTo>
                  <a:lnTo>
                    <a:pt x="190" y="96"/>
                  </a:lnTo>
                  <a:lnTo>
                    <a:pt x="187" y="104"/>
                  </a:lnTo>
                  <a:lnTo>
                    <a:pt x="201" y="103"/>
                  </a:lnTo>
                  <a:lnTo>
                    <a:pt x="204" y="112"/>
                  </a:lnTo>
                  <a:lnTo>
                    <a:pt x="198" y="123"/>
                  </a:lnTo>
                  <a:lnTo>
                    <a:pt x="196" y="137"/>
                  </a:lnTo>
                  <a:lnTo>
                    <a:pt x="190" y="133"/>
                  </a:lnTo>
                  <a:lnTo>
                    <a:pt x="187" y="138"/>
                  </a:lnTo>
                  <a:lnTo>
                    <a:pt x="190" y="142"/>
                  </a:lnTo>
                  <a:lnTo>
                    <a:pt x="190" y="151"/>
                  </a:lnTo>
                  <a:lnTo>
                    <a:pt x="184" y="153"/>
                  </a:lnTo>
                  <a:lnTo>
                    <a:pt x="185" y="184"/>
                  </a:lnTo>
                  <a:lnTo>
                    <a:pt x="188" y="194"/>
                  </a:lnTo>
                  <a:lnTo>
                    <a:pt x="182" y="219"/>
                  </a:lnTo>
                  <a:lnTo>
                    <a:pt x="183" y="230"/>
                  </a:lnTo>
                  <a:lnTo>
                    <a:pt x="187" y="234"/>
                  </a:lnTo>
                  <a:lnTo>
                    <a:pt x="197" y="294"/>
                  </a:lnTo>
                  <a:lnTo>
                    <a:pt x="212" y="320"/>
                  </a:lnTo>
                  <a:lnTo>
                    <a:pt x="215" y="338"/>
                  </a:lnTo>
                  <a:lnTo>
                    <a:pt x="243" y="375"/>
                  </a:lnTo>
                  <a:lnTo>
                    <a:pt x="251" y="377"/>
                  </a:lnTo>
                  <a:lnTo>
                    <a:pt x="273" y="398"/>
                  </a:lnTo>
                  <a:lnTo>
                    <a:pt x="277" y="397"/>
                  </a:lnTo>
                  <a:lnTo>
                    <a:pt x="287" y="406"/>
                  </a:lnTo>
                  <a:lnTo>
                    <a:pt x="282" y="408"/>
                  </a:lnTo>
                  <a:lnTo>
                    <a:pt x="282" y="416"/>
                  </a:lnTo>
                  <a:lnTo>
                    <a:pt x="273" y="421"/>
                  </a:lnTo>
                  <a:lnTo>
                    <a:pt x="255" y="418"/>
                  </a:lnTo>
                  <a:lnTo>
                    <a:pt x="251" y="422"/>
                  </a:lnTo>
                  <a:lnTo>
                    <a:pt x="270" y="428"/>
                  </a:lnTo>
                  <a:lnTo>
                    <a:pt x="264" y="429"/>
                  </a:lnTo>
                  <a:lnTo>
                    <a:pt x="261" y="437"/>
                  </a:lnTo>
                  <a:lnTo>
                    <a:pt x="255" y="431"/>
                  </a:lnTo>
                  <a:lnTo>
                    <a:pt x="242" y="418"/>
                  </a:lnTo>
                  <a:lnTo>
                    <a:pt x="238" y="414"/>
                  </a:lnTo>
                  <a:lnTo>
                    <a:pt x="240" y="404"/>
                  </a:lnTo>
                  <a:lnTo>
                    <a:pt x="232" y="408"/>
                  </a:lnTo>
                  <a:lnTo>
                    <a:pt x="224" y="408"/>
                  </a:lnTo>
                  <a:lnTo>
                    <a:pt x="220" y="413"/>
                  </a:lnTo>
                  <a:lnTo>
                    <a:pt x="221" y="419"/>
                  </a:lnTo>
                  <a:lnTo>
                    <a:pt x="226" y="421"/>
                  </a:lnTo>
                  <a:lnTo>
                    <a:pt x="231" y="419"/>
                  </a:lnTo>
                  <a:lnTo>
                    <a:pt x="232" y="428"/>
                  </a:lnTo>
                  <a:lnTo>
                    <a:pt x="220" y="429"/>
                  </a:lnTo>
                  <a:lnTo>
                    <a:pt x="212" y="421"/>
                  </a:lnTo>
                  <a:lnTo>
                    <a:pt x="207" y="422"/>
                  </a:lnTo>
                  <a:lnTo>
                    <a:pt x="209" y="428"/>
                  </a:lnTo>
                  <a:lnTo>
                    <a:pt x="205" y="424"/>
                  </a:lnTo>
                  <a:lnTo>
                    <a:pt x="200" y="413"/>
                  </a:lnTo>
                  <a:lnTo>
                    <a:pt x="193" y="414"/>
                  </a:lnTo>
                  <a:lnTo>
                    <a:pt x="185" y="409"/>
                  </a:lnTo>
                  <a:lnTo>
                    <a:pt x="182" y="419"/>
                  </a:lnTo>
                  <a:lnTo>
                    <a:pt x="179" y="415"/>
                  </a:lnTo>
                  <a:lnTo>
                    <a:pt x="177" y="420"/>
                  </a:lnTo>
                  <a:lnTo>
                    <a:pt x="177" y="429"/>
                  </a:lnTo>
                  <a:lnTo>
                    <a:pt x="171" y="429"/>
                  </a:lnTo>
                  <a:lnTo>
                    <a:pt x="153" y="412"/>
                  </a:lnTo>
                  <a:lnTo>
                    <a:pt x="150" y="405"/>
                  </a:lnTo>
                  <a:lnTo>
                    <a:pt x="160" y="405"/>
                  </a:lnTo>
                  <a:lnTo>
                    <a:pt x="160" y="401"/>
                  </a:lnTo>
                  <a:lnTo>
                    <a:pt x="145" y="400"/>
                  </a:lnTo>
                  <a:lnTo>
                    <a:pt x="126" y="406"/>
                  </a:lnTo>
                  <a:lnTo>
                    <a:pt x="119" y="404"/>
                  </a:lnTo>
                  <a:lnTo>
                    <a:pt x="115" y="396"/>
                  </a:lnTo>
                  <a:lnTo>
                    <a:pt x="112" y="400"/>
                  </a:lnTo>
                  <a:lnTo>
                    <a:pt x="106" y="397"/>
                  </a:lnTo>
                  <a:lnTo>
                    <a:pt x="105" y="393"/>
                  </a:lnTo>
                  <a:lnTo>
                    <a:pt x="105" y="371"/>
                  </a:lnTo>
                  <a:lnTo>
                    <a:pt x="100" y="363"/>
                  </a:lnTo>
                  <a:lnTo>
                    <a:pt x="103" y="361"/>
                  </a:lnTo>
                  <a:lnTo>
                    <a:pt x="113" y="367"/>
                  </a:lnTo>
                  <a:lnTo>
                    <a:pt x="115" y="363"/>
                  </a:lnTo>
                  <a:lnTo>
                    <a:pt x="112" y="355"/>
                  </a:lnTo>
                  <a:lnTo>
                    <a:pt x="119" y="359"/>
                  </a:lnTo>
                  <a:lnTo>
                    <a:pt x="130" y="357"/>
                  </a:lnTo>
                  <a:lnTo>
                    <a:pt x="131" y="354"/>
                  </a:lnTo>
                  <a:lnTo>
                    <a:pt x="120" y="352"/>
                  </a:lnTo>
                  <a:lnTo>
                    <a:pt x="125" y="347"/>
                  </a:lnTo>
                  <a:lnTo>
                    <a:pt x="119" y="343"/>
                  </a:lnTo>
                  <a:lnTo>
                    <a:pt x="103" y="341"/>
                  </a:lnTo>
                  <a:lnTo>
                    <a:pt x="95" y="333"/>
                  </a:lnTo>
                  <a:lnTo>
                    <a:pt x="95" y="326"/>
                  </a:lnTo>
                  <a:lnTo>
                    <a:pt x="98" y="327"/>
                  </a:lnTo>
                  <a:lnTo>
                    <a:pt x="99" y="319"/>
                  </a:lnTo>
                  <a:lnTo>
                    <a:pt x="115" y="299"/>
                  </a:lnTo>
                  <a:lnTo>
                    <a:pt x="103" y="306"/>
                  </a:lnTo>
                  <a:lnTo>
                    <a:pt x="90" y="326"/>
                  </a:lnTo>
                  <a:lnTo>
                    <a:pt x="90" y="314"/>
                  </a:lnTo>
                  <a:lnTo>
                    <a:pt x="88" y="306"/>
                  </a:lnTo>
                  <a:lnTo>
                    <a:pt x="90" y="289"/>
                  </a:lnTo>
                  <a:lnTo>
                    <a:pt x="80" y="300"/>
                  </a:lnTo>
                  <a:lnTo>
                    <a:pt x="74" y="295"/>
                  </a:lnTo>
                  <a:lnTo>
                    <a:pt x="71" y="303"/>
                  </a:lnTo>
                  <a:lnTo>
                    <a:pt x="64" y="299"/>
                  </a:lnTo>
                  <a:lnTo>
                    <a:pt x="62" y="304"/>
                  </a:lnTo>
                  <a:lnTo>
                    <a:pt x="59" y="280"/>
                  </a:lnTo>
                  <a:lnTo>
                    <a:pt x="53" y="273"/>
                  </a:lnTo>
                  <a:lnTo>
                    <a:pt x="45" y="287"/>
                  </a:lnTo>
                  <a:lnTo>
                    <a:pt x="44" y="298"/>
                  </a:lnTo>
                  <a:lnTo>
                    <a:pt x="40" y="284"/>
                  </a:lnTo>
                  <a:lnTo>
                    <a:pt x="36" y="289"/>
                  </a:lnTo>
                  <a:lnTo>
                    <a:pt x="35" y="298"/>
                  </a:lnTo>
                  <a:lnTo>
                    <a:pt x="19" y="298"/>
                  </a:lnTo>
                  <a:lnTo>
                    <a:pt x="15" y="294"/>
                  </a:lnTo>
                  <a:lnTo>
                    <a:pt x="10" y="291"/>
                  </a:lnTo>
                  <a:lnTo>
                    <a:pt x="0" y="266"/>
                  </a:lnTo>
                  <a:lnTo>
                    <a:pt x="0" y="219"/>
                  </a:lnTo>
                  <a:lnTo>
                    <a:pt x="3" y="211"/>
                  </a:lnTo>
                  <a:lnTo>
                    <a:pt x="14" y="201"/>
                  </a:lnTo>
                  <a:lnTo>
                    <a:pt x="20" y="208"/>
                  </a:lnTo>
                  <a:lnTo>
                    <a:pt x="25" y="202"/>
                  </a:lnTo>
                  <a:lnTo>
                    <a:pt x="32" y="201"/>
                  </a:lnTo>
                  <a:lnTo>
                    <a:pt x="32" y="210"/>
                  </a:lnTo>
                  <a:lnTo>
                    <a:pt x="38" y="214"/>
                  </a:lnTo>
                  <a:lnTo>
                    <a:pt x="42" y="198"/>
                  </a:lnTo>
                  <a:lnTo>
                    <a:pt x="45" y="196"/>
                  </a:lnTo>
                  <a:lnTo>
                    <a:pt x="46" y="178"/>
                  </a:lnTo>
                  <a:lnTo>
                    <a:pt x="52" y="177"/>
                  </a:lnTo>
                  <a:lnTo>
                    <a:pt x="53" y="171"/>
                  </a:lnTo>
                  <a:lnTo>
                    <a:pt x="49" y="162"/>
                  </a:lnTo>
                  <a:lnTo>
                    <a:pt x="57" y="161"/>
                  </a:lnTo>
                  <a:lnTo>
                    <a:pt x="57" y="149"/>
                  </a:lnTo>
                  <a:lnTo>
                    <a:pt x="60" y="147"/>
                  </a:lnTo>
                  <a:lnTo>
                    <a:pt x="63" y="140"/>
                  </a:lnTo>
                  <a:lnTo>
                    <a:pt x="68" y="133"/>
                  </a:lnTo>
                  <a:lnTo>
                    <a:pt x="71" y="129"/>
                  </a:lnTo>
                  <a:lnTo>
                    <a:pt x="61" y="137"/>
                  </a:lnTo>
                  <a:lnTo>
                    <a:pt x="57" y="131"/>
                  </a:lnTo>
                  <a:lnTo>
                    <a:pt x="62" y="120"/>
                  </a:lnTo>
                  <a:lnTo>
                    <a:pt x="55" y="122"/>
                  </a:lnTo>
                  <a:lnTo>
                    <a:pt x="41" y="108"/>
                  </a:lnTo>
                  <a:lnTo>
                    <a:pt x="44" y="95"/>
                  </a:lnTo>
                  <a:lnTo>
                    <a:pt x="59" y="83"/>
                  </a:lnTo>
                  <a:lnTo>
                    <a:pt x="68" y="78"/>
                  </a:lnTo>
                  <a:lnTo>
                    <a:pt x="75" y="82"/>
                  </a:lnTo>
                  <a:lnTo>
                    <a:pt x="85" y="74"/>
                  </a:lnTo>
                  <a:lnTo>
                    <a:pt x="78" y="74"/>
                  </a:lnTo>
                  <a:lnTo>
                    <a:pt x="74" y="69"/>
                  </a:lnTo>
                  <a:lnTo>
                    <a:pt x="77" y="63"/>
                  </a:lnTo>
                  <a:lnTo>
                    <a:pt x="82" y="62"/>
                  </a:lnTo>
                  <a:lnTo>
                    <a:pt x="80" y="57"/>
                  </a:lnTo>
                  <a:lnTo>
                    <a:pt x="76" y="52"/>
                  </a:lnTo>
                  <a:lnTo>
                    <a:pt x="75" y="45"/>
                  </a:lnTo>
                  <a:lnTo>
                    <a:pt x="90" y="26"/>
                  </a:lnTo>
                  <a:lnTo>
                    <a:pt x="103"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8" name="Freeform 648"/>
            <p:cNvSpPr>
              <a:spLocks/>
            </p:cNvSpPr>
            <p:nvPr/>
          </p:nvSpPr>
          <p:spPr bwMode="auto">
            <a:xfrm>
              <a:off x="5736275" y="1748284"/>
              <a:ext cx="137650" cy="209190"/>
            </a:xfrm>
            <a:custGeom>
              <a:avLst/>
              <a:gdLst>
                <a:gd name="T0" fmla="*/ 0 w 287"/>
                <a:gd name="T1" fmla="*/ 0 h 437"/>
                <a:gd name="T2" fmla="*/ 0 w 287"/>
                <a:gd name="T3" fmla="*/ 0 h 437"/>
                <a:gd name="T4" fmla="*/ 0 w 287"/>
                <a:gd name="T5" fmla="*/ 0 h 437"/>
                <a:gd name="T6" fmla="*/ 0 w 287"/>
                <a:gd name="T7" fmla="*/ 0 h 437"/>
                <a:gd name="T8" fmla="*/ 0 w 287"/>
                <a:gd name="T9" fmla="*/ 0 h 437"/>
                <a:gd name="T10" fmla="*/ 0 w 287"/>
                <a:gd name="T11" fmla="*/ 0 h 437"/>
                <a:gd name="T12" fmla="*/ 0 w 287"/>
                <a:gd name="T13" fmla="*/ 0 h 437"/>
                <a:gd name="T14" fmla="*/ 0 w 287"/>
                <a:gd name="T15" fmla="*/ 0 h 437"/>
                <a:gd name="T16" fmla="*/ 0 w 287"/>
                <a:gd name="T17" fmla="*/ 0 h 437"/>
                <a:gd name="T18" fmla="*/ 0 w 287"/>
                <a:gd name="T19" fmla="*/ 0 h 437"/>
                <a:gd name="T20" fmla="*/ 0 w 287"/>
                <a:gd name="T21" fmla="*/ 0 h 437"/>
                <a:gd name="T22" fmla="*/ 0 w 287"/>
                <a:gd name="T23" fmla="*/ 0 h 437"/>
                <a:gd name="T24" fmla="*/ 0 w 287"/>
                <a:gd name="T25" fmla="*/ 0 h 437"/>
                <a:gd name="T26" fmla="*/ 0 w 287"/>
                <a:gd name="T27" fmla="*/ 0 h 437"/>
                <a:gd name="T28" fmla="*/ 0 w 287"/>
                <a:gd name="T29" fmla="*/ 1 h 437"/>
                <a:gd name="T30" fmla="*/ 0 w 287"/>
                <a:gd name="T31" fmla="*/ 1 h 437"/>
                <a:gd name="T32" fmla="*/ 0 w 287"/>
                <a:gd name="T33" fmla="*/ 1 h 437"/>
                <a:gd name="T34" fmla="*/ 0 w 287"/>
                <a:gd name="T35" fmla="*/ 1 h 437"/>
                <a:gd name="T36" fmla="*/ 0 w 287"/>
                <a:gd name="T37" fmla="*/ 1 h 437"/>
                <a:gd name="T38" fmla="*/ 0 w 287"/>
                <a:gd name="T39" fmla="*/ 1 h 437"/>
                <a:gd name="T40" fmla="*/ 0 w 287"/>
                <a:gd name="T41" fmla="*/ 1 h 437"/>
                <a:gd name="T42" fmla="*/ 0 w 287"/>
                <a:gd name="T43" fmla="*/ 1 h 437"/>
                <a:gd name="T44" fmla="*/ 0 w 287"/>
                <a:gd name="T45" fmla="*/ 1 h 437"/>
                <a:gd name="T46" fmla="*/ 0 w 287"/>
                <a:gd name="T47" fmla="*/ 1 h 437"/>
                <a:gd name="T48" fmla="*/ 0 w 287"/>
                <a:gd name="T49" fmla="*/ 1 h 437"/>
                <a:gd name="T50" fmla="*/ 0 w 287"/>
                <a:gd name="T51" fmla="*/ 1 h 437"/>
                <a:gd name="T52" fmla="*/ 0 w 287"/>
                <a:gd name="T53" fmla="*/ 1 h 437"/>
                <a:gd name="T54" fmla="*/ 0 w 287"/>
                <a:gd name="T55" fmla="*/ 1 h 437"/>
                <a:gd name="T56" fmla="*/ 0 w 287"/>
                <a:gd name="T57" fmla="*/ 1 h 437"/>
                <a:gd name="T58" fmla="*/ 0 w 287"/>
                <a:gd name="T59" fmla="*/ 1 h 437"/>
                <a:gd name="T60" fmla="*/ 0 w 287"/>
                <a:gd name="T61" fmla="*/ 0 h 437"/>
                <a:gd name="T62" fmla="*/ 0 w 287"/>
                <a:gd name="T63" fmla="*/ 0 h 437"/>
                <a:gd name="T64" fmla="*/ 0 w 287"/>
                <a:gd name="T65" fmla="*/ 0 h 437"/>
                <a:gd name="T66" fmla="*/ 0 w 287"/>
                <a:gd name="T67" fmla="*/ 0 h 437"/>
                <a:gd name="T68" fmla="*/ 0 w 287"/>
                <a:gd name="T69" fmla="*/ 0 h 437"/>
                <a:gd name="T70" fmla="*/ 0 w 287"/>
                <a:gd name="T71" fmla="*/ 0 h 437"/>
                <a:gd name="T72" fmla="*/ 0 w 287"/>
                <a:gd name="T73" fmla="*/ 0 h 437"/>
                <a:gd name="T74" fmla="*/ 0 w 287"/>
                <a:gd name="T75" fmla="*/ 0 h 437"/>
                <a:gd name="T76" fmla="*/ 0 w 287"/>
                <a:gd name="T77" fmla="*/ 0 h 437"/>
                <a:gd name="T78" fmla="*/ 0 w 287"/>
                <a:gd name="T79" fmla="*/ 0 h 437"/>
                <a:gd name="T80" fmla="*/ 0 w 287"/>
                <a:gd name="T81" fmla="*/ 0 h 437"/>
                <a:gd name="T82" fmla="*/ 0 w 287"/>
                <a:gd name="T83" fmla="*/ 0 h 437"/>
                <a:gd name="T84" fmla="*/ 0 w 287"/>
                <a:gd name="T85" fmla="*/ 0 h 437"/>
                <a:gd name="T86" fmla="*/ 0 w 287"/>
                <a:gd name="T87" fmla="*/ 0 h 437"/>
                <a:gd name="T88" fmla="*/ 0 w 287"/>
                <a:gd name="T89" fmla="*/ 0 h 437"/>
                <a:gd name="T90" fmla="*/ 0 w 287"/>
                <a:gd name="T91" fmla="*/ 0 h 437"/>
                <a:gd name="T92" fmla="*/ 0 w 287"/>
                <a:gd name="T93" fmla="*/ 0 h 437"/>
                <a:gd name="T94" fmla="*/ 0 w 287"/>
                <a:gd name="T95" fmla="*/ 0 h 437"/>
                <a:gd name="T96" fmla="*/ 0 w 287"/>
                <a:gd name="T97" fmla="*/ 0 h 437"/>
                <a:gd name="T98" fmla="*/ 0 w 287"/>
                <a:gd name="T99" fmla="*/ 0 h 437"/>
                <a:gd name="T100" fmla="*/ 0 w 287"/>
                <a:gd name="T101" fmla="*/ 0 h 437"/>
                <a:gd name="T102" fmla="*/ 0 w 287"/>
                <a:gd name="T103" fmla="*/ 0 h 437"/>
                <a:gd name="T104" fmla="*/ 0 w 287"/>
                <a:gd name="T105" fmla="*/ 0 h 437"/>
                <a:gd name="T106" fmla="*/ 0 w 287"/>
                <a:gd name="T107" fmla="*/ 0 h 437"/>
                <a:gd name="T108" fmla="*/ 0 w 287"/>
                <a:gd name="T109" fmla="*/ 0 h 437"/>
                <a:gd name="T110" fmla="*/ 0 w 287"/>
                <a:gd name="T111" fmla="*/ 0 h 4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7"/>
                <a:gd name="T169" fmla="*/ 0 h 437"/>
                <a:gd name="T170" fmla="*/ 287 w 287"/>
                <a:gd name="T171" fmla="*/ 437 h 43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7" h="437">
                  <a:moveTo>
                    <a:pt x="103" y="18"/>
                  </a:moveTo>
                  <a:lnTo>
                    <a:pt x="106" y="15"/>
                  </a:lnTo>
                  <a:lnTo>
                    <a:pt x="128" y="19"/>
                  </a:lnTo>
                  <a:lnTo>
                    <a:pt x="134" y="10"/>
                  </a:lnTo>
                  <a:lnTo>
                    <a:pt x="156" y="0"/>
                  </a:lnTo>
                  <a:lnTo>
                    <a:pt x="167" y="0"/>
                  </a:lnTo>
                  <a:lnTo>
                    <a:pt x="177" y="9"/>
                  </a:lnTo>
                  <a:lnTo>
                    <a:pt x="185" y="13"/>
                  </a:lnTo>
                  <a:lnTo>
                    <a:pt x="197" y="14"/>
                  </a:lnTo>
                  <a:lnTo>
                    <a:pt x="216" y="29"/>
                  </a:lnTo>
                  <a:lnTo>
                    <a:pt x="226" y="30"/>
                  </a:lnTo>
                  <a:lnTo>
                    <a:pt x="234" y="39"/>
                  </a:lnTo>
                  <a:lnTo>
                    <a:pt x="236" y="47"/>
                  </a:lnTo>
                  <a:lnTo>
                    <a:pt x="206" y="55"/>
                  </a:lnTo>
                  <a:lnTo>
                    <a:pt x="230" y="59"/>
                  </a:lnTo>
                  <a:lnTo>
                    <a:pt x="226" y="65"/>
                  </a:lnTo>
                  <a:lnTo>
                    <a:pt x="216" y="63"/>
                  </a:lnTo>
                  <a:lnTo>
                    <a:pt x="197" y="74"/>
                  </a:lnTo>
                  <a:lnTo>
                    <a:pt x="207" y="75"/>
                  </a:lnTo>
                  <a:lnTo>
                    <a:pt x="224" y="71"/>
                  </a:lnTo>
                  <a:lnTo>
                    <a:pt x="225" y="80"/>
                  </a:lnTo>
                  <a:lnTo>
                    <a:pt x="221" y="88"/>
                  </a:lnTo>
                  <a:lnTo>
                    <a:pt x="214" y="95"/>
                  </a:lnTo>
                  <a:lnTo>
                    <a:pt x="206" y="97"/>
                  </a:lnTo>
                  <a:lnTo>
                    <a:pt x="190" y="96"/>
                  </a:lnTo>
                  <a:lnTo>
                    <a:pt x="187" y="104"/>
                  </a:lnTo>
                  <a:lnTo>
                    <a:pt x="201" y="103"/>
                  </a:lnTo>
                  <a:lnTo>
                    <a:pt x="204" y="112"/>
                  </a:lnTo>
                  <a:lnTo>
                    <a:pt x="198" y="123"/>
                  </a:lnTo>
                  <a:lnTo>
                    <a:pt x="196" y="137"/>
                  </a:lnTo>
                  <a:lnTo>
                    <a:pt x="190" y="133"/>
                  </a:lnTo>
                  <a:lnTo>
                    <a:pt x="187" y="138"/>
                  </a:lnTo>
                  <a:lnTo>
                    <a:pt x="190" y="142"/>
                  </a:lnTo>
                  <a:lnTo>
                    <a:pt x="190" y="151"/>
                  </a:lnTo>
                  <a:lnTo>
                    <a:pt x="184" y="153"/>
                  </a:lnTo>
                  <a:lnTo>
                    <a:pt x="185" y="184"/>
                  </a:lnTo>
                  <a:lnTo>
                    <a:pt x="188" y="194"/>
                  </a:lnTo>
                  <a:lnTo>
                    <a:pt x="182" y="219"/>
                  </a:lnTo>
                  <a:lnTo>
                    <a:pt x="183" y="230"/>
                  </a:lnTo>
                  <a:lnTo>
                    <a:pt x="187" y="234"/>
                  </a:lnTo>
                  <a:lnTo>
                    <a:pt x="197" y="294"/>
                  </a:lnTo>
                  <a:lnTo>
                    <a:pt x="212" y="320"/>
                  </a:lnTo>
                  <a:lnTo>
                    <a:pt x="215" y="338"/>
                  </a:lnTo>
                  <a:lnTo>
                    <a:pt x="243" y="375"/>
                  </a:lnTo>
                  <a:lnTo>
                    <a:pt x="251" y="377"/>
                  </a:lnTo>
                  <a:lnTo>
                    <a:pt x="273" y="398"/>
                  </a:lnTo>
                  <a:lnTo>
                    <a:pt x="277" y="397"/>
                  </a:lnTo>
                  <a:lnTo>
                    <a:pt x="287" y="406"/>
                  </a:lnTo>
                  <a:lnTo>
                    <a:pt x="282" y="408"/>
                  </a:lnTo>
                  <a:lnTo>
                    <a:pt x="282" y="416"/>
                  </a:lnTo>
                  <a:lnTo>
                    <a:pt x="273" y="421"/>
                  </a:lnTo>
                  <a:lnTo>
                    <a:pt x="255" y="418"/>
                  </a:lnTo>
                  <a:lnTo>
                    <a:pt x="251" y="422"/>
                  </a:lnTo>
                  <a:lnTo>
                    <a:pt x="270" y="428"/>
                  </a:lnTo>
                  <a:lnTo>
                    <a:pt x="264" y="429"/>
                  </a:lnTo>
                  <a:lnTo>
                    <a:pt x="261" y="437"/>
                  </a:lnTo>
                  <a:lnTo>
                    <a:pt x="255" y="431"/>
                  </a:lnTo>
                  <a:lnTo>
                    <a:pt x="242" y="418"/>
                  </a:lnTo>
                  <a:lnTo>
                    <a:pt x="238" y="414"/>
                  </a:lnTo>
                  <a:lnTo>
                    <a:pt x="240" y="404"/>
                  </a:lnTo>
                  <a:lnTo>
                    <a:pt x="232" y="408"/>
                  </a:lnTo>
                  <a:lnTo>
                    <a:pt x="224" y="408"/>
                  </a:lnTo>
                  <a:lnTo>
                    <a:pt x="220" y="413"/>
                  </a:lnTo>
                  <a:lnTo>
                    <a:pt x="221" y="419"/>
                  </a:lnTo>
                  <a:lnTo>
                    <a:pt x="226" y="421"/>
                  </a:lnTo>
                  <a:lnTo>
                    <a:pt x="231" y="419"/>
                  </a:lnTo>
                  <a:lnTo>
                    <a:pt x="232" y="428"/>
                  </a:lnTo>
                  <a:lnTo>
                    <a:pt x="220" y="429"/>
                  </a:lnTo>
                  <a:lnTo>
                    <a:pt x="212" y="421"/>
                  </a:lnTo>
                  <a:lnTo>
                    <a:pt x="207" y="422"/>
                  </a:lnTo>
                  <a:lnTo>
                    <a:pt x="209" y="428"/>
                  </a:lnTo>
                  <a:lnTo>
                    <a:pt x="205" y="424"/>
                  </a:lnTo>
                  <a:lnTo>
                    <a:pt x="200" y="413"/>
                  </a:lnTo>
                  <a:lnTo>
                    <a:pt x="193" y="414"/>
                  </a:lnTo>
                  <a:lnTo>
                    <a:pt x="185" y="409"/>
                  </a:lnTo>
                  <a:lnTo>
                    <a:pt x="182" y="419"/>
                  </a:lnTo>
                  <a:lnTo>
                    <a:pt x="179" y="415"/>
                  </a:lnTo>
                  <a:lnTo>
                    <a:pt x="177" y="420"/>
                  </a:lnTo>
                  <a:lnTo>
                    <a:pt x="177" y="429"/>
                  </a:lnTo>
                  <a:lnTo>
                    <a:pt x="171" y="429"/>
                  </a:lnTo>
                  <a:lnTo>
                    <a:pt x="153" y="412"/>
                  </a:lnTo>
                  <a:lnTo>
                    <a:pt x="150" y="405"/>
                  </a:lnTo>
                  <a:lnTo>
                    <a:pt x="160" y="405"/>
                  </a:lnTo>
                  <a:lnTo>
                    <a:pt x="160" y="401"/>
                  </a:lnTo>
                  <a:lnTo>
                    <a:pt x="145" y="400"/>
                  </a:lnTo>
                  <a:lnTo>
                    <a:pt x="126" y="406"/>
                  </a:lnTo>
                  <a:lnTo>
                    <a:pt x="119" y="404"/>
                  </a:lnTo>
                  <a:lnTo>
                    <a:pt x="115" y="396"/>
                  </a:lnTo>
                  <a:lnTo>
                    <a:pt x="112" y="400"/>
                  </a:lnTo>
                  <a:lnTo>
                    <a:pt x="106" y="397"/>
                  </a:lnTo>
                  <a:lnTo>
                    <a:pt x="105" y="393"/>
                  </a:lnTo>
                  <a:lnTo>
                    <a:pt x="105" y="371"/>
                  </a:lnTo>
                  <a:lnTo>
                    <a:pt x="100" y="363"/>
                  </a:lnTo>
                  <a:lnTo>
                    <a:pt x="103" y="361"/>
                  </a:lnTo>
                  <a:lnTo>
                    <a:pt x="113" y="367"/>
                  </a:lnTo>
                  <a:lnTo>
                    <a:pt x="115" y="363"/>
                  </a:lnTo>
                  <a:lnTo>
                    <a:pt x="112" y="355"/>
                  </a:lnTo>
                  <a:lnTo>
                    <a:pt x="119" y="359"/>
                  </a:lnTo>
                  <a:lnTo>
                    <a:pt x="130" y="357"/>
                  </a:lnTo>
                  <a:lnTo>
                    <a:pt x="131" y="354"/>
                  </a:lnTo>
                  <a:lnTo>
                    <a:pt x="120" y="352"/>
                  </a:lnTo>
                  <a:lnTo>
                    <a:pt x="125" y="347"/>
                  </a:lnTo>
                  <a:lnTo>
                    <a:pt x="119" y="343"/>
                  </a:lnTo>
                  <a:lnTo>
                    <a:pt x="103" y="341"/>
                  </a:lnTo>
                  <a:lnTo>
                    <a:pt x="95" y="333"/>
                  </a:lnTo>
                  <a:lnTo>
                    <a:pt x="95" y="326"/>
                  </a:lnTo>
                  <a:lnTo>
                    <a:pt x="98" y="327"/>
                  </a:lnTo>
                  <a:lnTo>
                    <a:pt x="99" y="319"/>
                  </a:lnTo>
                  <a:lnTo>
                    <a:pt x="115" y="299"/>
                  </a:lnTo>
                  <a:lnTo>
                    <a:pt x="103" y="306"/>
                  </a:lnTo>
                  <a:lnTo>
                    <a:pt x="90" y="326"/>
                  </a:lnTo>
                  <a:lnTo>
                    <a:pt x="90" y="314"/>
                  </a:lnTo>
                  <a:lnTo>
                    <a:pt x="88" y="306"/>
                  </a:lnTo>
                  <a:lnTo>
                    <a:pt x="90" y="289"/>
                  </a:lnTo>
                  <a:lnTo>
                    <a:pt x="80" y="300"/>
                  </a:lnTo>
                  <a:lnTo>
                    <a:pt x="74" y="295"/>
                  </a:lnTo>
                  <a:lnTo>
                    <a:pt x="71" y="303"/>
                  </a:lnTo>
                  <a:lnTo>
                    <a:pt x="64" y="299"/>
                  </a:lnTo>
                  <a:lnTo>
                    <a:pt x="62" y="304"/>
                  </a:lnTo>
                  <a:lnTo>
                    <a:pt x="59" y="280"/>
                  </a:lnTo>
                  <a:lnTo>
                    <a:pt x="53" y="273"/>
                  </a:lnTo>
                  <a:lnTo>
                    <a:pt x="45" y="287"/>
                  </a:lnTo>
                  <a:lnTo>
                    <a:pt x="44" y="298"/>
                  </a:lnTo>
                  <a:lnTo>
                    <a:pt x="40" y="284"/>
                  </a:lnTo>
                  <a:lnTo>
                    <a:pt x="36" y="289"/>
                  </a:lnTo>
                  <a:lnTo>
                    <a:pt x="35" y="298"/>
                  </a:lnTo>
                  <a:lnTo>
                    <a:pt x="19" y="298"/>
                  </a:lnTo>
                  <a:lnTo>
                    <a:pt x="15" y="294"/>
                  </a:lnTo>
                  <a:lnTo>
                    <a:pt x="10" y="291"/>
                  </a:lnTo>
                  <a:lnTo>
                    <a:pt x="0" y="266"/>
                  </a:lnTo>
                  <a:lnTo>
                    <a:pt x="0" y="219"/>
                  </a:lnTo>
                  <a:lnTo>
                    <a:pt x="3" y="211"/>
                  </a:lnTo>
                  <a:lnTo>
                    <a:pt x="14" y="201"/>
                  </a:lnTo>
                  <a:lnTo>
                    <a:pt x="20" y="208"/>
                  </a:lnTo>
                  <a:lnTo>
                    <a:pt x="25" y="202"/>
                  </a:lnTo>
                  <a:lnTo>
                    <a:pt x="32" y="201"/>
                  </a:lnTo>
                  <a:lnTo>
                    <a:pt x="32" y="210"/>
                  </a:lnTo>
                  <a:lnTo>
                    <a:pt x="38" y="214"/>
                  </a:lnTo>
                  <a:lnTo>
                    <a:pt x="42" y="198"/>
                  </a:lnTo>
                  <a:lnTo>
                    <a:pt x="45" y="196"/>
                  </a:lnTo>
                  <a:lnTo>
                    <a:pt x="46" y="178"/>
                  </a:lnTo>
                  <a:lnTo>
                    <a:pt x="52" y="177"/>
                  </a:lnTo>
                  <a:lnTo>
                    <a:pt x="53" y="171"/>
                  </a:lnTo>
                  <a:lnTo>
                    <a:pt x="49" y="162"/>
                  </a:lnTo>
                  <a:lnTo>
                    <a:pt x="57" y="161"/>
                  </a:lnTo>
                  <a:lnTo>
                    <a:pt x="57" y="149"/>
                  </a:lnTo>
                  <a:lnTo>
                    <a:pt x="60" y="147"/>
                  </a:lnTo>
                  <a:lnTo>
                    <a:pt x="63" y="140"/>
                  </a:lnTo>
                  <a:lnTo>
                    <a:pt x="68" y="133"/>
                  </a:lnTo>
                  <a:lnTo>
                    <a:pt x="71" y="129"/>
                  </a:lnTo>
                  <a:lnTo>
                    <a:pt x="61" y="137"/>
                  </a:lnTo>
                  <a:lnTo>
                    <a:pt x="57" y="131"/>
                  </a:lnTo>
                  <a:lnTo>
                    <a:pt x="62" y="120"/>
                  </a:lnTo>
                  <a:lnTo>
                    <a:pt x="55" y="122"/>
                  </a:lnTo>
                  <a:lnTo>
                    <a:pt x="41" y="108"/>
                  </a:lnTo>
                  <a:lnTo>
                    <a:pt x="44" y="95"/>
                  </a:lnTo>
                  <a:lnTo>
                    <a:pt x="59" y="83"/>
                  </a:lnTo>
                  <a:lnTo>
                    <a:pt x="68" y="78"/>
                  </a:lnTo>
                  <a:lnTo>
                    <a:pt x="75" y="82"/>
                  </a:lnTo>
                  <a:lnTo>
                    <a:pt x="85" y="74"/>
                  </a:lnTo>
                  <a:lnTo>
                    <a:pt x="78" y="74"/>
                  </a:lnTo>
                  <a:lnTo>
                    <a:pt x="74" y="69"/>
                  </a:lnTo>
                  <a:lnTo>
                    <a:pt x="77" y="63"/>
                  </a:lnTo>
                  <a:lnTo>
                    <a:pt x="82" y="62"/>
                  </a:lnTo>
                  <a:lnTo>
                    <a:pt x="80" y="57"/>
                  </a:lnTo>
                  <a:lnTo>
                    <a:pt x="76" y="52"/>
                  </a:lnTo>
                  <a:lnTo>
                    <a:pt x="75" y="45"/>
                  </a:lnTo>
                  <a:lnTo>
                    <a:pt x="90" y="26"/>
                  </a:lnTo>
                  <a:lnTo>
                    <a:pt x="103" y="1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9" name="Freeform 649"/>
            <p:cNvSpPr>
              <a:spLocks/>
            </p:cNvSpPr>
            <p:nvPr/>
          </p:nvSpPr>
          <p:spPr bwMode="auto">
            <a:xfrm>
              <a:off x="5784679" y="1431711"/>
              <a:ext cx="349418" cy="327730"/>
            </a:xfrm>
            <a:custGeom>
              <a:avLst/>
              <a:gdLst>
                <a:gd name="T0" fmla="*/ 0 w 724"/>
                <a:gd name="T1" fmla="*/ 1 h 682"/>
                <a:gd name="T2" fmla="*/ 0 w 724"/>
                <a:gd name="T3" fmla="*/ 1 h 682"/>
                <a:gd name="T4" fmla="*/ 0 w 724"/>
                <a:gd name="T5" fmla="*/ 1 h 682"/>
                <a:gd name="T6" fmla="*/ 0 w 724"/>
                <a:gd name="T7" fmla="*/ 1 h 682"/>
                <a:gd name="T8" fmla="*/ 0 w 724"/>
                <a:gd name="T9" fmla="*/ 1 h 682"/>
                <a:gd name="T10" fmla="*/ 0 w 724"/>
                <a:gd name="T11" fmla="*/ 1 h 682"/>
                <a:gd name="T12" fmla="*/ 0 w 724"/>
                <a:gd name="T13" fmla="*/ 1 h 682"/>
                <a:gd name="T14" fmla="*/ 0 w 724"/>
                <a:gd name="T15" fmla="*/ 1 h 682"/>
                <a:gd name="T16" fmla="*/ 0 w 724"/>
                <a:gd name="T17" fmla="*/ 1 h 682"/>
                <a:gd name="T18" fmla="*/ 0 w 724"/>
                <a:gd name="T19" fmla="*/ 0 h 682"/>
                <a:gd name="T20" fmla="*/ 0 w 724"/>
                <a:gd name="T21" fmla="*/ 0 h 682"/>
                <a:gd name="T22" fmla="*/ 0 w 724"/>
                <a:gd name="T23" fmla="*/ 0 h 682"/>
                <a:gd name="T24" fmla="*/ 0 w 724"/>
                <a:gd name="T25" fmla="*/ 0 h 682"/>
                <a:gd name="T26" fmla="*/ 0 w 724"/>
                <a:gd name="T27" fmla="*/ 0 h 682"/>
                <a:gd name="T28" fmla="*/ 0 w 724"/>
                <a:gd name="T29" fmla="*/ 0 h 682"/>
                <a:gd name="T30" fmla="*/ 0 w 724"/>
                <a:gd name="T31" fmla="*/ 0 h 682"/>
                <a:gd name="T32" fmla="*/ 0 w 724"/>
                <a:gd name="T33" fmla="*/ 0 h 682"/>
                <a:gd name="T34" fmla="*/ 1 w 724"/>
                <a:gd name="T35" fmla="*/ 0 h 682"/>
                <a:gd name="T36" fmla="*/ 1 w 724"/>
                <a:gd name="T37" fmla="*/ 0 h 682"/>
                <a:gd name="T38" fmla="*/ 1 w 724"/>
                <a:gd name="T39" fmla="*/ 0 h 682"/>
                <a:gd name="T40" fmla="*/ 1 w 724"/>
                <a:gd name="T41" fmla="*/ 0 h 682"/>
                <a:gd name="T42" fmla="*/ 1 w 724"/>
                <a:gd name="T43" fmla="*/ 0 h 682"/>
                <a:gd name="T44" fmla="*/ 1 w 724"/>
                <a:gd name="T45" fmla="*/ 0 h 682"/>
                <a:gd name="T46" fmla="*/ 1 w 724"/>
                <a:gd name="T47" fmla="*/ 0 h 682"/>
                <a:gd name="T48" fmla="*/ 1 w 724"/>
                <a:gd name="T49" fmla="*/ 0 h 682"/>
                <a:gd name="T50" fmla="*/ 1 w 724"/>
                <a:gd name="T51" fmla="*/ 0 h 682"/>
                <a:gd name="T52" fmla="*/ 1 w 724"/>
                <a:gd name="T53" fmla="*/ 0 h 682"/>
                <a:gd name="T54" fmla="*/ 1 w 724"/>
                <a:gd name="T55" fmla="*/ 0 h 682"/>
                <a:gd name="T56" fmla="*/ 1 w 724"/>
                <a:gd name="T57" fmla="*/ 0 h 682"/>
                <a:gd name="T58" fmla="*/ 1 w 724"/>
                <a:gd name="T59" fmla="*/ 0 h 682"/>
                <a:gd name="T60" fmla="*/ 1 w 724"/>
                <a:gd name="T61" fmla="*/ 0 h 682"/>
                <a:gd name="T62" fmla="*/ 0 w 724"/>
                <a:gd name="T63" fmla="*/ 1 h 682"/>
                <a:gd name="T64" fmla="*/ 0 w 724"/>
                <a:gd name="T65" fmla="*/ 1 h 682"/>
                <a:gd name="T66" fmla="*/ 0 w 724"/>
                <a:gd name="T67" fmla="*/ 1 h 682"/>
                <a:gd name="T68" fmla="*/ 0 w 724"/>
                <a:gd name="T69" fmla="*/ 1 h 682"/>
                <a:gd name="T70" fmla="*/ 0 w 724"/>
                <a:gd name="T71" fmla="*/ 1 h 682"/>
                <a:gd name="T72" fmla="*/ 0 w 724"/>
                <a:gd name="T73" fmla="*/ 1 h 682"/>
                <a:gd name="T74" fmla="*/ 0 w 724"/>
                <a:gd name="T75" fmla="*/ 1 h 682"/>
                <a:gd name="T76" fmla="*/ 0 w 724"/>
                <a:gd name="T77" fmla="*/ 1 h 682"/>
                <a:gd name="T78" fmla="*/ 0 w 724"/>
                <a:gd name="T79" fmla="*/ 1 h 682"/>
                <a:gd name="T80" fmla="*/ 0 w 724"/>
                <a:gd name="T81" fmla="*/ 1 h 682"/>
                <a:gd name="T82" fmla="*/ 0 w 724"/>
                <a:gd name="T83" fmla="*/ 1 h 682"/>
                <a:gd name="T84" fmla="*/ 0 w 724"/>
                <a:gd name="T85" fmla="*/ 1 h 682"/>
                <a:gd name="T86" fmla="*/ 0 w 724"/>
                <a:gd name="T87" fmla="*/ 1 h 682"/>
                <a:gd name="T88" fmla="*/ 0 w 724"/>
                <a:gd name="T89" fmla="*/ 1 h 682"/>
                <a:gd name="T90" fmla="*/ 0 w 724"/>
                <a:gd name="T91" fmla="*/ 1 h 682"/>
                <a:gd name="T92" fmla="*/ 0 w 724"/>
                <a:gd name="T93" fmla="*/ 1 h 682"/>
                <a:gd name="T94" fmla="*/ 0 w 724"/>
                <a:gd name="T95" fmla="*/ 1 h 682"/>
                <a:gd name="T96" fmla="*/ 0 w 724"/>
                <a:gd name="T97" fmla="*/ 1 h 682"/>
                <a:gd name="T98" fmla="*/ 0 w 724"/>
                <a:gd name="T99" fmla="*/ 1 h 682"/>
                <a:gd name="T100" fmla="*/ 0 w 724"/>
                <a:gd name="T101" fmla="*/ 1 h 682"/>
                <a:gd name="T102" fmla="*/ 0 w 724"/>
                <a:gd name="T103" fmla="*/ 1 h 68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24"/>
                <a:gd name="T157" fmla="*/ 0 h 682"/>
                <a:gd name="T158" fmla="*/ 724 w 724"/>
                <a:gd name="T159" fmla="*/ 682 h 68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24" h="682">
                  <a:moveTo>
                    <a:pt x="0" y="593"/>
                  </a:moveTo>
                  <a:lnTo>
                    <a:pt x="0" y="590"/>
                  </a:lnTo>
                  <a:lnTo>
                    <a:pt x="5" y="593"/>
                  </a:lnTo>
                  <a:lnTo>
                    <a:pt x="14" y="590"/>
                  </a:lnTo>
                  <a:lnTo>
                    <a:pt x="27" y="573"/>
                  </a:lnTo>
                  <a:lnTo>
                    <a:pt x="51" y="565"/>
                  </a:lnTo>
                  <a:lnTo>
                    <a:pt x="47" y="560"/>
                  </a:lnTo>
                  <a:lnTo>
                    <a:pt x="52" y="545"/>
                  </a:lnTo>
                  <a:lnTo>
                    <a:pt x="66" y="532"/>
                  </a:lnTo>
                  <a:lnTo>
                    <a:pt x="76" y="539"/>
                  </a:lnTo>
                  <a:lnTo>
                    <a:pt x="88" y="541"/>
                  </a:lnTo>
                  <a:lnTo>
                    <a:pt x="100" y="549"/>
                  </a:lnTo>
                  <a:lnTo>
                    <a:pt x="115" y="553"/>
                  </a:lnTo>
                  <a:lnTo>
                    <a:pt x="106" y="541"/>
                  </a:lnTo>
                  <a:lnTo>
                    <a:pt x="72" y="527"/>
                  </a:lnTo>
                  <a:lnTo>
                    <a:pt x="66" y="517"/>
                  </a:lnTo>
                  <a:lnTo>
                    <a:pt x="73" y="520"/>
                  </a:lnTo>
                  <a:lnTo>
                    <a:pt x="88" y="517"/>
                  </a:lnTo>
                  <a:lnTo>
                    <a:pt x="93" y="508"/>
                  </a:lnTo>
                  <a:lnTo>
                    <a:pt x="71" y="496"/>
                  </a:lnTo>
                  <a:lnTo>
                    <a:pt x="73" y="490"/>
                  </a:lnTo>
                  <a:lnTo>
                    <a:pt x="103" y="488"/>
                  </a:lnTo>
                  <a:lnTo>
                    <a:pt x="109" y="484"/>
                  </a:lnTo>
                  <a:lnTo>
                    <a:pt x="104" y="477"/>
                  </a:lnTo>
                  <a:lnTo>
                    <a:pt x="94" y="474"/>
                  </a:lnTo>
                  <a:lnTo>
                    <a:pt x="85" y="460"/>
                  </a:lnTo>
                  <a:lnTo>
                    <a:pt x="84" y="448"/>
                  </a:lnTo>
                  <a:lnTo>
                    <a:pt x="87" y="445"/>
                  </a:lnTo>
                  <a:lnTo>
                    <a:pt x="91" y="451"/>
                  </a:lnTo>
                  <a:lnTo>
                    <a:pt x="111" y="441"/>
                  </a:lnTo>
                  <a:lnTo>
                    <a:pt x="129" y="445"/>
                  </a:lnTo>
                  <a:lnTo>
                    <a:pt x="140" y="437"/>
                  </a:lnTo>
                  <a:lnTo>
                    <a:pt x="131" y="439"/>
                  </a:lnTo>
                  <a:lnTo>
                    <a:pt x="124" y="436"/>
                  </a:lnTo>
                  <a:lnTo>
                    <a:pt x="119" y="426"/>
                  </a:lnTo>
                  <a:lnTo>
                    <a:pt x="109" y="422"/>
                  </a:lnTo>
                  <a:lnTo>
                    <a:pt x="93" y="427"/>
                  </a:lnTo>
                  <a:lnTo>
                    <a:pt x="90" y="419"/>
                  </a:lnTo>
                  <a:lnTo>
                    <a:pt x="97" y="412"/>
                  </a:lnTo>
                  <a:lnTo>
                    <a:pt x="105" y="391"/>
                  </a:lnTo>
                  <a:lnTo>
                    <a:pt x="101" y="391"/>
                  </a:lnTo>
                  <a:lnTo>
                    <a:pt x="100" y="388"/>
                  </a:lnTo>
                  <a:lnTo>
                    <a:pt x="97" y="379"/>
                  </a:lnTo>
                  <a:lnTo>
                    <a:pt x="88" y="391"/>
                  </a:lnTo>
                  <a:lnTo>
                    <a:pt x="88" y="378"/>
                  </a:lnTo>
                  <a:lnTo>
                    <a:pt x="83" y="374"/>
                  </a:lnTo>
                  <a:lnTo>
                    <a:pt x="88" y="364"/>
                  </a:lnTo>
                  <a:lnTo>
                    <a:pt x="86" y="361"/>
                  </a:lnTo>
                  <a:lnTo>
                    <a:pt x="90" y="350"/>
                  </a:lnTo>
                  <a:lnTo>
                    <a:pt x="106" y="351"/>
                  </a:lnTo>
                  <a:lnTo>
                    <a:pt x="106" y="365"/>
                  </a:lnTo>
                  <a:lnTo>
                    <a:pt x="113" y="369"/>
                  </a:lnTo>
                  <a:lnTo>
                    <a:pt x="132" y="359"/>
                  </a:lnTo>
                  <a:lnTo>
                    <a:pt x="140" y="346"/>
                  </a:lnTo>
                  <a:lnTo>
                    <a:pt x="142" y="331"/>
                  </a:lnTo>
                  <a:lnTo>
                    <a:pt x="158" y="324"/>
                  </a:lnTo>
                  <a:lnTo>
                    <a:pt x="179" y="328"/>
                  </a:lnTo>
                  <a:lnTo>
                    <a:pt x="196" y="310"/>
                  </a:lnTo>
                  <a:lnTo>
                    <a:pt x="198" y="300"/>
                  </a:lnTo>
                  <a:lnTo>
                    <a:pt x="194" y="291"/>
                  </a:lnTo>
                  <a:lnTo>
                    <a:pt x="203" y="285"/>
                  </a:lnTo>
                  <a:lnTo>
                    <a:pt x="201" y="274"/>
                  </a:lnTo>
                  <a:lnTo>
                    <a:pt x="214" y="263"/>
                  </a:lnTo>
                  <a:lnTo>
                    <a:pt x="223" y="266"/>
                  </a:lnTo>
                  <a:lnTo>
                    <a:pt x="230" y="260"/>
                  </a:lnTo>
                  <a:lnTo>
                    <a:pt x="227" y="255"/>
                  </a:lnTo>
                  <a:lnTo>
                    <a:pt x="232" y="237"/>
                  </a:lnTo>
                  <a:lnTo>
                    <a:pt x="239" y="230"/>
                  </a:lnTo>
                  <a:lnTo>
                    <a:pt x="287" y="206"/>
                  </a:lnTo>
                  <a:lnTo>
                    <a:pt x="293" y="199"/>
                  </a:lnTo>
                  <a:lnTo>
                    <a:pt x="299" y="181"/>
                  </a:lnTo>
                  <a:lnTo>
                    <a:pt x="319" y="168"/>
                  </a:lnTo>
                  <a:lnTo>
                    <a:pt x="329" y="171"/>
                  </a:lnTo>
                  <a:lnTo>
                    <a:pt x="318" y="196"/>
                  </a:lnTo>
                  <a:lnTo>
                    <a:pt x="327" y="198"/>
                  </a:lnTo>
                  <a:lnTo>
                    <a:pt x="331" y="187"/>
                  </a:lnTo>
                  <a:lnTo>
                    <a:pt x="347" y="182"/>
                  </a:lnTo>
                  <a:lnTo>
                    <a:pt x="351" y="171"/>
                  </a:lnTo>
                  <a:lnTo>
                    <a:pt x="345" y="167"/>
                  </a:lnTo>
                  <a:lnTo>
                    <a:pt x="342" y="157"/>
                  </a:lnTo>
                  <a:lnTo>
                    <a:pt x="342" y="145"/>
                  </a:lnTo>
                  <a:lnTo>
                    <a:pt x="347" y="146"/>
                  </a:lnTo>
                  <a:lnTo>
                    <a:pt x="350" y="138"/>
                  </a:lnTo>
                  <a:lnTo>
                    <a:pt x="346" y="134"/>
                  </a:lnTo>
                  <a:lnTo>
                    <a:pt x="364" y="130"/>
                  </a:lnTo>
                  <a:lnTo>
                    <a:pt x="366" y="137"/>
                  </a:lnTo>
                  <a:lnTo>
                    <a:pt x="404" y="141"/>
                  </a:lnTo>
                  <a:lnTo>
                    <a:pt x="404" y="159"/>
                  </a:lnTo>
                  <a:lnTo>
                    <a:pt x="413" y="162"/>
                  </a:lnTo>
                  <a:lnTo>
                    <a:pt x="420" y="152"/>
                  </a:lnTo>
                  <a:lnTo>
                    <a:pt x="431" y="156"/>
                  </a:lnTo>
                  <a:lnTo>
                    <a:pt x="469" y="130"/>
                  </a:lnTo>
                  <a:lnTo>
                    <a:pt x="478" y="130"/>
                  </a:lnTo>
                  <a:lnTo>
                    <a:pt x="481" y="136"/>
                  </a:lnTo>
                  <a:lnTo>
                    <a:pt x="484" y="138"/>
                  </a:lnTo>
                  <a:lnTo>
                    <a:pt x="491" y="136"/>
                  </a:lnTo>
                  <a:lnTo>
                    <a:pt x="495" y="131"/>
                  </a:lnTo>
                  <a:lnTo>
                    <a:pt x="501" y="133"/>
                  </a:lnTo>
                  <a:lnTo>
                    <a:pt x="505" y="126"/>
                  </a:lnTo>
                  <a:lnTo>
                    <a:pt x="512" y="125"/>
                  </a:lnTo>
                  <a:lnTo>
                    <a:pt x="528" y="106"/>
                  </a:lnTo>
                  <a:lnTo>
                    <a:pt x="544" y="106"/>
                  </a:lnTo>
                  <a:lnTo>
                    <a:pt x="553" y="86"/>
                  </a:lnTo>
                  <a:lnTo>
                    <a:pt x="561" y="93"/>
                  </a:lnTo>
                  <a:lnTo>
                    <a:pt x="568" y="90"/>
                  </a:lnTo>
                  <a:lnTo>
                    <a:pt x="573" y="82"/>
                  </a:lnTo>
                  <a:lnTo>
                    <a:pt x="570" y="59"/>
                  </a:lnTo>
                  <a:lnTo>
                    <a:pt x="574" y="47"/>
                  </a:lnTo>
                  <a:lnTo>
                    <a:pt x="583" y="43"/>
                  </a:lnTo>
                  <a:lnTo>
                    <a:pt x="592" y="32"/>
                  </a:lnTo>
                  <a:lnTo>
                    <a:pt x="599" y="32"/>
                  </a:lnTo>
                  <a:lnTo>
                    <a:pt x="609" y="22"/>
                  </a:lnTo>
                  <a:lnTo>
                    <a:pt x="612" y="12"/>
                  </a:lnTo>
                  <a:lnTo>
                    <a:pt x="623" y="16"/>
                  </a:lnTo>
                  <a:lnTo>
                    <a:pt x="644" y="0"/>
                  </a:lnTo>
                  <a:lnTo>
                    <a:pt x="671" y="0"/>
                  </a:lnTo>
                  <a:lnTo>
                    <a:pt x="697" y="9"/>
                  </a:lnTo>
                  <a:lnTo>
                    <a:pt x="704" y="16"/>
                  </a:lnTo>
                  <a:lnTo>
                    <a:pt x="709" y="24"/>
                  </a:lnTo>
                  <a:lnTo>
                    <a:pt x="715" y="30"/>
                  </a:lnTo>
                  <a:lnTo>
                    <a:pt x="715" y="39"/>
                  </a:lnTo>
                  <a:lnTo>
                    <a:pt x="723" y="64"/>
                  </a:lnTo>
                  <a:lnTo>
                    <a:pt x="723" y="74"/>
                  </a:lnTo>
                  <a:lnTo>
                    <a:pt x="716" y="79"/>
                  </a:lnTo>
                  <a:lnTo>
                    <a:pt x="712" y="94"/>
                  </a:lnTo>
                  <a:lnTo>
                    <a:pt x="724" y="95"/>
                  </a:lnTo>
                  <a:lnTo>
                    <a:pt x="722" y="101"/>
                  </a:lnTo>
                  <a:lnTo>
                    <a:pt x="712" y="108"/>
                  </a:lnTo>
                  <a:lnTo>
                    <a:pt x="686" y="150"/>
                  </a:lnTo>
                  <a:lnTo>
                    <a:pt x="693" y="161"/>
                  </a:lnTo>
                  <a:lnTo>
                    <a:pt x="678" y="153"/>
                  </a:lnTo>
                  <a:lnTo>
                    <a:pt x="670" y="153"/>
                  </a:lnTo>
                  <a:lnTo>
                    <a:pt x="663" y="156"/>
                  </a:lnTo>
                  <a:lnTo>
                    <a:pt x="629" y="188"/>
                  </a:lnTo>
                  <a:lnTo>
                    <a:pt x="611" y="196"/>
                  </a:lnTo>
                  <a:lnTo>
                    <a:pt x="603" y="196"/>
                  </a:lnTo>
                  <a:lnTo>
                    <a:pt x="585" y="205"/>
                  </a:lnTo>
                  <a:lnTo>
                    <a:pt x="574" y="203"/>
                  </a:lnTo>
                  <a:lnTo>
                    <a:pt x="557" y="209"/>
                  </a:lnTo>
                  <a:lnTo>
                    <a:pt x="551" y="215"/>
                  </a:lnTo>
                  <a:lnTo>
                    <a:pt x="548" y="224"/>
                  </a:lnTo>
                  <a:lnTo>
                    <a:pt x="539" y="233"/>
                  </a:lnTo>
                  <a:lnTo>
                    <a:pt x="535" y="222"/>
                  </a:lnTo>
                  <a:lnTo>
                    <a:pt x="527" y="236"/>
                  </a:lnTo>
                  <a:lnTo>
                    <a:pt x="480" y="267"/>
                  </a:lnTo>
                  <a:lnTo>
                    <a:pt x="474" y="265"/>
                  </a:lnTo>
                  <a:lnTo>
                    <a:pt x="468" y="248"/>
                  </a:lnTo>
                  <a:lnTo>
                    <a:pt x="463" y="252"/>
                  </a:lnTo>
                  <a:lnTo>
                    <a:pt x="465" y="260"/>
                  </a:lnTo>
                  <a:lnTo>
                    <a:pt x="462" y="263"/>
                  </a:lnTo>
                  <a:lnTo>
                    <a:pt x="458" y="272"/>
                  </a:lnTo>
                  <a:lnTo>
                    <a:pt x="434" y="300"/>
                  </a:lnTo>
                  <a:lnTo>
                    <a:pt x="413" y="304"/>
                  </a:lnTo>
                  <a:lnTo>
                    <a:pt x="406" y="319"/>
                  </a:lnTo>
                  <a:lnTo>
                    <a:pt x="403" y="311"/>
                  </a:lnTo>
                  <a:lnTo>
                    <a:pt x="363" y="368"/>
                  </a:lnTo>
                  <a:lnTo>
                    <a:pt x="340" y="374"/>
                  </a:lnTo>
                  <a:lnTo>
                    <a:pt x="336" y="378"/>
                  </a:lnTo>
                  <a:lnTo>
                    <a:pt x="334" y="372"/>
                  </a:lnTo>
                  <a:lnTo>
                    <a:pt x="325" y="374"/>
                  </a:lnTo>
                  <a:lnTo>
                    <a:pt x="320" y="368"/>
                  </a:lnTo>
                  <a:lnTo>
                    <a:pt x="315" y="381"/>
                  </a:lnTo>
                  <a:lnTo>
                    <a:pt x="322" y="388"/>
                  </a:lnTo>
                  <a:lnTo>
                    <a:pt x="329" y="389"/>
                  </a:lnTo>
                  <a:lnTo>
                    <a:pt x="331" y="398"/>
                  </a:lnTo>
                  <a:lnTo>
                    <a:pt x="309" y="420"/>
                  </a:lnTo>
                  <a:lnTo>
                    <a:pt x="312" y="429"/>
                  </a:lnTo>
                  <a:lnTo>
                    <a:pt x="308" y="437"/>
                  </a:lnTo>
                  <a:lnTo>
                    <a:pt x="292" y="441"/>
                  </a:lnTo>
                  <a:lnTo>
                    <a:pt x="284" y="432"/>
                  </a:lnTo>
                  <a:lnTo>
                    <a:pt x="272" y="427"/>
                  </a:lnTo>
                  <a:lnTo>
                    <a:pt x="274" y="433"/>
                  </a:lnTo>
                  <a:lnTo>
                    <a:pt x="284" y="446"/>
                  </a:lnTo>
                  <a:lnTo>
                    <a:pt x="293" y="465"/>
                  </a:lnTo>
                  <a:lnTo>
                    <a:pt x="261" y="443"/>
                  </a:lnTo>
                  <a:lnTo>
                    <a:pt x="253" y="446"/>
                  </a:lnTo>
                  <a:lnTo>
                    <a:pt x="254" y="450"/>
                  </a:lnTo>
                  <a:lnTo>
                    <a:pt x="253" y="454"/>
                  </a:lnTo>
                  <a:lnTo>
                    <a:pt x="257" y="466"/>
                  </a:lnTo>
                  <a:lnTo>
                    <a:pt x="261" y="470"/>
                  </a:lnTo>
                  <a:lnTo>
                    <a:pt x="252" y="464"/>
                  </a:lnTo>
                  <a:lnTo>
                    <a:pt x="251" y="469"/>
                  </a:lnTo>
                  <a:lnTo>
                    <a:pt x="256" y="482"/>
                  </a:lnTo>
                  <a:lnTo>
                    <a:pt x="252" y="488"/>
                  </a:lnTo>
                  <a:lnTo>
                    <a:pt x="244" y="489"/>
                  </a:lnTo>
                  <a:lnTo>
                    <a:pt x="241" y="481"/>
                  </a:lnTo>
                  <a:lnTo>
                    <a:pt x="217" y="461"/>
                  </a:lnTo>
                  <a:lnTo>
                    <a:pt x="214" y="469"/>
                  </a:lnTo>
                  <a:lnTo>
                    <a:pt x="226" y="481"/>
                  </a:lnTo>
                  <a:lnTo>
                    <a:pt x="239" y="508"/>
                  </a:lnTo>
                  <a:lnTo>
                    <a:pt x="240" y="518"/>
                  </a:lnTo>
                  <a:lnTo>
                    <a:pt x="235" y="517"/>
                  </a:lnTo>
                  <a:lnTo>
                    <a:pt x="232" y="532"/>
                  </a:lnTo>
                  <a:lnTo>
                    <a:pt x="227" y="524"/>
                  </a:lnTo>
                  <a:lnTo>
                    <a:pt x="225" y="525"/>
                  </a:lnTo>
                  <a:lnTo>
                    <a:pt x="225" y="535"/>
                  </a:lnTo>
                  <a:lnTo>
                    <a:pt x="227" y="539"/>
                  </a:lnTo>
                  <a:lnTo>
                    <a:pt x="224" y="543"/>
                  </a:lnTo>
                  <a:lnTo>
                    <a:pt x="217" y="535"/>
                  </a:lnTo>
                  <a:lnTo>
                    <a:pt x="214" y="545"/>
                  </a:lnTo>
                  <a:lnTo>
                    <a:pt x="217" y="557"/>
                  </a:lnTo>
                  <a:lnTo>
                    <a:pt x="210" y="560"/>
                  </a:lnTo>
                  <a:lnTo>
                    <a:pt x="206" y="553"/>
                  </a:lnTo>
                  <a:lnTo>
                    <a:pt x="200" y="551"/>
                  </a:lnTo>
                  <a:lnTo>
                    <a:pt x="184" y="516"/>
                  </a:lnTo>
                  <a:lnTo>
                    <a:pt x="178" y="532"/>
                  </a:lnTo>
                  <a:lnTo>
                    <a:pt x="181" y="543"/>
                  </a:lnTo>
                  <a:lnTo>
                    <a:pt x="170" y="548"/>
                  </a:lnTo>
                  <a:lnTo>
                    <a:pt x="184" y="553"/>
                  </a:lnTo>
                  <a:lnTo>
                    <a:pt x="189" y="558"/>
                  </a:lnTo>
                  <a:lnTo>
                    <a:pt x="190" y="568"/>
                  </a:lnTo>
                  <a:lnTo>
                    <a:pt x="199" y="572"/>
                  </a:lnTo>
                  <a:lnTo>
                    <a:pt x="193" y="576"/>
                  </a:lnTo>
                  <a:lnTo>
                    <a:pt x="195" y="582"/>
                  </a:lnTo>
                  <a:lnTo>
                    <a:pt x="194" y="600"/>
                  </a:lnTo>
                  <a:lnTo>
                    <a:pt x="186" y="601"/>
                  </a:lnTo>
                  <a:lnTo>
                    <a:pt x="182" y="588"/>
                  </a:lnTo>
                  <a:lnTo>
                    <a:pt x="154" y="582"/>
                  </a:lnTo>
                  <a:lnTo>
                    <a:pt x="147" y="584"/>
                  </a:lnTo>
                  <a:lnTo>
                    <a:pt x="154" y="590"/>
                  </a:lnTo>
                  <a:lnTo>
                    <a:pt x="167" y="592"/>
                  </a:lnTo>
                  <a:lnTo>
                    <a:pt x="178" y="610"/>
                  </a:lnTo>
                  <a:lnTo>
                    <a:pt x="182" y="621"/>
                  </a:lnTo>
                  <a:lnTo>
                    <a:pt x="178" y="626"/>
                  </a:lnTo>
                  <a:lnTo>
                    <a:pt x="174" y="628"/>
                  </a:lnTo>
                  <a:lnTo>
                    <a:pt x="172" y="633"/>
                  </a:lnTo>
                  <a:lnTo>
                    <a:pt x="163" y="626"/>
                  </a:lnTo>
                  <a:lnTo>
                    <a:pt x="158" y="616"/>
                  </a:lnTo>
                  <a:lnTo>
                    <a:pt x="150" y="612"/>
                  </a:lnTo>
                  <a:lnTo>
                    <a:pt x="158" y="638"/>
                  </a:lnTo>
                  <a:lnTo>
                    <a:pt x="164" y="644"/>
                  </a:lnTo>
                  <a:lnTo>
                    <a:pt x="166" y="651"/>
                  </a:lnTo>
                  <a:lnTo>
                    <a:pt x="158" y="659"/>
                  </a:lnTo>
                  <a:lnTo>
                    <a:pt x="155" y="669"/>
                  </a:lnTo>
                  <a:lnTo>
                    <a:pt x="150" y="671"/>
                  </a:lnTo>
                  <a:lnTo>
                    <a:pt x="143" y="682"/>
                  </a:lnTo>
                  <a:lnTo>
                    <a:pt x="137" y="681"/>
                  </a:lnTo>
                  <a:lnTo>
                    <a:pt x="131" y="676"/>
                  </a:lnTo>
                  <a:lnTo>
                    <a:pt x="115" y="677"/>
                  </a:lnTo>
                  <a:lnTo>
                    <a:pt x="99" y="666"/>
                  </a:lnTo>
                  <a:lnTo>
                    <a:pt x="83" y="665"/>
                  </a:lnTo>
                  <a:lnTo>
                    <a:pt x="70" y="653"/>
                  </a:lnTo>
                  <a:lnTo>
                    <a:pt x="52" y="655"/>
                  </a:lnTo>
                  <a:lnTo>
                    <a:pt x="33" y="666"/>
                  </a:lnTo>
                  <a:lnTo>
                    <a:pt x="20" y="665"/>
                  </a:lnTo>
                  <a:lnTo>
                    <a:pt x="31" y="657"/>
                  </a:lnTo>
                  <a:lnTo>
                    <a:pt x="34" y="649"/>
                  </a:lnTo>
                  <a:lnTo>
                    <a:pt x="29" y="649"/>
                  </a:lnTo>
                  <a:lnTo>
                    <a:pt x="29" y="639"/>
                  </a:lnTo>
                  <a:lnTo>
                    <a:pt x="33" y="632"/>
                  </a:lnTo>
                  <a:lnTo>
                    <a:pt x="49" y="620"/>
                  </a:lnTo>
                  <a:lnTo>
                    <a:pt x="55" y="621"/>
                  </a:lnTo>
                  <a:lnTo>
                    <a:pt x="67" y="612"/>
                  </a:lnTo>
                  <a:lnTo>
                    <a:pt x="66" y="609"/>
                  </a:lnTo>
                  <a:lnTo>
                    <a:pt x="60" y="603"/>
                  </a:lnTo>
                  <a:lnTo>
                    <a:pt x="55" y="609"/>
                  </a:lnTo>
                  <a:lnTo>
                    <a:pt x="46" y="612"/>
                  </a:lnTo>
                  <a:lnTo>
                    <a:pt x="35" y="623"/>
                  </a:lnTo>
                  <a:lnTo>
                    <a:pt x="16" y="621"/>
                  </a:lnTo>
                  <a:lnTo>
                    <a:pt x="14" y="612"/>
                  </a:lnTo>
                  <a:lnTo>
                    <a:pt x="5" y="605"/>
                  </a:lnTo>
                  <a:lnTo>
                    <a:pt x="0" y="59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0" name="Freeform 650"/>
            <p:cNvSpPr>
              <a:spLocks/>
            </p:cNvSpPr>
            <p:nvPr/>
          </p:nvSpPr>
          <p:spPr bwMode="auto">
            <a:xfrm>
              <a:off x="5784679" y="1431711"/>
              <a:ext cx="349418" cy="327730"/>
            </a:xfrm>
            <a:custGeom>
              <a:avLst/>
              <a:gdLst>
                <a:gd name="T0" fmla="*/ 0 w 724"/>
                <a:gd name="T1" fmla="*/ 1 h 682"/>
                <a:gd name="T2" fmla="*/ 0 w 724"/>
                <a:gd name="T3" fmla="*/ 1 h 682"/>
                <a:gd name="T4" fmla="*/ 0 w 724"/>
                <a:gd name="T5" fmla="*/ 1 h 682"/>
                <a:gd name="T6" fmla="*/ 0 w 724"/>
                <a:gd name="T7" fmla="*/ 1 h 682"/>
                <a:gd name="T8" fmla="*/ 0 w 724"/>
                <a:gd name="T9" fmla="*/ 1 h 682"/>
                <a:gd name="T10" fmla="*/ 0 w 724"/>
                <a:gd name="T11" fmla="*/ 1 h 682"/>
                <a:gd name="T12" fmla="*/ 0 w 724"/>
                <a:gd name="T13" fmla="*/ 1 h 682"/>
                <a:gd name="T14" fmla="*/ 0 w 724"/>
                <a:gd name="T15" fmla="*/ 1 h 682"/>
                <a:gd name="T16" fmla="*/ 0 w 724"/>
                <a:gd name="T17" fmla="*/ 1 h 682"/>
                <a:gd name="T18" fmla="*/ 0 w 724"/>
                <a:gd name="T19" fmla="*/ 0 h 682"/>
                <a:gd name="T20" fmla="*/ 0 w 724"/>
                <a:gd name="T21" fmla="*/ 0 h 682"/>
                <a:gd name="T22" fmla="*/ 0 w 724"/>
                <a:gd name="T23" fmla="*/ 0 h 682"/>
                <a:gd name="T24" fmla="*/ 0 w 724"/>
                <a:gd name="T25" fmla="*/ 0 h 682"/>
                <a:gd name="T26" fmla="*/ 0 w 724"/>
                <a:gd name="T27" fmla="*/ 0 h 682"/>
                <a:gd name="T28" fmla="*/ 0 w 724"/>
                <a:gd name="T29" fmla="*/ 0 h 682"/>
                <a:gd name="T30" fmla="*/ 0 w 724"/>
                <a:gd name="T31" fmla="*/ 0 h 682"/>
                <a:gd name="T32" fmla="*/ 0 w 724"/>
                <a:gd name="T33" fmla="*/ 0 h 682"/>
                <a:gd name="T34" fmla="*/ 1 w 724"/>
                <a:gd name="T35" fmla="*/ 0 h 682"/>
                <a:gd name="T36" fmla="*/ 1 w 724"/>
                <a:gd name="T37" fmla="*/ 0 h 682"/>
                <a:gd name="T38" fmla="*/ 1 w 724"/>
                <a:gd name="T39" fmla="*/ 0 h 682"/>
                <a:gd name="T40" fmla="*/ 1 w 724"/>
                <a:gd name="T41" fmla="*/ 0 h 682"/>
                <a:gd name="T42" fmla="*/ 1 w 724"/>
                <a:gd name="T43" fmla="*/ 0 h 682"/>
                <a:gd name="T44" fmla="*/ 1 w 724"/>
                <a:gd name="T45" fmla="*/ 0 h 682"/>
                <a:gd name="T46" fmla="*/ 1 w 724"/>
                <a:gd name="T47" fmla="*/ 0 h 682"/>
                <a:gd name="T48" fmla="*/ 1 w 724"/>
                <a:gd name="T49" fmla="*/ 0 h 682"/>
                <a:gd name="T50" fmla="*/ 1 w 724"/>
                <a:gd name="T51" fmla="*/ 0 h 682"/>
                <a:gd name="T52" fmla="*/ 1 w 724"/>
                <a:gd name="T53" fmla="*/ 0 h 682"/>
                <a:gd name="T54" fmla="*/ 1 w 724"/>
                <a:gd name="T55" fmla="*/ 0 h 682"/>
                <a:gd name="T56" fmla="*/ 1 w 724"/>
                <a:gd name="T57" fmla="*/ 0 h 682"/>
                <a:gd name="T58" fmla="*/ 1 w 724"/>
                <a:gd name="T59" fmla="*/ 0 h 682"/>
                <a:gd name="T60" fmla="*/ 1 w 724"/>
                <a:gd name="T61" fmla="*/ 0 h 682"/>
                <a:gd name="T62" fmla="*/ 0 w 724"/>
                <a:gd name="T63" fmla="*/ 1 h 682"/>
                <a:gd name="T64" fmla="*/ 0 w 724"/>
                <a:gd name="T65" fmla="*/ 1 h 682"/>
                <a:gd name="T66" fmla="*/ 0 w 724"/>
                <a:gd name="T67" fmla="*/ 1 h 682"/>
                <a:gd name="T68" fmla="*/ 0 w 724"/>
                <a:gd name="T69" fmla="*/ 1 h 682"/>
                <a:gd name="T70" fmla="*/ 0 w 724"/>
                <a:gd name="T71" fmla="*/ 1 h 682"/>
                <a:gd name="T72" fmla="*/ 0 w 724"/>
                <a:gd name="T73" fmla="*/ 1 h 682"/>
                <a:gd name="T74" fmla="*/ 0 w 724"/>
                <a:gd name="T75" fmla="*/ 1 h 682"/>
                <a:gd name="T76" fmla="*/ 0 w 724"/>
                <a:gd name="T77" fmla="*/ 1 h 682"/>
                <a:gd name="T78" fmla="*/ 0 w 724"/>
                <a:gd name="T79" fmla="*/ 1 h 682"/>
                <a:gd name="T80" fmla="*/ 0 w 724"/>
                <a:gd name="T81" fmla="*/ 1 h 682"/>
                <a:gd name="T82" fmla="*/ 0 w 724"/>
                <a:gd name="T83" fmla="*/ 1 h 682"/>
                <a:gd name="T84" fmla="*/ 0 w 724"/>
                <a:gd name="T85" fmla="*/ 1 h 682"/>
                <a:gd name="T86" fmla="*/ 0 w 724"/>
                <a:gd name="T87" fmla="*/ 1 h 682"/>
                <a:gd name="T88" fmla="*/ 0 w 724"/>
                <a:gd name="T89" fmla="*/ 1 h 682"/>
                <a:gd name="T90" fmla="*/ 0 w 724"/>
                <a:gd name="T91" fmla="*/ 1 h 682"/>
                <a:gd name="T92" fmla="*/ 0 w 724"/>
                <a:gd name="T93" fmla="*/ 1 h 682"/>
                <a:gd name="T94" fmla="*/ 0 w 724"/>
                <a:gd name="T95" fmla="*/ 1 h 682"/>
                <a:gd name="T96" fmla="*/ 0 w 724"/>
                <a:gd name="T97" fmla="*/ 1 h 682"/>
                <a:gd name="T98" fmla="*/ 0 w 724"/>
                <a:gd name="T99" fmla="*/ 1 h 682"/>
                <a:gd name="T100" fmla="*/ 0 w 724"/>
                <a:gd name="T101" fmla="*/ 1 h 682"/>
                <a:gd name="T102" fmla="*/ 0 w 724"/>
                <a:gd name="T103" fmla="*/ 1 h 68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24"/>
                <a:gd name="T157" fmla="*/ 0 h 682"/>
                <a:gd name="T158" fmla="*/ 724 w 724"/>
                <a:gd name="T159" fmla="*/ 682 h 68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24" h="682">
                  <a:moveTo>
                    <a:pt x="0" y="593"/>
                  </a:moveTo>
                  <a:lnTo>
                    <a:pt x="0" y="590"/>
                  </a:lnTo>
                  <a:lnTo>
                    <a:pt x="5" y="593"/>
                  </a:lnTo>
                  <a:lnTo>
                    <a:pt x="14" y="590"/>
                  </a:lnTo>
                  <a:lnTo>
                    <a:pt x="27" y="573"/>
                  </a:lnTo>
                  <a:lnTo>
                    <a:pt x="51" y="565"/>
                  </a:lnTo>
                  <a:lnTo>
                    <a:pt x="47" y="560"/>
                  </a:lnTo>
                  <a:lnTo>
                    <a:pt x="52" y="545"/>
                  </a:lnTo>
                  <a:lnTo>
                    <a:pt x="66" y="532"/>
                  </a:lnTo>
                  <a:lnTo>
                    <a:pt x="76" y="539"/>
                  </a:lnTo>
                  <a:lnTo>
                    <a:pt x="88" y="541"/>
                  </a:lnTo>
                  <a:lnTo>
                    <a:pt x="100" y="549"/>
                  </a:lnTo>
                  <a:lnTo>
                    <a:pt x="115" y="553"/>
                  </a:lnTo>
                  <a:lnTo>
                    <a:pt x="106" y="541"/>
                  </a:lnTo>
                  <a:lnTo>
                    <a:pt x="72" y="527"/>
                  </a:lnTo>
                  <a:lnTo>
                    <a:pt x="66" y="517"/>
                  </a:lnTo>
                  <a:lnTo>
                    <a:pt x="73" y="520"/>
                  </a:lnTo>
                  <a:lnTo>
                    <a:pt x="88" y="517"/>
                  </a:lnTo>
                  <a:lnTo>
                    <a:pt x="93" y="508"/>
                  </a:lnTo>
                  <a:lnTo>
                    <a:pt x="71" y="496"/>
                  </a:lnTo>
                  <a:lnTo>
                    <a:pt x="73" y="490"/>
                  </a:lnTo>
                  <a:lnTo>
                    <a:pt x="103" y="488"/>
                  </a:lnTo>
                  <a:lnTo>
                    <a:pt x="109" y="484"/>
                  </a:lnTo>
                  <a:lnTo>
                    <a:pt x="104" y="477"/>
                  </a:lnTo>
                  <a:lnTo>
                    <a:pt x="94" y="474"/>
                  </a:lnTo>
                  <a:lnTo>
                    <a:pt x="85" y="460"/>
                  </a:lnTo>
                  <a:lnTo>
                    <a:pt x="84" y="448"/>
                  </a:lnTo>
                  <a:lnTo>
                    <a:pt x="87" y="445"/>
                  </a:lnTo>
                  <a:lnTo>
                    <a:pt x="91" y="451"/>
                  </a:lnTo>
                  <a:lnTo>
                    <a:pt x="111" y="441"/>
                  </a:lnTo>
                  <a:lnTo>
                    <a:pt x="129" y="445"/>
                  </a:lnTo>
                  <a:lnTo>
                    <a:pt x="140" y="437"/>
                  </a:lnTo>
                  <a:lnTo>
                    <a:pt x="131" y="439"/>
                  </a:lnTo>
                  <a:lnTo>
                    <a:pt x="124" y="436"/>
                  </a:lnTo>
                  <a:lnTo>
                    <a:pt x="119" y="426"/>
                  </a:lnTo>
                  <a:lnTo>
                    <a:pt x="109" y="422"/>
                  </a:lnTo>
                  <a:lnTo>
                    <a:pt x="93" y="427"/>
                  </a:lnTo>
                  <a:lnTo>
                    <a:pt x="90" y="419"/>
                  </a:lnTo>
                  <a:lnTo>
                    <a:pt x="97" y="412"/>
                  </a:lnTo>
                  <a:lnTo>
                    <a:pt x="105" y="391"/>
                  </a:lnTo>
                  <a:lnTo>
                    <a:pt x="101" y="391"/>
                  </a:lnTo>
                  <a:lnTo>
                    <a:pt x="100" y="388"/>
                  </a:lnTo>
                  <a:lnTo>
                    <a:pt x="97" y="379"/>
                  </a:lnTo>
                  <a:lnTo>
                    <a:pt x="88" y="391"/>
                  </a:lnTo>
                  <a:lnTo>
                    <a:pt x="88" y="378"/>
                  </a:lnTo>
                  <a:lnTo>
                    <a:pt x="83" y="374"/>
                  </a:lnTo>
                  <a:lnTo>
                    <a:pt x="88" y="364"/>
                  </a:lnTo>
                  <a:lnTo>
                    <a:pt x="86" y="361"/>
                  </a:lnTo>
                  <a:lnTo>
                    <a:pt x="90" y="350"/>
                  </a:lnTo>
                  <a:lnTo>
                    <a:pt x="106" y="351"/>
                  </a:lnTo>
                  <a:lnTo>
                    <a:pt x="106" y="365"/>
                  </a:lnTo>
                  <a:lnTo>
                    <a:pt x="113" y="369"/>
                  </a:lnTo>
                  <a:lnTo>
                    <a:pt x="132" y="359"/>
                  </a:lnTo>
                  <a:lnTo>
                    <a:pt x="140" y="346"/>
                  </a:lnTo>
                  <a:lnTo>
                    <a:pt x="142" y="331"/>
                  </a:lnTo>
                  <a:lnTo>
                    <a:pt x="158" y="324"/>
                  </a:lnTo>
                  <a:lnTo>
                    <a:pt x="179" y="328"/>
                  </a:lnTo>
                  <a:lnTo>
                    <a:pt x="196" y="310"/>
                  </a:lnTo>
                  <a:lnTo>
                    <a:pt x="198" y="300"/>
                  </a:lnTo>
                  <a:lnTo>
                    <a:pt x="194" y="291"/>
                  </a:lnTo>
                  <a:lnTo>
                    <a:pt x="203" y="285"/>
                  </a:lnTo>
                  <a:lnTo>
                    <a:pt x="201" y="274"/>
                  </a:lnTo>
                  <a:lnTo>
                    <a:pt x="214" y="263"/>
                  </a:lnTo>
                  <a:lnTo>
                    <a:pt x="223" y="266"/>
                  </a:lnTo>
                  <a:lnTo>
                    <a:pt x="230" y="260"/>
                  </a:lnTo>
                  <a:lnTo>
                    <a:pt x="227" y="255"/>
                  </a:lnTo>
                  <a:lnTo>
                    <a:pt x="232" y="237"/>
                  </a:lnTo>
                  <a:lnTo>
                    <a:pt x="239" y="230"/>
                  </a:lnTo>
                  <a:lnTo>
                    <a:pt x="287" y="206"/>
                  </a:lnTo>
                  <a:lnTo>
                    <a:pt x="293" y="199"/>
                  </a:lnTo>
                  <a:lnTo>
                    <a:pt x="299" y="181"/>
                  </a:lnTo>
                  <a:lnTo>
                    <a:pt x="319" y="168"/>
                  </a:lnTo>
                  <a:lnTo>
                    <a:pt x="329" y="171"/>
                  </a:lnTo>
                  <a:lnTo>
                    <a:pt x="318" y="196"/>
                  </a:lnTo>
                  <a:lnTo>
                    <a:pt x="327" y="198"/>
                  </a:lnTo>
                  <a:lnTo>
                    <a:pt x="331" y="187"/>
                  </a:lnTo>
                  <a:lnTo>
                    <a:pt x="347" y="182"/>
                  </a:lnTo>
                  <a:lnTo>
                    <a:pt x="351" y="171"/>
                  </a:lnTo>
                  <a:lnTo>
                    <a:pt x="345" y="167"/>
                  </a:lnTo>
                  <a:lnTo>
                    <a:pt x="342" y="157"/>
                  </a:lnTo>
                  <a:lnTo>
                    <a:pt x="342" y="145"/>
                  </a:lnTo>
                  <a:lnTo>
                    <a:pt x="347" y="146"/>
                  </a:lnTo>
                  <a:lnTo>
                    <a:pt x="350" y="138"/>
                  </a:lnTo>
                  <a:lnTo>
                    <a:pt x="346" y="134"/>
                  </a:lnTo>
                  <a:lnTo>
                    <a:pt x="364" y="130"/>
                  </a:lnTo>
                  <a:lnTo>
                    <a:pt x="366" y="137"/>
                  </a:lnTo>
                  <a:lnTo>
                    <a:pt x="404" y="141"/>
                  </a:lnTo>
                  <a:lnTo>
                    <a:pt x="404" y="159"/>
                  </a:lnTo>
                  <a:lnTo>
                    <a:pt x="413" y="162"/>
                  </a:lnTo>
                  <a:lnTo>
                    <a:pt x="420" y="152"/>
                  </a:lnTo>
                  <a:lnTo>
                    <a:pt x="431" y="156"/>
                  </a:lnTo>
                  <a:lnTo>
                    <a:pt x="469" y="130"/>
                  </a:lnTo>
                  <a:lnTo>
                    <a:pt x="478" y="130"/>
                  </a:lnTo>
                  <a:lnTo>
                    <a:pt x="481" y="136"/>
                  </a:lnTo>
                  <a:lnTo>
                    <a:pt x="484" y="138"/>
                  </a:lnTo>
                  <a:lnTo>
                    <a:pt x="491" y="136"/>
                  </a:lnTo>
                  <a:lnTo>
                    <a:pt x="495" y="131"/>
                  </a:lnTo>
                  <a:lnTo>
                    <a:pt x="501" y="133"/>
                  </a:lnTo>
                  <a:lnTo>
                    <a:pt x="505" y="126"/>
                  </a:lnTo>
                  <a:lnTo>
                    <a:pt x="512" y="125"/>
                  </a:lnTo>
                  <a:lnTo>
                    <a:pt x="528" y="106"/>
                  </a:lnTo>
                  <a:lnTo>
                    <a:pt x="544" y="106"/>
                  </a:lnTo>
                  <a:lnTo>
                    <a:pt x="553" y="86"/>
                  </a:lnTo>
                  <a:lnTo>
                    <a:pt x="561" y="93"/>
                  </a:lnTo>
                  <a:lnTo>
                    <a:pt x="568" y="90"/>
                  </a:lnTo>
                  <a:lnTo>
                    <a:pt x="573" y="82"/>
                  </a:lnTo>
                  <a:lnTo>
                    <a:pt x="570" y="59"/>
                  </a:lnTo>
                  <a:lnTo>
                    <a:pt x="574" y="47"/>
                  </a:lnTo>
                  <a:lnTo>
                    <a:pt x="583" y="43"/>
                  </a:lnTo>
                  <a:lnTo>
                    <a:pt x="592" y="32"/>
                  </a:lnTo>
                  <a:lnTo>
                    <a:pt x="599" y="32"/>
                  </a:lnTo>
                  <a:lnTo>
                    <a:pt x="609" y="22"/>
                  </a:lnTo>
                  <a:lnTo>
                    <a:pt x="612" y="12"/>
                  </a:lnTo>
                  <a:lnTo>
                    <a:pt x="623" y="16"/>
                  </a:lnTo>
                  <a:lnTo>
                    <a:pt x="644" y="0"/>
                  </a:lnTo>
                  <a:lnTo>
                    <a:pt x="671" y="0"/>
                  </a:lnTo>
                  <a:lnTo>
                    <a:pt x="697" y="9"/>
                  </a:lnTo>
                  <a:lnTo>
                    <a:pt x="704" y="16"/>
                  </a:lnTo>
                  <a:lnTo>
                    <a:pt x="709" y="24"/>
                  </a:lnTo>
                  <a:lnTo>
                    <a:pt x="715" y="30"/>
                  </a:lnTo>
                  <a:lnTo>
                    <a:pt x="715" y="39"/>
                  </a:lnTo>
                  <a:lnTo>
                    <a:pt x="723" y="64"/>
                  </a:lnTo>
                  <a:lnTo>
                    <a:pt x="723" y="74"/>
                  </a:lnTo>
                  <a:lnTo>
                    <a:pt x="716" y="79"/>
                  </a:lnTo>
                  <a:lnTo>
                    <a:pt x="712" y="94"/>
                  </a:lnTo>
                  <a:lnTo>
                    <a:pt x="724" y="95"/>
                  </a:lnTo>
                  <a:lnTo>
                    <a:pt x="722" y="101"/>
                  </a:lnTo>
                  <a:lnTo>
                    <a:pt x="712" y="108"/>
                  </a:lnTo>
                  <a:lnTo>
                    <a:pt x="686" y="150"/>
                  </a:lnTo>
                  <a:lnTo>
                    <a:pt x="693" y="161"/>
                  </a:lnTo>
                  <a:lnTo>
                    <a:pt x="678" y="153"/>
                  </a:lnTo>
                  <a:lnTo>
                    <a:pt x="670" y="153"/>
                  </a:lnTo>
                  <a:lnTo>
                    <a:pt x="663" y="156"/>
                  </a:lnTo>
                  <a:lnTo>
                    <a:pt x="629" y="188"/>
                  </a:lnTo>
                  <a:lnTo>
                    <a:pt x="611" y="196"/>
                  </a:lnTo>
                  <a:lnTo>
                    <a:pt x="603" y="196"/>
                  </a:lnTo>
                  <a:lnTo>
                    <a:pt x="585" y="205"/>
                  </a:lnTo>
                  <a:lnTo>
                    <a:pt x="574" y="203"/>
                  </a:lnTo>
                  <a:lnTo>
                    <a:pt x="557" y="209"/>
                  </a:lnTo>
                  <a:lnTo>
                    <a:pt x="551" y="215"/>
                  </a:lnTo>
                  <a:lnTo>
                    <a:pt x="548" y="224"/>
                  </a:lnTo>
                  <a:lnTo>
                    <a:pt x="539" y="233"/>
                  </a:lnTo>
                  <a:lnTo>
                    <a:pt x="535" y="222"/>
                  </a:lnTo>
                  <a:lnTo>
                    <a:pt x="527" y="236"/>
                  </a:lnTo>
                  <a:lnTo>
                    <a:pt x="480" y="267"/>
                  </a:lnTo>
                  <a:lnTo>
                    <a:pt x="474" y="265"/>
                  </a:lnTo>
                  <a:lnTo>
                    <a:pt x="468" y="248"/>
                  </a:lnTo>
                  <a:lnTo>
                    <a:pt x="463" y="252"/>
                  </a:lnTo>
                  <a:lnTo>
                    <a:pt x="465" y="260"/>
                  </a:lnTo>
                  <a:lnTo>
                    <a:pt x="462" y="263"/>
                  </a:lnTo>
                  <a:lnTo>
                    <a:pt x="458" y="272"/>
                  </a:lnTo>
                  <a:lnTo>
                    <a:pt x="434" y="300"/>
                  </a:lnTo>
                  <a:lnTo>
                    <a:pt x="413" y="304"/>
                  </a:lnTo>
                  <a:lnTo>
                    <a:pt x="406" y="319"/>
                  </a:lnTo>
                  <a:lnTo>
                    <a:pt x="403" y="311"/>
                  </a:lnTo>
                  <a:lnTo>
                    <a:pt x="363" y="368"/>
                  </a:lnTo>
                  <a:lnTo>
                    <a:pt x="340" y="374"/>
                  </a:lnTo>
                  <a:lnTo>
                    <a:pt x="336" y="378"/>
                  </a:lnTo>
                  <a:lnTo>
                    <a:pt x="334" y="372"/>
                  </a:lnTo>
                  <a:lnTo>
                    <a:pt x="325" y="374"/>
                  </a:lnTo>
                  <a:lnTo>
                    <a:pt x="320" y="368"/>
                  </a:lnTo>
                  <a:lnTo>
                    <a:pt x="315" y="381"/>
                  </a:lnTo>
                  <a:lnTo>
                    <a:pt x="322" y="388"/>
                  </a:lnTo>
                  <a:lnTo>
                    <a:pt x="329" y="389"/>
                  </a:lnTo>
                  <a:lnTo>
                    <a:pt x="331" y="398"/>
                  </a:lnTo>
                  <a:lnTo>
                    <a:pt x="309" y="420"/>
                  </a:lnTo>
                  <a:lnTo>
                    <a:pt x="312" y="429"/>
                  </a:lnTo>
                  <a:lnTo>
                    <a:pt x="308" y="437"/>
                  </a:lnTo>
                  <a:lnTo>
                    <a:pt x="292" y="441"/>
                  </a:lnTo>
                  <a:lnTo>
                    <a:pt x="284" y="432"/>
                  </a:lnTo>
                  <a:lnTo>
                    <a:pt x="272" y="427"/>
                  </a:lnTo>
                  <a:lnTo>
                    <a:pt x="274" y="433"/>
                  </a:lnTo>
                  <a:lnTo>
                    <a:pt x="284" y="446"/>
                  </a:lnTo>
                  <a:lnTo>
                    <a:pt x="293" y="465"/>
                  </a:lnTo>
                  <a:lnTo>
                    <a:pt x="261" y="443"/>
                  </a:lnTo>
                  <a:lnTo>
                    <a:pt x="253" y="446"/>
                  </a:lnTo>
                  <a:lnTo>
                    <a:pt x="254" y="450"/>
                  </a:lnTo>
                  <a:lnTo>
                    <a:pt x="253" y="454"/>
                  </a:lnTo>
                  <a:lnTo>
                    <a:pt x="257" y="466"/>
                  </a:lnTo>
                  <a:lnTo>
                    <a:pt x="261" y="470"/>
                  </a:lnTo>
                  <a:lnTo>
                    <a:pt x="252" y="464"/>
                  </a:lnTo>
                  <a:lnTo>
                    <a:pt x="251" y="469"/>
                  </a:lnTo>
                  <a:lnTo>
                    <a:pt x="256" y="482"/>
                  </a:lnTo>
                  <a:lnTo>
                    <a:pt x="252" y="488"/>
                  </a:lnTo>
                  <a:lnTo>
                    <a:pt x="244" y="489"/>
                  </a:lnTo>
                  <a:lnTo>
                    <a:pt x="241" y="481"/>
                  </a:lnTo>
                  <a:lnTo>
                    <a:pt x="217" y="461"/>
                  </a:lnTo>
                  <a:lnTo>
                    <a:pt x="214" y="469"/>
                  </a:lnTo>
                  <a:lnTo>
                    <a:pt x="226" y="481"/>
                  </a:lnTo>
                  <a:lnTo>
                    <a:pt x="239" y="508"/>
                  </a:lnTo>
                  <a:lnTo>
                    <a:pt x="240" y="518"/>
                  </a:lnTo>
                  <a:lnTo>
                    <a:pt x="235" y="517"/>
                  </a:lnTo>
                  <a:lnTo>
                    <a:pt x="232" y="532"/>
                  </a:lnTo>
                  <a:lnTo>
                    <a:pt x="227" y="524"/>
                  </a:lnTo>
                  <a:lnTo>
                    <a:pt x="225" y="525"/>
                  </a:lnTo>
                  <a:lnTo>
                    <a:pt x="225" y="535"/>
                  </a:lnTo>
                  <a:lnTo>
                    <a:pt x="227" y="539"/>
                  </a:lnTo>
                  <a:lnTo>
                    <a:pt x="224" y="543"/>
                  </a:lnTo>
                  <a:lnTo>
                    <a:pt x="217" y="535"/>
                  </a:lnTo>
                  <a:lnTo>
                    <a:pt x="214" y="545"/>
                  </a:lnTo>
                  <a:lnTo>
                    <a:pt x="217" y="557"/>
                  </a:lnTo>
                  <a:lnTo>
                    <a:pt x="210" y="560"/>
                  </a:lnTo>
                  <a:lnTo>
                    <a:pt x="206" y="553"/>
                  </a:lnTo>
                  <a:lnTo>
                    <a:pt x="200" y="551"/>
                  </a:lnTo>
                  <a:lnTo>
                    <a:pt x="184" y="516"/>
                  </a:lnTo>
                  <a:lnTo>
                    <a:pt x="178" y="532"/>
                  </a:lnTo>
                  <a:lnTo>
                    <a:pt x="181" y="543"/>
                  </a:lnTo>
                  <a:lnTo>
                    <a:pt x="170" y="548"/>
                  </a:lnTo>
                  <a:lnTo>
                    <a:pt x="184" y="553"/>
                  </a:lnTo>
                  <a:lnTo>
                    <a:pt x="189" y="558"/>
                  </a:lnTo>
                  <a:lnTo>
                    <a:pt x="190" y="568"/>
                  </a:lnTo>
                  <a:lnTo>
                    <a:pt x="199" y="572"/>
                  </a:lnTo>
                  <a:lnTo>
                    <a:pt x="193" y="576"/>
                  </a:lnTo>
                  <a:lnTo>
                    <a:pt x="195" y="582"/>
                  </a:lnTo>
                  <a:lnTo>
                    <a:pt x="194" y="600"/>
                  </a:lnTo>
                  <a:lnTo>
                    <a:pt x="186" y="601"/>
                  </a:lnTo>
                  <a:lnTo>
                    <a:pt x="182" y="588"/>
                  </a:lnTo>
                  <a:lnTo>
                    <a:pt x="154" y="582"/>
                  </a:lnTo>
                  <a:lnTo>
                    <a:pt x="147" y="584"/>
                  </a:lnTo>
                  <a:lnTo>
                    <a:pt x="154" y="590"/>
                  </a:lnTo>
                  <a:lnTo>
                    <a:pt x="167" y="592"/>
                  </a:lnTo>
                  <a:lnTo>
                    <a:pt x="178" y="610"/>
                  </a:lnTo>
                  <a:lnTo>
                    <a:pt x="182" y="621"/>
                  </a:lnTo>
                  <a:lnTo>
                    <a:pt x="178" y="626"/>
                  </a:lnTo>
                  <a:lnTo>
                    <a:pt x="174" y="628"/>
                  </a:lnTo>
                  <a:lnTo>
                    <a:pt x="172" y="633"/>
                  </a:lnTo>
                  <a:lnTo>
                    <a:pt x="163" y="626"/>
                  </a:lnTo>
                  <a:lnTo>
                    <a:pt x="158" y="616"/>
                  </a:lnTo>
                  <a:lnTo>
                    <a:pt x="150" y="612"/>
                  </a:lnTo>
                  <a:lnTo>
                    <a:pt x="158" y="638"/>
                  </a:lnTo>
                  <a:lnTo>
                    <a:pt x="164" y="644"/>
                  </a:lnTo>
                  <a:lnTo>
                    <a:pt x="166" y="651"/>
                  </a:lnTo>
                  <a:lnTo>
                    <a:pt x="158" y="659"/>
                  </a:lnTo>
                  <a:lnTo>
                    <a:pt x="155" y="669"/>
                  </a:lnTo>
                  <a:lnTo>
                    <a:pt x="150" y="671"/>
                  </a:lnTo>
                  <a:lnTo>
                    <a:pt x="143" y="682"/>
                  </a:lnTo>
                  <a:lnTo>
                    <a:pt x="137" y="681"/>
                  </a:lnTo>
                  <a:lnTo>
                    <a:pt x="131" y="676"/>
                  </a:lnTo>
                  <a:lnTo>
                    <a:pt x="115" y="677"/>
                  </a:lnTo>
                  <a:lnTo>
                    <a:pt x="99" y="666"/>
                  </a:lnTo>
                  <a:lnTo>
                    <a:pt x="83" y="665"/>
                  </a:lnTo>
                  <a:lnTo>
                    <a:pt x="70" y="653"/>
                  </a:lnTo>
                  <a:lnTo>
                    <a:pt x="52" y="655"/>
                  </a:lnTo>
                  <a:lnTo>
                    <a:pt x="33" y="666"/>
                  </a:lnTo>
                  <a:lnTo>
                    <a:pt x="20" y="665"/>
                  </a:lnTo>
                  <a:lnTo>
                    <a:pt x="31" y="657"/>
                  </a:lnTo>
                  <a:lnTo>
                    <a:pt x="34" y="649"/>
                  </a:lnTo>
                  <a:lnTo>
                    <a:pt x="29" y="649"/>
                  </a:lnTo>
                  <a:lnTo>
                    <a:pt x="29" y="639"/>
                  </a:lnTo>
                  <a:lnTo>
                    <a:pt x="33" y="632"/>
                  </a:lnTo>
                  <a:lnTo>
                    <a:pt x="49" y="620"/>
                  </a:lnTo>
                  <a:lnTo>
                    <a:pt x="55" y="621"/>
                  </a:lnTo>
                  <a:lnTo>
                    <a:pt x="67" y="612"/>
                  </a:lnTo>
                  <a:lnTo>
                    <a:pt x="66" y="609"/>
                  </a:lnTo>
                  <a:lnTo>
                    <a:pt x="60" y="603"/>
                  </a:lnTo>
                  <a:lnTo>
                    <a:pt x="55" y="609"/>
                  </a:lnTo>
                  <a:lnTo>
                    <a:pt x="46" y="612"/>
                  </a:lnTo>
                  <a:lnTo>
                    <a:pt x="35" y="623"/>
                  </a:lnTo>
                  <a:lnTo>
                    <a:pt x="16" y="621"/>
                  </a:lnTo>
                  <a:lnTo>
                    <a:pt x="14" y="612"/>
                  </a:lnTo>
                  <a:lnTo>
                    <a:pt x="5" y="605"/>
                  </a:lnTo>
                  <a:lnTo>
                    <a:pt x="0" y="59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1" name="Freeform 651"/>
            <p:cNvSpPr>
              <a:spLocks/>
            </p:cNvSpPr>
            <p:nvPr/>
          </p:nvSpPr>
          <p:spPr bwMode="auto">
            <a:xfrm>
              <a:off x="5752914" y="1897507"/>
              <a:ext cx="21177" cy="34865"/>
            </a:xfrm>
            <a:custGeom>
              <a:avLst/>
              <a:gdLst>
                <a:gd name="T0" fmla="*/ 0 w 42"/>
                <a:gd name="T1" fmla="*/ 0 h 70"/>
                <a:gd name="T2" fmla="*/ 0 w 42"/>
                <a:gd name="T3" fmla="*/ 0 h 70"/>
                <a:gd name="T4" fmla="*/ 0 w 42"/>
                <a:gd name="T5" fmla="*/ 0 h 70"/>
                <a:gd name="T6" fmla="*/ 0 w 42"/>
                <a:gd name="T7" fmla="*/ 0 h 70"/>
                <a:gd name="T8" fmla="*/ 0 w 42"/>
                <a:gd name="T9" fmla="*/ 0 h 70"/>
                <a:gd name="T10" fmla="*/ 0 w 42"/>
                <a:gd name="T11" fmla="*/ 0 h 70"/>
                <a:gd name="T12" fmla="*/ 0 w 42"/>
                <a:gd name="T13" fmla="*/ 0 h 70"/>
                <a:gd name="T14" fmla="*/ 0 w 42"/>
                <a:gd name="T15" fmla="*/ 0 h 70"/>
                <a:gd name="T16" fmla="*/ 0 w 42"/>
                <a:gd name="T17" fmla="*/ 0 h 70"/>
                <a:gd name="T18" fmla="*/ 0 w 42"/>
                <a:gd name="T19" fmla="*/ 0 h 70"/>
                <a:gd name="T20" fmla="*/ 0 w 42"/>
                <a:gd name="T21" fmla="*/ 0 h 70"/>
                <a:gd name="T22" fmla="*/ 0 w 42"/>
                <a:gd name="T23" fmla="*/ 0 h 70"/>
                <a:gd name="T24" fmla="*/ 0 w 42"/>
                <a:gd name="T25" fmla="*/ 0 h 70"/>
                <a:gd name="T26" fmla="*/ 0 w 42"/>
                <a:gd name="T27" fmla="*/ 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70"/>
                <a:gd name="T44" fmla="*/ 42 w 42"/>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70">
                  <a:moveTo>
                    <a:pt x="0" y="10"/>
                  </a:moveTo>
                  <a:lnTo>
                    <a:pt x="0" y="7"/>
                  </a:lnTo>
                  <a:lnTo>
                    <a:pt x="12" y="0"/>
                  </a:lnTo>
                  <a:lnTo>
                    <a:pt x="21" y="5"/>
                  </a:lnTo>
                  <a:lnTo>
                    <a:pt x="28" y="13"/>
                  </a:lnTo>
                  <a:lnTo>
                    <a:pt x="30" y="8"/>
                  </a:lnTo>
                  <a:lnTo>
                    <a:pt x="41" y="25"/>
                  </a:lnTo>
                  <a:lnTo>
                    <a:pt x="41" y="45"/>
                  </a:lnTo>
                  <a:lnTo>
                    <a:pt x="39" y="48"/>
                  </a:lnTo>
                  <a:lnTo>
                    <a:pt x="42" y="67"/>
                  </a:lnTo>
                  <a:lnTo>
                    <a:pt x="39" y="70"/>
                  </a:lnTo>
                  <a:lnTo>
                    <a:pt x="21" y="23"/>
                  </a:lnTo>
                  <a:lnTo>
                    <a:pt x="3" y="16"/>
                  </a:lnTo>
                  <a:lnTo>
                    <a:pt x="0"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2" name="Freeform 652"/>
            <p:cNvSpPr>
              <a:spLocks/>
            </p:cNvSpPr>
            <p:nvPr/>
          </p:nvSpPr>
          <p:spPr bwMode="auto">
            <a:xfrm>
              <a:off x="5752914" y="1897507"/>
              <a:ext cx="21177" cy="34865"/>
            </a:xfrm>
            <a:custGeom>
              <a:avLst/>
              <a:gdLst>
                <a:gd name="T0" fmla="*/ 0 w 42"/>
                <a:gd name="T1" fmla="*/ 0 h 70"/>
                <a:gd name="T2" fmla="*/ 0 w 42"/>
                <a:gd name="T3" fmla="*/ 0 h 70"/>
                <a:gd name="T4" fmla="*/ 0 w 42"/>
                <a:gd name="T5" fmla="*/ 0 h 70"/>
                <a:gd name="T6" fmla="*/ 0 w 42"/>
                <a:gd name="T7" fmla="*/ 0 h 70"/>
                <a:gd name="T8" fmla="*/ 0 w 42"/>
                <a:gd name="T9" fmla="*/ 0 h 70"/>
                <a:gd name="T10" fmla="*/ 0 w 42"/>
                <a:gd name="T11" fmla="*/ 0 h 70"/>
                <a:gd name="T12" fmla="*/ 0 w 42"/>
                <a:gd name="T13" fmla="*/ 0 h 70"/>
                <a:gd name="T14" fmla="*/ 0 w 42"/>
                <a:gd name="T15" fmla="*/ 0 h 70"/>
                <a:gd name="T16" fmla="*/ 0 w 42"/>
                <a:gd name="T17" fmla="*/ 0 h 70"/>
                <a:gd name="T18" fmla="*/ 0 w 42"/>
                <a:gd name="T19" fmla="*/ 0 h 70"/>
                <a:gd name="T20" fmla="*/ 0 w 42"/>
                <a:gd name="T21" fmla="*/ 0 h 70"/>
                <a:gd name="T22" fmla="*/ 0 w 42"/>
                <a:gd name="T23" fmla="*/ 0 h 70"/>
                <a:gd name="T24" fmla="*/ 0 w 42"/>
                <a:gd name="T25" fmla="*/ 0 h 70"/>
                <a:gd name="T26" fmla="*/ 0 w 42"/>
                <a:gd name="T27" fmla="*/ 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70"/>
                <a:gd name="T44" fmla="*/ 42 w 42"/>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70">
                  <a:moveTo>
                    <a:pt x="0" y="10"/>
                  </a:moveTo>
                  <a:lnTo>
                    <a:pt x="0" y="7"/>
                  </a:lnTo>
                  <a:lnTo>
                    <a:pt x="12" y="0"/>
                  </a:lnTo>
                  <a:lnTo>
                    <a:pt x="21" y="5"/>
                  </a:lnTo>
                  <a:lnTo>
                    <a:pt x="28" y="13"/>
                  </a:lnTo>
                  <a:lnTo>
                    <a:pt x="30" y="8"/>
                  </a:lnTo>
                  <a:lnTo>
                    <a:pt x="41" y="25"/>
                  </a:lnTo>
                  <a:lnTo>
                    <a:pt x="41" y="45"/>
                  </a:lnTo>
                  <a:lnTo>
                    <a:pt x="39" y="48"/>
                  </a:lnTo>
                  <a:lnTo>
                    <a:pt x="42" y="67"/>
                  </a:lnTo>
                  <a:lnTo>
                    <a:pt x="39" y="70"/>
                  </a:lnTo>
                  <a:lnTo>
                    <a:pt x="21" y="23"/>
                  </a:lnTo>
                  <a:lnTo>
                    <a:pt x="3" y="16"/>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3" name="Freeform 653"/>
            <p:cNvSpPr>
              <a:spLocks/>
            </p:cNvSpPr>
            <p:nvPr/>
          </p:nvSpPr>
          <p:spPr bwMode="auto">
            <a:xfrm>
              <a:off x="6990245" y="1303408"/>
              <a:ext cx="27227" cy="13946"/>
            </a:xfrm>
            <a:custGeom>
              <a:avLst/>
              <a:gdLst>
                <a:gd name="T0" fmla="*/ 0 w 59"/>
                <a:gd name="T1" fmla="*/ 0 h 33"/>
                <a:gd name="T2" fmla="*/ 0 w 59"/>
                <a:gd name="T3" fmla="*/ 0 h 33"/>
                <a:gd name="T4" fmla="*/ 0 w 59"/>
                <a:gd name="T5" fmla="*/ 0 h 33"/>
                <a:gd name="T6" fmla="*/ 0 w 59"/>
                <a:gd name="T7" fmla="*/ 0 h 33"/>
                <a:gd name="T8" fmla="*/ 0 w 59"/>
                <a:gd name="T9" fmla="*/ 0 h 33"/>
                <a:gd name="T10" fmla="*/ 0 w 59"/>
                <a:gd name="T11" fmla="*/ 0 h 33"/>
                <a:gd name="T12" fmla="*/ 0 w 59"/>
                <a:gd name="T13" fmla="*/ 0 h 33"/>
                <a:gd name="T14" fmla="*/ 0 w 59"/>
                <a:gd name="T15" fmla="*/ 0 h 33"/>
                <a:gd name="T16" fmla="*/ 0 w 59"/>
                <a:gd name="T17" fmla="*/ 0 h 33"/>
                <a:gd name="T18" fmla="*/ 0 w 59"/>
                <a:gd name="T19" fmla="*/ 0 h 33"/>
                <a:gd name="T20" fmla="*/ 0 w 59"/>
                <a:gd name="T21" fmla="*/ 0 h 33"/>
                <a:gd name="T22" fmla="*/ 0 w 59"/>
                <a:gd name="T23" fmla="*/ 0 h 33"/>
                <a:gd name="T24" fmla="*/ 0 w 59"/>
                <a:gd name="T25" fmla="*/ 0 h 33"/>
                <a:gd name="T26" fmla="*/ 0 w 59"/>
                <a:gd name="T27" fmla="*/ 0 h 33"/>
                <a:gd name="T28" fmla="*/ 0 w 59"/>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33"/>
                <a:gd name="T47" fmla="*/ 59 w 59"/>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33">
                  <a:moveTo>
                    <a:pt x="22" y="0"/>
                  </a:moveTo>
                  <a:lnTo>
                    <a:pt x="32" y="10"/>
                  </a:lnTo>
                  <a:lnTo>
                    <a:pt x="42" y="0"/>
                  </a:lnTo>
                  <a:lnTo>
                    <a:pt x="50" y="0"/>
                  </a:lnTo>
                  <a:lnTo>
                    <a:pt x="52" y="6"/>
                  </a:lnTo>
                  <a:lnTo>
                    <a:pt x="58" y="6"/>
                  </a:lnTo>
                  <a:lnTo>
                    <a:pt x="59" y="13"/>
                  </a:lnTo>
                  <a:lnTo>
                    <a:pt x="52" y="24"/>
                  </a:lnTo>
                  <a:lnTo>
                    <a:pt x="49" y="33"/>
                  </a:lnTo>
                  <a:lnTo>
                    <a:pt x="43" y="29"/>
                  </a:lnTo>
                  <a:lnTo>
                    <a:pt x="0" y="14"/>
                  </a:lnTo>
                  <a:lnTo>
                    <a:pt x="3" y="10"/>
                  </a:lnTo>
                  <a:lnTo>
                    <a:pt x="10" y="11"/>
                  </a:lnTo>
                  <a:lnTo>
                    <a:pt x="14" y="3"/>
                  </a:lnTo>
                  <a:lnTo>
                    <a:pt x="2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4" name="Freeform 654"/>
            <p:cNvSpPr>
              <a:spLocks/>
            </p:cNvSpPr>
            <p:nvPr/>
          </p:nvSpPr>
          <p:spPr bwMode="auto">
            <a:xfrm>
              <a:off x="6990245" y="1303408"/>
              <a:ext cx="27227" cy="13946"/>
            </a:xfrm>
            <a:custGeom>
              <a:avLst/>
              <a:gdLst>
                <a:gd name="T0" fmla="*/ 0 w 59"/>
                <a:gd name="T1" fmla="*/ 0 h 33"/>
                <a:gd name="T2" fmla="*/ 0 w 59"/>
                <a:gd name="T3" fmla="*/ 0 h 33"/>
                <a:gd name="T4" fmla="*/ 0 w 59"/>
                <a:gd name="T5" fmla="*/ 0 h 33"/>
                <a:gd name="T6" fmla="*/ 0 w 59"/>
                <a:gd name="T7" fmla="*/ 0 h 33"/>
                <a:gd name="T8" fmla="*/ 0 w 59"/>
                <a:gd name="T9" fmla="*/ 0 h 33"/>
                <a:gd name="T10" fmla="*/ 0 w 59"/>
                <a:gd name="T11" fmla="*/ 0 h 33"/>
                <a:gd name="T12" fmla="*/ 0 w 59"/>
                <a:gd name="T13" fmla="*/ 0 h 33"/>
                <a:gd name="T14" fmla="*/ 0 w 59"/>
                <a:gd name="T15" fmla="*/ 0 h 33"/>
                <a:gd name="T16" fmla="*/ 0 w 59"/>
                <a:gd name="T17" fmla="*/ 0 h 33"/>
                <a:gd name="T18" fmla="*/ 0 w 59"/>
                <a:gd name="T19" fmla="*/ 0 h 33"/>
                <a:gd name="T20" fmla="*/ 0 w 59"/>
                <a:gd name="T21" fmla="*/ 0 h 33"/>
                <a:gd name="T22" fmla="*/ 0 w 59"/>
                <a:gd name="T23" fmla="*/ 0 h 33"/>
                <a:gd name="T24" fmla="*/ 0 w 59"/>
                <a:gd name="T25" fmla="*/ 0 h 33"/>
                <a:gd name="T26" fmla="*/ 0 w 59"/>
                <a:gd name="T27" fmla="*/ 0 h 33"/>
                <a:gd name="T28" fmla="*/ 0 w 59"/>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33"/>
                <a:gd name="T47" fmla="*/ 59 w 59"/>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33">
                  <a:moveTo>
                    <a:pt x="22" y="0"/>
                  </a:moveTo>
                  <a:lnTo>
                    <a:pt x="32" y="10"/>
                  </a:lnTo>
                  <a:lnTo>
                    <a:pt x="42" y="0"/>
                  </a:lnTo>
                  <a:lnTo>
                    <a:pt x="50" y="0"/>
                  </a:lnTo>
                  <a:lnTo>
                    <a:pt x="52" y="6"/>
                  </a:lnTo>
                  <a:lnTo>
                    <a:pt x="58" y="6"/>
                  </a:lnTo>
                  <a:lnTo>
                    <a:pt x="59" y="13"/>
                  </a:lnTo>
                  <a:lnTo>
                    <a:pt x="52" y="24"/>
                  </a:lnTo>
                  <a:lnTo>
                    <a:pt x="49" y="33"/>
                  </a:lnTo>
                  <a:lnTo>
                    <a:pt x="43" y="29"/>
                  </a:lnTo>
                  <a:lnTo>
                    <a:pt x="0" y="14"/>
                  </a:lnTo>
                  <a:lnTo>
                    <a:pt x="3" y="10"/>
                  </a:lnTo>
                  <a:lnTo>
                    <a:pt x="10" y="11"/>
                  </a:lnTo>
                  <a:lnTo>
                    <a:pt x="14" y="3"/>
                  </a:lnTo>
                  <a:lnTo>
                    <a:pt x="2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5" name="Freeform 655"/>
            <p:cNvSpPr>
              <a:spLocks/>
            </p:cNvSpPr>
            <p:nvPr/>
          </p:nvSpPr>
          <p:spPr bwMode="auto">
            <a:xfrm>
              <a:off x="6592423" y="1395451"/>
              <a:ext cx="12101" cy="16735"/>
            </a:xfrm>
            <a:custGeom>
              <a:avLst/>
              <a:gdLst>
                <a:gd name="T0" fmla="*/ 0 w 21"/>
                <a:gd name="T1" fmla="*/ 0 h 37"/>
                <a:gd name="T2" fmla="*/ 0 w 21"/>
                <a:gd name="T3" fmla="*/ 0 h 37"/>
                <a:gd name="T4" fmla="*/ 0 w 21"/>
                <a:gd name="T5" fmla="*/ 0 h 37"/>
                <a:gd name="T6" fmla="*/ 0 w 21"/>
                <a:gd name="T7" fmla="*/ 0 h 37"/>
                <a:gd name="T8" fmla="*/ 0 w 21"/>
                <a:gd name="T9" fmla="*/ 0 h 37"/>
                <a:gd name="T10" fmla="*/ 0 w 21"/>
                <a:gd name="T11" fmla="*/ 0 h 37"/>
                <a:gd name="T12" fmla="*/ 0 w 21"/>
                <a:gd name="T13" fmla="*/ 0 h 37"/>
                <a:gd name="T14" fmla="*/ 0 w 21"/>
                <a:gd name="T15" fmla="*/ 0 h 37"/>
                <a:gd name="T16" fmla="*/ 0 w 21"/>
                <a:gd name="T17" fmla="*/ 0 h 37"/>
                <a:gd name="T18" fmla="*/ 0 w 21"/>
                <a:gd name="T19" fmla="*/ 0 h 37"/>
                <a:gd name="T20" fmla="*/ 0 w 21"/>
                <a:gd name="T21" fmla="*/ 0 h 37"/>
                <a:gd name="T22" fmla="*/ 0 w 21"/>
                <a:gd name="T23" fmla="*/ 0 h 37"/>
                <a:gd name="T24" fmla="*/ 0 w 21"/>
                <a:gd name="T25" fmla="*/ 0 h 37"/>
                <a:gd name="T26" fmla="*/ 0 w 21"/>
                <a:gd name="T27" fmla="*/ 0 h 37"/>
                <a:gd name="T28" fmla="*/ 0 w 21"/>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37"/>
                <a:gd name="T47" fmla="*/ 21 w 21"/>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37">
                  <a:moveTo>
                    <a:pt x="16" y="0"/>
                  </a:moveTo>
                  <a:lnTo>
                    <a:pt x="15" y="0"/>
                  </a:lnTo>
                  <a:lnTo>
                    <a:pt x="14" y="10"/>
                  </a:lnTo>
                  <a:lnTo>
                    <a:pt x="17" y="13"/>
                  </a:lnTo>
                  <a:lnTo>
                    <a:pt x="17" y="20"/>
                  </a:lnTo>
                  <a:lnTo>
                    <a:pt x="21" y="22"/>
                  </a:lnTo>
                  <a:lnTo>
                    <a:pt x="20" y="31"/>
                  </a:lnTo>
                  <a:lnTo>
                    <a:pt x="16" y="37"/>
                  </a:lnTo>
                  <a:lnTo>
                    <a:pt x="9" y="33"/>
                  </a:lnTo>
                  <a:lnTo>
                    <a:pt x="7" y="37"/>
                  </a:lnTo>
                  <a:lnTo>
                    <a:pt x="2" y="35"/>
                  </a:lnTo>
                  <a:lnTo>
                    <a:pt x="0" y="20"/>
                  </a:lnTo>
                  <a:lnTo>
                    <a:pt x="2" y="12"/>
                  </a:lnTo>
                  <a:lnTo>
                    <a:pt x="6" y="7"/>
                  </a:lnTo>
                  <a:lnTo>
                    <a:pt x="16" y="0"/>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6" name="Freeform 656"/>
            <p:cNvSpPr>
              <a:spLocks/>
            </p:cNvSpPr>
            <p:nvPr/>
          </p:nvSpPr>
          <p:spPr bwMode="auto">
            <a:xfrm>
              <a:off x="6592423" y="1395451"/>
              <a:ext cx="12101" cy="16735"/>
            </a:xfrm>
            <a:custGeom>
              <a:avLst/>
              <a:gdLst>
                <a:gd name="T0" fmla="*/ 0 w 21"/>
                <a:gd name="T1" fmla="*/ 0 h 37"/>
                <a:gd name="T2" fmla="*/ 0 w 21"/>
                <a:gd name="T3" fmla="*/ 0 h 37"/>
                <a:gd name="T4" fmla="*/ 0 w 21"/>
                <a:gd name="T5" fmla="*/ 0 h 37"/>
                <a:gd name="T6" fmla="*/ 0 w 21"/>
                <a:gd name="T7" fmla="*/ 0 h 37"/>
                <a:gd name="T8" fmla="*/ 0 w 21"/>
                <a:gd name="T9" fmla="*/ 0 h 37"/>
                <a:gd name="T10" fmla="*/ 0 w 21"/>
                <a:gd name="T11" fmla="*/ 0 h 37"/>
                <a:gd name="T12" fmla="*/ 0 w 21"/>
                <a:gd name="T13" fmla="*/ 0 h 37"/>
                <a:gd name="T14" fmla="*/ 0 w 21"/>
                <a:gd name="T15" fmla="*/ 0 h 37"/>
                <a:gd name="T16" fmla="*/ 0 w 21"/>
                <a:gd name="T17" fmla="*/ 0 h 37"/>
                <a:gd name="T18" fmla="*/ 0 w 21"/>
                <a:gd name="T19" fmla="*/ 0 h 37"/>
                <a:gd name="T20" fmla="*/ 0 w 21"/>
                <a:gd name="T21" fmla="*/ 0 h 37"/>
                <a:gd name="T22" fmla="*/ 0 w 21"/>
                <a:gd name="T23" fmla="*/ 0 h 37"/>
                <a:gd name="T24" fmla="*/ 0 w 21"/>
                <a:gd name="T25" fmla="*/ 0 h 37"/>
                <a:gd name="T26" fmla="*/ 0 w 21"/>
                <a:gd name="T27" fmla="*/ 0 h 37"/>
                <a:gd name="T28" fmla="*/ 0 w 21"/>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37"/>
                <a:gd name="T47" fmla="*/ 21 w 21"/>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37">
                  <a:moveTo>
                    <a:pt x="16" y="0"/>
                  </a:moveTo>
                  <a:lnTo>
                    <a:pt x="15" y="0"/>
                  </a:lnTo>
                  <a:lnTo>
                    <a:pt x="14" y="10"/>
                  </a:lnTo>
                  <a:lnTo>
                    <a:pt x="17" y="13"/>
                  </a:lnTo>
                  <a:lnTo>
                    <a:pt x="17" y="20"/>
                  </a:lnTo>
                  <a:lnTo>
                    <a:pt x="21" y="22"/>
                  </a:lnTo>
                  <a:lnTo>
                    <a:pt x="20" y="31"/>
                  </a:lnTo>
                  <a:lnTo>
                    <a:pt x="16" y="37"/>
                  </a:lnTo>
                  <a:lnTo>
                    <a:pt x="9" y="33"/>
                  </a:lnTo>
                  <a:lnTo>
                    <a:pt x="7" y="37"/>
                  </a:lnTo>
                  <a:lnTo>
                    <a:pt x="2" y="35"/>
                  </a:lnTo>
                  <a:lnTo>
                    <a:pt x="0" y="20"/>
                  </a:lnTo>
                  <a:lnTo>
                    <a:pt x="2" y="12"/>
                  </a:lnTo>
                  <a:lnTo>
                    <a:pt x="6" y="7"/>
                  </a:lnTo>
                  <a:lnTo>
                    <a:pt x="16"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7" name="Freeform 657"/>
            <p:cNvSpPr>
              <a:spLocks/>
            </p:cNvSpPr>
            <p:nvPr/>
          </p:nvSpPr>
          <p:spPr bwMode="auto">
            <a:xfrm>
              <a:off x="6733098" y="1495862"/>
              <a:ext cx="28739" cy="15340"/>
            </a:xfrm>
            <a:custGeom>
              <a:avLst/>
              <a:gdLst>
                <a:gd name="T0" fmla="*/ 0 w 61"/>
                <a:gd name="T1" fmla="*/ 0 h 33"/>
                <a:gd name="T2" fmla="*/ 0 w 61"/>
                <a:gd name="T3" fmla="*/ 0 h 33"/>
                <a:gd name="T4" fmla="*/ 0 w 61"/>
                <a:gd name="T5" fmla="*/ 0 h 33"/>
                <a:gd name="T6" fmla="*/ 0 w 61"/>
                <a:gd name="T7" fmla="*/ 0 h 33"/>
                <a:gd name="T8" fmla="*/ 0 w 61"/>
                <a:gd name="T9" fmla="*/ 0 h 33"/>
                <a:gd name="T10" fmla="*/ 0 w 61"/>
                <a:gd name="T11" fmla="*/ 0 h 33"/>
                <a:gd name="T12" fmla="*/ 0 w 61"/>
                <a:gd name="T13" fmla="*/ 0 h 33"/>
                <a:gd name="T14" fmla="*/ 0 w 61"/>
                <a:gd name="T15" fmla="*/ 0 h 33"/>
                <a:gd name="T16" fmla="*/ 0 w 61"/>
                <a:gd name="T17" fmla="*/ 0 h 33"/>
                <a:gd name="T18" fmla="*/ 0 w 61"/>
                <a:gd name="T19" fmla="*/ 0 h 33"/>
                <a:gd name="T20" fmla="*/ 0 w 61"/>
                <a:gd name="T21" fmla="*/ 0 h 33"/>
                <a:gd name="T22" fmla="*/ 0 w 61"/>
                <a:gd name="T23" fmla="*/ 0 h 33"/>
                <a:gd name="T24" fmla="*/ 0 w 61"/>
                <a:gd name="T25" fmla="*/ 0 h 33"/>
                <a:gd name="T26" fmla="*/ 0 w 61"/>
                <a:gd name="T27" fmla="*/ 0 h 33"/>
                <a:gd name="T28" fmla="*/ 0 w 61"/>
                <a:gd name="T29" fmla="*/ 0 h 33"/>
                <a:gd name="T30" fmla="*/ 0 w 61"/>
                <a:gd name="T31" fmla="*/ 0 h 33"/>
                <a:gd name="T32" fmla="*/ 0 w 61"/>
                <a:gd name="T33" fmla="*/ 0 h 33"/>
                <a:gd name="T34" fmla="*/ 0 w 61"/>
                <a:gd name="T35" fmla="*/ 0 h 33"/>
                <a:gd name="T36" fmla="*/ 0 w 61"/>
                <a:gd name="T37" fmla="*/ 0 h 33"/>
                <a:gd name="T38" fmla="*/ 0 w 61"/>
                <a:gd name="T39" fmla="*/ 0 h 33"/>
                <a:gd name="T40" fmla="*/ 0 w 61"/>
                <a:gd name="T41" fmla="*/ 0 h 33"/>
                <a:gd name="T42" fmla="*/ 0 w 61"/>
                <a:gd name="T43" fmla="*/ 0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
                <a:gd name="T67" fmla="*/ 0 h 33"/>
                <a:gd name="T68" fmla="*/ 61 w 61"/>
                <a:gd name="T69" fmla="*/ 33 h 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 h="33">
                  <a:moveTo>
                    <a:pt x="48" y="4"/>
                  </a:moveTo>
                  <a:lnTo>
                    <a:pt x="47" y="10"/>
                  </a:lnTo>
                  <a:lnTo>
                    <a:pt x="47" y="16"/>
                  </a:lnTo>
                  <a:lnTo>
                    <a:pt x="50" y="22"/>
                  </a:lnTo>
                  <a:lnTo>
                    <a:pt x="48" y="33"/>
                  </a:lnTo>
                  <a:lnTo>
                    <a:pt x="22" y="30"/>
                  </a:lnTo>
                  <a:lnTo>
                    <a:pt x="2" y="17"/>
                  </a:lnTo>
                  <a:lnTo>
                    <a:pt x="0" y="8"/>
                  </a:lnTo>
                  <a:lnTo>
                    <a:pt x="3" y="6"/>
                  </a:lnTo>
                  <a:lnTo>
                    <a:pt x="7" y="11"/>
                  </a:lnTo>
                  <a:lnTo>
                    <a:pt x="8" y="16"/>
                  </a:lnTo>
                  <a:lnTo>
                    <a:pt x="11" y="10"/>
                  </a:lnTo>
                  <a:lnTo>
                    <a:pt x="16" y="7"/>
                  </a:lnTo>
                  <a:lnTo>
                    <a:pt x="21" y="0"/>
                  </a:lnTo>
                  <a:lnTo>
                    <a:pt x="36" y="12"/>
                  </a:lnTo>
                  <a:lnTo>
                    <a:pt x="46" y="2"/>
                  </a:lnTo>
                  <a:lnTo>
                    <a:pt x="54" y="4"/>
                  </a:lnTo>
                  <a:lnTo>
                    <a:pt x="60" y="10"/>
                  </a:lnTo>
                  <a:lnTo>
                    <a:pt x="61" y="14"/>
                  </a:lnTo>
                  <a:lnTo>
                    <a:pt x="60" y="28"/>
                  </a:lnTo>
                  <a:lnTo>
                    <a:pt x="57" y="12"/>
                  </a:lnTo>
                  <a:lnTo>
                    <a:pt x="48"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8" name="Freeform 658"/>
            <p:cNvSpPr>
              <a:spLocks/>
            </p:cNvSpPr>
            <p:nvPr/>
          </p:nvSpPr>
          <p:spPr bwMode="auto">
            <a:xfrm>
              <a:off x="6733098" y="1495862"/>
              <a:ext cx="28739" cy="15340"/>
            </a:xfrm>
            <a:custGeom>
              <a:avLst/>
              <a:gdLst>
                <a:gd name="T0" fmla="*/ 0 w 61"/>
                <a:gd name="T1" fmla="*/ 0 h 33"/>
                <a:gd name="T2" fmla="*/ 0 w 61"/>
                <a:gd name="T3" fmla="*/ 0 h 33"/>
                <a:gd name="T4" fmla="*/ 0 w 61"/>
                <a:gd name="T5" fmla="*/ 0 h 33"/>
                <a:gd name="T6" fmla="*/ 0 w 61"/>
                <a:gd name="T7" fmla="*/ 0 h 33"/>
                <a:gd name="T8" fmla="*/ 0 w 61"/>
                <a:gd name="T9" fmla="*/ 0 h 33"/>
                <a:gd name="T10" fmla="*/ 0 w 61"/>
                <a:gd name="T11" fmla="*/ 0 h 33"/>
                <a:gd name="T12" fmla="*/ 0 w 61"/>
                <a:gd name="T13" fmla="*/ 0 h 33"/>
                <a:gd name="T14" fmla="*/ 0 w 61"/>
                <a:gd name="T15" fmla="*/ 0 h 33"/>
                <a:gd name="T16" fmla="*/ 0 w 61"/>
                <a:gd name="T17" fmla="*/ 0 h 33"/>
                <a:gd name="T18" fmla="*/ 0 w 61"/>
                <a:gd name="T19" fmla="*/ 0 h 33"/>
                <a:gd name="T20" fmla="*/ 0 w 61"/>
                <a:gd name="T21" fmla="*/ 0 h 33"/>
                <a:gd name="T22" fmla="*/ 0 w 61"/>
                <a:gd name="T23" fmla="*/ 0 h 33"/>
                <a:gd name="T24" fmla="*/ 0 w 61"/>
                <a:gd name="T25" fmla="*/ 0 h 33"/>
                <a:gd name="T26" fmla="*/ 0 w 61"/>
                <a:gd name="T27" fmla="*/ 0 h 33"/>
                <a:gd name="T28" fmla="*/ 0 w 61"/>
                <a:gd name="T29" fmla="*/ 0 h 33"/>
                <a:gd name="T30" fmla="*/ 0 w 61"/>
                <a:gd name="T31" fmla="*/ 0 h 33"/>
                <a:gd name="T32" fmla="*/ 0 w 61"/>
                <a:gd name="T33" fmla="*/ 0 h 33"/>
                <a:gd name="T34" fmla="*/ 0 w 61"/>
                <a:gd name="T35" fmla="*/ 0 h 33"/>
                <a:gd name="T36" fmla="*/ 0 w 61"/>
                <a:gd name="T37" fmla="*/ 0 h 33"/>
                <a:gd name="T38" fmla="*/ 0 w 61"/>
                <a:gd name="T39" fmla="*/ 0 h 33"/>
                <a:gd name="T40" fmla="*/ 0 w 61"/>
                <a:gd name="T41" fmla="*/ 0 h 33"/>
                <a:gd name="T42" fmla="*/ 0 w 61"/>
                <a:gd name="T43" fmla="*/ 0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
                <a:gd name="T67" fmla="*/ 0 h 33"/>
                <a:gd name="T68" fmla="*/ 61 w 61"/>
                <a:gd name="T69" fmla="*/ 33 h 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 h="33">
                  <a:moveTo>
                    <a:pt x="48" y="4"/>
                  </a:moveTo>
                  <a:lnTo>
                    <a:pt x="47" y="10"/>
                  </a:lnTo>
                  <a:lnTo>
                    <a:pt x="47" y="16"/>
                  </a:lnTo>
                  <a:lnTo>
                    <a:pt x="50" y="22"/>
                  </a:lnTo>
                  <a:lnTo>
                    <a:pt x="48" y="33"/>
                  </a:lnTo>
                  <a:lnTo>
                    <a:pt x="22" y="30"/>
                  </a:lnTo>
                  <a:lnTo>
                    <a:pt x="2" y="17"/>
                  </a:lnTo>
                  <a:lnTo>
                    <a:pt x="0" y="8"/>
                  </a:lnTo>
                  <a:lnTo>
                    <a:pt x="3" y="6"/>
                  </a:lnTo>
                  <a:lnTo>
                    <a:pt x="7" y="11"/>
                  </a:lnTo>
                  <a:lnTo>
                    <a:pt x="8" y="16"/>
                  </a:lnTo>
                  <a:lnTo>
                    <a:pt x="11" y="10"/>
                  </a:lnTo>
                  <a:lnTo>
                    <a:pt x="16" y="7"/>
                  </a:lnTo>
                  <a:lnTo>
                    <a:pt x="21" y="0"/>
                  </a:lnTo>
                  <a:lnTo>
                    <a:pt x="36" y="12"/>
                  </a:lnTo>
                  <a:lnTo>
                    <a:pt x="46" y="2"/>
                  </a:lnTo>
                  <a:lnTo>
                    <a:pt x="54" y="4"/>
                  </a:lnTo>
                  <a:lnTo>
                    <a:pt x="60" y="10"/>
                  </a:lnTo>
                  <a:lnTo>
                    <a:pt x="61" y="14"/>
                  </a:lnTo>
                  <a:lnTo>
                    <a:pt x="60" y="28"/>
                  </a:lnTo>
                  <a:lnTo>
                    <a:pt x="57" y="12"/>
                  </a:lnTo>
                  <a:lnTo>
                    <a:pt x="4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9" name="Freeform 659"/>
            <p:cNvSpPr>
              <a:spLocks/>
            </p:cNvSpPr>
            <p:nvPr/>
          </p:nvSpPr>
          <p:spPr bwMode="auto">
            <a:xfrm>
              <a:off x="6730073" y="1410791"/>
              <a:ext cx="30253" cy="29287"/>
            </a:xfrm>
            <a:custGeom>
              <a:avLst/>
              <a:gdLst>
                <a:gd name="T0" fmla="*/ 0 w 59"/>
                <a:gd name="T1" fmla="*/ 0 h 58"/>
                <a:gd name="T2" fmla="*/ 0 w 59"/>
                <a:gd name="T3" fmla="*/ 0 h 58"/>
                <a:gd name="T4" fmla="*/ 0 w 59"/>
                <a:gd name="T5" fmla="*/ 0 h 58"/>
                <a:gd name="T6" fmla="*/ 0 w 59"/>
                <a:gd name="T7" fmla="*/ 0 h 58"/>
                <a:gd name="T8" fmla="*/ 0 w 59"/>
                <a:gd name="T9" fmla="*/ 0 h 58"/>
                <a:gd name="T10" fmla="*/ 0 w 59"/>
                <a:gd name="T11" fmla="*/ 0 h 58"/>
                <a:gd name="T12" fmla="*/ 0 w 59"/>
                <a:gd name="T13" fmla="*/ 0 h 58"/>
                <a:gd name="T14" fmla="*/ 0 w 59"/>
                <a:gd name="T15" fmla="*/ 0 h 58"/>
                <a:gd name="T16" fmla="*/ 0 w 59"/>
                <a:gd name="T17" fmla="*/ 0 h 58"/>
                <a:gd name="T18" fmla="*/ 0 w 59"/>
                <a:gd name="T19" fmla="*/ 0 h 58"/>
                <a:gd name="T20" fmla="*/ 0 w 59"/>
                <a:gd name="T21" fmla="*/ 0 h 58"/>
                <a:gd name="T22" fmla="*/ 0 w 59"/>
                <a:gd name="T23" fmla="*/ 0 h 58"/>
                <a:gd name="T24" fmla="*/ 0 w 59"/>
                <a:gd name="T25" fmla="*/ 0 h 58"/>
                <a:gd name="T26" fmla="*/ 0 w 59"/>
                <a:gd name="T27" fmla="*/ 0 h 58"/>
                <a:gd name="T28" fmla="*/ 0 w 59"/>
                <a:gd name="T29" fmla="*/ 0 h 58"/>
                <a:gd name="T30" fmla="*/ 0 w 59"/>
                <a:gd name="T31" fmla="*/ 0 h 58"/>
                <a:gd name="T32" fmla="*/ 0 w 59"/>
                <a:gd name="T33" fmla="*/ 0 h 58"/>
                <a:gd name="T34" fmla="*/ 0 w 59"/>
                <a:gd name="T35" fmla="*/ 0 h 58"/>
                <a:gd name="T36" fmla="*/ 0 w 59"/>
                <a:gd name="T37" fmla="*/ 0 h 58"/>
                <a:gd name="T38" fmla="*/ 0 w 59"/>
                <a:gd name="T39" fmla="*/ 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58"/>
                <a:gd name="T62" fmla="*/ 59 w 59"/>
                <a:gd name="T63" fmla="*/ 58 h 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58">
                  <a:moveTo>
                    <a:pt x="53" y="29"/>
                  </a:moveTo>
                  <a:lnTo>
                    <a:pt x="53" y="32"/>
                  </a:lnTo>
                  <a:lnTo>
                    <a:pt x="40" y="50"/>
                  </a:lnTo>
                  <a:lnTo>
                    <a:pt x="27" y="58"/>
                  </a:lnTo>
                  <a:lnTo>
                    <a:pt x="24" y="57"/>
                  </a:lnTo>
                  <a:lnTo>
                    <a:pt x="24" y="52"/>
                  </a:lnTo>
                  <a:lnTo>
                    <a:pt x="28" y="51"/>
                  </a:lnTo>
                  <a:lnTo>
                    <a:pt x="34" y="44"/>
                  </a:lnTo>
                  <a:lnTo>
                    <a:pt x="33" y="39"/>
                  </a:lnTo>
                  <a:lnTo>
                    <a:pt x="21" y="49"/>
                  </a:lnTo>
                  <a:lnTo>
                    <a:pt x="4" y="51"/>
                  </a:lnTo>
                  <a:lnTo>
                    <a:pt x="0" y="47"/>
                  </a:lnTo>
                  <a:lnTo>
                    <a:pt x="15" y="31"/>
                  </a:lnTo>
                  <a:lnTo>
                    <a:pt x="23" y="29"/>
                  </a:lnTo>
                  <a:lnTo>
                    <a:pt x="42" y="15"/>
                  </a:lnTo>
                  <a:lnTo>
                    <a:pt x="52" y="0"/>
                  </a:lnTo>
                  <a:lnTo>
                    <a:pt x="59" y="11"/>
                  </a:lnTo>
                  <a:lnTo>
                    <a:pt x="57" y="28"/>
                  </a:lnTo>
                  <a:lnTo>
                    <a:pt x="56" y="31"/>
                  </a:lnTo>
                  <a:lnTo>
                    <a:pt x="53" y="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0" name="Freeform 660"/>
            <p:cNvSpPr>
              <a:spLocks/>
            </p:cNvSpPr>
            <p:nvPr/>
          </p:nvSpPr>
          <p:spPr bwMode="auto">
            <a:xfrm>
              <a:off x="6730073" y="1410791"/>
              <a:ext cx="30253" cy="29287"/>
            </a:xfrm>
            <a:custGeom>
              <a:avLst/>
              <a:gdLst>
                <a:gd name="T0" fmla="*/ 0 w 59"/>
                <a:gd name="T1" fmla="*/ 0 h 58"/>
                <a:gd name="T2" fmla="*/ 0 w 59"/>
                <a:gd name="T3" fmla="*/ 0 h 58"/>
                <a:gd name="T4" fmla="*/ 0 w 59"/>
                <a:gd name="T5" fmla="*/ 0 h 58"/>
                <a:gd name="T6" fmla="*/ 0 w 59"/>
                <a:gd name="T7" fmla="*/ 0 h 58"/>
                <a:gd name="T8" fmla="*/ 0 w 59"/>
                <a:gd name="T9" fmla="*/ 0 h 58"/>
                <a:gd name="T10" fmla="*/ 0 w 59"/>
                <a:gd name="T11" fmla="*/ 0 h 58"/>
                <a:gd name="T12" fmla="*/ 0 w 59"/>
                <a:gd name="T13" fmla="*/ 0 h 58"/>
                <a:gd name="T14" fmla="*/ 0 w 59"/>
                <a:gd name="T15" fmla="*/ 0 h 58"/>
                <a:gd name="T16" fmla="*/ 0 w 59"/>
                <a:gd name="T17" fmla="*/ 0 h 58"/>
                <a:gd name="T18" fmla="*/ 0 w 59"/>
                <a:gd name="T19" fmla="*/ 0 h 58"/>
                <a:gd name="T20" fmla="*/ 0 w 59"/>
                <a:gd name="T21" fmla="*/ 0 h 58"/>
                <a:gd name="T22" fmla="*/ 0 w 59"/>
                <a:gd name="T23" fmla="*/ 0 h 58"/>
                <a:gd name="T24" fmla="*/ 0 w 59"/>
                <a:gd name="T25" fmla="*/ 0 h 58"/>
                <a:gd name="T26" fmla="*/ 0 w 59"/>
                <a:gd name="T27" fmla="*/ 0 h 58"/>
                <a:gd name="T28" fmla="*/ 0 w 59"/>
                <a:gd name="T29" fmla="*/ 0 h 58"/>
                <a:gd name="T30" fmla="*/ 0 w 59"/>
                <a:gd name="T31" fmla="*/ 0 h 58"/>
                <a:gd name="T32" fmla="*/ 0 w 59"/>
                <a:gd name="T33" fmla="*/ 0 h 58"/>
                <a:gd name="T34" fmla="*/ 0 w 59"/>
                <a:gd name="T35" fmla="*/ 0 h 58"/>
                <a:gd name="T36" fmla="*/ 0 w 59"/>
                <a:gd name="T37" fmla="*/ 0 h 58"/>
                <a:gd name="T38" fmla="*/ 0 w 59"/>
                <a:gd name="T39" fmla="*/ 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58"/>
                <a:gd name="T62" fmla="*/ 59 w 59"/>
                <a:gd name="T63" fmla="*/ 58 h 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58">
                  <a:moveTo>
                    <a:pt x="53" y="29"/>
                  </a:moveTo>
                  <a:lnTo>
                    <a:pt x="53" y="32"/>
                  </a:lnTo>
                  <a:lnTo>
                    <a:pt x="40" y="50"/>
                  </a:lnTo>
                  <a:lnTo>
                    <a:pt x="27" y="58"/>
                  </a:lnTo>
                  <a:lnTo>
                    <a:pt x="24" y="57"/>
                  </a:lnTo>
                  <a:lnTo>
                    <a:pt x="24" y="52"/>
                  </a:lnTo>
                  <a:lnTo>
                    <a:pt x="28" y="51"/>
                  </a:lnTo>
                  <a:lnTo>
                    <a:pt x="34" y="44"/>
                  </a:lnTo>
                  <a:lnTo>
                    <a:pt x="33" y="39"/>
                  </a:lnTo>
                  <a:lnTo>
                    <a:pt x="21" y="49"/>
                  </a:lnTo>
                  <a:lnTo>
                    <a:pt x="4" y="51"/>
                  </a:lnTo>
                  <a:lnTo>
                    <a:pt x="0" y="47"/>
                  </a:lnTo>
                  <a:lnTo>
                    <a:pt x="15" y="31"/>
                  </a:lnTo>
                  <a:lnTo>
                    <a:pt x="23" y="29"/>
                  </a:lnTo>
                  <a:lnTo>
                    <a:pt x="42" y="15"/>
                  </a:lnTo>
                  <a:lnTo>
                    <a:pt x="52" y="0"/>
                  </a:lnTo>
                  <a:lnTo>
                    <a:pt x="59" y="11"/>
                  </a:lnTo>
                  <a:lnTo>
                    <a:pt x="57" y="28"/>
                  </a:lnTo>
                  <a:lnTo>
                    <a:pt x="56" y="31"/>
                  </a:lnTo>
                  <a:lnTo>
                    <a:pt x="53" y="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1" name="Freeform 661"/>
            <p:cNvSpPr>
              <a:spLocks/>
            </p:cNvSpPr>
            <p:nvPr/>
          </p:nvSpPr>
          <p:spPr bwMode="auto">
            <a:xfrm>
              <a:off x="7102180" y="1650662"/>
              <a:ext cx="40841" cy="39049"/>
            </a:xfrm>
            <a:custGeom>
              <a:avLst/>
              <a:gdLst>
                <a:gd name="T0" fmla="*/ 0 w 88"/>
                <a:gd name="T1" fmla="*/ 0 h 77"/>
                <a:gd name="T2" fmla="*/ 0 w 88"/>
                <a:gd name="T3" fmla="*/ 0 h 77"/>
                <a:gd name="T4" fmla="*/ 0 w 88"/>
                <a:gd name="T5" fmla="*/ 0 h 77"/>
                <a:gd name="T6" fmla="*/ 0 w 88"/>
                <a:gd name="T7" fmla="*/ 0 h 77"/>
                <a:gd name="T8" fmla="*/ 0 w 88"/>
                <a:gd name="T9" fmla="*/ 0 h 77"/>
                <a:gd name="T10" fmla="*/ 0 w 88"/>
                <a:gd name="T11" fmla="*/ 0 h 77"/>
                <a:gd name="T12" fmla="*/ 0 w 88"/>
                <a:gd name="T13" fmla="*/ 0 h 77"/>
                <a:gd name="T14" fmla="*/ 0 w 88"/>
                <a:gd name="T15" fmla="*/ 0 h 77"/>
                <a:gd name="T16" fmla="*/ 0 w 88"/>
                <a:gd name="T17" fmla="*/ 0 h 77"/>
                <a:gd name="T18" fmla="*/ 0 w 88"/>
                <a:gd name="T19" fmla="*/ 0 h 77"/>
                <a:gd name="T20" fmla="*/ 0 w 88"/>
                <a:gd name="T21" fmla="*/ 0 h 77"/>
                <a:gd name="T22" fmla="*/ 0 w 88"/>
                <a:gd name="T23" fmla="*/ 0 h 77"/>
                <a:gd name="T24" fmla="*/ 0 w 88"/>
                <a:gd name="T25" fmla="*/ 0 h 77"/>
                <a:gd name="T26" fmla="*/ 0 w 88"/>
                <a:gd name="T27" fmla="*/ 0 h 77"/>
                <a:gd name="T28" fmla="*/ 0 w 88"/>
                <a:gd name="T29" fmla="*/ 0 h 77"/>
                <a:gd name="T30" fmla="*/ 0 w 88"/>
                <a:gd name="T31" fmla="*/ 0 h 77"/>
                <a:gd name="T32" fmla="*/ 0 w 88"/>
                <a:gd name="T33" fmla="*/ 0 h 77"/>
                <a:gd name="T34" fmla="*/ 0 w 88"/>
                <a:gd name="T35" fmla="*/ 0 h 77"/>
                <a:gd name="T36" fmla="*/ 0 w 88"/>
                <a:gd name="T37" fmla="*/ 0 h 77"/>
                <a:gd name="T38" fmla="*/ 0 w 88"/>
                <a:gd name="T39" fmla="*/ 0 h 77"/>
                <a:gd name="T40" fmla="*/ 0 w 88"/>
                <a:gd name="T41" fmla="*/ 0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
                <a:gd name="T64" fmla="*/ 0 h 77"/>
                <a:gd name="T65" fmla="*/ 88 w 88"/>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 h="77">
                  <a:moveTo>
                    <a:pt x="73" y="6"/>
                  </a:moveTo>
                  <a:lnTo>
                    <a:pt x="79" y="14"/>
                  </a:lnTo>
                  <a:lnTo>
                    <a:pt x="86" y="14"/>
                  </a:lnTo>
                  <a:lnTo>
                    <a:pt x="88" y="20"/>
                  </a:lnTo>
                  <a:lnTo>
                    <a:pt x="82" y="58"/>
                  </a:lnTo>
                  <a:lnTo>
                    <a:pt x="62" y="77"/>
                  </a:lnTo>
                  <a:lnTo>
                    <a:pt x="44" y="71"/>
                  </a:lnTo>
                  <a:lnTo>
                    <a:pt x="34" y="71"/>
                  </a:lnTo>
                  <a:lnTo>
                    <a:pt x="24" y="58"/>
                  </a:lnTo>
                  <a:lnTo>
                    <a:pt x="6" y="51"/>
                  </a:lnTo>
                  <a:lnTo>
                    <a:pt x="0" y="41"/>
                  </a:lnTo>
                  <a:lnTo>
                    <a:pt x="1" y="37"/>
                  </a:lnTo>
                  <a:lnTo>
                    <a:pt x="4" y="30"/>
                  </a:lnTo>
                  <a:lnTo>
                    <a:pt x="10" y="36"/>
                  </a:lnTo>
                  <a:lnTo>
                    <a:pt x="16" y="37"/>
                  </a:lnTo>
                  <a:lnTo>
                    <a:pt x="21" y="31"/>
                  </a:lnTo>
                  <a:lnTo>
                    <a:pt x="25" y="23"/>
                  </a:lnTo>
                  <a:lnTo>
                    <a:pt x="21" y="7"/>
                  </a:lnTo>
                  <a:lnTo>
                    <a:pt x="25" y="0"/>
                  </a:lnTo>
                  <a:lnTo>
                    <a:pt x="63" y="9"/>
                  </a:lnTo>
                  <a:lnTo>
                    <a:pt x="73"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2" name="Freeform 662"/>
            <p:cNvSpPr>
              <a:spLocks/>
            </p:cNvSpPr>
            <p:nvPr/>
          </p:nvSpPr>
          <p:spPr bwMode="auto">
            <a:xfrm>
              <a:off x="7102180" y="1650662"/>
              <a:ext cx="40841" cy="39049"/>
            </a:xfrm>
            <a:custGeom>
              <a:avLst/>
              <a:gdLst>
                <a:gd name="T0" fmla="*/ 0 w 88"/>
                <a:gd name="T1" fmla="*/ 0 h 77"/>
                <a:gd name="T2" fmla="*/ 0 w 88"/>
                <a:gd name="T3" fmla="*/ 0 h 77"/>
                <a:gd name="T4" fmla="*/ 0 w 88"/>
                <a:gd name="T5" fmla="*/ 0 h 77"/>
                <a:gd name="T6" fmla="*/ 0 w 88"/>
                <a:gd name="T7" fmla="*/ 0 h 77"/>
                <a:gd name="T8" fmla="*/ 0 w 88"/>
                <a:gd name="T9" fmla="*/ 0 h 77"/>
                <a:gd name="T10" fmla="*/ 0 w 88"/>
                <a:gd name="T11" fmla="*/ 0 h 77"/>
                <a:gd name="T12" fmla="*/ 0 w 88"/>
                <a:gd name="T13" fmla="*/ 0 h 77"/>
                <a:gd name="T14" fmla="*/ 0 w 88"/>
                <a:gd name="T15" fmla="*/ 0 h 77"/>
                <a:gd name="T16" fmla="*/ 0 w 88"/>
                <a:gd name="T17" fmla="*/ 0 h 77"/>
                <a:gd name="T18" fmla="*/ 0 w 88"/>
                <a:gd name="T19" fmla="*/ 0 h 77"/>
                <a:gd name="T20" fmla="*/ 0 w 88"/>
                <a:gd name="T21" fmla="*/ 0 h 77"/>
                <a:gd name="T22" fmla="*/ 0 w 88"/>
                <a:gd name="T23" fmla="*/ 0 h 77"/>
                <a:gd name="T24" fmla="*/ 0 w 88"/>
                <a:gd name="T25" fmla="*/ 0 h 77"/>
                <a:gd name="T26" fmla="*/ 0 w 88"/>
                <a:gd name="T27" fmla="*/ 0 h 77"/>
                <a:gd name="T28" fmla="*/ 0 w 88"/>
                <a:gd name="T29" fmla="*/ 0 h 77"/>
                <a:gd name="T30" fmla="*/ 0 w 88"/>
                <a:gd name="T31" fmla="*/ 0 h 77"/>
                <a:gd name="T32" fmla="*/ 0 w 88"/>
                <a:gd name="T33" fmla="*/ 0 h 77"/>
                <a:gd name="T34" fmla="*/ 0 w 88"/>
                <a:gd name="T35" fmla="*/ 0 h 77"/>
                <a:gd name="T36" fmla="*/ 0 w 88"/>
                <a:gd name="T37" fmla="*/ 0 h 77"/>
                <a:gd name="T38" fmla="*/ 0 w 88"/>
                <a:gd name="T39" fmla="*/ 0 h 77"/>
                <a:gd name="T40" fmla="*/ 0 w 88"/>
                <a:gd name="T41" fmla="*/ 0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
                <a:gd name="T64" fmla="*/ 0 h 77"/>
                <a:gd name="T65" fmla="*/ 88 w 88"/>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 h="77">
                  <a:moveTo>
                    <a:pt x="73" y="6"/>
                  </a:moveTo>
                  <a:lnTo>
                    <a:pt x="79" y="14"/>
                  </a:lnTo>
                  <a:lnTo>
                    <a:pt x="86" y="14"/>
                  </a:lnTo>
                  <a:lnTo>
                    <a:pt x="88" y="20"/>
                  </a:lnTo>
                  <a:lnTo>
                    <a:pt x="82" y="58"/>
                  </a:lnTo>
                  <a:lnTo>
                    <a:pt x="62" y="77"/>
                  </a:lnTo>
                  <a:lnTo>
                    <a:pt x="44" y="71"/>
                  </a:lnTo>
                  <a:lnTo>
                    <a:pt x="34" y="71"/>
                  </a:lnTo>
                  <a:lnTo>
                    <a:pt x="24" y="58"/>
                  </a:lnTo>
                  <a:lnTo>
                    <a:pt x="6" y="51"/>
                  </a:lnTo>
                  <a:lnTo>
                    <a:pt x="0" y="41"/>
                  </a:lnTo>
                  <a:lnTo>
                    <a:pt x="1" y="37"/>
                  </a:lnTo>
                  <a:lnTo>
                    <a:pt x="4" y="30"/>
                  </a:lnTo>
                  <a:lnTo>
                    <a:pt x="10" y="36"/>
                  </a:lnTo>
                  <a:lnTo>
                    <a:pt x="16" y="37"/>
                  </a:lnTo>
                  <a:lnTo>
                    <a:pt x="21" y="31"/>
                  </a:lnTo>
                  <a:lnTo>
                    <a:pt x="25" y="23"/>
                  </a:lnTo>
                  <a:lnTo>
                    <a:pt x="21" y="7"/>
                  </a:lnTo>
                  <a:lnTo>
                    <a:pt x="25" y="0"/>
                  </a:lnTo>
                  <a:lnTo>
                    <a:pt x="63" y="9"/>
                  </a:lnTo>
                  <a:lnTo>
                    <a:pt x="73"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3" name="Freeform 663"/>
            <p:cNvSpPr>
              <a:spLocks/>
            </p:cNvSpPr>
            <p:nvPr/>
          </p:nvSpPr>
          <p:spPr bwMode="auto">
            <a:xfrm>
              <a:off x="7678491" y="1877983"/>
              <a:ext cx="27227" cy="12551"/>
            </a:xfrm>
            <a:custGeom>
              <a:avLst/>
              <a:gdLst>
                <a:gd name="T0" fmla="*/ 0 w 58"/>
                <a:gd name="T1" fmla="*/ 0 h 27"/>
                <a:gd name="T2" fmla="*/ 0 w 58"/>
                <a:gd name="T3" fmla="*/ 0 h 27"/>
                <a:gd name="T4" fmla="*/ 0 w 58"/>
                <a:gd name="T5" fmla="*/ 0 h 27"/>
                <a:gd name="T6" fmla="*/ 0 w 58"/>
                <a:gd name="T7" fmla="*/ 0 h 27"/>
                <a:gd name="T8" fmla="*/ 0 w 58"/>
                <a:gd name="T9" fmla="*/ 0 h 27"/>
                <a:gd name="T10" fmla="*/ 0 w 58"/>
                <a:gd name="T11" fmla="*/ 0 h 27"/>
                <a:gd name="T12" fmla="*/ 0 w 58"/>
                <a:gd name="T13" fmla="*/ 0 h 27"/>
                <a:gd name="T14" fmla="*/ 0 w 58"/>
                <a:gd name="T15" fmla="*/ 0 h 27"/>
                <a:gd name="T16" fmla="*/ 0 w 58"/>
                <a:gd name="T17" fmla="*/ 0 h 27"/>
                <a:gd name="T18" fmla="*/ 0 w 58"/>
                <a:gd name="T19" fmla="*/ 0 h 27"/>
                <a:gd name="T20" fmla="*/ 0 w 58"/>
                <a:gd name="T21" fmla="*/ 0 h 27"/>
                <a:gd name="T22" fmla="*/ 0 w 58"/>
                <a:gd name="T23" fmla="*/ 0 h 27"/>
                <a:gd name="T24" fmla="*/ 0 w 58"/>
                <a:gd name="T25" fmla="*/ 0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27"/>
                <a:gd name="T41" fmla="*/ 58 w 58"/>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27">
                  <a:moveTo>
                    <a:pt x="14" y="0"/>
                  </a:moveTo>
                  <a:lnTo>
                    <a:pt x="21" y="8"/>
                  </a:lnTo>
                  <a:lnTo>
                    <a:pt x="26" y="8"/>
                  </a:lnTo>
                  <a:lnTo>
                    <a:pt x="29" y="5"/>
                  </a:lnTo>
                  <a:lnTo>
                    <a:pt x="55" y="7"/>
                  </a:lnTo>
                  <a:lnTo>
                    <a:pt x="58" y="13"/>
                  </a:lnTo>
                  <a:lnTo>
                    <a:pt x="48" y="27"/>
                  </a:lnTo>
                  <a:lnTo>
                    <a:pt x="41" y="24"/>
                  </a:lnTo>
                  <a:lnTo>
                    <a:pt x="35" y="27"/>
                  </a:lnTo>
                  <a:lnTo>
                    <a:pt x="1" y="12"/>
                  </a:lnTo>
                  <a:lnTo>
                    <a:pt x="0" y="9"/>
                  </a:lnTo>
                  <a:lnTo>
                    <a:pt x="7" y="7"/>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4" name="Freeform 664"/>
            <p:cNvSpPr>
              <a:spLocks/>
            </p:cNvSpPr>
            <p:nvPr/>
          </p:nvSpPr>
          <p:spPr bwMode="auto">
            <a:xfrm>
              <a:off x="7678491" y="1877983"/>
              <a:ext cx="27227" cy="12551"/>
            </a:xfrm>
            <a:custGeom>
              <a:avLst/>
              <a:gdLst>
                <a:gd name="T0" fmla="*/ 0 w 58"/>
                <a:gd name="T1" fmla="*/ 0 h 27"/>
                <a:gd name="T2" fmla="*/ 0 w 58"/>
                <a:gd name="T3" fmla="*/ 0 h 27"/>
                <a:gd name="T4" fmla="*/ 0 w 58"/>
                <a:gd name="T5" fmla="*/ 0 h 27"/>
                <a:gd name="T6" fmla="*/ 0 w 58"/>
                <a:gd name="T7" fmla="*/ 0 h 27"/>
                <a:gd name="T8" fmla="*/ 0 w 58"/>
                <a:gd name="T9" fmla="*/ 0 h 27"/>
                <a:gd name="T10" fmla="*/ 0 w 58"/>
                <a:gd name="T11" fmla="*/ 0 h 27"/>
                <a:gd name="T12" fmla="*/ 0 w 58"/>
                <a:gd name="T13" fmla="*/ 0 h 27"/>
                <a:gd name="T14" fmla="*/ 0 w 58"/>
                <a:gd name="T15" fmla="*/ 0 h 27"/>
                <a:gd name="T16" fmla="*/ 0 w 58"/>
                <a:gd name="T17" fmla="*/ 0 h 27"/>
                <a:gd name="T18" fmla="*/ 0 w 58"/>
                <a:gd name="T19" fmla="*/ 0 h 27"/>
                <a:gd name="T20" fmla="*/ 0 w 58"/>
                <a:gd name="T21" fmla="*/ 0 h 27"/>
                <a:gd name="T22" fmla="*/ 0 w 58"/>
                <a:gd name="T23" fmla="*/ 0 h 27"/>
                <a:gd name="T24" fmla="*/ 0 w 58"/>
                <a:gd name="T25" fmla="*/ 0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27"/>
                <a:gd name="T41" fmla="*/ 58 w 58"/>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27">
                  <a:moveTo>
                    <a:pt x="14" y="0"/>
                  </a:moveTo>
                  <a:lnTo>
                    <a:pt x="21" y="8"/>
                  </a:lnTo>
                  <a:lnTo>
                    <a:pt x="26" y="8"/>
                  </a:lnTo>
                  <a:lnTo>
                    <a:pt x="29" y="5"/>
                  </a:lnTo>
                  <a:lnTo>
                    <a:pt x="55" y="7"/>
                  </a:lnTo>
                  <a:lnTo>
                    <a:pt x="58" y="13"/>
                  </a:lnTo>
                  <a:lnTo>
                    <a:pt x="48" y="27"/>
                  </a:lnTo>
                  <a:lnTo>
                    <a:pt x="41" y="24"/>
                  </a:lnTo>
                  <a:lnTo>
                    <a:pt x="35" y="27"/>
                  </a:lnTo>
                  <a:lnTo>
                    <a:pt x="1" y="12"/>
                  </a:lnTo>
                  <a:lnTo>
                    <a:pt x="0" y="9"/>
                  </a:lnTo>
                  <a:lnTo>
                    <a:pt x="7" y="7"/>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5" name="Freeform 665"/>
            <p:cNvSpPr>
              <a:spLocks/>
            </p:cNvSpPr>
            <p:nvPr/>
          </p:nvSpPr>
          <p:spPr bwMode="auto">
            <a:xfrm>
              <a:off x="7702693" y="1876588"/>
              <a:ext cx="25715" cy="23709"/>
            </a:xfrm>
            <a:custGeom>
              <a:avLst/>
              <a:gdLst>
                <a:gd name="T0" fmla="*/ 0 w 51"/>
                <a:gd name="T1" fmla="*/ 0 h 47"/>
                <a:gd name="T2" fmla="*/ 0 w 51"/>
                <a:gd name="T3" fmla="*/ 0 h 47"/>
                <a:gd name="T4" fmla="*/ 0 w 51"/>
                <a:gd name="T5" fmla="*/ 0 h 47"/>
                <a:gd name="T6" fmla="*/ 0 w 51"/>
                <a:gd name="T7" fmla="*/ 0 h 47"/>
                <a:gd name="T8" fmla="*/ 0 w 51"/>
                <a:gd name="T9" fmla="*/ 0 h 47"/>
                <a:gd name="T10" fmla="*/ 0 w 51"/>
                <a:gd name="T11" fmla="*/ 0 h 47"/>
                <a:gd name="T12" fmla="*/ 0 w 51"/>
                <a:gd name="T13" fmla="*/ 0 h 47"/>
                <a:gd name="T14" fmla="*/ 0 w 51"/>
                <a:gd name="T15" fmla="*/ 0 h 47"/>
                <a:gd name="T16" fmla="*/ 0 w 51"/>
                <a:gd name="T17" fmla="*/ 0 h 47"/>
                <a:gd name="T18" fmla="*/ 0 w 51"/>
                <a:gd name="T19" fmla="*/ 0 h 47"/>
                <a:gd name="T20" fmla="*/ 0 w 51"/>
                <a:gd name="T21" fmla="*/ 0 h 47"/>
                <a:gd name="T22" fmla="*/ 0 w 51"/>
                <a:gd name="T23" fmla="*/ 0 h 47"/>
                <a:gd name="T24" fmla="*/ 0 w 51"/>
                <a:gd name="T25" fmla="*/ 0 h 47"/>
                <a:gd name="T26" fmla="*/ 0 w 51"/>
                <a:gd name="T27" fmla="*/ 0 h 47"/>
                <a:gd name="T28" fmla="*/ 0 w 51"/>
                <a:gd name="T29" fmla="*/ 0 h 47"/>
                <a:gd name="T30" fmla="*/ 0 w 51"/>
                <a:gd name="T31" fmla="*/ 0 h 47"/>
                <a:gd name="T32" fmla="*/ 0 w 51"/>
                <a:gd name="T33" fmla="*/ 0 h 47"/>
                <a:gd name="T34" fmla="*/ 0 w 51"/>
                <a:gd name="T35" fmla="*/ 0 h 47"/>
                <a:gd name="T36" fmla="*/ 0 w 51"/>
                <a:gd name="T37" fmla="*/ 0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
                <a:gd name="T58" fmla="*/ 0 h 47"/>
                <a:gd name="T59" fmla="*/ 51 w 51"/>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 h="47">
                  <a:moveTo>
                    <a:pt x="8" y="18"/>
                  </a:moveTo>
                  <a:lnTo>
                    <a:pt x="18" y="10"/>
                  </a:lnTo>
                  <a:lnTo>
                    <a:pt x="22" y="10"/>
                  </a:lnTo>
                  <a:lnTo>
                    <a:pt x="27" y="15"/>
                  </a:lnTo>
                  <a:lnTo>
                    <a:pt x="30" y="10"/>
                  </a:lnTo>
                  <a:lnTo>
                    <a:pt x="30" y="0"/>
                  </a:lnTo>
                  <a:lnTo>
                    <a:pt x="36" y="0"/>
                  </a:lnTo>
                  <a:lnTo>
                    <a:pt x="43" y="3"/>
                  </a:lnTo>
                  <a:lnTo>
                    <a:pt x="50" y="11"/>
                  </a:lnTo>
                  <a:lnTo>
                    <a:pt x="51" y="27"/>
                  </a:lnTo>
                  <a:lnTo>
                    <a:pt x="32" y="46"/>
                  </a:lnTo>
                  <a:lnTo>
                    <a:pt x="21" y="44"/>
                  </a:lnTo>
                  <a:lnTo>
                    <a:pt x="11" y="47"/>
                  </a:lnTo>
                  <a:lnTo>
                    <a:pt x="6" y="43"/>
                  </a:lnTo>
                  <a:lnTo>
                    <a:pt x="0" y="44"/>
                  </a:lnTo>
                  <a:lnTo>
                    <a:pt x="0" y="36"/>
                  </a:lnTo>
                  <a:lnTo>
                    <a:pt x="8" y="26"/>
                  </a:lnTo>
                  <a:lnTo>
                    <a:pt x="7" y="16"/>
                  </a:lnTo>
                  <a:lnTo>
                    <a:pt x="8"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6" name="Freeform 666"/>
            <p:cNvSpPr>
              <a:spLocks/>
            </p:cNvSpPr>
            <p:nvPr/>
          </p:nvSpPr>
          <p:spPr bwMode="auto">
            <a:xfrm>
              <a:off x="7702693" y="1876588"/>
              <a:ext cx="25715" cy="23709"/>
            </a:xfrm>
            <a:custGeom>
              <a:avLst/>
              <a:gdLst>
                <a:gd name="T0" fmla="*/ 0 w 51"/>
                <a:gd name="T1" fmla="*/ 0 h 47"/>
                <a:gd name="T2" fmla="*/ 0 w 51"/>
                <a:gd name="T3" fmla="*/ 0 h 47"/>
                <a:gd name="T4" fmla="*/ 0 w 51"/>
                <a:gd name="T5" fmla="*/ 0 h 47"/>
                <a:gd name="T6" fmla="*/ 0 w 51"/>
                <a:gd name="T7" fmla="*/ 0 h 47"/>
                <a:gd name="T8" fmla="*/ 0 w 51"/>
                <a:gd name="T9" fmla="*/ 0 h 47"/>
                <a:gd name="T10" fmla="*/ 0 w 51"/>
                <a:gd name="T11" fmla="*/ 0 h 47"/>
                <a:gd name="T12" fmla="*/ 0 w 51"/>
                <a:gd name="T13" fmla="*/ 0 h 47"/>
                <a:gd name="T14" fmla="*/ 0 w 51"/>
                <a:gd name="T15" fmla="*/ 0 h 47"/>
                <a:gd name="T16" fmla="*/ 0 w 51"/>
                <a:gd name="T17" fmla="*/ 0 h 47"/>
                <a:gd name="T18" fmla="*/ 0 w 51"/>
                <a:gd name="T19" fmla="*/ 0 h 47"/>
                <a:gd name="T20" fmla="*/ 0 w 51"/>
                <a:gd name="T21" fmla="*/ 0 h 47"/>
                <a:gd name="T22" fmla="*/ 0 w 51"/>
                <a:gd name="T23" fmla="*/ 0 h 47"/>
                <a:gd name="T24" fmla="*/ 0 w 51"/>
                <a:gd name="T25" fmla="*/ 0 h 47"/>
                <a:gd name="T26" fmla="*/ 0 w 51"/>
                <a:gd name="T27" fmla="*/ 0 h 47"/>
                <a:gd name="T28" fmla="*/ 0 w 51"/>
                <a:gd name="T29" fmla="*/ 0 h 47"/>
                <a:gd name="T30" fmla="*/ 0 w 51"/>
                <a:gd name="T31" fmla="*/ 0 h 47"/>
                <a:gd name="T32" fmla="*/ 0 w 51"/>
                <a:gd name="T33" fmla="*/ 0 h 47"/>
                <a:gd name="T34" fmla="*/ 0 w 51"/>
                <a:gd name="T35" fmla="*/ 0 h 47"/>
                <a:gd name="T36" fmla="*/ 0 w 51"/>
                <a:gd name="T37" fmla="*/ 0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
                <a:gd name="T58" fmla="*/ 0 h 47"/>
                <a:gd name="T59" fmla="*/ 51 w 51"/>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 h="47">
                  <a:moveTo>
                    <a:pt x="8" y="18"/>
                  </a:moveTo>
                  <a:lnTo>
                    <a:pt x="18" y="10"/>
                  </a:lnTo>
                  <a:lnTo>
                    <a:pt x="22" y="10"/>
                  </a:lnTo>
                  <a:lnTo>
                    <a:pt x="27" y="15"/>
                  </a:lnTo>
                  <a:lnTo>
                    <a:pt x="30" y="10"/>
                  </a:lnTo>
                  <a:lnTo>
                    <a:pt x="30" y="0"/>
                  </a:lnTo>
                  <a:lnTo>
                    <a:pt x="36" y="0"/>
                  </a:lnTo>
                  <a:lnTo>
                    <a:pt x="43" y="3"/>
                  </a:lnTo>
                  <a:lnTo>
                    <a:pt x="50" y="11"/>
                  </a:lnTo>
                  <a:lnTo>
                    <a:pt x="51" y="27"/>
                  </a:lnTo>
                  <a:lnTo>
                    <a:pt x="32" y="46"/>
                  </a:lnTo>
                  <a:lnTo>
                    <a:pt x="21" y="44"/>
                  </a:lnTo>
                  <a:lnTo>
                    <a:pt x="11" y="47"/>
                  </a:lnTo>
                  <a:lnTo>
                    <a:pt x="6" y="43"/>
                  </a:lnTo>
                  <a:lnTo>
                    <a:pt x="0" y="44"/>
                  </a:lnTo>
                  <a:lnTo>
                    <a:pt x="0" y="36"/>
                  </a:lnTo>
                  <a:lnTo>
                    <a:pt x="8" y="26"/>
                  </a:lnTo>
                  <a:lnTo>
                    <a:pt x="7" y="16"/>
                  </a:lnTo>
                  <a:lnTo>
                    <a:pt x="8"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7" name="Freeform 667"/>
            <p:cNvSpPr>
              <a:spLocks/>
            </p:cNvSpPr>
            <p:nvPr/>
          </p:nvSpPr>
          <p:spPr bwMode="auto">
            <a:xfrm>
              <a:off x="7732945" y="1812436"/>
              <a:ext cx="36303" cy="26498"/>
            </a:xfrm>
            <a:custGeom>
              <a:avLst/>
              <a:gdLst>
                <a:gd name="T0" fmla="*/ 0 w 73"/>
                <a:gd name="T1" fmla="*/ 0 h 51"/>
                <a:gd name="T2" fmla="*/ 0 w 73"/>
                <a:gd name="T3" fmla="*/ 0 h 51"/>
                <a:gd name="T4" fmla="*/ 0 w 73"/>
                <a:gd name="T5" fmla="*/ 0 h 51"/>
                <a:gd name="T6" fmla="*/ 0 w 73"/>
                <a:gd name="T7" fmla="*/ 0 h 51"/>
                <a:gd name="T8" fmla="*/ 0 w 73"/>
                <a:gd name="T9" fmla="*/ 0 h 51"/>
                <a:gd name="T10" fmla="*/ 0 w 73"/>
                <a:gd name="T11" fmla="*/ 0 h 51"/>
                <a:gd name="T12" fmla="*/ 0 w 73"/>
                <a:gd name="T13" fmla="*/ 0 h 51"/>
                <a:gd name="T14" fmla="*/ 0 w 73"/>
                <a:gd name="T15" fmla="*/ 0 h 51"/>
                <a:gd name="T16" fmla="*/ 0 w 73"/>
                <a:gd name="T17" fmla="*/ 0 h 51"/>
                <a:gd name="T18" fmla="*/ 0 w 73"/>
                <a:gd name="T19" fmla="*/ 0 h 51"/>
                <a:gd name="T20" fmla="*/ 0 w 73"/>
                <a:gd name="T21" fmla="*/ 0 h 51"/>
                <a:gd name="T22" fmla="*/ 0 w 73"/>
                <a:gd name="T23" fmla="*/ 0 h 51"/>
                <a:gd name="T24" fmla="*/ 0 w 73"/>
                <a:gd name="T25" fmla="*/ 0 h 51"/>
                <a:gd name="T26" fmla="*/ 0 w 73"/>
                <a:gd name="T27" fmla="*/ 0 h 51"/>
                <a:gd name="T28" fmla="*/ 0 w 73"/>
                <a:gd name="T29" fmla="*/ 0 h 51"/>
                <a:gd name="T30" fmla="*/ 0 w 73"/>
                <a:gd name="T31" fmla="*/ 0 h 51"/>
                <a:gd name="T32" fmla="*/ 0 w 73"/>
                <a:gd name="T33" fmla="*/ 0 h 51"/>
                <a:gd name="T34" fmla="*/ 0 w 73"/>
                <a:gd name="T35" fmla="*/ 0 h 51"/>
                <a:gd name="T36" fmla="*/ 0 w 73"/>
                <a:gd name="T37" fmla="*/ 0 h 51"/>
                <a:gd name="T38" fmla="*/ 0 w 73"/>
                <a:gd name="T39" fmla="*/ 0 h 51"/>
                <a:gd name="T40" fmla="*/ 0 w 73"/>
                <a:gd name="T41" fmla="*/ 0 h 51"/>
                <a:gd name="T42" fmla="*/ 0 w 73"/>
                <a:gd name="T43" fmla="*/ 0 h 51"/>
                <a:gd name="T44" fmla="*/ 0 w 73"/>
                <a:gd name="T45" fmla="*/ 0 h 51"/>
                <a:gd name="T46" fmla="*/ 0 w 73"/>
                <a:gd name="T47" fmla="*/ 0 h 51"/>
                <a:gd name="T48" fmla="*/ 0 w 73"/>
                <a:gd name="T49" fmla="*/ 0 h 51"/>
                <a:gd name="T50" fmla="*/ 0 w 73"/>
                <a:gd name="T51" fmla="*/ 0 h 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3"/>
                <a:gd name="T79" fmla="*/ 0 h 51"/>
                <a:gd name="T80" fmla="*/ 73 w 73"/>
                <a:gd name="T81" fmla="*/ 51 h 5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3" h="51">
                  <a:moveTo>
                    <a:pt x="38" y="4"/>
                  </a:moveTo>
                  <a:lnTo>
                    <a:pt x="49" y="6"/>
                  </a:lnTo>
                  <a:lnTo>
                    <a:pt x="71" y="2"/>
                  </a:lnTo>
                  <a:lnTo>
                    <a:pt x="73" y="4"/>
                  </a:lnTo>
                  <a:lnTo>
                    <a:pt x="66" y="30"/>
                  </a:lnTo>
                  <a:lnTo>
                    <a:pt x="62" y="37"/>
                  </a:lnTo>
                  <a:lnTo>
                    <a:pt x="61" y="22"/>
                  </a:lnTo>
                  <a:lnTo>
                    <a:pt x="53" y="42"/>
                  </a:lnTo>
                  <a:lnTo>
                    <a:pt x="47" y="41"/>
                  </a:lnTo>
                  <a:lnTo>
                    <a:pt x="38" y="35"/>
                  </a:lnTo>
                  <a:lnTo>
                    <a:pt x="31" y="43"/>
                  </a:lnTo>
                  <a:lnTo>
                    <a:pt x="18" y="43"/>
                  </a:lnTo>
                  <a:lnTo>
                    <a:pt x="16" y="47"/>
                  </a:lnTo>
                  <a:lnTo>
                    <a:pt x="11" y="51"/>
                  </a:lnTo>
                  <a:lnTo>
                    <a:pt x="0" y="39"/>
                  </a:lnTo>
                  <a:lnTo>
                    <a:pt x="3" y="33"/>
                  </a:lnTo>
                  <a:lnTo>
                    <a:pt x="10" y="30"/>
                  </a:lnTo>
                  <a:lnTo>
                    <a:pt x="9" y="23"/>
                  </a:lnTo>
                  <a:lnTo>
                    <a:pt x="11" y="18"/>
                  </a:lnTo>
                  <a:lnTo>
                    <a:pt x="17" y="16"/>
                  </a:lnTo>
                  <a:lnTo>
                    <a:pt x="17" y="10"/>
                  </a:lnTo>
                  <a:lnTo>
                    <a:pt x="15" y="3"/>
                  </a:lnTo>
                  <a:lnTo>
                    <a:pt x="21" y="0"/>
                  </a:lnTo>
                  <a:lnTo>
                    <a:pt x="35" y="0"/>
                  </a:lnTo>
                  <a:lnTo>
                    <a:pt x="38" y="2"/>
                  </a:lnTo>
                  <a:lnTo>
                    <a:pt x="38"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8" name="Freeform 668"/>
            <p:cNvSpPr>
              <a:spLocks/>
            </p:cNvSpPr>
            <p:nvPr/>
          </p:nvSpPr>
          <p:spPr bwMode="auto">
            <a:xfrm>
              <a:off x="7732945" y="1812436"/>
              <a:ext cx="36303" cy="26498"/>
            </a:xfrm>
            <a:custGeom>
              <a:avLst/>
              <a:gdLst>
                <a:gd name="T0" fmla="*/ 0 w 73"/>
                <a:gd name="T1" fmla="*/ 0 h 51"/>
                <a:gd name="T2" fmla="*/ 0 w 73"/>
                <a:gd name="T3" fmla="*/ 0 h 51"/>
                <a:gd name="T4" fmla="*/ 0 w 73"/>
                <a:gd name="T5" fmla="*/ 0 h 51"/>
                <a:gd name="T6" fmla="*/ 0 w 73"/>
                <a:gd name="T7" fmla="*/ 0 h 51"/>
                <a:gd name="T8" fmla="*/ 0 w 73"/>
                <a:gd name="T9" fmla="*/ 0 h 51"/>
                <a:gd name="T10" fmla="*/ 0 w 73"/>
                <a:gd name="T11" fmla="*/ 0 h 51"/>
                <a:gd name="T12" fmla="*/ 0 w 73"/>
                <a:gd name="T13" fmla="*/ 0 h 51"/>
                <a:gd name="T14" fmla="*/ 0 w 73"/>
                <a:gd name="T15" fmla="*/ 0 h 51"/>
                <a:gd name="T16" fmla="*/ 0 w 73"/>
                <a:gd name="T17" fmla="*/ 0 h 51"/>
                <a:gd name="T18" fmla="*/ 0 w 73"/>
                <a:gd name="T19" fmla="*/ 0 h 51"/>
                <a:gd name="T20" fmla="*/ 0 w 73"/>
                <a:gd name="T21" fmla="*/ 0 h 51"/>
                <a:gd name="T22" fmla="*/ 0 w 73"/>
                <a:gd name="T23" fmla="*/ 0 h 51"/>
                <a:gd name="T24" fmla="*/ 0 w 73"/>
                <a:gd name="T25" fmla="*/ 0 h 51"/>
                <a:gd name="T26" fmla="*/ 0 w 73"/>
                <a:gd name="T27" fmla="*/ 0 h 51"/>
                <a:gd name="T28" fmla="*/ 0 w 73"/>
                <a:gd name="T29" fmla="*/ 0 h 51"/>
                <a:gd name="T30" fmla="*/ 0 w 73"/>
                <a:gd name="T31" fmla="*/ 0 h 51"/>
                <a:gd name="T32" fmla="*/ 0 w 73"/>
                <a:gd name="T33" fmla="*/ 0 h 51"/>
                <a:gd name="T34" fmla="*/ 0 w 73"/>
                <a:gd name="T35" fmla="*/ 0 h 51"/>
                <a:gd name="T36" fmla="*/ 0 w 73"/>
                <a:gd name="T37" fmla="*/ 0 h 51"/>
                <a:gd name="T38" fmla="*/ 0 w 73"/>
                <a:gd name="T39" fmla="*/ 0 h 51"/>
                <a:gd name="T40" fmla="*/ 0 w 73"/>
                <a:gd name="T41" fmla="*/ 0 h 51"/>
                <a:gd name="T42" fmla="*/ 0 w 73"/>
                <a:gd name="T43" fmla="*/ 0 h 51"/>
                <a:gd name="T44" fmla="*/ 0 w 73"/>
                <a:gd name="T45" fmla="*/ 0 h 51"/>
                <a:gd name="T46" fmla="*/ 0 w 73"/>
                <a:gd name="T47" fmla="*/ 0 h 51"/>
                <a:gd name="T48" fmla="*/ 0 w 73"/>
                <a:gd name="T49" fmla="*/ 0 h 51"/>
                <a:gd name="T50" fmla="*/ 0 w 73"/>
                <a:gd name="T51" fmla="*/ 0 h 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3"/>
                <a:gd name="T79" fmla="*/ 0 h 51"/>
                <a:gd name="T80" fmla="*/ 73 w 73"/>
                <a:gd name="T81" fmla="*/ 51 h 5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3" h="51">
                  <a:moveTo>
                    <a:pt x="38" y="4"/>
                  </a:moveTo>
                  <a:lnTo>
                    <a:pt x="49" y="6"/>
                  </a:lnTo>
                  <a:lnTo>
                    <a:pt x="71" y="2"/>
                  </a:lnTo>
                  <a:lnTo>
                    <a:pt x="73" y="4"/>
                  </a:lnTo>
                  <a:lnTo>
                    <a:pt x="66" y="30"/>
                  </a:lnTo>
                  <a:lnTo>
                    <a:pt x="62" y="37"/>
                  </a:lnTo>
                  <a:lnTo>
                    <a:pt x="61" y="22"/>
                  </a:lnTo>
                  <a:lnTo>
                    <a:pt x="53" y="42"/>
                  </a:lnTo>
                  <a:lnTo>
                    <a:pt x="47" y="41"/>
                  </a:lnTo>
                  <a:lnTo>
                    <a:pt x="38" y="35"/>
                  </a:lnTo>
                  <a:lnTo>
                    <a:pt x="31" y="43"/>
                  </a:lnTo>
                  <a:lnTo>
                    <a:pt x="18" y="43"/>
                  </a:lnTo>
                  <a:lnTo>
                    <a:pt x="16" y="47"/>
                  </a:lnTo>
                  <a:lnTo>
                    <a:pt x="11" y="51"/>
                  </a:lnTo>
                  <a:lnTo>
                    <a:pt x="0" y="39"/>
                  </a:lnTo>
                  <a:lnTo>
                    <a:pt x="3" y="33"/>
                  </a:lnTo>
                  <a:lnTo>
                    <a:pt x="10" y="30"/>
                  </a:lnTo>
                  <a:lnTo>
                    <a:pt x="9" y="23"/>
                  </a:lnTo>
                  <a:lnTo>
                    <a:pt x="11" y="18"/>
                  </a:lnTo>
                  <a:lnTo>
                    <a:pt x="17" y="16"/>
                  </a:lnTo>
                  <a:lnTo>
                    <a:pt x="17" y="10"/>
                  </a:lnTo>
                  <a:lnTo>
                    <a:pt x="15" y="3"/>
                  </a:lnTo>
                  <a:lnTo>
                    <a:pt x="21" y="0"/>
                  </a:lnTo>
                  <a:lnTo>
                    <a:pt x="35" y="0"/>
                  </a:lnTo>
                  <a:lnTo>
                    <a:pt x="38" y="2"/>
                  </a:lnTo>
                  <a:lnTo>
                    <a:pt x="38"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9" name="Freeform 669"/>
            <p:cNvSpPr>
              <a:spLocks/>
            </p:cNvSpPr>
            <p:nvPr/>
          </p:nvSpPr>
          <p:spPr bwMode="auto">
            <a:xfrm>
              <a:off x="8384889" y="1988155"/>
              <a:ext cx="36303" cy="30681"/>
            </a:xfrm>
            <a:custGeom>
              <a:avLst/>
              <a:gdLst>
                <a:gd name="T0" fmla="*/ 0 w 73"/>
                <a:gd name="T1" fmla="*/ 0 h 67"/>
                <a:gd name="T2" fmla="*/ 0 w 73"/>
                <a:gd name="T3" fmla="*/ 0 h 67"/>
                <a:gd name="T4" fmla="*/ 0 w 73"/>
                <a:gd name="T5" fmla="*/ 0 h 67"/>
                <a:gd name="T6" fmla="*/ 0 w 73"/>
                <a:gd name="T7" fmla="*/ 0 h 67"/>
                <a:gd name="T8" fmla="*/ 0 w 73"/>
                <a:gd name="T9" fmla="*/ 0 h 67"/>
                <a:gd name="T10" fmla="*/ 0 w 73"/>
                <a:gd name="T11" fmla="*/ 0 h 67"/>
                <a:gd name="T12" fmla="*/ 0 w 73"/>
                <a:gd name="T13" fmla="*/ 0 h 67"/>
                <a:gd name="T14" fmla="*/ 0 w 73"/>
                <a:gd name="T15" fmla="*/ 0 h 67"/>
                <a:gd name="T16" fmla="*/ 0 w 73"/>
                <a:gd name="T17" fmla="*/ 0 h 67"/>
                <a:gd name="T18" fmla="*/ 0 w 73"/>
                <a:gd name="T19" fmla="*/ 0 h 67"/>
                <a:gd name="T20" fmla="*/ 0 w 73"/>
                <a:gd name="T21" fmla="*/ 0 h 67"/>
                <a:gd name="T22" fmla="*/ 0 w 73"/>
                <a:gd name="T23" fmla="*/ 0 h 67"/>
                <a:gd name="T24" fmla="*/ 0 w 73"/>
                <a:gd name="T25" fmla="*/ 0 h 67"/>
                <a:gd name="T26" fmla="*/ 0 w 73"/>
                <a:gd name="T27" fmla="*/ 0 h 67"/>
                <a:gd name="T28" fmla="*/ 0 w 73"/>
                <a:gd name="T29" fmla="*/ 0 h 67"/>
                <a:gd name="T30" fmla="*/ 0 w 73"/>
                <a:gd name="T31" fmla="*/ 0 h 67"/>
                <a:gd name="T32" fmla="*/ 0 w 73"/>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67"/>
                <a:gd name="T53" fmla="*/ 73 w 73"/>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67">
                  <a:moveTo>
                    <a:pt x="13" y="6"/>
                  </a:moveTo>
                  <a:lnTo>
                    <a:pt x="20" y="0"/>
                  </a:lnTo>
                  <a:lnTo>
                    <a:pt x="31" y="1"/>
                  </a:lnTo>
                  <a:lnTo>
                    <a:pt x="70" y="26"/>
                  </a:lnTo>
                  <a:lnTo>
                    <a:pt x="73" y="35"/>
                  </a:lnTo>
                  <a:lnTo>
                    <a:pt x="72" y="42"/>
                  </a:lnTo>
                  <a:lnTo>
                    <a:pt x="67" y="44"/>
                  </a:lnTo>
                  <a:lnTo>
                    <a:pt x="65" y="66"/>
                  </a:lnTo>
                  <a:lnTo>
                    <a:pt x="57" y="67"/>
                  </a:lnTo>
                  <a:lnTo>
                    <a:pt x="34" y="60"/>
                  </a:lnTo>
                  <a:lnTo>
                    <a:pt x="26" y="50"/>
                  </a:lnTo>
                  <a:lnTo>
                    <a:pt x="19" y="44"/>
                  </a:lnTo>
                  <a:lnTo>
                    <a:pt x="14" y="35"/>
                  </a:lnTo>
                  <a:lnTo>
                    <a:pt x="4" y="29"/>
                  </a:lnTo>
                  <a:lnTo>
                    <a:pt x="0" y="20"/>
                  </a:lnTo>
                  <a:lnTo>
                    <a:pt x="3" y="10"/>
                  </a:lnTo>
                  <a:lnTo>
                    <a:pt x="13"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0" name="Freeform 670"/>
            <p:cNvSpPr>
              <a:spLocks/>
            </p:cNvSpPr>
            <p:nvPr/>
          </p:nvSpPr>
          <p:spPr bwMode="auto">
            <a:xfrm>
              <a:off x="8384889" y="1988155"/>
              <a:ext cx="36303" cy="30681"/>
            </a:xfrm>
            <a:custGeom>
              <a:avLst/>
              <a:gdLst>
                <a:gd name="T0" fmla="*/ 0 w 73"/>
                <a:gd name="T1" fmla="*/ 0 h 67"/>
                <a:gd name="T2" fmla="*/ 0 w 73"/>
                <a:gd name="T3" fmla="*/ 0 h 67"/>
                <a:gd name="T4" fmla="*/ 0 w 73"/>
                <a:gd name="T5" fmla="*/ 0 h 67"/>
                <a:gd name="T6" fmla="*/ 0 w 73"/>
                <a:gd name="T7" fmla="*/ 0 h 67"/>
                <a:gd name="T8" fmla="*/ 0 w 73"/>
                <a:gd name="T9" fmla="*/ 0 h 67"/>
                <a:gd name="T10" fmla="*/ 0 w 73"/>
                <a:gd name="T11" fmla="*/ 0 h 67"/>
                <a:gd name="T12" fmla="*/ 0 w 73"/>
                <a:gd name="T13" fmla="*/ 0 h 67"/>
                <a:gd name="T14" fmla="*/ 0 w 73"/>
                <a:gd name="T15" fmla="*/ 0 h 67"/>
                <a:gd name="T16" fmla="*/ 0 w 73"/>
                <a:gd name="T17" fmla="*/ 0 h 67"/>
                <a:gd name="T18" fmla="*/ 0 w 73"/>
                <a:gd name="T19" fmla="*/ 0 h 67"/>
                <a:gd name="T20" fmla="*/ 0 w 73"/>
                <a:gd name="T21" fmla="*/ 0 h 67"/>
                <a:gd name="T22" fmla="*/ 0 w 73"/>
                <a:gd name="T23" fmla="*/ 0 h 67"/>
                <a:gd name="T24" fmla="*/ 0 w 73"/>
                <a:gd name="T25" fmla="*/ 0 h 67"/>
                <a:gd name="T26" fmla="*/ 0 w 73"/>
                <a:gd name="T27" fmla="*/ 0 h 67"/>
                <a:gd name="T28" fmla="*/ 0 w 73"/>
                <a:gd name="T29" fmla="*/ 0 h 67"/>
                <a:gd name="T30" fmla="*/ 0 w 73"/>
                <a:gd name="T31" fmla="*/ 0 h 67"/>
                <a:gd name="T32" fmla="*/ 0 w 73"/>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67"/>
                <a:gd name="T53" fmla="*/ 73 w 73"/>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67">
                  <a:moveTo>
                    <a:pt x="13" y="6"/>
                  </a:moveTo>
                  <a:lnTo>
                    <a:pt x="20" y="0"/>
                  </a:lnTo>
                  <a:lnTo>
                    <a:pt x="31" y="1"/>
                  </a:lnTo>
                  <a:lnTo>
                    <a:pt x="70" y="26"/>
                  </a:lnTo>
                  <a:lnTo>
                    <a:pt x="73" y="35"/>
                  </a:lnTo>
                  <a:lnTo>
                    <a:pt x="72" y="42"/>
                  </a:lnTo>
                  <a:lnTo>
                    <a:pt x="67" y="44"/>
                  </a:lnTo>
                  <a:lnTo>
                    <a:pt x="65" y="66"/>
                  </a:lnTo>
                  <a:lnTo>
                    <a:pt x="57" y="67"/>
                  </a:lnTo>
                  <a:lnTo>
                    <a:pt x="34" y="60"/>
                  </a:lnTo>
                  <a:lnTo>
                    <a:pt x="26" y="50"/>
                  </a:lnTo>
                  <a:lnTo>
                    <a:pt x="19" y="44"/>
                  </a:lnTo>
                  <a:lnTo>
                    <a:pt x="14" y="35"/>
                  </a:lnTo>
                  <a:lnTo>
                    <a:pt x="4" y="29"/>
                  </a:lnTo>
                  <a:lnTo>
                    <a:pt x="0" y="20"/>
                  </a:lnTo>
                  <a:lnTo>
                    <a:pt x="3" y="10"/>
                  </a:lnTo>
                  <a:lnTo>
                    <a:pt x="13"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1" name="Freeform 671"/>
            <p:cNvSpPr>
              <a:spLocks/>
            </p:cNvSpPr>
            <p:nvPr/>
          </p:nvSpPr>
          <p:spPr bwMode="auto">
            <a:xfrm>
              <a:off x="5659131" y="2023021"/>
              <a:ext cx="48404" cy="50206"/>
            </a:xfrm>
            <a:custGeom>
              <a:avLst/>
              <a:gdLst>
                <a:gd name="T0" fmla="*/ 0 w 101"/>
                <a:gd name="T1" fmla="*/ 0 h 109"/>
                <a:gd name="T2" fmla="*/ 0 w 101"/>
                <a:gd name="T3" fmla="*/ 0 h 109"/>
                <a:gd name="T4" fmla="*/ 0 w 101"/>
                <a:gd name="T5" fmla="*/ 0 h 109"/>
                <a:gd name="T6" fmla="*/ 0 w 101"/>
                <a:gd name="T7" fmla="*/ 0 h 109"/>
                <a:gd name="T8" fmla="*/ 0 w 101"/>
                <a:gd name="T9" fmla="*/ 0 h 109"/>
                <a:gd name="T10" fmla="*/ 0 w 101"/>
                <a:gd name="T11" fmla="*/ 0 h 109"/>
                <a:gd name="T12" fmla="*/ 0 w 101"/>
                <a:gd name="T13" fmla="*/ 0 h 109"/>
                <a:gd name="T14" fmla="*/ 0 w 101"/>
                <a:gd name="T15" fmla="*/ 0 h 109"/>
                <a:gd name="T16" fmla="*/ 0 w 101"/>
                <a:gd name="T17" fmla="*/ 0 h 109"/>
                <a:gd name="T18" fmla="*/ 0 w 101"/>
                <a:gd name="T19" fmla="*/ 0 h 109"/>
                <a:gd name="T20" fmla="*/ 0 w 101"/>
                <a:gd name="T21" fmla="*/ 0 h 109"/>
                <a:gd name="T22" fmla="*/ 0 w 101"/>
                <a:gd name="T23" fmla="*/ 0 h 109"/>
                <a:gd name="T24" fmla="*/ 0 w 101"/>
                <a:gd name="T25" fmla="*/ 0 h 109"/>
                <a:gd name="T26" fmla="*/ 0 w 101"/>
                <a:gd name="T27" fmla="*/ 0 h 109"/>
                <a:gd name="T28" fmla="*/ 0 w 101"/>
                <a:gd name="T29" fmla="*/ 0 h 109"/>
                <a:gd name="T30" fmla="*/ 0 w 101"/>
                <a:gd name="T31" fmla="*/ 0 h 109"/>
                <a:gd name="T32" fmla="*/ 0 w 101"/>
                <a:gd name="T33" fmla="*/ 0 h 109"/>
                <a:gd name="T34" fmla="*/ 0 w 101"/>
                <a:gd name="T35" fmla="*/ 0 h 109"/>
                <a:gd name="T36" fmla="*/ 0 w 101"/>
                <a:gd name="T37" fmla="*/ 0 h 109"/>
                <a:gd name="T38" fmla="*/ 0 w 101"/>
                <a:gd name="T39" fmla="*/ 0 h 109"/>
                <a:gd name="T40" fmla="*/ 0 w 101"/>
                <a:gd name="T41" fmla="*/ 0 h 109"/>
                <a:gd name="T42" fmla="*/ 0 w 101"/>
                <a:gd name="T43" fmla="*/ 0 h 109"/>
                <a:gd name="T44" fmla="*/ 0 w 101"/>
                <a:gd name="T45" fmla="*/ 0 h 109"/>
                <a:gd name="T46" fmla="*/ 0 w 101"/>
                <a:gd name="T47" fmla="*/ 0 h 109"/>
                <a:gd name="T48" fmla="*/ 0 w 101"/>
                <a:gd name="T49" fmla="*/ 0 h 109"/>
                <a:gd name="T50" fmla="*/ 0 w 101"/>
                <a:gd name="T51" fmla="*/ 0 h 109"/>
                <a:gd name="T52" fmla="*/ 0 w 101"/>
                <a:gd name="T53" fmla="*/ 0 h 109"/>
                <a:gd name="T54" fmla="*/ 0 w 101"/>
                <a:gd name="T55" fmla="*/ 0 h 1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1"/>
                <a:gd name="T85" fmla="*/ 0 h 109"/>
                <a:gd name="T86" fmla="*/ 101 w 101"/>
                <a:gd name="T87" fmla="*/ 109 h 1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1" h="109">
                  <a:moveTo>
                    <a:pt x="23" y="8"/>
                  </a:moveTo>
                  <a:lnTo>
                    <a:pt x="26" y="5"/>
                  </a:lnTo>
                  <a:lnTo>
                    <a:pt x="29" y="4"/>
                  </a:lnTo>
                  <a:lnTo>
                    <a:pt x="33" y="7"/>
                  </a:lnTo>
                  <a:lnTo>
                    <a:pt x="43" y="0"/>
                  </a:lnTo>
                  <a:lnTo>
                    <a:pt x="47" y="0"/>
                  </a:lnTo>
                  <a:lnTo>
                    <a:pt x="81" y="33"/>
                  </a:lnTo>
                  <a:lnTo>
                    <a:pt x="88" y="45"/>
                  </a:lnTo>
                  <a:lnTo>
                    <a:pt x="91" y="46"/>
                  </a:lnTo>
                  <a:lnTo>
                    <a:pt x="91" y="30"/>
                  </a:lnTo>
                  <a:lnTo>
                    <a:pt x="101" y="57"/>
                  </a:lnTo>
                  <a:lnTo>
                    <a:pt x="99" y="68"/>
                  </a:lnTo>
                  <a:lnTo>
                    <a:pt x="94" y="56"/>
                  </a:lnTo>
                  <a:lnTo>
                    <a:pt x="66" y="90"/>
                  </a:lnTo>
                  <a:lnTo>
                    <a:pt x="55" y="98"/>
                  </a:lnTo>
                  <a:lnTo>
                    <a:pt x="48" y="98"/>
                  </a:lnTo>
                  <a:lnTo>
                    <a:pt x="40" y="106"/>
                  </a:lnTo>
                  <a:lnTo>
                    <a:pt x="31" y="109"/>
                  </a:lnTo>
                  <a:lnTo>
                    <a:pt x="27" y="102"/>
                  </a:lnTo>
                  <a:lnTo>
                    <a:pt x="25" y="109"/>
                  </a:lnTo>
                  <a:lnTo>
                    <a:pt x="18" y="102"/>
                  </a:lnTo>
                  <a:lnTo>
                    <a:pt x="11" y="92"/>
                  </a:lnTo>
                  <a:lnTo>
                    <a:pt x="6" y="90"/>
                  </a:lnTo>
                  <a:lnTo>
                    <a:pt x="5" y="102"/>
                  </a:lnTo>
                  <a:lnTo>
                    <a:pt x="8" y="109"/>
                  </a:lnTo>
                  <a:lnTo>
                    <a:pt x="0" y="89"/>
                  </a:lnTo>
                  <a:lnTo>
                    <a:pt x="4" y="48"/>
                  </a:lnTo>
                  <a:lnTo>
                    <a:pt x="23" y="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2" name="Freeform 672"/>
            <p:cNvSpPr>
              <a:spLocks/>
            </p:cNvSpPr>
            <p:nvPr/>
          </p:nvSpPr>
          <p:spPr bwMode="auto">
            <a:xfrm>
              <a:off x="5659131" y="2023021"/>
              <a:ext cx="48404" cy="50206"/>
            </a:xfrm>
            <a:custGeom>
              <a:avLst/>
              <a:gdLst>
                <a:gd name="T0" fmla="*/ 0 w 101"/>
                <a:gd name="T1" fmla="*/ 0 h 109"/>
                <a:gd name="T2" fmla="*/ 0 w 101"/>
                <a:gd name="T3" fmla="*/ 0 h 109"/>
                <a:gd name="T4" fmla="*/ 0 w 101"/>
                <a:gd name="T5" fmla="*/ 0 h 109"/>
                <a:gd name="T6" fmla="*/ 0 w 101"/>
                <a:gd name="T7" fmla="*/ 0 h 109"/>
                <a:gd name="T8" fmla="*/ 0 w 101"/>
                <a:gd name="T9" fmla="*/ 0 h 109"/>
                <a:gd name="T10" fmla="*/ 0 w 101"/>
                <a:gd name="T11" fmla="*/ 0 h 109"/>
                <a:gd name="T12" fmla="*/ 0 w 101"/>
                <a:gd name="T13" fmla="*/ 0 h 109"/>
                <a:gd name="T14" fmla="*/ 0 w 101"/>
                <a:gd name="T15" fmla="*/ 0 h 109"/>
                <a:gd name="T16" fmla="*/ 0 w 101"/>
                <a:gd name="T17" fmla="*/ 0 h 109"/>
                <a:gd name="T18" fmla="*/ 0 w 101"/>
                <a:gd name="T19" fmla="*/ 0 h 109"/>
                <a:gd name="T20" fmla="*/ 0 w 101"/>
                <a:gd name="T21" fmla="*/ 0 h 109"/>
                <a:gd name="T22" fmla="*/ 0 w 101"/>
                <a:gd name="T23" fmla="*/ 0 h 109"/>
                <a:gd name="T24" fmla="*/ 0 w 101"/>
                <a:gd name="T25" fmla="*/ 0 h 109"/>
                <a:gd name="T26" fmla="*/ 0 w 101"/>
                <a:gd name="T27" fmla="*/ 0 h 109"/>
                <a:gd name="T28" fmla="*/ 0 w 101"/>
                <a:gd name="T29" fmla="*/ 0 h 109"/>
                <a:gd name="T30" fmla="*/ 0 w 101"/>
                <a:gd name="T31" fmla="*/ 0 h 109"/>
                <a:gd name="T32" fmla="*/ 0 w 101"/>
                <a:gd name="T33" fmla="*/ 0 h 109"/>
                <a:gd name="T34" fmla="*/ 0 w 101"/>
                <a:gd name="T35" fmla="*/ 0 h 109"/>
                <a:gd name="T36" fmla="*/ 0 w 101"/>
                <a:gd name="T37" fmla="*/ 0 h 109"/>
                <a:gd name="T38" fmla="*/ 0 w 101"/>
                <a:gd name="T39" fmla="*/ 0 h 109"/>
                <a:gd name="T40" fmla="*/ 0 w 101"/>
                <a:gd name="T41" fmla="*/ 0 h 109"/>
                <a:gd name="T42" fmla="*/ 0 w 101"/>
                <a:gd name="T43" fmla="*/ 0 h 109"/>
                <a:gd name="T44" fmla="*/ 0 w 101"/>
                <a:gd name="T45" fmla="*/ 0 h 109"/>
                <a:gd name="T46" fmla="*/ 0 w 101"/>
                <a:gd name="T47" fmla="*/ 0 h 109"/>
                <a:gd name="T48" fmla="*/ 0 w 101"/>
                <a:gd name="T49" fmla="*/ 0 h 109"/>
                <a:gd name="T50" fmla="*/ 0 w 101"/>
                <a:gd name="T51" fmla="*/ 0 h 109"/>
                <a:gd name="T52" fmla="*/ 0 w 101"/>
                <a:gd name="T53" fmla="*/ 0 h 109"/>
                <a:gd name="T54" fmla="*/ 0 w 101"/>
                <a:gd name="T55" fmla="*/ 0 h 1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1"/>
                <a:gd name="T85" fmla="*/ 0 h 109"/>
                <a:gd name="T86" fmla="*/ 101 w 101"/>
                <a:gd name="T87" fmla="*/ 109 h 1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1" h="109">
                  <a:moveTo>
                    <a:pt x="23" y="8"/>
                  </a:moveTo>
                  <a:lnTo>
                    <a:pt x="26" y="5"/>
                  </a:lnTo>
                  <a:lnTo>
                    <a:pt x="29" y="4"/>
                  </a:lnTo>
                  <a:lnTo>
                    <a:pt x="33" y="7"/>
                  </a:lnTo>
                  <a:lnTo>
                    <a:pt x="43" y="0"/>
                  </a:lnTo>
                  <a:lnTo>
                    <a:pt x="47" y="0"/>
                  </a:lnTo>
                  <a:lnTo>
                    <a:pt x="81" y="33"/>
                  </a:lnTo>
                  <a:lnTo>
                    <a:pt x="88" y="45"/>
                  </a:lnTo>
                  <a:lnTo>
                    <a:pt x="91" y="46"/>
                  </a:lnTo>
                  <a:lnTo>
                    <a:pt x="91" y="30"/>
                  </a:lnTo>
                  <a:lnTo>
                    <a:pt x="101" y="57"/>
                  </a:lnTo>
                  <a:lnTo>
                    <a:pt x="99" y="68"/>
                  </a:lnTo>
                  <a:lnTo>
                    <a:pt x="94" y="56"/>
                  </a:lnTo>
                  <a:lnTo>
                    <a:pt x="66" y="90"/>
                  </a:lnTo>
                  <a:lnTo>
                    <a:pt x="55" y="98"/>
                  </a:lnTo>
                  <a:lnTo>
                    <a:pt x="48" y="98"/>
                  </a:lnTo>
                  <a:lnTo>
                    <a:pt x="40" y="106"/>
                  </a:lnTo>
                  <a:lnTo>
                    <a:pt x="31" y="109"/>
                  </a:lnTo>
                  <a:lnTo>
                    <a:pt x="27" y="102"/>
                  </a:lnTo>
                  <a:lnTo>
                    <a:pt x="25" y="109"/>
                  </a:lnTo>
                  <a:lnTo>
                    <a:pt x="18" y="102"/>
                  </a:lnTo>
                  <a:lnTo>
                    <a:pt x="11" y="92"/>
                  </a:lnTo>
                  <a:lnTo>
                    <a:pt x="6" y="90"/>
                  </a:lnTo>
                  <a:lnTo>
                    <a:pt x="5" y="102"/>
                  </a:lnTo>
                  <a:lnTo>
                    <a:pt x="8" y="109"/>
                  </a:lnTo>
                  <a:lnTo>
                    <a:pt x="0" y="89"/>
                  </a:lnTo>
                  <a:lnTo>
                    <a:pt x="4" y="48"/>
                  </a:lnTo>
                  <a:lnTo>
                    <a:pt x="23" y="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3" name="Freeform 673"/>
            <p:cNvSpPr>
              <a:spLocks/>
            </p:cNvSpPr>
            <p:nvPr/>
          </p:nvSpPr>
          <p:spPr bwMode="auto">
            <a:xfrm>
              <a:off x="5895102" y="1961659"/>
              <a:ext cx="45379" cy="50206"/>
            </a:xfrm>
            <a:custGeom>
              <a:avLst/>
              <a:gdLst>
                <a:gd name="T0" fmla="*/ 0 w 96"/>
                <a:gd name="T1" fmla="*/ 0 h 105"/>
                <a:gd name="T2" fmla="*/ 0 w 96"/>
                <a:gd name="T3" fmla="*/ 0 h 105"/>
                <a:gd name="T4" fmla="*/ 0 w 96"/>
                <a:gd name="T5" fmla="*/ 0 h 105"/>
                <a:gd name="T6" fmla="*/ 0 w 96"/>
                <a:gd name="T7" fmla="*/ 0 h 105"/>
                <a:gd name="T8" fmla="*/ 0 w 96"/>
                <a:gd name="T9" fmla="*/ 0 h 105"/>
                <a:gd name="T10" fmla="*/ 0 w 96"/>
                <a:gd name="T11" fmla="*/ 0 h 105"/>
                <a:gd name="T12" fmla="*/ 0 w 96"/>
                <a:gd name="T13" fmla="*/ 0 h 105"/>
                <a:gd name="T14" fmla="*/ 0 w 96"/>
                <a:gd name="T15" fmla="*/ 0 h 105"/>
                <a:gd name="T16" fmla="*/ 0 w 96"/>
                <a:gd name="T17" fmla="*/ 0 h 105"/>
                <a:gd name="T18" fmla="*/ 0 w 96"/>
                <a:gd name="T19" fmla="*/ 0 h 105"/>
                <a:gd name="T20" fmla="*/ 0 w 96"/>
                <a:gd name="T21" fmla="*/ 0 h 105"/>
                <a:gd name="T22" fmla="*/ 0 w 96"/>
                <a:gd name="T23" fmla="*/ 0 h 105"/>
                <a:gd name="T24" fmla="*/ 0 w 96"/>
                <a:gd name="T25" fmla="*/ 0 h 105"/>
                <a:gd name="T26" fmla="*/ 0 w 96"/>
                <a:gd name="T27" fmla="*/ 0 h 105"/>
                <a:gd name="T28" fmla="*/ 0 w 96"/>
                <a:gd name="T29" fmla="*/ 0 h 105"/>
                <a:gd name="T30" fmla="*/ 0 w 96"/>
                <a:gd name="T31" fmla="*/ 0 h 105"/>
                <a:gd name="T32" fmla="*/ 0 w 96"/>
                <a:gd name="T33" fmla="*/ 0 h 105"/>
                <a:gd name="T34" fmla="*/ 0 w 96"/>
                <a:gd name="T35" fmla="*/ 0 h 105"/>
                <a:gd name="T36" fmla="*/ 0 w 96"/>
                <a:gd name="T37" fmla="*/ 0 h 105"/>
                <a:gd name="T38" fmla="*/ 0 w 96"/>
                <a:gd name="T39" fmla="*/ 0 h 105"/>
                <a:gd name="T40" fmla="*/ 0 w 96"/>
                <a:gd name="T41" fmla="*/ 0 h 105"/>
                <a:gd name="T42" fmla="*/ 0 w 96"/>
                <a:gd name="T43" fmla="*/ 0 h 105"/>
                <a:gd name="T44" fmla="*/ 0 w 96"/>
                <a:gd name="T45" fmla="*/ 0 h 105"/>
                <a:gd name="T46" fmla="*/ 0 w 96"/>
                <a:gd name="T47" fmla="*/ 0 h 105"/>
                <a:gd name="T48" fmla="*/ 0 w 96"/>
                <a:gd name="T49" fmla="*/ 0 h 105"/>
                <a:gd name="T50" fmla="*/ 0 w 96"/>
                <a:gd name="T51" fmla="*/ 0 h 105"/>
                <a:gd name="T52" fmla="*/ 0 w 96"/>
                <a:gd name="T53" fmla="*/ 0 h 105"/>
                <a:gd name="T54" fmla="*/ 0 w 96"/>
                <a:gd name="T55" fmla="*/ 0 h 105"/>
                <a:gd name="T56" fmla="*/ 0 w 96"/>
                <a:gd name="T57" fmla="*/ 0 h 105"/>
                <a:gd name="T58" fmla="*/ 0 w 96"/>
                <a:gd name="T59" fmla="*/ 0 h 105"/>
                <a:gd name="T60" fmla="*/ 0 w 96"/>
                <a:gd name="T61" fmla="*/ 0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6"/>
                <a:gd name="T94" fmla="*/ 0 h 105"/>
                <a:gd name="T95" fmla="*/ 96 w 96"/>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6" h="105">
                  <a:moveTo>
                    <a:pt x="13" y="65"/>
                  </a:moveTo>
                  <a:lnTo>
                    <a:pt x="11" y="64"/>
                  </a:lnTo>
                  <a:lnTo>
                    <a:pt x="6" y="48"/>
                  </a:lnTo>
                  <a:lnTo>
                    <a:pt x="6" y="43"/>
                  </a:lnTo>
                  <a:lnTo>
                    <a:pt x="2" y="39"/>
                  </a:lnTo>
                  <a:lnTo>
                    <a:pt x="0" y="31"/>
                  </a:lnTo>
                  <a:lnTo>
                    <a:pt x="8" y="34"/>
                  </a:lnTo>
                  <a:lnTo>
                    <a:pt x="16" y="33"/>
                  </a:lnTo>
                  <a:lnTo>
                    <a:pt x="5" y="21"/>
                  </a:lnTo>
                  <a:lnTo>
                    <a:pt x="8" y="20"/>
                  </a:lnTo>
                  <a:lnTo>
                    <a:pt x="15" y="2"/>
                  </a:lnTo>
                  <a:lnTo>
                    <a:pt x="24" y="0"/>
                  </a:lnTo>
                  <a:lnTo>
                    <a:pt x="31" y="14"/>
                  </a:lnTo>
                  <a:lnTo>
                    <a:pt x="38" y="19"/>
                  </a:lnTo>
                  <a:lnTo>
                    <a:pt x="44" y="32"/>
                  </a:lnTo>
                  <a:lnTo>
                    <a:pt x="58" y="39"/>
                  </a:lnTo>
                  <a:lnTo>
                    <a:pt x="94" y="84"/>
                  </a:lnTo>
                  <a:lnTo>
                    <a:pt x="96" y="93"/>
                  </a:lnTo>
                  <a:lnTo>
                    <a:pt x="89" y="105"/>
                  </a:lnTo>
                  <a:lnTo>
                    <a:pt x="83" y="101"/>
                  </a:lnTo>
                  <a:lnTo>
                    <a:pt x="76" y="100"/>
                  </a:lnTo>
                  <a:lnTo>
                    <a:pt x="72" y="104"/>
                  </a:lnTo>
                  <a:lnTo>
                    <a:pt x="63" y="104"/>
                  </a:lnTo>
                  <a:lnTo>
                    <a:pt x="52" y="97"/>
                  </a:lnTo>
                  <a:lnTo>
                    <a:pt x="54" y="88"/>
                  </a:lnTo>
                  <a:lnTo>
                    <a:pt x="46" y="82"/>
                  </a:lnTo>
                  <a:lnTo>
                    <a:pt x="37" y="81"/>
                  </a:lnTo>
                  <a:lnTo>
                    <a:pt x="23" y="71"/>
                  </a:lnTo>
                  <a:lnTo>
                    <a:pt x="33" y="91"/>
                  </a:lnTo>
                  <a:lnTo>
                    <a:pt x="31" y="97"/>
                  </a:lnTo>
                  <a:lnTo>
                    <a:pt x="13" y="6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4" name="Freeform 674"/>
            <p:cNvSpPr>
              <a:spLocks/>
            </p:cNvSpPr>
            <p:nvPr/>
          </p:nvSpPr>
          <p:spPr bwMode="auto">
            <a:xfrm>
              <a:off x="5895102" y="1961659"/>
              <a:ext cx="45379" cy="50206"/>
            </a:xfrm>
            <a:custGeom>
              <a:avLst/>
              <a:gdLst>
                <a:gd name="T0" fmla="*/ 0 w 96"/>
                <a:gd name="T1" fmla="*/ 0 h 105"/>
                <a:gd name="T2" fmla="*/ 0 w 96"/>
                <a:gd name="T3" fmla="*/ 0 h 105"/>
                <a:gd name="T4" fmla="*/ 0 w 96"/>
                <a:gd name="T5" fmla="*/ 0 h 105"/>
                <a:gd name="T6" fmla="*/ 0 w 96"/>
                <a:gd name="T7" fmla="*/ 0 h 105"/>
                <a:gd name="T8" fmla="*/ 0 w 96"/>
                <a:gd name="T9" fmla="*/ 0 h 105"/>
                <a:gd name="T10" fmla="*/ 0 w 96"/>
                <a:gd name="T11" fmla="*/ 0 h 105"/>
                <a:gd name="T12" fmla="*/ 0 w 96"/>
                <a:gd name="T13" fmla="*/ 0 h 105"/>
                <a:gd name="T14" fmla="*/ 0 w 96"/>
                <a:gd name="T15" fmla="*/ 0 h 105"/>
                <a:gd name="T16" fmla="*/ 0 w 96"/>
                <a:gd name="T17" fmla="*/ 0 h 105"/>
                <a:gd name="T18" fmla="*/ 0 w 96"/>
                <a:gd name="T19" fmla="*/ 0 h 105"/>
                <a:gd name="T20" fmla="*/ 0 w 96"/>
                <a:gd name="T21" fmla="*/ 0 h 105"/>
                <a:gd name="T22" fmla="*/ 0 w 96"/>
                <a:gd name="T23" fmla="*/ 0 h 105"/>
                <a:gd name="T24" fmla="*/ 0 w 96"/>
                <a:gd name="T25" fmla="*/ 0 h 105"/>
                <a:gd name="T26" fmla="*/ 0 w 96"/>
                <a:gd name="T27" fmla="*/ 0 h 105"/>
                <a:gd name="T28" fmla="*/ 0 w 96"/>
                <a:gd name="T29" fmla="*/ 0 h 105"/>
                <a:gd name="T30" fmla="*/ 0 w 96"/>
                <a:gd name="T31" fmla="*/ 0 h 105"/>
                <a:gd name="T32" fmla="*/ 0 w 96"/>
                <a:gd name="T33" fmla="*/ 0 h 105"/>
                <a:gd name="T34" fmla="*/ 0 w 96"/>
                <a:gd name="T35" fmla="*/ 0 h 105"/>
                <a:gd name="T36" fmla="*/ 0 w 96"/>
                <a:gd name="T37" fmla="*/ 0 h 105"/>
                <a:gd name="T38" fmla="*/ 0 w 96"/>
                <a:gd name="T39" fmla="*/ 0 h 105"/>
                <a:gd name="T40" fmla="*/ 0 w 96"/>
                <a:gd name="T41" fmla="*/ 0 h 105"/>
                <a:gd name="T42" fmla="*/ 0 w 96"/>
                <a:gd name="T43" fmla="*/ 0 h 105"/>
                <a:gd name="T44" fmla="*/ 0 w 96"/>
                <a:gd name="T45" fmla="*/ 0 h 105"/>
                <a:gd name="T46" fmla="*/ 0 w 96"/>
                <a:gd name="T47" fmla="*/ 0 h 105"/>
                <a:gd name="T48" fmla="*/ 0 w 96"/>
                <a:gd name="T49" fmla="*/ 0 h 105"/>
                <a:gd name="T50" fmla="*/ 0 w 96"/>
                <a:gd name="T51" fmla="*/ 0 h 105"/>
                <a:gd name="T52" fmla="*/ 0 w 96"/>
                <a:gd name="T53" fmla="*/ 0 h 105"/>
                <a:gd name="T54" fmla="*/ 0 w 96"/>
                <a:gd name="T55" fmla="*/ 0 h 105"/>
                <a:gd name="T56" fmla="*/ 0 w 96"/>
                <a:gd name="T57" fmla="*/ 0 h 105"/>
                <a:gd name="T58" fmla="*/ 0 w 96"/>
                <a:gd name="T59" fmla="*/ 0 h 105"/>
                <a:gd name="T60" fmla="*/ 0 w 96"/>
                <a:gd name="T61" fmla="*/ 0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6"/>
                <a:gd name="T94" fmla="*/ 0 h 105"/>
                <a:gd name="T95" fmla="*/ 96 w 96"/>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6" h="105">
                  <a:moveTo>
                    <a:pt x="13" y="65"/>
                  </a:moveTo>
                  <a:lnTo>
                    <a:pt x="11" y="64"/>
                  </a:lnTo>
                  <a:lnTo>
                    <a:pt x="6" y="48"/>
                  </a:lnTo>
                  <a:lnTo>
                    <a:pt x="6" y="43"/>
                  </a:lnTo>
                  <a:lnTo>
                    <a:pt x="2" y="39"/>
                  </a:lnTo>
                  <a:lnTo>
                    <a:pt x="0" y="31"/>
                  </a:lnTo>
                  <a:lnTo>
                    <a:pt x="8" y="34"/>
                  </a:lnTo>
                  <a:lnTo>
                    <a:pt x="16" y="33"/>
                  </a:lnTo>
                  <a:lnTo>
                    <a:pt x="5" y="21"/>
                  </a:lnTo>
                  <a:lnTo>
                    <a:pt x="8" y="20"/>
                  </a:lnTo>
                  <a:lnTo>
                    <a:pt x="15" y="2"/>
                  </a:lnTo>
                  <a:lnTo>
                    <a:pt x="24" y="0"/>
                  </a:lnTo>
                  <a:lnTo>
                    <a:pt x="31" y="14"/>
                  </a:lnTo>
                  <a:lnTo>
                    <a:pt x="38" y="19"/>
                  </a:lnTo>
                  <a:lnTo>
                    <a:pt x="44" y="32"/>
                  </a:lnTo>
                  <a:lnTo>
                    <a:pt x="58" y="39"/>
                  </a:lnTo>
                  <a:lnTo>
                    <a:pt x="94" y="84"/>
                  </a:lnTo>
                  <a:lnTo>
                    <a:pt x="96" y="93"/>
                  </a:lnTo>
                  <a:lnTo>
                    <a:pt x="89" y="105"/>
                  </a:lnTo>
                  <a:lnTo>
                    <a:pt x="83" y="101"/>
                  </a:lnTo>
                  <a:lnTo>
                    <a:pt x="76" y="100"/>
                  </a:lnTo>
                  <a:lnTo>
                    <a:pt x="72" y="104"/>
                  </a:lnTo>
                  <a:lnTo>
                    <a:pt x="63" y="104"/>
                  </a:lnTo>
                  <a:lnTo>
                    <a:pt x="52" y="97"/>
                  </a:lnTo>
                  <a:lnTo>
                    <a:pt x="54" y="88"/>
                  </a:lnTo>
                  <a:lnTo>
                    <a:pt x="46" y="82"/>
                  </a:lnTo>
                  <a:lnTo>
                    <a:pt x="37" y="81"/>
                  </a:lnTo>
                  <a:lnTo>
                    <a:pt x="23" y="71"/>
                  </a:lnTo>
                  <a:lnTo>
                    <a:pt x="33" y="91"/>
                  </a:lnTo>
                  <a:lnTo>
                    <a:pt x="31" y="97"/>
                  </a:lnTo>
                  <a:lnTo>
                    <a:pt x="13" y="6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5" name="Freeform 675"/>
            <p:cNvSpPr>
              <a:spLocks/>
            </p:cNvSpPr>
            <p:nvPr/>
          </p:nvSpPr>
          <p:spPr bwMode="auto">
            <a:xfrm>
              <a:off x="6159811" y="1739917"/>
              <a:ext cx="33278" cy="34865"/>
            </a:xfrm>
            <a:custGeom>
              <a:avLst/>
              <a:gdLst>
                <a:gd name="T0" fmla="*/ 0 w 69"/>
                <a:gd name="T1" fmla="*/ 0 h 73"/>
                <a:gd name="T2" fmla="*/ 0 w 69"/>
                <a:gd name="T3" fmla="*/ 0 h 73"/>
                <a:gd name="T4" fmla="*/ 0 w 69"/>
                <a:gd name="T5" fmla="*/ 0 h 73"/>
                <a:gd name="T6" fmla="*/ 0 w 69"/>
                <a:gd name="T7" fmla="*/ 0 h 73"/>
                <a:gd name="T8" fmla="*/ 0 w 69"/>
                <a:gd name="T9" fmla="*/ 0 h 73"/>
                <a:gd name="T10" fmla="*/ 0 w 69"/>
                <a:gd name="T11" fmla="*/ 0 h 73"/>
                <a:gd name="T12" fmla="*/ 0 w 69"/>
                <a:gd name="T13" fmla="*/ 0 h 73"/>
                <a:gd name="T14" fmla="*/ 0 w 69"/>
                <a:gd name="T15" fmla="*/ 0 h 73"/>
                <a:gd name="T16" fmla="*/ 0 w 69"/>
                <a:gd name="T17" fmla="*/ 0 h 73"/>
                <a:gd name="T18" fmla="*/ 0 w 69"/>
                <a:gd name="T19" fmla="*/ 0 h 73"/>
                <a:gd name="T20" fmla="*/ 0 w 69"/>
                <a:gd name="T21" fmla="*/ 0 h 73"/>
                <a:gd name="T22" fmla="*/ 0 w 69"/>
                <a:gd name="T23" fmla="*/ 0 h 73"/>
                <a:gd name="T24" fmla="*/ 0 w 69"/>
                <a:gd name="T25" fmla="*/ 0 h 73"/>
                <a:gd name="T26" fmla="*/ 0 w 69"/>
                <a:gd name="T27" fmla="*/ 0 h 73"/>
                <a:gd name="T28" fmla="*/ 0 w 69"/>
                <a:gd name="T29" fmla="*/ 0 h 73"/>
                <a:gd name="T30" fmla="*/ 0 w 69"/>
                <a:gd name="T31" fmla="*/ 0 h 73"/>
                <a:gd name="T32" fmla="*/ 0 w 69"/>
                <a:gd name="T33" fmla="*/ 0 h 73"/>
                <a:gd name="T34" fmla="*/ 0 w 69"/>
                <a:gd name="T35" fmla="*/ 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73"/>
                <a:gd name="T56" fmla="*/ 69 w 69"/>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73">
                  <a:moveTo>
                    <a:pt x="6" y="73"/>
                  </a:moveTo>
                  <a:lnTo>
                    <a:pt x="0" y="72"/>
                  </a:lnTo>
                  <a:lnTo>
                    <a:pt x="7" y="54"/>
                  </a:lnTo>
                  <a:lnTo>
                    <a:pt x="5" y="31"/>
                  </a:lnTo>
                  <a:lnTo>
                    <a:pt x="16" y="5"/>
                  </a:lnTo>
                  <a:lnTo>
                    <a:pt x="31" y="0"/>
                  </a:lnTo>
                  <a:lnTo>
                    <a:pt x="45" y="5"/>
                  </a:lnTo>
                  <a:lnTo>
                    <a:pt x="50" y="15"/>
                  </a:lnTo>
                  <a:lnTo>
                    <a:pt x="45" y="36"/>
                  </a:lnTo>
                  <a:lnTo>
                    <a:pt x="65" y="38"/>
                  </a:lnTo>
                  <a:lnTo>
                    <a:pt x="69" y="48"/>
                  </a:lnTo>
                  <a:lnTo>
                    <a:pt x="57" y="52"/>
                  </a:lnTo>
                  <a:lnTo>
                    <a:pt x="49" y="63"/>
                  </a:lnTo>
                  <a:lnTo>
                    <a:pt x="34" y="60"/>
                  </a:lnTo>
                  <a:lnTo>
                    <a:pt x="18" y="69"/>
                  </a:lnTo>
                  <a:lnTo>
                    <a:pt x="15" y="56"/>
                  </a:lnTo>
                  <a:lnTo>
                    <a:pt x="9" y="73"/>
                  </a:lnTo>
                  <a:lnTo>
                    <a:pt x="6" y="7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6" name="Freeform 676"/>
            <p:cNvSpPr>
              <a:spLocks/>
            </p:cNvSpPr>
            <p:nvPr/>
          </p:nvSpPr>
          <p:spPr bwMode="auto">
            <a:xfrm>
              <a:off x="6159811" y="1739917"/>
              <a:ext cx="33278" cy="34865"/>
            </a:xfrm>
            <a:custGeom>
              <a:avLst/>
              <a:gdLst>
                <a:gd name="T0" fmla="*/ 0 w 69"/>
                <a:gd name="T1" fmla="*/ 0 h 73"/>
                <a:gd name="T2" fmla="*/ 0 w 69"/>
                <a:gd name="T3" fmla="*/ 0 h 73"/>
                <a:gd name="T4" fmla="*/ 0 w 69"/>
                <a:gd name="T5" fmla="*/ 0 h 73"/>
                <a:gd name="T6" fmla="*/ 0 w 69"/>
                <a:gd name="T7" fmla="*/ 0 h 73"/>
                <a:gd name="T8" fmla="*/ 0 w 69"/>
                <a:gd name="T9" fmla="*/ 0 h 73"/>
                <a:gd name="T10" fmla="*/ 0 w 69"/>
                <a:gd name="T11" fmla="*/ 0 h 73"/>
                <a:gd name="T12" fmla="*/ 0 w 69"/>
                <a:gd name="T13" fmla="*/ 0 h 73"/>
                <a:gd name="T14" fmla="*/ 0 w 69"/>
                <a:gd name="T15" fmla="*/ 0 h 73"/>
                <a:gd name="T16" fmla="*/ 0 w 69"/>
                <a:gd name="T17" fmla="*/ 0 h 73"/>
                <a:gd name="T18" fmla="*/ 0 w 69"/>
                <a:gd name="T19" fmla="*/ 0 h 73"/>
                <a:gd name="T20" fmla="*/ 0 w 69"/>
                <a:gd name="T21" fmla="*/ 0 h 73"/>
                <a:gd name="T22" fmla="*/ 0 w 69"/>
                <a:gd name="T23" fmla="*/ 0 h 73"/>
                <a:gd name="T24" fmla="*/ 0 w 69"/>
                <a:gd name="T25" fmla="*/ 0 h 73"/>
                <a:gd name="T26" fmla="*/ 0 w 69"/>
                <a:gd name="T27" fmla="*/ 0 h 73"/>
                <a:gd name="T28" fmla="*/ 0 w 69"/>
                <a:gd name="T29" fmla="*/ 0 h 73"/>
                <a:gd name="T30" fmla="*/ 0 w 69"/>
                <a:gd name="T31" fmla="*/ 0 h 73"/>
                <a:gd name="T32" fmla="*/ 0 w 69"/>
                <a:gd name="T33" fmla="*/ 0 h 73"/>
                <a:gd name="T34" fmla="*/ 0 w 69"/>
                <a:gd name="T35" fmla="*/ 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73"/>
                <a:gd name="T56" fmla="*/ 69 w 69"/>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73">
                  <a:moveTo>
                    <a:pt x="6" y="73"/>
                  </a:moveTo>
                  <a:lnTo>
                    <a:pt x="0" y="72"/>
                  </a:lnTo>
                  <a:lnTo>
                    <a:pt x="7" y="54"/>
                  </a:lnTo>
                  <a:lnTo>
                    <a:pt x="5" y="31"/>
                  </a:lnTo>
                  <a:lnTo>
                    <a:pt x="16" y="5"/>
                  </a:lnTo>
                  <a:lnTo>
                    <a:pt x="31" y="0"/>
                  </a:lnTo>
                  <a:lnTo>
                    <a:pt x="45" y="5"/>
                  </a:lnTo>
                  <a:lnTo>
                    <a:pt x="50" y="15"/>
                  </a:lnTo>
                  <a:lnTo>
                    <a:pt x="45" y="36"/>
                  </a:lnTo>
                  <a:lnTo>
                    <a:pt x="65" y="38"/>
                  </a:lnTo>
                  <a:lnTo>
                    <a:pt x="69" y="48"/>
                  </a:lnTo>
                  <a:lnTo>
                    <a:pt x="57" y="52"/>
                  </a:lnTo>
                  <a:lnTo>
                    <a:pt x="49" y="63"/>
                  </a:lnTo>
                  <a:lnTo>
                    <a:pt x="34" y="60"/>
                  </a:lnTo>
                  <a:lnTo>
                    <a:pt x="18" y="69"/>
                  </a:lnTo>
                  <a:lnTo>
                    <a:pt x="15" y="56"/>
                  </a:lnTo>
                  <a:lnTo>
                    <a:pt x="9" y="73"/>
                  </a:lnTo>
                  <a:lnTo>
                    <a:pt x="6" y="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7" name="Freeform 677"/>
            <p:cNvSpPr>
              <a:spLocks/>
            </p:cNvSpPr>
            <p:nvPr/>
          </p:nvSpPr>
          <p:spPr bwMode="auto">
            <a:xfrm>
              <a:off x="6252082" y="1770598"/>
              <a:ext cx="15126" cy="18130"/>
            </a:xfrm>
            <a:custGeom>
              <a:avLst/>
              <a:gdLst>
                <a:gd name="T0" fmla="*/ 0 w 32"/>
                <a:gd name="T1" fmla="*/ 0 h 39"/>
                <a:gd name="T2" fmla="*/ 0 w 32"/>
                <a:gd name="T3" fmla="*/ 0 h 39"/>
                <a:gd name="T4" fmla="*/ 0 w 32"/>
                <a:gd name="T5" fmla="*/ 0 h 39"/>
                <a:gd name="T6" fmla="*/ 0 w 32"/>
                <a:gd name="T7" fmla="*/ 0 h 39"/>
                <a:gd name="T8" fmla="*/ 0 w 32"/>
                <a:gd name="T9" fmla="*/ 0 h 39"/>
                <a:gd name="T10" fmla="*/ 0 w 32"/>
                <a:gd name="T11" fmla="*/ 0 h 39"/>
                <a:gd name="T12" fmla="*/ 0 w 32"/>
                <a:gd name="T13" fmla="*/ 0 h 39"/>
                <a:gd name="T14" fmla="*/ 0 w 32"/>
                <a:gd name="T15" fmla="*/ 0 h 39"/>
                <a:gd name="T16" fmla="*/ 0 w 32"/>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39"/>
                <a:gd name="T29" fmla="*/ 32 w 32"/>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39">
                  <a:moveTo>
                    <a:pt x="0" y="10"/>
                  </a:moveTo>
                  <a:lnTo>
                    <a:pt x="3" y="2"/>
                  </a:lnTo>
                  <a:lnTo>
                    <a:pt x="11" y="0"/>
                  </a:lnTo>
                  <a:lnTo>
                    <a:pt x="31" y="7"/>
                  </a:lnTo>
                  <a:lnTo>
                    <a:pt x="32" y="10"/>
                  </a:lnTo>
                  <a:lnTo>
                    <a:pt x="26" y="12"/>
                  </a:lnTo>
                  <a:lnTo>
                    <a:pt x="21" y="39"/>
                  </a:lnTo>
                  <a:lnTo>
                    <a:pt x="1" y="18"/>
                  </a:lnTo>
                  <a:lnTo>
                    <a:pt x="0"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8" name="Freeform 678"/>
            <p:cNvSpPr>
              <a:spLocks/>
            </p:cNvSpPr>
            <p:nvPr/>
          </p:nvSpPr>
          <p:spPr bwMode="auto">
            <a:xfrm>
              <a:off x="6252082" y="1770598"/>
              <a:ext cx="15126" cy="18130"/>
            </a:xfrm>
            <a:custGeom>
              <a:avLst/>
              <a:gdLst>
                <a:gd name="T0" fmla="*/ 0 w 32"/>
                <a:gd name="T1" fmla="*/ 0 h 39"/>
                <a:gd name="T2" fmla="*/ 0 w 32"/>
                <a:gd name="T3" fmla="*/ 0 h 39"/>
                <a:gd name="T4" fmla="*/ 0 w 32"/>
                <a:gd name="T5" fmla="*/ 0 h 39"/>
                <a:gd name="T6" fmla="*/ 0 w 32"/>
                <a:gd name="T7" fmla="*/ 0 h 39"/>
                <a:gd name="T8" fmla="*/ 0 w 32"/>
                <a:gd name="T9" fmla="*/ 0 h 39"/>
                <a:gd name="T10" fmla="*/ 0 w 32"/>
                <a:gd name="T11" fmla="*/ 0 h 39"/>
                <a:gd name="T12" fmla="*/ 0 w 32"/>
                <a:gd name="T13" fmla="*/ 0 h 39"/>
                <a:gd name="T14" fmla="*/ 0 w 32"/>
                <a:gd name="T15" fmla="*/ 0 h 39"/>
                <a:gd name="T16" fmla="*/ 0 w 32"/>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39"/>
                <a:gd name="T29" fmla="*/ 32 w 32"/>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39">
                  <a:moveTo>
                    <a:pt x="0" y="10"/>
                  </a:moveTo>
                  <a:lnTo>
                    <a:pt x="3" y="2"/>
                  </a:lnTo>
                  <a:lnTo>
                    <a:pt x="11" y="0"/>
                  </a:lnTo>
                  <a:lnTo>
                    <a:pt x="31" y="7"/>
                  </a:lnTo>
                  <a:lnTo>
                    <a:pt x="32" y="10"/>
                  </a:lnTo>
                  <a:lnTo>
                    <a:pt x="26" y="12"/>
                  </a:lnTo>
                  <a:lnTo>
                    <a:pt x="21" y="39"/>
                  </a:lnTo>
                  <a:lnTo>
                    <a:pt x="1" y="18"/>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9" name="Freeform 679"/>
            <p:cNvSpPr>
              <a:spLocks/>
            </p:cNvSpPr>
            <p:nvPr/>
          </p:nvSpPr>
          <p:spPr bwMode="auto">
            <a:xfrm>
              <a:off x="6354941" y="1771993"/>
              <a:ext cx="18152" cy="27892"/>
            </a:xfrm>
            <a:custGeom>
              <a:avLst/>
              <a:gdLst>
                <a:gd name="T0" fmla="*/ 0 w 40"/>
                <a:gd name="T1" fmla="*/ 0 h 60"/>
                <a:gd name="T2" fmla="*/ 0 w 40"/>
                <a:gd name="T3" fmla="*/ 0 h 60"/>
                <a:gd name="T4" fmla="*/ 0 w 40"/>
                <a:gd name="T5" fmla="*/ 0 h 60"/>
                <a:gd name="T6" fmla="*/ 0 w 40"/>
                <a:gd name="T7" fmla="*/ 0 h 60"/>
                <a:gd name="T8" fmla="*/ 0 w 40"/>
                <a:gd name="T9" fmla="*/ 0 h 60"/>
                <a:gd name="T10" fmla="*/ 0 w 40"/>
                <a:gd name="T11" fmla="*/ 0 h 60"/>
                <a:gd name="T12" fmla="*/ 0 w 40"/>
                <a:gd name="T13" fmla="*/ 0 h 60"/>
                <a:gd name="T14" fmla="*/ 0 w 40"/>
                <a:gd name="T15" fmla="*/ 0 h 60"/>
                <a:gd name="T16" fmla="*/ 0 w 40"/>
                <a:gd name="T17" fmla="*/ 0 h 60"/>
                <a:gd name="T18" fmla="*/ 0 w 40"/>
                <a:gd name="T19" fmla="*/ 0 h 60"/>
                <a:gd name="T20" fmla="*/ 0 w 40"/>
                <a:gd name="T21" fmla="*/ 0 h 60"/>
                <a:gd name="T22" fmla="*/ 0 w 40"/>
                <a:gd name="T23" fmla="*/ 0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60"/>
                <a:gd name="T38" fmla="*/ 40 w 40"/>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60">
                  <a:moveTo>
                    <a:pt x="28" y="6"/>
                  </a:moveTo>
                  <a:lnTo>
                    <a:pt x="27" y="14"/>
                  </a:lnTo>
                  <a:lnTo>
                    <a:pt x="37" y="25"/>
                  </a:lnTo>
                  <a:lnTo>
                    <a:pt x="40" y="55"/>
                  </a:lnTo>
                  <a:lnTo>
                    <a:pt x="35" y="60"/>
                  </a:lnTo>
                  <a:lnTo>
                    <a:pt x="29" y="55"/>
                  </a:lnTo>
                  <a:lnTo>
                    <a:pt x="17" y="55"/>
                  </a:lnTo>
                  <a:lnTo>
                    <a:pt x="7" y="46"/>
                  </a:lnTo>
                  <a:lnTo>
                    <a:pt x="0" y="38"/>
                  </a:lnTo>
                  <a:lnTo>
                    <a:pt x="23" y="0"/>
                  </a:lnTo>
                  <a:lnTo>
                    <a:pt x="29" y="4"/>
                  </a:lnTo>
                  <a:lnTo>
                    <a:pt x="28"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0" name="Freeform 680"/>
            <p:cNvSpPr>
              <a:spLocks/>
            </p:cNvSpPr>
            <p:nvPr/>
          </p:nvSpPr>
          <p:spPr bwMode="auto">
            <a:xfrm>
              <a:off x="6354941" y="1771993"/>
              <a:ext cx="18152" cy="27892"/>
            </a:xfrm>
            <a:custGeom>
              <a:avLst/>
              <a:gdLst>
                <a:gd name="T0" fmla="*/ 0 w 40"/>
                <a:gd name="T1" fmla="*/ 0 h 60"/>
                <a:gd name="T2" fmla="*/ 0 w 40"/>
                <a:gd name="T3" fmla="*/ 0 h 60"/>
                <a:gd name="T4" fmla="*/ 0 w 40"/>
                <a:gd name="T5" fmla="*/ 0 h 60"/>
                <a:gd name="T6" fmla="*/ 0 w 40"/>
                <a:gd name="T7" fmla="*/ 0 h 60"/>
                <a:gd name="T8" fmla="*/ 0 w 40"/>
                <a:gd name="T9" fmla="*/ 0 h 60"/>
                <a:gd name="T10" fmla="*/ 0 w 40"/>
                <a:gd name="T11" fmla="*/ 0 h 60"/>
                <a:gd name="T12" fmla="*/ 0 w 40"/>
                <a:gd name="T13" fmla="*/ 0 h 60"/>
                <a:gd name="T14" fmla="*/ 0 w 40"/>
                <a:gd name="T15" fmla="*/ 0 h 60"/>
                <a:gd name="T16" fmla="*/ 0 w 40"/>
                <a:gd name="T17" fmla="*/ 0 h 60"/>
                <a:gd name="T18" fmla="*/ 0 w 40"/>
                <a:gd name="T19" fmla="*/ 0 h 60"/>
                <a:gd name="T20" fmla="*/ 0 w 40"/>
                <a:gd name="T21" fmla="*/ 0 h 60"/>
                <a:gd name="T22" fmla="*/ 0 w 40"/>
                <a:gd name="T23" fmla="*/ 0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60"/>
                <a:gd name="T38" fmla="*/ 40 w 40"/>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60">
                  <a:moveTo>
                    <a:pt x="28" y="6"/>
                  </a:moveTo>
                  <a:lnTo>
                    <a:pt x="27" y="14"/>
                  </a:lnTo>
                  <a:lnTo>
                    <a:pt x="37" y="25"/>
                  </a:lnTo>
                  <a:lnTo>
                    <a:pt x="40" y="55"/>
                  </a:lnTo>
                  <a:lnTo>
                    <a:pt x="35" y="60"/>
                  </a:lnTo>
                  <a:lnTo>
                    <a:pt x="29" y="55"/>
                  </a:lnTo>
                  <a:lnTo>
                    <a:pt x="17" y="55"/>
                  </a:lnTo>
                  <a:lnTo>
                    <a:pt x="7" y="46"/>
                  </a:lnTo>
                  <a:lnTo>
                    <a:pt x="0" y="38"/>
                  </a:lnTo>
                  <a:lnTo>
                    <a:pt x="23" y="0"/>
                  </a:lnTo>
                  <a:lnTo>
                    <a:pt x="29" y="4"/>
                  </a:lnTo>
                  <a:lnTo>
                    <a:pt x="28"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1" name="Freeform 681"/>
            <p:cNvSpPr>
              <a:spLocks/>
            </p:cNvSpPr>
            <p:nvPr/>
          </p:nvSpPr>
          <p:spPr bwMode="auto">
            <a:xfrm>
              <a:off x="6315612" y="1808253"/>
              <a:ext cx="31765" cy="25103"/>
            </a:xfrm>
            <a:custGeom>
              <a:avLst/>
              <a:gdLst>
                <a:gd name="T0" fmla="*/ 0 w 63"/>
                <a:gd name="T1" fmla="*/ 0 h 54"/>
                <a:gd name="T2" fmla="*/ 0 w 63"/>
                <a:gd name="T3" fmla="*/ 0 h 54"/>
                <a:gd name="T4" fmla="*/ 0 w 63"/>
                <a:gd name="T5" fmla="*/ 0 h 54"/>
                <a:gd name="T6" fmla="*/ 0 w 63"/>
                <a:gd name="T7" fmla="*/ 0 h 54"/>
                <a:gd name="T8" fmla="*/ 0 w 63"/>
                <a:gd name="T9" fmla="*/ 0 h 54"/>
                <a:gd name="T10" fmla="*/ 0 w 63"/>
                <a:gd name="T11" fmla="*/ 0 h 54"/>
                <a:gd name="T12" fmla="*/ 0 w 63"/>
                <a:gd name="T13" fmla="*/ 0 h 54"/>
                <a:gd name="T14" fmla="*/ 0 w 63"/>
                <a:gd name="T15" fmla="*/ 0 h 54"/>
                <a:gd name="T16" fmla="*/ 0 w 63"/>
                <a:gd name="T17" fmla="*/ 0 h 54"/>
                <a:gd name="T18" fmla="*/ 0 w 63"/>
                <a:gd name="T19" fmla="*/ 0 h 54"/>
                <a:gd name="T20" fmla="*/ 0 w 63"/>
                <a:gd name="T21" fmla="*/ 0 h 54"/>
                <a:gd name="T22" fmla="*/ 0 w 63"/>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
                <a:gd name="T37" fmla="*/ 0 h 54"/>
                <a:gd name="T38" fmla="*/ 63 w 63"/>
                <a:gd name="T39" fmla="*/ 54 h 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 h="54">
                  <a:moveTo>
                    <a:pt x="19" y="13"/>
                  </a:moveTo>
                  <a:lnTo>
                    <a:pt x="23" y="10"/>
                  </a:lnTo>
                  <a:lnTo>
                    <a:pt x="29" y="0"/>
                  </a:lnTo>
                  <a:lnTo>
                    <a:pt x="57" y="8"/>
                  </a:lnTo>
                  <a:lnTo>
                    <a:pt x="63" y="16"/>
                  </a:lnTo>
                  <a:lnTo>
                    <a:pt x="61" y="28"/>
                  </a:lnTo>
                  <a:lnTo>
                    <a:pt x="53" y="33"/>
                  </a:lnTo>
                  <a:lnTo>
                    <a:pt x="43" y="46"/>
                  </a:lnTo>
                  <a:lnTo>
                    <a:pt x="3" y="54"/>
                  </a:lnTo>
                  <a:lnTo>
                    <a:pt x="0" y="45"/>
                  </a:lnTo>
                  <a:lnTo>
                    <a:pt x="5" y="31"/>
                  </a:lnTo>
                  <a:lnTo>
                    <a:pt x="19"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2" name="Freeform 682"/>
            <p:cNvSpPr>
              <a:spLocks/>
            </p:cNvSpPr>
            <p:nvPr/>
          </p:nvSpPr>
          <p:spPr bwMode="auto">
            <a:xfrm>
              <a:off x="6315612" y="1808253"/>
              <a:ext cx="31765" cy="25103"/>
            </a:xfrm>
            <a:custGeom>
              <a:avLst/>
              <a:gdLst>
                <a:gd name="T0" fmla="*/ 0 w 63"/>
                <a:gd name="T1" fmla="*/ 0 h 54"/>
                <a:gd name="T2" fmla="*/ 0 w 63"/>
                <a:gd name="T3" fmla="*/ 0 h 54"/>
                <a:gd name="T4" fmla="*/ 0 w 63"/>
                <a:gd name="T5" fmla="*/ 0 h 54"/>
                <a:gd name="T6" fmla="*/ 0 w 63"/>
                <a:gd name="T7" fmla="*/ 0 h 54"/>
                <a:gd name="T8" fmla="*/ 0 w 63"/>
                <a:gd name="T9" fmla="*/ 0 h 54"/>
                <a:gd name="T10" fmla="*/ 0 w 63"/>
                <a:gd name="T11" fmla="*/ 0 h 54"/>
                <a:gd name="T12" fmla="*/ 0 w 63"/>
                <a:gd name="T13" fmla="*/ 0 h 54"/>
                <a:gd name="T14" fmla="*/ 0 w 63"/>
                <a:gd name="T15" fmla="*/ 0 h 54"/>
                <a:gd name="T16" fmla="*/ 0 w 63"/>
                <a:gd name="T17" fmla="*/ 0 h 54"/>
                <a:gd name="T18" fmla="*/ 0 w 63"/>
                <a:gd name="T19" fmla="*/ 0 h 54"/>
                <a:gd name="T20" fmla="*/ 0 w 63"/>
                <a:gd name="T21" fmla="*/ 0 h 54"/>
                <a:gd name="T22" fmla="*/ 0 w 63"/>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
                <a:gd name="T37" fmla="*/ 0 h 54"/>
                <a:gd name="T38" fmla="*/ 63 w 63"/>
                <a:gd name="T39" fmla="*/ 54 h 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 h="54">
                  <a:moveTo>
                    <a:pt x="19" y="13"/>
                  </a:moveTo>
                  <a:lnTo>
                    <a:pt x="23" y="10"/>
                  </a:lnTo>
                  <a:lnTo>
                    <a:pt x="29" y="0"/>
                  </a:lnTo>
                  <a:lnTo>
                    <a:pt x="57" y="8"/>
                  </a:lnTo>
                  <a:lnTo>
                    <a:pt x="63" y="16"/>
                  </a:lnTo>
                  <a:lnTo>
                    <a:pt x="61" y="28"/>
                  </a:lnTo>
                  <a:lnTo>
                    <a:pt x="53" y="33"/>
                  </a:lnTo>
                  <a:lnTo>
                    <a:pt x="43" y="46"/>
                  </a:lnTo>
                  <a:lnTo>
                    <a:pt x="3" y="54"/>
                  </a:lnTo>
                  <a:lnTo>
                    <a:pt x="0" y="45"/>
                  </a:lnTo>
                  <a:lnTo>
                    <a:pt x="5" y="31"/>
                  </a:lnTo>
                  <a:lnTo>
                    <a:pt x="19" y="1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3" name="Freeform 683"/>
            <p:cNvSpPr>
              <a:spLocks/>
            </p:cNvSpPr>
            <p:nvPr/>
          </p:nvSpPr>
          <p:spPr bwMode="auto">
            <a:xfrm>
              <a:off x="6418471" y="1566986"/>
              <a:ext cx="16638" cy="27892"/>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w 37"/>
                <a:gd name="T17" fmla="*/ 0 h 61"/>
                <a:gd name="T18" fmla="*/ 0 w 37"/>
                <a:gd name="T19" fmla="*/ 0 h 61"/>
                <a:gd name="T20" fmla="*/ 0 w 37"/>
                <a:gd name="T21" fmla="*/ 0 h 61"/>
                <a:gd name="T22" fmla="*/ 0 w 37"/>
                <a:gd name="T23" fmla="*/ 0 h 61"/>
                <a:gd name="T24" fmla="*/ 0 w 37"/>
                <a:gd name="T25" fmla="*/ 0 h 61"/>
                <a:gd name="T26" fmla="*/ 0 w 37"/>
                <a:gd name="T27" fmla="*/ 0 h 61"/>
                <a:gd name="T28" fmla="*/ 0 w 37"/>
                <a:gd name="T29" fmla="*/ 0 h 61"/>
                <a:gd name="T30" fmla="*/ 0 w 37"/>
                <a:gd name="T31" fmla="*/ 0 h 61"/>
                <a:gd name="T32" fmla="*/ 0 w 37"/>
                <a:gd name="T33" fmla="*/ 0 h 61"/>
                <a:gd name="T34" fmla="*/ 0 w 37"/>
                <a:gd name="T35" fmla="*/ 0 h 61"/>
                <a:gd name="T36" fmla="*/ 0 w 37"/>
                <a:gd name="T37" fmla="*/ 0 h 61"/>
                <a:gd name="T38" fmla="*/ 0 w 37"/>
                <a:gd name="T39" fmla="*/ 0 h 61"/>
                <a:gd name="T40" fmla="*/ 0 w 37"/>
                <a:gd name="T41" fmla="*/ 0 h 61"/>
                <a:gd name="T42" fmla="*/ 0 w 37"/>
                <a:gd name="T43" fmla="*/ 0 h 61"/>
                <a:gd name="T44" fmla="*/ 0 w 37"/>
                <a:gd name="T45" fmla="*/ 0 h 61"/>
                <a:gd name="T46" fmla="*/ 0 w 37"/>
                <a:gd name="T47" fmla="*/ 0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61"/>
                <a:gd name="T74" fmla="*/ 37 w 37"/>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61">
                  <a:moveTo>
                    <a:pt x="33" y="21"/>
                  </a:moveTo>
                  <a:lnTo>
                    <a:pt x="36" y="22"/>
                  </a:lnTo>
                  <a:lnTo>
                    <a:pt x="37" y="33"/>
                  </a:lnTo>
                  <a:lnTo>
                    <a:pt x="28" y="30"/>
                  </a:lnTo>
                  <a:lnTo>
                    <a:pt x="25" y="42"/>
                  </a:lnTo>
                  <a:lnTo>
                    <a:pt x="25" y="61"/>
                  </a:lnTo>
                  <a:lnTo>
                    <a:pt x="21" y="50"/>
                  </a:lnTo>
                  <a:lnTo>
                    <a:pt x="20" y="31"/>
                  </a:lnTo>
                  <a:lnTo>
                    <a:pt x="16" y="35"/>
                  </a:lnTo>
                  <a:lnTo>
                    <a:pt x="10" y="28"/>
                  </a:lnTo>
                  <a:lnTo>
                    <a:pt x="5" y="26"/>
                  </a:lnTo>
                  <a:lnTo>
                    <a:pt x="9" y="59"/>
                  </a:lnTo>
                  <a:lnTo>
                    <a:pt x="0" y="28"/>
                  </a:lnTo>
                  <a:lnTo>
                    <a:pt x="0" y="17"/>
                  </a:lnTo>
                  <a:lnTo>
                    <a:pt x="7" y="10"/>
                  </a:lnTo>
                  <a:lnTo>
                    <a:pt x="8" y="19"/>
                  </a:lnTo>
                  <a:lnTo>
                    <a:pt x="12" y="22"/>
                  </a:lnTo>
                  <a:lnTo>
                    <a:pt x="23" y="4"/>
                  </a:lnTo>
                  <a:lnTo>
                    <a:pt x="16" y="7"/>
                  </a:lnTo>
                  <a:lnTo>
                    <a:pt x="17" y="2"/>
                  </a:lnTo>
                  <a:lnTo>
                    <a:pt x="27" y="0"/>
                  </a:lnTo>
                  <a:lnTo>
                    <a:pt x="35" y="6"/>
                  </a:lnTo>
                  <a:lnTo>
                    <a:pt x="31" y="12"/>
                  </a:lnTo>
                  <a:lnTo>
                    <a:pt x="33" y="21"/>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4" name="Freeform 684"/>
            <p:cNvSpPr>
              <a:spLocks/>
            </p:cNvSpPr>
            <p:nvPr/>
          </p:nvSpPr>
          <p:spPr bwMode="auto">
            <a:xfrm>
              <a:off x="6418471" y="1566986"/>
              <a:ext cx="16638" cy="27892"/>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w 37"/>
                <a:gd name="T17" fmla="*/ 0 h 61"/>
                <a:gd name="T18" fmla="*/ 0 w 37"/>
                <a:gd name="T19" fmla="*/ 0 h 61"/>
                <a:gd name="T20" fmla="*/ 0 w 37"/>
                <a:gd name="T21" fmla="*/ 0 h 61"/>
                <a:gd name="T22" fmla="*/ 0 w 37"/>
                <a:gd name="T23" fmla="*/ 0 h 61"/>
                <a:gd name="T24" fmla="*/ 0 w 37"/>
                <a:gd name="T25" fmla="*/ 0 h 61"/>
                <a:gd name="T26" fmla="*/ 0 w 37"/>
                <a:gd name="T27" fmla="*/ 0 h 61"/>
                <a:gd name="T28" fmla="*/ 0 w 37"/>
                <a:gd name="T29" fmla="*/ 0 h 61"/>
                <a:gd name="T30" fmla="*/ 0 w 37"/>
                <a:gd name="T31" fmla="*/ 0 h 61"/>
                <a:gd name="T32" fmla="*/ 0 w 37"/>
                <a:gd name="T33" fmla="*/ 0 h 61"/>
                <a:gd name="T34" fmla="*/ 0 w 37"/>
                <a:gd name="T35" fmla="*/ 0 h 61"/>
                <a:gd name="T36" fmla="*/ 0 w 37"/>
                <a:gd name="T37" fmla="*/ 0 h 61"/>
                <a:gd name="T38" fmla="*/ 0 w 37"/>
                <a:gd name="T39" fmla="*/ 0 h 61"/>
                <a:gd name="T40" fmla="*/ 0 w 37"/>
                <a:gd name="T41" fmla="*/ 0 h 61"/>
                <a:gd name="T42" fmla="*/ 0 w 37"/>
                <a:gd name="T43" fmla="*/ 0 h 61"/>
                <a:gd name="T44" fmla="*/ 0 w 37"/>
                <a:gd name="T45" fmla="*/ 0 h 61"/>
                <a:gd name="T46" fmla="*/ 0 w 37"/>
                <a:gd name="T47" fmla="*/ 0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61"/>
                <a:gd name="T74" fmla="*/ 37 w 37"/>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61">
                  <a:moveTo>
                    <a:pt x="33" y="21"/>
                  </a:moveTo>
                  <a:lnTo>
                    <a:pt x="36" y="22"/>
                  </a:lnTo>
                  <a:lnTo>
                    <a:pt x="37" y="33"/>
                  </a:lnTo>
                  <a:lnTo>
                    <a:pt x="28" y="30"/>
                  </a:lnTo>
                  <a:lnTo>
                    <a:pt x="25" y="42"/>
                  </a:lnTo>
                  <a:lnTo>
                    <a:pt x="25" y="61"/>
                  </a:lnTo>
                  <a:lnTo>
                    <a:pt x="21" y="50"/>
                  </a:lnTo>
                  <a:lnTo>
                    <a:pt x="20" y="31"/>
                  </a:lnTo>
                  <a:lnTo>
                    <a:pt x="16" y="35"/>
                  </a:lnTo>
                  <a:lnTo>
                    <a:pt x="10" y="28"/>
                  </a:lnTo>
                  <a:lnTo>
                    <a:pt x="5" y="26"/>
                  </a:lnTo>
                  <a:lnTo>
                    <a:pt x="9" y="59"/>
                  </a:lnTo>
                  <a:lnTo>
                    <a:pt x="0" y="28"/>
                  </a:lnTo>
                  <a:lnTo>
                    <a:pt x="0" y="17"/>
                  </a:lnTo>
                  <a:lnTo>
                    <a:pt x="7" y="10"/>
                  </a:lnTo>
                  <a:lnTo>
                    <a:pt x="8" y="19"/>
                  </a:lnTo>
                  <a:lnTo>
                    <a:pt x="12" y="22"/>
                  </a:lnTo>
                  <a:lnTo>
                    <a:pt x="23" y="4"/>
                  </a:lnTo>
                  <a:lnTo>
                    <a:pt x="16" y="7"/>
                  </a:lnTo>
                  <a:lnTo>
                    <a:pt x="17" y="2"/>
                  </a:lnTo>
                  <a:lnTo>
                    <a:pt x="27" y="0"/>
                  </a:lnTo>
                  <a:lnTo>
                    <a:pt x="35" y="6"/>
                  </a:lnTo>
                  <a:lnTo>
                    <a:pt x="31" y="12"/>
                  </a:lnTo>
                  <a:lnTo>
                    <a:pt x="33" y="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5" name="Freeform 685"/>
            <p:cNvSpPr>
              <a:spLocks/>
            </p:cNvSpPr>
            <p:nvPr/>
          </p:nvSpPr>
          <p:spPr bwMode="auto">
            <a:xfrm>
              <a:off x="6162836" y="2183399"/>
              <a:ext cx="30253" cy="19524"/>
            </a:xfrm>
            <a:custGeom>
              <a:avLst/>
              <a:gdLst>
                <a:gd name="T0" fmla="*/ 0 w 59"/>
                <a:gd name="T1" fmla="*/ 0 h 42"/>
                <a:gd name="T2" fmla="*/ 0 w 59"/>
                <a:gd name="T3" fmla="*/ 0 h 42"/>
                <a:gd name="T4" fmla="*/ 0 w 59"/>
                <a:gd name="T5" fmla="*/ 0 h 42"/>
                <a:gd name="T6" fmla="*/ 0 w 59"/>
                <a:gd name="T7" fmla="*/ 0 h 42"/>
                <a:gd name="T8" fmla="*/ 0 w 59"/>
                <a:gd name="T9" fmla="*/ 0 h 42"/>
                <a:gd name="T10" fmla="*/ 0 w 59"/>
                <a:gd name="T11" fmla="*/ 0 h 42"/>
                <a:gd name="T12" fmla="*/ 0 w 59"/>
                <a:gd name="T13" fmla="*/ 0 h 42"/>
                <a:gd name="T14" fmla="*/ 0 w 59"/>
                <a:gd name="T15" fmla="*/ 0 h 42"/>
                <a:gd name="T16" fmla="*/ 0 w 59"/>
                <a:gd name="T17" fmla="*/ 0 h 42"/>
                <a:gd name="T18" fmla="*/ 0 w 59"/>
                <a:gd name="T19" fmla="*/ 0 h 42"/>
                <a:gd name="T20" fmla="*/ 0 w 59"/>
                <a:gd name="T21" fmla="*/ 0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42"/>
                <a:gd name="T35" fmla="*/ 59 w 59"/>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42">
                  <a:moveTo>
                    <a:pt x="0" y="26"/>
                  </a:moveTo>
                  <a:lnTo>
                    <a:pt x="17" y="22"/>
                  </a:lnTo>
                  <a:lnTo>
                    <a:pt x="35" y="6"/>
                  </a:lnTo>
                  <a:lnTo>
                    <a:pt x="52" y="0"/>
                  </a:lnTo>
                  <a:lnTo>
                    <a:pt x="55" y="5"/>
                  </a:lnTo>
                  <a:lnTo>
                    <a:pt x="59" y="24"/>
                  </a:lnTo>
                  <a:lnTo>
                    <a:pt x="49" y="22"/>
                  </a:lnTo>
                  <a:lnTo>
                    <a:pt x="22" y="42"/>
                  </a:lnTo>
                  <a:lnTo>
                    <a:pt x="15" y="42"/>
                  </a:lnTo>
                  <a:lnTo>
                    <a:pt x="6" y="35"/>
                  </a:lnTo>
                  <a:lnTo>
                    <a:pt x="0"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6" name="Freeform 686"/>
            <p:cNvSpPr>
              <a:spLocks/>
            </p:cNvSpPr>
            <p:nvPr/>
          </p:nvSpPr>
          <p:spPr bwMode="auto">
            <a:xfrm>
              <a:off x="6162836" y="2183399"/>
              <a:ext cx="30253" cy="19524"/>
            </a:xfrm>
            <a:custGeom>
              <a:avLst/>
              <a:gdLst>
                <a:gd name="T0" fmla="*/ 0 w 59"/>
                <a:gd name="T1" fmla="*/ 0 h 42"/>
                <a:gd name="T2" fmla="*/ 0 w 59"/>
                <a:gd name="T3" fmla="*/ 0 h 42"/>
                <a:gd name="T4" fmla="*/ 0 w 59"/>
                <a:gd name="T5" fmla="*/ 0 h 42"/>
                <a:gd name="T6" fmla="*/ 0 w 59"/>
                <a:gd name="T7" fmla="*/ 0 h 42"/>
                <a:gd name="T8" fmla="*/ 0 w 59"/>
                <a:gd name="T9" fmla="*/ 0 h 42"/>
                <a:gd name="T10" fmla="*/ 0 w 59"/>
                <a:gd name="T11" fmla="*/ 0 h 42"/>
                <a:gd name="T12" fmla="*/ 0 w 59"/>
                <a:gd name="T13" fmla="*/ 0 h 42"/>
                <a:gd name="T14" fmla="*/ 0 w 59"/>
                <a:gd name="T15" fmla="*/ 0 h 42"/>
                <a:gd name="T16" fmla="*/ 0 w 59"/>
                <a:gd name="T17" fmla="*/ 0 h 42"/>
                <a:gd name="T18" fmla="*/ 0 w 59"/>
                <a:gd name="T19" fmla="*/ 0 h 42"/>
                <a:gd name="T20" fmla="*/ 0 w 59"/>
                <a:gd name="T21" fmla="*/ 0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42"/>
                <a:gd name="T35" fmla="*/ 59 w 59"/>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42">
                  <a:moveTo>
                    <a:pt x="0" y="26"/>
                  </a:moveTo>
                  <a:lnTo>
                    <a:pt x="17" y="22"/>
                  </a:lnTo>
                  <a:lnTo>
                    <a:pt x="35" y="6"/>
                  </a:lnTo>
                  <a:lnTo>
                    <a:pt x="52" y="0"/>
                  </a:lnTo>
                  <a:lnTo>
                    <a:pt x="55" y="5"/>
                  </a:lnTo>
                  <a:lnTo>
                    <a:pt x="59" y="24"/>
                  </a:lnTo>
                  <a:lnTo>
                    <a:pt x="49" y="22"/>
                  </a:lnTo>
                  <a:lnTo>
                    <a:pt x="22" y="42"/>
                  </a:lnTo>
                  <a:lnTo>
                    <a:pt x="15" y="42"/>
                  </a:lnTo>
                  <a:lnTo>
                    <a:pt x="6" y="35"/>
                  </a:lnTo>
                  <a:lnTo>
                    <a:pt x="0" y="2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7" name="Freeform 687"/>
            <p:cNvSpPr>
              <a:spLocks/>
            </p:cNvSpPr>
            <p:nvPr/>
          </p:nvSpPr>
          <p:spPr bwMode="auto">
            <a:xfrm>
              <a:off x="6436623" y="1954685"/>
              <a:ext cx="12101" cy="23709"/>
            </a:xfrm>
            <a:custGeom>
              <a:avLst/>
              <a:gdLst>
                <a:gd name="T0" fmla="*/ 0 w 23"/>
                <a:gd name="T1" fmla="*/ 0 h 51"/>
                <a:gd name="T2" fmla="*/ 0 w 23"/>
                <a:gd name="T3" fmla="*/ 0 h 51"/>
                <a:gd name="T4" fmla="*/ 0 w 23"/>
                <a:gd name="T5" fmla="*/ 0 h 51"/>
                <a:gd name="T6" fmla="*/ 0 w 23"/>
                <a:gd name="T7" fmla="*/ 0 h 51"/>
                <a:gd name="T8" fmla="*/ 0 w 23"/>
                <a:gd name="T9" fmla="*/ 0 h 51"/>
                <a:gd name="T10" fmla="*/ 0 w 23"/>
                <a:gd name="T11" fmla="*/ 0 h 51"/>
                <a:gd name="T12" fmla="*/ 0 w 23"/>
                <a:gd name="T13" fmla="*/ 0 h 51"/>
                <a:gd name="T14" fmla="*/ 0 w 23"/>
                <a:gd name="T15" fmla="*/ 0 h 51"/>
                <a:gd name="T16" fmla="*/ 0 w 23"/>
                <a:gd name="T17" fmla="*/ 0 h 51"/>
                <a:gd name="T18" fmla="*/ 0 w 23"/>
                <a:gd name="T19" fmla="*/ 0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51"/>
                <a:gd name="T32" fmla="*/ 23 w 23"/>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51">
                  <a:moveTo>
                    <a:pt x="0" y="17"/>
                  </a:moveTo>
                  <a:lnTo>
                    <a:pt x="1" y="7"/>
                  </a:lnTo>
                  <a:lnTo>
                    <a:pt x="5" y="2"/>
                  </a:lnTo>
                  <a:lnTo>
                    <a:pt x="11" y="0"/>
                  </a:lnTo>
                  <a:lnTo>
                    <a:pt x="23" y="40"/>
                  </a:lnTo>
                  <a:lnTo>
                    <a:pt x="15" y="51"/>
                  </a:lnTo>
                  <a:lnTo>
                    <a:pt x="10" y="46"/>
                  </a:lnTo>
                  <a:lnTo>
                    <a:pt x="4" y="41"/>
                  </a:lnTo>
                  <a:lnTo>
                    <a:pt x="0" y="23"/>
                  </a:lnTo>
                  <a:lnTo>
                    <a:pt x="0"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8" name="Freeform 688"/>
            <p:cNvSpPr>
              <a:spLocks/>
            </p:cNvSpPr>
            <p:nvPr/>
          </p:nvSpPr>
          <p:spPr bwMode="auto">
            <a:xfrm>
              <a:off x="6436623" y="1954685"/>
              <a:ext cx="12101" cy="23709"/>
            </a:xfrm>
            <a:custGeom>
              <a:avLst/>
              <a:gdLst>
                <a:gd name="T0" fmla="*/ 0 w 23"/>
                <a:gd name="T1" fmla="*/ 0 h 51"/>
                <a:gd name="T2" fmla="*/ 0 w 23"/>
                <a:gd name="T3" fmla="*/ 0 h 51"/>
                <a:gd name="T4" fmla="*/ 0 w 23"/>
                <a:gd name="T5" fmla="*/ 0 h 51"/>
                <a:gd name="T6" fmla="*/ 0 w 23"/>
                <a:gd name="T7" fmla="*/ 0 h 51"/>
                <a:gd name="T8" fmla="*/ 0 w 23"/>
                <a:gd name="T9" fmla="*/ 0 h 51"/>
                <a:gd name="T10" fmla="*/ 0 w 23"/>
                <a:gd name="T11" fmla="*/ 0 h 51"/>
                <a:gd name="T12" fmla="*/ 0 w 23"/>
                <a:gd name="T13" fmla="*/ 0 h 51"/>
                <a:gd name="T14" fmla="*/ 0 w 23"/>
                <a:gd name="T15" fmla="*/ 0 h 51"/>
                <a:gd name="T16" fmla="*/ 0 w 23"/>
                <a:gd name="T17" fmla="*/ 0 h 51"/>
                <a:gd name="T18" fmla="*/ 0 w 23"/>
                <a:gd name="T19" fmla="*/ 0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51"/>
                <a:gd name="T32" fmla="*/ 23 w 23"/>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51">
                  <a:moveTo>
                    <a:pt x="0" y="17"/>
                  </a:moveTo>
                  <a:lnTo>
                    <a:pt x="1" y="7"/>
                  </a:lnTo>
                  <a:lnTo>
                    <a:pt x="5" y="2"/>
                  </a:lnTo>
                  <a:lnTo>
                    <a:pt x="11" y="0"/>
                  </a:lnTo>
                  <a:lnTo>
                    <a:pt x="23" y="40"/>
                  </a:lnTo>
                  <a:lnTo>
                    <a:pt x="15" y="51"/>
                  </a:lnTo>
                  <a:lnTo>
                    <a:pt x="10" y="46"/>
                  </a:lnTo>
                  <a:lnTo>
                    <a:pt x="4" y="41"/>
                  </a:lnTo>
                  <a:lnTo>
                    <a:pt x="0" y="23"/>
                  </a:lnTo>
                  <a:lnTo>
                    <a:pt x="0"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9" name="Freeform 689"/>
            <p:cNvSpPr>
              <a:spLocks/>
            </p:cNvSpPr>
            <p:nvPr/>
          </p:nvSpPr>
          <p:spPr bwMode="auto">
            <a:xfrm>
              <a:off x="4328018" y="2728688"/>
              <a:ext cx="96808" cy="143643"/>
            </a:xfrm>
            <a:custGeom>
              <a:avLst/>
              <a:gdLst>
                <a:gd name="T0" fmla="*/ 0 w 201"/>
                <a:gd name="T1" fmla="*/ 0 h 297"/>
                <a:gd name="T2" fmla="*/ 0 w 201"/>
                <a:gd name="T3" fmla="*/ 0 h 297"/>
                <a:gd name="T4" fmla="*/ 0 w 201"/>
                <a:gd name="T5" fmla="*/ 0 h 297"/>
                <a:gd name="T6" fmla="*/ 0 w 201"/>
                <a:gd name="T7" fmla="*/ 0 h 297"/>
                <a:gd name="T8" fmla="*/ 0 w 201"/>
                <a:gd name="T9" fmla="*/ 0 h 297"/>
                <a:gd name="T10" fmla="*/ 0 w 201"/>
                <a:gd name="T11" fmla="*/ 0 h 297"/>
                <a:gd name="T12" fmla="*/ 0 w 201"/>
                <a:gd name="T13" fmla="*/ 0 h 297"/>
                <a:gd name="T14" fmla="*/ 0 w 201"/>
                <a:gd name="T15" fmla="*/ 0 h 297"/>
                <a:gd name="T16" fmla="*/ 0 w 201"/>
                <a:gd name="T17" fmla="*/ 0 h 297"/>
                <a:gd name="T18" fmla="*/ 0 w 201"/>
                <a:gd name="T19" fmla="*/ 0 h 297"/>
                <a:gd name="T20" fmla="*/ 0 w 201"/>
                <a:gd name="T21" fmla="*/ 0 h 297"/>
                <a:gd name="T22" fmla="*/ 0 w 201"/>
                <a:gd name="T23" fmla="*/ 0 h 297"/>
                <a:gd name="T24" fmla="*/ 0 w 201"/>
                <a:gd name="T25" fmla="*/ 0 h 297"/>
                <a:gd name="T26" fmla="*/ 0 w 201"/>
                <a:gd name="T27" fmla="*/ 0 h 297"/>
                <a:gd name="T28" fmla="*/ 0 w 201"/>
                <a:gd name="T29" fmla="*/ 0 h 297"/>
                <a:gd name="T30" fmla="*/ 0 w 201"/>
                <a:gd name="T31" fmla="*/ 0 h 297"/>
                <a:gd name="T32" fmla="*/ 0 w 201"/>
                <a:gd name="T33" fmla="*/ 0 h 297"/>
                <a:gd name="T34" fmla="*/ 0 w 201"/>
                <a:gd name="T35" fmla="*/ 0 h 297"/>
                <a:gd name="T36" fmla="*/ 0 w 201"/>
                <a:gd name="T37" fmla="*/ 0 h 297"/>
                <a:gd name="T38" fmla="*/ 0 w 201"/>
                <a:gd name="T39" fmla="*/ 0 h 297"/>
                <a:gd name="T40" fmla="*/ 0 w 201"/>
                <a:gd name="T41" fmla="*/ 0 h 297"/>
                <a:gd name="T42" fmla="*/ 0 w 201"/>
                <a:gd name="T43" fmla="*/ 0 h 297"/>
                <a:gd name="T44" fmla="*/ 0 w 201"/>
                <a:gd name="T45" fmla="*/ 0 h 297"/>
                <a:gd name="T46" fmla="*/ 0 w 201"/>
                <a:gd name="T47" fmla="*/ 0 h 297"/>
                <a:gd name="T48" fmla="*/ 0 w 201"/>
                <a:gd name="T49" fmla="*/ 0 h 297"/>
                <a:gd name="T50" fmla="*/ 0 w 201"/>
                <a:gd name="T51" fmla="*/ 0 h 297"/>
                <a:gd name="T52" fmla="*/ 0 w 201"/>
                <a:gd name="T53" fmla="*/ 0 h 297"/>
                <a:gd name="T54" fmla="*/ 0 w 201"/>
                <a:gd name="T55" fmla="*/ 0 h 297"/>
                <a:gd name="T56" fmla="*/ 0 w 201"/>
                <a:gd name="T57" fmla="*/ 0 h 297"/>
                <a:gd name="T58" fmla="*/ 0 w 201"/>
                <a:gd name="T59" fmla="*/ 0 h 297"/>
                <a:gd name="T60" fmla="*/ 0 w 201"/>
                <a:gd name="T61" fmla="*/ 0 h 297"/>
                <a:gd name="T62" fmla="*/ 0 w 201"/>
                <a:gd name="T63" fmla="*/ 0 h 297"/>
                <a:gd name="T64" fmla="*/ 0 w 201"/>
                <a:gd name="T65" fmla="*/ 0 h 297"/>
                <a:gd name="T66" fmla="*/ 0 w 201"/>
                <a:gd name="T67" fmla="*/ 0 h 297"/>
                <a:gd name="T68" fmla="*/ 0 w 201"/>
                <a:gd name="T69" fmla="*/ 0 h 297"/>
                <a:gd name="T70" fmla="*/ 0 w 201"/>
                <a:gd name="T71" fmla="*/ 0 h 297"/>
                <a:gd name="T72" fmla="*/ 0 w 201"/>
                <a:gd name="T73" fmla="*/ 0 h 297"/>
                <a:gd name="T74" fmla="*/ 0 w 201"/>
                <a:gd name="T75" fmla="*/ 0 h 297"/>
                <a:gd name="T76" fmla="*/ 0 w 201"/>
                <a:gd name="T77" fmla="*/ 0 h 297"/>
                <a:gd name="T78" fmla="*/ 0 w 201"/>
                <a:gd name="T79" fmla="*/ 0 h 297"/>
                <a:gd name="T80" fmla="*/ 0 w 201"/>
                <a:gd name="T81" fmla="*/ 0 h 297"/>
                <a:gd name="T82" fmla="*/ 0 w 201"/>
                <a:gd name="T83" fmla="*/ 0 h 297"/>
                <a:gd name="T84" fmla="*/ 0 w 201"/>
                <a:gd name="T85" fmla="*/ 0 h 297"/>
                <a:gd name="T86" fmla="*/ 0 w 201"/>
                <a:gd name="T87" fmla="*/ 0 h 297"/>
                <a:gd name="T88" fmla="*/ 0 w 201"/>
                <a:gd name="T89" fmla="*/ 0 h 297"/>
                <a:gd name="T90" fmla="*/ 0 w 201"/>
                <a:gd name="T91" fmla="*/ 0 h 297"/>
                <a:gd name="T92" fmla="*/ 0 w 201"/>
                <a:gd name="T93" fmla="*/ 0 h 297"/>
                <a:gd name="T94" fmla="*/ 0 w 201"/>
                <a:gd name="T95" fmla="*/ 0 h 297"/>
                <a:gd name="T96" fmla="*/ 0 w 201"/>
                <a:gd name="T97" fmla="*/ 0 h 297"/>
                <a:gd name="T98" fmla="*/ 0 w 201"/>
                <a:gd name="T99" fmla="*/ 0 h 297"/>
                <a:gd name="T100" fmla="*/ 0 w 201"/>
                <a:gd name="T101" fmla="*/ 0 h 297"/>
                <a:gd name="T102" fmla="*/ 0 w 201"/>
                <a:gd name="T103" fmla="*/ 0 h 297"/>
                <a:gd name="T104" fmla="*/ 0 w 201"/>
                <a:gd name="T105" fmla="*/ 0 h 297"/>
                <a:gd name="T106" fmla="*/ 0 w 201"/>
                <a:gd name="T107" fmla="*/ 0 h 297"/>
                <a:gd name="T108" fmla="*/ 0 w 201"/>
                <a:gd name="T109" fmla="*/ 0 h 297"/>
                <a:gd name="T110" fmla="*/ 0 w 201"/>
                <a:gd name="T111" fmla="*/ 0 h 297"/>
                <a:gd name="T112" fmla="*/ 0 w 201"/>
                <a:gd name="T113" fmla="*/ 0 h 297"/>
                <a:gd name="T114" fmla="*/ 0 w 201"/>
                <a:gd name="T115" fmla="*/ 0 h 297"/>
                <a:gd name="T116" fmla="*/ 0 w 201"/>
                <a:gd name="T117" fmla="*/ 0 h 297"/>
                <a:gd name="T118" fmla="*/ 0 w 201"/>
                <a:gd name="T119" fmla="*/ 0 h 297"/>
                <a:gd name="T120" fmla="*/ 0 w 201"/>
                <a:gd name="T121" fmla="*/ 0 h 297"/>
                <a:gd name="T122" fmla="*/ 0 w 201"/>
                <a:gd name="T123" fmla="*/ 0 h 2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1"/>
                <a:gd name="T187" fmla="*/ 0 h 297"/>
                <a:gd name="T188" fmla="*/ 201 w 201"/>
                <a:gd name="T189" fmla="*/ 297 h 2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1" h="297">
                  <a:moveTo>
                    <a:pt x="194" y="101"/>
                  </a:moveTo>
                  <a:lnTo>
                    <a:pt x="192" y="97"/>
                  </a:lnTo>
                  <a:lnTo>
                    <a:pt x="191" y="79"/>
                  </a:lnTo>
                  <a:lnTo>
                    <a:pt x="178" y="66"/>
                  </a:lnTo>
                  <a:lnTo>
                    <a:pt x="153" y="72"/>
                  </a:lnTo>
                  <a:lnTo>
                    <a:pt x="148" y="82"/>
                  </a:lnTo>
                  <a:lnTo>
                    <a:pt x="137" y="91"/>
                  </a:lnTo>
                  <a:lnTo>
                    <a:pt x="127" y="87"/>
                  </a:lnTo>
                  <a:lnTo>
                    <a:pt x="121" y="71"/>
                  </a:lnTo>
                  <a:lnTo>
                    <a:pt x="107" y="62"/>
                  </a:lnTo>
                  <a:lnTo>
                    <a:pt x="117" y="54"/>
                  </a:lnTo>
                  <a:lnTo>
                    <a:pt x="117" y="44"/>
                  </a:lnTo>
                  <a:lnTo>
                    <a:pt x="126" y="43"/>
                  </a:lnTo>
                  <a:lnTo>
                    <a:pt x="131" y="35"/>
                  </a:lnTo>
                  <a:lnTo>
                    <a:pt x="131" y="2"/>
                  </a:lnTo>
                  <a:lnTo>
                    <a:pt x="129" y="0"/>
                  </a:lnTo>
                  <a:lnTo>
                    <a:pt x="125" y="1"/>
                  </a:lnTo>
                  <a:lnTo>
                    <a:pt x="117" y="7"/>
                  </a:lnTo>
                  <a:lnTo>
                    <a:pt x="114" y="3"/>
                  </a:lnTo>
                  <a:lnTo>
                    <a:pt x="98" y="17"/>
                  </a:lnTo>
                  <a:lnTo>
                    <a:pt x="93" y="18"/>
                  </a:lnTo>
                  <a:lnTo>
                    <a:pt x="90" y="27"/>
                  </a:lnTo>
                  <a:lnTo>
                    <a:pt x="92" y="30"/>
                  </a:lnTo>
                  <a:lnTo>
                    <a:pt x="91" y="33"/>
                  </a:lnTo>
                  <a:lnTo>
                    <a:pt x="75" y="46"/>
                  </a:lnTo>
                  <a:lnTo>
                    <a:pt x="79" y="51"/>
                  </a:lnTo>
                  <a:lnTo>
                    <a:pt x="85" y="51"/>
                  </a:lnTo>
                  <a:lnTo>
                    <a:pt x="90" y="53"/>
                  </a:lnTo>
                  <a:lnTo>
                    <a:pt x="94" y="51"/>
                  </a:lnTo>
                  <a:lnTo>
                    <a:pt x="102" y="51"/>
                  </a:lnTo>
                  <a:lnTo>
                    <a:pt x="103" y="54"/>
                  </a:lnTo>
                  <a:lnTo>
                    <a:pt x="100" y="62"/>
                  </a:lnTo>
                  <a:lnTo>
                    <a:pt x="85" y="72"/>
                  </a:lnTo>
                  <a:lnTo>
                    <a:pt x="85" y="77"/>
                  </a:lnTo>
                  <a:lnTo>
                    <a:pt x="84" y="82"/>
                  </a:lnTo>
                  <a:lnTo>
                    <a:pt x="56" y="84"/>
                  </a:lnTo>
                  <a:lnTo>
                    <a:pt x="53" y="79"/>
                  </a:lnTo>
                  <a:lnTo>
                    <a:pt x="31" y="77"/>
                  </a:lnTo>
                  <a:lnTo>
                    <a:pt x="22" y="90"/>
                  </a:lnTo>
                  <a:lnTo>
                    <a:pt x="26" y="104"/>
                  </a:lnTo>
                  <a:lnTo>
                    <a:pt x="20" y="102"/>
                  </a:lnTo>
                  <a:lnTo>
                    <a:pt x="12" y="104"/>
                  </a:lnTo>
                  <a:lnTo>
                    <a:pt x="18" y="110"/>
                  </a:lnTo>
                  <a:lnTo>
                    <a:pt x="36" y="113"/>
                  </a:lnTo>
                  <a:lnTo>
                    <a:pt x="38" y="118"/>
                  </a:lnTo>
                  <a:lnTo>
                    <a:pt x="25" y="126"/>
                  </a:lnTo>
                  <a:lnTo>
                    <a:pt x="21" y="133"/>
                  </a:lnTo>
                  <a:lnTo>
                    <a:pt x="15" y="137"/>
                  </a:lnTo>
                  <a:lnTo>
                    <a:pt x="14" y="143"/>
                  </a:lnTo>
                  <a:lnTo>
                    <a:pt x="20" y="150"/>
                  </a:lnTo>
                  <a:lnTo>
                    <a:pt x="25" y="151"/>
                  </a:lnTo>
                  <a:lnTo>
                    <a:pt x="25" y="155"/>
                  </a:lnTo>
                  <a:lnTo>
                    <a:pt x="35" y="154"/>
                  </a:lnTo>
                  <a:lnTo>
                    <a:pt x="36" y="160"/>
                  </a:lnTo>
                  <a:lnTo>
                    <a:pt x="65" y="161"/>
                  </a:lnTo>
                  <a:lnTo>
                    <a:pt x="67" y="166"/>
                  </a:lnTo>
                  <a:lnTo>
                    <a:pt x="64" y="169"/>
                  </a:lnTo>
                  <a:lnTo>
                    <a:pt x="53" y="174"/>
                  </a:lnTo>
                  <a:lnTo>
                    <a:pt x="47" y="180"/>
                  </a:lnTo>
                  <a:lnTo>
                    <a:pt x="45" y="193"/>
                  </a:lnTo>
                  <a:lnTo>
                    <a:pt x="41" y="201"/>
                  </a:lnTo>
                  <a:lnTo>
                    <a:pt x="28" y="213"/>
                  </a:lnTo>
                  <a:lnTo>
                    <a:pt x="56" y="209"/>
                  </a:lnTo>
                  <a:lnTo>
                    <a:pt x="69" y="195"/>
                  </a:lnTo>
                  <a:lnTo>
                    <a:pt x="70" y="206"/>
                  </a:lnTo>
                  <a:lnTo>
                    <a:pt x="76" y="206"/>
                  </a:lnTo>
                  <a:lnTo>
                    <a:pt x="78" y="208"/>
                  </a:lnTo>
                  <a:lnTo>
                    <a:pt x="35" y="216"/>
                  </a:lnTo>
                  <a:lnTo>
                    <a:pt x="27" y="230"/>
                  </a:lnTo>
                  <a:lnTo>
                    <a:pt x="26" y="237"/>
                  </a:lnTo>
                  <a:lnTo>
                    <a:pt x="23" y="239"/>
                  </a:lnTo>
                  <a:lnTo>
                    <a:pt x="18" y="238"/>
                  </a:lnTo>
                  <a:lnTo>
                    <a:pt x="13" y="240"/>
                  </a:lnTo>
                  <a:lnTo>
                    <a:pt x="6" y="239"/>
                  </a:lnTo>
                  <a:lnTo>
                    <a:pt x="1" y="244"/>
                  </a:lnTo>
                  <a:lnTo>
                    <a:pt x="0" y="251"/>
                  </a:lnTo>
                  <a:lnTo>
                    <a:pt x="21" y="248"/>
                  </a:lnTo>
                  <a:lnTo>
                    <a:pt x="22" y="253"/>
                  </a:lnTo>
                  <a:lnTo>
                    <a:pt x="12" y="258"/>
                  </a:lnTo>
                  <a:lnTo>
                    <a:pt x="4" y="266"/>
                  </a:lnTo>
                  <a:lnTo>
                    <a:pt x="3" y="271"/>
                  </a:lnTo>
                  <a:lnTo>
                    <a:pt x="9" y="271"/>
                  </a:lnTo>
                  <a:lnTo>
                    <a:pt x="12" y="275"/>
                  </a:lnTo>
                  <a:lnTo>
                    <a:pt x="13" y="275"/>
                  </a:lnTo>
                  <a:lnTo>
                    <a:pt x="32" y="269"/>
                  </a:lnTo>
                  <a:lnTo>
                    <a:pt x="33" y="274"/>
                  </a:lnTo>
                  <a:lnTo>
                    <a:pt x="14" y="287"/>
                  </a:lnTo>
                  <a:lnTo>
                    <a:pt x="17" y="287"/>
                  </a:lnTo>
                  <a:lnTo>
                    <a:pt x="39" y="280"/>
                  </a:lnTo>
                  <a:lnTo>
                    <a:pt x="40" y="282"/>
                  </a:lnTo>
                  <a:lnTo>
                    <a:pt x="38" y="287"/>
                  </a:lnTo>
                  <a:lnTo>
                    <a:pt x="33" y="287"/>
                  </a:lnTo>
                  <a:lnTo>
                    <a:pt x="28" y="291"/>
                  </a:lnTo>
                  <a:lnTo>
                    <a:pt x="30" y="293"/>
                  </a:lnTo>
                  <a:lnTo>
                    <a:pt x="30" y="297"/>
                  </a:lnTo>
                  <a:lnTo>
                    <a:pt x="37" y="293"/>
                  </a:lnTo>
                  <a:lnTo>
                    <a:pt x="45" y="293"/>
                  </a:lnTo>
                  <a:lnTo>
                    <a:pt x="48" y="294"/>
                  </a:lnTo>
                  <a:lnTo>
                    <a:pt x="52" y="295"/>
                  </a:lnTo>
                  <a:lnTo>
                    <a:pt x="58" y="291"/>
                  </a:lnTo>
                  <a:lnTo>
                    <a:pt x="63" y="291"/>
                  </a:lnTo>
                  <a:lnTo>
                    <a:pt x="87" y="283"/>
                  </a:lnTo>
                  <a:lnTo>
                    <a:pt x="93" y="278"/>
                  </a:lnTo>
                  <a:lnTo>
                    <a:pt x="94" y="266"/>
                  </a:lnTo>
                  <a:lnTo>
                    <a:pt x="98" y="267"/>
                  </a:lnTo>
                  <a:lnTo>
                    <a:pt x="99" y="272"/>
                  </a:lnTo>
                  <a:lnTo>
                    <a:pt x="102" y="273"/>
                  </a:lnTo>
                  <a:lnTo>
                    <a:pt x="114" y="267"/>
                  </a:lnTo>
                  <a:lnTo>
                    <a:pt x="117" y="262"/>
                  </a:lnTo>
                  <a:lnTo>
                    <a:pt x="124" y="263"/>
                  </a:lnTo>
                  <a:lnTo>
                    <a:pt x="127" y="260"/>
                  </a:lnTo>
                  <a:lnTo>
                    <a:pt x="129" y="254"/>
                  </a:lnTo>
                  <a:lnTo>
                    <a:pt x="132" y="250"/>
                  </a:lnTo>
                  <a:lnTo>
                    <a:pt x="173" y="242"/>
                  </a:lnTo>
                  <a:lnTo>
                    <a:pt x="179" y="245"/>
                  </a:lnTo>
                  <a:lnTo>
                    <a:pt x="186" y="245"/>
                  </a:lnTo>
                  <a:lnTo>
                    <a:pt x="188" y="240"/>
                  </a:lnTo>
                  <a:lnTo>
                    <a:pt x="185" y="231"/>
                  </a:lnTo>
                  <a:lnTo>
                    <a:pt x="201" y="187"/>
                  </a:lnTo>
                  <a:lnTo>
                    <a:pt x="195" y="154"/>
                  </a:lnTo>
                  <a:lnTo>
                    <a:pt x="198" y="152"/>
                  </a:lnTo>
                  <a:lnTo>
                    <a:pt x="199" y="138"/>
                  </a:lnTo>
                  <a:lnTo>
                    <a:pt x="189" y="110"/>
                  </a:lnTo>
                  <a:lnTo>
                    <a:pt x="189" y="104"/>
                  </a:lnTo>
                  <a:lnTo>
                    <a:pt x="194" y="10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0" name="Freeform 690"/>
            <p:cNvSpPr>
              <a:spLocks/>
            </p:cNvSpPr>
            <p:nvPr/>
          </p:nvSpPr>
          <p:spPr bwMode="auto">
            <a:xfrm>
              <a:off x="4328018" y="2728688"/>
              <a:ext cx="96808" cy="143643"/>
            </a:xfrm>
            <a:custGeom>
              <a:avLst/>
              <a:gdLst>
                <a:gd name="T0" fmla="*/ 0 w 201"/>
                <a:gd name="T1" fmla="*/ 0 h 297"/>
                <a:gd name="T2" fmla="*/ 0 w 201"/>
                <a:gd name="T3" fmla="*/ 0 h 297"/>
                <a:gd name="T4" fmla="*/ 0 w 201"/>
                <a:gd name="T5" fmla="*/ 0 h 297"/>
                <a:gd name="T6" fmla="*/ 0 w 201"/>
                <a:gd name="T7" fmla="*/ 0 h 297"/>
                <a:gd name="T8" fmla="*/ 0 w 201"/>
                <a:gd name="T9" fmla="*/ 0 h 297"/>
                <a:gd name="T10" fmla="*/ 0 w 201"/>
                <a:gd name="T11" fmla="*/ 0 h 297"/>
                <a:gd name="T12" fmla="*/ 0 w 201"/>
                <a:gd name="T13" fmla="*/ 0 h 297"/>
                <a:gd name="T14" fmla="*/ 0 w 201"/>
                <a:gd name="T15" fmla="*/ 0 h 297"/>
                <a:gd name="T16" fmla="*/ 0 w 201"/>
                <a:gd name="T17" fmla="*/ 0 h 297"/>
                <a:gd name="T18" fmla="*/ 0 w 201"/>
                <a:gd name="T19" fmla="*/ 0 h 297"/>
                <a:gd name="T20" fmla="*/ 0 w 201"/>
                <a:gd name="T21" fmla="*/ 0 h 297"/>
                <a:gd name="T22" fmla="*/ 0 w 201"/>
                <a:gd name="T23" fmla="*/ 0 h 297"/>
                <a:gd name="T24" fmla="*/ 0 w 201"/>
                <a:gd name="T25" fmla="*/ 0 h 297"/>
                <a:gd name="T26" fmla="*/ 0 w 201"/>
                <a:gd name="T27" fmla="*/ 0 h 297"/>
                <a:gd name="T28" fmla="*/ 0 w 201"/>
                <a:gd name="T29" fmla="*/ 0 h 297"/>
                <a:gd name="T30" fmla="*/ 0 w 201"/>
                <a:gd name="T31" fmla="*/ 0 h 297"/>
                <a:gd name="T32" fmla="*/ 0 w 201"/>
                <a:gd name="T33" fmla="*/ 0 h 297"/>
                <a:gd name="T34" fmla="*/ 0 w 201"/>
                <a:gd name="T35" fmla="*/ 0 h 297"/>
                <a:gd name="T36" fmla="*/ 0 w 201"/>
                <a:gd name="T37" fmla="*/ 0 h 297"/>
                <a:gd name="T38" fmla="*/ 0 w 201"/>
                <a:gd name="T39" fmla="*/ 0 h 297"/>
                <a:gd name="T40" fmla="*/ 0 w 201"/>
                <a:gd name="T41" fmla="*/ 0 h 297"/>
                <a:gd name="T42" fmla="*/ 0 w 201"/>
                <a:gd name="T43" fmla="*/ 0 h 297"/>
                <a:gd name="T44" fmla="*/ 0 w 201"/>
                <a:gd name="T45" fmla="*/ 0 h 297"/>
                <a:gd name="T46" fmla="*/ 0 w 201"/>
                <a:gd name="T47" fmla="*/ 0 h 297"/>
                <a:gd name="T48" fmla="*/ 0 w 201"/>
                <a:gd name="T49" fmla="*/ 0 h 297"/>
                <a:gd name="T50" fmla="*/ 0 w 201"/>
                <a:gd name="T51" fmla="*/ 0 h 297"/>
                <a:gd name="T52" fmla="*/ 0 w 201"/>
                <a:gd name="T53" fmla="*/ 0 h 297"/>
                <a:gd name="T54" fmla="*/ 0 w 201"/>
                <a:gd name="T55" fmla="*/ 0 h 297"/>
                <a:gd name="T56" fmla="*/ 0 w 201"/>
                <a:gd name="T57" fmla="*/ 0 h 297"/>
                <a:gd name="T58" fmla="*/ 0 w 201"/>
                <a:gd name="T59" fmla="*/ 0 h 297"/>
                <a:gd name="T60" fmla="*/ 0 w 201"/>
                <a:gd name="T61" fmla="*/ 0 h 297"/>
                <a:gd name="T62" fmla="*/ 0 w 201"/>
                <a:gd name="T63" fmla="*/ 0 h 297"/>
                <a:gd name="T64" fmla="*/ 0 w 201"/>
                <a:gd name="T65" fmla="*/ 0 h 297"/>
                <a:gd name="T66" fmla="*/ 0 w 201"/>
                <a:gd name="T67" fmla="*/ 0 h 297"/>
                <a:gd name="T68" fmla="*/ 0 w 201"/>
                <a:gd name="T69" fmla="*/ 0 h 297"/>
                <a:gd name="T70" fmla="*/ 0 w 201"/>
                <a:gd name="T71" fmla="*/ 0 h 297"/>
                <a:gd name="T72" fmla="*/ 0 w 201"/>
                <a:gd name="T73" fmla="*/ 0 h 297"/>
                <a:gd name="T74" fmla="*/ 0 w 201"/>
                <a:gd name="T75" fmla="*/ 0 h 297"/>
                <a:gd name="T76" fmla="*/ 0 w 201"/>
                <a:gd name="T77" fmla="*/ 0 h 297"/>
                <a:gd name="T78" fmla="*/ 0 w 201"/>
                <a:gd name="T79" fmla="*/ 0 h 297"/>
                <a:gd name="T80" fmla="*/ 0 w 201"/>
                <a:gd name="T81" fmla="*/ 0 h 297"/>
                <a:gd name="T82" fmla="*/ 0 w 201"/>
                <a:gd name="T83" fmla="*/ 0 h 297"/>
                <a:gd name="T84" fmla="*/ 0 w 201"/>
                <a:gd name="T85" fmla="*/ 0 h 297"/>
                <a:gd name="T86" fmla="*/ 0 w 201"/>
                <a:gd name="T87" fmla="*/ 0 h 297"/>
                <a:gd name="T88" fmla="*/ 0 w 201"/>
                <a:gd name="T89" fmla="*/ 0 h 297"/>
                <a:gd name="T90" fmla="*/ 0 w 201"/>
                <a:gd name="T91" fmla="*/ 0 h 297"/>
                <a:gd name="T92" fmla="*/ 0 w 201"/>
                <a:gd name="T93" fmla="*/ 0 h 297"/>
                <a:gd name="T94" fmla="*/ 0 w 201"/>
                <a:gd name="T95" fmla="*/ 0 h 297"/>
                <a:gd name="T96" fmla="*/ 0 w 201"/>
                <a:gd name="T97" fmla="*/ 0 h 297"/>
                <a:gd name="T98" fmla="*/ 0 w 201"/>
                <a:gd name="T99" fmla="*/ 0 h 297"/>
                <a:gd name="T100" fmla="*/ 0 w 201"/>
                <a:gd name="T101" fmla="*/ 0 h 297"/>
                <a:gd name="T102" fmla="*/ 0 w 201"/>
                <a:gd name="T103" fmla="*/ 0 h 297"/>
                <a:gd name="T104" fmla="*/ 0 w 201"/>
                <a:gd name="T105" fmla="*/ 0 h 297"/>
                <a:gd name="T106" fmla="*/ 0 w 201"/>
                <a:gd name="T107" fmla="*/ 0 h 297"/>
                <a:gd name="T108" fmla="*/ 0 w 201"/>
                <a:gd name="T109" fmla="*/ 0 h 297"/>
                <a:gd name="T110" fmla="*/ 0 w 201"/>
                <a:gd name="T111" fmla="*/ 0 h 297"/>
                <a:gd name="T112" fmla="*/ 0 w 201"/>
                <a:gd name="T113" fmla="*/ 0 h 297"/>
                <a:gd name="T114" fmla="*/ 0 w 201"/>
                <a:gd name="T115" fmla="*/ 0 h 297"/>
                <a:gd name="T116" fmla="*/ 0 w 201"/>
                <a:gd name="T117" fmla="*/ 0 h 297"/>
                <a:gd name="T118" fmla="*/ 0 w 201"/>
                <a:gd name="T119" fmla="*/ 0 h 297"/>
                <a:gd name="T120" fmla="*/ 0 w 201"/>
                <a:gd name="T121" fmla="*/ 0 h 297"/>
                <a:gd name="T122" fmla="*/ 0 w 201"/>
                <a:gd name="T123" fmla="*/ 0 h 2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1"/>
                <a:gd name="T187" fmla="*/ 0 h 297"/>
                <a:gd name="T188" fmla="*/ 201 w 201"/>
                <a:gd name="T189" fmla="*/ 297 h 2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1" h="297">
                  <a:moveTo>
                    <a:pt x="194" y="101"/>
                  </a:moveTo>
                  <a:lnTo>
                    <a:pt x="192" y="97"/>
                  </a:lnTo>
                  <a:lnTo>
                    <a:pt x="191" y="79"/>
                  </a:lnTo>
                  <a:lnTo>
                    <a:pt x="178" y="66"/>
                  </a:lnTo>
                  <a:lnTo>
                    <a:pt x="153" y="72"/>
                  </a:lnTo>
                  <a:lnTo>
                    <a:pt x="148" y="82"/>
                  </a:lnTo>
                  <a:lnTo>
                    <a:pt x="137" y="91"/>
                  </a:lnTo>
                  <a:lnTo>
                    <a:pt x="127" y="87"/>
                  </a:lnTo>
                  <a:lnTo>
                    <a:pt x="121" y="71"/>
                  </a:lnTo>
                  <a:lnTo>
                    <a:pt x="107" y="62"/>
                  </a:lnTo>
                  <a:lnTo>
                    <a:pt x="117" y="54"/>
                  </a:lnTo>
                  <a:lnTo>
                    <a:pt x="117" y="44"/>
                  </a:lnTo>
                  <a:lnTo>
                    <a:pt x="126" y="43"/>
                  </a:lnTo>
                  <a:lnTo>
                    <a:pt x="131" y="35"/>
                  </a:lnTo>
                  <a:lnTo>
                    <a:pt x="131" y="2"/>
                  </a:lnTo>
                  <a:lnTo>
                    <a:pt x="129" y="0"/>
                  </a:lnTo>
                  <a:lnTo>
                    <a:pt x="125" y="1"/>
                  </a:lnTo>
                  <a:lnTo>
                    <a:pt x="117" y="7"/>
                  </a:lnTo>
                  <a:lnTo>
                    <a:pt x="114" y="3"/>
                  </a:lnTo>
                  <a:lnTo>
                    <a:pt x="98" y="17"/>
                  </a:lnTo>
                  <a:lnTo>
                    <a:pt x="93" y="18"/>
                  </a:lnTo>
                  <a:lnTo>
                    <a:pt x="90" y="27"/>
                  </a:lnTo>
                  <a:lnTo>
                    <a:pt x="92" y="30"/>
                  </a:lnTo>
                  <a:lnTo>
                    <a:pt x="91" y="33"/>
                  </a:lnTo>
                  <a:lnTo>
                    <a:pt x="75" y="46"/>
                  </a:lnTo>
                  <a:lnTo>
                    <a:pt x="79" y="51"/>
                  </a:lnTo>
                  <a:lnTo>
                    <a:pt x="85" y="51"/>
                  </a:lnTo>
                  <a:lnTo>
                    <a:pt x="90" y="53"/>
                  </a:lnTo>
                  <a:lnTo>
                    <a:pt x="94" y="51"/>
                  </a:lnTo>
                  <a:lnTo>
                    <a:pt x="102" y="51"/>
                  </a:lnTo>
                  <a:lnTo>
                    <a:pt x="103" y="54"/>
                  </a:lnTo>
                  <a:lnTo>
                    <a:pt x="100" y="62"/>
                  </a:lnTo>
                  <a:lnTo>
                    <a:pt x="85" y="72"/>
                  </a:lnTo>
                  <a:lnTo>
                    <a:pt x="85" y="77"/>
                  </a:lnTo>
                  <a:lnTo>
                    <a:pt x="84" y="82"/>
                  </a:lnTo>
                  <a:lnTo>
                    <a:pt x="56" y="84"/>
                  </a:lnTo>
                  <a:lnTo>
                    <a:pt x="53" y="79"/>
                  </a:lnTo>
                  <a:lnTo>
                    <a:pt x="31" y="77"/>
                  </a:lnTo>
                  <a:lnTo>
                    <a:pt x="22" y="90"/>
                  </a:lnTo>
                  <a:lnTo>
                    <a:pt x="26" y="104"/>
                  </a:lnTo>
                  <a:lnTo>
                    <a:pt x="20" y="102"/>
                  </a:lnTo>
                  <a:lnTo>
                    <a:pt x="12" y="104"/>
                  </a:lnTo>
                  <a:lnTo>
                    <a:pt x="18" y="110"/>
                  </a:lnTo>
                  <a:lnTo>
                    <a:pt x="36" y="113"/>
                  </a:lnTo>
                  <a:lnTo>
                    <a:pt x="38" y="118"/>
                  </a:lnTo>
                  <a:lnTo>
                    <a:pt x="25" y="126"/>
                  </a:lnTo>
                  <a:lnTo>
                    <a:pt x="21" y="133"/>
                  </a:lnTo>
                  <a:lnTo>
                    <a:pt x="15" y="137"/>
                  </a:lnTo>
                  <a:lnTo>
                    <a:pt x="14" y="143"/>
                  </a:lnTo>
                  <a:lnTo>
                    <a:pt x="20" y="150"/>
                  </a:lnTo>
                  <a:lnTo>
                    <a:pt x="25" y="151"/>
                  </a:lnTo>
                  <a:lnTo>
                    <a:pt x="25" y="155"/>
                  </a:lnTo>
                  <a:lnTo>
                    <a:pt x="35" y="154"/>
                  </a:lnTo>
                  <a:lnTo>
                    <a:pt x="36" y="160"/>
                  </a:lnTo>
                  <a:lnTo>
                    <a:pt x="65" y="161"/>
                  </a:lnTo>
                  <a:lnTo>
                    <a:pt x="67" y="166"/>
                  </a:lnTo>
                  <a:lnTo>
                    <a:pt x="64" y="169"/>
                  </a:lnTo>
                  <a:lnTo>
                    <a:pt x="53" y="174"/>
                  </a:lnTo>
                  <a:lnTo>
                    <a:pt x="47" y="180"/>
                  </a:lnTo>
                  <a:lnTo>
                    <a:pt x="45" y="193"/>
                  </a:lnTo>
                  <a:lnTo>
                    <a:pt x="41" y="201"/>
                  </a:lnTo>
                  <a:lnTo>
                    <a:pt x="28" y="213"/>
                  </a:lnTo>
                  <a:lnTo>
                    <a:pt x="56" y="209"/>
                  </a:lnTo>
                  <a:lnTo>
                    <a:pt x="69" y="195"/>
                  </a:lnTo>
                  <a:lnTo>
                    <a:pt x="70" y="206"/>
                  </a:lnTo>
                  <a:lnTo>
                    <a:pt x="76" y="206"/>
                  </a:lnTo>
                  <a:lnTo>
                    <a:pt x="78" y="208"/>
                  </a:lnTo>
                  <a:lnTo>
                    <a:pt x="35" y="216"/>
                  </a:lnTo>
                  <a:lnTo>
                    <a:pt x="27" y="230"/>
                  </a:lnTo>
                  <a:lnTo>
                    <a:pt x="26" y="237"/>
                  </a:lnTo>
                  <a:lnTo>
                    <a:pt x="23" y="239"/>
                  </a:lnTo>
                  <a:lnTo>
                    <a:pt x="18" y="238"/>
                  </a:lnTo>
                  <a:lnTo>
                    <a:pt x="13" y="240"/>
                  </a:lnTo>
                  <a:lnTo>
                    <a:pt x="6" y="239"/>
                  </a:lnTo>
                  <a:lnTo>
                    <a:pt x="1" y="244"/>
                  </a:lnTo>
                  <a:lnTo>
                    <a:pt x="0" y="251"/>
                  </a:lnTo>
                  <a:lnTo>
                    <a:pt x="21" y="248"/>
                  </a:lnTo>
                  <a:lnTo>
                    <a:pt x="22" y="253"/>
                  </a:lnTo>
                  <a:lnTo>
                    <a:pt x="12" y="258"/>
                  </a:lnTo>
                  <a:lnTo>
                    <a:pt x="4" y="266"/>
                  </a:lnTo>
                  <a:lnTo>
                    <a:pt x="3" y="271"/>
                  </a:lnTo>
                  <a:lnTo>
                    <a:pt x="9" y="271"/>
                  </a:lnTo>
                  <a:lnTo>
                    <a:pt x="12" y="275"/>
                  </a:lnTo>
                  <a:lnTo>
                    <a:pt x="13" y="275"/>
                  </a:lnTo>
                  <a:lnTo>
                    <a:pt x="32" y="269"/>
                  </a:lnTo>
                  <a:lnTo>
                    <a:pt x="33" y="274"/>
                  </a:lnTo>
                  <a:lnTo>
                    <a:pt x="14" y="287"/>
                  </a:lnTo>
                  <a:lnTo>
                    <a:pt x="17" y="287"/>
                  </a:lnTo>
                  <a:lnTo>
                    <a:pt x="39" y="280"/>
                  </a:lnTo>
                  <a:lnTo>
                    <a:pt x="40" y="282"/>
                  </a:lnTo>
                  <a:lnTo>
                    <a:pt x="38" y="287"/>
                  </a:lnTo>
                  <a:lnTo>
                    <a:pt x="33" y="287"/>
                  </a:lnTo>
                  <a:lnTo>
                    <a:pt x="28" y="291"/>
                  </a:lnTo>
                  <a:lnTo>
                    <a:pt x="30" y="293"/>
                  </a:lnTo>
                  <a:lnTo>
                    <a:pt x="30" y="297"/>
                  </a:lnTo>
                  <a:lnTo>
                    <a:pt x="37" y="293"/>
                  </a:lnTo>
                  <a:lnTo>
                    <a:pt x="45" y="293"/>
                  </a:lnTo>
                  <a:lnTo>
                    <a:pt x="48" y="294"/>
                  </a:lnTo>
                  <a:lnTo>
                    <a:pt x="52" y="295"/>
                  </a:lnTo>
                  <a:lnTo>
                    <a:pt x="58" y="291"/>
                  </a:lnTo>
                  <a:lnTo>
                    <a:pt x="63" y="291"/>
                  </a:lnTo>
                  <a:lnTo>
                    <a:pt x="87" y="283"/>
                  </a:lnTo>
                  <a:lnTo>
                    <a:pt x="93" y="278"/>
                  </a:lnTo>
                  <a:lnTo>
                    <a:pt x="94" y="266"/>
                  </a:lnTo>
                  <a:lnTo>
                    <a:pt x="98" y="267"/>
                  </a:lnTo>
                  <a:lnTo>
                    <a:pt x="99" y="272"/>
                  </a:lnTo>
                  <a:lnTo>
                    <a:pt x="102" y="273"/>
                  </a:lnTo>
                  <a:lnTo>
                    <a:pt x="114" y="267"/>
                  </a:lnTo>
                  <a:lnTo>
                    <a:pt x="117" y="262"/>
                  </a:lnTo>
                  <a:lnTo>
                    <a:pt x="124" y="263"/>
                  </a:lnTo>
                  <a:lnTo>
                    <a:pt x="127" y="260"/>
                  </a:lnTo>
                  <a:lnTo>
                    <a:pt x="129" y="254"/>
                  </a:lnTo>
                  <a:lnTo>
                    <a:pt x="132" y="250"/>
                  </a:lnTo>
                  <a:lnTo>
                    <a:pt x="173" y="242"/>
                  </a:lnTo>
                  <a:lnTo>
                    <a:pt x="179" y="245"/>
                  </a:lnTo>
                  <a:lnTo>
                    <a:pt x="186" y="245"/>
                  </a:lnTo>
                  <a:lnTo>
                    <a:pt x="188" y="240"/>
                  </a:lnTo>
                  <a:lnTo>
                    <a:pt x="185" y="231"/>
                  </a:lnTo>
                  <a:lnTo>
                    <a:pt x="201" y="187"/>
                  </a:lnTo>
                  <a:lnTo>
                    <a:pt x="195" y="154"/>
                  </a:lnTo>
                  <a:lnTo>
                    <a:pt x="198" y="152"/>
                  </a:lnTo>
                  <a:lnTo>
                    <a:pt x="199" y="138"/>
                  </a:lnTo>
                  <a:lnTo>
                    <a:pt x="189" y="110"/>
                  </a:lnTo>
                  <a:lnTo>
                    <a:pt x="189" y="104"/>
                  </a:lnTo>
                  <a:lnTo>
                    <a:pt x="194" y="1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1" name="Freeform 691"/>
            <p:cNvSpPr>
              <a:spLocks/>
            </p:cNvSpPr>
            <p:nvPr/>
          </p:nvSpPr>
          <p:spPr bwMode="auto">
            <a:xfrm>
              <a:off x="4812059" y="2050913"/>
              <a:ext cx="296475" cy="673591"/>
            </a:xfrm>
            <a:custGeom>
              <a:avLst/>
              <a:gdLst>
                <a:gd name="T0" fmla="*/ 0 w 613"/>
                <a:gd name="T1" fmla="*/ 2 h 1407"/>
                <a:gd name="T2" fmla="*/ 0 w 613"/>
                <a:gd name="T3" fmla="*/ 2 h 1407"/>
                <a:gd name="T4" fmla="*/ 0 w 613"/>
                <a:gd name="T5" fmla="*/ 2 h 1407"/>
                <a:gd name="T6" fmla="*/ 0 w 613"/>
                <a:gd name="T7" fmla="*/ 2 h 1407"/>
                <a:gd name="T8" fmla="*/ 0 w 613"/>
                <a:gd name="T9" fmla="*/ 2 h 1407"/>
                <a:gd name="T10" fmla="*/ 0 w 613"/>
                <a:gd name="T11" fmla="*/ 2 h 1407"/>
                <a:gd name="T12" fmla="*/ 0 w 613"/>
                <a:gd name="T13" fmla="*/ 2 h 1407"/>
                <a:gd name="T14" fmla="*/ 0 w 613"/>
                <a:gd name="T15" fmla="*/ 2 h 1407"/>
                <a:gd name="T16" fmla="*/ 0 w 613"/>
                <a:gd name="T17" fmla="*/ 2 h 1407"/>
                <a:gd name="T18" fmla="*/ 0 w 613"/>
                <a:gd name="T19" fmla="*/ 2 h 1407"/>
                <a:gd name="T20" fmla="*/ 0 w 613"/>
                <a:gd name="T21" fmla="*/ 2 h 1407"/>
                <a:gd name="T22" fmla="*/ 0 w 613"/>
                <a:gd name="T23" fmla="*/ 2 h 1407"/>
                <a:gd name="T24" fmla="*/ 0 w 613"/>
                <a:gd name="T25" fmla="*/ 2 h 1407"/>
                <a:gd name="T26" fmla="*/ 0 w 613"/>
                <a:gd name="T27" fmla="*/ 2 h 1407"/>
                <a:gd name="T28" fmla="*/ 0 w 613"/>
                <a:gd name="T29" fmla="*/ 2 h 1407"/>
                <a:gd name="T30" fmla="*/ 0 w 613"/>
                <a:gd name="T31" fmla="*/ 2 h 1407"/>
                <a:gd name="T32" fmla="*/ 0 w 613"/>
                <a:gd name="T33" fmla="*/ 1 h 1407"/>
                <a:gd name="T34" fmla="*/ 0 w 613"/>
                <a:gd name="T35" fmla="*/ 1 h 1407"/>
                <a:gd name="T36" fmla="*/ 0 w 613"/>
                <a:gd name="T37" fmla="*/ 1 h 1407"/>
                <a:gd name="T38" fmla="*/ 0 w 613"/>
                <a:gd name="T39" fmla="*/ 1 h 1407"/>
                <a:gd name="T40" fmla="*/ 0 w 613"/>
                <a:gd name="T41" fmla="*/ 1 h 1407"/>
                <a:gd name="T42" fmla="*/ 0 w 613"/>
                <a:gd name="T43" fmla="*/ 1 h 1407"/>
                <a:gd name="T44" fmla="*/ 0 w 613"/>
                <a:gd name="T45" fmla="*/ 1 h 1407"/>
                <a:gd name="T46" fmla="*/ 0 w 613"/>
                <a:gd name="T47" fmla="*/ 1 h 1407"/>
                <a:gd name="T48" fmla="*/ 0 w 613"/>
                <a:gd name="T49" fmla="*/ 1 h 1407"/>
                <a:gd name="T50" fmla="*/ 0 w 613"/>
                <a:gd name="T51" fmla="*/ 1 h 1407"/>
                <a:gd name="T52" fmla="*/ 0 w 613"/>
                <a:gd name="T53" fmla="*/ 1 h 1407"/>
                <a:gd name="T54" fmla="*/ 0 w 613"/>
                <a:gd name="T55" fmla="*/ 1 h 1407"/>
                <a:gd name="T56" fmla="*/ 0 w 613"/>
                <a:gd name="T57" fmla="*/ 1 h 1407"/>
                <a:gd name="T58" fmla="*/ 0 w 613"/>
                <a:gd name="T59" fmla="*/ 1 h 1407"/>
                <a:gd name="T60" fmla="*/ 0 w 613"/>
                <a:gd name="T61" fmla="*/ 1 h 1407"/>
                <a:gd name="T62" fmla="*/ 0 w 613"/>
                <a:gd name="T63" fmla="*/ 1 h 1407"/>
                <a:gd name="T64" fmla="*/ 1 w 613"/>
                <a:gd name="T65" fmla="*/ 1 h 1407"/>
                <a:gd name="T66" fmla="*/ 1 w 613"/>
                <a:gd name="T67" fmla="*/ 1 h 1407"/>
                <a:gd name="T68" fmla="*/ 1 w 613"/>
                <a:gd name="T69" fmla="*/ 1 h 1407"/>
                <a:gd name="T70" fmla="*/ 1 w 613"/>
                <a:gd name="T71" fmla="*/ 1 h 1407"/>
                <a:gd name="T72" fmla="*/ 1 w 613"/>
                <a:gd name="T73" fmla="*/ 1 h 1407"/>
                <a:gd name="T74" fmla="*/ 1 w 613"/>
                <a:gd name="T75" fmla="*/ 1 h 1407"/>
                <a:gd name="T76" fmla="*/ 1 w 613"/>
                <a:gd name="T77" fmla="*/ 1 h 1407"/>
                <a:gd name="T78" fmla="*/ 1 w 613"/>
                <a:gd name="T79" fmla="*/ 1 h 1407"/>
                <a:gd name="T80" fmla="*/ 1 w 613"/>
                <a:gd name="T81" fmla="*/ 1 h 1407"/>
                <a:gd name="T82" fmla="*/ 1 w 613"/>
                <a:gd name="T83" fmla="*/ 1 h 1407"/>
                <a:gd name="T84" fmla="*/ 1 w 613"/>
                <a:gd name="T85" fmla="*/ 1 h 1407"/>
                <a:gd name="T86" fmla="*/ 1 w 613"/>
                <a:gd name="T87" fmla="*/ 0 h 1407"/>
                <a:gd name="T88" fmla="*/ 1 w 613"/>
                <a:gd name="T89" fmla="*/ 0 h 1407"/>
                <a:gd name="T90" fmla="*/ 1 w 613"/>
                <a:gd name="T91" fmla="*/ 0 h 1407"/>
                <a:gd name="T92" fmla="*/ 1 w 613"/>
                <a:gd name="T93" fmla="*/ 0 h 1407"/>
                <a:gd name="T94" fmla="*/ 1 w 613"/>
                <a:gd name="T95" fmla="*/ 0 h 1407"/>
                <a:gd name="T96" fmla="*/ 0 w 613"/>
                <a:gd name="T97" fmla="*/ 0 h 1407"/>
                <a:gd name="T98" fmla="*/ 0 w 613"/>
                <a:gd name="T99" fmla="*/ 0 h 1407"/>
                <a:gd name="T100" fmla="*/ 0 w 613"/>
                <a:gd name="T101" fmla="*/ 0 h 1407"/>
                <a:gd name="T102" fmla="*/ 0 w 613"/>
                <a:gd name="T103" fmla="*/ 1 h 1407"/>
                <a:gd name="T104" fmla="*/ 0 w 613"/>
                <a:gd name="T105" fmla="*/ 1 h 1407"/>
                <a:gd name="T106" fmla="*/ 0 w 613"/>
                <a:gd name="T107" fmla="*/ 1 h 1407"/>
                <a:gd name="T108" fmla="*/ 0 w 613"/>
                <a:gd name="T109" fmla="*/ 1 h 1407"/>
                <a:gd name="T110" fmla="*/ 0 w 613"/>
                <a:gd name="T111" fmla="*/ 1 h 1407"/>
                <a:gd name="T112" fmla="*/ 0 w 613"/>
                <a:gd name="T113" fmla="*/ 1 h 1407"/>
                <a:gd name="T114" fmla="*/ 0 w 613"/>
                <a:gd name="T115" fmla="*/ 2 h 14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3"/>
                <a:gd name="T175" fmla="*/ 0 h 1407"/>
                <a:gd name="T176" fmla="*/ 613 w 613"/>
                <a:gd name="T177" fmla="*/ 1407 h 14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3" h="1407">
                  <a:moveTo>
                    <a:pt x="5" y="1084"/>
                  </a:moveTo>
                  <a:lnTo>
                    <a:pt x="0" y="1095"/>
                  </a:lnTo>
                  <a:lnTo>
                    <a:pt x="6" y="1144"/>
                  </a:lnTo>
                  <a:lnTo>
                    <a:pt x="10" y="1146"/>
                  </a:lnTo>
                  <a:lnTo>
                    <a:pt x="12" y="1149"/>
                  </a:lnTo>
                  <a:lnTo>
                    <a:pt x="13" y="1155"/>
                  </a:lnTo>
                  <a:lnTo>
                    <a:pt x="12" y="1158"/>
                  </a:lnTo>
                  <a:lnTo>
                    <a:pt x="16" y="1152"/>
                  </a:lnTo>
                  <a:lnTo>
                    <a:pt x="18" y="1146"/>
                  </a:lnTo>
                  <a:lnTo>
                    <a:pt x="21" y="1150"/>
                  </a:lnTo>
                  <a:lnTo>
                    <a:pt x="19" y="1158"/>
                  </a:lnTo>
                  <a:lnTo>
                    <a:pt x="22" y="1157"/>
                  </a:lnTo>
                  <a:lnTo>
                    <a:pt x="25" y="1159"/>
                  </a:lnTo>
                  <a:lnTo>
                    <a:pt x="20" y="1163"/>
                  </a:lnTo>
                  <a:lnTo>
                    <a:pt x="15" y="1172"/>
                  </a:lnTo>
                  <a:lnTo>
                    <a:pt x="28" y="1176"/>
                  </a:lnTo>
                  <a:lnTo>
                    <a:pt x="31" y="1185"/>
                  </a:lnTo>
                  <a:lnTo>
                    <a:pt x="28" y="1200"/>
                  </a:lnTo>
                  <a:lnTo>
                    <a:pt x="37" y="1197"/>
                  </a:lnTo>
                  <a:lnTo>
                    <a:pt x="39" y="1207"/>
                  </a:lnTo>
                  <a:lnTo>
                    <a:pt x="34" y="1215"/>
                  </a:lnTo>
                  <a:lnTo>
                    <a:pt x="36" y="1227"/>
                  </a:lnTo>
                  <a:lnTo>
                    <a:pt x="35" y="1238"/>
                  </a:lnTo>
                  <a:lnTo>
                    <a:pt x="43" y="1238"/>
                  </a:lnTo>
                  <a:lnTo>
                    <a:pt x="54" y="1275"/>
                  </a:lnTo>
                  <a:lnTo>
                    <a:pt x="64" y="1283"/>
                  </a:lnTo>
                  <a:lnTo>
                    <a:pt x="68" y="1294"/>
                  </a:lnTo>
                  <a:lnTo>
                    <a:pt x="78" y="1300"/>
                  </a:lnTo>
                  <a:lnTo>
                    <a:pt x="84" y="1309"/>
                  </a:lnTo>
                  <a:lnTo>
                    <a:pt x="84" y="1316"/>
                  </a:lnTo>
                  <a:lnTo>
                    <a:pt x="79" y="1319"/>
                  </a:lnTo>
                  <a:lnTo>
                    <a:pt x="72" y="1318"/>
                  </a:lnTo>
                  <a:lnTo>
                    <a:pt x="71" y="1322"/>
                  </a:lnTo>
                  <a:lnTo>
                    <a:pt x="78" y="1335"/>
                  </a:lnTo>
                  <a:lnTo>
                    <a:pt x="70" y="1334"/>
                  </a:lnTo>
                  <a:lnTo>
                    <a:pt x="65" y="1331"/>
                  </a:lnTo>
                  <a:lnTo>
                    <a:pt x="64" y="1338"/>
                  </a:lnTo>
                  <a:lnTo>
                    <a:pt x="87" y="1385"/>
                  </a:lnTo>
                  <a:lnTo>
                    <a:pt x="85" y="1389"/>
                  </a:lnTo>
                  <a:lnTo>
                    <a:pt x="84" y="1399"/>
                  </a:lnTo>
                  <a:lnTo>
                    <a:pt x="82" y="1401"/>
                  </a:lnTo>
                  <a:lnTo>
                    <a:pt x="81" y="1404"/>
                  </a:lnTo>
                  <a:lnTo>
                    <a:pt x="91" y="1404"/>
                  </a:lnTo>
                  <a:lnTo>
                    <a:pt x="101" y="1407"/>
                  </a:lnTo>
                  <a:lnTo>
                    <a:pt x="117" y="1401"/>
                  </a:lnTo>
                  <a:lnTo>
                    <a:pt x="131" y="1401"/>
                  </a:lnTo>
                  <a:lnTo>
                    <a:pt x="140" y="1405"/>
                  </a:lnTo>
                  <a:lnTo>
                    <a:pt x="144" y="1401"/>
                  </a:lnTo>
                  <a:lnTo>
                    <a:pt x="147" y="1389"/>
                  </a:lnTo>
                  <a:lnTo>
                    <a:pt x="145" y="1371"/>
                  </a:lnTo>
                  <a:lnTo>
                    <a:pt x="155" y="1350"/>
                  </a:lnTo>
                  <a:lnTo>
                    <a:pt x="162" y="1352"/>
                  </a:lnTo>
                  <a:lnTo>
                    <a:pt x="167" y="1344"/>
                  </a:lnTo>
                  <a:lnTo>
                    <a:pt x="175" y="1338"/>
                  </a:lnTo>
                  <a:lnTo>
                    <a:pt x="188" y="1339"/>
                  </a:lnTo>
                  <a:lnTo>
                    <a:pt x="195" y="1342"/>
                  </a:lnTo>
                  <a:lnTo>
                    <a:pt x="205" y="1339"/>
                  </a:lnTo>
                  <a:lnTo>
                    <a:pt x="215" y="1342"/>
                  </a:lnTo>
                  <a:lnTo>
                    <a:pt x="225" y="1342"/>
                  </a:lnTo>
                  <a:lnTo>
                    <a:pt x="245" y="1291"/>
                  </a:lnTo>
                  <a:lnTo>
                    <a:pt x="246" y="1273"/>
                  </a:lnTo>
                  <a:lnTo>
                    <a:pt x="249" y="1262"/>
                  </a:lnTo>
                  <a:lnTo>
                    <a:pt x="248" y="1251"/>
                  </a:lnTo>
                  <a:lnTo>
                    <a:pt x="257" y="1232"/>
                  </a:lnTo>
                  <a:lnTo>
                    <a:pt x="257" y="1222"/>
                  </a:lnTo>
                  <a:lnTo>
                    <a:pt x="252" y="1216"/>
                  </a:lnTo>
                  <a:lnTo>
                    <a:pt x="258" y="1207"/>
                  </a:lnTo>
                  <a:lnTo>
                    <a:pt x="257" y="1200"/>
                  </a:lnTo>
                  <a:lnTo>
                    <a:pt x="252" y="1193"/>
                  </a:lnTo>
                  <a:lnTo>
                    <a:pt x="251" y="1189"/>
                  </a:lnTo>
                  <a:lnTo>
                    <a:pt x="252" y="1186"/>
                  </a:lnTo>
                  <a:lnTo>
                    <a:pt x="257" y="1188"/>
                  </a:lnTo>
                  <a:lnTo>
                    <a:pt x="261" y="1187"/>
                  </a:lnTo>
                  <a:lnTo>
                    <a:pt x="259" y="1182"/>
                  </a:lnTo>
                  <a:lnTo>
                    <a:pt x="260" y="1179"/>
                  </a:lnTo>
                  <a:lnTo>
                    <a:pt x="262" y="1173"/>
                  </a:lnTo>
                  <a:lnTo>
                    <a:pt x="261" y="1169"/>
                  </a:lnTo>
                  <a:lnTo>
                    <a:pt x="263" y="1154"/>
                  </a:lnTo>
                  <a:lnTo>
                    <a:pt x="262" y="1150"/>
                  </a:lnTo>
                  <a:lnTo>
                    <a:pt x="247" y="1140"/>
                  </a:lnTo>
                  <a:lnTo>
                    <a:pt x="249" y="1139"/>
                  </a:lnTo>
                  <a:lnTo>
                    <a:pt x="257" y="1142"/>
                  </a:lnTo>
                  <a:lnTo>
                    <a:pt x="265" y="1141"/>
                  </a:lnTo>
                  <a:lnTo>
                    <a:pt x="267" y="1137"/>
                  </a:lnTo>
                  <a:lnTo>
                    <a:pt x="260" y="1130"/>
                  </a:lnTo>
                  <a:lnTo>
                    <a:pt x="236" y="1127"/>
                  </a:lnTo>
                  <a:lnTo>
                    <a:pt x="237" y="1123"/>
                  </a:lnTo>
                  <a:lnTo>
                    <a:pt x="257" y="1121"/>
                  </a:lnTo>
                  <a:lnTo>
                    <a:pt x="267" y="1124"/>
                  </a:lnTo>
                  <a:lnTo>
                    <a:pt x="274" y="1121"/>
                  </a:lnTo>
                  <a:lnTo>
                    <a:pt x="275" y="1114"/>
                  </a:lnTo>
                  <a:lnTo>
                    <a:pt x="286" y="1114"/>
                  </a:lnTo>
                  <a:lnTo>
                    <a:pt x="301" y="1098"/>
                  </a:lnTo>
                  <a:lnTo>
                    <a:pt x="301" y="1087"/>
                  </a:lnTo>
                  <a:lnTo>
                    <a:pt x="308" y="1089"/>
                  </a:lnTo>
                  <a:lnTo>
                    <a:pt x="308" y="1100"/>
                  </a:lnTo>
                  <a:lnTo>
                    <a:pt x="318" y="1098"/>
                  </a:lnTo>
                  <a:lnTo>
                    <a:pt x="325" y="1087"/>
                  </a:lnTo>
                  <a:lnTo>
                    <a:pt x="336" y="1078"/>
                  </a:lnTo>
                  <a:lnTo>
                    <a:pt x="334" y="1066"/>
                  </a:lnTo>
                  <a:lnTo>
                    <a:pt x="338" y="1070"/>
                  </a:lnTo>
                  <a:lnTo>
                    <a:pt x="344" y="1070"/>
                  </a:lnTo>
                  <a:lnTo>
                    <a:pt x="344" y="1065"/>
                  </a:lnTo>
                  <a:lnTo>
                    <a:pt x="349" y="1061"/>
                  </a:lnTo>
                  <a:lnTo>
                    <a:pt x="348" y="1057"/>
                  </a:lnTo>
                  <a:lnTo>
                    <a:pt x="303" y="1066"/>
                  </a:lnTo>
                  <a:lnTo>
                    <a:pt x="293" y="1065"/>
                  </a:lnTo>
                  <a:lnTo>
                    <a:pt x="289" y="1068"/>
                  </a:lnTo>
                  <a:lnTo>
                    <a:pt x="286" y="1062"/>
                  </a:lnTo>
                  <a:lnTo>
                    <a:pt x="281" y="1058"/>
                  </a:lnTo>
                  <a:lnTo>
                    <a:pt x="260" y="1048"/>
                  </a:lnTo>
                  <a:lnTo>
                    <a:pt x="248" y="1050"/>
                  </a:lnTo>
                  <a:lnTo>
                    <a:pt x="244" y="1048"/>
                  </a:lnTo>
                  <a:lnTo>
                    <a:pt x="248" y="1045"/>
                  </a:lnTo>
                  <a:lnTo>
                    <a:pt x="252" y="1040"/>
                  </a:lnTo>
                  <a:lnTo>
                    <a:pt x="258" y="1041"/>
                  </a:lnTo>
                  <a:lnTo>
                    <a:pt x="264" y="1039"/>
                  </a:lnTo>
                  <a:lnTo>
                    <a:pt x="275" y="1041"/>
                  </a:lnTo>
                  <a:lnTo>
                    <a:pt x="276" y="1040"/>
                  </a:lnTo>
                  <a:lnTo>
                    <a:pt x="284" y="1048"/>
                  </a:lnTo>
                  <a:lnTo>
                    <a:pt x="291" y="1045"/>
                  </a:lnTo>
                  <a:lnTo>
                    <a:pt x="291" y="1042"/>
                  </a:lnTo>
                  <a:lnTo>
                    <a:pt x="296" y="1046"/>
                  </a:lnTo>
                  <a:lnTo>
                    <a:pt x="303" y="1048"/>
                  </a:lnTo>
                  <a:lnTo>
                    <a:pt x="305" y="1044"/>
                  </a:lnTo>
                  <a:lnTo>
                    <a:pt x="309" y="1046"/>
                  </a:lnTo>
                  <a:lnTo>
                    <a:pt x="312" y="1056"/>
                  </a:lnTo>
                  <a:lnTo>
                    <a:pt x="318" y="1058"/>
                  </a:lnTo>
                  <a:lnTo>
                    <a:pt x="346" y="1043"/>
                  </a:lnTo>
                  <a:lnTo>
                    <a:pt x="355" y="1027"/>
                  </a:lnTo>
                  <a:lnTo>
                    <a:pt x="360" y="1024"/>
                  </a:lnTo>
                  <a:lnTo>
                    <a:pt x="363" y="1009"/>
                  </a:lnTo>
                  <a:lnTo>
                    <a:pt x="357" y="996"/>
                  </a:lnTo>
                  <a:lnTo>
                    <a:pt x="347" y="988"/>
                  </a:lnTo>
                  <a:lnTo>
                    <a:pt x="338" y="976"/>
                  </a:lnTo>
                  <a:lnTo>
                    <a:pt x="346" y="975"/>
                  </a:lnTo>
                  <a:lnTo>
                    <a:pt x="345" y="972"/>
                  </a:lnTo>
                  <a:lnTo>
                    <a:pt x="327" y="963"/>
                  </a:lnTo>
                  <a:lnTo>
                    <a:pt x="321" y="946"/>
                  </a:lnTo>
                  <a:lnTo>
                    <a:pt x="308" y="948"/>
                  </a:lnTo>
                  <a:lnTo>
                    <a:pt x="301" y="940"/>
                  </a:lnTo>
                  <a:lnTo>
                    <a:pt x="298" y="939"/>
                  </a:lnTo>
                  <a:lnTo>
                    <a:pt x="298" y="942"/>
                  </a:lnTo>
                  <a:lnTo>
                    <a:pt x="293" y="959"/>
                  </a:lnTo>
                  <a:lnTo>
                    <a:pt x="264" y="985"/>
                  </a:lnTo>
                  <a:lnTo>
                    <a:pt x="257" y="985"/>
                  </a:lnTo>
                  <a:lnTo>
                    <a:pt x="246" y="988"/>
                  </a:lnTo>
                  <a:lnTo>
                    <a:pt x="240" y="986"/>
                  </a:lnTo>
                  <a:lnTo>
                    <a:pt x="247" y="980"/>
                  </a:lnTo>
                  <a:lnTo>
                    <a:pt x="258" y="978"/>
                  </a:lnTo>
                  <a:lnTo>
                    <a:pt x="265" y="971"/>
                  </a:lnTo>
                  <a:lnTo>
                    <a:pt x="274" y="966"/>
                  </a:lnTo>
                  <a:lnTo>
                    <a:pt x="289" y="954"/>
                  </a:lnTo>
                  <a:lnTo>
                    <a:pt x="291" y="945"/>
                  </a:lnTo>
                  <a:lnTo>
                    <a:pt x="291" y="934"/>
                  </a:lnTo>
                  <a:lnTo>
                    <a:pt x="284" y="933"/>
                  </a:lnTo>
                  <a:lnTo>
                    <a:pt x="287" y="926"/>
                  </a:lnTo>
                  <a:lnTo>
                    <a:pt x="287" y="918"/>
                  </a:lnTo>
                  <a:lnTo>
                    <a:pt x="284" y="909"/>
                  </a:lnTo>
                  <a:lnTo>
                    <a:pt x="280" y="851"/>
                  </a:lnTo>
                  <a:lnTo>
                    <a:pt x="283" y="837"/>
                  </a:lnTo>
                  <a:lnTo>
                    <a:pt x="282" y="833"/>
                  </a:lnTo>
                  <a:lnTo>
                    <a:pt x="295" y="840"/>
                  </a:lnTo>
                  <a:lnTo>
                    <a:pt x="296" y="833"/>
                  </a:lnTo>
                  <a:lnTo>
                    <a:pt x="293" y="814"/>
                  </a:lnTo>
                  <a:lnTo>
                    <a:pt x="300" y="781"/>
                  </a:lnTo>
                  <a:lnTo>
                    <a:pt x="294" y="772"/>
                  </a:lnTo>
                  <a:lnTo>
                    <a:pt x="292" y="765"/>
                  </a:lnTo>
                  <a:lnTo>
                    <a:pt x="293" y="753"/>
                  </a:lnTo>
                  <a:lnTo>
                    <a:pt x="305" y="761"/>
                  </a:lnTo>
                  <a:lnTo>
                    <a:pt x="307" y="758"/>
                  </a:lnTo>
                  <a:lnTo>
                    <a:pt x="311" y="756"/>
                  </a:lnTo>
                  <a:lnTo>
                    <a:pt x="315" y="748"/>
                  </a:lnTo>
                  <a:lnTo>
                    <a:pt x="316" y="746"/>
                  </a:lnTo>
                  <a:lnTo>
                    <a:pt x="315" y="743"/>
                  </a:lnTo>
                  <a:lnTo>
                    <a:pt x="317" y="729"/>
                  </a:lnTo>
                  <a:lnTo>
                    <a:pt x="313" y="719"/>
                  </a:lnTo>
                  <a:lnTo>
                    <a:pt x="314" y="712"/>
                  </a:lnTo>
                  <a:lnTo>
                    <a:pt x="316" y="721"/>
                  </a:lnTo>
                  <a:lnTo>
                    <a:pt x="324" y="727"/>
                  </a:lnTo>
                  <a:lnTo>
                    <a:pt x="327" y="726"/>
                  </a:lnTo>
                  <a:lnTo>
                    <a:pt x="332" y="717"/>
                  </a:lnTo>
                  <a:lnTo>
                    <a:pt x="337" y="721"/>
                  </a:lnTo>
                  <a:lnTo>
                    <a:pt x="338" y="714"/>
                  </a:lnTo>
                  <a:lnTo>
                    <a:pt x="342" y="709"/>
                  </a:lnTo>
                  <a:lnTo>
                    <a:pt x="332" y="705"/>
                  </a:lnTo>
                  <a:lnTo>
                    <a:pt x="339" y="706"/>
                  </a:lnTo>
                  <a:lnTo>
                    <a:pt x="346" y="700"/>
                  </a:lnTo>
                  <a:lnTo>
                    <a:pt x="346" y="696"/>
                  </a:lnTo>
                  <a:lnTo>
                    <a:pt x="352" y="693"/>
                  </a:lnTo>
                  <a:lnTo>
                    <a:pt x="353" y="685"/>
                  </a:lnTo>
                  <a:lnTo>
                    <a:pt x="358" y="682"/>
                  </a:lnTo>
                  <a:lnTo>
                    <a:pt x="358" y="673"/>
                  </a:lnTo>
                  <a:lnTo>
                    <a:pt x="365" y="672"/>
                  </a:lnTo>
                  <a:lnTo>
                    <a:pt x="373" y="673"/>
                  </a:lnTo>
                  <a:lnTo>
                    <a:pt x="383" y="665"/>
                  </a:lnTo>
                  <a:lnTo>
                    <a:pt x="386" y="656"/>
                  </a:lnTo>
                  <a:lnTo>
                    <a:pt x="398" y="646"/>
                  </a:lnTo>
                  <a:lnTo>
                    <a:pt x="404" y="652"/>
                  </a:lnTo>
                  <a:lnTo>
                    <a:pt x="414" y="645"/>
                  </a:lnTo>
                  <a:lnTo>
                    <a:pt x="416" y="638"/>
                  </a:lnTo>
                  <a:lnTo>
                    <a:pt x="423" y="632"/>
                  </a:lnTo>
                  <a:lnTo>
                    <a:pt x="428" y="634"/>
                  </a:lnTo>
                  <a:lnTo>
                    <a:pt x="433" y="630"/>
                  </a:lnTo>
                  <a:lnTo>
                    <a:pt x="442" y="624"/>
                  </a:lnTo>
                  <a:lnTo>
                    <a:pt x="448" y="617"/>
                  </a:lnTo>
                  <a:lnTo>
                    <a:pt x="453" y="613"/>
                  </a:lnTo>
                  <a:lnTo>
                    <a:pt x="487" y="554"/>
                  </a:lnTo>
                  <a:lnTo>
                    <a:pt x="488" y="558"/>
                  </a:lnTo>
                  <a:lnTo>
                    <a:pt x="487" y="567"/>
                  </a:lnTo>
                  <a:lnTo>
                    <a:pt x="495" y="552"/>
                  </a:lnTo>
                  <a:lnTo>
                    <a:pt x="491" y="548"/>
                  </a:lnTo>
                  <a:lnTo>
                    <a:pt x="491" y="542"/>
                  </a:lnTo>
                  <a:lnTo>
                    <a:pt x="478" y="530"/>
                  </a:lnTo>
                  <a:lnTo>
                    <a:pt x="476" y="524"/>
                  </a:lnTo>
                  <a:lnTo>
                    <a:pt x="478" y="522"/>
                  </a:lnTo>
                  <a:lnTo>
                    <a:pt x="477" y="516"/>
                  </a:lnTo>
                  <a:lnTo>
                    <a:pt x="473" y="512"/>
                  </a:lnTo>
                  <a:lnTo>
                    <a:pt x="474" y="509"/>
                  </a:lnTo>
                  <a:lnTo>
                    <a:pt x="477" y="504"/>
                  </a:lnTo>
                  <a:lnTo>
                    <a:pt x="478" y="499"/>
                  </a:lnTo>
                  <a:lnTo>
                    <a:pt x="487" y="496"/>
                  </a:lnTo>
                  <a:lnTo>
                    <a:pt x="495" y="469"/>
                  </a:lnTo>
                  <a:lnTo>
                    <a:pt x="487" y="453"/>
                  </a:lnTo>
                  <a:lnTo>
                    <a:pt x="488" y="451"/>
                  </a:lnTo>
                  <a:lnTo>
                    <a:pt x="497" y="445"/>
                  </a:lnTo>
                  <a:lnTo>
                    <a:pt x="497" y="439"/>
                  </a:lnTo>
                  <a:lnTo>
                    <a:pt x="502" y="438"/>
                  </a:lnTo>
                  <a:lnTo>
                    <a:pt x="509" y="441"/>
                  </a:lnTo>
                  <a:lnTo>
                    <a:pt x="511" y="441"/>
                  </a:lnTo>
                  <a:lnTo>
                    <a:pt x="512" y="434"/>
                  </a:lnTo>
                  <a:lnTo>
                    <a:pt x="510" y="430"/>
                  </a:lnTo>
                  <a:lnTo>
                    <a:pt x="518" y="429"/>
                  </a:lnTo>
                  <a:lnTo>
                    <a:pt x="520" y="425"/>
                  </a:lnTo>
                  <a:lnTo>
                    <a:pt x="510" y="411"/>
                  </a:lnTo>
                  <a:lnTo>
                    <a:pt x="510" y="408"/>
                  </a:lnTo>
                  <a:lnTo>
                    <a:pt x="520" y="415"/>
                  </a:lnTo>
                  <a:lnTo>
                    <a:pt x="524" y="422"/>
                  </a:lnTo>
                  <a:lnTo>
                    <a:pt x="527" y="422"/>
                  </a:lnTo>
                  <a:lnTo>
                    <a:pt x="526" y="408"/>
                  </a:lnTo>
                  <a:lnTo>
                    <a:pt x="527" y="410"/>
                  </a:lnTo>
                  <a:lnTo>
                    <a:pt x="530" y="408"/>
                  </a:lnTo>
                  <a:lnTo>
                    <a:pt x="531" y="390"/>
                  </a:lnTo>
                  <a:lnTo>
                    <a:pt x="535" y="389"/>
                  </a:lnTo>
                  <a:lnTo>
                    <a:pt x="539" y="389"/>
                  </a:lnTo>
                  <a:lnTo>
                    <a:pt x="539" y="394"/>
                  </a:lnTo>
                  <a:lnTo>
                    <a:pt x="542" y="398"/>
                  </a:lnTo>
                  <a:lnTo>
                    <a:pt x="545" y="400"/>
                  </a:lnTo>
                  <a:lnTo>
                    <a:pt x="549" y="389"/>
                  </a:lnTo>
                  <a:lnTo>
                    <a:pt x="554" y="392"/>
                  </a:lnTo>
                  <a:lnTo>
                    <a:pt x="559" y="400"/>
                  </a:lnTo>
                  <a:lnTo>
                    <a:pt x="562" y="400"/>
                  </a:lnTo>
                  <a:lnTo>
                    <a:pt x="567" y="405"/>
                  </a:lnTo>
                  <a:lnTo>
                    <a:pt x="572" y="394"/>
                  </a:lnTo>
                  <a:lnTo>
                    <a:pt x="594" y="393"/>
                  </a:lnTo>
                  <a:lnTo>
                    <a:pt x="601" y="398"/>
                  </a:lnTo>
                  <a:lnTo>
                    <a:pt x="607" y="405"/>
                  </a:lnTo>
                  <a:lnTo>
                    <a:pt x="610" y="398"/>
                  </a:lnTo>
                  <a:lnTo>
                    <a:pt x="613" y="395"/>
                  </a:lnTo>
                  <a:lnTo>
                    <a:pt x="595" y="338"/>
                  </a:lnTo>
                  <a:lnTo>
                    <a:pt x="599" y="323"/>
                  </a:lnTo>
                  <a:lnTo>
                    <a:pt x="607" y="311"/>
                  </a:lnTo>
                  <a:lnTo>
                    <a:pt x="608" y="292"/>
                  </a:lnTo>
                  <a:lnTo>
                    <a:pt x="590" y="253"/>
                  </a:lnTo>
                  <a:lnTo>
                    <a:pt x="588" y="239"/>
                  </a:lnTo>
                  <a:lnTo>
                    <a:pt x="592" y="221"/>
                  </a:lnTo>
                  <a:lnTo>
                    <a:pt x="591" y="209"/>
                  </a:lnTo>
                  <a:lnTo>
                    <a:pt x="586" y="202"/>
                  </a:lnTo>
                  <a:lnTo>
                    <a:pt x="585" y="172"/>
                  </a:lnTo>
                  <a:lnTo>
                    <a:pt x="591" y="148"/>
                  </a:lnTo>
                  <a:lnTo>
                    <a:pt x="561" y="93"/>
                  </a:lnTo>
                  <a:lnTo>
                    <a:pt x="545" y="79"/>
                  </a:lnTo>
                  <a:lnTo>
                    <a:pt x="514" y="70"/>
                  </a:lnTo>
                  <a:lnTo>
                    <a:pt x="453" y="4"/>
                  </a:lnTo>
                  <a:lnTo>
                    <a:pt x="451" y="0"/>
                  </a:lnTo>
                  <a:lnTo>
                    <a:pt x="430" y="0"/>
                  </a:lnTo>
                  <a:lnTo>
                    <a:pt x="424" y="2"/>
                  </a:lnTo>
                  <a:lnTo>
                    <a:pt x="425" y="10"/>
                  </a:lnTo>
                  <a:lnTo>
                    <a:pt x="430" y="15"/>
                  </a:lnTo>
                  <a:lnTo>
                    <a:pt x="431" y="24"/>
                  </a:lnTo>
                  <a:lnTo>
                    <a:pt x="430" y="31"/>
                  </a:lnTo>
                  <a:lnTo>
                    <a:pt x="425" y="36"/>
                  </a:lnTo>
                  <a:lnTo>
                    <a:pt x="423" y="50"/>
                  </a:lnTo>
                  <a:lnTo>
                    <a:pt x="417" y="58"/>
                  </a:lnTo>
                  <a:lnTo>
                    <a:pt x="419" y="68"/>
                  </a:lnTo>
                  <a:lnTo>
                    <a:pt x="426" y="75"/>
                  </a:lnTo>
                  <a:lnTo>
                    <a:pt x="421" y="82"/>
                  </a:lnTo>
                  <a:lnTo>
                    <a:pt x="414" y="85"/>
                  </a:lnTo>
                  <a:lnTo>
                    <a:pt x="350" y="69"/>
                  </a:lnTo>
                  <a:lnTo>
                    <a:pt x="343" y="70"/>
                  </a:lnTo>
                  <a:lnTo>
                    <a:pt x="337" y="73"/>
                  </a:lnTo>
                  <a:lnTo>
                    <a:pt x="333" y="81"/>
                  </a:lnTo>
                  <a:lnTo>
                    <a:pt x="335" y="101"/>
                  </a:lnTo>
                  <a:lnTo>
                    <a:pt x="329" y="128"/>
                  </a:lnTo>
                  <a:lnTo>
                    <a:pt x="321" y="142"/>
                  </a:lnTo>
                  <a:lnTo>
                    <a:pt x="317" y="141"/>
                  </a:lnTo>
                  <a:lnTo>
                    <a:pt x="309" y="130"/>
                  </a:lnTo>
                  <a:lnTo>
                    <a:pt x="298" y="124"/>
                  </a:lnTo>
                  <a:lnTo>
                    <a:pt x="289" y="127"/>
                  </a:lnTo>
                  <a:lnTo>
                    <a:pt x="265" y="153"/>
                  </a:lnTo>
                  <a:lnTo>
                    <a:pt x="260" y="179"/>
                  </a:lnTo>
                  <a:lnTo>
                    <a:pt x="242" y="202"/>
                  </a:lnTo>
                  <a:lnTo>
                    <a:pt x="240" y="214"/>
                  </a:lnTo>
                  <a:lnTo>
                    <a:pt x="250" y="233"/>
                  </a:lnTo>
                  <a:lnTo>
                    <a:pt x="252" y="245"/>
                  </a:lnTo>
                  <a:lnTo>
                    <a:pt x="208" y="312"/>
                  </a:lnTo>
                  <a:lnTo>
                    <a:pt x="196" y="354"/>
                  </a:lnTo>
                  <a:lnTo>
                    <a:pt x="181" y="365"/>
                  </a:lnTo>
                  <a:lnTo>
                    <a:pt x="172" y="365"/>
                  </a:lnTo>
                  <a:lnTo>
                    <a:pt x="166" y="370"/>
                  </a:lnTo>
                  <a:lnTo>
                    <a:pt x="158" y="468"/>
                  </a:lnTo>
                  <a:lnTo>
                    <a:pt x="126" y="528"/>
                  </a:lnTo>
                  <a:lnTo>
                    <a:pt x="127" y="536"/>
                  </a:lnTo>
                  <a:lnTo>
                    <a:pt x="145" y="559"/>
                  </a:lnTo>
                  <a:lnTo>
                    <a:pt x="143" y="586"/>
                  </a:lnTo>
                  <a:lnTo>
                    <a:pt x="135" y="597"/>
                  </a:lnTo>
                  <a:lnTo>
                    <a:pt x="107" y="592"/>
                  </a:lnTo>
                  <a:lnTo>
                    <a:pt x="89" y="598"/>
                  </a:lnTo>
                  <a:lnTo>
                    <a:pt x="74" y="607"/>
                  </a:lnTo>
                  <a:lnTo>
                    <a:pt x="53" y="634"/>
                  </a:lnTo>
                  <a:lnTo>
                    <a:pt x="45" y="664"/>
                  </a:lnTo>
                  <a:lnTo>
                    <a:pt x="47" y="679"/>
                  </a:lnTo>
                  <a:lnTo>
                    <a:pt x="53" y="691"/>
                  </a:lnTo>
                  <a:lnTo>
                    <a:pt x="57" y="695"/>
                  </a:lnTo>
                  <a:lnTo>
                    <a:pt x="52" y="704"/>
                  </a:lnTo>
                  <a:lnTo>
                    <a:pt x="45" y="758"/>
                  </a:lnTo>
                  <a:lnTo>
                    <a:pt x="48" y="760"/>
                  </a:lnTo>
                  <a:lnTo>
                    <a:pt x="51" y="772"/>
                  </a:lnTo>
                  <a:lnTo>
                    <a:pt x="51" y="828"/>
                  </a:lnTo>
                  <a:lnTo>
                    <a:pt x="58" y="840"/>
                  </a:lnTo>
                  <a:lnTo>
                    <a:pt x="76" y="854"/>
                  </a:lnTo>
                  <a:lnTo>
                    <a:pt x="80" y="871"/>
                  </a:lnTo>
                  <a:lnTo>
                    <a:pt x="74" y="887"/>
                  </a:lnTo>
                  <a:lnTo>
                    <a:pt x="65" y="897"/>
                  </a:lnTo>
                  <a:lnTo>
                    <a:pt x="53" y="902"/>
                  </a:lnTo>
                  <a:lnTo>
                    <a:pt x="50" y="907"/>
                  </a:lnTo>
                  <a:lnTo>
                    <a:pt x="58" y="919"/>
                  </a:lnTo>
                  <a:lnTo>
                    <a:pt x="66" y="947"/>
                  </a:lnTo>
                  <a:lnTo>
                    <a:pt x="59" y="973"/>
                  </a:lnTo>
                  <a:lnTo>
                    <a:pt x="64" y="979"/>
                  </a:lnTo>
                  <a:lnTo>
                    <a:pt x="62" y="993"/>
                  </a:lnTo>
                  <a:lnTo>
                    <a:pt x="57" y="1003"/>
                  </a:lnTo>
                  <a:lnTo>
                    <a:pt x="34" y="1011"/>
                  </a:lnTo>
                  <a:lnTo>
                    <a:pt x="34" y="1023"/>
                  </a:lnTo>
                  <a:lnTo>
                    <a:pt x="22" y="1042"/>
                  </a:lnTo>
                  <a:lnTo>
                    <a:pt x="28" y="1066"/>
                  </a:lnTo>
                  <a:lnTo>
                    <a:pt x="20" y="1098"/>
                  </a:lnTo>
                  <a:lnTo>
                    <a:pt x="14" y="1103"/>
                  </a:lnTo>
                  <a:lnTo>
                    <a:pt x="10" y="1096"/>
                  </a:lnTo>
                  <a:lnTo>
                    <a:pt x="8" y="1107"/>
                  </a:lnTo>
                  <a:lnTo>
                    <a:pt x="8" y="1088"/>
                  </a:lnTo>
                  <a:lnTo>
                    <a:pt x="5" y="108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2" name="Freeform 692"/>
            <p:cNvSpPr>
              <a:spLocks/>
            </p:cNvSpPr>
            <p:nvPr/>
          </p:nvSpPr>
          <p:spPr bwMode="auto">
            <a:xfrm>
              <a:off x="4812059" y="2050913"/>
              <a:ext cx="296475" cy="673591"/>
            </a:xfrm>
            <a:custGeom>
              <a:avLst/>
              <a:gdLst>
                <a:gd name="T0" fmla="*/ 0 w 613"/>
                <a:gd name="T1" fmla="*/ 2 h 1407"/>
                <a:gd name="T2" fmla="*/ 0 w 613"/>
                <a:gd name="T3" fmla="*/ 2 h 1407"/>
                <a:gd name="T4" fmla="*/ 0 w 613"/>
                <a:gd name="T5" fmla="*/ 2 h 1407"/>
                <a:gd name="T6" fmla="*/ 0 w 613"/>
                <a:gd name="T7" fmla="*/ 2 h 1407"/>
                <a:gd name="T8" fmla="*/ 0 w 613"/>
                <a:gd name="T9" fmla="*/ 2 h 1407"/>
                <a:gd name="T10" fmla="*/ 0 w 613"/>
                <a:gd name="T11" fmla="*/ 2 h 1407"/>
                <a:gd name="T12" fmla="*/ 0 w 613"/>
                <a:gd name="T13" fmla="*/ 2 h 1407"/>
                <a:gd name="T14" fmla="*/ 0 w 613"/>
                <a:gd name="T15" fmla="*/ 2 h 1407"/>
                <a:gd name="T16" fmla="*/ 0 w 613"/>
                <a:gd name="T17" fmla="*/ 2 h 1407"/>
                <a:gd name="T18" fmla="*/ 0 w 613"/>
                <a:gd name="T19" fmla="*/ 2 h 1407"/>
                <a:gd name="T20" fmla="*/ 0 w 613"/>
                <a:gd name="T21" fmla="*/ 2 h 1407"/>
                <a:gd name="T22" fmla="*/ 0 w 613"/>
                <a:gd name="T23" fmla="*/ 2 h 1407"/>
                <a:gd name="T24" fmla="*/ 0 w 613"/>
                <a:gd name="T25" fmla="*/ 2 h 1407"/>
                <a:gd name="T26" fmla="*/ 0 w 613"/>
                <a:gd name="T27" fmla="*/ 2 h 1407"/>
                <a:gd name="T28" fmla="*/ 0 w 613"/>
                <a:gd name="T29" fmla="*/ 2 h 1407"/>
                <a:gd name="T30" fmla="*/ 0 w 613"/>
                <a:gd name="T31" fmla="*/ 2 h 1407"/>
                <a:gd name="T32" fmla="*/ 0 w 613"/>
                <a:gd name="T33" fmla="*/ 1 h 1407"/>
                <a:gd name="T34" fmla="*/ 0 w 613"/>
                <a:gd name="T35" fmla="*/ 1 h 1407"/>
                <a:gd name="T36" fmla="*/ 0 w 613"/>
                <a:gd name="T37" fmla="*/ 1 h 1407"/>
                <a:gd name="T38" fmla="*/ 0 w 613"/>
                <a:gd name="T39" fmla="*/ 1 h 1407"/>
                <a:gd name="T40" fmla="*/ 0 w 613"/>
                <a:gd name="T41" fmla="*/ 1 h 1407"/>
                <a:gd name="T42" fmla="*/ 0 w 613"/>
                <a:gd name="T43" fmla="*/ 1 h 1407"/>
                <a:gd name="T44" fmla="*/ 0 w 613"/>
                <a:gd name="T45" fmla="*/ 1 h 1407"/>
                <a:gd name="T46" fmla="*/ 0 w 613"/>
                <a:gd name="T47" fmla="*/ 1 h 1407"/>
                <a:gd name="T48" fmla="*/ 0 w 613"/>
                <a:gd name="T49" fmla="*/ 1 h 1407"/>
                <a:gd name="T50" fmla="*/ 0 w 613"/>
                <a:gd name="T51" fmla="*/ 1 h 1407"/>
                <a:gd name="T52" fmla="*/ 0 w 613"/>
                <a:gd name="T53" fmla="*/ 1 h 1407"/>
                <a:gd name="T54" fmla="*/ 0 w 613"/>
                <a:gd name="T55" fmla="*/ 1 h 1407"/>
                <a:gd name="T56" fmla="*/ 0 w 613"/>
                <a:gd name="T57" fmla="*/ 1 h 1407"/>
                <a:gd name="T58" fmla="*/ 0 w 613"/>
                <a:gd name="T59" fmla="*/ 1 h 1407"/>
                <a:gd name="T60" fmla="*/ 0 w 613"/>
                <a:gd name="T61" fmla="*/ 1 h 1407"/>
                <a:gd name="T62" fmla="*/ 0 w 613"/>
                <a:gd name="T63" fmla="*/ 1 h 1407"/>
                <a:gd name="T64" fmla="*/ 1 w 613"/>
                <a:gd name="T65" fmla="*/ 1 h 1407"/>
                <a:gd name="T66" fmla="*/ 1 w 613"/>
                <a:gd name="T67" fmla="*/ 1 h 1407"/>
                <a:gd name="T68" fmla="*/ 1 w 613"/>
                <a:gd name="T69" fmla="*/ 1 h 1407"/>
                <a:gd name="T70" fmla="*/ 1 w 613"/>
                <a:gd name="T71" fmla="*/ 1 h 1407"/>
                <a:gd name="T72" fmla="*/ 1 w 613"/>
                <a:gd name="T73" fmla="*/ 1 h 1407"/>
                <a:gd name="T74" fmla="*/ 1 w 613"/>
                <a:gd name="T75" fmla="*/ 1 h 1407"/>
                <a:gd name="T76" fmla="*/ 1 w 613"/>
                <a:gd name="T77" fmla="*/ 1 h 1407"/>
                <a:gd name="T78" fmla="*/ 1 w 613"/>
                <a:gd name="T79" fmla="*/ 1 h 1407"/>
                <a:gd name="T80" fmla="*/ 1 w 613"/>
                <a:gd name="T81" fmla="*/ 1 h 1407"/>
                <a:gd name="T82" fmla="*/ 1 w 613"/>
                <a:gd name="T83" fmla="*/ 1 h 1407"/>
                <a:gd name="T84" fmla="*/ 1 w 613"/>
                <a:gd name="T85" fmla="*/ 1 h 1407"/>
                <a:gd name="T86" fmla="*/ 1 w 613"/>
                <a:gd name="T87" fmla="*/ 0 h 1407"/>
                <a:gd name="T88" fmla="*/ 1 w 613"/>
                <a:gd name="T89" fmla="*/ 0 h 1407"/>
                <a:gd name="T90" fmla="*/ 1 w 613"/>
                <a:gd name="T91" fmla="*/ 0 h 1407"/>
                <a:gd name="T92" fmla="*/ 1 w 613"/>
                <a:gd name="T93" fmla="*/ 0 h 1407"/>
                <a:gd name="T94" fmla="*/ 1 w 613"/>
                <a:gd name="T95" fmla="*/ 0 h 1407"/>
                <a:gd name="T96" fmla="*/ 0 w 613"/>
                <a:gd name="T97" fmla="*/ 0 h 1407"/>
                <a:gd name="T98" fmla="*/ 0 w 613"/>
                <a:gd name="T99" fmla="*/ 0 h 1407"/>
                <a:gd name="T100" fmla="*/ 0 w 613"/>
                <a:gd name="T101" fmla="*/ 0 h 1407"/>
                <a:gd name="T102" fmla="*/ 0 w 613"/>
                <a:gd name="T103" fmla="*/ 1 h 1407"/>
                <a:gd name="T104" fmla="*/ 0 w 613"/>
                <a:gd name="T105" fmla="*/ 1 h 1407"/>
                <a:gd name="T106" fmla="*/ 0 w 613"/>
                <a:gd name="T107" fmla="*/ 1 h 1407"/>
                <a:gd name="T108" fmla="*/ 0 w 613"/>
                <a:gd name="T109" fmla="*/ 1 h 1407"/>
                <a:gd name="T110" fmla="*/ 0 w 613"/>
                <a:gd name="T111" fmla="*/ 1 h 1407"/>
                <a:gd name="T112" fmla="*/ 0 w 613"/>
                <a:gd name="T113" fmla="*/ 1 h 1407"/>
                <a:gd name="T114" fmla="*/ 0 w 613"/>
                <a:gd name="T115" fmla="*/ 2 h 14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3"/>
                <a:gd name="T175" fmla="*/ 0 h 1407"/>
                <a:gd name="T176" fmla="*/ 613 w 613"/>
                <a:gd name="T177" fmla="*/ 1407 h 14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3" h="1407">
                  <a:moveTo>
                    <a:pt x="5" y="1084"/>
                  </a:moveTo>
                  <a:lnTo>
                    <a:pt x="0" y="1095"/>
                  </a:lnTo>
                  <a:lnTo>
                    <a:pt x="6" y="1144"/>
                  </a:lnTo>
                  <a:lnTo>
                    <a:pt x="10" y="1146"/>
                  </a:lnTo>
                  <a:lnTo>
                    <a:pt x="12" y="1149"/>
                  </a:lnTo>
                  <a:lnTo>
                    <a:pt x="13" y="1155"/>
                  </a:lnTo>
                  <a:lnTo>
                    <a:pt x="12" y="1158"/>
                  </a:lnTo>
                  <a:lnTo>
                    <a:pt x="16" y="1152"/>
                  </a:lnTo>
                  <a:lnTo>
                    <a:pt x="18" y="1146"/>
                  </a:lnTo>
                  <a:lnTo>
                    <a:pt x="21" y="1150"/>
                  </a:lnTo>
                  <a:lnTo>
                    <a:pt x="19" y="1158"/>
                  </a:lnTo>
                  <a:lnTo>
                    <a:pt x="22" y="1157"/>
                  </a:lnTo>
                  <a:lnTo>
                    <a:pt x="25" y="1159"/>
                  </a:lnTo>
                  <a:lnTo>
                    <a:pt x="20" y="1163"/>
                  </a:lnTo>
                  <a:lnTo>
                    <a:pt x="15" y="1172"/>
                  </a:lnTo>
                  <a:lnTo>
                    <a:pt x="28" y="1176"/>
                  </a:lnTo>
                  <a:lnTo>
                    <a:pt x="31" y="1185"/>
                  </a:lnTo>
                  <a:lnTo>
                    <a:pt x="28" y="1200"/>
                  </a:lnTo>
                  <a:lnTo>
                    <a:pt x="37" y="1197"/>
                  </a:lnTo>
                  <a:lnTo>
                    <a:pt x="39" y="1207"/>
                  </a:lnTo>
                  <a:lnTo>
                    <a:pt x="34" y="1215"/>
                  </a:lnTo>
                  <a:lnTo>
                    <a:pt x="36" y="1227"/>
                  </a:lnTo>
                  <a:lnTo>
                    <a:pt x="35" y="1238"/>
                  </a:lnTo>
                  <a:lnTo>
                    <a:pt x="43" y="1238"/>
                  </a:lnTo>
                  <a:lnTo>
                    <a:pt x="54" y="1275"/>
                  </a:lnTo>
                  <a:lnTo>
                    <a:pt x="64" y="1283"/>
                  </a:lnTo>
                  <a:lnTo>
                    <a:pt x="68" y="1294"/>
                  </a:lnTo>
                  <a:lnTo>
                    <a:pt x="78" y="1300"/>
                  </a:lnTo>
                  <a:lnTo>
                    <a:pt x="84" y="1309"/>
                  </a:lnTo>
                  <a:lnTo>
                    <a:pt x="84" y="1316"/>
                  </a:lnTo>
                  <a:lnTo>
                    <a:pt x="79" y="1319"/>
                  </a:lnTo>
                  <a:lnTo>
                    <a:pt x="72" y="1318"/>
                  </a:lnTo>
                  <a:lnTo>
                    <a:pt x="71" y="1322"/>
                  </a:lnTo>
                  <a:lnTo>
                    <a:pt x="78" y="1335"/>
                  </a:lnTo>
                  <a:lnTo>
                    <a:pt x="70" y="1334"/>
                  </a:lnTo>
                  <a:lnTo>
                    <a:pt x="65" y="1331"/>
                  </a:lnTo>
                  <a:lnTo>
                    <a:pt x="64" y="1338"/>
                  </a:lnTo>
                  <a:lnTo>
                    <a:pt x="87" y="1385"/>
                  </a:lnTo>
                  <a:lnTo>
                    <a:pt x="85" y="1389"/>
                  </a:lnTo>
                  <a:lnTo>
                    <a:pt x="84" y="1399"/>
                  </a:lnTo>
                  <a:lnTo>
                    <a:pt x="82" y="1401"/>
                  </a:lnTo>
                  <a:lnTo>
                    <a:pt x="81" y="1404"/>
                  </a:lnTo>
                  <a:lnTo>
                    <a:pt x="91" y="1404"/>
                  </a:lnTo>
                  <a:lnTo>
                    <a:pt x="101" y="1407"/>
                  </a:lnTo>
                  <a:lnTo>
                    <a:pt x="117" y="1401"/>
                  </a:lnTo>
                  <a:lnTo>
                    <a:pt x="131" y="1401"/>
                  </a:lnTo>
                  <a:lnTo>
                    <a:pt x="140" y="1405"/>
                  </a:lnTo>
                  <a:lnTo>
                    <a:pt x="144" y="1401"/>
                  </a:lnTo>
                  <a:lnTo>
                    <a:pt x="147" y="1389"/>
                  </a:lnTo>
                  <a:lnTo>
                    <a:pt x="145" y="1371"/>
                  </a:lnTo>
                  <a:lnTo>
                    <a:pt x="155" y="1350"/>
                  </a:lnTo>
                  <a:lnTo>
                    <a:pt x="162" y="1352"/>
                  </a:lnTo>
                  <a:lnTo>
                    <a:pt x="167" y="1344"/>
                  </a:lnTo>
                  <a:lnTo>
                    <a:pt x="175" y="1338"/>
                  </a:lnTo>
                  <a:lnTo>
                    <a:pt x="188" y="1339"/>
                  </a:lnTo>
                  <a:lnTo>
                    <a:pt x="195" y="1342"/>
                  </a:lnTo>
                  <a:lnTo>
                    <a:pt x="205" y="1339"/>
                  </a:lnTo>
                  <a:lnTo>
                    <a:pt x="215" y="1342"/>
                  </a:lnTo>
                  <a:lnTo>
                    <a:pt x="225" y="1342"/>
                  </a:lnTo>
                  <a:lnTo>
                    <a:pt x="245" y="1291"/>
                  </a:lnTo>
                  <a:lnTo>
                    <a:pt x="246" y="1273"/>
                  </a:lnTo>
                  <a:lnTo>
                    <a:pt x="249" y="1262"/>
                  </a:lnTo>
                  <a:lnTo>
                    <a:pt x="248" y="1251"/>
                  </a:lnTo>
                  <a:lnTo>
                    <a:pt x="257" y="1232"/>
                  </a:lnTo>
                  <a:lnTo>
                    <a:pt x="257" y="1222"/>
                  </a:lnTo>
                  <a:lnTo>
                    <a:pt x="252" y="1216"/>
                  </a:lnTo>
                  <a:lnTo>
                    <a:pt x="258" y="1207"/>
                  </a:lnTo>
                  <a:lnTo>
                    <a:pt x="257" y="1200"/>
                  </a:lnTo>
                  <a:lnTo>
                    <a:pt x="252" y="1193"/>
                  </a:lnTo>
                  <a:lnTo>
                    <a:pt x="251" y="1189"/>
                  </a:lnTo>
                  <a:lnTo>
                    <a:pt x="252" y="1186"/>
                  </a:lnTo>
                  <a:lnTo>
                    <a:pt x="257" y="1188"/>
                  </a:lnTo>
                  <a:lnTo>
                    <a:pt x="261" y="1187"/>
                  </a:lnTo>
                  <a:lnTo>
                    <a:pt x="259" y="1182"/>
                  </a:lnTo>
                  <a:lnTo>
                    <a:pt x="260" y="1179"/>
                  </a:lnTo>
                  <a:lnTo>
                    <a:pt x="262" y="1173"/>
                  </a:lnTo>
                  <a:lnTo>
                    <a:pt x="261" y="1169"/>
                  </a:lnTo>
                  <a:lnTo>
                    <a:pt x="263" y="1154"/>
                  </a:lnTo>
                  <a:lnTo>
                    <a:pt x="262" y="1150"/>
                  </a:lnTo>
                  <a:lnTo>
                    <a:pt x="247" y="1140"/>
                  </a:lnTo>
                  <a:lnTo>
                    <a:pt x="249" y="1139"/>
                  </a:lnTo>
                  <a:lnTo>
                    <a:pt x="257" y="1142"/>
                  </a:lnTo>
                  <a:lnTo>
                    <a:pt x="265" y="1141"/>
                  </a:lnTo>
                  <a:lnTo>
                    <a:pt x="267" y="1137"/>
                  </a:lnTo>
                  <a:lnTo>
                    <a:pt x="260" y="1130"/>
                  </a:lnTo>
                  <a:lnTo>
                    <a:pt x="236" y="1127"/>
                  </a:lnTo>
                  <a:lnTo>
                    <a:pt x="237" y="1123"/>
                  </a:lnTo>
                  <a:lnTo>
                    <a:pt x="257" y="1121"/>
                  </a:lnTo>
                  <a:lnTo>
                    <a:pt x="267" y="1124"/>
                  </a:lnTo>
                  <a:lnTo>
                    <a:pt x="274" y="1121"/>
                  </a:lnTo>
                  <a:lnTo>
                    <a:pt x="275" y="1114"/>
                  </a:lnTo>
                  <a:lnTo>
                    <a:pt x="286" y="1114"/>
                  </a:lnTo>
                  <a:lnTo>
                    <a:pt x="301" y="1098"/>
                  </a:lnTo>
                  <a:lnTo>
                    <a:pt x="301" y="1087"/>
                  </a:lnTo>
                  <a:lnTo>
                    <a:pt x="308" y="1089"/>
                  </a:lnTo>
                  <a:lnTo>
                    <a:pt x="308" y="1100"/>
                  </a:lnTo>
                  <a:lnTo>
                    <a:pt x="318" y="1098"/>
                  </a:lnTo>
                  <a:lnTo>
                    <a:pt x="325" y="1087"/>
                  </a:lnTo>
                  <a:lnTo>
                    <a:pt x="336" y="1078"/>
                  </a:lnTo>
                  <a:lnTo>
                    <a:pt x="334" y="1066"/>
                  </a:lnTo>
                  <a:lnTo>
                    <a:pt x="338" y="1070"/>
                  </a:lnTo>
                  <a:lnTo>
                    <a:pt x="344" y="1070"/>
                  </a:lnTo>
                  <a:lnTo>
                    <a:pt x="344" y="1065"/>
                  </a:lnTo>
                  <a:lnTo>
                    <a:pt x="349" y="1061"/>
                  </a:lnTo>
                  <a:lnTo>
                    <a:pt x="348" y="1057"/>
                  </a:lnTo>
                  <a:lnTo>
                    <a:pt x="303" y="1066"/>
                  </a:lnTo>
                  <a:lnTo>
                    <a:pt x="293" y="1065"/>
                  </a:lnTo>
                  <a:lnTo>
                    <a:pt x="289" y="1068"/>
                  </a:lnTo>
                  <a:lnTo>
                    <a:pt x="286" y="1062"/>
                  </a:lnTo>
                  <a:lnTo>
                    <a:pt x="281" y="1058"/>
                  </a:lnTo>
                  <a:lnTo>
                    <a:pt x="260" y="1048"/>
                  </a:lnTo>
                  <a:lnTo>
                    <a:pt x="248" y="1050"/>
                  </a:lnTo>
                  <a:lnTo>
                    <a:pt x="244" y="1048"/>
                  </a:lnTo>
                  <a:lnTo>
                    <a:pt x="248" y="1045"/>
                  </a:lnTo>
                  <a:lnTo>
                    <a:pt x="252" y="1040"/>
                  </a:lnTo>
                  <a:lnTo>
                    <a:pt x="258" y="1041"/>
                  </a:lnTo>
                  <a:lnTo>
                    <a:pt x="264" y="1039"/>
                  </a:lnTo>
                  <a:lnTo>
                    <a:pt x="275" y="1041"/>
                  </a:lnTo>
                  <a:lnTo>
                    <a:pt x="276" y="1040"/>
                  </a:lnTo>
                  <a:lnTo>
                    <a:pt x="284" y="1048"/>
                  </a:lnTo>
                  <a:lnTo>
                    <a:pt x="291" y="1045"/>
                  </a:lnTo>
                  <a:lnTo>
                    <a:pt x="291" y="1042"/>
                  </a:lnTo>
                  <a:lnTo>
                    <a:pt x="296" y="1046"/>
                  </a:lnTo>
                  <a:lnTo>
                    <a:pt x="303" y="1048"/>
                  </a:lnTo>
                  <a:lnTo>
                    <a:pt x="305" y="1044"/>
                  </a:lnTo>
                  <a:lnTo>
                    <a:pt x="309" y="1046"/>
                  </a:lnTo>
                  <a:lnTo>
                    <a:pt x="312" y="1056"/>
                  </a:lnTo>
                  <a:lnTo>
                    <a:pt x="318" y="1058"/>
                  </a:lnTo>
                  <a:lnTo>
                    <a:pt x="346" y="1043"/>
                  </a:lnTo>
                  <a:lnTo>
                    <a:pt x="355" y="1027"/>
                  </a:lnTo>
                  <a:lnTo>
                    <a:pt x="360" y="1024"/>
                  </a:lnTo>
                  <a:lnTo>
                    <a:pt x="363" y="1009"/>
                  </a:lnTo>
                  <a:lnTo>
                    <a:pt x="357" y="996"/>
                  </a:lnTo>
                  <a:lnTo>
                    <a:pt x="347" y="988"/>
                  </a:lnTo>
                  <a:lnTo>
                    <a:pt x="338" y="976"/>
                  </a:lnTo>
                  <a:lnTo>
                    <a:pt x="346" y="975"/>
                  </a:lnTo>
                  <a:lnTo>
                    <a:pt x="345" y="972"/>
                  </a:lnTo>
                  <a:lnTo>
                    <a:pt x="327" y="963"/>
                  </a:lnTo>
                  <a:lnTo>
                    <a:pt x="321" y="946"/>
                  </a:lnTo>
                  <a:lnTo>
                    <a:pt x="308" y="948"/>
                  </a:lnTo>
                  <a:lnTo>
                    <a:pt x="301" y="940"/>
                  </a:lnTo>
                  <a:lnTo>
                    <a:pt x="298" y="939"/>
                  </a:lnTo>
                  <a:lnTo>
                    <a:pt x="298" y="942"/>
                  </a:lnTo>
                  <a:lnTo>
                    <a:pt x="293" y="959"/>
                  </a:lnTo>
                  <a:lnTo>
                    <a:pt x="264" y="985"/>
                  </a:lnTo>
                  <a:lnTo>
                    <a:pt x="257" y="985"/>
                  </a:lnTo>
                  <a:lnTo>
                    <a:pt x="246" y="988"/>
                  </a:lnTo>
                  <a:lnTo>
                    <a:pt x="240" y="986"/>
                  </a:lnTo>
                  <a:lnTo>
                    <a:pt x="247" y="980"/>
                  </a:lnTo>
                  <a:lnTo>
                    <a:pt x="258" y="978"/>
                  </a:lnTo>
                  <a:lnTo>
                    <a:pt x="265" y="971"/>
                  </a:lnTo>
                  <a:lnTo>
                    <a:pt x="274" y="966"/>
                  </a:lnTo>
                  <a:lnTo>
                    <a:pt x="289" y="954"/>
                  </a:lnTo>
                  <a:lnTo>
                    <a:pt x="291" y="945"/>
                  </a:lnTo>
                  <a:lnTo>
                    <a:pt x="291" y="934"/>
                  </a:lnTo>
                  <a:lnTo>
                    <a:pt x="284" y="933"/>
                  </a:lnTo>
                  <a:lnTo>
                    <a:pt x="287" y="926"/>
                  </a:lnTo>
                  <a:lnTo>
                    <a:pt x="287" y="918"/>
                  </a:lnTo>
                  <a:lnTo>
                    <a:pt x="284" y="909"/>
                  </a:lnTo>
                  <a:lnTo>
                    <a:pt x="280" y="851"/>
                  </a:lnTo>
                  <a:lnTo>
                    <a:pt x="283" y="837"/>
                  </a:lnTo>
                  <a:lnTo>
                    <a:pt x="282" y="833"/>
                  </a:lnTo>
                  <a:lnTo>
                    <a:pt x="295" y="840"/>
                  </a:lnTo>
                  <a:lnTo>
                    <a:pt x="296" y="833"/>
                  </a:lnTo>
                  <a:lnTo>
                    <a:pt x="293" y="814"/>
                  </a:lnTo>
                  <a:lnTo>
                    <a:pt x="300" y="781"/>
                  </a:lnTo>
                  <a:lnTo>
                    <a:pt x="294" y="772"/>
                  </a:lnTo>
                  <a:lnTo>
                    <a:pt x="292" y="765"/>
                  </a:lnTo>
                  <a:lnTo>
                    <a:pt x="293" y="753"/>
                  </a:lnTo>
                  <a:lnTo>
                    <a:pt x="305" y="761"/>
                  </a:lnTo>
                  <a:lnTo>
                    <a:pt x="307" y="758"/>
                  </a:lnTo>
                  <a:lnTo>
                    <a:pt x="311" y="756"/>
                  </a:lnTo>
                  <a:lnTo>
                    <a:pt x="315" y="748"/>
                  </a:lnTo>
                  <a:lnTo>
                    <a:pt x="316" y="746"/>
                  </a:lnTo>
                  <a:lnTo>
                    <a:pt x="315" y="743"/>
                  </a:lnTo>
                  <a:lnTo>
                    <a:pt x="317" y="729"/>
                  </a:lnTo>
                  <a:lnTo>
                    <a:pt x="313" y="719"/>
                  </a:lnTo>
                  <a:lnTo>
                    <a:pt x="314" y="712"/>
                  </a:lnTo>
                  <a:lnTo>
                    <a:pt x="316" y="721"/>
                  </a:lnTo>
                  <a:lnTo>
                    <a:pt x="324" y="727"/>
                  </a:lnTo>
                  <a:lnTo>
                    <a:pt x="327" y="726"/>
                  </a:lnTo>
                  <a:lnTo>
                    <a:pt x="332" y="717"/>
                  </a:lnTo>
                  <a:lnTo>
                    <a:pt x="337" y="721"/>
                  </a:lnTo>
                  <a:lnTo>
                    <a:pt x="338" y="714"/>
                  </a:lnTo>
                  <a:lnTo>
                    <a:pt x="342" y="709"/>
                  </a:lnTo>
                  <a:lnTo>
                    <a:pt x="332" y="705"/>
                  </a:lnTo>
                  <a:lnTo>
                    <a:pt x="339" y="706"/>
                  </a:lnTo>
                  <a:lnTo>
                    <a:pt x="346" y="700"/>
                  </a:lnTo>
                  <a:lnTo>
                    <a:pt x="346" y="696"/>
                  </a:lnTo>
                  <a:lnTo>
                    <a:pt x="352" y="693"/>
                  </a:lnTo>
                  <a:lnTo>
                    <a:pt x="353" y="685"/>
                  </a:lnTo>
                  <a:lnTo>
                    <a:pt x="358" y="682"/>
                  </a:lnTo>
                  <a:lnTo>
                    <a:pt x="358" y="673"/>
                  </a:lnTo>
                  <a:lnTo>
                    <a:pt x="365" y="672"/>
                  </a:lnTo>
                  <a:lnTo>
                    <a:pt x="373" y="673"/>
                  </a:lnTo>
                  <a:lnTo>
                    <a:pt x="383" y="665"/>
                  </a:lnTo>
                  <a:lnTo>
                    <a:pt x="386" y="656"/>
                  </a:lnTo>
                  <a:lnTo>
                    <a:pt x="398" y="646"/>
                  </a:lnTo>
                  <a:lnTo>
                    <a:pt x="404" y="652"/>
                  </a:lnTo>
                  <a:lnTo>
                    <a:pt x="414" y="645"/>
                  </a:lnTo>
                  <a:lnTo>
                    <a:pt x="416" y="638"/>
                  </a:lnTo>
                  <a:lnTo>
                    <a:pt x="423" y="632"/>
                  </a:lnTo>
                  <a:lnTo>
                    <a:pt x="428" y="634"/>
                  </a:lnTo>
                  <a:lnTo>
                    <a:pt x="433" y="630"/>
                  </a:lnTo>
                  <a:lnTo>
                    <a:pt x="442" y="624"/>
                  </a:lnTo>
                  <a:lnTo>
                    <a:pt x="448" y="617"/>
                  </a:lnTo>
                  <a:lnTo>
                    <a:pt x="453" y="613"/>
                  </a:lnTo>
                  <a:lnTo>
                    <a:pt x="487" y="554"/>
                  </a:lnTo>
                  <a:lnTo>
                    <a:pt x="488" y="558"/>
                  </a:lnTo>
                  <a:lnTo>
                    <a:pt x="487" y="567"/>
                  </a:lnTo>
                  <a:lnTo>
                    <a:pt x="495" y="552"/>
                  </a:lnTo>
                  <a:lnTo>
                    <a:pt x="491" y="548"/>
                  </a:lnTo>
                  <a:lnTo>
                    <a:pt x="491" y="542"/>
                  </a:lnTo>
                  <a:lnTo>
                    <a:pt x="478" y="530"/>
                  </a:lnTo>
                  <a:lnTo>
                    <a:pt x="476" y="524"/>
                  </a:lnTo>
                  <a:lnTo>
                    <a:pt x="478" y="522"/>
                  </a:lnTo>
                  <a:lnTo>
                    <a:pt x="477" y="516"/>
                  </a:lnTo>
                  <a:lnTo>
                    <a:pt x="473" y="512"/>
                  </a:lnTo>
                  <a:lnTo>
                    <a:pt x="474" y="509"/>
                  </a:lnTo>
                  <a:lnTo>
                    <a:pt x="477" y="504"/>
                  </a:lnTo>
                  <a:lnTo>
                    <a:pt x="478" y="499"/>
                  </a:lnTo>
                  <a:lnTo>
                    <a:pt x="487" y="496"/>
                  </a:lnTo>
                  <a:lnTo>
                    <a:pt x="495" y="469"/>
                  </a:lnTo>
                  <a:lnTo>
                    <a:pt x="487" y="453"/>
                  </a:lnTo>
                  <a:lnTo>
                    <a:pt x="488" y="451"/>
                  </a:lnTo>
                  <a:lnTo>
                    <a:pt x="497" y="445"/>
                  </a:lnTo>
                  <a:lnTo>
                    <a:pt x="497" y="439"/>
                  </a:lnTo>
                  <a:lnTo>
                    <a:pt x="502" y="438"/>
                  </a:lnTo>
                  <a:lnTo>
                    <a:pt x="509" y="441"/>
                  </a:lnTo>
                  <a:lnTo>
                    <a:pt x="511" y="441"/>
                  </a:lnTo>
                  <a:lnTo>
                    <a:pt x="512" y="434"/>
                  </a:lnTo>
                  <a:lnTo>
                    <a:pt x="510" y="430"/>
                  </a:lnTo>
                  <a:lnTo>
                    <a:pt x="518" y="429"/>
                  </a:lnTo>
                  <a:lnTo>
                    <a:pt x="520" y="425"/>
                  </a:lnTo>
                  <a:lnTo>
                    <a:pt x="510" y="411"/>
                  </a:lnTo>
                  <a:lnTo>
                    <a:pt x="510" y="408"/>
                  </a:lnTo>
                  <a:lnTo>
                    <a:pt x="520" y="415"/>
                  </a:lnTo>
                  <a:lnTo>
                    <a:pt x="524" y="422"/>
                  </a:lnTo>
                  <a:lnTo>
                    <a:pt x="527" y="422"/>
                  </a:lnTo>
                  <a:lnTo>
                    <a:pt x="526" y="408"/>
                  </a:lnTo>
                  <a:lnTo>
                    <a:pt x="527" y="410"/>
                  </a:lnTo>
                  <a:lnTo>
                    <a:pt x="530" y="408"/>
                  </a:lnTo>
                  <a:lnTo>
                    <a:pt x="531" y="390"/>
                  </a:lnTo>
                  <a:lnTo>
                    <a:pt x="535" y="389"/>
                  </a:lnTo>
                  <a:lnTo>
                    <a:pt x="539" y="389"/>
                  </a:lnTo>
                  <a:lnTo>
                    <a:pt x="539" y="394"/>
                  </a:lnTo>
                  <a:lnTo>
                    <a:pt x="542" y="398"/>
                  </a:lnTo>
                  <a:lnTo>
                    <a:pt x="545" y="400"/>
                  </a:lnTo>
                  <a:lnTo>
                    <a:pt x="549" y="389"/>
                  </a:lnTo>
                  <a:lnTo>
                    <a:pt x="554" y="392"/>
                  </a:lnTo>
                  <a:lnTo>
                    <a:pt x="559" y="400"/>
                  </a:lnTo>
                  <a:lnTo>
                    <a:pt x="562" y="400"/>
                  </a:lnTo>
                  <a:lnTo>
                    <a:pt x="567" y="405"/>
                  </a:lnTo>
                  <a:lnTo>
                    <a:pt x="572" y="394"/>
                  </a:lnTo>
                  <a:lnTo>
                    <a:pt x="594" y="393"/>
                  </a:lnTo>
                  <a:lnTo>
                    <a:pt x="601" y="398"/>
                  </a:lnTo>
                  <a:lnTo>
                    <a:pt x="607" y="405"/>
                  </a:lnTo>
                  <a:lnTo>
                    <a:pt x="610" y="398"/>
                  </a:lnTo>
                  <a:lnTo>
                    <a:pt x="613" y="395"/>
                  </a:lnTo>
                  <a:lnTo>
                    <a:pt x="595" y="338"/>
                  </a:lnTo>
                  <a:lnTo>
                    <a:pt x="599" y="323"/>
                  </a:lnTo>
                  <a:lnTo>
                    <a:pt x="607" y="311"/>
                  </a:lnTo>
                  <a:lnTo>
                    <a:pt x="608" y="292"/>
                  </a:lnTo>
                  <a:lnTo>
                    <a:pt x="590" y="253"/>
                  </a:lnTo>
                  <a:lnTo>
                    <a:pt x="588" y="239"/>
                  </a:lnTo>
                  <a:lnTo>
                    <a:pt x="592" y="221"/>
                  </a:lnTo>
                  <a:lnTo>
                    <a:pt x="591" y="209"/>
                  </a:lnTo>
                  <a:lnTo>
                    <a:pt x="586" y="202"/>
                  </a:lnTo>
                  <a:lnTo>
                    <a:pt x="585" y="172"/>
                  </a:lnTo>
                  <a:lnTo>
                    <a:pt x="591" y="148"/>
                  </a:lnTo>
                  <a:lnTo>
                    <a:pt x="561" y="93"/>
                  </a:lnTo>
                  <a:lnTo>
                    <a:pt x="545" y="79"/>
                  </a:lnTo>
                  <a:lnTo>
                    <a:pt x="514" y="70"/>
                  </a:lnTo>
                  <a:lnTo>
                    <a:pt x="453" y="4"/>
                  </a:lnTo>
                  <a:lnTo>
                    <a:pt x="451" y="0"/>
                  </a:lnTo>
                  <a:lnTo>
                    <a:pt x="430" y="0"/>
                  </a:lnTo>
                  <a:lnTo>
                    <a:pt x="424" y="2"/>
                  </a:lnTo>
                  <a:lnTo>
                    <a:pt x="425" y="10"/>
                  </a:lnTo>
                  <a:lnTo>
                    <a:pt x="430" y="15"/>
                  </a:lnTo>
                  <a:lnTo>
                    <a:pt x="431" y="24"/>
                  </a:lnTo>
                  <a:lnTo>
                    <a:pt x="430" y="31"/>
                  </a:lnTo>
                  <a:lnTo>
                    <a:pt x="425" y="36"/>
                  </a:lnTo>
                  <a:lnTo>
                    <a:pt x="423" y="50"/>
                  </a:lnTo>
                  <a:lnTo>
                    <a:pt x="417" y="58"/>
                  </a:lnTo>
                  <a:lnTo>
                    <a:pt x="419" y="68"/>
                  </a:lnTo>
                  <a:lnTo>
                    <a:pt x="426" y="75"/>
                  </a:lnTo>
                  <a:lnTo>
                    <a:pt x="421" y="82"/>
                  </a:lnTo>
                  <a:lnTo>
                    <a:pt x="414" y="85"/>
                  </a:lnTo>
                  <a:lnTo>
                    <a:pt x="350" y="69"/>
                  </a:lnTo>
                  <a:lnTo>
                    <a:pt x="343" y="70"/>
                  </a:lnTo>
                  <a:lnTo>
                    <a:pt x="337" y="73"/>
                  </a:lnTo>
                  <a:lnTo>
                    <a:pt x="333" y="81"/>
                  </a:lnTo>
                  <a:lnTo>
                    <a:pt x="335" y="101"/>
                  </a:lnTo>
                  <a:lnTo>
                    <a:pt x="329" y="128"/>
                  </a:lnTo>
                  <a:lnTo>
                    <a:pt x="321" y="142"/>
                  </a:lnTo>
                  <a:lnTo>
                    <a:pt x="317" y="141"/>
                  </a:lnTo>
                  <a:lnTo>
                    <a:pt x="309" y="130"/>
                  </a:lnTo>
                  <a:lnTo>
                    <a:pt x="298" y="124"/>
                  </a:lnTo>
                  <a:lnTo>
                    <a:pt x="289" y="127"/>
                  </a:lnTo>
                  <a:lnTo>
                    <a:pt x="265" y="153"/>
                  </a:lnTo>
                  <a:lnTo>
                    <a:pt x="260" y="179"/>
                  </a:lnTo>
                  <a:lnTo>
                    <a:pt x="242" y="202"/>
                  </a:lnTo>
                  <a:lnTo>
                    <a:pt x="240" y="214"/>
                  </a:lnTo>
                  <a:lnTo>
                    <a:pt x="250" y="233"/>
                  </a:lnTo>
                  <a:lnTo>
                    <a:pt x="252" y="245"/>
                  </a:lnTo>
                  <a:lnTo>
                    <a:pt x="208" y="312"/>
                  </a:lnTo>
                  <a:lnTo>
                    <a:pt x="196" y="354"/>
                  </a:lnTo>
                  <a:lnTo>
                    <a:pt x="181" y="365"/>
                  </a:lnTo>
                  <a:lnTo>
                    <a:pt x="172" y="365"/>
                  </a:lnTo>
                  <a:lnTo>
                    <a:pt x="166" y="370"/>
                  </a:lnTo>
                  <a:lnTo>
                    <a:pt x="158" y="468"/>
                  </a:lnTo>
                  <a:lnTo>
                    <a:pt x="126" y="528"/>
                  </a:lnTo>
                  <a:lnTo>
                    <a:pt x="127" y="536"/>
                  </a:lnTo>
                  <a:lnTo>
                    <a:pt x="145" y="559"/>
                  </a:lnTo>
                  <a:lnTo>
                    <a:pt x="143" y="586"/>
                  </a:lnTo>
                  <a:lnTo>
                    <a:pt x="135" y="597"/>
                  </a:lnTo>
                  <a:lnTo>
                    <a:pt x="107" y="592"/>
                  </a:lnTo>
                  <a:lnTo>
                    <a:pt x="89" y="598"/>
                  </a:lnTo>
                  <a:lnTo>
                    <a:pt x="74" y="607"/>
                  </a:lnTo>
                  <a:lnTo>
                    <a:pt x="53" y="634"/>
                  </a:lnTo>
                  <a:lnTo>
                    <a:pt x="45" y="664"/>
                  </a:lnTo>
                  <a:lnTo>
                    <a:pt x="47" y="679"/>
                  </a:lnTo>
                  <a:lnTo>
                    <a:pt x="53" y="691"/>
                  </a:lnTo>
                  <a:lnTo>
                    <a:pt x="57" y="695"/>
                  </a:lnTo>
                  <a:lnTo>
                    <a:pt x="52" y="704"/>
                  </a:lnTo>
                  <a:lnTo>
                    <a:pt x="45" y="758"/>
                  </a:lnTo>
                  <a:lnTo>
                    <a:pt x="48" y="760"/>
                  </a:lnTo>
                  <a:lnTo>
                    <a:pt x="51" y="772"/>
                  </a:lnTo>
                  <a:lnTo>
                    <a:pt x="51" y="828"/>
                  </a:lnTo>
                  <a:lnTo>
                    <a:pt x="58" y="840"/>
                  </a:lnTo>
                  <a:lnTo>
                    <a:pt x="76" y="854"/>
                  </a:lnTo>
                  <a:lnTo>
                    <a:pt x="80" y="871"/>
                  </a:lnTo>
                  <a:lnTo>
                    <a:pt x="74" y="887"/>
                  </a:lnTo>
                  <a:lnTo>
                    <a:pt x="65" y="897"/>
                  </a:lnTo>
                  <a:lnTo>
                    <a:pt x="53" y="902"/>
                  </a:lnTo>
                  <a:lnTo>
                    <a:pt x="50" y="907"/>
                  </a:lnTo>
                  <a:lnTo>
                    <a:pt x="58" y="919"/>
                  </a:lnTo>
                  <a:lnTo>
                    <a:pt x="66" y="947"/>
                  </a:lnTo>
                  <a:lnTo>
                    <a:pt x="59" y="973"/>
                  </a:lnTo>
                  <a:lnTo>
                    <a:pt x="64" y="979"/>
                  </a:lnTo>
                  <a:lnTo>
                    <a:pt x="62" y="993"/>
                  </a:lnTo>
                  <a:lnTo>
                    <a:pt x="57" y="1003"/>
                  </a:lnTo>
                  <a:lnTo>
                    <a:pt x="34" y="1011"/>
                  </a:lnTo>
                  <a:lnTo>
                    <a:pt x="34" y="1023"/>
                  </a:lnTo>
                  <a:lnTo>
                    <a:pt x="22" y="1042"/>
                  </a:lnTo>
                  <a:lnTo>
                    <a:pt x="28" y="1066"/>
                  </a:lnTo>
                  <a:lnTo>
                    <a:pt x="20" y="1098"/>
                  </a:lnTo>
                  <a:lnTo>
                    <a:pt x="14" y="1103"/>
                  </a:lnTo>
                  <a:lnTo>
                    <a:pt x="10" y="1096"/>
                  </a:lnTo>
                  <a:lnTo>
                    <a:pt x="8" y="1107"/>
                  </a:lnTo>
                  <a:lnTo>
                    <a:pt x="8" y="1088"/>
                  </a:lnTo>
                  <a:lnTo>
                    <a:pt x="5" y="108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3" name="Freeform 693"/>
            <p:cNvSpPr>
              <a:spLocks/>
            </p:cNvSpPr>
            <p:nvPr/>
          </p:nvSpPr>
          <p:spPr bwMode="auto">
            <a:xfrm>
              <a:off x="5167527" y="2975532"/>
              <a:ext cx="75631" cy="96228"/>
            </a:xfrm>
            <a:custGeom>
              <a:avLst/>
              <a:gdLst>
                <a:gd name="T0" fmla="*/ 0 w 160"/>
                <a:gd name="T1" fmla="*/ 0 h 206"/>
                <a:gd name="T2" fmla="*/ 0 w 160"/>
                <a:gd name="T3" fmla="*/ 0 h 206"/>
                <a:gd name="T4" fmla="*/ 0 w 160"/>
                <a:gd name="T5" fmla="*/ 0 h 206"/>
                <a:gd name="T6" fmla="*/ 0 w 160"/>
                <a:gd name="T7" fmla="*/ 0 h 206"/>
                <a:gd name="T8" fmla="*/ 0 w 160"/>
                <a:gd name="T9" fmla="*/ 0 h 206"/>
                <a:gd name="T10" fmla="*/ 0 w 160"/>
                <a:gd name="T11" fmla="*/ 0 h 206"/>
                <a:gd name="T12" fmla="*/ 0 w 160"/>
                <a:gd name="T13" fmla="*/ 0 h 206"/>
                <a:gd name="T14" fmla="*/ 0 w 160"/>
                <a:gd name="T15" fmla="*/ 0 h 206"/>
                <a:gd name="T16" fmla="*/ 0 w 160"/>
                <a:gd name="T17" fmla="*/ 0 h 206"/>
                <a:gd name="T18" fmla="*/ 0 w 160"/>
                <a:gd name="T19" fmla="*/ 0 h 206"/>
                <a:gd name="T20" fmla="*/ 0 w 160"/>
                <a:gd name="T21" fmla="*/ 0 h 206"/>
                <a:gd name="T22" fmla="*/ 0 w 160"/>
                <a:gd name="T23" fmla="*/ 0 h 206"/>
                <a:gd name="T24" fmla="*/ 0 w 160"/>
                <a:gd name="T25" fmla="*/ 0 h 206"/>
                <a:gd name="T26" fmla="*/ 0 w 160"/>
                <a:gd name="T27" fmla="*/ 0 h 206"/>
                <a:gd name="T28" fmla="*/ 0 w 160"/>
                <a:gd name="T29" fmla="*/ 0 h 206"/>
                <a:gd name="T30" fmla="*/ 0 w 160"/>
                <a:gd name="T31" fmla="*/ 0 h 206"/>
                <a:gd name="T32" fmla="*/ 0 w 160"/>
                <a:gd name="T33" fmla="*/ 0 h 206"/>
                <a:gd name="T34" fmla="*/ 0 w 160"/>
                <a:gd name="T35" fmla="*/ 0 h 206"/>
                <a:gd name="T36" fmla="*/ 0 w 160"/>
                <a:gd name="T37" fmla="*/ 0 h 206"/>
                <a:gd name="T38" fmla="*/ 0 w 160"/>
                <a:gd name="T39" fmla="*/ 0 h 206"/>
                <a:gd name="T40" fmla="*/ 0 w 160"/>
                <a:gd name="T41" fmla="*/ 0 h 206"/>
                <a:gd name="T42" fmla="*/ 0 w 160"/>
                <a:gd name="T43" fmla="*/ 0 h 206"/>
                <a:gd name="T44" fmla="*/ 0 w 160"/>
                <a:gd name="T45" fmla="*/ 0 h 206"/>
                <a:gd name="T46" fmla="*/ 0 w 160"/>
                <a:gd name="T47" fmla="*/ 0 h 206"/>
                <a:gd name="T48" fmla="*/ 0 w 160"/>
                <a:gd name="T49" fmla="*/ 0 h 206"/>
                <a:gd name="T50" fmla="*/ 0 w 160"/>
                <a:gd name="T51" fmla="*/ 0 h 206"/>
                <a:gd name="T52" fmla="*/ 0 w 160"/>
                <a:gd name="T53" fmla="*/ 0 h 206"/>
                <a:gd name="T54" fmla="*/ 0 w 160"/>
                <a:gd name="T55" fmla="*/ 0 h 206"/>
                <a:gd name="T56" fmla="*/ 0 w 160"/>
                <a:gd name="T57" fmla="*/ 0 h 206"/>
                <a:gd name="T58" fmla="*/ 0 w 160"/>
                <a:gd name="T59" fmla="*/ 0 h 206"/>
                <a:gd name="T60" fmla="*/ 0 w 160"/>
                <a:gd name="T61" fmla="*/ 0 h 206"/>
                <a:gd name="T62" fmla="*/ 0 w 160"/>
                <a:gd name="T63" fmla="*/ 0 h 206"/>
                <a:gd name="T64" fmla="*/ 0 w 160"/>
                <a:gd name="T65" fmla="*/ 0 h 206"/>
                <a:gd name="T66" fmla="*/ 0 w 160"/>
                <a:gd name="T67" fmla="*/ 0 h 206"/>
                <a:gd name="T68" fmla="*/ 0 w 160"/>
                <a:gd name="T69" fmla="*/ 0 h 206"/>
                <a:gd name="T70" fmla="*/ 0 w 160"/>
                <a:gd name="T71" fmla="*/ 0 h 206"/>
                <a:gd name="T72" fmla="*/ 0 w 160"/>
                <a:gd name="T73" fmla="*/ 0 h 206"/>
                <a:gd name="T74" fmla="*/ 0 w 160"/>
                <a:gd name="T75" fmla="*/ 0 h 206"/>
                <a:gd name="T76" fmla="*/ 0 w 160"/>
                <a:gd name="T77" fmla="*/ 0 h 206"/>
                <a:gd name="T78" fmla="*/ 0 w 160"/>
                <a:gd name="T79" fmla="*/ 0 h 206"/>
                <a:gd name="T80" fmla="*/ 0 w 160"/>
                <a:gd name="T81" fmla="*/ 0 h 206"/>
                <a:gd name="T82" fmla="*/ 0 w 160"/>
                <a:gd name="T83" fmla="*/ 0 h 206"/>
                <a:gd name="T84" fmla="*/ 0 w 160"/>
                <a:gd name="T85" fmla="*/ 0 h 206"/>
                <a:gd name="T86" fmla="*/ 0 w 160"/>
                <a:gd name="T87" fmla="*/ 0 h 206"/>
                <a:gd name="T88" fmla="*/ 0 w 160"/>
                <a:gd name="T89" fmla="*/ 0 h 206"/>
                <a:gd name="T90" fmla="*/ 0 w 160"/>
                <a:gd name="T91" fmla="*/ 0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0"/>
                <a:gd name="T139" fmla="*/ 0 h 206"/>
                <a:gd name="T140" fmla="*/ 160 w 160"/>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0" h="206">
                  <a:moveTo>
                    <a:pt x="75" y="206"/>
                  </a:moveTo>
                  <a:lnTo>
                    <a:pt x="70" y="117"/>
                  </a:lnTo>
                  <a:lnTo>
                    <a:pt x="38" y="63"/>
                  </a:lnTo>
                  <a:lnTo>
                    <a:pt x="36" y="48"/>
                  </a:lnTo>
                  <a:lnTo>
                    <a:pt x="6" y="17"/>
                  </a:lnTo>
                  <a:lnTo>
                    <a:pt x="0" y="17"/>
                  </a:lnTo>
                  <a:lnTo>
                    <a:pt x="5" y="8"/>
                  </a:lnTo>
                  <a:lnTo>
                    <a:pt x="11" y="3"/>
                  </a:lnTo>
                  <a:lnTo>
                    <a:pt x="18" y="6"/>
                  </a:lnTo>
                  <a:lnTo>
                    <a:pt x="38" y="0"/>
                  </a:lnTo>
                  <a:lnTo>
                    <a:pt x="59" y="8"/>
                  </a:lnTo>
                  <a:lnTo>
                    <a:pt x="75" y="21"/>
                  </a:lnTo>
                  <a:lnTo>
                    <a:pt x="81" y="24"/>
                  </a:lnTo>
                  <a:lnTo>
                    <a:pt x="95" y="20"/>
                  </a:lnTo>
                  <a:lnTo>
                    <a:pt x="103" y="22"/>
                  </a:lnTo>
                  <a:lnTo>
                    <a:pt x="112" y="32"/>
                  </a:lnTo>
                  <a:lnTo>
                    <a:pt x="118" y="31"/>
                  </a:lnTo>
                  <a:lnTo>
                    <a:pt x="123" y="37"/>
                  </a:lnTo>
                  <a:lnTo>
                    <a:pt x="120" y="65"/>
                  </a:lnTo>
                  <a:lnTo>
                    <a:pt x="125" y="69"/>
                  </a:lnTo>
                  <a:lnTo>
                    <a:pt x="128" y="75"/>
                  </a:lnTo>
                  <a:lnTo>
                    <a:pt x="135" y="77"/>
                  </a:lnTo>
                  <a:lnTo>
                    <a:pt x="138" y="83"/>
                  </a:lnTo>
                  <a:lnTo>
                    <a:pt x="135" y="90"/>
                  </a:lnTo>
                  <a:lnTo>
                    <a:pt x="142" y="103"/>
                  </a:lnTo>
                  <a:lnTo>
                    <a:pt x="155" y="109"/>
                  </a:lnTo>
                  <a:lnTo>
                    <a:pt x="158" y="115"/>
                  </a:lnTo>
                  <a:lnTo>
                    <a:pt x="159" y="122"/>
                  </a:lnTo>
                  <a:lnTo>
                    <a:pt x="158" y="128"/>
                  </a:lnTo>
                  <a:lnTo>
                    <a:pt x="160" y="135"/>
                  </a:lnTo>
                  <a:lnTo>
                    <a:pt x="158" y="141"/>
                  </a:lnTo>
                  <a:lnTo>
                    <a:pt x="151" y="145"/>
                  </a:lnTo>
                  <a:lnTo>
                    <a:pt x="131" y="140"/>
                  </a:lnTo>
                  <a:lnTo>
                    <a:pt x="126" y="143"/>
                  </a:lnTo>
                  <a:lnTo>
                    <a:pt x="122" y="138"/>
                  </a:lnTo>
                  <a:lnTo>
                    <a:pt x="115" y="141"/>
                  </a:lnTo>
                  <a:lnTo>
                    <a:pt x="112" y="148"/>
                  </a:lnTo>
                  <a:lnTo>
                    <a:pt x="110" y="169"/>
                  </a:lnTo>
                  <a:lnTo>
                    <a:pt x="104" y="172"/>
                  </a:lnTo>
                  <a:lnTo>
                    <a:pt x="98" y="176"/>
                  </a:lnTo>
                  <a:lnTo>
                    <a:pt x="98" y="184"/>
                  </a:lnTo>
                  <a:lnTo>
                    <a:pt x="91" y="188"/>
                  </a:lnTo>
                  <a:lnTo>
                    <a:pt x="89" y="193"/>
                  </a:lnTo>
                  <a:lnTo>
                    <a:pt x="88" y="201"/>
                  </a:lnTo>
                  <a:lnTo>
                    <a:pt x="83" y="206"/>
                  </a:lnTo>
                  <a:lnTo>
                    <a:pt x="75" y="20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4" name="Freeform 694"/>
            <p:cNvSpPr>
              <a:spLocks/>
            </p:cNvSpPr>
            <p:nvPr/>
          </p:nvSpPr>
          <p:spPr bwMode="auto">
            <a:xfrm>
              <a:off x="5167527" y="2975532"/>
              <a:ext cx="75631" cy="96228"/>
            </a:xfrm>
            <a:custGeom>
              <a:avLst/>
              <a:gdLst>
                <a:gd name="T0" fmla="*/ 0 w 160"/>
                <a:gd name="T1" fmla="*/ 0 h 206"/>
                <a:gd name="T2" fmla="*/ 0 w 160"/>
                <a:gd name="T3" fmla="*/ 0 h 206"/>
                <a:gd name="T4" fmla="*/ 0 w 160"/>
                <a:gd name="T5" fmla="*/ 0 h 206"/>
                <a:gd name="T6" fmla="*/ 0 w 160"/>
                <a:gd name="T7" fmla="*/ 0 h 206"/>
                <a:gd name="T8" fmla="*/ 0 w 160"/>
                <a:gd name="T9" fmla="*/ 0 h 206"/>
                <a:gd name="T10" fmla="*/ 0 w 160"/>
                <a:gd name="T11" fmla="*/ 0 h 206"/>
                <a:gd name="T12" fmla="*/ 0 w 160"/>
                <a:gd name="T13" fmla="*/ 0 h 206"/>
                <a:gd name="T14" fmla="*/ 0 w 160"/>
                <a:gd name="T15" fmla="*/ 0 h 206"/>
                <a:gd name="T16" fmla="*/ 0 w 160"/>
                <a:gd name="T17" fmla="*/ 0 h 206"/>
                <a:gd name="T18" fmla="*/ 0 w 160"/>
                <a:gd name="T19" fmla="*/ 0 h 206"/>
                <a:gd name="T20" fmla="*/ 0 w 160"/>
                <a:gd name="T21" fmla="*/ 0 h 206"/>
                <a:gd name="T22" fmla="*/ 0 w 160"/>
                <a:gd name="T23" fmla="*/ 0 h 206"/>
                <a:gd name="T24" fmla="*/ 0 w 160"/>
                <a:gd name="T25" fmla="*/ 0 h 206"/>
                <a:gd name="T26" fmla="*/ 0 w 160"/>
                <a:gd name="T27" fmla="*/ 0 h 206"/>
                <a:gd name="T28" fmla="*/ 0 w 160"/>
                <a:gd name="T29" fmla="*/ 0 h 206"/>
                <a:gd name="T30" fmla="*/ 0 w 160"/>
                <a:gd name="T31" fmla="*/ 0 h 206"/>
                <a:gd name="T32" fmla="*/ 0 w 160"/>
                <a:gd name="T33" fmla="*/ 0 h 206"/>
                <a:gd name="T34" fmla="*/ 0 w 160"/>
                <a:gd name="T35" fmla="*/ 0 h 206"/>
                <a:gd name="T36" fmla="*/ 0 w 160"/>
                <a:gd name="T37" fmla="*/ 0 h 206"/>
                <a:gd name="T38" fmla="*/ 0 w 160"/>
                <a:gd name="T39" fmla="*/ 0 h 206"/>
                <a:gd name="T40" fmla="*/ 0 w 160"/>
                <a:gd name="T41" fmla="*/ 0 h 206"/>
                <a:gd name="T42" fmla="*/ 0 w 160"/>
                <a:gd name="T43" fmla="*/ 0 h 206"/>
                <a:gd name="T44" fmla="*/ 0 w 160"/>
                <a:gd name="T45" fmla="*/ 0 h 206"/>
                <a:gd name="T46" fmla="*/ 0 w 160"/>
                <a:gd name="T47" fmla="*/ 0 h 206"/>
                <a:gd name="T48" fmla="*/ 0 w 160"/>
                <a:gd name="T49" fmla="*/ 0 h 206"/>
                <a:gd name="T50" fmla="*/ 0 w 160"/>
                <a:gd name="T51" fmla="*/ 0 h 206"/>
                <a:gd name="T52" fmla="*/ 0 w 160"/>
                <a:gd name="T53" fmla="*/ 0 h 206"/>
                <a:gd name="T54" fmla="*/ 0 w 160"/>
                <a:gd name="T55" fmla="*/ 0 h 206"/>
                <a:gd name="T56" fmla="*/ 0 w 160"/>
                <a:gd name="T57" fmla="*/ 0 h 206"/>
                <a:gd name="T58" fmla="*/ 0 w 160"/>
                <a:gd name="T59" fmla="*/ 0 h 206"/>
                <a:gd name="T60" fmla="*/ 0 w 160"/>
                <a:gd name="T61" fmla="*/ 0 h 206"/>
                <a:gd name="T62" fmla="*/ 0 w 160"/>
                <a:gd name="T63" fmla="*/ 0 h 206"/>
                <a:gd name="T64" fmla="*/ 0 w 160"/>
                <a:gd name="T65" fmla="*/ 0 h 206"/>
                <a:gd name="T66" fmla="*/ 0 w 160"/>
                <a:gd name="T67" fmla="*/ 0 h 206"/>
                <a:gd name="T68" fmla="*/ 0 w 160"/>
                <a:gd name="T69" fmla="*/ 0 h 206"/>
                <a:gd name="T70" fmla="*/ 0 w 160"/>
                <a:gd name="T71" fmla="*/ 0 h 206"/>
                <a:gd name="T72" fmla="*/ 0 w 160"/>
                <a:gd name="T73" fmla="*/ 0 h 206"/>
                <a:gd name="T74" fmla="*/ 0 w 160"/>
                <a:gd name="T75" fmla="*/ 0 h 206"/>
                <a:gd name="T76" fmla="*/ 0 w 160"/>
                <a:gd name="T77" fmla="*/ 0 h 206"/>
                <a:gd name="T78" fmla="*/ 0 w 160"/>
                <a:gd name="T79" fmla="*/ 0 h 206"/>
                <a:gd name="T80" fmla="*/ 0 w 160"/>
                <a:gd name="T81" fmla="*/ 0 h 206"/>
                <a:gd name="T82" fmla="*/ 0 w 160"/>
                <a:gd name="T83" fmla="*/ 0 h 206"/>
                <a:gd name="T84" fmla="*/ 0 w 160"/>
                <a:gd name="T85" fmla="*/ 0 h 206"/>
                <a:gd name="T86" fmla="*/ 0 w 160"/>
                <a:gd name="T87" fmla="*/ 0 h 206"/>
                <a:gd name="T88" fmla="*/ 0 w 160"/>
                <a:gd name="T89" fmla="*/ 0 h 206"/>
                <a:gd name="T90" fmla="*/ 0 w 160"/>
                <a:gd name="T91" fmla="*/ 0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0"/>
                <a:gd name="T139" fmla="*/ 0 h 206"/>
                <a:gd name="T140" fmla="*/ 160 w 160"/>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0" h="206">
                  <a:moveTo>
                    <a:pt x="75" y="206"/>
                  </a:moveTo>
                  <a:lnTo>
                    <a:pt x="70" y="117"/>
                  </a:lnTo>
                  <a:lnTo>
                    <a:pt x="38" y="63"/>
                  </a:lnTo>
                  <a:lnTo>
                    <a:pt x="36" y="48"/>
                  </a:lnTo>
                  <a:lnTo>
                    <a:pt x="6" y="17"/>
                  </a:lnTo>
                  <a:lnTo>
                    <a:pt x="0" y="17"/>
                  </a:lnTo>
                  <a:lnTo>
                    <a:pt x="5" y="8"/>
                  </a:lnTo>
                  <a:lnTo>
                    <a:pt x="11" y="3"/>
                  </a:lnTo>
                  <a:lnTo>
                    <a:pt x="18" y="6"/>
                  </a:lnTo>
                  <a:lnTo>
                    <a:pt x="38" y="0"/>
                  </a:lnTo>
                  <a:lnTo>
                    <a:pt x="59" y="8"/>
                  </a:lnTo>
                  <a:lnTo>
                    <a:pt x="75" y="21"/>
                  </a:lnTo>
                  <a:lnTo>
                    <a:pt x="81" y="24"/>
                  </a:lnTo>
                  <a:lnTo>
                    <a:pt x="95" y="20"/>
                  </a:lnTo>
                  <a:lnTo>
                    <a:pt x="103" y="22"/>
                  </a:lnTo>
                  <a:lnTo>
                    <a:pt x="112" y="32"/>
                  </a:lnTo>
                  <a:lnTo>
                    <a:pt x="118" y="31"/>
                  </a:lnTo>
                  <a:lnTo>
                    <a:pt x="123" y="37"/>
                  </a:lnTo>
                  <a:lnTo>
                    <a:pt x="120" y="65"/>
                  </a:lnTo>
                  <a:lnTo>
                    <a:pt x="125" y="69"/>
                  </a:lnTo>
                  <a:lnTo>
                    <a:pt x="128" y="75"/>
                  </a:lnTo>
                  <a:lnTo>
                    <a:pt x="135" y="77"/>
                  </a:lnTo>
                  <a:lnTo>
                    <a:pt x="138" y="83"/>
                  </a:lnTo>
                  <a:lnTo>
                    <a:pt x="135" y="90"/>
                  </a:lnTo>
                  <a:lnTo>
                    <a:pt x="142" y="103"/>
                  </a:lnTo>
                  <a:lnTo>
                    <a:pt x="155" y="109"/>
                  </a:lnTo>
                  <a:lnTo>
                    <a:pt x="158" y="115"/>
                  </a:lnTo>
                  <a:lnTo>
                    <a:pt x="159" y="122"/>
                  </a:lnTo>
                  <a:lnTo>
                    <a:pt x="158" y="128"/>
                  </a:lnTo>
                  <a:lnTo>
                    <a:pt x="160" y="135"/>
                  </a:lnTo>
                  <a:lnTo>
                    <a:pt x="158" y="141"/>
                  </a:lnTo>
                  <a:lnTo>
                    <a:pt x="151" y="145"/>
                  </a:lnTo>
                  <a:lnTo>
                    <a:pt x="131" y="140"/>
                  </a:lnTo>
                  <a:lnTo>
                    <a:pt x="126" y="143"/>
                  </a:lnTo>
                  <a:lnTo>
                    <a:pt x="122" y="138"/>
                  </a:lnTo>
                  <a:lnTo>
                    <a:pt x="115" y="141"/>
                  </a:lnTo>
                  <a:lnTo>
                    <a:pt x="112" y="148"/>
                  </a:lnTo>
                  <a:lnTo>
                    <a:pt x="110" y="169"/>
                  </a:lnTo>
                  <a:lnTo>
                    <a:pt x="104" y="172"/>
                  </a:lnTo>
                  <a:lnTo>
                    <a:pt x="98" y="176"/>
                  </a:lnTo>
                  <a:lnTo>
                    <a:pt x="98" y="184"/>
                  </a:lnTo>
                  <a:lnTo>
                    <a:pt x="91" y="188"/>
                  </a:lnTo>
                  <a:lnTo>
                    <a:pt x="89" y="193"/>
                  </a:lnTo>
                  <a:lnTo>
                    <a:pt x="88" y="201"/>
                  </a:lnTo>
                  <a:lnTo>
                    <a:pt x="83" y="206"/>
                  </a:lnTo>
                  <a:lnTo>
                    <a:pt x="75" y="20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95" name="Freeform 695"/>
            <p:cNvSpPr>
              <a:spLocks/>
            </p:cNvSpPr>
            <p:nvPr/>
          </p:nvSpPr>
          <p:spPr bwMode="auto">
            <a:xfrm>
              <a:off x="4777268" y="2957403"/>
              <a:ext cx="172440" cy="86465"/>
            </a:xfrm>
            <a:custGeom>
              <a:avLst/>
              <a:gdLst>
                <a:gd name="T0" fmla="*/ 0 w 360"/>
                <a:gd name="T1" fmla="*/ 0 h 176"/>
                <a:gd name="T2" fmla="*/ 0 w 360"/>
                <a:gd name="T3" fmla="*/ 0 h 176"/>
                <a:gd name="T4" fmla="*/ 0 w 360"/>
                <a:gd name="T5" fmla="*/ 0 h 176"/>
                <a:gd name="T6" fmla="*/ 0 w 360"/>
                <a:gd name="T7" fmla="*/ 0 h 176"/>
                <a:gd name="T8" fmla="*/ 0 w 360"/>
                <a:gd name="T9" fmla="*/ 0 h 176"/>
                <a:gd name="T10" fmla="*/ 0 w 360"/>
                <a:gd name="T11" fmla="*/ 0 h 176"/>
                <a:gd name="T12" fmla="*/ 0 w 360"/>
                <a:gd name="T13" fmla="*/ 0 h 176"/>
                <a:gd name="T14" fmla="*/ 0 w 360"/>
                <a:gd name="T15" fmla="*/ 0 h 176"/>
                <a:gd name="T16" fmla="*/ 0 w 360"/>
                <a:gd name="T17" fmla="*/ 0 h 176"/>
                <a:gd name="T18" fmla="*/ 0 w 360"/>
                <a:gd name="T19" fmla="*/ 0 h 176"/>
                <a:gd name="T20" fmla="*/ 0 w 360"/>
                <a:gd name="T21" fmla="*/ 0 h 176"/>
                <a:gd name="T22" fmla="*/ 0 w 360"/>
                <a:gd name="T23" fmla="*/ 0 h 176"/>
                <a:gd name="T24" fmla="*/ 0 w 360"/>
                <a:gd name="T25" fmla="*/ 0 h 176"/>
                <a:gd name="T26" fmla="*/ 0 w 360"/>
                <a:gd name="T27" fmla="*/ 0 h 176"/>
                <a:gd name="T28" fmla="*/ 0 w 360"/>
                <a:gd name="T29" fmla="*/ 0 h 176"/>
                <a:gd name="T30" fmla="*/ 0 w 360"/>
                <a:gd name="T31" fmla="*/ 0 h 176"/>
                <a:gd name="T32" fmla="*/ 0 w 360"/>
                <a:gd name="T33" fmla="*/ 0 h 176"/>
                <a:gd name="T34" fmla="*/ 0 w 360"/>
                <a:gd name="T35" fmla="*/ 0 h 176"/>
                <a:gd name="T36" fmla="*/ 0 w 360"/>
                <a:gd name="T37" fmla="*/ 0 h 176"/>
                <a:gd name="T38" fmla="*/ 0 w 360"/>
                <a:gd name="T39" fmla="*/ 0 h 176"/>
                <a:gd name="T40" fmla="*/ 0 w 360"/>
                <a:gd name="T41" fmla="*/ 0 h 176"/>
                <a:gd name="T42" fmla="*/ 0 w 360"/>
                <a:gd name="T43" fmla="*/ 0 h 176"/>
                <a:gd name="T44" fmla="*/ 0 w 360"/>
                <a:gd name="T45" fmla="*/ 0 h 176"/>
                <a:gd name="T46" fmla="*/ 0 w 360"/>
                <a:gd name="T47" fmla="*/ 0 h 176"/>
                <a:gd name="T48" fmla="*/ 0 w 360"/>
                <a:gd name="T49" fmla="*/ 0 h 176"/>
                <a:gd name="T50" fmla="*/ 0 w 360"/>
                <a:gd name="T51" fmla="*/ 0 h 176"/>
                <a:gd name="T52" fmla="*/ 0 w 360"/>
                <a:gd name="T53" fmla="*/ 0 h 176"/>
                <a:gd name="T54" fmla="*/ 0 w 360"/>
                <a:gd name="T55" fmla="*/ 0 h 176"/>
                <a:gd name="T56" fmla="*/ 0 w 360"/>
                <a:gd name="T57" fmla="*/ 0 h 176"/>
                <a:gd name="T58" fmla="*/ 0 w 360"/>
                <a:gd name="T59" fmla="*/ 0 h 176"/>
                <a:gd name="T60" fmla="*/ 0 w 360"/>
                <a:gd name="T61" fmla="*/ 0 h 176"/>
                <a:gd name="T62" fmla="*/ 0 w 360"/>
                <a:gd name="T63" fmla="*/ 0 h 176"/>
                <a:gd name="T64" fmla="*/ 0 w 360"/>
                <a:gd name="T65" fmla="*/ 0 h 176"/>
                <a:gd name="T66" fmla="*/ 0 w 360"/>
                <a:gd name="T67" fmla="*/ 0 h 176"/>
                <a:gd name="T68" fmla="*/ 0 w 360"/>
                <a:gd name="T69" fmla="*/ 0 h 176"/>
                <a:gd name="T70" fmla="*/ 0 w 360"/>
                <a:gd name="T71" fmla="*/ 0 h 176"/>
                <a:gd name="T72" fmla="*/ 0 w 360"/>
                <a:gd name="T73" fmla="*/ 0 h 1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0"/>
                <a:gd name="T112" fmla="*/ 0 h 176"/>
                <a:gd name="T113" fmla="*/ 360 w 360"/>
                <a:gd name="T114" fmla="*/ 176 h 1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0" h="176">
                  <a:moveTo>
                    <a:pt x="203" y="17"/>
                  </a:moveTo>
                  <a:lnTo>
                    <a:pt x="202" y="24"/>
                  </a:lnTo>
                  <a:lnTo>
                    <a:pt x="188" y="30"/>
                  </a:lnTo>
                  <a:lnTo>
                    <a:pt x="181" y="46"/>
                  </a:lnTo>
                  <a:lnTo>
                    <a:pt x="162" y="53"/>
                  </a:lnTo>
                  <a:lnTo>
                    <a:pt x="158" y="63"/>
                  </a:lnTo>
                  <a:lnTo>
                    <a:pt x="159" y="78"/>
                  </a:lnTo>
                  <a:lnTo>
                    <a:pt x="164" y="90"/>
                  </a:lnTo>
                  <a:lnTo>
                    <a:pt x="164" y="98"/>
                  </a:lnTo>
                  <a:lnTo>
                    <a:pt x="158" y="100"/>
                  </a:lnTo>
                  <a:lnTo>
                    <a:pt x="155" y="94"/>
                  </a:lnTo>
                  <a:lnTo>
                    <a:pt x="142" y="94"/>
                  </a:lnTo>
                  <a:lnTo>
                    <a:pt x="132" y="90"/>
                  </a:lnTo>
                  <a:lnTo>
                    <a:pt x="128" y="95"/>
                  </a:lnTo>
                  <a:lnTo>
                    <a:pt x="100" y="99"/>
                  </a:lnTo>
                  <a:lnTo>
                    <a:pt x="84" y="109"/>
                  </a:lnTo>
                  <a:lnTo>
                    <a:pt x="72" y="109"/>
                  </a:lnTo>
                  <a:lnTo>
                    <a:pt x="60" y="102"/>
                  </a:lnTo>
                  <a:lnTo>
                    <a:pt x="51" y="102"/>
                  </a:lnTo>
                  <a:lnTo>
                    <a:pt x="44" y="107"/>
                  </a:lnTo>
                  <a:lnTo>
                    <a:pt x="42" y="113"/>
                  </a:lnTo>
                  <a:lnTo>
                    <a:pt x="38" y="116"/>
                  </a:lnTo>
                  <a:lnTo>
                    <a:pt x="30" y="112"/>
                  </a:lnTo>
                  <a:lnTo>
                    <a:pt x="24" y="104"/>
                  </a:lnTo>
                  <a:lnTo>
                    <a:pt x="18" y="102"/>
                  </a:lnTo>
                  <a:lnTo>
                    <a:pt x="9" y="102"/>
                  </a:lnTo>
                  <a:lnTo>
                    <a:pt x="0" y="106"/>
                  </a:lnTo>
                  <a:lnTo>
                    <a:pt x="7" y="113"/>
                  </a:lnTo>
                  <a:lnTo>
                    <a:pt x="14" y="117"/>
                  </a:lnTo>
                  <a:lnTo>
                    <a:pt x="15" y="133"/>
                  </a:lnTo>
                  <a:lnTo>
                    <a:pt x="9" y="139"/>
                  </a:lnTo>
                  <a:lnTo>
                    <a:pt x="15" y="143"/>
                  </a:lnTo>
                  <a:lnTo>
                    <a:pt x="32" y="149"/>
                  </a:lnTo>
                  <a:lnTo>
                    <a:pt x="38" y="144"/>
                  </a:lnTo>
                  <a:lnTo>
                    <a:pt x="44" y="150"/>
                  </a:lnTo>
                  <a:lnTo>
                    <a:pt x="56" y="153"/>
                  </a:lnTo>
                  <a:lnTo>
                    <a:pt x="114" y="139"/>
                  </a:lnTo>
                  <a:lnTo>
                    <a:pt x="119" y="136"/>
                  </a:lnTo>
                  <a:lnTo>
                    <a:pt x="124" y="135"/>
                  </a:lnTo>
                  <a:lnTo>
                    <a:pt x="126" y="136"/>
                  </a:lnTo>
                  <a:lnTo>
                    <a:pt x="127" y="148"/>
                  </a:lnTo>
                  <a:lnTo>
                    <a:pt x="130" y="154"/>
                  </a:lnTo>
                  <a:lnTo>
                    <a:pt x="141" y="160"/>
                  </a:lnTo>
                  <a:lnTo>
                    <a:pt x="144" y="160"/>
                  </a:lnTo>
                  <a:lnTo>
                    <a:pt x="153" y="167"/>
                  </a:lnTo>
                  <a:lnTo>
                    <a:pt x="237" y="176"/>
                  </a:lnTo>
                  <a:lnTo>
                    <a:pt x="244" y="172"/>
                  </a:lnTo>
                  <a:lnTo>
                    <a:pt x="251" y="163"/>
                  </a:lnTo>
                  <a:lnTo>
                    <a:pt x="263" y="160"/>
                  </a:lnTo>
                  <a:lnTo>
                    <a:pt x="280" y="163"/>
                  </a:lnTo>
                  <a:lnTo>
                    <a:pt x="283" y="157"/>
                  </a:lnTo>
                  <a:lnTo>
                    <a:pt x="287" y="156"/>
                  </a:lnTo>
                  <a:lnTo>
                    <a:pt x="302" y="158"/>
                  </a:lnTo>
                  <a:lnTo>
                    <a:pt x="304" y="152"/>
                  </a:lnTo>
                  <a:lnTo>
                    <a:pt x="311" y="148"/>
                  </a:lnTo>
                  <a:lnTo>
                    <a:pt x="320" y="139"/>
                  </a:lnTo>
                  <a:lnTo>
                    <a:pt x="329" y="136"/>
                  </a:lnTo>
                  <a:lnTo>
                    <a:pt x="329" y="119"/>
                  </a:lnTo>
                  <a:lnTo>
                    <a:pt x="336" y="103"/>
                  </a:lnTo>
                  <a:lnTo>
                    <a:pt x="331" y="96"/>
                  </a:lnTo>
                  <a:lnTo>
                    <a:pt x="334" y="89"/>
                  </a:lnTo>
                  <a:lnTo>
                    <a:pt x="356" y="88"/>
                  </a:lnTo>
                  <a:lnTo>
                    <a:pt x="360" y="82"/>
                  </a:lnTo>
                  <a:lnTo>
                    <a:pt x="360" y="65"/>
                  </a:lnTo>
                  <a:lnTo>
                    <a:pt x="349" y="34"/>
                  </a:lnTo>
                  <a:lnTo>
                    <a:pt x="349" y="23"/>
                  </a:lnTo>
                  <a:lnTo>
                    <a:pt x="342" y="14"/>
                  </a:lnTo>
                  <a:lnTo>
                    <a:pt x="312" y="16"/>
                  </a:lnTo>
                  <a:lnTo>
                    <a:pt x="292" y="1"/>
                  </a:lnTo>
                  <a:lnTo>
                    <a:pt x="263" y="0"/>
                  </a:lnTo>
                  <a:lnTo>
                    <a:pt x="255" y="16"/>
                  </a:lnTo>
                  <a:lnTo>
                    <a:pt x="247" y="24"/>
                  </a:lnTo>
                  <a:lnTo>
                    <a:pt x="230" y="28"/>
                  </a:lnTo>
                  <a:lnTo>
                    <a:pt x="220" y="27"/>
                  </a:lnTo>
                  <a:lnTo>
                    <a:pt x="203"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6" name="Freeform 696"/>
            <p:cNvSpPr>
              <a:spLocks/>
            </p:cNvSpPr>
            <p:nvPr/>
          </p:nvSpPr>
          <p:spPr bwMode="auto">
            <a:xfrm>
              <a:off x="4777268" y="2957403"/>
              <a:ext cx="172440" cy="86465"/>
            </a:xfrm>
            <a:custGeom>
              <a:avLst/>
              <a:gdLst>
                <a:gd name="T0" fmla="*/ 0 w 360"/>
                <a:gd name="T1" fmla="*/ 0 h 176"/>
                <a:gd name="T2" fmla="*/ 0 w 360"/>
                <a:gd name="T3" fmla="*/ 0 h 176"/>
                <a:gd name="T4" fmla="*/ 0 w 360"/>
                <a:gd name="T5" fmla="*/ 0 h 176"/>
                <a:gd name="T6" fmla="*/ 0 w 360"/>
                <a:gd name="T7" fmla="*/ 0 h 176"/>
                <a:gd name="T8" fmla="*/ 0 w 360"/>
                <a:gd name="T9" fmla="*/ 0 h 176"/>
                <a:gd name="T10" fmla="*/ 0 w 360"/>
                <a:gd name="T11" fmla="*/ 0 h 176"/>
                <a:gd name="T12" fmla="*/ 0 w 360"/>
                <a:gd name="T13" fmla="*/ 0 h 176"/>
                <a:gd name="T14" fmla="*/ 0 w 360"/>
                <a:gd name="T15" fmla="*/ 0 h 176"/>
                <a:gd name="T16" fmla="*/ 0 w 360"/>
                <a:gd name="T17" fmla="*/ 0 h 176"/>
                <a:gd name="T18" fmla="*/ 0 w 360"/>
                <a:gd name="T19" fmla="*/ 0 h 176"/>
                <a:gd name="T20" fmla="*/ 0 w 360"/>
                <a:gd name="T21" fmla="*/ 0 h 176"/>
                <a:gd name="T22" fmla="*/ 0 w 360"/>
                <a:gd name="T23" fmla="*/ 0 h 176"/>
                <a:gd name="T24" fmla="*/ 0 w 360"/>
                <a:gd name="T25" fmla="*/ 0 h 176"/>
                <a:gd name="T26" fmla="*/ 0 w 360"/>
                <a:gd name="T27" fmla="*/ 0 h 176"/>
                <a:gd name="T28" fmla="*/ 0 w 360"/>
                <a:gd name="T29" fmla="*/ 0 h 176"/>
                <a:gd name="T30" fmla="*/ 0 w 360"/>
                <a:gd name="T31" fmla="*/ 0 h 176"/>
                <a:gd name="T32" fmla="*/ 0 w 360"/>
                <a:gd name="T33" fmla="*/ 0 h 176"/>
                <a:gd name="T34" fmla="*/ 0 w 360"/>
                <a:gd name="T35" fmla="*/ 0 h 176"/>
                <a:gd name="T36" fmla="*/ 0 w 360"/>
                <a:gd name="T37" fmla="*/ 0 h 176"/>
                <a:gd name="T38" fmla="*/ 0 w 360"/>
                <a:gd name="T39" fmla="*/ 0 h 176"/>
                <a:gd name="T40" fmla="*/ 0 w 360"/>
                <a:gd name="T41" fmla="*/ 0 h 176"/>
                <a:gd name="T42" fmla="*/ 0 w 360"/>
                <a:gd name="T43" fmla="*/ 0 h 176"/>
                <a:gd name="T44" fmla="*/ 0 w 360"/>
                <a:gd name="T45" fmla="*/ 0 h 176"/>
                <a:gd name="T46" fmla="*/ 0 w 360"/>
                <a:gd name="T47" fmla="*/ 0 h 176"/>
                <a:gd name="T48" fmla="*/ 0 w 360"/>
                <a:gd name="T49" fmla="*/ 0 h 176"/>
                <a:gd name="T50" fmla="*/ 0 w 360"/>
                <a:gd name="T51" fmla="*/ 0 h 176"/>
                <a:gd name="T52" fmla="*/ 0 w 360"/>
                <a:gd name="T53" fmla="*/ 0 h 176"/>
                <a:gd name="T54" fmla="*/ 0 w 360"/>
                <a:gd name="T55" fmla="*/ 0 h 176"/>
                <a:gd name="T56" fmla="*/ 0 w 360"/>
                <a:gd name="T57" fmla="*/ 0 h 176"/>
                <a:gd name="T58" fmla="*/ 0 w 360"/>
                <a:gd name="T59" fmla="*/ 0 h 176"/>
                <a:gd name="T60" fmla="*/ 0 w 360"/>
                <a:gd name="T61" fmla="*/ 0 h 176"/>
                <a:gd name="T62" fmla="*/ 0 w 360"/>
                <a:gd name="T63" fmla="*/ 0 h 176"/>
                <a:gd name="T64" fmla="*/ 0 w 360"/>
                <a:gd name="T65" fmla="*/ 0 h 176"/>
                <a:gd name="T66" fmla="*/ 0 w 360"/>
                <a:gd name="T67" fmla="*/ 0 h 176"/>
                <a:gd name="T68" fmla="*/ 0 w 360"/>
                <a:gd name="T69" fmla="*/ 0 h 176"/>
                <a:gd name="T70" fmla="*/ 0 w 360"/>
                <a:gd name="T71" fmla="*/ 0 h 176"/>
                <a:gd name="T72" fmla="*/ 0 w 360"/>
                <a:gd name="T73" fmla="*/ 0 h 176"/>
                <a:gd name="T74" fmla="*/ 0 w 360"/>
                <a:gd name="T75" fmla="*/ 0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0"/>
                <a:gd name="T115" fmla="*/ 0 h 176"/>
                <a:gd name="T116" fmla="*/ 360 w 360"/>
                <a:gd name="T117" fmla="*/ 176 h 1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0" h="176">
                  <a:moveTo>
                    <a:pt x="203" y="17"/>
                  </a:moveTo>
                  <a:lnTo>
                    <a:pt x="202" y="24"/>
                  </a:lnTo>
                  <a:lnTo>
                    <a:pt x="188" y="30"/>
                  </a:lnTo>
                  <a:lnTo>
                    <a:pt x="181" y="46"/>
                  </a:lnTo>
                  <a:lnTo>
                    <a:pt x="162" y="53"/>
                  </a:lnTo>
                  <a:lnTo>
                    <a:pt x="158" y="63"/>
                  </a:lnTo>
                  <a:lnTo>
                    <a:pt x="159" y="78"/>
                  </a:lnTo>
                  <a:lnTo>
                    <a:pt x="164" y="90"/>
                  </a:lnTo>
                  <a:lnTo>
                    <a:pt x="164" y="98"/>
                  </a:lnTo>
                  <a:lnTo>
                    <a:pt x="158" y="100"/>
                  </a:lnTo>
                  <a:lnTo>
                    <a:pt x="155" y="94"/>
                  </a:lnTo>
                  <a:lnTo>
                    <a:pt x="142" y="94"/>
                  </a:lnTo>
                  <a:lnTo>
                    <a:pt x="132" y="90"/>
                  </a:lnTo>
                  <a:lnTo>
                    <a:pt x="128" y="95"/>
                  </a:lnTo>
                  <a:lnTo>
                    <a:pt x="100" y="99"/>
                  </a:lnTo>
                  <a:lnTo>
                    <a:pt x="84" y="109"/>
                  </a:lnTo>
                  <a:lnTo>
                    <a:pt x="72" y="109"/>
                  </a:lnTo>
                  <a:lnTo>
                    <a:pt x="60" y="102"/>
                  </a:lnTo>
                  <a:lnTo>
                    <a:pt x="51" y="102"/>
                  </a:lnTo>
                  <a:lnTo>
                    <a:pt x="44" y="107"/>
                  </a:lnTo>
                  <a:lnTo>
                    <a:pt x="42" y="113"/>
                  </a:lnTo>
                  <a:lnTo>
                    <a:pt x="38" y="116"/>
                  </a:lnTo>
                  <a:lnTo>
                    <a:pt x="30" y="112"/>
                  </a:lnTo>
                  <a:lnTo>
                    <a:pt x="24" y="104"/>
                  </a:lnTo>
                  <a:lnTo>
                    <a:pt x="18" y="102"/>
                  </a:lnTo>
                  <a:lnTo>
                    <a:pt x="9" y="102"/>
                  </a:lnTo>
                  <a:lnTo>
                    <a:pt x="0" y="106"/>
                  </a:lnTo>
                  <a:lnTo>
                    <a:pt x="7" y="113"/>
                  </a:lnTo>
                  <a:lnTo>
                    <a:pt x="14" y="117"/>
                  </a:lnTo>
                  <a:lnTo>
                    <a:pt x="15" y="133"/>
                  </a:lnTo>
                  <a:lnTo>
                    <a:pt x="9" y="139"/>
                  </a:lnTo>
                  <a:lnTo>
                    <a:pt x="15" y="143"/>
                  </a:lnTo>
                  <a:lnTo>
                    <a:pt x="32" y="149"/>
                  </a:lnTo>
                  <a:lnTo>
                    <a:pt x="38" y="144"/>
                  </a:lnTo>
                  <a:lnTo>
                    <a:pt x="44" y="150"/>
                  </a:lnTo>
                  <a:lnTo>
                    <a:pt x="56" y="153"/>
                  </a:lnTo>
                  <a:lnTo>
                    <a:pt x="114" y="139"/>
                  </a:lnTo>
                  <a:lnTo>
                    <a:pt x="119" y="136"/>
                  </a:lnTo>
                  <a:lnTo>
                    <a:pt x="124" y="135"/>
                  </a:lnTo>
                  <a:lnTo>
                    <a:pt x="126" y="136"/>
                  </a:lnTo>
                  <a:lnTo>
                    <a:pt x="127" y="148"/>
                  </a:lnTo>
                  <a:lnTo>
                    <a:pt x="130" y="154"/>
                  </a:lnTo>
                  <a:lnTo>
                    <a:pt x="141" y="160"/>
                  </a:lnTo>
                  <a:lnTo>
                    <a:pt x="144" y="160"/>
                  </a:lnTo>
                  <a:lnTo>
                    <a:pt x="153" y="167"/>
                  </a:lnTo>
                  <a:lnTo>
                    <a:pt x="237" y="176"/>
                  </a:lnTo>
                  <a:lnTo>
                    <a:pt x="244" y="172"/>
                  </a:lnTo>
                  <a:lnTo>
                    <a:pt x="251" y="163"/>
                  </a:lnTo>
                  <a:lnTo>
                    <a:pt x="263" y="160"/>
                  </a:lnTo>
                  <a:lnTo>
                    <a:pt x="280" y="163"/>
                  </a:lnTo>
                  <a:lnTo>
                    <a:pt x="283" y="157"/>
                  </a:lnTo>
                  <a:lnTo>
                    <a:pt x="287" y="156"/>
                  </a:lnTo>
                  <a:lnTo>
                    <a:pt x="302" y="158"/>
                  </a:lnTo>
                  <a:lnTo>
                    <a:pt x="304" y="152"/>
                  </a:lnTo>
                  <a:lnTo>
                    <a:pt x="311" y="148"/>
                  </a:lnTo>
                  <a:lnTo>
                    <a:pt x="320" y="139"/>
                  </a:lnTo>
                  <a:lnTo>
                    <a:pt x="329" y="136"/>
                  </a:lnTo>
                  <a:lnTo>
                    <a:pt x="329" y="119"/>
                  </a:lnTo>
                  <a:lnTo>
                    <a:pt x="336" y="103"/>
                  </a:lnTo>
                  <a:lnTo>
                    <a:pt x="331" y="96"/>
                  </a:lnTo>
                  <a:lnTo>
                    <a:pt x="334" y="89"/>
                  </a:lnTo>
                  <a:lnTo>
                    <a:pt x="356" y="88"/>
                  </a:lnTo>
                  <a:lnTo>
                    <a:pt x="360" y="82"/>
                  </a:lnTo>
                  <a:lnTo>
                    <a:pt x="360" y="65"/>
                  </a:lnTo>
                  <a:lnTo>
                    <a:pt x="349" y="34"/>
                  </a:lnTo>
                  <a:lnTo>
                    <a:pt x="349" y="23"/>
                  </a:lnTo>
                  <a:lnTo>
                    <a:pt x="342" y="14"/>
                  </a:lnTo>
                  <a:lnTo>
                    <a:pt x="312" y="16"/>
                  </a:lnTo>
                  <a:lnTo>
                    <a:pt x="292" y="1"/>
                  </a:lnTo>
                  <a:lnTo>
                    <a:pt x="263" y="0"/>
                  </a:lnTo>
                  <a:lnTo>
                    <a:pt x="255" y="16"/>
                  </a:lnTo>
                  <a:lnTo>
                    <a:pt x="247" y="24"/>
                  </a:lnTo>
                  <a:lnTo>
                    <a:pt x="230" y="28"/>
                  </a:lnTo>
                  <a:lnTo>
                    <a:pt x="220" y="27"/>
                  </a:lnTo>
                  <a:lnTo>
                    <a:pt x="203" y="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7" name="Freeform 697"/>
            <p:cNvSpPr>
              <a:spLocks/>
            </p:cNvSpPr>
            <p:nvPr/>
          </p:nvSpPr>
          <p:spPr bwMode="auto">
            <a:xfrm>
              <a:off x="4639620" y="2798418"/>
              <a:ext cx="83194" cy="97622"/>
            </a:xfrm>
            <a:custGeom>
              <a:avLst/>
              <a:gdLst>
                <a:gd name="T0" fmla="*/ 0 w 168"/>
                <a:gd name="T1" fmla="*/ 0 h 204"/>
                <a:gd name="T2" fmla="*/ 0 w 168"/>
                <a:gd name="T3" fmla="*/ 0 h 204"/>
                <a:gd name="T4" fmla="*/ 0 w 168"/>
                <a:gd name="T5" fmla="*/ 0 h 204"/>
                <a:gd name="T6" fmla="*/ 0 w 168"/>
                <a:gd name="T7" fmla="*/ 0 h 204"/>
                <a:gd name="T8" fmla="*/ 0 w 168"/>
                <a:gd name="T9" fmla="*/ 0 h 204"/>
                <a:gd name="T10" fmla="*/ 0 w 168"/>
                <a:gd name="T11" fmla="*/ 0 h 204"/>
                <a:gd name="T12" fmla="*/ 0 w 168"/>
                <a:gd name="T13" fmla="*/ 0 h 204"/>
                <a:gd name="T14" fmla="*/ 0 w 168"/>
                <a:gd name="T15" fmla="*/ 0 h 204"/>
                <a:gd name="T16" fmla="*/ 0 w 168"/>
                <a:gd name="T17" fmla="*/ 0 h 204"/>
                <a:gd name="T18" fmla="*/ 0 w 168"/>
                <a:gd name="T19" fmla="*/ 0 h 204"/>
                <a:gd name="T20" fmla="*/ 0 w 168"/>
                <a:gd name="T21" fmla="*/ 0 h 204"/>
                <a:gd name="T22" fmla="*/ 0 w 168"/>
                <a:gd name="T23" fmla="*/ 0 h 204"/>
                <a:gd name="T24" fmla="*/ 0 w 168"/>
                <a:gd name="T25" fmla="*/ 0 h 204"/>
                <a:gd name="T26" fmla="*/ 0 w 168"/>
                <a:gd name="T27" fmla="*/ 0 h 204"/>
                <a:gd name="T28" fmla="*/ 0 w 168"/>
                <a:gd name="T29" fmla="*/ 0 h 204"/>
                <a:gd name="T30" fmla="*/ 0 w 168"/>
                <a:gd name="T31" fmla="*/ 0 h 204"/>
                <a:gd name="T32" fmla="*/ 0 w 168"/>
                <a:gd name="T33" fmla="*/ 0 h 204"/>
                <a:gd name="T34" fmla="*/ 0 w 168"/>
                <a:gd name="T35" fmla="*/ 0 h 204"/>
                <a:gd name="T36" fmla="*/ 0 w 168"/>
                <a:gd name="T37" fmla="*/ 0 h 204"/>
                <a:gd name="T38" fmla="*/ 0 w 168"/>
                <a:gd name="T39" fmla="*/ 0 h 204"/>
                <a:gd name="T40" fmla="*/ 0 w 168"/>
                <a:gd name="T41" fmla="*/ 0 h 204"/>
                <a:gd name="T42" fmla="*/ 0 w 168"/>
                <a:gd name="T43" fmla="*/ 0 h 204"/>
                <a:gd name="T44" fmla="*/ 0 w 168"/>
                <a:gd name="T45" fmla="*/ 0 h 204"/>
                <a:gd name="T46" fmla="*/ 0 w 168"/>
                <a:gd name="T47" fmla="*/ 0 h 204"/>
                <a:gd name="T48" fmla="*/ 0 w 168"/>
                <a:gd name="T49" fmla="*/ 0 h 204"/>
                <a:gd name="T50" fmla="*/ 0 w 168"/>
                <a:gd name="T51" fmla="*/ 0 h 204"/>
                <a:gd name="T52" fmla="*/ 0 w 168"/>
                <a:gd name="T53" fmla="*/ 0 h 204"/>
                <a:gd name="T54" fmla="*/ 0 w 168"/>
                <a:gd name="T55" fmla="*/ 0 h 204"/>
                <a:gd name="T56" fmla="*/ 0 w 168"/>
                <a:gd name="T57" fmla="*/ 0 h 204"/>
                <a:gd name="T58" fmla="*/ 0 w 168"/>
                <a:gd name="T59" fmla="*/ 0 h 204"/>
                <a:gd name="T60" fmla="*/ 0 w 168"/>
                <a:gd name="T61" fmla="*/ 0 h 204"/>
                <a:gd name="T62" fmla="*/ 0 w 168"/>
                <a:gd name="T63" fmla="*/ 0 h 204"/>
                <a:gd name="T64" fmla="*/ 0 w 168"/>
                <a:gd name="T65" fmla="*/ 0 h 204"/>
                <a:gd name="T66" fmla="*/ 0 w 168"/>
                <a:gd name="T67" fmla="*/ 0 h 204"/>
                <a:gd name="T68" fmla="*/ 0 w 168"/>
                <a:gd name="T69" fmla="*/ 0 h 204"/>
                <a:gd name="T70" fmla="*/ 0 w 168"/>
                <a:gd name="T71" fmla="*/ 0 h 204"/>
                <a:gd name="T72" fmla="*/ 0 w 168"/>
                <a:gd name="T73" fmla="*/ 0 h 204"/>
                <a:gd name="T74" fmla="*/ 0 w 168"/>
                <a:gd name="T75" fmla="*/ 0 h 204"/>
                <a:gd name="T76" fmla="*/ 0 w 168"/>
                <a:gd name="T77" fmla="*/ 0 h 204"/>
                <a:gd name="T78" fmla="*/ 0 w 168"/>
                <a:gd name="T79" fmla="*/ 0 h 204"/>
                <a:gd name="T80" fmla="*/ 0 w 168"/>
                <a:gd name="T81" fmla="*/ 0 h 204"/>
                <a:gd name="T82" fmla="*/ 0 w 168"/>
                <a:gd name="T83" fmla="*/ 0 h 204"/>
                <a:gd name="T84" fmla="*/ 0 w 168"/>
                <a:gd name="T85" fmla="*/ 0 h 2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8"/>
                <a:gd name="T130" fmla="*/ 0 h 204"/>
                <a:gd name="T131" fmla="*/ 168 w 168"/>
                <a:gd name="T132" fmla="*/ 204 h 20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8" h="204">
                  <a:moveTo>
                    <a:pt x="117" y="204"/>
                  </a:moveTo>
                  <a:lnTo>
                    <a:pt x="106" y="204"/>
                  </a:lnTo>
                  <a:lnTo>
                    <a:pt x="100" y="200"/>
                  </a:lnTo>
                  <a:lnTo>
                    <a:pt x="99" y="172"/>
                  </a:lnTo>
                  <a:lnTo>
                    <a:pt x="91" y="168"/>
                  </a:lnTo>
                  <a:lnTo>
                    <a:pt x="84" y="167"/>
                  </a:lnTo>
                  <a:lnTo>
                    <a:pt x="76" y="164"/>
                  </a:lnTo>
                  <a:lnTo>
                    <a:pt x="74" y="157"/>
                  </a:lnTo>
                  <a:lnTo>
                    <a:pt x="72" y="157"/>
                  </a:lnTo>
                  <a:lnTo>
                    <a:pt x="68" y="152"/>
                  </a:lnTo>
                  <a:lnTo>
                    <a:pt x="45" y="155"/>
                  </a:lnTo>
                  <a:lnTo>
                    <a:pt x="15" y="169"/>
                  </a:lnTo>
                  <a:lnTo>
                    <a:pt x="0" y="162"/>
                  </a:lnTo>
                  <a:lnTo>
                    <a:pt x="0" y="161"/>
                  </a:lnTo>
                  <a:lnTo>
                    <a:pt x="2" y="158"/>
                  </a:lnTo>
                  <a:lnTo>
                    <a:pt x="9" y="158"/>
                  </a:lnTo>
                  <a:lnTo>
                    <a:pt x="17" y="164"/>
                  </a:lnTo>
                  <a:lnTo>
                    <a:pt x="24" y="159"/>
                  </a:lnTo>
                  <a:lnTo>
                    <a:pt x="32" y="159"/>
                  </a:lnTo>
                  <a:lnTo>
                    <a:pt x="35" y="156"/>
                  </a:lnTo>
                  <a:lnTo>
                    <a:pt x="29" y="155"/>
                  </a:lnTo>
                  <a:lnTo>
                    <a:pt x="21" y="156"/>
                  </a:lnTo>
                  <a:lnTo>
                    <a:pt x="16" y="155"/>
                  </a:lnTo>
                  <a:lnTo>
                    <a:pt x="19" y="148"/>
                  </a:lnTo>
                  <a:lnTo>
                    <a:pt x="37" y="145"/>
                  </a:lnTo>
                  <a:lnTo>
                    <a:pt x="46" y="139"/>
                  </a:lnTo>
                  <a:lnTo>
                    <a:pt x="60" y="136"/>
                  </a:lnTo>
                  <a:lnTo>
                    <a:pt x="66" y="133"/>
                  </a:lnTo>
                  <a:lnTo>
                    <a:pt x="63" y="130"/>
                  </a:lnTo>
                  <a:lnTo>
                    <a:pt x="52" y="134"/>
                  </a:lnTo>
                  <a:lnTo>
                    <a:pt x="45" y="133"/>
                  </a:lnTo>
                  <a:lnTo>
                    <a:pt x="37" y="131"/>
                  </a:lnTo>
                  <a:lnTo>
                    <a:pt x="32" y="126"/>
                  </a:lnTo>
                  <a:lnTo>
                    <a:pt x="32" y="118"/>
                  </a:lnTo>
                  <a:lnTo>
                    <a:pt x="33" y="114"/>
                  </a:lnTo>
                  <a:lnTo>
                    <a:pt x="52" y="92"/>
                  </a:lnTo>
                  <a:lnTo>
                    <a:pt x="64" y="45"/>
                  </a:lnTo>
                  <a:lnTo>
                    <a:pt x="71" y="42"/>
                  </a:lnTo>
                  <a:lnTo>
                    <a:pt x="74" y="48"/>
                  </a:lnTo>
                  <a:lnTo>
                    <a:pt x="80" y="52"/>
                  </a:lnTo>
                  <a:lnTo>
                    <a:pt x="80" y="56"/>
                  </a:lnTo>
                  <a:lnTo>
                    <a:pt x="80" y="58"/>
                  </a:lnTo>
                  <a:lnTo>
                    <a:pt x="72" y="60"/>
                  </a:lnTo>
                  <a:lnTo>
                    <a:pt x="71" y="62"/>
                  </a:lnTo>
                  <a:lnTo>
                    <a:pt x="70" y="67"/>
                  </a:lnTo>
                  <a:lnTo>
                    <a:pt x="72" y="78"/>
                  </a:lnTo>
                  <a:lnTo>
                    <a:pt x="71" y="81"/>
                  </a:lnTo>
                  <a:lnTo>
                    <a:pt x="76" y="85"/>
                  </a:lnTo>
                  <a:lnTo>
                    <a:pt x="85" y="88"/>
                  </a:lnTo>
                  <a:lnTo>
                    <a:pt x="89" y="89"/>
                  </a:lnTo>
                  <a:lnTo>
                    <a:pt x="91" y="87"/>
                  </a:lnTo>
                  <a:lnTo>
                    <a:pt x="89" y="80"/>
                  </a:lnTo>
                  <a:lnTo>
                    <a:pt x="86" y="75"/>
                  </a:lnTo>
                  <a:lnTo>
                    <a:pt x="85" y="71"/>
                  </a:lnTo>
                  <a:lnTo>
                    <a:pt x="89" y="70"/>
                  </a:lnTo>
                  <a:lnTo>
                    <a:pt x="93" y="65"/>
                  </a:lnTo>
                  <a:lnTo>
                    <a:pt x="99" y="45"/>
                  </a:lnTo>
                  <a:lnTo>
                    <a:pt x="95" y="44"/>
                  </a:lnTo>
                  <a:lnTo>
                    <a:pt x="90" y="44"/>
                  </a:lnTo>
                  <a:lnTo>
                    <a:pt x="89" y="41"/>
                  </a:lnTo>
                  <a:lnTo>
                    <a:pt x="88" y="27"/>
                  </a:lnTo>
                  <a:lnTo>
                    <a:pt x="89" y="23"/>
                  </a:lnTo>
                  <a:lnTo>
                    <a:pt x="92" y="16"/>
                  </a:lnTo>
                  <a:lnTo>
                    <a:pt x="109" y="5"/>
                  </a:lnTo>
                  <a:lnTo>
                    <a:pt x="118" y="4"/>
                  </a:lnTo>
                  <a:lnTo>
                    <a:pt x="128" y="6"/>
                  </a:lnTo>
                  <a:lnTo>
                    <a:pt x="138" y="1"/>
                  </a:lnTo>
                  <a:lnTo>
                    <a:pt x="148" y="0"/>
                  </a:lnTo>
                  <a:lnTo>
                    <a:pt x="156" y="3"/>
                  </a:lnTo>
                  <a:lnTo>
                    <a:pt x="168" y="14"/>
                  </a:lnTo>
                  <a:lnTo>
                    <a:pt x="158" y="53"/>
                  </a:lnTo>
                  <a:lnTo>
                    <a:pt x="145" y="62"/>
                  </a:lnTo>
                  <a:lnTo>
                    <a:pt x="147" y="70"/>
                  </a:lnTo>
                  <a:lnTo>
                    <a:pt x="163" y="77"/>
                  </a:lnTo>
                  <a:lnTo>
                    <a:pt x="162" y="87"/>
                  </a:lnTo>
                  <a:lnTo>
                    <a:pt x="156" y="95"/>
                  </a:lnTo>
                  <a:lnTo>
                    <a:pt x="147" y="101"/>
                  </a:lnTo>
                  <a:lnTo>
                    <a:pt x="146" y="111"/>
                  </a:lnTo>
                  <a:lnTo>
                    <a:pt x="142" y="120"/>
                  </a:lnTo>
                  <a:lnTo>
                    <a:pt x="135" y="121"/>
                  </a:lnTo>
                  <a:lnTo>
                    <a:pt x="124" y="117"/>
                  </a:lnTo>
                  <a:lnTo>
                    <a:pt x="116" y="117"/>
                  </a:lnTo>
                  <a:lnTo>
                    <a:pt x="118" y="172"/>
                  </a:lnTo>
                  <a:lnTo>
                    <a:pt x="112" y="179"/>
                  </a:lnTo>
                  <a:lnTo>
                    <a:pt x="112" y="185"/>
                  </a:lnTo>
                  <a:lnTo>
                    <a:pt x="117" y="200"/>
                  </a:lnTo>
                  <a:lnTo>
                    <a:pt x="117" y="20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8" name="Freeform 698"/>
            <p:cNvSpPr>
              <a:spLocks/>
            </p:cNvSpPr>
            <p:nvPr/>
          </p:nvSpPr>
          <p:spPr bwMode="auto">
            <a:xfrm>
              <a:off x="4639620" y="2798418"/>
              <a:ext cx="83194" cy="97622"/>
            </a:xfrm>
            <a:custGeom>
              <a:avLst/>
              <a:gdLst>
                <a:gd name="T0" fmla="*/ 0 w 168"/>
                <a:gd name="T1" fmla="*/ 0 h 204"/>
                <a:gd name="T2" fmla="*/ 0 w 168"/>
                <a:gd name="T3" fmla="*/ 0 h 204"/>
                <a:gd name="T4" fmla="*/ 0 w 168"/>
                <a:gd name="T5" fmla="*/ 0 h 204"/>
                <a:gd name="T6" fmla="*/ 0 w 168"/>
                <a:gd name="T7" fmla="*/ 0 h 204"/>
                <a:gd name="T8" fmla="*/ 0 w 168"/>
                <a:gd name="T9" fmla="*/ 0 h 204"/>
                <a:gd name="T10" fmla="*/ 0 w 168"/>
                <a:gd name="T11" fmla="*/ 0 h 204"/>
                <a:gd name="T12" fmla="*/ 0 w 168"/>
                <a:gd name="T13" fmla="*/ 0 h 204"/>
                <a:gd name="T14" fmla="*/ 0 w 168"/>
                <a:gd name="T15" fmla="*/ 0 h 204"/>
                <a:gd name="T16" fmla="*/ 0 w 168"/>
                <a:gd name="T17" fmla="*/ 0 h 204"/>
                <a:gd name="T18" fmla="*/ 0 w 168"/>
                <a:gd name="T19" fmla="*/ 0 h 204"/>
                <a:gd name="T20" fmla="*/ 0 w 168"/>
                <a:gd name="T21" fmla="*/ 0 h 204"/>
                <a:gd name="T22" fmla="*/ 0 w 168"/>
                <a:gd name="T23" fmla="*/ 0 h 204"/>
                <a:gd name="T24" fmla="*/ 0 w 168"/>
                <a:gd name="T25" fmla="*/ 0 h 204"/>
                <a:gd name="T26" fmla="*/ 0 w 168"/>
                <a:gd name="T27" fmla="*/ 0 h 204"/>
                <a:gd name="T28" fmla="*/ 0 w 168"/>
                <a:gd name="T29" fmla="*/ 0 h 204"/>
                <a:gd name="T30" fmla="*/ 0 w 168"/>
                <a:gd name="T31" fmla="*/ 0 h 204"/>
                <a:gd name="T32" fmla="*/ 0 w 168"/>
                <a:gd name="T33" fmla="*/ 0 h 204"/>
                <a:gd name="T34" fmla="*/ 0 w 168"/>
                <a:gd name="T35" fmla="*/ 0 h 204"/>
                <a:gd name="T36" fmla="*/ 0 w 168"/>
                <a:gd name="T37" fmla="*/ 0 h 204"/>
                <a:gd name="T38" fmla="*/ 0 w 168"/>
                <a:gd name="T39" fmla="*/ 0 h 204"/>
                <a:gd name="T40" fmla="*/ 0 w 168"/>
                <a:gd name="T41" fmla="*/ 0 h 204"/>
                <a:gd name="T42" fmla="*/ 0 w 168"/>
                <a:gd name="T43" fmla="*/ 0 h 204"/>
                <a:gd name="T44" fmla="*/ 0 w 168"/>
                <a:gd name="T45" fmla="*/ 0 h 204"/>
                <a:gd name="T46" fmla="*/ 0 w 168"/>
                <a:gd name="T47" fmla="*/ 0 h 204"/>
                <a:gd name="T48" fmla="*/ 0 w 168"/>
                <a:gd name="T49" fmla="*/ 0 h 204"/>
                <a:gd name="T50" fmla="*/ 0 w 168"/>
                <a:gd name="T51" fmla="*/ 0 h 204"/>
                <a:gd name="T52" fmla="*/ 0 w 168"/>
                <a:gd name="T53" fmla="*/ 0 h 204"/>
                <a:gd name="T54" fmla="*/ 0 w 168"/>
                <a:gd name="T55" fmla="*/ 0 h 204"/>
                <a:gd name="T56" fmla="*/ 0 w 168"/>
                <a:gd name="T57" fmla="*/ 0 h 204"/>
                <a:gd name="T58" fmla="*/ 0 w 168"/>
                <a:gd name="T59" fmla="*/ 0 h 204"/>
                <a:gd name="T60" fmla="*/ 0 w 168"/>
                <a:gd name="T61" fmla="*/ 0 h 204"/>
                <a:gd name="T62" fmla="*/ 0 w 168"/>
                <a:gd name="T63" fmla="*/ 0 h 204"/>
                <a:gd name="T64" fmla="*/ 0 w 168"/>
                <a:gd name="T65" fmla="*/ 0 h 204"/>
                <a:gd name="T66" fmla="*/ 0 w 168"/>
                <a:gd name="T67" fmla="*/ 0 h 204"/>
                <a:gd name="T68" fmla="*/ 0 w 168"/>
                <a:gd name="T69" fmla="*/ 0 h 204"/>
                <a:gd name="T70" fmla="*/ 0 w 168"/>
                <a:gd name="T71" fmla="*/ 0 h 204"/>
                <a:gd name="T72" fmla="*/ 0 w 168"/>
                <a:gd name="T73" fmla="*/ 0 h 204"/>
                <a:gd name="T74" fmla="*/ 0 w 168"/>
                <a:gd name="T75" fmla="*/ 0 h 204"/>
                <a:gd name="T76" fmla="*/ 0 w 168"/>
                <a:gd name="T77" fmla="*/ 0 h 204"/>
                <a:gd name="T78" fmla="*/ 0 w 168"/>
                <a:gd name="T79" fmla="*/ 0 h 204"/>
                <a:gd name="T80" fmla="*/ 0 w 168"/>
                <a:gd name="T81" fmla="*/ 0 h 204"/>
                <a:gd name="T82" fmla="*/ 0 w 168"/>
                <a:gd name="T83" fmla="*/ 0 h 204"/>
                <a:gd name="T84" fmla="*/ 0 w 168"/>
                <a:gd name="T85" fmla="*/ 0 h 2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8"/>
                <a:gd name="T130" fmla="*/ 0 h 204"/>
                <a:gd name="T131" fmla="*/ 168 w 168"/>
                <a:gd name="T132" fmla="*/ 204 h 20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8" h="204">
                  <a:moveTo>
                    <a:pt x="117" y="204"/>
                  </a:moveTo>
                  <a:lnTo>
                    <a:pt x="106" y="204"/>
                  </a:lnTo>
                  <a:lnTo>
                    <a:pt x="100" y="200"/>
                  </a:lnTo>
                  <a:lnTo>
                    <a:pt x="99" y="172"/>
                  </a:lnTo>
                  <a:lnTo>
                    <a:pt x="91" y="168"/>
                  </a:lnTo>
                  <a:lnTo>
                    <a:pt x="84" y="167"/>
                  </a:lnTo>
                  <a:lnTo>
                    <a:pt x="76" y="164"/>
                  </a:lnTo>
                  <a:lnTo>
                    <a:pt x="74" y="157"/>
                  </a:lnTo>
                  <a:lnTo>
                    <a:pt x="72" y="157"/>
                  </a:lnTo>
                  <a:lnTo>
                    <a:pt x="68" y="152"/>
                  </a:lnTo>
                  <a:lnTo>
                    <a:pt x="45" y="155"/>
                  </a:lnTo>
                  <a:lnTo>
                    <a:pt x="15" y="169"/>
                  </a:lnTo>
                  <a:lnTo>
                    <a:pt x="0" y="162"/>
                  </a:lnTo>
                  <a:lnTo>
                    <a:pt x="0" y="161"/>
                  </a:lnTo>
                  <a:lnTo>
                    <a:pt x="2" y="158"/>
                  </a:lnTo>
                  <a:lnTo>
                    <a:pt x="9" y="158"/>
                  </a:lnTo>
                  <a:lnTo>
                    <a:pt x="17" y="164"/>
                  </a:lnTo>
                  <a:lnTo>
                    <a:pt x="24" y="159"/>
                  </a:lnTo>
                  <a:lnTo>
                    <a:pt x="32" y="159"/>
                  </a:lnTo>
                  <a:lnTo>
                    <a:pt x="35" y="156"/>
                  </a:lnTo>
                  <a:lnTo>
                    <a:pt x="29" y="155"/>
                  </a:lnTo>
                  <a:lnTo>
                    <a:pt x="21" y="156"/>
                  </a:lnTo>
                  <a:lnTo>
                    <a:pt x="16" y="155"/>
                  </a:lnTo>
                  <a:lnTo>
                    <a:pt x="19" y="148"/>
                  </a:lnTo>
                  <a:lnTo>
                    <a:pt x="37" y="145"/>
                  </a:lnTo>
                  <a:lnTo>
                    <a:pt x="46" y="139"/>
                  </a:lnTo>
                  <a:lnTo>
                    <a:pt x="60" y="136"/>
                  </a:lnTo>
                  <a:lnTo>
                    <a:pt x="66" y="133"/>
                  </a:lnTo>
                  <a:lnTo>
                    <a:pt x="63" y="130"/>
                  </a:lnTo>
                  <a:lnTo>
                    <a:pt x="52" y="134"/>
                  </a:lnTo>
                  <a:lnTo>
                    <a:pt x="45" y="133"/>
                  </a:lnTo>
                  <a:lnTo>
                    <a:pt x="37" y="131"/>
                  </a:lnTo>
                  <a:lnTo>
                    <a:pt x="32" y="126"/>
                  </a:lnTo>
                  <a:lnTo>
                    <a:pt x="32" y="118"/>
                  </a:lnTo>
                  <a:lnTo>
                    <a:pt x="33" y="114"/>
                  </a:lnTo>
                  <a:lnTo>
                    <a:pt x="52" y="92"/>
                  </a:lnTo>
                  <a:lnTo>
                    <a:pt x="64" y="45"/>
                  </a:lnTo>
                  <a:lnTo>
                    <a:pt x="71" y="42"/>
                  </a:lnTo>
                  <a:lnTo>
                    <a:pt x="74" y="48"/>
                  </a:lnTo>
                  <a:lnTo>
                    <a:pt x="80" y="52"/>
                  </a:lnTo>
                  <a:lnTo>
                    <a:pt x="80" y="56"/>
                  </a:lnTo>
                  <a:lnTo>
                    <a:pt x="80" y="58"/>
                  </a:lnTo>
                  <a:lnTo>
                    <a:pt x="72" y="60"/>
                  </a:lnTo>
                  <a:lnTo>
                    <a:pt x="71" y="62"/>
                  </a:lnTo>
                  <a:lnTo>
                    <a:pt x="70" y="67"/>
                  </a:lnTo>
                  <a:lnTo>
                    <a:pt x="72" y="78"/>
                  </a:lnTo>
                  <a:lnTo>
                    <a:pt x="71" y="81"/>
                  </a:lnTo>
                  <a:lnTo>
                    <a:pt x="76" y="85"/>
                  </a:lnTo>
                  <a:lnTo>
                    <a:pt x="85" y="88"/>
                  </a:lnTo>
                  <a:lnTo>
                    <a:pt x="89" y="89"/>
                  </a:lnTo>
                  <a:lnTo>
                    <a:pt x="91" y="87"/>
                  </a:lnTo>
                  <a:lnTo>
                    <a:pt x="89" y="80"/>
                  </a:lnTo>
                  <a:lnTo>
                    <a:pt x="86" y="75"/>
                  </a:lnTo>
                  <a:lnTo>
                    <a:pt x="85" y="71"/>
                  </a:lnTo>
                  <a:lnTo>
                    <a:pt x="89" y="70"/>
                  </a:lnTo>
                  <a:lnTo>
                    <a:pt x="93" y="65"/>
                  </a:lnTo>
                  <a:lnTo>
                    <a:pt x="99" y="45"/>
                  </a:lnTo>
                  <a:lnTo>
                    <a:pt x="95" y="44"/>
                  </a:lnTo>
                  <a:lnTo>
                    <a:pt x="90" y="44"/>
                  </a:lnTo>
                  <a:lnTo>
                    <a:pt x="89" y="41"/>
                  </a:lnTo>
                  <a:lnTo>
                    <a:pt x="88" y="27"/>
                  </a:lnTo>
                  <a:lnTo>
                    <a:pt x="89" y="23"/>
                  </a:lnTo>
                  <a:lnTo>
                    <a:pt x="92" y="16"/>
                  </a:lnTo>
                  <a:lnTo>
                    <a:pt x="109" y="5"/>
                  </a:lnTo>
                  <a:lnTo>
                    <a:pt x="118" y="4"/>
                  </a:lnTo>
                  <a:lnTo>
                    <a:pt x="128" y="6"/>
                  </a:lnTo>
                  <a:lnTo>
                    <a:pt x="138" y="1"/>
                  </a:lnTo>
                  <a:lnTo>
                    <a:pt x="148" y="0"/>
                  </a:lnTo>
                  <a:lnTo>
                    <a:pt x="156" y="3"/>
                  </a:lnTo>
                  <a:lnTo>
                    <a:pt x="168" y="14"/>
                  </a:lnTo>
                  <a:lnTo>
                    <a:pt x="158" y="53"/>
                  </a:lnTo>
                  <a:lnTo>
                    <a:pt x="145" y="62"/>
                  </a:lnTo>
                  <a:lnTo>
                    <a:pt x="147" y="70"/>
                  </a:lnTo>
                  <a:lnTo>
                    <a:pt x="163" y="77"/>
                  </a:lnTo>
                  <a:lnTo>
                    <a:pt x="162" y="87"/>
                  </a:lnTo>
                  <a:lnTo>
                    <a:pt x="156" y="95"/>
                  </a:lnTo>
                  <a:lnTo>
                    <a:pt x="147" y="101"/>
                  </a:lnTo>
                  <a:lnTo>
                    <a:pt x="146" y="111"/>
                  </a:lnTo>
                  <a:lnTo>
                    <a:pt x="142" y="120"/>
                  </a:lnTo>
                  <a:lnTo>
                    <a:pt x="135" y="121"/>
                  </a:lnTo>
                  <a:lnTo>
                    <a:pt x="124" y="117"/>
                  </a:lnTo>
                  <a:lnTo>
                    <a:pt x="116" y="117"/>
                  </a:lnTo>
                  <a:lnTo>
                    <a:pt x="118" y="172"/>
                  </a:lnTo>
                  <a:lnTo>
                    <a:pt x="112" y="179"/>
                  </a:lnTo>
                  <a:lnTo>
                    <a:pt x="112" y="185"/>
                  </a:lnTo>
                  <a:lnTo>
                    <a:pt x="117" y="200"/>
                  </a:lnTo>
                  <a:lnTo>
                    <a:pt x="117" y="20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499" name="Freeform 699"/>
            <p:cNvSpPr>
              <a:spLocks/>
            </p:cNvSpPr>
            <p:nvPr/>
          </p:nvSpPr>
          <p:spPr bwMode="auto">
            <a:xfrm>
              <a:off x="4455079" y="2884883"/>
              <a:ext cx="288912" cy="287288"/>
            </a:xfrm>
            <a:custGeom>
              <a:avLst/>
              <a:gdLst>
                <a:gd name="T0" fmla="*/ 0 w 597"/>
                <a:gd name="T1" fmla="*/ 0 h 600"/>
                <a:gd name="T2" fmla="*/ 0 w 597"/>
                <a:gd name="T3" fmla="*/ 0 h 600"/>
                <a:gd name="T4" fmla="*/ 0 w 597"/>
                <a:gd name="T5" fmla="*/ 0 h 600"/>
                <a:gd name="T6" fmla="*/ 0 w 597"/>
                <a:gd name="T7" fmla="*/ 0 h 600"/>
                <a:gd name="T8" fmla="*/ 0 w 597"/>
                <a:gd name="T9" fmla="*/ 0 h 600"/>
                <a:gd name="T10" fmla="*/ 0 w 597"/>
                <a:gd name="T11" fmla="*/ 0 h 600"/>
                <a:gd name="T12" fmla="*/ 0 w 597"/>
                <a:gd name="T13" fmla="*/ 0 h 600"/>
                <a:gd name="T14" fmla="*/ 0 w 597"/>
                <a:gd name="T15" fmla="*/ 0 h 600"/>
                <a:gd name="T16" fmla="*/ 0 w 597"/>
                <a:gd name="T17" fmla="*/ 0 h 600"/>
                <a:gd name="T18" fmla="*/ 0 w 597"/>
                <a:gd name="T19" fmla="*/ 0 h 600"/>
                <a:gd name="T20" fmla="*/ 0 w 597"/>
                <a:gd name="T21" fmla="*/ 0 h 600"/>
                <a:gd name="T22" fmla="*/ 0 w 597"/>
                <a:gd name="T23" fmla="*/ 0 h 600"/>
                <a:gd name="T24" fmla="*/ 0 w 597"/>
                <a:gd name="T25" fmla="*/ 0 h 600"/>
                <a:gd name="T26" fmla="*/ 0 w 597"/>
                <a:gd name="T27" fmla="*/ 0 h 600"/>
                <a:gd name="T28" fmla="*/ 0 w 597"/>
                <a:gd name="T29" fmla="*/ 0 h 600"/>
                <a:gd name="T30" fmla="*/ 0 w 597"/>
                <a:gd name="T31" fmla="*/ 0 h 600"/>
                <a:gd name="T32" fmla="*/ 0 w 597"/>
                <a:gd name="T33" fmla="*/ 0 h 600"/>
                <a:gd name="T34" fmla="*/ 0 w 597"/>
                <a:gd name="T35" fmla="*/ 0 h 600"/>
                <a:gd name="T36" fmla="*/ 0 w 597"/>
                <a:gd name="T37" fmla="*/ 0 h 600"/>
                <a:gd name="T38" fmla="*/ 0 w 597"/>
                <a:gd name="T39" fmla="*/ 0 h 600"/>
                <a:gd name="T40" fmla="*/ 0 w 597"/>
                <a:gd name="T41" fmla="*/ 1 h 600"/>
                <a:gd name="T42" fmla="*/ 0 w 597"/>
                <a:gd name="T43" fmla="*/ 1 h 600"/>
                <a:gd name="T44" fmla="*/ 0 w 597"/>
                <a:gd name="T45" fmla="*/ 1 h 600"/>
                <a:gd name="T46" fmla="*/ 0 w 597"/>
                <a:gd name="T47" fmla="*/ 1 h 600"/>
                <a:gd name="T48" fmla="*/ 0 w 597"/>
                <a:gd name="T49" fmla="*/ 1 h 600"/>
                <a:gd name="T50" fmla="*/ 0 w 597"/>
                <a:gd name="T51" fmla="*/ 1 h 600"/>
                <a:gd name="T52" fmla="*/ 0 w 597"/>
                <a:gd name="T53" fmla="*/ 1 h 600"/>
                <a:gd name="T54" fmla="*/ 1 w 597"/>
                <a:gd name="T55" fmla="*/ 1 h 600"/>
                <a:gd name="T56" fmla="*/ 1 w 597"/>
                <a:gd name="T57" fmla="*/ 1 h 600"/>
                <a:gd name="T58" fmla="*/ 1 w 597"/>
                <a:gd name="T59" fmla="*/ 1 h 600"/>
                <a:gd name="T60" fmla="*/ 1 w 597"/>
                <a:gd name="T61" fmla="*/ 1 h 600"/>
                <a:gd name="T62" fmla="*/ 1 w 597"/>
                <a:gd name="T63" fmla="*/ 1 h 600"/>
                <a:gd name="T64" fmla="*/ 1 w 597"/>
                <a:gd name="T65" fmla="*/ 1 h 600"/>
                <a:gd name="T66" fmla="*/ 1 w 597"/>
                <a:gd name="T67" fmla="*/ 1 h 600"/>
                <a:gd name="T68" fmla="*/ 1 w 597"/>
                <a:gd name="T69" fmla="*/ 1 h 600"/>
                <a:gd name="T70" fmla="*/ 1 w 597"/>
                <a:gd name="T71" fmla="*/ 1 h 600"/>
                <a:gd name="T72" fmla="*/ 1 w 597"/>
                <a:gd name="T73" fmla="*/ 1 h 600"/>
                <a:gd name="T74" fmla="*/ 1 w 597"/>
                <a:gd name="T75" fmla="*/ 1 h 600"/>
                <a:gd name="T76" fmla="*/ 1 w 597"/>
                <a:gd name="T77" fmla="*/ 1 h 600"/>
                <a:gd name="T78" fmla="*/ 1 w 597"/>
                <a:gd name="T79" fmla="*/ 0 h 600"/>
                <a:gd name="T80" fmla="*/ 1 w 597"/>
                <a:gd name="T81" fmla="*/ 0 h 600"/>
                <a:gd name="T82" fmla="*/ 1 w 597"/>
                <a:gd name="T83" fmla="*/ 0 h 600"/>
                <a:gd name="T84" fmla="*/ 1 w 597"/>
                <a:gd name="T85" fmla="*/ 0 h 600"/>
                <a:gd name="T86" fmla="*/ 1 w 597"/>
                <a:gd name="T87" fmla="*/ 0 h 600"/>
                <a:gd name="T88" fmla="*/ 1 w 597"/>
                <a:gd name="T89" fmla="*/ 0 h 600"/>
                <a:gd name="T90" fmla="*/ 1 w 597"/>
                <a:gd name="T91" fmla="*/ 0 h 600"/>
                <a:gd name="T92" fmla="*/ 1 w 597"/>
                <a:gd name="T93" fmla="*/ 0 h 600"/>
                <a:gd name="T94" fmla="*/ 1 w 597"/>
                <a:gd name="T95" fmla="*/ 0 h 600"/>
                <a:gd name="T96" fmla="*/ 1 w 597"/>
                <a:gd name="T97" fmla="*/ 0 h 600"/>
                <a:gd name="T98" fmla="*/ 1 w 597"/>
                <a:gd name="T99" fmla="*/ 0 h 600"/>
                <a:gd name="T100" fmla="*/ 0 w 597"/>
                <a:gd name="T101" fmla="*/ 0 h 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97"/>
                <a:gd name="T154" fmla="*/ 0 h 600"/>
                <a:gd name="T155" fmla="*/ 597 w 597"/>
                <a:gd name="T156" fmla="*/ 600 h 6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97" h="600">
                  <a:moveTo>
                    <a:pt x="351" y="0"/>
                  </a:moveTo>
                  <a:lnTo>
                    <a:pt x="347" y="2"/>
                  </a:lnTo>
                  <a:lnTo>
                    <a:pt x="306" y="13"/>
                  </a:lnTo>
                  <a:lnTo>
                    <a:pt x="297" y="56"/>
                  </a:lnTo>
                  <a:lnTo>
                    <a:pt x="300" y="59"/>
                  </a:lnTo>
                  <a:lnTo>
                    <a:pt x="299" y="65"/>
                  </a:lnTo>
                  <a:lnTo>
                    <a:pt x="277" y="84"/>
                  </a:lnTo>
                  <a:lnTo>
                    <a:pt x="249" y="93"/>
                  </a:lnTo>
                  <a:lnTo>
                    <a:pt x="237" y="101"/>
                  </a:lnTo>
                  <a:lnTo>
                    <a:pt x="231" y="112"/>
                  </a:lnTo>
                  <a:lnTo>
                    <a:pt x="231" y="117"/>
                  </a:lnTo>
                  <a:lnTo>
                    <a:pt x="244" y="117"/>
                  </a:lnTo>
                  <a:lnTo>
                    <a:pt x="249" y="119"/>
                  </a:lnTo>
                  <a:lnTo>
                    <a:pt x="247" y="121"/>
                  </a:lnTo>
                  <a:lnTo>
                    <a:pt x="230" y="124"/>
                  </a:lnTo>
                  <a:lnTo>
                    <a:pt x="221" y="130"/>
                  </a:lnTo>
                  <a:lnTo>
                    <a:pt x="204" y="132"/>
                  </a:lnTo>
                  <a:lnTo>
                    <a:pt x="179" y="127"/>
                  </a:lnTo>
                  <a:lnTo>
                    <a:pt x="174" y="127"/>
                  </a:lnTo>
                  <a:lnTo>
                    <a:pt x="163" y="113"/>
                  </a:lnTo>
                  <a:lnTo>
                    <a:pt x="164" y="106"/>
                  </a:lnTo>
                  <a:lnTo>
                    <a:pt x="161" y="105"/>
                  </a:lnTo>
                  <a:lnTo>
                    <a:pt x="143" y="105"/>
                  </a:lnTo>
                  <a:lnTo>
                    <a:pt x="136" y="102"/>
                  </a:lnTo>
                  <a:lnTo>
                    <a:pt x="140" y="128"/>
                  </a:lnTo>
                  <a:lnTo>
                    <a:pt x="145" y="132"/>
                  </a:lnTo>
                  <a:lnTo>
                    <a:pt x="153" y="172"/>
                  </a:lnTo>
                  <a:lnTo>
                    <a:pt x="158" y="177"/>
                  </a:lnTo>
                  <a:lnTo>
                    <a:pt x="155" y="180"/>
                  </a:lnTo>
                  <a:lnTo>
                    <a:pt x="144" y="181"/>
                  </a:lnTo>
                  <a:lnTo>
                    <a:pt x="141" y="178"/>
                  </a:lnTo>
                  <a:lnTo>
                    <a:pt x="138" y="176"/>
                  </a:lnTo>
                  <a:lnTo>
                    <a:pt x="125" y="180"/>
                  </a:lnTo>
                  <a:lnTo>
                    <a:pt x="118" y="179"/>
                  </a:lnTo>
                  <a:lnTo>
                    <a:pt x="102" y="184"/>
                  </a:lnTo>
                  <a:lnTo>
                    <a:pt x="81" y="166"/>
                  </a:lnTo>
                  <a:lnTo>
                    <a:pt x="66" y="167"/>
                  </a:lnTo>
                  <a:lnTo>
                    <a:pt x="62" y="165"/>
                  </a:lnTo>
                  <a:lnTo>
                    <a:pt x="57" y="168"/>
                  </a:lnTo>
                  <a:lnTo>
                    <a:pt x="56" y="172"/>
                  </a:lnTo>
                  <a:lnTo>
                    <a:pt x="3" y="187"/>
                  </a:lnTo>
                  <a:lnTo>
                    <a:pt x="0" y="196"/>
                  </a:lnTo>
                  <a:lnTo>
                    <a:pt x="0" y="200"/>
                  </a:lnTo>
                  <a:lnTo>
                    <a:pt x="18" y="198"/>
                  </a:lnTo>
                  <a:lnTo>
                    <a:pt x="16" y="202"/>
                  </a:lnTo>
                  <a:lnTo>
                    <a:pt x="12" y="203"/>
                  </a:lnTo>
                  <a:lnTo>
                    <a:pt x="9" y="208"/>
                  </a:lnTo>
                  <a:lnTo>
                    <a:pt x="10" y="213"/>
                  </a:lnTo>
                  <a:lnTo>
                    <a:pt x="25" y="212"/>
                  </a:lnTo>
                  <a:lnTo>
                    <a:pt x="22" y="218"/>
                  </a:lnTo>
                  <a:lnTo>
                    <a:pt x="5" y="221"/>
                  </a:lnTo>
                  <a:lnTo>
                    <a:pt x="10" y="225"/>
                  </a:lnTo>
                  <a:lnTo>
                    <a:pt x="20" y="230"/>
                  </a:lnTo>
                  <a:lnTo>
                    <a:pt x="20" y="238"/>
                  </a:lnTo>
                  <a:lnTo>
                    <a:pt x="31" y="239"/>
                  </a:lnTo>
                  <a:lnTo>
                    <a:pt x="30" y="234"/>
                  </a:lnTo>
                  <a:lnTo>
                    <a:pt x="38" y="234"/>
                  </a:lnTo>
                  <a:lnTo>
                    <a:pt x="72" y="249"/>
                  </a:lnTo>
                  <a:lnTo>
                    <a:pt x="74" y="254"/>
                  </a:lnTo>
                  <a:lnTo>
                    <a:pt x="80" y="255"/>
                  </a:lnTo>
                  <a:lnTo>
                    <a:pt x="90" y="252"/>
                  </a:lnTo>
                  <a:lnTo>
                    <a:pt x="96" y="254"/>
                  </a:lnTo>
                  <a:lnTo>
                    <a:pt x="91" y="257"/>
                  </a:lnTo>
                  <a:lnTo>
                    <a:pt x="102" y="260"/>
                  </a:lnTo>
                  <a:lnTo>
                    <a:pt x="107" y="257"/>
                  </a:lnTo>
                  <a:lnTo>
                    <a:pt x="110" y="258"/>
                  </a:lnTo>
                  <a:lnTo>
                    <a:pt x="108" y="273"/>
                  </a:lnTo>
                  <a:lnTo>
                    <a:pt x="121" y="276"/>
                  </a:lnTo>
                  <a:lnTo>
                    <a:pt x="134" y="273"/>
                  </a:lnTo>
                  <a:lnTo>
                    <a:pt x="142" y="276"/>
                  </a:lnTo>
                  <a:lnTo>
                    <a:pt x="127" y="282"/>
                  </a:lnTo>
                  <a:lnTo>
                    <a:pt x="127" y="286"/>
                  </a:lnTo>
                  <a:lnTo>
                    <a:pt x="134" y="292"/>
                  </a:lnTo>
                  <a:lnTo>
                    <a:pt x="129" y="300"/>
                  </a:lnTo>
                  <a:lnTo>
                    <a:pt x="124" y="294"/>
                  </a:lnTo>
                  <a:lnTo>
                    <a:pt x="124" y="302"/>
                  </a:lnTo>
                  <a:lnTo>
                    <a:pt x="139" y="320"/>
                  </a:lnTo>
                  <a:lnTo>
                    <a:pt x="141" y="326"/>
                  </a:lnTo>
                  <a:lnTo>
                    <a:pt x="162" y="340"/>
                  </a:lnTo>
                  <a:lnTo>
                    <a:pt x="175" y="343"/>
                  </a:lnTo>
                  <a:lnTo>
                    <a:pt x="172" y="349"/>
                  </a:lnTo>
                  <a:lnTo>
                    <a:pt x="176" y="357"/>
                  </a:lnTo>
                  <a:lnTo>
                    <a:pt x="176" y="367"/>
                  </a:lnTo>
                  <a:lnTo>
                    <a:pt x="171" y="377"/>
                  </a:lnTo>
                  <a:lnTo>
                    <a:pt x="174" y="385"/>
                  </a:lnTo>
                  <a:lnTo>
                    <a:pt x="183" y="391"/>
                  </a:lnTo>
                  <a:lnTo>
                    <a:pt x="190" y="400"/>
                  </a:lnTo>
                  <a:lnTo>
                    <a:pt x="192" y="411"/>
                  </a:lnTo>
                  <a:lnTo>
                    <a:pt x="177" y="394"/>
                  </a:lnTo>
                  <a:lnTo>
                    <a:pt x="175" y="400"/>
                  </a:lnTo>
                  <a:lnTo>
                    <a:pt x="170" y="451"/>
                  </a:lnTo>
                  <a:lnTo>
                    <a:pt x="174" y="445"/>
                  </a:lnTo>
                  <a:lnTo>
                    <a:pt x="177" y="451"/>
                  </a:lnTo>
                  <a:lnTo>
                    <a:pt x="170" y="459"/>
                  </a:lnTo>
                  <a:lnTo>
                    <a:pt x="156" y="530"/>
                  </a:lnTo>
                  <a:lnTo>
                    <a:pt x="148" y="535"/>
                  </a:lnTo>
                  <a:lnTo>
                    <a:pt x="139" y="535"/>
                  </a:lnTo>
                  <a:lnTo>
                    <a:pt x="140" y="538"/>
                  </a:lnTo>
                  <a:lnTo>
                    <a:pt x="167" y="557"/>
                  </a:lnTo>
                  <a:lnTo>
                    <a:pt x="176" y="559"/>
                  </a:lnTo>
                  <a:lnTo>
                    <a:pt x="191" y="571"/>
                  </a:lnTo>
                  <a:lnTo>
                    <a:pt x="244" y="583"/>
                  </a:lnTo>
                  <a:lnTo>
                    <a:pt x="249" y="582"/>
                  </a:lnTo>
                  <a:lnTo>
                    <a:pt x="259" y="575"/>
                  </a:lnTo>
                  <a:lnTo>
                    <a:pt x="265" y="574"/>
                  </a:lnTo>
                  <a:lnTo>
                    <a:pt x="285" y="585"/>
                  </a:lnTo>
                  <a:lnTo>
                    <a:pt x="297" y="586"/>
                  </a:lnTo>
                  <a:lnTo>
                    <a:pt x="311" y="599"/>
                  </a:lnTo>
                  <a:lnTo>
                    <a:pt x="317" y="600"/>
                  </a:lnTo>
                  <a:lnTo>
                    <a:pt x="370" y="596"/>
                  </a:lnTo>
                  <a:lnTo>
                    <a:pt x="368" y="572"/>
                  </a:lnTo>
                  <a:lnTo>
                    <a:pt x="366" y="569"/>
                  </a:lnTo>
                  <a:lnTo>
                    <a:pt x="367" y="556"/>
                  </a:lnTo>
                  <a:lnTo>
                    <a:pt x="372" y="547"/>
                  </a:lnTo>
                  <a:lnTo>
                    <a:pt x="399" y="534"/>
                  </a:lnTo>
                  <a:lnTo>
                    <a:pt x="403" y="529"/>
                  </a:lnTo>
                  <a:lnTo>
                    <a:pt x="412" y="524"/>
                  </a:lnTo>
                  <a:lnTo>
                    <a:pt x="416" y="524"/>
                  </a:lnTo>
                  <a:lnTo>
                    <a:pt x="419" y="528"/>
                  </a:lnTo>
                  <a:lnTo>
                    <a:pt x="432" y="530"/>
                  </a:lnTo>
                  <a:lnTo>
                    <a:pt x="434" y="532"/>
                  </a:lnTo>
                  <a:lnTo>
                    <a:pt x="436" y="535"/>
                  </a:lnTo>
                  <a:lnTo>
                    <a:pt x="451" y="536"/>
                  </a:lnTo>
                  <a:lnTo>
                    <a:pt x="453" y="534"/>
                  </a:lnTo>
                  <a:lnTo>
                    <a:pt x="460" y="534"/>
                  </a:lnTo>
                  <a:lnTo>
                    <a:pt x="462" y="536"/>
                  </a:lnTo>
                  <a:lnTo>
                    <a:pt x="469" y="536"/>
                  </a:lnTo>
                  <a:lnTo>
                    <a:pt x="474" y="538"/>
                  </a:lnTo>
                  <a:lnTo>
                    <a:pt x="476" y="542"/>
                  </a:lnTo>
                  <a:lnTo>
                    <a:pt x="479" y="543"/>
                  </a:lnTo>
                  <a:lnTo>
                    <a:pt x="489" y="544"/>
                  </a:lnTo>
                  <a:lnTo>
                    <a:pt x="496" y="552"/>
                  </a:lnTo>
                  <a:lnTo>
                    <a:pt x="510" y="553"/>
                  </a:lnTo>
                  <a:lnTo>
                    <a:pt x="530" y="543"/>
                  </a:lnTo>
                  <a:lnTo>
                    <a:pt x="532" y="541"/>
                  </a:lnTo>
                  <a:lnTo>
                    <a:pt x="533" y="536"/>
                  </a:lnTo>
                  <a:lnTo>
                    <a:pt x="556" y="518"/>
                  </a:lnTo>
                  <a:lnTo>
                    <a:pt x="557" y="515"/>
                  </a:lnTo>
                  <a:lnTo>
                    <a:pt x="573" y="506"/>
                  </a:lnTo>
                  <a:lnTo>
                    <a:pt x="574" y="504"/>
                  </a:lnTo>
                  <a:lnTo>
                    <a:pt x="574" y="501"/>
                  </a:lnTo>
                  <a:lnTo>
                    <a:pt x="575" y="496"/>
                  </a:lnTo>
                  <a:lnTo>
                    <a:pt x="575" y="488"/>
                  </a:lnTo>
                  <a:lnTo>
                    <a:pt x="573" y="482"/>
                  </a:lnTo>
                  <a:lnTo>
                    <a:pt x="551" y="479"/>
                  </a:lnTo>
                  <a:lnTo>
                    <a:pt x="546" y="471"/>
                  </a:lnTo>
                  <a:lnTo>
                    <a:pt x="543" y="453"/>
                  </a:lnTo>
                  <a:lnTo>
                    <a:pt x="544" y="445"/>
                  </a:lnTo>
                  <a:lnTo>
                    <a:pt x="544" y="438"/>
                  </a:lnTo>
                  <a:lnTo>
                    <a:pt x="537" y="435"/>
                  </a:lnTo>
                  <a:lnTo>
                    <a:pt x="535" y="432"/>
                  </a:lnTo>
                  <a:lnTo>
                    <a:pt x="535" y="428"/>
                  </a:lnTo>
                  <a:lnTo>
                    <a:pt x="537" y="420"/>
                  </a:lnTo>
                  <a:lnTo>
                    <a:pt x="541" y="415"/>
                  </a:lnTo>
                  <a:lnTo>
                    <a:pt x="550" y="409"/>
                  </a:lnTo>
                  <a:lnTo>
                    <a:pt x="538" y="374"/>
                  </a:lnTo>
                  <a:lnTo>
                    <a:pt x="538" y="370"/>
                  </a:lnTo>
                  <a:lnTo>
                    <a:pt x="547" y="368"/>
                  </a:lnTo>
                  <a:lnTo>
                    <a:pt x="544" y="359"/>
                  </a:lnTo>
                  <a:lnTo>
                    <a:pt x="538" y="358"/>
                  </a:lnTo>
                  <a:lnTo>
                    <a:pt x="537" y="334"/>
                  </a:lnTo>
                  <a:lnTo>
                    <a:pt x="533" y="332"/>
                  </a:lnTo>
                  <a:lnTo>
                    <a:pt x="519" y="332"/>
                  </a:lnTo>
                  <a:lnTo>
                    <a:pt x="509" y="347"/>
                  </a:lnTo>
                  <a:lnTo>
                    <a:pt x="504" y="350"/>
                  </a:lnTo>
                  <a:lnTo>
                    <a:pt x="501" y="348"/>
                  </a:lnTo>
                  <a:lnTo>
                    <a:pt x="505" y="319"/>
                  </a:lnTo>
                  <a:lnTo>
                    <a:pt x="508" y="315"/>
                  </a:lnTo>
                  <a:lnTo>
                    <a:pt x="511" y="310"/>
                  </a:lnTo>
                  <a:lnTo>
                    <a:pt x="517" y="306"/>
                  </a:lnTo>
                  <a:lnTo>
                    <a:pt x="519" y="304"/>
                  </a:lnTo>
                  <a:lnTo>
                    <a:pt x="521" y="295"/>
                  </a:lnTo>
                  <a:lnTo>
                    <a:pt x="545" y="267"/>
                  </a:lnTo>
                  <a:lnTo>
                    <a:pt x="542" y="261"/>
                  </a:lnTo>
                  <a:lnTo>
                    <a:pt x="546" y="256"/>
                  </a:lnTo>
                  <a:lnTo>
                    <a:pt x="561" y="257"/>
                  </a:lnTo>
                  <a:lnTo>
                    <a:pt x="573" y="250"/>
                  </a:lnTo>
                  <a:lnTo>
                    <a:pt x="572" y="247"/>
                  </a:lnTo>
                  <a:lnTo>
                    <a:pt x="571" y="215"/>
                  </a:lnTo>
                  <a:lnTo>
                    <a:pt x="580" y="183"/>
                  </a:lnTo>
                  <a:lnTo>
                    <a:pt x="595" y="163"/>
                  </a:lnTo>
                  <a:lnTo>
                    <a:pt x="597" y="153"/>
                  </a:lnTo>
                  <a:lnTo>
                    <a:pt x="535" y="136"/>
                  </a:lnTo>
                  <a:lnTo>
                    <a:pt x="523" y="121"/>
                  </a:lnTo>
                  <a:lnTo>
                    <a:pt x="512" y="112"/>
                  </a:lnTo>
                  <a:lnTo>
                    <a:pt x="502" y="113"/>
                  </a:lnTo>
                  <a:lnTo>
                    <a:pt x="488" y="109"/>
                  </a:lnTo>
                  <a:lnTo>
                    <a:pt x="479" y="111"/>
                  </a:lnTo>
                  <a:lnTo>
                    <a:pt x="471" y="109"/>
                  </a:lnTo>
                  <a:lnTo>
                    <a:pt x="454" y="97"/>
                  </a:lnTo>
                  <a:lnTo>
                    <a:pt x="456" y="92"/>
                  </a:lnTo>
                  <a:lnTo>
                    <a:pt x="452" y="90"/>
                  </a:lnTo>
                  <a:lnTo>
                    <a:pt x="452" y="70"/>
                  </a:lnTo>
                  <a:lnTo>
                    <a:pt x="447" y="70"/>
                  </a:lnTo>
                  <a:lnTo>
                    <a:pt x="437" y="83"/>
                  </a:lnTo>
                  <a:lnTo>
                    <a:pt x="429" y="83"/>
                  </a:lnTo>
                  <a:lnTo>
                    <a:pt x="420" y="79"/>
                  </a:lnTo>
                  <a:lnTo>
                    <a:pt x="416" y="59"/>
                  </a:lnTo>
                  <a:lnTo>
                    <a:pt x="412" y="55"/>
                  </a:lnTo>
                  <a:lnTo>
                    <a:pt x="380" y="41"/>
                  </a:lnTo>
                  <a:lnTo>
                    <a:pt x="372" y="25"/>
                  </a:lnTo>
                  <a:lnTo>
                    <a:pt x="363" y="26"/>
                  </a:lnTo>
                  <a:lnTo>
                    <a:pt x="353" y="21"/>
                  </a:lnTo>
                  <a:lnTo>
                    <a:pt x="35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0" name="Freeform 700"/>
            <p:cNvSpPr>
              <a:spLocks/>
            </p:cNvSpPr>
            <p:nvPr/>
          </p:nvSpPr>
          <p:spPr bwMode="auto">
            <a:xfrm>
              <a:off x="4455079" y="2884883"/>
              <a:ext cx="288912" cy="287288"/>
            </a:xfrm>
            <a:custGeom>
              <a:avLst/>
              <a:gdLst>
                <a:gd name="T0" fmla="*/ 0 w 597"/>
                <a:gd name="T1" fmla="*/ 0 h 600"/>
                <a:gd name="T2" fmla="*/ 0 w 597"/>
                <a:gd name="T3" fmla="*/ 0 h 600"/>
                <a:gd name="T4" fmla="*/ 0 w 597"/>
                <a:gd name="T5" fmla="*/ 0 h 600"/>
                <a:gd name="T6" fmla="*/ 0 w 597"/>
                <a:gd name="T7" fmla="*/ 0 h 600"/>
                <a:gd name="T8" fmla="*/ 0 w 597"/>
                <a:gd name="T9" fmla="*/ 0 h 600"/>
                <a:gd name="T10" fmla="*/ 0 w 597"/>
                <a:gd name="T11" fmla="*/ 0 h 600"/>
                <a:gd name="T12" fmla="*/ 0 w 597"/>
                <a:gd name="T13" fmla="*/ 0 h 600"/>
                <a:gd name="T14" fmla="*/ 0 w 597"/>
                <a:gd name="T15" fmla="*/ 0 h 600"/>
                <a:gd name="T16" fmla="*/ 0 w 597"/>
                <a:gd name="T17" fmla="*/ 0 h 600"/>
                <a:gd name="T18" fmla="*/ 0 w 597"/>
                <a:gd name="T19" fmla="*/ 0 h 600"/>
                <a:gd name="T20" fmla="*/ 0 w 597"/>
                <a:gd name="T21" fmla="*/ 0 h 600"/>
                <a:gd name="T22" fmla="*/ 0 w 597"/>
                <a:gd name="T23" fmla="*/ 0 h 600"/>
                <a:gd name="T24" fmla="*/ 0 w 597"/>
                <a:gd name="T25" fmla="*/ 0 h 600"/>
                <a:gd name="T26" fmla="*/ 0 w 597"/>
                <a:gd name="T27" fmla="*/ 0 h 600"/>
                <a:gd name="T28" fmla="*/ 0 w 597"/>
                <a:gd name="T29" fmla="*/ 0 h 600"/>
                <a:gd name="T30" fmla="*/ 0 w 597"/>
                <a:gd name="T31" fmla="*/ 0 h 600"/>
                <a:gd name="T32" fmla="*/ 0 w 597"/>
                <a:gd name="T33" fmla="*/ 0 h 600"/>
                <a:gd name="T34" fmla="*/ 0 w 597"/>
                <a:gd name="T35" fmla="*/ 0 h 600"/>
                <a:gd name="T36" fmla="*/ 0 w 597"/>
                <a:gd name="T37" fmla="*/ 0 h 600"/>
                <a:gd name="T38" fmla="*/ 0 w 597"/>
                <a:gd name="T39" fmla="*/ 0 h 600"/>
                <a:gd name="T40" fmla="*/ 0 w 597"/>
                <a:gd name="T41" fmla="*/ 1 h 600"/>
                <a:gd name="T42" fmla="*/ 0 w 597"/>
                <a:gd name="T43" fmla="*/ 1 h 600"/>
                <a:gd name="T44" fmla="*/ 0 w 597"/>
                <a:gd name="T45" fmla="*/ 1 h 600"/>
                <a:gd name="T46" fmla="*/ 0 w 597"/>
                <a:gd name="T47" fmla="*/ 1 h 600"/>
                <a:gd name="T48" fmla="*/ 0 w 597"/>
                <a:gd name="T49" fmla="*/ 1 h 600"/>
                <a:gd name="T50" fmla="*/ 0 w 597"/>
                <a:gd name="T51" fmla="*/ 1 h 600"/>
                <a:gd name="T52" fmla="*/ 0 w 597"/>
                <a:gd name="T53" fmla="*/ 1 h 600"/>
                <a:gd name="T54" fmla="*/ 1 w 597"/>
                <a:gd name="T55" fmla="*/ 1 h 600"/>
                <a:gd name="T56" fmla="*/ 1 w 597"/>
                <a:gd name="T57" fmla="*/ 1 h 600"/>
                <a:gd name="T58" fmla="*/ 1 w 597"/>
                <a:gd name="T59" fmla="*/ 1 h 600"/>
                <a:gd name="T60" fmla="*/ 1 w 597"/>
                <a:gd name="T61" fmla="*/ 1 h 600"/>
                <a:gd name="T62" fmla="*/ 1 w 597"/>
                <a:gd name="T63" fmla="*/ 1 h 600"/>
                <a:gd name="T64" fmla="*/ 1 w 597"/>
                <a:gd name="T65" fmla="*/ 1 h 600"/>
                <a:gd name="T66" fmla="*/ 1 w 597"/>
                <a:gd name="T67" fmla="*/ 1 h 600"/>
                <a:gd name="T68" fmla="*/ 1 w 597"/>
                <a:gd name="T69" fmla="*/ 1 h 600"/>
                <a:gd name="T70" fmla="*/ 1 w 597"/>
                <a:gd name="T71" fmla="*/ 1 h 600"/>
                <a:gd name="T72" fmla="*/ 1 w 597"/>
                <a:gd name="T73" fmla="*/ 1 h 600"/>
                <a:gd name="T74" fmla="*/ 1 w 597"/>
                <a:gd name="T75" fmla="*/ 1 h 600"/>
                <a:gd name="T76" fmla="*/ 1 w 597"/>
                <a:gd name="T77" fmla="*/ 1 h 600"/>
                <a:gd name="T78" fmla="*/ 1 w 597"/>
                <a:gd name="T79" fmla="*/ 0 h 600"/>
                <a:gd name="T80" fmla="*/ 1 w 597"/>
                <a:gd name="T81" fmla="*/ 0 h 600"/>
                <a:gd name="T82" fmla="*/ 1 w 597"/>
                <a:gd name="T83" fmla="*/ 0 h 600"/>
                <a:gd name="T84" fmla="*/ 1 w 597"/>
                <a:gd name="T85" fmla="*/ 0 h 600"/>
                <a:gd name="T86" fmla="*/ 1 w 597"/>
                <a:gd name="T87" fmla="*/ 0 h 600"/>
                <a:gd name="T88" fmla="*/ 1 w 597"/>
                <a:gd name="T89" fmla="*/ 0 h 600"/>
                <a:gd name="T90" fmla="*/ 1 w 597"/>
                <a:gd name="T91" fmla="*/ 0 h 600"/>
                <a:gd name="T92" fmla="*/ 1 w 597"/>
                <a:gd name="T93" fmla="*/ 0 h 600"/>
                <a:gd name="T94" fmla="*/ 1 w 597"/>
                <a:gd name="T95" fmla="*/ 0 h 600"/>
                <a:gd name="T96" fmla="*/ 1 w 597"/>
                <a:gd name="T97" fmla="*/ 0 h 600"/>
                <a:gd name="T98" fmla="*/ 1 w 597"/>
                <a:gd name="T99" fmla="*/ 0 h 600"/>
                <a:gd name="T100" fmla="*/ 0 w 597"/>
                <a:gd name="T101" fmla="*/ 0 h 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97"/>
                <a:gd name="T154" fmla="*/ 0 h 600"/>
                <a:gd name="T155" fmla="*/ 597 w 597"/>
                <a:gd name="T156" fmla="*/ 600 h 6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97" h="600">
                  <a:moveTo>
                    <a:pt x="351" y="0"/>
                  </a:moveTo>
                  <a:lnTo>
                    <a:pt x="347" y="2"/>
                  </a:lnTo>
                  <a:lnTo>
                    <a:pt x="306" y="13"/>
                  </a:lnTo>
                  <a:lnTo>
                    <a:pt x="297" y="56"/>
                  </a:lnTo>
                  <a:lnTo>
                    <a:pt x="300" y="59"/>
                  </a:lnTo>
                  <a:lnTo>
                    <a:pt x="299" y="65"/>
                  </a:lnTo>
                  <a:lnTo>
                    <a:pt x="277" y="84"/>
                  </a:lnTo>
                  <a:lnTo>
                    <a:pt x="249" y="93"/>
                  </a:lnTo>
                  <a:lnTo>
                    <a:pt x="237" y="101"/>
                  </a:lnTo>
                  <a:lnTo>
                    <a:pt x="231" y="112"/>
                  </a:lnTo>
                  <a:lnTo>
                    <a:pt x="231" y="117"/>
                  </a:lnTo>
                  <a:lnTo>
                    <a:pt x="244" y="117"/>
                  </a:lnTo>
                  <a:lnTo>
                    <a:pt x="249" y="119"/>
                  </a:lnTo>
                  <a:lnTo>
                    <a:pt x="247" y="121"/>
                  </a:lnTo>
                  <a:lnTo>
                    <a:pt x="230" y="124"/>
                  </a:lnTo>
                  <a:lnTo>
                    <a:pt x="221" y="130"/>
                  </a:lnTo>
                  <a:lnTo>
                    <a:pt x="204" y="132"/>
                  </a:lnTo>
                  <a:lnTo>
                    <a:pt x="179" y="127"/>
                  </a:lnTo>
                  <a:lnTo>
                    <a:pt x="174" y="127"/>
                  </a:lnTo>
                  <a:lnTo>
                    <a:pt x="163" y="113"/>
                  </a:lnTo>
                  <a:lnTo>
                    <a:pt x="164" y="106"/>
                  </a:lnTo>
                  <a:lnTo>
                    <a:pt x="161" y="105"/>
                  </a:lnTo>
                  <a:lnTo>
                    <a:pt x="143" y="105"/>
                  </a:lnTo>
                  <a:lnTo>
                    <a:pt x="136" y="102"/>
                  </a:lnTo>
                  <a:lnTo>
                    <a:pt x="140" y="128"/>
                  </a:lnTo>
                  <a:lnTo>
                    <a:pt x="145" y="132"/>
                  </a:lnTo>
                  <a:lnTo>
                    <a:pt x="153" y="172"/>
                  </a:lnTo>
                  <a:lnTo>
                    <a:pt x="158" y="177"/>
                  </a:lnTo>
                  <a:lnTo>
                    <a:pt x="155" y="180"/>
                  </a:lnTo>
                  <a:lnTo>
                    <a:pt x="144" y="181"/>
                  </a:lnTo>
                  <a:lnTo>
                    <a:pt x="141" y="178"/>
                  </a:lnTo>
                  <a:lnTo>
                    <a:pt x="138" y="176"/>
                  </a:lnTo>
                  <a:lnTo>
                    <a:pt x="125" y="180"/>
                  </a:lnTo>
                  <a:lnTo>
                    <a:pt x="118" y="179"/>
                  </a:lnTo>
                  <a:lnTo>
                    <a:pt x="102" y="184"/>
                  </a:lnTo>
                  <a:lnTo>
                    <a:pt x="81" y="166"/>
                  </a:lnTo>
                  <a:lnTo>
                    <a:pt x="66" y="167"/>
                  </a:lnTo>
                  <a:lnTo>
                    <a:pt x="62" y="165"/>
                  </a:lnTo>
                  <a:lnTo>
                    <a:pt x="57" y="168"/>
                  </a:lnTo>
                  <a:lnTo>
                    <a:pt x="56" y="172"/>
                  </a:lnTo>
                  <a:lnTo>
                    <a:pt x="3" y="187"/>
                  </a:lnTo>
                  <a:lnTo>
                    <a:pt x="0" y="196"/>
                  </a:lnTo>
                  <a:lnTo>
                    <a:pt x="0" y="200"/>
                  </a:lnTo>
                  <a:lnTo>
                    <a:pt x="18" y="198"/>
                  </a:lnTo>
                  <a:lnTo>
                    <a:pt x="16" y="202"/>
                  </a:lnTo>
                  <a:lnTo>
                    <a:pt x="12" y="203"/>
                  </a:lnTo>
                  <a:lnTo>
                    <a:pt x="9" y="208"/>
                  </a:lnTo>
                  <a:lnTo>
                    <a:pt x="10" y="213"/>
                  </a:lnTo>
                  <a:lnTo>
                    <a:pt x="25" y="212"/>
                  </a:lnTo>
                  <a:lnTo>
                    <a:pt x="22" y="218"/>
                  </a:lnTo>
                  <a:lnTo>
                    <a:pt x="5" y="221"/>
                  </a:lnTo>
                  <a:lnTo>
                    <a:pt x="10" y="225"/>
                  </a:lnTo>
                  <a:lnTo>
                    <a:pt x="20" y="230"/>
                  </a:lnTo>
                  <a:lnTo>
                    <a:pt x="20" y="238"/>
                  </a:lnTo>
                  <a:lnTo>
                    <a:pt x="31" y="239"/>
                  </a:lnTo>
                  <a:lnTo>
                    <a:pt x="30" y="234"/>
                  </a:lnTo>
                  <a:lnTo>
                    <a:pt x="38" y="234"/>
                  </a:lnTo>
                  <a:lnTo>
                    <a:pt x="72" y="249"/>
                  </a:lnTo>
                  <a:lnTo>
                    <a:pt x="74" y="254"/>
                  </a:lnTo>
                  <a:lnTo>
                    <a:pt x="80" y="255"/>
                  </a:lnTo>
                  <a:lnTo>
                    <a:pt x="90" y="252"/>
                  </a:lnTo>
                  <a:lnTo>
                    <a:pt x="96" y="254"/>
                  </a:lnTo>
                  <a:lnTo>
                    <a:pt x="91" y="257"/>
                  </a:lnTo>
                  <a:lnTo>
                    <a:pt x="102" y="260"/>
                  </a:lnTo>
                  <a:lnTo>
                    <a:pt x="107" y="257"/>
                  </a:lnTo>
                  <a:lnTo>
                    <a:pt x="110" y="258"/>
                  </a:lnTo>
                  <a:lnTo>
                    <a:pt x="108" y="273"/>
                  </a:lnTo>
                  <a:lnTo>
                    <a:pt x="121" y="276"/>
                  </a:lnTo>
                  <a:lnTo>
                    <a:pt x="134" y="273"/>
                  </a:lnTo>
                  <a:lnTo>
                    <a:pt x="142" y="276"/>
                  </a:lnTo>
                  <a:lnTo>
                    <a:pt x="127" y="282"/>
                  </a:lnTo>
                  <a:lnTo>
                    <a:pt x="127" y="286"/>
                  </a:lnTo>
                  <a:lnTo>
                    <a:pt x="134" y="292"/>
                  </a:lnTo>
                  <a:lnTo>
                    <a:pt x="129" y="300"/>
                  </a:lnTo>
                  <a:lnTo>
                    <a:pt x="124" y="294"/>
                  </a:lnTo>
                  <a:lnTo>
                    <a:pt x="124" y="302"/>
                  </a:lnTo>
                  <a:lnTo>
                    <a:pt x="139" y="320"/>
                  </a:lnTo>
                  <a:lnTo>
                    <a:pt x="141" y="326"/>
                  </a:lnTo>
                  <a:lnTo>
                    <a:pt x="162" y="340"/>
                  </a:lnTo>
                  <a:lnTo>
                    <a:pt x="175" y="343"/>
                  </a:lnTo>
                  <a:lnTo>
                    <a:pt x="172" y="349"/>
                  </a:lnTo>
                  <a:lnTo>
                    <a:pt x="176" y="357"/>
                  </a:lnTo>
                  <a:lnTo>
                    <a:pt x="176" y="367"/>
                  </a:lnTo>
                  <a:lnTo>
                    <a:pt x="171" y="377"/>
                  </a:lnTo>
                  <a:lnTo>
                    <a:pt x="174" y="385"/>
                  </a:lnTo>
                  <a:lnTo>
                    <a:pt x="183" y="391"/>
                  </a:lnTo>
                  <a:lnTo>
                    <a:pt x="190" y="400"/>
                  </a:lnTo>
                  <a:lnTo>
                    <a:pt x="192" y="411"/>
                  </a:lnTo>
                  <a:lnTo>
                    <a:pt x="177" y="394"/>
                  </a:lnTo>
                  <a:lnTo>
                    <a:pt x="175" y="400"/>
                  </a:lnTo>
                  <a:lnTo>
                    <a:pt x="170" y="451"/>
                  </a:lnTo>
                  <a:lnTo>
                    <a:pt x="174" y="445"/>
                  </a:lnTo>
                  <a:lnTo>
                    <a:pt x="177" y="451"/>
                  </a:lnTo>
                  <a:lnTo>
                    <a:pt x="170" y="459"/>
                  </a:lnTo>
                  <a:lnTo>
                    <a:pt x="156" y="530"/>
                  </a:lnTo>
                  <a:lnTo>
                    <a:pt x="148" y="535"/>
                  </a:lnTo>
                  <a:lnTo>
                    <a:pt x="139" y="535"/>
                  </a:lnTo>
                  <a:lnTo>
                    <a:pt x="140" y="538"/>
                  </a:lnTo>
                  <a:lnTo>
                    <a:pt x="167" y="557"/>
                  </a:lnTo>
                  <a:lnTo>
                    <a:pt x="176" y="559"/>
                  </a:lnTo>
                  <a:lnTo>
                    <a:pt x="191" y="571"/>
                  </a:lnTo>
                  <a:lnTo>
                    <a:pt x="244" y="583"/>
                  </a:lnTo>
                  <a:lnTo>
                    <a:pt x="249" y="582"/>
                  </a:lnTo>
                  <a:lnTo>
                    <a:pt x="259" y="575"/>
                  </a:lnTo>
                  <a:lnTo>
                    <a:pt x="265" y="574"/>
                  </a:lnTo>
                  <a:lnTo>
                    <a:pt x="285" y="585"/>
                  </a:lnTo>
                  <a:lnTo>
                    <a:pt x="297" y="586"/>
                  </a:lnTo>
                  <a:lnTo>
                    <a:pt x="311" y="599"/>
                  </a:lnTo>
                  <a:lnTo>
                    <a:pt x="317" y="600"/>
                  </a:lnTo>
                  <a:lnTo>
                    <a:pt x="370" y="596"/>
                  </a:lnTo>
                  <a:lnTo>
                    <a:pt x="368" y="572"/>
                  </a:lnTo>
                  <a:lnTo>
                    <a:pt x="366" y="569"/>
                  </a:lnTo>
                  <a:lnTo>
                    <a:pt x="367" y="556"/>
                  </a:lnTo>
                  <a:lnTo>
                    <a:pt x="372" y="547"/>
                  </a:lnTo>
                  <a:lnTo>
                    <a:pt x="399" y="534"/>
                  </a:lnTo>
                  <a:lnTo>
                    <a:pt x="403" y="529"/>
                  </a:lnTo>
                  <a:lnTo>
                    <a:pt x="412" y="524"/>
                  </a:lnTo>
                  <a:lnTo>
                    <a:pt x="416" y="524"/>
                  </a:lnTo>
                  <a:lnTo>
                    <a:pt x="419" y="528"/>
                  </a:lnTo>
                  <a:lnTo>
                    <a:pt x="432" y="530"/>
                  </a:lnTo>
                  <a:lnTo>
                    <a:pt x="434" y="532"/>
                  </a:lnTo>
                  <a:lnTo>
                    <a:pt x="436" y="535"/>
                  </a:lnTo>
                  <a:lnTo>
                    <a:pt x="451" y="536"/>
                  </a:lnTo>
                  <a:lnTo>
                    <a:pt x="453" y="534"/>
                  </a:lnTo>
                  <a:lnTo>
                    <a:pt x="460" y="534"/>
                  </a:lnTo>
                  <a:lnTo>
                    <a:pt x="462" y="536"/>
                  </a:lnTo>
                  <a:lnTo>
                    <a:pt x="469" y="536"/>
                  </a:lnTo>
                  <a:lnTo>
                    <a:pt x="474" y="538"/>
                  </a:lnTo>
                  <a:lnTo>
                    <a:pt x="476" y="542"/>
                  </a:lnTo>
                  <a:lnTo>
                    <a:pt x="479" y="543"/>
                  </a:lnTo>
                  <a:lnTo>
                    <a:pt x="489" y="544"/>
                  </a:lnTo>
                  <a:lnTo>
                    <a:pt x="496" y="552"/>
                  </a:lnTo>
                  <a:lnTo>
                    <a:pt x="510" y="553"/>
                  </a:lnTo>
                  <a:lnTo>
                    <a:pt x="530" y="543"/>
                  </a:lnTo>
                  <a:lnTo>
                    <a:pt x="532" y="541"/>
                  </a:lnTo>
                  <a:lnTo>
                    <a:pt x="533" y="536"/>
                  </a:lnTo>
                  <a:lnTo>
                    <a:pt x="556" y="518"/>
                  </a:lnTo>
                  <a:lnTo>
                    <a:pt x="557" y="515"/>
                  </a:lnTo>
                  <a:lnTo>
                    <a:pt x="573" y="506"/>
                  </a:lnTo>
                  <a:lnTo>
                    <a:pt x="574" y="504"/>
                  </a:lnTo>
                  <a:lnTo>
                    <a:pt x="574" y="501"/>
                  </a:lnTo>
                  <a:lnTo>
                    <a:pt x="575" y="496"/>
                  </a:lnTo>
                  <a:lnTo>
                    <a:pt x="575" y="488"/>
                  </a:lnTo>
                  <a:lnTo>
                    <a:pt x="573" y="482"/>
                  </a:lnTo>
                  <a:lnTo>
                    <a:pt x="551" y="479"/>
                  </a:lnTo>
                  <a:lnTo>
                    <a:pt x="546" y="471"/>
                  </a:lnTo>
                  <a:lnTo>
                    <a:pt x="543" y="453"/>
                  </a:lnTo>
                  <a:lnTo>
                    <a:pt x="544" y="445"/>
                  </a:lnTo>
                  <a:lnTo>
                    <a:pt x="544" y="438"/>
                  </a:lnTo>
                  <a:lnTo>
                    <a:pt x="537" y="435"/>
                  </a:lnTo>
                  <a:lnTo>
                    <a:pt x="535" y="432"/>
                  </a:lnTo>
                  <a:lnTo>
                    <a:pt x="535" y="428"/>
                  </a:lnTo>
                  <a:lnTo>
                    <a:pt x="537" y="420"/>
                  </a:lnTo>
                  <a:lnTo>
                    <a:pt x="541" y="415"/>
                  </a:lnTo>
                  <a:lnTo>
                    <a:pt x="550" y="409"/>
                  </a:lnTo>
                  <a:lnTo>
                    <a:pt x="538" y="374"/>
                  </a:lnTo>
                  <a:lnTo>
                    <a:pt x="538" y="370"/>
                  </a:lnTo>
                  <a:lnTo>
                    <a:pt x="547" y="368"/>
                  </a:lnTo>
                  <a:lnTo>
                    <a:pt x="544" y="359"/>
                  </a:lnTo>
                  <a:lnTo>
                    <a:pt x="538" y="358"/>
                  </a:lnTo>
                  <a:lnTo>
                    <a:pt x="537" y="334"/>
                  </a:lnTo>
                  <a:lnTo>
                    <a:pt x="533" y="332"/>
                  </a:lnTo>
                  <a:lnTo>
                    <a:pt x="519" y="332"/>
                  </a:lnTo>
                  <a:lnTo>
                    <a:pt x="509" y="347"/>
                  </a:lnTo>
                  <a:lnTo>
                    <a:pt x="504" y="350"/>
                  </a:lnTo>
                  <a:lnTo>
                    <a:pt x="501" y="348"/>
                  </a:lnTo>
                  <a:lnTo>
                    <a:pt x="505" y="319"/>
                  </a:lnTo>
                  <a:lnTo>
                    <a:pt x="508" y="315"/>
                  </a:lnTo>
                  <a:lnTo>
                    <a:pt x="511" y="310"/>
                  </a:lnTo>
                  <a:lnTo>
                    <a:pt x="517" y="306"/>
                  </a:lnTo>
                  <a:lnTo>
                    <a:pt x="519" y="304"/>
                  </a:lnTo>
                  <a:lnTo>
                    <a:pt x="521" y="295"/>
                  </a:lnTo>
                  <a:lnTo>
                    <a:pt x="545" y="267"/>
                  </a:lnTo>
                  <a:lnTo>
                    <a:pt x="542" y="261"/>
                  </a:lnTo>
                  <a:lnTo>
                    <a:pt x="546" y="256"/>
                  </a:lnTo>
                  <a:lnTo>
                    <a:pt x="561" y="257"/>
                  </a:lnTo>
                  <a:lnTo>
                    <a:pt x="573" y="250"/>
                  </a:lnTo>
                  <a:lnTo>
                    <a:pt x="572" y="247"/>
                  </a:lnTo>
                  <a:lnTo>
                    <a:pt x="571" y="215"/>
                  </a:lnTo>
                  <a:lnTo>
                    <a:pt x="580" y="183"/>
                  </a:lnTo>
                  <a:lnTo>
                    <a:pt x="595" y="163"/>
                  </a:lnTo>
                  <a:lnTo>
                    <a:pt x="597" y="153"/>
                  </a:lnTo>
                  <a:lnTo>
                    <a:pt x="535" y="136"/>
                  </a:lnTo>
                  <a:lnTo>
                    <a:pt x="523" y="121"/>
                  </a:lnTo>
                  <a:lnTo>
                    <a:pt x="512" y="112"/>
                  </a:lnTo>
                  <a:lnTo>
                    <a:pt x="502" y="113"/>
                  </a:lnTo>
                  <a:lnTo>
                    <a:pt x="488" y="109"/>
                  </a:lnTo>
                  <a:lnTo>
                    <a:pt x="479" y="111"/>
                  </a:lnTo>
                  <a:lnTo>
                    <a:pt x="471" y="109"/>
                  </a:lnTo>
                  <a:lnTo>
                    <a:pt x="454" y="97"/>
                  </a:lnTo>
                  <a:lnTo>
                    <a:pt x="456" y="92"/>
                  </a:lnTo>
                  <a:lnTo>
                    <a:pt x="452" y="90"/>
                  </a:lnTo>
                  <a:lnTo>
                    <a:pt x="452" y="70"/>
                  </a:lnTo>
                  <a:lnTo>
                    <a:pt x="447" y="70"/>
                  </a:lnTo>
                  <a:lnTo>
                    <a:pt x="437" y="83"/>
                  </a:lnTo>
                  <a:lnTo>
                    <a:pt x="429" y="83"/>
                  </a:lnTo>
                  <a:lnTo>
                    <a:pt x="420" y="79"/>
                  </a:lnTo>
                  <a:lnTo>
                    <a:pt x="416" y="59"/>
                  </a:lnTo>
                  <a:lnTo>
                    <a:pt x="412" y="55"/>
                  </a:lnTo>
                  <a:lnTo>
                    <a:pt x="380" y="41"/>
                  </a:lnTo>
                  <a:lnTo>
                    <a:pt x="372" y="25"/>
                  </a:lnTo>
                  <a:lnTo>
                    <a:pt x="363" y="26"/>
                  </a:lnTo>
                  <a:lnTo>
                    <a:pt x="353" y="21"/>
                  </a:lnTo>
                  <a:lnTo>
                    <a:pt x="351"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1" name="Freeform 701"/>
            <p:cNvSpPr>
              <a:spLocks/>
            </p:cNvSpPr>
            <p:nvPr/>
          </p:nvSpPr>
          <p:spPr bwMode="auto">
            <a:xfrm>
              <a:off x="4347682" y="3179144"/>
              <a:ext cx="75631" cy="147828"/>
            </a:xfrm>
            <a:custGeom>
              <a:avLst/>
              <a:gdLst>
                <a:gd name="T0" fmla="*/ 0 w 151"/>
                <a:gd name="T1" fmla="*/ 0 h 305"/>
                <a:gd name="T2" fmla="*/ 0 w 151"/>
                <a:gd name="T3" fmla="*/ 0 h 305"/>
                <a:gd name="T4" fmla="*/ 0 w 151"/>
                <a:gd name="T5" fmla="*/ 0 h 305"/>
                <a:gd name="T6" fmla="*/ 0 w 151"/>
                <a:gd name="T7" fmla="*/ 0 h 305"/>
                <a:gd name="T8" fmla="*/ 0 w 151"/>
                <a:gd name="T9" fmla="*/ 0 h 305"/>
                <a:gd name="T10" fmla="*/ 0 w 151"/>
                <a:gd name="T11" fmla="*/ 0 h 305"/>
                <a:gd name="T12" fmla="*/ 0 w 151"/>
                <a:gd name="T13" fmla="*/ 0 h 305"/>
                <a:gd name="T14" fmla="*/ 0 w 151"/>
                <a:gd name="T15" fmla="*/ 0 h 305"/>
                <a:gd name="T16" fmla="*/ 0 w 151"/>
                <a:gd name="T17" fmla="*/ 0 h 305"/>
                <a:gd name="T18" fmla="*/ 0 w 151"/>
                <a:gd name="T19" fmla="*/ 0 h 305"/>
                <a:gd name="T20" fmla="*/ 0 w 151"/>
                <a:gd name="T21" fmla="*/ 0 h 305"/>
                <a:gd name="T22" fmla="*/ 0 w 151"/>
                <a:gd name="T23" fmla="*/ 0 h 305"/>
                <a:gd name="T24" fmla="*/ 0 w 151"/>
                <a:gd name="T25" fmla="*/ 0 h 305"/>
                <a:gd name="T26" fmla="*/ 0 w 151"/>
                <a:gd name="T27" fmla="*/ 0 h 305"/>
                <a:gd name="T28" fmla="*/ 0 w 151"/>
                <a:gd name="T29" fmla="*/ 0 h 305"/>
                <a:gd name="T30" fmla="*/ 0 w 151"/>
                <a:gd name="T31" fmla="*/ 0 h 305"/>
                <a:gd name="T32" fmla="*/ 0 w 151"/>
                <a:gd name="T33" fmla="*/ 0 h 305"/>
                <a:gd name="T34" fmla="*/ 0 w 151"/>
                <a:gd name="T35" fmla="*/ 0 h 305"/>
                <a:gd name="T36" fmla="*/ 0 w 151"/>
                <a:gd name="T37" fmla="*/ 0 h 305"/>
                <a:gd name="T38" fmla="*/ 0 w 151"/>
                <a:gd name="T39" fmla="*/ 0 h 305"/>
                <a:gd name="T40" fmla="*/ 0 w 151"/>
                <a:gd name="T41" fmla="*/ 0 h 305"/>
                <a:gd name="T42" fmla="*/ 0 w 151"/>
                <a:gd name="T43" fmla="*/ 0 h 305"/>
                <a:gd name="T44" fmla="*/ 0 w 151"/>
                <a:gd name="T45" fmla="*/ 0 h 305"/>
                <a:gd name="T46" fmla="*/ 0 w 151"/>
                <a:gd name="T47" fmla="*/ 0 h 305"/>
                <a:gd name="T48" fmla="*/ 0 w 151"/>
                <a:gd name="T49" fmla="*/ 0 h 305"/>
                <a:gd name="T50" fmla="*/ 0 w 151"/>
                <a:gd name="T51" fmla="*/ 0 h 305"/>
                <a:gd name="T52" fmla="*/ 0 w 151"/>
                <a:gd name="T53" fmla="*/ 0 h 305"/>
                <a:gd name="T54" fmla="*/ 0 w 151"/>
                <a:gd name="T55" fmla="*/ 0 h 305"/>
                <a:gd name="T56" fmla="*/ 0 w 151"/>
                <a:gd name="T57" fmla="*/ 0 h 305"/>
                <a:gd name="T58" fmla="*/ 0 w 151"/>
                <a:gd name="T59" fmla="*/ 0 h 305"/>
                <a:gd name="T60" fmla="*/ 0 w 151"/>
                <a:gd name="T61" fmla="*/ 0 h 305"/>
                <a:gd name="T62" fmla="*/ 0 w 151"/>
                <a:gd name="T63" fmla="*/ 0 h 305"/>
                <a:gd name="T64" fmla="*/ 0 w 151"/>
                <a:gd name="T65" fmla="*/ 0 h 305"/>
                <a:gd name="T66" fmla="*/ 0 w 151"/>
                <a:gd name="T67" fmla="*/ 0 h 305"/>
                <a:gd name="T68" fmla="*/ 0 w 151"/>
                <a:gd name="T69" fmla="*/ 0 h 305"/>
                <a:gd name="T70" fmla="*/ 0 w 151"/>
                <a:gd name="T71" fmla="*/ 0 h 305"/>
                <a:gd name="T72" fmla="*/ 0 w 151"/>
                <a:gd name="T73" fmla="*/ 0 h 305"/>
                <a:gd name="T74" fmla="*/ 0 w 151"/>
                <a:gd name="T75" fmla="*/ 0 h 305"/>
                <a:gd name="T76" fmla="*/ 0 w 151"/>
                <a:gd name="T77" fmla="*/ 0 h 305"/>
                <a:gd name="T78" fmla="*/ 0 w 151"/>
                <a:gd name="T79" fmla="*/ 0 h 305"/>
                <a:gd name="T80" fmla="*/ 0 w 151"/>
                <a:gd name="T81" fmla="*/ 0 h 305"/>
                <a:gd name="T82" fmla="*/ 0 w 151"/>
                <a:gd name="T83" fmla="*/ 0 h 305"/>
                <a:gd name="T84" fmla="*/ 0 w 151"/>
                <a:gd name="T85" fmla="*/ 0 h 305"/>
                <a:gd name="T86" fmla="*/ 0 w 151"/>
                <a:gd name="T87" fmla="*/ 0 h 305"/>
                <a:gd name="T88" fmla="*/ 0 w 151"/>
                <a:gd name="T89" fmla="*/ 0 h 305"/>
                <a:gd name="T90" fmla="*/ 0 w 151"/>
                <a:gd name="T91" fmla="*/ 0 h 305"/>
                <a:gd name="T92" fmla="*/ 0 w 151"/>
                <a:gd name="T93" fmla="*/ 0 h 305"/>
                <a:gd name="T94" fmla="*/ 0 w 151"/>
                <a:gd name="T95" fmla="*/ 0 h 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
                <a:gd name="T145" fmla="*/ 0 h 305"/>
                <a:gd name="T146" fmla="*/ 151 w 151"/>
                <a:gd name="T147" fmla="*/ 305 h 30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 h="305">
                  <a:moveTo>
                    <a:pt x="96" y="295"/>
                  </a:moveTo>
                  <a:lnTo>
                    <a:pt x="92" y="271"/>
                  </a:lnTo>
                  <a:lnTo>
                    <a:pt x="116" y="246"/>
                  </a:lnTo>
                  <a:lnTo>
                    <a:pt x="114" y="236"/>
                  </a:lnTo>
                  <a:lnTo>
                    <a:pt x="107" y="228"/>
                  </a:lnTo>
                  <a:lnTo>
                    <a:pt x="104" y="216"/>
                  </a:lnTo>
                  <a:lnTo>
                    <a:pt x="104" y="204"/>
                  </a:lnTo>
                  <a:lnTo>
                    <a:pt x="113" y="185"/>
                  </a:lnTo>
                  <a:lnTo>
                    <a:pt x="100" y="166"/>
                  </a:lnTo>
                  <a:lnTo>
                    <a:pt x="98" y="152"/>
                  </a:lnTo>
                  <a:lnTo>
                    <a:pt x="105" y="147"/>
                  </a:lnTo>
                  <a:lnTo>
                    <a:pt x="114" y="144"/>
                  </a:lnTo>
                  <a:lnTo>
                    <a:pt x="123" y="134"/>
                  </a:lnTo>
                  <a:lnTo>
                    <a:pt x="124" y="126"/>
                  </a:lnTo>
                  <a:lnTo>
                    <a:pt x="117" y="117"/>
                  </a:lnTo>
                  <a:lnTo>
                    <a:pt x="126" y="66"/>
                  </a:lnTo>
                  <a:lnTo>
                    <a:pt x="145" y="47"/>
                  </a:lnTo>
                  <a:lnTo>
                    <a:pt x="151" y="35"/>
                  </a:lnTo>
                  <a:lnTo>
                    <a:pt x="151" y="28"/>
                  </a:lnTo>
                  <a:lnTo>
                    <a:pt x="140" y="12"/>
                  </a:lnTo>
                  <a:lnTo>
                    <a:pt x="112" y="9"/>
                  </a:lnTo>
                  <a:lnTo>
                    <a:pt x="100" y="14"/>
                  </a:lnTo>
                  <a:lnTo>
                    <a:pt x="69" y="13"/>
                  </a:lnTo>
                  <a:lnTo>
                    <a:pt x="62" y="9"/>
                  </a:lnTo>
                  <a:lnTo>
                    <a:pt x="61" y="0"/>
                  </a:lnTo>
                  <a:lnTo>
                    <a:pt x="37" y="7"/>
                  </a:lnTo>
                  <a:lnTo>
                    <a:pt x="29" y="16"/>
                  </a:lnTo>
                  <a:lnTo>
                    <a:pt x="39" y="63"/>
                  </a:lnTo>
                  <a:lnTo>
                    <a:pt x="36" y="70"/>
                  </a:lnTo>
                  <a:lnTo>
                    <a:pt x="19" y="148"/>
                  </a:lnTo>
                  <a:lnTo>
                    <a:pt x="3" y="172"/>
                  </a:lnTo>
                  <a:lnTo>
                    <a:pt x="3" y="188"/>
                  </a:lnTo>
                  <a:lnTo>
                    <a:pt x="0" y="201"/>
                  </a:lnTo>
                  <a:lnTo>
                    <a:pt x="0" y="203"/>
                  </a:lnTo>
                  <a:lnTo>
                    <a:pt x="7" y="208"/>
                  </a:lnTo>
                  <a:lnTo>
                    <a:pt x="16" y="221"/>
                  </a:lnTo>
                  <a:lnTo>
                    <a:pt x="34" y="217"/>
                  </a:lnTo>
                  <a:lnTo>
                    <a:pt x="34" y="220"/>
                  </a:lnTo>
                  <a:lnTo>
                    <a:pt x="30" y="224"/>
                  </a:lnTo>
                  <a:lnTo>
                    <a:pt x="30" y="273"/>
                  </a:lnTo>
                  <a:lnTo>
                    <a:pt x="25" y="291"/>
                  </a:lnTo>
                  <a:lnTo>
                    <a:pt x="24" y="301"/>
                  </a:lnTo>
                  <a:lnTo>
                    <a:pt x="27" y="304"/>
                  </a:lnTo>
                  <a:lnTo>
                    <a:pt x="36" y="302"/>
                  </a:lnTo>
                  <a:lnTo>
                    <a:pt x="58" y="302"/>
                  </a:lnTo>
                  <a:lnTo>
                    <a:pt x="65" y="305"/>
                  </a:lnTo>
                  <a:lnTo>
                    <a:pt x="75" y="305"/>
                  </a:lnTo>
                  <a:lnTo>
                    <a:pt x="96" y="29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2" name="Freeform 702"/>
            <p:cNvSpPr>
              <a:spLocks/>
            </p:cNvSpPr>
            <p:nvPr/>
          </p:nvSpPr>
          <p:spPr bwMode="auto">
            <a:xfrm>
              <a:off x="4347682" y="3179144"/>
              <a:ext cx="75631" cy="147828"/>
            </a:xfrm>
            <a:custGeom>
              <a:avLst/>
              <a:gdLst>
                <a:gd name="T0" fmla="*/ 0 w 151"/>
                <a:gd name="T1" fmla="*/ 0 h 305"/>
                <a:gd name="T2" fmla="*/ 0 w 151"/>
                <a:gd name="T3" fmla="*/ 0 h 305"/>
                <a:gd name="T4" fmla="*/ 0 w 151"/>
                <a:gd name="T5" fmla="*/ 0 h 305"/>
                <a:gd name="T6" fmla="*/ 0 w 151"/>
                <a:gd name="T7" fmla="*/ 0 h 305"/>
                <a:gd name="T8" fmla="*/ 0 w 151"/>
                <a:gd name="T9" fmla="*/ 0 h 305"/>
                <a:gd name="T10" fmla="*/ 0 w 151"/>
                <a:gd name="T11" fmla="*/ 0 h 305"/>
                <a:gd name="T12" fmla="*/ 0 w 151"/>
                <a:gd name="T13" fmla="*/ 0 h 305"/>
                <a:gd name="T14" fmla="*/ 0 w 151"/>
                <a:gd name="T15" fmla="*/ 0 h 305"/>
                <a:gd name="T16" fmla="*/ 0 w 151"/>
                <a:gd name="T17" fmla="*/ 0 h 305"/>
                <a:gd name="T18" fmla="*/ 0 w 151"/>
                <a:gd name="T19" fmla="*/ 0 h 305"/>
                <a:gd name="T20" fmla="*/ 0 w 151"/>
                <a:gd name="T21" fmla="*/ 0 h 305"/>
                <a:gd name="T22" fmla="*/ 0 w 151"/>
                <a:gd name="T23" fmla="*/ 0 h 305"/>
                <a:gd name="T24" fmla="*/ 0 w 151"/>
                <a:gd name="T25" fmla="*/ 0 h 305"/>
                <a:gd name="T26" fmla="*/ 0 w 151"/>
                <a:gd name="T27" fmla="*/ 0 h 305"/>
                <a:gd name="T28" fmla="*/ 0 w 151"/>
                <a:gd name="T29" fmla="*/ 0 h 305"/>
                <a:gd name="T30" fmla="*/ 0 w 151"/>
                <a:gd name="T31" fmla="*/ 0 h 305"/>
                <a:gd name="T32" fmla="*/ 0 w 151"/>
                <a:gd name="T33" fmla="*/ 0 h 305"/>
                <a:gd name="T34" fmla="*/ 0 w 151"/>
                <a:gd name="T35" fmla="*/ 0 h 305"/>
                <a:gd name="T36" fmla="*/ 0 w 151"/>
                <a:gd name="T37" fmla="*/ 0 h 305"/>
                <a:gd name="T38" fmla="*/ 0 w 151"/>
                <a:gd name="T39" fmla="*/ 0 h 305"/>
                <a:gd name="T40" fmla="*/ 0 w 151"/>
                <a:gd name="T41" fmla="*/ 0 h 305"/>
                <a:gd name="T42" fmla="*/ 0 w 151"/>
                <a:gd name="T43" fmla="*/ 0 h 305"/>
                <a:gd name="T44" fmla="*/ 0 w 151"/>
                <a:gd name="T45" fmla="*/ 0 h 305"/>
                <a:gd name="T46" fmla="*/ 0 w 151"/>
                <a:gd name="T47" fmla="*/ 0 h 305"/>
                <a:gd name="T48" fmla="*/ 0 w 151"/>
                <a:gd name="T49" fmla="*/ 0 h 305"/>
                <a:gd name="T50" fmla="*/ 0 w 151"/>
                <a:gd name="T51" fmla="*/ 0 h 305"/>
                <a:gd name="T52" fmla="*/ 0 w 151"/>
                <a:gd name="T53" fmla="*/ 0 h 305"/>
                <a:gd name="T54" fmla="*/ 0 w 151"/>
                <a:gd name="T55" fmla="*/ 0 h 305"/>
                <a:gd name="T56" fmla="*/ 0 w 151"/>
                <a:gd name="T57" fmla="*/ 0 h 305"/>
                <a:gd name="T58" fmla="*/ 0 w 151"/>
                <a:gd name="T59" fmla="*/ 0 h 305"/>
                <a:gd name="T60" fmla="*/ 0 w 151"/>
                <a:gd name="T61" fmla="*/ 0 h 305"/>
                <a:gd name="T62" fmla="*/ 0 w 151"/>
                <a:gd name="T63" fmla="*/ 0 h 305"/>
                <a:gd name="T64" fmla="*/ 0 w 151"/>
                <a:gd name="T65" fmla="*/ 0 h 305"/>
                <a:gd name="T66" fmla="*/ 0 w 151"/>
                <a:gd name="T67" fmla="*/ 0 h 305"/>
                <a:gd name="T68" fmla="*/ 0 w 151"/>
                <a:gd name="T69" fmla="*/ 0 h 305"/>
                <a:gd name="T70" fmla="*/ 0 w 151"/>
                <a:gd name="T71" fmla="*/ 0 h 305"/>
                <a:gd name="T72" fmla="*/ 0 w 151"/>
                <a:gd name="T73" fmla="*/ 0 h 305"/>
                <a:gd name="T74" fmla="*/ 0 w 151"/>
                <a:gd name="T75" fmla="*/ 0 h 305"/>
                <a:gd name="T76" fmla="*/ 0 w 151"/>
                <a:gd name="T77" fmla="*/ 0 h 305"/>
                <a:gd name="T78" fmla="*/ 0 w 151"/>
                <a:gd name="T79" fmla="*/ 0 h 305"/>
                <a:gd name="T80" fmla="*/ 0 w 151"/>
                <a:gd name="T81" fmla="*/ 0 h 305"/>
                <a:gd name="T82" fmla="*/ 0 w 151"/>
                <a:gd name="T83" fmla="*/ 0 h 305"/>
                <a:gd name="T84" fmla="*/ 0 w 151"/>
                <a:gd name="T85" fmla="*/ 0 h 305"/>
                <a:gd name="T86" fmla="*/ 0 w 151"/>
                <a:gd name="T87" fmla="*/ 0 h 305"/>
                <a:gd name="T88" fmla="*/ 0 w 151"/>
                <a:gd name="T89" fmla="*/ 0 h 305"/>
                <a:gd name="T90" fmla="*/ 0 w 151"/>
                <a:gd name="T91" fmla="*/ 0 h 305"/>
                <a:gd name="T92" fmla="*/ 0 w 151"/>
                <a:gd name="T93" fmla="*/ 0 h 305"/>
                <a:gd name="T94" fmla="*/ 0 w 151"/>
                <a:gd name="T95" fmla="*/ 0 h 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
                <a:gd name="T145" fmla="*/ 0 h 305"/>
                <a:gd name="T146" fmla="*/ 151 w 151"/>
                <a:gd name="T147" fmla="*/ 305 h 30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 h="305">
                  <a:moveTo>
                    <a:pt x="96" y="295"/>
                  </a:moveTo>
                  <a:lnTo>
                    <a:pt x="92" y="271"/>
                  </a:lnTo>
                  <a:lnTo>
                    <a:pt x="116" y="246"/>
                  </a:lnTo>
                  <a:lnTo>
                    <a:pt x="114" y="236"/>
                  </a:lnTo>
                  <a:lnTo>
                    <a:pt x="107" y="228"/>
                  </a:lnTo>
                  <a:lnTo>
                    <a:pt x="104" y="216"/>
                  </a:lnTo>
                  <a:lnTo>
                    <a:pt x="104" y="204"/>
                  </a:lnTo>
                  <a:lnTo>
                    <a:pt x="113" y="185"/>
                  </a:lnTo>
                  <a:lnTo>
                    <a:pt x="100" y="166"/>
                  </a:lnTo>
                  <a:lnTo>
                    <a:pt x="98" y="152"/>
                  </a:lnTo>
                  <a:lnTo>
                    <a:pt x="105" y="147"/>
                  </a:lnTo>
                  <a:lnTo>
                    <a:pt x="114" y="144"/>
                  </a:lnTo>
                  <a:lnTo>
                    <a:pt x="123" y="134"/>
                  </a:lnTo>
                  <a:lnTo>
                    <a:pt x="124" y="126"/>
                  </a:lnTo>
                  <a:lnTo>
                    <a:pt x="117" y="117"/>
                  </a:lnTo>
                  <a:lnTo>
                    <a:pt x="126" y="66"/>
                  </a:lnTo>
                  <a:lnTo>
                    <a:pt x="145" y="47"/>
                  </a:lnTo>
                  <a:lnTo>
                    <a:pt x="151" y="35"/>
                  </a:lnTo>
                  <a:lnTo>
                    <a:pt x="151" y="28"/>
                  </a:lnTo>
                  <a:lnTo>
                    <a:pt x="140" y="12"/>
                  </a:lnTo>
                  <a:lnTo>
                    <a:pt x="112" y="9"/>
                  </a:lnTo>
                  <a:lnTo>
                    <a:pt x="100" y="14"/>
                  </a:lnTo>
                  <a:lnTo>
                    <a:pt x="69" y="13"/>
                  </a:lnTo>
                  <a:lnTo>
                    <a:pt x="62" y="9"/>
                  </a:lnTo>
                  <a:lnTo>
                    <a:pt x="61" y="0"/>
                  </a:lnTo>
                  <a:lnTo>
                    <a:pt x="37" y="7"/>
                  </a:lnTo>
                  <a:lnTo>
                    <a:pt x="29" y="16"/>
                  </a:lnTo>
                  <a:lnTo>
                    <a:pt x="39" y="63"/>
                  </a:lnTo>
                  <a:lnTo>
                    <a:pt x="36" y="70"/>
                  </a:lnTo>
                  <a:lnTo>
                    <a:pt x="19" y="148"/>
                  </a:lnTo>
                  <a:lnTo>
                    <a:pt x="3" y="172"/>
                  </a:lnTo>
                  <a:lnTo>
                    <a:pt x="3" y="188"/>
                  </a:lnTo>
                  <a:lnTo>
                    <a:pt x="0" y="201"/>
                  </a:lnTo>
                  <a:lnTo>
                    <a:pt x="0" y="203"/>
                  </a:lnTo>
                  <a:lnTo>
                    <a:pt x="7" y="208"/>
                  </a:lnTo>
                  <a:lnTo>
                    <a:pt x="16" y="221"/>
                  </a:lnTo>
                  <a:lnTo>
                    <a:pt x="34" y="217"/>
                  </a:lnTo>
                  <a:lnTo>
                    <a:pt x="34" y="220"/>
                  </a:lnTo>
                  <a:lnTo>
                    <a:pt x="30" y="224"/>
                  </a:lnTo>
                  <a:lnTo>
                    <a:pt x="30" y="273"/>
                  </a:lnTo>
                  <a:lnTo>
                    <a:pt x="25" y="291"/>
                  </a:lnTo>
                  <a:lnTo>
                    <a:pt x="24" y="301"/>
                  </a:lnTo>
                  <a:lnTo>
                    <a:pt x="27" y="304"/>
                  </a:lnTo>
                  <a:lnTo>
                    <a:pt x="36" y="302"/>
                  </a:lnTo>
                  <a:lnTo>
                    <a:pt x="58" y="302"/>
                  </a:lnTo>
                  <a:lnTo>
                    <a:pt x="65" y="305"/>
                  </a:lnTo>
                  <a:lnTo>
                    <a:pt x="75" y="305"/>
                  </a:lnTo>
                  <a:lnTo>
                    <a:pt x="96" y="29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3" name="Freeform 703"/>
            <p:cNvSpPr>
              <a:spLocks/>
            </p:cNvSpPr>
            <p:nvPr/>
          </p:nvSpPr>
          <p:spPr bwMode="auto">
            <a:xfrm>
              <a:off x="5158451" y="3177749"/>
              <a:ext cx="423536" cy="181298"/>
            </a:xfrm>
            <a:custGeom>
              <a:avLst/>
              <a:gdLst>
                <a:gd name="T0" fmla="*/ 1 w 878"/>
                <a:gd name="T1" fmla="*/ 0 h 377"/>
                <a:gd name="T2" fmla="*/ 1 w 878"/>
                <a:gd name="T3" fmla="*/ 0 h 377"/>
                <a:gd name="T4" fmla="*/ 1 w 878"/>
                <a:gd name="T5" fmla="*/ 0 h 377"/>
                <a:gd name="T6" fmla="*/ 1 w 878"/>
                <a:gd name="T7" fmla="*/ 0 h 377"/>
                <a:gd name="T8" fmla="*/ 0 w 878"/>
                <a:gd name="T9" fmla="*/ 0 h 377"/>
                <a:gd name="T10" fmla="*/ 0 w 878"/>
                <a:gd name="T11" fmla="*/ 0 h 377"/>
                <a:gd name="T12" fmla="*/ 0 w 878"/>
                <a:gd name="T13" fmla="*/ 0 h 377"/>
                <a:gd name="T14" fmla="*/ 0 w 878"/>
                <a:gd name="T15" fmla="*/ 0 h 377"/>
                <a:gd name="T16" fmla="*/ 0 w 878"/>
                <a:gd name="T17" fmla="*/ 0 h 377"/>
                <a:gd name="T18" fmla="*/ 0 w 878"/>
                <a:gd name="T19" fmla="*/ 0 h 377"/>
                <a:gd name="T20" fmla="*/ 0 w 878"/>
                <a:gd name="T21" fmla="*/ 0 h 377"/>
                <a:gd name="T22" fmla="*/ 0 w 878"/>
                <a:gd name="T23" fmla="*/ 0 h 377"/>
                <a:gd name="T24" fmla="*/ 0 w 878"/>
                <a:gd name="T25" fmla="*/ 0 h 377"/>
                <a:gd name="T26" fmla="*/ 0 w 878"/>
                <a:gd name="T27" fmla="*/ 0 h 377"/>
                <a:gd name="T28" fmla="*/ 0 w 878"/>
                <a:gd name="T29" fmla="*/ 0 h 377"/>
                <a:gd name="T30" fmla="*/ 0 w 878"/>
                <a:gd name="T31" fmla="*/ 0 h 377"/>
                <a:gd name="T32" fmla="*/ 0 w 878"/>
                <a:gd name="T33" fmla="*/ 0 h 377"/>
                <a:gd name="T34" fmla="*/ 0 w 878"/>
                <a:gd name="T35" fmla="*/ 0 h 377"/>
                <a:gd name="T36" fmla="*/ 0 w 878"/>
                <a:gd name="T37" fmla="*/ 0 h 377"/>
                <a:gd name="T38" fmla="*/ 0 w 878"/>
                <a:gd name="T39" fmla="*/ 0 h 377"/>
                <a:gd name="T40" fmla="*/ 0 w 878"/>
                <a:gd name="T41" fmla="*/ 0 h 377"/>
                <a:gd name="T42" fmla="*/ 0 w 878"/>
                <a:gd name="T43" fmla="*/ 0 h 377"/>
                <a:gd name="T44" fmla="*/ 0 w 878"/>
                <a:gd name="T45" fmla="*/ 0 h 377"/>
                <a:gd name="T46" fmla="*/ 0 w 878"/>
                <a:gd name="T47" fmla="*/ 0 h 377"/>
                <a:gd name="T48" fmla="*/ 0 w 878"/>
                <a:gd name="T49" fmla="*/ 0 h 377"/>
                <a:gd name="T50" fmla="*/ 0 w 878"/>
                <a:gd name="T51" fmla="*/ 0 h 377"/>
                <a:gd name="T52" fmla="*/ 0 w 878"/>
                <a:gd name="T53" fmla="*/ 0 h 377"/>
                <a:gd name="T54" fmla="*/ 0 w 878"/>
                <a:gd name="T55" fmla="*/ 0 h 377"/>
                <a:gd name="T56" fmla="*/ 0 w 878"/>
                <a:gd name="T57" fmla="*/ 0 h 377"/>
                <a:gd name="T58" fmla="*/ 0 w 878"/>
                <a:gd name="T59" fmla="*/ 0 h 377"/>
                <a:gd name="T60" fmla="*/ 0 w 878"/>
                <a:gd name="T61" fmla="*/ 0 h 377"/>
                <a:gd name="T62" fmla="*/ 0 w 878"/>
                <a:gd name="T63" fmla="*/ 0 h 377"/>
                <a:gd name="T64" fmla="*/ 0 w 878"/>
                <a:gd name="T65" fmla="*/ 0 h 377"/>
                <a:gd name="T66" fmla="*/ 1 w 878"/>
                <a:gd name="T67" fmla="*/ 0 h 377"/>
                <a:gd name="T68" fmla="*/ 1 w 878"/>
                <a:gd name="T69" fmla="*/ 0 h 377"/>
                <a:gd name="T70" fmla="*/ 1 w 878"/>
                <a:gd name="T71" fmla="*/ 0 h 377"/>
                <a:gd name="T72" fmla="*/ 1 w 878"/>
                <a:gd name="T73" fmla="*/ 0 h 377"/>
                <a:gd name="T74" fmla="*/ 1 w 878"/>
                <a:gd name="T75" fmla="*/ 0 h 377"/>
                <a:gd name="T76" fmla="*/ 1 w 878"/>
                <a:gd name="T77" fmla="*/ 0 h 377"/>
                <a:gd name="T78" fmla="*/ 1 w 878"/>
                <a:gd name="T79" fmla="*/ 0 h 377"/>
                <a:gd name="T80" fmla="*/ 1 w 878"/>
                <a:gd name="T81" fmla="*/ 0 h 377"/>
                <a:gd name="T82" fmla="*/ 1 w 878"/>
                <a:gd name="T83" fmla="*/ 0 h 377"/>
                <a:gd name="T84" fmla="*/ 1 w 878"/>
                <a:gd name="T85" fmla="*/ 0 h 377"/>
                <a:gd name="T86" fmla="*/ 1 w 878"/>
                <a:gd name="T87" fmla="*/ 0 h 377"/>
                <a:gd name="T88" fmla="*/ 1 w 878"/>
                <a:gd name="T89" fmla="*/ 0 h 377"/>
                <a:gd name="T90" fmla="*/ 1 w 878"/>
                <a:gd name="T91" fmla="*/ 0 h 377"/>
                <a:gd name="T92" fmla="*/ 1 w 878"/>
                <a:gd name="T93" fmla="*/ 0 h 377"/>
                <a:gd name="T94" fmla="*/ 1 w 878"/>
                <a:gd name="T95" fmla="*/ 0 h 377"/>
                <a:gd name="T96" fmla="*/ 1 w 878"/>
                <a:gd name="T97" fmla="*/ 0 h 377"/>
                <a:gd name="T98" fmla="*/ 1 w 878"/>
                <a:gd name="T99" fmla="*/ 0 h 377"/>
                <a:gd name="T100" fmla="*/ 1 w 878"/>
                <a:gd name="T101" fmla="*/ 0 h 377"/>
                <a:gd name="T102" fmla="*/ 1 w 878"/>
                <a:gd name="T103" fmla="*/ 0 h 377"/>
                <a:gd name="T104" fmla="*/ 1 w 878"/>
                <a:gd name="T105" fmla="*/ 0 h 377"/>
                <a:gd name="T106" fmla="*/ 1 w 878"/>
                <a:gd name="T107" fmla="*/ 0 h 377"/>
                <a:gd name="T108" fmla="*/ 1 w 878"/>
                <a:gd name="T109" fmla="*/ 0 h 377"/>
                <a:gd name="T110" fmla="*/ 1 w 878"/>
                <a:gd name="T111" fmla="*/ 1 h 377"/>
                <a:gd name="T112" fmla="*/ 1 w 878"/>
                <a:gd name="T113" fmla="*/ 1 h 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8"/>
                <a:gd name="T172" fmla="*/ 0 h 377"/>
                <a:gd name="T173" fmla="*/ 878 w 878"/>
                <a:gd name="T174" fmla="*/ 377 h 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8" h="377">
                  <a:moveTo>
                    <a:pt x="462" y="364"/>
                  </a:moveTo>
                  <a:lnTo>
                    <a:pt x="459" y="352"/>
                  </a:lnTo>
                  <a:lnTo>
                    <a:pt x="462" y="339"/>
                  </a:lnTo>
                  <a:lnTo>
                    <a:pt x="470" y="333"/>
                  </a:lnTo>
                  <a:lnTo>
                    <a:pt x="474" y="325"/>
                  </a:lnTo>
                  <a:lnTo>
                    <a:pt x="466" y="319"/>
                  </a:lnTo>
                  <a:lnTo>
                    <a:pt x="451" y="325"/>
                  </a:lnTo>
                  <a:lnTo>
                    <a:pt x="449" y="333"/>
                  </a:lnTo>
                  <a:lnTo>
                    <a:pt x="443" y="335"/>
                  </a:lnTo>
                  <a:lnTo>
                    <a:pt x="431" y="334"/>
                  </a:lnTo>
                  <a:lnTo>
                    <a:pt x="415" y="323"/>
                  </a:lnTo>
                  <a:lnTo>
                    <a:pt x="409" y="321"/>
                  </a:lnTo>
                  <a:lnTo>
                    <a:pt x="404" y="322"/>
                  </a:lnTo>
                  <a:lnTo>
                    <a:pt x="394" y="325"/>
                  </a:lnTo>
                  <a:lnTo>
                    <a:pt x="378" y="341"/>
                  </a:lnTo>
                  <a:lnTo>
                    <a:pt x="375" y="348"/>
                  </a:lnTo>
                  <a:lnTo>
                    <a:pt x="365" y="349"/>
                  </a:lnTo>
                  <a:lnTo>
                    <a:pt x="359" y="356"/>
                  </a:lnTo>
                  <a:lnTo>
                    <a:pt x="351" y="359"/>
                  </a:lnTo>
                  <a:lnTo>
                    <a:pt x="341" y="358"/>
                  </a:lnTo>
                  <a:lnTo>
                    <a:pt x="317" y="366"/>
                  </a:lnTo>
                  <a:lnTo>
                    <a:pt x="301" y="361"/>
                  </a:lnTo>
                  <a:lnTo>
                    <a:pt x="288" y="345"/>
                  </a:lnTo>
                  <a:lnTo>
                    <a:pt x="242" y="319"/>
                  </a:lnTo>
                  <a:lnTo>
                    <a:pt x="213" y="317"/>
                  </a:lnTo>
                  <a:lnTo>
                    <a:pt x="210" y="325"/>
                  </a:lnTo>
                  <a:lnTo>
                    <a:pt x="210" y="335"/>
                  </a:lnTo>
                  <a:lnTo>
                    <a:pt x="207" y="340"/>
                  </a:lnTo>
                  <a:lnTo>
                    <a:pt x="206" y="349"/>
                  </a:lnTo>
                  <a:lnTo>
                    <a:pt x="177" y="358"/>
                  </a:lnTo>
                  <a:lnTo>
                    <a:pt x="159" y="356"/>
                  </a:lnTo>
                  <a:lnTo>
                    <a:pt x="150" y="351"/>
                  </a:lnTo>
                  <a:lnTo>
                    <a:pt x="143" y="343"/>
                  </a:lnTo>
                  <a:lnTo>
                    <a:pt x="140" y="327"/>
                  </a:lnTo>
                  <a:lnTo>
                    <a:pt x="134" y="325"/>
                  </a:lnTo>
                  <a:lnTo>
                    <a:pt x="132" y="328"/>
                  </a:lnTo>
                  <a:lnTo>
                    <a:pt x="132" y="331"/>
                  </a:lnTo>
                  <a:lnTo>
                    <a:pt x="129" y="331"/>
                  </a:lnTo>
                  <a:lnTo>
                    <a:pt x="122" y="327"/>
                  </a:lnTo>
                  <a:lnTo>
                    <a:pt x="117" y="321"/>
                  </a:lnTo>
                  <a:lnTo>
                    <a:pt x="115" y="320"/>
                  </a:lnTo>
                  <a:lnTo>
                    <a:pt x="102" y="322"/>
                  </a:lnTo>
                  <a:lnTo>
                    <a:pt x="100" y="326"/>
                  </a:lnTo>
                  <a:lnTo>
                    <a:pt x="92" y="331"/>
                  </a:lnTo>
                  <a:lnTo>
                    <a:pt x="90" y="331"/>
                  </a:lnTo>
                  <a:lnTo>
                    <a:pt x="93" y="325"/>
                  </a:lnTo>
                  <a:lnTo>
                    <a:pt x="92" y="322"/>
                  </a:lnTo>
                  <a:lnTo>
                    <a:pt x="62" y="330"/>
                  </a:lnTo>
                  <a:lnTo>
                    <a:pt x="66" y="324"/>
                  </a:lnTo>
                  <a:lnTo>
                    <a:pt x="75" y="320"/>
                  </a:lnTo>
                  <a:lnTo>
                    <a:pt x="87" y="320"/>
                  </a:lnTo>
                  <a:lnTo>
                    <a:pt x="93" y="316"/>
                  </a:lnTo>
                  <a:lnTo>
                    <a:pt x="94" y="314"/>
                  </a:lnTo>
                  <a:lnTo>
                    <a:pt x="101" y="310"/>
                  </a:lnTo>
                  <a:lnTo>
                    <a:pt x="104" y="306"/>
                  </a:lnTo>
                  <a:lnTo>
                    <a:pt x="59" y="309"/>
                  </a:lnTo>
                  <a:lnTo>
                    <a:pt x="57" y="305"/>
                  </a:lnTo>
                  <a:lnTo>
                    <a:pt x="68" y="295"/>
                  </a:lnTo>
                  <a:lnTo>
                    <a:pt x="58" y="287"/>
                  </a:lnTo>
                  <a:lnTo>
                    <a:pt x="54" y="286"/>
                  </a:lnTo>
                  <a:lnTo>
                    <a:pt x="55" y="278"/>
                  </a:lnTo>
                  <a:lnTo>
                    <a:pt x="59" y="275"/>
                  </a:lnTo>
                  <a:lnTo>
                    <a:pt x="61" y="272"/>
                  </a:lnTo>
                  <a:lnTo>
                    <a:pt x="48" y="274"/>
                  </a:lnTo>
                  <a:lnTo>
                    <a:pt x="44" y="269"/>
                  </a:lnTo>
                  <a:lnTo>
                    <a:pt x="51" y="264"/>
                  </a:lnTo>
                  <a:lnTo>
                    <a:pt x="52" y="258"/>
                  </a:lnTo>
                  <a:lnTo>
                    <a:pt x="47" y="250"/>
                  </a:lnTo>
                  <a:lnTo>
                    <a:pt x="42" y="245"/>
                  </a:lnTo>
                  <a:lnTo>
                    <a:pt x="31" y="243"/>
                  </a:lnTo>
                  <a:lnTo>
                    <a:pt x="25" y="238"/>
                  </a:lnTo>
                  <a:lnTo>
                    <a:pt x="18" y="240"/>
                  </a:lnTo>
                  <a:lnTo>
                    <a:pt x="13" y="237"/>
                  </a:lnTo>
                  <a:lnTo>
                    <a:pt x="8" y="233"/>
                  </a:lnTo>
                  <a:lnTo>
                    <a:pt x="8" y="229"/>
                  </a:lnTo>
                  <a:lnTo>
                    <a:pt x="13" y="227"/>
                  </a:lnTo>
                  <a:lnTo>
                    <a:pt x="14" y="220"/>
                  </a:lnTo>
                  <a:lnTo>
                    <a:pt x="13" y="215"/>
                  </a:lnTo>
                  <a:lnTo>
                    <a:pt x="16" y="209"/>
                  </a:lnTo>
                  <a:lnTo>
                    <a:pt x="19" y="211"/>
                  </a:lnTo>
                  <a:lnTo>
                    <a:pt x="24" y="225"/>
                  </a:lnTo>
                  <a:lnTo>
                    <a:pt x="29" y="226"/>
                  </a:lnTo>
                  <a:lnTo>
                    <a:pt x="46" y="225"/>
                  </a:lnTo>
                  <a:lnTo>
                    <a:pt x="44" y="222"/>
                  </a:lnTo>
                  <a:lnTo>
                    <a:pt x="36" y="219"/>
                  </a:lnTo>
                  <a:lnTo>
                    <a:pt x="31" y="210"/>
                  </a:lnTo>
                  <a:lnTo>
                    <a:pt x="33" y="205"/>
                  </a:lnTo>
                  <a:lnTo>
                    <a:pt x="39" y="199"/>
                  </a:lnTo>
                  <a:lnTo>
                    <a:pt x="38" y="193"/>
                  </a:lnTo>
                  <a:lnTo>
                    <a:pt x="33" y="188"/>
                  </a:lnTo>
                  <a:lnTo>
                    <a:pt x="33" y="183"/>
                  </a:lnTo>
                  <a:lnTo>
                    <a:pt x="27" y="176"/>
                  </a:lnTo>
                  <a:lnTo>
                    <a:pt x="28" y="167"/>
                  </a:lnTo>
                  <a:lnTo>
                    <a:pt x="37" y="160"/>
                  </a:lnTo>
                  <a:lnTo>
                    <a:pt x="35" y="156"/>
                  </a:lnTo>
                  <a:lnTo>
                    <a:pt x="0" y="160"/>
                  </a:lnTo>
                  <a:lnTo>
                    <a:pt x="0" y="155"/>
                  </a:lnTo>
                  <a:lnTo>
                    <a:pt x="2" y="137"/>
                  </a:lnTo>
                  <a:lnTo>
                    <a:pt x="6" y="129"/>
                  </a:lnTo>
                  <a:lnTo>
                    <a:pt x="11" y="128"/>
                  </a:lnTo>
                  <a:lnTo>
                    <a:pt x="29" y="104"/>
                  </a:lnTo>
                  <a:lnTo>
                    <a:pt x="41" y="105"/>
                  </a:lnTo>
                  <a:lnTo>
                    <a:pt x="54" y="101"/>
                  </a:lnTo>
                  <a:lnTo>
                    <a:pt x="58" y="105"/>
                  </a:lnTo>
                  <a:lnTo>
                    <a:pt x="68" y="109"/>
                  </a:lnTo>
                  <a:lnTo>
                    <a:pt x="78" y="109"/>
                  </a:lnTo>
                  <a:lnTo>
                    <a:pt x="75" y="96"/>
                  </a:lnTo>
                  <a:lnTo>
                    <a:pt x="82" y="97"/>
                  </a:lnTo>
                  <a:lnTo>
                    <a:pt x="88" y="100"/>
                  </a:lnTo>
                  <a:lnTo>
                    <a:pt x="87" y="104"/>
                  </a:lnTo>
                  <a:lnTo>
                    <a:pt x="139" y="102"/>
                  </a:lnTo>
                  <a:lnTo>
                    <a:pt x="136" y="97"/>
                  </a:lnTo>
                  <a:lnTo>
                    <a:pt x="130" y="95"/>
                  </a:lnTo>
                  <a:lnTo>
                    <a:pt x="129" y="92"/>
                  </a:lnTo>
                  <a:lnTo>
                    <a:pt x="136" y="88"/>
                  </a:lnTo>
                  <a:lnTo>
                    <a:pt x="175" y="86"/>
                  </a:lnTo>
                  <a:lnTo>
                    <a:pt x="175" y="82"/>
                  </a:lnTo>
                  <a:lnTo>
                    <a:pt x="167" y="80"/>
                  </a:lnTo>
                  <a:lnTo>
                    <a:pt x="163" y="82"/>
                  </a:lnTo>
                  <a:lnTo>
                    <a:pt x="151" y="81"/>
                  </a:lnTo>
                  <a:lnTo>
                    <a:pt x="148" y="77"/>
                  </a:lnTo>
                  <a:lnTo>
                    <a:pt x="145" y="77"/>
                  </a:lnTo>
                  <a:lnTo>
                    <a:pt x="143" y="70"/>
                  </a:lnTo>
                  <a:lnTo>
                    <a:pt x="139" y="67"/>
                  </a:lnTo>
                  <a:lnTo>
                    <a:pt x="145" y="52"/>
                  </a:lnTo>
                  <a:lnTo>
                    <a:pt x="146" y="56"/>
                  </a:lnTo>
                  <a:lnTo>
                    <a:pt x="154" y="56"/>
                  </a:lnTo>
                  <a:lnTo>
                    <a:pt x="165" y="60"/>
                  </a:lnTo>
                  <a:lnTo>
                    <a:pt x="207" y="61"/>
                  </a:lnTo>
                  <a:lnTo>
                    <a:pt x="213" y="64"/>
                  </a:lnTo>
                  <a:lnTo>
                    <a:pt x="217" y="63"/>
                  </a:lnTo>
                  <a:lnTo>
                    <a:pt x="235" y="65"/>
                  </a:lnTo>
                  <a:lnTo>
                    <a:pt x="247" y="60"/>
                  </a:lnTo>
                  <a:lnTo>
                    <a:pt x="253" y="48"/>
                  </a:lnTo>
                  <a:lnTo>
                    <a:pt x="341" y="5"/>
                  </a:lnTo>
                  <a:lnTo>
                    <a:pt x="407" y="6"/>
                  </a:lnTo>
                  <a:lnTo>
                    <a:pt x="416" y="0"/>
                  </a:lnTo>
                  <a:lnTo>
                    <a:pt x="423" y="0"/>
                  </a:lnTo>
                  <a:lnTo>
                    <a:pt x="428" y="2"/>
                  </a:lnTo>
                  <a:lnTo>
                    <a:pt x="428" y="9"/>
                  </a:lnTo>
                  <a:lnTo>
                    <a:pt x="434" y="19"/>
                  </a:lnTo>
                  <a:lnTo>
                    <a:pt x="458" y="29"/>
                  </a:lnTo>
                  <a:lnTo>
                    <a:pt x="468" y="23"/>
                  </a:lnTo>
                  <a:lnTo>
                    <a:pt x="481" y="49"/>
                  </a:lnTo>
                  <a:lnTo>
                    <a:pt x="504" y="51"/>
                  </a:lnTo>
                  <a:lnTo>
                    <a:pt x="534" y="69"/>
                  </a:lnTo>
                  <a:lnTo>
                    <a:pt x="545" y="63"/>
                  </a:lnTo>
                  <a:lnTo>
                    <a:pt x="563" y="72"/>
                  </a:lnTo>
                  <a:lnTo>
                    <a:pt x="621" y="62"/>
                  </a:lnTo>
                  <a:lnTo>
                    <a:pt x="651" y="68"/>
                  </a:lnTo>
                  <a:lnTo>
                    <a:pt x="669" y="67"/>
                  </a:lnTo>
                  <a:lnTo>
                    <a:pt x="719" y="34"/>
                  </a:lnTo>
                  <a:lnTo>
                    <a:pt x="722" y="29"/>
                  </a:lnTo>
                  <a:lnTo>
                    <a:pt x="727" y="35"/>
                  </a:lnTo>
                  <a:lnTo>
                    <a:pt x="734" y="35"/>
                  </a:lnTo>
                  <a:lnTo>
                    <a:pt x="745" y="32"/>
                  </a:lnTo>
                  <a:lnTo>
                    <a:pt x="761" y="38"/>
                  </a:lnTo>
                  <a:lnTo>
                    <a:pt x="766" y="38"/>
                  </a:lnTo>
                  <a:lnTo>
                    <a:pt x="770" y="30"/>
                  </a:lnTo>
                  <a:lnTo>
                    <a:pt x="775" y="28"/>
                  </a:lnTo>
                  <a:lnTo>
                    <a:pt x="781" y="30"/>
                  </a:lnTo>
                  <a:lnTo>
                    <a:pt x="798" y="49"/>
                  </a:lnTo>
                  <a:lnTo>
                    <a:pt x="803" y="50"/>
                  </a:lnTo>
                  <a:lnTo>
                    <a:pt x="816" y="64"/>
                  </a:lnTo>
                  <a:lnTo>
                    <a:pt x="822" y="76"/>
                  </a:lnTo>
                  <a:lnTo>
                    <a:pt x="827" y="105"/>
                  </a:lnTo>
                  <a:lnTo>
                    <a:pt x="833" y="114"/>
                  </a:lnTo>
                  <a:lnTo>
                    <a:pt x="850" y="122"/>
                  </a:lnTo>
                  <a:lnTo>
                    <a:pt x="858" y="131"/>
                  </a:lnTo>
                  <a:lnTo>
                    <a:pt x="865" y="134"/>
                  </a:lnTo>
                  <a:lnTo>
                    <a:pt x="868" y="138"/>
                  </a:lnTo>
                  <a:lnTo>
                    <a:pt x="860" y="160"/>
                  </a:lnTo>
                  <a:lnTo>
                    <a:pt x="847" y="166"/>
                  </a:lnTo>
                  <a:lnTo>
                    <a:pt x="854" y="188"/>
                  </a:lnTo>
                  <a:lnTo>
                    <a:pt x="854" y="257"/>
                  </a:lnTo>
                  <a:lnTo>
                    <a:pt x="866" y="264"/>
                  </a:lnTo>
                  <a:lnTo>
                    <a:pt x="877" y="278"/>
                  </a:lnTo>
                  <a:lnTo>
                    <a:pt x="878" y="293"/>
                  </a:lnTo>
                  <a:lnTo>
                    <a:pt x="871" y="298"/>
                  </a:lnTo>
                  <a:lnTo>
                    <a:pt x="858" y="297"/>
                  </a:lnTo>
                  <a:lnTo>
                    <a:pt x="850" y="288"/>
                  </a:lnTo>
                  <a:lnTo>
                    <a:pt x="810" y="288"/>
                  </a:lnTo>
                  <a:lnTo>
                    <a:pt x="791" y="280"/>
                  </a:lnTo>
                  <a:lnTo>
                    <a:pt x="769" y="298"/>
                  </a:lnTo>
                  <a:lnTo>
                    <a:pt x="762" y="299"/>
                  </a:lnTo>
                  <a:lnTo>
                    <a:pt x="762" y="297"/>
                  </a:lnTo>
                  <a:lnTo>
                    <a:pt x="762" y="293"/>
                  </a:lnTo>
                  <a:lnTo>
                    <a:pt x="758" y="291"/>
                  </a:lnTo>
                  <a:lnTo>
                    <a:pt x="756" y="289"/>
                  </a:lnTo>
                  <a:lnTo>
                    <a:pt x="749" y="296"/>
                  </a:lnTo>
                  <a:lnTo>
                    <a:pt x="734" y="302"/>
                  </a:lnTo>
                  <a:lnTo>
                    <a:pt x="704" y="304"/>
                  </a:lnTo>
                  <a:lnTo>
                    <a:pt x="695" y="300"/>
                  </a:lnTo>
                  <a:lnTo>
                    <a:pt x="674" y="305"/>
                  </a:lnTo>
                  <a:lnTo>
                    <a:pt x="658" y="315"/>
                  </a:lnTo>
                  <a:lnTo>
                    <a:pt x="647" y="319"/>
                  </a:lnTo>
                  <a:lnTo>
                    <a:pt x="642" y="322"/>
                  </a:lnTo>
                  <a:lnTo>
                    <a:pt x="616" y="327"/>
                  </a:lnTo>
                  <a:lnTo>
                    <a:pt x="591" y="324"/>
                  </a:lnTo>
                  <a:lnTo>
                    <a:pt x="582" y="314"/>
                  </a:lnTo>
                  <a:lnTo>
                    <a:pt x="575" y="313"/>
                  </a:lnTo>
                  <a:lnTo>
                    <a:pt x="564" y="314"/>
                  </a:lnTo>
                  <a:lnTo>
                    <a:pt x="537" y="326"/>
                  </a:lnTo>
                  <a:lnTo>
                    <a:pt x="533" y="329"/>
                  </a:lnTo>
                  <a:lnTo>
                    <a:pt x="520" y="327"/>
                  </a:lnTo>
                  <a:lnTo>
                    <a:pt x="514" y="329"/>
                  </a:lnTo>
                  <a:lnTo>
                    <a:pt x="513" y="327"/>
                  </a:lnTo>
                  <a:lnTo>
                    <a:pt x="512" y="325"/>
                  </a:lnTo>
                  <a:lnTo>
                    <a:pt x="513" y="324"/>
                  </a:lnTo>
                  <a:lnTo>
                    <a:pt x="508" y="321"/>
                  </a:lnTo>
                  <a:lnTo>
                    <a:pt x="500" y="320"/>
                  </a:lnTo>
                  <a:lnTo>
                    <a:pt x="496" y="317"/>
                  </a:lnTo>
                  <a:lnTo>
                    <a:pt x="492" y="327"/>
                  </a:lnTo>
                  <a:lnTo>
                    <a:pt x="491" y="328"/>
                  </a:lnTo>
                  <a:lnTo>
                    <a:pt x="491" y="332"/>
                  </a:lnTo>
                  <a:lnTo>
                    <a:pt x="488" y="340"/>
                  </a:lnTo>
                  <a:lnTo>
                    <a:pt x="496" y="349"/>
                  </a:lnTo>
                  <a:lnTo>
                    <a:pt x="497" y="352"/>
                  </a:lnTo>
                  <a:lnTo>
                    <a:pt x="495" y="354"/>
                  </a:lnTo>
                  <a:lnTo>
                    <a:pt x="488" y="354"/>
                  </a:lnTo>
                  <a:lnTo>
                    <a:pt x="481" y="356"/>
                  </a:lnTo>
                  <a:lnTo>
                    <a:pt x="480" y="366"/>
                  </a:lnTo>
                  <a:lnTo>
                    <a:pt x="476" y="370"/>
                  </a:lnTo>
                  <a:lnTo>
                    <a:pt x="473" y="372"/>
                  </a:lnTo>
                  <a:lnTo>
                    <a:pt x="470" y="377"/>
                  </a:lnTo>
                  <a:lnTo>
                    <a:pt x="464" y="374"/>
                  </a:lnTo>
                  <a:lnTo>
                    <a:pt x="463" y="369"/>
                  </a:lnTo>
                  <a:lnTo>
                    <a:pt x="460" y="369"/>
                  </a:lnTo>
                  <a:lnTo>
                    <a:pt x="462" y="36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4" name="Freeform 704"/>
            <p:cNvSpPr>
              <a:spLocks/>
            </p:cNvSpPr>
            <p:nvPr/>
          </p:nvSpPr>
          <p:spPr bwMode="auto">
            <a:xfrm>
              <a:off x="5158451" y="3177749"/>
              <a:ext cx="423536" cy="181298"/>
            </a:xfrm>
            <a:custGeom>
              <a:avLst/>
              <a:gdLst>
                <a:gd name="T0" fmla="*/ 1 w 878"/>
                <a:gd name="T1" fmla="*/ 0 h 377"/>
                <a:gd name="T2" fmla="*/ 1 w 878"/>
                <a:gd name="T3" fmla="*/ 0 h 377"/>
                <a:gd name="T4" fmla="*/ 1 w 878"/>
                <a:gd name="T5" fmla="*/ 0 h 377"/>
                <a:gd name="T6" fmla="*/ 1 w 878"/>
                <a:gd name="T7" fmla="*/ 0 h 377"/>
                <a:gd name="T8" fmla="*/ 0 w 878"/>
                <a:gd name="T9" fmla="*/ 0 h 377"/>
                <a:gd name="T10" fmla="*/ 0 w 878"/>
                <a:gd name="T11" fmla="*/ 0 h 377"/>
                <a:gd name="T12" fmla="*/ 0 w 878"/>
                <a:gd name="T13" fmla="*/ 0 h 377"/>
                <a:gd name="T14" fmla="*/ 0 w 878"/>
                <a:gd name="T15" fmla="*/ 0 h 377"/>
                <a:gd name="T16" fmla="*/ 0 w 878"/>
                <a:gd name="T17" fmla="*/ 0 h 377"/>
                <a:gd name="T18" fmla="*/ 0 w 878"/>
                <a:gd name="T19" fmla="*/ 0 h 377"/>
                <a:gd name="T20" fmla="*/ 0 w 878"/>
                <a:gd name="T21" fmla="*/ 0 h 377"/>
                <a:gd name="T22" fmla="*/ 0 w 878"/>
                <a:gd name="T23" fmla="*/ 0 h 377"/>
                <a:gd name="T24" fmla="*/ 0 w 878"/>
                <a:gd name="T25" fmla="*/ 0 h 377"/>
                <a:gd name="T26" fmla="*/ 0 w 878"/>
                <a:gd name="T27" fmla="*/ 0 h 377"/>
                <a:gd name="T28" fmla="*/ 0 w 878"/>
                <a:gd name="T29" fmla="*/ 0 h 377"/>
                <a:gd name="T30" fmla="*/ 0 w 878"/>
                <a:gd name="T31" fmla="*/ 0 h 377"/>
                <a:gd name="T32" fmla="*/ 0 w 878"/>
                <a:gd name="T33" fmla="*/ 0 h 377"/>
                <a:gd name="T34" fmla="*/ 0 w 878"/>
                <a:gd name="T35" fmla="*/ 0 h 377"/>
                <a:gd name="T36" fmla="*/ 0 w 878"/>
                <a:gd name="T37" fmla="*/ 0 h 377"/>
                <a:gd name="T38" fmla="*/ 0 w 878"/>
                <a:gd name="T39" fmla="*/ 0 h 377"/>
                <a:gd name="T40" fmla="*/ 0 w 878"/>
                <a:gd name="T41" fmla="*/ 0 h 377"/>
                <a:gd name="T42" fmla="*/ 0 w 878"/>
                <a:gd name="T43" fmla="*/ 0 h 377"/>
                <a:gd name="T44" fmla="*/ 0 w 878"/>
                <a:gd name="T45" fmla="*/ 0 h 377"/>
                <a:gd name="T46" fmla="*/ 0 w 878"/>
                <a:gd name="T47" fmla="*/ 0 h 377"/>
                <a:gd name="T48" fmla="*/ 0 w 878"/>
                <a:gd name="T49" fmla="*/ 0 h 377"/>
                <a:gd name="T50" fmla="*/ 0 w 878"/>
                <a:gd name="T51" fmla="*/ 0 h 377"/>
                <a:gd name="T52" fmla="*/ 0 w 878"/>
                <a:gd name="T53" fmla="*/ 0 h 377"/>
                <a:gd name="T54" fmla="*/ 0 w 878"/>
                <a:gd name="T55" fmla="*/ 0 h 377"/>
                <a:gd name="T56" fmla="*/ 0 w 878"/>
                <a:gd name="T57" fmla="*/ 0 h 377"/>
                <a:gd name="T58" fmla="*/ 0 w 878"/>
                <a:gd name="T59" fmla="*/ 0 h 377"/>
                <a:gd name="T60" fmla="*/ 0 w 878"/>
                <a:gd name="T61" fmla="*/ 0 h 377"/>
                <a:gd name="T62" fmla="*/ 0 w 878"/>
                <a:gd name="T63" fmla="*/ 0 h 377"/>
                <a:gd name="T64" fmla="*/ 0 w 878"/>
                <a:gd name="T65" fmla="*/ 0 h 377"/>
                <a:gd name="T66" fmla="*/ 1 w 878"/>
                <a:gd name="T67" fmla="*/ 0 h 377"/>
                <a:gd name="T68" fmla="*/ 1 w 878"/>
                <a:gd name="T69" fmla="*/ 0 h 377"/>
                <a:gd name="T70" fmla="*/ 1 w 878"/>
                <a:gd name="T71" fmla="*/ 0 h 377"/>
                <a:gd name="T72" fmla="*/ 1 w 878"/>
                <a:gd name="T73" fmla="*/ 0 h 377"/>
                <a:gd name="T74" fmla="*/ 1 w 878"/>
                <a:gd name="T75" fmla="*/ 0 h 377"/>
                <a:gd name="T76" fmla="*/ 1 w 878"/>
                <a:gd name="T77" fmla="*/ 0 h 377"/>
                <a:gd name="T78" fmla="*/ 1 w 878"/>
                <a:gd name="T79" fmla="*/ 0 h 377"/>
                <a:gd name="T80" fmla="*/ 1 w 878"/>
                <a:gd name="T81" fmla="*/ 0 h 377"/>
                <a:gd name="T82" fmla="*/ 1 w 878"/>
                <a:gd name="T83" fmla="*/ 0 h 377"/>
                <a:gd name="T84" fmla="*/ 1 w 878"/>
                <a:gd name="T85" fmla="*/ 0 h 377"/>
                <a:gd name="T86" fmla="*/ 1 w 878"/>
                <a:gd name="T87" fmla="*/ 0 h 377"/>
                <a:gd name="T88" fmla="*/ 1 w 878"/>
                <a:gd name="T89" fmla="*/ 0 h 377"/>
                <a:gd name="T90" fmla="*/ 1 w 878"/>
                <a:gd name="T91" fmla="*/ 0 h 377"/>
                <a:gd name="T92" fmla="*/ 1 w 878"/>
                <a:gd name="T93" fmla="*/ 0 h 377"/>
                <a:gd name="T94" fmla="*/ 1 w 878"/>
                <a:gd name="T95" fmla="*/ 0 h 377"/>
                <a:gd name="T96" fmla="*/ 1 w 878"/>
                <a:gd name="T97" fmla="*/ 0 h 377"/>
                <a:gd name="T98" fmla="*/ 1 w 878"/>
                <a:gd name="T99" fmla="*/ 0 h 377"/>
                <a:gd name="T100" fmla="*/ 1 w 878"/>
                <a:gd name="T101" fmla="*/ 0 h 377"/>
                <a:gd name="T102" fmla="*/ 1 w 878"/>
                <a:gd name="T103" fmla="*/ 0 h 377"/>
                <a:gd name="T104" fmla="*/ 1 w 878"/>
                <a:gd name="T105" fmla="*/ 0 h 377"/>
                <a:gd name="T106" fmla="*/ 1 w 878"/>
                <a:gd name="T107" fmla="*/ 0 h 377"/>
                <a:gd name="T108" fmla="*/ 1 w 878"/>
                <a:gd name="T109" fmla="*/ 0 h 377"/>
                <a:gd name="T110" fmla="*/ 1 w 878"/>
                <a:gd name="T111" fmla="*/ 1 h 377"/>
                <a:gd name="T112" fmla="*/ 1 w 878"/>
                <a:gd name="T113" fmla="*/ 1 h 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8"/>
                <a:gd name="T172" fmla="*/ 0 h 377"/>
                <a:gd name="T173" fmla="*/ 878 w 878"/>
                <a:gd name="T174" fmla="*/ 377 h 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8" h="377">
                  <a:moveTo>
                    <a:pt x="462" y="364"/>
                  </a:moveTo>
                  <a:lnTo>
                    <a:pt x="459" y="352"/>
                  </a:lnTo>
                  <a:lnTo>
                    <a:pt x="462" y="339"/>
                  </a:lnTo>
                  <a:lnTo>
                    <a:pt x="470" y="333"/>
                  </a:lnTo>
                  <a:lnTo>
                    <a:pt x="474" y="325"/>
                  </a:lnTo>
                  <a:lnTo>
                    <a:pt x="466" y="319"/>
                  </a:lnTo>
                  <a:lnTo>
                    <a:pt x="451" y="325"/>
                  </a:lnTo>
                  <a:lnTo>
                    <a:pt x="449" y="333"/>
                  </a:lnTo>
                  <a:lnTo>
                    <a:pt x="443" y="335"/>
                  </a:lnTo>
                  <a:lnTo>
                    <a:pt x="431" y="334"/>
                  </a:lnTo>
                  <a:lnTo>
                    <a:pt x="415" y="323"/>
                  </a:lnTo>
                  <a:lnTo>
                    <a:pt x="409" y="321"/>
                  </a:lnTo>
                  <a:lnTo>
                    <a:pt x="404" y="322"/>
                  </a:lnTo>
                  <a:lnTo>
                    <a:pt x="394" y="325"/>
                  </a:lnTo>
                  <a:lnTo>
                    <a:pt x="378" y="341"/>
                  </a:lnTo>
                  <a:lnTo>
                    <a:pt x="375" y="348"/>
                  </a:lnTo>
                  <a:lnTo>
                    <a:pt x="365" y="349"/>
                  </a:lnTo>
                  <a:lnTo>
                    <a:pt x="359" y="356"/>
                  </a:lnTo>
                  <a:lnTo>
                    <a:pt x="351" y="359"/>
                  </a:lnTo>
                  <a:lnTo>
                    <a:pt x="341" y="358"/>
                  </a:lnTo>
                  <a:lnTo>
                    <a:pt x="317" y="366"/>
                  </a:lnTo>
                  <a:lnTo>
                    <a:pt x="301" y="361"/>
                  </a:lnTo>
                  <a:lnTo>
                    <a:pt x="288" y="345"/>
                  </a:lnTo>
                  <a:lnTo>
                    <a:pt x="242" y="319"/>
                  </a:lnTo>
                  <a:lnTo>
                    <a:pt x="213" y="317"/>
                  </a:lnTo>
                  <a:lnTo>
                    <a:pt x="210" y="325"/>
                  </a:lnTo>
                  <a:lnTo>
                    <a:pt x="210" y="335"/>
                  </a:lnTo>
                  <a:lnTo>
                    <a:pt x="207" y="340"/>
                  </a:lnTo>
                  <a:lnTo>
                    <a:pt x="206" y="349"/>
                  </a:lnTo>
                  <a:lnTo>
                    <a:pt x="177" y="358"/>
                  </a:lnTo>
                  <a:lnTo>
                    <a:pt x="159" y="356"/>
                  </a:lnTo>
                  <a:lnTo>
                    <a:pt x="150" y="351"/>
                  </a:lnTo>
                  <a:lnTo>
                    <a:pt x="143" y="343"/>
                  </a:lnTo>
                  <a:lnTo>
                    <a:pt x="140" y="327"/>
                  </a:lnTo>
                  <a:lnTo>
                    <a:pt x="134" y="325"/>
                  </a:lnTo>
                  <a:lnTo>
                    <a:pt x="132" y="328"/>
                  </a:lnTo>
                  <a:lnTo>
                    <a:pt x="132" y="331"/>
                  </a:lnTo>
                  <a:lnTo>
                    <a:pt x="129" y="331"/>
                  </a:lnTo>
                  <a:lnTo>
                    <a:pt x="122" y="327"/>
                  </a:lnTo>
                  <a:lnTo>
                    <a:pt x="117" y="321"/>
                  </a:lnTo>
                  <a:lnTo>
                    <a:pt x="115" y="320"/>
                  </a:lnTo>
                  <a:lnTo>
                    <a:pt x="102" y="322"/>
                  </a:lnTo>
                  <a:lnTo>
                    <a:pt x="100" y="326"/>
                  </a:lnTo>
                  <a:lnTo>
                    <a:pt x="92" y="331"/>
                  </a:lnTo>
                  <a:lnTo>
                    <a:pt x="90" y="331"/>
                  </a:lnTo>
                  <a:lnTo>
                    <a:pt x="93" y="325"/>
                  </a:lnTo>
                  <a:lnTo>
                    <a:pt x="92" y="322"/>
                  </a:lnTo>
                  <a:lnTo>
                    <a:pt x="62" y="330"/>
                  </a:lnTo>
                  <a:lnTo>
                    <a:pt x="66" y="324"/>
                  </a:lnTo>
                  <a:lnTo>
                    <a:pt x="75" y="320"/>
                  </a:lnTo>
                  <a:lnTo>
                    <a:pt x="87" y="320"/>
                  </a:lnTo>
                  <a:lnTo>
                    <a:pt x="93" y="316"/>
                  </a:lnTo>
                  <a:lnTo>
                    <a:pt x="94" y="314"/>
                  </a:lnTo>
                  <a:lnTo>
                    <a:pt x="101" y="310"/>
                  </a:lnTo>
                  <a:lnTo>
                    <a:pt x="104" y="306"/>
                  </a:lnTo>
                  <a:lnTo>
                    <a:pt x="59" y="309"/>
                  </a:lnTo>
                  <a:lnTo>
                    <a:pt x="57" y="305"/>
                  </a:lnTo>
                  <a:lnTo>
                    <a:pt x="68" y="295"/>
                  </a:lnTo>
                  <a:lnTo>
                    <a:pt x="58" y="287"/>
                  </a:lnTo>
                  <a:lnTo>
                    <a:pt x="54" y="286"/>
                  </a:lnTo>
                  <a:lnTo>
                    <a:pt x="55" y="278"/>
                  </a:lnTo>
                  <a:lnTo>
                    <a:pt x="59" y="275"/>
                  </a:lnTo>
                  <a:lnTo>
                    <a:pt x="61" y="272"/>
                  </a:lnTo>
                  <a:lnTo>
                    <a:pt x="48" y="274"/>
                  </a:lnTo>
                  <a:lnTo>
                    <a:pt x="44" y="269"/>
                  </a:lnTo>
                  <a:lnTo>
                    <a:pt x="51" y="264"/>
                  </a:lnTo>
                  <a:lnTo>
                    <a:pt x="52" y="258"/>
                  </a:lnTo>
                  <a:lnTo>
                    <a:pt x="47" y="250"/>
                  </a:lnTo>
                  <a:lnTo>
                    <a:pt x="42" y="245"/>
                  </a:lnTo>
                  <a:lnTo>
                    <a:pt x="31" y="243"/>
                  </a:lnTo>
                  <a:lnTo>
                    <a:pt x="25" y="238"/>
                  </a:lnTo>
                  <a:lnTo>
                    <a:pt x="18" y="240"/>
                  </a:lnTo>
                  <a:lnTo>
                    <a:pt x="13" y="237"/>
                  </a:lnTo>
                  <a:lnTo>
                    <a:pt x="8" y="233"/>
                  </a:lnTo>
                  <a:lnTo>
                    <a:pt x="8" y="229"/>
                  </a:lnTo>
                  <a:lnTo>
                    <a:pt x="13" y="227"/>
                  </a:lnTo>
                  <a:lnTo>
                    <a:pt x="14" y="220"/>
                  </a:lnTo>
                  <a:lnTo>
                    <a:pt x="13" y="215"/>
                  </a:lnTo>
                  <a:lnTo>
                    <a:pt x="16" y="209"/>
                  </a:lnTo>
                  <a:lnTo>
                    <a:pt x="19" y="211"/>
                  </a:lnTo>
                  <a:lnTo>
                    <a:pt x="24" y="225"/>
                  </a:lnTo>
                  <a:lnTo>
                    <a:pt x="29" y="226"/>
                  </a:lnTo>
                  <a:lnTo>
                    <a:pt x="46" y="225"/>
                  </a:lnTo>
                  <a:lnTo>
                    <a:pt x="44" y="222"/>
                  </a:lnTo>
                  <a:lnTo>
                    <a:pt x="36" y="219"/>
                  </a:lnTo>
                  <a:lnTo>
                    <a:pt x="31" y="210"/>
                  </a:lnTo>
                  <a:lnTo>
                    <a:pt x="33" y="205"/>
                  </a:lnTo>
                  <a:lnTo>
                    <a:pt x="39" y="199"/>
                  </a:lnTo>
                  <a:lnTo>
                    <a:pt x="38" y="193"/>
                  </a:lnTo>
                  <a:lnTo>
                    <a:pt x="33" y="188"/>
                  </a:lnTo>
                  <a:lnTo>
                    <a:pt x="33" y="183"/>
                  </a:lnTo>
                  <a:lnTo>
                    <a:pt x="27" y="176"/>
                  </a:lnTo>
                  <a:lnTo>
                    <a:pt x="28" y="167"/>
                  </a:lnTo>
                  <a:lnTo>
                    <a:pt x="37" y="160"/>
                  </a:lnTo>
                  <a:lnTo>
                    <a:pt x="35" y="156"/>
                  </a:lnTo>
                  <a:lnTo>
                    <a:pt x="0" y="160"/>
                  </a:lnTo>
                  <a:lnTo>
                    <a:pt x="0" y="155"/>
                  </a:lnTo>
                  <a:lnTo>
                    <a:pt x="2" y="137"/>
                  </a:lnTo>
                  <a:lnTo>
                    <a:pt x="6" y="129"/>
                  </a:lnTo>
                  <a:lnTo>
                    <a:pt x="11" y="128"/>
                  </a:lnTo>
                  <a:lnTo>
                    <a:pt x="29" y="104"/>
                  </a:lnTo>
                  <a:lnTo>
                    <a:pt x="41" y="105"/>
                  </a:lnTo>
                  <a:lnTo>
                    <a:pt x="54" y="101"/>
                  </a:lnTo>
                  <a:lnTo>
                    <a:pt x="58" y="105"/>
                  </a:lnTo>
                  <a:lnTo>
                    <a:pt x="68" y="109"/>
                  </a:lnTo>
                  <a:lnTo>
                    <a:pt x="78" y="109"/>
                  </a:lnTo>
                  <a:lnTo>
                    <a:pt x="75" y="96"/>
                  </a:lnTo>
                  <a:lnTo>
                    <a:pt x="82" y="97"/>
                  </a:lnTo>
                  <a:lnTo>
                    <a:pt x="88" y="100"/>
                  </a:lnTo>
                  <a:lnTo>
                    <a:pt x="87" y="104"/>
                  </a:lnTo>
                  <a:lnTo>
                    <a:pt x="139" y="102"/>
                  </a:lnTo>
                  <a:lnTo>
                    <a:pt x="136" y="97"/>
                  </a:lnTo>
                  <a:lnTo>
                    <a:pt x="130" y="95"/>
                  </a:lnTo>
                  <a:lnTo>
                    <a:pt x="129" y="92"/>
                  </a:lnTo>
                  <a:lnTo>
                    <a:pt x="136" y="88"/>
                  </a:lnTo>
                  <a:lnTo>
                    <a:pt x="175" y="86"/>
                  </a:lnTo>
                  <a:lnTo>
                    <a:pt x="175" y="82"/>
                  </a:lnTo>
                  <a:lnTo>
                    <a:pt x="167" y="80"/>
                  </a:lnTo>
                  <a:lnTo>
                    <a:pt x="163" y="82"/>
                  </a:lnTo>
                  <a:lnTo>
                    <a:pt x="151" y="81"/>
                  </a:lnTo>
                  <a:lnTo>
                    <a:pt x="148" y="77"/>
                  </a:lnTo>
                  <a:lnTo>
                    <a:pt x="145" y="77"/>
                  </a:lnTo>
                  <a:lnTo>
                    <a:pt x="143" y="70"/>
                  </a:lnTo>
                  <a:lnTo>
                    <a:pt x="139" y="67"/>
                  </a:lnTo>
                  <a:lnTo>
                    <a:pt x="145" y="52"/>
                  </a:lnTo>
                  <a:lnTo>
                    <a:pt x="146" y="56"/>
                  </a:lnTo>
                  <a:lnTo>
                    <a:pt x="154" y="56"/>
                  </a:lnTo>
                  <a:lnTo>
                    <a:pt x="165" y="60"/>
                  </a:lnTo>
                  <a:lnTo>
                    <a:pt x="207" y="61"/>
                  </a:lnTo>
                  <a:lnTo>
                    <a:pt x="213" y="64"/>
                  </a:lnTo>
                  <a:lnTo>
                    <a:pt x="217" y="63"/>
                  </a:lnTo>
                  <a:lnTo>
                    <a:pt x="235" y="65"/>
                  </a:lnTo>
                  <a:lnTo>
                    <a:pt x="247" y="60"/>
                  </a:lnTo>
                  <a:lnTo>
                    <a:pt x="253" y="48"/>
                  </a:lnTo>
                  <a:lnTo>
                    <a:pt x="341" y="5"/>
                  </a:lnTo>
                  <a:lnTo>
                    <a:pt x="407" y="6"/>
                  </a:lnTo>
                  <a:lnTo>
                    <a:pt x="416" y="0"/>
                  </a:lnTo>
                  <a:lnTo>
                    <a:pt x="423" y="0"/>
                  </a:lnTo>
                  <a:lnTo>
                    <a:pt x="428" y="2"/>
                  </a:lnTo>
                  <a:lnTo>
                    <a:pt x="428" y="9"/>
                  </a:lnTo>
                  <a:lnTo>
                    <a:pt x="434" y="19"/>
                  </a:lnTo>
                  <a:lnTo>
                    <a:pt x="458" y="29"/>
                  </a:lnTo>
                  <a:lnTo>
                    <a:pt x="468" y="23"/>
                  </a:lnTo>
                  <a:lnTo>
                    <a:pt x="481" y="49"/>
                  </a:lnTo>
                  <a:lnTo>
                    <a:pt x="504" y="51"/>
                  </a:lnTo>
                  <a:lnTo>
                    <a:pt x="534" y="69"/>
                  </a:lnTo>
                  <a:lnTo>
                    <a:pt x="545" y="63"/>
                  </a:lnTo>
                  <a:lnTo>
                    <a:pt x="563" y="72"/>
                  </a:lnTo>
                  <a:lnTo>
                    <a:pt x="621" y="62"/>
                  </a:lnTo>
                  <a:lnTo>
                    <a:pt x="651" y="68"/>
                  </a:lnTo>
                  <a:lnTo>
                    <a:pt x="669" y="67"/>
                  </a:lnTo>
                  <a:lnTo>
                    <a:pt x="719" y="34"/>
                  </a:lnTo>
                  <a:lnTo>
                    <a:pt x="722" y="29"/>
                  </a:lnTo>
                  <a:lnTo>
                    <a:pt x="727" y="35"/>
                  </a:lnTo>
                  <a:lnTo>
                    <a:pt x="734" y="35"/>
                  </a:lnTo>
                  <a:lnTo>
                    <a:pt x="745" y="32"/>
                  </a:lnTo>
                  <a:lnTo>
                    <a:pt x="761" y="38"/>
                  </a:lnTo>
                  <a:lnTo>
                    <a:pt x="766" y="38"/>
                  </a:lnTo>
                  <a:lnTo>
                    <a:pt x="770" y="30"/>
                  </a:lnTo>
                  <a:lnTo>
                    <a:pt x="775" y="28"/>
                  </a:lnTo>
                  <a:lnTo>
                    <a:pt x="781" y="30"/>
                  </a:lnTo>
                  <a:lnTo>
                    <a:pt x="798" y="49"/>
                  </a:lnTo>
                  <a:lnTo>
                    <a:pt x="803" y="50"/>
                  </a:lnTo>
                  <a:lnTo>
                    <a:pt x="816" y="64"/>
                  </a:lnTo>
                  <a:lnTo>
                    <a:pt x="822" y="76"/>
                  </a:lnTo>
                  <a:lnTo>
                    <a:pt x="827" y="105"/>
                  </a:lnTo>
                  <a:lnTo>
                    <a:pt x="833" y="114"/>
                  </a:lnTo>
                  <a:lnTo>
                    <a:pt x="850" y="122"/>
                  </a:lnTo>
                  <a:lnTo>
                    <a:pt x="858" y="131"/>
                  </a:lnTo>
                  <a:lnTo>
                    <a:pt x="865" y="134"/>
                  </a:lnTo>
                  <a:lnTo>
                    <a:pt x="868" y="138"/>
                  </a:lnTo>
                  <a:lnTo>
                    <a:pt x="860" y="160"/>
                  </a:lnTo>
                  <a:lnTo>
                    <a:pt x="847" y="166"/>
                  </a:lnTo>
                  <a:lnTo>
                    <a:pt x="854" y="188"/>
                  </a:lnTo>
                  <a:lnTo>
                    <a:pt x="854" y="257"/>
                  </a:lnTo>
                  <a:lnTo>
                    <a:pt x="866" y="264"/>
                  </a:lnTo>
                  <a:lnTo>
                    <a:pt x="877" y="278"/>
                  </a:lnTo>
                  <a:lnTo>
                    <a:pt x="878" y="293"/>
                  </a:lnTo>
                  <a:lnTo>
                    <a:pt x="871" y="298"/>
                  </a:lnTo>
                  <a:lnTo>
                    <a:pt x="858" y="297"/>
                  </a:lnTo>
                  <a:lnTo>
                    <a:pt x="850" y="288"/>
                  </a:lnTo>
                  <a:lnTo>
                    <a:pt x="810" y="288"/>
                  </a:lnTo>
                  <a:lnTo>
                    <a:pt x="791" y="280"/>
                  </a:lnTo>
                  <a:lnTo>
                    <a:pt x="769" y="298"/>
                  </a:lnTo>
                  <a:lnTo>
                    <a:pt x="762" y="299"/>
                  </a:lnTo>
                  <a:lnTo>
                    <a:pt x="762" y="297"/>
                  </a:lnTo>
                  <a:lnTo>
                    <a:pt x="762" y="293"/>
                  </a:lnTo>
                  <a:lnTo>
                    <a:pt x="758" y="291"/>
                  </a:lnTo>
                  <a:lnTo>
                    <a:pt x="756" y="289"/>
                  </a:lnTo>
                  <a:lnTo>
                    <a:pt x="749" y="296"/>
                  </a:lnTo>
                  <a:lnTo>
                    <a:pt x="734" y="302"/>
                  </a:lnTo>
                  <a:lnTo>
                    <a:pt x="704" y="304"/>
                  </a:lnTo>
                  <a:lnTo>
                    <a:pt x="695" y="300"/>
                  </a:lnTo>
                  <a:lnTo>
                    <a:pt x="674" y="305"/>
                  </a:lnTo>
                  <a:lnTo>
                    <a:pt x="658" y="315"/>
                  </a:lnTo>
                  <a:lnTo>
                    <a:pt x="647" y="319"/>
                  </a:lnTo>
                  <a:lnTo>
                    <a:pt x="642" y="322"/>
                  </a:lnTo>
                  <a:lnTo>
                    <a:pt x="616" y="327"/>
                  </a:lnTo>
                  <a:lnTo>
                    <a:pt x="591" y="324"/>
                  </a:lnTo>
                  <a:lnTo>
                    <a:pt x="582" y="314"/>
                  </a:lnTo>
                  <a:lnTo>
                    <a:pt x="575" y="313"/>
                  </a:lnTo>
                  <a:lnTo>
                    <a:pt x="564" y="314"/>
                  </a:lnTo>
                  <a:lnTo>
                    <a:pt x="537" y="326"/>
                  </a:lnTo>
                  <a:lnTo>
                    <a:pt x="533" y="329"/>
                  </a:lnTo>
                  <a:lnTo>
                    <a:pt x="520" y="327"/>
                  </a:lnTo>
                  <a:lnTo>
                    <a:pt x="514" y="329"/>
                  </a:lnTo>
                  <a:lnTo>
                    <a:pt x="513" y="327"/>
                  </a:lnTo>
                  <a:lnTo>
                    <a:pt x="512" y="325"/>
                  </a:lnTo>
                  <a:lnTo>
                    <a:pt x="513" y="324"/>
                  </a:lnTo>
                  <a:lnTo>
                    <a:pt x="508" y="321"/>
                  </a:lnTo>
                  <a:lnTo>
                    <a:pt x="500" y="320"/>
                  </a:lnTo>
                  <a:lnTo>
                    <a:pt x="496" y="317"/>
                  </a:lnTo>
                  <a:lnTo>
                    <a:pt x="492" y="327"/>
                  </a:lnTo>
                  <a:lnTo>
                    <a:pt x="491" y="328"/>
                  </a:lnTo>
                  <a:lnTo>
                    <a:pt x="491" y="332"/>
                  </a:lnTo>
                  <a:lnTo>
                    <a:pt x="488" y="340"/>
                  </a:lnTo>
                  <a:lnTo>
                    <a:pt x="496" y="349"/>
                  </a:lnTo>
                  <a:lnTo>
                    <a:pt x="497" y="352"/>
                  </a:lnTo>
                  <a:lnTo>
                    <a:pt x="495" y="354"/>
                  </a:lnTo>
                  <a:lnTo>
                    <a:pt x="488" y="354"/>
                  </a:lnTo>
                  <a:lnTo>
                    <a:pt x="481" y="356"/>
                  </a:lnTo>
                  <a:lnTo>
                    <a:pt x="480" y="366"/>
                  </a:lnTo>
                  <a:lnTo>
                    <a:pt x="476" y="370"/>
                  </a:lnTo>
                  <a:lnTo>
                    <a:pt x="473" y="372"/>
                  </a:lnTo>
                  <a:lnTo>
                    <a:pt x="470" y="377"/>
                  </a:lnTo>
                  <a:lnTo>
                    <a:pt x="464" y="374"/>
                  </a:lnTo>
                  <a:lnTo>
                    <a:pt x="463" y="369"/>
                  </a:lnTo>
                  <a:lnTo>
                    <a:pt x="460" y="369"/>
                  </a:lnTo>
                  <a:lnTo>
                    <a:pt x="462" y="36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5" name="Freeform 705"/>
            <p:cNvSpPr>
              <a:spLocks/>
            </p:cNvSpPr>
            <p:nvPr/>
          </p:nvSpPr>
          <p:spPr bwMode="auto">
            <a:xfrm>
              <a:off x="5622828" y="3515242"/>
              <a:ext cx="39328" cy="37654"/>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w 83"/>
                <a:gd name="T11" fmla="*/ 0 h 82"/>
                <a:gd name="T12" fmla="*/ 0 w 83"/>
                <a:gd name="T13" fmla="*/ 0 h 82"/>
                <a:gd name="T14" fmla="*/ 0 w 83"/>
                <a:gd name="T15" fmla="*/ 0 h 82"/>
                <a:gd name="T16" fmla="*/ 0 w 83"/>
                <a:gd name="T17" fmla="*/ 0 h 82"/>
                <a:gd name="T18" fmla="*/ 0 w 83"/>
                <a:gd name="T19" fmla="*/ 0 h 82"/>
                <a:gd name="T20" fmla="*/ 0 w 83"/>
                <a:gd name="T21" fmla="*/ 0 h 82"/>
                <a:gd name="T22" fmla="*/ 0 w 83"/>
                <a:gd name="T23" fmla="*/ 0 h 82"/>
                <a:gd name="T24" fmla="*/ 0 w 83"/>
                <a:gd name="T25" fmla="*/ 0 h 82"/>
                <a:gd name="T26" fmla="*/ 0 w 83"/>
                <a:gd name="T27" fmla="*/ 0 h 82"/>
                <a:gd name="T28" fmla="*/ 0 w 83"/>
                <a:gd name="T29" fmla="*/ 0 h 82"/>
                <a:gd name="T30" fmla="*/ 0 w 83"/>
                <a:gd name="T31" fmla="*/ 0 h 82"/>
                <a:gd name="T32" fmla="*/ 0 w 83"/>
                <a:gd name="T33" fmla="*/ 0 h 82"/>
                <a:gd name="T34" fmla="*/ 0 w 83"/>
                <a:gd name="T35" fmla="*/ 0 h 82"/>
                <a:gd name="T36" fmla="*/ 0 w 83"/>
                <a:gd name="T37" fmla="*/ 0 h 82"/>
                <a:gd name="T38" fmla="*/ 0 w 83"/>
                <a:gd name="T39" fmla="*/ 0 h 82"/>
                <a:gd name="T40" fmla="*/ 0 w 83"/>
                <a:gd name="T41" fmla="*/ 0 h 82"/>
                <a:gd name="T42" fmla="*/ 0 w 83"/>
                <a:gd name="T43" fmla="*/ 0 h 82"/>
                <a:gd name="T44" fmla="*/ 0 w 83"/>
                <a:gd name="T45" fmla="*/ 0 h 82"/>
                <a:gd name="T46" fmla="*/ 0 w 83"/>
                <a:gd name="T47" fmla="*/ 0 h 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3"/>
                <a:gd name="T73" fmla="*/ 0 h 82"/>
                <a:gd name="T74" fmla="*/ 83 w 83"/>
                <a:gd name="T75" fmla="*/ 82 h 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3" h="82">
                  <a:moveTo>
                    <a:pt x="83" y="82"/>
                  </a:moveTo>
                  <a:lnTo>
                    <a:pt x="81" y="71"/>
                  </a:lnTo>
                  <a:lnTo>
                    <a:pt x="78" y="70"/>
                  </a:lnTo>
                  <a:lnTo>
                    <a:pt x="70" y="45"/>
                  </a:lnTo>
                  <a:lnTo>
                    <a:pt x="63" y="41"/>
                  </a:lnTo>
                  <a:lnTo>
                    <a:pt x="53" y="40"/>
                  </a:lnTo>
                  <a:lnTo>
                    <a:pt x="55" y="36"/>
                  </a:lnTo>
                  <a:lnTo>
                    <a:pt x="58" y="34"/>
                  </a:lnTo>
                  <a:lnTo>
                    <a:pt x="73" y="29"/>
                  </a:lnTo>
                  <a:lnTo>
                    <a:pt x="80" y="22"/>
                  </a:lnTo>
                  <a:lnTo>
                    <a:pt x="79" y="19"/>
                  </a:lnTo>
                  <a:lnTo>
                    <a:pt x="78" y="16"/>
                  </a:lnTo>
                  <a:lnTo>
                    <a:pt x="68" y="10"/>
                  </a:lnTo>
                  <a:lnTo>
                    <a:pt x="67" y="5"/>
                  </a:lnTo>
                  <a:lnTo>
                    <a:pt x="68" y="4"/>
                  </a:lnTo>
                  <a:lnTo>
                    <a:pt x="46" y="0"/>
                  </a:lnTo>
                  <a:lnTo>
                    <a:pt x="33" y="5"/>
                  </a:lnTo>
                  <a:lnTo>
                    <a:pt x="15" y="37"/>
                  </a:lnTo>
                  <a:lnTo>
                    <a:pt x="0" y="51"/>
                  </a:lnTo>
                  <a:lnTo>
                    <a:pt x="5" y="53"/>
                  </a:lnTo>
                  <a:lnTo>
                    <a:pt x="40" y="63"/>
                  </a:lnTo>
                  <a:lnTo>
                    <a:pt x="46" y="68"/>
                  </a:lnTo>
                  <a:lnTo>
                    <a:pt x="54" y="82"/>
                  </a:lnTo>
                  <a:lnTo>
                    <a:pt x="83" y="8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6" name="Freeform 706"/>
            <p:cNvSpPr>
              <a:spLocks/>
            </p:cNvSpPr>
            <p:nvPr/>
          </p:nvSpPr>
          <p:spPr bwMode="auto">
            <a:xfrm>
              <a:off x="5622828" y="3515242"/>
              <a:ext cx="39328" cy="37654"/>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w 83"/>
                <a:gd name="T11" fmla="*/ 0 h 82"/>
                <a:gd name="T12" fmla="*/ 0 w 83"/>
                <a:gd name="T13" fmla="*/ 0 h 82"/>
                <a:gd name="T14" fmla="*/ 0 w 83"/>
                <a:gd name="T15" fmla="*/ 0 h 82"/>
                <a:gd name="T16" fmla="*/ 0 w 83"/>
                <a:gd name="T17" fmla="*/ 0 h 82"/>
                <a:gd name="T18" fmla="*/ 0 w 83"/>
                <a:gd name="T19" fmla="*/ 0 h 82"/>
                <a:gd name="T20" fmla="*/ 0 w 83"/>
                <a:gd name="T21" fmla="*/ 0 h 82"/>
                <a:gd name="T22" fmla="*/ 0 w 83"/>
                <a:gd name="T23" fmla="*/ 0 h 82"/>
                <a:gd name="T24" fmla="*/ 0 w 83"/>
                <a:gd name="T25" fmla="*/ 0 h 82"/>
                <a:gd name="T26" fmla="*/ 0 w 83"/>
                <a:gd name="T27" fmla="*/ 0 h 82"/>
                <a:gd name="T28" fmla="*/ 0 w 83"/>
                <a:gd name="T29" fmla="*/ 0 h 82"/>
                <a:gd name="T30" fmla="*/ 0 w 83"/>
                <a:gd name="T31" fmla="*/ 0 h 82"/>
                <a:gd name="T32" fmla="*/ 0 w 83"/>
                <a:gd name="T33" fmla="*/ 0 h 82"/>
                <a:gd name="T34" fmla="*/ 0 w 83"/>
                <a:gd name="T35" fmla="*/ 0 h 82"/>
                <a:gd name="T36" fmla="*/ 0 w 83"/>
                <a:gd name="T37" fmla="*/ 0 h 82"/>
                <a:gd name="T38" fmla="*/ 0 w 83"/>
                <a:gd name="T39" fmla="*/ 0 h 82"/>
                <a:gd name="T40" fmla="*/ 0 w 83"/>
                <a:gd name="T41" fmla="*/ 0 h 82"/>
                <a:gd name="T42" fmla="*/ 0 w 83"/>
                <a:gd name="T43" fmla="*/ 0 h 82"/>
                <a:gd name="T44" fmla="*/ 0 w 83"/>
                <a:gd name="T45" fmla="*/ 0 h 82"/>
                <a:gd name="T46" fmla="*/ 0 w 83"/>
                <a:gd name="T47" fmla="*/ 0 h 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3"/>
                <a:gd name="T73" fmla="*/ 0 h 82"/>
                <a:gd name="T74" fmla="*/ 83 w 83"/>
                <a:gd name="T75" fmla="*/ 82 h 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3" h="82">
                  <a:moveTo>
                    <a:pt x="83" y="82"/>
                  </a:moveTo>
                  <a:lnTo>
                    <a:pt x="81" y="71"/>
                  </a:lnTo>
                  <a:lnTo>
                    <a:pt x="78" y="70"/>
                  </a:lnTo>
                  <a:lnTo>
                    <a:pt x="70" y="45"/>
                  </a:lnTo>
                  <a:lnTo>
                    <a:pt x="63" y="41"/>
                  </a:lnTo>
                  <a:lnTo>
                    <a:pt x="53" y="40"/>
                  </a:lnTo>
                  <a:lnTo>
                    <a:pt x="55" y="36"/>
                  </a:lnTo>
                  <a:lnTo>
                    <a:pt x="58" y="34"/>
                  </a:lnTo>
                  <a:lnTo>
                    <a:pt x="73" y="29"/>
                  </a:lnTo>
                  <a:lnTo>
                    <a:pt x="80" y="22"/>
                  </a:lnTo>
                  <a:lnTo>
                    <a:pt x="79" y="19"/>
                  </a:lnTo>
                  <a:lnTo>
                    <a:pt x="78" y="16"/>
                  </a:lnTo>
                  <a:lnTo>
                    <a:pt x="68" y="10"/>
                  </a:lnTo>
                  <a:lnTo>
                    <a:pt x="67" y="5"/>
                  </a:lnTo>
                  <a:lnTo>
                    <a:pt x="68" y="4"/>
                  </a:lnTo>
                  <a:lnTo>
                    <a:pt x="46" y="0"/>
                  </a:lnTo>
                  <a:lnTo>
                    <a:pt x="33" y="5"/>
                  </a:lnTo>
                  <a:lnTo>
                    <a:pt x="15" y="37"/>
                  </a:lnTo>
                  <a:lnTo>
                    <a:pt x="0" y="51"/>
                  </a:lnTo>
                  <a:lnTo>
                    <a:pt x="5" y="53"/>
                  </a:lnTo>
                  <a:lnTo>
                    <a:pt x="40" y="63"/>
                  </a:lnTo>
                  <a:lnTo>
                    <a:pt x="46" y="68"/>
                  </a:lnTo>
                  <a:lnTo>
                    <a:pt x="54" y="82"/>
                  </a:lnTo>
                  <a:lnTo>
                    <a:pt x="83" y="8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507" name="Freeform 707"/>
            <p:cNvSpPr>
              <a:spLocks/>
            </p:cNvSpPr>
            <p:nvPr/>
          </p:nvSpPr>
          <p:spPr bwMode="auto">
            <a:xfrm>
              <a:off x="5948043" y="3326971"/>
              <a:ext cx="384208" cy="345861"/>
            </a:xfrm>
            <a:custGeom>
              <a:avLst/>
              <a:gdLst>
                <a:gd name="T0" fmla="*/ 0 w 791"/>
                <a:gd name="T1" fmla="*/ 1 h 723"/>
                <a:gd name="T2" fmla="*/ 0 w 791"/>
                <a:gd name="T3" fmla="*/ 1 h 723"/>
                <a:gd name="T4" fmla="*/ 0 w 791"/>
                <a:gd name="T5" fmla="*/ 1 h 723"/>
                <a:gd name="T6" fmla="*/ 0 w 791"/>
                <a:gd name="T7" fmla="*/ 1 h 723"/>
                <a:gd name="T8" fmla="*/ 0 w 791"/>
                <a:gd name="T9" fmla="*/ 1 h 723"/>
                <a:gd name="T10" fmla="*/ 0 w 791"/>
                <a:gd name="T11" fmla="*/ 0 h 723"/>
                <a:gd name="T12" fmla="*/ 0 w 791"/>
                <a:gd name="T13" fmla="*/ 0 h 723"/>
                <a:gd name="T14" fmla="*/ 0 w 791"/>
                <a:gd name="T15" fmla="*/ 0 h 723"/>
                <a:gd name="T16" fmla="*/ 0 w 791"/>
                <a:gd name="T17" fmla="*/ 0 h 723"/>
                <a:gd name="T18" fmla="*/ 1 w 791"/>
                <a:gd name="T19" fmla="*/ 0 h 723"/>
                <a:gd name="T20" fmla="*/ 1 w 791"/>
                <a:gd name="T21" fmla="*/ 0 h 723"/>
                <a:gd name="T22" fmla="*/ 1 w 791"/>
                <a:gd name="T23" fmla="*/ 0 h 723"/>
                <a:gd name="T24" fmla="*/ 1 w 791"/>
                <a:gd name="T25" fmla="*/ 0 h 723"/>
                <a:gd name="T26" fmla="*/ 1 w 791"/>
                <a:gd name="T27" fmla="*/ 0 h 723"/>
                <a:gd name="T28" fmla="*/ 1 w 791"/>
                <a:gd name="T29" fmla="*/ 0 h 723"/>
                <a:gd name="T30" fmla="*/ 1 w 791"/>
                <a:gd name="T31" fmla="*/ 0 h 723"/>
                <a:gd name="T32" fmla="*/ 1 w 791"/>
                <a:gd name="T33" fmla="*/ 0 h 723"/>
                <a:gd name="T34" fmla="*/ 1 w 791"/>
                <a:gd name="T35" fmla="*/ 0 h 723"/>
                <a:gd name="T36" fmla="*/ 1 w 791"/>
                <a:gd name="T37" fmla="*/ 0 h 723"/>
                <a:gd name="T38" fmla="*/ 1 w 791"/>
                <a:gd name="T39" fmla="*/ 0 h 723"/>
                <a:gd name="T40" fmla="*/ 1 w 791"/>
                <a:gd name="T41" fmla="*/ 0 h 723"/>
                <a:gd name="T42" fmla="*/ 1 w 791"/>
                <a:gd name="T43" fmla="*/ 0 h 723"/>
                <a:gd name="T44" fmla="*/ 1 w 791"/>
                <a:gd name="T45" fmla="*/ 0 h 723"/>
                <a:gd name="T46" fmla="*/ 1 w 791"/>
                <a:gd name="T47" fmla="*/ 0 h 723"/>
                <a:gd name="T48" fmla="*/ 1 w 791"/>
                <a:gd name="T49" fmla="*/ 0 h 723"/>
                <a:gd name="T50" fmla="*/ 1 w 791"/>
                <a:gd name="T51" fmla="*/ 0 h 723"/>
                <a:gd name="T52" fmla="*/ 1 w 791"/>
                <a:gd name="T53" fmla="*/ 0 h 723"/>
                <a:gd name="T54" fmla="*/ 1 w 791"/>
                <a:gd name="T55" fmla="*/ 0 h 723"/>
                <a:gd name="T56" fmla="*/ 1 w 791"/>
                <a:gd name="T57" fmla="*/ 0 h 723"/>
                <a:gd name="T58" fmla="*/ 1 w 791"/>
                <a:gd name="T59" fmla="*/ 0 h 723"/>
                <a:gd name="T60" fmla="*/ 1 w 791"/>
                <a:gd name="T61" fmla="*/ 0 h 723"/>
                <a:gd name="T62" fmla="*/ 1 w 791"/>
                <a:gd name="T63" fmla="*/ 0 h 723"/>
                <a:gd name="T64" fmla="*/ 1 w 791"/>
                <a:gd name="T65" fmla="*/ 0 h 723"/>
                <a:gd name="T66" fmla="*/ 1 w 791"/>
                <a:gd name="T67" fmla="*/ 0 h 723"/>
                <a:gd name="T68" fmla="*/ 1 w 791"/>
                <a:gd name="T69" fmla="*/ 0 h 723"/>
                <a:gd name="T70" fmla="*/ 1 w 791"/>
                <a:gd name="T71" fmla="*/ 0 h 723"/>
                <a:gd name="T72" fmla="*/ 1 w 791"/>
                <a:gd name="T73" fmla="*/ 0 h 723"/>
                <a:gd name="T74" fmla="*/ 1 w 791"/>
                <a:gd name="T75" fmla="*/ 0 h 723"/>
                <a:gd name="T76" fmla="*/ 1 w 791"/>
                <a:gd name="T77" fmla="*/ 0 h 723"/>
                <a:gd name="T78" fmla="*/ 1 w 791"/>
                <a:gd name="T79" fmla="*/ 0 h 723"/>
                <a:gd name="T80" fmla="*/ 1 w 791"/>
                <a:gd name="T81" fmla="*/ 0 h 723"/>
                <a:gd name="T82" fmla="*/ 1 w 791"/>
                <a:gd name="T83" fmla="*/ 0 h 723"/>
                <a:gd name="T84" fmla="*/ 1 w 791"/>
                <a:gd name="T85" fmla="*/ 0 h 723"/>
                <a:gd name="T86" fmla="*/ 1 w 791"/>
                <a:gd name="T87" fmla="*/ 1 h 723"/>
                <a:gd name="T88" fmla="*/ 1 w 791"/>
                <a:gd name="T89" fmla="*/ 1 h 723"/>
                <a:gd name="T90" fmla="*/ 1 w 791"/>
                <a:gd name="T91" fmla="*/ 1 h 723"/>
                <a:gd name="T92" fmla="*/ 1 w 791"/>
                <a:gd name="T93" fmla="*/ 1 h 723"/>
                <a:gd name="T94" fmla="*/ 1 w 791"/>
                <a:gd name="T95" fmla="*/ 1 h 723"/>
                <a:gd name="T96" fmla="*/ 1 w 791"/>
                <a:gd name="T97" fmla="*/ 1 h 723"/>
                <a:gd name="T98" fmla="*/ 1 w 791"/>
                <a:gd name="T99" fmla="*/ 1 h 723"/>
                <a:gd name="T100" fmla="*/ 1 w 791"/>
                <a:gd name="T101" fmla="*/ 1 h 723"/>
                <a:gd name="T102" fmla="*/ 1 w 791"/>
                <a:gd name="T103" fmla="*/ 1 h 723"/>
                <a:gd name="T104" fmla="*/ 1 w 791"/>
                <a:gd name="T105" fmla="*/ 1 h 723"/>
                <a:gd name="T106" fmla="*/ 1 w 791"/>
                <a:gd name="T107" fmla="*/ 1 h 723"/>
                <a:gd name="T108" fmla="*/ 1 w 791"/>
                <a:gd name="T109" fmla="*/ 1 h 723"/>
                <a:gd name="T110" fmla="*/ 1 w 791"/>
                <a:gd name="T111" fmla="*/ 1 h 723"/>
                <a:gd name="T112" fmla="*/ 0 w 791"/>
                <a:gd name="T113" fmla="*/ 1 h 723"/>
                <a:gd name="T114" fmla="*/ 0 w 791"/>
                <a:gd name="T115" fmla="*/ 1 h 723"/>
                <a:gd name="T116" fmla="*/ 0 w 791"/>
                <a:gd name="T117" fmla="*/ 1 h 723"/>
                <a:gd name="T118" fmla="*/ 0 w 791"/>
                <a:gd name="T119" fmla="*/ 1 h 723"/>
                <a:gd name="T120" fmla="*/ 0 w 791"/>
                <a:gd name="T121" fmla="*/ 1 h 723"/>
                <a:gd name="T122" fmla="*/ 0 w 791"/>
                <a:gd name="T123" fmla="*/ 1 h 723"/>
                <a:gd name="T124" fmla="*/ 0 w 791"/>
                <a:gd name="T125" fmla="*/ 1 h 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91"/>
                <a:gd name="T190" fmla="*/ 0 h 723"/>
                <a:gd name="T191" fmla="*/ 791 w 791"/>
                <a:gd name="T192" fmla="*/ 723 h 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91" h="723">
                  <a:moveTo>
                    <a:pt x="36" y="651"/>
                  </a:moveTo>
                  <a:lnTo>
                    <a:pt x="47" y="602"/>
                  </a:lnTo>
                  <a:lnTo>
                    <a:pt x="65" y="583"/>
                  </a:lnTo>
                  <a:lnTo>
                    <a:pt x="100" y="572"/>
                  </a:lnTo>
                  <a:lnTo>
                    <a:pt x="112" y="561"/>
                  </a:lnTo>
                  <a:lnTo>
                    <a:pt x="115" y="556"/>
                  </a:lnTo>
                  <a:lnTo>
                    <a:pt x="114" y="547"/>
                  </a:lnTo>
                  <a:lnTo>
                    <a:pt x="109" y="543"/>
                  </a:lnTo>
                  <a:lnTo>
                    <a:pt x="93" y="540"/>
                  </a:lnTo>
                  <a:lnTo>
                    <a:pt x="89" y="493"/>
                  </a:lnTo>
                  <a:lnTo>
                    <a:pt x="83" y="487"/>
                  </a:lnTo>
                  <a:lnTo>
                    <a:pt x="47" y="473"/>
                  </a:lnTo>
                  <a:lnTo>
                    <a:pt x="36" y="463"/>
                  </a:lnTo>
                  <a:lnTo>
                    <a:pt x="18" y="427"/>
                  </a:lnTo>
                  <a:lnTo>
                    <a:pt x="0" y="408"/>
                  </a:lnTo>
                  <a:lnTo>
                    <a:pt x="3" y="404"/>
                  </a:lnTo>
                  <a:lnTo>
                    <a:pt x="75" y="427"/>
                  </a:lnTo>
                  <a:lnTo>
                    <a:pt x="79" y="426"/>
                  </a:lnTo>
                  <a:lnTo>
                    <a:pt x="82" y="424"/>
                  </a:lnTo>
                  <a:lnTo>
                    <a:pt x="138" y="421"/>
                  </a:lnTo>
                  <a:lnTo>
                    <a:pt x="151" y="427"/>
                  </a:lnTo>
                  <a:lnTo>
                    <a:pt x="154" y="425"/>
                  </a:lnTo>
                  <a:lnTo>
                    <a:pt x="158" y="421"/>
                  </a:lnTo>
                  <a:lnTo>
                    <a:pt x="160" y="419"/>
                  </a:lnTo>
                  <a:lnTo>
                    <a:pt x="166" y="417"/>
                  </a:lnTo>
                  <a:lnTo>
                    <a:pt x="198" y="418"/>
                  </a:lnTo>
                  <a:lnTo>
                    <a:pt x="252" y="404"/>
                  </a:lnTo>
                  <a:lnTo>
                    <a:pt x="258" y="399"/>
                  </a:lnTo>
                  <a:lnTo>
                    <a:pt x="259" y="393"/>
                  </a:lnTo>
                  <a:lnTo>
                    <a:pt x="256" y="390"/>
                  </a:lnTo>
                  <a:lnTo>
                    <a:pt x="256" y="387"/>
                  </a:lnTo>
                  <a:lnTo>
                    <a:pt x="259" y="371"/>
                  </a:lnTo>
                  <a:lnTo>
                    <a:pt x="257" y="359"/>
                  </a:lnTo>
                  <a:lnTo>
                    <a:pt x="260" y="347"/>
                  </a:lnTo>
                  <a:lnTo>
                    <a:pt x="264" y="341"/>
                  </a:lnTo>
                  <a:lnTo>
                    <a:pt x="274" y="334"/>
                  </a:lnTo>
                  <a:lnTo>
                    <a:pt x="279" y="325"/>
                  </a:lnTo>
                  <a:lnTo>
                    <a:pt x="285" y="322"/>
                  </a:lnTo>
                  <a:lnTo>
                    <a:pt x="289" y="324"/>
                  </a:lnTo>
                  <a:lnTo>
                    <a:pt x="289" y="327"/>
                  </a:lnTo>
                  <a:lnTo>
                    <a:pt x="324" y="323"/>
                  </a:lnTo>
                  <a:lnTo>
                    <a:pt x="326" y="321"/>
                  </a:lnTo>
                  <a:lnTo>
                    <a:pt x="326" y="318"/>
                  </a:lnTo>
                  <a:lnTo>
                    <a:pt x="319" y="316"/>
                  </a:lnTo>
                  <a:lnTo>
                    <a:pt x="318" y="314"/>
                  </a:lnTo>
                  <a:lnTo>
                    <a:pt x="321" y="311"/>
                  </a:lnTo>
                  <a:lnTo>
                    <a:pt x="336" y="304"/>
                  </a:lnTo>
                  <a:lnTo>
                    <a:pt x="338" y="300"/>
                  </a:lnTo>
                  <a:lnTo>
                    <a:pt x="342" y="298"/>
                  </a:lnTo>
                  <a:lnTo>
                    <a:pt x="347" y="298"/>
                  </a:lnTo>
                  <a:lnTo>
                    <a:pt x="362" y="302"/>
                  </a:lnTo>
                  <a:lnTo>
                    <a:pt x="361" y="300"/>
                  </a:lnTo>
                  <a:lnTo>
                    <a:pt x="358" y="298"/>
                  </a:lnTo>
                  <a:lnTo>
                    <a:pt x="360" y="296"/>
                  </a:lnTo>
                  <a:lnTo>
                    <a:pt x="363" y="296"/>
                  </a:lnTo>
                  <a:lnTo>
                    <a:pt x="370" y="299"/>
                  </a:lnTo>
                  <a:lnTo>
                    <a:pt x="371" y="303"/>
                  </a:lnTo>
                  <a:lnTo>
                    <a:pt x="373" y="306"/>
                  </a:lnTo>
                  <a:lnTo>
                    <a:pt x="377" y="309"/>
                  </a:lnTo>
                  <a:lnTo>
                    <a:pt x="380" y="307"/>
                  </a:lnTo>
                  <a:lnTo>
                    <a:pt x="396" y="291"/>
                  </a:lnTo>
                  <a:lnTo>
                    <a:pt x="397" y="287"/>
                  </a:lnTo>
                  <a:lnTo>
                    <a:pt x="394" y="263"/>
                  </a:lnTo>
                  <a:lnTo>
                    <a:pt x="395" y="260"/>
                  </a:lnTo>
                  <a:lnTo>
                    <a:pt x="400" y="251"/>
                  </a:lnTo>
                  <a:lnTo>
                    <a:pt x="402" y="251"/>
                  </a:lnTo>
                  <a:lnTo>
                    <a:pt x="404" y="248"/>
                  </a:lnTo>
                  <a:lnTo>
                    <a:pt x="402" y="243"/>
                  </a:lnTo>
                  <a:lnTo>
                    <a:pt x="404" y="239"/>
                  </a:lnTo>
                  <a:lnTo>
                    <a:pt x="409" y="236"/>
                  </a:lnTo>
                  <a:lnTo>
                    <a:pt x="409" y="225"/>
                  </a:lnTo>
                  <a:lnTo>
                    <a:pt x="419" y="222"/>
                  </a:lnTo>
                  <a:lnTo>
                    <a:pt x="427" y="223"/>
                  </a:lnTo>
                  <a:lnTo>
                    <a:pt x="441" y="214"/>
                  </a:lnTo>
                  <a:lnTo>
                    <a:pt x="445" y="209"/>
                  </a:lnTo>
                  <a:lnTo>
                    <a:pt x="445" y="206"/>
                  </a:lnTo>
                  <a:lnTo>
                    <a:pt x="442" y="201"/>
                  </a:lnTo>
                  <a:lnTo>
                    <a:pt x="437" y="189"/>
                  </a:lnTo>
                  <a:lnTo>
                    <a:pt x="433" y="188"/>
                  </a:lnTo>
                  <a:lnTo>
                    <a:pt x="427" y="177"/>
                  </a:lnTo>
                  <a:lnTo>
                    <a:pt x="429" y="172"/>
                  </a:lnTo>
                  <a:lnTo>
                    <a:pt x="432" y="171"/>
                  </a:lnTo>
                  <a:lnTo>
                    <a:pt x="461" y="176"/>
                  </a:lnTo>
                  <a:lnTo>
                    <a:pt x="477" y="171"/>
                  </a:lnTo>
                  <a:lnTo>
                    <a:pt x="483" y="162"/>
                  </a:lnTo>
                  <a:lnTo>
                    <a:pt x="483" y="157"/>
                  </a:lnTo>
                  <a:lnTo>
                    <a:pt x="485" y="154"/>
                  </a:lnTo>
                  <a:lnTo>
                    <a:pt x="483" y="151"/>
                  </a:lnTo>
                  <a:lnTo>
                    <a:pt x="479" y="150"/>
                  </a:lnTo>
                  <a:lnTo>
                    <a:pt x="478" y="143"/>
                  </a:lnTo>
                  <a:lnTo>
                    <a:pt x="482" y="140"/>
                  </a:lnTo>
                  <a:lnTo>
                    <a:pt x="485" y="134"/>
                  </a:lnTo>
                  <a:lnTo>
                    <a:pt x="503" y="116"/>
                  </a:lnTo>
                  <a:lnTo>
                    <a:pt x="506" y="109"/>
                  </a:lnTo>
                  <a:lnTo>
                    <a:pt x="507" y="104"/>
                  </a:lnTo>
                  <a:lnTo>
                    <a:pt x="505" y="101"/>
                  </a:lnTo>
                  <a:lnTo>
                    <a:pt x="505" y="99"/>
                  </a:lnTo>
                  <a:lnTo>
                    <a:pt x="508" y="91"/>
                  </a:lnTo>
                  <a:lnTo>
                    <a:pt x="508" y="89"/>
                  </a:lnTo>
                  <a:lnTo>
                    <a:pt x="502" y="70"/>
                  </a:lnTo>
                  <a:lnTo>
                    <a:pt x="488" y="58"/>
                  </a:lnTo>
                  <a:lnTo>
                    <a:pt x="488" y="56"/>
                  </a:lnTo>
                  <a:lnTo>
                    <a:pt x="488" y="52"/>
                  </a:lnTo>
                  <a:lnTo>
                    <a:pt x="492" y="48"/>
                  </a:lnTo>
                  <a:lnTo>
                    <a:pt x="506" y="37"/>
                  </a:lnTo>
                  <a:lnTo>
                    <a:pt x="507" y="33"/>
                  </a:lnTo>
                  <a:lnTo>
                    <a:pt x="507" y="32"/>
                  </a:lnTo>
                  <a:lnTo>
                    <a:pt x="513" y="32"/>
                  </a:lnTo>
                  <a:lnTo>
                    <a:pt x="516" y="34"/>
                  </a:lnTo>
                  <a:lnTo>
                    <a:pt x="519" y="33"/>
                  </a:lnTo>
                  <a:lnTo>
                    <a:pt x="518" y="30"/>
                  </a:lnTo>
                  <a:lnTo>
                    <a:pt x="520" y="28"/>
                  </a:lnTo>
                  <a:lnTo>
                    <a:pt x="528" y="25"/>
                  </a:lnTo>
                  <a:lnTo>
                    <a:pt x="531" y="22"/>
                  </a:lnTo>
                  <a:lnTo>
                    <a:pt x="531" y="19"/>
                  </a:lnTo>
                  <a:lnTo>
                    <a:pt x="535" y="19"/>
                  </a:lnTo>
                  <a:lnTo>
                    <a:pt x="538" y="17"/>
                  </a:lnTo>
                  <a:lnTo>
                    <a:pt x="546" y="16"/>
                  </a:lnTo>
                  <a:lnTo>
                    <a:pt x="553" y="12"/>
                  </a:lnTo>
                  <a:lnTo>
                    <a:pt x="560" y="11"/>
                  </a:lnTo>
                  <a:lnTo>
                    <a:pt x="568" y="7"/>
                  </a:lnTo>
                  <a:lnTo>
                    <a:pt x="571" y="7"/>
                  </a:lnTo>
                  <a:lnTo>
                    <a:pt x="602" y="5"/>
                  </a:lnTo>
                  <a:lnTo>
                    <a:pt x="604" y="6"/>
                  </a:lnTo>
                  <a:lnTo>
                    <a:pt x="610" y="5"/>
                  </a:lnTo>
                  <a:lnTo>
                    <a:pt x="623" y="10"/>
                  </a:lnTo>
                  <a:lnTo>
                    <a:pt x="627" y="10"/>
                  </a:lnTo>
                  <a:lnTo>
                    <a:pt x="633" y="5"/>
                  </a:lnTo>
                  <a:lnTo>
                    <a:pt x="635" y="5"/>
                  </a:lnTo>
                  <a:lnTo>
                    <a:pt x="639" y="3"/>
                  </a:lnTo>
                  <a:lnTo>
                    <a:pt x="648" y="4"/>
                  </a:lnTo>
                  <a:lnTo>
                    <a:pt x="648" y="0"/>
                  </a:lnTo>
                  <a:lnTo>
                    <a:pt x="648" y="1"/>
                  </a:lnTo>
                  <a:lnTo>
                    <a:pt x="657" y="4"/>
                  </a:lnTo>
                  <a:lnTo>
                    <a:pt x="670" y="2"/>
                  </a:lnTo>
                  <a:lnTo>
                    <a:pt x="672" y="3"/>
                  </a:lnTo>
                  <a:lnTo>
                    <a:pt x="677" y="6"/>
                  </a:lnTo>
                  <a:lnTo>
                    <a:pt x="682" y="4"/>
                  </a:lnTo>
                  <a:lnTo>
                    <a:pt x="684" y="6"/>
                  </a:lnTo>
                  <a:lnTo>
                    <a:pt x="684" y="17"/>
                  </a:lnTo>
                  <a:lnTo>
                    <a:pt x="686" y="18"/>
                  </a:lnTo>
                  <a:lnTo>
                    <a:pt x="692" y="15"/>
                  </a:lnTo>
                  <a:lnTo>
                    <a:pt x="695" y="14"/>
                  </a:lnTo>
                  <a:lnTo>
                    <a:pt x="710" y="25"/>
                  </a:lnTo>
                  <a:lnTo>
                    <a:pt x="712" y="31"/>
                  </a:lnTo>
                  <a:lnTo>
                    <a:pt x="711" y="41"/>
                  </a:lnTo>
                  <a:lnTo>
                    <a:pt x="713" y="44"/>
                  </a:lnTo>
                  <a:lnTo>
                    <a:pt x="713" y="48"/>
                  </a:lnTo>
                  <a:lnTo>
                    <a:pt x="712" y="51"/>
                  </a:lnTo>
                  <a:lnTo>
                    <a:pt x="709" y="52"/>
                  </a:lnTo>
                  <a:lnTo>
                    <a:pt x="708" y="54"/>
                  </a:lnTo>
                  <a:lnTo>
                    <a:pt x="710" y="56"/>
                  </a:lnTo>
                  <a:lnTo>
                    <a:pt x="715" y="58"/>
                  </a:lnTo>
                  <a:lnTo>
                    <a:pt x="722" y="68"/>
                  </a:lnTo>
                  <a:lnTo>
                    <a:pt x="724" y="69"/>
                  </a:lnTo>
                  <a:lnTo>
                    <a:pt x="729" y="67"/>
                  </a:lnTo>
                  <a:lnTo>
                    <a:pt x="731" y="68"/>
                  </a:lnTo>
                  <a:lnTo>
                    <a:pt x="735" y="65"/>
                  </a:lnTo>
                  <a:lnTo>
                    <a:pt x="739" y="64"/>
                  </a:lnTo>
                  <a:lnTo>
                    <a:pt x="740" y="67"/>
                  </a:lnTo>
                  <a:lnTo>
                    <a:pt x="740" y="72"/>
                  </a:lnTo>
                  <a:lnTo>
                    <a:pt x="769" y="87"/>
                  </a:lnTo>
                  <a:lnTo>
                    <a:pt x="775" y="86"/>
                  </a:lnTo>
                  <a:lnTo>
                    <a:pt x="781" y="90"/>
                  </a:lnTo>
                  <a:lnTo>
                    <a:pt x="791" y="90"/>
                  </a:lnTo>
                  <a:lnTo>
                    <a:pt x="761" y="112"/>
                  </a:lnTo>
                  <a:lnTo>
                    <a:pt x="758" y="118"/>
                  </a:lnTo>
                  <a:lnTo>
                    <a:pt x="759" y="119"/>
                  </a:lnTo>
                  <a:lnTo>
                    <a:pt x="759" y="121"/>
                  </a:lnTo>
                  <a:lnTo>
                    <a:pt x="756" y="128"/>
                  </a:lnTo>
                  <a:lnTo>
                    <a:pt x="752" y="131"/>
                  </a:lnTo>
                  <a:lnTo>
                    <a:pt x="749" y="130"/>
                  </a:lnTo>
                  <a:lnTo>
                    <a:pt x="746" y="127"/>
                  </a:lnTo>
                  <a:lnTo>
                    <a:pt x="730" y="128"/>
                  </a:lnTo>
                  <a:lnTo>
                    <a:pt x="728" y="129"/>
                  </a:lnTo>
                  <a:lnTo>
                    <a:pt x="724" y="135"/>
                  </a:lnTo>
                  <a:lnTo>
                    <a:pt x="722" y="137"/>
                  </a:lnTo>
                  <a:lnTo>
                    <a:pt x="717" y="137"/>
                  </a:lnTo>
                  <a:lnTo>
                    <a:pt x="711" y="135"/>
                  </a:lnTo>
                  <a:lnTo>
                    <a:pt x="707" y="136"/>
                  </a:lnTo>
                  <a:lnTo>
                    <a:pt x="705" y="139"/>
                  </a:lnTo>
                  <a:lnTo>
                    <a:pt x="703" y="142"/>
                  </a:lnTo>
                  <a:lnTo>
                    <a:pt x="699" y="142"/>
                  </a:lnTo>
                  <a:lnTo>
                    <a:pt x="695" y="141"/>
                  </a:lnTo>
                  <a:lnTo>
                    <a:pt x="692" y="142"/>
                  </a:lnTo>
                  <a:lnTo>
                    <a:pt x="688" y="140"/>
                  </a:lnTo>
                  <a:lnTo>
                    <a:pt x="677" y="141"/>
                  </a:lnTo>
                  <a:lnTo>
                    <a:pt x="674" y="139"/>
                  </a:lnTo>
                  <a:lnTo>
                    <a:pt x="669" y="139"/>
                  </a:lnTo>
                  <a:lnTo>
                    <a:pt x="633" y="123"/>
                  </a:lnTo>
                  <a:lnTo>
                    <a:pt x="628" y="125"/>
                  </a:lnTo>
                  <a:lnTo>
                    <a:pt x="625" y="128"/>
                  </a:lnTo>
                  <a:lnTo>
                    <a:pt x="619" y="128"/>
                  </a:lnTo>
                  <a:lnTo>
                    <a:pt x="616" y="128"/>
                  </a:lnTo>
                  <a:lnTo>
                    <a:pt x="613" y="130"/>
                  </a:lnTo>
                  <a:lnTo>
                    <a:pt x="613" y="138"/>
                  </a:lnTo>
                  <a:lnTo>
                    <a:pt x="606" y="151"/>
                  </a:lnTo>
                  <a:lnTo>
                    <a:pt x="607" y="152"/>
                  </a:lnTo>
                  <a:lnTo>
                    <a:pt x="615" y="152"/>
                  </a:lnTo>
                  <a:lnTo>
                    <a:pt x="617" y="157"/>
                  </a:lnTo>
                  <a:lnTo>
                    <a:pt x="617" y="159"/>
                  </a:lnTo>
                  <a:lnTo>
                    <a:pt x="612" y="161"/>
                  </a:lnTo>
                  <a:lnTo>
                    <a:pt x="611" y="163"/>
                  </a:lnTo>
                  <a:lnTo>
                    <a:pt x="611" y="166"/>
                  </a:lnTo>
                  <a:lnTo>
                    <a:pt x="613" y="169"/>
                  </a:lnTo>
                  <a:lnTo>
                    <a:pt x="616" y="170"/>
                  </a:lnTo>
                  <a:lnTo>
                    <a:pt x="625" y="169"/>
                  </a:lnTo>
                  <a:lnTo>
                    <a:pt x="627" y="171"/>
                  </a:lnTo>
                  <a:lnTo>
                    <a:pt x="628" y="174"/>
                  </a:lnTo>
                  <a:lnTo>
                    <a:pt x="628" y="176"/>
                  </a:lnTo>
                  <a:lnTo>
                    <a:pt x="624" y="179"/>
                  </a:lnTo>
                  <a:lnTo>
                    <a:pt x="619" y="181"/>
                  </a:lnTo>
                  <a:lnTo>
                    <a:pt x="617" y="187"/>
                  </a:lnTo>
                  <a:lnTo>
                    <a:pt x="627" y="196"/>
                  </a:lnTo>
                  <a:lnTo>
                    <a:pt x="628" y="203"/>
                  </a:lnTo>
                  <a:lnTo>
                    <a:pt x="627" y="206"/>
                  </a:lnTo>
                  <a:lnTo>
                    <a:pt x="616" y="213"/>
                  </a:lnTo>
                  <a:lnTo>
                    <a:pt x="615" y="216"/>
                  </a:lnTo>
                  <a:lnTo>
                    <a:pt x="622" y="219"/>
                  </a:lnTo>
                  <a:lnTo>
                    <a:pt x="625" y="227"/>
                  </a:lnTo>
                  <a:lnTo>
                    <a:pt x="634" y="231"/>
                  </a:lnTo>
                  <a:lnTo>
                    <a:pt x="633" y="239"/>
                  </a:lnTo>
                  <a:lnTo>
                    <a:pt x="639" y="240"/>
                  </a:lnTo>
                  <a:lnTo>
                    <a:pt x="641" y="242"/>
                  </a:lnTo>
                  <a:lnTo>
                    <a:pt x="646" y="241"/>
                  </a:lnTo>
                  <a:lnTo>
                    <a:pt x="649" y="242"/>
                  </a:lnTo>
                  <a:lnTo>
                    <a:pt x="649" y="250"/>
                  </a:lnTo>
                  <a:lnTo>
                    <a:pt x="652" y="258"/>
                  </a:lnTo>
                  <a:lnTo>
                    <a:pt x="653" y="259"/>
                  </a:lnTo>
                  <a:lnTo>
                    <a:pt x="669" y="260"/>
                  </a:lnTo>
                  <a:lnTo>
                    <a:pt x="673" y="263"/>
                  </a:lnTo>
                  <a:lnTo>
                    <a:pt x="677" y="262"/>
                  </a:lnTo>
                  <a:lnTo>
                    <a:pt x="681" y="268"/>
                  </a:lnTo>
                  <a:lnTo>
                    <a:pt x="681" y="272"/>
                  </a:lnTo>
                  <a:lnTo>
                    <a:pt x="682" y="276"/>
                  </a:lnTo>
                  <a:lnTo>
                    <a:pt x="678" y="280"/>
                  </a:lnTo>
                  <a:lnTo>
                    <a:pt x="677" y="283"/>
                  </a:lnTo>
                  <a:lnTo>
                    <a:pt x="668" y="284"/>
                  </a:lnTo>
                  <a:lnTo>
                    <a:pt x="665" y="283"/>
                  </a:lnTo>
                  <a:lnTo>
                    <a:pt x="660" y="283"/>
                  </a:lnTo>
                  <a:lnTo>
                    <a:pt x="658" y="286"/>
                  </a:lnTo>
                  <a:lnTo>
                    <a:pt x="648" y="291"/>
                  </a:lnTo>
                  <a:lnTo>
                    <a:pt x="645" y="297"/>
                  </a:lnTo>
                  <a:lnTo>
                    <a:pt x="645" y="305"/>
                  </a:lnTo>
                  <a:lnTo>
                    <a:pt x="648" y="312"/>
                  </a:lnTo>
                  <a:lnTo>
                    <a:pt x="648" y="316"/>
                  </a:lnTo>
                  <a:lnTo>
                    <a:pt x="651" y="316"/>
                  </a:lnTo>
                  <a:lnTo>
                    <a:pt x="652" y="319"/>
                  </a:lnTo>
                  <a:lnTo>
                    <a:pt x="651" y="321"/>
                  </a:lnTo>
                  <a:lnTo>
                    <a:pt x="646" y="325"/>
                  </a:lnTo>
                  <a:lnTo>
                    <a:pt x="644" y="330"/>
                  </a:lnTo>
                  <a:lnTo>
                    <a:pt x="645" y="333"/>
                  </a:lnTo>
                  <a:lnTo>
                    <a:pt x="646" y="334"/>
                  </a:lnTo>
                  <a:lnTo>
                    <a:pt x="656" y="334"/>
                  </a:lnTo>
                  <a:lnTo>
                    <a:pt x="657" y="339"/>
                  </a:lnTo>
                  <a:lnTo>
                    <a:pt x="656" y="341"/>
                  </a:lnTo>
                  <a:lnTo>
                    <a:pt x="653" y="341"/>
                  </a:lnTo>
                  <a:lnTo>
                    <a:pt x="649" y="341"/>
                  </a:lnTo>
                  <a:lnTo>
                    <a:pt x="647" y="339"/>
                  </a:lnTo>
                  <a:lnTo>
                    <a:pt x="644" y="345"/>
                  </a:lnTo>
                  <a:lnTo>
                    <a:pt x="633" y="350"/>
                  </a:lnTo>
                  <a:lnTo>
                    <a:pt x="623" y="363"/>
                  </a:lnTo>
                  <a:lnTo>
                    <a:pt x="619" y="365"/>
                  </a:lnTo>
                  <a:lnTo>
                    <a:pt x="611" y="374"/>
                  </a:lnTo>
                  <a:lnTo>
                    <a:pt x="610" y="381"/>
                  </a:lnTo>
                  <a:lnTo>
                    <a:pt x="611" y="387"/>
                  </a:lnTo>
                  <a:lnTo>
                    <a:pt x="608" y="393"/>
                  </a:lnTo>
                  <a:lnTo>
                    <a:pt x="601" y="398"/>
                  </a:lnTo>
                  <a:lnTo>
                    <a:pt x="594" y="398"/>
                  </a:lnTo>
                  <a:lnTo>
                    <a:pt x="589" y="402"/>
                  </a:lnTo>
                  <a:lnTo>
                    <a:pt x="558" y="453"/>
                  </a:lnTo>
                  <a:lnTo>
                    <a:pt x="548" y="458"/>
                  </a:lnTo>
                  <a:lnTo>
                    <a:pt x="514" y="506"/>
                  </a:lnTo>
                  <a:lnTo>
                    <a:pt x="510" y="509"/>
                  </a:lnTo>
                  <a:lnTo>
                    <a:pt x="506" y="510"/>
                  </a:lnTo>
                  <a:lnTo>
                    <a:pt x="487" y="509"/>
                  </a:lnTo>
                  <a:lnTo>
                    <a:pt x="477" y="513"/>
                  </a:lnTo>
                  <a:lnTo>
                    <a:pt x="472" y="518"/>
                  </a:lnTo>
                  <a:lnTo>
                    <a:pt x="469" y="519"/>
                  </a:lnTo>
                  <a:lnTo>
                    <a:pt x="467" y="517"/>
                  </a:lnTo>
                  <a:lnTo>
                    <a:pt x="458" y="503"/>
                  </a:lnTo>
                  <a:lnTo>
                    <a:pt x="454" y="500"/>
                  </a:lnTo>
                  <a:lnTo>
                    <a:pt x="452" y="500"/>
                  </a:lnTo>
                  <a:lnTo>
                    <a:pt x="412" y="544"/>
                  </a:lnTo>
                  <a:lnTo>
                    <a:pt x="407" y="565"/>
                  </a:lnTo>
                  <a:lnTo>
                    <a:pt x="407" y="569"/>
                  </a:lnTo>
                  <a:lnTo>
                    <a:pt x="409" y="574"/>
                  </a:lnTo>
                  <a:lnTo>
                    <a:pt x="414" y="577"/>
                  </a:lnTo>
                  <a:lnTo>
                    <a:pt x="419" y="576"/>
                  </a:lnTo>
                  <a:lnTo>
                    <a:pt x="426" y="578"/>
                  </a:lnTo>
                  <a:lnTo>
                    <a:pt x="434" y="578"/>
                  </a:lnTo>
                  <a:lnTo>
                    <a:pt x="436" y="579"/>
                  </a:lnTo>
                  <a:lnTo>
                    <a:pt x="440" y="583"/>
                  </a:lnTo>
                  <a:lnTo>
                    <a:pt x="441" y="585"/>
                  </a:lnTo>
                  <a:lnTo>
                    <a:pt x="435" y="606"/>
                  </a:lnTo>
                  <a:lnTo>
                    <a:pt x="435" y="611"/>
                  </a:lnTo>
                  <a:lnTo>
                    <a:pt x="436" y="614"/>
                  </a:lnTo>
                  <a:lnTo>
                    <a:pt x="445" y="624"/>
                  </a:lnTo>
                  <a:lnTo>
                    <a:pt x="448" y="624"/>
                  </a:lnTo>
                  <a:lnTo>
                    <a:pt x="455" y="622"/>
                  </a:lnTo>
                  <a:lnTo>
                    <a:pt x="459" y="623"/>
                  </a:lnTo>
                  <a:lnTo>
                    <a:pt x="460" y="625"/>
                  </a:lnTo>
                  <a:lnTo>
                    <a:pt x="461" y="642"/>
                  </a:lnTo>
                  <a:lnTo>
                    <a:pt x="465" y="649"/>
                  </a:lnTo>
                  <a:lnTo>
                    <a:pt x="467" y="655"/>
                  </a:lnTo>
                  <a:lnTo>
                    <a:pt x="476" y="665"/>
                  </a:lnTo>
                  <a:lnTo>
                    <a:pt x="477" y="667"/>
                  </a:lnTo>
                  <a:lnTo>
                    <a:pt x="480" y="670"/>
                  </a:lnTo>
                  <a:lnTo>
                    <a:pt x="481" y="673"/>
                  </a:lnTo>
                  <a:lnTo>
                    <a:pt x="477" y="675"/>
                  </a:lnTo>
                  <a:lnTo>
                    <a:pt x="476" y="677"/>
                  </a:lnTo>
                  <a:lnTo>
                    <a:pt x="477" y="686"/>
                  </a:lnTo>
                  <a:lnTo>
                    <a:pt x="476" y="688"/>
                  </a:lnTo>
                  <a:lnTo>
                    <a:pt x="481" y="689"/>
                  </a:lnTo>
                  <a:lnTo>
                    <a:pt x="482" y="691"/>
                  </a:lnTo>
                  <a:lnTo>
                    <a:pt x="476" y="692"/>
                  </a:lnTo>
                  <a:lnTo>
                    <a:pt x="471" y="694"/>
                  </a:lnTo>
                  <a:lnTo>
                    <a:pt x="470" y="698"/>
                  </a:lnTo>
                  <a:lnTo>
                    <a:pt x="468" y="699"/>
                  </a:lnTo>
                  <a:lnTo>
                    <a:pt x="460" y="698"/>
                  </a:lnTo>
                  <a:lnTo>
                    <a:pt x="458" y="697"/>
                  </a:lnTo>
                  <a:lnTo>
                    <a:pt x="458" y="694"/>
                  </a:lnTo>
                  <a:lnTo>
                    <a:pt x="458" y="690"/>
                  </a:lnTo>
                  <a:lnTo>
                    <a:pt x="458" y="689"/>
                  </a:lnTo>
                  <a:lnTo>
                    <a:pt x="452" y="688"/>
                  </a:lnTo>
                  <a:lnTo>
                    <a:pt x="437" y="693"/>
                  </a:lnTo>
                  <a:lnTo>
                    <a:pt x="434" y="700"/>
                  </a:lnTo>
                  <a:lnTo>
                    <a:pt x="432" y="702"/>
                  </a:lnTo>
                  <a:lnTo>
                    <a:pt x="417" y="701"/>
                  </a:lnTo>
                  <a:lnTo>
                    <a:pt x="411" y="694"/>
                  </a:lnTo>
                  <a:lnTo>
                    <a:pt x="406" y="698"/>
                  </a:lnTo>
                  <a:lnTo>
                    <a:pt x="402" y="695"/>
                  </a:lnTo>
                  <a:lnTo>
                    <a:pt x="383" y="697"/>
                  </a:lnTo>
                  <a:lnTo>
                    <a:pt x="380" y="694"/>
                  </a:lnTo>
                  <a:lnTo>
                    <a:pt x="379" y="697"/>
                  </a:lnTo>
                  <a:lnTo>
                    <a:pt x="377" y="697"/>
                  </a:lnTo>
                  <a:lnTo>
                    <a:pt x="376" y="692"/>
                  </a:lnTo>
                  <a:lnTo>
                    <a:pt x="374" y="691"/>
                  </a:lnTo>
                  <a:lnTo>
                    <a:pt x="373" y="695"/>
                  </a:lnTo>
                  <a:lnTo>
                    <a:pt x="373" y="710"/>
                  </a:lnTo>
                  <a:lnTo>
                    <a:pt x="356" y="710"/>
                  </a:lnTo>
                  <a:lnTo>
                    <a:pt x="353" y="711"/>
                  </a:lnTo>
                  <a:lnTo>
                    <a:pt x="348" y="710"/>
                  </a:lnTo>
                  <a:lnTo>
                    <a:pt x="347" y="716"/>
                  </a:lnTo>
                  <a:lnTo>
                    <a:pt x="345" y="716"/>
                  </a:lnTo>
                  <a:lnTo>
                    <a:pt x="343" y="720"/>
                  </a:lnTo>
                  <a:lnTo>
                    <a:pt x="339" y="723"/>
                  </a:lnTo>
                  <a:lnTo>
                    <a:pt x="336" y="723"/>
                  </a:lnTo>
                  <a:lnTo>
                    <a:pt x="324" y="719"/>
                  </a:lnTo>
                  <a:lnTo>
                    <a:pt x="314" y="719"/>
                  </a:lnTo>
                  <a:lnTo>
                    <a:pt x="312" y="716"/>
                  </a:lnTo>
                  <a:lnTo>
                    <a:pt x="310" y="710"/>
                  </a:lnTo>
                  <a:lnTo>
                    <a:pt x="305" y="704"/>
                  </a:lnTo>
                  <a:lnTo>
                    <a:pt x="295" y="680"/>
                  </a:lnTo>
                  <a:lnTo>
                    <a:pt x="295" y="673"/>
                  </a:lnTo>
                  <a:lnTo>
                    <a:pt x="291" y="673"/>
                  </a:lnTo>
                  <a:lnTo>
                    <a:pt x="276" y="667"/>
                  </a:lnTo>
                  <a:lnTo>
                    <a:pt x="273" y="650"/>
                  </a:lnTo>
                  <a:lnTo>
                    <a:pt x="270" y="646"/>
                  </a:lnTo>
                  <a:lnTo>
                    <a:pt x="258" y="637"/>
                  </a:lnTo>
                  <a:lnTo>
                    <a:pt x="215" y="639"/>
                  </a:lnTo>
                  <a:lnTo>
                    <a:pt x="202" y="645"/>
                  </a:lnTo>
                  <a:lnTo>
                    <a:pt x="182" y="641"/>
                  </a:lnTo>
                  <a:lnTo>
                    <a:pt x="176" y="651"/>
                  </a:lnTo>
                  <a:lnTo>
                    <a:pt x="171" y="646"/>
                  </a:lnTo>
                  <a:lnTo>
                    <a:pt x="161" y="646"/>
                  </a:lnTo>
                  <a:lnTo>
                    <a:pt x="153" y="640"/>
                  </a:lnTo>
                  <a:lnTo>
                    <a:pt x="141" y="641"/>
                  </a:lnTo>
                  <a:lnTo>
                    <a:pt x="130" y="640"/>
                  </a:lnTo>
                  <a:lnTo>
                    <a:pt x="123" y="647"/>
                  </a:lnTo>
                  <a:lnTo>
                    <a:pt x="78" y="646"/>
                  </a:lnTo>
                  <a:lnTo>
                    <a:pt x="64" y="652"/>
                  </a:lnTo>
                  <a:lnTo>
                    <a:pt x="59" y="648"/>
                  </a:lnTo>
                  <a:lnTo>
                    <a:pt x="51" y="654"/>
                  </a:lnTo>
                  <a:lnTo>
                    <a:pt x="45" y="654"/>
                  </a:lnTo>
                  <a:lnTo>
                    <a:pt x="40" y="657"/>
                  </a:lnTo>
                  <a:lnTo>
                    <a:pt x="38" y="652"/>
                  </a:lnTo>
                  <a:lnTo>
                    <a:pt x="36" y="6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8" name="Freeform 708"/>
            <p:cNvSpPr>
              <a:spLocks/>
            </p:cNvSpPr>
            <p:nvPr/>
          </p:nvSpPr>
          <p:spPr bwMode="auto">
            <a:xfrm>
              <a:off x="5948043" y="3326971"/>
              <a:ext cx="384208" cy="345861"/>
            </a:xfrm>
            <a:custGeom>
              <a:avLst/>
              <a:gdLst>
                <a:gd name="T0" fmla="*/ 0 w 791"/>
                <a:gd name="T1" fmla="*/ 1 h 723"/>
                <a:gd name="T2" fmla="*/ 0 w 791"/>
                <a:gd name="T3" fmla="*/ 1 h 723"/>
                <a:gd name="T4" fmla="*/ 0 w 791"/>
                <a:gd name="T5" fmla="*/ 1 h 723"/>
                <a:gd name="T6" fmla="*/ 0 w 791"/>
                <a:gd name="T7" fmla="*/ 1 h 723"/>
                <a:gd name="T8" fmla="*/ 0 w 791"/>
                <a:gd name="T9" fmla="*/ 1 h 723"/>
                <a:gd name="T10" fmla="*/ 0 w 791"/>
                <a:gd name="T11" fmla="*/ 0 h 723"/>
                <a:gd name="T12" fmla="*/ 0 w 791"/>
                <a:gd name="T13" fmla="*/ 0 h 723"/>
                <a:gd name="T14" fmla="*/ 0 w 791"/>
                <a:gd name="T15" fmla="*/ 0 h 723"/>
                <a:gd name="T16" fmla="*/ 0 w 791"/>
                <a:gd name="T17" fmla="*/ 0 h 723"/>
                <a:gd name="T18" fmla="*/ 1 w 791"/>
                <a:gd name="T19" fmla="*/ 0 h 723"/>
                <a:gd name="T20" fmla="*/ 1 w 791"/>
                <a:gd name="T21" fmla="*/ 0 h 723"/>
                <a:gd name="T22" fmla="*/ 1 w 791"/>
                <a:gd name="T23" fmla="*/ 0 h 723"/>
                <a:gd name="T24" fmla="*/ 1 w 791"/>
                <a:gd name="T25" fmla="*/ 0 h 723"/>
                <a:gd name="T26" fmla="*/ 1 w 791"/>
                <a:gd name="T27" fmla="*/ 0 h 723"/>
                <a:gd name="T28" fmla="*/ 1 w 791"/>
                <a:gd name="T29" fmla="*/ 0 h 723"/>
                <a:gd name="T30" fmla="*/ 1 w 791"/>
                <a:gd name="T31" fmla="*/ 0 h 723"/>
                <a:gd name="T32" fmla="*/ 1 w 791"/>
                <a:gd name="T33" fmla="*/ 0 h 723"/>
                <a:gd name="T34" fmla="*/ 1 w 791"/>
                <a:gd name="T35" fmla="*/ 0 h 723"/>
                <a:gd name="T36" fmla="*/ 1 w 791"/>
                <a:gd name="T37" fmla="*/ 0 h 723"/>
                <a:gd name="T38" fmla="*/ 1 w 791"/>
                <a:gd name="T39" fmla="*/ 0 h 723"/>
                <a:gd name="T40" fmla="*/ 1 w 791"/>
                <a:gd name="T41" fmla="*/ 0 h 723"/>
                <a:gd name="T42" fmla="*/ 1 w 791"/>
                <a:gd name="T43" fmla="*/ 0 h 723"/>
                <a:gd name="T44" fmla="*/ 1 w 791"/>
                <a:gd name="T45" fmla="*/ 0 h 723"/>
                <a:gd name="T46" fmla="*/ 1 w 791"/>
                <a:gd name="T47" fmla="*/ 0 h 723"/>
                <a:gd name="T48" fmla="*/ 1 w 791"/>
                <a:gd name="T49" fmla="*/ 0 h 723"/>
                <a:gd name="T50" fmla="*/ 1 w 791"/>
                <a:gd name="T51" fmla="*/ 0 h 723"/>
                <a:gd name="T52" fmla="*/ 1 w 791"/>
                <a:gd name="T53" fmla="*/ 0 h 723"/>
                <a:gd name="T54" fmla="*/ 1 w 791"/>
                <a:gd name="T55" fmla="*/ 0 h 723"/>
                <a:gd name="T56" fmla="*/ 1 w 791"/>
                <a:gd name="T57" fmla="*/ 0 h 723"/>
                <a:gd name="T58" fmla="*/ 1 w 791"/>
                <a:gd name="T59" fmla="*/ 0 h 723"/>
                <a:gd name="T60" fmla="*/ 1 w 791"/>
                <a:gd name="T61" fmla="*/ 0 h 723"/>
                <a:gd name="T62" fmla="*/ 1 w 791"/>
                <a:gd name="T63" fmla="*/ 0 h 723"/>
                <a:gd name="T64" fmla="*/ 1 w 791"/>
                <a:gd name="T65" fmla="*/ 0 h 723"/>
                <a:gd name="T66" fmla="*/ 1 w 791"/>
                <a:gd name="T67" fmla="*/ 0 h 723"/>
                <a:gd name="T68" fmla="*/ 1 w 791"/>
                <a:gd name="T69" fmla="*/ 0 h 723"/>
                <a:gd name="T70" fmla="*/ 1 w 791"/>
                <a:gd name="T71" fmla="*/ 0 h 723"/>
                <a:gd name="T72" fmla="*/ 1 w 791"/>
                <a:gd name="T73" fmla="*/ 0 h 723"/>
                <a:gd name="T74" fmla="*/ 1 w 791"/>
                <a:gd name="T75" fmla="*/ 0 h 723"/>
                <a:gd name="T76" fmla="*/ 1 w 791"/>
                <a:gd name="T77" fmla="*/ 0 h 723"/>
                <a:gd name="T78" fmla="*/ 1 w 791"/>
                <a:gd name="T79" fmla="*/ 0 h 723"/>
                <a:gd name="T80" fmla="*/ 1 w 791"/>
                <a:gd name="T81" fmla="*/ 0 h 723"/>
                <a:gd name="T82" fmla="*/ 1 w 791"/>
                <a:gd name="T83" fmla="*/ 0 h 723"/>
                <a:gd name="T84" fmla="*/ 1 w 791"/>
                <a:gd name="T85" fmla="*/ 0 h 723"/>
                <a:gd name="T86" fmla="*/ 1 w 791"/>
                <a:gd name="T87" fmla="*/ 1 h 723"/>
                <a:gd name="T88" fmla="*/ 1 w 791"/>
                <a:gd name="T89" fmla="*/ 1 h 723"/>
                <a:gd name="T90" fmla="*/ 1 w 791"/>
                <a:gd name="T91" fmla="*/ 1 h 723"/>
                <a:gd name="T92" fmla="*/ 1 w 791"/>
                <a:gd name="T93" fmla="*/ 1 h 723"/>
                <a:gd name="T94" fmla="*/ 1 w 791"/>
                <a:gd name="T95" fmla="*/ 1 h 723"/>
                <a:gd name="T96" fmla="*/ 1 w 791"/>
                <a:gd name="T97" fmla="*/ 1 h 723"/>
                <a:gd name="T98" fmla="*/ 1 w 791"/>
                <a:gd name="T99" fmla="*/ 1 h 723"/>
                <a:gd name="T100" fmla="*/ 1 w 791"/>
                <a:gd name="T101" fmla="*/ 1 h 723"/>
                <a:gd name="T102" fmla="*/ 1 w 791"/>
                <a:gd name="T103" fmla="*/ 1 h 723"/>
                <a:gd name="T104" fmla="*/ 1 w 791"/>
                <a:gd name="T105" fmla="*/ 1 h 723"/>
                <a:gd name="T106" fmla="*/ 1 w 791"/>
                <a:gd name="T107" fmla="*/ 1 h 723"/>
                <a:gd name="T108" fmla="*/ 1 w 791"/>
                <a:gd name="T109" fmla="*/ 1 h 723"/>
                <a:gd name="T110" fmla="*/ 1 w 791"/>
                <a:gd name="T111" fmla="*/ 1 h 723"/>
                <a:gd name="T112" fmla="*/ 0 w 791"/>
                <a:gd name="T113" fmla="*/ 1 h 723"/>
                <a:gd name="T114" fmla="*/ 0 w 791"/>
                <a:gd name="T115" fmla="*/ 1 h 723"/>
                <a:gd name="T116" fmla="*/ 0 w 791"/>
                <a:gd name="T117" fmla="*/ 1 h 723"/>
                <a:gd name="T118" fmla="*/ 0 w 791"/>
                <a:gd name="T119" fmla="*/ 1 h 723"/>
                <a:gd name="T120" fmla="*/ 0 w 791"/>
                <a:gd name="T121" fmla="*/ 1 h 723"/>
                <a:gd name="T122" fmla="*/ 0 w 791"/>
                <a:gd name="T123" fmla="*/ 1 h 723"/>
                <a:gd name="T124" fmla="*/ 0 w 791"/>
                <a:gd name="T125" fmla="*/ 1 h 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91"/>
                <a:gd name="T190" fmla="*/ 0 h 723"/>
                <a:gd name="T191" fmla="*/ 791 w 791"/>
                <a:gd name="T192" fmla="*/ 723 h 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91" h="723">
                  <a:moveTo>
                    <a:pt x="36" y="651"/>
                  </a:moveTo>
                  <a:lnTo>
                    <a:pt x="47" y="602"/>
                  </a:lnTo>
                  <a:lnTo>
                    <a:pt x="65" y="583"/>
                  </a:lnTo>
                  <a:lnTo>
                    <a:pt x="100" y="572"/>
                  </a:lnTo>
                  <a:lnTo>
                    <a:pt x="112" y="561"/>
                  </a:lnTo>
                  <a:lnTo>
                    <a:pt x="115" y="556"/>
                  </a:lnTo>
                  <a:lnTo>
                    <a:pt x="114" y="547"/>
                  </a:lnTo>
                  <a:lnTo>
                    <a:pt x="109" y="543"/>
                  </a:lnTo>
                  <a:lnTo>
                    <a:pt x="93" y="540"/>
                  </a:lnTo>
                  <a:lnTo>
                    <a:pt x="89" y="493"/>
                  </a:lnTo>
                  <a:lnTo>
                    <a:pt x="83" y="487"/>
                  </a:lnTo>
                  <a:lnTo>
                    <a:pt x="47" y="473"/>
                  </a:lnTo>
                  <a:lnTo>
                    <a:pt x="36" y="463"/>
                  </a:lnTo>
                  <a:lnTo>
                    <a:pt x="18" y="427"/>
                  </a:lnTo>
                  <a:lnTo>
                    <a:pt x="0" y="408"/>
                  </a:lnTo>
                  <a:lnTo>
                    <a:pt x="3" y="404"/>
                  </a:lnTo>
                  <a:lnTo>
                    <a:pt x="75" y="427"/>
                  </a:lnTo>
                  <a:lnTo>
                    <a:pt x="79" y="426"/>
                  </a:lnTo>
                  <a:lnTo>
                    <a:pt x="82" y="424"/>
                  </a:lnTo>
                  <a:lnTo>
                    <a:pt x="138" y="421"/>
                  </a:lnTo>
                  <a:lnTo>
                    <a:pt x="151" y="427"/>
                  </a:lnTo>
                  <a:lnTo>
                    <a:pt x="154" y="425"/>
                  </a:lnTo>
                  <a:lnTo>
                    <a:pt x="158" y="421"/>
                  </a:lnTo>
                  <a:lnTo>
                    <a:pt x="160" y="419"/>
                  </a:lnTo>
                  <a:lnTo>
                    <a:pt x="166" y="417"/>
                  </a:lnTo>
                  <a:lnTo>
                    <a:pt x="198" y="418"/>
                  </a:lnTo>
                  <a:lnTo>
                    <a:pt x="252" y="404"/>
                  </a:lnTo>
                  <a:lnTo>
                    <a:pt x="258" y="399"/>
                  </a:lnTo>
                  <a:lnTo>
                    <a:pt x="259" y="393"/>
                  </a:lnTo>
                  <a:lnTo>
                    <a:pt x="256" y="390"/>
                  </a:lnTo>
                  <a:lnTo>
                    <a:pt x="256" y="387"/>
                  </a:lnTo>
                  <a:lnTo>
                    <a:pt x="259" y="371"/>
                  </a:lnTo>
                  <a:lnTo>
                    <a:pt x="257" y="359"/>
                  </a:lnTo>
                  <a:lnTo>
                    <a:pt x="260" y="347"/>
                  </a:lnTo>
                  <a:lnTo>
                    <a:pt x="264" y="341"/>
                  </a:lnTo>
                  <a:lnTo>
                    <a:pt x="274" y="334"/>
                  </a:lnTo>
                  <a:lnTo>
                    <a:pt x="279" y="325"/>
                  </a:lnTo>
                  <a:lnTo>
                    <a:pt x="285" y="322"/>
                  </a:lnTo>
                  <a:lnTo>
                    <a:pt x="289" y="324"/>
                  </a:lnTo>
                  <a:lnTo>
                    <a:pt x="289" y="327"/>
                  </a:lnTo>
                  <a:lnTo>
                    <a:pt x="324" y="323"/>
                  </a:lnTo>
                  <a:lnTo>
                    <a:pt x="326" y="321"/>
                  </a:lnTo>
                  <a:lnTo>
                    <a:pt x="326" y="318"/>
                  </a:lnTo>
                  <a:lnTo>
                    <a:pt x="319" y="316"/>
                  </a:lnTo>
                  <a:lnTo>
                    <a:pt x="318" y="314"/>
                  </a:lnTo>
                  <a:lnTo>
                    <a:pt x="321" y="311"/>
                  </a:lnTo>
                  <a:lnTo>
                    <a:pt x="336" y="304"/>
                  </a:lnTo>
                  <a:lnTo>
                    <a:pt x="338" y="300"/>
                  </a:lnTo>
                  <a:lnTo>
                    <a:pt x="342" y="298"/>
                  </a:lnTo>
                  <a:lnTo>
                    <a:pt x="347" y="298"/>
                  </a:lnTo>
                  <a:lnTo>
                    <a:pt x="362" y="302"/>
                  </a:lnTo>
                  <a:lnTo>
                    <a:pt x="361" y="300"/>
                  </a:lnTo>
                  <a:lnTo>
                    <a:pt x="358" y="298"/>
                  </a:lnTo>
                  <a:lnTo>
                    <a:pt x="360" y="296"/>
                  </a:lnTo>
                  <a:lnTo>
                    <a:pt x="363" y="296"/>
                  </a:lnTo>
                  <a:lnTo>
                    <a:pt x="370" y="299"/>
                  </a:lnTo>
                  <a:lnTo>
                    <a:pt x="371" y="303"/>
                  </a:lnTo>
                  <a:lnTo>
                    <a:pt x="373" y="306"/>
                  </a:lnTo>
                  <a:lnTo>
                    <a:pt x="377" y="309"/>
                  </a:lnTo>
                  <a:lnTo>
                    <a:pt x="380" y="307"/>
                  </a:lnTo>
                  <a:lnTo>
                    <a:pt x="396" y="291"/>
                  </a:lnTo>
                  <a:lnTo>
                    <a:pt x="397" y="287"/>
                  </a:lnTo>
                  <a:lnTo>
                    <a:pt x="394" y="263"/>
                  </a:lnTo>
                  <a:lnTo>
                    <a:pt x="395" y="260"/>
                  </a:lnTo>
                  <a:lnTo>
                    <a:pt x="400" y="251"/>
                  </a:lnTo>
                  <a:lnTo>
                    <a:pt x="402" y="251"/>
                  </a:lnTo>
                  <a:lnTo>
                    <a:pt x="404" y="248"/>
                  </a:lnTo>
                  <a:lnTo>
                    <a:pt x="402" y="243"/>
                  </a:lnTo>
                  <a:lnTo>
                    <a:pt x="404" y="239"/>
                  </a:lnTo>
                  <a:lnTo>
                    <a:pt x="409" y="236"/>
                  </a:lnTo>
                  <a:lnTo>
                    <a:pt x="409" y="225"/>
                  </a:lnTo>
                  <a:lnTo>
                    <a:pt x="419" y="222"/>
                  </a:lnTo>
                  <a:lnTo>
                    <a:pt x="427" y="223"/>
                  </a:lnTo>
                  <a:lnTo>
                    <a:pt x="441" y="214"/>
                  </a:lnTo>
                  <a:lnTo>
                    <a:pt x="445" y="209"/>
                  </a:lnTo>
                  <a:lnTo>
                    <a:pt x="445" y="206"/>
                  </a:lnTo>
                  <a:lnTo>
                    <a:pt x="442" y="201"/>
                  </a:lnTo>
                  <a:lnTo>
                    <a:pt x="437" y="189"/>
                  </a:lnTo>
                  <a:lnTo>
                    <a:pt x="433" y="188"/>
                  </a:lnTo>
                  <a:lnTo>
                    <a:pt x="427" y="177"/>
                  </a:lnTo>
                  <a:lnTo>
                    <a:pt x="429" y="172"/>
                  </a:lnTo>
                  <a:lnTo>
                    <a:pt x="432" y="171"/>
                  </a:lnTo>
                  <a:lnTo>
                    <a:pt x="461" y="176"/>
                  </a:lnTo>
                  <a:lnTo>
                    <a:pt x="477" y="171"/>
                  </a:lnTo>
                  <a:lnTo>
                    <a:pt x="483" y="162"/>
                  </a:lnTo>
                  <a:lnTo>
                    <a:pt x="483" y="157"/>
                  </a:lnTo>
                  <a:lnTo>
                    <a:pt x="485" y="154"/>
                  </a:lnTo>
                  <a:lnTo>
                    <a:pt x="483" y="151"/>
                  </a:lnTo>
                  <a:lnTo>
                    <a:pt x="479" y="150"/>
                  </a:lnTo>
                  <a:lnTo>
                    <a:pt x="478" y="143"/>
                  </a:lnTo>
                  <a:lnTo>
                    <a:pt x="482" y="140"/>
                  </a:lnTo>
                  <a:lnTo>
                    <a:pt x="485" y="134"/>
                  </a:lnTo>
                  <a:lnTo>
                    <a:pt x="503" y="116"/>
                  </a:lnTo>
                  <a:lnTo>
                    <a:pt x="506" y="109"/>
                  </a:lnTo>
                  <a:lnTo>
                    <a:pt x="507" y="104"/>
                  </a:lnTo>
                  <a:lnTo>
                    <a:pt x="505" y="101"/>
                  </a:lnTo>
                  <a:lnTo>
                    <a:pt x="505" y="99"/>
                  </a:lnTo>
                  <a:lnTo>
                    <a:pt x="508" y="91"/>
                  </a:lnTo>
                  <a:lnTo>
                    <a:pt x="508" y="89"/>
                  </a:lnTo>
                  <a:lnTo>
                    <a:pt x="502" y="70"/>
                  </a:lnTo>
                  <a:lnTo>
                    <a:pt x="488" y="58"/>
                  </a:lnTo>
                  <a:lnTo>
                    <a:pt x="488" y="56"/>
                  </a:lnTo>
                  <a:lnTo>
                    <a:pt x="488" y="52"/>
                  </a:lnTo>
                  <a:lnTo>
                    <a:pt x="492" y="48"/>
                  </a:lnTo>
                  <a:lnTo>
                    <a:pt x="506" y="37"/>
                  </a:lnTo>
                  <a:lnTo>
                    <a:pt x="507" y="33"/>
                  </a:lnTo>
                  <a:lnTo>
                    <a:pt x="507" y="32"/>
                  </a:lnTo>
                  <a:lnTo>
                    <a:pt x="513" y="32"/>
                  </a:lnTo>
                  <a:lnTo>
                    <a:pt x="516" y="34"/>
                  </a:lnTo>
                  <a:lnTo>
                    <a:pt x="519" y="33"/>
                  </a:lnTo>
                  <a:lnTo>
                    <a:pt x="518" y="30"/>
                  </a:lnTo>
                  <a:lnTo>
                    <a:pt x="520" y="28"/>
                  </a:lnTo>
                  <a:lnTo>
                    <a:pt x="528" y="25"/>
                  </a:lnTo>
                  <a:lnTo>
                    <a:pt x="531" y="22"/>
                  </a:lnTo>
                  <a:lnTo>
                    <a:pt x="531" y="19"/>
                  </a:lnTo>
                  <a:lnTo>
                    <a:pt x="535" y="19"/>
                  </a:lnTo>
                  <a:lnTo>
                    <a:pt x="538" y="17"/>
                  </a:lnTo>
                  <a:lnTo>
                    <a:pt x="546" y="16"/>
                  </a:lnTo>
                  <a:lnTo>
                    <a:pt x="553" y="12"/>
                  </a:lnTo>
                  <a:lnTo>
                    <a:pt x="560" y="11"/>
                  </a:lnTo>
                  <a:lnTo>
                    <a:pt x="568" y="7"/>
                  </a:lnTo>
                  <a:lnTo>
                    <a:pt x="571" y="7"/>
                  </a:lnTo>
                  <a:lnTo>
                    <a:pt x="602" y="5"/>
                  </a:lnTo>
                  <a:lnTo>
                    <a:pt x="604" y="6"/>
                  </a:lnTo>
                  <a:lnTo>
                    <a:pt x="610" y="5"/>
                  </a:lnTo>
                  <a:lnTo>
                    <a:pt x="623" y="10"/>
                  </a:lnTo>
                  <a:lnTo>
                    <a:pt x="627" y="10"/>
                  </a:lnTo>
                  <a:lnTo>
                    <a:pt x="633" y="5"/>
                  </a:lnTo>
                  <a:lnTo>
                    <a:pt x="635" y="5"/>
                  </a:lnTo>
                  <a:lnTo>
                    <a:pt x="639" y="3"/>
                  </a:lnTo>
                  <a:lnTo>
                    <a:pt x="648" y="4"/>
                  </a:lnTo>
                  <a:lnTo>
                    <a:pt x="648" y="0"/>
                  </a:lnTo>
                  <a:lnTo>
                    <a:pt x="648" y="1"/>
                  </a:lnTo>
                  <a:lnTo>
                    <a:pt x="657" y="4"/>
                  </a:lnTo>
                  <a:lnTo>
                    <a:pt x="670" y="2"/>
                  </a:lnTo>
                  <a:lnTo>
                    <a:pt x="672" y="3"/>
                  </a:lnTo>
                  <a:lnTo>
                    <a:pt x="677" y="6"/>
                  </a:lnTo>
                  <a:lnTo>
                    <a:pt x="682" y="4"/>
                  </a:lnTo>
                  <a:lnTo>
                    <a:pt x="684" y="6"/>
                  </a:lnTo>
                  <a:lnTo>
                    <a:pt x="684" y="17"/>
                  </a:lnTo>
                  <a:lnTo>
                    <a:pt x="686" y="18"/>
                  </a:lnTo>
                  <a:lnTo>
                    <a:pt x="692" y="15"/>
                  </a:lnTo>
                  <a:lnTo>
                    <a:pt x="695" y="14"/>
                  </a:lnTo>
                  <a:lnTo>
                    <a:pt x="710" y="25"/>
                  </a:lnTo>
                  <a:lnTo>
                    <a:pt x="712" y="31"/>
                  </a:lnTo>
                  <a:lnTo>
                    <a:pt x="711" y="41"/>
                  </a:lnTo>
                  <a:lnTo>
                    <a:pt x="713" y="44"/>
                  </a:lnTo>
                  <a:lnTo>
                    <a:pt x="713" y="48"/>
                  </a:lnTo>
                  <a:lnTo>
                    <a:pt x="712" y="51"/>
                  </a:lnTo>
                  <a:lnTo>
                    <a:pt x="709" y="52"/>
                  </a:lnTo>
                  <a:lnTo>
                    <a:pt x="708" y="54"/>
                  </a:lnTo>
                  <a:lnTo>
                    <a:pt x="710" y="56"/>
                  </a:lnTo>
                  <a:lnTo>
                    <a:pt x="715" y="58"/>
                  </a:lnTo>
                  <a:lnTo>
                    <a:pt x="722" y="68"/>
                  </a:lnTo>
                  <a:lnTo>
                    <a:pt x="724" y="69"/>
                  </a:lnTo>
                  <a:lnTo>
                    <a:pt x="729" y="67"/>
                  </a:lnTo>
                  <a:lnTo>
                    <a:pt x="731" y="68"/>
                  </a:lnTo>
                  <a:lnTo>
                    <a:pt x="735" y="65"/>
                  </a:lnTo>
                  <a:lnTo>
                    <a:pt x="739" y="64"/>
                  </a:lnTo>
                  <a:lnTo>
                    <a:pt x="740" y="67"/>
                  </a:lnTo>
                  <a:lnTo>
                    <a:pt x="740" y="72"/>
                  </a:lnTo>
                  <a:lnTo>
                    <a:pt x="769" y="87"/>
                  </a:lnTo>
                  <a:lnTo>
                    <a:pt x="775" y="86"/>
                  </a:lnTo>
                  <a:lnTo>
                    <a:pt x="781" y="90"/>
                  </a:lnTo>
                  <a:lnTo>
                    <a:pt x="791" y="90"/>
                  </a:lnTo>
                  <a:lnTo>
                    <a:pt x="761" y="112"/>
                  </a:lnTo>
                  <a:lnTo>
                    <a:pt x="758" y="118"/>
                  </a:lnTo>
                  <a:lnTo>
                    <a:pt x="759" y="119"/>
                  </a:lnTo>
                  <a:lnTo>
                    <a:pt x="759" y="121"/>
                  </a:lnTo>
                  <a:lnTo>
                    <a:pt x="756" y="128"/>
                  </a:lnTo>
                  <a:lnTo>
                    <a:pt x="752" y="131"/>
                  </a:lnTo>
                  <a:lnTo>
                    <a:pt x="749" y="130"/>
                  </a:lnTo>
                  <a:lnTo>
                    <a:pt x="746" y="127"/>
                  </a:lnTo>
                  <a:lnTo>
                    <a:pt x="730" y="128"/>
                  </a:lnTo>
                  <a:lnTo>
                    <a:pt x="728" y="129"/>
                  </a:lnTo>
                  <a:lnTo>
                    <a:pt x="724" y="135"/>
                  </a:lnTo>
                  <a:lnTo>
                    <a:pt x="722" y="137"/>
                  </a:lnTo>
                  <a:lnTo>
                    <a:pt x="717" y="137"/>
                  </a:lnTo>
                  <a:lnTo>
                    <a:pt x="711" y="135"/>
                  </a:lnTo>
                  <a:lnTo>
                    <a:pt x="707" y="136"/>
                  </a:lnTo>
                  <a:lnTo>
                    <a:pt x="705" y="139"/>
                  </a:lnTo>
                  <a:lnTo>
                    <a:pt x="703" y="142"/>
                  </a:lnTo>
                  <a:lnTo>
                    <a:pt x="699" y="142"/>
                  </a:lnTo>
                  <a:lnTo>
                    <a:pt x="695" y="141"/>
                  </a:lnTo>
                  <a:lnTo>
                    <a:pt x="692" y="142"/>
                  </a:lnTo>
                  <a:lnTo>
                    <a:pt x="688" y="140"/>
                  </a:lnTo>
                  <a:lnTo>
                    <a:pt x="677" y="141"/>
                  </a:lnTo>
                  <a:lnTo>
                    <a:pt x="674" y="139"/>
                  </a:lnTo>
                  <a:lnTo>
                    <a:pt x="669" y="139"/>
                  </a:lnTo>
                  <a:lnTo>
                    <a:pt x="633" y="123"/>
                  </a:lnTo>
                  <a:lnTo>
                    <a:pt x="628" y="125"/>
                  </a:lnTo>
                  <a:lnTo>
                    <a:pt x="625" y="128"/>
                  </a:lnTo>
                  <a:lnTo>
                    <a:pt x="619" y="128"/>
                  </a:lnTo>
                  <a:lnTo>
                    <a:pt x="616" y="128"/>
                  </a:lnTo>
                  <a:lnTo>
                    <a:pt x="613" y="130"/>
                  </a:lnTo>
                  <a:lnTo>
                    <a:pt x="613" y="138"/>
                  </a:lnTo>
                  <a:lnTo>
                    <a:pt x="606" y="151"/>
                  </a:lnTo>
                  <a:lnTo>
                    <a:pt x="607" y="152"/>
                  </a:lnTo>
                  <a:lnTo>
                    <a:pt x="615" y="152"/>
                  </a:lnTo>
                  <a:lnTo>
                    <a:pt x="617" y="157"/>
                  </a:lnTo>
                  <a:lnTo>
                    <a:pt x="617" y="159"/>
                  </a:lnTo>
                  <a:lnTo>
                    <a:pt x="612" y="161"/>
                  </a:lnTo>
                  <a:lnTo>
                    <a:pt x="611" y="163"/>
                  </a:lnTo>
                  <a:lnTo>
                    <a:pt x="611" y="166"/>
                  </a:lnTo>
                  <a:lnTo>
                    <a:pt x="613" y="169"/>
                  </a:lnTo>
                  <a:lnTo>
                    <a:pt x="616" y="170"/>
                  </a:lnTo>
                  <a:lnTo>
                    <a:pt x="625" y="169"/>
                  </a:lnTo>
                  <a:lnTo>
                    <a:pt x="627" y="171"/>
                  </a:lnTo>
                  <a:lnTo>
                    <a:pt x="628" y="174"/>
                  </a:lnTo>
                  <a:lnTo>
                    <a:pt x="628" y="176"/>
                  </a:lnTo>
                  <a:lnTo>
                    <a:pt x="624" y="179"/>
                  </a:lnTo>
                  <a:lnTo>
                    <a:pt x="619" y="181"/>
                  </a:lnTo>
                  <a:lnTo>
                    <a:pt x="617" y="187"/>
                  </a:lnTo>
                  <a:lnTo>
                    <a:pt x="627" y="196"/>
                  </a:lnTo>
                  <a:lnTo>
                    <a:pt x="628" y="203"/>
                  </a:lnTo>
                  <a:lnTo>
                    <a:pt x="627" y="206"/>
                  </a:lnTo>
                  <a:lnTo>
                    <a:pt x="616" y="213"/>
                  </a:lnTo>
                  <a:lnTo>
                    <a:pt x="615" y="216"/>
                  </a:lnTo>
                  <a:lnTo>
                    <a:pt x="622" y="219"/>
                  </a:lnTo>
                  <a:lnTo>
                    <a:pt x="625" y="227"/>
                  </a:lnTo>
                  <a:lnTo>
                    <a:pt x="634" y="231"/>
                  </a:lnTo>
                  <a:lnTo>
                    <a:pt x="633" y="239"/>
                  </a:lnTo>
                  <a:lnTo>
                    <a:pt x="639" y="240"/>
                  </a:lnTo>
                  <a:lnTo>
                    <a:pt x="641" y="242"/>
                  </a:lnTo>
                  <a:lnTo>
                    <a:pt x="646" y="241"/>
                  </a:lnTo>
                  <a:lnTo>
                    <a:pt x="649" y="242"/>
                  </a:lnTo>
                  <a:lnTo>
                    <a:pt x="649" y="250"/>
                  </a:lnTo>
                  <a:lnTo>
                    <a:pt x="652" y="258"/>
                  </a:lnTo>
                  <a:lnTo>
                    <a:pt x="653" y="259"/>
                  </a:lnTo>
                  <a:lnTo>
                    <a:pt x="669" y="260"/>
                  </a:lnTo>
                  <a:lnTo>
                    <a:pt x="673" y="263"/>
                  </a:lnTo>
                  <a:lnTo>
                    <a:pt x="677" y="262"/>
                  </a:lnTo>
                  <a:lnTo>
                    <a:pt x="681" y="268"/>
                  </a:lnTo>
                  <a:lnTo>
                    <a:pt x="681" y="272"/>
                  </a:lnTo>
                  <a:lnTo>
                    <a:pt x="682" y="276"/>
                  </a:lnTo>
                  <a:lnTo>
                    <a:pt x="678" y="280"/>
                  </a:lnTo>
                  <a:lnTo>
                    <a:pt x="677" y="283"/>
                  </a:lnTo>
                  <a:lnTo>
                    <a:pt x="668" y="284"/>
                  </a:lnTo>
                  <a:lnTo>
                    <a:pt x="665" y="283"/>
                  </a:lnTo>
                  <a:lnTo>
                    <a:pt x="660" y="283"/>
                  </a:lnTo>
                  <a:lnTo>
                    <a:pt x="658" y="286"/>
                  </a:lnTo>
                  <a:lnTo>
                    <a:pt x="648" y="291"/>
                  </a:lnTo>
                  <a:lnTo>
                    <a:pt x="645" y="297"/>
                  </a:lnTo>
                  <a:lnTo>
                    <a:pt x="645" y="305"/>
                  </a:lnTo>
                  <a:lnTo>
                    <a:pt x="648" y="312"/>
                  </a:lnTo>
                  <a:lnTo>
                    <a:pt x="648" y="316"/>
                  </a:lnTo>
                  <a:lnTo>
                    <a:pt x="651" y="316"/>
                  </a:lnTo>
                  <a:lnTo>
                    <a:pt x="652" y="319"/>
                  </a:lnTo>
                  <a:lnTo>
                    <a:pt x="651" y="321"/>
                  </a:lnTo>
                  <a:lnTo>
                    <a:pt x="646" y="325"/>
                  </a:lnTo>
                  <a:lnTo>
                    <a:pt x="644" y="330"/>
                  </a:lnTo>
                  <a:lnTo>
                    <a:pt x="645" y="333"/>
                  </a:lnTo>
                  <a:lnTo>
                    <a:pt x="646" y="334"/>
                  </a:lnTo>
                  <a:lnTo>
                    <a:pt x="656" y="334"/>
                  </a:lnTo>
                  <a:lnTo>
                    <a:pt x="657" y="339"/>
                  </a:lnTo>
                  <a:lnTo>
                    <a:pt x="656" y="341"/>
                  </a:lnTo>
                  <a:lnTo>
                    <a:pt x="653" y="341"/>
                  </a:lnTo>
                  <a:lnTo>
                    <a:pt x="649" y="341"/>
                  </a:lnTo>
                  <a:lnTo>
                    <a:pt x="647" y="339"/>
                  </a:lnTo>
                  <a:lnTo>
                    <a:pt x="644" y="345"/>
                  </a:lnTo>
                  <a:lnTo>
                    <a:pt x="633" y="350"/>
                  </a:lnTo>
                  <a:lnTo>
                    <a:pt x="623" y="363"/>
                  </a:lnTo>
                  <a:lnTo>
                    <a:pt x="619" y="365"/>
                  </a:lnTo>
                  <a:lnTo>
                    <a:pt x="611" y="374"/>
                  </a:lnTo>
                  <a:lnTo>
                    <a:pt x="610" y="381"/>
                  </a:lnTo>
                  <a:lnTo>
                    <a:pt x="611" y="387"/>
                  </a:lnTo>
                  <a:lnTo>
                    <a:pt x="608" y="393"/>
                  </a:lnTo>
                  <a:lnTo>
                    <a:pt x="601" y="398"/>
                  </a:lnTo>
                  <a:lnTo>
                    <a:pt x="594" y="398"/>
                  </a:lnTo>
                  <a:lnTo>
                    <a:pt x="589" y="402"/>
                  </a:lnTo>
                  <a:lnTo>
                    <a:pt x="558" y="453"/>
                  </a:lnTo>
                  <a:lnTo>
                    <a:pt x="548" y="458"/>
                  </a:lnTo>
                  <a:lnTo>
                    <a:pt x="514" y="506"/>
                  </a:lnTo>
                  <a:lnTo>
                    <a:pt x="510" y="509"/>
                  </a:lnTo>
                  <a:lnTo>
                    <a:pt x="506" y="510"/>
                  </a:lnTo>
                  <a:lnTo>
                    <a:pt x="487" y="509"/>
                  </a:lnTo>
                  <a:lnTo>
                    <a:pt x="477" y="513"/>
                  </a:lnTo>
                  <a:lnTo>
                    <a:pt x="472" y="518"/>
                  </a:lnTo>
                  <a:lnTo>
                    <a:pt x="469" y="519"/>
                  </a:lnTo>
                  <a:lnTo>
                    <a:pt x="467" y="517"/>
                  </a:lnTo>
                  <a:lnTo>
                    <a:pt x="458" y="503"/>
                  </a:lnTo>
                  <a:lnTo>
                    <a:pt x="454" y="500"/>
                  </a:lnTo>
                  <a:lnTo>
                    <a:pt x="452" y="500"/>
                  </a:lnTo>
                  <a:lnTo>
                    <a:pt x="412" y="544"/>
                  </a:lnTo>
                  <a:lnTo>
                    <a:pt x="407" y="565"/>
                  </a:lnTo>
                  <a:lnTo>
                    <a:pt x="407" y="569"/>
                  </a:lnTo>
                  <a:lnTo>
                    <a:pt x="409" y="574"/>
                  </a:lnTo>
                  <a:lnTo>
                    <a:pt x="414" y="577"/>
                  </a:lnTo>
                  <a:lnTo>
                    <a:pt x="419" y="576"/>
                  </a:lnTo>
                  <a:lnTo>
                    <a:pt x="426" y="578"/>
                  </a:lnTo>
                  <a:lnTo>
                    <a:pt x="434" y="578"/>
                  </a:lnTo>
                  <a:lnTo>
                    <a:pt x="436" y="579"/>
                  </a:lnTo>
                  <a:lnTo>
                    <a:pt x="440" y="583"/>
                  </a:lnTo>
                  <a:lnTo>
                    <a:pt x="441" y="585"/>
                  </a:lnTo>
                  <a:lnTo>
                    <a:pt x="435" y="606"/>
                  </a:lnTo>
                  <a:lnTo>
                    <a:pt x="435" y="611"/>
                  </a:lnTo>
                  <a:lnTo>
                    <a:pt x="436" y="614"/>
                  </a:lnTo>
                  <a:lnTo>
                    <a:pt x="445" y="624"/>
                  </a:lnTo>
                  <a:lnTo>
                    <a:pt x="448" y="624"/>
                  </a:lnTo>
                  <a:lnTo>
                    <a:pt x="455" y="622"/>
                  </a:lnTo>
                  <a:lnTo>
                    <a:pt x="459" y="623"/>
                  </a:lnTo>
                  <a:lnTo>
                    <a:pt x="460" y="625"/>
                  </a:lnTo>
                  <a:lnTo>
                    <a:pt x="461" y="642"/>
                  </a:lnTo>
                  <a:lnTo>
                    <a:pt x="465" y="649"/>
                  </a:lnTo>
                  <a:lnTo>
                    <a:pt x="467" y="655"/>
                  </a:lnTo>
                  <a:lnTo>
                    <a:pt x="476" y="665"/>
                  </a:lnTo>
                  <a:lnTo>
                    <a:pt x="477" y="667"/>
                  </a:lnTo>
                  <a:lnTo>
                    <a:pt x="480" y="670"/>
                  </a:lnTo>
                  <a:lnTo>
                    <a:pt x="481" y="673"/>
                  </a:lnTo>
                  <a:lnTo>
                    <a:pt x="477" y="675"/>
                  </a:lnTo>
                  <a:lnTo>
                    <a:pt x="476" y="677"/>
                  </a:lnTo>
                  <a:lnTo>
                    <a:pt x="477" y="686"/>
                  </a:lnTo>
                  <a:lnTo>
                    <a:pt x="476" y="688"/>
                  </a:lnTo>
                  <a:lnTo>
                    <a:pt x="481" y="689"/>
                  </a:lnTo>
                  <a:lnTo>
                    <a:pt x="482" y="691"/>
                  </a:lnTo>
                  <a:lnTo>
                    <a:pt x="476" y="692"/>
                  </a:lnTo>
                  <a:lnTo>
                    <a:pt x="471" y="694"/>
                  </a:lnTo>
                  <a:lnTo>
                    <a:pt x="470" y="698"/>
                  </a:lnTo>
                  <a:lnTo>
                    <a:pt x="468" y="699"/>
                  </a:lnTo>
                  <a:lnTo>
                    <a:pt x="460" y="698"/>
                  </a:lnTo>
                  <a:lnTo>
                    <a:pt x="458" y="697"/>
                  </a:lnTo>
                  <a:lnTo>
                    <a:pt x="458" y="694"/>
                  </a:lnTo>
                  <a:lnTo>
                    <a:pt x="458" y="690"/>
                  </a:lnTo>
                  <a:lnTo>
                    <a:pt x="458" y="689"/>
                  </a:lnTo>
                  <a:lnTo>
                    <a:pt x="452" y="688"/>
                  </a:lnTo>
                  <a:lnTo>
                    <a:pt x="437" y="693"/>
                  </a:lnTo>
                  <a:lnTo>
                    <a:pt x="434" y="700"/>
                  </a:lnTo>
                  <a:lnTo>
                    <a:pt x="432" y="702"/>
                  </a:lnTo>
                  <a:lnTo>
                    <a:pt x="417" y="701"/>
                  </a:lnTo>
                  <a:lnTo>
                    <a:pt x="411" y="694"/>
                  </a:lnTo>
                  <a:lnTo>
                    <a:pt x="406" y="698"/>
                  </a:lnTo>
                  <a:lnTo>
                    <a:pt x="402" y="695"/>
                  </a:lnTo>
                  <a:lnTo>
                    <a:pt x="383" y="697"/>
                  </a:lnTo>
                  <a:lnTo>
                    <a:pt x="380" y="694"/>
                  </a:lnTo>
                  <a:lnTo>
                    <a:pt x="379" y="697"/>
                  </a:lnTo>
                  <a:lnTo>
                    <a:pt x="377" y="697"/>
                  </a:lnTo>
                  <a:lnTo>
                    <a:pt x="376" y="692"/>
                  </a:lnTo>
                  <a:lnTo>
                    <a:pt x="374" y="691"/>
                  </a:lnTo>
                  <a:lnTo>
                    <a:pt x="373" y="695"/>
                  </a:lnTo>
                  <a:lnTo>
                    <a:pt x="373" y="710"/>
                  </a:lnTo>
                  <a:lnTo>
                    <a:pt x="356" y="710"/>
                  </a:lnTo>
                  <a:lnTo>
                    <a:pt x="353" y="711"/>
                  </a:lnTo>
                  <a:lnTo>
                    <a:pt x="348" y="710"/>
                  </a:lnTo>
                  <a:lnTo>
                    <a:pt x="347" y="716"/>
                  </a:lnTo>
                  <a:lnTo>
                    <a:pt x="345" y="716"/>
                  </a:lnTo>
                  <a:lnTo>
                    <a:pt x="343" y="720"/>
                  </a:lnTo>
                  <a:lnTo>
                    <a:pt x="339" y="723"/>
                  </a:lnTo>
                  <a:lnTo>
                    <a:pt x="336" y="723"/>
                  </a:lnTo>
                  <a:lnTo>
                    <a:pt x="324" y="719"/>
                  </a:lnTo>
                  <a:lnTo>
                    <a:pt x="314" y="719"/>
                  </a:lnTo>
                  <a:lnTo>
                    <a:pt x="312" y="716"/>
                  </a:lnTo>
                  <a:lnTo>
                    <a:pt x="310" y="710"/>
                  </a:lnTo>
                  <a:lnTo>
                    <a:pt x="305" y="704"/>
                  </a:lnTo>
                  <a:lnTo>
                    <a:pt x="295" y="680"/>
                  </a:lnTo>
                  <a:lnTo>
                    <a:pt x="295" y="673"/>
                  </a:lnTo>
                  <a:lnTo>
                    <a:pt x="291" y="673"/>
                  </a:lnTo>
                  <a:lnTo>
                    <a:pt x="276" y="667"/>
                  </a:lnTo>
                  <a:lnTo>
                    <a:pt x="273" y="650"/>
                  </a:lnTo>
                  <a:lnTo>
                    <a:pt x="270" y="646"/>
                  </a:lnTo>
                  <a:lnTo>
                    <a:pt x="258" y="637"/>
                  </a:lnTo>
                  <a:lnTo>
                    <a:pt x="215" y="639"/>
                  </a:lnTo>
                  <a:lnTo>
                    <a:pt x="202" y="645"/>
                  </a:lnTo>
                  <a:lnTo>
                    <a:pt x="182" y="641"/>
                  </a:lnTo>
                  <a:lnTo>
                    <a:pt x="176" y="651"/>
                  </a:lnTo>
                  <a:lnTo>
                    <a:pt x="171" y="646"/>
                  </a:lnTo>
                  <a:lnTo>
                    <a:pt x="161" y="646"/>
                  </a:lnTo>
                  <a:lnTo>
                    <a:pt x="153" y="640"/>
                  </a:lnTo>
                  <a:lnTo>
                    <a:pt x="141" y="641"/>
                  </a:lnTo>
                  <a:lnTo>
                    <a:pt x="130" y="640"/>
                  </a:lnTo>
                  <a:lnTo>
                    <a:pt x="123" y="647"/>
                  </a:lnTo>
                  <a:lnTo>
                    <a:pt x="78" y="646"/>
                  </a:lnTo>
                  <a:lnTo>
                    <a:pt x="64" y="652"/>
                  </a:lnTo>
                  <a:lnTo>
                    <a:pt x="59" y="648"/>
                  </a:lnTo>
                  <a:lnTo>
                    <a:pt x="51" y="654"/>
                  </a:lnTo>
                  <a:lnTo>
                    <a:pt x="45" y="654"/>
                  </a:lnTo>
                  <a:lnTo>
                    <a:pt x="40" y="657"/>
                  </a:lnTo>
                  <a:lnTo>
                    <a:pt x="38" y="652"/>
                  </a:lnTo>
                  <a:lnTo>
                    <a:pt x="36" y="65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9" name="Freeform 709"/>
            <p:cNvSpPr>
              <a:spLocks/>
            </p:cNvSpPr>
            <p:nvPr/>
          </p:nvSpPr>
          <p:spPr bwMode="auto">
            <a:xfrm>
              <a:off x="5185678" y="1353613"/>
              <a:ext cx="3477534" cy="1852028"/>
            </a:xfrm>
            <a:custGeom>
              <a:avLst/>
              <a:gdLst>
                <a:gd name="T0" fmla="*/ 4 w 7182"/>
                <a:gd name="T1" fmla="*/ 5 h 3865"/>
                <a:gd name="T2" fmla="*/ 5 w 7182"/>
                <a:gd name="T3" fmla="*/ 4 h 3865"/>
                <a:gd name="T4" fmla="*/ 6 w 7182"/>
                <a:gd name="T5" fmla="*/ 4 h 3865"/>
                <a:gd name="T6" fmla="*/ 7 w 7182"/>
                <a:gd name="T7" fmla="*/ 5 h 3865"/>
                <a:gd name="T8" fmla="*/ 7 w 7182"/>
                <a:gd name="T9" fmla="*/ 4 h 3865"/>
                <a:gd name="T10" fmla="*/ 7 w 7182"/>
                <a:gd name="T11" fmla="*/ 4 h 3865"/>
                <a:gd name="T12" fmla="*/ 8 w 7182"/>
                <a:gd name="T13" fmla="*/ 3 h 3865"/>
                <a:gd name="T14" fmla="*/ 8 w 7182"/>
                <a:gd name="T15" fmla="*/ 4 h 3865"/>
                <a:gd name="T16" fmla="*/ 9 w 7182"/>
                <a:gd name="T17" fmla="*/ 3 h 3865"/>
                <a:gd name="T18" fmla="*/ 9 w 7182"/>
                <a:gd name="T19" fmla="*/ 3 h 3865"/>
                <a:gd name="T20" fmla="*/ 9 w 7182"/>
                <a:gd name="T21" fmla="*/ 4 h 3865"/>
                <a:gd name="T22" fmla="*/ 9 w 7182"/>
                <a:gd name="T23" fmla="*/ 3 h 3865"/>
                <a:gd name="T24" fmla="*/ 9 w 7182"/>
                <a:gd name="T25" fmla="*/ 3 h 3865"/>
                <a:gd name="T26" fmla="*/ 10 w 7182"/>
                <a:gd name="T27" fmla="*/ 3 h 3865"/>
                <a:gd name="T28" fmla="*/ 10 w 7182"/>
                <a:gd name="T29" fmla="*/ 3 h 3865"/>
                <a:gd name="T30" fmla="*/ 9 w 7182"/>
                <a:gd name="T31" fmla="*/ 2 h 3865"/>
                <a:gd name="T32" fmla="*/ 9 w 7182"/>
                <a:gd name="T33" fmla="*/ 2 h 3865"/>
                <a:gd name="T34" fmla="*/ 8 w 7182"/>
                <a:gd name="T35" fmla="*/ 2 h 3865"/>
                <a:gd name="T36" fmla="*/ 7 w 7182"/>
                <a:gd name="T37" fmla="*/ 1 h 3865"/>
                <a:gd name="T38" fmla="*/ 7 w 7182"/>
                <a:gd name="T39" fmla="*/ 2 h 3865"/>
                <a:gd name="T40" fmla="*/ 7 w 7182"/>
                <a:gd name="T41" fmla="*/ 2 h 3865"/>
                <a:gd name="T42" fmla="*/ 7 w 7182"/>
                <a:gd name="T43" fmla="*/ 1 h 3865"/>
                <a:gd name="T44" fmla="*/ 6 w 7182"/>
                <a:gd name="T45" fmla="*/ 1 h 3865"/>
                <a:gd name="T46" fmla="*/ 6 w 7182"/>
                <a:gd name="T47" fmla="*/ 1 h 3865"/>
                <a:gd name="T48" fmla="*/ 5 w 7182"/>
                <a:gd name="T49" fmla="*/ 1 h 3865"/>
                <a:gd name="T50" fmla="*/ 5 w 7182"/>
                <a:gd name="T51" fmla="*/ 1 h 3865"/>
                <a:gd name="T52" fmla="*/ 6 w 7182"/>
                <a:gd name="T53" fmla="*/ 1 h 3865"/>
                <a:gd name="T54" fmla="*/ 5 w 7182"/>
                <a:gd name="T55" fmla="*/ 0 h 3865"/>
                <a:gd name="T56" fmla="*/ 5 w 7182"/>
                <a:gd name="T57" fmla="*/ 0 h 3865"/>
                <a:gd name="T58" fmla="*/ 5 w 7182"/>
                <a:gd name="T59" fmla="*/ 0 h 3865"/>
                <a:gd name="T60" fmla="*/ 5 w 7182"/>
                <a:gd name="T61" fmla="*/ 0 h 3865"/>
                <a:gd name="T62" fmla="*/ 4 w 7182"/>
                <a:gd name="T63" fmla="*/ 1 h 3865"/>
                <a:gd name="T64" fmla="*/ 4 w 7182"/>
                <a:gd name="T65" fmla="*/ 1 h 3865"/>
                <a:gd name="T66" fmla="*/ 4 w 7182"/>
                <a:gd name="T67" fmla="*/ 1 h 3865"/>
                <a:gd name="T68" fmla="*/ 4 w 7182"/>
                <a:gd name="T69" fmla="*/ 1 h 3865"/>
                <a:gd name="T70" fmla="*/ 3 w 7182"/>
                <a:gd name="T71" fmla="*/ 1 h 3865"/>
                <a:gd name="T72" fmla="*/ 3 w 7182"/>
                <a:gd name="T73" fmla="*/ 1 h 3865"/>
                <a:gd name="T74" fmla="*/ 3 w 7182"/>
                <a:gd name="T75" fmla="*/ 2 h 3865"/>
                <a:gd name="T76" fmla="*/ 3 w 7182"/>
                <a:gd name="T77" fmla="*/ 2 h 3865"/>
                <a:gd name="T78" fmla="*/ 3 w 7182"/>
                <a:gd name="T79" fmla="*/ 2 h 3865"/>
                <a:gd name="T80" fmla="*/ 3 w 7182"/>
                <a:gd name="T81" fmla="*/ 2 h 3865"/>
                <a:gd name="T82" fmla="*/ 2 w 7182"/>
                <a:gd name="T83" fmla="*/ 2 h 3865"/>
                <a:gd name="T84" fmla="*/ 2 w 7182"/>
                <a:gd name="T85" fmla="*/ 2 h 3865"/>
                <a:gd name="T86" fmla="*/ 1 w 7182"/>
                <a:gd name="T87" fmla="*/ 2 h 3865"/>
                <a:gd name="T88" fmla="*/ 1 w 7182"/>
                <a:gd name="T89" fmla="*/ 2 h 3865"/>
                <a:gd name="T90" fmla="*/ 1 w 7182"/>
                <a:gd name="T91" fmla="*/ 3 h 3865"/>
                <a:gd name="T92" fmla="*/ 0 w 7182"/>
                <a:gd name="T93" fmla="*/ 2 h 3865"/>
                <a:gd name="T94" fmla="*/ 1 w 7182"/>
                <a:gd name="T95" fmla="*/ 2 h 3865"/>
                <a:gd name="T96" fmla="*/ 0 w 7182"/>
                <a:gd name="T97" fmla="*/ 2 h 3865"/>
                <a:gd name="T98" fmla="*/ 0 w 7182"/>
                <a:gd name="T99" fmla="*/ 3 h 3865"/>
                <a:gd name="T100" fmla="*/ 0 w 7182"/>
                <a:gd name="T101" fmla="*/ 4 h 3865"/>
                <a:gd name="T102" fmla="*/ 0 w 7182"/>
                <a:gd name="T103" fmla="*/ 4 h 3865"/>
                <a:gd name="T104" fmla="*/ 0 w 7182"/>
                <a:gd name="T105" fmla="*/ 4 h 3865"/>
                <a:gd name="T106" fmla="*/ 1 w 7182"/>
                <a:gd name="T107" fmla="*/ 5 h 3865"/>
                <a:gd name="T108" fmla="*/ 1 w 7182"/>
                <a:gd name="T109" fmla="*/ 5 h 3865"/>
                <a:gd name="T110" fmla="*/ 1 w 7182"/>
                <a:gd name="T111" fmla="*/ 5 h 3865"/>
                <a:gd name="T112" fmla="*/ 1 w 7182"/>
                <a:gd name="T113" fmla="*/ 5 h 3865"/>
                <a:gd name="T114" fmla="*/ 2 w 7182"/>
                <a:gd name="T115" fmla="*/ 4 h 3865"/>
                <a:gd name="T116" fmla="*/ 2 w 7182"/>
                <a:gd name="T117" fmla="*/ 4 h 3865"/>
                <a:gd name="T118" fmla="*/ 2 w 7182"/>
                <a:gd name="T119" fmla="*/ 4 h 3865"/>
                <a:gd name="T120" fmla="*/ 3 w 7182"/>
                <a:gd name="T121" fmla="*/ 4 h 3865"/>
                <a:gd name="T122" fmla="*/ 3 w 7182"/>
                <a:gd name="T123" fmla="*/ 4 h 38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2"/>
                <a:gd name="T187" fmla="*/ 0 h 3865"/>
                <a:gd name="T188" fmla="*/ 7182 w 7182"/>
                <a:gd name="T189" fmla="*/ 3865 h 38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2" h="3865">
                  <a:moveTo>
                    <a:pt x="2308" y="2964"/>
                  </a:moveTo>
                  <a:lnTo>
                    <a:pt x="2312" y="2971"/>
                  </a:lnTo>
                  <a:lnTo>
                    <a:pt x="2315" y="2973"/>
                  </a:lnTo>
                  <a:lnTo>
                    <a:pt x="2377" y="3029"/>
                  </a:lnTo>
                  <a:lnTo>
                    <a:pt x="2480" y="3218"/>
                  </a:lnTo>
                  <a:lnTo>
                    <a:pt x="2492" y="3208"/>
                  </a:lnTo>
                  <a:lnTo>
                    <a:pt x="2494" y="3202"/>
                  </a:lnTo>
                  <a:lnTo>
                    <a:pt x="2494" y="3195"/>
                  </a:lnTo>
                  <a:lnTo>
                    <a:pt x="2503" y="3184"/>
                  </a:lnTo>
                  <a:lnTo>
                    <a:pt x="2510" y="3183"/>
                  </a:lnTo>
                  <a:lnTo>
                    <a:pt x="2515" y="3188"/>
                  </a:lnTo>
                  <a:lnTo>
                    <a:pt x="2521" y="3190"/>
                  </a:lnTo>
                  <a:lnTo>
                    <a:pt x="2533" y="3197"/>
                  </a:lnTo>
                  <a:lnTo>
                    <a:pt x="2530" y="3204"/>
                  </a:lnTo>
                  <a:lnTo>
                    <a:pt x="2534" y="3209"/>
                  </a:lnTo>
                  <a:lnTo>
                    <a:pt x="2538" y="3210"/>
                  </a:lnTo>
                  <a:lnTo>
                    <a:pt x="2543" y="3221"/>
                  </a:lnTo>
                  <a:lnTo>
                    <a:pt x="2564" y="3220"/>
                  </a:lnTo>
                  <a:lnTo>
                    <a:pt x="2578" y="3224"/>
                  </a:lnTo>
                  <a:lnTo>
                    <a:pt x="2584" y="3221"/>
                  </a:lnTo>
                  <a:lnTo>
                    <a:pt x="2599" y="3222"/>
                  </a:lnTo>
                  <a:lnTo>
                    <a:pt x="2601" y="3216"/>
                  </a:lnTo>
                  <a:lnTo>
                    <a:pt x="2605" y="3210"/>
                  </a:lnTo>
                  <a:lnTo>
                    <a:pt x="2612" y="3211"/>
                  </a:lnTo>
                  <a:lnTo>
                    <a:pt x="2619" y="3210"/>
                  </a:lnTo>
                  <a:lnTo>
                    <a:pt x="2622" y="3204"/>
                  </a:lnTo>
                  <a:lnTo>
                    <a:pt x="2627" y="3201"/>
                  </a:lnTo>
                  <a:lnTo>
                    <a:pt x="2641" y="3204"/>
                  </a:lnTo>
                  <a:lnTo>
                    <a:pt x="2647" y="3208"/>
                  </a:lnTo>
                  <a:lnTo>
                    <a:pt x="2651" y="3215"/>
                  </a:lnTo>
                  <a:lnTo>
                    <a:pt x="2656" y="3218"/>
                  </a:lnTo>
                  <a:lnTo>
                    <a:pt x="2666" y="3228"/>
                  </a:lnTo>
                  <a:lnTo>
                    <a:pt x="2672" y="3230"/>
                  </a:lnTo>
                  <a:lnTo>
                    <a:pt x="2674" y="3237"/>
                  </a:lnTo>
                  <a:lnTo>
                    <a:pt x="2673" y="3244"/>
                  </a:lnTo>
                  <a:lnTo>
                    <a:pt x="2673" y="3251"/>
                  </a:lnTo>
                  <a:lnTo>
                    <a:pt x="2677" y="3257"/>
                  </a:lnTo>
                  <a:lnTo>
                    <a:pt x="2684" y="3258"/>
                  </a:lnTo>
                  <a:lnTo>
                    <a:pt x="2703" y="3268"/>
                  </a:lnTo>
                  <a:lnTo>
                    <a:pt x="2705" y="3274"/>
                  </a:lnTo>
                  <a:lnTo>
                    <a:pt x="2705" y="3281"/>
                  </a:lnTo>
                  <a:lnTo>
                    <a:pt x="2711" y="3283"/>
                  </a:lnTo>
                  <a:lnTo>
                    <a:pt x="2717" y="3289"/>
                  </a:lnTo>
                  <a:lnTo>
                    <a:pt x="2722" y="3301"/>
                  </a:lnTo>
                  <a:lnTo>
                    <a:pt x="2727" y="3305"/>
                  </a:lnTo>
                  <a:lnTo>
                    <a:pt x="2742" y="3306"/>
                  </a:lnTo>
                  <a:lnTo>
                    <a:pt x="2755" y="3312"/>
                  </a:lnTo>
                  <a:lnTo>
                    <a:pt x="2768" y="3313"/>
                  </a:lnTo>
                  <a:lnTo>
                    <a:pt x="2771" y="3307"/>
                  </a:lnTo>
                  <a:lnTo>
                    <a:pt x="2775" y="3301"/>
                  </a:lnTo>
                  <a:lnTo>
                    <a:pt x="2788" y="3297"/>
                  </a:lnTo>
                  <a:lnTo>
                    <a:pt x="2790" y="3304"/>
                  </a:lnTo>
                  <a:lnTo>
                    <a:pt x="2793" y="3310"/>
                  </a:lnTo>
                  <a:lnTo>
                    <a:pt x="2798" y="3314"/>
                  </a:lnTo>
                  <a:lnTo>
                    <a:pt x="2805" y="3326"/>
                  </a:lnTo>
                  <a:lnTo>
                    <a:pt x="2811" y="3330"/>
                  </a:lnTo>
                  <a:lnTo>
                    <a:pt x="2813" y="3336"/>
                  </a:lnTo>
                  <a:lnTo>
                    <a:pt x="2803" y="3359"/>
                  </a:lnTo>
                  <a:lnTo>
                    <a:pt x="2825" y="3365"/>
                  </a:lnTo>
                  <a:lnTo>
                    <a:pt x="2838" y="3351"/>
                  </a:lnTo>
                  <a:lnTo>
                    <a:pt x="2843" y="3351"/>
                  </a:lnTo>
                  <a:lnTo>
                    <a:pt x="2852" y="3333"/>
                  </a:lnTo>
                  <a:lnTo>
                    <a:pt x="2867" y="3317"/>
                  </a:lnTo>
                  <a:lnTo>
                    <a:pt x="2898" y="3307"/>
                  </a:lnTo>
                  <a:lnTo>
                    <a:pt x="2975" y="3253"/>
                  </a:lnTo>
                  <a:lnTo>
                    <a:pt x="3051" y="3230"/>
                  </a:lnTo>
                  <a:lnTo>
                    <a:pt x="3083" y="3239"/>
                  </a:lnTo>
                  <a:lnTo>
                    <a:pt x="3095" y="3248"/>
                  </a:lnTo>
                  <a:lnTo>
                    <a:pt x="3129" y="3243"/>
                  </a:lnTo>
                  <a:lnTo>
                    <a:pt x="3144" y="3245"/>
                  </a:lnTo>
                  <a:lnTo>
                    <a:pt x="3175" y="3278"/>
                  </a:lnTo>
                  <a:lnTo>
                    <a:pt x="3189" y="3280"/>
                  </a:lnTo>
                  <a:lnTo>
                    <a:pt x="3230" y="3273"/>
                  </a:lnTo>
                  <a:lnTo>
                    <a:pt x="3241" y="3279"/>
                  </a:lnTo>
                  <a:lnTo>
                    <a:pt x="3312" y="3276"/>
                  </a:lnTo>
                  <a:lnTo>
                    <a:pt x="3320" y="3271"/>
                  </a:lnTo>
                  <a:lnTo>
                    <a:pt x="3317" y="3255"/>
                  </a:lnTo>
                  <a:lnTo>
                    <a:pt x="3319" y="3242"/>
                  </a:lnTo>
                  <a:lnTo>
                    <a:pt x="3327" y="3228"/>
                  </a:lnTo>
                  <a:lnTo>
                    <a:pt x="3327" y="3215"/>
                  </a:lnTo>
                  <a:lnTo>
                    <a:pt x="3318" y="3202"/>
                  </a:lnTo>
                  <a:lnTo>
                    <a:pt x="3316" y="3186"/>
                  </a:lnTo>
                  <a:lnTo>
                    <a:pt x="3317" y="3171"/>
                  </a:lnTo>
                  <a:lnTo>
                    <a:pt x="3368" y="3118"/>
                  </a:lnTo>
                  <a:lnTo>
                    <a:pt x="3379" y="3116"/>
                  </a:lnTo>
                  <a:lnTo>
                    <a:pt x="3395" y="3121"/>
                  </a:lnTo>
                  <a:lnTo>
                    <a:pt x="3409" y="3131"/>
                  </a:lnTo>
                  <a:lnTo>
                    <a:pt x="3441" y="3139"/>
                  </a:lnTo>
                  <a:lnTo>
                    <a:pt x="3450" y="3152"/>
                  </a:lnTo>
                  <a:lnTo>
                    <a:pt x="3505" y="3166"/>
                  </a:lnTo>
                  <a:lnTo>
                    <a:pt x="3514" y="3180"/>
                  </a:lnTo>
                  <a:lnTo>
                    <a:pt x="3518" y="3223"/>
                  </a:lnTo>
                  <a:lnTo>
                    <a:pt x="3522" y="3223"/>
                  </a:lnTo>
                  <a:lnTo>
                    <a:pt x="3555" y="3250"/>
                  </a:lnTo>
                  <a:lnTo>
                    <a:pt x="3584" y="3258"/>
                  </a:lnTo>
                  <a:lnTo>
                    <a:pt x="3608" y="3254"/>
                  </a:lnTo>
                  <a:lnTo>
                    <a:pt x="3654" y="3230"/>
                  </a:lnTo>
                  <a:lnTo>
                    <a:pt x="3721" y="3252"/>
                  </a:lnTo>
                  <a:lnTo>
                    <a:pt x="3728" y="3261"/>
                  </a:lnTo>
                  <a:lnTo>
                    <a:pt x="3730" y="3261"/>
                  </a:lnTo>
                  <a:lnTo>
                    <a:pt x="3754" y="3277"/>
                  </a:lnTo>
                  <a:lnTo>
                    <a:pt x="3791" y="3289"/>
                  </a:lnTo>
                  <a:lnTo>
                    <a:pt x="3802" y="3307"/>
                  </a:lnTo>
                  <a:lnTo>
                    <a:pt x="3825" y="3319"/>
                  </a:lnTo>
                  <a:lnTo>
                    <a:pt x="3909" y="3330"/>
                  </a:lnTo>
                  <a:lnTo>
                    <a:pt x="3925" y="3336"/>
                  </a:lnTo>
                  <a:lnTo>
                    <a:pt x="4026" y="3310"/>
                  </a:lnTo>
                  <a:lnTo>
                    <a:pt x="4078" y="3270"/>
                  </a:lnTo>
                  <a:lnTo>
                    <a:pt x="4100" y="3263"/>
                  </a:lnTo>
                  <a:lnTo>
                    <a:pt x="4120" y="3272"/>
                  </a:lnTo>
                  <a:lnTo>
                    <a:pt x="4136" y="3283"/>
                  </a:lnTo>
                  <a:lnTo>
                    <a:pt x="4154" y="3288"/>
                  </a:lnTo>
                  <a:lnTo>
                    <a:pt x="4169" y="3285"/>
                  </a:lnTo>
                  <a:lnTo>
                    <a:pt x="4181" y="3278"/>
                  </a:lnTo>
                  <a:lnTo>
                    <a:pt x="4186" y="3280"/>
                  </a:lnTo>
                  <a:lnTo>
                    <a:pt x="4255" y="3310"/>
                  </a:lnTo>
                  <a:lnTo>
                    <a:pt x="4266" y="3307"/>
                  </a:lnTo>
                  <a:lnTo>
                    <a:pt x="4321" y="3271"/>
                  </a:lnTo>
                  <a:lnTo>
                    <a:pt x="4322" y="3264"/>
                  </a:lnTo>
                  <a:lnTo>
                    <a:pt x="4320" y="3255"/>
                  </a:lnTo>
                  <a:lnTo>
                    <a:pt x="4323" y="3243"/>
                  </a:lnTo>
                  <a:lnTo>
                    <a:pt x="4337" y="3223"/>
                  </a:lnTo>
                  <a:lnTo>
                    <a:pt x="4355" y="3164"/>
                  </a:lnTo>
                  <a:lnTo>
                    <a:pt x="4370" y="3155"/>
                  </a:lnTo>
                  <a:lnTo>
                    <a:pt x="4391" y="3132"/>
                  </a:lnTo>
                  <a:lnTo>
                    <a:pt x="4391" y="3128"/>
                  </a:lnTo>
                  <a:lnTo>
                    <a:pt x="4388" y="3119"/>
                  </a:lnTo>
                  <a:lnTo>
                    <a:pt x="4389" y="3095"/>
                  </a:lnTo>
                  <a:lnTo>
                    <a:pt x="4383" y="3092"/>
                  </a:lnTo>
                  <a:lnTo>
                    <a:pt x="4358" y="3097"/>
                  </a:lnTo>
                  <a:lnTo>
                    <a:pt x="4355" y="3092"/>
                  </a:lnTo>
                  <a:lnTo>
                    <a:pt x="4359" y="3081"/>
                  </a:lnTo>
                  <a:lnTo>
                    <a:pt x="4379" y="3061"/>
                  </a:lnTo>
                  <a:lnTo>
                    <a:pt x="4385" y="3050"/>
                  </a:lnTo>
                  <a:lnTo>
                    <a:pt x="4399" y="3040"/>
                  </a:lnTo>
                  <a:lnTo>
                    <a:pt x="4526" y="3016"/>
                  </a:lnTo>
                  <a:lnTo>
                    <a:pt x="4567" y="3045"/>
                  </a:lnTo>
                  <a:lnTo>
                    <a:pt x="4581" y="3048"/>
                  </a:lnTo>
                  <a:lnTo>
                    <a:pt x="4596" y="3046"/>
                  </a:lnTo>
                  <a:lnTo>
                    <a:pt x="4623" y="3056"/>
                  </a:lnTo>
                  <a:lnTo>
                    <a:pt x="4640" y="3083"/>
                  </a:lnTo>
                  <a:lnTo>
                    <a:pt x="4640" y="3093"/>
                  </a:lnTo>
                  <a:lnTo>
                    <a:pt x="4655" y="3105"/>
                  </a:lnTo>
                  <a:lnTo>
                    <a:pt x="4657" y="3112"/>
                  </a:lnTo>
                  <a:lnTo>
                    <a:pt x="4657" y="3107"/>
                  </a:lnTo>
                  <a:lnTo>
                    <a:pt x="4708" y="3264"/>
                  </a:lnTo>
                  <a:lnTo>
                    <a:pt x="4707" y="3270"/>
                  </a:lnTo>
                  <a:lnTo>
                    <a:pt x="4708" y="3270"/>
                  </a:lnTo>
                  <a:lnTo>
                    <a:pt x="4710" y="3305"/>
                  </a:lnTo>
                  <a:lnTo>
                    <a:pt x="4721" y="3313"/>
                  </a:lnTo>
                  <a:lnTo>
                    <a:pt x="4741" y="3315"/>
                  </a:lnTo>
                  <a:lnTo>
                    <a:pt x="4759" y="3309"/>
                  </a:lnTo>
                  <a:lnTo>
                    <a:pt x="4804" y="3325"/>
                  </a:lnTo>
                  <a:lnTo>
                    <a:pt x="4832" y="3349"/>
                  </a:lnTo>
                  <a:lnTo>
                    <a:pt x="4845" y="3356"/>
                  </a:lnTo>
                  <a:lnTo>
                    <a:pt x="4854" y="3357"/>
                  </a:lnTo>
                  <a:lnTo>
                    <a:pt x="4859" y="3364"/>
                  </a:lnTo>
                  <a:lnTo>
                    <a:pt x="4859" y="3367"/>
                  </a:lnTo>
                  <a:lnTo>
                    <a:pt x="4860" y="3367"/>
                  </a:lnTo>
                  <a:lnTo>
                    <a:pt x="4862" y="3380"/>
                  </a:lnTo>
                  <a:lnTo>
                    <a:pt x="4867" y="3388"/>
                  </a:lnTo>
                  <a:lnTo>
                    <a:pt x="4867" y="3417"/>
                  </a:lnTo>
                  <a:lnTo>
                    <a:pt x="4882" y="3441"/>
                  </a:lnTo>
                  <a:lnTo>
                    <a:pt x="4897" y="3441"/>
                  </a:lnTo>
                  <a:lnTo>
                    <a:pt x="4914" y="3446"/>
                  </a:lnTo>
                  <a:lnTo>
                    <a:pt x="4928" y="3444"/>
                  </a:lnTo>
                  <a:lnTo>
                    <a:pt x="4983" y="3413"/>
                  </a:lnTo>
                  <a:lnTo>
                    <a:pt x="4999" y="3412"/>
                  </a:lnTo>
                  <a:lnTo>
                    <a:pt x="5057" y="3388"/>
                  </a:lnTo>
                  <a:lnTo>
                    <a:pt x="5057" y="3391"/>
                  </a:lnTo>
                  <a:lnTo>
                    <a:pt x="5049" y="3402"/>
                  </a:lnTo>
                  <a:lnTo>
                    <a:pt x="5049" y="3419"/>
                  </a:lnTo>
                  <a:lnTo>
                    <a:pt x="5055" y="3433"/>
                  </a:lnTo>
                  <a:lnTo>
                    <a:pt x="5052" y="3450"/>
                  </a:lnTo>
                  <a:lnTo>
                    <a:pt x="5030" y="3470"/>
                  </a:lnTo>
                  <a:lnTo>
                    <a:pt x="5009" y="3552"/>
                  </a:lnTo>
                  <a:lnTo>
                    <a:pt x="4980" y="3600"/>
                  </a:lnTo>
                  <a:lnTo>
                    <a:pt x="4976" y="3617"/>
                  </a:lnTo>
                  <a:lnTo>
                    <a:pt x="4967" y="3625"/>
                  </a:lnTo>
                  <a:lnTo>
                    <a:pt x="4961" y="3623"/>
                  </a:lnTo>
                  <a:lnTo>
                    <a:pt x="4919" y="3611"/>
                  </a:lnTo>
                  <a:lnTo>
                    <a:pt x="4876" y="3647"/>
                  </a:lnTo>
                  <a:lnTo>
                    <a:pt x="4884" y="3659"/>
                  </a:lnTo>
                  <a:lnTo>
                    <a:pt x="4888" y="3733"/>
                  </a:lnTo>
                  <a:lnTo>
                    <a:pt x="4874" y="3754"/>
                  </a:lnTo>
                  <a:lnTo>
                    <a:pt x="4857" y="3769"/>
                  </a:lnTo>
                  <a:lnTo>
                    <a:pt x="4858" y="3790"/>
                  </a:lnTo>
                  <a:lnTo>
                    <a:pt x="4862" y="3797"/>
                  </a:lnTo>
                  <a:lnTo>
                    <a:pt x="4868" y="3793"/>
                  </a:lnTo>
                  <a:lnTo>
                    <a:pt x="4866" y="3786"/>
                  </a:lnTo>
                  <a:lnTo>
                    <a:pt x="4864" y="3783"/>
                  </a:lnTo>
                  <a:lnTo>
                    <a:pt x="4888" y="3782"/>
                  </a:lnTo>
                  <a:lnTo>
                    <a:pt x="4893" y="3773"/>
                  </a:lnTo>
                  <a:lnTo>
                    <a:pt x="4899" y="3768"/>
                  </a:lnTo>
                  <a:lnTo>
                    <a:pt x="4902" y="3762"/>
                  </a:lnTo>
                  <a:lnTo>
                    <a:pt x="4912" y="3750"/>
                  </a:lnTo>
                  <a:lnTo>
                    <a:pt x="4919" y="3730"/>
                  </a:lnTo>
                  <a:lnTo>
                    <a:pt x="4919" y="3737"/>
                  </a:lnTo>
                  <a:lnTo>
                    <a:pt x="4926" y="3738"/>
                  </a:lnTo>
                  <a:lnTo>
                    <a:pt x="4922" y="3747"/>
                  </a:lnTo>
                  <a:lnTo>
                    <a:pt x="4925" y="3751"/>
                  </a:lnTo>
                  <a:lnTo>
                    <a:pt x="4936" y="3744"/>
                  </a:lnTo>
                  <a:lnTo>
                    <a:pt x="4941" y="3741"/>
                  </a:lnTo>
                  <a:lnTo>
                    <a:pt x="4940" y="3764"/>
                  </a:lnTo>
                  <a:lnTo>
                    <a:pt x="4942" y="3766"/>
                  </a:lnTo>
                  <a:lnTo>
                    <a:pt x="4958" y="3767"/>
                  </a:lnTo>
                  <a:lnTo>
                    <a:pt x="4967" y="3773"/>
                  </a:lnTo>
                  <a:lnTo>
                    <a:pt x="4970" y="3772"/>
                  </a:lnTo>
                  <a:lnTo>
                    <a:pt x="4974" y="3775"/>
                  </a:lnTo>
                  <a:lnTo>
                    <a:pt x="4985" y="3777"/>
                  </a:lnTo>
                  <a:lnTo>
                    <a:pt x="5005" y="3770"/>
                  </a:lnTo>
                  <a:lnTo>
                    <a:pt x="5011" y="3770"/>
                  </a:lnTo>
                  <a:lnTo>
                    <a:pt x="5080" y="3718"/>
                  </a:lnTo>
                  <a:lnTo>
                    <a:pt x="5099" y="3689"/>
                  </a:lnTo>
                  <a:lnTo>
                    <a:pt x="5100" y="3682"/>
                  </a:lnTo>
                  <a:lnTo>
                    <a:pt x="5115" y="3665"/>
                  </a:lnTo>
                  <a:lnTo>
                    <a:pt x="5125" y="3659"/>
                  </a:lnTo>
                  <a:lnTo>
                    <a:pt x="5299" y="3400"/>
                  </a:lnTo>
                  <a:lnTo>
                    <a:pt x="5306" y="3397"/>
                  </a:lnTo>
                  <a:lnTo>
                    <a:pt x="5313" y="3389"/>
                  </a:lnTo>
                  <a:lnTo>
                    <a:pt x="5319" y="3358"/>
                  </a:lnTo>
                  <a:lnTo>
                    <a:pt x="5317" y="3349"/>
                  </a:lnTo>
                  <a:lnTo>
                    <a:pt x="5327" y="3323"/>
                  </a:lnTo>
                  <a:lnTo>
                    <a:pt x="5325" y="3286"/>
                  </a:lnTo>
                  <a:lnTo>
                    <a:pt x="5331" y="3276"/>
                  </a:lnTo>
                  <a:lnTo>
                    <a:pt x="5331" y="3270"/>
                  </a:lnTo>
                  <a:lnTo>
                    <a:pt x="5328" y="3266"/>
                  </a:lnTo>
                  <a:lnTo>
                    <a:pt x="5323" y="3225"/>
                  </a:lnTo>
                  <a:lnTo>
                    <a:pt x="5328" y="3216"/>
                  </a:lnTo>
                  <a:lnTo>
                    <a:pt x="5331" y="3187"/>
                  </a:lnTo>
                  <a:lnTo>
                    <a:pt x="5334" y="3186"/>
                  </a:lnTo>
                  <a:lnTo>
                    <a:pt x="5336" y="3182"/>
                  </a:lnTo>
                  <a:lnTo>
                    <a:pt x="5339" y="3177"/>
                  </a:lnTo>
                  <a:lnTo>
                    <a:pt x="5338" y="3172"/>
                  </a:lnTo>
                  <a:lnTo>
                    <a:pt x="5348" y="3155"/>
                  </a:lnTo>
                  <a:lnTo>
                    <a:pt x="5355" y="3151"/>
                  </a:lnTo>
                  <a:lnTo>
                    <a:pt x="5364" y="3135"/>
                  </a:lnTo>
                  <a:lnTo>
                    <a:pt x="5365" y="3127"/>
                  </a:lnTo>
                  <a:lnTo>
                    <a:pt x="5369" y="3116"/>
                  </a:lnTo>
                  <a:lnTo>
                    <a:pt x="5352" y="3098"/>
                  </a:lnTo>
                  <a:lnTo>
                    <a:pt x="5359" y="3082"/>
                  </a:lnTo>
                  <a:lnTo>
                    <a:pt x="5354" y="3061"/>
                  </a:lnTo>
                  <a:lnTo>
                    <a:pt x="5336" y="3046"/>
                  </a:lnTo>
                  <a:lnTo>
                    <a:pt x="5326" y="3047"/>
                  </a:lnTo>
                  <a:lnTo>
                    <a:pt x="5315" y="3040"/>
                  </a:lnTo>
                  <a:lnTo>
                    <a:pt x="5303" y="3036"/>
                  </a:lnTo>
                  <a:lnTo>
                    <a:pt x="5296" y="3038"/>
                  </a:lnTo>
                  <a:lnTo>
                    <a:pt x="5302" y="3032"/>
                  </a:lnTo>
                  <a:lnTo>
                    <a:pt x="5313" y="3032"/>
                  </a:lnTo>
                  <a:lnTo>
                    <a:pt x="5324" y="3040"/>
                  </a:lnTo>
                  <a:lnTo>
                    <a:pt x="5331" y="3042"/>
                  </a:lnTo>
                  <a:lnTo>
                    <a:pt x="5339" y="3041"/>
                  </a:lnTo>
                  <a:lnTo>
                    <a:pt x="5356" y="3050"/>
                  </a:lnTo>
                  <a:lnTo>
                    <a:pt x="5359" y="3048"/>
                  </a:lnTo>
                  <a:lnTo>
                    <a:pt x="5366" y="3038"/>
                  </a:lnTo>
                  <a:lnTo>
                    <a:pt x="5365" y="3029"/>
                  </a:lnTo>
                  <a:lnTo>
                    <a:pt x="5359" y="3027"/>
                  </a:lnTo>
                  <a:lnTo>
                    <a:pt x="5316" y="2993"/>
                  </a:lnTo>
                  <a:lnTo>
                    <a:pt x="5314" y="2988"/>
                  </a:lnTo>
                  <a:lnTo>
                    <a:pt x="5313" y="2977"/>
                  </a:lnTo>
                  <a:lnTo>
                    <a:pt x="5299" y="2964"/>
                  </a:lnTo>
                  <a:lnTo>
                    <a:pt x="5292" y="2961"/>
                  </a:lnTo>
                  <a:lnTo>
                    <a:pt x="5290" y="2957"/>
                  </a:lnTo>
                  <a:lnTo>
                    <a:pt x="5290" y="2953"/>
                  </a:lnTo>
                  <a:lnTo>
                    <a:pt x="5280" y="2953"/>
                  </a:lnTo>
                  <a:lnTo>
                    <a:pt x="5268" y="2958"/>
                  </a:lnTo>
                  <a:lnTo>
                    <a:pt x="5259" y="2958"/>
                  </a:lnTo>
                  <a:lnTo>
                    <a:pt x="5240" y="2951"/>
                  </a:lnTo>
                  <a:lnTo>
                    <a:pt x="5240" y="2968"/>
                  </a:lnTo>
                  <a:lnTo>
                    <a:pt x="5243" y="2969"/>
                  </a:lnTo>
                  <a:lnTo>
                    <a:pt x="5232" y="3007"/>
                  </a:lnTo>
                  <a:lnTo>
                    <a:pt x="5223" y="3012"/>
                  </a:lnTo>
                  <a:lnTo>
                    <a:pt x="5225" y="3000"/>
                  </a:lnTo>
                  <a:lnTo>
                    <a:pt x="5233" y="2988"/>
                  </a:lnTo>
                  <a:lnTo>
                    <a:pt x="5228" y="2979"/>
                  </a:lnTo>
                  <a:lnTo>
                    <a:pt x="5214" y="2998"/>
                  </a:lnTo>
                  <a:lnTo>
                    <a:pt x="5185" y="3009"/>
                  </a:lnTo>
                  <a:lnTo>
                    <a:pt x="5172" y="3007"/>
                  </a:lnTo>
                  <a:lnTo>
                    <a:pt x="5171" y="3004"/>
                  </a:lnTo>
                  <a:lnTo>
                    <a:pt x="5180" y="3000"/>
                  </a:lnTo>
                  <a:lnTo>
                    <a:pt x="5190" y="2985"/>
                  </a:lnTo>
                  <a:lnTo>
                    <a:pt x="5189" y="2978"/>
                  </a:lnTo>
                  <a:lnTo>
                    <a:pt x="5181" y="2974"/>
                  </a:lnTo>
                  <a:lnTo>
                    <a:pt x="5175" y="2965"/>
                  </a:lnTo>
                  <a:lnTo>
                    <a:pt x="5181" y="2964"/>
                  </a:lnTo>
                  <a:lnTo>
                    <a:pt x="5189" y="2955"/>
                  </a:lnTo>
                  <a:lnTo>
                    <a:pt x="5190" y="2951"/>
                  </a:lnTo>
                  <a:lnTo>
                    <a:pt x="5176" y="2952"/>
                  </a:lnTo>
                  <a:lnTo>
                    <a:pt x="5168" y="2957"/>
                  </a:lnTo>
                  <a:lnTo>
                    <a:pt x="5165" y="2964"/>
                  </a:lnTo>
                  <a:lnTo>
                    <a:pt x="5170" y="2973"/>
                  </a:lnTo>
                  <a:lnTo>
                    <a:pt x="5168" y="2978"/>
                  </a:lnTo>
                  <a:lnTo>
                    <a:pt x="5161" y="2987"/>
                  </a:lnTo>
                  <a:lnTo>
                    <a:pt x="5153" y="2987"/>
                  </a:lnTo>
                  <a:lnTo>
                    <a:pt x="5149" y="2993"/>
                  </a:lnTo>
                  <a:lnTo>
                    <a:pt x="5147" y="2991"/>
                  </a:lnTo>
                  <a:lnTo>
                    <a:pt x="5150" y="2947"/>
                  </a:lnTo>
                  <a:lnTo>
                    <a:pt x="5149" y="2944"/>
                  </a:lnTo>
                  <a:lnTo>
                    <a:pt x="5150" y="2933"/>
                  </a:lnTo>
                  <a:lnTo>
                    <a:pt x="5148" y="2925"/>
                  </a:lnTo>
                  <a:lnTo>
                    <a:pt x="5139" y="2923"/>
                  </a:lnTo>
                  <a:lnTo>
                    <a:pt x="5099" y="2929"/>
                  </a:lnTo>
                  <a:lnTo>
                    <a:pt x="5075" y="2915"/>
                  </a:lnTo>
                  <a:lnTo>
                    <a:pt x="5079" y="2898"/>
                  </a:lnTo>
                  <a:lnTo>
                    <a:pt x="5101" y="2879"/>
                  </a:lnTo>
                  <a:lnTo>
                    <a:pt x="5109" y="2876"/>
                  </a:lnTo>
                  <a:lnTo>
                    <a:pt x="5125" y="2863"/>
                  </a:lnTo>
                  <a:lnTo>
                    <a:pt x="5131" y="2850"/>
                  </a:lnTo>
                  <a:lnTo>
                    <a:pt x="5137" y="2845"/>
                  </a:lnTo>
                  <a:lnTo>
                    <a:pt x="5143" y="2844"/>
                  </a:lnTo>
                  <a:lnTo>
                    <a:pt x="5192" y="2798"/>
                  </a:lnTo>
                  <a:lnTo>
                    <a:pt x="5200" y="2782"/>
                  </a:lnTo>
                  <a:lnTo>
                    <a:pt x="5207" y="2777"/>
                  </a:lnTo>
                  <a:lnTo>
                    <a:pt x="5211" y="2769"/>
                  </a:lnTo>
                  <a:lnTo>
                    <a:pt x="5211" y="2762"/>
                  </a:lnTo>
                  <a:lnTo>
                    <a:pt x="5224" y="2749"/>
                  </a:lnTo>
                  <a:lnTo>
                    <a:pt x="5226" y="2742"/>
                  </a:lnTo>
                  <a:lnTo>
                    <a:pt x="5232" y="2743"/>
                  </a:lnTo>
                  <a:lnTo>
                    <a:pt x="5237" y="2731"/>
                  </a:lnTo>
                  <a:lnTo>
                    <a:pt x="5263" y="2700"/>
                  </a:lnTo>
                  <a:lnTo>
                    <a:pt x="5272" y="2701"/>
                  </a:lnTo>
                  <a:lnTo>
                    <a:pt x="5288" y="2683"/>
                  </a:lnTo>
                  <a:lnTo>
                    <a:pt x="5294" y="2670"/>
                  </a:lnTo>
                  <a:lnTo>
                    <a:pt x="5297" y="2672"/>
                  </a:lnTo>
                  <a:lnTo>
                    <a:pt x="5317" y="2657"/>
                  </a:lnTo>
                  <a:lnTo>
                    <a:pt x="5325" y="2642"/>
                  </a:lnTo>
                  <a:lnTo>
                    <a:pt x="5327" y="2629"/>
                  </a:lnTo>
                  <a:lnTo>
                    <a:pt x="5448" y="2516"/>
                  </a:lnTo>
                  <a:lnTo>
                    <a:pt x="5577" y="2514"/>
                  </a:lnTo>
                  <a:lnTo>
                    <a:pt x="5577" y="2525"/>
                  </a:lnTo>
                  <a:lnTo>
                    <a:pt x="5582" y="2532"/>
                  </a:lnTo>
                  <a:lnTo>
                    <a:pt x="5587" y="2534"/>
                  </a:lnTo>
                  <a:lnTo>
                    <a:pt x="5596" y="2531"/>
                  </a:lnTo>
                  <a:lnTo>
                    <a:pt x="5598" y="2527"/>
                  </a:lnTo>
                  <a:lnTo>
                    <a:pt x="5601" y="2510"/>
                  </a:lnTo>
                  <a:lnTo>
                    <a:pt x="5605" y="2506"/>
                  </a:lnTo>
                  <a:lnTo>
                    <a:pt x="5654" y="2525"/>
                  </a:lnTo>
                  <a:lnTo>
                    <a:pt x="5668" y="2524"/>
                  </a:lnTo>
                  <a:lnTo>
                    <a:pt x="5668" y="2516"/>
                  </a:lnTo>
                  <a:lnTo>
                    <a:pt x="5676" y="2513"/>
                  </a:lnTo>
                  <a:lnTo>
                    <a:pt x="5693" y="2513"/>
                  </a:lnTo>
                  <a:lnTo>
                    <a:pt x="5702" y="2527"/>
                  </a:lnTo>
                  <a:lnTo>
                    <a:pt x="5707" y="2528"/>
                  </a:lnTo>
                  <a:lnTo>
                    <a:pt x="5718" y="2525"/>
                  </a:lnTo>
                  <a:lnTo>
                    <a:pt x="5718" y="2516"/>
                  </a:lnTo>
                  <a:lnTo>
                    <a:pt x="5715" y="2516"/>
                  </a:lnTo>
                  <a:lnTo>
                    <a:pt x="5711" y="2510"/>
                  </a:lnTo>
                  <a:lnTo>
                    <a:pt x="5718" y="2505"/>
                  </a:lnTo>
                  <a:lnTo>
                    <a:pt x="5730" y="2504"/>
                  </a:lnTo>
                  <a:lnTo>
                    <a:pt x="5729" y="2499"/>
                  </a:lnTo>
                  <a:lnTo>
                    <a:pt x="5725" y="2494"/>
                  </a:lnTo>
                  <a:lnTo>
                    <a:pt x="5726" y="2488"/>
                  </a:lnTo>
                  <a:lnTo>
                    <a:pt x="5735" y="2481"/>
                  </a:lnTo>
                  <a:lnTo>
                    <a:pt x="5745" y="2480"/>
                  </a:lnTo>
                  <a:lnTo>
                    <a:pt x="5785" y="2494"/>
                  </a:lnTo>
                  <a:lnTo>
                    <a:pt x="5794" y="2493"/>
                  </a:lnTo>
                  <a:lnTo>
                    <a:pt x="5805" y="2501"/>
                  </a:lnTo>
                  <a:lnTo>
                    <a:pt x="5805" y="2504"/>
                  </a:lnTo>
                  <a:lnTo>
                    <a:pt x="5814" y="2507"/>
                  </a:lnTo>
                  <a:lnTo>
                    <a:pt x="5818" y="2496"/>
                  </a:lnTo>
                  <a:lnTo>
                    <a:pt x="5825" y="2494"/>
                  </a:lnTo>
                  <a:lnTo>
                    <a:pt x="5838" y="2497"/>
                  </a:lnTo>
                  <a:lnTo>
                    <a:pt x="5854" y="2512"/>
                  </a:lnTo>
                  <a:lnTo>
                    <a:pt x="5857" y="2520"/>
                  </a:lnTo>
                  <a:lnTo>
                    <a:pt x="5874" y="2524"/>
                  </a:lnTo>
                  <a:lnTo>
                    <a:pt x="5877" y="2530"/>
                  </a:lnTo>
                  <a:lnTo>
                    <a:pt x="5867" y="2534"/>
                  </a:lnTo>
                  <a:lnTo>
                    <a:pt x="5835" y="2535"/>
                  </a:lnTo>
                  <a:lnTo>
                    <a:pt x="5824" y="2539"/>
                  </a:lnTo>
                  <a:lnTo>
                    <a:pt x="5825" y="2546"/>
                  </a:lnTo>
                  <a:lnTo>
                    <a:pt x="5838" y="2562"/>
                  </a:lnTo>
                  <a:lnTo>
                    <a:pt x="5864" y="2562"/>
                  </a:lnTo>
                  <a:lnTo>
                    <a:pt x="5875" y="2558"/>
                  </a:lnTo>
                  <a:lnTo>
                    <a:pt x="5881" y="2550"/>
                  </a:lnTo>
                  <a:lnTo>
                    <a:pt x="5889" y="2546"/>
                  </a:lnTo>
                  <a:lnTo>
                    <a:pt x="5895" y="2552"/>
                  </a:lnTo>
                  <a:lnTo>
                    <a:pt x="5906" y="2556"/>
                  </a:lnTo>
                  <a:lnTo>
                    <a:pt x="5912" y="2551"/>
                  </a:lnTo>
                  <a:lnTo>
                    <a:pt x="5918" y="2542"/>
                  </a:lnTo>
                  <a:lnTo>
                    <a:pt x="5929" y="2540"/>
                  </a:lnTo>
                  <a:lnTo>
                    <a:pt x="5930" y="2535"/>
                  </a:lnTo>
                  <a:lnTo>
                    <a:pt x="5941" y="2529"/>
                  </a:lnTo>
                  <a:lnTo>
                    <a:pt x="5954" y="2534"/>
                  </a:lnTo>
                  <a:lnTo>
                    <a:pt x="5961" y="2542"/>
                  </a:lnTo>
                  <a:lnTo>
                    <a:pt x="5969" y="2542"/>
                  </a:lnTo>
                  <a:lnTo>
                    <a:pt x="5979" y="2539"/>
                  </a:lnTo>
                  <a:lnTo>
                    <a:pt x="5981" y="2532"/>
                  </a:lnTo>
                  <a:lnTo>
                    <a:pt x="5995" y="2533"/>
                  </a:lnTo>
                  <a:lnTo>
                    <a:pt x="6000" y="2537"/>
                  </a:lnTo>
                  <a:lnTo>
                    <a:pt x="6004" y="2533"/>
                  </a:lnTo>
                  <a:lnTo>
                    <a:pt x="6012" y="2533"/>
                  </a:lnTo>
                  <a:lnTo>
                    <a:pt x="6013" y="2525"/>
                  </a:lnTo>
                  <a:lnTo>
                    <a:pt x="6010" y="2517"/>
                  </a:lnTo>
                  <a:lnTo>
                    <a:pt x="6005" y="2509"/>
                  </a:lnTo>
                  <a:lnTo>
                    <a:pt x="5987" y="2500"/>
                  </a:lnTo>
                  <a:lnTo>
                    <a:pt x="5969" y="2503"/>
                  </a:lnTo>
                  <a:lnTo>
                    <a:pt x="5970" y="2497"/>
                  </a:lnTo>
                  <a:lnTo>
                    <a:pt x="5975" y="2492"/>
                  </a:lnTo>
                  <a:lnTo>
                    <a:pt x="5967" y="2471"/>
                  </a:lnTo>
                  <a:lnTo>
                    <a:pt x="5971" y="2467"/>
                  </a:lnTo>
                  <a:lnTo>
                    <a:pt x="5976" y="2471"/>
                  </a:lnTo>
                  <a:lnTo>
                    <a:pt x="5978" y="2471"/>
                  </a:lnTo>
                  <a:lnTo>
                    <a:pt x="5998" y="2427"/>
                  </a:lnTo>
                  <a:lnTo>
                    <a:pt x="6009" y="2416"/>
                  </a:lnTo>
                  <a:lnTo>
                    <a:pt x="6020" y="2411"/>
                  </a:lnTo>
                  <a:lnTo>
                    <a:pt x="6050" y="2382"/>
                  </a:lnTo>
                  <a:lnTo>
                    <a:pt x="6050" y="2375"/>
                  </a:lnTo>
                  <a:lnTo>
                    <a:pt x="6082" y="2337"/>
                  </a:lnTo>
                  <a:lnTo>
                    <a:pt x="6086" y="2315"/>
                  </a:lnTo>
                  <a:lnTo>
                    <a:pt x="6112" y="2292"/>
                  </a:lnTo>
                  <a:lnTo>
                    <a:pt x="6120" y="2289"/>
                  </a:lnTo>
                  <a:lnTo>
                    <a:pt x="6128" y="2282"/>
                  </a:lnTo>
                  <a:lnTo>
                    <a:pt x="6151" y="2284"/>
                  </a:lnTo>
                  <a:lnTo>
                    <a:pt x="6186" y="2276"/>
                  </a:lnTo>
                  <a:lnTo>
                    <a:pt x="6191" y="2273"/>
                  </a:lnTo>
                  <a:lnTo>
                    <a:pt x="6194" y="2268"/>
                  </a:lnTo>
                  <a:lnTo>
                    <a:pt x="6201" y="2268"/>
                  </a:lnTo>
                  <a:lnTo>
                    <a:pt x="6212" y="2275"/>
                  </a:lnTo>
                  <a:lnTo>
                    <a:pt x="6218" y="2282"/>
                  </a:lnTo>
                  <a:lnTo>
                    <a:pt x="6220" y="2292"/>
                  </a:lnTo>
                  <a:lnTo>
                    <a:pt x="6234" y="2291"/>
                  </a:lnTo>
                  <a:lnTo>
                    <a:pt x="6259" y="2265"/>
                  </a:lnTo>
                  <a:lnTo>
                    <a:pt x="6252" y="2305"/>
                  </a:lnTo>
                  <a:lnTo>
                    <a:pt x="6245" y="2311"/>
                  </a:lnTo>
                  <a:lnTo>
                    <a:pt x="6236" y="2328"/>
                  </a:lnTo>
                  <a:lnTo>
                    <a:pt x="6236" y="2339"/>
                  </a:lnTo>
                  <a:lnTo>
                    <a:pt x="6241" y="2345"/>
                  </a:lnTo>
                  <a:lnTo>
                    <a:pt x="6240" y="2353"/>
                  </a:lnTo>
                  <a:lnTo>
                    <a:pt x="6236" y="2356"/>
                  </a:lnTo>
                  <a:lnTo>
                    <a:pt x="6234" y="2362"/>
                  </a:lnTo>
                  <a:lnTo>
                    <a:pt x="6238" y="2365"/>
                  </a:lnTo>
                  <a:lnTo>
                    <a:pt x="6261" y="2357"/>
                  </a:lnTo>
                  <a:lnTo>
                    <a:pt x="6248" y="2392"/>
                  </a:lnTo>
                  <a:lnTo>
                    <a:pt x="6250" y="2400"/>
                  </a:lnTo>
                  <a:lnTo>
                    <a:pt x="6257" y="2397"/>
                  </a:lnTo>
                  <a:lnTo>
                    <a:pt x="6268" y="2387"/>
                  </a:lnTo>
                  <a:lnTo>
                    <a:pt x="6276" y="2387"/>
                  </a:lnTo>
                  <a:lnTo>
                    <a:pt x="6353" y="2300"/>
                  </a:lnTo>
                  <a:lnTo>
                    <a:pt x="6365" y="2299"/>
                  </a:lnTo>
                  <a:lnTo>
                    <a:pt x="6370" y="2295"/>
                  </a:lnTo>
                  <a:lnTo>
                    <a:pt x="6374" y="2289"/>
                  </a:lnTo>
                  <a:lnTo>
                    <a:pt x="6379" y="2292"/>
                  </a:lnTo>
                  <a:lnTo>
                    <a:pt x="6378" y="2301"/>
                  </a:lnTo>
                  <a:lnTo>
                    <a:pt x="6380" y="2307"/>
                  </a:lnTo>
                  <a:lnTo>
                    <a:pt x="6386" y="2306"/>
                  </a:lnTo>
                  <a:lnTo>
                    <a:pt x="6394" y="2291"/>
                  </a:lnTo>
                  <a:lnTo>
                    <a:pt x="6386" y="2289"/>
                  </a:lnTo>
                  <a:lnTo>
                    <a:pt x="6382" y="2281"/>
                  </a:lnTo>
                  <a:lnTo>
                    <a:pt x="6387" y="2254"/>
                  </a:lnTo>
                  <a:lnTo>
                    <a:pt x="6386" y="2247"/>
                  </a:lnTo>
                  <a:lnTo>
                    <a:pt x="6396" y="2233"/>
                  </a:lnTo>
                  <a:lnTo>
                    <a:pt x="6395" y="2225"/>
                  </a:lnTo>
                  <a:lnTo>
                    <a:pt x="6398" y="2217"/>
                  </a:lnTo>
                  <a:lnTo>
                    <a:pt x="6411" y="2205"/>
                  </a:lnTo>
                  <a:lnTo>
                    <a:pt x="6449" y="2192"/>
                  </a:lnTo>
                  <a:lnTo>
                    <a:pt x="6462" y="2195"/>
                  </a:lnTo>
                  <a:lnTo>
                    <a:pt x="6475" y="2207"/>
                  </a:lnTo>
                  <a:lnTo>
                    <a:pt x="6470" y="2218"/>
                  </a:lnTo>
                  <a:lnTo>
                    <a:pt x="6461" y="2216"/>
                  </a:lnTo>
                  <a:lnTo>
                    <a:pt x="6437" y="2238"/>
                  </a:lnTo>
                  <a:lnTo>
                    <a:pt x="6430" y="2292"/>
                  </a:lnTo>
                  <a:lnTo>
                    <a:pt x="6421" y="2302"/>
                  </a:lnTo>
                  <a:lnTo>
                    <a:pt x="6420" y="2317"/>
                  </a:lnTo>
                  <a:lnTo>
                    <a:pt x="6422" y="2322"/>
                  </a:lnTo>
                  <a:lnTo>
                    <a:pt x="6422" y="2334"/>
                  </a:lnTo>
                  <a:lnTo>
                    <a:pt x="6416" y="2341"/>
                  </a:lnTo>
                  <a:lnTo>
                    <a:pt x="6411" y="2344"/>
                  </a:lnTo>
                  <a:lnTo>
                    <a:pt x="6409" y="2359"/>
                  </a:lnTo>
                  <a:lnTo>
                    <a:pt x="6415" y="2364"/>
                  </a:lnTo>
                  <a:lnTo>
                    <a:pt x="6415" y="2371"/>
                  </a:lnTo>
                  <a:lnTo>
                    <a:pt x="6397" y="2383"/>
                  </a:lnTo>
                  <a:lnTo>
                    <a:pt x="6388" y="2382"/>
                  </a:lnTo>
                  <a:lnTo>
                    <a:pt x="6378" y="2386"/>
                  </a:lnTo>
                  <a:lnTo>
                    <a:pt x="6367" y="2400"/>
                  </a:lnTo>
                  <a:lnTo>
                    <a:pt x="6356" y="2401"/>
                  </a:lnTo>
                  <a:lnTo>
                    <a:pt x="6333" y="2411"/>
                  </a:lnTo>
                  <a:lnTo>
                    <a:pt x="6330" y="2415"/>
                  </a:lnTo>
                  <a:lnTo>
                    <a:pt x="6330" y="2426"/>
                  </a:lnTo>
                  <a:lnTo>
                    <a:pt x="6326" y="2436"/>
                  </a:lnTo>
                  <a:lnTo>
                    <a:pt x="6283" y="2486"/>
                  </a:lnTo>
                  <a:lnTo>
                    <a:pt x="6262" y="2498"/>
                  </a:lnTo>
                  <a:lnTo>
                    <a:pt x="6257" y="2514"/>
                  </a:lnTo>
                  <a:lnTo>
                    <a:pt x="6248" y="2518"/>
                  </a:lnTo>
                  <a:lnTo>
                    <a:pt x="6231" y="2540"/>
                  </a:lnTo>
                  <a:lnTo>
                    <a:pt x="6230" y="2556"/>
                  </a:lnTo>
                  <a:lnTo>
                    <a:pt x="6166" y="2632"/>
                  </a:lnTo>
                  <a:lnTo>
                    <a:pt x="6150" y="2640"/>
                  </a:lnTo>
                  <a:lnTo>
                    <a:pt x="6134" y="2640"/>
                  </a:lnTo>
                  <a:lnTo>
                    <a:pt x="6120" y="2658"/>
                  </a:lnTo>
                  <a:lnTo>
                    <a:pt x="6103" y="2653"/>
                  </a:lnTo>
                  <a:lnTo>
                    <a:pt x="6094" y="2655"/>
                  </a:lnTo>
                  <a:lnTo>
                    <a:pt x="6101" y="2681"/>
                  </a:lnTo>
                  <a:lnTo>
                    <a:pt x="6090" y="2716"/>
                  </a:lnTo>
                  <a:lnTo>
                    <a:pt x="6054" y="2741"/>
                  </a:lnTo>
                  <a:lnTo>
                    <a:pt x="6034" y="2815"/>
                  </a:lnTo>
                  <a:lnTo>
                    <a:pt x="6047" y="2973"/>
                  </a:lnTo>
                  <a:lnTo>
                    <a:pt x="6048" y="2976"/>
                  </a:lnTo>
                  <a:lnTo>
                    <a:pt x="6092" y="3212"/>
                  </a:lnTo>
                  <a:lnTo>
                    <a:pt x="6158" y="3138"/>
                  </a:lnTo>
                  <a:lnTo>
                    <a:pt x="6170" y="3101"/>
                  </a:lnTo>
                  <a:lnTo>
                    <a:pt x="6169" y="3086"/>
                  </a:lnTo>
                  <a:lnTo>
                    <a:pt x="6172" y="3080"/>
                  </a:lnTo>
                  <a:lnTo>
                    <a:pt x="6174" y="3067"/>
                  </a:lnTo>
                  <a:lnTo>
                    <a:pt x="6171" y="3064"/>
                  </a:lnTo>
                  <a:lnTo>
                    <a:pt x="6174" y="3057"/>
                  </a:lnTo>
                  <a:lnTo>
                    <a:pt x="6180" y="3058"/>
                  </a:lnTo>
                  <a:lnTo>
                    <a:pt x="6184" y="3061"/>
                  </a:lnTo>
                  <a:lnTo>
                    <a:pt x="6206" y="3043"/>
                  </a:lnTo>
                  <a:lnTo>
                    <a:pt x="6226" y="3034"/>
                  </a:lnTo>
                  <a:lnTo>
                    <a:pt x="6241" y="3041"/>
                  </a:lnTo>
                  <a:lnTo>
                    <a:pt x="6240" y="3034"/>
                  </a:lnTo>
                  <a:lnTo>
                    <a:pt x="6237" y="3029"/>
                  </a:lnTo>
                  <a:lnTo>
                    <a:pt x="6236" y="2973"/>
                  </a:lnTo>
                  <a:lnTo>
                    <a:pt x="6269" y="2939"/>
                  </a:lnTo>
                  <a:lnTo>
                    <a:pt x="6284" y="2929"/>
                  </a:lnTo>
                  <a:lnTo>
                    <a:pt x="6298" y="2926"/>
                  </a:lnTo>
                  <a:lnTo>
                    <a:pt x="6304" y="2934"/>
                  </a:lnTo>
                  <a:lnTo>
                    <a:pt x="6314" y="2934"/>
                  </a:lnTo>
                  <a:lnTo>
                    <a:pt x="6325" y="2930"/>
                  </a:lnTo>
                  <a:lnTo>
                    <a:pt x="6338" y="2918"/>
                  </a:lnTo>
                  <a:lnTo>
                    <a:pt x="6341" y="2909"/>
                  </a:lnTo>
                  <a:lnTo>
                    <a:pt x="6324" y="2886"/>
                  </a:lnTo>
                  <a:lnTo>
                    <a:pt x="6317" y="2863"/>
                  </a:lnTo>
                  <a:lnTo>
                    <a:pt x="6330" y="2815"/>
                  </a:lnTo>
                  <a:lnTo>
                    <a:pt x="6336" y="2803"/>
                  </a:lnTo>
                  <a:lnTo>
                    <a:pt x="6351" y="2795"/>
                  </a:lnTo>
                  <a:lnTo>
                    <a:pt x="6346" y="2783"/>
                  </a:lnTo>
                  <a:lnTo>
                    <a:pt x="6345" y="2779"/>
                  </a:lnTo>
                  <a:lnTo>
                    <a:pt x="6372" y="2771"/>
                  </a:lnTo>
                  <a:lnTo>
                    <a:pt x="6378" y="2765"/>
                  </a:lnTo>
                  <a:lnTo>
                    <a:pt x="6380" y="2769"/>
                  </a:lnTo>
                  <a:lnTo>
                    <a:pt x="6375" y="2779"/>
                  </a:lnTo>
                  <a:lnTo>
                    <a:pt x="6367" y="2783"/>
                  </a:lnTo>
                  <a:lnTo>
                    <a:pt x="6365" y="2791"/>
                  </a:lnTo>
                  <a:lnTo>
                    <a:pt x="6374" y="2807"/>
                  </a:lnTo>
                  <a:lnTo>
                    <a:pt x="6380" y="2811"/>
                  </a:lnTo>
                  <a:lnTo>
                    <a:pt x="6384" y="2811"/>
                  </a:lnTo>
                  <a:lnTo>
                    <a:pt x="6393" y="2797"/>
                  </a:lnTo>
                  <a:lnTo>
                    <a:pt x="6394" y="2787"/>
                  </a:lnTo>
                  <a:lnTo>
                    <a:pt x="6391" y="2757"/>
                  </a:lnTo>
                  <a:lnTo>
                    <a:pt x="6385" y="2750"/>
                  </a:lnTo>
                  <a:lnTo>
                    <a:pt x="6372" y="2751"/>
                  </a:lnTo>
                  <a:lnTo>
                    <a:pt x="6370" y="2749"/>
                  </a:lnTo>
                  <a:lnTo>
                    <a:pt x="6368" y="2700"/>
                  </a:lnTo>
                  <a:lnTo>
                    <a:pt x="6372" y="2692"/>
                  </a:lnTo>
                  <a:lnTo>
                    <a:pt x="6383" y="2683"/>
                  </a:lnTo>
                  <a:lnTo>
                    <a:pt x="6392" y="2666"/>
                  </a:lnTo>
                  <a:lnTo>
                    <a:pt x="6391" y="2658"/>
                  </a:lnTo>
                  <a:lnTo>
                    <a:pt x="6365" y="2643"/>
                  </a:lnTo>
                  <a:lnTo>
                    <a:pt x="6354" y="2645"/>
                  </a:lnTo>
                  <a:lnTo>
                    <a:pt x="6351" y="2658"/>
                  </a:lnTo>
                  <a:lnTo>
                    <a:pt x="6349" y="2661"/>
                  </a:lnTo>
                  <a:lnTo>
                    <a:pt x="6343" y="2659"/>
                  </a:lnTo>
                  <a:lnTo>
                    <a:pt x="6336" y="2655"/>
                  </a:lnTo>
                  <a:lnTo>
                    <a:pt x="6333" y="2644"/>
                  </a:lnTo>
                  <a:lnTo>
                    <a:pt x="6333" y="2629"/>
                  </a:lnTo>
                  <a:lnTo>
                    <a:pt x="6377" y="2550"/>
                  </a:lnTo>
                  <a:lnTo>
                    <a:pt x="6376" y="2540"/>
                  </a:lnTo>
                  <a:lnTo>
                    <a:pt x="6379" y="2536"/>
                  </a:lnTo>
                  <a:lnTo>
                    <a:pt x="6388" y="2539"/>
                  </a:lnTo>
                  <a:lnTo>
                    <a:pt x="6386" y="2533"/>
                  </a:lnTo>
                  <a:lnTo>
                    <a:pt x="6386" y="2525"/>
                  </a:lnTo>
                  <a:lnTo>
                    <a:pt x="6393" y="2521"/>
                  </a:lnTo>
                  <a:lnTo>
                    <a:pt x="6396" y="2516"/>
                  </a:lnTo>
                  <a:lnTo>
                    <a:pt x="6393" y="2505"/>
                  </a:lnTo>
                  <a:lnTo>
                    <a:pt x="6394" y="2494"/>
                  </a:lnTo>
                  <a:lnTo>
                    <a:pt x="6400" y="2483"/>
                  </a:lnTo>
                  <a:lnTo>
                    <a:pt x="6401" y="2474"/>
                  </a:lnTo>
                  <a:lnTo>
                    <a:pt x="6406" y="2467"/>
                  </a:lnTo>
                  <a:lnTo>
                    <a:pt x="6416" y="2465"/>
                  </a:lnTo>
                  <a:lnTo>
                    <a:pt x="6427" y="2457"/>
                  </a:lnTo>
                  <a:lnTo>
                    <a:pt x="6434" y="2460"/>
                  </a:lnTo>
                  <a:lnTo>
                    <a:pt x="6437" y="2468"/>
                  </a:lnTo>
                  <a:lnTo>
                    <a:pt x="6444" y="2458"/>
                  </a:lnTo>
                  <a:lnTo>
                    <a:pt x="6455" y="2450"/>
                  </a:lnTo>
                  <a:lnTo>
                    <a:pt x="6463" y="2460"/>
                  </a:lnTo>
                  <a:lnTo>
                    <a:pt x="6467" y="2471"/>
                  </a:lnTo>
                  <a:lnTo>
                    <a:pt x="6475" y="2472"/>
                  </a:lnTo>
                  <a:lnTo>
                    <a:pt x="6480" y="2459"/>
                  </a:lnTo>
                  <a:lnTo>
                    <a:pt x="6480" y="2448"/>
                  </a:lnTo>
                  <a:lnTo>
                    <a:pt x="6488" y="2438"/>
                  </a:lnTo>
                  <a:lnTo>
                    <a:pt x="6516" y="2424"/>
                  </a:lnTo>
                  <a:lnTo>
                    <a:pt x="6529" y="2406"/>
                  </a:lnTo>
                  <a:lnTo>
                    <a:pt x="6534" y="2409"/>
                  </a:lnTo>
                  <a:lnTo>
                    <a:pt x="6536" y="2415"/>
                  </a:lnTo>
                  <a:lnTo>
                    <a:pt x="6532" y="2422"/>
                  </a:lnTo>
                  <a:lnTo>
                    <a:pt x="6535" y="2438"/>
                  </a:lnTo>
                  <a:lnTo>
                    <a:pt x="6529" y="2464"/>
                  </a:lnTo>
                  <a:lnTo>
                    <a:pt x="6527" y="2468"/>
                  </a:lnTo>
                  <a:lnTo>
                    <a:pt x="6527" y="2472"/>
                  </a:lnTo>
                  <a:lnTo>
                    <a:pt x="6530" y="2472"/>
                  </a:lnTo>
                  <a:lnTo>
                    <a:pt x="6565" y="2432"/>
                  </a:lnTo>
                  <a:lnTo>
                    <a:pt x="6568" y="2428"/>
                  </a:lnTo>
                  <a:lnTo>
                    <a:pt x="6567" y="2419"/>
                  </a:lnTo>
                  <a:lnTo>
                    <a:pt x="6569" y="2416"/>
                  </a:lnTo>
                  <a:lnTo>
                    <a:pt x="6576" y="2423"/>
                  </a:lnTo>
                  <a:lnTo>
                    <a:pt x="6582" y="2415"/>
                  </a:lnTo>
                  <a:lnTo>
                    <a:pt x="6592" y="2414"/>
                  </a:lnTo>
                  <a:lnTo>
                    <a:pt x="6607" y="2404"/>
                  </a:lnTo>
                  <a:lnTo>
                    <a:pt x="6616" y="2401"/>
                  </a:lnTo>
                  <a:lnTo>
                    <a:pt x="6624" y="2395"/>
                  </a:lnTo>
                  <a:lnTo>
                    <a:pt x="6628" y="2398"/>
                  </a:lnTo>
                  <a:lnTo>
                    <a:pt x="6659" y="2399"/>
                  </a:lnTo>
                  <a:lnTo>
                    <a:pt x="6682" y="2407"/>
                  </a:lnTo>
                  <a:lnTo>
                    <a:pt x="6693" y="2416"/>
                  </a:lnTo>
                  <a:lnTo>
                    <a:pt x="6697" y="2427"/>
                  </a:lnTo>
                  <a:lnTo>
                    <a:pt x="6714" y="2452"/>
                  </a:lnTo>
                  <a:lnTo>
                    <a:pt x="6715" y="2457"/>
                  </a:lnTo>
                  <a:lnTo>
                    <a:pt x="6726" y="2460"/>
                  </a:lnTo>
                  <a:lnTo>
                    <a:pt x="6728" y="2457"/>
                  </a:lnTo>
                  <a:lnTo>
                    <a:pt x="6729" y="2443"/>
                  </a:lnTo>
                  <a:lnTo>
                    <a:pt x="6737" y="2421"/>
                  </a:lnTo>
                  <a:lnTo>
                    <a:pt x="6737" y="2415"/>
                  </a:lnTo>
                  <a:lnTo>
                    <a:pt x="6736" y="2413"/>
                  </a:lnTo>
                  <a:lnTo>
                    <a:pt x="6753" y="2404"/>
                  </a:lnTo>
                  <a:lnTo>
                    <a:pt x="6758" y="2403"/>
                  </a:lnTo>
                  <a:lnTo>
                    <a:pt x="6762" y="2396"/>
                  </a:lnTo>
                  <a:lnTo>
                    <a:pt x="6766" y="2399"/>
                  </a:lnTo>
                  <a:lnTo>
                    <a:pt x="6770" y="2399"/>
                  </a:lnTo>
                  <a:lnTo>
                    <a:pt x="6782" y="2385"/>
                  </a:lnTo>
                  <a:lnTo>
                    <a:pt x="6786" y="2383"/>
                  </a:lnTo>
                  <a:lnTo>
                    <a:pt x="6786" y="2379"/>
                  </a:lnTo>
                  <a:lnTo>
                    <a:pt x="6793" y="2373"/>
                  </a:lnTo>
                  <a:lnTo>
                    <a:pt x="6801" y="2372"/>
                  </a:lnTo>
                  <a:lnTo>
                    <a:pt x="6805" y="2369"/>
                  </a:lnTo>
                  <a:lnTo>
                    <a:pt x="6809" y="2368"/>
                  </a:lnTo>
                  <a:lnTo>
                    <a:pt x="6810" y="2363"/>
                  </a:lnTo>
                  <a:lnTo>
                    <a:pt x="6810" y="2359"/>
                  </a:lnTo>
                  <a:lnTo>
                    <a:pt x="6805" y="2356"/>
                  </a:lnTo>
                  <a:lnTo>
                    <a:pt x="6807" y="2351"/>
                  </a:lnTo>
                  <a:lnTo>
                    <a:pt x="6814" y="2357"/>
                  </a:lnTo>
                  <a:lnTo>
                    <a:pt x="6819" y="2359"/>
                  </a:lnTo>
                  <a:lnTo>
                    <a:pt x="6823" y="2356"/>
                  </a:lnTo>
                  <a:lnTo>
                    <a:pt x="6824" y="2345"/>
                  </a:lnTo>
                  <a:lnTo>
                    <a:pt x="6822" y="2340"/>
                  </a:lnTo>
                  <a:lnTo>
                    <a:pt x="6833" y="2340"/>
                  </a:lnTo>
                  <a:lnTo>
                    <a:pt x="6841" y="2334"/>
                  </a:lnTo>
                  <a:lnTo>
                    <a:pt x="6843" y="2334"/>
                  </a:lnTo>
                  <a:lnTo>
                    <a:pt x="6845" y="2329"/>
                  </a:lnTo>
                  <a:lnTo>
                    <a:pt x="6841" y="2321"/>
                  </a:lnTo>
                  <a:lnTo>
                    <a:pt x="6844" y="2318"/>
                  </a:lnTo>
                  <a:lnTo>
                    <a:pt x="6850" y="2322"/>
                  </a:lnTo>
                  <a:lnTo>
                    <a:pt x="6854" y="2322"/>
                  </a:lnTo>
                  <a:lnTo>
                    <a:pt x="6859" y="2319"/>
                  </a:lnTo>
                  <a:lnTo>
                    <a:pt x="6862" y="2315"/>
                  </a:lnTo>
                  <a:lnTo>
                    <a:pt x="6866" y="2308"/>
                  </a:lnTo>
                  <a:lnTo>
                    <a:pt x="6869" y="2308"/>
                  </a:lnTo>
                  <a:lnTo>
                    <a:pt x="6871" y="2303"/>
                  </a:lnTo>
                  <a:lnTo>
                    <a:pt x="6872" y="2292"/>
                  </a:lnTo>
                  <a:lnTo>
                    <a:pt x="6874" y="2286"/>
                  </a:lnTo>
                  <a:lnTo>
                    <a:pt x="6879" y="2287"/>
                  </a:lnTo>
                  <a:lnTo>
                    <a:pt x="6884" y="2294"/>
                  </a:lnTo>
                  <a:lnTo>
                    <a:pt x="6888" y="2297"/>
                  </a:lnTo>
                  <a:lnTo>
                    <a:pt x="6892" y="2294"/>
                  </a:lnTo>
                  <a:lnTo>
                    <a:pt x="6904" y="2283"/>
                  </a:lnTo>
                  <a:lnTo>
                    <a:pt x="6926" y="2276"/>
                  </a:lnTo>
                  <a:lnTo>
                    <a:pt x="6933" y="2270"/>
                  </a:lnTo>
                  <a:lnTo>
                    <a:pt x="6945" y="2263"/>
                  </a:lnTo>
                  <a:lnTo>
                    <a:pt x="6949" y="2257"/>
                  </a:lnTo>
                  <a:lnTo>
                    <a:pt x="6950" y="2251"/>
                  </a:lnTo>
                  <a:lnTo>
                    <a:pt x="6949" y="2245"/>
                  </a:lnTo>
                  <a:lnTo>
                    <a:pt x="6957" y="2244"/>
                  </a:lnTo>
                  <a:lnTo>
                    <a:pt x="6955" y="2253"/>
                  </a:lnTo>
                  <a:lnTo>
                    <a:pt x="6958" y="2253"/>
                  </a:lnTo>
                  <a:lnTo>
                    <a:pt x="6978" y="2242"/>
                  </a:lnTo>
                  <a:lnTo>
                    <a:pt x="6983" y="2242"/>
                  </a:lnTo>
                  <a:lnTo>
                    <a:pt x="7025" y="2214"/>
                  </a:lnTo>
                  <a:lnTo>
                    <a:pt x="7048" y="2205"/>
                  </a:lnTo>
                  <a:lnTo>
                    <a:pt x="7051" y="2202"/>
                  </a:lnTo>
                  <a:lnTo>
                    <a:pt x="7050" y="2200"/>
                  </a:lnTo>
                  <a:lnTo>
                    <a:pt x="7045" y="2197"/>
                  </a:lnTo>
                  <a:lnTo>
                    <a:pt x="7037" y="2175"/>
                  </a:lnTo>
                  <a:lnTo>
                    <a:pt x="7040" y="2171"/>
                  </a:lnTo>
                  <a:lnTo>
                    <a:pt x="7053" y="2195"/>
                  </a:lnTo>
                  <a:lnTo>
                    <a:pt x="7056" y="2195"/>
                  </a:lnTo>
                  <a:lnTo>
                    <a:pt x="7056" y="2200"/>
                  </a:lnTo>
                  <a:lnTo>
                    <a:pt x="7059" y="2202"/>
                  </a:lnTo>
                  <a:lnTo>
                    <a:pt x="7068" y="2203"/>
                  </a:lnTo>
                  <a:lnTo>
                    <a:pt x="7067" y="2197"/>
                  </a:lnTo>
                  <a:lnTo>
                    <a:pt x="7064" y="2192"/>
                  </a:lnTo>
                  <a:lnTo>
                    <a:pt x="7069" y="2192"/>
                  </a:lnTo>
                  <a:lnTo>
                    <a:pt x="7072" y="2198"/>
                  </a:lnTo>
                  <a:lnTo>
                    <a:pt x="7078" y="2204"/>
                  </a:lnTo>
                  <a:lnTo>
                    <a:pt x="7098" y="2209"/>
                  </a:lnTo>
                  <a:lnTo>
                    <a:pt x="7118" y="2223"/>
                  </a:lnTo>
                  <a:lnTo>
                    <a:pt x="7131" y="2229"/>
                  </a:lnTo>
                  <a:lnTo>
                    <a:pt x="7135" y="2227"/>
                  </a:lnTo>
                  <a:lnTo>
                    <a:pt x="7138" y="2215"/>
                  </a:lnTo>
                  <a:lnTo>
                    <a:pt x="7144" y="2215"/>
                  </a:lnTo>
                  <a:lnTo>
                    <a:pt x="7156" y="2196"/>
                  </a:lnTo>
                  <a:lnTo>
                    <a:pt x="7159" y="2184"/>
                  </a:lnTo>
                  <a:lnTo>
                    <a:pt x="7156" y="2176"/>
                  </a:lnTo>
                  <a:lnTo>
                    <a:pt x="7135" y="2164"/>
                  </a:lnTo>
                  <a:lnTo>
                    <a:pt x="7134" y="2161"/>
                  </a:lnTo>
                  <a:lnTo>
                    <a:pt x="7133" y="2156"/>
                  </a:lnTo>
                  <a:lnTo>
                    <a:pt x="7135" y="2156"/>
                  </a:lnTo>
                  <a:lnTo>
                    <a:pt x="7140" y="2153"/>
                  </a:lnTo>
                  <a:lnTo>
                    <a:pt x="7149" y="2154"/>
                  </a:lnTo>
                  <a:lnTo>
                    <a:pt x="7154" y="2151"/>
                  </a:lnTo>
                  <a:lnTo>
                    <a:pt x="7148" y="2138"/>
                  </a:lnTo>
                  <a:lnTo>
                    <a:pt x="7141" y="2138"/>
                  </a:lnTo>
                  <a:lnTo>
                    <a:pt x="7127" y="2114"/>
                  </a:lnTo>
                  <a:lnTo>
                    <a:pt x="7118" y="2057"/>
                  </a:lnTo>
                  <a:lnTo>
                    <a:pt x="7109" y="2061"/>
                  </a:lnTo>
                  <a:lnTo>
                    <a:pt x="7102" y="2052"/>
                  </a:lnTo>
                  <a:lnTo>
                    <a:pt x="7101" y="2046"/>
                  </a:lnTo>
                  <a:lnTo>
                    <a:pt x="7109" y="2043"/>
                  </a:lnTo>
                  <a:lnTo>
                    <a:pt x="7113" y="2046"/>
                  </a:lnTo>
                  <a:lnTo>
                    <a:pt x="7103" y="2015"/>
                  </a:lnTo>
                  <a:lnTo>
                    <a:pt x="7097" y="2025"/>
                  </a:lnTo>
                  <a:lnTo>
                    <a:pt x="7092" y="2028"/>
                  </a:lnTo>
                  <a:lnTo>
                    <a:pt x="7083" y="2024"/>
                  </a:lnTo>
                  <a:lnTo>
                    <a:pt x="7077" y="2017"/>
                  </a:lnTo>
                  <a:lnTo>
                    <a:pt x="7067" y="2013"/>
                  </a:lnTo>
                  <a:lnTo>
                    <a:pt x="7060" y="2003"/>
                  </a:lnTo>
                  <a:lnTo>
                    <a:pt x="7060" y="1974"/>
                  </a:lnTo>
                  <a:lnTo>
                    <a:pt x="7067" y="1968"/>
                  </a:lnTo>
                  <a:lnTo>
                    <a:pt x="7074" y="1974"/>
                  </a:lnTo>
                  <a:lnTo>
                    <a:pt x="7090" y="1980"/>
                  </a:lnTo>
                  <a:lnTo>
                    <a:pt x="7099" y="1972"/>
                  </a:lnTo>
                  <a:lnTo>
                    <a:pt x="7098" y="1975"/>
                  </a:lnTo>
                  <a:lnTo>
                    <a:pt x="7102" y="1982"/>
                  </a:lnTo>
                  <a:lnTo>
                    <a:pt x="7117" y="1980"/>
                  </a:lnTo>
                  <a:lnTo>
                    <a:pt x="7114" y="1986"/>
                  </a:lnTo>
                  <a:lnTo>
                    <a:pt x="7115" y="1991"/>
                  </a:lnTo>
                  <a:lnTo>
                    <a:pt x="7124" y="1983"/>
                  </a:lnTo>
                  <a:lnTo>
                    <a:pt x="7132" y="1973"/>
                  </a:lnTo>
                  <a:lnTo>
                    <a:pt x="7156" y="1965"/>
                  </a:lnTo>
                  <a:lnTo>
                    <a:pt x="7182" y="1936"/>
                  </a:lnTo>
                  <a:lnTo>
                    <a:pt x="7182" y="1473"/>
                  </a:lnTo>
                  <a:lnTo>
                    <a:pt x="7121" y="1418"/>
                  </a:lnTo>
                  <a:lnTo>
                    <a:pt x="7112" y="1415"/>
                  </a:lnTo>
                  <a:lnTo>
                    <a:pt x="7106" y="1405"/>
                  </a:lnTo>
                  <a:lnTo>
                    <a:pt x="7102" y="1408"/>
                  </a:lnTo>
                  <a:lnTo>
                    <a:pt x="7071" y="1393"/>
                  </a:lnTo>
                  <a:lnTo>
                    <a:pt x="7057" y="1380"/>
                  </a:lnTo>
                  <a:lnTo>
                    <a:pt x="7052" y="1381"/>
                  </a:lnTo>
                  <a:lnTo>
                    <a:pt x="7033" y="1372"/>
                  </a:lnTo>
                  <a:lnTo>
                    <a:pt x="7022" y="1371"/>
                  </a:lnTo>
                  <a:lnTo>
                    <a:pt x="6997" y="1347"/>
                  </a:lnTo>
                  <a:lnTo>
                    <a:pt x="6943" y="1345"/>
                  </a:lnTo>
                  <a:lnTo>
                    <a:pt x="6939" y="1349"/>
                  </a:lnTo>
                  <a:lnTo>
                    <a:pt x="6926" y="1351"/>
                  </a:lnTo>
                  <a:lnTo>
                    <a:pt x="6917" y="1346"/>
                  </a:lnTo>
                  <a:lnTo>
                    <a:pt x="6905" y="1342"/>
                  </a:lnTo>
                  <a:lnTo>
                    <a:pt x="6893" y="1345"/>
                  </a:lnTo>
                  <a:lnTo>
                    <a:pt x="6873" y="1342"/>
                  </a:lnTo>
                  <a:lnTo>
                    <a:pt x="6863" y="1349"/>
                  </a:lnTo>
                  <a:lnTo>
                    <a:pt x="6850" y="1346"/>
                  </a:lnTo>
                  <a:lnTo>
                    <a:pt x="6827" y="1333"/>
                  </a:lnTo>
                  <a:lnTo>
                    <a:pt x="6821" y="1335"/>
                  </a:lnTo>
                  <a:lnTo>
                    <a:pt x="6740" y="1320"/>
                  </a:lnTo>
                  <a:lnTo>
                    <a:pt x="6732" y="1325"/>
                  </a:lnTo>
                  <a:lnTo>
                    <a:pt x="6731" y="1336"/>
                  </a:lnTo>
                  <a:lnTo>
                    <a:pt x="6734" y="1345"/>
                  </a:lnTo>
                  <a:lnTo>
                    <a:pt x="6733" y="1364"/>
                  </a:lnTo>
                  <a:lnTo>
                    <a:pt x="6717" y="1369"/>
                  </a:lnTo>
                  <a:lnTo>
                    <a:pt x="6714" y="1380"/>
                  </a:lnTo>
                  <a:lnTo>
                    <a:pt x="6738" y="1386"/>
                  </a:lnTo>
                  <a:lnTo>
                    <a:pt x="6748" y="1417"/>
                  </a:lnTo>
                  <a:lnTo>
                    <a:pt x="6753" y="1422"/>
                  </a:lnTo>
                  <a:lnTo>
                    <a:pt x="6753" y="1430"/>
                  </a:lnTo>
                  <a:lnTo>
                    <a:pt x="6758" y="1448"/>
                  </a:lnTo>
                  <a:lnTo>
                    <a:pt x="6732" y="1481"/>
                  </a:lnTo>
                  <a:lnTo>
                    <a:pt x="6715" y="1492"/>
                  </a:lnTo>
                  <a:lnTo>
                    <a:pt x="6695" y="1491"/>
                  </a:lnTo>
                  <a:lnTo>
                    <a:pt x="6688" y="1488"/>
                  </a:lnTo>
                  <a:lnTo>
                    <a:pt x="6678" y="1459"/>
                  </a:lnTo>
                  <a:lnTo>
                    <a:pt x="6664" y="1451"/>
                  </a:lnTo>
                  <a:lnTo>
                    <a:pt x="6663" y="1445"/>
                  </a:lnTo>
                  <a:lnTo>
                    <a:pt x="6655" y="1440"/>
                  </a:lnTo>
                  <a:lnTo>
                    <a:pt x="6634" y="1438"/>
                  </a:lnTo>
                  <a:lnTo>
                    <a:pt x="6629" y="1434"/>
                  </a:lnTo>
                  <a:lnTo>
                    <a:pt x="6626" y="1385"/>
                  </a:lnTo>
                  <a:lnTo>
                    <a:pt x="6609" y="1380"/>
                  </a:lnTo>
                  <a:lnTo>
                    <a:pt x="6611" y="1372"/>
                  </a:lnTo>
                  <a:lnTo>
                    <a:pt x="6617" y="1369"/>
                  </a:lnTo>
                  <a:lnTo>
                    <a:pt x="6616" y="1366"/>
                  </a:lnTo>
                  <a:lnTo>
                    <a:pt x="6606" y="1358"/>
                  </a:lnTo>
                  <a:lnTo>
                    <a:pt x="6599" y="1360"/>
                  </a:lnTo>
                  <a:lnTo>
                    <a:pt x="6569" y="1397"/>
                  </a:lnTo>
                  <a:lnTo>
                    <a:pt x="6561" y="1398"/>
                  </a:lnTo>
                  <a:lnTo>
                    <a:pt x="6556" y="1395"/>
                  </a:lnTo>
                  <a:lnTo>
                    <a:pt x="6537" y="1395"/>
                  </a:lnTo>
                  <a:lnTo>
                    <a:pt x="6518" y="1385"/>
                  </a:lnTo>
                  <a:lnTo>
                    <a:pt x="6490" y="1382"/>
                  </a:lnTo>
                  <a:lnTo>
                    <a:pt x="6480" y="1385"/>
                  </a:lnTo>
                  <a:lnTo>
                    <a:pt x="6477" y="1388"/>
                  </a:lnTo>
                  <a:lnTo>
                    <a:pt x="6475" y="1386"/>
                  </a:lnTo>
                  <a:lnTo>
                    <a:pt x="6455" y="1387"/>
                  </a:lnTo>
                  <a:lnTo>
                    <a:pt x="6442" y="1380"/>
                  </a:lnTo>
                  <a:lnTo>
                    <a:pt x="6431" y="1357"/>
                  </a:lnTo>
                  <a:lnTo>
                    <a:pt x="6413" y="1368"/>
                  </a:lnTo>
                  <a:lnTo>
                    <a:pt x="6386" y="1366"/>
                  </a:lnTo>
                  <a:lnTo>
                    <a:pt x="6371" y="1373"/>
                  </a:lnTo>
                  <a:lnTo>
                    <a:pt x="6358" y="1368"/>
                  </a:lnTo>
                  <a:lnTo>
                    <a:pt x="6352" y="1368"/>
                  </a:lnTo>
                  <a:lnTo>
                    <a:pt x="6348" y="1372"/>
                  </a:lnTo>
                  <a:lnTo>
                    <a:pt x="6345" y="1380"/>
                  </a:lnTo>
                  <a:lnTo>
                    <a:pt x="6338" y="1378"/>
                  </a:lnTo>
                  <a:lnTo>
                    <a:pt x="6335" y="1393"/>
                  </a:lnTo>
                  <a:lnTo>
                    <a:pt x="6322" y="1392"/>
                  </a:lnTo>
                  <a:lnTo>
                    <a:pt x="6316" y="1403"/>
                  </a:lnTo>
                  <a:lnTo>
                    <a:pt x="6308" y="1412"/>
                  </a:lnTo>
                  <a:lnTo>
                    <a:pt x="6300" y="1410"/>
                  </a:lnTo>
                  <a:lnTo>
                    <a:pt x="6301" y="1395"/>
                  </a:lnTo>
                  <a:lnTo>
                    <a:pt x="6299" y="1387"/>
                  </a:lnTo>
                  <a:lnTo>
                    <a:pt x="6291" y="1390"/>
                  </a:lnTo>
                  <a:lnTo>
                    <a:pt x="6287" y="1388"/>
                  </a:lnTo>
                  <a:lnTo>
                    <a:pt x="6273" y="1371"/>
                  </a:lnTo>
                  <a:lnTo>
                    <a:pt x="6262" y="1365"/>
                  </a:lnTo>
                  <a:lnTo>
                    <a:pt x="6244" y="1365"/>
                  </a:lnTo>
                  <a:lnTo>
                    <a:pt x="6240" y="1357"/>
                  </a:lnTo>
                  <a:lnTo>
                    <a:pt x="6225" y="1354"/>
                  </a:lnTo>
                  <a:lnTo>
                    <a:pt x="6225" y="1347"/>
                  </a:lnTo>
                  <a:lnTo>
                    <a:pt x="6242" y="1296"/>
                  </a:lnTo>
                  <a:lnTo>
                    <a:pt x="6241" y="1270"/>
                  </a:lnTo>
                  <a:lnTo>
                    <a:pt x="6231" y="1252"/>
                  </a:lnTo>
                  <a:lnTo>
                    <a:pt x="6231" y="1249"/>
                  </a:lnTo>
                  <a:lnTo>
                    <a:pt x="6201" y="1209"/>
                  </a:lnTo>
                  <a:lnTo>
                    <a:pt x="6193" y="1204"/>
                  </a:lnTo>
                  <a:lnTo>
                    <a:pt x="6186" y="1195"/>
                  </a:lnTo>
                  <a:lnTo>
                    <a:pt x="6175" y="1191"/>
                  </a:lnTo>
                  <a:lnTo>
                    <a:pt x="6140" y="1189"/>
                  </a:lnTo>
                  <a:lnTo>
                    <a:pt x="6130" y="1183"/>
                  </a:lnTo>
                  <a:lnTo>
                    <a:pt x="6054" y="1188"/>
                  </a:lnTo>
                  <a:lnTo>
                    <a:pt x="6050" y="1191"/>
                  </a:lnTo>
                  <a:lnTo>
                    <a:pt x="6031" y="1189"/>
                  </a:lnTo>
                  <a:lnTo>
                    <a:pt x="6025" y="1195"/>
                  </a:lnTo>
                  <a:lnTo>
                    <a:pt x="6015" y="1195"/>
                  </a:lnTo>
                  <a:lnTo>
                    <a:pt x="5993" y="1190"/>
                  </a:lnTo>
                  <a:lnTo>
                    <a:pt x="5988" y="1191"/>
                  </a:lnTo>
                  <a:lnTo>
                    <a:pt x="5979" y="1198"/>
                  </a:lnTo>
                  <a:lnTo>
                    <a:pt x="5967" y="1201"/>
                  </a:lnTo>
                  <a:lnTo>
                    <a:pt x="5960" y="1198"/>
                  </a:lnTo>
                  <a:lnTo>
                    <a:pt x="5942" y="1198"/>
                  </a:lnTo>
                  <a:lnTo>
                    <a:pt x="5936" y="1201"/>
                  </a:lnTo>
                  <a:lnTo>
                    <a:pt x="5929" y="1199"/>
                  </a:lnTo>
                  <a:lnTo>
                    <a:pt x="5908" y="1210"/>
                  </a:lnTo>
                  <a:lnTo>
                    <a:pt x="5899" y="1210"/>
                  </a:lnTo>
                  <a:lnTo>
                    <a:pt x="5892" y="1216"/>
                  </a:lnTo>
                  <a:lnTo>
                    <a:pt x="5870" y="1195"/>
                  </a:lnTo>
                  <a:lnTo>
                    <a:pt x="5859" y="1194"/>
                  </a:lnTo>
                  <a:lnTo>
                    <a:pt x="5854" y="1190"/>
                  </a:lnTo>
                  <a:lnTo>
                    <a:pt x="5873" y="1183"/>
                  </a:lnTo>
                  <a:lnTo>
                    <a:pt x="5879" y="1174"/>
                  </a:lnTo>
                  <a:lnTo>
                    <a:pt x="5882" y="1163"/>
                  </a:lnTo>
                  <a:lnTo>
                    <a:pt x="5851" y="1135"/>
                  </a:lnTo>
                  <a:lnTo>
                    <a:pt x="5848" y="1128"/>
                  </a:lnTo>
                  <a:lnTo>
                    <a:pt x="5846" y="1122"/>
                  </a:lnTo>
                  <a:lnTo>
                    <a:pt x="5813" y="1130"/>
                  </a:lnTo>
                  <a:lnTo>
                    <a:pt x="5804" y="1129"/>
                  </a:lnTo>
                  <a:lnTo>
                    <a:pt x="5801" y="1122"/>
                  </a:lnTo>
                  <a:lnTo>
                    <a:pt x="5801" y="1115"/>
                  </a:lnTo>
                  <a:lnTo>
                    <a:pt x="5785" y="1105"/>
                  </a:lnTo>
                  <a:lnTo>
                    <a:pt x="5781" y="1094"/>
                  </a:lnTo>
                  <a:lnTo>
                    <a:pt x="5774" y="1093"/>
                  </a:lnTo>
                  <a:lnTo>
                    <a:pt x="5759" y="1084"/>
                  </a:lnTo>
                  <a:lnTo>
                    <a:pt x="5754" y="1091"/>
                  </a:lnTo>
                  <a:lnTo>
                    <a:pt x="5745" y="1091"/>
                  </a:lnTo>
                  <a:lnTo>
                    <a:pt x="5741" y="1088"/>
                  </a:lnTo>
                  <a:lnTo>
                    <a:pt x="5728" y="1084"/>
                  </a:lnTo>
                  <a:lnTo>
                    <a:pt x="5723" y="1087"/>
                  </a:lnTo>
                  <a:lnTo>
                    <a:pt x="5723" y="1082"/>
                  </a:lnTo>
                  <a:lnTo>
                    <a:pt x="5738" y="1056"/>
                  </a:lnTo>
                  <a:lnTo>
                    <a:pt x="5745" y="1053"/>
                  </a:lnTo>
                  <a:lnTo>
                    <a:pt x="5755" y="1062"/>
                  </a:lnTo>
                  <a:lnTo>
                    <a:pt x="5760" y="1069"/>
                  </a:lnTo>
                  <a:lnTo>
                    <a:pt x="5771" y="1062"/>
                  </a:lnTo>
                  <a:lnTo>
                    <a:pt x="5771" y="1044"/>
                  </a:lnTo>
                  <a:lnTo>
                    <a:pt x="5760" y="1014"/>
                  </a:lnTo>
                  <a:lnTo>
                    <a:pt x="5734" y="997"/>
                  </a:lnTo>
                  <a:lnTo>
                    <a:pt x="5720" y="995"/>
                  </a:lnTo>
                  <a:lnTo>
                    <a:pt x="5716" y="989"/>
                  </a:lnTo>
                  <a:lnTo>
                    <a:pt x="5698" y="982"/>
                  </a:lnTo>
                  <a:lnTo>
                    <a:pt x="5682" y="984"/>
                  </a:lnTo>
                  <a:lnTo>
                    <a:pt x="5681" y="987"/>
                  </a:lnTo>
                  <a:lnTo>
                    <a:pt x="5677" y="982"/>
                  </a:lnTo>
                  <a:lnTo>
                    <a:pt x="5645" y="981"/>
                  </a:lnTo>
                  <a:lnTo>
                    <a:pt x="5637" y="985"/>
                  </a:lnTo>
                  <a:lnTo>
                    <a:pt x="5616" y="980"/>
                  </a:lnTo>
                  <a:lnTo>
                    <a:pt x="5605" y="970"/>
                  </a:lnTo>
                  <a:lnTo>
                    <a:pt x="5591" y="970"/>
                  </a:lnTo>
                  <a:lnTo>
                    <a:pt x="5573" y="952"/>
                  </a:lnTo>
                  <a:lnTo>
                    <a:pt x="5568" y="953"/>
                  </a:lnTo>
                  <a:lnTo>
                    <a:pt x="5533" y="949"/>
                  </a:lnTo>
                  <a:lnTo>
                    <a:pt x="5512" y="936"/>
                  </a:lnTo>
                  <a:lnTo>
                    <a:pt x="5477" y="934"/>
                  </a:lnTo>
                  <a:lnTo>
                    <a:pt x="5466" y="931"/>
                  </a:lnTo>
                  <a:lnTo>
                    <a:pt x="5379" y="926"/>
                  </a:lnTo>
                  <a:lnTo>
                    <a:pt x="5372" y="921"/>
                  </a:lnTo>
                  <a:lnTo>
                    <a:pt x="5368" y="915"/>
                  </a:lnTo>
                  <a:lnTo>
                    <a:pt x="5360" y="910"/>
                  </a:lnTo>
                  <a:lnTo>
                    <a:pt x="5345" y="908"/>
                  </a:lnTo>
                  <a:lnTo>
                    <a:pt x="5339" y="916"/>
                  </a:lnTo>
                  <a:lnTo>
                    <a:pt x="5337" y="923"/>
                  </a:lnTo>
                  <a:lnTo>
                    <a:pt x="5346" y="931"/>
                  </a:lnTo>
                  <a:lnTo>
                    <a:pt x="5346" y="939"/>
                  </a:lnTo>
                  <a:lnTo>
                    <a:pt x="5354" y="948"/>
                  </a:lnTo>
                  <a:lnTo>
                    <a:pt x="5346" y="951"/>
                  </a:lnTo>
                  <a:lnTo>
                    <a:pt x="5333" y="968"/>
                  </a:lnTo>
                  <a:lnTo>
                    <a:pt x="5329" y="989"/>
                  </a:lnTo>
                  <a:lnTo>
                    <a:pt x="5316" y="1010"/>
                  </a:lnTo>
                  <a:lnTo>
                    <a:pt x="5306" y="1012"/>
                  </a:lnTo>
                  <a:lnTo>
                    <a:pt x="5294" y="1022"/>
                  </a:lnTo>
                  <a:lnTo>
                    <a:pt x="5288" y="1034"/>
                  </a:lnTo>
                  <a:lnTo>
                    <a:pt x="5287" y="1040"/>
                  </a:lnTo>
                  <a:lnTo>
                    <a:pt x="5292" y="1052"/>
                  </a:lnTo>
                  <a:lnTo>
                    <a:pt x="5293" y="1059"/>
                  </a:lnTo>
                  <a:lnTo>
                    <a:pt x="5285" y="1059"/>
                  </a:lnTo>
                  <a:lnTo>
                    <a:pt x="5286" y="1077"/>
                  </a:lnTo>
                  <a:lnTo>
                    <a:pt x="5290" y="1089"/>
                  </a:lnTo>
                  <a:lnTo>
                    <a:pt x="5298" y="1098"/>
                  </a:lnTo>
                  <a:lnTo>
                    <a:pt x="5299" y="1103"/>
                  </a:lnTo>
                  <a:lnTo>
                    <a:pt x="5301" y="1113"/>
                  </a:lnTo>
                  <a:lnTo>
                    <a:pt x="5298" y="1121"/>
                  </a:lnTo>
                  <a:lnTo>
                    <a:pt x="5290" y="1121"/>
                  </a:lnTo>
                  <a:lnTo>
                    <a:pt x="5273" y="1110"/>
                  </a:lnTo>
                  <a:lnTo>
                    <a:pt x="5268" y="1126"/>
                  </a:lnTo>
                  <a:lnTo>
                    <a:pt x="5255" y="1122"/>
                  </a:lnTo>
                  <a:lnTo>
                    <a:pt x="5251" y="1127"/>
                  </a:lnTo>
                  <a:lnTo>
                    <a:pt x="5249" y="1124"/>
                  </a:lnTo>
                  <a:lnTo>
                    <a:pt x="5233" y="1138"/>
                  </a:lnTo>
                  <a:lnTo>
                    <a:pt x="5228" y="1144"/>
                  </a:lnTo>
                  <a:lnTo>
                    <a:pt x="5220" y="1151"/>
                  </a:lnTo>
                  <a:lnTo>
                    <a:pt x="5218" y="1160"/>
                  </a:lnTo>
                  <a:lnTo>
                    <a:pt x="5207" y="1159"/>
                  </a:lnTo>
                  <a:lnTo>
                    <a:pt x="5203" y="1165"/>
                  </a:lnTo>
                  <a:lnTo>
                    <a:pt x="5198" y="1159"/>
                  </a:lnTo>
                  <a:lnTo>
                    <a:pt x="5191" y="1157"/>
                  </a:lnTo>
                  <a:lnTo>
                    <a:pt x="5188" y="1153"/>
                  </a:lnTo>
                  <a:lnTo>
                    <a:pt x="5188" y="1144"/>
                  </a:lnTo>
                  <a:lnTo>
                    <a:pt x="5181" y="1142"/>
                  </a:lnTo>
                  <a:lnTo>
                    <a:pt x="5178" y="1133"/>
                  </a:lnTo>
                  <a:lnTo>
                    <a:pt x="5169" y="1128"/>
                  </a:lnTo>
                  <a:lnTo>
                    <a:pt x="5163" y="1127"/>
                  </a:lnTo>
                  <a:lnTo>
                    <a:pt x="5138" y="1110"/>
                  </a:lnTo>
                  <a:lnTo>
                    <a:pt x="5128" y="1111"/>
                  </a:lnTo>
                  <a:lnTo>
                    <a:pt x="5114" y="1106"/>
                  </a:lnTo>
                  <a:lnTo>
                    <a:pt x="5109" y="1099"/>
                  </a:lnTo>
                  <a:lnTo>
                    <a:pt x="5101" y="1099"/>
                  </a:lnTo>
                  <a:lnTo>
                    <a:pt x="5092" y="1091"/>
                  </a:lnTo>
                  <a:lnTo>
                    <a:pt x="5065" y="1094"/>
                  </a:lnTo>
                  <a:lnTo>
                    <a:pt x="5056" y="1111"/>
                  </a:lnTo>
                  <a:lnTo>
                    <a:pt x="5053" y="1120"/>
                  </a:lnTo>
                  <a:lnTo>
                    <a:pt x="5056" y="1130"/>
                  </a:lnTo>
                  <a:lnTo>
                    <a:pt x="5056" y="1137"/>
                  </a:lnTo>
                  <a:lnTo>
                    <a:pt x="5046" y="1124"/>
                  </a:lnTo>
                  <a:lnTo>
                    <a:pt x="5042" y="1127"/>
                  </a:lnTo>
                  <a:lnTo>
                    <a:pt x="5018" y="1124"/>
                  </a:lnTo>
                  <a:lnTo>
                    <a:pt x="5009" y="1127"/>
                  </a:lnTo>
                  <a:lnTo>
                    <a:pt x="5002" y="1126"/>
                  </a:lnTo>
                  <a:lnTo>
                    <a:pt x="4989" y="1109"/>
                  </a:lnTo>
                  <a:lnTo>
                    <a:pt x="4982" y="1104"/>
                  </a:lnTo>
                  <a:lnTo>
                    <a:pt x="4974" y="1084"/>
                  </a:lnTo>
                  <a:lnTo>
                    <a:pt x="4964" y="1075"/>
                  </a:lnTo>
                  <a:lnTo>
                    <a:pt x="4958" y="1045"/>
                  </a:lnTo>
                  <a:lnTo>
                    <a:pt x="4957" y="1042"/>
                  </a:lnTo>
                  <a:lnTo>
                    <a:pt x="4952" y="1046"/>
                  </a:lnTo>
                  <a:lnTo>
                    <a:pt x="4926" y="1106"/>
                  </a:lnTo>
                  <a:lnTo>
                    <a:pt x="4924" y="1161"/>
                  </a:lnTo>
                  <a:lnTo>
                    <a:pt x="4918" y="1165"/>
                  </a:lnTo>
                  <a:lnTo>
                    <a:pt x="4910" y="1184"/>
                  </a:lnTo>
                  <a:lnTo>
                    <a:pt x="4905" y="1191"/>
                  </a:lnTo>
                  <a:lnTo>
                    <a:pt x="4903" y="1207"/>
                  </a:lnTo>
                  <a:lnTo>
                    <a:pt x="4894" y="1217"/>
                  </a:lnTo>
                  <a:lnTo>
                    <a:pt x="4891" y="1230"/>
                  </a:lnTo>
                  <a:lnTo>
                    <a:pt x="4881" y="1225"/>
                  </a:lnTo>
                  <a:lnTo>
                    <a:pt x="4872" y="1197"/>
                  </a:lnTo>
                  <a:lnTo>
                    <a:pt x="4869" y="1195"/>
                  </a:lnTo>
                  <a:lnTo>
                    <a:pt x="4868" y="1206"/>
                  </a:lnTo>
                  <a:lnTo>
                    <a:pt x="4862" y="1207"/>
                  </a:lnTo>
                  <a:lnTo>
                    <a:pt x="4856" y="1199"/>
                  </a:lnTo>
                  <a:lnTo>
                    <a:pt x="4850" y="1201"/>
                  </a:lnTo>
                  <a:lnTo>
                    <a:pt x="4844" y="1196"/>
                  </a:lnTo>
                  <a:lnTo>
                    <a:pt x="4839" y="1190"/>
                  </a:lnTo>
                  <a:lnTo>
                    <a:pt x="4839" y="1183"/>
                  </a:lnTo>
                  <a:lnTo>
                    <a:pt x="4831" y="1174"/>
                  </a:lnTo>
                  <a:lnTo>
                    <a:pt x="4826" y="1180"/>
                  </a:lnTo>
                  <a:lnTo>
                    <a:pt x="4823" y="1175"/>
                  </a:lnTo>
                  <a:lnTo>
                    <a:pt x="4819" y="1171"/>
                  </a:lnTo>
                  <a:lnTo>
                    <a:pt x="4814" y="1151"/>
                  </a:lnTo>
                  <a:lnTo>
                    <a:pt x="4807" y="1146"/>
                  </a:lnTo>
                  <a:lnTo>
                    <a:pt x="4805" y="1150"/>
                  </a:lnTo>
                  <a:lnTo>
                    <a:pt x="4796" y="1119"/>
                  </a:lnTo>
                  <a:lnTo>
                    <a:pt x="4794" y="1116"/>
                  </a:lnTo>
                  <a:lnTo>
                    <a:pt x="4794" y="1105"/>
                  </a:lnTo>
                  <a:lnTo>
                    <a:pt x="4787" y="1089"/>
                  </a:lnTo>
                  <a:lnTo>
                    <a:pt x="4787" y="1092"/>
                  </a:lnTo>
                  <a:lnTo>
                    <a:pt x="4779" y="1099"/>
                  </a:lnTo>
                  <a:lnTo>
                    <a:pt x="4774" y="1091"/>
                  </a:lnTo>
                  <a:lnTo>
                    <a:pt x="4776" y="1084"/>
                  </a:lnTo>
                  <a:lnTo>
                    <a:pt x="4774" y="1077"/>
                  </a:lnTo>
                  <a:lnTo>
                    <a:pt x="4770" y="1074"/>
                  </a:lnTo>
                  <a:lnTo>
                    <a:pt x="4767" y="1055"/>
                  </a:lnTo>
                  <a:lnTo>
                    <a:pt x="4784" y="1030"/>
                  </a:lnTo>
                  <a:lnTo>
                    <a:pt x="4789" y="1033"/>
                  </a:lnTo>
                  <a:lnTo>
                    <a:pt x="4794" y="1032"/>
                  </a:lnTo>
                  <a:lnTo>
                    <a:pt x="4791" y="1029"/>
                  </a:lnTo>
                  <a:lnTo>
                    <a:pt x="4792" y="1023"/>
                  </a:lnTo>
                  <a:lnTo>
                    <a:pt x="4801" y="1019"/>
                  </a:lnTo>
                  <a:lnTo>
                    <a:pt x="4806" y="1013"/>
                  </a:lnTo>
                  <a:lnTo>
                    <a:pt x="4801" y="1014"/>
                  </a:lnTo>
                  <a:lnTo>
                    <a:pt x="4800" y="1011"/>
                  </a:lnTo>
                  <a:lnTo>
                    <a:pt x="4805" y="1006"/>
                  </a:lnTo>
                  <a:lnTo>
                    <a:pt x="4803" y="1003"/>
                  </a:lnTo>
                  <a:lnTo>
                    <a:pt x="4803" y="996"/>
                  </a:lnTo>
                  <a:lnTo>
                    <a:pt x="4811" y="979"/>
                  </a:lnTo>
                  <a:lnTo>
                    <a:pt x="4793" y="966"/>
                  </a:lnTo>
                  <a:lnTo>
                    <a:pt x="4793" y="962"/>
                  </a:lnTo>
                  <a:lnTo>
                    <a:pt x="4800" y="954"/>
                  </a:lnTo>
                  <a:lnTo>
                    <a:pt x="4792" y="947"/>
                  </a:lnTo>
                  <a:lnTo>
                    <a:pt x="4793" y="940"/>
                  </a:lnTo>
                  <a:lnTo>
                    <a:pt x="4799" y="935"/>
                  </a:lnTo>
                  <a:lnTo>
                    <a:pt x="4798" y="924"/>
                  </a:lnTo>
                  <a:lnTo>
                    <a:pt x="4801" y="922"/>
                  </a:lnTo>
                  <a:lnTo>
                    <a:pt x="4797" y="921"/>
                  </a:lnTo>
                  <a:lnTo>
                    <a:pt x="4796" y="914"/>
                  </a:lnTo>
                  <a:lnTo>
                    <a:pt x="4797" y="909"/>
                  </a:lnTo>
                  <a:lnTo>
                    <a:pt x="4796" y="900"/>
                  </a:lnTo>
                  <a:lnTo>
                    <a:pt x="4801" y="899"/>
                  </a:lnTo>
                  <a:lnTo>
                    <a:pt x="4803" y="897"/>
                  </a:lnTo>
                  <a:lnTo>
                    <a:pt x="4803" y="890"/>
                  </a:lnTo>
                  <a:lnTo>
                    <a:pt x="4805" y="886"/>
                  </a:lnTo>
                  <a:lnTo>
                    <a:pt x="4803" y="882"/>
                  </a:lnTo>
                  <a:lnTo>
                    <a:pt x="4802" y="877"/>
                  </a:lnTo>
                  <a:lnTo>
                    <a:pt x="4789" y="868"/>
                  </a:lnTo>
                  <a:lnTo>
                    <a:pt x="4785" y="859"/>
                  </a:lnTo>
                  <a:lnTo>
                    <a:pt x="4778" y="852"/>
                  </a:lnTo>
                  <a:lnTo>
                    <a:pt x="4778" y="845"/>
                  </a:lnTo>
                  <a:lnTo>
                    <a:pt x="4758" y="834"/>
                  </a:lnTo>
                  <a:lnTo>
                    <a:pt x="4759" y="827"/>
                  </a:lnTo>
                  <a:lnTo>
                    <a:pt x="4758" y="821"/>
                  </a:lnTo>
                  <a:lnTo>
                    <a:pt x="4747" y="820"/>
                  </a:lnTo>
                  <a:lnTo>
                    <a:pt x="4743" y="817"/>
                  </a:lnTo>
                  <a:lnTo>
                    <a:pt x="4746" y="813"/>
                  </a:lnTo>
                  <a:lnTo>
                    <a:pt x="4741" y="806"/>
                  </a:lnTo>
                  <a:lnTo>
                    <a:pt x="4726" y="800"/>
                  </a:lnTo>
                  <a:lnTo>
                    <a:pt x="4717" y="803"/>
                  </a:lnTo>
                  <a:lnTo>
                    <a:pt x="4704" y="801"/>
                  </a:lnTo>
                  <a:lnTo>
                    <a:pt x="4689" y="793"/>
                  </a:lnTo>
                  <a:lnTo>
                    <a:pt x="4686" y="798"/>
                  </a:lnTo>
                  <a:lnTo>
                    <a:pt x="4684" y="805"/>
                  </a:lnTo>
                  <a:lnTo>
                    <a:pt x="4678" y="805"/>
                  </a:lnTo>
                  <a:lnTo>
                    <a:pt x="4669" y="816"/>
                  </a:lnTo>
                  <a:lnTo>
                    <a:pt x="4666" y="812"/>
                  </a:lnTo>
                  <a:lnTo>
                    <a:pt x="4665" y="807"/>
                  </a:lnTo>
                  <a:lnTo>
                    <a:pt x="4649" y="788"/>
                  </a:lnTo>
                  <a:lnTo>
                    <a:pt x="4644" y="793"/>
                  </a:lnTo>
                  <a:lnTo>
                    <a:pt x="4636" y="789"/>
                  </a:lnTo>
                  <a:lnTo>
                    <a:pt x="4630" y="791"/>
                  </a:lnTo>
                  <a:lnTo>
                    <a:pt x="4623" y="783"/>
                  </a:lnTo>
                  <a:lnTo>
                    <a:pt x="4619" y="786"/>
                  </a:lnTo>
                  <a:lnTo>
                    <a:pt x="4615" y="781"/>
                  </a:lnTo>
                  <a:lnTo>
                    <a:pt x="4611" y="788"/>
                  </a:lnTo>
                  <a:lnTo>
                    <a:pt x="4604" y="781"/>
                  </a:lnTo>
                  <a:lnTo>
                    <a:pt x="4601" y="768"/>
                  </a:lnTo>
                  <a:lnTo>
                    <a:pt x="4598" y="765"/>
                  </a:lnTo>
                  <a:lnTo>
                    <a:pt x="4594" y="769"/>
                  </a:lnTo>
                  <a:lnTo>
                    <a:pt x="4585" y="757"/>
                  </a:lnTo>
                  <a:lnTo>
                    <a:pt x="4580" y="759"/>
                  </a:lnTo>
                  <a:lnTo>
                    <a:pt x="4571" y="754"/>
                  </a:lnTo>
                  <a:lnTo>
                    <a:pt x="4555" y="752"/>
                  </a:lnTo>
                  <a:lnTo>
                    <a:pt x="4545" y="744"/>
                  </a:lnTo>
                  <a:lnTo>
                    <a:pt x="4539" y="744"/>
                  </a:lnTo>
                  <a:lnTo>
                    <a:pt x="4537" y="755"/>
                  </a:lnTo>
                  <a:lnTo>
                    <a:pt x="4539" y="764"/>
                  </a:lnTo>
                  <a:lnTo>
                    <a:pt x="4537" y="768"/>
                  </a:lnTo>
                  <a:lnTo>
                    <a:pt x="4523" y="766"/>
                  </a:lnTo>
                  <a:lnTo>
                    <a:pt x="4515" y="753"/>
                  </a:lnTo>
                  <a:lnTo>
                    <a:pt x="4505" y="808"/>
                  </a:lnTo>
                  <a:lnTo>
                    <a:pt x="4510" y="810"/>
                  </a:lnTo>
                  <a:lnTo>
                    <a:pt x="4506" y="816"/>
                  </a:lnTo>
                  <a:lnTo>
                    <a:pt x="4506" y="820"/>
                  </a:lnTo>
                  <a:lnTo>
                    <a:pt x="4520" y="861"/>
                  </a:lnTo>
                  <a:lnTo>
                    <a:pt x="4517" y="868"/>
                  </a:lnTo>
                  <a:lnTo>
                    <a:pt x="4510" y="875"/>
                  </a:lnTo>
                  <a:lnTo>
                    <a:pt x="4486" y="879"/>
                  </a:lnTo>
                  <a:lnTo>
                    <a:pt x="4473" y="890"/>
                  </a:lnTo>
                  <a:lnTo>
                    <a:pt x="4468" y="886"/>
                  </a:lnTo>
                  <a:lnTo>
                    <a:pt x="4465" y="891"/>
                  </a:lnTo>
                  <a:lnTo>
                    <a:pt x="4462" y="887"/>
                  </a:lnTo>
                  <a:lnTo>
                    <a:pt x="4448" y="891"/>
                  </a:lnTo>
                  <a:lnTo>
                    <a:pt x="4438" y="886"/>
                  </a:lnTo>
                  <a:lnTo>
                    <a:pt x="4410" y="891"/>
                  </a:lnTo>
                  <a:lnTo>
                    <a:pt x="4407" y="894"/>
                  </a:lnTo>
                  <a:lnTo>
                    <a:pt x="4389" y="883"/>
                  </a:lnTo>
                  <a:lnTo>
                    <a:pt x="4357" y="877"/>
                  </a:lnTo>
                  <a:lnTo>
                    <a:pt x="4357" y="883"/>
                  </a:lnTo>
                  <a:lnTo>
                    <a:pt x="4355" y="888"/>
                  </a:lnTo>
                  <a:lnTo>
                    <a:pt x="4288" y="854"/>
                  </a:lnTo>
                  <a:lnTo>
                    <a:pt x="4284" y="847"/>
                  </a:lnTo>
                  <a:lnTo>
                    <a:pt x="4284" y="836"/>
                  </a:lnTo>
                  <a:lnTo>
                    <a:pt x="4285" y="831"/>
                  </a:lnTo>
                  <a:lnTo>
                    <a:pt x="4283" y="820"/>
                  </a:lnTo>
                  <a:lnTo>
                    <a:pt x="4285" y="813"/>
                  </a:lnTo>
                  <a:lnTo>
                    <a:pt x="4290" y="810"/>
                  </a:lnTo>
                  <a:lnTo>
                    <a:pt x="4300" y="810"/>
                  </a:lnTo>
                  <a:lnTo>
                    <a:pt x="4302" y="805"/>
                  </a:lnTo>
                  <a:lnTo>
                    <a:pt x="4307" y="805"/>
                  </a:lnTo>
                  <a:lnTo>
                    <a:pt x="4304" y="799"/>
                  </a:lnTo>
                  <a:lnTo>
                    <a:pt x="4297" y="793"/>
                  </a:lnTo>
                  <a:lnTo>
                    <a:pt x="4274" y="794"/>
                  </a:lnTo>
                  <a:lnTo>
                    <a:pt x="4265" y="789"/>
                  </a:lnTo>
                  <a:lnTo>
                    <a:pt x="4250" y="793"/>
                  </a:lnTo>
                  <a:lnTo>
                    <a:pt x="4229" y="790"/>
                  </a:lnTo>
                  <a:lnTo>
                    <a:pt x="4218" y="783"/>
                  </a:lnTo>
                  <a:lnTo>
                    <a:pt x="4208" y="783"/>
                  </a:lnTo>
                  <a:lnTo>
                    <a:pt x="4198" y="778"/>
                  </a:lnTo>
                  <a:lnTo>
                    <a:pt x="4186" y="778"/>
                  </a:lnTo>
                  <a:lnTo>
                    <a:pt x="4153" y="768"/>
                  </a:lnTo>
                  <a:lnTo>
                    <a:pt x="4137" y="772"/>
                  </a:lnTo>
                  <a:lnTo>
                    <a:pt x="4137" y="780"/>
                  </a:lnTo>
                  <a:lnTo>
                    <a:pt x="4103" y="790"/>
                  </a:lnTo>
                  <a:lnTo>
                    <a:pt x="4083" y="788"/>
                  </a:lnTo>
                  <a:lnTo>
                    <a:pt x="4054" y="801"/>
                  </a:lnTo>
                  <a:lnTo>
                    <a:pt x="4066" y="821"/>
                  </a:lnTo>
                  <a:lnTo>
                    <a:pt x="4068" y="831"/>
                  </a:lnTo>
                  <a:lnTo>
                    <a:pt x="4047" y="850"/>
                  </a:lnTo>
                  <a:lnTo>
                    <a:pt x="4035" y="844"/>
                  </a:lnTo>
                  <a:lnTo>
                    <a:pt x="4037" y="838"/>
                  </a:lnTo>
                  <a:lnTo>
                    <a:pt x="4048" y="840"/>
                  </a:lnTo>
                  <a:lnTo>
                    <a:pt x="4051" y="831"/>
                  </a:lnTo>
                  <a:lnTo>
                    <a:pt x="4038" y="827"/>
                  </a:lnTo>
                  <a:lnTo>
                    <a:pt x="4041" y="820"/>
                  </a:lnTo>
                  <a:lnTo>
                    <a:pt x="4037" y="812"/>
                  </a:lnTo>
                  <a:lnTo>
                    <a:pt x="4045" y="791"/>
                  </a:lnTo>
                  <a:lnTo>
                    <a:pt x="4045" y="778"/>
                  </a:lnTo>
                  <a:lnTo>
                    <a:pt x="4041" y="767"/>
                  </a:lnTo>
                  <a:lnTo>
                    <a:pt x="4037" y="764"/>
                  </a:lnTo>
                  <a:lnTo>
                    <a:pt x="4035" y="748"/>
                  </a:lnTo>
                  <a:lnTo>
                    <a:pt x="4018" y="715"/>
                  </a:lnTo>
                  <a:lnTo>
                    <a:pt x="4022" y="738"/>
                  </a:lnTo>
                  <a:lnTo>
                    <a:pt x="4020" y="753"/>
                  </a:lnTo>
                  <a:lnTo>
                    <a:pt x="4014" y="765"/>
                  </a:lnTo>
                  <a:lnTo>
                    <a:pt x="4001" y="769"/>
                  </a:lnTo>
                  <a:lnTo>
                    <a:pt x="3974" y="767"/>
                  </a:lnTo>
                  <a:lnTo>
                    <a:pt x="3966" y="769"/>
                  </a:lnTo>
                  <a:lnTo>
                    <a:pt x="3963" y="765"/>
                  </a:lnTo>
                  <a:lnTo>
                    <a:pt x="3947" y="750"/>
                  </a:lnTo>
                  <a:lnTo>
                    <a:pt x="3942" y="728"/>
                  </a:lnTo>
                  <a:lnTo>
                    <a:pt x="3947" y="718"/>
                  </a:lnTo>
                  <a:lnTo>
                    <a:pt x="3949" y="727"/>
                  </a:lnTo>
                  <a:lnTo>
                    <a:pt x="3956" y="715"/>
                  </a:lnTo>
                  <a:lnTo>
                    <a:pt x="3957" y="710"/>
                  </a:lnTo>
                  <a:lnTo>
                    <a:pt x="3936" y="715"/>
                  </a:lnTo>
                  <a:lnTo>
                    <a:pt x="3930" y="723"/>
                  </a:lnTo>
                  <a:lnTo>
                    <a:pt x="3927" y="730"/>
                  </a:lnTo>
                  <a:lnTo>
                    <a:pt x="3924" y="734"/>
                  </a:lnTo>
                  <a:lnTo>
                    <a:pt x="3920" y="724"/>
                  </a:lnTo>
                  <a:lnTo>
                    <a:pt x="3910" y="721"/>
                  </a:lnTo>
                  <a:lnTo>
                    <a:pt x="3901" y="713"/>
                  </a:lnTo>
                  <a:lnTo>
                    <a:pt x="3877" y="719"/>
                  </a:lnTo>
                  <a:lnTo>
                    <a:pt x="3874" y="732"/>
                  </a:lnTo>
                  <a:lnTo>
                    <a:pt x="3861" y="751"/>
                  </a:lnTo>
                  <a:lnTo>
                    <a:pt x="3860" y="759"/>
                  </a:lnTo>
                  <a:lnTo>
                    <a:pt x="3871" y="783"/>
                  </a:lnTo>
                  <a:lnTo>
                    <a:pt x="3877" y="778"/>
                  </a:lnTo>
                  <a:lnTo>
                    <a:pt x="3871" y="776"/>
                  </a:lnTo>
                  <a:lnTo>
                    <a:pt x="3872" y="769"/>
                  </a:lnTo>
                  <a:lnTo>
                    <a:pt x="3878" y="774"/>
                  </a:lnTo>
                  <a:lnTo>
                    <a:pt x="3893" y="774"/>
                  </a:lnTo>
                  <a:lnTo>
                    <a:pt x="3900" y="766"/>
                  </a:lnTo>
                  <a:lnTo>
                    <a:pt x="3908" y="762"/>
                  </a:lnTo>
                  <a:lnTo>
                    <a:pt x="3913" y="754"/>
                  </a:lnTo>
                  <a:lnTo>
                    <a:pt x="3920" y="759"/>
                  </a:lnTo>
                  <a:lnTo>
                    <a:pt x="3926" y="774"/>
                  </a:lnTo>
                  <a:lnTo>
                    <a:pt x="3901" y="786"/>
                  </a:lnTo>
                  <a:lnTo>
                    <a:pt x="3895" y="798"/>
                  </a:lnTo>
                  <a:lnTo>
                    <a:pt x="3890" y="795"/>
                  </a:lnTo>
                  <a:lnTo>
                    <a:pt x="3870" y="813"/>
                  </a:lnTo>
                  <a:lnTo>
                    <a:pt x="3860" y="813"/>
                  </a:lnTo>
                  <a:lnTo>
                    <a:pt x="3845" y="794"/>
                  </a:lnTo>
                  <a:lnTo>
                    <a:pt x="3855" y="815"/>
                  </a:lnTo>
                  <a:lnTo>
                    <a:pt x="3852" y="817"/>
                  </a:lnTo>
                  <a:lnTo>
                    <a:pt x="3848" y="811"/>
                  </a:lnTo>
                  <a:lnTo>
                    <a:pt x="3849" y="818"/>
                  </a:lnTo>
                  <a:lnTo>
                    <a:pt x="3846" y="824"/>
                  </a:lnTo>
                  <a:lnTo>
                    <a:pt x="3815" y="834"/>
                  </a:lnTo>
                  <a:lnTo>
                    <a:pt x="3805" y="833"/>
                  </a:lnTo>
                  <a:lnTo>
                    <a:pt x="3804" y="840"/>
                  </a:lnTo>
                  <a:lnTo>
                    <a:pt x="3807" y="846"/>
                  </a:lnTo>
                  <a:lnTo>
                    <a:pt x="3791" y="843"/>
                  </a:lnTo>
                  <a:lnTo>
                    <a:pt x="3774" y="859"/>
                  </a:lnTo>
                  <a:lnTo>
                    <a:pt x="3769" y="857"/>
                  </a:lnTo>
                  <a:lnTo>
                    <a:pt x="3745" y="855"/>
                  </a:lnTo>
                  <a:lnTo>
                    <a:pt x="3739" y="861"/>
                  </a:lnTo>
                  <a:lnTo>
                    <a:pt x="3714" y="854"/>
                  </a:lnTo>
                  <a:lnTo>
                    <a:pt x="3706" y="862"/>
                  </a:lnTo>
                  <a:lnTo>
                    <a:pt x="3707" y="874"/>
                  </a:lnTo>
                  <a:lnTo>
                    <a:pt x="3712" y="889"/>
                  </a:lnTo>
                  <a:lnTo>
                    <a:pt x="3742" y="904"/>
                  </a:lnTo>
                  <a:lnTo>
                    <a:pt x="3736" y="907"/>
                  </a:lnTo>
                  <a:lnTo>
                    <a:pt x="3707" y="896"/>
                  </a:lnTo>
                  <a:lnTo>
                    <a:pt x="3699" y="891"/>
                  </a:lnTo>
                  <a:lnTo>
                    <a:pt x="3693" y="899"/>
                  </a:lnTo>
                  <a:lnTo>
                    <a:pt x="3688" y="904"/>
                  </a:lnTo>
                  <a:lnTo>
                    <a:pt x="3682" y="913"/>
                  </a:lnTo>
                  <a:lnTo>
                    <a:pt x="3673" y="919"/>
                  </a:lnTo>
                  <a:lnTo>
                    <a:pt x="3663" y="919"/>
                  </a:lnTo>
                  <a:lnTo>
                    <a:pt x="3631" y="952"/>
                  </a:lnTo>
                  <a:lnTo>
                    <a:pt x="3634" y="947"/>
                  </a:lnTo>
                  <a:lnTo>
                    <a:pt x="3631" y="946"/>
                  </a:lnTo>
                  <a:lnTo>
                    <a:pt x="3620" y="948"/>
                  </a:lnTo>
                  <a:lnTo>
                    <a:pt x="3618" y="954"/>
                  </a:lnTo>
                  <a:lnTo>
                    <a:pt x="3613" y="952"/>
                  </a:lnTo>
                  <a:lnTo>
                    <a:pt x="3611" y="946"/>
                  </a:lnTo>
                  <a:lnTo>
                    <a:pt x="3629" y="929"/>
                  </a:lnTo>
                  <a:lnTo>
                    <a:pt x="3638" y="926"/>
                  </a:lnTo>
                  <a:lnTo>
                    <a:pt x="3641" y="919"/>
                  </a:lnTo>
                  <a:lnTo>
                    <a:pt x="3652" y="913"/>
                  </a:lnTo>
                  <a:lnTo>
                    <a:pt x="3661" y="915"/>
                  </a:lnTo>
                  <a:lnTo>
                    <a:pt x="3679" y="895"/>
                  </a:lnTo>
                  <a:lnTo>
                    <a:pt x="3693" y="865"/>
                  </a:lnTo>
                  <a:lnTo>
                    <a:pt x="3697" y="860"/>
                  </a:lnTo>
                  <a:lnTo>
                    <a:pt x="3707" y="835"/>
                  </a:lnTo>
                  <a:lnTo>
                    <a:pt x="3714" y="836"/>
                  </a:lnTo>
                  <a:lnTo>
                    <a:pt x="3734" y="828"/>
                  </a:lnTo>
                  <a:lnTo>
                    <a:pt x="3737" y="817"/>
                  </a:lnTo>
                  <a:lnTo>
                    <a:pt x="3748" y="797"/>
                  </a:lnTo>
                  <a:lnTo>
                    <a:pt x="3751" y="783"/>
                  </a:lnTo>
                  <a:lnTo>
                    <a:pt x="3794" y="778"/>
                  </a:lnTo>
                  <a:lnTo>
                    <a:pt x="3799" y="785"/>
                  </a:lnTo>
                  <a:lnTo>
                    <a:pt x="3822" y="742"/>
                  </a:lnTo>
                  <a:lnTo>
                    <a:pt x="3826" y="728"/>
                  </a:lnTo>
                  <a:lnTo>
                    <a:pt x="3850" y="704"/>
                  </a:lnTo>
                  <a:lnTo>
                    <a:pt x="3864" y="698"/>
                  </a:lnTo>
                  <a:lnTo>
                    <a:pt x="3882" y="677"/>
                  </a:lnTo>
                  <a:lnTo>
                    <a:pt x="3887" y="659"/>
                  </a:lnTo>
                  <a:lnTo>
                    <a:pt x="3904" y="642"/>
                  </a:lnTo>
                  <a:lnTo>
                    <a:pt x="3903" y="637"/>
                  </a:lnTo>
                  <a:lnTo>
                    <a:pt x="3905" y="631"/>
                  </a:lnTo>
                  <a:lnTo>
                    <a:pt x="3915" y="630"/>
                  </a:lnTo>
                  <a:lnTo>
                    <a:pt x="3921" y="624"/>
                  </a:lnTo>
                  <a:lnTo>
                    <a:pt x="3918" y="622"/>
                  </a:lnTo>
                  <a:lnTo>
                    <a:pt x="3923" y="619"/>
                  </a:lnTo>
                  <a:lnTo>
                    <a:pt x="3926" y="623"/>
                  </a:lnTo>
                  <a:lnTo>
                    <a:pt x="3936" y="618"/>
                  </a:lnTo>
                  <a:lnTo>
                    <a:pt x="3939" y="607"/>
                  </a:lnTo>
                  <a:lnTo>
                    <a:pt x="3943" y="608"/>
                  </a:lnTo>
                  <a:lnTo>
                    <a:pt x="3956" y="595"/>
                  </a:lnTo>
                  <a:lnTo>
                    <a:pt x="3971" y="604"/>
                  </a:lnTo>
                  <a:lnTo>
                    <a:pt x="3972" y="596"/>
                  </a:lnTo>
                  <a:lnTo>
                    <a:pt x="3976" y="589"/>
                  </a:lnTo>
                  <a:lnTo>
                    <a:pt x="3972" y="581"/>
                  </a:lnTo>
                  <a:lnTo>
                    <a:pt x="3998" y="572"/>
                  </a:lnTo>
                  <a:lnTo>
                    <a:pt x="3986" y="568"/>
                  </a:lnTo>
                  <a:lnTo>
                    <a:pt x="3989" y="562"/>
                  </a:lnTo>
                  <a:lnTo>
                    <a:pt x="4008" y="553"/>
                  </a:lnTo>
                  <a:lnTo>
                    <a:pt x="4006" y="562"/>
                  </a:lnTo>
                  <a:lnTo>
                    <a:pt x="4011" y="553"/>
                  </a:lnTo>
                  <a:lnTo>
                    <a:pt x="4018" y="553"/>
                  </a:lnTo>
                  <a:lnTo>
                    <a:pt x="4023" y="545"/>
                  </a:lnTo>
                  <a:lnTo>
                    <a:pt x="4018" y="541"/>
                  </a:lnTo>
                  <a:lnTo>
                    <a:pt x="4025" y="534"/>
                  </a:lnTo>
                  <a:lnTo>
                    <a:pt x="4033" y="535"/>
                  </a:lnTo>
                  <a:lnTo>
                    <a:pt x="4040" y="524"/>
                  </a:lnTo>
                  <a:lnTo>
                    <a:pt x="4042" y="511"/>
                  </a:lnTo>
                  <a:lnTo>
                    <a:pt x="4053" y="500"/>
                  </a:lnTo>
                  <a:lnTo>
                    <a:pt x="4056" y="492"/>
                  </a:lnTo>
                  <a:lnTo>
                    <a:pt x="4060" y="487"/>
                  </a:lnTo>
                  <a:lnTo>
                    <a:pt x="4060" y="471"/>
                  </a:lnTo>
                  <a:lnTo>
                    <a:pt x="4058" y="470"/>
                  </a:lnTo>
                  <a:lnTo>
                    <a:pt x="4055" y="458"/>
                  </a:lnTo>
                  <a:lnTo>
                    <a:pt x="4062" y="462"/>
                  </a:lnTo>
                  <a:lnTo>
                    <a:pt x="4061" y="445"/>
                  </a:lnTo>
                  <a:lnTo>
                    <a:pt x="4049" y="445"/>
                  </a:lnTo>
                  <a:lnTo>
                    <a:pt x="4038" y="434"/>
                  </a:lnTo>
                  <a:lnTo>
                    <a:pt x="4038" y="421"/>
                  </a:lnTo>
                  <a:lnTo>
                    <a:pt x="4028" y="422"/>
                  </a:lnTo>
                  <a:lnTo>
                    <a:pt x="4027" y="431"/>
                  </a:lnTo>
                  <a:lnTo>
                    <a:pt x="4024" y="435"/>
                  </a:lnTo>
                  <a:lnTo>
                    <a:pt x="4019" y="427"/>
                  </a:lnTo>
                  <a:lnTo>
                    <a:pt x="4019" y="423"/>
                  </a:lnTo>
                  <a:lnTo>
                    <a:pt x="4014" y="413"/>
                  </a:lnTo>
                  <a:lnTo>
                    <a:pt x="4018" y="407"/>
                  </a:lnTo>
                  <a:lnTo>
                    <a:pt x="4007" y="398"/>
                  </a:lnTo>
                  <a:lnTo>
                    <a:pt x="4001" y="389"/>
                  </a:lnTo>
                  <a:lnTo>
                    <a:pt x="4003" y="384"/>
                  </a:lnTo>
                  <a:lnTo>
                    <a:pt x="4009" y="386"/>
                  </a:lnTo>
                  <a:lnTo>
                    <a:pt x="4024" y="403"/>
                  </a:lnTo>
                  <a:lnTo>
                    <a:pt x="4051" y="420"/>
                  </a:lnTo>
                  <a:lnTo>
                    <a:pt x="4045" y="435"/>
                  </a:lnTo>
                  <a:lnTo>
                    <a:pt x="4051" y="433"/>
                  </a:lnTo>
                  <a:lnTo>
                    <a:pt x="4066" y="392"/>
                  </a:lnTo>
                  <a:lnTo>
                    <a:pt x="4066" y="378"/>
                  </a:lnTo>
                  <a:lnTo>
                    <a:pt x="4063" y="368"/>
                  </a:lnTo>
                  <a:lnTo>
                    <a:pt x="4058" y="370"/>
                  </a:lnTo>
                  <a:lnTo>
                    <a:pt x="4051" y="368"/>
                  </a:lnTo>
                  <a:lnTo>
                    <a:pt x="4047" y="344"/>
                  </a:lnTo>
                  <a:lnTo>
                    <a:pt x="4048" y="334"/>
                  </a:lnTo>
                  <a:lnTo>
                    <a:pt x="4035" y="309"/>
                  </a:lnTo>
                  <a:lnTo>
                    <a:pt x="4026" y="313"/>
                  </a:lnTo>
                  <a:lnTo>
                    <a:pt x="4031" y="324"/>
                  </a:lnTo>
                  <a:lnTo>
                    <a:pt x="4024" y="331"/>
                  </a:lnTo>
                  <a:lnTo>
                    <a:pt x="4023" y="337"/>
                  </a:lnTo>
                  <a:lnTo>
                    <a:pt x="4019" y="339"/>
                  </a:lnTo>
                  <a:lnTo>
                    <a:pt x="4012" y="322"/>
                  </a:lnTo>
                  <a:lnTo>
                    <a:pt x="4004" y="310"/>
                  </a:lnTo>
                  <a:lnTo>
                    <a:pt x="4009" y="307"/>
                  </a:lnTo>
                  <a:lnTo>
                    <a:pt x="4012" y="293"/>
                  </a:lnTo>
                  <a:lnTo>
                    <a:pt x="3991" y="270"/>
                  </a:lnTo>
                  <a:lnTo>
                    <a:pt x="3985" y="273"/>
                  </a:lnTo>
                  <a:lnTo>
                    <a:pt x="3983" y="262"/>
                  </a:lnTo>
                  <a:lnTo>
                    <a:pt x="3970" y="243"/>
                  </a:lnTo>
                  <a:lnTo>
                    <a:pt x="3953" y="233"/>
                  </a:lnTo>
                  <a:lnTo>
                    <a:pt x="3956" y="228"/>
                  </a:lnTo>
                  <a:lnTo>
                    <a:pt x="3953" y="221"/>
                  </a:lnTo>
                  <a:lnTo>
                    <a:pt x="3944" y="220"/>
                  </a:lnTo>
                  <a:lnTo>
                    <a:pt x="3940" y="224"/>
                  </a:lnTo>
                  <a:lnTo>
                    <a:pt x="3937" y="220"/>
                  </a:lnTo>
                  <a:lnTo>
                    <a:pt x="3937" y="209"/>
                  </a:lnTo>
                  <a:lnTo>
                    <a:pt x="3923" y="212"/>
                  </a:lnTo>
                  <a:lnTo>
                    <a:pt x="3899" y="208"/>
                  </a:lnTo>
                  <a:lnTo>
                    <a:pt x="3884" y="220"/>
                  </a:lnTo>
                  <a:lnTo>
                    <a:pt x="3880" y="217"/>
                  </a:lnTo>
                  <a:lnTo>
                    <a:pt x="3871" y="220"/>
                  </a:lnTo>
                  <a:lnTo>
                    <a:pt x="3854" y="205"/>
                  </a:lnTo>
                  <a:lnTo>
                    <a:pt x="3844" y="212"/>
                  </a:lnTo>
                  <a:lnTo>
                    <a:pt x="3838" y="211"/>
                  </a:lnTo>
                  <a:lnTo>
                    <a:pt x="3814" y="217"/>
                  </a:lnTo>
                  <a:lnTo>
                    <a:pt x="3809" y="211"/>
                  </a:lnTo>
                  <a:lnTo>
                    <a:pt x="3800" y="219"/>
                  </a:lnTo>
                  <a:lnTo>
                    <a:pt x="3802" y="212"/>
                  </a:lnTo>
                  <a:lnTo>
                    <a:pt x="3805" y="208"/>
                  </a:lnTo>
                  <a:lnTo>
                    <a:pt x="3804" y="204"/>
                  </a:lnTo>
                  <a:lnTo>
                    <a:pt x="3799" y="203"/>
                  </a:lnTo>
                  <a:lnTo>
                    <a:pt x="3797" y="209"/>
                  </a:lnTo>
                  <a:lnTo>
                    <a:pt x="3787" y="211"/>
                  </a:lnTo>
                  <a:lnTo>
                    <a:pt x="3783" y="226"/>
                  </a:lnTo>
                  <a:lnTo>
                    <a:pt x="3793" y="224"/>
                  </a:lnTo>
                  <a:lnTo>
                    <a:pt x="3786" y="234"/>
                  </a:lnTo>
                  <a:lnTo>
                    <a:pt x="3781" y="234"/>
                  </a:lnTo>
                  <a:lnTo>
                    <a:pt x="3780" y="243"/>
                  </a:lnTo>
                  <a:lnTo>
                    <a:pt x="3776" y="253"/>
                  </a:lnTo>
                  <a:lnTo>
                    <a:pt x="3766" y="257"/>
                  </a:lnTo>
                  <a:lnTo>
                    <a:pt x="3763" y="254"/>
                  </a:lnTo>
                  <a:lnTo>
                    <a:pt x="3761" y="263"/>
                  </a:lnTo>
                  <a:lnTo>
                    <a:pt x="3741" y="262"/>
                  </a:lnTo>
                  <a:lnTo>
                    <a:pt x="3734" y="268"/>
                  </a:lnTo>
                  <a:lnTo>
                    <a:pt x="3722" y="262"/>
                  </a:lnTo>
                  <a:lnTo>
                    <a:pt x="3704" y="262"/>
                  </a:lnTo>
                  <a:lnTo>
                    <a:pt x="3704" y="258"/>
                  </a:lnTo>
                  <a:lnTo>
                    <a:pt x="3703" y="257"/>
                  </a:lnTo>
                  <a:lnTo>
                    <a:pt x="3717" y="247"/>
                  </a:lnTo>
                  <a:lnTo>
                    <a:pt x="3721" y="251"/>
                  </a:lnTo>
                  <a:lnTo>
                    <a:pt x="3738" y="208"/>
                  </a:lnTo>
                  <a:lnTo>
                    <a:pt x="3750" y="204"/>
                  </a:lnTo>
                  <a:lnTo>
                    <a:pt x="3759" y="186"/>
                  </a:lnTo>
                  <a:lnTo>
                    <a:pt x="3756" y="183"/>
                  </a:lnTo>
                  <a:lnTo>
                    <a:pt x="3752" y="177"/>
                  </a:lnTo>
                  <a:lnTo>
                    <a:pt x="3754" y="174"/>
                  </a:lnTo>
                  <a:lnTo>
                    <a:pt x="3761" y="175"/>
                  </a:lnTo>
                  <a:lnTo>
                    <a:pt x="3761" y="170"/>
                  </a:lnTo>
                  <a:lnTo>
                    <a:pt x="3756" y="167"/>
                  </a:lnTo>
                  <a:lnTo>
                    <a:pt x="3756" y="160"/>
                  </a:lnTo>
                  <a:lnTo>
                    <a:pt x="3756" y="157"/>
                  </a:lnTo>
                  <a:lnTo>
                    <a:pt x="3734" y="150"/>
                  </a:lnTo>
                  <a:lnTo>
                    <a:pt x="3730" y="152"/>
                  </a:lnTo>
                  <a:lnTo>
                    <a:pt x="3725" y="143"/>
                  </a:lnTo>
                  <a:lnTo>
                    <a:pt x="3717" y="141"/>
                  </a:lnTo>
                  <a:lnTo>
                    <a:pt x="3710" y="141"/>
                  </a:lnTo>
                  <a:lnTo>
                    <a:pt x="3704" y="149"/>
                  </a:lnTo>
                  <a:lnTo>
                    <a:pt x="3697" y="140"/>
                  </a:lnTo>
                  <a:lnTo>
                    <a:pt x="3684" y="149"/>
                  </a:lnTo>
                  <a:lnTo>
                    <a:pt x="3687" y="135"/>
                  </a:lnTo>
                  <a:lnTo>
                    <a:pt x="3687" y="122"/>
                  </a:lnTo>
                  <a:lnTo>
                    <a:pt x="3681" y="138"/>
                  </a:lnTo>
                  <a:lnTo>
                    <a:pt x="3664" y="137"/>
                  </a:lnTo>
                  <a:lnTo>
                    <a:pt x="3617" y="162"/>
                  </a:lnTo>
                  <a:lnTo>
                    <a:pt x="3627" y="145"/>
                  </a:lnTo>
                  <a:lnTo>
                    <a:pt x="3633" y="141"/>
                  </a:lnTo>
                  <a:lnTo>
                    <a:pt x="3654" y="109"/>
                  </a:lnTo>
                  <a:lnTo>
                    <a:pt x="3664" y="100"/>
                  </a:lnTo>
                  <a:lnTo>
                    <a:pt x="3673" y="99"/>
                  </a:lnTo>
                  <a:lnTo>
                    <a:pt x="3680" y="83"/>
                  </a:lnTo>
                  <a:lnTo>
                    <a:pt x="3680" y="78"/>
                  </a:lnTo>
                  <a:lnTo>
                    <a:pt x="3693" y="76"/>
                  </a:lnTo>
                  <a:lnTo>
                    <a:pt x="3701" y="81"/>
                  </a:lnTo>
                  <a:lnTo>
                    <a:pt x="3693" y="69"/>
                  </a:lnTo>
                  <a:lnTo>
                    <a:pt x="3685" y="36"/>
                  </a:lnTo>
                  <a:lnTo>
                    <a:pt x="3676" y="33"/>
                  </a:lnTo>
                  <a:lnTo>
                    <a:pt x="3672" y="41"/>
                  </a:lnTo>
                  <a:lnTo>
                    <a:pt x="3657" y="39"/>
                  </a:lnTo>
                  <a:lnTo>
                    <a:pt x="3643" y="29"/>
                  </a:lnTo>
                  <a:lnTo>
                    <a:pt x="3629" y="6"/>
                  </a:lnTo>
                  <a:lnTo>
                    <a:pt x="3623" y="14"/>
                  </a:lnTo>
                  <a:lnTo>
                    <a:pt x="3618" y="12"/>
                  </a:lnTo>
                  <a:lnTo>
                    <a:pt x="3617" y="10"/>
                  </a:lnTo>
                  <a:lnTo>
                    <a:pt x="3617" y="4"/>
                  </a:lnTo>
                  <a:lnTo>
                    <a:pt x="3609" y="0"/>
                  </a:lnTo>
                  <a:lnTo>
                    <a:pt x="3600" y="1"/>
                  </a:lnTo>
                  <a:lnTo>
                    <a:pt x="3587" y="12"/>
                  </a:lnTo>
                  <a:lnTo>
                    <a:pt x="3583" y="21"/>
                  </a:lnTo>
                  <a:lnTo>
                    <a:pt x="3578" y="23"/>
                  </a:lnTo>
                  <a:lnTo>
                    <a:pt x="3557" y="18"/>
                  </a:lnTo>
                  <a:lnTo>
                    <a:pt x="3554" y="30"/>
                  </a:lnTo>
                  <a:lnTo>
                    <a:pt x="3519" y="76"/>
                  </a:lnTo>
                  <a:lnTo>
                    <a:pt x="3515" y="87"/>
                  </a:lnTo>
                  <a:lnTo>
                    <a:pt x="3497" y="102"/>
                  </a:lnTo>
                  <a:lnTo>
                    <a:pt x="3495" y="109"/>
                  </a:lnTo>
                  <a:lnTo>
                    <a:pt x="3473" y="143"/>
                  </a:lnTo>
                  <a:lnTo>
                    <a:pt x="3470" y="152"/>
                  </a:lnTo>
                  <a:lnTo>
                    <a:pt x="3471" y="158"/>
                  </a:lnTo>
                  <a:lnTo>
                    <a:pt x="3468" y="166"/>
                  </a:lnTo>
                  <a:lnTo>
                    <a:pt x="3463" y="166"/>
                  </a:lnTo>
                  <a:lnTo>
                    <a:pt x="3462" y="172"/>
                  </a:lnTo>
                  <a:lnTo>
                    <a:pt x="3455" y="189"/>
                  </a:lnTo>
                  <a:lnTo>
                    <a:pt x="3457" y="190"/>
                  </a:lnTo>
                  <a:lnTo>
                    <a:pt x="3457" y="199"/>
                  </a:lnTo>
                  <a:lnTo>
                    <a:pt x="3460" y="205"/>
                  </a:lnTo>
                  <a:lnTo>
                    <a:pt x="3471" y="209"/>
                  </a:lnTo>
                  <a:lnTo>
                    <a:pt x="3474" y="221"/>
                  </a:lnTo>
                  <a:lnTo>
                    <a:pt x="3479" y="225"/>
                  </a:lnTo>
                  <a:lnTo>
                    <a:pt x="3479" y="229"/>
                  </a:lnTo>
                  <a:lnTo>
                    <a:pt x="3468" y="227"/>
                  </a:lnTo>
                  <a:lnTo>
                    <a:pt x="3466" y="221"/>
                  </a:lnTo>
                  <a:lnTo>
                    <a:pt x="3466" y="242"/>
                  </a:lnTo>
                  <a:lnTo>
                    <a:pt x="3469" y="244"/>
                  </a:lnTo>
                  <a:lnTo>
                    <a:pt x="3468" y="245"/>
                  </a:lnTo>
                  <a:lnTo>
                    <a:pt x="3430" y="263"/>
                  </a:lnTo>
                  <a:lnTo>
                    <a:pt x="3413" y="261"/>
                  </a:lnTo>
                  <a:lnTo>
                    <a:pt x="3403" y="268"/>
                  </a:lnTo>
                  <a:lnTo>
                    <a:pt x="3359" y="259"/>
                  </a:lnTo>
                  <a:lnTo>
                    <a:pt x="3362" y="266"/>
                  </a:lnTo>
                  <a:lnTo>
                    <a:pt x="3362" y="270"/>
                  </a:lnTo>
                  <a:lnTo>
                    <a:pt x="3368" y="276"/>
                  </a:lnTo>
                  <a:lnTo>
                    <a:pt x="3369" y="286"/>
                  </a:lnTo>
                  <a:lnTo>
                    <a:pt x="3378" y="287"/>
                  </a:lnTo>
                  <a:lnTo>
                    <a:pt x="3385" y="295"/>
                  </a:lnTo>
                  <a:lnTo>
                    <a:pt x="3385" y="300"/>
                  </a:lnTo>
                  <a:lnTo>
                    <a:pt x="3400" y="300"/>
                  </a:lnTo>
                  <a:lnTo>
                    <a:pt x="3406" y="305"/>
                  </a:lnTo>
                  <a:lnTo>
                    <a:pt x="3407" y="312"/>
                  </a:lnTo>
                  <a:lnTo>
                    <a:pt x="3404" y="323"/>
                  </a:lnTo>
                  <a:lnTo>
                    <a:pt x="3404" y="341"/>
                  </a:lnTo>
                  <a:lnTo>
                    <a:pt x="3400" y="349"/>
                  </a:lnTo>
                  <a:lnTo>
                    <a:pt x="3389" y="344"/>
                  </a:lnTo>
                  <a:lnTo>
                    <a:pt x="3389" y="334"/>
                  </a:lnTo>
                  <a:lnTo>
                    <a:pt x="3387" y="329"/>
                  </a:lnTo>
                  <a:lnTo>
                    <a:pt x="3369" y="327"/>
                  </a:lnTo>
                  <a:lnTo>
                    <a:pt x="3369" y="323"/>
                  </a:lnTo>
                  <a:lnTo>
                    <a:pt x="3372" y="314"/>
                  </a:lnTo>
                  <a:lnTo>
                    <a:pt x="3370" y="310"/>
                  </a:lnTo>
                  <a:lnTo>
                    <a:pt x="3355" y="313"/>
                  </a:lnTo>
                  <a:lnTo>
                    <a:pt x="3356" y="303"/>
                  </a:lnTo>
                  <a:lnTo>
                    <a:pt x="3351" y="303"/>
                  </a:lnTo>
                  <a:lnTo>
                    <a:pt x="3319" y="326"/>
                  </a:lnTo>
                  <a:lnTo>
                    <a:pt x="3322" y="334"/>
                  </a:lnTo>
                  <a:lnTo>
                    <a:pt x="3322" y="340"/>
                  </a:lnTo>
                  <a:lnTo>
                    <a:pt x="3318" y="341"/>
                  </a:lnTo>
                  <a:lnTo>
                    <a:pt x="3316" y="335"/>
                  </a:lnTo>
                  <a:lnTo>
                    <a:pt x="3305" y="337"/>
                  </a:lnTo>
                  <a:lnTo>
                    <a:pt x="3301" y="346"/>
                  </a:lnTo>
                  <a:lnTo>
                    <a:pt x="3307" y="347"/>
                  </a:lnTo>
                  <a:lnTo>
                    <a:pt x="3310" y="350"/>
                  </a:lnTo>
                  <a:lnTo>
                    <a:pt x="3310" y="358"/>
                  </a:lnTo>
                  <a:lnTo>
                    <a:pt x="3306" y="360"/>
                  </a:lnTo>
                  <a:lnTo>
                    <a:pt x="3295" y="357"/>
                  </a:lnTo>
                  <a:lnTo>
                    <a:pt x="3282" y="368"/>
                  </a:lnTo>
                  <a:lnTo>
                    <a:pt x="3282" y="357"/>
                  </a:lnTo>
                  <a:lnTo>
                    <a:pt x="3281" y="353"/>
                  </a:lnTo>
                  <a:lnTo>
                    <a:pt x="3275" y="357"/>
                  </a:lnTo>
                  <a:lnTo>
                    <a:pt x="3267" y="369"/>
                  </a:lnTo>
                  <a:lnTo>
                    <a:pt x="3260" y="369"/>
                  </a:lnTo>
                  <a:lnTo>
                    <a:pt x="3249" y="379"/>
                  </a:lnTo>
                  <a:lnTo>
                    <a:pt x="3247" y="377"/>
                  </a:lnTo>
                  <a:lnTo>
                    <a:pt x="3254" y="366"/>
                  </a:lnTo>
                  <a:lnTo>
                    <a:pt x="3255" y="360"/>
                  </a:lnTo>
                  <a:lnTo>
                    <a:pt x="3247" y="358"/>
                  </a:lnTo>
                  <a:lnTo>
                    <a:pt x="3245" y="353"/>
                  </a:lnTo>
                  <a:lnTo>
                    <a:pt x="3241" y="359"/>
                  </a:lnTo>
                  <a:lnTo>
                    <a:pt x="3225" y="363"/>
                  </a:lnTo>
                  <a:lnTo>
                    <a:pt x="3219" y="376"/>
                  </a:lnTo>
                  <a:lnTo>
                    <a:pt x="3212" y="379"/>
                  </a:lnTo>
                  <a:lnTo>
                    <a:pt x="3209" y="374"/>
                  </a:lnTo>
                  <a:lnTo>
                    <a:pt x="3224" y="356"/>
                  </a:lnTo>
                  <a:lnTo>
                    <a:pt x="3230" y="336"/>
                  </a:lnTo>
                  <a:lnTo>
                    <a:pt x="3215" y="327"/>
                  </a:lnTo>
                  <a:lnTo>
                    <a:pt x="3191" y="327"/>
                  </a:lnTo>
                  <a:lnTo>
                    <a:pt x="3187" y="331"/>
                  </a:lnTo>
                  <a:lnTo>
                    <a:pt x="3186" y="336"/>
                  </a:lnTo>
                  <a:lnTo>
                    <a:pt x="3159" y="329"/>
                  </a:lnTo>
                  <a:lnTo>
                    <a:pt x="3157" y="334"/>
                  </a:lnTo>
                  <a:lnTo>
                    <a:pt x="3147" y="343"/>
                  </a:lnTo>
                  <a:lnTo>
                    <a:pt x="3140" y="333"/>
                  </a:lnTo>
                  <a:lnTo>
                    <a:pt x="3116" y="334"/>
                  </a:lnTo>
                  <a:lnTo>
                    <a:pt x="3115" y="339"/>
                  </a:lnTo>
                  <a:lnTo>
                    <a:pt x="3122" y="342"/>
                  </a:lnTo>
                  <a:lnTo>
                    <a:pt x="3122" y="346"/>
                  </a:lnTo>
                  <a:lnTo>
                    <a:pt x="3099" y="350"/>
                  </a:lnTo>
                  <a:lnTo>
                    <a:pt x="3098" y="348"/>
                  </a:lnTo>
                  <a:lnTo>
                    <a:pt x="3100" y="341"/>
                  </a:lnTo>
                  <a:lnTo>
                    <a:pt x="3095" y="342"/>
                  </a:lnTo>
                  <a:lnTo>
                    <a:pt x="3083" y="353"/>
                  </a:lnTo>
                  <a:lnTo>
                    <a:pt x="3079" y="344"/>
                  </a:lnTo>
                  <a:lnTo>
                    <a:pt x="3076" y="347"/>
                  </a:lnTo>
                  <a:lnTo>
                    <a:pt x="3076" y="363"/>
                  </a:lnTo>
                  <a:lnTo>
                    <a:pt x="3079" y="366"/>
                  </a:lnTo>
                  <a:lnTo>
                    <a:pt x="3095" y="358"/>
                  </a:lnTo>
                  <a:lnTo>
                    <a:pt x="3097" y="368"/>
                  </a:lnTo>
                  <a:lnTo>
                    <a:pt x="3100" y="372"/>
                  </a:lnTo>
                  <a:lnTo>
                    <a:pt x="3101" y="370"/>
                  </a:lnTo>
                  <a:lnTo>
                    <a:pt x="3101" y="365"/>
                  </a:lnTo>
                  <a:lnTo>
                    <a:pt x="3108" y="363"/>
                  </a:lnTo>
                  <a:lnTo>
                    <a:pt x="3108" y="367"/>
                  </a:lnTo>
                  <a:lnTo>
                    <a:pt x="3109" y="372"/>
                  </a:lnTo>
                  <a:lnTo>
                    <a:pt x="3104" y="382"/>
                  </a:lnTo>
                  <a:lnTo>
                    <a:pt x="3022" y="407"/>
                  </a:lnTo>
                  <a:lnTo>
                    <a:pt x="3020" y="405"/>
                  </a:lnTo>
                  <a:lnTo>
                    <a:pt x="3017" y="413"/>
                  </a:lnTo>
                  <a:lnTo>
                    <a:pt x="3017" y="422"/>
                  </a:lnTo>
                  <a:lnTo>
                    <a:pt x="3017" y="420"/>
                  </a:lnTo>
                  <a:lnTo>
                    <a:pt x="3007" y="418"/>
                  </a:lnTo>
                  <a:lnTo>
                    <a:pt x="2994" y="425"/>
                  </a:lnTo>
                  <a:lnTo>
                    <a:pt x="2983" y="420"/>
                  </a:lnTo>
                  <a:lnTo>
                    <a:pt x="2967" y="431"/>
                  </a:lnTo>
                  <a:lnTo>
                    <a:pt x="2951" y="431"/>
                  </a:lnTo>
                  <a:lnTo>
                    <a:pt x="2938" y="442"/>
                  </a:lnTo>
                  <a:lnTo>
                    <a:pt x="2949" y="450"/>
                  </a:lnTo>
                  <a:lnTo>
                    <a:pt x="2933" y="454"/>
                  </a:lnTo>
                  <a:lnTo>
                    <a:pt x="2920" y="465"/>
                  </a:lnTo>
                  <a:lnTo>
                    <a:pt x="2907" y="453"/>
                  </a:lnTo>
                  <a:lnTo>
                    <a:pt x="2901" y="460"/>
                  </a:lnTo>
                  <a:lnTo>
                    <a:pt x="2890" y="463"/>
                  </a:lnTo>
                  <a:lnTo>
                    <a:pt x="2890" y="466"/>
                  </a:lnTo>
                  <a:lnTo>
                    <a:pt x="2895" y="466"/>
                  </a:lnTo>
                  <a:lnTo>
                    <a:pt x="2897" y="471"/>
                  </a:lnTo>
                  <a:lnTo>
                    <a:pt x="2882" y="476"/>
                  </a:lnTo>
                  <a:lnTo>
                    <a:pt x="2880" y="483"/>
                  </a:lnTo>
                  <a:lnTo>
                    <a:pt x="2871" y="486"/>
                  </a:lnTo>
                  <a:lnTo>
                    <a:pt x="2862" y="502"/>
                  </a:lnTo>
                  <a:lnTo>
                    <a:pt x="2853" y="508"/>
                  </a:lnTo>
                  <a:lnTo>
                    <a:pt x="2852" y="512"/>
                  </a:lnTo>
                  <a:lnTo>
                    <a:pt x="2853" y="518"/>
                  </a:lnTo>
                  <a:lnTo>
                    <a:pt x="2850" y="522"/>
                  </a:lnTo>
                  <a:lnTo>
                    <a:pt x="2838" y="526"/>
                  </a:lnTo>
                  <a:lnTo>
                    <a:pt x="2834" y="520"/>
                  </a:lnTo>
                  <a:lnTo>
                    <a:pt x="2808" y="517"/>
                  </a:lnTo>
                  <a:lnTo>
                    <a:pt x="2796" y="525"/>
                  </a:lnTo>
                  <a:lnTo>
                    <a:pt x="2816" y="537"/>
                  </a:lnTo>
                  <a:lnTo>
                    <a:pt x="2835" y="538"/>
                  </a:lnTo>
                  <a:lnTo>
                    <a:pt x="2832" y="543"/>
                  </a:lnTo>
                  <a:lnTo>
                    <a:pt x="2823" y="552"/>
                  </a:lnTo>
                  <a:lnTo>
                    <a:pt x="2817" y="548"/>
                  </a:lnTo>
                  <a:lnTo>
                    <a:pt x="2816" y="544"/>
                  </a:lnTo>
                  <a:lnTo>
                    <a:pt x="2810" y="548"/>
                  </a:lnTo>
                  <a:lnTo>
                    <a:pt x="2811" y="553"/>
                  </a:lnTo>
                  <a:lnTo>
                    <a:pt x="2796" y="587"/>
                  </a:lnTo>
                  <a:lnTo>
                    <a:pt x="2791" y="587"/>
                  </a:lnTo>
                  <a:lnTo>
                    <a:pt x="2788" y="595"/>
                  </a:lnTo>
                  <a:lnTo>
                    <a:pt x="2793" y="603"/>
                  </a:lnTo>
                  <a:lnTo>
                    <a:pt x="2788" y="608"/>
                  </a:lnTo>
                  <a:lnTo>
                    <a:pt x="2779" y="594"/>
                  </a:lnTo>
                  <a:lnTo>
                    <a:pt x="2767" y="588"/>
                  </a:lnTo>
                  <a:lnTo>
                    <a:pt x="2765" y="579"/>
                  </a:lnTo>
                  <a:lnTo>
                    <a:pt x="2752" y="572"/>
                  </a:lnTo>
                  <a:lnTo>
                    <a:pt x="2750" y="573"/>
                  </a:lnTo>
                  <a:lnTo>
                    <a:pt x="2756" y="584"/>
                  </a:lnTo>
                  <a:lnTo>
                    <a:pt x="2743" y="592"/>
                  </a:lnTo>
                  <a:lnTo>
                    <a:pt x="2745" y="599"/>
                  </a:lnTo>
                  <a:lnTo>
                    <a:pt x="2741" y="603"/>
                  </a:lnTo>
                  <a:lnTo>
                    <a:pt x="2742" y="607"/>
                  </a:lnTo>
                  <a:lnTo>
                    <a:pt x="2767" y="610"/>
                  </a:lnTo>
                  <a:lnTo>
                    <a:pt x="2773" y="615"/>
                  </a:lnTo>
                  <a:lnTo>
                    <a:pt x="2784" y="622"/>
                  </a:lnTo>
                  <a:lnTo>
                    <a:pt x="2781" y="625"/>
                  </a:lnTo>
                  <a:lnTo>
                    <a:pt x="2781" y="631"/>
                  </a:lnTo>
                  <a:lnTo>
                    <a:pt x="2784" y="634"/>
                  </a:lnTo>
                  <a:lnTo>
                    <a:pt x="2782" y="637"/>
                  </a:lnTo>
                  <a:lnTo>
                    <a:pt x="2772" y="635"/>
                  </a:lnTo>
                  <a:lnTo>
                    <a:pt x="2768" y="639"/>
                  </a:lnTo>
                  <a:lnTo>
                    <a:pt x="2758" y="644"/>
                  </a:lnTo>
                  <a:lnTo>
                    <a:pt x="2761" y="649"/>
                  </a:lnTo>
                  <a:lnTo>
                    <a:pt x="2752" y="649"/>
                  </a:lnTo>
                  <a:lnTo>
                    <a:pt x="2749" y="652"/>
                  </a:lnTo>
                  <a:lnTo>
                    <a:pt x="2750" y="662"/>
                  </a:lnTo>
                  <a:lnTo>
                    <a:pt x="2756" y="666"/>
                  </a:lnTo>
                  <a:lnTo>
                    <a:pt x="2787" y="677"/>
                  </a:lnTo>
                  <a:lnTo>
                    <a:pt x="2794" y="705"/>
                  </a:lnTo>
                  <a:lnTo>
                    <a:pt x="2799" y="709"/>
                  </a:lnTo>
                  <a:lnTo>
                    <a:pt x="2794" y="715"/>
                  </a:lnTo>
                  <a:lnTo>
                    <a:pt x="2784" y="711"/>
                  </a:lnTo>
                  <a:lnTo>
                    <a:pt x="2784" y="714"/>
                  </a:lnTo>
                  <a:lnTo>
                    <a:pt x="2787" y="719"/>
                  </a:lnTo>
                  <a:lnTo>
                    <a:pt x="2782" y="722"/>
                  </a:lnTo>
                  <a:lnTo>
                    <a:pt x="2784" y="727"/>
                  </a:lnTo>
                  <a:lnTo>
                    <a:pt x="2789" y="730"/>
                  </a:lnTo>
                  <a:lnTo>
                    <a:pt x="2788" y="735"/>
                  </a:lnTo>
                  <a:lnTo>
                    <a:pt x="2780" y="739"/>
                  </a:lnTo>
                  <a:lnTo>
                    <a:pt x="2761" y="740"/>
                  </a:lnTo>
                  <a:lnTo>
                    <a:pt x="2749" y="748"/>
                  </a:lnTo>
                  <a:lnTo>
                    <a:pt x="2740" y="747"/>
                  </a:lnTo>
                  <a:lnTo>
                    <a:pt x="2732" y="750"/>
                  </a:lnTo>
                  <a:lnTo>
                    <a:pt x="2730" y="757"/>
                  </a:lnTo>
                  <a:lnTo>
                    <a:pt x="2719" y="767"/>
                  </a:lnTo>
                  <a:lnTo>
                    <a:pt x="2703" y="764"/>
                  </a:lnTo>
                  <a:lnTo>
                    <a:pt x="2702" y="757"/>
                  </a:lnTo>
                  <a:lnTo>
                    <a:pt x="2699" y="757"/>
                  </a:lnTo>
                  <a:lnTo>
                    <a:pt x="2606" y="777"/>
                  </a:lnTo>
                  <a:lnTo>
                    <a:pt x="2599" y="772"/>
                  </a:lnTo>
                  <a:lnTo>
                    <a:pt x="2582" y="775"/>
                  </a:lnTo>
                  <a:lnTo>
                    <a:pt x="2567" y="773"/>
                  </a:lnTo>
                  <a:lnTo>
                    <a:pt x="2535" y="783"/>
                  </a:lnTo>
                  <a:lnTo>
                    <a:pt x="2535" y="787"/>
                  </a:lnTo>
                  <a:lnTo>
                    <a:pt x="2533" y="789"/>
                  </a:lnTo>
                  <a:lnTo>
                    <a:pt x="2524" y="784"/>
                  </a:lnTo>
                  <a:lnTo>
                    <a:pt x="2515" y="788"/>
                  </a:lnTo>
                  <a:lnTo>
                    <a:pt x="2514" y="791"/>
                  </a:lnTo>
                  <a:lnTo>
                    <a:pt x="2500" y="794"/>
                  </a:lnTo>
                  <a:lnTo>
                    <a:pt x="2501" y="803"/>
                  </a:lnTo>
                  <a:lnTo>
                    <a:pt x="2504" y="810"/>
                  </a:lnTo>
                  <a:lnTo>
                    <a:pt x="2508" y="809"/>
                  </a:lnTo>
                  <a:lnTo>
                    <a:pt x="2509" y="805"/>
                  </a:lnTo>
                  <a:lnTo>
                    <a:pt x="2514" y="806"/>
                  </a:lnTo>
                  <a:lnTo>
                    <a:pt x="2512" y="812"/>
                  </a:lnTo>
                  <a:lnTo>
                    <a:pt x="2500" y="822"/>
                  </a:lnTo>
                  <a:lnTo>
                    <a:pt x="2500" y="827"/>
                  </a:lnTo>
                  <a:lnTo>
                    <a:pt x="2494" y="823"/>
                  </a:lnTo>
                  <a:lnTo>
                    <a:pt x="2491" y="830"/>
                  </a:lnTo>
                  <a:lnTo>
                    <a:pt x="2494" y="837"/>
                  </a:lnTo>
                  <a:lnTo>
                    <a:pt x="2502" y="839"/>
                  </a:lnTo>
                  <a:lnTo>
                    <a:pt x="2501" y="847"/>
                  </a:lnTo>
                  <a:lnTo>
                    <a:pt x="2491" y="854"/>
                  </a:lnTo>
                  <a:lnTo>
                    <a:pt x="2506" y="866"/>
                  </a:lnTo>
                  <a:lnTo>
                    <a:pt x="2504" y="871"/>
                  </a:lnTo>
                  <a:lnTo>
                    <a:pt x="2510" y="875"/>
                  </a:lnTo>
                  <a:lnTo>
                    <a:pt x="2513" y="874"/>
                  </a:lnTo>
                  <a:lnTo>
                    <a:pt x="2518" y="893"/>
                  </a:lnTo>
                  <a:lnTo>
                    <a:pt x="2523" y="898"/>
                  </a:lnTo>
                  <a:lnTo>
                    <a:pt x="2519" y="903"/>
                  </a:lnTo>
                  <a:lnTo>
                    <a:pt x="2519" y="909"/>
                  </a:lnTo>
                  <a:lnTo>
                    <a:pt x="2515" y="914"/>
                  </a:lnTo>
                  <a:lnTo>
                    <a:pt x="2512" y="928"/>
                  </a:lnTo>
                  <a:lnTo>
                    <a:pt x="2513" y="942"/>
                  </a:lnTo>
                  <a:lnTo>
                    <a:pt x="2516" y="948"/>
                  </a:lnTo>
                  <a:lnTo>
                    <a:pt x="2516" y="963"/>
                  </a:lnTo>
                  <a:lnTo>
                    <a:pt x="2520" y="972"/>
                  </a:lnTo>
                  <a:lnTo>
                    <a:pt x="2532" y="986"/>
                  </a:lnTo>
                  <a:lnTo>
                    <a:pt x="2565" y="993"/>
                  </a:lnTo>
                  <a:lnTo>
                    <a:pt x="2578" y="1002"/>
                  </a:lnTo>
                  <a:lnTo>
                    <a:pt x="2584" y="1002"/>
                  </a:lnTo>
                  <a:lnTo>
                    <a:pt x="2588" y="1016"/>
                  </a:lnTo>
                  <a:lnTo>
                    <a:pt x="2585" y="1027"/>
                  </a:lnTo>
                  <a:lnTo>
                    <a:pt x="2582" y="1030"/>
                  </a:lnTo>
                  <a:lnTo>
                    <a:pt x="2591" y="1033"/>
                  </a:lnTo>
                  <a:lnTo>
                    <a:pt x="2596" y="1039"/>
                  </a:lnTo>
                  <a:lnTo>
                    <a:pt x="2602" y="1053"/>
                  </a:lnTo>
                  <a:lnTo>
                    <a:pt x="2611" y="1058"/>
                  </a:lnTo>
                  <a:lnTo>
                    <a:pt x="2629" y="1064"/>
                  </a:lnTo>
                  <a:lnTo>
                    <a:pt x="2636" y="1069"/>
                  </a:lnTo>
                  <a:lnTo>
                    <a:pt x="2638" y="1064"/>
                  </a:lnTo>
                  <a:lnTo>
                    <a:pt x="2649" y="1092"/>
                  </a:lnTo>
                  <a:lnTo>
                    <a:pt x="2644" y="1118"/>
                  </a:lnTo>
                  <a:lnTo>
                    <a:pt x="2636" y="1126"/>
                  </a:lnTo>
                  <a:lnTo>
                    <a:pt x="2635" y="1140"/>
                  </a:lnTo>
                  <a:lnTo>
                    <a:pt x="2629" y="1153"/>
                  </a:lnTo>
                  <a:lnTo>
                    <a:pt x="2632" y="1166"/>
                  </a:lnTo>
                  <a:lnTo>
                    <a:pt x="2630" y="1177"/>
                  </a:lnTo>
                  <a:lnTo>
                    <a:pt x="2643" y="1196"/>
                  </a:lnTo>
                  <a:lnTo>
                    <a:pt x="2653" y="1265"/>
                  </a:lnTo>
                  <a:lnTo>
                    <a:pt x="2650" y="1277"/>
                  </a:lnTo>
                  <a:lnTo>
                    <a:pt x="2640" y="1288"/>
                  </a:lnTo>
                  <a:lnTo>
                    <a:pt x="2631" y="1292"/>
                  </a:lnTo>
                  <a:lnTo>
                    <a:pt x="2624" y="1288"/>
                  </a:lnTo>
                  <a:lnTo>
                    <a:pt x="2622" y="1295"/>
                  </a:lnTo>
                  <a:lnTo>
                    <a:pt x="2630" y="1313"/>
                  </a:lnTo>
                  <a:lnTo>
                    <a:pt x="2627" y="1320"/>
                  </a:lnTo>
                  <a:lnTo>
                    <a:pt x="2606" y="1313"/>
                  </a:lnTo>
                  <a:lnTo>
                    <a:pt x="2591" y="1311"/>
                  </a:lnTo>
                  <a:lnTo>
                    <a:pt x="2582" y="1301"/>
                  </a:lnTo>
                  <a:lnTo>
                    <a:pt x="2580" y="1250"/>
                  </a:lnTo>
                  <a:lnTo>
                    <a:pt x="2586" y="1226"/>
                  </a:lnTo>
                  <a:lnTo>
                    <a:pt x="2584" y="1221"/>
                  </a:lnTo>
                  <a:lnTo>
                    <a:pt x="2583" y="1160"/>
                  </a:lnTo>
                  <a:lnTo>
                    <a:pt x="2588" y="1150"/>
                  </a:lnTo>
                  <a:lnTo>
                    <a:pt x="2617" y="1133"/>
                  </a:lnTo>
                  <a:lnTo>
                    <a:pt x="2621" y="1106"/>
                  </a:lnTo>
                  <a:lnTo>
                    <a:pt x="2629" y="1104"/>
                  </a:lnTo>
                  <a:lnTo>
                    <a:pt x="2630" y="1089"/>
                  </a:lnTo>
                  <a:lnTo>
                    <a:pt x="2611" y="1076"/>
                  </a:lnTo>
                  <a:lnTo>
                    <a:pt x="2561" y="1088"/>
                  </a:lnTo>
                  <a:lnTo>
                    <a:pt x="2547" y="1081"/>
                  </a:lnTo>
                  <a:lnTo>
                    <a:pt x="2537" y="1071"/>
                  </a:lnTo>
                  <a:lnTo>
                    <a:pt x="2535" y="1073"/>
                  </a:lnTo>
                  <a:lnTo>
                    <a:pt x="2514" y="1040"/>
                  </a:lnTo>
                  <a:lnTo>
                    <a:pt x="2514" y="1032"/>
                  </a:lnTo>
                  <a:lnTo>
                    <a:pt x="2473" y="1007"/>
                  </a:lnTo>
                  <a:lnTo>
                    <a:pt x="2466" y="998"/>
                  </a:lnTo>
                  <a:lnTo>
                    <a:pt x="2442" y="986"/>
                  </a:lnTo>
                  <a:lnTo>
                    <a:pt x="2385" y="987"/>
                  </a:lnTo>
                  <a:lnTo>
                    <a:pt x="2372" y="1005"/>
                  </a:lnTo>
                  <a:lnTo>
                    <a:pt x="2354" y="1014"/>
                  </a:lnTo>
                  <a:lnTo>
                    <a:pt x="2351" y="1031"/>
                  </a:lnTo>
                  <a:lnTo>
                    <a:pt x="2374" y="1032"/>
                  </a:lnTo>
                  <a:lnTo>
                    <a:pt x="2386" y="1041"/>
                  </a:lnTo>
                  <a:lnTo>
                    <a:pt x="2381" y="1053"/>
                  </a:lnTo>
                  <a:lnTo>
                    <a:pt x="2372" y="1064"/>
                  </a:lnTo>
                  <a:lnTo>
                    <a:pt x="2356" y="1070"/>
                  </a:lnTo>
                  <a:lnTo>
                    <a:pt x="2343" y="1081"/>
                  </a:lnTo>
                  <a:lnTo>
                    <a:pt x="2325" y="1085"/>
                  </a:lnTo>
                  <a:lnTo>
                    <a:pt x="2325" y="1072"/>
                  </a:lnTo>
                  <a:lnTo>
                    <a:pt x="2304" y="1044"/>
                  </a:lnTo>
                  <a:lnTo>
                    <a:pt x="2295" y="1046"/>
                  </a:lnTo>
                  <a:lnTo>
                    <a:pt x="2286" y="1057"/>
                  </a:lnTo>
                  <a:lnTo>
                    <a:pt x="2292" y="1064"/>
                  </a:lnTo>
                  <a:lnTo>
                    <a:pt x="2302" y="1105"/>
                  </a:lnTo>
                  <a:lnTo>
                    <a:pt x="2307" y="1106"/>
                  </a:lnTo>
                  <a:lnTo>
                    <a:pt x="2326" y="1123"/>
                  </a:lnTo>
                  <a:lnTo>
                    <a:pt x="2339" y="1128"/>
                  </a:lnTo>
                  <a:lnTo>
                    <a:pt x="2346" y="1139"/>
                  </a:lnTo>
                  <a:lnTo>
                    <a:pt x="2354" y="1140"/>
                  </a:lnTo>
                  <a:lnTo>
                    <a:pt x="2359" y="1145"/>
                  </a:lnTo>
                  <a:lnTo>
                    <a:pt x="2368" y="1141"/>
                  </a:lnTo>
                  <a:lnTo>
                    <a:pt x="2376" y="1131"/>
                  </a:lnTo>
                  <a:lnTo>
                    <a:pt x="2374" y="1145"/>
                  </a:lnTo>
                  <a:lnTo>
                    <a:pt x="2377" y="1151"/>
                  </a:lnTo>
                  <a:lnTo>
                    <a:pt x="2388" y="1147"/>
                  </a:lnTo>
                  <a:lnTo>
                    <a:pt x="2389" y="1173"/>
                  </a:lnTo>
                  <a:lnTo>
                    <a:pt x="2400" y="1187"/>
                  </a:lnTo>
                  <a:lnTo>
                    <a:pt x="2400" y="1195"/>
                  </a:lnTo>
                  <a:lnTo>
                    <a:pt x="2387" y="1193"/>
                  </a:lnTo>
                  <a:lnTo>
                    <a:pt x="2378" y="1189"/>
                  </a:lnTo>
                  <a:lnTo>
                    <a:pt x="2372" y="1181"/>
                  </a:lnTo>
                  <a:lnTo>
                    <a:pt x="2369" y="1173"/>
                  </a:lnTo>
                  <a:lnTo>
                    <a:pt x="2360" y="1165"/>
                  </a:lnTo>
                  <a:lnTo>
                    <a:pt x="2265" y="1144"/>
                  </a:lnTo>
                  <a:lnTo>
                    <a:pt x="2247" y="1125"/>
                  </a:lnTo>
                  <a:lnTo>
                    <a:pt x="2249" y="1122"/>
                  </a:lnTo>
                  <a:lnTo>
                    <a:pt x="2261" y="1120"/>
                  </a:lnTo>
                  <a:lnTo>
                    <a:pt x="2262" y="1098"/>
                  </a:lnTo>
                  <a:lnTo>
                    <a:pt x="2251" y="1078"/>
                  </a:lnTo>
                  <a:lnTo>
                    <a:pt x="2251" y="1069"/>
                  </a:lnTo>
                  <a:lnTo>
                    <a:pt x="2256" y="1049"/>
                  </a:lnTo>
                  <a:lnTo>
                    <a:pt x="2249" y="1039"/>
                  </a:lnTo>
                  <a:lnTo>
                    <a:pt x="2256" y="1032"/>
                  </a:lnTo>
                  <a:lnTo>
                    <a:pt x="2268" y="999"/>
                  </a:lnTo>
                  <a:lnTo>
                    <a:pt x="2260" y="962"/>
                  </a:lnTo>
                  <a:lnTo>
                    <a:pt x="2267" y="957"/>
                  </a:lnTo>
                  <a:lnTo>
                    <a:pt x="2258" y="945"/>
                  </a:lnTo>
                  <a:lnTo>
                    <a:pt x="2256" y="936"/>
                  </a:lnTo>
                  <a:lnTo>
                    <a:pt x="2257" y="928"/>
                  </a:lnTo>
                  <a:lnTo>
                    <a:pt x="2244" y="914"/>
                  </a:lnTo>
                  <a:lnTo>
                    <a:pt x="2240" y="906"/>
                  </a:lnTo>
                  <a:lnTo>
                    <a:pt x="2228" y="912"/>
                  </a:lnTo>
                  <a:lnTo>
                    <a:pt x="2238" y="997"/>
                  </a:lnTo>
                  <a:lnTo>
                    <a:pt x="2232" y="1010"/>
                  </a:lnTo>
                  <a:lnTo>
                    <a:pt x="2161" y="1064"/>
                  </a:lnTo>
                  <a:lnTo>
                    <a:pt x="2161" y="1083"/>
                  </a:lnTo>
                  <a:lnTo>
                    <a:pt x="2159" y="1092"/>
                  </a:lnTo>
                  <a:lnTo>
                    <a:pt x="2145" y="1106"/>
                  </a:lnTo>
                  <a:lnTo>
                    <a:pt x="2145" y="1115"/>
                  </a:lnTo>
                  <a:lnTo>
                    <a:pt x="2182" y="1169"/>
                  </a:lnTo>
                  <a:lnTo>
                    <a:pt x="2187" y="1197"/>
                  </a:lnTo>
                  <a:lnTo>
                    <a:pt x="2207" y="1234"/>
                  </a:lnTo>
                  <a:lnTo>
                    <a:pt x="2195" y="1284"/>
                  </a:lnTo>
                  <a:lnTo>
                    <a:pt x="2182" y="1300"/>
                  </a:lnTo>
                  <a:lnTo>
                    <a:pt x="2181" y="1327"/>
                  </a:lnTo>
                  <a:lnTo>
                    <a:pt x="2175" y="1335"/>
                  </a:lnTo>
                  <a:lnTo>
                    <a:pt x="2170" y="1363"/>
                  </a:lnTo>
                  <a:lnTo>
                    <a:pt x="2189" y="1401"/>
                  </a:lnTo>
                  <a:lnTo>
                    <a:pt x="2180" y="1436"/>
                  </a:lnTo>
                  <a:lnTo>
                    <a:pt x="2187" y="1450"/>
                  </a:lnTo>
                  <a:lnTo>
                    <a:pt x="2197" y="1452"/>
                  </a:lnTo>
                  <a:lnTo>
                    <a:pt x="2212" y="1446"/>
                  </a:lnTo>
                  <a:lnTo>
                    <a:pt x="2221" y="1446"/>
                  </a:lnTo>
                  <a:lnTo>
                    <a:pt x="2246" y="1454"/>
                  </a:lnTo>
                  <a:lnTo>
                    <a:pt x="2248" y="1446"/>
                  </a:lnTo>
                  <a:lnTo>
                    <a:pt x="2268" y="1434"/>
                  </a:lnTo>
                  <a:lnTo>
                    <a:pt x="2288" y="1434"/>
                  </a:lnTo>
                  <a:lnTo>
                    <a:pt x="2365" y="1480"/>
                  </a:lnTo>
                  <a:lnTo>
                    <a:pt x="2369" y="1489"/>
                  </a:lnTo>
                  <a:lnTo>
                    <a:pt x="2368" y="1512"/>
                  </a:lnTo>
                  <a:lnTo>
                    <a:pt x="2384" y="1546"/>
                  </a:lnTo>
                  <a:lnTo>
                    <a:pt x="2387" y="1547"/>
                  </a:lnTo>
                  <a:lnTo>
                    <a:pt x="2388" y="1557"/>
                  </a:lnTo>
                  <a:lnTo>
                    <a:pt x="2383" y="1564"/>
                  </a:lnTo>
                  <a:lnTo>
                    <a:pt x="2370" y="1566"/>
                  </a:lnTo>
                  <a:lnTo>
                    <a:pt x="2361" y="1572"/>
                  </a:lnTo>
                  <a:lnTo>
                    <a:pt x="2358" y="1583"/>
                  </a:lnTo>
                  <a:lnTo>
                    <a:pt x="2359" y="1619"/>
                  </a:lnTo>
                  <a:lnTo>
                    <a:pt x="2362" y="1628"/>
                  </a:lnTo>
                  <a:lnTo>
                    <a:pt x="2372" y="1625"/>
                  </a:lnTo>
                  <a:lnTo>
                    <a:pt x="2389" y="1634"/>
                  </a:lnTo>
                  <a:lnTo>
                    <a:pt x="2405" y="1633"/>
                  </a:lnTo>
                  <a:lnTo>
                    <a:pt x="2422" y="1644"/>
                  </a:lnTo>
                  <a:lnTo>
                    <a:pt x="2420" y="1647"/>
                  </a:lnTo>
                  <a:lnTo>
                    <a:pt x="2397" y="1651"/>
                  </a:lnTo>
                  <a:lnTo>
                    <a:pt x="2387" y="1648"/>
                  </a:lnTo>
                  <a:lnTo>
                    <a:pt x="2366" y="1649"/>
                  </a:lnTo>
                  <a:lnTo>
                    <a:pt x="2360" y="1635"/>
                  </a:lnTo>
                  <a:lnTo>
                    <a:pt x="2342" y="1625"/>
                  </a:lnTo>
                  <a:lnTo>
                    <a:pt x="2341" y="1616"/>
                  </a:lnTo>
                  <a:lnTo>
                    <a:pt x="2344" y="1612"/>
                  </a:lnTo>
                  <a:lnTo>
                    <a:pt x="2346" y="1581"/>
                  </a:lnTo>
                  <a:lnTo>
                    <a:pt x="2353" y="1567"/>
                  </a:lnTo>
                  <a:lnTo>
                    <a:pt x="2350" y="1563"/>
                  </a:lnTo>
                  <a:lnTo>
                    <a:pt x="2344" y="1565"/>
                  </a:lnTo>
                  <a:lnTo>
                    <a:pt x="2343" y="1557"/>
                  </a:lnTo>
                  <a:lnTo>
                    <a:pt x="2345" y="1546"/>
                  </a:lnTo>
                  <a:lnTo>
                    <a:pt x="2348" y="1544"/>
                  </a:lnTo>
                  <a:lnTo>
                    <a:pt x="2346" y="1538"/>
                  </a:lnTo>
                  <a:lnTo>
                    <a:pt x="2349" y="1530"/>
                  </a:lnTo>
                  <a:lnTo>
                    <a:pt x="2346" y="1525"/>
                  </a:lnTo>
                  <a:lnTo>
                    <a:pt x="2341" y="1516"/>
                  </a:lnTo>
                  <a:lnTo>
                    <a:pt x="2334" y="1513"/>
                  </a:lnTo>
                  <a:lnTo>
                    <a:pt x="2330" y="1506"/>
                  </a:lnTo>
                  <a:lnTo>
                    <a:pt x="2321" y="1500"/>
                  </a:lnTo>
                  <a:lnTo>
                    <a:pt x="2318" y="1492"/>
                  </a:lnTo>
                  <a:lnTo>
                    <a:pt x="2319" y="1481"/>
                  </a:lnTo>
                  <a:lnTo>
                    <a:pt x="2314" y="1466"/>
                  </a:lnTo>
                  <a:lnTo>
                    <a:pt x="2251" y="1480"/>
                  </a:lnTo>
                  <a:lnTo>
                    <a:pt x="2211" y="1503"/>
                  </a:lnTo>
                  <a:lnTo>
                    <a:pt x="2212" y="1522"/>
                  </a:lnTo>
                  <a:lnTo>
                    <a:pt x="2204" y="1540"/>
                  </a:lnTo>
                  <a:lnTo>
                    <a:pt x="2207" y="1549"/>
                  </a:lnTo>
                  <a:lnTo>
                    <a:pt x="2212" y="1552"/>
                  </a:lnTo>
                  <a:lnTo>
                    <a:pt x="2214" y="1561"/>
                  </a:lnTo>
                  <a:lnTo>
                    <a:pt x="2220" y="1566"/>
                  </a:lnTo>
                  <a:lnTo>
                    <a:pt x="2219" y="1575"/>
                  </a:lnTo>
                  <a:lnTo>
                    <a:pt x="2225" y="1581"/>
                  </a:lnTo>
                  <a:lnTo>
                    <a:pt x="2228" y="1607"/>
                  </a:lnTo>
                  <a:lnTo>
                    <a:pt x="2225" y="1631"/>
                  </a:lnTo>
                  <a:lnTo>
                    <a:pt x="2187" y="1671"/>
                  </a:lnTo>
                  <a:lnTo>
                    <a:pt x="2182" y="1706"/>
                  </a:lnTo>
                  <a:lnTo>
                    <a:pt x="2168" y="1728"/>
                  </a:lnTo>
                  <a:lnTo>
                    <a:pt x="2146" y="1743"/>
                  </a:lnTo>
                  <a:lnTo>
                    <a:pt x="2139" y="1754"/>
                  </a:lnTo>
                  <a:lnTo>
                    <a:pt x="2114" y="1763"/>
                  </a:lnTo>
                  <a:lnTo>
                    <a:pt x="2111" y="1770"/>
                  </a:lnTo>
                  <a:lnTo>
                    <a:pt x="2117" y="1783"/>
                  </a:lnTo>
                  <a:lnTo>
                    <a:pt x="2111" y="1800"/>
                  </a:lnTo>
                  <a:lnTo>
                    <a:pt x="2099" y="1805"/>
                  </a:lnTo>
                  <a:lnTo>
                    <a:pt x="2068" y="1790"/>
                  </a:lnTo>
                  <a:lnTo>
                    <a:pt x="2050" y="1788"/>
                  </a:lnTo>
                  <a:lnTo>
                    <a:pt x="2029" y="1792"/>
                  </a:lnTo>
                  <a:lnTo>
                    <a:pt x="2008" y="1789"/>
                  </a:lnTo>
                  <a:lnTo>
                    <a:pt x="2005" y="1786"/>
                  </a:lnTo>
                  <a:lnTo>
                    <a:pt x="2005" y="1777"/>
                  </a:lnTo>
                  <a:lnTo>
                    <a:pt x="2007" y="1772"/>
                  </a:lnTo>
                  <a:lnTo>
                    <a:pt x="2005" y="1751"/>
                  </a:lnTo>
                  <a:lnTo>
                    <a:pt x="1993" y="1748"/>
                  </a:lnTo>
                  <a:lnTo>
                    <a:pt x="1991" y="1743"/>
                  </a:lnTo>
                  <a:lnTo>
                    <a:pt x="1993" y="1739"/>
                  </a:lnTo>
                  <a:lnTo>
                    <a:pt x="2002" y="1735"/>
                  </a:lnTo>
                  <a:lnTo>
                    <a:pt x="2012" y="1742"/>
                  </a:lnTo>
                  <a:lnTo>
                    <a:pt x="2016" y="1750"/>
                  </a:lnTo>
                  <a:lnTo>
                    <a:pt x="2026" y="1748"/>
                  </a:lnTo>
                  <a:lnTo>
                    <a:pt x="2032" y="1741"/>
                  </a:lnTo>
                  <a:lnTo>
                    <a:pt x="2040" y="1741"/>
                  </a:lnTo>
                  <a:lnTo>
                    <a:pt x="2047" y="1726"/>
                  </a:lnTo>
                  <a:lnTo>
                    <a:pt x="2055" y="1733"/>
                  </a:lnTo>
                  <a:lnTo>
                    <a:pt x="2068" y="1727"/>
                  </a:lnTo>
                  <a:lnTo>
                    <a:pt x="2070" y="1722"/>
                  </a:lnTo>
                  <a:lnTo>
                    <a:pt x="2074" y="1719"/>
                  </a:lnTo>
                  <a:lnTo>
                    <a:pt x="2082" y="1721"/>
                  </a:lnTo>
                  <a:lnTo>
                    <a:pt x="2095" y="1717"/>
                  </a:lnTo>
                  <a:lnTo>
                    <a:pt x="2099" y="1710"/>
                  </a:lnTo>
                  <a:lnTo>
                    <a:pt x="2095" y="1703"/>
                  </a:lnTo>
                  <a:lnTo>
                    <a:pt x="2079" y="1703"/>
                  </a:lnTo>
                  <a:lnTo>
                    <a:pt x="2074" y="1706"/>
                  </a:lnTo>
                  <a:lnTo>
                    <a:pt x="2068" y="1702"/>
                  </a:lnTo>
                  <a:lnTo>
                    <a:pt x="2069" y="1690"/>
                  </a:lnTo>
                  <a:lnTo>
                    <a:pt x="2085" y="1700"/>
                  </a:lnTo>
                  <a:lnTo>
                    <a:pt x="2103" y="1697"/>
                  </a:lnTo>
                  <a:lnTo>
                    <a:pt x="2105" y="1693"/>
                  </a:lnTo>
                  <a:lnTo>
                    <a:pt x="2106" y="1678"/>
                  </a:lnTo>
                  <a:lnTo>
                    <a:pt x="2114" y="1678"/>
                  </a:lnTo>
                  <a:lnTo>
                    <a:pt x="2120" y="1670"/>
                  </a:lnTo>
                  <a:lnTo>
                    <a:pt x="2127" y="1644"/>
                  </a:lnTo>
                  <a:lnTo>
                    <a:pt x="2143" y="1636"/>
                  </a:lnTo>
                  <a:lnTo>
                    <a:pt x="2149" y="1627"/>
                  </a:lnTo>
                  <a:lnTo>
                    <a:pt x="2146" y="1620"/>
                  </a:lnTo>
                  <a:lnTo>
                    <a:pt x="2150" y="1612"/>
                  </a:lnTo>
                  <a:lnTo>
                    <a:pt x="2148" y="1572"/>
                  </a:lnTo>
                  <a:lnTo>
                    <a:pt x="2152" y="1558"/>
                  </a:lnTo>
                  <a:lnTo>
                    <a:pt x="2165" y="1538"/>
                  </a:lnTo>
                  <a:lnTo>
                    <a:pt x="2164" y="1513"/>
                  </a:lnTo>
                  <a:lnTo>
                    <a:pt x="2120" y="1460"/>
                  </a:lnTo>
                  <a:lnTo>
                    <a:pt x="2124" y="1422"/>
                  </a:lnTo>
                  <a:lnTo>
                    <a:pt x="2122" y="1410"/>
                  </a:lnTo>
                  <a:lnTo>
                    <a:pt x="2128" y="1399"/>
                  </a:lnTo>
                  <a:lnTo>
                    <a:pt x="2124" y="1378"/>
                  </a:lnTo>
                  <a:lnTo>
                    <a:pt x="2129" y="1366"/>
                  </a:lnTo>
                  <a:lnTo>
                    <a:pt x="2129" y="1348"/>
                  </a:lnTo>
                  <a:lnTo>
                    <a:pt x="2126" y="1342"/>
                  </a:lnTo>
                  <a:lnTo>
                    <a:pt x="2126" y="1338"/>
                  </a:lnTo>
                  <a:lnTo>
                    <a:pt x="2124" y="1334"/>
                  </a:lnTo>
                  <a:lnTo>
                    <a:pt x="2123" y="1327"/>
                  </a:lnTo>
                  <a:lnTo>
                    <a:pt x="2125" y="1314"/>
                  </a:lnTo>
                  <a:lnTo>
                    <a:pt x="2124" y="1309"/>
                  </a:lnTo>
                  <a:lnTo>
                    <a:pt x="2119" y="1302"/>
                  </a:lnTo>
                  <a:lnTo>
                    <a:pt x="2117" y="1292"/>
                  </a:lnTo>
                  <a:lnTo>
                    <a:pt x="2121" y="1281"/>
                  </a:lnTo>
                  <a:lnTo>
                    <a:pt x="2131" y="1271"/>
                  </a:lnTo>
                  <a:lnTo>
                    <a:pt x="2130" y="1237"/>
                  </a:lnTo>
                  <a:lnTo>
                    <a:pt x="2134" y="1224"/>
                  </a:lnTo>
                  <a:lnTo>
                    <a:pt x="2134" y="1207"/>
                  </a:lnTo>
                  <a:lnTo>
                    <a:pt x="2122" y="1178"/>
                  </a:lnTo>
                  <a:lnTo>
                    <a:pt x="2124" y="1158"/>
                  </a:lnTo>
                  <a:lnTo>
                    <a:pt x="2098" y="1134"/>
                  </a:lnTo>
                  <a:lnTo>
                    <a:pt x="2087" y="1112"/>
                  </a:lnTo>
                  <a:lnTo>
                    <a:pt x="2087" y="1101"/>
                  </a:lnTo>
                  <a:lnTo>
                    <a:pt x="2089" y="1099"/>
                  </a:lnTo>
                  <a:lnTo>
                    <a:pt x="2102" y="1090"/>
                  </a:lnTo>
                  <a:lnTo>
                    <a:pt x="2104" y="1082"/>
                  </a:lnTo>
                  <a:lnTo>
                    <a:pt x="2110" y="1073"/>
                  </a:lnTo>
                  <a:lnTo>
                    <a:pt x="2110" y="1058"/>
                  </a:lnTo>
                  <a:lnTo>
                    <a:pt x="2128" y="1006"/>
                  </a:lnTo>
                  <a:lnTo>
                    <a:pt x="2127" y="936"/>
                  </a:lnTo>
                  <a:lnTo>
                    <a:pt x="2124" y="931"/>
                  </a:lnTo>
                  <a:lnTo>
                    <a:pt x="2127" y="926"/>
                  </a:lnTo>
                  <a:lnTo>
                    <a:pt x="2090" y="909"/>
                  </a:lnTo>
                  <a:lnTo>
                    <a:pt x="2077" y="898"/>
                  </a:lnTo>
                  <a:lnTo>
                    <a:pt x="2001" y="901"/>
                  </a:lnTo>
                  <a:lnTo>
                    <a:pt x="1991" y="897"/>
                  </a:lnTo>
                  <a:lnTo>
                    <a:pt x="1998" y="890"/>
                  </a:lnTo>
                  <a:lnTo>
                    <a:pt x="1973" y="893"/>
                  </a:lnTo>
                  <a:lnTo>
                    <a:pt x="1969" y="900"/>
                  </a:lnTo>
                  <a:lnTo>
                    <a:pt x="1927" y="1070"/>
                  </a:lnTo>
                  <a:lnTo>
                    <a:pt x="1878" y="1136"/>
                  </a:lnTo>
                  <a:lnTo>
                    <a:pt x="1853" y="1146"/>
                  </a:lnTo>
                  <a:lnTo>
                    <a:pt x="1848" y="1179"/>
                  </a:lnTo>
                  <a:lnTo>
                    <a:pt x="1852" y="1180"/>
                  </a:lnTo>
                  <a:lnTo>
                    <a:pt x="1862" y="1165"/>
                  </a:lnTo>
                  <a:lnTo>
                    <a:pt x="1864" y="1168"/>
                  </a:lnTo>
                  <a:lnTo>
                    <a:pt x="1864" y="1180"/>
                  </a:lnTo>
                  <a:lnTo>
                    <a:pt x="1860" y="1189"/>
                  </a:lnTo>
                  <a:lnTo>
                    <a:pt x="1845" y="1199"/>
                  </a:lnTo>
                  <a:lnTo>
                    <a:pt x="1841" y="1215"/>
                  </a:lnTo>
                  <a:lnTo>
                    <a:pt x="1846" y="1226"/>
                  </a:lnTo>
                  <a:lnTo>
                    <a:pt x="1858" y="1221"/>
                  </a:lnTo>
                  <a:lnTo>
                    <a:pt x="1864" y="1214"/>
                  </a:lnTo>
                  <a:lnTo>
                    <a:pt x="1877" y="1215"/>
                  </a:lnTo>
                  <a:lnTo>
                    <a:pt x="1882" y="1229"/>
                  </a:lnTo>
                  <a:lnTo>
                    <a:pt x="1878" y="1241"/>
                  </a:lnTo>
                  <a:lnTo>
                    <a:pt x="1878" y="1277"/>
                  </a:lnTo>
                  <a:lnTo>
                    <a:pt x="1871" y="1287"/>
                  </a:lnTo>
                  <a:lnTo>
                    <a:pt x="1874" y="1305"/>
                  </a:lnTo>
                  <a:lnTo>
                    <a:pt x="1878" y="1317"/>
                  </a:lnTo>
                  <a:lnTo>
                    <a:pt x="1873" y="1330"/>
                  </a:lnTo>
                  <a:lnTo>
                    <a:pt x="1864" y="1330"/>
                  </a:lnTo>
                  <a:lnTo>
                    <a:pt x="1859" y="1321"/>
                  </a:lnTo>
                  <a:lnTo>
                    <a:pt x="1857" y="1378"/>
                  </a:lnTo>
                  <a:lnTo>
                    <a:pt x="1862" y="1391"/>
                  </a:lnTo>
                  <a:lnTo>
                    <a:pt x="1862" y="1380"/>
                  </a:lnTo>
                  <a:lnTo>
                    <a:pt x="1875" y="1374"/>
                  </a:lnTo>
                  <a:lnTo>
                    <a:pt x="1904" y="1398"/>
                  </a:lnTo>
                  <a:lnTo>
                    <a:pt x="1911" y="1394"/>
                  </a:lnTo>
                  <a:lnTo>
                    <a:pt x="1916" y="1394"/>
                  </a:lnTo>
                  <a:lnTo>
                    <a:pt x="1913" y="1413"/>
                  </a:lnTo>
                  <a:lnTo>
                    <a:pt x="1933" y="1464"/>
                  </a:lnTo>
                  <a:lnTo>
                    <a:pt x="1947" y="1474"/>
                  </a:lnTo>
                  <a:lnTo>
                    <a:pt x="1957" y="1471"/>
                  </a:lnTo>
                  <a:lnTo>
                    <a:pt x="1957" y="1476"/>
                  </a:lnTo>
                  <a:lnTo>
                    <a:pt x="1963" y="1481"/>
                  </a:lnTo>
                  <a:lnTo>
                    <a:pt x="1952" y="1496"/>
                  </a:lnTo>
                  <a:lnTo>
                    <a:pt x="1935" y="1554"/>
                  </a:lnTo>
                  <a:lnTo>
                    <a:pt x="1922" y="1564"/>
                  </a:lnTo>
                  <a:lnTo>
                    <a:pt x="1918" y="1557"/>
                  </a:lnTo>
                  <a:lnTo>
                    <a:pt x="1919" y="1545"/>
                  </a:lnTo>
                  <a:lnTo>
                    <a:pt x="1911" y="1534"/>
                  </a:lnTo>
                  <a:lnTo>
                    <a:pt x="1895" y="1525"/>
                  </a:lnTo>
                  <a:lnTo>
                    <a:pt x="1856" y="1480"/>
                  </a:lnTo>
                  <a:lnTo>
                    <a:pt x="1842" y="1477"/>
                  </a:lnTo>
                  <a:lnTo>
                    <a:pt x="1821" y="1460"/>
                  </a:lnTo>
                  <a:lnTo>
                    <a:pt x="1797" y="1452"/>
                  </a:lnTo>
                  <a:lnTo>
                    <a:pt x="1798" y="1444"/>
                  </a:lnTo>
                  <a:lnTo>
                    <a:pt x="1805" y="1444"/>
                  </a:lnTo>
                  <a:lnTo>
                    <a:pt x="1800" y="1440"/>
                  </a:lnTo>
                  <a:lnTo>
                    <a:pt x="1786" y="1437"/>
                  </a:lnTo>
                  <a:lnTo>
                    <a:pt x="1767" y="1422"/>
                  </a:lnTo>
                  <a:lnTo>
                    <a:pt x="1755" y="1418"/>
                  </a:lnTo>
                  <a:lnTo>
                    <a:pt x="1727" y="1392"/>
                  </a:lnTo>
                  <a:lnTo>
                    <a:pt x="1687" y="1375"/>
                  </a:lnTo>
                  <a:lnTo>
                    <a:pt x="1681" y="1375"/>
                  </a:lnTo>
                  <a:lnTo>
                    <a:pt x="1664" y="1364"/>
                  </a:lnTo>
                  <a:lnTo>
                    <a:pt x="1605" y="1362"/>
                  </a:lnTo>
                  <a:lnTo>
                    <a:pt x="1602" y="1356"/>
                  </a:lnTo>
                  <a:lnTo>
                    <a:pt x="1587" y="1351"/>
                  </a:lnTo>
                  <a:lnTo>
                    <a:pt x="1576" y="1350"/>
                  </a:lnTo>
                  <a:lnTo>
                    <a:pt x="1571" y="1353"/>
                  </a:lnTo>
                  <a:lnTo>
                    <a:pt x="1570" y="1362"/>
                  </a:lnTo>
                  <a:lnTo>
                    <a:pt x="1566" y="1369"/>
                  </a:lnTo>
                  <a:lnTo>
                    <a:pt x="1549" y="1381"/>
                  </a:lnTo>
                  <a:lnTo>
                    <a:pt x="1549" y="1388"/>
                  </a:lnTo>
                  <a:lnTo>
                    <a:pt x="1574" y="1451"/>
                  </a:lnTo>
                  <a:lnTo>
                    <a:pt x="1574" y="1444"/>
                  </a:lnTo>
                  <a:lnTo>
                    <a:pt x="1578" y="1445"/>
                  </a:lnTo>
                  <a:lnTo>
                    <a:pt x="1571" y="1480"/>
                  </a:lnTo>
                  <a:lnTo>
                    <a:pt x="1554" y="1499"/>
                  </a:lnTo>
                  <a:lnTo>
                    <a:pt x="1528" y="1501"/>
                  </a:lnTo>
                  <a:lnTo>
                    <a:pt x="1527" y="1514"/>
                  </a:lnTo>
                  <a:lnTo>
                    <a:pt x="1531" y="1523"/>
                  </a:lnTo>
                  <a:lnTo>
                    <a:pt x="1532" y="1530"/>
                  </a:lnTo>
                  <a:lnTo>
                    <a:pt x="1523" y="1544"/>
                  </a:lnTo>
                  <a:lnTo>
                    <a:pt x="1512" y="1549"/>
                  </a:lnTo>
                  <a:lnTo>
                    <a:pt x="1500" y="1544"/>
                  </a:lnTo>
                  <a:lnTo>
                    <a:pt x="1492" y="1534"/>
                  </a:lnTo>
                  <a:lnTo>
                    <a:pt x="1492" y="1518"/>
                  </a:lnTo>
                  <a:lnTo>
                    <a:pt x="1495" y="1510"/>
                  </a:lnTo>
                  <a:lnTo>
                    <a:pt x="1500" y="1503"/>
                  </a:lnTo>
                  <a:lnTo>
                    <a:pt x="1508" y="1498"/>
                  </a:lnTo>
                  <a:lnTo>
                    <a:pt x="1489" y="1471"/>
                  </a:lnTo>
                  <a:lnTo>
                    <a:pt x="1490" y="1463"/>
                  </a:lnTo>
                  <a:lnTo>
                    <a:pt x="1481" y="1462"/>
                  </a:lnTo>
                  <a:lnTo>
                    <a:pt x="1447" y="1477"/>
                  </a:lnTo>
                  <a:lnTo>
                    <a:pt x="1439" y="1491"/>
                  </a:lnTo>
                  <a:lnTo>
                    <a:pt x="1426" y="1496"/>
                  </a:lnTo>
                  <a:lnTo>
                    <a:pt x="1409" y="1523"/>
                  </a:lnTo>
                  <a:lnTo>
                    <a:pt x="1398" y="1523"/>
                  </a:lnTo>
                  <a:lnTo>
                    <a:pt x="1393" y="1516"/>
                  </a:lnTo>
                  <a:lnTo>
                    <a:pt x="1379" y="1513"/>
                  </a:lnTo>
                  <a:lnTo>
                    <a:pt x="1364" y="1517"/>
                  </a:lnTo>
                  <a:lnTo>
                    <a:pt x="1349" y="1509"/>
                  </a:lnTo>
                  <a:lnTo>
                    <a:pt x="1329" y="1522"/>
                  </a:lnTo>
                  <a:lnTo>
                    <a:pt x="1319" y="1521"/>
                  </a:lnTo>
                  <a:lnTo>
                    <a:pt x="1299" y="1538"/>
                  </a:lnTo>
                  <a:lnTo>
                    <a:pt x="1296" y="1546"/>
                  </a:lnTo>
                  <a:lnTo>
                    <a:pt x="1293" y="1571"/>
                  </a:lnTo>
                  <a:lnTo>
                    <a:pt x="1284" y="1571"/>
                  </a:lnTo>
                  <a:lnTo>
                    <a:pt x="1277" y="1566"/>
                  </a:lnTo>
                  <a:lnTo>
                    <a:pt x="1270" y="1556"/>
                  </a:lnTo>
                  <a:lnTo>
                    <a:pt x="1261" y="1563"/>
                  </a:lnTo>
                  <a:lnTo>
                    <a:pt x="1250" y="1550"/>
                  </a:lnTo>
                  <a:lnTo>
                    <a:pt x="1250" y="1528"/>
                  </a:lnTo>
                  <a:lnTo>
                    <a:pt x="1246" y="1523"/>
                  </a:lnTo>
                  <a:lnTo>
                    <a:pt x="1246" y="1516"/>
                  </a:lnTo>
                  <a:lnTo>
                    <a:pt x="1251" y="1503"/>
                  </a:lnTo>
                  <a:lnTo>
                    <a:pt x="1253" y="1491"/>
                  </a:lnTo>
                  <a:lnTo>
                    <a:pt x="1247" y="1480"/>
                  </a:lnTo>
                  <a:lnTo>
                    <a:pt x="1244" y="1478"/>
                  </a:lnTo>
                  <a:lnTo>
                    <a:pt x="1243" y="1484"/>
                  </a:lnTo>
                  <a:lnTo>
                    <a:pt x="1240" y="1486"/>
                  </a:lnTo>
                  <a:lnTo>
                    <a:pt x="1241" y="1477"/>
                  </a:lnTo>
                  <a:lnTo>
                    <a:pt x="1247" y="1473"/>
                  </a:lnTo>
                  <a:lnTo>
                    <a:pt x="1268" y="1471"/>
                  </a:lnTo>
                  <a:lnTo>
                    <a:pt x="1279" y="1465"/>
                  </a:lnTo>
                  <a:lnTo>
                    <a:pt x="1280" y="1463"/>
                  </a:lnTo>
                  <a:lnTo>
                    <a:pt x="1260" y="1470"/>
                  </a:lnTo>
                  <a:lnTo>
                    <a:pt x="1253" y="1468"/>
                  </a:lnTo>
                  <a:lnTo>
                    <a:pt x="1241" y="1470"/>
                  </a:lnTo>
                  <a:lnTo>
                    <a:pt x="1223" y="1478"/>
                  </a:lnTo>
                  <a:lnTo>
                    <a:pt x="1224" y="1486"/>
                  </a:lnTo>
                  <a:lnTo>
                    <a:pt x="1216" y="1489"/>
                  </a:lnTo>
                  <a:lnTo>
                    <a:pt x="1214" y="1492"/>
                  </a:lnTo>
                  <a:lnTo>
                    <a:pt x="1217" y="1510"/>
                  </a:lnTo>
                  <a:lnTo>
                    <a:pt x="1207" y="1514"/>
                  </a:lnTo>
                  <a:lnTo>
                    <a:pt x="1200" y="1511"/>
                  </a:lnTo>
                  <a:lnTo>
                    <a:pt x="1197" y="1503"/>
                  </a:lnTo>
                  <a:lnTo>
                    <a:pt x="1201" y="1496"/>
                  </a:lnTo>
                  <a:lnTo>
                    <a:pt x="1195" y="1496"/>
                  </a:lnTo>
                  <a:lnTo>
                    <a:pt x="1176" y="1517"/>
                  </a:lnTo>
                  <a:lnTo>
                    <a:pt x="1183" y="1515"/>
                  </a:lnTo>
                  <a:lnTo>
                    <a:pt x="1187" y="1523"/>
                  </a:lnTo>
                  <a:lnTo>
                    <a:pt x="1185" y="1540"/>
                  </a:lnTo>
                  <a:lnTo>
                    <a:pt x="1178" y="1546"/>
                  </a:lnTo>
                  <a:lnTo>
                    <a:pt x="1174" y="1547"/>
                  </a:lnTo>
                  <a:lnTo>
                    <a:pt x="1163" y="1526"/>
                  </a:lnTo>
                  <a:lnTo>
                    <a:pt x="1140" y="1532"/>
                  </a:lnTo>
                  <a:lnTo>
                    <a:pt x="1142" y="1535"/>
                  </a:lnTo>
                  <a:lnTo>
                    <a:pt x="1109" y="1550"/>
                  </a:lnTo>
                  <a:lnTo>
                    <a:pt x="1107" y="1548"/>
                  </a:lnTo>
                  <a:lnTo>
                    <a:pt x="1015" y="1614"/>
                  </a:lnTo>
                  <a:lnTo>
                    <a:pt x="1007" y="1614"/>
                  </a:lnTo>
                  <a:lnTo>
                    <a:pt x="1006" y="1627"/>
                  </a:lnTo>
                  <a:lnTo>
                    <a:pt x="1009" y="1629"/>
                  </a:lnTo>
                  <a:lnTo>
                    <a:pt x="1001" y="1635"/>
                  </a:lnTo>
                  <a:lnTo>
                    <a:pt x="983" y="1638"/>
                  </a:lnTo>
                  <a:lnTo>
                    <a:pt x="976" y="1645"/>
                  </a:lnTo>
                  <a:lnTo>
                    <a:pt x="970" y="1642"/>
                  </a:lnTo>
                  <a:lnTo>
                    <a:pt x="954" y="1691"/>
                  </a:lnTo>
                  <a:lnTo>
                    <a:pt x="956" y="1712"/>
                  </a:lnTo>
                  <a:lnTo>
                    <a:pt x="950" y="1723"/>
                  </a:lnTo>
                  <a:lnTo>
                    <a:pt x="936" y="1730"/>
                  </a:lnTo>
                  <a:lnTo>
                    <a:pt x="927" y="1729"/>
                  </a:lnTo>
                  <a:lnTo>
                    <a:pt x="909" y="1737"/>
                  </a:lnTo>
                  <a:lnTo>
                    <a:pt x="906" y="1755"/>
                  </a:lnTo>
                  <a:lnTo>
                    <a:pt x="899" y="1729"/>
                  </a:lnTo>
                  <a:lnTo>
                    <a:pt x="889" y="1737"/>
                  </a:lnTo>
                  <a:lnTo>
                    <a:pt x="880" y="1737"/>
                  </a:lnTo>
                  <a:lnTo>
                    <a:pt x="873" y="1731"/>
                  </a:lnTo>
                  <a:lnTo>
                    <a:pt x="859" y="1703"/>
                  </a:lnTo>
                  <a:lnTo>
                    <a:pt x="831" y="1674"/>
                  </a:lnTo>
                  <a:lnTo>
                    <a:pt x="828" y="1662"/>
                  </a:lnTo>
                  <a:lnTo>
                    <a:pt x="827" y="1649"/>
                  </a:lnTo>
                  <a:lnTo>
                    <a:pt x="837" y="1648"/>
                  </a:lnTo>
                  <a:lnTo>
                    <a:pt x="843" y="1639"/>
                  </a:lnTo>
                  <a:lnTo>
                    <a:pt x="846" y="1628"/>
                  </a:lnTo>
                  <a:lnTo>
                    <a:pt x="906" y="1614"/>
                  </a:lnTo>
                  <a:lnTo>
                    <a:pt x="899" y="1599"/>
                  </a:lnTo>
                  <a:lnTo>
                    <a:pt x="894" y="1567"/>
                  </a:lnTo>
                  <a:lnTo>
                    <a:pt x="885" y="1572"/>
                  </a:lnTo>
                  <a:lnTo>
                    <a:pt x="878" y="1557"/>
                  </a:lnTo>
                  <a:lnTo>
                    <a:pt x="872" y="1552"/>
                  </a:lnTo>
                  <a:lnTo>
                    <a:pt x="872" y="1539"/>
                  </a:lnTo>
                  <a:lnTo>
                    <a:pt x="862" y="1531"/>
                  </a:lnTo>
                  <a:lnTo>
                    <a:pt x="841" y="1524"/>
                  </a:lnTo>
                  <a:lnTo>
                    <a:pt x="799" y="1523"/>
                  </a:lnTo>
                  <a:lnTo>
                    <a:pt x="790" y="1526"/>
                  </a:lnTo>
                  <a:lnTo>
                    <a:pt x="745" y="1506"/>
                  </a:lnTo>
                  <a:lnTo>
                    <a:pt x="748" y="1513"/>
                  </a:lnTo>
                  <a:lnTo>
                    <a:pt x="788" y="1549"/>
                  </a:lnTo>
                  <a:lnTo>
                    <a:pt x="790" y="1591"/>
                  </a:lnTo>
                  <a:lnTo>
                    <a:pt x="786" y="1607"/>
                  </a:lnTo>
                  <a:lnTo>
                    <a:pt x="787" y="1622"/>
                  </a:lnTo>
                  <a:lnTo>
                    <a:pt x="774" y="1676"/>
                  </a:lnTo>
                  <a:lnTo>
                    <a:pt x="775" y="1691"/>
                  </a:lnTo>
                  <a:lnTo>
                    <a:pt x="779" y="1694"/>
                  </a:lnTo>
                  <a:lnTo>
                    <a:pt x="790" y="1694"/>
                  </a:lnTo>
                  <a:lnTo>
                    <a:pt x="798" y="1702"/>
                  </a:lnTo>
                  <a:lnTo>
                    <a:pt x="806" y="1718"/>
                  </a:lnTo>
                  <a:lnTo>
                    <a:pt x="805" y="1728"/>
                  </a:lnTo>
                  <a:lnTo>
                    <a:pt x="802" y="1739"/>
                  </a:lnTo>
                  <a:lnTo>
                    <a:pt x="804" y="1748"/>
                  </a:lnTo>
                  <a:lnTo>
                    <a:pt x="801" y="1764"/>
                  </a:lnTo>
                  <a:lnTo>
                    <a:pt x="792" y="1778"/>
                  </a:lnTo>
                  <a:lnTo>
                    <a:pt x="787" y="1799"/>
                  </a:lnTo>
                  <a:lnTo>
                    <a:pt x="792" y="1814"/>
                  </a:lnTo>
                  <a:lnTo>
                    <a:pt x="789" y="1845"/>
                  </a:lnTo>
                  <a:lnTo>
                    <a:pt x="780" y="1832"/>
                  </a:lnTo>
                  <a:lnTo>
                    <a:pt x="778" y="1823"/>
                  </a:lnTo>
                  <a:lnTo>
                    <a:pt x="772" y="1814"/>
                  </a:lnTo>
                  <a:lnTo>
                    <a:pt x="765" y="1815"/>
                  </a:lnTo>
                  <a:lnTo>
                    <a:pt x="754" y="1825"/>
                  </a:lnTo>
                  <a:lnTo>
                    <a:pt x="760" y="1812"/>
                  </a:lnTo>
                  <a:lnTo>
                    <a:pt x="761" y="1801"/>
                  </a:lnTo>
                  <a:lnTo>
                    <a:pt x="740" y="1786"/>
                  </a:lnTo>
                  <a:lnTo>
                    <a:pt x="719" y="1786"/>
                  </a:lnTo>
                  <a:lnTo>
                    <a:pt x="701" y="1770"/>
                  </a:lnTo>
                  <a:lnTo>
                    <a:pt x="693" y="1778"/>
                  </a:lnTo>
                  <a:lnTo>
                    <a:pt x="691" y="1788"/>
                  </a:lnTo>
                  <a:lnTo>
                    <a:pt x="661" y="1825"/>
                  </a:lnTo>
                  <a:lnTo>
                    <a:pt x="639" y="1833"/>
                  </a:lnTo>
                  <a:lnTo>
                    <a:pt x="632" y="1833"/>
                  </a:lnTo>
                  <a:lnTo>
                    <a:pt x="621" y="1841"/>
                  </a:lnTo>
                  <a:lnTo>
                    <a:pt x="616" y="1853"/>
                  </a:lnTo>
                  <a:lnTo>
                    <a:pt x="596" y="1870"/>
                  </a:lnTo>
                  <a:lnTo>
                    <a:pt x="585" y="1875"/>
                  </a:lnTo>
                  <a:lnTo>
                    <a:pt x="587" y="1909"/>
                  </a:lnTo>
                  <a:lnTo>
                    <a:pt x="634" y="2000"/>
                  </a:lnTo>
                  <a:lnTo>
                    <a:pt x="634" y="2005"/>
                  </a:lnTo>
                  <a:lnTo>
                    <a:pt x="619" y="1994"/>
                  </a:lnTo>
                  <a:lnTo>
                    <a:pt x="614" y="1997"/>
                  </a:lnTo>
                  <a:lnTo>
                    <a:pt x="590" y="1987"/>
                  </a:lnTo>
                  <a:lnTo>
                    <a:pt x="591" y="1992"/>
                  </a:lnTo>
                  <a:lnTo>
                    <a:pt x="588" y="1995"/>
                  </a:lnTo>
                  <a:lnTo>
                    <a:pt x="561" y="1986"/>
                  </a:lnTo>
                  <a:lnTo>
                    <a:pt x="545" y="1974"/>
                  </a:lnTo>
                  <a:lnTo>
                    <a:pt x="532" y="1972"/>
                  </a:lnTo>
                  <a:lnTo>
                    <a:pt x="524" y="1967"/>
                  </a:lnTo>
                  <a:lnTo>
                    <a:pt x="511" y="1978"/>
                  </a:lnTo>
                  <a:lnTo>
                    <a:pt x="505" y="1989"/>
                  </a:lnTo>
                  <a:lnTo>
                    <a:pt x="502" y="1971"/>
                  </a:lnTo>
                  <a:lnTo>
                    <a:pt x="515" y="1964"/>
                  </a:lnTo>
                  <a:lnTo>
                    <a:pt x="491" y="1956"/>
                  </a:lnTo>
                  <a:lnTo>
                    <a:pt x="487" y="1946"/>
                  </a:lnTo>
                  <a:lnTo>
                    <a:pt x="457" y="1928"/>
                  </a:lnTo>
                  <a:lnTo>
                    <a:pt x="447" y="1925"/>
                  </a:lnTo>
                  <a:lnTo>
                    <a:pt x="445" y="1944"/>
                  </a:lnTo>
                  <a:lnTo>
                    <a:pt x="438" y="1953"/>
                  </a:lnTo>
                  <a:lnTo>
                    <a:pt x="429" y="1956"/>
                  </a:lnTo>
                  <a:lnTo>
                    <a:pt x="437" y="1978"/>
                  </a:lnTo>
                  <a:lnTo>
                    <a:pt x="444" y="1982"/>
                  </a:lnTo>
                  <a:lnTo>
                    <a:pt x="453" y="2002"/>
                  </a:lnTo>
                  <a:lnTo>
                    <a:pt x="467" y="2017"/>
                  </a:lnTo>
                  <a:lnTo>
                    <a:pt x="493" y="2005"/>
                  </a:lnTo>
                  <a:lnTo>
                    <a:pt x="505" y="2059"/>
                  </a:lnTo>
                  <a:lnTo>
                    <a:pt x="510" y="2066"/>
                  </a:lnTo>
                  <a:lnTo>
                    <a:pt x="494" y="2059"/>
                  </a:lnTo>
                  <a:lnTo>
                    <a:pt x="481" y="2069"/>
                  </a:lnTo>
                  <a:lnTo>
                    <a:pt x="478" y="2075"/>
                  </a:lnTo>
                  <a:lnTo>
                    <a:pt x="478" y="2078"/>
                  </a:lnTo>
                  <a:lnTo>
                    <a:pt x="417" y="2052"/>
                  </a:lnTo>
                  <a:lnTo>
                    <a:pt x="408" y="2036"/>
                  </a:lnTo>
                  <a:lnTo>
                    <a:pt x="401" y="2029"/>
                  </a:lnTo>
                  <a:lnTo>
                    <a:pt x="396" y="2020"/>
                  </a:lnTo>
                  <a:lnTo>
                    <a:pt x="387" y="2016"/>
                  </a:lnTo>
                  <a:lnTo>
                    <a:pt x="382" y="2021"/>
                  </a:lnTo>
                  <a:lnTo>
                    <a:pt x="372" y="2022"/>
                  </a:lnTo>
                  <a:lnTo>
                    <a:pt x="357" y="2010"/>
                  </a:lnTo>
                  <a:lnTo>
                    <a:pt x="352" y="2000"/>
                  </a:lnTo>
                  <a:lnTo>
                    <a:pt x="341" y="2006"/>
                  </a:lnTo>
                  <a:lnTo>
                    <a:pt x="344" y="1999"/>
                  </a:lnTo>
                  <a:lnTo>
                    <a:pt x="351" y="1990"/>
                  </a:lnTo>
                  <a:lnTo>
                    <a:pt x="351" y="1958"/>
                  </a:lnTo>
                  <a:lnTo>
                    <a:pt x="341" y="1951"/>
                  </a:lnTo>
                  <a:lnTo>
                    <a:pt x="343" y="1938"/>
                  </a:lnTo>
                  <a:lnTo>
                    <a:pt x="327" y="1906"/>
                  </a:lnTo>
                  <a:lnTo>
                    <a:pt x="331" y="1900"/>
                  </a:lnTo>
                  <a:lnTo>
                    <a:pt x="343" y="1897"/>
                  </a:lnTo>
                  <a:lnTo>
                    <a:pt x="348" y="1854"/>
                  </a:lnTo>
                  <a:lnTo>
                    <a:pt x="346" y="1846"/>
                  </a:lnTo>
                  <a:lnTo>
                    <a:pt x="340" y="1839"/>
                  </a:lnTo>
                  <a:lnTo>
                    <a:pt x="334" y="1822"/>
                  </a:lnTo>
                  <a:lnTo>
                    <a:pt x="330" y="1816"/>
                  </a:lnTo>
                  <a:lnTo>
                    <a:pt x="317" y="1814"/>
                  </a:lnTo>
                  <a:lnTo>
                    <a:pt x="313" y="1804"/>
                  </a:lnTo>
                  <a:lnTo>
                    <a:pt x="303" y="1803"/>
                  </a:lnTo>
                  <a:lnTo>
                    <a:pt x="289" y="1797"/>
                  </a:lnTo>
                  <a:lnTo>
                    <a:pt x="291" y="1783"/>
                  </a:lnTo>
                  <a:lnTo>
                    <a:pt x="288" y="1779"/>
                  </a:lnTo>
                  <a:lnTo>
                    <a:pt x="274" y="1777"/>
                  </a:lnTo>
                  <a:lnTo>
                    <a:pt x="246" y="1752"/>
                  </a:lnTo>
                  <a:lnTo>
                    <a:pt x="250" y="1746"/>
                  </a:lnTo>
                  <a:lnTo>
                    <a:pt x="238" y="1734"/>
                  </a:lnTo>
                  <a:lnTo>
                    <a:pt x="234" y="1721"/>
                  </a:lnTo>
                  <a:lnTo>
                    <a:pt x="228" y="1710"/>
                  </a:lnTo>
                  <a:lnTo>
                    <a:pt x="214" y="1706"/>
                  </a:lnTo>
                  <a:lnTo>
                    <a:pt x="220" y="1699"/>
                  </a:lnTo>
                  <a:lnTo>
                    <a:pt x="238" y="1695"/>
                  </a:lnTo>
                  <a:lnTo>
                    <a:pt x="254" y="1706"/>
                  </a:lnTo>
                  <a:lnTo>
                    <a:pt x="256" y="1716"/>
                  </a:lnTo>
                  <a:lnTo>
                    <a:pt x="264" y="1728"/>
                  </a:lnTo>
                  <a:lnTo>
                    <a:pt x="288" y="1744"/>
                  </a:lnTo>
                  <a:lnTo>
                    <a:pt x="292" y="1742"/>
                  </a:lnTo>
                  <a:lnTo>
                    <a:pt x="295" y="1735"/>
                  </a:lnTo>
                  <a:lnTo>
                    <a:pt x="301" y="1746"/>
                  </a:lnTo>
                  <a:lnTo>
                    <a:pt x="309" y="1753"/>
                  </a:lnTo>
                  <a:lnTo>
                    <a:pt x="314" y="1747"/>
                  </a:lnTo>
                  <a:lnTo>
                    <a:pt x="318" y="1750"/>
                  </a:lnTo>
                  <a:lnTo>
                    <a:pt x="322" y="1744"/>
                  </a:lnTo>
                  <a:lnTo>
                    <a:pt x="328" y="1745"/>
                  </a:lnTo>
                  <a:lnTo>
                    <a:pt x="333" y="1768"/>
                  </a:lnTo>
                  <a:lnTo>
                    <a:pt x="346" y="1762"/>
                  </a:lnTo>
                  <a:lnTo>
                    <a:pt x="362" y="1766"/>
                  </a:lnTo>
                  <a:lnTo>
                    <a:pt x="367" y="1775"/>
                  </a:lnTo>
                  <a:lnTo>
                    <a:pt x="377" y="1775"/>
                  </a:lnTo>
                  <a:lnTo>
                    <a:pt x="384" y="1783"/>
                  </a:lnTo>
                  <a:lnTo>
                    <a:pt x="425" y="1797"/>
                  </a:lnTo>
                  <a:lnTo>
                    <a:pt x="450" y="1799"/>
                  </a:lnTo>
                  <a:lnTo>
                    <a:pt x="472" y="1808"/>
                  </a:lnTo>
                  <a:lnTo>
                    <a:pt x="478" y="1816"/>
                  </a:lnTo>
                  <a:lnTo>
                    <a:pt x="537" y="1823"/>
                  </a:lnTo>
                  <a:lnTo>
                    <a:pt x="547" y="1817"/>
                  </a:lnTo>
                  <a:lnTo>
                    <a:pt x="558" y="1815"/>
                  </a:lnTo>
                  <a:lnTo>
                    <a:pt x="596" y="1798"/>
                  </a:lnTo>
                  <a:lnTo>
                    <a:pt x="647" y="1737"/>
                  </a:lnTo>
                  <a:lnTo>
                    <a:pt x="656" y="1695"/>
                  </a:lnTo>
                  <a:lnTo>
                    <a:pt x="649" y="1691"/>
                  </a:lnTo>
                  <a:lnTo>
                    <a:pt x="647" y="1687"/>
                  </a:lnTo>
                  <a:lnTo>
                    <a:pt x="640" y="1636"/>
                  </a:lnTo>
                  <a:lnTo>
                    <a:pt x="632" y="1624"/>
                  </a:lnTo>
                  <a:lnTo>
                    <a:pt x="621" y="1618"/>
                  </a:lnTo>
                  <a:lnTo>
                    <a:pt x="617" y="1622"/>
                  </a:lnTo>
                  <a:lnTo>
                    <a:pt x="610" y="1615"/>
                  </a:lnTo>
                  <a:lnTo>
                    <a:pt x="611" y="1607"/>
                  </a:lnTo>
                  <a:lnTo>
                    <a:pt x="596" y="1592"/>
                  </a:lnTo>
                  <a:lnTo>
                    <a:pt x="593" y="1584"/>
                  </a:lnTo>
                  <a:lnTo>
                    <a:pt x="581" y="1575"/>
                  </a:lnTo>
                  <a:lnTo>
                    <a:pt x="585" y="1586"/>
                  </a:lnTo>
                  <a:lnTo>
                    <a:pt x="578" y="1588"/>
                  </a:lnTo>
                  <a:lnTo>
                    <a:pt x="551" y="1566"/>
                  </a:lnTo>
                  <a:lnTo>
                    <a:pt x="549" y="1574"/>
                  </a:lnTo>
                  <a:lnTo>
                    <a:pt x="546" y="1569"/>
                  </a:lnTo>
                  <a:lnTo>
                    <a:pt x="543" y="1558"/>
                  </a:lnTo>
                  <a:lnTo>
                    <a:pt x="532" y="1545"/>
                  </a:lnTo>
                  <a:lnTo>
                    <a:pt x="540" y="1560"/>
                  </a:lnTo>
                  <a:lnTo>
                    <a:pt x="521" y="1554"/>
                  </a:lnTo>
                  <a:lnTo>
                    <a:pt x="514" y="1546"/>
                  </a:lnTo>
                  <a:lnTo>
                    <a:pt x="513" y="1540"/>
                  </a:lnTo>
                  <a:lnTo>
                    <a:pt x="397" y="1439"/>
                  </a:lnTo>
                  <a:lnTo>
                    <a:pt x="367" y="1433"/>
                  </a:lnTo>
                  <a:lnTo>
                    <a:pt x="369" y="1437"/>
                  </a:lnTo>
                  <a:lnTo>
                    <a:pt x="366" y="1441"/>
                  </a:lnTo>
                  <a:lnTo>
                    <a:pt x="362" y="1441"/>
                  </a:lnTo>
                  <a:lnTo>
                    <a:pt x="304" y="1421"/>
                  </a:lnTo>
                  <a:lnTo>
                    <a:pt x="301" y="1427"/>
                  </a:lnTo>
                  <a:lnTo>
                    <a:pt x="286" y="1428"/>
                  </a:lnTo>
                  <a:lnTo>
                    <a:pt x="280" y="1434"/>
                  </a:lnTo>
                  <a:lnTo>
                    <a:pt x="277" y="1425"/>
                  </a:lnTo>
                  <a:lnTo>
                    <a:pt x="274" y="1422"/>
                  </a:lnTo>
                  <a:lnTo>
                    <a:pt x="276" y="1411"/>
                  </a:lnTo>
                  <a:lnTo>
                    <a:pt x="274" y="1408"/>
                  </a:lnTo>
                  <a:lnTo>
                    <a:pt x="257" y="1422"/>
                  </a:lnTo>
                  <a:lnTo>
                    <a:pt x="261" y="1405"/>
                  </a:lnTo>
                  <a:lnTo>
                    <a:pt x="251" y="1411"/>
                  </a:lnTo>
                  <a:lnTo>
                    <a:pt x="253" y="1402"/>
                  </a:lnTo>
                  <a:lnTo>
                    <a:pt x="250" y="1401"/>
                  </a:lnTo>
                  <a:lnTo>
                    <a:pt x="244" y="1401"/>
                  </a:lnTo>
                  <a:lnTo>
                    <a:pt x="231" y="1406"/>
                  </a:lnTo>
                  <a:lnTo>
                    <a:pt x="233" y="1400"/>
                  </a:lnTo>
                  <a:lnTo>
                    <a:pt x="232" y="1394"/>
                  </a:lnTo>
                  <a:lnTo>
                    <a:pt x="230" y="1388"/>
                  </a:lnTo>
                  <a:lnTo>
                    <a:pt x="216" y="1389"/>
                  </a:lnTo>
                  <a:lnTo>
                    <a:pt x="222" y="1365"/>
                  </a:lnTo>
                  <a:lnTo>
                    <a:pt x="225" y="1375"/>
                  </a:lnTo>
                  <a:lnTo>
                    <a:pt x="230" y="1380"/>
                  </a:lnTo>
                  <a:lnTo>
                    <a:pt x="235" y="1378"/>
                  </a:lnTo>
                  <a:lnTo>
                    <a:pt x="241" y="1385"/>
                  </a:lnTo>
                  <a:lnTo>
                    <a:pt x="250" y="1384"/>
                  </a:lnTo>
                  <a:lnTo>
                    <a:pt x="257" y="1387"/>
                  </a:lnTo>
                  <a:lnTo>
                    <a:pt x="264" y="1373"/>
                  </a:lnTo>
                  <a:lnTo>
                    <a:pt x="266" y="1365"/>
                  </a:lnTo>
                  <a:lnTo>
                    <a:pt x="250" y="1358"/>
                  </a:lnTo>
                  <a:lnTo>
                    <a:pt x="244" y="1360"/>
                  </a:lnTo>
                  <a:lnTo>
                    <a:pt x="238" y="1355"/>
                  </a:lnTo>
                  <a:lnTo>
                    <a:pt x="236" y="1351"/>
                  </a:lnTo>
                  <a:lnTo>
                    <a:pt x="209" y="1337"/>
                  </a:lnTo>
                  <a:lnTo>
                    <a:pt x="214" y="1345"/>
                  </a:lnTo>
                  <a:lnTo>
                    <a:pt x="213" y="1358"/>
                  </a:lnTo>
                  <a:lnTo>
                    <a:pt x="206" y="1359"/>
                  </a:lnTo>
                  <a:lnTo>
                    <a:pt x="203" y="1355"/>
                  </a:lnTo>
                  <a:lnTo>
                    <a:pt x="200" y="1362"/>
                  </a:lnTo>
                  <a:lnTo>
                    <a:pt x="203" y="1371"/>
                  </a:lnTo>
                  <a:lnTo>
                    <a:pt x="198" y="1376"/>
                  </a:lnTo>
                  <a:lnTo>
                    <a:pt x="191" y="1377"/>
                  </a:lnTo>
                  <a:lnTo>
                    <a:pt x="181" y="1367"/>
                  </a:lnTo>
                  <a:lnTo>
                    <a:pt x="164" y="1359"/>
                  </a:lnTo>
                  <a:lnTo>
                    <a:pt x="163" y="1360"/>
                  </a:lnTo>
                  <a:lnTo>
                    <a:pt x="165" y="1364"/>
                  </a:lnTo>
                  <a:lnTo>
                    <a:pt x="164" y="1373"/>
                  </a:lnTo>
                  <a:lnTo>
                    <a:pt x="159" y="1388"/>
                  </a:lnTo>
                  <a:lnTo>
                    <a:pt x="148" y="1391"/>
                  </a:lnTo>
                  <a:lnTo>
                    <a:pt x="129" y="1380"/>
                  </a:lnTo>
                  <a:lnTo>
                    <a:pt x="124" y="1405"/>
                  </a:lnTo>
                  <a:lnTo>
                    <a:pt x="119" y="1411"/>
                  </a:lnTo>
                  <a:lnTo>
                    <a:pt x="91" y="1428"/>
                  </a:lnTo>
                  <a:lnTo>
                    <a:pt x="89" y="1433"/>
                  </a:lnTo>
                  <a:lnTo>
                    <a:pt x="88" y="1442"/>
                  </a:lnTo>
                  <a:lnTo>
                    <a:pt x="87" y="1444"/>
                  </a:lnTo>
                  <a:lnTo>
                    <a:pt x="80" y="1453"/>
                  </a:lnTo>
                  <a:lnTo>
                    <a:pt x="77" y="1453"/>
                  </a:lnTo>
                  <a:lnTo>
                    <a:pt x="52" y="1477"/>
                  </a:lnTo>
                  <a:lnTo>
                    <a:pt x="59" y="1481"/>
                  </a:lnTo>
                  <a:lnTo>
                    <a:pt x="60" y="1484"/>
                  </a:lnTo>
                  <a:lnTo>
                    <a:pt x="49" y="1517"/>
                  </a:lnTo>
                  <a:lnTo>
                    <a:pt x="55" y="1557"/>
                  </a:lnTo>
                  <a:lnTo>
                    <a:pt x="60" y="1563"/>
                  </a:lnTo>
                  <a:lnTo>
                    <a:pt x="68" y="1569"/>
                  </a:lnTo>
                  <a:lnTo>
                    <a:pt x="81" y="1570"/>
                  </a:lnTo>
                  <a:lnTo>
                    <a:pt x="93" y="1577"/>
                  </a:lnTo>
                  <a:lnTo>
                    <a:pt x="119" y="1622"/>
                  </a:lnTo>
                  <a:lnTo>
                    <a:pt x="121" y="1641"/>
                  </a:lnTo>
                  <a:lnTo>
                    <a:pt x="84" y="1721"/>
                  </a:lnTo>
                  <a:lnTo>
                    <a:pt x="85" y="1739"/>
                  </a:lnTo>
                  <a:lnTo>
                    <a:pt x="128" y="1866"/>
                  </a:lnTo>
                  <a:lnTo>
                    <a:pt x="116" y="1877"/>
                  </a:lnTo>
                  <a:lnTo>
                    <a:pt x="110" y="1911"/>
                  </a:lnTo>
                  <a:lnTo>
                    <a:pt x="113" y="1918"/>
                  </a:lnTo>
                  <a:lnTo>
                    <a:pt x="115" y="1934"/>
                  </a:lnTo>
                  <a:lnTo>
                    <a:pt x="109" y="1944"/>
                  </a:lnTo>
                  <a:lnTo>
                    <a:pt x="109" y="1962"/>
                  </a:lnTo>
                  <a:lnTo>
                    <a:pt x="123" y="1965"/>
                  </a:lnTo>
                  <a:lnTo>
                    <a:pt x="130" y="1981"/>
                  </a:lnTo>
                  <a:lnTo>
                    <a:pt x="128" y="1998"/>
                  </a:lnTo>
                  <a:lnTo>
                    <a:pt x="135" y="2011"/>
                  </a:lnTo>
                  <a:lnTo>
                    <a:pt x="148" y="2024"/>
                  </a:lnTo>
                  <a:lnTo>
                    <a:pt x="150" y="2041"/>
                  </a:lnTo>
                  <a:lnTo>
                    <a:pt x="131" y="2083"/>
                  </a:lnTo>
                  <a:lnTo>
                    <a:pt x="137" y="2099"/>
                  </a:lnTo>
                  <a:lnTo>
                    <a:pt x="144" y="2110"/>
                  </a:lnTo>
                  <a:lnTo>
                    <a:pt x="171" y="2129"/>
                  </a:lnTo>
                  <a:lnTo>
                    <a:pt x="174" y="2144"/>
                  </a:lnTo>
                  <a:lnTo>
                    <a:pt x="182" y="2159"/>
                  </a:lnTo>
                  <a:lnTo>
                    <a:pt x="187" y="2154"/>
                  </a:lnTo>
                  <a:lnTo>
                    <a:pt x="186" y="2187"/>
                  </a:lnTo>
                  <a:lnTo>
                    <a:pt x="9" y="2398"/>
                  </a:lnTo>
                  <a:lnTo>
                    <a:pt x="30" y="2401"/>
                  </a:lnTo>
                  <a:lnTo>
                    <a:pt x="39" y="2391"/>
                  </a:lnTo>
                  <a:lnTo>
                    <a:pt x="55" y="2382"/>
                  </a:lnTo>
                  <a:lnTo>
                    <a:pt x="56" y="2389"/>
                  </a:lnTo>
                  <a:lnTo>
                    <a:pt x="55" y="2393"/>
                  </a:lnTo>
                  <a:lnTo>
                    <a:pt x="54" y="2408"/>
                  </a:lnTo>
                  <a:lnTo>
                    <a:pt x="51" y="2401"/>
                  </a:lnTo>
                  <a:lnTo>
                    <a:pt x="47" y="2400"/>
                  </a:lnTo>
                  <a:lnTo>
                    <a:pt x="47" y="2413"/>
                  </a:lnTo>
                  <a:lnTo>
                    <a:pt x="51" y="2421"/>
                  </a:lnTo>
                  <a:lnTo>
                    <a:pt x="56" y="2421"/>
                  </a:lnTo>
                  <a:lnTo>
                    <a:pt x="76" y="2436"/>
                  </a:lnTo>
                  <a:lnTo>
                    <a:pt x="102" y="2432"/>
                  </a:lnTo>
                  <a:lnTo>
                    <a:pt x="110" y="2435"/>
                  </a:lnTo>
                  <a:lnTo>
                    <a:pt x="119" y="2442"/>
                  </a:lnTo>
                  <a:lnTo>
                    <a:pt x="118" y="2449"/>
                  </a:lnTo>
                  <a:lnTo>
                    <a:pt x="123" y="2453"/>
                  </a:lnTo>
                  <a:lnTo>
                    <a:pt x="129" y="2453"/>
                  </a:lnTo>
                  <a:lnTo>
                    <a:pt x="130" y="2458"/>
                  </a:lnTo>
                  <a:lnTo>
                    <a:pt x="125" y="2461"/>
                  </a:lnTo>
                  <a:lnTo>
                    <a:pt x="78" y="2453"/>
                  </a:lnTo>
                  <a:lnTo>
                    <a:pt x="74" y="2460"/>
                  </a:lnTo>
                  <a:lnTo>
                    <a:pt x="71" y="2465"/>
                  </a:lnTo>
                  <a:lnTo>
                    <a:pt x="59" y="2472"/>
                  </a:lnTo>
                  <a:lnTo>
                    <a:pt x="53" y="2468"/>
                  </a:lnTo>
                  <a:lnTo>
                    <a:pt x="48" y="2470"/>
                  </a:lnTo>
                  <a:lnTo>
                    <a:pt x="43" y="2480"/>
                  </a:lnTo>
                  <a:lnTo>
                    <a:pt x="38" y="2482"/>
                  </a:lnTo>
                  <a:lnTo>
                    <a:pt x="34" y="2477"/>
                  </a:lnTo>
                  <a:lnTo>
                    <a:pt x="28" y="2474"/>
                  </a:lnTo>
                  <a:lnTo>
                    <a:pt x="24" y="2481"/>
                  </a:lnTo>
                  <a:lnTo>
                    <a:pt x="27" y="2495"/>
                  </a:lnTo>
                  <a:lnTo>
                    <a:pt x="32" y="2496"/>
                  </a:lnTo>
                  <a:lnTo>
                    <a:pt x="37" y="2501"/>
                  </a:lnTo>
                  <a:lnTo>
                    <a:pt x="39" y="2509"/>
                  </a:lnTo>
                  <a:lnTo>
                    <a:pt x="36" y="2515"/>
                  </a:lnTo>
                  <a:lnTo>
                    <a:pt x="27" y="2524"/>
                  </a:lnTo>
                  <a:lnTo>
                    <a:pt x="14" y="2549"/>
                  </a:lnTo>
                  <a:lnTo>
                    <a:pt x="17" y="2560"/>
                  </a:lnTo>
                  <a:lnTo>
                    <a:pt x="15" y="2576"/>
                  </a:lnTo>
                  <a:lnTo>
                    <a:pt x="18" y="2586"/>
                  </a:lnTo>
                  <a:lnTo>
                    <a:pt x="18" y="2591"/>
                  </a:lnTo>
                  <a:lnTo>
                    <a:pt x="16" y="2598"/>
                  </a:lnTo>
                  <a:lnTo>
                    <a:pt x="4" y="2608"/>
                  </a:lnTo>
                  <a:lnTo>
                    <a:pt x="2" y="2615"/>
                  </a:lnTo>
                  <a:lnTo>
                    <a:pt x="5" y="2621"/>
                  </a:lnTo>
                  <a:lnTo>
                    <a:pt x="24" y="2621"/>
                  </a:lnTo>
                  <a:lnTo>
                    <a:pt x="33" y="2636"/>
                  </a:lnTo>
                  <a:lnTo>
                    <a:pt x="32" y="2648"/>
                  </a:lnTo>
                  <a:lnTo>
                    <a:pt x="24" y="2648"/>
                  </a:lnTo>
                  <a:lnTo>
                    <a:pt x="10" y="2633"/>
                  </a:lnTo>
                  <a:lnTo>
                    <a:pt x="10" y="2645"/>
                  </a:lnTo>
                  <a:lnTo>
                    <a:pt x="0" y="2664"/>
                  </a:lnTo>
                  <a:lnTo>
                    <a:pt x="2" y="2672"/>
                  </a:lnTo>
                  <a:lnTo>
                    <a:pt x="6" y="2676"/>
                  </a:lnTo>
                  <a:lnTo>
                    <a:pt x="10" y="2682"/>
                  </a:lnTo>
                  <a:lnTo>
                    <a:pt x="16" y="2687"/>
                  </a:lnTo>
                  <a:lnTo>
                    <a:pt x="19" y="2693"/>
                  </a:lnTo>
                  <a:lnTo>
                    <a:pt x="20" y="2699"/>
                  </a:lnTo>
                  <a:lnTo>
                    <a:pt x="13" y="2726"/>
                  </a:lnTo>
                  <a:lnTo>
                    <a:pt x="20" y="2728"/>
                  </a:lnTo>
                  <a:lnTo>
                    <a:pt x="25" y="2732"/>
                  </a:lnTo>
                  <a:lnTo>
                    <a:pt x="25" y="2740"/>
                  </a:lnTo>
                  <a:lnTo>
                    <a:pt x="41" y="2771"/>
                  </a:lnTo>
                  <a:lnTo>
                    <a:pt x="41" y="2792"/>
                  </a:lnTo>
                  <a:lnTo>
                    <a:pt x="42" y="2798"/>
                  </a:lnTo>
                  <a:lnTo>
                    <a:pt x="57" y="2796"/>
                  </a:lnTo>
                  <a:lnTo>
                    <a:pt x="63" y="2799"/>
                  </a:lnTo>
                  <a:lnTo>
                    <a:pt x="67" y="2804"/>
                  </a:lnTo>
                  <a:lnTo>
                    <a:pt x="81" y="2803"/>
                  </a:lnTo>
                  <a:lnTo>
                    <a:pt x="87" y="2804"/>
                  </a:lnTo>
                  <a:lnTo>
                    <a:pt x="98" y="2812"/>
                  </a:lnTo>
                  <a:lnTo>
                    <a:pt x="97" y="2829"/>
                  </a:lnTo>
                  <a:lnTo>
                    <a:pt x="108" y="2822"/>
                  </a:lnTo>
                  <a:lnTo>
                    <a:pt x="115" y="2821"/>
                  </a:lnTo>
                  <a:lnTo>
                    <a:pt x="120" y="2817"/>
                  </a:lnTo>
                  <a:lnTo>
                    <a:pt x="140" y="2817"/>
                  </a:lnTo>
                  <a:lnTo>
                    <a:pt x="146" y="2820"/>
                  </a:lnTo>
                  <a:lnTo>
                    <a:pt x="160" y="2837"/>
                  </a:lnTo>
                  <a:lnTo>
                    <a:pt x="166" y="2838"/>
                  </a:lnTo>
                  <a:lnTo>
                    <a:pt x="168" y="2848"/>
                  </a:lnTo>
                  <a:lnTo>
                    <a:pt x="165" y="2854"/>
                  </a:lnTo>
                  <a:lnTo>
                    <a:pt x="165" y="2862"/>
                  </a:lnTo>
                  <a:lnTo>
                    <a:pt x="170" y="2867"/>
                  </a:lnTo>
                  <a:lnTo>
                    <a:pt x="172" y="2873"/>
                  </a:lnTo>
                  <a:lnTo>
                    <a:pt x="169" y="2887"/>
                  </a:lnTo>
                  <a:lnTo>
                    <a:pt x="163" y="2891"/>
                  </a:lnTo>
                  <a:lnTo>
                    <a:pt x="161" y="2898"/>
                  </a:lnTo>
                  <a:lnTo>
                    <a:pt x="163" y="2904"/>
                  </a:lnTo>
                  <a:lnTo>
                    <a:pt x="174" y="2915"/>
                  </a:lnTo>
                  <a:lnTo>
                    <a:pt x="191" y="2953"/>
                  </a:lnTo>
                  <a:lnTo>
                    <a:pt x="204" y="2959"/>
                  </a:lnTo>
                  <a:lnTo>
                    <a:pt x="207" y="2964"/>
                  </a:lnTo>
                  <a:lnTo>
                    <a:pt x="209" y="2972"/>
                  </a:lnTo>
                  <a:lnTo>
                    <a:pt x="208" y="2978"/>
                  </a:lnTo>
                  <a:lnTo>
                    <a:pt x="210" y="2985"/>
                  </a:lnTo>
                  <a:lnTo>
                    <a:pt x="231" y="2982"/>
                  </a:lnTo>
                  <a:lnTo>
                    <a:pt x="236" y="2987"/>
                  </a:lnTo>
                  <a:lnTo>
                    <a:pt x="243" y="2989"/>
                  </a:lnTo>
                  <a:lnTo>
                    <a:pt x="241" y="2995"/>
                  </a:lnTo>
                  <a:lnTo>
                    <a:pt x="245" y="3000"/>
                  </a:lnTo>
                  <a:lnTo>
                    <a:pt x="253" y="3001"/>
                  </a:lnTo>
                  <a:lnTo>
                    <a:pt x="253" y="3013"/>
                  </a:lnTo>
                  <a:lnTo>
                    <a:pt x="227" y="3035"/>
                  </a:lnTo>
                  <a:lnTo>
                    <a:pt x="213" y="3034"/>
                  </a:lnTo>
                  <a:lnTo>
                    <a:pt x="203" y="3025"/>
                  </a:lnTo>
                  <a:lnTo>
                    <a:pt x="196" y="3025"/>
                  </a:lnTo>
                  <a:lnTo>
                    <a:pt x="190" y="3027"/>
                  </a:lnTo>
                  <a:lnTo>
                    <a:pt x="189" y="3034"/>
                  </a:lnTo>
                  <a:lnTo>
                    <a:pt x="182" y="3036"/>
                  </a:lnTo>
                  <a:lnTo>
                    <a:pt x="183" y="3044"/>
                  </a:lnTo>
                  <a:lnTo>
                    <a:pt x="193" y="3052"/>
                  </a:lnTo>
                  <a:lnTo>
                    <a:pt x="195" y="3060"/>
                  </a:lnTo>
                  <a:lnTo>
                    <a:pt x="193" y="3066"/>
                  </a:lnTo>
                  <a:lnTo>
                    <a:pt x="197" y="3071"/>
                  </a:lnTo>
                  <a:lnTo>
                    <a:pt x="196" y="3078"/>
                  </a:lnTo>
                  <a:lnTo>
                    <a:pt x="201" y="3081"/>
                  </a:lnTo>
                  <a:lnTo>
                    <a:pt x="205" y="3088"/>
                  </a:lnTo>
                  <a:lnTo>
                    <a:pt x="204" y="3095"/>
                  </a:lnTo>
                  <a:lnTo>
                    <a:pt x="208" y="3114"/>
                  </a:lnTo>
                  <a:lnTo>
                    <a:pt x="213" y="3118"/>
                  </a:lnTo>
                  <a:lnTo>
                    <a:pt x="220" y="3120"/>
                  </a:lnTo>
                  <a:lnTo>
                    <a:pt x="226" y="3117"/>
                  </a:lnTo>
                  <a:lnTo>
                    <a:pt x="230" y="3112"/>
                  </a:lnTo>
                  <a:lnTo>
                    <a:pt x="232" y="3104"/>
                  </a:lnTo>
                  <a:lnTo>
                    <a:pt x="238" y="3100"/>
                  </a:lnTo>
                  <a:lnTo>
                    <a:pt x="260" y="3103"/>
                  </a:lnTo>
                  <a:lnTo>
                    <a:pt x="274" y="3099"/>
                  </a:lnTo>
                  <a:lnTo>
                    <a:pt x="286" y="3101"/>
                  </a:lnTo>
                  <a:lnTo>
                    <a:pt x="300" y="3098"/>
                  </a:lnTo>
                  <a:lnTo>
                    <a:pt x="312" y="3106"/>
                  </a:lnTo>
                  <a:lnTo>
                    <a:pt x="315" y="3113"/>
                  </a:lnTo>
                  <a:lnTo>
                    <a:pt x="315" y="3120"/>
                  </a:lnTo>
                  <a:lnTo>
                    <a:pt x="330" y="3135"/>
                  </a:lnTo>
                  <a:lnTo>
                    <a:pt x="330" y="3144"/>
                  </a:lnTo>
                  <a:lnTo>
                    <a:pt x="323" y="3147"/>
                  </a:lnTo>
                  <a:lnTo>
                    <a:pt x="316" y="3148"/>
                  </a:lnTo>
                  <a:lnTo>
                    <a:pt x="319" y="3154"/>
                  </a:lnTo>
                  <a:lnTo>
                    <a:pt x="319" y="3160"/>
                  </a:lnTo>
                  <a:lnTo>
                    <a:pt x="323" y="3174"/>
                  </a:lnTo>
                  <a:lnTo>
                    <a:pt x="335" y="3182"/>
                  </a:lnTo>
                  <a:lnTo>
                    <a:pt x="349" y="3185"/>
                  </a:lnTo>
                  <a:lnTo>
                    <a:pt x="355" y="3182"/>
                  </a:lnTo>
                  <a:lnTo>
                    <a:pt x="363" y="3182"/>
                  </a:lnTo>
                  <a:lnTo>
                    <a:pt x="365" y="3189"/>
                  </a:lnTo>
                  <a:lnTo>
                    <a:pt x="374" y="3199"/>
                  </a:lnTo>
                  <a:lnTo>
                    <a:pt x="381" y="3222"/>
                  </a:lnTo>
                  <a:lnTo>
                    <a:pt x="379" y="3229"/>
                  </a:lnTo>
                  <a:lnTo>
                    <a:pt x="381" y="3236"/>
                  </a:lnTo>
                  <a:lnTo>
                    <a:pt x="392" y="3244"/>
                  </a:lnTo>
                  <a:lnTo>
                    <a:pt x="398" y="3241"/>
                  </a:lnTo>
                  <a:lnTo>
                    <a:pt x="405" y="3239"/>
                  </a:lnTo>
                  <a:lnTo>
                    <a:pt x="412" y="3241"/>
                  </a:lnTo>
                  <a:lnTo>
                    <a:pt x="422" y="3251"/>
                  </a:lnTo>
                  <a:lnTo>
                    <a:pt x="428" y="3248"/>
                  </a:lnTo>
                  <a:lnTo>
                    <a:pt x="435" y="3251"/>
                  </a:lnTo>
                  <a:lnTo>
                    <a:pt x="469" y="3238"/>
                  </a:lnTo>
                  <a:lnTo>
                    <a:pt x="475" y="3240"/>
                  </a:lnTo>
                  <a:lnTo>
                    <a:pt x="498" y="3276"/>
                  </a:lnTo>
                  <a:lnTo>
                    <a:pt x="506" y="3276"/>
                  </a:lnTo>
                  <a:lnTo>
                    <a:pt x="508" y="3269"/>
                  </a:lnTo>
                  <a:lnTo>
                    <a:pt x="515" y="3270"/>
                  </a:lnTo>
                  <a:lnTo>
                    <a:pt x="520" y="3275"/>
                  </a:lnTo>
                  <a:lnTo>
                    <a:pt x="526" y="3276"/>
                  </a:lnTo>
                  <a:lnTo>
                    <a:pt x="532" y="3279"/>
                  </a:lnTo>
                  <a:lnTo>
                    <a:pt x="538" y="3283"/>
                  </a:lnTo>
                  <a:lnTo>
                    <a:pt x="551" y="3283"/>
                  </a:lnTo>
                  <a:lnTo>
                    <a:pt x="563" y="3291"/>
                  </a:lnTo>
                  <a:lnTo>
                    <a:pt x="569" y="3291"/>
                  </a:lnTo>
                  <a:lnTo>
                    <a:pt x="580" y="3299"/>
                  </a:lnTo>
                  <a:lnTo>
                    <a:pt x="595" y="3300"/>
                  </a:lnTo>
                  <a:lnTo>
                    <a:pt x="600" y="3305"/>
                  </a:lnTo>
                  <a:lnTo>
                    <a:pt x="594" y="3308"/>
                  </a:lnTo>
                  <a:lnTo>
                    <a:pt x="601" y="3328"/>
                  </a:lnTo>
                  <a:lnTo>
                    <a:pt x="594" y="3341"/>
                  </a:lnTo>
                  <a:lnTo>
                    <a:pt x="580" y="3344"/>
                  </a:lnTo>
                  <a:lnTo>
                    <a:pt x="584" y="3349"/>
                  </a:lnTo>
                  <a:lnTo>
                    <a:pt x="592" y="3351"/>
                  </a:lnTo>
                  <a:lnTo>
                    <a:pt x="595" y="3357"/>
                  </a:lnTo>
                  <a:lnTo>
                    <a:pt x="581" y="3361"/>
                  </a:lnTo>
                  <a:lnTo>
                    <a:pt x="579" y="3367"/>
                  </a:lnTo>
                  <a:lnTo>
                    <a:pt x="578" y="3374"/>
                  </a:lnTo>
                  <a:lnTo>
                    <a:pt x="582" y="3379"/>
                  </a:lnTo>
                  <a:lnTo>
                    <a:pt x="584" y="3385"/>
                  </a:lnTo>
                  <a:lnTo>
                    <a:pt x="583" y="3393"/>
                  </a:lnTo>
                  <a:lnTo>
                    <a:pt x="588" y="3396"/>
                  </a:lnTo>
                  <a:lnTo>
                    <a:pt x="580" y="3430"/>
                  </a:lnTo>
                  <a:lnTo>
                    <a:pt x="574" y="3432"/>
                  </a:lnTo>
                  <a:lnTo>
                    <a:pt x="561" y="3429"/>
                  </a:lnTo>
                  <a:lnTo>
                    <a:pt x="554" y="3431"/>
                  </a:lnTo>
                  <a:lnTo>
                    <a:pt x="542" y="3423"/>
                  </a:lnTo>
                  <a:lnTo>
                    <a:pt x="528" y="3440"/>
                  </a:lnTo>
                  <a:lnTo>
                    <a:pt x="515" y="3446"/>
                  </a:lnTo>
                  <a:lnTo>
                    <a:pt x="509" y="3457"/>
                  </a:lnTo>
                  <a:lnTo>
                    <a:pt x="510" y="3479"/>
                  </a:lnTo>
                  <a:lnTo>
                    <a:pt x="522" y="3473"/>
                  </a:lnTo>
                  <a:lnTo>
                    <a:pt x="530" y="3475"/>
                  </a:lnTo>
                  <a:lnTo>
                    <a:pt x="537" y="3470"/>
                  </a:lnTo>
                  <a:lnTo>
                    <a:pt x="548" y="3468"/>
                  </a:lnTo>
                  <a:lnTo>
                    <a:pt x="554" y="3470"/>
                  </a:lnTo>
                  <a:lnTo>
                    <a:pt x="555" y="3475"/>
                  </a:lnTo>
                  <a:lnTo>
                    <a:pt x="561" y="3476"/>
                  </a:lnTo>
                  <a:lnTo>
                    <a:pt x="563" y="3480"/>
                  </a:lnTo>
                  <a:lnTo>
                    <a:pt x="562" y="3483"/>
                  </a:lnTo>
                  <a:lnTo>
                    <a:pt x="554" y="3483"/>
                  </a:lnTo>
                  <a:lnTo>
                    <a:pt x="520" y="3499"/>
                  </a:lnTo>
                  <a:lnTo>
                    <a:pt x="521" y="3503"/>
                  </a:lnTo>
                  <a:lnTo>
                    <a:pt x="524" y="3508"/>
                  </a:lnTo>
                  <a:lnTo>
                    <a:pt x="520" y="3509"/>
                  </a:lnTo>
                  <a:lnTo>
                    <a:pt x="511" y="3507"/>
                  </a:lnTo>
                  <a:lnTo>
                    <a:pt x="489" y="3510"/>
                  </a:lnTo>
                  <a:lnTo>
                    <a:pt x="487" y="3519"/>
                  </a:lnTo>
                  <a:lnTo>
                    <a:pt x="495" y="3526"/>
                  </a:lnTo>
                  <a:lnTo>
                    <a:pt x="506" y="3530"/>
                  </a:lnTo>
                  <a:lnTo>
                    <a:pt x="522" y="3550"/>
                  </a:lnTo>
                  <a:lnTo>
                    <a:pt x="520" y="3551"/>
                  </a:lnTo>
                  <a:lnTo>
                    <a:pt x="508" y="3547"/>
                  </a:lnTo>
                  <a:lnTo>
                    <a:pt x="503" y="3556"/>
                  </a:lnTo>
                  <a:lnTo>
                    <a:pt x="497" y="3556"/>
                  </a:lnTo>
                  <a:lnTo>
                    <a:pt x="471" y="3597"/>
                  </a:lnTo>
                  <a:lnTo>
                    <a:pt x="446" y="3596"/>
                  </a:lnTo>
                  <a:lnTo>
                    <a:pt x="443" y="3600"/>
                  </a:lnTo>
                  <a:lnTo>
                    <a:pt x="443" y="3606"/>
                  </a:lnTo>
                  <a:lnTo>
                    <a:pt x="435" y="3609"/>
                  </a:lnTo>
                  <a:lnTo>
                    <a:pt x="456" y="3623"/>
                  </a:lnTo>
                  <a:lnTo>
                    <a:pt x="461" y="3634"/>
                  </a:lnTo>
                  <a:lnTo>
                    <a:pt x="470" y="3644"/>
                  </a:lnTo>
                  <a:lnTo>
                    <a:pt x="478" y="3645"/>
                  </a:lnTo>
                  <a:lnTo>
                    <a:pt x="481" y="3642"/>
                  </a:lnTo>
                  <a:lnTo>
                    <a:pt x="558" y="3692"/>
                  </a:lnTo>
                  <a:lnTo>
                    <a:pt x="569" y="3710"/>
                  </a:lnTo>
                  <a:lnTo>
                    <a:pt x="576" y="3712"/>
                  </a:lnTo>
                  <a:lnTo>
                    <a:pt x="587" y="3721"/>
                  </a:lnTo>
                  <a:lnTo>
                    <a:pt x="608" y="3716"/>
                  </a:lnTo>
                  <a:lnTo>
                    <a:pt x="614" y="3718"/>
                  </a:lnTo>
                  <a:lnTo>
                    <a:pt x="621" y="3717"/>
                  </a:lnTo>
                  <a:lnTo>
                    <a:pt x="634" y="3722"/>
                  </a:lnTo>
                  <a:lnTo>
                    <a:pt x="639" y="3727"/>
                  </a:lnTo>
                  <a:lnTo>
                    <a:pt x="672" y="3737"/>
                  </a:lnTo>
                  <a:lnTo>
                    <a:pt x="701" y="3736"/>
                  </a:lnTo>
                  <a:lnTo>
                    <a:pt x="715" y="3740"/>
                  </a:lnTo>
                  <a:lnTo>
                    <a:pt x="728" y="3740"/>
                  </a:lnTo>
                  <a:lnTo>
                    <a:pt x="770" y="3768"/>
                  </a:lnTo>
                  <a:lnTo>
                    <a:pt x="772" y="3774"/>
                  </a:lnTo>
                  <a:lnTo>
                    <a:pt x="778" y="3777"/>
                  </a:lnTo>
                  <a:lnTo>
                    <a:pt x="804" y="3767"/>
                  </a:lnTo>
                  <a:lnTo>
                    <a:pt x="810" y="3767"/>
                  </a:lnTo>
                  <a:lnTo>
                    <a:pt x="815" y="3771"/>
                  </a:lnTo>
                  <a:lnTo>
                    <a:pt x="823" y="3769"/>
                  </a:lnTo>
                  <a:lnTo>
                    <a:pt x="837" y="3771"/>
                  </a:lnTo>
                  <a:lnTo>
                    <a:pt x="840" y="3777"/>
                  </a:lnTo>
                  <a:lnTo>
                    <a:pt x="846" y="3780"/>
                  </a:lnTo>
                  <a:lnTo>
                    <a:pt x="854" y="3781"/>
                  </a:lnTo>
                  <a:lnTo>
                    <a:pt x="860" y="3783"/>
                  </a:lnTo>
                  <a:lnTo>
                    <a:pt x="862" y="3790"/>
                  </a:lnTo>
                  <a:lnTo>
                    <a:pt x="859" y="3803"/>
                  </a:lnTo>
                  <a:lnTo>
                    <a:pt x="871" y="3811"/>
                  </a:lnTo>
                  <a:lnTo>
                    <a:pt x="883" y="3816"/>
                  </a:lnTo>
                  <a:lnTo>
                    <a:pt x="900" y="3827"/>
                  </a:lnTo>
                  <a:lnTo>
                    <a:pt x="907" y="3827"/>
                  </a:lnTo>
                  <a:lnTo>
                    <a:pt x="916" y="3837"/>
                  </a:lnTo>
                  <a:lnTo>
                    <a:pt x="920" y="3843"/>
                  </a:lnTo>
                  <a:lnTo>
                    <a:pt x="927" y="3843"/>
                  </a:lnTo>
                  <a:lnTo>
                    <a:pt x="934" y="3863"/>
                  </a:lnTo>
                  <a:lnTo>
                    <a:pt x="954" y="3865"/>
                  </a:lnTo>
                  <a:lnTo>
                    <a:pt x="962" y="3864"/>
                  </a:lnTo>
                  <a:lnTo>
                    <a:pt x="966" y="3859"/>
                  </a:lnTo>
                  <a:lnTo>
                    <a:pt x="971" y="3846"/>
                  </a:lnTo>
                  <a:lnTo>
                    <a:pt x="984" y="3840"/>
                  </a:lnTo>
                  <a:lnTo>
                    <a:pt x="990" y="3824"/>
                  </a:lnTo>
                  <a:lnTo>
                    <a:pt x="983" y="3820"/>
                  </a:lnTo>
                  <a:lnTo>
                    <a:pt x="946" y="3748"/>
                  </a:lnTo>
                  <a:lnTo>
                    <a:pt x="946" y="3729"/>
                  </a:lnTo>
                  <a:lnTo>
                    <a:pt x="952" y="3706"/>
                  </a:lnTo>
                  <a:lnTo>
                    <a:pt x="950" y="3695"/>
                  </a:lnTo>
                  <a:lnTo>
                    <a:pt x="943" y="3713"/>
                  </a:lnTo>
                  <a:lnTo>
                    <a:pt x="939" y="3707"/>
                  </a:lnTo>
                  <a:lnTo>
                    <a:pt x="937" y="3693"/>
                  </a:lnTo>
                  <a:lnTo>
                    <a:pt x="919" y="3663"/>
                  </a:lnTo>
                  <a:lnTo>
                    <a:pt x="910" y="3664"/>
                  </a:lnTo>
                  <a:lnTo>
                    <a:pt x="906" y="3651"/>
                  </a:lnTo>
                  <a:lnTo>
                    <a:pt x="913" y="3640"/>
                  </a:lnTo>
                  <a:lnTo>
                    <a:pt x="914" y="3629"/>
                  </a:lnTo>
                  <a:lnTo>
                    <a:pt x="920" y="3621"/>
                  </a:lnTo>
                  <a:lnTo>
                    <a:pt x="924" y="3621"/>
                  </a:lnTo>
                  <a:lnTo>
                    <a:pt x="926" y="3618"/>
                  </a:lnTo>
                  <a:lnTo>
                    <a:pt x="927" y="3610"/>
                  </a:lnTo>
                  <a:lnTo>
                    <a:pt x="935" y="3603"/>
                  </a:lnTo>
                  <a:lnTo>
                    <a:pt x="941" y="3573"/>
                  </a:lnTo>
                  <a:lnTo>
                    <a:pt x="947" y="3575"/>
                  </a:lnTo>
                  <a:lnTo>
                    <a:pt x="951" y="3547"/>
                  </a:lnTo>
                  <a:lnTo>
                    <a:pt x="944" y="3534"/>
                  </a:lnTo>
                  <a:lnTo>
                    <a:pt x="963" y="3537"/>
                  </a:lnTo>
                  <a:lnTo>
                    <a:pt x="962" y="3543"/>
                  </a:lnTo>
                  <a:lnTo>
                    <a:pt x="971" y="3565"/>
                  </a:lnTo>
                  <a:lnTo>
                    <a:pt x="978" y="3565"/>
                  </a:lnTo>
                  <a:lnTo>
                    <a:pt x="982" y="3563"/>
                  </a:lnTo>
                  <a:lnTo>
                    <a:pt x="986" y="3563"/>
                  </a:lnTo>
                  <a:lnTo>
                    <a:pt x="997" y="3539"/>
                  </a:lnTo>
                  <a:lnTo>
                    <a:pt x="1002" y="3536"/>
                  </a:lnTo>
                  <a:lnTo>
                    <a:pt x="996" y="3534"/>
                  </a:lnTo>
                  <a:lnTo>
                    <a:pt x="992" y="3528"/>
                  </a:lnTo>
                  <a:lnTo>
                    <a:pt x="986" y="3526"/>
                  </a:lnTo>
                  <a:lnTo>
                    <a:pt x="980" y="3526"/>
                  </a:lnTo>
                  <a:lnTo>
                    <a:pt x="973" y="3523"/>
                  </a:lnTo>
                  <a:lnTo>
                    <a:pt x="971" y="3518"/>
                  </a:lnTo>
                  <a:lnTo>
                    <a:pt x="977" y="3512"/>
                  </a:lnTo>
                  <a:lnTo>
                    <a:pt x="978" y="3505"/>
                  </a:lnTo>
                  <a:lnTo>
                    <a:pt x="984" y="3504"/>
                  </a:lnTo>
                  <a:lnTo>
                    <a:pt x="991" y="3508"/>
                  </a:lnTo>
                  <a:lnTo>
                    <a:pt x="1002" y="3505"/>
                  </a:lnTo>
                  <a:lnTo>
                    <a:pt x="995" y="3457"/>
                  </a:lnTo>
                  <a:lnTo>
                    <a:pt x="988" y="3455"/>
                  </a:lnTo>
                  <a:lnTo>
                    <a:pt x="979" y="3436"/>
                  </a:lnTo>
                  <a:lnTo>
                    <a:pt x="973" y="3432"/>
                  </a:lnTo>
                  <a:lnTo>
                    <a:pt x="952" y="3433"/>
                  </a:lnTo>
                  <a:lnTo>
                    <a:pt x="941" y="3430"/>
                  </a:lnTo>
                  <a:lnTo>
                    <a:pt x="939" y="3438"/>
                  </a:lnTo>
                  <a:lnTo>
                    <a:pt x="930" y="3428"/>
                  </a:lnTo>
                  <a:lnTo>
                    <a:pt x="929" y="3420"/>
                  </a:lnTo>
                  <a:lnTo>
                    <a:pt x="926" y="3415"/>
                  </a:lnTo>
                  <a:lnTo>
                    <a:pt x="929" y="3409"/>
                  </a:lnTo>
                  <a:lnTo>
                    <a:pt x="926" y="3403"/>
                  </a:lnTo>
                  <a:lnTo>
                    <a:pt x="925" y="3396"/>
                  </a:lnTo>
                  <a:lnTo>
                    <a:pt x="900" y="3388"/>
                  </a:lnTo>
                  <a:lnTo>
                    <a:pt x="909" y="3350"/>
                  </a:lnTo>
                  <a:lnTo>
                    <a:pt x="921" y="3344"/>
                  </a:lnTo>
                  <a:lnTo>
                    <a:pt x="925" y="3338"/>
                  </a:lnTo>
                  <a:lnTo>
                    <a:pt x="922" y="3331"/>
                  </a:lnTo>
                  <a:lnTo>
                    <a:pt x="913" y="3322"/>
                  </a:lnTo>
                  <a:lnTo>
                    <a:pt x="921" y="3282"/>
                  </a:lnTo>
                  <a:lnTo>
                    <a:pt x="933" y="3276"/>
                  </a:lnTo>
                  <a:lnTo>
                    <a:pt x="937" y="3270"/>
                  </a:lnTo>
                  <a:lnTo>
                    <a:pt x="936" y="3263"/>
                  </a:lnTo>
                  <a:lnTo>
                    <a:pt x="938" y="3257"/>
                  </a:lnTo>
                  <a:lnTo>
                    <a:pt x="938" y="3250"/>
                  </a:lnTo>
                  <a:lnTo>
                    <a:pt x="942" y="3243"/>
                  </a:lnTo>
                  <a:lnTo>
                    <a:pt x="946" y="3238"/>
                  </a:lnTo>
                  <a:lnTo>
                    <a:pt x="951" y="3242"/>
                  </a:lnTo>
                  <a:lnTo>
                    <a:pt x="954" y="3248"/>
                  </a:lnTo>
                  <a:lnTo>
                    <a:pt x="965" y="3257"/>
                  </a:lnTo>
                  <a:lnTo>
                    <a:pt x="980" y="3289"/>
                  </a:lnTo>
                  <a:lnTo>
                    <a:pt x="987" y="3291"/>
                  </a:lnTo>
                  <a:lnTo>
                    <a:pt x="1009" y="3275"/>
                  </a:lnTo>
                  <a:lnTo>
                    <a:pt x="995" y="3228"/>
                  </a:lnTo>
                  <a:lnTo>
                    <a:pt x="1001" y="3230"/>
                  </a:lnTo>
                  <a:lnTo>
                    <a:pt x="1032" y="3212"/>
                  </a:lnTo>
                  <a:lnTo>
                    <a:pt x="1035" y="3206"/>
                  </a:lnTo>
                  <a:lnTo>
                    <a:pt x="1035" y="3192"/>
                  </a:lnTo>
                  <a:lnTo>
                    <a:pt x="1042" y="3191"/>
                  </a:lnTo>
                  <a:lnTo>
                    <a:pt x="1049" y="3191"/>
                  </a:lnTo>
                  <a:lnTo>
                    <a:pt x="1055" y="3189"/>
                  </a:lnTo>
                  <a:lnTo>
                    <a:pt x="1059" y="3184"/>
                  </a:lnTo>
                  <a:lnTo>
                    <a:pt x="1073" y="3179"/>
                  </a:lnTo>
                  <a:lnTo>
                    <a:pt x="1076" y="3173"/>
                  </a:lnTo>
                  <a:lnTo>
                    <a:pt x="1083" y="3169"/>
                  </a:lnTo>
                  <a:lnTo>
                    <a:pt x="1087" y="3164"/>
                  </a:lnTo>
                  <a:lnTo>
                    <a:pt x="1089" y="3157"/>
                  </a:lnTo>
                  <a:lnTo>
                    <a:pt x="1094" y="3152"/>
                  </a:lnTo>
                  <a:lnTo>
                    <a:pt x="1107" y="3149"/>
                  </a:lnTo>
                  <a:lnTo>
                    <a:pt x="1121" y="3149"/>
                  </a:lnTo>
                  <a:lnTo>
                    <a:pt x="1125" y="3163"/>
                  </a:lnTo>
                  <a:lnTo>
                    <a:pt x="1139" y="3159"/>
                  </a:lnTo>
                  <a:lnTo>
                    <a:pt x="1143" y="3165"/>
                  </a:lnTo>
                  <a:lnTo>
                    <a:pt x="1147" y="3158"/>
                  </a:lnTo>
                  <a:lnTo>
                    <a:pt x="1149" y="3151"/>
                  </a:lnTo>
                  <a:lnTo>
                    <a:pt x="1154" y="3146"/>
                  </a:lnTo>
                  <a:lnTo>
                    <a:pt x="1160" y="3147"/>
                  </a:lnTo>
                  <a:lnTo>
                    <a:pt x="1166" y="3144"/>
                  </a:lnTo>
                  <a:lnTo>
                    <a:pt x="1174" y="3144"/>
                  </a:lnTo>
                  <a:lnTo>
                    <a:pt x="1178" y="3157"/>
                  </a:lnTo>
                  <a:lnTo>
                    <a:pt x="1182" y="3163"/>
                  </a:lnTo>
                  <a:lnTo>
                    <a:pt x="1196" y="3159"/>
                  </a:lnTo>
                  <a:lnTo>
                    <a:pt x="1202" y="3162"/>
                  </a:lnTo>
                  <a:lnTo>
                    <a:pt x="1216" y="3158"/>
                  </a:lnTo>
                  <a:lnTo>
                    <a:pt x="1223" y="3159"/>
                  </a:lnTo>
                  <a:lnTo>
                    <a:pt x="1234" y="3168"/>
                  </a:lnTo>
                  <a:lnTo>
                    <a:pt x="1238" y="3181"/>
                  </a:lnTo>
                  <a:lnTo>
                    <a:pt x="1256" y="3191"/>
                  </a:lnTo>
                  <a:lnTo>
                    <a:pt x="1261" y="3197"/>
                  </a:lnTo>
                  <a:lnTo>
                    <a:pt x="1264" y="3204"/>
                  </a:lnTo>
                  <a:lnTo>
                    <a:pt x="1272" y="3215"/>
                  </a:lnTo>
                  <a:lnTo>
                    <a:pt x="1272" y="3228"/>
                  </a:lnTo>
                  <a:lnTo>
                    <a:pt x="1277" y="3234"/>
                  </a:lnTo>
                  <a:lnTo>
                    <a:pt x="1283" y="3232"/>
                  </a:lnTo>
                  <a:lnTo>
                    <a:pt x="1283" y="3210"/>
                  </a:lnTo>
                  <a:lnTo>
                    <a:pt x="1279" y="3205"/>
                  </a:lnTo>
                  <a:lnTo>
                    <a:pt x="1284" y="3200"/>
                  </a:lnTo>
                  <a:lnTo>
                    <a:pt x="1290" y="3199"/>
                  </a:lnTo>
                  <a:lnTo>
                    <a:pt x="1293" y="3205"/>
                  </a:lnTo>
                  <a:lnTo>
                    <a:pt x="1299" y="3209"/>
                  </a:lnTo>
                  <a:lnTo>
                    <a:pt x="1300" y="3216"/>
                  </a:lnTo>
                  <a:lnTo>
                    <a:pt x="1305" y="3221"/>
                  </a:lnTo>
                  <a:lnTo>
                    <a:pt x="1331" y="3233"/>
                  </a:lnTo>
                  <a:lnTo>
                    <a:pt x="1338" y="3230"/>
                  </a:lnTo>
                  <a:lnTo>
                    <a:pt x="1355" y="3218"/>
                  </a:lnTo>
                  <a:lnTo>
                    <a:pt x="1355" y="3211"/>
                  </a:lnTo>
                  <a:lnTo>
                    <a:pt x="1361" y="3208"/>
                  </a:lnTo>
                  <a:lnTo>
                    <a:pt x="1366" y="3204"/>
                  </a:lnTo>
                  <a:lnTo>
                    <a:pt x="1373" y="3202"/>
                  </a:lnTo>
                  <a:lnTo>
                    <a:pt x="1379" y="3205"/>
                  </a:lnTo>
                  <a:lnTo>
                    <a:pt x="1379" y="3198"/>
                  </a:lnTo>
                  <a:lnTo>
                    <a:pt x="1393" y="3200"/>
                  </a:lnTo>
                  <a:lnTo>
                    <a:pt x="1400" y="3195"/>
                  </a:lnTo>
                  <a:lnTo>
                    <a:pt x="1416" y="3209"/>
                  </a:lnTo>
                  <a:lnTo>
                    <a:pt x="1428" y="3202"/>
                  </a:lnTo>
                  <a:lnTo>
                    <a:pt x="1430" y="3195"/>
                  </a:lnTo>
                  <a:lnTo>
                    <a:pt x="1444" y="3195"/>
                  </a:lnTo>
                  <a:lnTo>
                    <a:pt x="1451" y="3192"/>
                  </a:lnTo>
                  <a:lnTo>
                    <a:pt x="1463" y="3198"/>
                  </a:lnTo>
                  <a:lnTo>
                    <a:pt x="1467" y="3203"/>
                  </a:lnTo>
                  <a:lnTo>
                    <a:pt x="1469" y="3217"/>
                  </a:lnTo>
                  <a:lnTo>
                    <a:pt x="1478" y="3226"/>
                  </a:lnTo>
                  <a:lnTo>
                    <a:pt x="1492" y="3225"/>
                  </a:lnTo>
                  <a:lnTo>
                    <a:pt x="1505" y="3228"/>
                  </a:lnTo>
                  <a:lnTo>
                    <a:pt x="1508" y="3237"/>
                  </a:lnTo>
                  <a:lnTo>
                    <a:pt x="1522" y="3237"/>
                  </a:lnTo>
                  <a:lnTo>
                    <a:pt x="1527" y="3233"/>
                  </a:lnTo>
                  <a:lnTo>
                    <a:pt x="1537" y="3213"/>
                  </a:lnTo>
                  <a:lnTo>
                    <a:pt x="1544" y="3217"/>
                  </a:lnTo>
                  <a:lnTo>
                    <a:pt x="1552" y="3227"/>
                  </a:lnTo>
                  <a:lnTo>
                    <a:pt x="1580" y="3225"/>
                  </a:lnTo>
                  <a:lnTo>
                    <a:pt x="1586" y="3221"/>
                  </a:lnTo>
                  <a:lnTo>
                    <a:pt x="1599" y="3216"/>
                  </a:lnTo>
                  <a:lnTo>
                    <a:pt x="1613" y="3177"/>
                  </a:lnTo>
                  <a:lnTo>
                    <a:pt x="1606" y="3169"/>
                  </a:lnTo>
                  <a:lnTo>
                    <a:pt x="1581" y="3167"/>
                  </a:lnTo>
                  <a:lnTo>
                    <a:pt x="1572" y="3156"/>
                  </a:lnTo>
                  <a:lnTo>
                    <a:pt x="1551" y="3151"/>
                  </a:lnTo>
                  <a:lnTo>
                    <a:pt x="1552" y="3144"/>
                  </a:lnTo>
                  <a:lnTo>
                    <a:pt x="1549" y="3137"/>
                  </a:lnTo>
                  <a:lnTo>
                    <a:pt x="1535" y="3135"/>
                  </a:lnTo>
                  <a:lnTo>
                    <a:pt x="1535" y="3128"/>
                  </a:lnTo>
                  <a:lnTo>
                    <a:pt x="1542" y="3126"/>
                  </a:lnTo>
                  <a:lnTo>
                    <a:pt x="1552" y="3117"/>
                  </a:lnTo>
                  <a:lnTo>
                    <a:pt x="1578" y="3105"/>
                  </a:lnTo>
                  <a:lnTo>
                    <a:pt x="1581" y="3099"/>
                  </a:lnTo>
                  <a:lnTo>
                    <a:pt x="1582" y="3092"/>
                  </a:lnTo>
                  <a:lnTo>
                    <a:pt x="1566" y="3068"/>
                  </a:lnTo>
                  <a:lnTo>
                    <a:pt x="1572" y="3066"/>
                  </a:lnTo>
                  <a:lnTo>
                    <a:pt x="1578" y="3061"/>
                  </a:lnTo>
                  <a:lnTo>
                    <a:pt x="1580" y="3054"/>
                  </a:lnTo>
                  <a:lnTo>
                    <a:pt x="1585" y="3049"/>
                  </a:lnTo>
                  <a:lnTo>
                    <a:pt x="1593" y="3048"/>
                  </a:lnTo>
                  <a:lnTo>
                    <a:pt x="1599" y="3050"/>
                  </a:lnTo>
                  <a:lnTo>
                    <a:pt x="1606" y="3049"/>
                  </a:lnTo>
                  <a:lnTo>
                    <a:pt x="1613" y="3050"/>
                  </a:lnTo>
                  <a:lnTo>
                    <a:pt x="1627" y="3050"/>
                  </a:lnTo>
                  <a:lnTo>
                    <a:pt x="1633" y="3048"/>
                  </a:lnTo>
                  <a:lnTo>
                    <a:pt x="1636" y="3042"/>
                  </a:lnTo>
                  <a:lnTo>
                    <a:pt x="1633" y="3035"/>
                  </a:lnTo>
                  <a:lnTo>
                    <a:pt x="1620" y="3029"/>
                  </a:lnTo>
                  <a:lnTo>
                    <a:pt x="1593" y="3025"/>
                  </a:lnTo>
                  <a:lnTo>
                    <a:pt x="1589" y="3019"/>
                  </a:lnTo>
                  <a:lnTo>
                    <a:pt x="1590" y="3012"/>
                  </a:lnTo>
                  <a:lnTo>
                    <a:pt x="1597" y="3012"/>
                  </a:lnTo>
                  <a:lnTo>
                    <a:pt x="1603" y="3010"/>
                  </a:lnTo>
                  <a:lnTo>
                    <a:pt x="1606" y="3004"/>
                  </a:lnTo>
                  <a:lnTo>
                    <a:pt x="1602" y="2998"/>
                  </a:lnTo>
                  <a:lnTo>
                    <a:pt x="1596" y="3003"/>
                  </a:lnTo>
                  <a:lnTo>
                    <a:pt x="1582" y="3003"/>
                  </a:lnTo>
                  <a:lnTo>
                    <a:pt x="1582" y="2995"/>
                  </a:lnTo>
                  <a:lnTo>
                    <a:pt x="1584" y="2989"/>
                  </a:lnTo>
                  <a:lnTo>
                    <a:pt x="1588" y="2983"/>
                  </a:lnTo>
                  <a:lnTo>
                    <a:pt x="1579" y="2973"/>
                  </a:lnTo>
                  <a:lnTo>
                    <a:pt x="1593" y="2973"/>
                  </a:lnTo>
                  <a:lnTo>
                    <a:pt x="1596" y="2968"/>
                  </a:lnTo>
                  <a:lnTo>
                    <a:pt x="1604" y="2968"/>
                  </a:lnTo>
                  <a:lnTo>
                    <a:pt x="1609" y="2973"/>
                  </a:lnTo>
                  <a:lnTo>
                    <a:pt x="1615" y="2972"/>
                  </a:lnTo>
                  <a:lnTo>
                    <a:pt x="1622" y="2973"/>
                  </a:lnTo>
                  <a:lnTo>
                    <a:pt x="1629" y="2971"/>
                  </a:lnTo>
                  <a:lnTo>
                    <a:pt x="1650" y="2971"/>
                  </a:lnTo>
                  <a:lnTo>
                    <a:pt x="1653" y="2977"/>
                  </a:lnTo>
                  <a:lnTo>
                    <a:pt x="1663" y="2966"/>
                  </a:lnTo>
                  <a:lnTo>
                    <a:pt x="1669" y="2964"/>
                  </a:lnTo>
                  <a:lnTo>
                    <a:pt x="1683" y="2964"/>
                  </a:lnTo>
                  <a:lnTo>
                    <a:pt x="1688" y="2960"/>
                  </a:lnTo>
                  <a:lnTo>
                    <a:pt x="1694" y="2958"/>
                  </a:lnTo>
                  <a:lnTo>
                    <a:pt x="1706" y="2950"/>
                  </a:lnTo>
                  <a:lnTo>
                    <a:pt x="1712" y="2952"/>
                  </a:lnTo>
                  <a:lnTo>
                    <a:pt x="1718" y="2956"/>
                  </a:lnTo>
                  <a:lnTo>
                    <a:pt x="1725" y="2956"/>
                  </a:lnTo>
                  <a:lnTo>
                    <a:pt x="1727" y="2950"/>
                  </a:lnTo>
                  <a:lnTo>
                    <a:pt x="1741" y="2946"/>
                  </a:lnTo>
                  <a:lnTo>
                    <a:pt x="1746" y="2942"/>
                  </a:lnTo>
                  <a:lnTo>
                    <a:pt x="1753" y="2942"/>
                  </a:lnTo>
                  <a:lnTo>
                    <a:pt x="1760" y="2939"/>
                  </a:lnTo>
                  <a:lnTo>
                    <a:pt x="1767" y="2939"/>
                  </a:lnTo>
                  <a:lnTo>
                    <a:pt x="1773" y="2941"/>
                  </a:lnTo>
                  <a:lnTo>
                    <a:pt x="1781" y="2922"/>
                  </a:lnTo>
                  <a:lnTo>
                    <a:pt x="1787" y="2918"/>
                  </a:lnTo>
                  <a:lnTo>
                    <a:pt x="1794" y="2917"/>
                  </a:lnTo>
                  <a:lnTo>
                    <a:pt x="1800" y="2920"/>
                  </a:lnTo>
                  <a:lnTo>
                    <a:pt x="1816" y="2916"/>
                  </a:lnTo>
                  <a:lnTo>
                    <a:pt x="1815" y="2916"/>
                  </a:lnTo>
                  <a:lnTo>
                    <a:pt x="1900" y="2897"/>
                  </a:lnTo>
                  <a:lnTo>
                    <a:pt x="1905" y="2892"/>
                  </a:lnTo>
                  <a:lnTo>
                    <a:pt x="1912" y="2893"/>
                  </a:lnTo>
                  <a:lnTo>
                    <a:pt x="1919" y="2890"/>
                  </a:lnTo>
                  <a:lnTo>
                    <a:pt x="1923" y="2885"/>
                  </a:lnTo>
                  <a:lnTo>
                    <a:pt x="1922" y="2872"/>
                  </a:lnTo>
                  <a:lnTo>
                    <a:pt x="1930" y="2872"/>
                  </a:lnTo>
                  <a:lnTo>
                    <a:pt x="1936" y="2871"/>
                  </a:lnTo>
                  <a:lnTo>
                    <a:pt x="1940" y="2865"/>
                  </a:lnTo>
                  <a:lnTo>
                    <a:pt x="1946" y="2862"/>
                  </a:lnTo>
                  <a:lnTo>
                    <a:pt x="1953" y="2860"/>
                  </a:lnTo>
                  <a:lnTo>
                    <a:pt x="1957" y="2855"/>
                  </a:lnTo>
                  <a:lnTo>
                    <a:pt x="1964" y="2854"/>
                  </a:lnTo>
                  <a:lnTo>
                    <a:pt x="1968" y="2859"/>
                  </a:lnTo>
                  <a:lnTo>
                    <a:pt x="1975" y="2858"/>
                  </a:lnTo>
                  <a:lnTo>
                    <a:pt x="1982" y="2860"/>
                  </a:lnTo>
                  <a:lnTo>
                    <a:pt x="1989" y="2859"/>
                  </a:lnTo>
                  <a:lnTo>
                    <a:pt x="1996" y="2862"/>
                  </a:lnTo>
                  <a:lnTo>
                    <a:pt x="2000" y="2867"/>
                  </a:lnTo>
                  <a:lnTo>
                    <a:pt x="2011" y="2875"/>
                  </a:lnTo>
                  <a:lnTo>
                    <a:pt x="2022" y="2867"/>
                  </a:lnTo>
                  <a:lnTo>
                    <a:pt x="2037" y="2865"/>
                  </a:lnTo>
                  <a:lnTo>
                    <a:pt x="2043" y="2867"/>
                  </a:lnTo>
                  <a:lnTo>
                    <a:pt x="2049" y="2872"/>
                  </a:lnTo>
                  <a:lnTo>
                    <a:pt x="2052" y="2879"/>
                  </a:lnTo>
                  <a:lnTo>
                    <a:pt x="2052" y="2900"/>
                  </a:lnTo>
                  <a:lnTo>
                    <a:pt x="2054" y="2906"/>
                  </a:lnTo>
                  <a:lnTo>
                    <a:pt x="2064" y="2916"/>
                  </a:lnTo>
                  <a:lnTo>
                    <a:pt x="2060" y="2922"/>
                  </a:lnTo>
                  <a:lnTo>
                    <a:pt x="2061" y="2936"/>
                  </a:lnTo>
                  <a:lnTo>
                    <a:pt x="2053" y="2946"/>
                  </a:lnTo>
                  <a:lnTo>
                    <a:pt x="2057" y="2953"/>
                  </a:lnTo>
                  <a:lnTo>
                    <a:pt x="2059" y="2960"/>
                  </a:lnTo>
                  <a:lnTo>
                    <a:pt x="2073" y="2956"/>
                  </a:lnTo>
                  <a:lnTo>
                    <a:pt x="2078" y="2960"/>
                  </a:lnTo>
                  <a:lnTo>
                    <a:pt x="2086" y="2959"/>
                  </a:lnTo>
                  <a:lnTo>
                    <a:pt x="2088" y="2953"/>
                  </a:lnTo>
                  <a:lnTo>
                    <a:pt x="2095" y="2952"/>
                  </a:lnTo>
                  <a:lnTo>
                    <a:pt x="2102" y="2954"/>
                  </a:lnTo>
                  <a:lnTo>
                    <a:pt x="2103" y="2940"/>
                  </a:lnTo>
                  <a:lnTo>
                    <a:pt x="2110" y="2941"/>
                  </a:lnTo>
                  <a:lnTo>
                    <a:pt x="2114" y="2955"/>
                  </a:lnTo>
                  <a:lnTo>
                    <a:pt x="2119" y="2959"/>
                  </a:lnTo>
                  <a:lnTo>
                    <a:pt x="2116" y="2966"/>
                  </a:lnTo>
                  <a:lnTo>
                    <a:pt x="2116" y="2973"/>
                  </a:lnTo>
                  <a:lnTo>
                    <a:pt x="2129" y="2974"/>
                  </a:lnTo>
                  <a:lnTo>
                    <a:pt x="2127" y="2968"/>
                  </a:lnTo>
                  <a:lnTo>
                    <a:pt x="2123" y="2962"/>
                  </a:lnTo>
                  <a:lnTo>
                    <a:pt x="2129" y="2960"/>
                  </a:lnTo>
                  <a:lnTo>
                    <a:pt x="2143" y="2962"/>
                  </a:lnTo>
                  <a:lnTo>
                    <a:pt x="2149" y="2966"/>
                  </a:lnTo>
                  <a:lnTo>
                    <a:pt x="2154" y="2972"/>
                  </a:lnTo>
                  <a:lnTo>
                    <a:pt x="2160" y="2975"/>
                  </a:lnTo>
                  <a:lnTo>
                    <a:pt x="2167" y="2975"/>
                  </a:lnTo>
                  <a:lnTo>
                    <a:pt x="2170" y="2969"/>
                  </a:lnTo>
                  <a:lnTo>
                    <a:pt x="2177" y="2965"/>
                  </a:lnTo>
                  <a:lnTo>
                    <a:pt x="2179" y="2973"/>
                  </a:lnTo>
                  <a:lnTo>
                    <a:pt x="2178" y="2979"/>
                  </a:lnTo>
                  <a:lnTo>
                    <a:pt x="2172" y="2981"/>
                  </a:lnTo>
                  <a:lnTo>
                    <a:pt x="2166" y="2986"/>
                  </a:lnTo>
                  <a:lnTo>
                    <a:pt x="2162" y="2992"/>
                  </a:lnTo>
                  <a:lnTo>
                    <a:pt x="2160" y="2998"/>
                  </a:lnTo>
                  <a:lnTo>
                    <a:pt x="2161" y="3006"/>
                  </a:lnTo>
                  <a:lnTo>
                    <a:pt x="2164" y="3011"/>
                  </a:lnTo>
                  <a:lnTo>
                    <a:pt x="2172" y="3011"/>
                  </a:lnTo>
                  <a:lnTo>
                    <a:pt x="2176" y="3005"/>
                  </a:lnTo>
                  <a:lnTo>
                    <a:pt x="2189" y="3000"/>
                  </a:lnTo>
                  <a:lnTo>
                    <a:pt x="2195" y="3003"/>
                  </a:lnTo>
                  <a:lnTo>
                    <a:pt x="2202" y="3003"/>
                  </a:lnTo>
                  <a:lnTo>
                    <a:pt x="2207" y="3007"/>
                  </a:lnTo>
                  <a:lnTo>
                    <a:pt x="2214" y="3007"/>
                  </a:lnTo>
                  <a:lnTo>
                    <a:pt x="2212" y="3000"/>
                  </a:lnTo>
                  <a:lnTo>
                    <a:pt x="2216" y="2995"/>
                  </a:lnTo>
                  <a:lnTo>
                    <a:pt x="2222" y="2994"/>
                  </a:lnTo>
                  <a:lnTo>
                    <a:pt x="2232" y="2985"/>
                  </a:lnTo>
                  <a:lnTo>
                    <a:pt x="2246" y="2982"/>
                  </a:lnTo>
                  <a:lnTo>
                    <a:pt x="2256" y="2973"/>
                  </a:lnTo>
                  <a:lnTo>
                    <a:pt x="2261" y="2960"/>
                  </a:lnTo>
                  <a:lnTo>
                    <a:pt x="2267" y="2956"/>
                  </a:lnTo>
                  <a:lnTo>
                    <a:pt x="2273" y="2957"/>
                  </a:lnTo>
                  <a:lnTo>
                    <a:pt x="2293" y="2952"/>
                  </a:lnTo>
                  <a:lnTo>
                    <a:pt x="2298" y="2945"/>
                  </a:lnTo>
                  <a:lnTo>
                    <a:pt x="2312" y="2944"/>
                  </a:lnTo>
                  <a:lnTo>
                    <a:pt x="2323" y="2937"/>
                  </a:lnTo>
                  <a:lnTo>
                    <a:pt x="2325" y="2943"/>
                  </a:lnTo>
                  <a:lnTo>
                    <a:pt x="2326" y="2950"/>
                  </a:lnTo>
                  <a:lnTo>
                    <a:pt x="2323" y="2956"/>
                  </a:lnTo>
                  <a:lnTo>
                    <a:pt x="2316" y="2959"/>
                  </a:lnTo>
                  <a:lnTo>
                    <a:pt x="2309" y="2958"/>
                  </a:lnTo>
                  <a:lnTo>
                    <a:pt x="2308" y="296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0" name="Freeform 710"/>
            <p:cNvSpPr>
              <a:spLocks/>
            </p:cNvSpPr>
            <p:nvPr/>
          </p:nvSpPr>
          <p:spPr bwMode="auto">
            <a:xfrm>
              <a:off x="5185678" y="1353613"/>
              <a:ext cx="3477534" cy="1852028"/>
            </a:xfrm>
            <a:custGeom>
              <a:avLst/>
              <a:gdLst>
                <a:gd name="T0" fmla="*/ 4 w 7182"/>
                <a:gd name="T1" fmla="*/ 5 h 3865"/>
                <a:gd name="T2" fmla="*/ 5 w 7182"/>
                <a:gd name="T3" fmla="*/ 4 h 3865"/>
                <a:gd name="T4" fmla="*/ 6 w 7182"/>
                <a:gd name="T5" fmla="*/ 4 h 3865"/>
                <a:gd name="T6" fmla="*/ 7 w 7182"/>
                <a:gd name="T7" fmla="*/ 5 h 3865"/>
                <a:gd name="T8" fmla="*/ 7 w 7182"/>
                <a:gd name="T9" fmla="*/ 4 h 3865"/>
                <a:gd name="T10" fmla="*/ 7 w 7182"/>
                <a:gd name="T11" fmla="*/ 4 h 3865"/>
                <a:gd name="T12" fmla="*/ 7 w 7182"/>
                <a:gd name="T13" fmla="*/ 4 h 3865"/>
                <a:gd name="T14" fmla="*/ 8 w 7182"/>
                <a:gd name="T15" fmla="*/ 3 h 3865"/>
                <a:gd name="T16" fmla="*/ 9 w 7182"/>
                <a:gd name="T17" fmla="*/ 3 h 3865"/>
                <a:gd name="T18" fmla="*/ 9 w 7182"/>
                <a:gd name="T19" fmla="*/ 3 h 3865"/>
                <a:gd name="T20" fmla="*/ 9 w 7182"/>
                <a:gd name="T21" fmla="*/ 4 h 3865"/>
                <a:gd name="T22" fmla="*/ 9 w 7182"/>
                <a:gd name="T23" fmla="*/ 3 h 3865"/>
                <a:gd name="T24" fmla="*/ 9 w 7182"/>
                <a:gd name="T25" fmla="*/ 3 h 3865"/>
                <a:gd name="T26" fmla="*/ 10 w 7182"/>
                <a:gd name="T27" fmla="*/ 3 h 3865"/>
                <a:gd name="T28" fmla="*/ 10 w 7182"/>
                <a:gd name="T29" fmla="*/ 3 h 3865"/>
                <a:gd name="T30" fmla="*/ 9 w 7182"/>
                <a:gd name="T31" fmla="*/ 2 h 3865"/>
                <a:gd name="T32" fmla="*/ 9 w 7182"/>
                <a:gd name="T33" fmla="*/ 2 h 3865"/>
                <a:gd name="T34" fmla="*/ 8 w 7182"/>
                <a:gd name="T35" fmla="*/ 2 h 3865"/>
                <a:gd name="T36" fmla="*/ 7 w 7182"/>
                <a:gd name="T37" fmla="*/ 1 h 3865"/>
                <a:gd name="T38" fmla="*/ 7 w 7182"/>
                <a:gd name="T39" fmla="*/ 2 h 3865"/>
                <a:gd name="T40" fmla="*/ 7 w 7182"/>
                <a:gd name="T41" fmla="*/ 2 h 3865"/>
                <a:gd name="T42" fmla="*/ 7 w 7182"/>
                <a:gd name="T43" fmla="*/ 1 h 3865"/>
                <a:gd name="T44" fmla="*/ 6 w 7182"/>
                <a:gd name="T45" fmla="*/ 1 h 3865"/>
                <a:gd name="T46" fmla="*/ 6 w 7182"/>
                <a:gd name="T47" fmla="*/ 1 h 3865"/>
                <a:gd name="T48" fmla="*/ 5 w 7182"/>
                <a:gd name="T49" fmla="*/ 1 h 3865"/>
                <a:gd name="T50" fmla="*/ 5 w 7182"/>
                <a:gd name="T51" fmla="*/ 1 h 3865"/>
                <a:gd name="T52" fmla="*/ 6 w 7182"/>
                <a:gd name="T53" fmla="*/ 1 h 3865"/>
                <a:gd name="T54" fmla="*/ 5 w 7182"/>
                <a:gd name="T55" fmla="*/ 0 h 3865"/>
                <a:gd name="T56" fmla="*/ 5 w 7182"/>
                <a:gd name="T57" fmla="*/ 0 h 3865"/>
                <a:gd name="T58" fmla="*/ 5 w 7182"/>
                <a:gd name="T59" fmla="*/ 0 h 3865"/>
                <a:gd name="T60" fmla="*/ 5 w 7182"/>
                <a:gd name="T61" fmla="*/ 0 h 3865"/>
                <a:gd name="T62" fmla="*/ 4 w 7182"/>
                <a:gd name="T63" fmla="*/ 1 h 3865"/>
                <a:gd name="T64" fmla="*/ 4 w 7182"/>
                <a:gd name="T65" fmla="*/ 1 h 3865"/>
                <a:gd name="T66" fmla="*/ 4 w 7182"/>
                <a:gd name="T67" fmla="*/ 1 h 3865"/>
                <a:gd name="T68" fmla="*/ 4 w 7182"/>
                <a:gd name="T69" fmla="*/ 1 h 3865"/>
                <a:gd name="T70" fmla="*/ 3 w 7182"/>
                <a:gd name="T71" fmla="*/ 1 h 3865"/>
                <a:gd name="T72" fmla="*/ 3 w 7182"/>
                <a:gd name="T73" fmla="*/ 1 h 3865"/>
                <a:gd name="T74" fmla="*/ 3 w 7182"/>
                <a:gd name="T75" fmla="*/ 2 h 3865"/>
                <a:gd name="T76" fmla="*/ 3 w 7182"/>
                <a:gd name="T77" fmla="*/ 2 h 3865"/>
                <a:gd name="T78" fmla="*/ 3 w 7182"/>
                <a:gd name="T79" fmla="*/ 2 h 3865"/>
                <a:gd name="T80" fmla="*/ 3 w 7182"/>
                <a:gd name="T81" fmla="*/ 2 h 3865"/>
                <a:gd name="T82" fmla="*/ 2 w 7182"/>
                <a:gd name="T83" fmla="*/ 2 h 3865"/>
                <a:gd name="T84" fmla="*/ 2 w 7182"/>
                <a:gd name="T85" fmla="*/ 2 h 3865"/>
                <a:gd name="T86" fmla="*/ 1 w 7182"/>
                <a:gd name="T87" fmla="*/ 2 h 3865"/>
                <a:gd name="T88" fmla="*/ 1 w 7182"/>
                <a:gd name="T89" fmla="*/ 2 h 3865"/>
                <a:gd name="T90" fmla="*/ 1 w 7182"/>
                <a:gd name="T91" fmla="*/ 3 h 3865"/>
                <a:gd name="T92" fmla="*/ 0 w 7182"/>
                <a:gd name="T93" fmla="*/ 2 h 3865"/>
                <a:gd name="T94" fmla="*/ 1 w 7182"/>
                <a:gd name="T95" fmla="*/ 2 h 3865"/>
                <a:gd name="T96" fmla="*/ 0 w 7182"/>
                <a:gd name="T97" fmla="*/ 2 h 3865"/>
                <a:gd name="T98" fmla="*/ 0 w 7182"/>
                <a:gd name="T99" fmla="*/ 3 h 3865"/>
                <a:gd name="T100" fmla="*/ 0 w 7182"/>
                <a:gd name="T101" fmla="*/ 3 h 3865"/>
                <a:gd name="T102" fmla="*/ 0 w 7182"/>
                <a:gd name="T103" fmla="*/ 4 h 3865"/>
                <a:gd name="T104" fmla="*/ 0 w 7182"/>
                <a:gd name="T105" fmla="*/ 4 h 3865"/>
                <a:gd name="T106" fmla="*/ 1 w 7182"/>
                <a:gd name="T107" fmla="*/ 5 h 3865"/>
                <a:gd name="T108" fmla="*/ 1 w 7182"/>
                <a:gd name="T109" fmla="*/ 5 h 3865"/>
                <a:gd name="T110" fmla="*/ 1 w 7182"/>
                <a:gd name="T111" fmla="*/ 5 h 3865"/>
                <a:gd name="T112" fmla="*/ 1 w 7182"/>
                <a:gd name="T113" fmla="*/ 5 h 3865"/>
                <a:gd name="T114" fmla="*/ 2 w 7182"/>
                <a:gd name="T115" fmla="*/ 4 h 3865"/>
                <a:gd name="T116" fmla="*/ 2 w 7182"/>
                <a:gd name="T117" fmla="*/ 4 h 3865"/>
                <a:gd name="T118" fmla="*/ 2 w 7182"/>
                <a:gd name="T119" fmla="*/ 4 h 3865"/>
                <a:gd name="T120" fmla="*/ 3 w 7182"/>
                <a:gd name="T121" fmla="*/ 4 h 3865"/>
                <a:gd name="T122" fmla="*/ 3 w 7182"/>
                <a:gd name="T123" fmla="*/ 4 h 38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2"/>
                <a:gd name="T187" fmla="*/ 0 h 3865"/>
                <a:gd name="T188" fmla="*/ 7182 w 7182"/>
                <a:gd name="T189" fmla="*/ 3865 h 38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2" h="3865">
                  <a:moveTo>
                    <a:pt x="2308" y="2964"/>
                  </a:moveTo>
                  <a:lnTo>
                    <a:pt x="2312" y="2971"/>
                  </a:lnTo>
                  <a:lnTo>
                    <a:pt x="2315" y="2973"/>
                  </a:lnTo>
                  <a:lnTo>
                    <a:pt x="2377" y="3029"/>
                  </a:lnTo>
                  <a:lnTo>
                    <a:pt x="2480" y="3218"/>
                  </a:lnTo>
                  <a:lnTo>
                    <a:pt x="2492" y="3208"/>
                  </a:lnTo>
                  <a:lnTo>
                    <a:pt x="2494" y="3202"/>
                  </a:lnTo>
                  <a:lnTo>
                    <a:pt x="2494" y="3195"/>
                  </a:lnTo>
                  <a:lnTo>
                    <a:pt x="2503" y="3184"/>
                  </a:lnTo>
                  <a:lnTo>
                    <a:pt x="2510" y="3183"/>
                  </a:lnTo>
                  <a:lnTo>
                    <a:pt x="2515" y="3188"/>
                  </a:lnTo>
                  <a:lnTo>
                    <a:pt x="2521" y="3190"/>
                  </a:lnTo>
                  <a:lnTo>
                    <a:pt x="2533" y="3197"/>
                  </a:lnTo>
                  <a:lnTo>
                    <a:pt x="2530" y="3204"/>
                  </a:lnTo>
                  <a:lnTo>
                    <a:pt x="2534" y="3209"/>
                  </a:lnTo>
                  <a:lnTo>
                    <a:pt x="2538" y="3210"/>
                  </a:lnTo>
                  <a:lnTo>
                    <a:pt x="2543" y="3221"/>
                  </a:lnTo>
                  <a:lnTo>
                    <a:pt x="2564" y="3220"/>
                  </a:lnTo>
                  <a:lnTo>
                    <a:pt x="2578" y="3224"/>
                  </a:lnTo>
                  <a:lnTo>
                    <a:pt x="2584" y="3221"/>
                  </a:lnTo>
                  <a:lnTo>
                    <a:pt x="2599" y="3222"/>
                  </a:lnTo>
                  <a:lnTo>
                    <a:pt x="2601" y="3216"/>
                  </a:lnTo>
                  <a:lnTo>
                    <a:pt x="2605" y="3210"/>
                  </a:lnTo>
                  <a:lnTo>
                    <a:pt x="2612" y="3211"/>
                  </a:lnTo>
                  <a:lnTo>
                    <a:pt x="2619" y="3210"/>
                  </a:lnTo>
                  <a:lnTo>
                    <a:pt x="2622" y="3204"/>
                  </a:lnTo>
                  <a:lnTo>
                    <a:pt x="2627" y="3201"/>
                  </a:lnTo>
                  <a:lnTo>
                    <a:pt x="2641" y="3204"/>
                  </a:lnTo>
                  <a:lnTo>
                    <a:pt x="2647" y="3208"/>
                  </a:lnTo>
                  <a:lnTo>
                    <a:pt x="2651" y="3215"/>
                  </a:lnTo>
                  <a:lnTo>
                    <a:pt x="2656" y="3218"/>
                  </a:lnTo>
                  <a:lnTo>
                    <a:pt x="2666" y="3228"/>
                  </a:lnTo>
                  <a:lnTo>
                    <a:pt x="2672" y="3230"/>
                  </a:lnTo>
                  <a:lnTo>
                    <a:pt x="2674" y="3237"/>
                  </a:lnTo>
                  <a:lnTo>
                    <a:pt x="2673" y="3244"/>
                  </a:lnTo>
                  <a:lnTo>
                    <a:pt x="2673" y="3251"/>
                  </a:lnTo>
                  <a:lnTo>
                    <a:pt x="2677" y="3257"/>
                  </a:lnTo>
                  <a:lnTo>
                    <a:pt x="2684" y="3258"/>
                  </a:lnTo>
                  <a:lnTo>
                    <a:pt x="2703" y="3268"/>
                  </a:lnTo>
                  <a:lnTo>
                    <a:pt x="2705" y="3274"/>
                  </a:lnTo>
                  <a:lnTo>
                    <a:pt x="2705" y="3281"/>
                  </a:lnTo>
                  <a:lnTo>
                    <a:pt x="2711" y="3283"/>
                  </a:lnTo>
                  <a:lnTo>
                    <a:pt x="2717" y="3289"/>
                  </a:lnTo>
                  <a:lnTo>
                    <a:pt x="2722" y="3301"/>
                  </a:lnTo>
                  <a:lnTo>
                    <a:pt x="2727" y="3305"/>
                  </a:lnTo>
                  <a:lnTo>
                    <a:pt x="2742" y="3306"/>
                  </a:lnTo>
                  <a:lnTo>
                    <a:pt x="2755" y="3312"/>
                  </a:lnTo>
                  <a:lnTo>
                    <a:pt x="2768" y="3313"/>
                  </a:lnTo>
                  <a:lnTo>
                    <a:pt x="2771" y="3307"/>
                  </a:lnTo>
                  <a:lnTo>
                    <a:pt x="2775" y="3301"/>
                  </a:lnTo>
                  <a:lnTo>
                    <a:pt x="2788" y="3297"/>
                  </a:lnTo>
                  <a:lnTo>
                    <a:pt x="2790" y="3304"/>
                  </a:lnTo>
                  <a:lnTo>
                    <a:pt x="2793" y="3310"/>
                  </a:lnTo>
                  <a:lnTo>
                    <a:pt x="2798" y="3314"/>
                  </a:lnTo>
                  <a:lnTo>
                    <a:pt x="2805" y="3326"/>
                  </a:lnTo>
                  <a:lnTo>
                    <a:pt x="2811" y="3330"/>
                  </a:lnTo>
                  <a:lnTo>
                    <a:pt x="2813" y="3336"/>
                  </a:lnTo>
                  <a:lnTo>
                    <a:pt x="2803" y="3359"/>
                  </a:lnTo>
                  <a:lnTo>
                    <a:pt x="2825" y="3365"/>
                  </a:lnTo>
                  <a:lnTo>
                    <a:pt x="2838" y="3351"/>
                  </a:lnTo>
                  <a:lnTo>
                    <a:pt x="2843" y="3351"/>
                  </a:lnTo>
                  <a:lnTo>
                    <a:pt x="2852" y="3333"/>
                  </a:lnTo>
                  <a:lnTo>
                    <a:pt x="2867" y="3317"/>
                  </a:lnTo>
                  <a:lnTo>
                    <a:pt x="2898" y="3307"/>
                  </a:lnTo>
                  <a:lnTo>
                    <a:pt x="2975" y="3253"/>
                  </a:lnTo>
                  <a:lnTo>
                    <a:pt x="3051" y="3230"/>
                  </a:lnTo>
                  <a:lnTo>
                    <a:pt x="3083" y="3239"/>
                  </a:lnTo>
                  <a:lnTo>
                    <a:pt x="3095" y="3248"/>
                  </a:lnTo>
                  <a:lnTo>
                    <a:pt x="3129" y="3243"/>
                  </a:lnTo>
                  <a:lnTo>
                    <a:pt x="3144" y="3245"/>
                  </a:lnTo>
                  <a:lnTo>
                    <a:pt x="3175" y="3278"/>
                  </a:lnTo>
                  <a:lnTo>
                    <a:pt x="3189" y="3280"/>
                  </a:lnTo>
                  <a:lnTo>
                    <a:pt x="3230" y="3273"/>
                  </a:lnTo>
                  <a:lnTo>
                    <a:pt x="3241" y="3279"/>
                  </a:lnTo>
                  <a:lnTo>
                    <a:pt x="3312" y="3276"/>
                  </a:lnTo>
                  <a:lnTo>
                    <a:pt x="3320" y="3271"/>
                  </a:lnTo>
                  <a:lnTo>
                    <a:pt x="3317" y="3255"/>
                  </a:lnTo>
                  <a:lnTo>
                    <a:pt x="3319" y="3242"/>
                  </a:lnTo>
                  <a:lnTo>
                    <a:pt x="3327" y="3228"/>
                  </a:lnTo>
                  <a:lnTo>
                    <a:pt x="3327" y="3215"/>
                  </a:lnTo>
                  <a:lnTo>
                    <a:pt x="3318" y="3202"/>
                  </a:lnTo>
                  <a:lnTo>
                    <a:pt x="3316" y="3186"/>
                  </a:lnTo>
                  <a:lnTo>
                    <a:pt x="3317" y="3171"/>
                  </a:lnTo>
                  <a:lnTo>
                    <a:pt x="3368" y="3118"/>
                  </a:lnTo>
                  <a:lnTo>
                    <a:pt x="3379" y="3116"/>
                  </a:lnTo>
                  <a:lnTo>
                    <a:pt x="3395" y="3121"/>
                  </a:lnTo>
                  <a:lnTo>
                    <a:pt x="3409" y="3131"/>
                  </a:lnTo>
                  <a:lnTo>
                    <a:pt x="3441" y="3139"/>
                  </a:lnTo>
                  <a:lnTo>
                    <a:pt x="3450" y="3152"/>
                  </a:lnTo>
                  <a:lnTo>
                    <a:pt x="3505" y="3166"/>
                  </a:lnTo>
                  <a:lnTo>
                    <a:pt x="3514" y="3180"/>
                  </a:lnTo>
                  <a:lnTo>
                    <a:pt x="3518" y="3223"/>
                  </a:lnTo>
                  <a:lnTo>
                    <a:pt x="3522" y="3223"/>
                  </a:lnTo>
                  <a:lnTo>
                    <a:pt x="3555" y="3250"/>
                  </a:lnTo>
                  <a:lnTo>
                    <a:pt x="3584" y="3258"/>
                  </a:lnTo>
                  <a:lnTo>
                    <a:pt x="3608" y="3254"/>
                  </a:lnTo>
                  <a:lnTo>
                    <a:pt x="3654" y="3230"/>
                  </a:lnTo>
                  <a:lnTo>
                    <a:pt x="3721" y="3252"/>
                  </a:lnTo>
                  <a:lnTo>
                    <a:pt x="3728" y="3261"/>
                  </a:lnTo>
                  <a:lnTo>
                    <a:pt x="3730" y="3261"/>
                  </a:lnTo>
                  <a:lnTo>
                    <a:pt x="3754" y="3277"/>
                  </a:lnTo>
                  <a:lnTo>
                    <a:pt x="3791" y="3289"/>
                  </a:lnTo>
                  <a:lnTo>
                    <a:pt x="3802" y="3307"/>
                  </a:lnTo>
                  <a:lnTo>
                    <a:pt x="3825" y="3319"/>
                  </a:lnTo>
                  <a:lnTo>
                    <a:pt x="3909" y="3330"/>
                  </a:lnTo>
                  <a:lnTo>
                    <a:pt x="3925" y="3336"/>
                  </a:lnTo>
                  <a:lnTo>
                    <a:pt x="4026" y="3310"/>
                  </a:lnTo>
                  <a:lnTo>
                    <a:pt x="4078" y="3270"/>
                  </a:lnTo>
                  <a:lnTo>
                    <a:pt x="4100" y="3263"/>
                  </a:lnTo>
                  <a:lnTo>
                    <a:pt x="4120" y="3272"/>
                  </a:lnTo>
                  <a:lnTo>
                    <a:pt x="4136" y="3283"/>
                  </a:lnTo>
                  <a:lnTo>
                    <a:pt x="4154" y="3288"/>
                  </a:lnTo>
                  <a:lnTo>
                    <a:pt x="4169" y="3285"/>
                  </a:lnTo>
                  <a:lnTo>
                    <a:pt x="4181" y="3278"/>
                  </a:lnTo>
                  <a:lnTo>
                    <a:pt x="4186" y="3280"/>
                  </a:lnTo>
                  <a:lnTo>
                    <a:pt x="4255" y="3310"/>
                  </a:lnTo>
                  <a:lnTo>
                    <a:pt x="4266" y="3307"/>
                  </a:lnTo>
                  <a:lnTo>
                    <a:pt x="4321" y="3271"/>
                  </a:lnTo>
                  <a:lnTo>
                    <a:pt x="4322" y="3264"/>
                  </a:lnTo>
                  <a:lnTo>
                    <a:pt x="4320" y="3255"/>
                  </a:lnTo>
                  <a:lnTo>
                    <a:pt x="4323" y="3243"/>
                  </a:lnTo>
                  <a:lnTo>
                    <a:pt x="4337" y="3223"/>
                  </a:lnTo>
                  <a:lnTo>
                    <a:pt x="4355" y="3164"/>
                  </a:lnTo>
                  <a:lnTo>
                    <a:pt x="4370" y="3155"/>
                  </a:lnTo>
                  <a:lnTo>
                    <a:pt x="4391" y="3132"/>
                  </a:lnTo>
                  <a:lnTo>
                    <a:pt x="4391" y="3128"/>
                  </a:lnTo>
                  <a:lnTo>
                    <a:pt x="4388" y="3119"/>
                  </a:lnTo>
                  <a:lnTo>
                    <a:pt x="4389" y="3095"/>
                  </a:lnTo>
                  <a:lnTo>
                    <a:pt x="4383" y="3092"/>
                  </a:lnTo>
                  <a:lnTo>
                    <a:pt x="4358" y="3097"/>
                  </a:lnTo>
                  <a:lnTo>
                    <a:pt x="4355" y="3092"/>
                  </a:lnTo>
                  <a:lnTo>
                    <a:pt x="4359" y="3081"/>
                  </a:lnTo>
                  <a:lnTo>
                    <a:pt x="4379" y="3061"/>
                  </a:lnTo>
                  <a:lnTo>
                    <a:pt x="4385" y="3050"/>
                  </a:lnTo>
                  <a:lnTo>
                    <a:pt x="4399" y="3040"/>
                  </a:lnTo>
                  <a:lnTo>
                    <a:pt x="4526" y="3016"/>
                  </a:lnTo>
                  <a:lnTo>
                    <a:pt x="4567" y="3045"/>
                  </a:lnTo>
                  <a:lnTo>
                    <a:pt x="4581" y="3048"/>
                  </a:lnTo>
                  <a:lnTo>
                    <a:pt x="4596" y="3046"/>
                  </a:lnTo>
                  <a:lnTo>
                    <a:pt x="4623" y="3056"/>
                  </a:lnTo>
                  <a:lnTo>
                    <a:pt x="4640" y="3083"/>
                  </a:lnTo>
                  <a:lnTo>
                    <a:pt x="4640" y="3093"/>
                  </a:lnTo>
                  <a:lnTo>
                    <a:pt x="4655" y="3105"/>
                  </a:lnTo>
                  <a:lnTo>
                    <a:pt x="4657" y="3112"/>
                  </a:lnTo>
                  <a:lnTo>
                    <a:pt x="4657" y="3107"/>
                  </a:lnTo>
                  <a:lnTo>
                    <a:pt x="4708" y="3264"/>
                  </a:lnTo>
                  <a:lnTo>
                    <a:pt x="4707" y="3270"/>
                  </a:lnTo>
                  <a:lnTo>
                    <a:pt x="4708" y="3270"/>
                  </a:lnTo>
                  <a:lnTo>
                    <a:pt x="4710" y="3305"/>
                  </a:lnTo>
                  <a:lnTo>
                    <a:pt x="4721" y="3313"/>
                  </a:lnTo>
                  <a:lnTo>
                    <a:pt x="4741" y="3315"/>
                  </a:lnTo>
                  <a:lnTo>
                    <a:pt x="4759" y="3309"/>
                  </a:lnTo>
                  <a:lnTo>
                    <a:pt x="4804" y="3325"/>
                  </a:lnTo>
                  <a:lnTo>
                    <a:pt x="4832" y="3349"/>
                  </a:lnTo>
                  <a:lnTo>
                    <a:pt x="4845" y="3356"/>
                  </a:lnTo>
                  <a:lnTo>
                    <a:pt x="4854" y="3357"/>
                  </a:lnTo>
                  <a:lnTo>
                    <a:pt x="4859" y="3364"/>
                  </a:lnTo>
                  <a:lnTo>
                    <a:pt x="4859" y="3367"/>
                  </a:lnTo>
                  <a:lnTo>
                    <a:pt x="4860" y="3367"/>
                  </a:lnTo>
                  <a:lnTo>
                    <a:pt x="4862" y="3380"/>
                  </a:lnTo>
                  <a:lnTo>
                    <a:pt x="4867" y="3388"/>
                  </a:lnTo>
                  <a:lnTo>
                    <a:pt x="4867" y="3417"/>
                  </a:lnTo>
                  <a:lnTo>
                    <a:pt x="4882" y="3441"/>
                  </a:lnTo>
                  <a:lnTo>
                    <a:pt x="4897" y="3441"/>
                  </a:lnTo>
                  <a:lnTo>
                    <a:pt x="4914" y="3446"/>
                  </a:lnTo>
                  <a:lnTo>
                    <a:pt x="4928" y="3444"/>
                  </a:lnTo>
                  <a:lnTo>
                    <a:pt x="4983" y="3413"/>
                  </a:lnTo>
                  <a:lnTo>
                    <a:pt x="4999" y="3412"/>
                  </a:lnTo>
                  <a:lnTo>
                    <a:pt x="5057" y="3388"/>
                  </a:lnTo>
                  <a:lnTo>
                    <a:pt x="5057" y="3391"/>
                  </a:lnTo>
                  <a:lnTo>
                    <a:pt x="5049" y="3402"/>
                  </a:lnTo>
                  <a:lnTo>
                    <a:pt x="5049" y="3419"/>
                  </a:lnTo>
                  <a:lnTo>
                    <a:pt x="5055" y="3433"/>
                  </a:lnTo>
                  <a:lnTo>
                    <a:pt x="5052" y="3450"/>
                  </a:lnTo>
                  <a:lnTo>
                    <a:pt x="5030" y="3470"/>
                  </a:lnTo>
                  <a:lnTo>
                    <a:pt x="5009" y="3552"/>
                  </a:lnTo>
                  <a:lnTo>
                    <a:pt x="4980" y="3600"/>
                  </a:lnTo>
                  <a:lnTo>
                    <a:pt x="4976" y="3617"/>
                  </a:lnTo>
                  <a:lnTo>
                    <a:pt x="4967" y="3625"/>
                  </a:lnTo>
                  <a:lnTo>
                    <a:pt x="4961" y="3623"/>
                  </a:lnTo>
                  <a:lnTo>
                    <a:pt x="4919" y="3611"/>
                  </a:lnTo>
                  <a:lnTo>
                    <a:pt x="4876" y="3647"/>
                  </a:lnTo>
                  <a:lnTo>
                    <a:pt x="4884" y="3659"/>
                  </a:lnTo>
                  <a:lnTo>
                    <a:pt x="4888" y="3733"/>
                  </a:lnTo>
                  <a:lnTo>
                    <a:pt x="4874" y="3754"/>
                  </a:lnTo>
                  <a:lnTo>
                    <a:pt x="4857" y="3769"/>
                  </a:lnTo>
                  <a:lnTo>
                    <a:pt x="4858" y="3790"/>
                  </a:lnTo>
                  <a:lnTo>
                    <a:pt x="4862" y="3797"/>
                  </a:lnTo>
                  <a:lnTo>
                    <a:pt x="4868" y="3793"/>
                  </a:lnTo>
                  <a:lnTo>
                    <a:pt x="4866" y="3786"/>
                  </a:lnTo>
                  <a:lnTo>
                    <a:pt x="4864" y="3783"/>
                  </a:lnTo>
                  <a:lnTo>
                    <a:pt x="4888" y="3782"/>
                  </a:lnTo>
                  <a:lnTo>
                    <a:pt x="4893" y="3773"/>
                  </a:lnTo>
                  <a:lnTo>
                    <a:pt x="4899" y="3768"/>
                  </a:lnTo>
                  <a:lnTo>
                    <a:pt x="4902" y="3762"/>
                  </a:lnTo>
                  <a:lnTo>
                    <a:pt x="4912" y="3750"/>
                  </a:lnTo>
                  <a:lnTo>
                    <a:pt x="4919" y="3730"/>
                  </a:lnTo>
                  <a:lnTo>
                    <a:pt x="4919" y="3737"/>
                  </a:lnTo>
                  <a:lnTo>
                    <a:pt x="4926" y="3738"/>
                  </a:lnTo>
                  <a:lnTo>
                    <a:pt x="4922" y="3747"/>
                  </a:lnTo>
                  <a:lnTo>
                    <a:pt x="4925" y="3751"/>
                  </a:lnTo>
                  <a:lnTo>
                    <a:pt x="4936" y="3744"/>
                  </a:lnTo>
                  <a:lnTo>
                    <a:pt x="4941" y="3741"/>
                  </a:lnTo>
                  <a:lnTo>
                    <a:pt x="4940" y="3764"/>
                  </a:lnTo>
                  <a:lnTo>
                    <a:pt x="4942" y="3766"/>
                  </a:lnTo>
                  <a:lnTo>
                    <a:pt x="4958" y="3767"/>
                  </a:lnTo>
                  <a:lnTo>
                    <a:pt x="4967" y="3773"/>
                  </a:lnTo>
                  <a:lnTo>
                    <a:pt x="4970" y="3772"/>
                  </a:lnTo>
                  <a:lnTo>
                    <a:pt x="4974" y="3775"/>
                  </a:lnTo>
                  <a:lnTo>
                    <a:pt x="4985" y="3777"/>
                  </a:lnTo>
                  <a:lnTo>
                    <a:pt x="5005" y="3770"/>
                  </a:lnTo>
                  <a:lnTo>
                    <a:pt x="5011" y="3770"/>
                  </a:lnTo>
                  <a:lnTo>
                    <a:pt x="5080" y="3718"/>
                  </a:lnTo>
                  <a:lnTo>
                    <a:pt x="5099" y="3689"/>
                  </a:lnTo>
                  <a:lnTo>
                    <a:pt x="5100" y="3682"/>
                  </a:lnTo>
                  <a:lnTo>
                    <a:pt x="5115" y="3665"/>
                  </a:lnTo>
                  <a:lnTo>
                    <a:pt x="5125" y="3659"/>
                  </a:lnTo>
                  <a:lnTo>
                    <a:pt x="5299" y="3400"/>
                  </a:lnTo>
                  <a:lnTo>
                    <a:pt x="5306" y="3397"/>
                  </a:lnTo>
                  <a:lnTo>
                    <a:pt x="5313" y="3389"/>
                  </a:lnTo>
                  <a:lnTo>
                    <a:pt x="5319" y="3358"/>
                  </a:lnTo>
                  <a:lnTo>
                    <a:pt x="5317" y="3349"/>
                  </a:lnTo>
                  <a:lnTo>
                    <a:pt x="5327" y="3323"/>
                  </a:lnTo>
                  <a:lnTo>
                    <a:pt x="5325" y="3286"/>
                  </a:lnTo>
                  <a:lnTo>
                    <a:pt x="5331" y="3276"/>
                  </a:lnTo>
                  <a:lnTo>
                    <a:pt x="5331" y="3270"/>
                  </a:lnTo>
                  <a:lnTo>
                    <a:pt x="5328" y="3266"/>
                  </a:lnTo>
                  <a:lnTo>
                    <a:pt x="5323" y="3225"/>
                  </a:lnTo>
                  <a:lnTo>
                    <a:pt x="5328" y="3216"/>
                  </a:lnTo>
                  <a:lnTo>
                    <a:pt x="5331" y="3187"/>
                  </a:lnTo>
                  <a:lnTo>
                    <a:pt x="5334" y="3186"/>
                  </a:lnTo>
                  <a:lnTo>
                    <a:pt x="5336" y="3182"/>
                  </a:lnTo>
                  <a:lnTo>
                    <a:pt x="5339" y="3177"/>
                  </a:lnTo>
                  <a:lnTo>
                    <a:pt x="5338" y="3172"/>
                  </a:lnTo>
                  <a:lnTo>
                    <a:pt x="5348" y="3155"/>
                  </a:lnTo>
                  <a:lnTo>
                    <a:pt x="5355" y="3151"/>
                  </a:lnTo>
                  <a:lnTo>
                    <a:pt x="5364" y="3135"/>
                  </a:lnTo>
                  <a:lnTo>
                    <a:pt x="5365" y="3127"/>
                  </a:lnTo>
                  <a:lnTo>
                    <a:pt x="5369" y="3116"/>
                  </a:lnTo>
                  <a:lnTo>
                    <a:pt x="5352" y="3098"/>
                  </a:lnTo>
                  <a:lnTo>
                    <a:pt x="5359" y="3082"/>
                  </a:lnTo>
                  <a:lnTo>
                    <a:pt x="5354" y="3061"/>
                  </a:lnTo>
                  <a:lnTo>
                    <a:pt x="5336" y="3046"/>
                  </a:lnTo>
                  <a:lnTo>
                    <a:pt x="5326" y="3047"/>
                  </a:lnTo>
                  <a:lnTo>
                    <a:pt x="5315" y="3040"/>
                  </a:lnTo>
                  <a:lnTo>
                    <a:pt x="5303" y="3036"/>
                  </a:lnTo>
                  <a:lnTo>
                    <a:pt x="5296" y="3038"/>
                  </a:lnTo>
                  <a:lnTo>
                    <a:pt x="5302" y="3032"/>
                  </a:lnTo>
                  <a:lnTo>
                    <a:pt x="5313" y="3032"/>
                  </a:lnTo>
                  <a:lnTo>
                    <a:pt x="5324" y="3040"/>
                  </a:lnTo>
                  <a:lnTo>
                    <a:pt x="5331" y="3042"/>
                  </a:lnTo>
                  <a:lnTo>
                    <a:pt x="5339" y="3041"/>
                  </a:lnTo>
                  <a:lnTo>
                    <a:pt x="5356" y="3050"/>
                  </a:lnTo>
                  <a:lnTo>
                    <a:pt x="5359" y="3048"/>
                  </a:lnTo>
                  <a:lnTo>
                    <a:pt x="5366" y="3038"/>
                  </a:lnTo>
                  <a:lnTo>
                    <a:pt x="5365" y="3029"/>
                  </a:lnTo>
                  <a:lnTo>
                    <a:pt x="5359" y="3027"/>
                  </a:lnTo>
                  <a:lnTo>
                    <a:pt x="5316" y="2993"/>
                  </a:lnTo>
                  <a:lnTo>
                    <a:pt x="5314" y="2988"/>
                  </a:lnTo>
                  <a:lnTo>
                    <a:pt x="5313" y="2977"/>
                  </a:lnTo>
                  <a:lnTo>
                    <a:pt x="5299" y="2964"/>
                  </a:lnTo>
                  <a:lnTo>
                    <a:pt x="5292" y="2961"/>
                  </a:lnTo>
                  <a:lnTo>
                    <a:pt x="5290" y="2957"/>
                  </a:lnTo>
                  <a:lnTo>
                    <a:pt x="5290" y="2953"/>
                  </a:lnTo>
                  <a:lnTo>
                    <a:pt x="5280" y="2953"/>
                  </a:lnTo>
                  <a:lnTo>
                    <a:pt x="5268" y="2958"/>
                  </a:lnTo>
                  <a:lnTo>
                    <a:pt x="5259" y="2958"/>
                  </a:lnTo>
                  <a:lnTo>
                    <a:pt x="5240" y="2951"/>
                  </a:lnTo>
                  <a:lnTo>
                    <a:pt x="5240" y="2968"/>
                  </a:lnTo>
                  <a:lnTo>
                    <a:pt x="5243" y="2969"/>
                  </a:lnTo>
                  <a:lnTo>
                    <a:pt x="5232" y="3007"/>
                  </a:lnTo>
                  <a:lnTo>
                    <a:pt x="5223" y="3012"/>
                  </a:lnTo>
                  <a:lnTo>
                    <a:pt x="5225" y="3000"/>
                  </a:lnTo>
                  <a:lnTo>
                    <a:pt x="5233" y="2988"/>
                  </a:lnTo>
                  <a:lnTo>
                    <a:pt x="5228" y="2979"/>
                  </a:lnTo>
                  <a:lnTo>
                    <a:pt x="5214" y="2998"/>
                  </a:lnTo>
                  <a:lnTo>
                    <a:pt x="5185" y="3009"/>
                  </a:lnTo>
                  <a:lnTo>
                    <a:pt x="5172" y="3007"/>
                  </a:lnTo>
                  <a:lnTo>
                    <a:pt x="5171" y="3004"/>
                  </a:lnTo>
                  <a:lnTo>
                    <a:pt x="5180" y="3000"/>
                  </a:lnTo>
                  <a:lnTo>
                    <a:pt x="5190" y="2985"/>
                  </a:lnTo>
                  <a:lnTo>
                    <a:pt x="5189" y="2978"/>
                  </a:lnTo>
                  <a:lnTo>
                    <a:pt x="5181" y="2974"/>
                  </a:lnTo>
                  <a:lnTo>
                    <a:pt x="5175" y="2965"/>
                  </a:lnTo>
                  <a:lnTo>
                    <a:pt x="5181" y="2964"/>
                  </a:lnTo>
                  <a:lnTo>
                    <a:pt x="5189" y="2955"/>
                  </a:lnTo>
                  <a:lnTo>
                    <a:pt x="5190" y="2951"/>
                  </a:lnTo>
                  <a:lnTo>
                    <a:pt x="5176" y="2952"/>
                  </a:lnTo>
                  <a:lnTo>
                    <a:pt x="5168" y="2957"/>
                  </a:lnTo>
                  <a:lnTo>
                    <a:pt x="5165" y="2964"/>
                  </a:lnTo>
                  <a:lnTo>
                    <a:pt x="5170" y="2973"/>
                  </a:lnTo>
                  <a:lnTo>
                    <a:pt x="5168" y="2978"/>
                  </a:lnTo>
                  <a:lnTo>
                    <a:pt x="5161" y="2987"/>
                  </a:lnTo>
                  <a:lnTo>
                    <a:pt x="5153" y="2987"/>
                  </a:lnTo>
                  <a:lnTo>
                    <a:pt x="5149" y="2993"/>
                  </a:lnTo>
                  <a:lnTo>
                    <a:pt x="5147" y="2991"/>
                  </a:lnTo>
                  <a:lnTo>
                    <a:pt x="5150" y="2947"/>
                  </a:lnTo>
                  <a:lnTo>
                    <a:pt x="5149" y="2944"/>
                  </a:lnTo>
                  <a:lnTo>
                    <a:pt x="5150" y="2933"/>
                  </a:lnTo>
                  <a:lnTo>
                    <a:pt x="5148" y="2925"/>
                  </a:lnTo>
                  <a:lnTo>
                    <a:pt x="5139" y="2923"/>
                  </a:lnTo>
                  <a:lnTo>
                    <a:pt x="5099" y="2929"/>
                  </a:lnTo>
                  <a:lnTo>
                    <a:pt x="5075" y="2915"/>
                  </a:lnTo>
                  <a:lnTo>
                    <a:pt x="5079" y="2898"/>
                  </a:lnTo>
                  <a:lnTo>
                    <a:pt x="5101" y="2879"/>
                  </a:lnTo>
                  <a:lnTo>
                    <a:pt x="5109" y="2876"/>
                  </a:lnTo>
                  <a:lnTo>
                    <a:pt x="5125" y="2863"/>
                  </a:lnTo>
                  <a:lnTo>
                    <a:pt x="5131" y="2850"/>
                  </a:lnTo>
                  <a:lnTo>
                    <a:pt x="5137" y="2845"/>
                  </a:lnTo>
                  <a:lnTo>
                    <a:pt x="5143" y="2844"/>
                  </a:lnTo>
                  <a:lnTo>
                    <a:pt x="5192" y="2798"/>
                  </a:lnTo>
                  <a:lnTo>
                    <a:pt x="5200" y="2782"/>
                  </a:lnTo>
                  <a:lnTo>
                    <a:pt x="5207" y="2777"/>
                  </a:lnTo>
                  <a:lnTo>
                    <a:pt x="5211" y="2769"/>
                  </a:lnTo>
                  <a:lnTo>
                    <a:pt x="5211" y="2762"/>
                  </a:lnTo>
                  <a:lnTo>
                    <a:pt x="5224" y="2749"/>
                  </a:lnTo>
                  <a:lnTo>
                    <a:pt x="5226" y="2742"/>
                  </a:lnTo>
                  <a:lnTo>
                    <a:pt x="5232" y="2743"/>
                  </a:lnTo>
                  <a:lnTo>
                    <a:pt x="5237" y="2731"/>
                  </a:lnTo>
                  <a:lnTo>
                    <a:pt x="5263" y="2700"/>
                  </a:lnTo>
                  <a:lnTo>
                    <a:pt x="5272" y="2701"/>
                  </a:lnTo>
                  <a:lnTo>
                    <a:pt x="5288" y="2683"/>
                  </a:lnTo>
                  <a:lnTo>
                    <a:pt x="5294" y="2670"/>
                  </a:lnTo>
                  <a:lnTo>
                    <a:pt x="5297" y="2672"/>
                  </a:lnTo>
                  <a:lnTo>
                    <a:pt x="5317" y="2657"/>
                  </a:lnTo>
                  <a:lnTo>
                    <a:pt x="5325" y="2642"/>
                  </a:lnTo>
                  <a:lnTo>
                    <a:pt x="5327" y="2629"/>
                  </a:lnTo>
                  <a:lnTo>
                    <a:pt x="5448" y="2516"/>
                  </a:lnTo>
                  <a:lnTo>
                    <a:pt x="5577" y="2514"/>
                  </a:lnTo>
                  <a:lnTo>
                    <a:pt x="5577" y="2525"/>
                  </a:lnTo>
                  <a:lnTo>
                    <a:pt x="5582" y="2532"/>
                  </a:lnTo>
                  <a:lnTo>
                    <a:pt x="5587" y="2534"/>
                  </a:lnTo>
                  <a:lnTo>
                    <a:pt x="5596" y="2531"/>
                  </a:lnTo>
                  <a:lnTo>
                    <a:pt x="5598" y="2527"/>
                  </a:lnTo>
                  <a:lnTo>
                    <a:pt x="5601" y="2510"/>
                  </a:lnTo>
                  <a:lnTo>
                    <a:pt x="5605" y="2506"/>
                  </a:lnTo>
                  <a:lnTo>
                    <a:pt x="5654" y="2525"/>
                  </a:lnTo>
                  <a:lnTo>
                    <a:pt x="5668" y="2524"/>
                  </a:lnTo>
                  <a:lnTo>
                    <a:pt x="5668" y="2516"/>
                  </a:lnTo>
                  <a:lnTo>
                    <a:pt x="5676" y="2513"/>
                  </a:lnTo>
                  <a:lnTo>
                    <a:pt x="5693" y="2513"/>
                  </a:lnTo>
                  <a:lnTo>
                    <a:pt x="5702" y="2527"/>
                  </a:lnTo>
                  <a:lnTo>
                    <a:pt x="5707" y="2528"/>
                  </a:lnTo>
                  <a:lnTo>
                    <a:pt x="5718" y="2525"/>
                  </a:lnTo>
                  <a:lnTo>
                    <a:pt x="5718" y="2516"/>
                  </a:lnTo>
                  <a:lnTo>
                    <a:pt x="5715" y="2516"/>
                  </a:lnTo>
                  <a:lnTo>
                    <a:pt x="5711" y="2510"/>
                  </a:lnTo>
                  <a:lnTo>
                    <a:pt x="5718" y="2505"/>
                  </a:lnTo>
                  <a:lnTo>
                    <a:pt x="5730" y="2504"/>
                  </a:lnTo>
                  <a:lnTo>
                    <a:pt x="5729" y="2499"/>
                  </a:lnTo>
                  <a:lnTo>
                    <a:pt x="5725" y="2494"/>
                  </a:lnTo>
                  <a:lnTo>
                    <a:pt x="5726" y="2488"/>
                  </a:lnTo>
                  <a:lnTo>
                    <a:pt x="5735" y="2481"/>
                  </a:lnTo>
                  <a:lnTo>
                    <a:pt x="5745" y="2480"/>
                  </a:lnTo>
                  <a:lnTo>
                    <a:pt x="5785" y="2494"/>
                  </a:lnTo>
                  <a:lnTo>
                    <a:pt x="5794" y="2493"/>
                  </a:lnTo>
                  <a:lnTo>
                    <a:pt x="5805" y="2501"/>
                  </a:lnTo>
                  <a:lnTo>
                    <a:pt x="5805" y="2504"/>
                  </a:lnTo>
                  <a:lnTo>
                    <a:pt x="5814" y="2507"/>
                  </a:lnTo>
                  <a:lnTo>
                    <a:pt x="5818" y="2496"/>
                  </a:lnTo>
                  <a:lnTo>
                    <a:pt x="5825" y="2494"/>
                  </a:lnTo>
                  <a:lnTo>
                    <a:pt x="5838" y="2497"/>
                  </a:lnTo>
                  <a:lnTo>
                    <a:pt x="5854" y="2512"/>
                  </a:lnTo>
                  <a:lnTo>
                    <a:pt x="5857" y="2520"/>
                  </a:lnTo>
                  <a:lnTo>
                    <a:pt x="5874" y="2524"/>
                  </a:lnTo>
                  <a:lnTo>
                    <a:pt x="5877" y="2530"/>
                  </a:lnTo>
                  <a:lnTo>
                    <a:pt x="5867" y="2534"/>
                  </a:lnTo>
                  <a:lnTo>
                    <a:pt x="5835" y="2535"/>
                  </a:lnTo>
                  <a:lnTo>
                    <a:pt x="5824" y="2539"/>
                  </a:lnTo>
                  <a:lnTo>
                    <a:pt x="5825" y="2546"/>
                  </a:lnTo>
                  <a:lnTo>
                    <a:pt x="5838" y="2562"/>
                  </a:lnTo>
                  <a:lnTo>
                    <a:pt x="5864" y="2562"/>
                  </a:lnTo>
                  <a:lnTo>
                    <a:pt x="5875" y="2558"/>
                  </a:lnTo>
                  <a:lnTo>
                    <a:pt x="5881" y="2550"/>
                  </a:lnTo>
                  <a:lnTo>
                    <a:pt x="5889" y="2546"/>
                  </a:lnTo>
                  <a:lnTo>
                    <a:pt x="5895" y="2552"/>
                  </a:lnTo>
                  <a:lnTo>
                    <a:pt x="5906" y="2556"/>
                  </a:lnTo>
                  <a:lnTo>
                    <a:pt x="5912" y="2551"/>
                  </a:lnTo>
                  <a:lnTo>
                    <a:pt x="5918" y="2542"/>
                  </a:lnTo>
                  <a:lnTo>
                    <a:pt x="5929" y="2540"/>
                  </a:lnTo>
                  <a:lnTo>
                    <a:pt x="5930" y="2535"/>
                  </a:lnTo>
                  <a:lnTo>
                    <a:pt x="5941" y="2529"/>
                  </a:lnTo>
                  <a:lnTo>
                    <a:pt x="5954" y="2534"/>
                  </a:lnTo>
                  <a:lnTo>
                    <a:pt x="5961" y="2542"/>
                  </a:lnTo>
                  <a:lnTo>
                    <a:pt x="5969" y="2542"/>
                  </a:lnTo>
                  <a:lnTo>
                    <a:pt x="5979" y="2539"/>
                  </a:lnTo>
                  <a:lnTo>
                    <a:pt x="5981" y="2532"/>
                  </a:lnTo>
                  <a:lnTo>
                    <a:pt x="5995" y="2533"/>
                  </a:lnTo>
                  <a:lnTo>
                    <a:pt x="6000" y="2537"/>
                  </a:lnTo>
                  <a:lnTo>
                    <a:pt x="6004" y="2533"/>
                  </a:lnTo>
                  <a:lnTo>
                    <a:pt x="6012" y="2533"/>
                  </a:lnTo>
                  <a:lnTo>
                    <a:pt x="6013" y="2525"/>
                  </a:lnTo>
                  <a:lnTo>
                    <a:pt x="6010" y="2517"/>
                  </a:lnTo>
                  <a:lnTo>
                    <a:pt x="6005" y="2509"/>
                  </a:lnTo>
                  <a:lnTo>
                    <a:pt x="5987" y="2500"/>
                  </a:lnTo>
                  <a:lnTo>
                    <a:pt x="5969" y="2503"/>
                  </a:lnTo>
                  <a:lnTo>
                    <a:pt x="5970" y="2497"/>
                  </a:lnTo>
                  <a:lnTo>
                    <a:pt x="5975" y="2492"/>
                  </a:lnTo>
                  <a:lnTo>
                    <a:pt x="5967" y="2471"/>
                  </a:lnTo>
                  <a:lnTo>
                    <a:pt x="5971" y="2467"/>
                  </a:lnTo>
                  <a:lnTo>
                    <a:pt x="5976" y="2471"/>
                  </a:lnTo>
                  <a:lnTo>
                    <a:pt x="5978" y="2471"/>
                  </a:lnTo>
                  <a:lnTo>
                    <a:pt x="5998" y="2427"/>
                  </a:lnTo>
                  <a:lnTo>
                    <a:pt x="6009" y="2416"/>
                  </a:lnTo>
                  <a:lnTo>
                    <a:pt x="6020" y="2411"/>
                  </a:lnTo>
                  <a:lnTo>
                    <a:pt x="6050" y="2382"/>
                  </a:lnTo>
                  <a:lnTo>
                    <a:pt x="6050" y="2375"/>
                  </a:lnTo>
                  <a:lnTo>
                    <a:pt x="6082" y="2337"/>
                  </a:lnTo>
                  <a:lnTo>
                    <a:pt x="6086" y="2315"/>
                  </a:lnTo>
                  <a:lnTo>
                    <a:pt x="6112" y="2292"/>
                  </a:lnTo>
                  <a:lnTo>
                    <a:pt x="6120" y="2289"/>
                  </a:lnTo>
                  <a:lnTo>
                    <a:pt x="6128" y="2282"/>
                  </a:lnTo>
                  <a:lnTo>
                    <a:pt x="6151" y="2284"/>
                  </a:lnTo>
                  <a:lnTo>
                    <a:pt x="6186" y="2276"/>
                  </a:lnTo>
                  <a:lnTo>
                    <a:pt x="6191" y="2273"/>
                  </a:lnTo>
                  <a:lnTo>
                    <a:pt x="6194" y="2268"/>
                  </a:lnTo>
                  <a:lnTo>
                    <a:pt x="6201" y="2268"/>
                  </a:lnTo>
                  <a:lnTo>
                    <a:pt x="6212" y="2275"/>
                  </a:lnTo>
                  <a:lnTo>
                    <a:pt x="6218" y="2282"/>
                  </a:lnTo>
                  <a:lnTo>
                    <a:pt x="6220" y="2292"/>
                  </a:lnTo>
                  <a:lnTo>
                    <a:pt x="6234" y="2291"/>
                  </a:lnTo>
                  <a:lnTo>
                    <a:pt x="6259" y="2265"/>
                  </a:lnTo>
                  <a:lnTo>
                    <a:pt x="6252" y="2305"/>
                  </a:lnTo>
                  <a:lnTo>
                    <a:pt x="6245" y="2311"/>
                  </a:lnTo>
                  <a:lnTo>
                    <a:pt x="6236" y="2328"/>
                  </a:lnTo>
                  <a:lnTo>
                    <a:pt x="6236" y="2339"/>
                  </a:lnTo>
                  <a:lnTo>
                    <a:pt x="6241" y="2345"/>
                  </a:lnTo>
                  <a:lnTo>
                    <a:pt x="6240" y="2353"/>
                  </a:lnTo>
                  <a:lnTo>
                    <a:pt x="6236" y="2356"/>
                  </a:lnTo>
                  <a:lnTo>
                    <a:pt x="6234" y="2362"/>
                  </a:lnTo>
                  <a:lnTo>
                    <a:pt x="6238" y="2365"/>
                  </a:lnTo>
                  <a:lnTo>
                    <a:pt x="6261" y="2357"/>
                  </a:lnTo>
                  <a:lnTo>
                    <a:pt x="6248" y="2392"/>
                  </a:lnTo>
                  <a:lnTo>
                    <a:pt x="6250" y="2400"/>
                  </a:lnTo>
                  <a:lnTo>
                    <a:pt x="6257" y="2397"/>
                  </a:lnTo>
                  <a:lnTo>
                    <a:pt x="6268" y="2387"/>
                  </a:lnTo>
                  <a:lnTo>
                    <a:pt x="6276" y="2387"/>
                  </a:lnTo>
                  <a:lnTo>
                    <a:pt x="6353" y="2300"/>
                  </a:lnTo>
                  <a:lnTo>
                    <a:pt x="6365" y="2299"/>
                  </a:lnTo>
                  <a:lnTo>
                    <a:pt x="6370" y="2295"/>
                  </a:lnTo>
                  <a:lnTo>
                    <a:pt x="6374" y="2289"/>
                  </a:lnTo>
                  <a:lnTo>
                    <a:pt x="6379" y="2292"/>
                  </a:lnTo>
                  <a:lnTo>
                    <a:pt x="6378" y="2301"/>
                  </a:lnTo>
                  <a:lnTo>
                    <a:pt x="6380" y="2307"/>
                  </a:lnTo>
                  <a:lnTo>
                    <a:pt x="6386" y="2306"/>
                  </a:lnTo>
                  <a:lnTo>
                    <a:pt x="6394" y="2291"/>
                  </a:lnTo>
                  <a:lnTo>
                    <a:pt x="6386" y="2289"/>
                  </a:lnTo>
                  <a:lnTo>
                    <a:pt x="6382" y="2281"/>
                  </a:lnTo>
                  <a:lnTo>
                    <a:pt x="6387" y="2254"/>
                  </a:lnTo>
                  <a:lnTo>
                    <a:pt x="6386" y="2247"/>
                  </a:lnTo>
                  <a:lnTo>
                    <a:pt x="6396" y="2233"/>
                  </a:lnTo>
                  <a:lnTo>
                    <a:pt x="6395" y="2225"/>
                  </a:lnTo>
                  <a:lnTo>
                    <a:pt x="6398" y="2217"/>
                  </a:lnTo>
                  <a:lnTo>
                    <a:pt x="6411" y="2205"/>
                  </a:lnTo>
                  <a:lnTo>
                    <a:pt x="6449" y="2192"/>
                  </a:lnTo>
                  <a:lnTo>
                    <a:pt x="6462" y="2195"/>
                  </a:lnTo>
                  <a:lnTo>
                    <a:pt x="6475" y="2207"/>
                  </a:lnTo>
                  <a:lnTo>
                    <a:pt x="6470" y="2218"/>
                  </a:lnTo>
                  <a:lnTo>
                    <a:pt x="6461" y="2216"/>
                  </a:lnTo>
                  <a:lnTo>
                    <a:pt x="6437" y="2238"/>
                  </a:lnTo>
                  <a:lnTo>
                    <a:pt x="6430" y="2292"/>
                  </a:lnTo>
                  <a:lnTo>
                    <a:pt x="6421" y="2302"/>
                  </a:lnTo>
                  <a:lnTo>
                    <a:pt x="6420" y="2317"/>
                  </a:lnTo>
                  <a:lnTo>
                    <a:pt x="6422" y="2322"/>
                  </a:lnTo>
                  <a:lnTo>
                    <a:pt x="6422" y="2334"/>
                  </a:lnTo>
                  <a:lnTo>
                    <a:pt x="6416" y="2341"/>
                  </a:lnTo>
                  <a:lnTo>
                    <a:pt x="6411" y="2344"/>
                  </a:lnTo>
                  <a:lnTo>
                    <a:pt x="6409" y="2359"/>
                  </a:lnTo>
                  <a:lnTo>
                    <a:pt x="6415" y="2364"/>
                  </a:lnTo>
                  <a:lnTo>
                    <a:pt x="6415" y="2371"/>
                  </a:lnTo>
                  <a:lnTo>
                    <a:pt x="6397" y="2383"/>
                  </a:lnTo>
                  <a:lnTo>
                    <a:pt x="6388" y="2382"/>
                  </a:lnTo>
                  <a:lnTo>
                    <a:pt x="6378" y="2386"/>
                  </a:lnTo>
                  <a:lnTo>
                    <a:pt x="6367" y="2400"/>
                  </a:lnTo>
                  <a:lnTo>
                    <a:pt x="6356" y="2401"/>
                  </a:lnTo>
                  <a:lnTo>
                    <a:pt x="6333" y="2411"/>
                  </a:lnTo>
                  <a:lnTo>
                    <a:pt x="6330" y="2415"/>
                  </a:lnTo>
                  <a:lnTo>
                    <a:pt x="6330" y="2426"/>
                  </a:lnTo>
                  <a:lnTo>
                    <a:pt x="6326" y="2436"/>
                  </a:lnTo>
                  <a:lnTo>
                    <a:pt x="6283" y="2486"/>
                  </a:lnTo>
                  <a:lnTo>
                    <a:pt x="6262" y="2498"/>
                  </a:lnTo>
                  <a:lnTo>
                    <a:pt x="6257" y="2514"/>
                  </a:lnTo>
                  <a:lnTo>
                    <a:pt x="6248" y="2518"/>
                  </a:lnTo>
                  <a:lnTo>
                    <a:pt x="6231" y="2540"/>
                  </a:lnTo>
                  <a:lnTo>
                    <a:pt x="6230" y="2556"/>
                  </a:lnTo>
                  <a:lnTo>
                    <a:pt x="6166" y="2632"/>
                  </a:lnTo>
                  <a:lnTo>
                    <a:pt x="6150" y="2640"/>
                  </a:lnTo>
                  <a:lnTo>
                    <a:pt x="6134" y="2640"/>
                  </a:lnTo>
                  <a:lnTo>
                    <a:pt x="6120" y="2658"/>
                  </a:lnTo>
                  <a:lnTo>
                    <a:pt x="6103" y="2653"/>
                  </a:lnTo>
                  <a:lnTo>
                    <a:pt x="6094" y="2655"/>
                  </a:lnTo>
                  <a:lnTo>
                    <a:pt x="6101" y="2681"/>
                  </a:lnTo>
                  <a:lnTo>
                    <a:pt x="6090" y="2716"/>
                  </a:lnTo>
                  <a:lnTo>
                    <a:pt x="6054" y="2741"/>
                  </a:lnTo>
                  <a:lnTo>
                    <a:pt x="6034" y="2815"/>
                  </a:lnTo>
                  <a:lnTo>
                    <a:pt x="6047" y="2973"/>
                  </a:lnTo>
                  <a:lnTo>
                    <a:pt x="6048" y="2976"/>
                  </a:lnTo>
                  <a:lnTo>
                    <a:pt x="6092" y="3212"/>
                  </a:lnTo>
                  <a:lnTo>
                    <a:pt x="6158" y="3138"/>
                  </a:lnTo>
                  <a:lnTo>
                    <a:pt x="6170" y="3101"/>
                  </a:lnTo>
                  <a:lnTo>
                    <a:pt x="6169" y="3086"/>
                  </a:lnTo>
                  <a:lnTo>
                    <a:pt x="6172" y="3080"/>
                  </a:lnTo>
                  <a:lnTo>
                    <a:pt x="6174" y="3067"/>
                  </a:lnTo>
                  <a:lnTo>
                    <a:pt x="6171" y="3064"/>
                  </a:lnTo>
                  <a:lnTo>
                    <a:pt x="6174" y="3057"/>
                  </a:lnTo>
                  <a:lnTo>
                    <a:pt x="6180" y="3058"/>
                  </a:lnTo>
                  <a:lnTo>
                    <a:pt x="6184" y="3061"/>
                  </a:lnTo>
                  <a:lnTo>
                    <a:pt x="6206" y="3043"/>
                  </a:lnTo>
                  <a:lnTo>
                    <a:pt x="6226" y="3034"/>
                  </a:lnTo>
                  <a:lnTo>
                    <a:pt x="6241" y="3041"/>
                  </a:lnTo>
                  <a:lnTo>
                    <a:pt x="6240" y="3034"/>
                  </a:lnTo>
                  <a:lnTo>
                    <a:pt x="6237" y="3029"/>
                  </a:lnTo>
                  <a:lnTo>
                    <a:pt x="6236" y="2973"/>
                  </a:lnTo>
                  <a:lnTo>
                    <a:pt x="6269" y="2939"/>
                  </a:lnTo>
                  <a:lnTo>
                    <a:pt x="6284" y="2929"/>
                  </a:lnTo>
                  <a:lnTo>
                    <a:pt x="6298" y="2926"/>
                  </a:lnTo>
                  <a:lnTo>
                    <a:pt x="6304" y="2934"/>
                  </a:lnTo>
                  <a:lnTo>
                    <a:pt x="6314" y="2934"/>
                  </a:lnTo>
                  <a:lnTo>
                    <a:pt x="6325" y="2930"/>
                  </a:lnTo>
                  <a:lnTo>
                    <a:pt x="6338" y="2918"/>
                  </a:lnTo>
                  <a:lnTo>
                    <a:pt x="6341" y="2909"/>
                  </a:lnTo>
                  <a:lnTo>
                    <a:pt x="6324" y="2886"/>
                  </a:lnTo>
                  <a:lnTo>
                    <a:pt x="6317" y="2863"/>
                  </a:lnTo>
                  <a:lnTo>
                    <a:pt x="6330" y="2815"/>
                  </a:lnTo>
                  <a:lnTo>
                    <a:pt x="6336" y="2803"/>
                  </a:lnTo>
                  <a:lnTo>
                    <a:pt x="6351" y="2795"/>
                  </a:lnTo>
                  <a:lnTo>
                    <a:pt x="6346" y="2783"/>
                  </a:lnTo>
                  <a:lnTo>
                    <a:pt x="6345" y="2779"/>
                  </a:lnTo>
                  <a:lnTo>
                    <a:pt x="6372" y="2771"/>
                  </a:lnTo>
                  <a:lnTo>
                    <a:pt x="6378" y="2765"/>
                  </a:lnTo>
                  <a:lnTo>
                    <a:pt x="6380" y="2769"/>
                  </a:lnTo>
                  <a:lnTo>
                    <a:pt x="6375" y="2779"/>
                  </a:lnTo>
                  <a:lnTo>
                    <a:pt x="6367" y="2783"/>
                  </a:lnTo>
                  <a:lnTo>
                    <a:pt x="6365" y="2791"/>
                  </a:lnTo>
                  <a:lnTo>
                    <a:pt x="6374" y="2807"/>
                  </a:lnTo>
                  <a:lnTo>
                    <a:pt x="6380" y="2811"/>
                  </a:lnTo>
                  <a:lnTo>
                    <a:pt x="6384" y="2811"/>
                  </a:lnTo>
                  <a:lnTo>
                    <a:pt x="6393" y="2797"/>
                  </a:lnTo>
                  <a:lnTo>
                    <a:pt x="6394" y="2787"/>
                  </a:lnTo>
                  <a:lnTo>
                    <a:pt x="6391" y="2757"/>
                  </a:lnTo>
                  <a:lnTo>
                    <a:pt x="6385" y="2750"/>
                  </a:lnTo>
                  <a:lnTo>
                    <a:pt x="6372" y="2751"/>
                  </a:lnTo>
                  <a:lnTo>
                    <a:pt x="6370" y="2749"/>
                  </a:lnTo>
                  <a:lnTo>
                    <a:pt x="6368" y="2700"/>
                  </a:lnTo>
                  <a:lnTo>
                    <a:pt x="6372" y="2692"/>
                  </a:lnTo>
                  <a:lnTo>
                    <a:pt x="6383" y="2683"/>
                  </a:lnTo>
                  <a:lnTo>
                    <a:pt x="6392" y="2666"/>
                  </a:lnTo>
                  <a:lnTo>
                    <a:pt x="6391" y="2658"/>
                  </a:lnTo>
                  <a:lnTo>
                    <a:pt x="6365" y="2643"/>
                  </a:lnTo>
                  <a:lnTo>
                    <a:pt x="6354" y="2645"/>
                  </a:lnTo>
                  <a:lnTo>
                    <a:pt x="6351" y="2658"/>
                  </a:lnTo>
                  <a:lnTo>
                    <a:pt x="6349" y="2661"/>
                  </a:lnTo>
                  <a:lnTo>
                    <a:pt x="6343" y="2659"/>
                  </a:lnTo>
                  <a:lnTo>
                    <a:pt x="6336" y="2655"/>
                  </a:lnTo>
                  <a:lnTo>
                    <a:pt x="6333" y="2644"/>
                  </a:lnTo>
                  <a:lnTo>
                    <a:pt x="6333" y="2629"/>
                  </a:lnTo>
                  <a:lnTo>
                    <a:pt x="6377" y="2550"/>
                  </a:lnTo>
                  <a:lnTo>
                    <a:pt x="6376" y="2540"/>
                  </a:lnTo>
                  <a:lnTo>
                    <a:pt x="6379" y="2536"/>
                  </a:lnTo>
                  <a:lnTo>
                    <a:pt x="6388" y="2539"/>
                  </a:lnTo>
                  <a:lnTo>
                    <a:pt x="6386" y="2533"/>
                  </a:lnTo>
                  <a:lnTo>
                    <a:pt x="6386" y="2525"/>
                  </a:lnTo>
                  <a:lnTo>
                    <a:pt x="6393" y="2521"/>
                  </a:lnTo>
                  <a:lnTo>
                    <a:pt x="6396" y="2516"/>
                  </a:lnTo>
                  <a:lnTo>
                    <a:pt x="6393" y="2505"/>
                  </a:lnTo>
                  <a:lnTo>
                    <a:pt x="6394" y="2494"/>
                  </a:lnTo>
                  <a:lnTo>
                    <a:pt x="6400" y="2483"/>
                  </a:lnTo>
                  <a:lnTo>
                    <a:pt x="6401" y="2474"/>
                  </a:lnTo>
                  <a:lnTo>
                    <a:pt x="6406" y="2467"/>
                  </a:lnTo>
                  <a:lnTo>
                    <a:pt x="6416" y="2465"/>
                  </a:lnTo>
                  <a:lnTo>
                    <a:pt x="6427" y="2457"/>
                  </a:lnTo>
                  <a:lnTo>
                    <a:pt x="6434" y="2460"/>
                  </a:lnTo>
                  <a:lnTo>
                    <a:pt x="6437" y="2468"/>
                  </a:lnTo>
                  <a:lnTo>
                    <a:pt x="6444" y="2458"/>
                  </a:lnTo>
                  <a:lnTo>
                    <a:pt x="6455" y="2450"/>
                  </a:lnTo>
                  <a:lnTo>
                    <a:pt x="6463" y="2460"/>
                  </a:lnTo>
                  <a:lnTo>
                    <a:pt x="6467" y="2471"/>
                  </a:lnTo>
                  <a:lnTo>
                    <a:pt x="6475" y="2472"/>
                  </a:lnTo>
                  <a:lnTo>
                    <a:pt x="6480" y="2459"/>
                  </a:lnTo>
                  <a:lnTo>
                    <a:pt x="6480" y="2448"/>
                  </a:lnTo>
                  <a:lnTo>
                    <a:pt x="6488" y="2438"/>
                  </a:lnTo>
                  <a:lnTo>
                    <a:pt x="6516" y="2424"/>
                  </a:lnTo>
                  <a:lnTo>
                    <a:pt x="6529" y="2406"/>
                  </a:lnTo>
                  <a:lnTo>
                    <a:pt x="6534" y="2409"/>
                  </a:lnTo>
                  <a:lnTo>
                    <a:pt x="6536" y="2415"/>
                  </a:lnTo>
                  <a:lnTo>
                    <a:pt x="6532" y="2422"/>
                  </a:lnTo>
                  <a:lnTo>
                    <a:pt x="6535" y="2438"/>
                  </a:lnTo>
                  <a:lnTo>
                    <a:pt x="6529" y="2464"/>
                  </a:lnTo>
                  <a:lnTo>
                    <a:pt x="6527" y="2468"/>
                  </a:lnTo>
                  <a:lnTo>
                    <a:pt x="6527" y="2472"/>
                  </a:lnTo>
                  <a:lnTo>
                    <a:pt x="6530" y="2472"/>
                  </a:lnTo>
                  <a:lnTo>
                    <a:pt x="6565" y="2432"/>
                  </a:lnTo>
                  <a:lnTo>
                    <a:pt x="6568" y="2428"/>
                  </a:lnTo>
                  <a:lnTo>
                    <a:pt x="6567" y="2419"/>
                  </a:lnTo>
                  <a:lnTo>
                    <a:pt x="6569" y="2416"/>
                  </a:lnTo>
                  <a:lnTo>
                    <a:pt x="6576" y="2423"/>
                  </a:lnTo>
                  <a:lnTo>
                    <a:pt x="6582" y="2415"/>
                  </a:lnTo>
                  <a:lnTo>
                    <a:pt x="6592" y="2414"/>
                  </a:lnTo>
                  <a:lnTo>
                    <a:pt x="6607" y="2404"/>
                  </a:lnTo>
                  <a:lnTo>
                    <a:pt x="6616" y="2401"/>
                  </a:lnTo>
                  <a:lnTo>
                    <a:pt x="6624" y="2395"/>
                  </a:lnTo>
                  <a:lnTo>
                    <a:pt x="6628" y="2398"/>
                  </a:lnTo>
                  <a:lnTo>
                    <a:pt x="6659" y="2399"/>
                  </a:lnTo>
                  <a:lnTo>
                    <a:pt x="6682" y="2407"/>
                  </a:lnTo>
                  <a:lnTo>
                    <a:pt x="6693" y="2416"/>
                  </a:lnTo>
                  <a:lnTo>
                    <a:pt x="6697" y="2427"/>
                  </a:lnTo>
                  <a:lnTo>
                    <a:pt x="6714" y="2452"/>
                  </a:lnTo>
                  <a:lnTo>
                    <a:pt x="6715" y="2457"/>
                  </a:lnTo>
                  <a:lnTo>
                    <a:pt x="6726" y="2460"/>
                  </a:lnTo>
                  <a:lnTo>
                    <a:pt x="6728" y="2457"/>
                  </a:lnTo>
                  <a:lnTo>
                    <a:pt x="6729" y="2443"/>
                  </a:lnTo>
                  <a:lnTo>
                    <a:pt x="6737" y="2421"/>
                  </a:lnTo>
                  <a:lnTo>
                    <a:pt x="6737" y="2415"/>
                  </a:lnTo>
                  <a:lnTo>
                    <a:pt x="6736" y="2413"/>
                  </a:lnTo>
                  <a:lnTo>
                    <a:pt x="6753" y="2404"/>
                  </a:lnTo>
                  <a:lnTo>
                    <a:pt x="6758" y="2403"/>
                  </a:lnTo>
                  <a:lnTo>
                    <a:pt x="6762" y="2396"/>
                  </a:lnTo>
                  <a:lnTo>
                    <a:pt x="6766" y="2399"/>
                  </a:lnTo>
                  <a:lnTo>
                    <a:pt x="6770" y="2399"/>
                  </a:lnTo>
                  <a:lnTo>
                    <a:pt x="6782" y="2385"/>
                  </a:lnTo>
                  <a:lnTo>
                    <a:pt x="6786" y="2383"/>
                  </a:lnTo>
                  <a:lnTo>
                    <a:pt x="6786" y="2379"/>
                  </a:lnTo>
                  <a:lnTo>
                    <a:pt x="6793" y="2373"/>
                  </a:lnTo>
                  <a:lnTo>
                    <a:pt x="6801" y="2372"/>
                  </a:lnTo>
                  <a:lnTo>
                    <a:pt x="6805" y="2369"/>
                  </a:lnTo>
                  <a:lnTo>
                    <a:pt x="6809" y="2368"/>
                  </a:lnTo>
                  <a:lnTo>
                    <a:pt x="6810" y="2363"/>
                  </a:lnTo>
                  <a:lnTo>
                    <a:pt x="6810" y="2359"/>
                  </a:lnTo>
                  <a:lnTo>
                    <a:pt x="6805" y="2356"/>
                  </a:lnTo>
                  <a:lnTo>
                    <a:pt x="6807" y="2351"/>
                  </a:lnTo>
                  <a:lnTo>
                    <a:pt x="6814" y="2357"/>
                  </a:lnTo>
                  <a:lnTo>
                    <a:pt x="6819" y="2359"/>
                  </a:lnTo>
                  <a:lnTo>
                    <a:pt x="6823" y="2356"/>
                  </a:lnTo>
                  <a:lnTo>
                    <a:pt x="6824" y="2345"/>
                  </a:lnTo>
                  <a:lnTo>
                    <a:pt x="6822" y="2340"/>
                  </a:lnTo>
                  <a:lnTo>
                    <a:pt x="6833" y="2340"/>
                  </a:lnTo>
                  <a:lnTo>
                    <a:pt x="6841" y="2334"/>
                  </a:lnTo>
                  <a:lnTo>
                    <a:pt x="6843" y="2334"/>
                  </a:lnTo>
                  <a:lnTo>
                    <a:pt x="6845" y="2329"/>
                  </a:lnTo>
                  <a:lnTo>
                    <a:pt x="6841" y="2321"/>
                  </a:lnTo>
                  <a:lnTo>
                    <a:pt x="6844" y="2318"/>
                  </a:lnTo>
                  <a:lnTo>
                    <a:pt x="6850" y="2322"/>
                  </a:lnTo>
                  <a:lnTo>
                    <a:pt x="6854" y="2322"/>
                  </a:lnTo>
                  <a:lnTo>
                    <a:pt x="6859" y="2319"/>
                  </a:lnTo>
                  <a:lnTo>
                    <a:pt x="6862" y="2315"/>
                  </a:lnTo>
                  <a:lnTo>
                    <a:pt x="6866" y="2308"/>
                  </a:lnTo>
                  <a:lnTo>
                    <a:pt x="6869" y="2308"/>
                  </a:lnTo>
                  <a:lnTo>
                    <a:pt x="6871" y="2303"/>
                  </a:lnTo>
                  <a:lnTo>
                    <a:pt x="6872" y="2292"/>
                  </a:lnTo>
                  <a:lnTo>
                    <a:pt x="6874" y="2286"/>
                  </a:lnTo>
                  <a:lnTo>
                    <a:pt x="6879" y="2287"/>
                  </a:lnTo>
                  <a:lnTo>
                    <a:pt x="6884" y="2294"/>
                  </a:lnTo>
                  <a:lnTo>
                    <a:pt x="6888" y="2297"/>
                  </a:lnTo>
                  <a:lnTo>
                    <a:pt x="6892" y="2294"/>
                  </a:lnTo>
                  <a:lnTo>
                    <a:pt x="6904" y="2283"/>
                  </a:lnTo>
                  <a:lnTo>
                    <a:pt x="6926" y="2276"/>
                  </a:lnTo>
                  <a:lnTo>
                    <a:pt x="6933" y="2270"/>
                  </a:lnTo>
                  <a:lnTo>
                    <a:pt x="6945" y="2263"/>
                  </a:lnTo>
                  <a:lnTo>
                    <a:pt x="6949" y="2257"/>
                  </a:lnTo>
                  <a:lnTo>
                    <a:pt x="6950" y="2251"/>
                  </a:lnTo>
                  <a:lnTo>
                    <a:pt x="6949" y="2245"/>
                  </a:lnTo>
                  <a:lnTo>
                    <a:pt x="6957" y="2244"/>
                  </a:lnTo>
                  <a:lnTo>
                    <a:pt x="6955" y="2253"/>
                  </a:lnTo>
                  <a:lnTo>
                    <a:pt x="6958" y="2253"/>
                  </a:lnTo>
                  <a:lnTo>
                    <a:pt x="6978" y="2242"/>
                  </a:lnTo>
                  <a:lnTo>
                    <a:pt x="6983" y="2242"/>
                  </a:lnTo>
                  <a:lnTo>
                    <a:pt x="7025" y="2214"/>
                  </a:lnTo>
                  <a:lnTo>
                    <a:pt x="7048" y="2205"/>
                  </a:lnTo>
                  <a:lnTo>
                    <a:pt x="7051" y="2202"/>
                  </a:lnTo>
                  <a:lnTo>
                    <a:pt x="7050" y="2200"/>
                  </a:lnTo>
                  <a:lnTo>
                    <a:pt x="7045" y="2197"/>
                  </a:lnTo>
                  <a:lnTo>
                    <a:pt x="7037" y="2175"/>
                  </a:lnTo>
                  <a:lnTo>
                    <a:pt x="7040" y="2171"/>
                  </a:lnTo>
                  <a:lnTo>
                    <a:pt x="7053" y="2195"/>
                  </a:lnTo>
                  <a:lnTo>
                    <a:pt x="7056" y="2195"/>
                  </a:lnTo>
                  <a:lnTo>
                    <a:pt x="7056" y="2200"/>
                  </a:lnTo>
                  <a:lnTo>
                    <a:pt x="7059" y="2202"/>
                  </a:lnTo>
                  <a:lnTo>
                    <a:pt x="7068" y="2203"/>
                  </a:lnTo>
                  <a:lnTo>
                    <a:pt x="7067" y="2197"/>
                  </a:lnTo>
                  <a:lnTo>
                    <a:pt x="7064" y="2192"/>
                  </a:lnTo>
                  <a:lnTo>
                    <a:pt x="7069" y="2192"/>
                  </a:lnTo>
                  <a:lnTo>
                    <a:pt x="7072" y="2198"/>
                  </a:lnTo>
                  <a:lnTo>
                    <a:pt x="7078" y="2204"/>
                  </a:lnTo>
                  <a:lnTo>
                    <a:pt x="7098" y="2209"/>
                  </a:lnTo>
                  <a:lnTo>
                    <a:pt x="7118" y="2223"/>
                  </a:lnTo>
                  <a:lnTo>
                    <a:pt x="7131" y="2229"/>
                  </a:lnTo>
                  <a:lnTo>
                    <a:pt x="7135" y="2227"/>
                  </a:lnTo>
                  <a:lnTo>
                    <a:pt x="7138" y="2215"/>
                  </a:lnTo>
                  <a:lnTo>
                    <a:pt x="7144" y="2215"/>
                  </a:lnTo>
                  <a:lnTo>
                    <a:pt x="7156" y="2196"/>
                  </a:lnTo>
                  <a:lnTo>
                    <a:pt x="7159" y="2184"/>
                  </a:lnTo>
                  <a:lnTo>
                    <a:pt x="7156" y="2176"/>
                  </a:lnTo>
                  <a:lnTo>
                    <a:pt x="7135" y="2164"/>
                  </a:lnTo>
                  <a:lnTo>
                    <a:pt x="7134" y="2161"/>
                  </a:lnTo>
                  <a:lnTo>
                    <a:pt x="7133" y="2156"/>
                  </a:lnTo>
                  <a:lnTo>
                    <a:pt x="7135" y="2156"/>
                  </a:lnTo>
                  <a:lnTo>
                    <a:pt x="7140" y="2153"/>
                  </a:lnTo>
                  <a:lnTo>
                    <a:pt x="7149" y="2154"/>
                  </a:lnTo>
                  <a:lnTo>
                    <a:pt x="7154" y="2151"/>
                  </a:lnTo>
                  <a:lnTo>
                    <a:pt x="7148" y="2138"/>
                  </a:lnTo>
                  <a:lnTo>
                    <a:pt x="7141" y="2138"/>
                  </a:lnTo>
                  <a:lnTo>
                    <a:pt x="7127" y="2114"/>
                  </a:lnTo>
                  <a:lnTo>
                    <a:pt x="7118" y="2057"/>
                  </a:lnTo>
                  <a:lnTo>
                    <a:pt x="7109" y="2061"/>
                  </a:lnTo>
                  <a:lnTo>
                    <a:pt x="7102" y="2052"/>
                  </a:lnTo>
                  <a:lnTo>
                    <a:pt x="7101" y="2046"/>
                  </a:lnTo>
                  <a:lnTo>
                    <a:pt x="7109" y="2043"/>
                  </a:lnTo>
                  <a:lnTo>
                    <a:pt x="7113" y="2046"/>
                  </a:lnTo>
                  <a:lnTo>
                    <a:pt x="7103" y="2015"/>
                  </a:lnTo>
                  <a:lnTo>
                    <a:pt x="7097" y="2025"/>
                  </a:lnTo>
                  <a:lnTo>
                    <a:pt x="7092" y="2028"/>
                  </a:lnTo>
                  <a:lnTo>
                    <a:pt x="7083" y="2024"/>
                  </a:lnTo>
                  <a:lnTo>
                    <a:pt x="7077" y="2017"/>
                  </a:lnTo>
                  <a:lnTo>
                    <a:pt x="7067" y="2013"/>
                  </a:lnTo>
                  <a:lnTo>
                    <a:pt x="7060" y="2003"/>
                  </a:lnTo>
                  <a:lnTo>
                    <a:pt x="7060" y="1974"/>
                  </a:lnTo>
                  <a:lnTo>
                    <a:pt x="7067" y="1968"/>
                  </a:lnTo>
                  <a:lnTo>
                    <a:pt x="7074" y="1974"/>
                  </a:lnTo>
                  <a:lnTo>
                    <a:pt x="7090" y="1980"/>
                  </a:lnTo>
                  <a:lnTo>
                    <a:pt x="7099" y="1972"/>
                  </a:lnTo>
                  <a:lnTo>
                    <a:pt x="7098" y="1975"/>
                  </a:lnTo>
                  <a:lnTo>
                    <a:pt x="7102" y="1982"/>
                  </a:lnTo>
                  <a:lnTo>
                    <a:pt x="7117" y="1980"/>
                  </a:lnTo>
                  <a:lnTo>
                    <a:pt x="7114" y="1986"/>
                  </a:lnTo>
                  <a:lnTo>
                    <a:pt x="7115" y="1991"/>
                  </a:lnTo>
                  <a:lnTo>
                    <a:pt x="7124" y="1983"/>
                  </a:lnTo>
                  <a:lnTo>
                    <a:pt x="7132" y="1973"/>
                  </a:lnTo>
                  <a:lnTo>
                    <a:pt x="7156" y="1965"/>
                  </a:lnTo>
                  <a:lnTo>
                    <a:pt x="7182" y="1936"/>
                  </a:lnTo>
                  <a:lnTo>
                    <a:pt x="7182" y="1473"/>
                  </a:lnTo>
                  <a:lnTo>
                    <a:pt x="7121" y="1418"/>
                  </a:lnTo>
                  <a:lnTo>
                    <a:pt x="7112" y="1415"/>
                  </a:lnTo>
                  <a:lnTo>
                    <a:pt x="7106" y="1405"/>
                  </a:lnTo>
                  <a:lnTo>
                    <a:pt x="7102" y="1408"/>
                  </a:lnTo>
                  <a:lnTo>
                    <a:pt x="7071" y="1393"/>
                  </a:lnTo>
                  <a:lnTo>
                    <a:pt x="7057" y="1380"/>
                  </a:lnTo>
                  <a:lnTo>
                    <a:pt x="7052" y="1381"/>
                  </a:lnTo>
                  <a:lnTo>
                    <a:pt x="7033" y="1372"/>
                  </a:lnTo>
                  <a:lnTo>
                    <a:pt x="7022" y="1371"/>
                  </a:lnTo>
                  <a:lnTo>
                    <a:pt x="6997" y="1347"/>
                  </a:lnTo>
                  <a:lnTo>
                    <a:pt x="6943" y="1345"/>
                  </a:lnTo>
                  <a:lnTo>
                    <a:pt x="6939" y="1349"/>
                  </a:lnTo>
                  <a:lnTo>
                    <a:pt x="6926" y="1351"/>
                  </a:lnTo>
                  <a:lnTo>
                    <a:pt x="6917" y="1346"/>
                  </a:lnTo>
                  <a:lnTo>
                    <a:pt x="6905" y="1342"/>
                  </a:lnTo>
                  <a:lnTo>
                    <a:pt x="6893" y="1345"/>
                  </a:lnTo>
                  <a:lnTo>
                    <a:pt x="6873" y="1342"/>
                  </a:lnTo>
                  <a:lnTo>
                    <a:pt x="6863" y="1349"/>
                  </a:lnTo>
                  <a:lnTo>
                    <a:pt x="6850" y="1346"/>
                  </a:lnTo>
                  <a:lnTo>
                    <a:pt x="6827" y="1333"/>
                  </a:lnTo>
                  <a:lnTo>
                    <a:pt x="6821" y="1335"/>
                  </a:lnTo>
                  <a:lnTo>
                    <a:pt x="6740" y="1320"/>
                  </a:lnTo>
                  <a:lnTo>
                    <a:pt x="6732" y="1325"/>
                  </a:lnTo>
                  <a:lnTo>
                    <a:pt x="6731" y="1336"/>
                  </a:lnTo>
                  <a:lnTo>
                    <a:pt x="6734" y="1345"/>
                  </a:lnTo>
                  <a:lnTo>
                    <a:pt x="6733" y="1364"/>
                  </a:lnTo>
                  <a:lnTo>
                    <a:pt x="6717" y="1369"/>
                  </a:lnTo>
                  <a:lnTo>
                    <a:pt x="6714" y="1380"/>
                  </a:lnTo>
                  <a:lnTo>
                    <a:pt x="6738" y="1386"/>
                  </a:lnTo>
                  <a:lnTo>
                    <a:pt x="6748" y="1417"/>
                  </a:lnTo>
                  <a:lnTo>
                    <a:pt x="6753" y="1422"/>
                  </a:lnTo>
                  <a:lnTo>
                    <a:pt x="6753" y="1430"/>
                  </a:lnTo>
                  <a:lnTo>
                    <a:pt x="6758" y="1448"/>
                  </a:lnTo>
                  <a:lnTo>
                    <a:pt x="6732" y="1481"/>
                  </a:lnTo>
                  <a:lnTo>
                    <a:pt x="6715" y="1492"/>
                  </a:lnTo>
                  <a:lnTo>
                    <a:pt x="6695" y="1491"/>
                  </a:lnTo>
                  <a:lnTo>
                    <a:pt x="6688" y="1488"/>
                  </a:lnTo>
                  <a:lnTo>
                    <a:pt x="6678" y="1459"/>
                  </a:lnTo>
                  <a:lnTo>
                    <a:pt x="6664" y="1451"/>
                  </a:lnTo>
                  <a:lnTo>
                    <a:pt x="6663" y="1445"/>
                  </a:lnTo>
                  <a:lnTo>
                    <a:pt x="6655" y="1440"/>
                  </a:lnTo>
                  <a:lnTo>
                    <a:pt x="6634" y="1438"/>
                  </a:lnTo>
                  <a:lnTo>
                    <a:pt x="6629" y="1434"/>
                  </a:lnTo>
                  <a:lnTo>
                    <a:pt x="6626" y="1385"/>
                  </a:lnTo>
                  <a:lnTo>
                    <a:pt x="6609" y="1380"/>
                  </a:lnTo>
                  <a:lnTo>
                    <a:pt x="6611" y="1372"/>
                  </a:lnTo>
                  <a:lnTo>
                    <a:pt x="6617" y="1369"/>
                  </a:lnTo>
                  <a:lnTo>
                    <a:pt x="6616" y="1366"/>
                  </a:lnTo>
                  <a:lnTo>
                    <a:pt x="6606" y="1358"/>
                  </a:lnTo>
                  <a:lnTo>
                    <a:pt x="6599" y="1360"/>
                  </a:lnTo>
                  <a:lnTo>
                    <a:pt x="6569" y="1397"/>
                  </a:lnTo>
                  <a:lnTo>
                    <a:pt x="6561" y="1398"/>
                  </a:lnTo>
                  <a:lnTo>
                    <a:pt x="6556" y="1395"/>
                  </a:lnTo>
                  <a:lnTo>
                    <a:pt x="6537" y="1395"/>
                  </a:lnTo>
                  <a:lnTo>
                    <a:pt x="6518" y="1385"/>
                  </a:lnTo>
                  <a:lnTo>
                    <a:pt x="6490" y="1382"/>
                  </a:lnTo>
                  <a:lnTo>
                    <a:pt x="6480" y="1385"/>
                  </a:lnTo>
                  <a:lnTo>
                    <a:pt x="6477" y="1388"/>
                  </a:lnTo>
                  <a:lnTo>
                    <a:pt x="6475" y="1386"/>
                  </a:lnTo>
                  <a:lnTo>
                    <a:pt x="6455" y="1387"/>
                  </a:lnTo>
                  <a:lnTo>
                    <a:pt x="6442" y="1380"/>
                  </a:lnTo>
                  <a:lnTo>
                    <a:pt x="6431" y="1357"/>
                  </a:lnTo>
                  <a:lnTo>
                    <a:pt x="6413" y="1368"/>
                  </a:lnTo>
                  <a:lnTo>
                    <a:pt x="6386" y="1366"/>
                  </a:lnTo>
                  <a:lnTo>
                    <a:pt x="6371" y="1373"/>
                  </a:lnTo>
                  <a:lnTo>
                    <a:pt x="6358" y="1368"/>
                  </a:lnTo>
                  <a:lnTo>
                    <a:pt x="6352" y="1368"/>
                  </a:lnTo>
                  <a:lnTo>
                    <a:pt x="6348" y="1372"/>
                  </a:lnTo>
                  <a:lnTo>
                    <a:pt x="6345" y="1380"/>
                  </a:lnTo>
                  <a:lnTo>
                    <a:pt x="6338" y="1378"/>
                  </a:lnTo>
                  <a:lnTo>
                    <a:pt x="6335" y="1393"/>
                  </a:lnTo>
                  <a:lnTo>
                    <a:pt x="6322" y="1392"/>
                  </a:lnTo>
                  <a:lnTo>
                    <a:pt x="6316" y="1403"/>
                  </a:lnTo>
                  <a:lnTo>
                    <a:pt x="6308" y="1412"/>
                  </a:lnTo>
                  <a:lnTo>
                    <a:pt x="6300" y="1410"/>
                  </a:lnTo>
                  <a:lnTo>
                    <a:pt x="6301" y="1395"/>
                  </a:lnTo>
                  <a:lnTo>
                    <a:pt x="6299" y="1387"/>
                  </a:lnTo>
                  <a:lnTo>
                    <a:pt x="6291" y="1390"/>
                  </a:lnTo>
                  <a:lnTo>
                    <a:pt x="6287" y="1388"/>
                  </a:lnTo>
                  <a:lnTo>
                    <a:pt x="6273" y="1371"/>
                  </a:lnTo>
                  <a:lnTo>
                    <a:pt x="6262" y="1365"/>
                  </a:lnTo>
                  <a:lnTo>
                    <a:pt x="6244" y="1365"/>
                  </a:lnTo>
                  <a:lnTo>
                    <a:pt x="6240" y="1357"/>
                  </a:lnTo>
                  <a:lnTo>
                    <a:pt x="6225" y="1354"/>
                  </a:lnTo>
                  <a:lnTo>
                    <a:pt x="6225" y="1347"/>
                  </a:lnTo>
                  <a:lnTo>
                    <a:pt x="6242" y="1296"/>
                  </a:lnTo>
                  <a:lnTo>
                    <a:pt x="6241" y="1270"/>
                  </a:lnTo>
                  <a:lnTo>
                    <a:pt x="6231" y="1252"/>
                  </a:lnTo>
                  <a:lnTo>
                    <a:pt x="6231" y="1249"/>
                  </a:lnTo>
                  <a:lnTo>
                    <a:pt x="6201" y="1209"/>
                  </a:lnTo>
                  <a:lnTo>
                    <a:pt x="6193" y="1204"/>
                  </a:lnTo>
                  <a:lnTo>
                    <a:pt x="6186" y="1195"/>
                  </a:lnTo>
                  <a:lnTo>
                    <a:pt x="6175" y="1191"/>
                  </a:lnTo>
                  <a:lnTo>
                    <a:pt x="6140" y="1189"/>
                  </a:lnTo>
                  <a:lnTo>
                    <a:pt x="6130" y="1183"/>
                  </a:lnTo>
                  <a:lnTo>
                    <a:pt x="6054" y="1188"/>
                  </a:lnTo>
                  <a:lnTo>
                    <a:pt x="6050" y="1191"/>
                  </a:lnTo>
                  <a:lnTo>
                    <a:pt x="6031" y="1189"/>
                  </a:lnTo>
                  <a:lnTo>
                    <a:pt x="6025" y="1195"/>
                  </a:lnTo>
                  <a:lnTo>
                    <a:pt x="6015" y="1195"/>
                  </a:lnTo>
                  <a:lnTo>
                    <a:pt x="5993" y="1190"/>
                  </a:lnTo>
                  <a:lnTo>
                    <a:pt x="5988" y="1191"/>
                  </a:lnTo>
                  <a:lnTo>
                    <a:pt x="5979" y="1198"/>
                  </a:lnTo>
                  <a:lnTo>
                    <a:pt x="5967" y="1201"/>
                  </a:lnTo>
                  <a:lnTo>
                    <a:pt x="5960" y="1198"/>
                  </a:lnTo>
                  <a:lnTo>
                    <a:pt x="5942" y="1198"/>
                  </a:lnTo>
                  <a:lnTo>
                    <a:pt x="5936" y="1201"/>
                  </a:lnTo>
                  <a:lnTo>
                    <a:pt x="5929" y="1199"/>
                  </a:lnTo>
                  <a:lnTo>
                    <a:pt x="5908" y="1210"/>
                  </a:lnTo>
                  <a:lnTo>
                    <a:pt x="5899" y="1210"/>
                  </a:lnTo>
                  <a:lnTo>
                    <a:pt x="5892" y="1216"/>
                  </a:lnTo>
                  <a:lnTo>
                    <a:pt x="5870" y="1195"/>
                  </a:lnTo>
                  <a:lnTo>
                    <a:pt x="5859" y="1194"/>
                  </a:lnTo>
                  <a:lnTo>
                    <a:pt x="5854" y="1190"/>
                  </a:lnTo>
                  <a:lnTo>
                    <a:pt x="5873" y="1183"/>
                  </a:lnTo>
                  <a:lnTo>
                    <a:pt x="5879" y="1174"/>
                  </a:lnTo>
                  <a:lnTo>
                    <a:pt x="5882" y="1163"/>
                  </a:lnTo>
                  <a:lnTo>
                    <a:pt x="5851" y="1135"/>
                  </a:lnTo>
                  <a:lnTo>
                    <a:pt x="5848" y="1128"/>
                  </a:lnTo>
                  <a:lnTo>
                    <a:pt x="5846" y="1122"/>
                  </a:lnTo>
                  <a:lnTo>
                    <a:pt x="5813" y="1130"/>
                  </a:lnTo>
                  <a:lnTo>
                    <a:pt x="5804" y="1129"/>
                  </a:lnTo>
                  <a:lnTo>
                    <a:pt x="5801" y="1122"/>
                  </a:lnTo>
                  <a:lnTo>
                    <a:pt x="5801" y="1115"/>
                  </a:lnTo>
                  <a:lnTo>
                    <a:pt x="5785" y="1105"/>
                  </a:lnTo>
                  <a:lnTo>
                    <a:pt x="5781" y="1094"/>
                  </a:lnTo>
                  <a:lnTo>
                    <a:pt x="5774" y="1093"/>
                  </a:lnTo>
                  <a:lnTo>
                    <a:pt x="5759" y="1084"/>
                  </a:lnTo>
                  <a:lnTo>
                    <a:pt x="5754" y="1091"/>
                  </a:lnTo>
                  <a:lnTo>
                    <a:pt x="5745" y="1091"/>
                  </a:lnTo>
                  <a:lnTo>
                    <a:pt x="5741" y="1088"/>
                  </a:lnTo>
                  <a:lnTo>
                    <a:pt x="5728" y="1084"/>
                  </a:lnTo>
                  <a:lnTo>
                    <a:pt x="5723" y="1087"/>
                  </a:lnTo>
                  <a:lnTo>
                    <a:pt x="5723" y="1082"/>
                  </a:lnTo>
                  <a:lnTo>
                    <a:pt x="5738" y="1056"/>
                  </a:lnTo>
                  <a:lnTo>
                    <a:pt x="5745" y="1053"/>
                  </a:lnTo>
                  <a:lnTo>
                    <a:pt x="5755" y="1062"/>
                  </a:lnTo>
                  <a:lnTo>
                    <a:pt x="5760" y="1069"/>
                  </a:lnTo>
                  <a:lnTo>
                    <a:pt x="5771" y="1062"/>
                  </a:lnTo>
                  <a:lnTo>
                    <a:pt x="5771" y="1044"/>
                  </a:lnTo>
                  <a:lnTo>
                    <a:pt x="5760" y="1014"/>
                  </a:lnTo>
                  <a:lnTo>
                    <a:pt x="5734" y="997"/>
                  </a:lnTo>
                  <a:lnTo>
                    <a:pt x="5720" y="995"/>
                  </a:lnTo>
                  <a:lnTo>
                    <a:pt x="5716" y="989"/>
                  </a:lnTo>
                  <a:lnTo>
                    <a:pt x="5698" y="982"/>
                  </a:lnTo>
                  <a:lnTo>
                    <a:pt x="5682" y="984"/>
                  </a:lnTo>
                  <a:lnTo>
                    <a:pt x="5681" y="987"/>
                  </a:lnTo>
                  <a:lnTo>
                    <a:pt x="5677" y="982"/>
                  </a:lnTo>
                  <a:lnTo>
                    <a:pt x="5645" y="981"/>
                  </a:lnTo>
                  <a:lnTo>
                    <a:pt x="5637" y="985"/>
                  </a:lnTo>
                  <a:lnTo>
                    <a:pt x="5616" y="980"/>
                  </a:lnTo>
                  <a:lnTo>
                    <a:pt x="5605" y="970"/>
                  </a:lnTo>
                  <a:lnTo>
                    <a:pt x="5591" y="970"/>
                  </a:lnTo>
                  <a:lnTo>
                    <a:pt x="5573" y="952"/>
                  </a:lnTo>
                  <a:lnTo>
                    <a:pt x="5568" y="953"/>
                  </a:lnTo>
                  <a:lnTo>
                    <a:pt x="5533" y="949"/>
                  </a:lnTo>
                  <a:lnTo>
                    <a:pt x="5512" y="936"/>
                  </a:lnTo>
                  <a:lnTo>
                    <a:pt x="5477" y="934"/>
                  </a:lnTo>
                  <a:lnTo>
                    <a:pt x="5466" y="931"/>
                  </a:lnTo>
                  <a:lnTo>
                    <a:pt x="5379" y="926"/>
                  </a:lnTo>
                  <a:lnTo>
                    <a:pt x="5372" y="921"/>
                  </a:lnTo>
                  <a:lnTo>
                    <a:pt x="5368" y="915"/>
                  </a:lnTo>
                  <a:lnTo>
                    <a:pt x="5360" y="910"/>
                  </a:lnTo>
                  <a:lnTo>
                    <a:pt x="5345" y="908"/>
                  </a:lnTo>
                  <a:lnTo>
                    <a:pt x="5339" y="916"/>
                  </a:lnTo>
                  <a:lnTo>
                    <a:pt x="5337" y="923"/>
                  </a:lnTo>
                  <a:lnTo>
                    <a:pt x="5346" y="931"/>
                  </a:lnTo>
                  <a:lnTo>
                    <a:pt x="5346" y="939"/>
                  </a:lnTo>
                  <a:lnTo>
                    <a:pt x="5354" y="948"/>
                  </a:lnTo>
                  <a:lnTo>
                    <a:pt x="5346" y="951"/>
                  </a:lnTo>
                  <a:lnTo>
                    <a:pt x="5333" y="968"/>
                  </a:lnTo>
                  <a:lnTo>
                    <a:pt x="5329" y="989"/>
                  </a:lnTo>
                  <a:lnTo>
                    <a:pt x="5316" y="1010"/>
                  </a:lnTo>
                  <a:lnTo>
                    <a:pt x="5306" y="1012"/>
                  </a:lnTo>
                  <a:lnTo>
                    <a:pt x="5294" y="1022"/>
                  </a:lnTo>
                  <a:lnTo>
                    <a:pt x="5288" y="1034"/>
                  </a:lnTo>
                  <a:lnTo>
                    <a:pt x="5287" y="1040"/>
                  </a:lnTo>
                  <a:lnTo>
                    <a:pt x="5292" y="1052"/>
                  </a:lnTo>
                  <a:lnTo>
                    <a:pt x="5293" y="1059"/>
                  </a:lnTo>
                  <a:lnTo>
                    <a:pt x="5285" y="1059"/>
                  </a:lnTo>
                  <a:lnTo>
                    <a:pt x="5286" y="1077"/>
                  </a:lnTo>
                  <a:lnTo>
                    <a:pt x="5290" y="1089"/>
                  </a:lnTo>
                  <a:lnTo>
                    <a:pt x="5298" y="1098"/>
                  </a:lnTo>
                  <a:lnTo>
                    <a:pt x="5299" y="1103"/>
                  </a:lnTo>
                  <a:lnTo>
                    <a:pt x="5301" y="1113"/>
                  </a:lnTo>
                  <a:lnTo>
                    <a:pt x="5298" y="1121"/>
                  </a:lnTo>
                  <a:lnTo>
                    <a:pt x="5290" y="1121"/>
                  </a:lnTo>
                  <a:lnTo>
                    <a:pt x="5273" y="1110"/>
                  </a:lnTo>
                  <a:lnTo>
                    <a:pt x="5268" y="1126"/>
                  </a:lnTo>
                  <a:lnTo>
                    <a:pt x="5255" y="1122"/>
                  </a:lnTo>
                  <a:lnTo>
                    <a:pt x="5251" y="1127"/>
                  </a:lnTo>
                  <a:lnTo>
                    <a:pt x="5249" y="1124"/>
                  </a:lnTo>
                  <a:lnTo>
                    <a:pt x="5233" y="1138"/>
                  </a:lnTo>
                  <a:lnTo>
                    <a:pt x="5228" y="1144"/>
                  </a:lnTo>
                  <a:lnTo>
                    <a:pt x="5220" y="1151"/>
                  </a:lnTo>
                  <a:lnTo>
                    <a:pt x="5218" y="1160"/>
                  </a:lnTo>
                  <a:lnTo>
                    <a:pt x="5207" y="1159"/>
                  </a:lnTo>
                  <a:lnTo>
                    <a:pt x="5203" y="1165"/>
                  </a:lnTo>
                  <a:lnTo>
                    <a:pt x="5198" y="1159"/>
                  </a:lnTo>
                  <a:lnTo>
                    <a:pt x="5191" y="1157"/>
                  </a:lnTo>
                  <a:lnTo>
                    <a:pt x="5188" y="1153"/>
                  </a:lnTo>
                  <a:lnTo>
                    <a:pt x="5188" y="1144"/>
                  </a:lnTo>
                  <a:lnTo>
                    <a:pt x="5181" y="1142"/>
                  </a:lnTo>
                  <a:lnTo>
                    <a:pt x="5178" y="1133"/>
                  </a:lnTo>
                  <a:lnTo>
                    <a:pt x="5169" y="1128"/>
                  </a:lnTo>
                  <a:lnTo>
                    <a:pt x="5163" y="1127"/>
                  </a:lnTo>
                  <a:lnTo>
                    <a:pt x="5138" y="1110"/>
                  </a:lnTo>
                  <a:lnTo>
                    <a:pt x="5128" y="1111"/>
                  </a:lnTo>
                  <a:lnTo>
                    <a:pt x="5114" y="1106"/>
                  </a:lnTo>
                  <a:lnTo>
                    <a:pt x="5109" y="1099"/>
                  </a:lnTo>
                  <a:lnTo>
                    <a:pt x="5101" y="1099"/>
                  </a:lnTo>
                  <a:lnTo>
                    <a:pt x="5092" y="1091"/>
                  </a:lnTo>
                  <a:lnTo>
                    <a:pt x="5065" y="1094"/>
                  </a:lnTo>
                  <a:lnTo>
                    <a:pt x="5056" y="1111"/>
                  </a:lnTo>
                  <a:lnTo>
                    <a:pt x="5053" y="1120"/>
                  </a:lnTo>
                  <a:lnTo>
                    <a:pt x="5056" y="1130"/>
                  </a:lnTo>
                  <a:lnTo>
                    <a:pt x="5056" y="1137"/>
                  </a:lnTo>
                  <a:lnTo>
                    <a:pt x="5046" y="1124"/>
                  </a:lnTo>
                  <a:lnTo>
                    <a:pt x="5042" y="1127"/>
                  </a:lnTo>
                  <a:lnTo>
                    <a:pt x="5018" y="1124"/>
                  </a:lnTo>
                  <a:lnTo>
                    <a:pt x="5009" y="1127"/>
                  </a:lnTo>
                  <a:lnTo>
                    <a:pt x="5002" y="1126"/>
                  </a:lnTo>
                  <a:lnTo>
                    <a:pt x="4989" y="1109"/>
                  </a:lnTo>
                  <a:lnTo>
                    <a:pt x="4982" y="1104"/>
                  </a:lnTo>
                  <a:lnTo>
                    <a:pt x="4974" y="1084"/>
                  </a:lnTo>
                  <a:lnTo>
                    <a:pt x="4964" y="1075"/>
                  </a:lnTo>
                  <a:lnTo>
                    <a:pt x="4958" y="1045"/>
                  </a:lnTo>
                  <a:lnTo>
                    <a:pt x="4957" y="1042"/>
                  </a:lnTo>
                  <a:lnTo>
                    <a:pt x="4952" y="1046"/>
                  </a:lnTo>
                  <a:lnTo>
                    <a:pt x="4926" y="1106"/>
                  </a:lnTo>
                  <a:lnTo>
                    <a:pt x="4924" y="1161"/>
                  </a:lnTo>
                  <a:lnTo>
                    <a:pt x="4918" y="1165"/>
                  </a:lnTo>
                  <a:lnTo>
                    <a:pt x="4910" y="1184"/>
                  </a:lnTo>
                  <a:lnTo>
                    <a:pt x="4905" y="1191"/>
                  </a:lnTo>
                  <a:lnTo>
                    <a:pt x="4903" y="1207"/>
                  </a:lnTo>
                  <a:lnTo>
                    <a:pt x="4894" y="1217"/>
                  </a:lnTo>
                  <a:lnTo>
                    <a:pt x="4891" y="1230"/>
                  </a:lnTo>
                  <a:lnTo>
                    <a:pt x="4881" y="1225"/>
                  </a:lnTo>
                  <a:lnTo>
                    <a:pt x="4872" y="1197"/>
                  </a:lnTo>
                  <a:lnTo>
                    <a:pt x="4869" y="1195"/>
                  </a:lnTo>
                  <a:lnTo>
                    <a:pt x="4868" y="1206"/>
                  </a:lnTo>
                  <a:lnTo>
                    <a:pt x="4862" y="1207"/>
                  </a:lnTo>
                  <a:lnTo>
                    <a:pt x="4856" y="1199"/>
                  </a:lnTo>
                  <a:lnTo>
                    <a:pt x="4850" y="1201"/>
                  </a:lnTo>
                  <a:lnTo>
                    <a:pt x="4844" y="1196"/>
                  </a:lnTo>
                  <a:lnTo>
                    <a:pt x="4839" y="1190"/>
                  </a:lnTo>
                  <a:lnTo>
                    <a:pt x="4839" y="1183"/>
                  </a:lnTo>
                  <a:lnTo>
                    <a:pt x="4831" y="1174"/>
                  </a:lnTo>
                  <a:lnTo>
                    <a:pt x="4826" y="1180"/>
                  </a:lnTo>
                  <a:lnTo>
                    <a:pt x="4823" y="1175"/>
                  </a:lnTo>
                  <a:lnTo>
                    <a:pt x="4819" y="1171"/>
                  </a:lnTo>
                  <a:lnTo>
                    <a:pt x="4814" y="1151"/>
                  </a:lnTo>
                  <a:lnTo>
                    <a:pt x="4807" y="1146"/>
                  </a:lnTo>
                  <a:lnTo>
                    <a:pt x="4805" y="1150"/>
                  </a:lnTo>
                  <a:lnTo>
                    <a:pt x="4796" y="1119"/>
                  </a:lnTo>
                  <a:lnTo>
                    <a:pt x="4794" y="1116"/>
                  </a:lnTo>
                  <a:lnTo>
                    <a:pt x="4794" y="1105"/>
                  </a:lnTo>
                  <a:lnTo>
                    <a:pt x="4787" y="1089"/>
                  </a:lnTo>
                  <a:lnTo>
                    <a:pt x="4787" y="1092"/>
                  </a:lnTo>
                  <a:lnTo>
                    <a:pt x="4779" y="1099"/>
                  </a:lnTo>
                  <a:lnTo>
                    <a:pt x="4774" y="1091"/>
                  </a:lnTo>
                  <a:lnTo>
                    <a:pt x="4776" y="1084"/>
                  </a:lnTo>
                  <a:lnTo>
                    <a:pt x="4774" y="1077"/>
                  </a:lnTo>
                  <a:lnTo>
                    <a:pt x="4770" y="1074"/>
                  </a:lnTo>
                  <a:lnTo>
                    <a:pt x="4767" y="1055"/>
                  </a:lnTo>
                  <a:lnTo>
                    <a:pt x="4784" y="1030"/>
                  </a:lnTo>
                  <a:lnTo>
                    <a:pt x="4789" y="1033"/>
                  </a:lnTo>
                  <a:lnTo>
                    <a:pt x="4794" y="1032"/>
                  </a:lnTo>
                  <a:lnTo>
                    <a:pt x="4791" y="1029"/>
                  </a:lnTo>
                  <a:lnTo>
                    <a:pt x="4792" y="1023"/>
                  </a:lnTo>
                  <a:lnTo>
                    <a:pt x="4801" y="1019"/>
                  </a:lnTo>
                  <a:lnTo>
                    <a:pt x="4806" y="1013"/>
                  </a:lnTo>
                  <a:lnTo>
                    <a:pt x="4801" y="1014"/>
                  </a:lnTo>
                  <a:lnTo>
                    <a:pt x="4800" y="1011"/>
                  </a:lnTo>
                  <a:lnTo>
                    <a:pt x="4805" y="1006"/>
                  </a:lnTo>
                  <a:lnTo>
                    <a:pt x="4803" y="1003"/>
                  </a:lnTo>
                  <a:lnTo>
                    <a:pt x="4803" y="996"/>
                  </a:lnTo>
                  <a:lnTo>
                    <a:pt x="4811" y="979"/>
                  </a:lnTo>
                  <a:lnTo>
                    <a:pt x="4793" y="966"/>
                  </a:lnTo>
                  <a:lnTo>
                    <a:pt x="4793" y="962"/>
                  </a:lnTo>
                  <a:lnTo>
                    <a:pt x="4800" y="954"/>
                  </a:lnTo>
                  <a:lnTo>
                    <a:pt x="4792" y="947"/>
                  </a:lnTo>
                  <a:lnTo>
                    <a:pt x="4793" y="940"/>
                  </a:lnTo>
                  <a:lnTo>
                    <a:pt x="4799" y="935"/>
                  </a:lnTo>
                  <a:lnTo>
                    <a:pt x="4798" y="924"/>
                  </a:lnTo>
                  <a:lnTo>
                    <a:pt x="4801" y="922"/>
                  </a:lnTo>
                  <a:lnTo>
                    <a:pt x="4797" y="921"/>
                  </a:lnTo>
                  <a:lnTo>
                    <a:pt x="4796" y="914"/>
                  </a:lnTo>
                  <a:lnTo>
                    <a:pt x="4797" y="909"/>
                  </a:lnTo>
                  <a:lnTo>
                    <a:pt x="4796" y="900"/>
                  </a:lnTo>
                  <a:lnTo>
                    <a:pt x="4801" y="899"/>
                  </a:lnTo>
                  <a:lnTo>
                    <a:pt x="4803" y="897"/>
                  </a:lnTo>
                  <a:lnTo>
                    <a:pt x="4803" y="890"/>
                  </a:lnTo>
                  <a:lnTo>
                    <a:pt x="4805" y="886"/>
                  </a:lnTo>
                  <a:lnTo>
                    <a:pt x="4803" y="882"/>
                  </a:lnTo>
                  <a:lnTo>
                    <a:pt x="4802" y="877"/>
                  </a:lnTo>
                  <a:lnTo>
                    <a:pt x="4789" y="868"/>
                  </a:lnTo>
                  <a:lnTo>
                    <a:pt x="4785" y="859"/>
                  </a:lnTo>
                  <a:lnTo>
                    <a:pt x="4778" y="852"/>
                  </a:lnTo>
                  <a:lnTo>
                    <a:pt x="4778" y="845"/>
                  </a:lnTo>
                  <a:lnTo>
                    <a:pt x="4758" y="834"/>
                  </a:lnTo>
                  <a:lnTo>
                    <a:pt x="4759" y="827"/>
                  </a:lnTo>
                  <a:lnTo>
                    <a:pt x="4758" y="821"/>
                  </a:lnTo>
                  <a:lnTo>
                    <a:pt x="4747" y="820"/>
                  </a:lnTo>
                  <a:lnTo>
                    <a:pt x="4743" y="817"/>
                  </a:lnTo>
                  <a:lnTo>
                    <a:pt x="4746" y="813"/>
                  </a:lnTo>
                  <a:lnTo>
                    <a:pt x="4741" y="806"/>
                  </a:lnTo>
                  <a:lnTo>
                    <a:pt x="4726" y="800"/>
                  </a:lnTo>
                  <a:lnTo>
                    <a:pt x="4717" y="803"/>
                  </a:lnTo>
                  <a:lnTo>
                    <a:pt x="4704" y="801"/>
                  </a:lnTo>
                  <a:lnTo>
                    <a:pt x="4689" y="793"/>
                  </a:lnTo>
                  <a:lnTo>
                    <a:pt x="4686" y="798"/>
                  </a:lnTo>
                  <a:lnTo>
                    <a:pt x="4684" y="805"/>
                  </a:lnTo>
                  <a:lnTo>
                    <a:pt x="4678" y="805"/>
                  </a:lnTo>
                  <a:lnTo>
                    <a:pt x="4669" y="816"/>
                  </a:lnTo>
                  <a:lnTo>
                    <a:pt x="4666" y="812"/>
                  </a:lnTo>
                  <a:lnTo>
                    <a:pt x="4665" y="807"/>
                  </a:lnTo>
                  <a:lnTo>
                    <a:pt x="4649" y="788"/>
                  </a:lnTo>
                  <a:lnTo>
                    <a:pt x="4644" y="793"/>
                  </a:lnTo>
                  <a:lnTo>
                    <a:pt x="4636" y="789"/>
                  </a:lnTo>
                  <a:lnTo>
                    <a:pt x="4630" y="791"/>
                  </a:lnTo>
                  <a:lnTo>
                    <a:pt x="4623" y="783"/>
                  </a:lnTo>
                  <a:lnTo>
                    <a:pt x="4619" y="786"/>
                  </a:lnTo>
                  <a:lnTo>
                    <a:pt x="4615" y="781"/>
                  </a:lnTo>
                  <a:lnTo>
                    <a:pt x="4611" y="788"/>
                  </a:lnTo>
                  <a:lnTo>
                    <a:pt x="4604" y="781"/>
                  </a:lnTo>
                  <a:lnTo>
                    <a:pt x="4601" y="768"/>
                  </a:lnTo>
                  <a:lnTo>
                    <a:pt x="4598" y="765"/>
                  </a:lnTo>
                  <a:lnTo>
                    <a:pt x="4594" y="769"/>
                  </a:lnTo>
                  <a:lnTo>
                    <a:pt x="4585" y="757"/>
                  </a:lnTo>
                  <a:lnTo>
                    <a:pt x="4580" y="759"/>
                  </a:lnTo>
                  <a:lnTo>
                    <a:pt x="4571" y="754"/>
                  </a:lnTo>
                  <a:lnTo>
                    <a:pt x="4555" y="752"/>
                  </a:lnTo>
                  <a:lnTo>
                    <a:pt x="4545" y="744"/>
                  </a:lnTo>
                  <a:lnTo>
                    <a:pt x="4539" y="744"/>
                  </a:lnTo>
                  <a:lnTo>
                    <a:pt x="4537" y="755"/>
                  </a:lnTo>
                  <a:lnTo>
                    <a:pt x="4539" y="764"/>
                  </a:lnTo>
                  <a:lnTo>
                    <a:pt x="4537" y="768"/>
                  </a:lnTo>
                  <a:lnTo>
                    <a:pt x="4523" y="766"/>
                  </a:lnTo>
                  <a:lnTo>
                    <a:pt x="4515" y="753"/>
                  </a:lnTo>
                  <a:lnTo>
                    <a:pt x="4505" y="808"/>
                  </a:lnTo>
                  <a:lnTo>
                    <a:pt x="4510" y="810"/>
                  </a:lnTo>
                  <a:lnTo>
                    <a:pt x="4506" y="816"/>
                  </a:lnTo>
                  <a:lnTo>
                    <a:pt x="4506" y="820"/>
                  </a:lnTo>
                  <a:lnTo>
                    <a:pt x="4520" y="861"/>
                  </a:lnTo>
                  <a:lnTo>
                    <a:pt x="4517" y="868"/>
                  </a:lnTo>
                  <a:lnTo>
                    <a:pt x="4510" y="875"/>
                  </a:lnTo>
                  <a:lnTo>
                    <a:pt x="4486" y="879"/>
                  </a:lnTo>
                  <a:lnTo>
                    <a:pt x="4473" y="890"/>
                  </a:lnTo>
                  <a:lnTo>
                    <a:pt x="4468" y="886"/>
                  </a:lnTo>
                  <a:lnTo>
                    <a:pt x="4465" y="891"/>
                  </a:lnTo>
                  <a:lnTo>
                    <a:pt x="4462" y="887"/>
                  </a:lnTo>
                  <a:lnTo>
                    <a:pt x="4448" y="891"/>
                  </a:lnTo>
                  <a:lnTo>
                    <a:pt x="4438" y="886"/>
                  </a:lnTo>
                  <a:lnTo>
                    <a:pt x="4410" y="891"/>
                  </a:lnTo>
                  <a:lnTo>
                    <a:pt x="4407" y="894"/>
                  </a:lnTo>
                  <a:lnTo>
                    <a:pt x="4389" y="883"/>
                  </a:lnTo>
                  <a:lnTo>
                    <a:pt x="4357" y="877"/>
                  </a:lnTo>
                  <a:lnTo>
                    <a:pt x="4357" y="883"/>
                  </a:lnTo>
                  <a:lnTo>
                    <a:pt x="4355" y="888"/>
                  </a:lnTo>
                  <a:lnTo>
                    <a:pt x="4288" y="854"/>
                  </a:lnTo>
                  <a:lnTo>
                    <a:pt x="4284" y="847"/>
                  </a:lnTo>
                  <a:lnTo>
                    <a:pt x="4284" y="836"/>
                  </a:lnTo>
                  <a:lnTo>
                    <a:pt x="4285" y="831"/>
                  </a:lnTo>
                  <a:lnTo>
                    <a:pt x="4283" y="820"/>
                  </a:lnTo>
                  <a:lnTo>
                    <a:pt x="4285" y="813"/>
                  </a:lnTo>
                  <a:lnTo>
                    <a:pt x="4290" y="810"/>
                  </a:lnTo>
                  <a:lnTo>
                    <a:pt x="4300" y="810"/>
                  </a:lnTo>
                  <a:lnTo>
                    <a:pt x="4302" y="805"/>
                  </a:lnTo>
                  <a:lnTo>
                    <a:pt x="4307" y="805"/>
                  </a:lnTo>
                  <a:lnTo>
                    <a:pt x="4304" y="799"/>
                  </a:lnTo>
                  <a:lnTo>
                    <a:pt x="4297" y="793"/>
                  </a:lnTo>
                  <a:lnTo>
                    <a:pt x="4274" y="794"/>
                  </a:lnTo>
                  <a:lnTo>
                    <a:pt x="4265" y="789"/>
                  </a:lnTo>
                  <a:lnTo>
                    <a:pt x="4250" y="793"/>
                  </a:lnTo>
                  <a:lnTo>
                    <a:pt x="4229" y="790"/>
                  </a:lnTo>
                  <a:lnTo>
                    <a:pt x="4218" y="783"/>
                  </a:lnTo>
                  <a:lnTo>
                    <a:pt x="4208" y="783"/>
                  </a:lnTo>
                  <a:lnTo>
                    <a:pt x="4198" y="778"/>
                  </a:lnTo>
                  <a:lnTo>
                    <a:pt x="4186" y="778"/>
                  </a:lnTo>
                  <a:lnTo>
                    <a:pt x="4153" y="768"/>
                  </a:lnTo>
                  <a:lnTo>
                    <a:pt x="4137" y="772"/>
                  </a:lnTo>
                  <a:lnTo>
                    <a:pt x="4137" y="780"/>
                  </a:lnTo>
                  <a:lnTo>
                    <a:pt x="4103" y="790"/>
                  </a:lnTo>
                  <a:lnTo>
                    <a:pt x="4083" y="788"/>
                  </a:lnTo>
                  <a:lnTo>
                    <a:pt x="4054" y="801"/>
                  </a:lnTo>
                  <a:lnTo>
                    <a:pt x="4066" y="821"/>
                  </a:lnTo>
                  <a:lnTo>
                    <a:pt x="4068" y="831"/>
                  </a:lnTo>
                  <a:lnTo>
                    <a:pt x="4047" y="850"/>
                  </a:lnTo>
                  <a:lnTo>
                    <a:pt x="4035" y="844"/>
                  </a:lnTo>
                  <a:lnTo>
                    <a:pt x="4037" y="838"/>
                  </a:lnTo>
                  <a:lnTo>
                    <a:pt x="4048" y="840"/>
                  </a:lnTo>
                  <a:lnTo>
                    <a:pt x="4051" y="831"/>
                  </a:lnTo>
                  <a:lnTo>
                    <a:pt x="4038" y="827"/>
                  </a:lnTo>
                  <a:lnTo>
                    <a:pt x="4041" y="820"/>
                  </a:lnTo>
                  <a:lnTo>
                    <a:pt x="4037" y="812"/>
                  </a:lnTo>
                  <a:lnTo>
                    <a:pt x="4045" y="791"/>
                  </a:lnTo>
                  <a:lnTo>
                    <a:pt x="4045" y="778"/>
                  </a:lnTo>
                  <a:lnTo>
                    <a:pt x="4041" y="767"/>
                  </a:lnTo>
                  <a:lnTo>
                    <a:pt x="4037" y="764"/>
                  </a:lnTo>
                  <a:lnTo>
                    <a:pt x="4035" y="748"/>
                  </a:lnTo>
                  <a:lnTo>
                    <a:pt x="4018" y="715"/>
                  </a:lnTo>
                  <a:lnTo>
                    <a:pt x="4022" y="738"/>
                  </a:lnTo>
                  <a:lnTo>
                    <a:pt x="4020" y="753"/>
                  </a:lnTo>
                  <a:lnTo>
                    <a:pt x="4014" y="765"/>
                  </a:lnTo>
                  <a:lnTo>
                    <a:pt x="4001" y="769"/>
                  </a:lnTo>
                  <a:lnTo>
                    <a:pt x="3974" y="767"/>
                  </a:lnTo>
                  <a:lnTo>
                    <a:pt x="3966" y="769"/>
                  </a:lnTo>
                  <a:lnTo>
                    <a:pt x="3963" y="765"/>
                  </a:lnTo>
                  <a:lnTo>
                    <a:pt x="3947" y="750"/>
                  </a:lnTo>
                  <a:lnTo>
                    <a:pt x="3942" y="728"/>
                  </a:lnTo>
                  <a:lnTo>
                    <a:pt x="3947" y="718"/>
                  </a:lnTo>
                  <a:lnTo>
                    <a:pt x="3949" y="727"/>
                  </a:lnTo>
                  <a:lnTo>
                    <a:pt x="3956" y="715"/>
                  </a:lnTo>
                  <a:lnTo>
                    <a:pt x="3957" y="710"/>
                  </a:lnTo>
                  <a:lnTo>
                    <a:pt x="3936" y="715"/>
                  </a:lnTo>
                  <a:lnTo>
                    <a:pt x="3930" y="723"/>
                  </a:lnTo>
                  <a:lnTo>
                    <a:pt x="3927" y="730"/>
                  </a:lnTo>
                  <a:lnTo>
                    <a:pt x="3924" y="734"/>
                  </a:lnTo>
                  <a:lnTo>
                    <a:pt x="3920" y="724"/>
                  </a:lnTo>
                  <a:lnTo>
                    <a:pt x="3910" y="721"/>
                  </a:lnTo>
                  <a:lnTo>
                    <a:pt x="3901" y="713"/>
                  </a:lnTo>
                  <a:lnTo>
                    <a:pt x="3877" y="719"/>
                  </a:lnTo>
                  <a:lnTo>
                    <a:pt x="3874" y="732"/>
                  </a:lnTo>
                  <a:lnTo>
                    <a:pt x="3861" y="751"/>
                  </a:lnTo>
                  <a:lnTo>
                    <a:pt x="3860" y="759"/>
                  </a:lnTo>
                  <a:lnTo>
                    <a:pt x="3871" y="783"/>
                  </a:lnTo>
                  <a:lnTo>
                    <a:pt x="3877" y="778"/>
                  </a:lnTo>
                  <a:lnTo>
                    <a:pt x="3871" y="776"/>
                  </a:lnTo>
                  <a:lnTo>
                    <a:pt x="3872" y="769"/>
                  </a:lnTo>
                  <a:lnTo>
                    <a:pt x="3878" y="774"/>
                  </a:lnTo>
                  <a:lnTo>
                    <a:pt x="3893" y="774"/>
                  </a:lnTo>
                  <a:lnTo>
                    <a:pt x="3900" y="766"/>
                  </a:lnTo>
                  <a:lnTo>
                    <a:pt x="3908" y="762"/>
                  </a:lnTo>
                  <a:lnTo>
                    <a:pt x="3913" y="754"/>
                  </a:lnTo>
                  <a:lnTo>
                    <a:pt x="3920" y="759"/>
                  </a:lnTo>
                  <a:lnTo>
                    <a:pt x="3926" y="774"/>
                  </a:lnTo>
                  <a:lnTo>
                    <a:pt x="3901" y="786"/>
                  </a:lnTo>
                  <a:lnTo>
                    <a:pt x="3895" y="798"/>
                  </a:lnTo>
                  <a:lnTo>
                    <a:pt x="3890" y="795"/>
                  </a:lnTo>
                  <a:lnTo>
                    <a:pt x="3870" y="813"/>
                  </a:lnTo>
                  <a:lnTo>
                    <a:pt x="3860" y="813"/>
                  </a:lnTo>
                  <a:lnTo>
                    <a:pt x="3845" y="794"/>
                  </a:lnTo>
                  <a:lnTo>
                    <a:pt x="3855" y="815"/>
                  </a:lnTo>
                  <a:lnTo>
                    <a:pt x="3852" y="817"/>
                  </a:lnTo>
                  <a:lnTo>
                    <a:pt x="3848" y="811"/>
                  </a:lnTo>
                  <a:lnTo>
                    <a:pt x="3849" y="818"/>
                  </a:lnTo>
                  <a:lnTo>
                    <a:pt x="3846" y="824"/>
                  </a:lnTo>
                  <a:lnTo>
                    <a:pt x="3815" y="834"/>
                  </a:lnTo>
                  <a:lnTo>
                    <a:pt x="3805" y="833"/>
                  </a:lnTo>
                  <a:lnTo>
                    <a:pt x="3804" y="840"/>
                  </a:lnTo>
                  <a:lnTo>
                    <a:pt x="3807" y="846"/>
                  </a:lnTo>
                  <a:lnTo>
                    <a:pt x="3791" y="843"/>
                  </a:lnTo>
                  <a:lnTo>
                    <a:pt x="3774" y="859"/>
                  </a:lnTo>
                  <a:lnTo>
                    <a:pt x="3769" y="857"/>
                  </a:lnTo>
                  <a:lnTo>
                    <a:pt x="3745" y="855"/>
                  </a:lnTo>
                  <a:lnTo>
                    <a:pt x="3739" y="861"/>
                  </a:lnTo>
                  <a:lnTo>
                    <a:pt x="3714" y="854"/>
                  </a:lnTo>
                  <a:lnTo>
                    <a:pt x="3706" y="862"/>
                  </a:lnTo>
                  <a:lnTo>
                    <a:pt x="3707" y="874"/>
                  </a:lnTo>
                  <a:lnTo>
                    <a:pt x="3712" y="889"/>
                  </a:lnTo>
                  <a:lnTo>
                    <a:pt x="3742" y="904"/>
                  </a:lnTo>
                  <a:lnTo>
                    <a:pt x="3736" y="907"/>
                  </a:lnTo>
                  <a:lnTo>
                    <a:pt x="3707" y="896"/>
                  </a:lnTo>
                  <a:lnTo>
                    <a:pt x="3699" y="891"/>
                  </a:lnTo>
                  <a:lnTo>
                    <a:pt x="3693" y="899"/>
                  </a:lnTo>
                  <a:lnTo>
                    <a:pt x="3688" y="904"/>
                  </a:lnTo>
                  <a:lnTo>
                    <a:pt x="3682" y="913"/>
                  </a:lnTo>
                  <a:lnTo>
                    <a:pt x="3673" y="919"/>
                  </a:lnTo>
                  <a:lnTo>
                    <a:pt x="3663" y="919"/>
                  </a:lnTo>
                  <a:lnTo>
                    <a:pt x="3631" y="952"/>
                  </a:lnTo>
                  <a:lnTo>
                    <a:pt x="3634" y="947"/>
                  </a:lnTo>
                  <a:lnTo>
                    <a:pt x="3631" y="946"/>
                  </a:lnTo>
                  <a:lnTo>
                    <a:pt x="3620" y="948"/>
                  </a:lnTo>
                  <a:lnTo>
                    <a:pt x="3618" y="954"/>
                  </a:lnTo>
                  <a:lnTo>
                    <a:pt x="3613" y="952"/>
                  </a:lnTo>
                  <a:lnTo>
                    <a:pt x="3611" y="946"/>
                  </a:lnTo>
                  <a:lnTo>
                    <a:pt x="3629" y="929"/>
                  </a:lnTo>
                  <a:lnTo>
                    <a:pt x="3638" y="926"/>
                  </a:lnTo>
                  <a:lnTo>
                    <a:pt x="3641" y="919"/>
                  </a:lnTo>
                  <a:lnTo>
                    <a:pt x="3652" y="913"/>
                  </a:lnTo>
                  <a:lnTo>
                    <a:pt x="3661" y="915"/>
                  </a:lnTo>
                  <a:lnTo>
                    <a:pt x="3679" y="895"/>
                  </a:lnTo>
                  <a:lnTo>
                    <a:pt x="3693" y="865"/>
                  </a:lnTo>
                  <a:lnTo>
                    <a:pt x="3697" y="860"/>
                  </a:lnTo>
                  <a:lnTo>
                    <a:pt x="3707" y="835"/>
                  </a:lnTo>
                  <a:lnTo>
                    <a:pt x="3714" y="836"/>
                  </a:lnTo>
                  <a:lnTo>
                    <a:pt x="3734" y="828"/>
                  </a:lnTo>
                  <a:lnTo>
                    <a:pt x="3737" y="817"/>
                  </a:lnTo>
                  <a:lnTo>
                    <a:pt x="3748" y="797"/>
                  </a:lnTo>
                  <a:lnTo>
                    <a:pt x="3751" y="783"/>
                  </a:lnTo>
                  <a:lnTo>
                    <a:pt x="3794" y="778"/>
                  </a:lnTo>
                  <a:lnTo>
                    <a:pt x="3799" y="785"/>
                  </a:lnTo>
                  <a:lnTo>
                    <a:pt x="3822" y="742"/>
                  </a:lnTo>
                  <a:lnTo>
                    <a:pt x="3826" y="728"/>
                  </a:lnTo>
                  <a:lnTo>
                    <a:pt x="3850" y="704"/>
                  </a:lnTo>
                  <a:lnTo>
                    <a:pt x="3864" y="698"/>
                  </a:lnTo>
                  <a:lnTo>
                    <a:pt x="3882" y="677"/>
                  </a:lnTo>
                  <a:lnTo>
                    <a:pt x="3887" y="659"/>
                  </a:lnTo>
                  <a:lnTo>
                    <a:pt x="3904" y="642"/>
                  </a:lnTo>
                  <a:lnTo>
                    <a:pt x="3903" y="637"/>
                  </a:lnTo>
                  <a:lnTo>
                    <a:pt x="3905" y="631"/>
                  </a:lnTo>
                  <a:lnTo>
                    <a:pt x="3915" y="630"/>
                  </a:lnTo>
                  <a:lnTo>
                    <a:pt x="3921" y="624"/>
                  </a:lnTo>
                  <a:lnTo>
                    <a:pt x="3918" y="622"/>
                  </a:lnTo>
                  <a:lnTo>
                    <a:pt x="3923" y="619"/>
                  </a:lnTo>
                  <a:lnTo>
                    <a:pt x="3926" y="623"/>
                  </a:lnTo>
                  <a:lnTo>
                    <a:pt x="3936" y="618"/>
                  </a:lnTo>
                  <a:lnTo>
                    <a:pt x="3939" y="607"/>
                  </a:lnTo>
                  <a:lnTo>
                    <a:pt x="3943" y="608"/>
                  </a:lnTo>
                  <a:lnTo>
                    <a:pt x="3956" y="595"/>
                  </a:lnTo>
                  <a:lnTo>
                    <a:pt x="3971" y="604"/>
                  </a:lnTo>
                  <a:lnTo>
                    <a:pt x="3972" y="596"/>
                  </a:lnTo>
                  <a:lnTo>
                    <a:pt x="3976" y="589"/>
                  </a:lnTo>
                  <a:lnTo>
                    <a:pt x="3972" y="581"/>
                  </a:lnTo>
                  <a:lnTo>
                    <a:pt x="3998" y="572"/>
                  </a:lnTo>
                  <a:lnTo>
                    <a:pt x="3986" y="568"/>
                  </a:lnTo>
                  <a:lnTo>
                    <a:pt x="3989" y="562"/>
                  </a:lnTo>
                  <a:lnTo>
                    <a:pt x="4008" y="553"/>
                  </a:lnTo>
                  <a:lnTo>
                    <a:pt x="4006" y="562"/>
                  </a:lnTo>
                  <a:lnTo>
                    <a:pt x="4011" y="553"/>
                  </a:lnTo>
                  <a:lnTo>
                    <a:pt x="4018" y="553"/>
                  </a:lnTo>
                  <a:lnTo>
                    <a:pt x="4023" y="545"/>
                  </a:lnTo>
                  <a:lnTo>
                    <a:pt x="4018" y="541"/>
                  </a:lnTo>
                  <a:lnTo>
                    <a:pt x="4025" y="534"/>
                  </a:lnTo>
                  <a:lnTo>
                    <a:pt x="4033" y="535"/>
                  </a:lnTo>
                  <a:lnTo>
                    <a:pt x="4040" y="524"/>
                  </a:lnTo>
                  <a:lnTo>
                    <a:pt x="4042" y="511"/>
                  </a:lnTo>
                  <a:lnTo>
                    <a:pt x="4053" y="500"/>
                  </a:lnTo>
                  <a:lnTo>
                    <a:pt x="4056" y="492"/>
                  </a:lnTo>
                  <a:lnTo>
                    <a:pt x="4060" y="487"/>
                  </a:lnTo>
                  <a:lnTo>
                    <a:pt x="4060" y="471"/>
                  </a:lnTo>
                  <a:lnTo>
                    <a:pt x="4058" y="470"/>
                  </a:lnTo>
                  <a:lnTo>
                    <a:pt x="4055" y="458"/>
                  </a:lnTo>
                  <a:lnTo>
                    <a:pt x="4062" y="462"/>
                  </a:lnTo>
                  <a:lnTo>
                    <a:pt x="4061" y="445"/>
                  </a:lnTo>
                  <a:lnTo>
                    <a:pt x="4049" y="445"/>
                  </a:lnTo>
                  <a:lnTo>
                    <a:pt x="4038" y="434"/>
                  </a:lnTo>
                  <a:lnTo>
                    <a:pt x="4038" y="421"/>
                  </a:lnTo>
                  <a:lnTo>
                    <a:pt x="4028" y="422"/>
                  </a:lnTo>
                  <a:lnTo>
                    <a:pt x="4027" y="431"/>
                  </a:lnTo>
                  <a:lnTo>
                    <a:pt x="4024" y="435"/>
                  </a:lnTo>
                  <a:lnTo>
                    <a:pt x="4019" y="427"/>
                  </a:lnTo>
                  <a:lnTo>
                    <a:pt x="4019" y="423"/>
                  </a:lnTo>
                  <a:lnTo>
                    <a:pt x="4014" y="413"/>
                  </a:lnTo>
                  <a:lnTo>
                    <a:pt x="4018" y="407"/>
                  </a:lnTo>
                  <a:lnTo>
                    <a:pt x="4007" y="398"/>
                  </a:lnTo>
                  <a:lnTo>
                    <a:pt x="4001" y="389"/>
                  </a:lnTo>
                  <a:lnTo>
                    <a:pt x="4003" y="384"/>
                  </a:lnTo>
                  <a:lnTo>
                    <a:pt x="4009" y="386"/>
                  </a:lnTo>
                  <a:lnTo>
                    <a:pt x="4024" y="403"/>
                  </a:lnTo>
                  <a:lnTo>
                    <a:pt x="4051" y="420"/>
                  </a:lnTo>
                  <a:lnTo>
                    <a:pt x="4045" y="435"/>
                  </a:lnTo>
                  <a:lnTo>
                    <a:pt x="4051" y="433"/>
                  </a:lnTo>
                  <a:lnTo>
                    <a:pt x="4066" y="392"/>
                  </a:lnTo>
                  <a:lnTo>
                    <a:pt x="4066" y="378"/>
                  </a:lnTo>
                  <a:lnTo>
                    <a:pt x="4063" y="368"/>
                  </a:lnTo>
                  <a:lnTo>
                    <a:pt x="4058" y="370"/>
                  </a:lnTo>
                  <a:lnTo>
                    <a:pt x="4051" y="368"/>
                  </a:lnTo>
                  <a:lnTo>
                    <a:pt x="4047" y="344"/>
                  </a:lnTo>
                  <a:lnTo>
                    <a:pt x="4048" y="334"/>
                  </a:lnTo>
                  <a:lnTo>
                    <a:pt x="4035" y="309"/>
                  </a:lnTo>
                  <a:lnTo>
                    <a:pt x="4026" y="313"/>
                  </a:lnTo>
                  <a:lnTo>
                    <a:pt x="4031" y="324"/>
                  </a:lnTo>
                  <a:lnTo>
                    <a:pt x="4024" y="331"/>
                  </a:lnTo>
                  <a:lnTo>
                    <a:pt x="4023" y="337"/>
                  </a:lnTo>
                  <a:lnTo>
                    <a:pt x="4019" y="339"/>
                  </a:lnTo>
                  <a:lnTo>
                    <a:pt x="4012" y="322"/>
                  </a:lnTo>
                  <a:lnTo>
                    <a:pt x="4004" y="310"/>
                  </a:lnTo>
                  <a:lnTo>
                    <a:pt x="4009" y="307"/>
                  </a:lnTo>
                  <a:lnTo>
                    <a:pt x="4012" y="293"/>
                  </a:lnTo>
                  <a:lnTo>
                    <a:pt x="3991" y="270"/>
                  </a:lnTo>
                  <a:lnTo>
                    <a:pt x="3985" y="273"/>
                  </a:lnTo>
                  <a:lnTo>
                    <a:pt x="3983" y="262"/>
                  </a:lnTo>
                  <a:lnTo>
                    <a:pt x="3970" y="243"/>
                  </a:lnTo>
                  <a:lnTo>
                    <a:pt x="3953" y="233"/>
                  </a:lnTo>
                  <a:lnTo>
                    <a:pt x="3956" y="228"/>
                  </a:lnTo>
                  <a:lnTo>
                    <a:pt x="3953" y="221"/>
                  </a:lnTo>
                  <a:lnTo>
                    <a:pt x="3944" y="220"/>
                  </a:lnTo>
                  <a:lnTo>
                    <a:pt x="3940" y="224"/>
                  </a:lnTo>
                  <a:lnTo>
                    <a:pt x="3937" y="220"/>
                  </a:lnTo>
                  <a:lnTo>
                    <a:pt x="3937" y="209"/>
                  </a:lnTo>
                  <a:lnTo>
                    <a:pt x="3923" y="212"/>
                  </a:lnTo>
                  <a:lnTo>
                    <a:pt x="3899" y="208"/>
                  </a:lnTo>
                  <a:lnTo>
                    <a:pt x="3884" y="220"/>
                  </a:lnTo>
                  <a:lnTo>
                    <a:pt x="3880" y="217"/>
                  </a:lnTo>
                  <a:lnTo>
                    <a:pt x="3871" y="220"/>
                  </a:lnTo>
                  <a:lnTo>
                    <a:pt x="3854" y="205"/>
                  </a:lnTo>
                  <a:lnTo>
                    <a:pt x="3844" y="212"/>
                  </a:lnTo>
                  <a:lnTo>
                    <a:pt x="3838" y="211"/>
                  </a:lnTo>
                  <a:lnTo>
                    <a:pt x="3814" y="217"/>
                  </a:lnTo>
                  <a:lnTo>
                    <a:pt x="3809" y="211"/>
                  </a:lnTo>
                  <a:lnTo>
                    <a:pt x="3800" y="219"/>
                  </a:lnTo>
                  <a:lnTo>
                    <a:pt x="3802" y="212"/>
                  </a:lnTo>
                  <a:lnTo>
                    <a:pt x="3805" y="208"/>
                  </a:lnTo>
                  <a:lnTo>
                    <a:pt x="3804" y="204"/>
                  </a:lnTo>
                  <a:lnTo>
                    <a:pt x="3799" y="203"/>
                  </a:lnTo>
                  <a:lnTo>
                    <a:pt x="3797" y="209"/>
                  </a:lnTo>
                  <a:lnTo>
                    <a:pt x="3787" y="211"/>
                  </a:lnTo>
                  <a:lnTo>
                    <a:pt x="3783" y="226"/>
                  </a:lnTo>
                  <a:lnTo>
                    <a:pt x="3793" y="224"/>
                  </a:lnTo>
                  <a:lnTo>
                    <a:pt x="3786" y="234"/>
                  </a:lnTo>
                  <a:lnTo>
                    <a:pt x="3781" y="234"/>
                  </a:lnTo>
                  <a:lnTo>
                    <a:pt x="3780" y="243"/>
                  </a:lnTo>
                  <a:lnTo>
                    <a:pt x="3776" y="253"/>
                  </a:lnTo>
                  <a:lnTo>
                    <a:pt x="3766" y="257"/>
                  </a:lnTo>
                  <a:lnTo>
                    <a:pt x="3763" y="254"/>
                  </a:lnTo>
                  <a:lnTo>
                    <a:pt x="3761" y="263"/>
                  </a:lnTo>
                  <a:lnTo>
                    <a:pt x="3741" y="262"/>
                  </a:lnTo>
                  <a:lnTo>
                    <a:pt x="3734" y="268"/>
                  </a:lnTo>
                  <a:lnTo>
                    <a:pt x="3722" y="262"/>
                  </a:lnTo>
                  <a:lnTo>
                    <a:pt x="3704" y="262"/>
                  </a:lnTo>
                  <a:lnTo>
                    <a:pt x="3704" y="258"/>
                  </a:lnTo>
                  <a:lnTo>
                    <a:pt x="3703" y="257"/>
                  </a:lnTo>
                  <a:lnTo>
                    <a:pt x="3717" y="247"/>
                  </a:lnTo>
                  <a:lnTo>
                    <a:pt x="3721" y="251"/>
                  </a:lnTo>
                  <a:lnTo>
                    <a:pt x="3738" y="208"/>
                  </a:lnTo>
                  <a:lnTo>
                    <a:pt x="3750" y="204"/>
                  </a:lnTo>
                  <a:lnTo>
                    <a:pt x="3759" y="186"/>
                  </a:lnTo>
                  <a:lnTo>
                    <a:pt x="3756" y="183"/>
                  </a:lnTo>
                  <a:lnTo>
                    <a:pt x="3752" y="177"/>
                  </a:lnTo>
                  <a:lnTo>
                    <a:pt x="3754" y="174"/>
                  </a:lnTo>
                  <a:lnTo>
                    <a:pt x="3761" y="175"/>
                  </a:lnTo>
                  <a:lnTo>
                    <a:pt x="3761" y="170"/>
                  </a:lnTo>
                  <a:lnTo>
                    <a:pt x="3756" y="167"/>
                  </a:lnTo>
                  <a:lnTo>
                    <a:pt x="3756" y="160"/>
                  </a:lnTo>
                  <a:lnTo>
                    <a:pt x="3756" y="157"/>
                  </a:lnTo>
                  <a:lnTo>
                    <a:pt x="3734" y="150"/>
                  </a:lnTo>
                  <a:lnTo>
                    <a:pt x="3730" y="152"/>
                  </a:lnTo>
                  <a:lnTo>
                    <a:pt x="3725" y="143"/>
                  </a:lnTo>
                  <a:lnTo>
                    <a:pt x="3717" y="141"/>
                  </a:lnTo>
                  <a:lnTo>
                    <a:pt x="3710" y="141"/>
                  </a:lnTo>
                  <a:lnTo>
                    <a:pt x="3704" y="149"/>
                  </a:lnTo>
                  <a:lnTo>
                    <a:pt x="3697" y="140"/>
                  </a:lnTo>
                  <a:lnTo>
                    <a:pt x="3684" y="149"/>
                  </a:lnTo>
                  <a:lnTo>
                    <a:pt x="3687" y="135"/>
                  </a:lnTo>
                  <a:lnTo>
                    <a:pt x="3687" y="122"/>
                  </a:lnTo>
                  <a:lnTo>
                    <a:pt x="3681" y="138"/>
                  </a:lnTo>
                  <a:lnTo>
                    <a:pt x="3664" y="137"/>
                  </a:lnTo>
                  <a:lnTo>
                    <a:pt x="3617" y="162"/>
                  </a:lnTo>
                  <a:lnTo>
                    <a:pt x="3627" y="145"/>
                  </a:lnTo>
                  <a:lnTo>
                    <a:pt x="3633" y="141"/>
                  </a:lnTo>
                  <a:lnTo>
                    <a:pt x="3654" y="109"/>
                  </a:lnTo>
                  <a:lnTo>
                    <a:pt x="3664" y="100"/>
                  </a:lnTo>
                  <a:lnTo>
                    <a:pt x="3673" y="99"/>
                  </a:lnTo>
                  <a:lnTo>
                    <a:pt x="3680" y="83"/>
                  </a:lnTo>
                  <a:lnTo>
                    <a:pt x="3680" y="78"/>
                  </a:lnTo>
                  <a:lnTo>
                    <a:pt x="3693" y="76"/>
                  </a:lnTo>
                  <a:lnTo>
                    <a:pt x="3701" y="81"/>
                  </a:lnTo>
                  <a:lnTo>
                    <a:pt x="3693" y="69"/>
                  </a:lnTo>
                  <a:lnTo>
                    <a:pt x="3685" y="36"/>
                  </a:lnTo>
                  <a:lnTo>
                    <a:pt x="3676" y="33"/>
                  </a:lnTo>
                  <a:lnTo>
                    <a:pt x="3672" y="41"/>
                  </a:lnTo>
                  <a:lnTo>
                    <a:pt x="3657" y="39"/>
                  </a:lnTo>
                  <a:lnTo>
                    <a:pt x="3643" y="29"/>
                  </a:lnTo>
                  <a:lnTo>
                    <a:pt x="3629" y="6"/>
                  </a:lnTo>
                  <a:lnTo>
                    <a:pt x="3623" y="14"/>
                  </a:lnTo>
                  <a:lnTo>
                    <a:pt x="3618" y="12"/>
                  </a:lnTo>
                  <a:lnTo>
                    <a:pt x="3617" y="10"/>
                  </a:lnTo>
                  <a:lnTo>
                    <a:pt x="3617" y="4"/>
                  </a:lnTo>
                  <a:lnTo>
                    <a:pt x="3609" y="0"/>
                  </a:lnTo>
                  <a:lnTo>
                    <a:pt x="3600" y="1"/>
                  </a:lnTo>
                  <a:lnTo>
                    <a:pt x="3587" y="12"/>
                  </a:lnTo>
                  <a:lnTo>
                    <a:pt x="3583" y="21"/>
                  </a:lnTo>
                  <a:lnTo>
                    <a:pt x="3578" y="23"/>
                  </a:lnTo>
                  <a:lnTo>
                    <a:pt x="3557" y="18"/>
                  </a:lnTo>
                  <a:lnTo>
                    <a:pt x="3554" y="30"/>
                  </a:lnTo>
                  <a:lnTo>
                    <a:pt x="3519" y="76"/>
                  </a:lnTo>
                  <a:lnTo>
                    <a:pt x="3515" y="87"/>
                  </a:lnTo>
                  <a:lnTo>
                    <a:pt x="3497" y="102"/>
                  </a:lnTo>
                  <a:lnTo>
                    <a:pt x="3495" y="109"/>
                  </a:lnTo>
                  <a:lnTo>
                    <a:pt x="3473" y="143"/>
                  </a:lnTo>
                  <a:lnTo>
                    <a:pt x="3470" y="152"/>
                  </a:lnTo>
                  <a:lnTo>
                    <a:pt x="3471" y="158"/>
                  </a:lnTo>
                  <a:lnTo>
                    <a:pt x="3468" y="166"/>
                  </a:lnTo>
                  <a:lnTo>
                    <a:pt x="3463" y="166"/>
                  </a:lnTo>
                  <a:lnTo>
                    <a:pt x="3462" y="172"/>
                  </a:lnTo>
                  <a:lnTo>
                    <a:pt x="3455" y="189"/>
                  </a:lnTo>
                  <a:lnTo>
                    <a:pt x="3457" y="190"/>
                  </a:lnTo>
                  <a:lnTo>
                    <a:pt x="3457" y="199"/>
                  </a:lnTo>
                  <a:lnTo>
                    <a:pt x="3460" y="205"/>
                  </a:lnTo>
                  <a:lnTo>
                    <a:pt x="3471" y="209"/>
                  </a:lnTo>
                  <a:lnTo>
                    <a:pt x="3474" y="221"/>
                  </a:lnTo>
                  <a:lnTo>
                    <a:pt x="3479" y="225"/>
                  </a:lnTo>
                  <a:lnTo>
                    <a:pt x="3479" y="229"/>
                  </a:lnTo>
                  <a:lnTo>
                    <a:pt x="3468" y="227"/>
                  </a:lnTo>
                  <a:lnTo>
                    <a:pt x="3466" y="221"/>
                  </a:lnTo>
                  <a:lnTo>
                    <a:pt x="3466" y="242"/>
                  </a:lnTo>
                  <a:lnTo>
                    <a:pt x="3469" y="244"/>
                  </a:lnTo>
                  <a:lnTo>
                    <a:pt x="3468" y="245"/>
                  </a:lnTo>
                  <a:lnTo>
                    <a:pt x="3430" y="263"/>
                  </a:lnTo>
                  <a:lnTo>
                    <a:pt x="3413" y="261"/>
                  </a:lnTo>
                  <a:lnTo>
                    <a:pt x="3403" y="268"/>
                  </a:lnTo>
                  <a:lnTo>
                    <a:pt x="3359" y="259"/>
                  </a:lnTo>
                  <a:lnTo>
                    <a:pt x="3362" y="266"/>
                  </a:lnTo>
                  <a:lnTo>
                    <a:pt x="3362" y="270"/>
                  </a:lnTo>
                  <a:lnTo>
                    <a:pt x="3368" y="276"/>
                  </a:lnTo>
                  <a:lnTo>
                    <a:pt x="3369" y="286"/>
                  </a:lnTo>
                  <a:lnTo>
                    <a:pt x="3378" y="287"/>
                  </a:lnTo>
                  <a:lnTo>
                    <a:pt x="3385" y="295"/>
                  </a:lnTo>
                  <a:lnTo>
                    <a:pt x="3385" y="300"/>
                  </a:lnTo>
                  <a:lnTo>
                    <a:pt x="3400" y="300"/>
                  </a:lnTo>
                  <a:lnTo>
                    <a:pt x="3406" y="305"/>
                  </a:lnTo>
                  <a:lnTo>
                    <a:pt x="3407" y="312"/>
                  </a:lnTo>
                  <a:lnTo>
                    <a:pt x="3404" y="323"/>
                  </a:lnTo>
                  <a:lnTo>
                    <a:pt x="3404" y="341"/>
                  </a:lnTo>
                  <a:lnTo>
                    <a:pt x="3400" y="349"/>
                  </a:lnTo>
                  <a:lnTo>
                    <a:pt x="3389" y="344"/>
                  </a:lnTo>
                  <a:lnTo>
                    <a:pt x="3389" y="334"/>
                  </a:lnTo>
                  <a:lnTo>
                    <a:pt x="3387" y="329"/>
                  </a:lnTo>
                  <a:lnTo>
                    <a:pt x="3369" y="327"/>
                  </a:lnTo>
                  <a:lnTo>
                    <a:pt x="3369" y="323"/>
                  </a:lnTo>
                  <a:lnTo>
                    <a:pt x="3372" y="314"/>
                  </a:lnTo>
                  <a:lnTo>
                    <a:pt x="3370" y="310"/>
                  </a:lnTo>
                  <a:lnTo>
                    <a:pt x="3355" y="313"/>
                  </a:lnTo>
                  <a:lnTo>
                    <a:pt x="3356" y="303"/>
                  </a:lnTo>
                  <a:lnTo>
                    <a:pt x="3351" y="303"/>
                  </a:lnTo>
                  <a:lnTo>
                    <a:pt x="3319" y="326"/>
                  </a:lnTo>
                  <a:lnTo>
                    <a:pt x="3322" y="334"/>
                  </a:lnTo>
                  <a:lnTo>
                    <a:pt x="3322" y="340"/>
                  </a:lnTo>
                  <a:lnTo>
                    <a:pt x="3318" y="341"/>
                  </a:lnTo>
                  <a:lnTo>
                    <a:pt x="3316" y="335"/>
                  </a:lnTo>
                  <a:lnTo>
                    <a:pt x="3305" y="337"/>
                  </a:lnTo>
                  <a:lnTo>
                    <a:pt x="3301" y="346"/>
                  </a:lnTo>
                  <a:lnTo>
                    <a:pt x="3307" y="347"/>
                  </a:lnTo>
                  <a:lnTo>
                    <a:pt x="3310" y="350"/>
                  </a:lnTo>
                  <a:lnTo>
                    <a:pt x="3310" y="358"/>
                  </a:lnTo>
                  <a:lnTo>
                    <a:pt x="3306" y="360"/>
                  </a:lnTo>
                  <a:lnTo>
                    <a:pt x="3295" y="357"/>
                  </a:lnTo>
                  <a:lnTo>
                    <a:pt x="3282" y="368"/>
                  </a:lnTo>
                  <a:lnTo>
                    <a:pt x="3282" y="357"/>
                  </a:lnTo>
                  <a:lnTo>
                    <a:pt x="3281" y="353"/>
                  </a:lnTo>
                  <a:lnTo>
                    <a:pt x="3275" y="357"/>
                  </a:lnTo>
                  <a:lnTo>
                    <a:pt x="3267" y="369"/>
                  </a:lnTo>
                  <a:lnTo>
                    <a:pt x="3260" y="369"/>
                  </a:lnTo>
                  <a:lnTo>
                    <a:pt x="3249" y="379"/>
                  </a:lnTo>
                  <a:lnTo>
                    <a:pt x="3247" y="377"/>
                  </a:lnTo>
                  <a:lnTo>
                    <a:pt x="3254" y="366"/>
                  </a:lnTo>
                  <a:lnTo>
                    <a:pt x="3255" y="360"/>
                  </a:lnTo>
                  <a:lnTo>
                    <a:pt x="3247" y="358"/>
                  </a:lnTo>
                  <a:lnTo>
                    <a:pt x="3245" y="353"/>
                  </a:lnTo>
                  <a:lnTo>
                    <a:pt x="3241" y="359"/>
                  </a:lnTo>
                  <a:lnTo>
                    <a:pt x="3225" y="363"/>
                  </a:lnTo>
                  <a:lnTo>
                    <a:pt x="3219" y="376"/>
                  </a:lnTo>
                  <a:lnTo>
                    <a:pt x="3212" y="379"/>
                  </a:lnTo>
                  <a:lnTo>
                    <a:pt x="3209" y="374"/>
                  </a:lnTo>
                  <a:lnTo>
                    <a:pt x="3224" y="356"/>
                  </a:lnTo>
                  <a:lnTo>
                    <a:pt x="3230" y="336"/>
                  </a:lnTo>
                  <a:lnTo>
                    <a:pt x="3215" y="327"/>
                  </a:lnTo>
                  <a:lnTo>
                    <a:pt x="3191" y="327"/>
                  </a:lnTo>
                  <a:lnTo>
                    <a:pt x="3187" y="331"/>
                  </a:lnTo>
                  <a:lnTo>
                    <a:pt x="3186" y="336"/>
                  </a:lnTo>
                  <a:lnTo>
                    <a:pt x="3159" y="329"/>
                  </a:lnTo>
                  <a:lnTo>
                    <a:pt x="3157" y="334"/>
                  </a:lnTo>
                  <a:lnTo>
                    <a:pt x="3147" y="343"/>
                  </a:lnTo>
                  <a:lnTo>
                    <a:pt x="3140" y="333"/>
                  </a:lnTo>
                  <a:lnTo>
                    <a:pt x="3116" y="334"/>
                  </a:lnTo>
                  <a:lnTo>
                    <a:pt x="3115" y="339"/>
                  </a:lnTo>
                  <a:lnTo>
                    <a:pt x="3122" y="342"/>
                  </a:lnTo>
                  <a:lnTo>
                    <a:pt x="3122" y="346"/>
                  </a:lnTo>
                  <a:lnTo>
                    <a:pt x="3099" y="350"/>
                  </a:lnTo>
                  <a:lnTo>
                    <a:pt x="3098" y="348"/>
                  </a:lnTo>
                  <a:lnTo>
                    <a:pt x="3100" y="341"/>
                  </a:lnTo>
                  <a:lnTo>
                    <a:pt x="3095" y="342"/>
                  </a:lnTo>
                  <a:lnTo>
                    <a:pt x="3083" y="353"/>
                  </a:lnTo>
                  <a:lnTo>
                    <a:pt x="3079" y="344"/>
                  </a:lnTo>
                  <a:lnTo>
                    <a:pt x="3076" y="347"/>
                  </a:lnTo>
                  <a:lnTo>
                    <a:pt x="3076" y="363"/>
                  </a:lnTo>
                  <a:lnTo>
                    <a:pt x="3079" y="366"/>
                  </a:lnTo>
                  <a:lnTo>
                    <a:pt x="3095" y="358"/>
                  </a:lnTo>
                  <a:lnTo>
                    <a:pt x="3097" y="368"/>
                  </a:lnTo>
                  <a:lnTo>
                    <a:pt x="3100" y="372"/>
                  </a:lnTo>
                  <a:lnTo>
                    <a:pt x="3101" y="370"/>
                  </a:lnTo>
                  <a:lnTo>
                    <a:pt x="3101" y="365"/>
                  </a:lnTo>
                  <a:lnTo>
                    <a:pt x="3108" y="363"/>
                  </a:lnTo>
                  <a:lnTo>
                    <a:pt x="3108" y="367"/>
                  </a:lnTo>
                  <a:lnTo>
                    <a:pt x="3109" y="372"/>
                  </a:lnTo>
                  <a:lnTo>
                    <a:pt x="3104" y="382"/>
                  </a:lnTo>
                  <a:lnTo>
                    <a:pt x="3022" y="407"/>
                  </a:lnTo>
                  <a:lnTo>
                    <a:pt x="3020" y="405"/>
                  </a:lnTo>
                  <a:lnTo>
                    <a:pt x="3017" y="413"/>
                  </a:lnTo>
                  <a:lnTo>
                    <a:pt x="3017" y="422"/>
                  </a:lnTo>
                  <a:lnTo>
                    <a:pt x="3017" y="420"/>
                  </a:lnTo>
                  <a:lnTo>
                    <a:pt x="3007" y="418"/>
                  </a:lnTo>
                  <a:lnTo>
                    <a:pt x="2994" y="425"/>
                  </a:lnTo>
                  <a:lnTo>
                    <a:pt x="2983" y="420"/>
                  </a:lnTo>
                  <a:lnTo>
                    <a:pt x="2967" y="431"/>
                  </a:lnTo>
                  <a:lnTo>
                    <a:pt x="2951" y="431"/>
                  </a:lnTo>
                  <a:lnTo>
                    <a:pt x="2938" y="442"/>
                  </a:lnTo>
                  <a:lnTo>
                    <a:pt x="2949" y="450"/>
                  </a:lnTo>
                  <a:lnTo>
                    <a:pt x="2933" y="454"/>
                  </a:lnTo>
                  <a:lnTo>
                    <a:pt x="2920" y="465"/>
                  </a:lnTo>
                  <a:lnTo>
                    <a:pt x="2907" y="453"/>
                  </a:lnTo>
                  <a:lnTo>
                    <a:pt x="2901" y="460"/>
                  </a:lnTo>
                  <a:lnTo>
                    <a:pt x="2890" y="463"/>
                  </a:lnTo>
                  <a:lnTo>
                    <a:pt x="2890" y="466"/>
                  </a:lnTo>
                  <a:lnTo>
                    <a:pt x="2895" y="466"/>
                  </a:lnTo>
                  <a:lnTo>
                    <a:pt x="2897" y="471"/>
                  </a:lnTo>
                  <a:lnTo>
                    <a:pt x="2882" y="476"/>
                  </a:lnTo>
                  <a:lnTo>
                    <a:pt x="2880" y="483"/>
                  </a:lnTo>
                  <a:lnTo>
                    <a:pt x="2871" y="486"/>
                  </a:lnTo>
                  <a:lnTo>
                    <a:pt x="2862" y="502"/>
                  </a:lnTo>
                  <a:lnTo>
                    <a:pt x="2853" y="508"/>
                  </a:lnTo>
                  <a:lnTo>
                    <a:pt x="2852" y="512"/>
                  </a:lnTo>
                  <a:lnTo>
                    <a:pt x="2853" y="518"/>
                  </a:lnTo>
                  <a:lnTo>
                    <a:pt x="2850" y="522"/>
                  </a:lnTo>
                  <a:lnTo>
                    <a:pt x="2838" y="526"/>
                  </a:lnTo>
                  <a:lnTo>
                    <a:pt x="2834" y="520"/>
                  </a:lnTo>
                  <a:lnTo>
                    <a:pt x="2808" y="517"/>
                  </a:lnTo>
                  <a:lnTo>
                    <a:pt x="2796" y="525"/>
                  </a:lnTo>
                  <a:lnTo>
                    <a:pt x="2816" y="537"/>
                  </a:lnTo>
                  <a:lnTo>
                    <a:pt x="2835" y="538"/>
                  </a:lnTo>
                  <a:lnTo>
                    <a:pt x="2832" y="543"/>
                  </a:lnTo>
                  <a:lnTo>
                    <a:pt x="2823" y="552"/>
                  </a:lnTo>
                  <a:lnTo>
                    <a:pt x="2817" y="548"/>
                  </a:lnTo>
                  <a:lnTo>
                    <a:pt x="2816" y="544"/>
                  </a:lnTo>
                  <a:lnTo>
                    <a:pt x="2810" y="548"/>
                  </a:lnTo>
                  <a:lnTo>
                    <a:pt x="2811" y="553"/>
                  </a:lnTo>
                  <a:lnTo>
                    <a:pt x="2796" y="587"/>
                  </a:lnTo>
                  <a:lnTo>
                    <a:pt x="2791" y="587"/>
                  </a:lnTo>
                  <a:lnTo>
                    <a:pt x="2788" y="595"/>
                  </a:lnTo>
                  <a:lnTo>
                    <a:pt x="2793" y="603"/>
                  </a:lnTo>
                  <a:lnTo>
                    <a:pt x="2788" y="608"/>
                  </a:lnTo>
                  <a:lnTo>
                    <a:pt x="2779" y="594"/>
                  </a:lnTo>
                  <a:lnTo>
                    <a:pt x="2767" y="588"/>
                  </a:lnTo>
                  <a:lnTo>
                    <a:pt x="2765" y="579"/>
                  </a:lnTo>
                  <a:lnTo>
                    <a:pt x="2752" y="572"/>
                  </a:lnTo>
                  <a:lnTo>
                    <a:pt x="2750" y="573"/>
                  </a:lnTo>
                  <a:lnTo>
                    <a:pt x="2756" y="584"/>
                  </a:lnTo>
                  <a:lnTo>
                    <a:pt x="2743" y="592"/>
                  </a:lnTo>
                  <a:lnTo>
                    <a:pt x="2745" y="599"/>
                  </a:lnTo>
                  <a:lnTo>
                    <a:pt x="2741" y="603"/>
                  </a:lnTo>
                  <a:lnTo>
                    <a:pt x="2742" y="607"/>
                  </a:lnTo>
                  <a:lnTo>
                    <a:pt x="2767" y="610"/>
                  </a:lnTo>
                  <a:lnTo>
                    <a:pt x="2773" y="615"/>
                  </a:lnTo>
                  <a:lnTo>
                    <a:pt x="2784" y="622"/>
                  </a:lnTo>
                  <a:lnTo>
                    <a:pt x="2781" y="625"/>
                  </a:lnTo>
                  <a:lnTo>
                    <a:pt x="2781" y="631"/>
                  </a:lnTo>
                  <a:lnTo>
                    <a:pt x="2784" y="634"/>
                  </a:lnTo>
                  <a:lnTo>
                    <a:pt x="2782" y="637"/>
                  </a:lnTo>
                  <a:lnTo>
                    <a:pt x="2772" y="635"/>
                  </a:lnTo>
                  <a:lnTo>
                    <a:pt x="2768" y="639"/>
                  </a:lnTo>
                  <a:lnTo>
                    <a:pt x="2758" y="644"/>
                  </a:lnTo>
                  <a:lnTo>
                    <a:pt x="2761" y="649"/>
                  </a:lnTo>
                  <a:lnTo>
                    <a:pt x="2752" y="649"/>
                  </a:lnTo>
                  <a:lnTo>
                    <a:pt x="2749" y="652"/>
                  </a:lnTo>
                  <a:lnTo>
                    <a:pt x="2750" y="662"/>
                  </a:lnTo>
                  <a:lnTo>
                    <a:pt x="2756" y="666"/>
                  </a:lnTo>
                  <a:lnTo>
                    <a:pt x="2787" y="677"/>
                  </a:lnTo>
                  <a:lnTo>
                    <a:pt x="2794" y="705"/>
                  </a:lnTo>
                  <a:lnTo>
                    <a:pt x="2799" y="709"/>
                  </a:lnTo>
                  <a:lnTo>
                    <a:pt x="2794" y="715"/>
                  </a:lnTo>
                  <a:lnTo>
                    <a:pt x="2784" y="711"/>
                  </a:lnTo>
                  <a:lnTo>
                    <a:pt x="2784" y="714"/>
                  </a:lnTo>
                  <a:lnTo>
                    <a:pt x="2787" y="719"/>
                  </a:lnTo>
                  <a:lnTo>
                    <a:pt x="2782" y="722"/>
                  </a:lnTo>
                  <a:lnTo>
                    <a:pt x="2784" y="727"/>
                  </a:lnTo>
                  <a:lnTo>
                    <a:pt x="2789" y="730"/>
                  </a:lnTo>
                  <a:lnTo>
                    <a:pt x="2788" y="735"/>
                  </a:lnTo>
                  <a:lnTo>
                    <a:pt x="2780" y="739"/>
                  </a:lnTo>
                  <a:lnTo>
                    <a:pt x="2761" y="740"/>
                  </a:lnTo>
                  <a:lnTo>
                    <a:pt x="2749" y="748"/>
                  </a:lnTo>
                  <a:lnTo>
                    <a:pt x="2740" y="747"/>
                  </a:lnTo>
                  <a:lnTo>
                    <a:pt x="2732" y="750"/>
                  </a:lnTo>
                  <a:lnTo>
                    <a:pt x="2730" y="757"/>
                  </a:lnTo>
                  <a:lnTo>
                    <a:pt x="2719" y="767"/>
                  </a:lnTo>
                  <a:lnTo>
                    <a:pt x="2703" y="764"/>
                  </a:lnTo>
                  <a:lnTo>
                    <a:pt x="2702" y="757"/>
                  </a:lnTo>
                  <a:lnTo>
                    <a:pt x="2699" y="757"/>
                  </a:lnTo>
                  <a:lnTo>
                    <a:pt x="2606" y="777"/>
                  </a:lnTo>
                  <a:lnTo>
                    <a:pt x="2599" y="772"/>
                  </a:lnTo>
                  <a:lnTo>
                    <a:pt x="2582" y="775"/>
                  </a:lnTo>
                  <a:lnTo>
                    <a:pt x="2567" y="773"/>
                  </a:lnTo>
                  <a:lnTo>
                    <a:pt x="2535" y="783"/>
                  </a:lnTo>
                  <a:lnTo>
                    <a:pt x="2535" y="787"/>
                  </a:lnTo>
                  <a:lnTo>
                    <a:pt x="2533" y="789"/>
                  </a:lnTo>
                  <a:lnTo>
                    <a:pt x="2524" y="784"/>
                  </a:lnTo>
                  <a:lnTo>
                    <a:pt x="2515" y="788"/>
                  </a:lnTo>
                  <a:lnTo>
                    <a:pt x="2514" y="791"/>
                  </a:lnTo>
                  <a:lnTo>
                    <a:pt x="2500" y="794"/>
                  </a:lnTo>
                  <a:lnTo>
                    <a:pt x="2501" y="803"/>
                  </a:lnTo>
                  <a:lnTo>
                    <a:pt x="2504" y="810"/>
                  </a:lnTo>
                  <a:lnTo>
                    <a:pt x="2508" y="809"/>
                  </a:lnTo>
                  <a:lnTo>
                    <a:pt x="2509" y="805"/>
                  </a:lnTo>
                  <a:lnTo>
                    <a:pt x="2514" y="806"/>
                  </a:lnTo>
                  <a:lnTo>
                    <a:pt x="2512" y="812"/>
                  </a:lnTo>
                  <a:lnTo>
                    <a:pt x="2500" y="822"/>
                  </a:lnTo>
                  <a:lnTo>
                    <a:pt x="2500" y="827"/>
                  </a:lnTo>
                  <a:lnTo>
                    <a:pt x="2494" y="823"/>
                  </a:lnTo>
                  <a:lnTo>
                    <a:pt x="2491" y="830"/>
                  </a:lnTo>
                  <a:lnTo>
                    <a:pt x="2494" y="837"/>
                  </a:lnTo>
                  <a:lnTo>
                    <a:pt x="2502" y="839"/>
                  </a:lnTo>
                  <a:lnTo>
                    <a:pt x="2501" y="847"/>
                  </a:lnTo>
                  <a:lnTo>
                    <a:pt x="2491" y="854"/>
                  </a:lnTo>
                  <a:lnTo>
                    <a:pt x="2506" y="866"/>
                  </a:lnTo>
                  <a:lnTo>
                    <a:pt x="2504" y="871"/>
                  </a:lnTo>
                  <a:lnTo>
                    <a:pt x="2510" y="875"/>
                  </a:lnTo>
                  <a:lnTo>
                    <a:pt x="2513" y="874"/>
                  </a:lnTo>
                  <a:lnTo>
                    <a:pt x="2518" y="893"/>
                  </a:lnTo>
                  <a:lnTo>
                    <a:pt x="2523" y="898"/>
                  </a:lnTo>
                  <a:lnTo>
                    <a:pt x="2519" y="903"/>
                  </a:lnTo>
                  <a:lnTo>
                    <a:pt x="2519" y="909"/>
                  </a:lnTo>
                  <a:lnTo>
                    <a:pt x="2515" y="914"/>
                  </a:lnTo>
                  <a:lnTo>
                    <a:pt x="2512" y="928"/>
                  </a:lnTo>
                  <a:lnTo>
                    <a:pt x="2513" y="942"/>
                  </a:lnTo>
                  <a:lnTo>
                    <a:pt x="2516" y="948"/>
                  </a:lnTo>
                  <a:lnTo>
                    <a:pt x="2516" y="963"/>
                  </a:lnTo>
                  <a:lnTo>
                    <a:pt x="2520" y="972"/>
                  </a:lnTo>
                  <a:lnTo>
                    <a:pt x="2532" y="986"/>
                  </a:lnTo>
                  <a:lnTo>
                    <a:pt x="2565" y="993"/>
                  </a:lnTo>
                  <a:lnTo>
                    <a:pt x="2578" y="1002"/>
                  </a:lnTo>
                  <a:lnTo>
                    <a:pt x="2584" y="1002"/>
                  </a:lnTo>
                  <a:lnTo>
                    <a:pt x="2588" y="1016"/>
                  </a:lnTo>
                  <a:lnTo>
                    <a:pt x="2585" y="1027"/>
                  </a:lnTo>
                  <a:lnTo>
                    <a:pt x="2582" y="1030"/>
                  </a:lnTo>
                  <a:lnTo>
                    <a:pt x="2591" y="1033"/>
                  </a:lnTo>
                  <a:lnTo>
                    <a:pt x="2596" y="1039"/>
                  </a:lnTo>
                  <a:lnTo>
                    <a:pt x="2602" y="1053"/>
                  </a:lnTo>
                  <a:lnTo>
                    <a:pt x="2611" y="1058"/>
                  </a:lnTo>
                  <a:lnTo>
                    <a:pt x="2629" y="1064"/>
                  </a:lnTo>
                  <a:lnTo>
                    <a:pt x="2636" y="1069"/>
                  </a:lnTo>
                  <a:lnTo>
                    <a:pt x="2638" y="1064"/>
                  </a:lnTo>
                  <a:lnTo>
                    <a:pt x="2649" y="1092"/>
                  </a:lnTo>
                  <a:lnTo>
                    <a:pt x="2644" y="1118"/>
                  </a:lnTo>
                  <a:lnTo>
                    <a:pt x="2636" y="1126"/>
                  </a:lnTo>
                  <a:lnTo>
                    <a:pt x="2635" y="1140"/>
                  </a:lnTo>
                  <a:lnTo>
                    <a:pt x="2629" y="1153"/>
                  </a:lnTo>
                  <a:lnTo>
                    <a:pt x="2632" y="1166"/>
                  </a:lnTo>
                  <a:lnTo>
                    <a:pt x="2630" y="1177"/>
                  </a:lnTo>
                  <a:lnTo>
                    <a:pt x="2643" y="1196"/>
                  </a:lnTo>
                  <a:lnTo>
                    <a:pt x="2653" y="1265"/>
                  </a:lnTo>
                  <a:lnTo>
                    <a:pt x="2650" y="1277"/>
                  </a:lnTo>
                  <a:lnTo>
                    <a:pt x="2640" y="1288"/>
                  </a:lnTo>
                  <a:lnTo>
                    <a:pt x="2631" y="1292"/>
                  </a:lnTo>
                  <a:lnTo>
                    <a:pt x="2624" y="1288"/>
                  </a:lnTo>
                  <a:lnTo>
                    <a:pt x="2622" y="1295"/>
                  </a:lnTo>
                  <a:lnTo>
                    <a:pt x="2630" y="1313"/>
                  </a:lnTo>
                  <a:lnTo>
                    <a:pt x="2627" y="1320"/>
                  </a:lnTo>
                  <a:lnTo>
                    <a:pt x="2606" y="1313"/>
                  </a:lnTo>
                  <a:lnTo>
                    <a:pt x="2591" y="1311"/>
                  </a:lnTo>
                  <a:lnTo>
                    <a:pt x="2582" y="1301"/>
                  </a:lnTo>
                  <a:lnTo>
                    <a:pt x="2580" y="1250"/>
                  </a:lnTo>
                  <a:lnTo>
                    <a:pt x="2586" y="1226"/>
                  </a:lnTo>
                  <a:lnTo>
                    <a:pt x="2584" y="1221"/>
                  </a:lnTo>
                  <a:lnTo>
                    <a:pt x="2583" y="1160"/>
                  </a:lnTo>
                  <a:lnTo>
                    <a:pt x="2588" y="1150"/>
                  </a:lnTo>
                  <a:lnTo>
                    <a:pt x="2617" y="1133"/>
                  </a:lnTo>
                  <a:lnTo>
                    <a:pt x="2621" y="1106"/>
                  </a:lnTo>
                  <a:lnTo>
                    <a:pt x="2629" y="1104"/>
                  </a:lnTo>
                  <a:lnTo>
                    <a:pt x="2630" y="1089"/>
                  </a:lnTo>
                  <a:lnTo>
                    <a:pt x="2611" y="1076"/>
                  </a:lnTo>
                  <a:lnTo>
                    <a:pt x="2561" y="1088"/>
                  </a:lnTo>
                  <a:lnTo>
                    <a:pt x="2547" y="1081"/>
                  </a:lnTo>
                  <a:lnTo>
                    <a:pt x="2537" y="1071"/>
                  </a:lnTo>
                  <a:lnTo>
                    <a:pt x="2535" y="1073"/>
                  </a:lnTo>
                  <a:lnTo>
                    <a:pt x="2514" y="1040"/>
                  </a:lnTo>
                  <a:lnTo>
                    <a:pt x="2514" y="1032"/>
                  </a:lnTo>
                  <a:lnTo>
                    <a:pt x="2473" y="1007"/>
                  </a:lnTo>
                  <a:lnTo>
                    <a:pt x="2466" y="998"/>
                  </a:lnTo>
                  <a:lnTo>
                    <a:pt x="2442" y="986"/>
                  </a:lnTo>
                  <a:lnTo>
                    <a:pt x="2385" y="987"/>
                  </a:lnTo>
                  <a:lnTo>
                    <a:pt x="2372" y="1005"/>
                  </a:lnTo>
                  <a:lnTo>
                    <a:pt x="2354" y="1014"/>
                  </a:lnTo>
                  <a:lnTo>
                    <a:pt x="2351" y="1031"/>
                  </a:lnTo>
                  <a:lnTo>
                    <a:pt x="2374" y="1032"/>
                  </a:lnTo>
                  <a:lnTo>
                    <a:pt x="2386" y="1041"/>
                  </a:lnTo>
                  <a:lnTo>
                    <a:pt x="2381" y="1053"/>
                  </a:lnTo>
                  <a:lnTo>
                    <a:pt x="2372" y="1064"/>
                  </a:lnTo>
                  <a:lnTo>
                    <a:pt x="2356" y="1070"/>
                  </a:lnTo>
                  <a:lnTo>
                    <a:pt x="2343" y="1081"/>
                  </a:lnTo>
                  <a:lnTo>
                    <a:pt x="2325" y="1085"/>
                  </a:lnTo>
                  <a:lnTo>
                    <a:pt x="2325" y="1072"/>
                  </a:lnTo>
                  <a:lnTo>
                    <a:pt x="2304" y="1044"/>
                  </a:lnTo>
                  <a:lnTo>
                    <a:pt x="2295" y="1046"/>
                  </a:lnTo>
                  <a:lnTo>
                    <a:pt x="2286" y="1057"/>
                  </a:lnTo>
                  <a:lnTo>
                    <a:pt x="2292" y="1064"/>
                  </a:lnTo>
                  <a:lnTo>
                    <a:pt x="2302" y="1105"/>
                  </a:lnTo>
                  <a:lnTo>
                    <a:pt x="2307" y="1106"/>
                  </a:lnTo>
                  <a:lnTo>
                    <a:pt x="2326" y="1123"/>
                  </a:lnTo>
                  <a:lnTo>
                    <a:pt x="2339" y="1128"/>
                  </a:lnTo>
                  <a:lnTo>
                    <a:pt x="2346" y="1139"/>
                  </a:lnTo>
                  <a:lnTo>
                    <a:pt x="2354" y="1140"/>
                  </a:lnTo>
                  <a:lnTo>
                    <a:pt x="2359" y="1145"/>
                  </a:lnTo>
                  <a:lnTo>
                    <a:pt x="2368" y="1141"/>
                  </a:lnTo>
                  <a:lnTo>
                    <a:pt x="2376" y="1131"/>
                  </a:lnTo>
                  <a:lnTo>
                    <a:pt x="2374" y="1145"/>
                  </a:lnTo>
                  <a:lnTo>
                    <a:pt x="2377" y="1151"/>
                  </a:lnTo>
                  <a:lnTo>
                    <a:pt x="2388" y="1147"/>
                  </a:lnTo>
                  <a:lnTo>
                    <a:pt x="2389" y="1173"/>
                  </a:lnTo>
                  <a:lnTo>
                    <a:pt x="2400" y="1187"/>
                  </a:lnTo>
                  <a:lnTo>
                    <a:pt x="2400" y="1195"/>
                  </a:lnTo>
                  <a:lnTo>
                    <a:pt x="2387" y="1193"/>
                  </a:lnTo>
                  <a:lnTo>
                    <a:pt x="2378" y="1189"/>
                  </a:lnTo>
                  <a:lnTo>
                    <a:pt x="2372" y="1181"/>
                  </a:lnTo>
                  <a:lnTo>
                    <a:pt x="2369" y="1173"/>
                  </a:lnTo>
                  <a:lnTo>
                    <a:pt x="2360" y="1165"/>
                  </a:lnTo>
                  <a:lnTo>
                    <a:pt x="2265" y="1144"/>
                  </a:lnTo>
                  <a:lnTo>
                    <a:pt x="2247" y="1125"/>
                  </a:lnTo>
                  <a:lnTo>
                    <a:pt x="2249" y="1122"/>
                  </a:lnTo>
                  <a:lnTo>
                    <a:pt x="2261" y="1120"/>
                  </a:lnTo>
                  <a:lnTo>
                    <a:pt x="2262" y="1098"/>
                  </a:lnTo>
                  <a:lnTo>
                    <a:pt x="2251" y="1078"/>
                  </a:lnTo>
                  <a:lnTo>
                    <a:pt x="2251" y="1069"/>
                  </a:lnTo>
                  <a:lnTo>
                    <a:pt x="2256" y="1049"/>
                  </a:lnTo>
                  <a:lnTo>
                    <a:pt x="2249" y="1039"/>
                  </a:lnTo>
                  <a:lnTo>
                    <a:pt x="2256" y="1032"/>
                  </a:lnTo>
                  <a:lnTo>
                    <a:pt x="2268" y="999"/>
                  </a:lnTo>
                  <a:lnTo>
                    <a:pt x="2260" y="962"/>
                  </a:lnTo>
                  <a:lnTo>
                    <a:pt x="2267" y="957"/>
                  </a:lnTo>
                  <a:lnTo>
                    <a:pt x="2258" y="945"/>
                  </a:lnTo>
                  <a:lnTo>
                    <a:pt x="2256" y="936"/>
                  </a:lnTo>
                  <a:lnTo>
                    <a:pt x="2257" y="928"/>
                  </a:lnTo>
                  <a:lnTo>
                    <a:pt x="2244" y="914"/>
                  </a:lnTo>
                  <a:lnTo>
                    <a:pt x="2240" y="906"/>
                  </a:lnTo>
                  <a:lnTo>
                    <a:pt x="2228" y="912"/>
                  </a:lnTo>
                  <a:lnTo>
                    <a:pt x="2238" y="997"/>
                  </a:lnTo>
                  <a:lnTo>
                    <a:pt x="2232" y="1010"/>
                  </a:lnTo>
                  <a:lnTo>
                    <a:pt x="2161" y="1064"/>
                  </a:lnTo>
                  <a:lnTo>
                    <a:pt x="2161" y="1083"/>
                  </a:lnTo>
                  <a:lnTo>
                    <a:pt x="2159" y="1092"/>
                  </a:lnTo>
                  <a:lnTo>
                    <a:pt x="2145" y="1106"/>
                  </a:lnTo>
                  <a:lnTo>
                    <a:pt x="2145" y="1115"/>
                  </a:lnTo>
                  <a:lnTo>
                    <a:pt x="2182" y="1169"/>
                  </a:lnTo>
                  <a:lnTo>
                    <a:pt x="2187" y="1197"/>
                  </a:lnTo>
                  <a:lnTo>
                    <a:pt x="2207" y="1234"/>
                  </a:lnTo>
                  <a:lnTo>
                    <a:pt x="2195" y="1284"/>
                  </a:lnTo>
                  <a:lnTo>
                    <a:pt x="2182" y="1300"/>
                  </a:lnTo>
                  <a:lnTo>
                    <a:pt x="2181" y="1327"/>
                  </a:lnTo>
                  <a:lnTo>
                    <a:pt x="2175" y="1335"/>
                  </a:lnTo>
                  <a:lnTo>
                    <a:pt x="2170" y="1363"/>
                  </a:lnTo>
                  <a:lnTo>
                    <a:pt x="2189" y="1401"/>
                  </a:lnTo>
                  <a:lnTo>
                    <a:pt x="2180" y="1436"/>
                  </a:lnTo>
                  <a:lnTo>
                    <a:pt x="2187" y="1450"/>
                  </a:lnTo>
                  <a:lnTo>
                    <a:pt x="2197" y="1452"/>
                  </a:lnTo>
                  <a:lnTo>
                    <a:pt x="2212" y="1446"/>
                  </a:lnTo>
                  <a:lnTo>
                    <a:pt x="2221" y="1446"/>
                  </a:lnTo>
                  <a:lnTo>
                    <a:pt x="2246" y="1454"/>
                  </a:lnTo>
                  <a:lnTo>
                    <a:pt x="2248" y="1446"/>
                  </a:lnTo>
                  <a:lnTo>
                    <a:pt x="2268" y="1434"/>
                  </a:lnTo>
                  <a:lnTo>
                    <a:pt x="2288" y="1434"/>
                  </a:lnTo>
                  <a:lnTo>
                    <a:pt x="2365" y="1480"/>
                  </a:lnTo>
                  <a:lnTo>
                    <a:pt x="2369" y="1489"/>
                  </a:lnTo>
                  <a:lnTo>
                    <a:pt x="2368" y="1512"/>
                  </a:lnTo>
                  <a:lnTo>
                    <a:pt x="2384" y="1546"/>
                  </a:lnTo>
                  <a:lnTo>
                    <a:pt x="2387" y="1547"/>
                  </a:lnTo>
                  <a:lnTo>
                    <a:pt x="2388" y="1557"/>
                  </a:lnTo>
                  <a:lnTo>
                    <a:pt x="2383" y="1564"/>
                  </a:lnTo>
                  <a:lnTo>
                    <a:pt x="2370" y="1566"/>
                  </a:lnTo>
                  <a:lnTo>
                    <a:pt x="2361" y="1572"/>
                  </a:lnTo>
                  <a:lnTo>
                    <a:pt x="2358" y="1583"/>
                  </a:lnTo>
                  <a:lnTo>
                    <a:pt x="2359" y="1619"/>
                  </a:lnTo>
                  <a:lnTo>
                    <a:pt x="2362" y="1628"/>
                  </a:lnTo>
                  <a:lnTo>
                    <a:pt x="2372" y="1625"/>
                  </a:lnTo>
                  <a:lnTo>
                    <a:pt x="2389" y="1634"/>
                  </a:lnTo>
                  <a:lnTo>
                    <a:pt x="2405" y="1633"/>
                  </a:lnTo>
                  <a:lnTo>
                    <a:pt x="2422" y="1644"/>
                  </a:lnTo>
                  <a:lnTo>
                    <a:pt x="2420" y="1647"/>
                  </a:lnTo>
                  <a:lnTo>
                    <a:pt x="2397" y="1651"/>
                  </a:lnTo>
                  <a:lnTo>
                    <a:pt x="2387" y="1648"/>
                  </a:lnTo>
                  <a:lnTo>
                    <a:pt x="2366" y="1649"/>
                  </a:lnTo>
                  <a:lnTo>
                    <a:pt x="2360" y="1635"/>
                  </a:lnTo>
                  <a:lnTo>
                    <a:pt x="2342" y="1625"/>
                  </a:lnTo>
                  <a:lnTo>
                    <a:pt x="2341" y="1616"/>
                  </a:lnTo>
                  <a:lnTo>
                    <a:pt x="2344" y="1612"/>
                  </a:lnTo>
                  <a:lnTo>
                    <a:pt x="2346" y="1581"/>
                  </a:lnTo>
                  <a:lnTo>
                    <a:pt x="2353" y="1567"/>
                  </a:lnTo>
                  <a:lnTo>
                    <a:pt x="2350" y="1563"/>
                  </a:lnTo>
                  <a:lnTo>
                    <a:pt x="2344" y="1565"/>
                  </a:lnTo>
                  <a:lnTo>
                    <a:pt x="2343" y="1557"/>
                  </a:lnTo>
                  <a:lnTo>
                    <a:pt x="2345" y="1546"/>
                  </a:lnTo>
                  <a:lnTo>
                    <a:pt x="2348" y="1544"/>
                  </a:lnTo>
                  <a:lnTo>
                    <a:pt x="2346" y="1538"/>
                  </a:lnTo>
                  <a:lnTo>
                    <a:pt x="2349" y="1530"/>
                  </a:lnTo>
                  <a:lnTo>
                    <a:pt x="2346" y="1525"/>
                  </a:lnTo>
                  <a:lnTo>
                    <a:pt x="2341" y="1516"/>
                  </a:lnTo>
                  <a:lnTo>
                    <a:pt x="2334" y="1513"/>
                  </a:lnTo>
                  <a:lnTo>
                    <a:pt x="2330" y="1506"/>
                  </a:lnTo>
                  <a:lnTo>
                    <a:pt x="2321" y="1500"/>
                  </a:lnTo>
                  <a:lnTo>
                    <a:pt x="2318" y="1492"/>
                  </a:lnTo>
                  <a:lnTo>
                    <a:pt x="2319" y="1481"/>
                  </a:lnTo>
                  <a:lnTo>
                    <a:pt x="2314" y="1466"/>
                  </a:lnTo>
                  <a:lnTo>
                    <a:pt x="2251" y="1480"/>
                  </a:lnTo>
                  <a:lnTo>
                    <a:pt x="2211" y="1503"/>
                  </a:lnTo>
                  <a:lnTo>
                    <a:pt x="2212" y="1522"/>
                  </a:lnTo>
                  <a:lnTo>
                    <a:pt x="2204" y="1540"/>
                  </a:lnTo>
                  <a:lnTo>
                    <a:pt x="2207" y="1549"/>
                  </a:lnTo>
                  <a:lnTo>
                    <a:pt x="2212" y="1552"/>
                  </a:lnTo>
                  <a:lnTo>
                    <a:pt x="2214" y="1561"/>
                  </a:lnTo>
                  <a:lnTo>
                    <a:pt x="2220" y="1566"/>
                  </a:lnTo>
                  <a:lnTo>
                    <a:pt x="2219" y="1575"/>
                  </a:lnTo>
                  <a:lnTo>
                    <a:pt x="2225" y="1581"/>
                  </a:lnTo>
                  <a:lnTo>
                    <a:pt x="2228" y="1607"/>
                  </a:lnTo>
                  <a:lnTo>
                    <a:pt x="2225" y="1631"/>
                  </a:lnTo>
                  <a:lnTo>
                    <a:pt x="2187" y="1671"/>
                  </a:lnTo>
                  <a:lnTo>
                    <a:pt x="2182" y="1706"/>
                  </a:lnTo>
                  <a:lnTo>
                    <a:pt x="2168" y="1728"/>
                  </a:lnTo>
                  <a:lnTo>
                    <a:pt x="2146" y="1743"/>
                  </a:lnTo>
                  <a:lnTo>
                    <a:pt x="2139" y="1754"/>
                  </a:lnTo>
                  <a:lnTo>
                    <a:pt x="2114" y="1763"/>
                  </a:lnTo>
                  <a:lnTo>
                    <a:pt x="2111" y="1770"/>
                  </a:lnTo>
                  <a:lnTo>
                    <a:pt x="2117" y="1783"/>
                  </a:lnTo>
                  <a:lnTo>
                    <a:pt x="2111" y="1800"/>
                  </a:lnTo>
                  <a:lnTo>
                    <a:pt x="2099" y="1805"/>
                  </a:lnTo>
                  <a:lnTo>
                    <a:pt x="2068" y="1790"/>
                  </a:lnTo>
                  <a:lnTo>
                    <a:pt x="2050" y="1788"/>
                  </a:lnTo>
                  <a:lnTo>
                    <a:pt x="2029" y="1792"/>
                  </a:lnTo>
                  <a:lnTo>
                    <a:pt x="2008" y="1789"/>
                  </a:lnTo>
                  <a:lnTo>
                    <a:pt x="2005" y="1786"/>
                  </a:lnTo>
                  <a:lnTo>
                    <a:pt x="2005" y="1777"/>
                  </a:lnTo>
                  <a:lnTo>
                    <a:pt x="2007" y="1772"/>
                  </a:lnTo>
                  <a:lnTo>
                    <a:pt x="2005" y="1751"/>
                  </a:lnTo>
                  <a:lnTo>
                    <a:pt x="1993" y="1748"/>
                  </a:lnTo>
                  <a:lnTo>
                    <a:pt x="1991" y="1743"/>
                  </a:lnTo>
                  <a:lnTo>
                    <a:pt x="1993" y="1739"/>
                  </a:lnTo>
                  <a:lnTo>
                    <a:pt x="2002" y="1735"/>
                  </a:lnTo>
                  <a:lnTo>
                    <a:pt x="2012" y="1742"/>
                  </a:lnTo>
                  <a:lnTo>
                    <a:pt x="2016" y="1750"/>
                  </a:lnTo>
                  <a:lnTo>
                    <a:pt x="2026" y="1748"/>
                  </a:lnTo>
                  <a:lnTo>
                    <a:pt x="2032" y="1741"/>
                  </a:lnTo>
                  <a:lnTo>
                    <a:pt x="2040" y="1741"/>
                  </a:lnTo>
                  <a:lnTo>
                    <a:pt x="2047" y="1726"/>
                  </a:lnTo>
                  <a:lnTo>
                    <a:pt x="2055" y="1733"/>
                  </a:lnTo>
                  <a:lnTo>
                    <a:pt x="2068" y="1727"/>
                  </a:lnTo>
                  <a:lnTo>
                    <a:pt x="2070" y="1722"/>
                  </a:lnTo>
                  <a:lnTo>
                    <a:pt x="2074" y="1719"/>
                  </a:lnTo>
                  <a:lnTo>
                    <a:pt x="2082" y="1721"/>
                  </a:lnTo>
                  <a:lnTo>
                    <a:pt x="2095" y="1717"/>
                  </a:lnTo>
                  <a:lnTo>
                    <a:pt x="2099" y="1710"/>
                  </a:lnTo>
                  <a:lnTo>
                    <a:pt x="2095" y="1703"/>
                  </a:lnTo>
                  <a:lnTo>
                    <a:pt x="2079" y="1703"/>
                  </a:lnTo>
                  <a:lnTo>
                    <a:pt x="2074" y="1706"/>
                  </a:lnTo>
                  <a:lnTo>
                    <a:pt x="2068" y="1702"/>
                  </a:lnTo>
                  <a:lnTo>
                    <a:pt x="2069" y="1690"/>
                  </a:lnTo>
                  <a:lnTo>
                    <a:pt x="2085" y="1700"/>
                  </a:lnTo>
                  <a:lnTo>
                    <a:pt x="2103" y="1697"/>
                  </a:lnTo>
                  <a:lnTo>
                    <a:pt x="2105" y="1693"/>
                  </a:lnTo>
                  <a:lnTo>
                    <a:pt x="2106" y="1678"/>
                  </a:lnTo>
                  <a:lnTo>
                    <a:pt x="2114" y="1678"/>
                  </a:lnTo>
                  <a:lnTo>
                    <a:pt x="2120" y="1670"/>
                  </a:lnTo>
                  <a:lnTo>
                    <a:pt x="2127" y="1644"/>
                  </a:lnTo>
                  <a:lnTo>
                    <a:pt x="2143" y="1636"/>
                  </a:lnTo>
                  <a:lnTo>
                    <a:pt x="2149" y="1627"/>
                  </a:lnTo>
                  <a:lnTo>
                    <a:pt x="2146" y="1620"/>
                  </a:lnTo>
                  <a:lnTo>
                    <a:pt x="2150" y="1612"/>
                  </a:lnTo>
                  <a:lnTo>
                    <a:pt x="2148" y="1572"/>
                  </a:lnTo>
                  <a:lnTo>
                    <a:pt x="2152" y="1558"/>
                  </a:lnTo>
                  <a:lnTo>
                    <a:pt x="2165" y="1538"/>
                  </a:lnTo>
                  <a:lnTo>
                    <a:pt x="2164" y="1513"/>
                  </a:lnTo>
                  <a:lnTo>
                    <a:pt x="2120" y="1460"/>
                  </a:lnTo>
                  <a:lnTo>
                    <a:pt x="2124" y="1422"/>
                  </a:lnTo>
                  <a:lnTo>
                    <a:pt x="2122" y="1410"/>
                  </a:lnTo>
                  <a:lnTo>
                    <a:pt x="2128" y="1399"/>
                  </a:lnTo>
                  <a:lnTo>
                    <a:pt x="2124" y="1378"/>
                  </a:lnTo>
                  <a:lnTo>
                    <a:pt x="2129" y="1366"/>
                  </a:lnTo>
                  <a:lnTo>
                    <a:pt x="2129" y="1348"/>
                  </a:lnTo>
                  <a:lnTo>
                    <a:pt x="2126" y="1342"/>
                  </a:lnTo>
                  <a:lnTo>
                    <a:pt x="2126" y="1338"/>
                  </a:lnTo>
                  <a:lnTo>
                    <a:pt x="2124" y="1334"/>
                  </a:lnTo>
                  <a:lnTo>
                    <a:pt x="2123" y="1327"/>
                  </a:lnTo>
                  <a:lnTo>
                    <a:pt x="2125" y="1314"/>
                  </a:lnTo>
                  <a:lnTo>
                    <a:pt x="2124" y="1309"/>
                  </a:lnTo>
                  <a:lnTo>
                    <a:pt x="2119" y="1302"/>
                  </a:lnTo>
                  <a:lnTo>
                    <a:pt x="2117" y="1292"/>
                  </a:lnTo>
                  <a:lnTo>
                    <a:pt x="2121" y="1281"/>
                  </a:lnTo>
                  <a:lnTo>
                    <a:pt x="2131" y="1271"/>
                  </a:lnTo>
                  <a:lnTo>
                    <a:pt x="2130" y="1237"/>
                  </a:lnTo>
                  <a:lnTo>
                    <a:pt x="2134" y="1224"/>
                  </a:lnTo>
                  <a:lnTo>
                    <a:pt x="2134" y="1207"/>
                  </a:lnTo>
                  <a:lnTo>
                    <a:pt x="2122" y="1178"/>
                  </a:lnTo>
                  <a:lnTo>
                    <a:pt x="2124" y="1158"/>
                  </a:lnTo>
                  <a:lnTo>
                    <a:pt x="2098" y="1134"/>
                  </a:lnTo>
                  <a:lnTo>
                    <a:pt x="2087" y="1112"/>
                  </a:lnTo>
                  <a:lnTo>
                    <a:pt x="2087" y="1101"/>
                  </a:lnTo>
                  <a:lnTo>
                    <a:pt x="2089" y="1099"/>
                  </a:lnTo>
                  <a:lnTo>
                    <a:pt x="2102" y="1090"/>
                  </a:lnTo>
                  <a:lnTo>
                    <a:pt x="2104" y="1082"/>
                  </a:lnTo>
                  <a:lnTo>
                    <a:pt x="2110" y="1073"/>
                  </a:lnTo>
                  <a:lnTo>
                    <a:pt x="2110" y="1058"/>
                  </a:lnTo>
                  <a:lnTo>
                    <a:pt x="2128" y="1006"/>
                  </a:lnTo>
                  <a:lnTo>
                    <a:pt x="2127" y="936"/>
                  </a:lnTo>
                  <a:lnTo>
                    <a:pt x="2124" y="931"/>
                  </a:lnTo>
                  <a:lnTo>
                    <a:pt x="2127" y="926"/>
                  </a:lnTo>
                  <a:lnTo>
                    <a:pt x="2090" y="909"/>
                  </a:lnTo>
                  <a:lnTo>
                    <a:pt x="2077" y="898"/>
                  </a:lnTo>
                  <a:lnTo>
                    <a:pt x="2001" y="901"/>
                  </a:lnTo>
                  <a:lnTo>
                    <a:pt x="1991" y="897"/>
                  </a:lnTo>
                  <a:lnTo>
                    <a:pt x="1998" y="890"/>
                  </a:lnTo>
                  <a:lnTo>
                    <a:pt x="1973" y="893"/>
                  </a:lnTo>
                  <a:lnTo>
                    <a:pt x="1969" y="900"/>
                  </a:lnTo>
                  <a:lnTo>
                    <a:pt x="1927" y="1070"/>
                  </a:lnTo>
                  <a:lnTo>
                    <a:pt x="1878" y="1136"/>
                  </a:lnTo>
                  <a:lnTo>
                    <a:pt x="1853" y="1146"/>
                  </a:lnTo>
                  <a:lnTo>
                    <a:pt x="1848" y="1179"/>
                  </a:lnTo>
                  <a:lnTo>
                    <a:pt x="1852" y="1180"/>
                  </a:lnTo>
                  <a:lnTo>
                    <a:pt x="1862" y="1165"/>
                  </a:lnTo>
                  <a:lnTo>
                    <a:pt x="1864" y="1168"/>
                  </a:lnTo>
                  <a:lnTo>
                    <a:pt x="1864" y="1180"/>
                  </a:lnTo>
                  <a:lnTo>
                    <a:pt x="1860" y="1189"/>
                  </a:lnTo>
                  <a:lnTo>
                    <a:pt x="1845" y="1199"/>
                  </a:lnTo>
                  <a:lnTo>
                    <a:pt x="1841" y="1215"/>
                  </a:lnTo>
                  <a:lnTo>
                    <a:pt x="1846" y="1226"/>
                  </a:lnTo>
                  <a:lnTo>
                    <a:pt x="1858" y="1221"/>
                  </a:lnTo>
                  <a:lnTo>
                    <a:pt x="1864" y="1214"/>
                  </a:lnTo>
                  <a:lnTo>
                    <a:pt x="1877" y="1215"/>
                  </a:lnTo>
                  <a:lnTo>
                    <a:pt x="1882" y="1229"/>
                  </a:lnTo>
                  <a:lnTo>
                    <a:pt x="1878" y="1241"/>
                  </a:lnTo>
                  <a:lnTo>
                    <a:pt x="1878" y="1277"/>
                  </a:lnTo>
                  <a:lnTo>
                    <a:pt x="1871" y="1287"/>
                  </a:lnTo>
                  <a:lnTo>
                    <a:pt x="1874" y="1305"/>
                  </a:lnTo>
                  <a:lnTo>
                    <a:pt x="1878" y="1317"/>
                  </a:lnTo>
                  <a:lnTo>
                    <a:pt x="1873" y="1330"/>
                  </a:lnTo>
                  <a:lnTo>
                    <a:pt x="1864" y="1330"/>
                  </a:lnTo>
                  <a:lnTo>
                    <a:pt x="1859" y="1321"/>
                  </a:lnTo>
                  <a:lnTo>
                    <a:pt x="1857" y="1378"/>
                  </a:lnTo>
                  <a:lnTo>
                    <a:pt x="1862" y="1391"/>
                  </a:lnTo>
                  <a:lnTo>
                    <a:pt x="1862" y="1380"/>
                  </a:lnTo>
                  <a:lnTo>
                    <a:pt x="1875" y="1374"/>
                  </a:lnTo>
                  <a:lnTo>
                    <a:pt x="1904" y="1398"/>
                  </a:lnTo>
                  <a:lnTo>
                    <a:pt x="1911" y="1394"/>
                  </a:lnTo>
                  <a:lnTo>
                    <a:pt x="1916" y="1394"/>
                  </a:lnTo>
                  <a:lnTo>
                    <a:pt x="1913" y="1413"/>
                  </a:lnTo>
                  <a:lnTo>
                    <a:pt x="1933" y="1464"/>
                  </a:lnTo>
                  <a:lnTo>
                    <a:pt x="1947" y="1474"/>
                  </a:lnTo>
                  <a:lnTo>
                    <a:pt x="1957" y="1471"/>
                  </a:lnTo>
                  <a:lnTo>
                    <a:pt x="1957" y="1476"/>
                  </a:lnTo>
                  <a:lnTo>
                    <a:pt x="1963" y="1481"/>
                  </a:lnTo>
                  <a:lnTo>
                    <a:pt x="1952" y="1496"/>
                  </a:lnTo>
                  <a:lnTo>
                    <a:pt x="1935" y="1554"/>
                  </a:lnTo>
                  <a:lnTo>
                    <a:pt x="1922" y="1564"/>
                  </a:lnTo>
                  <a:lnTo>
                    <a:pt x="1918" y="1557"/>
                  </a:lnTo>
                  <a:lnTo>
                    <a:pt x="1919" y="1545"/>
                  </a:lnTo>
                  <a:lnTo>
                    <a:pt x="1911" y="1534"/>
                  </a:lnTo>
                  <a:lnTo>
                    <a:pt x="1895" y="1525"/>
                  </a:lnTo>
                  <a:lnTo>
                    <a:pt x="1856" y="1480"/>
                  </a:lnTo>
                  <a:lnTo>
                    <a:pt x="1842" y="1477"/>
                  </a:lnTo>
                  <a:lnTo>
                    <a:pt x="1821" y="1460"/>
                  </a:lnTo>
                  <a:lnTo>
                    <a:pt x="1797" y="1452"/>
                  </a:lnTo>
                  <a:lnTo>
                    <a:pt x="1798" y="1444"/>
                  </a:lnTo>
                  <a:lnTo>
                    <a:pt x="1805" y="1444"/>
                  </a:lnTo>
                  <a:lnTo>
                    <a:pt x="1800" y="1440"/>
                  </a:lnTo>
                  <a:lnTo>
                    <a:pt x="1786" y="1437"/>
                  </a:lnTo>
                  <a:lnTo>
                    <a:pt x="1767" y="1422"/>
                  </a:lnTo>
                  <a:lnTo>
                    <a:pt x="1755" y="1418"/>
                  </a:lnTo>
                  <a:lnTo>
                    <a:pt x="1727" y="1392"/>
                  </a:lnTo>
                  <a:lnTo>
                    <a:pt x="1687" y="1375"/>
                  </a:lnTo>
                  <a:lnTo>
                    <a:pt x="1681" y="1375"/>
                  </a:lnTo>
                  <a:lnTo>
                    <a:pt x="1664" y="1364"/>
                  </a:lnTo>
                  <a:lnTo>
                    <a:pt x="1605" y="1362"/>
                  </a:lnTo>
                  <a:lnTo>
                    <a:pt x="1602" y="1356"/>
                  </a:lnTo>
                  <a:lnTo>
                    <a:pt x="1587" y="1351"/>
                  </a:lnTo>
                  <a:lnTo>
                    <a:pt x="1576" y="1350"/>
                  </a:lnTo>
                  <a:lnTo>
                    <a:pt x="1571" y="1353"/>
                  </a:lnTo>
                  <a:lnTo>
                    <a:pt x="1570" y="1362"/>
                  </a:lnTo>
                  <a:lnTo>
                    <a:pt x="1566" y="1369"/>
                  </a:lnTo>
                  <a:lnTo>
                    <a:pt x="1549" y="1381"/>
                  </a:lnTo>
                  <a:lnTo>
                    <a:pt x="1549" y="1388"/>
                  </a:lnTo>
                  <a:lnTo>
                    <a:pt x="1574" y="1451"/>
                  </a:lnTo>
                  <a:lnTo>
                    <a:pt x="1574" y="1444"/>
                  </a:lnTo>
                  <a:lnTo>
                    <a:pt x="1578" y="1445"/>
                  </a:lnTo>
                  <a:lnTo>
                    <a:pt x="1571" y="1480"/>
                  </a:lnTo>
                  <a:lnTo>
                    <a:pt x="1554" y="1499"/>
                  </a:lnTo>
                  <a:lnTo>
                    <a:pt x="1528" y="1501"/>
                  </a:lnTo>
                  <a:lnTo>
                    <a:pt x="1527" y="1514"/>
                  </a:lnTo>
                  <a:lnTo>
                    <a:pt x="1531" y="1523"/>
                  </a:lnTo>
                  <a:lnTo>
                    <a:pt x="1532" y="1530"/>
                  </a:lnTo>
                  <a:lnTo>
                    <a:pt x="1523" y="1544"/>
                  </a:lnTo>
                  <a:lnTo>
                    <a:pt x="1512" y="1549"/>
                  </a:lnTo>
                  <a:lnTo>
                    <a:pt x="1500" y="1544"/>
                  </a:lnTo>
                  <a:lnTo>
                    <a:pt x="1492" y="1534"/>
                  </a:lnTo>
                  <a:lnTo>
                    <a:pt x="1492" y="1518"/>
                  </a:lnTo>
                  <a:lnTo>
                    <a:pt x="1495" y="1510"/>
                  </a:lnTo>
                  <a:lnTo>
                    <a:pt x="1500" y="1503"/>
                  </a:lnTo>
                  <a:lnTo>
                    <a:pt x="1508" y="1498"/>
                  </a:lnTo>
                  <a:lnTo>
                    <a:pt x="1489" y="1471"/>
                  </a:lnTo>
                  <a:lnTo>
                    <a:pt x="1490" y="1463"/>
                  </a:lnTo>
                  <a:lnTo>
                    <a:pt x="1481" y="1462"/>
                  </a:lnTo>
                  <a:lnTo>
                    <a:pt x="1447" y="1477"/>
                  </a:lnTo>
                  <a:lnTo>
                    <a:pt x="1439" y="1491"/>
                  </a:lnTo>
                  <a:lnTo>
                    <a:pt x="1426" y="1496"/>
                  </a:lnTo>
                  <a:lnTo>
                    <a:pt x="1409" y="1523"/>
                  </a:lnTo>
                  <a:lnTo>
                    <a:pt x="1398" y="1523"/>
                  </a:lnTo>
                  <a:lnTo>
                    <a:pt x="1393" y="1516"/>
                  </a:lnTo>
                  <a:lnTo>
                    <a:pt x="1379" y="1513"/>
                  </a:lnTo>
                  <a:lnTo>
                    <a:pt x="1364" y="1517"/>
                  </a:lnTo>
                  <a:lnTo>
                    <a:pt x="1349" y="1509"/>
                  </a:lnTo>
                  <a:lnTo>
                    <a:pt x="1329" y="1522"/>
                  </a:lnTo>
                  <a:lnTo>
                    <a:pt x="1319" y="1521"/>
                  </a:lnTo>
                  <a:lnTo>
                    <a:pt x="1299" y="1538"/>
                  </a:lnTo>
                  <a:lnTo>
                    <a:pt x="1296" y="1546"/>
                  </a:lnTo>
                  <a:lnTo>
                    <a:pt x="1293" y="1571"/>
                  </a:lnTo>
                  <a:lnTo>
                    <a:pt x="1284" y="1571"/>
                  </a:lnTo>
                  <a:lnTo>
                    <a:pt x="1277" y="1566"/>
                  </a:lnTo>
                  <a:lnTo>
                    <a:pt x="1270" y="1556"/>
                  </a:lnTo>
                  <a:lnTo>
                    <a:pt x="1261" y="1563"/>
                  </a:lnTo>
                  <a:lnTo>
                    <a:pt x="1250" y="1550"/>
                  </a:lnTo>
                  <a:lnTo>
                    <a:pt x="1250" y="1528"/>
                  </a:lnTo>
                  <a:lnTo>
                    <a:pt x="1246" y="1523"/>
                  </a:lnTo>
                  <a:lnTo>
                    <a:pt x="1246" y="1516"/>
                  </a:lnTo>
                  <a:lnTo>
                    <a:pt x="1251" y="1503"/>
                  </a:lnTo>
                  <a:lnTo>
                    <a:pt x="1253" y="1491"/>
                  </a:lnTo>
                  <a:lnTo>
                    <a:pt x="1247" y="1480"/>
                  </a:lnTo>
                  <a:lnTo>
                    <a:pt x="1244" y="1478"/>
                  </a:lnTo>
                  <a:lnTo>
                    <a:pt x="1243" y="1484"/>
                  </a:lnTo>
                  <a:lnTo>
                    <a:pt x="1240" y="1486"/>
                  </a:lnTo>
                  <a:lnTo>
                    <a:pt x="1241" y="1477"/>
                  </a:lnTo>
                  <a:lnTo>
                    <a:pt x="1247" y="1473"/>
                  </a:lnTo>
                  <a:lnTo>
                    <a:pt x="1268" y="1471"/>
                  </a:lnTo>
                  <a:lnTo>
                    <a:pt x="1279" y="1465"/>
                  </a:lnTo>
                  <a:lnTo>
                    <a:pt x="1280" y="1463"/>
                  </a:lnTo>
                  <a:lnTo>
                    <a:pt x="1260" y="1470"/>
                  </a:lnTo>
                  <a:lnTo>
                    <a:pt x="1253" y="1468"/>
                  </a:lnTo>
                  <a:lnTo>
                    <a:pt x="1241" y="1470"/>
                  </a:lnTo>
                  <a:lnTo>
                    <a:pt x="1223" y="1478"/>
                  </a:lnTo>
                  <a:lnTo>
                    <a:pt x="1224" y="1486"/>
                  </a:lnTo>
                  <a:lnTo>
                    <a:pt x="1216" y="1489"/>
                  </a:lnTo>
                  <a:lnTo>
                    <a:pt x="1214" y="1492"/>
                  </a:lnTo>
                  <a:lnTo>
                    <a:pt x="1217" y="1510"/>
                  </a:lnTo>
                  <a:lnTo>
                    <a:pt x="1207" y="1514"/>
                  </a:lnTo>
                  <a:lnTo>
                    <a:pt x="1200" y="1511"/>
                  </a:lnTo>
                  <a:lnTo>
                    <a:pt x="1197" y="1503"/>
                  </a:lnTo>
                  <a:lnTo>
                    <a:pt x="1201" y="1496"/>
                  </a:lnTo>
                  <a:lnTo>
                    <a:pt x="1195" y="1496"/>
                  </a:lnTo>
                  <a:lnTo>
                    <a:pt x="1176" y="1517"/>
                  </a:lnTo>
                  <a:lnTo>
                    <a:pt x="1183" y="1515"/>
                  </a:lnTo>
                  <a:lnTo>
                    <a:pt x="1187" y="1523"/>
                  </a:lnTo>
                  <a:lnTo>
                    <a:pt x="1185" y="1540"/>
                  </a:lnTo>
                  <a:lnTo>
                    <a:pt x="1178" y="1546"/>
                  </a:lnTo>
                  <a:lnTo>
                    <a:pt x="1174" y="1547"/>
                  </a:lnTo>
                  <a:lnTo>
                    <a:pt x="1163" y="1526"/>
                  </a:lnTo>
                  <a:lnTo>
                    <a:pt x="1140" y="1532"/>
                  </a:lnTo>
                  <a:lnTo>
                    <a:pt x="1142" y="1535"/>
                  </a:lnTo>
                  <a:lnTo>
                    <a:pt x="1109" y="1550"/>
                  </a:lnTo>
                  <a:lnTo>
                    <a:pt x="1107" y="1548"/>
                  </a:lnTo>
                  <a:lnTo>
                    <a:pt x="1015" y="1614"/>
                  </a:lnTo>
                  <a:lnTo>
                    <a:pt x="1007" y="1614"/>
                  </a:lnTo>
                  <a:lnTo>
                    <a:pt x="1006" y="1627"/>
                  </a:lnTo>
                  <a:lnTo>
                    <a:pt x="1009" y="1629"/>
                  </a:lnTo>
                  <a:lnTo>
                    <a:pt x="1001" y="1635"/>
                  </a:lnTo>
                  <a:lnTo>
                    <a:pt x="983" y="1638"/>
                  </a:lnTo>
                  <a:lnTo>
                    <a:pt x="976" y="1645"/>
                  </a:lnTo>
                  <a:lnTo>
                    <a:pt x="970" y="1642"/>
                  </a:lnTo>
                  <a:lnTo>
                    <a:pt x="954" y="1691"/>
                  </a:lnTo>
                  <a:lnTo>
                    <a:pt x="956" y="1712"/>
                  </a:lnTo>
                  <a:lnTo>
                    <a:pt x="950" y="1723"/>
                  </a:lnTo>
                  <a:lnTo>
                    <a:pt x="936" y="1730"/>
                  </a:lnTo>
                  <a:lnTo>
                    <a:pt x="927" y="1729"/>
                  </a:lnTo>
                  <a:lnTo>
                    <a:pt x="909" y="1737"/>
                  </a:lnTo>
                  <a:lnTo>
                    <a:pt x="906" y="1755"/>
                  </a:lnTo>
                  <a:lnTo>
                    <a:pt x="899" y="1729"/>
                  </a:lnTo>
                  <a:lnTo>
                    <a:pt x="889" y="1737"/>
                  </a:lnTo>
                  <a:lnTo>
                    <a:pt x="880" y="1737"/>
                  </a:lnTo>
                  <a:lnTo>
                    <a:pt x="873" y="1731"/>
                  </a:lnTo>
                  <a:lnTo>
                    <a:pt x="859" y="1703"/>
                  </a:lnTo>
                  <a:lnTo>
                    <a:pt x="831" y="1674"/>
                  </a:lnTo>
                  <a:lnTo>
                    <a:pt x="828" y="1662"/>
                  </a:lnTo>
                  <a:lnTo>
                    <a:pt x="827" y="1649"/>
                  </a:lnTo>
                  <a:lnTo>
                    <a:pt x="837" y="1648"/>
                  </a:lnTo>
                  <a:lnTo>
                    <a:pt x="843" y="1639"/>
                  </a:lnTo>
                  <a:lnTo>
                    <a:pt x="846" y="1628"/>
                  </a:lnTo>
                  <a:lnTo>
                    <a:pt x="906" y="1614"/>
                  </a:lnTo>
                  <a:lnTo>
                    <a:pt x="899" y="1599"/>
                  </a:lnTo>
                  <a:lnTo>
                    <a:pt x="894" y="1567"/>
                  </a:lnTo>
                  <a:lnTo>
                    <a:pt x="885" y="1572"/>
                  </a:lnTo>
                  <a:lnTo>
                    <a:pt x="878" y="1557"/>
                  </a:lnTo>
                  <a:lnTo>
                    <a:pt x="872" y="1552"/>
                  </a:lnTo>
                  <a:lnTo>
                    <a:pt x="872" y="1539"/>
                  </a:lnTo>
                  <a:lnTo>
                    <a:pt x="862" y="1531"/>
                  </a:lnTo>
                  <a:lnTo>
                    <a:pt x="841" y="1524"/>
                  </a:lnTo>
                  <a:lnTo>
                    <a:pt x="799" y="1523"/>
                  </a:lnTo>
                  <a:lnTo>
                    <a:pt x="790" y="1526"/>
                  </a:lnTo>
                  <a:lnTo>
                    <a:pt x="745" y="1506"/>
                  </a:lnTo>
                  <a:lnTo>
                    <a:pt x="748" y="1513"/>
                  </a:lnTo>
                  <a:lnTo>
                    <a:pt x="788" y="1549"/>
                  </a:lnTo>
                  <a:lnTo>
                    <a:pt x="790" y="1591"/>
                  </a:lnTo>
                  <a:lnTo>
                    <a:pt x="786" y="1607"/>
                  </a:lnTo>
                  <a:lnTo>
                    <a:pt x="787" y="1622"/>
                  </a:lnTo>
                  <a:lnTo>
                    <a:pt x="774" y="1676"/>
                  </a:lnTo>
                  <a:lnTo>
                    <a:pt x="775" y="1691"/>
                  </a:lnTo>
                  <a:lnTo>
                    <a:pt x="779" y="1694"/>
                  </a:lnTo>
                  <a:lnTo>
                    <a:pt x="790" y="1694"/>
                  </a:lnTo>
                  <a:lnTo>
                    <a:pt x="798" y="1702"/>
                  </a:lnTo>
                  <a:lnTo>
                    <a:pt x="806" y="1718"/>
                  </a:lnTo>
                  <a:lnTo>
                    <a:pt x="805" y="1728"/>
                  </a:lnTo>
                  <a:lnTo>
                    <a:pt x="802" y="1739"/>
                  </a:lnTo>
                  <a:lnTo>
                    <a:pt x="804" y="1748"/>
                  </a:lnTo>
                  <a:lnTo>
                    <a:pt x="801" y="1764"/>
                  </a:lnTo>
                  <a:lnTo>
                    <a:pt x="792" y="1778"/>
                  </a:lnTo>
                  <a:lnTo>
                    <a:pt x="787" y="1799"/>
                  </a:lnTo>
                  <a:lnTo>
                    <a:pt x="792" y="1814"/>
                  </a:lnTo>
                  <a:lnTo>
                    <a:pt x="789" y="1845"/>
                  </a:lnTo>
                  <a:lnTo>
                    <a:pt x="780" y="1832"/>
                  </a:lnTo>
                  <a:lnTo>
                    <a:pt x="778" y="1823"/>
                  </a:lnTo>
                  <a:lnTo>
                    <a:pt x="772" y="1814"/>
                  </a:lnTo>
                  <a:lnTo>
                    <a:pt x="765" y="1815"/>
                  </a:lnTo>
                  <a:lnTo>
                    <a:pt x="754" y="1825"/>
                  </a:lnTo>
                  <a:lnTo>
                    <a:pt x="760" y="1812"/>
                  </a:lnTo>
                  <a:lnTo>
                    <a:pt x="761" y="1801"/>
                  </a:lnTo>
                  <a:lnTo>
                    <a:pt x="740" y="1786"/>
                  </a:lnTo>
                  <a:lnTo>
                    <a:pt x="719" y="1786"/>
                  </a:lnTo>
                  <a:lnTo>
                    <a:pt x="701" y="1770"/>
                  </a:lnTo>
                  <a:lnTo>
                    <a:pt x="693" y="1778"/>
                  </a:lnTo>
                  <a:lnTo>
                    <a:pt x="691" y="1788"/>
                  </a:lnTo>
                  <a:lnTo>
                    <a:pt x="661" y="1825"/>
                  </a:lnTo>
                  <a:lnTo>
                    <a:pt x="639" y="1833"/>
                  </a:lnTo>
                  <a:lnTo>
                    <a:pt x="632" y="1833"/>
                  </a:lnTo>
                  <a:lnTo>
                    <a:pt x="621" y="1841"/>
                  </a:lnTo>
                  <a:lnTo>
                    <a:pt x="616" y="1853"/>
                  </a:lnTo>
                  <a:lnTo>
                    <a:pt x="596" y="1870"/>
                  </a:lnTo>
                  <a:lnTo>
                    <a:pt x="585" y="1875"/>
                  </a:lnTo>
                  <a:lnTo>
                    <a:pt x="587" y="1909"/>
                  </a:lnTo>
                  <a:lnTo>
                    <a:pt x="634" y="2000"/>
                  </a:lnTo>
                  <a:lnTo>
                    <a:pt x="634" y="2005"/>
                  </a:lnTo>
                  <a:lnTo>
                    <a:pt x="619" y="1994"/>
                  </a:lnTo>
                  <a:lnTo>
                    <a:pt x="614" y="1997"/>
                  </a:lnTo>
                  <a:lnTo>
                    <a:pt x="590" y="1987"/>
                  </a:lnTo>
                  <a:lnTo>
                    <a:pt x="591" y="1992"/>
                  </a:lnTo>
                  <a:lnTo>
                    <a:pt x="588" y="1995"/>
                  </a:lnTo>
                  <a:lnTo>
                    <a:pt x="561" y="1986"/>
                  </a:lnTo>
                  <a:lnTo>
                    <a:pt x="545" y="1974"/>
                  </a:lnTo>
                  <a:lnTo>
                    <a:pt x="532" y="1972"/>
                  </a:lnTo>
                  <a:lnTo>
                    <a:pt x="524" y="1967"/>
                  </a:lnTo>
                  <a:lnTo>
                    <a:pt x="511" y="1978"/>
                  </a:lnTo>
                  <a:lnTo>
                    <a:pt x="505" y="1989"/>
                  </a:lnTo>
                  <a:lnTo>
                    <a:pt x="502" y="1971"/>
                  </a:lnTo>
                  <a:lnTo>
                    <a:pt x="515" y="1964"/>
                  </a:lnTo>
                  <a:lnTo>
                    <a:pt x="491" y="1956"/>
                  </a:lnTo>
                  <a:lnTo>
                    <a:pt x="487" y="1946"/>
                  </a:lnTo>
                  <a:lnTo>
                    <a:pt x="457" y="1928"/>
                  </a:lnTo>
                  <a:lnTo>
                    <a:pt x="447" y="1925"/>
                  </a:lnTo>
                  <a:lnTo>
                    <a:pt x="445" y="1944"/>
                  </a:lnTo>
                  <a:lnTo>
                    <a:pt x="438" y="1953"/>
                  </a:lnTo>
                  <a:lnTo>
                    <a:pt x="429" y="1956"/>
                  </a:lnTo>
                  <a:lnTo>
                    <a:pt x="437" y="1978"/>
                  </a:lnTo>
                  <a:lnTo>
                    <a:pt x="444" y="1982"/>
                  </a:lnTo>
                  <a:lnTo>
                    <a:pt x="453" y="2002"/>
                  </a:lnTo>
                  <a:lnTo>
                    <a:pt x="467" y="2017"/>
                  </a:lnTo>
                  <a:lnTo>
                    <a:pt x="493" y="2005"/>
                  </a:lnTo>
                  <a:lnTo>
                    <a:pt x="505" y="2059"/>
                  </a:lnTo>
                  <a:lnTo>
                    <a:pt x="510" y="2066"/>
                  </a:lnTo>
                  <a:lnTo>
                    <a:pt x="494" y="2059"/>
                  </a:lnTo>
                  <a:lnTo>
                    <a:pt x="481" y="2069"/>
                  </a:lnTo>
                  <a:lnTo>
                    <a:pt x="478" y="2075"/>
                  </a:lnTo>
                  <a:lnTo>
                    <a:pt x="478" y="2078"/>
                  </a:lnTo>
                  <a:lnTo>
                    <a:pt x="417" y="2052"/>
                  </a:lnTo>
                  <a:lnTo>
                    <a:pt x="408" y="2036"/>
                  </a:lnTo>
                  <a:lnTo>
                    <a:pt x="401" y="2029"/>
                  </a:lnTo>
                  <a:lnTo>
                    <a:pt x="396" y="2020"/>
                  </a:lnTo>
                  <a:lnTo>
                    <a:pt x="387" y="2016"/>
                  </a:lnTo>
                  <a:lnTo>
                    <a:pt x="382" y="2021"/>
                  </a:lnTo>
                  <a:lnTo>
                    <a:pt x="372" y="2022"/>
                  </a:lnTo>
                  <a:lnTo>
                    <a:pt x="357" y="2010"/>
                  </a:lnTo>
                  <a:lnTo>
                    <a:pt x="352" y="2000"/>
                  </a:lnTo>
                  <a:lnTo>
                    <a:pt x="341" y="2006"/>
                  </a:lnTo>
                  <a:lnTo>
                    <a:pt x="344" y="1999"/>
                  </a:lnTo>
                  <a:lnTo>
                    <a:pt x="351" y="1990"/>
                  </a:lnTo>
                  <a:lnTo>
                    <a:pt x="351" y="1958"/>
                  </a:lnTo>
                  <a:lnTo>
                    <a:pt x="341" y="1951"/>
                  </a:lnTo>
                  <a:lnTo>
                    <a:pt x="343" y="1938"/>
                  </a:lnTo>
                  <a:lnTo>
                    <a:pt x="327" y="1906"/>
                  </a:lnTo>
                  <a:lnTo>
                    <a:pt x="331" y="1900"/>
                  </a:lnTo>
                  <a:lnTo>
                    <a:pt x="343" y="1897"/>
                  </a:lnTo>
                  <a:lnTo>
                    <a:pt x="348" y="1854"/>
                  </a:lnTo>
                  <a:lnTo>
                    <a:pt x="346" y="1846"/>
                  </a:lnTo>
                  <a:lnTo>
                    <a:pt x="340" y="1839"/>
                  </a:lnTo>
                  <a:lnTo>
                    <a:pt x="334" y="1822"/>
                  </a:lnTo>
                  <a:lnTo>
                    <a:pt x="330" y="1816"/>
                  </a:lnTo>
                  <a:lnTo>
                    <a:pt x="317" y="1814"/>
                  </a:lnTo>
                  <a:lnTo>
                    <a:pt x="313" y="1804"/>
                  </a:lnTo>
                  <a:lnTo>
                    <a:pt x="303" y="1803"/>
                  </a:lnTo>
                  <a:lnTo>
                    <a:pt x="289" y="1797"/>
                  </a:lnTo>
                  <a:lnTo>
                    <a:pt x="291" y="1783"/>
                  </a:lnTo>
                  <a:lnTo>
                    <a:pt x="288" y="1779"/>
                  </a:lnTo>
                  <a:lnTo>
                    <a:pt x="274" y="1777"/>
                  </a:lnTo>
                  <a:lnTo>
                    <a:pt x="246" y="1752"/>
                  </a:lnTo>
                  <a:lnTo>
                    <a:pt x="250" y="1746"/>
                  </a:lnTo>
                  <a:lnTo>
                    <a:pt x="238" y="1734"/>
                  </a:lnTo>
                  <a:lnTo>
                    <a:pt x="234" y="1721"/>
                  </a:lnTo>
                  <a:lnTo>
                    <a:pt x="228" y="1710"/>
                  </a:lnTo>
                  <a:lnTo>
                    <a:pt x="214" y="1706"/>
                  </a:lnTo>
                  <a:lnTo>
                    <a:pt x="220" y="1699"/>
                  </a:lnTo>
                  <a:lnTo>
                    <a:pt x="238" y="1695"/>
                  </a:lnTo>
                  <a:lnTo>
                    <a:pt x="254" y="1706"/>
                  </a:lnTo>
                  <a:lnTo>
                    <a:pt x="256" y="1716"/>
                  </a:lnTo>
                  <a:lnTo>
                    <a:pt x="264" y="1728"/>
                  </a:lnTo>
                  <a:lnTo>
                    <a:pt x="288" y="1744"/>
                  </a:lnTo>
                  <a:lnTo>
                    <a:pt x="292" y="1742"/>
                  </a:lnTo>
                  <a:lnTo>
                    <a:pt x="295" y="1735"/>
                  </a:lnTo>
                  <a:lnTo>
                    <a:pt x="301" y="1746"/>
                  </a:lnTo>
                  <a:lnTo>
                    <a:pt x="309" y="1753"/>
                  </a:lnTo>
                  <a:lnTo>
                    <a:pt x="314" y="1747"/>
                  </a:lnTo>
                  <a:lnTo>
                    <a:pt x="318" y="1750"/>
                  </a:lnTo>
                  <a:lnTo>
                    <a:pt x="322" y="1744"/>
                  </a:lnTo>
                  <a:lnTo>
                    <a:pt x="328" y="1745"/>
                  </a:lnTo>
                  <a:lnTo>
                    <a:pt x="333" y="1768"/>
                  </a:lnTo>
                  <a:lnTo>
                    <a:pt x="346" y="1762"/>
                  </a:lnTo>
                  <a:lnTo>
                    <a:pt x="362" y="1766"/>
                  </a:lnTo>
                  <a:lnTo>
                    <a:pt x="367" y="1775"/>
                  </a:lnTo>
                  <a:lnTo>
                    <a:pt x="377" y="1775"/>
                  </a:lnTo>
                  <a:lnTo>
                    <a:pt x="384" y="1783"/>
                  </a:lnTo>
                  <a:lnTo>
                    <a:pt x="425" y="1797"/>
                  </a:lnTo>
                  <a:lnTo>
                    <a:pt x="450" y="1799"/>
                  </a:lnTo>
                  <a:lnTo>
                    <a:pt x="472" y="1808"/>
                  </a:lnTo>
                  <a:lnTo>
                    <a:pt x="478" y="1816"/>
                  </a:lnTo>
                  <a:lnTo>
                    <a:pt x="537" y="1823"/>
                  </a:lnTo>
                  <a:lnTo>
                    <a:pt x="547" y="1817"/>
                  </a:lnTo>
                  <a:lnTo>
                    <a:pt x="558" y="1815"/>
                  </a:lnTo>
                  <a:lnTo>
                    <a:pt x="596" y="1798"/>
                  </a:lnTo>
                  <a:lnTo>
                    <a:pt x="647" y="1737"/>
                  </a:lnTo>
                  <a:lnTo>
                    <a:pt x="656" y="1695"/>
                  </a:lnTo>
                  <a:lnTo>
                    <a:pt x="649" y="1691"/>
                  </a:lnTo>
                  <a:lnTo>
                    <a:pt x="647" y="1687"/>
                  </a:lnTo>
                  <a:lnTo>
                    <a:pt x="640" y="1636"/>
                  </a:lnTo>
                  <a:lnTo>
                    <a:pt x="632" y="1624"/>
                  </a:lnTo>
                  <a:lnTo>
                    <a:pt x="621" y="1618"/>
                  </a:lnTo>
                  <a:lnTo>
                    <a:pt x="617" y="1622"/>
                  </a:lnTo>
                  <a:lnTo>
                    <a:pt x="610" y="1615"/>
                  </a:lnTo>
                  <a:lnTo>
                    <a:pt x="611" y="1607"/>
                  </a:lnTo>
                  <a:lnTo>
                    <a:pt x="596" y="1592"/>
                  </a:lnTo>
                  <a:lnTo>
                    <a:pt x="593" y="1584"/>
                  </a:lnTo>
                  <a:lnTo>
                    <a:pt x="581" y="1575"/>
                  </a:lnTo>
                  <a:lnTo>
                    <a:pt x="585" y="1586"/>
                  </a:lnTo>
                  <a:lnTo>
                    <a:pt x="578" y="1588"/>
                  </a:lnTo>
                  <a:lnTo>
                    <a:pt x="551" y="1566"/>
                  </a:lnTo>
                  <a:lnTo>
                    <a:pt x="549" y="1574"/>
                  </a:lnTo>
                  <a:lnTo>
                    <a:pt x="546" y="1569"/>
                  </a:lnTo>
                  <a:lnTo>
                    <a:pt x="543" y="1558"/>
                  </a:lnTo>
                  <a:lnTo>
                    <a:pt x="532" y="1545"/>
                  </a:lnTo>
                  <a:lnTo>
                    <a:pt x="540" y="1560"/>
                  </a:lnTo>
                  <a:lnTo>
                    <a:pt x="521" y="1554"/>
                  </a:lnTo>
                  <a:lnTo>
                    <a:pt x="514" y="1546"/>
                  </a:lnTo>
                  <a:lnTo>
                    <a:pt x="513" y="1540"/>
                  </a:lnTo>
                  <a:lnTo>
                    <a:pt x="397" y="1439"/>
                  </a:lnTo>
                  <a:lnTo>
                    <a:pt x="367" y="1433"/>
                  </a:lnTo>
                  <a:lnTo>
                    <a:pt x="369" y="1437"/>
                  </a:lnTo>
                  <a:lnTo>
                    <a:pt x="366" y="1441"/>
                  </a:lnTo>
                  <a:lnTo>
                    <a:pt x="362" y="1441"/>
                  </a:lnTo>
                  <a:lnTo>
                    <a:pt x="304" y="1421"/>
                  </a:lnTo>
                  <a:lnTo>
                    <a:pt x="301" y="1427"/>
                  </a:lnTo>
                  <a:lnTo>
                    <a:pt x="286" y="1428"/>
                  </a:lnTo>
                  <a:lnTo>
                    <a:pt x="280" y="1434"/>
                  </a:lnTo>
                  <a:lnTo>
                    <a:pt x="277" y="1425"/>
                  </a:lnTo>
                  <a:lnTo>
                    <a:pt x="274" y="1422"/>
                  </a:lnTo>
                  <a:lnTo>
                    <a:pt x="276" y="1411"/>
                  </a:lnTo>
                  <a:lnTo>
                    <a:pt x="274" y="1408"/>
                  </a:lnTo>
                  <a:lnTo>
                    <a:pt x="257" y="1422"/>
                  </a:lnTo>
                  <a:lnTo>
                    <a:pt x="261" y="1405"/>
                  </a:lnTo>
                  <a:lnTo>
                    <a:pt x="251" y="1411"/>
                  </a:lnTo>
                  <a:lnTo>
                    <a:pt x="253" y="1402"/>
                  </a:lnTo>
                  <a:lnTo>
                    <a:pt x="250" y="1401"/>
                  </a:lnTo>
                  <a:lnTo>
                    <a:pt x="244" y="1401"/>
                  </a:lnTo>
                  <a:lnTo>
                    <a:pt x="231" y="1406"/>
                  </a:lnTo>
                  <a:lnTo>
                    <a:pt x="233" y="1400"/>
                  </a:lnTo>
                  <a:lnTo>
                    <a:pt x="232" y="1394"/>
                  </a:lnTo>
                  <a:lnTo>
                    <a:pt x="230" y="1388"/>
                  </a:lnTo>
                  <a:lnTo>
                    <a:pt x="216" y="1389"/>
                  </a:lnTo>
                  <a:lnTo>
                    <a:pt x="222" y="1365"/>
                  </a:lnTo>
                  <a:lnTo>
                    <a:pt x="225" y="1375"/>
                  </a:lnTo>
                  <a:lnTo>
                    <a:pt x="230" y="1380"/>
                  </a:lnTo>
                  <a:lnTo>
                    <a:pt x="235" y="1378"/>
                  </a:lnTo>
                  <a:lnTo>
                    <a:pt x="241" y="1385"/>
                  </a:lnTo>
                  <a:lnTo>
                    <a:pt x="250" y="1384"/>
                  </a:lnTo>
                  <a:lnTo>
                    <a:pt x="257" y="1387"/>
                  </a:lnTo>
                  <a:lnTo>
                    <a:pt x="264" y="1373"/>
                  </a:lnTo>
                  <a:lnTo>
                    <a:pt x="266" y="1365"/>
                  </a:lnTo>
                  <a:lnTo>
                    <a:pt x="250" y="1358"/>
                  </a:lnTo>
                  <a:lnTo>
                    <a:pt x="244" y="1360"/>
                  </a:lnTo>
                  <a:lnTo>
                    <a:pt x="238" y="1355"/>
                  </a:lnTo>
                  <a:lnTo>
                    <a:pt x="236" y="1351"/>
                  </a:lnTo>
                  <a:lnTo>
                    <a:pt x="209" y="1337"/>
                  </a:lnTo>
                  <a:lnTo>
                    <a:pt x="214" y="1345"/>
                  </a:lnTo>
                  <a:lnTo>
                    <a:pt x="213" y="1358"/>
                  </a:lnTo>
                  <a:lnTo>
                    <a:pt x="206" y="1359"/>
                  </a:lnTo>
                  <a:lnTo>
                    <a:pt x="203" y="1355"/>
                  </a:lnTo>
                  <a:lnTo>
                    <a:pt x="200" y="1362"/>
                  </a:lnTo>
                  <a:lnTo>
                    <a:pt x="203" y="1371"/>
                  </a:lnTo>
                  <a:lnTo>
                    <a:pt x="198" y="1376"/>
                  </a:lnTo>
                  <a:lnTo>
                    <a:pt x="191" y="1377"/>
                  </a:lnTo>
                  <a:lnTo>
                    <a:pt x="181" y="1367"/>
                  </a:lnTo>
                  <a:lnTo>
                    <a:pt x="164" y="1359"/>
                  </a:lnTo>
                  <a:lnTo>
                    <a:pt x="163" y="1360"/>
                  </a:lnTo>
                  <a:lnTo>
                    <a:pt x="165" y="1364"/>
                  </a:lnTo>
                  <a:lnTo>
                    <a:pt x="164" y="1373"/>
                  </a:lnTo>
                  <a:lnTo>
                    <a:pt x="159" y="1388"/>
                  </a:lnTo>
                  <a:lnTo>
                    <a:pt x="148" y="1391"/>
                  </a:lnTo>
                  <a:lnTo>
                    <a:pt x="129" y="1380"/>
                  </a:lnTo>
                  <a:lnTo>
                    <a:pt x="124" y="1405"/>
                  </a:lnTo>
                  <a:lnTo>
                    <a:pt x="119" y="1411"/>
                  </a:lnTo>
                  <a:lnTo>
                    <a:pt x="91" y="1428"/>
                  </a:lnTo>
                  <a:lnTo>
                    <a:pt x="89" y="1433"/>
                  </a:lnTo>
                  <a:lnTo>
                    <a:pt x="88" y="1442"/>
                  </a:lnTo>
                  <a:lnTo>
                    <a:pt x="87" y="1444"/>
                  </a:lnTo>
                  <a:lnTo>
                    <a:pt x="80" y="1453"/>
                  </a:lnTo>
                  <a:lnTo>
                    <a:pt x="77" y="1453"/>
                  </a:lnTo>
                  <a:lnTo>
                    <a:pt x="52" y="1477"/>
                  </a:lnTo>
                  <a:lnTo>
                    <a:pt x="59" y="1481"/>
                  </a:lnTo>
                  <a:lnTo>
                    <a:pt x="60" y="1484"/>
                  </a:lnTo>
                  <a:lnTo>
                    <a:pt x="49" y="1517"/>
                  </a:lnTo>
                  <a:lnTo>
                    <a:pt x="55" y="1557"/>
                  </a:lnTo>
                  <a:lnTo>
                    <a:pt x="60" y="1563"/>
                  </a:lnTo>
                  <a:lnTo>
                    <a:pt x="68" y="1569"/>
                  </a:lnTo>
                  <a:lnTo>
                    <a:pt x="81" y="1570"/>
                  </a:lnTo>
                  <a:lnTo>
                    <a:pt x="93" y="1577"/>
                  </a:lnTo>
                  <a:lnTo>
                    <a:pt x="119" y="1622"/>
                  </a:lnTo>
                  <a:lnTo>
                    <a:pt x="121" y="1641"/>
                  </a:lnTo>
                  <a:lnTo>
                    <a:pt x="84" y="1721"/>
                  </a:lnTo>
                  <a:lnTo>
                    <a:pt x="85" y="1739"/>
                  </a:lnTo>
                  <a:lnTo>
                    <a:pt x="128" y="1866"/>
                  </a:lnTo>
                  <a:lnTo>
                    <a:pt x="116" y="1877"/>
                  </a:lnTo>
                  <a:lnTo>
                    <a:pt x="110" y="1911"/>
                  </a:lnTo>
                  <a:lnTo>
                    <a:pt x="113" y="1918"/>
                  </a:lnTo>
                  <a:lnTo>
                    <a:pt x="115" y="1934"/>
                  </a:lnTo>
                  <a:lnTo>
                    <a:pt x="109" y="1944"/>
                  </a:lnTo>
                  <a:lnTo>
                    <a:pt x="109" y="1962"/>
                  </a:lnTo>
                  <a:lnTo>
                    <a:pt x="123" y="1965"/>
                  </a:lnTo>
                  <a:lnTo>
                    <a:pt x="130" y="1981"/>
                  </a:lnTo>
                  <a:lnTo>
                    <a:pt x="128" y="1998"/>
                  </a:lnTo>
                  <a:lnTo>
                    <a:pt x="135" y="2011"/>
                  </a:lnTo>
                  <a:lnTo>
                    <a:pt x="148" y="2024"/>
                  </a:lnTo>
                  <a:lnTo>
                    <a:pt x="150" y="2041"/>
                  </a:lnTo>
                  <a:lnTo>
                    <a:pt x="131" y="2083"/>
                  </a:lnTo>
                  <a:lnTo>
                    <a:pt x="137" y="2099"/>
                  </a:lnTo>
                  <a:lnTo>
                    <a:pt x="144" y="2110"/>
                  </a:lnTo>
                  <a:lnTo>
                    <a:pt x="171" y="2129"/>
                  </a:lnTo>
                  <a:lnTo>
                    <a:pt x="174" y="2144"/>
                  </a:lnTo>
                  <a:lnTo>
                    <a:pt x="182" y="2159"/>
                  </a:lnTo>
                  <a:lnTo>
                    <a:pt x="187" y="2154"/>
                  </a:lnTo>
                  <a:lnTo>
                    <a:pt x="186" y="2187"/>
                  </a:lnTo>
                  <a:lnTo>
                    <a:pt x="9" y="2398"/>
                  </a:lnTo>
                  <a:lnTo>
                    <a:pt x="30" y="2401"/>
                  </a:lnTo>
                  <a:lnTo>
                    <a:pt x="39" y="2391"/>
                  </a:lnTo>
                  <a:lnTo>
                    <a:pt x="55" y="2382"/>
                  </a:lnTo>
                  <a:lnTo>
                    <a:pt x="56" y="2389"/>
                  </a:lnTo>
                  <a:lnTo>
                    <a:pt x="55" y="2393"/>
                  </a:lnTo>
                  <a:lnTo>
                    <a:pt x="54" y="2408"/>
                  </a:lnTo>
                  <a:lnTo>
                    <a:pt x="51" y="2401"/>
                  </a:lnTo>
                  <a:lnTo>
                    <a:pt x="47" y="2400"/>
                  </a:lnTo>
                  <a:lnTo>
                    <a:pt x="47" y="2413"/>
                  </a:lnTo>
                  <a:lnTo>
                    <a:pt x="51" y="2421"/>
                  </a:lnTo>
                  <a:lnTo>
                    <a:pt x="56" y="2421"/>
                  </a:lnTo>
                  <a:lnTo>
                    <a:pt x="76" y="2436"/>
                  </a:lnTo>
                  <a:lnTo>
                    <a:pt x="102" y="2432"/>
                  </a:lnTo>
                  <a:lnTo>
                    <a:pt x="110" y="2435"/>
                  </a:lnTo>
                  <a:lnTo>
                    <a:pt x="119" y="2442"/>
                  </a:lnTo>
                  <a:lnTo>
                    <a:pt x="118" y="2449"/>
                  </a:lnTo>
                  <a:lnTo>
                    <a:pt x="123" y="2453"/>
                  </a:lnTo>
                  <a:lnTo>
                    <a:pt x="129" y="2453"/>
                  </a:lnTo>
                  <a:lnTo>
                    <a:pt x="130" y="2458"/>
                  </a:lnTo>
                  <a:lnTo>
                    <a:pt x="125" y="2461"/>
                  </a:lnTo>
                  <a:lnTo>
                    <a:pt x="78" y="2453"/>
                  </a:lnTo>
                  <a:lnTo>
                    <a:pt x="74" y="2460"/>
                  </a:lnTo>
                  <a:lnTo>
                    <a:pt x="71" y="2465"/>
                  </a:lnTo>
                  <a:lnTo>
                    <a:pt x="59" y="2472"/>
                  </a:lnTo>
                  <a:lnTo>
                    <a:pt x="53" y="2468"/>
                  </a:lnTo>
                  <a:lnTo>
                    <a:pt x="48" y="2470"/>
                  </a:lnTo>
                  <a:lnTo>
                    <a:pt x="43" y="2480"/>
                  </a:lnTo>
                  <a:lnTo>
                    <a:pt x="38" y="2482"/>
                  </a:lnTo>
                  <a:lnTo>
                    <a:pt x="34" y="2477"/>
                  </a:lnTo>
                  <a:lnTo>
                    <a:pt x="28" y="2474"/>
                  </a:lnTo>
                  <a:lnTo>
                    <a:pt x="24" y="2481"/>
                  </a:lnTo>
                  <a:lnTo>
                    <a:pt x="27" y="2495"/>
                  </a:lnTo>
                  <a:lnTo>
                    <a:pt x="32" y="2496"/>
                  </a:lnTo>
                  <a:lnTo>
                    <a:pt x="37" y="2501"/>
                  </a:lnTo>
                  <a:lnTo>
                    <a:pt x="39" y="2509"/>
                  </a:lnTo>
                  <a:lnTo>
                    <a:pt x="36" y="2515"/>
                  </a:lnTo>
                  <a:lnTo>
                    <a:pt x="27" y="2524"/>
                  </a:lnTo>
                  <a:lnTo>
                    <a:pt x="14" y="2549"/>
                  </a:lnTo>
                  <a:lnTo>
                    <a:pt x="17" y="2560"/>
                  </a:lnTo>
                  <a:lnTo>
                    <a:pt x="15" y="2576"/>
                  </a:lnTo>
                  <a:lnTo>
                    <a:pt x="18" y="2586"/>
                  </a:lnTo>
                  <a:lnTo>
                    <a:pt x="18" y="2591"/>
                  </a:lnTo>
                  <a:lnTo>
                    <a:pt x="16" y="2598"/>
                  </a:lnTo>
                  <a:lnTo>
                    <a:pt x="4" y="2608"/>
                  </a:lnTo>
                  <a:lnTo>
                    <a:pt x="2" y="2615"/>
                  </a:lnTo>
                  <a:lnTo>
                    <a:pt x="5" y="2621"/>
                  </a:lnTo>
                  <a:lnTo>
                    <a:pt x="24" y="2621"/>
                  </a:lnTo>
                  <a:lnTo>
                    <a:pt x="33" y="2636"/>
                  </a:lnTo>
                  <a:lnTo>
                    <a:pt x="32" y="2648"/>
                  </a:lnTo>
                  <a:lnTo>
                    <a:pt x="24" y="2648"/>
                  </a:lnTo>
                  <a:lnTo>
                    <a:pt x="10" y="2633"/>
                  </a:lnTo>
                  <a:lnTo>
                    <a:pt x="10" y="2645"/>
                  </a:lnTo>
                  <a:lnTo>
                    <a:pt x="0" y="2664"/>
                  </a:lnTo>
                  <a:lnTo>
                    <a:pt x="2" y="2672"/>
                  </a:lnTo>
                  <a:lnTo>
                    <a:pt x="6" y="2676"/>
                  </a:lnTo>
                  <a:lnTo>
                    <a:pt x="10" y="2682"/>
                  </a:lnTo>
                  <a:lnTo>
                    <a:pt x="16" y="2687"/>
                  </a:lnTo>
                  <a:lnTo>
                    <a:pt x="19" y="2693"/>
                  </a:lnTo>
                  <a:lnTo>
                    <a:pt x="20" y="2699"/>
                  </a:lnTo>
                  <a:lnTo>
                    <a:pt x="13" y="2726"/>
                  </a:lnTo>
                  <a:lnTo>
                    <a:pt x="20" y="2728"/>
                  </a:lnTo>
                  <a:lnTo>
                    <a:pt x="25" y="2732"/>
                  </a:lnTo>
                  <a:lnTo>
                    <a:pt x="25" y="2740"/>
                  </a:lnTo>
                  <a:lnTo>
                    <a:pt x="41" y="2771"/>
                  </a:lnTo>
                  <a:lnTo>
                    <a:pt x="41" y="2792"/>
                  </a:lnTo>
                  <a:lnTo>
                    <a:pt x="42" y="2798"/>
                  </a:lnTo>
                  <a:lnTo>
                    <a:pt x="57" y="2796"/>
                  </a:lnTo>
                  <a:lnTo>
                    <a:pt x="63" y="2799"/>
                  </a:lnTo>
                  <a:lnTo>
                    <a:pt x="67" y="2804"/>
                  </a:lnTo>
                  <a:lnTo>
                    <a:pt x="81" y="2803"/>
                  </a:lnTo>
                  <a:lnTo>
                    <a:pt x="87" y="2804"/>
                  </a:lnTo>
                  <a:lnTo>
                    <a:pt x="98" y="2812"/>
                  </a:lnTo>
                  <a:lnTo>
                    <a:pt x="97" y="2829"/>
                  </a:lnTo>
                  <a:lnTo>
                    <a:pt x="108" y="2822"/>
                  </a:lnTo>
                  <a:lnTo>
                    <a:pt x="115" y="2821"/>
                  </a:lnTo>
                  <a:lnTo>
                    <a:pt x="120" y="2817"/>
                  </a:lnTo>
                  <a:lnTo>
                    <a:pt x="140" y="2817"/>
                  </a:lnTo>
                  <a:lnTo>
                    <a:pt x="146" y="2820"/>
                  </a:lnTo>
                  <a:lnTo>
                    <a:pt x="160" y="2837"/>
                  </a:lnTo>
                  <a:lnTo>
                    <a:pt x="166" y="2838"/>
                  </a:lnTo>
                  <a:lnTo>
                    <a:pt x="168" y="2848"/>
                  </a:lnTo>
                  <a:lnTo>
                    <a:pt x="165" y="2854"/>
                  </a:lnTo>
                  <a:lnTo>
                    <a:pt x="165" y="2862"/>
                  </a:lnTo>
                  <a:lnTo>
                    <a:pt x="170" y="2867"/>
                  </a:lnTo>
                  <a:lnTo>
                    <a:pt x="172" y="2873"/>
                  </a:lnTo>
                  <a:lnTo>
                    <a:pt x="169" y="2887"/>
                  </a:lnTo>
                  <a:lnTo>
                    <a:pt x="163" y="2891"/>
                  </a:lnTo>
                  <a:lnTo>
                    <a:pt x="161" y="2898"/>
                  </a:lnTo>
                  <a:lnTo>
                    <a:pt x="163" y="2904"/>
                  </a:lnTo>
                  <a:lnTo>
                    <a:pt x="174" y="2915"/>
                  </a:lnTo>
                  <a:lnTo>
                    <a:pt x="191" y="2953"/>
                  </a:lnTo>
                  <a:lnTo>
                    <a:pt x="204" y="2959"/>
                  </a:lnTo>
                  <a:lnTo>
                    <a:pt x="207" y="2964"/>
                  </a:lnTo>
                  <a:lnTo>
                    <a:pt x="209" y="2972"/>
                  </a:lnTo>
                  <a:lnTo>
                    <a:pt x="208" y="2978"/>
                  </a:lnTo>
                  <a:lnTo>
                    <a:pt x="210" y="2985"/>
                  </a:lnTo>
                  <a:lnTo>
                    <a:pt x="231" y="2982"/>
                  </a:lnTo>
                  <a:lnTo>
                    <a:pt x="236" y="2987"/>
                  </a:lnTo>
                  <a:lnTo>
                    <a:pt x="243" y="2989"/>
                  </a:lnTo>
                  <a:lnTo>
                    <a:pt x="241" y="2995"/>
                  </a:lnTo>
                  <a:lnTo>
                    <a:pt x="245" y="3000"/>
                  </a:lnTo>
                  <a:lnTo>
                    <a:pt x="253" y="3001"/>
                  </a:lnTo>
                  <a:lnTo>
                    <a:pt x="253" y="3013"/>
                  </a:lnTo>
                  <a:lnTo>
                    <a:pt x="227" y="3035"/>
                  </a:lnTo>
                  <a:lnTo>
                    <a:pt x="213" y="3034"/>
                  </a:lnTo>
                  <a:lnTo>
                    <a:pt x="203" y="3025"/>
                  </a:lnTo>
                  <a:lnTo>
                    <a:pt x="196" y="3025"/>
                  </a:lnTo>
                  <a:lnTo>
                    <a:pt x="190" y="3027"/>
                  </a:lnTo>
                  <a:lnTo>
                    <a:pt x="189" y="3034"/>
                  </a:lnTo>
                  <a:lnTo>
                    <a:pt x="182" y="3036"/>
                  </a:lnTo>
                  <a:lnTo>
                    <a:pt x="183" y="3044"/>
                  </a:lnTo>
                  <a:lnTo>
                    <a:pt x="193" y="3052"/>
                  </a:lnTo>
                  <a:lnTo>
                    <a:pt x="195" y="3060"/>
                  </a:lnTo>
                  <a:lnTo>
                    <a:pt x="193" y="3066"/>
                  </a:lnTo>
                  <a:lnTo>
                    <a:pt x="197" y="3071"/>
                  </a:lnTo>
                  <a:lnTo>
                    <a:pt x="196" y="3078"/>
                  </a:lnTo>
                  <a:lnTo>
                    <a:pt x="201" y="3081"/>
                  </a:lnTo>
                  <a:lnTo>
                    <a:pt x="205" y="3088"/>
                  </a:lnTo>
                  <a:lnTo>
                    <a:pt x="204" y="3095"/>
                  </a:lnTo>
                  <a:lnTo>
                    <a:pt x="208" y="3114"/>
                  </a:lnTo>
                  <a:lnTo>
                    <a:pt x="213" y="3118"/>
                  </a:lnTo>
                  <a:lnTo>
                    <a:pt x="220" y="3120"/>
                  </a:lnTo>
                  <a:lnTo>
                    <a:pt x="226" y="3117"/>
                  </a:lnTo>
                  <a:lnTo>
                    <a:pt x="230" y="3112"/>
                  </a:lnTo>
                  <a:lnTo>
                    <a:pt x="232" y="3104"/>
                  </a:lnTo>
                  <a:lnTo>
                    <a:pt x="238" y="3100"/>
                  </a:lnTo>
                  <a:lnTo>
                    <a:pt x="260" y="3103"/>
                  </a:lnTo>
                  <a:lnTo>
                    <a:pt x="274" y="3099"/>
                  </a:lnTo>
                  <a:lnTo>
                    <a:pt x="286" y="3101"/>
                  </a:lnTo>
                  <a:lnTo>
                    <a:pt x="300" y="3098"/>
                  </a:lnTo>
                  <a:lnTo>
                    <a:pt x="312" y="3106"/>
                  </a:lnTo>
                  <a:lnTo>
                    <a:pt x="315" y="3113"/>
                  </a:lnTo>
                  <a:lnTo>
                    <a:pt x="315" y="3120"/>
                  </a:lnTo>
                  <a:lnTo>
                    <a:pt x="330" y="3135"/>
                  </a:lnTo>
                  <a:lnTo>
                    <a:pt x="330" y="3144"/>
                  </a:lnTo>
                  <a:lnTo>
                    <a:pt x="323" y="3147"/>
                  </a:lnTo>
                  <a:lnTo>
                    <a:pt x="316" y="3148"/>
                  </a:lnTo>
                  <a:lnTo>
                    <a:pt x="319" y="3154"/>
                  </a:lnTo>
                  <a:lnTo>
                    <a:pt x="319" y="3160"/>
                  </a:lnTo>
                  <a:lnTo>
                    <a:pt x="323" y="3174"/>
                  </a:lnTo>
                  <a:lnTo>
                    <a:pt x="335" y="3182"/>
                  </a:lnTo>
                  <a:lnTo>
                    <a:pt x="349" y="3185"/>
                  </a:lnTo>
                  <a:lnTo>
                    <a:pt x="355" y="3182"/>
                  </a:lnTo>
                  <a:lnTo>
                    <a:pt x="363" y="3182"/>
                  </a:lnTo>
                  <a:lnTo>
                    <a:pt x="365" y="3189"/>
                  </a:lnTo>
                  <a:lnTo>
                    <a:pt x="374" y="3199"/>
                  </a:lnTo>
                  <a:lnTo>
                    <a:pt x="381" y="3222"/>
                  </a:lnTo>
                  <a:lnTo>
                    <a:pt x="379" y="3229"/>
                  </a:lnTo>
                  <a:lnTo>
                    <a:pt x="381" y="3236"/>
                  </a:lnTo>
                  <a:lnTo>
                    <a:pt x="392" y="3244"/>
                  </a:lnTo>
                  <a:lnTo>
                    <a:pt x="398" y="3241"/>
                  </a:lnTo>
                  <a:lnTo>
                    <a:pt x="405" y="3239"/>
                  </a:lnTo>
                  <a:lnTo>
                    <a:pt x="412" y="3241"/>
                  </a:lnTo>
                  <a:lnTo>
                    <a:pt x="422" y="3251"/>
                  </a:lnTo>
                  <a:lnTo>
                    <a:pt x="428" y="3248"/>
                  </a:lnTo>
                  <a:lnTo>
                    <a:pt x="435" y="3251"/>
                  </a:lnTo>
                  <a:lnTo>
                    <a:pt x="469" y="3238"/>
                  </a:lnTo>
                  <a:lnTo>
                    <a:pt x="475" y="3240"/>
                  </a:lnTo>
                  <a:lnTo>
                    <a:pt x="498" y="3276"/>
                  </a:lnTo>
                  <a:lnTo>
                    <a:pt x="506" y="3276"/>
                  </a:lnTo>
                  <a:lnTo>
                    <a:pt x="508" y="3269"/>
                  </a:lnTo>
                  <a:lnTo>
                    <a:pt x="515" y="3270"/>
                  </a:lnTo>
                  <a:lnTo>
                    <a:pt x="520" y="3275"/>
                  </a:lnTo>
                  <a:lnTo>
                    <a:pt x="526" y="3276"/>
                  </a:lnTo>
                  <a:lnTo>
                    <a:pt x="532" y="3279"/>
                  </a:lnTo>
                  <a:lnTo>
                    <a:pt x="538" y="3283"/>
                  </a:lnTo>
                  <a:lnTo>
                    <a:pt x="551" y="3283"/>
                  </a:lnTo>
                  <a:lnTo>
                    <a:pt x="563" y="3291"/>
                  </a:lnTo>
                  <a:lnTo>
                    <a:pt x="569" y="3291"/>
                  </a:lnTo>
                  <a:lnTo>
                    <a:pt x="580" y="3299"/>
                  </a:lnTo>
                  <a:lnTo>
                    <a:pt x="595" y="3300"/>
                  </a:lnTo>
                  <a:lnTo>
                    <a:pt x="600" y="3305"/>
                  </a:lnTo>
                  <a:lnTo>
                    <a:pt x="594" y="3308"/>
                  </a:lnTo>
                  <a:lnTo>
                    <a:pt x="601" y="3328"/>
                  </a:lnTo>
                  <a:lnTo>
                    <a:pt x="594" y="3341"/>
                  </a:lnTo>
                  <a:lnTo>
                    <a:pt x="580" y="3344"/>
                  </a:lnTo>
                  <a:lnTo>
                    <a:pt x="584" y="3349"/>
                  </a:lnTo>
                  <a:lnTo>
                    <a:pt x="592" y="3351"/>
                  </a:lnTo>
                  <a:lnTo>
                    <a:pt x="595" y="3357"/>
                  </a:lnTo>
                  <a:lnTo>
                    <a:pt x="581" y="3361"/>
                  </a:lnTo>
                  <a:lnTo>
                    <a:pt x="579" y="3367"/>
                  </a:lnTo>
                  <a:lnTo>
                    <a:pt x="578" y="3374"/>
                  </a:lnTo>
                  <a:lnTo>
                    <a:pt x="582" y="3379"/>
                  </a:lnTo>
                  <a:lnTo>
                    <a:pt x="584" y="3385"/>
                  </a:lnTo>
                  <a:lnTo>
                    <a:pt x="583" y="3393"/>
                  </a:lnTo>
                  <a:lnTo>
                    <a:pt x="588" y="3396"/>
                  </a:lnTo>
                  <a:lnTo>
                    <a:pt x="580" y="3430"/>
                  </a:lnTo>
                  <a:lnTo>
                    <a:pt x="574" y="3432"/>
                  </a:lnTo>
                  <a:lnTo>
                    <a:pt x="561" y="3429"/>
                  </a:lnTo>
                  <a:lnTo>
                    <a:pt x="554" y="3431"/>
                  </a:lnTo>
                  <a:lnTo>
                    <a:pt x="542" y="3423"/>
                  </a:lnTo>
                  <a:lnTo>
                    <a:pt x="528" y="3440"/>
                  </a:lnTo>
                  <a:lnTo>
                    <a:pt x="515" y="3446"/>
                  </a:lnTo>
                  <a:lnTo>
                    <a:pt x="509" y="3457"/>
                  </a:lnTo>
                  <a:lnTo>
                    <a:pt x="510" y="3479"/>
                  </a:lnTo>
                  <a:lnTo>
                    <a:pt x="522" y="3473"/>
                  </a:lnTo>
                  <a:lnTo>
                    <a:pt x="530" y="3475"/>
                  </a:lnTo>
                  <a:lnTo>
                    <a:pt x="537" y="3470"/>
                  </a:lnTo>
                  <a:lnTo>
                    <a:pt x="548" y="3468"/>
                  </a:lnTo>
                  <a:lnTo>
                    <a:pt x="554" y="3470"/>
                  </a:lnTo>
                  <a:lnTo>
                    <a:pt x="555" y="3475"/>
                  </a:lnTo>
                  <a:lnTo>
                    <a:pt x="561" y="3476"/>
                  </a:lnTo>
                  <a:lnTo>
                    <a:pt x="563" y="3480"/>
                  </a:lnTo>
                  <a:lnTo>
                    <a:pt x="562" y="3483"/>
                  </a:lnTo>
                  <a:lnTo>
                    <a:pt x="554" y="3483"/>
                  </a:lnTo>
                  <a:lnTo>
                    <a:pt x="520" y="3499"/>
                  </a:lnTo>
                  <a:lnTo>
                    <a:pt x="521" y="3503"/>
                  </a:lnTo>
                  <a:lnTo>
                    <a:pt x="524" y="3508"/>
                  </a:lnTo>
                  <a:lnTo>
                    <a:pt x="520" y="3509"/>
                  </a:lnTo>
                  <a:lnTo>
                    <a:pt x="511" y="3507"/>
                  </a:lnTo>
                  <a:lnTo>
                    <a:pt x="489" y="3510"/>
                  </a:lnTo>
                  <a:lnTo>
                    <a:pt x="487" y="3519"/>
                  </a:lnTo>
                  <a:lnTo>
                    <a:pt x="495" y="3526"/>
                  </a:lnTo>
                  <a:lnTo>
                    <a:pt x="506" y="3530"/>
                  </a:lnTo>
                  <a:lnTo>
                    <a:pt x="522" y="3550"/>
                  </a:lnTo>
                  <a:lnTo>
                    <a:pt x="520" y="3551"/>
                  </a:lnTo>
                  <a:lnTo>
                    <a:pt x="508" y="3547"/>
                  </a:lnTo>
                  <a:lnTo>
                    <a:pt x="503" y="3556"/>
                  </a:lnTo>
                  <a:lnTo>
                    <a:pt x="497" y="3556"/>
                  </a:lnTo>
                  <a:lnTo>
                    <a:pt x="471" y="3597"/>
                  </a:lnTo>
                  <a:lnTo>
                    <a:pt x="446" y="3596"/>
                  </a:lnTo>
                  <a:lnTo>
                    <a:pt x="443" y="3600"/>
                  </a:lnTo>
                  <a:lnTo>
                    <a:pt x="443" y="3606"/>
                  </a:lnTo>
                  <a:lnTo>
                    <a:pt x="435" y="3609"/>
                  </a:lnTo>
                  <a:lnTo>
                    <a:pt x="456" y="3623"/>
                  </a:lnTo>
                  <a:lnTo>
                    <a:pt x="461" y="3634"/>
                  </a:lnTo>
                  <a:lnTo>
                    <a:pt x="470" y="3644"/>
                  </a:lnTo>
                  <a:lnTo>
                    <a:pt x="478" y="3645"/>
                  </a:lnTo>
                  <a:lnTo>
                    <a:pt x="481" y="3642"/>
                  </a:lnTo>
                  <a:lnTo>
                    <a:pt x="558" y="3692"/>
                  </a:lnTo>
                  <a:lnTo>
                    <a:pt x="569" y="3710"/>
                  </a:lnTo>
                  <a:lnTo>
                    <a:pt x="576" y="3712"/>
                  </a:lnTo>
                  <a:lnTo>
                    <a:pt x="587" y="3721"/>
                  </a:lnTo>
                  <a:lnTo>
                    <a:pt x="608" y="3716"/>
                  </a:lnTo>
                  <a:lnTo>
                    <a:pt x="614" y="3718"/>
                  </a:lnTo>
                  <a:lnTo>
                    <a:pt x="621" y="3717"/>
                  </a:lnTo>
                  <a:lnTo>
                    <a:pt x="634" y="3722"/>
                  </a:lnTo>
                  <a:lnTo>
                    <a:pt x="639" y="3727"/>
                  </a:lnTo>
                  <a:lnTo>
                    <a:pt x="672" y="3737"/>
                  </a:lnTo>
                  <a:lnTo>
                    <a:pt x="701" y="3736"/>
                  </a:lnTo>
                  <a:lnTo>
                    <a:pt x="715" y="3740"/>
                  </a:lnTo>
                  <a:lnTo>
                    <a:pt x="728" y="3740"/>
                  </a:lnTo>
                  <a:lnTo>
                    <a:pt x="770" y="3768"/>
                  </a:lnTo>
                  <a:lnTo>
                    <a:pt x="772" y="3774"/>
                  </a:lnTo>
                  <a:lnTo>
                    <a:pt x="778" y="3777"/>
                  </a:lnTo>
                  <a:lnTo>
                    <a:pt x="804" y="3767"/>
                  </a:lnTo>
                  <a:lnTo>
                    <a:pt x="810" y="3767"/>
                  </a:lnTo>
                  <a:lnTo>
                    <a:pt x="815" y="3771"/>
                  </a:lnTo>
                  <a:lnTo>
                    <a:pt x="823" y="3769"/>
                  </a:lnTo>
                  <a:lnTo>
                    <a:pt x="837" y="3771"/>
                  </a:lnTo>
                  <a:lnTo>
                    <a:pt x="840" y="3777"/>
                  </a:lnTo>
                  <a:lnTo>
                    <a:pt x="846" y="3780"/>
                  </a:lnTo>
                  <a:lnTo>
                    <a:pt x="854" y="3781"/>
                  </a:lnTo>
                  <a:lnTo>
                    <a:pt x="860" y="3783"/>
                  </a:lnTo>
                  <a:lnTo>
                    <a:pt x="862" y="3790"/>
                  </a:lnTo>
                  <a:lnTo>
                    <a:pt x="859" y="3803"/>
                  </a:lnTo>
                  <a:lnTo>
                    <a:pt x="871" y="3811"/>
                  </a:lnTo>
                  <a:lnTo>
                    <a:pt x="883" y="3816"/>
                  </a:lnTo>
                  <a:lnTo>
                    <a:pt x="900" y="3827"/>
                  </a:lnTo>
                  <a:lnTo>
                    <a:pt x="907" y="3827"/>
                  </a:lnTo>
                  <a:lnTo>
                    <a:pt x="916" y="3837"/>
                  </a:lnTo>
                  <a:lnTo>
                    <a:pt x="920" y="3843"/>
                  </a:lnTo>
                  <a:lnTo>
                    <a:pt x="927" y="3843"/>
                  </a:lnTo>
                  <a:lnTo>
                    <a:pt x="934" y="3863"/>
                  </a:lnTo>
                  <a:lnTo>
                    <a:pt x="954" y="3865"/>
                  </a:lnTo>
                  <a:lnTo>
                    <a:pt x="962" y="3864"/>
                  </a:lnTo>
                  <a:lnTo>
                    <a:pt x="966" y="3859"/>
                  </a:lnTo>
                  <a:lnTo>
                    <a:pt x="971" y="3846"/>
                  </a:lnTo>
                  <a:lnTo>
                    <a:pt x="984" y="3840"/>
                  </a:lnTo>
                  <a:lnTo>
                    <a:pt x="990" y="3824"/>
                  </a:lnTo>
                  <a:lnTo>
                    <a:pt x="983" y="3820"/>
                  </a:lnTo>
                  <a:lnTo>
                    <a:pt x="946" y="3748"/>
                  </a:lnTo>
                  <a:lnTo>
                    <a:pt x="946" y="3729"/>
                  </a:lnTo>
                  <a:lnTo>
                    <a:pt x="952" y="3706"/>
                  </a:lnTo>
                  <a:lnTo>
                    <a:pt x="950" y="3695"/>
                  </a:lnTo>
                  <a:lnTo>
                    <a:pt x="943" y="3713"/>
                  </a:lnTo>
                  <a:lnTo>
                    <a:pt x="939" y="3707"/>
                  </a:lnTo>
                  <a:lnTo>
                    <a:pt x="937" y="3693"/>
                  </a:lnTo>
                  <a:lnTo>
                    <a:pt x="919" y="3663"/>
                  </a:lnTo>
                  <a:lnTo>
                    <a:pt x="910" y="3664"/>
                  </a:lnTo>
                  <a:lnTo>
                    <a:pt x="906" y="3651"/>
                  </a:lnTo>
                  <a:lnTo>
                    <a:pt x="913" y="3640"/>
                  </a:lnTo>
                  <a:lnTo>
                    <a:pt x="914" y="3629"/>
                  </a:lnTo>
                  <a:lnTo>
                    <a:pt x="920" y="3621"/>
                  </a:lnTo>
                  <a:lnTo>
                    <a:pt x="924" y="3621"/>
                  </a:lnTo>
                  <a:lnTo>
                    <a:pt x="926" y="3618"/>
                  </a:lnTo>
                  <a:lnTo>
                    <a:pt x="927" y="3610"/>
                  </a:lnTo>
                  <a:lnTo>
                    <a:pt x="935" y="3603"/>
                  </a:lnTo>
                  <a:lnTo>
                    <a:pt x="941" y="3573"/>
                  </a:lnTo>
                  <a:lnTo>
                    <a:pt x="947" y="3575"/>
                  </a:lnTo>
                  <a:lnTo>
                    <a:pt x="951" y="3547"/>
                  </a:lnTo>
                  <a:lnTo>
                    <a:pt x="944" y="3534"/>
                  </a:lnTo>
                  <a:lnTo>
                    <a:pt x="963" y="3537"/>
                  </a:lnTo>
                  <a:lnTo>
                    <a:pt x="962" y="3543"/>
                  </a:lnTo>
                  <a:lnTo>
                    <a:pt x="971" y="3565"/>
                  </a:lnTo>
                  <a:lnTo>
                    <a:pt x="978" y="3565"/>
                  </a:lnTo>
                  <a:lnTo>
                    <a:pt x="982" y="3563"/>
                  </a:lnTo>
                  <a:lnTo>
                    <a:pt x="986" y="3563"/>
                  </a:lnTo>
                  <a:lnTo>
                    <a:pt x="997" y="3539"/>
                  </a:lnTo>
                  <a:lnTo>
                    <a:pt x="1002" y="3536"/>
                  </a:lnTo>
                  <a:lnTo>
                    <a:pt x="996" y="3534"/>
                  </a:lnTo>
                  <a:lnTo>
                    <a:pt x="992" y="3528"/>
                  </a:lnTo>
                  <a:lnTo>
                    <a:pt x="986" y="3526"/>
                  </a:lnTo>
                  <a:lnTo>
                    <a:pt x="980" y="3526"/>
                  </a:lnTo>
                  <a:lnTo>
                    <a:pt x="973" y="3523"/>
                  </a:lnTo>
                  <a:lnTo>
                    <a:pt x="971" y="3518"/>
                  </a:lnTo>
                  <a:lnTo>
                    <a:pt x="977" y="3512"/>
                  </a:lnTo>
                  <a:lnTo>
                    <a:pt x="978" y="3505"/>
                  </a:lnTo>
                  <a:lnTo>
                    <a:pt x="984" y="3504"/>
                  </a:lnTo>
                  <a:lnTo>
                    <a:pt x="991" y="3508"/>
                  </a:lnTo>
                  <a:lnTo>
                    <a:pt x="1002" y="3505"/>
                  </a:lnTo>
                  <a:lnTo>
                    <a:pt x="995" y="3457"/>
                  </a:lnTo>
                  <a:lnTo>
                    <a:pt x="988" y="3455"/>
                  </a:lnTo>
                  <a:lnTo>
                    <a:pt x="979" y="3436"/>
                  </a:lnTo>
                  <a:lnTo>
                    <a:pt x="973" y="3432"/>
                  </a:lnTo>
                  <a:lnTo>
                    <a:pt x="952" y="3433"/>
                  </a:lnTo>
                  <a:lnTo>
                    <a:pt x="941" y="3430"/>
                  </a:lnTo>
                  <a:lnTo>
                    <a:pt x="939" y="3438"/>
                  </a:lnTo>
                  <a:lnTo>
                    <a:pt x="930" y="3428"/>
                  </a:lnTo>
                  <a:lnTo>
                    <a:pt x="929" y="3420"/>
                  </a:lnTo>
                  <a:lnTo>
                    <a:pt x="926" y="3415"/>
                  </a:lnTo>
                  <a:lnTo>
                    <a:pt x="929" y="3409"/>
                  </a:lnTo>
                  <a:lnTo>
                    <a:pt x="926" y="3403"/>
                  </a:lnTo>
                  <a:lnTo>
                    <a:pt x="925" y="3396"/>
                  </a:lnTo>
                  <a:lnTo>
                    <a:pt x="900" y="3388"/>
                  </a:lnTo>
                  <a:lnTo>
                    <a:pt x="909" y="3350"/>
                  </a:lnTo>
                  <a:lnTo>
                    <a:pt x="921" y="3344"/>
                  </a:lnTo>
                  <a:lnTo>
                    <a:pt x="925" y="3338"/>
                  </a:lnTo>
                  <a:lnTo>
                    <a:pt x="922" y="3331"/>
                  </a:lnTo>
                  <a:lnTo>
                    <a:pt x="913" y="3322"/>
                  </a:lnTo>
                  <a:lnTo>
                    <a:pt x="921" y="3282"/>
                  </a:lnTo>
                  <a:lnTo>
                    <a:pt x="933" y="3276"/>
                  </a:lnTo>
                  <a:lnTo>
                    <a:pt x="937" y="3270"/>
                  </a:lnTo>
                  <a:lnTo>
                    <a:pt x="936" y="3263"/>
                  </a:lnTo>
                  <a:lnTo>
                    <a:pt x="938" y="3257"/>
                  </a:lnTo>
                  <a:lnTo>
                    <a:pt x="938" y="3250"/>
                  </a:lnTo>
                  <a:lnTo>
                    <a:pt x="942" y="3243"/>
                  </a:lnTo>
                  <a:lnTo>
                    <a:pt x="946" y="3238"/>
                  </a:lnTo>
                  <a:lnTo>
                    <a:pt x="951" y="3242"/>
                  </a:lnTo>
                  <a:lnTo>
                    <a:pt x="954" y="3248"/>
                  </a:lnTo>
                  <a:lnTo>
                    <a:pt x="965" y="3257"/>
                  </a:lnTo>
                  <a:lnTo>
                    <a:pt x="980" y="3289"/>
                  </a:lnTo>
                  <a:lnTo>
                    <a:pt x="987" y="3291"/>
                  </a:lnTo>
                  <a:lnTo>
                    <a:pt x="1009" y="3275"/>
                  </a:lnTo>
                  <a:lnTo>
                    <a:pt x="995" y="3228"/>
                  </a:lnTo>
                  <a:lnTo>
                    <a:pt x="1001" y="3230"/>
                  </a:lnTo>
                  <a:lnTo>
                    <a:pt x="1032" y="3212"/>
                  </a:lnTo>
                  <a:lnTo>
                    <a:pt x="1035" y="3206"/>
                  </a:lnTo>
                  <a:lnTo>
                    <a:pt x="1035" y="3192"/>
                  </a:lnTo>
                  <a:lnTo>
                    <a:pt x="1042" y="3191"/>
                  </a:lnTo>
                  <a:lnTo>
                    <a:pt x="1049" y="3191"/>
                  </a:lnTo>
                  <a:lnTo>
                    <a:pt x="1055" y="3189"/>
                  </a:lnTo>
                  <a:lnTo>
                    <a:pt x="1059" y="3184"/>
                  </a:lnTo>
                  <a:lnTo>
                    <a:pt x="1073" y="3179"/>
                  </a:lnTo>
                  <a:lnTo>
                    <a:pt x="1076" y="3173"/>
                  </a:lnTo>
                  <a:lnTo>
                    <a:pt x="1083" y="3169"/>
                  </a:lnTo>
                  <a:lnTo>
                    <a:pt x="1087" y="3164"/>
                  </a:lnTo>
                  <a:lnTo>
                    <a:pt x="1089" y="3157"/>
                  </a:lnTo>
                  <a:lnTo>
                    <a:pt x="1094" y="3152"/>
                  </a:lnTo>
                  <a:lnTo>
                    <a:pt x="1107" y="3149"/>
                  </a:lnTo>
                  <a:lnTo>
                    <a:pt x="1121" y="3149"/>
                  </a:lnTo>
                  <a:lnTo>
                    <a:pt x="1125" y="3163"/>
                  </a:lnTo>
                  <a:lnTo>
                    <a:pt x="1139" y="3159"/>
                  </a:lnTo>
                  <a:lnTo>
                    <a:pt x="1143" y="3165"/>
                  </a:lnTo>
                  <a:lnTo>
                    <a:pt x="1147" y="3158"/>
                  </a:lnTo>
                  <a:lnTo>
                    <a:pt x="1149" y="3151"/>
                  </a:lnTo>
                  <a:lnTo>
                    <a:pt x="1154" y="3146"/>
                  </a:lnTo>
                  <a:lnTo>
                    <a:pt x="1160" y="3147"/>
                  </a:lnTo>
                  <a:lnTo>
                    <a:pt x="1166" y="3144"/>
                  </a:lnTo>
                  <a:lnTo>
                    <a:pt x="1174" y="3144"/>
                  </a:lnTo>
                  <a:lnTo>
                    <a:pt x="1178" y="3157"/>
                  </a:lnTo>
                  <a:lnTo>
                    <a:pt x="1182" y="3163"/>
                  </a:lnTo>
                  <a:lnTo>
                    <a:pt x="1196" y="3159"/>
                  </a:lnTo>
                  <a:lnTo>
                    <a:pt x="1202" y="3162"/>
                  </a:lnTo>
                  <a:lnTo>
                    <a:pt x="1216" y="3158"/>
                  </a:lnTo>
                  <a:lnTo>
                    <a:pt x="1223" y="3159"/>
                  </a:lnTo>
                  <a:lnTo>
                    <a:pt x="1234" y="3168"/>
                  </a:lnTo>
                  <a:lnTo>
                    <a:pt x="1238" y="3181"/>
                  </a:lnTo>
                  <a:lnTo>
                    <a:pt x="1256" y="3191"/>
                  </a:lnTo>
                  <a:lnTo>
                    <a:pt x="1261" y="3197"/>
                  </a:lnTo>
                  <a:lnTo>
                    <a:pt x="1264" y="3204"/>
                  </a:lnTo>
                  <a:lnTo>
                    <a:pt x="1272" y="3215"/>
                  </a:lnTo>
                  <a:lnTo>
                    <a:pt x="1272" y="3228"/>
                  </a:lnTo>
                  <a:lnTo>
                    <a:pt x="1277" y="3234"/>
                  </a:lnTo>
                  <a:lnTo>
                    <a:pt x="1283" y="3232"/>
                  </a:lnTo>
                  <a:lnTo>
                    <a:pt x="1283" y="3210"/>
                  </a:lnTo>
                  <a:lnTo>
                    <a:pt x="1279" y="3205"/>
                  </a:lnTo>
                  <a:lnTo>
                    <a:pt x="1284" y="3200"/>
                  </a:lnTo>
                  <a:lnTo>
                    <a:pt x="1290" y="3199"/>
                  </a:lnTo>
                  <a:lnTo>
                    <a:pt x="1293" y="3205"/>
                  </a:lnTo>
                  <a:lnTo>
                    <a:pt x="1299" y="3209"/>
                  </a:lnTo>
                  <a:lnTo>
                    <a:pt x="1300" y="3216"/>
                  </a:lnTo>
                  <a:lnTo>
                    <a:pt x="1305" y="3221"/>
                  </a:lnTo>
                  <a:lnTo>
                    <a:pt x="1331" y="3233"/>
                  </a:lnTo>
                  <a:lnTo>
                    <a:pt x="1338" y="3230"/>
                  </a:lnTo>
                  <a:lnTo>
                    <a:pt x="1355" y="3218"/>
                  </a:lnTo>
                  <a:lnTo>
                    <a:pt x="1355" y="3211"/>
                  </a:lnTo>
                  <a:lnTo>
                    <a:pt x="1361" y="3208"/>
                  </a:lnTo>
                  <a:lnTo>
                    <a:pt x="1366" y="3204"/>
                  </a:lnTo>
                  <a:lnTo>
                    <a:pt x="1373" y="3202"/>
                  </a:lnTo>
                  <a:lnTo>
                    <a:pt x="1379" y="3205"/>
                  </a:lnTo>
                  <a:lnTo>
                    <a:pt x="1379" y="3198"/>
                  </a:lnTo>
                  <a:lnTo>
                    <a:pt x="1393" y="3200"/>
                  </a:lnTo>
                  <a:lnTo>
                    <a:pt x="1400" y="3195"/>
                  </a:lnTo>
                  <a:lnTo>
                    <a:pt x="1416" y="3209"/>
                  </a:lnTo>
                  <a:lnTo>
                    <a:pt x="1428" y="3202"/>
                  </a:lnTo>
                  <a:lnTo>
                    <a:pt x="1430" y="3195"/>
                  </a:lnTo>
                  <a:lnTo>
                    <a:pt x="1444" y="3195"/>
                  </a:lnTo>
                  <a:lnTo>
                    <a:pt x="1451" y="3192"/>
                  </a:lnTo>
                  <a:lnTo>
                    <a:pt x="1463" y="3198"/>
                  </a:lnTo>
                  <a:lnTo>
                    <a:pt x="1467" y="3203"/>
                  </a:lnTo>
                  <a:lnTo>
                    <a:pt x="1469" y="3217"/>
                  </a:lnTo>
                  <a:lnTo>
                    <a:pt x="1478" y="3226"/>
                  </a:lnTo>
                  <a:lnTo>
                    <a:pt x="1492" y="3225"/>
                  </a:lnTo>
                  <a:lnTo>
                    <a:pt x="1505" y="3228"/>
                  </a:lnTo>
                  <a:lnTo>
                    <a:pt x="1508" y="3237"/>
                  </a:lnTo>
                  <a:lnTo>
                    <a:pt x="1522" y="3237"/>
                  </a:lnTo>
                  <a:lnTo>
                    <a:pt x="1527" y="3233"/>
                  </a:lnTo>
                  <a:lnTo>
                    <a:pt x="1537" y="3213"/>
                  </a:lnTo>
                  <a:lnTo>
                    <a:pt x="1544" y="3217"/>
                  </a:lnTo>
                  <a:lnTo>
                    <a:pt x="1552" y="3227"/>
                  </a:lnTo>
                  <a:lnTo>
                    <a:pt x="1580" y="3225"/>
                  </a:lnTo>
                  <a:lnTo>
                    <a:pt x="1586" y="3221"/>
                  </a:lnTo>
                  <a:lnTo>
                    <a:pt x="1599" y="3216"/>
                  </a:lnTo>
                  <a:lnTo>
                    <a:pt x="1613" y="3177"/>
                  </a:lnTo>
                  <a:lnTo>
                    <a:pt x="1606" y="3169"/>
                  </a:lnTo>
                  <a:lnTo>
                    <a:pt x="1581" y="3167"/>
                  </a:lnTo>
                  <a:lnTo>
                    <a:pt x="1572" y="3156"/>
                  </a:lnTo>
                  <a:lnTo>
                    <a:pt x="1551" y="3151"/>
                  </a:lnTo>
                  <a:lnTo>
                    <a:pt x="1552" y="3144"/>
                  </a:lnTo>
                  <a:lnTo>
                    <a:pt x="1549" y="3137"/>
                  </a:lnTo>
                  <a:lnTo>
                    <a:pt x="1535" y="3135"/>
                  </a:lnTo>
                  <a:lnTo>
                    <a:pt x="1535" y="3128"/>
                  </a:lnTo>
                  <a:lnTo>
                    <a:pt x="1542" y="3126"/>
                  </a:lnTo>
                  <a:lnTo>
                    <a:pt x="1552" y="3117"/>
                  </a:lnTo>
                  <a:lnTo>
                    <a:pt x="1578" y="3105"/>
                  </a:lnTo>
                  <a:lnTo>
                    <a:pt x="1581" y="3099"/>
                  </a:lnTo>
                  <a:lnTo>
                    <a:pt x="1582" y="3092"/>
                  </a:lnTo>
                  <a:lnTo>
                    <a:pt x="1566" y="3068"/>
                  </a:lnTo>
                  <a:lnTo>
                    <a:pt x="1572" y="3066"/>
                  </a:lnTo>
                  <a:lnTo>
                    <a:pt x="1578" y="3061"/>
                  </a:lnTo>
                  <a:lnTo>
                    <a:pt x="1580" y="3054"/>
                  </a:lnTo>
                  <a:lnTo>
                    <a:pt x="1585" y="3049"/>
                  </a:lnTo>
                  <a:lnTo>
                    <a:pt x="1593" y="3048"/>
                  </a:lnTo>
                  <a:lnTo>
                    <a:pt x="1599" y="3050"/>
                  </a:lnTo>
                  <a:lnTo>
                    <a:pt x="1606" y="3049"/>
                  </a:lnTo>
                  <a:lnTo>
                    <a:pt x="1613" y="3050"/>
                  </a:lnTo>
                  <a:lnTo>
                    <a:pt x="1627" y="3050"/>
                  </a:lnTo>
                  <a:lnTo>
                    <a:pt x="1633" y="3048"/>
                  </a:lnTo>
                  <a:lnTo>
                    <a:pt x="1636" y="3042"/>
                  </a:lnTo>
                  <a:lnTo>
                    <a:pt x="1633" y="3035"/>
                  </a:lnTo>
                  <a:lnTo>
                    <a:pt x="1620" y="3029"/>
                  </a:lnTo>
                  <a:lnTo>
                    <a:pt x="1593" y="3025"/>
                  </a:lnTo>
                  <a:lnTo>
                    <a:pt x="1589" y="3019"/>
                  </a:lnTo>
                  <a:lnTo>
                    <a:pt x="1590" y="3012"/>
                  </a:lnTo>
                  <a:lnTo>
                    <a:pt x="1597" y="3012"/>
                  </a:lnTo>
                  <a:lnTo>
                    <a:pt x="1603" y="3010"/>
                  </a:lnTo>
                  <a:lnTo>
                    <a:pt x="1606" y="3004"/>
                  </a:lnTo>
                  <a:lnTo>
                    <a:pt x="1602" y="2998"/>
                  </a:lnTo>
                  <a:lnTo>
                    <a:pt x="1596" y="3003"/>
                  </a:lnTo>
                  <a:lnTo>
                    <a:pt x="1582" y="3003"/>
                  </a:lnTo>
                  <a:lnTo>
                    <a:pt x="1582" y="2995"/>
                  </a:lnTo>
                  <a:lnTo>
                    <a:pt x="1584" y="2989"/>
                  </a:lnTo>
                  <a:lnTo>
                    <a:pt x="1588" y="2983"/>
                  </a:lnTo>
                  <a:lnTo>
                    <a:pt x="1579" y="2973"/>
                  </a:lnTo>
                  <a:lnTo>
                    <a:pt x="1593" y="2973"/>
                  </a:lnTo>
                  <a:lnTo>
                    <a:pt x="1596" y="2968"/>
                  </a:lnTo>
                  <a:lnTo>
                    <a:pt x="1604" y="2968"/>
                  </a:lnTo>
                  <a:lnTo>
                    <a:pt x="1609" y="2973"/>
                  </a:lnTo>
                  <a:lnTo>
                    <a:pt x="1615" y="2972"/>
                  </a:lnTo>
                  <a:lnTo>
                    <a:pt x="1622" y="2973"/>
                  </a:lnTo>
                  <a:lnTo>
                    <a:pt x="1629" y="2971"/>
                  </a:lnTo>
                  <a:lnTo>
                    <a:pt x="1650" y="2971"/>
                  </a:lnTo>
                  <a:lnTo>
                    <a:pt x="1653" y="2977"/>
                  </a:lnTo>
                  <a:lnTo>
                    <a:pt x="1663" y="2966"/>
                  </a:lnTo>
                  <a:lnTo>
                    <a:pt x="1669" y="2964"/>
                  </a:lnTo>
                  <a:lnTo>
                    <a:pt x="1683" y="2964"/>
                  </a:lnTo>
                  <a:lnTo>
                    <a:pt x="1688" y="2960"/>
                  </a:lnTo>
                  <a:lnTo>
                    <a:pt x="1694" y="2958"/>
                  </a:lnTo>
                  <a:lnTo>
                    <a:pt x="1706" y="2950"/>
                  </a:lnTo>
                  <a:lnTo>
                    <a:pt x="1712" y="2952"/>
                  </a:lnTo>
                  <a:lnTo>
                    <a:pt x="1718" y="2956"/>
                  </a:lnTo>
                  <a:lnTo>
                    <a:pt x="1725" y="2956"/>
                  </a:lnTo>
                  <a:lnTo>
                    <a:pt x="1727" y="2950"/>
                  </a:lnTo>
                  <a:lnTo>
                    <a:pt x="1741" y="2946"/>
                  </a:lnTo>
                  <a:lnTo>
                    <a:pt x="1746" y="2942"/>
                  </a:lnTo>
                  <a:lnTo>
                    <a:pt x="1753" y="2942"/>
                  </a:lnTo>
                  <a:lnTo>
                    <a:pt x="1760" y="2939"/>
                  </a:lnTo>
                  <a:lnTo>
                    <a:pt x="1767" y="2939"/>
                  </a:lnTo>
                  <a:lnTo>
                    <a:pt x="1773" y="2941"/>
                  </a:lnTo>
                  <a:lnTo>
                    <a:pt x="1781" y="2922"/>
                  </a:lnTo>
                  <a:lnTo>
                    <a:pt x="1787" y="2918"/>
                  </a:lnTo>
                  <a:lnTo>
                    <a:pt x="1794" y="2917"/>
                  </a:lnTo>
                  <a:lnTo>
                    <a:pt x="1800" y="2920"/>
                  </a:lnTo>
                  <a:lnTo>
                    <a:pt x="1816" y="2916"/>
                  </a:lnTo>
                  <a:lnTo>
                    <a:pt x="1815" y="2916"/>
                  </a:lnTo>
                  <a:lnTo>
                    <a:pt x="1900" y="2897"/>
                  </a:lnTo>
                  <a:lnTo>
                    <a:pt x="1905" y="2892"/>
                  </a:lnTo>
                  <a:lnTo>
                    <a:pt x="1912" y="2893"/>
                  </a:lnTo>
                  <a:lnTo>
                    <a:pt x="1919" y="2890"/>
                  </a:lnTo>
                  <a:lnTo>
                    <a:pt x="1923" y="2885"/>
                  </a:lnTo>
                  <a:lnTo>
                    <a:pt x="1922" y="2872"/>
                  </a:lnTo>
                  <a:lnTo>
                    <a:pt x="1930" y="2872"/>
                  </a:lnTo>
                  <a:lnTo>
                    <a:pt x="1936" y="2871"/>
                  </a:lnTo>
                  <a:lnTo>
                    <a:pt x="1940" y="2865"/>
                  </a:lnTo>
                  <a:lnTo>
                    <a:pt x="1946" y="2862"/>
                  </a:lnTo>
                  <a:lnTo>
                    <a:pt x="1953" y="2860"/>
                  </a:lnTo>
                  <a:lnTo>
                    <a:pt x="1957" y="2855"/>
                  </a:lnTo>
                  <a:lnTo>
                    <a:pt x="1964" y="2854"/>
                  </a:lnTo>
                  <a:lnTo>
                    <a:pt x="1968" y="2859"/>
                  </a:lnTo>
                  <a:lnTo>
                    <a:pt x="1975" y="2858"/>
                  </a:lnTo>
                  <a:lnTo>
                    <a:pt x="1982" y="2860"/>
                  </a:lnTo>
                  <a:lnTo>
                    <a:pt x="1989" y="2859"/>
                  </a:lnTo>
                  <a:lnTo>
                    <a:pt x="1996" y="2862"/>
                  </a:lnTo>
                  <a:lnTo>
                    <a:pt x="2000" y="2867"/>
                  </a:lnTo>
                  <a:lnTo>
                    <a:pt x="2011" y="2875"/>
                  </a:lnTo>
                  <a:lnTo>
                    <a:pt x="2022" y="2867"/>
                  </a:lnTo>
                  <a:lnTo>
                    <a:pt x="2037" y="2865"/>
                  </a:lnTo>
                  <a:lnTo>
                    <a:pt x="2043" y="2867"/>
                  </a:lnTo>
                  <a:lnTo>
                    <a:pt x="2049" y="2872"/>
                  </a:lnTo>
                  <a:lnTo>
                    <a:pt x="2052" y="2879"/>
                  </a:lnTo>
                  <a:lnTo>
                    <a:pt x="2052" y="2900"/>
                  </a:lnTo>
                  <a:lnTo>
                    <a:pt x="2054" y="2906"/>
                  </a:lnTo>
                  <a:lnTo>
                    <a:pt x="2064" y="2916"/>
                  </a:lnTo>
                  <a:lnTo>
                    <a:pt x="2060" y="2922"/>
                  </a:lnTo>
                  <a:lnTo>
                    <a:pt x="2061" y="2936"/>
                  </a:lnTo>
                  <a:lnTo>
                    <a:pt x="2053" y="2946"/>
                  </a:lnTo>
                  <a:lnTo>
                    <a:pt x="2057" y="2953"/>
                  </a:lnTo>
                  <a:lnTo>
                    <a:pt x="2059" y="2960"/>
                  </a:lnTo>
                  <a:lnTo>
                    <a:pt x="2073" y="2956"/>
                  </a:lnTo>
                  <a:lnTo>
                    <a:pt x="2078" y="2960"/>
                  </a:lnTo>
                  <a:lnTo>
                    <a:pt x="2086" y="2959"/>
                  </a:lnTo>
                  <a:lnTo>
                    <a:pt x="2088" y="2953"/>
                  </a:lnTo>
                  <a:lnTo>
                    <a:pt x="2095" y="2952"/>
                  </a:lnTo>
                  <a:lnTo>
                    <a:pt x="2102" y="2954"/>
                  </a:lnTo>
                  <a:lnTo>
                    <a:pt x="2103" y="2940"/>
                  </a:lnTo>
                  <a:lnTo>
                    <a:pt x="2110" y="2941"/>
                  </a:lnTo>
                  <a:lnTo>
                    <a:pt x="2114" y="2955"/>
                  </a:lnTo>
                  <a:lnTo>
                    <a:pt x="2119" y="2959"/>
                  </a:lnTo>
                  <a:lnTo>
                    <a:pt x="2116" y="2966"/>
                  </a:lnTo>
                  <a:lnTo>
                    <a:pt x="2116" y="2973"/>
                  </a:lnTo>
                  <a:lnTo>
                    <a:pt x="2129" y="2974"/>
                  </a:lnTo>
                  <a:lnTo>
                    <a:pt x="2127" y="2968"/>
                  </a:lnTo>
                  <a:lnTo>
                    <a:pt x="2123" y="2962"/>
                  </a:lnTo>
                  <a:lnTo>
                    <a:pt x="2129" y="2960"/>
                  </a:lnTo>
                  <a:lnTo>
                    <a:pt x="2143" y="2962"/>
                  </a:lnTo>
                  <a:lnTo>
                    <a:pt x="2149" y="2966"/>
                  </a:lnTo>
                  <a:lnTo>
                    <a:pt x="2154" y="2972"/>
                  </a:lnTo>
                  <a:lnTo>
                    <a:pt x="2160" y="2975"/>
                  </a:lnTo>
                  <a:lnTo>
                    <a:pt x="2167" y="2975"/>
                  </a:lnTo>
                  <a:lnTo>
                    <a:pt x="2170" y="2969"/>
                  </a:lnTo>
                  <a:lnTo>
                    <a:pt x="2177" y="2965"/>
                  </a:lnTo>
                  <a:lnTo>
                    <a:pt x="2179" y="2973"/>
                  </a:lnTo>
                  <a:lnTo>
                    <a:pt x="2178" y="2979"/>
                  </a:lnTo>
                  <a:lnTo>
                    <a:pt x="2172" y="2981"/>
                  </a:lnTo>
                  <a:lnTo>
                    <a:pt x="2166" y="2986"/>
                  </a:lnTo>
                  <a:lnTo>
                    <a:pt x="2162" y="2992"/>
                  </a:lnTo>
                  <a:lnTo>
                    <a:pt x="2160" y="2998"/>
                  </a:lnTo>
                  <a:lnTo>
                    <a:pt x="2161" y="3006"/>
                  </a:lnTo>
                  <a:lnTo>
                    <a:pt x="2164" y="3011"/>
                  </a:lnTo>
                  <a:lnTo>
                    <a:pt x="2172" y="3011"/>
                  </a:lnTo>
                  <a:lnTo>
                    <a:pt x="2176" y="3005"/>
                  </a:lnTo>
                  <a:lnTo>
                    <a:pt x="2189" y="3000"/>
                  </a:lnTo>
                  <a:lnTo>
                    <a:pt x="2195" y="3003"/>
                  </a:lnTo>
                  <a:lnTo>
                    <a:pt x="2202" y="3003"/>
                  </a:lnTo>
                  <a:lnTo>
                    <a:pt x="2207" y="3007"/>
                  </a:lnTo>
                  <a:lnTo>
                    <a:pt x="2214" y="3007"/>
                  </a:lnTo>
                  <a:lnTo>
                    <a:pt x="2212" y="3000"/>
                  </a:lnTo>
                  <a:lnTo>
                    <a:pt x="2216" y="2995"/>
                  </a:lnTo>
                  <a:lnTo>
                    <a:pt x="2222" y="2994"/>
                  </a:lnTo>
                  <a:lnTo>
                    <a:pt x="2232" y="2985"/>
                  </a:lnTo>
                  <a:lnTo>
                    <a:pt x="2246" y="2982"/>
                  </a:lnTo>
                  <a:lnTo>
                    <a:pt x="2256" y="2973"/>
                  </a:lnTo>
                  <a:lnTo>
                    <a:pt x="2261" y="2960"/>
                  </a:lnTo>
                  <a:lnTo>
                    <a:pt x="2267" y="2956"/>
                  </a:lnTo>
                  <a:lnTo>
                    <a:pt x="2273" y="2957"/>
                  </a:lnTo>
                  <a:lnTo>
                    <a:pt x="2293" y="2952"/>
                  </a:lnTo>
                  <a:lnTo>
                    <a:pt x="2298" y="2945"/>
                  </a:lnTo>
                  <a:lnTo>
                    <a:pt x="2312" y="2944"/>
                  </a:lnTo>
                  <a:lnTo>
                    <a:pt x="2323" y="2937"/>
                  </a:lnTo>
                  <a:lnTo>
                    <a:pt x="2325" y="2943"/>
                  </a:lnTo>
                  <a:lnTo>
                    <a:pt x="2326" y="2950"/>
                  </a:lnTo>
                  <a:lnTo>
                    <a:pt x="2323" y="2956"/>
                  </a:lnTo>
                  <a:lnTo>
                    <a:pt x="2316" y="2959"/>
                  </a:lnTo>
                  <a:lnTo>
                    <a:pt x="2309" y="2958"/>
                  </a:lnTo>
                  <a:lnTo>
                    <a:pt x="2308" y="296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1" name="Freeform 711"/>
            <p:cNvSpPr>
              <a:spLocks/>
            </p:cNvSpPr>
            <p:nvPr/>
          </p:nvSpPr>
          <p:spPr bwMode="auto">
            <a:xfrm>
              <a:off x="5755940" y="3158225"/>
              <a:ext cx="323703" cy="218952"/>
            </a:xfrm>
            <a:custGeom>
              <a:avLst/>
              <a:gdLst>
                <a:gd name="T0" fmla="*/ 0 w 667"/>
                <a:gd name="T1" fmla="*/ 0 h 460"/>
                <a:gd name="T2" fmla="*/ 0 w 667"/>
                <a:gd name="T3" fmla="*/ 0 h 460"/>
                <a:gd name="T4" fmla="*/ 0 w 667"/>
                <a:gd name="T5" fmla="*/ 0 h 460"/>
                <a:gd name="T6" fmla="*/ 0 w 667"/>
                <a:gd name="T7" fmla="*/ 0 h 460"/>
                <a:gd name="T8" fmla="*/ 0 w 667"/>
                <a:gd name="T9" fmla="*/ 0 h 460"/>
                <a:gd name="T10" fmla="*/ 0 w 667"/>
                <a:gd name="T11" fmla="*/ 0 h 460"/>
                <a:gd name="T12" fmla="*/ 0 w 667"/>
                <a:gd name="T13" fmla="*/ 0 h 460"/>
                <a:gd name="T14" fmla="*/ 0 w 667"/>
                <a:gd name="T15" fmla="*/ 0 h 460"/>
                <a:gd name="T16" fmla="*/ 0 w 667"/>
                <a:gd name="T17" fmla="*/ 0 h 460"/>
                <a:gd name="T18" fmla="*/ 1 w 667"/>
                <a:gd name="T19" fmla="*/ 0 h 460"/>
                <a:gd name="T20" fmla="*/ 0 w 667"/>
                <a:gd name="T21" fmla="*/ 0 h 460"/>
                <a:gd name="T22" fmla="*/ 1 w 667"/>
                <a:gd name="T23" fmla="*/ 0 h 460"/>
                <a:gd name="T24" fmla="*/ 1 w 667"/>
                <a:gd name="T25" fmla="*/ 0 h 460"/>
                <a:gd name="T26" fmla="*/ 1 w 667"/>
                <a:gd name="T27" fmla="*/ 0 h 460"/>
                <a:gd name="T28" fmla="*/ 1 w 667"/>
                <a:gd name="T29" fmla="*/ 0 h 460"/>
                <a:gd name="T30" fmla="*/ 1 w 667"/>
                <a:gd name="T31" fmla="*/ 0 h 460"/>
                <a:gd name="T32" fmla="*/ 1 w 667"/>
                <a:gd name="T33" fmla="*/ 0 h 460"/>
                <a:gd name="T34" fmla="*/ 1 w 667"/>
                <a:gd name="T35" fmla="*/ 0 h 460"/>
                <a:gd name="T36" fmla="*/ 1 w 667"/>
                <a:gd name="T37" fmla="*/ 0 h 460"/>
                <a:gd name="T38" fmla="*/ 1 w 667"/>
                <a:gd name="T39" fmla="*/ 0 h 460"/>
                <a:gd name="T40" fmla="*/ 1 w 667"/>
                <a:gd name="T41" fmla="*/ 0 h 460"/>
                <a:gd name="T42" fmla="*/ 1 w 667"/>
                <a:gd name="T43" fmla="*/ 0 h 460"/>
                <a:gd name="T44" fmla="*/ 1 w 667"/>
                <a:gd name="T45" fmla="*/ 0 h 460"/>
                <a:gd name="T46" fmla="*/ 1 w 667"/>
                <a:gd name="T47" fmla="*/ 0 h 460"/>
                <a:gd name="T48" fmla="*/ 1 w 667"/>
                <a:gd name="T49" fmla="*/ 1 h 460"/>
                <a:gd name="T50" fmla="*/ 1 w 667"/>
                <a:gd name="T51" fmla="*/ 1 h 460"/>
                <a:gd name="T52" fmla="*/ 1 w 667"/>
                <a:gd name="T53" fmla="*/ 1 h 460"/>
                <a:gd name="T54" fmla="*/ 1 w 667"/>
                <a:gd name="T55" fmla="*/ 1 h 460"/>
                <a:gd name="T56" fmla="*/ 1 w 667"/>
                <a:gd name="T57" fmla="*/ 1 h 460"/>
                <a:gd name="T58" fmla="*/ 1 w 667"/>
                <a:gd name="T59" fmla="*/ 1 h 460"/>
                <a:gd name="T60" fmla="*/ 1 w 667"/>
                <a:gd name="T61" fmla="*/ 1 h 460"/>
                <a:gd name="T62" fmla="*/ 1 w 667"/>
                <a:gd name="T63" fmla="*/ 1 h 460"/>
                <a:gd name="T64" fmla="*/ 1 w 667"/>
                <a:gd name="T65" fmla="*/ 1 h 460"/>
                <a:gd name="T66" fmla="*/ 1 w 667"/>
                <a:gd name="T67" fmla="*/ 1 h 460"/>
                <a:gd name="T68" fmla="*/ 1 w 667"/>
                <a:gd name="T69" fmla="*/ 1 h 460"/>
                <a:gd name="T70" fmla="*/ 0 w 667"/>
                <a:gd name="T71" fmla="*/ 0 h 460"/>
                <a:gd name="T72" fmla="*/ 0 w 667"/>
                <a:gd name="T73" fmla="*/ 0 h 460"/>
                <a:gd name="T74" fmla="*/ 0 w 667"/>
                <a:gd name="T75" fmla="*/ 0 h 460"/>
                <a:gd name="T76" fmla="*/ 0 w 667"/>
                <a:gd name="T77" fmla="*/ 0 h 460"/>
                <a:gd name="T78" fmla="*/ 0 w 667"/>
                <a:gd name="T79" fmla="*/ 0 h 460"/>
                <a:gd name="T80" fmla="*/ 0 w 667"/>
                <a:gd name="T81" fmla="*/ 0 h 460"/>
                <a:gd name="T82" fmla="*/ 0 w 667"/>
                <a:gd name="T83" fmla="*/ 0 h 460"/>
                <a:gd name="T84" fmla="*/ 0 w 667"/>
                <a:gd name="T85" fmla="*/ 0 h 460"/>
                <a:gd name="T86" fmla="*/ 0 w 667"/>
                <a:gd name="T87" fmla="*/ 0 h 460"/>
                <a:gd name="T88" fmla="*/ 0 w 667"/>
                <a:gd name="T89" fmla="*/ 0 h 460"/>
                <a:gd name="T90" fmla="*/ 0 w 667"/>
                <a:gd name="T91" fmla="*/ 0 h 460"/>
                <a:gd name="T92" fmla="*/ 0 w 667"/>
                <a:gd name="T93" fmla="*/ 0 h 460"/>
                <a:gd name="T94" fmla="*/ 0 w 667"/>
                <a:gd name="T95" fmla="*/ 0 h 460"/>
                <a:gd name="T96" fmla="*/ 0 w 667"/>
                <a:gd name="T97" fmla="*/ 0 h 460"/>
                <a:gd name="T98" fmla="*/ 0 w 667"/>
                <a:gd name="T99" fmla="*/ 0 h 460"/>
                <a:gd name="T100" fmla="*/ 0 w 667"/>
                <a:gd name="T101" fmla="*/ 0 h 460"/>
                <a:gd name="T102" fmla="*/ 0 w 667"/>
                <a:gd name="T103" fmla="*/ 0 h 460"/>
                <a:gd name="T104" fmla="*/ 0 w 667"/>
                <a:gd name="T105" fmla="*/ 0 h 460"/>
                <a:gd name="T106" fmla="*/ 0 w 667"/>
                <a:gd name="T107" fmla="*/ 0 h 460"/>
                <a:gd name="T108" fmla="*/ 0 w 667"/>
                <a:gd name="T109" fmla="*/ 0 h 460"/>
                <a:gd name="T110" fmla="*/ 0 w 667"/>
                <a:gd name="T111" fmla="*/ 0 h 460"/>
                <a:gd name="T112" fmla="*/ 0 w 667"/>
                <a:gd name="T113" fmla="*/ 0 h 4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7"/>
                <a:gd name="T172" fmla="*/ 0 h 460"/>
                <a:gd name="T173" fmla="*/ 667 w 667"/>
                <a:gd name="T174" fmla="*/ 460 h 4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7" h="460">
                  <a:moveTo>
                    <a:pt x="165" y="92"/>
                  </a:moveTo>
                  <a:lnTo>
                    <a:pt x="212" y="98"/>
                  </a:lnTo>
                  <a:lnTo>
                    <a:pt x="219" y="95"/>
                  </a:lnTo>
                  <a:lnTo>
                    <a:pt x="213" y="82"/>
                  </a:lnTo>
                  <a:lnTo>
                    <a:pt x="214" y="75"/>
                  </a:lnTo>
                  <a:lnTo>
                    <a:pt x="210" y="62"/>
                  </a:lnTo>
                  <a:lnTo>
                    <a:pt x="213" y="56"/>
                  </a:lnTo>
                  <a:lnTo>
                    <a:pt x="219" y="52"/>
                  </a:lnTo>
                  <a:lnTo>
                    <a:pt x="227" y="40"/>
                  </a:lnTo>
                  <a:lnTo>
                    <a:pt x="248" y="38"/>
                  </a:lnTo>
                  <a:lnTo>
                    <a:pt x="255" y="36"/>
                  </a:lnTo>
                  <a:lnTo>
                    <a:pt x="258" y="29"/>
                  </a:lnTo>
                  <a:lnTo>
                    <a:pt x="257" y="23"/>
                  </a:lnTo>
                  <a:lnTo>
                    <a:pt x="263" y="19"/>
                  </a:lnTo>
                  <a:lnTo>
                    <a:pt x="275" y="27"/>
                  </a:lnTo>
                  <a:lnTo>
                    <a:pt x="281" y="29"/>
                  </a:lnTo>
                  <a:lnTo>
                    <a:pt x="275" y="17"/>
                  </a:lnTo>
                  <a:lnTo>
                    <a:pt x="269" y="13"/>
                  </a:lnTo>
                  <a:lnTo>
                    <a:pt x="276" y="8"/>
                  </a:lnTo>
                  <a:lnTo>
                    <a:pt x="282" y="9"/>
                  </a:lnTo>
                  <a:lnTo>
                    <a:pt x="287" y="5"/>
                  </a:lnTo>
                  <a:lnTo>
                    <a:pt x="288" y="0"/>
                  </a:lnTo>
                  <a:lnTo>
                    <a:pt x="322" y="31"/>
                  </a:lnTo>
                  <a:lnTo>
                    <a:pt x="330" y="34"/>
                  </a:lnTo>
                  <a:lnTo>
                    <a:pt x="337" y="32"/>
                  </a:lnTo>
                  <a:lnTo>
                    <a:pt x="351" y="35"/>
                  </a:lnTo>
                  <a:lnTo>
                    <a:pt x="354" y="40"/>
                  </a:lnTo>
                  <a:lnTo>
                    <a:pt x="353" y="47"/>
                  </a:lnTo>
                  <a:lnTo>
                    <a:pt x="353" y="54"/>
                  </a:lnTo>
                  <a:lnTo>
                    <a:pt x="365" y="62"/>
                  </a:lnTo>
                  <a:lnTo>
                    <a:pt x="357" y="64"/>
                  </a:lnTo>
                  <a:lnTo>
                    <a:pt x="357" y="72"/>
                  </a:lnTo>
                  <a:lnTo>
                    <a:pt x="358" y="78"/>
                  </a:lnTo>
                  <a:lnTo>
                    <a:pt x="356" y="85"/>
                  </a:lnTo>
                  <a:lnTo>
                    <a:pt x="361" y="91"/>
                  </a:lnTo>
                  <a:lnTo>
                    <a:pt x="373" y="97"/>
                  </a:lnTo>
                  <a:lnTo>
                    <a:pt x="416" y="104"/>
                  </a:lnTo>
                  <a:lnTo>
                    <a:pt x="422" y="100"/>
                  </a:lnTo>
                  <a:lnTo>
                    <a:pt x="422" y="94"/>
                  </a:lnTo>
                  <a:lnTo>
                    <a:pt x="428" y="91"/>
                  </a:lnTo>
                  <a:lnTo>
                    <a:pt x="449" y="110"/>
                  </a:lnTo>
                  <a:lnTo>
                    <a:pt x="452" y="116"/>
                  </a:lnTo>
                  <a:lnTo>
                    <a:pt x="453" y="130"/>
                  </a:lnTo>
                  <a:lnTo>
                    <a:pt x="456" y="137"/>
                  </a:lnTo>
                  <a:lnTo>
                    <a:pt x="467" y="145"/>
                  </a:lnTo>
                  <a:lnTo>
                    <a:pt x="470" y="159"/>
                  </a:lnTo>
                  <a:lnTo>
                    <a:pt x="470" y="166"/>
                  </a:lnTo>
                  <a:lnTo>
                    <a:pt x="479" y="184"/>
                  </a:lnTo>
                  <a:lnTo>
                    <a:pt x="546" y="235"/>
                  </a:lnTo>
                  <a:lnTo>
                    <a:pt x="560" y="236"/>
                  </a:lnTo>
                  <a:lnTo>
                    <a:pt x="613" y="281"/>
                  </a:lnTo>
                  <a:lnTo>
                    <a:pt x="620" y="282"/>
                  </a:lnTo>
                  <a:lnTo>
                    <a:pt x="626" y="279"/>
                  </a:lnTo>
                  <a:lnTo>
                    <a:pt x="633" y="278"/>
                  </a:lnTo>
                  <a:lnTo>
                    <a:pt x="652" y="285"/>
                  </a:lnTo>
                  <a:lnTo>
                    <a:pt x="656" y="290"/>
                  </a:lnTo>
                  <a:lnTo>
                    <a:pt x="667" y="298"/>
                  </a:lnTo>
                  <a:lnTo>
                    <a:pt x="661" y="310"/>
                  </a:lnTo>
                  <a:lnTo>
                    <a:pt x="662" y="336"/>
                  </a:lnTo>
                  <a:lnTo>
                    <a:pt x="649" y="336"/>
                  </a:lnTo>
                  <a:lnTo>
                    <a:pt x="628" y="325"/>
                  </a:lnTo>
                  <a:lnTo>
                    <a:pt x="619" y="325"/>
                  </a:lnTo>
                  <a:lnTo>
                    <a:pt x="617" y="328"/>
                  </a:lnTo>
                  <a:lnTo>
                    <a:pt x="617" y="336"/>
                  </a:lnTo>
                  <a:lnTo>
                    <a:pt x="615" y="340"/>
                  </a:lnTo>
                  <a:lnTo>
                    <a:pt x="613" y="341"/>
                  </a:lnTo>
                  <a:lnTo>
                    <a:pt x="600" y="342"/>
                  </a:lnTo>
                  <a:lnTo>
                    <a:pt x="595" y="340"/>
                  </a:lnTo>
                  <a:lnTo>
                    <a:pt x="588" y="341"/>
                  </a:lnTo>
                  <a:lnTo>
                    <a:pt x="583" y="347"/>
                  </a:lnTo>
                  <a:lnTo>
                    <a:pt x="580" y="350"/>
                  </a:lnTo>
                  <a:lnTo>
                    <a:pt x="579" y="353"/>
                  </a:lnTo>
                  <a:lnTo>
                    <a:pt x="579" y="357"/>
                  </a:lnTo>
                  <a:lnTo>
                    <a:pt x="574" y="372"/>
                  </a:lnTo>
                  <a:lnTo>
                    <a:pt x="572" y="375"/>
                  </a:lnTo>
                  <a:lnTo>
                    <a:pt x="568" y="396"/>
                  </a:lnTo>
                  <a:lnTo>
                    <a:pt x="556" y="405"/>
                  </a:lnTo>
                  <a:lnTo>
                    <a:pt x="549" y="405"/>
                  </a:lnTo>
                  <a:lnTo>
                    <a:pt x="545" y="411"/>
                  </a:lnTo>
                  <a:lnTo>
                    <a:pt x="537" y="413"/>
                  </a:lnTo>
                  <a:lnTo>
                    <a:pt x="530" y="417"/>
                  </a:lnTo>
                  <a:lnTo>
                    <a:pt x="509" y="424"/>
                  </a:lnTo>
                  <a:lnTo>
                    <a:pt x="503" y="423"/>
                  </a:lnTo>
                  <a:lnTo>
                    <a:pt x="504" y="427"/>
                  </a:lnTo>
                  <a:lnTo>
                    <a:pt x="508" y="432"/>
                  </a:lnTo>
                  <a:lnTo>
                    <a:pt x="506" y="435"/>
                  </a:lnTo>
                  <a:lnTo>
                    <a:pt x="502" y="437"/>
                  </a:lnTo>
                  <a:lnTo>
                    <a:pt x="501" y="448"/>
                  </a:lnTo>
                  <a:lnTo>
                    <a:pt x="496" y="450"/>
                  </a:lnTo>
                  <a:lnTo>
                    <a:pt x="489" y="452"/>
                  </a:lnTo>
                  <a:lnTo>
                    <a:pt x="484" y="459"/>
                  </a:lnTo>
                  <a:lnTo>
                    <a:pt x="472" y="458"/>
                  </a:lnTo>
                  <a:lnTo>
                    <a:pt x="466" y="460"/>
                  </a:lnTo>
                  <a:lnTo>
                    <a:pt x="462" y="460"/>
                  </a:lnTo>
                  <a:lnTo>
                    <a:pt x="457" y="454"/>
                  </a:lnTo>
                  <a:lnTo>
                    <a:pt x="451" y="451"/>
                  </a:lnTo>
                  <a:lnTo>
                    <a:pt x="446" y="447"/>
                  </a:lnTo>
                  <a:lnTo>
                    <a:pt x="435" y="448"/>
                  </a:lnTo>
                  <a:lnTo>
                    <a:pt x="426" y="446"/>
                  </a:lnTo>
                  <a:lnTo>
                    <a:pt x="424" y="444"/>
                  </a:lnTo>
                  <a:lnTo>
                    <a:pt x="414" y="435"/>
                  </a:lnTo>
                  <a:lnTo>
                    <a:pt x="415" y="423"/>
                  </a:lnTo>
                  <a:lnTo>
                    <a:pt x="413" y="414"/>
                  </a:lnTo>
                  <a:lnTo>
                    <a:pt x="413" y="382"/>
                  </a:lnTo>
                  <a:lnTo>
                    <a:pt x="408" y="378"/>
                  </a:lnTo>
                  <a:lnTo>
                    <a:pt x="386" y="378"/>
                  </a:lnTo>
                  <a:lnTo>
                    <a:pt x="332" y="343"/>
                  </a:lnTo>
                  <a:lnTo>
                    <a:pt x="329" y="332"/>
                  </a:lnTo>
                  <a:lnTo>
                    <a:pt x="320" y="321"/>
                  </a:lnTo>
                  <a:lnTo>
                    <a:pt x="312" y="317"/>
                  </a:lnTo>
                  <a:lnTo>
                    <a:pt x="300" y="314"/>
                  </a:lnTo>
                  <a:lnTo>
                    <a:pt x="291" y="317"/>
                  </a:lnTo>
                  <a:lnTo>
                    <a:pt x="237" y="297"/>
                  </a:lnTo>
                  <a:lnTo>
                    <a:pt x="216" y="276"/>
                  </a:lnTo>
                  <a:lnTo>
                    <a:pt x="186" y="278"/>
                  </a:lnTo>
                  <a:lnTo>
                    <a:pt x="185" y="284"/>
                  </a:lnTo>
                  <a:lnTo>
                    <a:pt x="179" y="289"/>
                  </a:lnTo>
                  <a:lnTo>
                    <a:pt x="170" y="289"/>
                  </a:lnTo>
                  <a:lnTo>
                    <a:pt x="160" y="286"/>
                  </a:lnTo>
                  <a:lnTo>
                    <a:pt x="137" y="289"/>
                  </a:lnTo>
                  <a:lnTo>
                    <a:pt x="96" y="324"/>
                  </a:lnTo>
                  <a:lnTo>
                    <a:pt x="68" y="327"/>
                  </a:lnTo>
                  <a:lnTo>
                    <a:pt x="62" y="267"/>
                  </a:lnTo>
                  <a:lnTo>
                    <a:pt x="66" y="248"/>
                  </a:lnTo>
                  <a:lnTo>
                    <a:pt x="73" y="235"/>
                  </a:lnTo>
                  <a:lnTo>
                    <a:pt x="64" y="233"/>
                  </a:lnTo>
                  <a:lnTo>
                    <a:pt x="49" y="216"/>
                  </a:lnTo>
                  <a:lnTo>
                    <a:pt x="43" y="214"/>
                  </a:lnTo>
                  <a:lnTo>
                    <a:pt x="43" y="212"/>
                  </a:lnTo>
                  <a:lnTo>
                    <a:pt x="66" y="200"/>
                  </a:lnTo>
                  <a:lnTo>
                    <a:pt x="50" y="193"/>
                  </a:lnTo>
                  <a:lnTo>
                    <a:pt x="43" y="187"/>
                  </a:lnTo>
                  <a:lnTo>
                    <a:pt x="52" y="179"/>
                  </a:lnTo>
                  <a:lnTo>
                    <a:pt x="66" y="186"/>
                  </a:lnTo>
                  <a:lnTo>
                    <a:pt x="61" y="177"/>
                  </a:lnTo>
                  <a:lnTo>
                    <a:pt x="44" y="170"/>
                  </a:lnTo>
                  <a:lnTo>
                    <a:pt x="29" y="174"/>
                  </a:lnTo>
                  <a:lnTo>
                    <a:pt x="22" y="181"/>
                  </a:lnTo>
                  <a:lnTo>
                    <a:pt x="18" y="181"/>
                  </a:lnTo>
                  <a:lnTo>
                    <a:pt x="12" y="156"/>
                  </a:lnTo>
                  <a:lnTo>
                    <a:pt x="13" y="142"/>
                  </a:lnTo>
                  <a:lnTo>
                    <a:pt x="19" y="133"/>
                  </a:lnTo>
                  <a:lnTo>
                    <a:pt x="18" y="109"/>
                  </a:lnTo>
                  <a:lnTo>
                    <a:pt x="28" y="129"/>
                  </a:lnTo>
                  <a:lnTo>
                    <a:pt x="46" y="129"/>
                  </a:lnTo>
                  <a:lnTo>
                    <a:pt x="63" y="134"/>
                  </a:lnTo>
                  <a:lnTo>
                    <a:pt x="71" y="133"/>
                  </a:lnTo>
                  <a:lnTo>
                    <a:pt x="85" y="138"/>
                  </a:lnTo>
                  <a:lnTo>
                    <a:pt x="92" y="133"/>
                  </a:lnTo>
                  <a:lnTo>
                    <a:pt x="85" y="131"/>
                  </a:lnTo>
                  <a:lnTo>
                    <a:pt x="84" y="127"/>
                  </a:lnTo>
                  <a:lnTo>
                    <a:pt x="97" y="124"/>
                  </a:lnTo>
                  <a:lnTo>
                    <a:pt x="107" y="108"/>
                  </a:lnTo>
                  <a:lnTo>
                    <a:pt x="74" y="78"/>
                  </a:lnTo>
                  <a:lnTo>
                    <a:pt x="69" y="62"/>
                  </a:lnTo>
                  <a:lnTo>
                    <a:pt x="58" y="50"/>
                  </a:lnTo>
                  <a:lnTo>
                    <a:pt x="48" y="47"/>
                  </a:lnTo>
                  <a:lnTo>
                    <a:pt x="19" y="60"/>
                  </a:lnTo>
                  <a:lnTo>
                    <a:pt x="12" y="70"/>
                  </a:lnTo>
                  <a:lnTo>
                    <a:pt x="12" y="78"/>
                  </a:lnTo>
                  <a:lnTo>
                    <a:pt x="16" y="80"/>
                  </a:lnTo>
                  <a:lnTo>
                    <a:pt x="16" y="103"/>
                  </a:lnTo>
                  <a:lnTo>
                    <a:pt x="15" y="100"/>
                  </a:lnTo>
                  <a:lnTo>
                    <a:pt x="3" y="78"/>
                  </a:lnTo>
                  <a:lnTo>
                    <a:pt x="0" y="63"/>
                  </a:lnTo>
                  <a:lnTo>
                    <a:pt x="26" y="40"/>
                  </a:lnTo>
                  <a:lnTo>
                    <a:pt x="72" y="26"/>
                  </a:lnTo>
                  <a:lnTo>
                    <a:pt x="80" y="26"/>
                  </a:lnTo>
                  <a:lnTo>
                    <a:pt x="104" y="40"/>
                  </a:lnTo>
                  <a:lnTo>
                    <a:pt x="131" y="90"/>
                  </a:lnTo>
                  <a:lnTo>
                    <a:pt x="139" y="95"/>
                  </a:lnTo>
                  <a:lnTo>
                    <a:pt x="155" y="96"/>
                  </a:lnTo>
                  <a:lnTo>
                    <a:pt x="165" y="9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2" name="Freeform 712"/>
            <p:cNvSpPr>
              <a:spLocks/>
            </p:cNvSpPr>
            <p:nvPr/>
          </p:nvSpPr>
          <p:spPr bwMode="auto">
            <a:xfrm>
              <a:off x="5755940" y="3158225"/>
              <a:ext cx="323703" cy="218952"/>
            </a:xfrm>
            <a:custGeom>
              <a:avLst/>
              <a:gdLst>
                <a:gd name="T0" fmla="*/ 0 w 667"/>
                <a:gd name="T1" fmla="*/ 0 h 460"/>
                <a:gd name="T2" fmla="*/ 0 w 667"/>
                <a:gd name="T3" fmla="*/ 0 h 460"/>
                <a:gd name="T4" fmla="*/ 0 w 667"/>
                <a:gd name="T5" fmla="*/ 0 h 460"/>
                <a:gd name="T6" fmla="*/ 0 w 667"/>
                <a:gd name="T7" fmla="*/ 0 h 460"/>
                <a:gd name="T8" fmla="*/ 0 w 667"/>
                <a:gd name="T9" fmla="*/ 0 h 460"/>
                <a:gd name="T10" fmla="*/ 0 w 667"/>
                <a:gd name="T11" fmla="*/ 0 h 460"/>
                <a:gd name="T12" fmla="*/ 0 w 667"/>
                <a:gd name="T13" fmla="*/ 0 h 460"/>
                <a:gd name="T14" fmla="*/ 0 w 667"/>
                <a:gd name="T15" fmla="*/ 0 h 460"/>
                <a:gd name="T16" fmla="*/ 0 w 667"/>
                <a:gd name="T17" fmla="*/ 0 h 460"/>
                <a:gd name="T18" fmla="*/ 1 w 667"/>
                <a:gd name="T19" fmla="*/ 0 h 460"/>
                <a:gd name="T20" fmla="*/ 0 w 667"/>
                <a:gd name="T21" fmla="*/ 0 h 460"/>
                <a:gd name="T22" fmla="*/ 1 w 667"/>
                <a:gd name="T23" fmla="*/ 0 h 460"/>
                <a:gd name="T24" fmla="*/ 1 w 667"/>
                <a:gd name="T25" fmla="*/ 0 h 460"/>
                <a:gd name="T26" fmla="*/ 1 w 667"/>
                <a:gd name="T27" fmla="*/ 0 h 460"/>
                <a:gd name="T28" fmla="*/ 1 w 667"/>
                <a:gd name="T29" fmla="*/ 0 h 460"/>
                <a:gd name="T30" fmla="*/ 1 w 667"/>
                <a:gd name="T31" fmla="*/ 0 h 460"/>
                <a:gd name="T32" fmla="*/ 1 w 667"/>
                <a:gd name="T33" fmla="*/ 0 h 460"/>
                <a:gd name="T34" fmla="*/ 1 w 667"/>
                <a:gd name="T35" fmla="*/ 0 h 460"/>
                <a:gd name="T36" fmla="*/ 1 w 667"/>
                <a:gd name="T37" fmla="*/ 0 h 460"/>
                <a:gd name="T38" fmla="*/ 1 w 667"/>
                <a:gd name="T39" fmla="*/ 0 h 460"/>
                <a:gd name="T40" fmla="*/ 1 w 667"/>
                <a:gd name="T41" fmla="*/ 0 h 460"/>
                <a:gd name="T42" fmla="*/ 1 w 667"/>
                <a:gd name="T43" fmla="*/ 0 h 460"/>
                <a:gd name="T44" fmla="*/ 1 w 667"/>
                <a:gd name="T45" fmla="*/ 0 h 460"/>
                <a:gd name="T46" fmla="*/ 1 w 667"/>
                <a:gd name="T47" fmla="*/ 0 h 460"/>
                <a:gd name="T48" fmla="*/ 1 w 667"/>
                <a:gd name="T49" fmla="*/ 1 h 460"/>
                <a:gd name="T50" fmla="*/ 1 w 667"/>
                <a:gd name="T51" fmla="*/ 1 h 460"/>
                <a:gd name="T52" fmla="*/ 1 w 667"/>
                <a:gd name="T53" fmla="*/ 1 h 460"/>
                <a:gd name="T54" fmla="*/ 1 w 667"/>
                <a:gd name="T55" fmla="*/ 1 h 460"/>
                <a:gd name="T56" fmla="*/ 1 w 667"/>
                <a:gd name="T57" fmla="*/ 1 h 460"/>
                <a:gd name="T58" fmla="*/ 1 w 667"/>
                <a:gd name="T59" fmla="*/ 1 h 460"/>
                <a:gd name="T60" fmla="*/ 1 w 667"/>
                <a:gd name="T61" fmla="*/ 1 h 460"/>
                <a:gd name="T62" fmla="*/ 1 w 667"/>
                <a:gd name="T63" fmla="*/ 1 h 460"/>
                <a:gd name="T64" fmla="*/ 1 w 667"/>
                <a:gd name="T65" fmla="*/ 1 h 460"/>
                <a:gd name="T66" fmla="*/ 1 w 667"/>
                <a:gd name="T67" fmla="*/ 1 h 460"/>
                <a:gd name="T68" fmla="*/ 1 w 667"/>
                <a:gd name="T69" fmla="*/ 1 h 460"/>
                <a:gd name="T70" fmla="*/ 0 w 667"/>
                <a:gd name="T71" fmla="*/ 0 h 460"/>
                <a:gd name="T72" fmla="*/ 0 w 667"/>
                <a:gd name="T73" fmla="*/ 0 h 460"/>
                <a:gd name="T74" fmla="*/ 0 w 667"/>
                <a:gd name="T75" fmla="*/ 0 h 460"/>
                <a:gd name="T76" fmla="*/ 0 w 667"/>
                <a:gd name="T77" fmla="*/ 0 h 460"/>
                <a:gd name="T78" fmla="*/ 0 w 667"/>
                <a:gd name="T79" fmla="*/ 0 h 460"/>
                <a:gd name="T80" fmla="*/ 0 w 667"/>
                <a:gd name="T81" fmla="*/ 0 h 460"/>
                <a:gd name="T82" fmla="*/ 0 w 667"/>
                <a:gd name="T83" fmla="*/ 0 h 460"/>
                <a:gd name="T84" fmla="*/ 0 w 667"/>
                <a:gd name="T85" fmla="*/ 0 h 460"/>
                <a:gd name="T86" fmla="*/ 0 w 667"/>
                <a:gd name="T87" fmla="*/ 0 h 460"/>
                <a:gd name="T88" fmla="*/ 0 w 667"/>
                <a:gd name="T89" fmla="*/ 0 h 460"/>
                <a:gd name="T90" fmla="*/ 0 w 667"/>
                <a:gd name="T91" fmla="*/ 0 h 460"/>
                <a:gd name="T92" fmla="*/ 0 w 667"/>
                <a:gd name="T93" fmla="*/ 0 h 460"/>
                <a:gd name="T94" fmla="*/ 0 w 667"/>
                <a:gd name="T95" fmla="*/ 0 h 460"/>
                <a:gd name="T96" fmla="*/ 0 w 667"/>
                <a:gd name="T97" fmla="*/ 0 h 460"/>
                <a:gd name="T98" fmla="*/ 0 w 667"/>
                <a:gd name="T99" fmla="*/ 0 h 460"/>
                <a:gd name="T100" fmla="*/ 0 w 667"/>
                <a:gd name="T101" fmla="*/ 0 h 460"/>
                <a:gd name="T102" fmla="*/ 0 w 667"/>
                <a:gd name="T103" fmla="*/ 0 h 460"/>
                <a:gd name="T104" fmla="*/ 0 w 667"/>
                <a:gd name="T105" fmla="*/ 0 h 460"/>
                <a:gd name="T106" fmla="*/ 0 w 667"/>
                <a:gd name="T107" fmla="*/ 0 h 460"/>
                <a:gd name="T108" fmla="*/ 0 w 667"/>
                <a:gd name="T109" fmla="*/ 0 h 460"/>
                <a:gd name="T110" fmla="*/ 0 w 667"/>
                <a:gd name="T111" fmla="*/ 0 h 460"/>
                <a:gd name="T112" fmla="*/ 0 w 667"/>
                <a:gd name="T113" fmla="*/ 0 h 460"/>
                <a:gd name="T114" fmla="*/ 0 w 667"/>
                <a:gd name="T115" fmla="*/ 0 h 4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460"/>
                <a:gd name="T176" fmla="*/ 667 w 667"/>
                <a:gd name="T177" fmla="*/ 460 h 4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460">
                  <a:moveTo>
                    <a:pt x="165" y="92"/>
                  </a:moveTo>
                  <a:lnTo>
                    <a:pt x="212" y="98"/>
                  </a:lnTo>
                  <a:lnTo>
                    <a:pt x="219" y="95"/>
                  </a:lnTo>
                  <a:lnTo>
                    <a:pt x="213" y="82"/>
                  </a:lnTo>
                  <a:lnTo>
                    <a:pt x="214" y="75"/>
                  </a:lnTo>
                  <a:lnTo>
                    <a:pt x="210" y="62"/>
                  </a:lnTo>
                  <a:lnTo>
                    <a:pt x="213" y="56"/>
                  </a:lnTo>
                  <a:lnTo>
                    <a:pt x="219" y="52"/>
                  </a:lnTo>
                  <a:lnTo>
                    <a:pt x="227" y="40"/>
                  </a:lnTo>
                  <a:lnTo>
                    <a:pt x="248" y="38"/>
                  </a:lnTo>
                  <a:lnTo>
                    <a:pt x="255" y="36"/>
                  </a:lnTo>
                  <a:lnTo>
                    <a:pt x="258" y="29"/>
                  </a:lnTo>
                  <a:lnTo>
                    <a:pt x="257" y="23"/>
                  </a:lnTo>
                  <a:lnTo>
                    <a:pt x="263" y="19"/>
                  </a:lnTo>
                  <a:lnTo>
                    <a:pt x="275" y="27"/>
                  </a:lnTo>
                  <a:lnTo>
                    <a:pt x="281" y="29"/>
                  </a:lnTo>
                  <a:lnTo>
                    <a:pt x="275" y="17"/>
                  </a:lnTo>
                  <a:lnTo>
                    <a:pt x="269" y="13"/>
                  </a:lnTo>
                  <a:lnTo>
                    <a:pt x="276" y="8"/>
                  </a:lnTo>
                  <a:lnTo>
                    <a:pt x="282" y="9"/>
                  </a:lnTo>
                  <a:lnTo>
                    <a:pt x="287" y="5"/>
                  </a:lnTo>
                  <a:lnTo>
                    <a:pt x="288" y="0"/>
                  </a:lnTo>
                  <a:lnTo>
                    <a:pt x="322" y="31"/>
                  </a:lnTo>
                  <a:lnTo>
                    <a:pt x="330" y="34"/>
                  </a:lnTo>
                  <a:lnTo>
                    <a:pt x="337" y="32"/>
                  </a:lnTo>
                  <a:lnTo>
                    <a:pt x="351" y="35"/>
                  </a:lnTo>
                  <a:lnTo>
                    <a:pt x="354" y="40"/>
                  </a:lnTo>
                  <a:lnTo>
                    <a:pt x="353" y="47"/>
                  </a:lnTo>
                  <a:lnTo>
                    <a:pt x="353" y="54"/>
                  </a:lnTo>
                  <a:lnTo>
                    <a:pt x="365" y="62"/>
                  </a:lnTo>
                  <a:lnTo>
                    <a:pt x="357" y="64"/>
                  </a:lnTo>
                  <a:lnTo>
                    <a:pt x="357" y="72"/>
                  </a:lnTo>
                  <a:lnTo>
                    <a:pt x="358" y="78"/>
                  </a:lnTo>
                  <a:lnTo>
                    <a:pt x="356" y="85"/>
                  </a:lnTo>
                  <a:lnTo>
                    <a:pt x="361" y="91"/>
                  </a:lnTo>
                  <a:lnTo>
                    <a:pt x="373" y="97"/>
                  </a:lnTo>
                  <a:lnTo>
                    <a:pt x="416" y="104"/>
                  </a:lnTo>
                  <a:lnTo>
                    <a:pt x="422" y="100"/>
                  </a:lnTo>
                  <a:lnTo>
                    <a:pt x="422" y="94"/>
                  </a:lnTo>
                  <a:lnTo>
                    <a:pt x="428" y="91"/>
                  </a:lnTo>
                  <a:lnTo>
                    <a:pt x="449" y="110"/>
                  </a:lnTo>
                  <a:lnTo>
                    <a:pt x="452" y="116"/>
                  </a:lnTo>
                  <a:lnTo>
                    <a:pt x="453" y="130"/>
                  </a:lnTo>
                  <a:lnTo>
                    <a:pt x="456" y="137"/>
                  </a:lnTo>
                  <a:lnTo>
                    <a:pt x="467" y="145"/>
                  </a:lnTo>
                  <a:lnTo>
                    <a:pt x="470" y="159"/>
                  </a:lnTo>
                  <a:lnTo>
                    <a:pt x="470" y="166"/>
                  </a:lnTo>
                  <a:lnTo>
                    <a:pt x="479" y="184"/>
                  </a:lnTo>
                  <a:lnTo>
                    <a:pt x="546" y="235"/>
                  </a:lnTo>
                  <a:lnTo>
                    <a:pt x="560" y="236"/>
                  </a:lnTo>
                  <a:lnTo>
                    <a:pt x="613" y="281"/>
                  </a:lnTo>
                  <a:lnTo>
                    <a:pt x="620" y="282"/>
                  </a:lnTo>
                  <a:lnTo>
                    <a:pt x="626" y="279"/>
                  </a:lnTo>
                  <a:lnTo>
                    <a:pt x="633" y="278"/>
                  </a:lnTo>
                  <a:lnTo>
                    <a:pt x="652" y="285"/>
                  </a:lnTo>
                  <a:lnTo>
                    <a:pt x="656" y="290"/>
                  </a:lnTo>
                  <a:lnTo>
                    <a:pt x="667" y="298"/>
                  </a:lnTo>
                  <a:lnTo>
                    <a:pt x="661" y="310"/>
                  </a:lnTo>
                  <a:lnTo>
                    <a:pt x="662" y="336"/>
                  </a:lnTo>
                  <a:lnTo>
                    <a:pt x="649" y="336"/>
                  </a:lnTo>
                  <a:lnTo>
                    <a:pt x="628" y="325"/>
                  </a:lnTo>
                  <a:lnTo>
                    <a:pt x="619" y="325"/>
                  </a:lnTo>
                  <a:lnTo>
                    <a:pt x="617" y="328"/>
                  </a:lnTo>
                  <a:lnTo>
                    <a:pt x="617" y="336"/>
                  </a:lnTo>
                  <a:lnTo>
                    <a:pt x="615" y="340"/>
                  </a:lnTo>
                  <a:lnTo>
                    <a:pt x="613" y="341"/>
                  </a:lnTo>
                  <a:lnTo>
                    <a:pt x="600" y="342"/>
                  </a:lnTo>
                  <a:lnTo>
                    <a:pt x="595" y="340"/>
                  </a:lnTo>
                  <a:lnTo>
                    <a:pt x="588" y="341"/>
                  </a:lnTo>
                  <a:lnTo>
                    <a:pt x="583" y="347"/>
                  </a:lnTo>
                  <a:lnTo>
                    <a:pt x="580" y="350"/>
                  </a:lnTo>
                  <a:lnTo>
                    <a:pt x="579" y="353"/>
                  </a:lnTo>
                  <a:lnTo>
                    <a:pt x="579" y="357"/>
                  </a:lnTo>
                  <a:lnTo>
                    <a:pt x="574" y="372"/>
                  </a:lnTo>
                  <a:lnTo>
                    <a:pt x="572" y="375"/>
                  </a:lnTo>
                  <a:lnTo>
                    <a:pt x="568" y="396"/>
                  </a:lnTo>
                  <a:lnTo>
                    <a:pt x="556" y="405"/>
                  </a:lnTo>
                  <a:lnTo>
                    <a:pt x="549" y="405"/>
                  </a:lnTo>
                  <a:lnTo>
                    <a:pt x="545" y="411"/>
                  </a:lnTo>
                  <a:lnTo>
                    <a:pt x="537" y="413"/>
                  </a:lnTo>
                  <a:lnTo>
                    <a:pt x="530" y="417"/>
                  </a:lnTo>
                  <a:lnTo>
                    <a:pt x="509" y="424"/>
                  </a:lnTo>
                  <a:lnTo>
                    <a:pt x="503" y="423"/>
                  </a:lnTo>
                  <a:lnTo>
                    <a:pt x="504" y="427"/>
                  </a:lnTo>
                  <a:lnTo>
                    <a:pt x="508" y="432"/>
                  </a:lnTo>
                  <a:lnTo>
                    <a:pt x="506" y="435"/>
                  </a:lnTo>
                  <a:lnTo>
                    <a:pt x="502" y="437"/>
                  </a:lnTo>
                  <a:lnTo>
                    <a:pt x="501" y="448"/>
                  </a:lnTo>
                  <a:lnTo>
                    <a:pt x="496" y="450"/>
                  </a:lnTo>
                  <a:lnTo>
                    <a:pt x="489" y="452"/>
                  </a:lnTo>
                  <a:lnTo>
                    <a:pt x="484" y="459"/>
                  </a:lnTo>
                  <a:lnTo>
                    <a:pt x="472" y="458"/>
                  </a:lnTo>
                  <a:lnTo>
                    <a:pt x="466" y="460"/>
                  </a:lnTo>
                  <a:lnTo>
                    <a:pt x="462" y="460"/>
                  </a:lnTo>
                  <a:lnTo>
                    <a:pt x="457" y="454"/>
                  </a:lnTo>
                  <a:lnTo>
                    <a:pt x="451" y="451"/>
                  </a:lnTo>
                  <a:lnTo>
                    <a:pt x="446" y="447"/>
                  </a:lnTo>
                  <a:lnTo>
                    <a:pt x="435" y="448"/>
                  </a:lnTo>
                  <a:lnTo>
                    <a:pt x="426" y="446"/>
                  </a:lnTo>
                  <a:lnTo>
                    <a:pt x="424" y="444"/>
                  </a:lnTo>
                  <a:lnTo>
                    <a:pt x="414" y="435"/>
                  </a:lnTo>
                  <a:lnTo>
                    <a:pt x="415" y="423"/>
                  </a:lnTo>
                  <a:lnTo>
                    <a:pt x="413" y="414"/>
                  </a:lnTo>
                  <a:lnTo>
                    <a:pt x="413" y="382"/>
                  </a:lnTo>
                  <a:lnTo>
                    <a:pt x="408" y="378"/>
                  </a:lnTo>
                  <a:lnTo>
                    <a:pt x="386" y="378"/>
                  </a:lnTo>
                  <a:lnTo>
                    <a:pt x="332" y="343"/>
                  </a:lnTo>
                  <a:lnTo>
                    <a:pt x="329" y="332"/>
                  </a:lnTo>
                  <a:lnTo>
                    <a:pt x="320" y="321"/>
                  </a:lnTo>
                  <a:lnTo>
                    <a:pt x="312" y="317"/>
                  </a:lnTo>
                  <a:lnTo>
                    <a:pt x="300" y="314"/>
                  </a:lnTo>
                  <a:lnTo>
                    <a:pt x="291" y="317"/>
                  </a:lnTo>
                  <a:lnTo>
                    <a:pt x="237" y="297"/>
                  </a:lnTo>
                  <a:lnTo>
                    <a:pt x="216" y="276"/>
                  </a:lnTo>
                  <a:lnTo>
                    <a:pt x="186" y="278"/>
                  </a:lnTo>
                  <a:lnTo>
                    <a:pt x="185" y="284"/>
                  </a:lnTo>
                  <a:lnTo>
                    <a:pt x="179" y="289"/>
                  </a:lnTo>
                  <a:lnTo>
                    <a:pt x="170" y="289"/>
                  </a:lnTo>
                  <a:lnTo>
                    <a:pt x="160" y="286"/>
                  </a:lnTo>
                  <a:lnTo>
                    <a:pt x="137" y="289"/>
                  </a:lnTo>
                  <a:lnTo>
                    <a:pt x="96" y="324"/>
                  </a:lnTo>
                  <a:lnTo>
                    <a:pt x="68" y="327"/>
                  </a:lnTo>
                  <a:lnTo>
                    <a:pt x="62" y="267"/>
                  </a:lnTo>
                  <a:lnTo>
                    <a:pt x="66" y="248"/>
                  </a:lnTo>
                  <a:lnTo>
                    <a:pt x="73" y="235"/>
                  </a:lnTo>
                  <a:lnTo>
                    <a:pt x="64" y="233"/>
                  </a:lnTo>
                  <a:lnTo>
                    <a:pt x="49" y="216"/>
                  </a:lnTo>
                  <a:lnTo>
                    <a:pt x="43" y="214"/>
                  </a:lnTo>
                  <a:lnTo>
                    <a:pt x="43" y="212"/>
                  </a:lnTo>
                  <a:lnTo>
                    <a:pt x="66" y="200"/>
                  </a:lnTo>
                  <a:lnTo>
                    <a:pt x="50" y="193"/>
                  </a:lnTo>
                  <a:lnTo>
                    <a:pt x="43" y="187"/>
                  </a:lnTo>
                  <a:lnTo>
                    <a:pt x="52" y="179"/>
                  </a:lnTo>
                  <a:lnTo>
                    <a:pt x="66" y="186"/>
                  </a:lnTo>
                  <a:lnTo>
                    <a:pt x="61" y="177"/>
                  </a:lnTo>
                  <a:lnTo>
                    <a:pt x="44" y="170"/>
                  </a:lnTo>
                  <a:lnTo>
                    <a:pt x="29" y="174"/>
                  </a:lnTo>
                  <a:lnTo>
                    <a:pt x="22" y="181"/>
                  </a:lnTo>
                  <a:lnTo>
                    <a:pt x="18" y="181"/>
                  </a:lnTo>
                  <a:lnTo>
                    <a:pt x="12" y="156"/>
                  </a:lnTo>
                  <a:lnTo>
                    <a:pt x="13" y="142"/>
                  </a:lnTo>
                  <a:lnTo>
                    <a:pt x="19" y="133"/>
                  </a:lnTo>
                  <a:lnTo>
                    <a:pt x="18" y="109"/>
                  </a:lnTo>
                  <a:lnTo>
                    <a:pt x="28" y="129"/>
                  </a:lnTo>
                  <a:lnTo>
                    <a:pt x="46" y="129"/>
                  </a:lnTo>
                  <a:lnTo>
                    <a:pt x="63" y="134"/>
                  </a:lnTo>
                  <a:lnTo>
                    <a:pt x="71" y="133"/>
                  </a:lnTo>
                  <a:lnTo>
                    <a:pt x="85" y="138"/>
                  </a:lnTo>
                  <a:lnTo>
                    <a:pt x="92" y="133"/>
                  </a:lnTo>
                  <a:lnTo>
                    <a:pt x="85" y="131"/>
                  </a:lnTo>
                  <a:lnTo>
                    <a:pt x="84" y="127"/>
                  </a:lnTo>
                  <a:lnTo>
                    <a:pt x="97" y="124"/>
                  </a:lnTo>
                  <a:lnTo>
                    <a:pt x="107" y="108"/>
                  </a:lnTo>
                  <a:lnTo>
                    <a:pt x="74" y="78"/>
                  </a:lnTo>
                  <a:lnTo>
                    <a:pt x="69" y="62"/>
                  </a:lnTo>
                  <a:lnTo>
                    <a:pt x="58" y="50"/>
                  </a:lnTo>
                  <a:lnTo>
                    <a:pt x="48" y="47"/>
                  </a:lnTo>
                  <a:lnTo>
                    <a:pt x="19" y="60"/>
                  </a:lnTo>
                  <a:lnTo>
                    <a:pt x="12" y="70"/>
                  </a:lnTo>
                  <a:lnTo>
                    <a:pt x="12" y="78"/>
                  </a:lnTo>
                  <a:lnTo>
                    <a:pt x="16" y="80"/>
                  </a:lnTo>
                  <a:lnTo>
                    <a:pt x="16" y="103"/>
                  </a:lnTo>
                  <a:lnTo>
                    <a:pt x="15" y="100"/>
                  </a:lnTo>
                  <a:lnTo>
                    <a:pt x="3" y="78"/>
                  </a:lnTo>
                  <a:lnTo>
                    <a:pt x="0" y="63"/>
                  </a:lnTo>
                  <a:lnTo>
                    <a:pt x="26" y="40"/>
                  </a:lnTo>
                  <a:lnTo>
                    <a:pt x="72" y="26"/>
                  </a:lnTo>
                  <a:lnTo>
                    <a:pt x="80" y="26"/>
                  </a:lnTo>
                  <a:lnTo>
                    <a:pt x="104" y="40"/>
                  </a:lnTo>
                  <a:lnTo>
                    <a:pt x="131" y="90"/>
                  </a:lnTo>
                  <a:lnTo>
                    <a:pt x="139" y="95"/>
                  </a:lnTo>
                  <a:lnTo>
                    <a:pt x="155" y="96"/>
                  </a:lnTo>
                  <a:lnTo>
                    <a:pt x="165" y="9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13" name="Freeform 713"/>
            <p:cNvSpPr>
              <a:spLocks/>
            </p:cNvSpPr>
            <p:nvPr/>
          </p:nvSpPr>
          <p:spPr bwMode="auto">
            <a:xfrm>
              <a:off x="6140147" y="3144279"/>
              <a:ext cx="251096" cy="118541"/>
            </a:xfrm>
            <a:custGeom>
              <a:avLst/>
              <a:gdLst>
                <a:gd name="T0" fmla="*/ 0 w 519"/>
                <a:gd name="T1" fmla="*/ 0 h 247"/>
                <a:gd name="T2" fmla="*/ 0 w 519"/>
                <a:gd name="T3" fmla="*/ 0 h 247"/>
                <a:gd name="T4" fmla="*/ 0 w 519"/>
                <a:gd name="T5" fmla="*/ 0 h 247"/>
                <a:gd name="T6" fmla="*/ 0 w 519"/>
                <a:gd name="T7" fmla="*/ 0 h 247"/>
                <a:gd name="T8" fmla="*/ 0 w 519"/>
                <a:gd name="T9" fmla="*/ 0 h 247"/>
                <a:gd name="T10" fmla="*/ 0 w 519"/>
                <a:gd name="T11" fmla="*/ 0 h 247"/>
                <a:gd name="T12" fmla="*/ 0 w 519"/>
                <a:gd name="T13" fmla="*/ 0 h 247"/>
                <a:gd name="T14" fmla="*/ 1 w 519"/>
                <a:gd name="T15" fmla="*/ 0 h 247"/>
                <a:gd name="T16" fmla="*/ 1 w 519"/>
                <a:gd name="T17" fmla="*/ 0 h 247"/>
                <a:gd name="T18" fmla="*/ 1 w 519"/>
                <a:gd name="T19" fmla="*/ 0 h 247"/>
                <a:gd name="T20" fmla="*/ 1 w 519"/>
                <a:gd name="T21" fmla="*/ 0 h 247"/>
                <a:gd name="T22" fmla="*/ 1 w 519"/>
                <a:gd name="T23" fmla="*/ 0 h 247"/>
                <a:gd name="T24" fmla="*/ 1 w 519"/>
                <a:gd name="T25" fmla="*/ 0 h 247"/>
                <a:gd name="T26" fmla="*/ 1 w 519"/>
                <a:gd name="T27" fmla="*/ 0 h 247"/>
                <a:gd name="T28" fmla="*/ 0 w 519"/>
                <a:gd name="T29" fmla="*/ 0 h 247"/>
                <a:gd name="T30" fmla="*/ 0 w 519"/>
                <a:gd name="T31" fmla="*/ 0 h 247"/>
                <a:gd name="T32" fmla="*/ 0 w 519"/>
                <a:gd name="T33" fmla="*/ 0 h 247"/>
                <a:gd name="T34" fmla="*/ 0 w 519"/>
                <a:gd name="T35" fmla="*/ 0 h 247"/>
                <a:gd name="T36" fmla="*/ 0 w 519"/>
                <a:gd name="T37" fmla="*/ 0 h 247"/>
                <a:gd name="T38" fmla="*/ 0 w 519"/>
                <a:gd name="T39" fmla="*/ 0 h 247"/>
                <a:gd name="T40" fmla="*/ 0 w 519"/>
                <a:gd name="T41" fmla="*/ 0 h 247"/>
                <a:gd name="T42" fmla="*/ 0 w 519"/>
                <a:gd name="T43" fmla="*/ 0 h 247"/>
                <a:gd name="T44" fmla="*/ 0 w 519"/>
                <a:gd name="T45" fmla="*/ 0 h 247"/>
                <a:gd name="T46" fmla="*/ 0 w 519"/>
                <a:gd name="T47" fmla="*/ 0 h 247"/>
                <a:gd name="T48" fmla="*/ 0 w 519"/>
                <a:gd name="T49" fmla="*/ 0 h 247"/>
                <a:gd name="T50" fmla="*/ 0 w 519"/>
                <a:gd name="T51" fmla="*/ 0 h 247"/>
                <a:gd name="T52" fmla="*/ 0 w 519"/>
                <a:gd name="T53" fmla="*/ 0 h 247"/>
                <a:gd name="T54" fmla="*/ 0 w 519"/>
                <a:gd name="T55" fmla="*/ 0 h 247"/>
                <a:gd name="T56" fmla="*/ 0 w 519"/>
                <a:gd name="T57" fmla="*/ 0 h 247"/>
                <a:gd name="T58" fmla="*/ 0 w 519"/>
                <a:gd name="T59" fmla="*/ 0 h 247"/>
                <a:gd name="T60" fmla="*/ 0 w 519"/>
                <a:gd name="T61" fmla="*/ 0 h 247"/>
                <a:gd name="T62" fmla="*/ 0 w 519"/>
                <a:gd name="T63" fmla="*/ 0 h 247"/>
                <a:gd name="T64" fmla="*/ 0 w 519"/>
                <a:gd name="T65" fmla="*/ 0 h 247"/>
                <a:gd name="T66" fmla="*/ 0 w 519"/>
                <a:gd name="T67" fmla="*/ 0 h 247"/>
                <a:gd name="T68" fmla="*/ 0 w 519"/>
                <a:gd name="T69" fmla="*/ 0 h 247"/>
                <a:gd name="T70" fmla="*/ 0 w 519"/>
                <a:gd name="T71" fmla="*/ 0 h 247"/>
                <a:gd name="T72" fmla="*/ 0 w 519"/>
                <a:gd name="T73" fmla="*/ 0 h 247"/>
                <a:gd name="T74" fmla="*/ 0 w 519"/>
                <a:gd name="T75" fmla="*/ 0 h 247"/>
                <a:gd name="T76" fmla="*/ 0 w 519"/>
                <a:gd name="T77" fmla="*/ 0 h 247"/>
                <a:gd name="T78" fmla="*/ 0 w 519"/>
                <a:gd name="T79" fmla="*/ 0 h 247"/>
                <a:gd name="T80" fmla="*/ 0 w 519"/>
                <a:gd name="T81" fmla="*/ 0 h 247"/>
                <a:gd name="T82" fmla="*/ 0 w 519"/>
                <a:gd name="T83" fmla="*/ 0 h 247"/>
                <a:gd name="T84" fmla="*/ 0 w 519"/>
                <a:gd name="T85" fmla="*/ 0 h 247"/>
                <a:gd name="T86" fmla="*/ 0 w 519"/>
                <a:gd name="T87" fmla="*/ 0 h 247"/>
                <a:gd name="T88" fmla="*/ 0 w 519"/>
                <a:gd name="T89" fmla="*/ 0 h 247"/>
                <a:gd name="T90" fmla="*/ 0 w 519"/>
                <a:gd name="T91" fmla="*/ 0 h 247"/>
                <a:gd name="T92" fmla="*/ 0 w 519"/>
                <a:gd name="T93" fmla="*/ 0 h 247"/>
                <a:gd name="T94" fmla="*/ 0 w 519"/>
                <a:gd name="T95" fmla="*/ 0 h 247"/>
                <a:gd name="T96" fmla="*/ 0 w 519"/>
                <a:gd name="T97" fmla="*/ 0 h 247"/>
                <a:gd name="T98" fmla="*/ 0 w 519"/>
                <a:gd name="T99" fmla="*/ 0 h 247"/>
                <a:gd name="T100" fmla="*/ 0 w 519"/>
                <a:gd name="T101" fmla="*/ 0 h 247"/>
                <a:gd name="T102" fmla="*/ 0 w 519"/>
                <a:gd name="T103" fmla="*/ 0 h 247"/>
                <a:gd name="T104" fmla="*/ 0 w 519"/>
                <a:gd name="T105" fmla="*/ 0 h 247"/>
                <a:gd name="T106" fmla="*/ 0 w 519"/>
                <a:gd name="T107" fmla="*/ 0 h 247"/>
                <a:gd name="T108" fmla="*/ 0 w 519"/>
                <a:gd name="T109" fmla="*/ 0 h 247"/>
                <a:gd name="T110" fmla="*/ 0 w 519"/>
                <a:gd name="T111" fmla="*/ 0 h 247"/>
                <a:gd name="T112" fmla="*/ 0 w 519"/>
                <a:gd name="T113" fmla="*/ 0 h 247"/>
                <a:gd name="T114" fmla="*/ 0 w 519"/>
                <a:gd name="T115" fmla="*/ 0 h 2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9"/>
                <a:gd name="T175" fmla="*/ 0 h 247"/>
                <a:gd name="T176" fmla="*/ 519 w 519"/>
                <a:gd name="T177" fmla="*/ 247 h 2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9" h="247">
                  <a:moveTo>
                    <a:pt x="216" y="229"/>
                  </a:moveTo>
                  <a:lnTo>
                    <a:pt x="214" y="220"/>
                  </a:lnTo>
                  <a:lnTo>
                    <a:pt x="223" y="204"/>
                  </a:lnTo>
                  <a:lnTo>
                    <a:pt x="250" y="192"/>
                  </a:lnTo>
                  <a:lnTo>
                    <a:pt x="254" y="187"/>
                  </a:lnTo>
                  <a:lnTo>
                    <a:pt x="261" y="187"/>
                  </a:lnTo>
                  <a:lnTo>
                    <a:pt x="266" y="174"/>
                  </a:lnTo>
                  <a:lnTo>
                    <a:pt x="275" y="177"/>
                  </a:lnTo>
                  <a:lnTo>
                    <a:pt x="287" y="172"/>
                  </a:lnTo>
                  <a:lnTo>
                    <a:pt x="296" y="174"/>
                  </a:lnTo>
                  <a:lnTo>
                    <a:pt x="301" y="185"/>
                  </a:lnTo>
                  <a:lnTo>
                    <a:pt x="333" y="184"/>
                  </a:lnTo>
                  <a:lnTo>
                    <a:pt x="345" y="175"/>
                  </a:lnTo>
                  <a:lnTo>
                    <a:pt x="350" y="160"/>
                  </a:lnTo>
                  <a:lnTo>
                    <a:pt x="358" y="150"/>
                  </a:lnTo>
                  <a:lnTo>
                    <a:pt x="422" y="137"/>
                  </a:lnTo>
                  <a:lnTo>
                    <a:pt x="429" y="125"/>
                  </a:lnTo>
                  <a:lnTo>
                    <a:pt x="442" y="113"/>
                  </a:lnTo>
                  <a:lnTo>
                    <a:pt x="513" y="80"/>
                  </a:lnTo>
                  <a:lnTo>
                    <a:pt x="519" y="68"/>
                  </a:lnTo>
                  <a:lnTo>
                    <a:pt x="519" y="59"/>
                  </a:lnTo>
                  <a:lnTo>
                    <a:pt x="513" y="60"/>
                  </a:lnTo>
                  <a:lnTo>
                    <a:pt x="496" y="48"/>
                  </a:lnTo>
                  <a:lnTo>
                    <a:pt x="482" y="46"/>
                  </a:lnTo>
                  <a:lnTo>
                    <a:pt x="469" y="30"/>
                  </a:lnTo>
                  <a:lnTo>
                    <a:pt x="442" y="27"/>
                  </a:lnTo>
                  <a:lnTo>
                    <a:pt x="436" y="24"/>
                  </a:lnTo>
                  <a:lnTo>
                    <a:pt x="381" y="20"/>
                  </a:lnTo>
                  <a:lnTo>
                    <a:pt x="368" y="15"/>
                  </a:lnTo>
                  <a:lnTo>
                    <a:pt x="362" y="14"/>
                  </a:lnTo>
                  <a:lnTo>
                    <a:pt x="349" y="20"/>
                  </a:lnTo>
                  <a:lnTo>
                    <a:pt x="280" y="19"/>
                  </a:lnTo>
                  <a:lnTo>
                    <a:pt x="274" y="15"/>
                  </a:lnTo>
                  <a:lnTo>
                    <a:pt x="267" y="14"/>
                  </a:lnTo>
                  <a:lnTo>
                    <a:pt x="253" y="15"/>
                  </a:lnTo>
                  <a:lnTo>
                    <a:pt x="230" y="0"/>
                  </a:lnTo>
                  <a:lnTo>
                    <a:pt x="224" y="3"/>
                  </a:lnTo>
                  <a:lnTo>
                    <a:pt x="217" y="5"/>
                  </a:lnTo>
                  <a:lnTo>
                    <a:pt x="211" y="7"/>
                  </a:lnTo>
                  <a:lnTo>
                    <a:pt x="199" y="15"/>
                  </a:lnTo>
                  <a:lnTo>
                    <a:pt x="199" y="23"/>
                  </a:lnTo>
                  <a:lnTo>
                    <a:pt x="195" y="28"/>
                  </a:lnTo>
                  <a:lnTo>
                    <a:pt x="193" y="42"/>
                  </a:lnTo>
                  <a:lnTo>
                    <a:pt x="190" y="48"/>
                  </a:lnTo>
                  <a:lnTo>
                    <a:pt x="118" y="27"/>
                  </a:lnTo>
                  <a:lnTo>
                    <a:pt x="111" y="28"/>
                  </a:lnTo>
                  <a:lnTo>
                    <a:pt x="104" y="26"/>
                  </a:lnTo>
                  <a:lnTo>
                    <a:pt x="84" y="30"/>
                  </a:lnTo>
                  <a:lnTo>
                    <a:pt x="82" y="37"/>
                  </a:lnTo>
                  <a:lnTo>
                    <a:pt x="83" y="44"/>
                  </a:lnTo>
                  <a:lnTo>
                    <a:pt x="76" y="55"/>
                  </a:lnTo>
                  <a:lnTo>
                    <a:pt x="90" y="61"/>
                  </a:lnTo>
                  <a:lnTo>
                    <a:pt x="92" y="67"/>
                  </a:lnTo>
                  <a:lnTo>
                    <a:pt x="80" y="73"/>
                  </a:lnTo>
                  <a:lnTo>
                    <a:pt x="48" y="102"/>
                  </a:lnTo>
                  <a:lnTo>
                    <a:pt x="47" y="108"/>
                  </a:lnTo>
                  <a:lnTo>
                    <a:pt x="54" y="111"/>
                  </a:lnTo>
                  <a:lnTo>
                    <a:pt x="59" y="115"/>
                  </a:lnTo>
                  <a:lnTo>
                    <a:pt x="66" y="112"/>
                  </a:lnTo>
                  <a:lnTo>
                    <a:pt x="73" y="123"/>
                  </a:lnTo>
                  <a:lnTo>
                    <a:pt x="92" y="132"/>
                  </a:lnTo>
                  <a:lnTo>
                    <a:pt x="99" y="132"/>
                  </a:lnTo>
                  <a:lnTo>
                    <a:pt x="102" y="125"/>
                  </a:lnTo>
                  <a:lnTo>
                    <a:pt x="107" y="121"/>
                  </a:lnTo>
                  <a:lnTo>
                    <a:pt x="112" y="108"/>
                  </a:lnTo>
                  <a:lnTo>
                    <a:pt x="118" y="112"/>
                  </a:lnTo>
                  <a:lnTo>
                    <a:pt x="122" y="118"/>
                  </a:lnTo>
                  <a:lnTo>
                    <a:pt x="122" y="124"/>
                  </a:lnTo>
                  <a:lnTo>
                    <a:pt x="139" y="137"/>
                  </a:lnTo>
                  <a:lnTo>
                    <a:pt x="146" y="136"/>
                  </a:lnTo>
                  <a:lnTo>
                    <a:pt x="156" y="146"/>
                  </a:lnTo>
                  <a:lnTo>
                    <a:pt x="170" y="149"/>
                  </a:lnTo>
                  <a:lnTo>
                    <a:pt x="176" y="148"/>
                  </a:lnTo>
                  <a:lnTo>
                    <a:pt x="182" y="151"/>
                  </a:lnTo>
                  <a:lnTo>
                    <a:pt x="178" y="156"/>
                  </a:lnTo>
                  <a:lnTo>
                    <a:pt x="164" y="160"/>
                  </a:lnTo>
                  <a:lnTo>
                    <a:pt x="161" y="167"/>
                  </a:lnTo>
                  <a:lnTo>
                    <a:pt x="156" y="170"/>
                  </a:lnTo>
                  <a:lnTo>
                    <a:pt x="150" y="168"/>
                  </a:lnTo>
                  <a:lnTo>
                    <a:pt x="144" y="173"/>
                  </a:lnTo>
                  <a:lnTo>
                    <a:pt x="138" y="173"/>
                  </a:lnTo>
                  <a:lnTo>
                    <a:pt x="132" y="177"/>
                  </a:lnTo>
                  <a:lnTo>
                    <a:pt x="129" y="183"/>
                  </a:lnTo>
                  <a:lnTo>
                    <a:pt x="123" y="187"/>
                  </a:lnTo>
                  <a:lnTo>
                    <a:pt x="109" y="190"/>
                  </a:lnTo>
                  <a:lnTo>
                    <a:pt x="97" y="185"/>
                  </a:lnTo>
                  <a:lnTo>
                    <a:pt x="80" y="185"/>
                  </a:lnTo>
                  <a:lnTo>
                    <a:pt x="76" y="192"/>
                  </a:lnTo>
                  <a:lnTo>
                    <a:pt x="69" y="194"/>
                  </a:lnTo>
                  <a:lnTo>
                    <a:pt x="66" y="201"/>
                  </a:lnTo>
                  <a:lnTo>
                    <a:pt x="59" y="203"/>
                  </a:lnTo>
                  <a:lnTo>
                    <a:pt x="47" y="195"/>
                  </a:lnTo>
                  <a:lnTo>
                    <a:pt x="19" y="194"/>
                  </a:lnTo>
                  <a:lnTo>
                    <a:pt x="0" y="203"/>
                  </a:lnTo>
                  <a:lnTo>
                    <a:pt x="0" y="224"/>
                  </a:lnTo>
                  <a:lnTo>
                    <a:pt x="4" y="229"/>
                  </a:lnTo>
                  <a:lnTo>
                    <a:pt x="12" y="229"/>
                  </a:lnTo>
                  <a:lnTo>
                    <a:pt x="18" y="227"/>
                  </a:lnTo>
                  <a:lnTo>
                    <a:pt x="31" y="230"/>
                  </a:lnTo>
                  <a:lnTo>
                    <a:pt x="58" y="227"/>
                  </a:lnTo>
                  <a:lnTo>
                    <a:pt x="66" y="229"/>
                  </a:lnTo>
                  <a:lnTo>
                    <a:pt x="70" y="235"/>
                  </a:lnTo>
                  <a:lnTo>
                    <a:pt x="76" y="236"/>
                  </a:lnTo>
                  <a:lnTo>
                    <a:pt x="103" y="227"/>
                  </a:lnTo>
                  <a:lnTo>
                    <a:pt x="109" y="231"/>
                  </a:lnTo>
                  <a:lnTo>
                    <a:pt x="117" y="232"/>
                  </a:lnTo>
                  <a:lnTo>
                    <a:pt x="120" y="246"/>
                  </a:lnTo>
                  <a:lnTo>
                    <a:pt x="134" y="244"/>
                  </a:lnTo>
                  <a:lnTo>
                    <a:pt x="140" y="247"/>
                  </a:lnTo>
                  <a:lnTo>
                    <a:pt x="153" y="241"/>
                  </a:lnTo>
                  <a:lnTo>
                    <a:pt x="166" y="239"/>
                  </a:lnTo>
                  <a:lnTo>
                    <a:pt x="180" y="241"/>
                  </a:lnTo>
                  <a:lnTo>
                    <a:pt x="189" y="239"/>
                  </a:lnTo>
                  <a:lnTo>
                    <a:pt x="197" y="240"/>
                  </a:lnTo>
                  <a:lnTo>
                    <a:pt x="199" y="226"/>
                  </a:lnTo>
                  <a:lnTo>
                    <a:pt x="216" y="2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4" name="Freeform 714"/>
            <p:cNvSpPr>
              <a:spLocks/>
            </p:cNvSpPr>
            <p:nvPr/>
          </p:nvSpPr>
          <p:spPr bwMode="auto">
            <a:xfrm>
              <a:off x="6140147" y="3144279"/>
              <a:ext cx="251096" cy="118541"/>
            </a:xfrm>
            <a:custGeom>
              <a:avLst/>
              <a:gdLst>
                <a:gd name="T0" fmla="*/ 0 w 519"/>
                <a:gd name="T1" fmla="*/ 0 h 247"/>
                <a:gd name="T2" fmla="*/ 0 w 519"/>
                <a:gd name="T3" fmla="*/ 0 h 247"/>
                <a:gd name="T4" fmla="*/ 0 w 519"/>
                <a:gd name="T5" fmla="*/ 0 h 247"/>
                <a:gd name="T6" fmla="*/ 0 w 519"/>
                <a:gd name="T7" fmla="*/ 0 h 247"/>
                <a:gd name="T8" fmla="*/ 0 w 519"/>
                <a:gd name="T9" fmla="*/ 0 h 247"/>
                <a:gd name="T10" fmla="*/ 0 w 519"/>
                <a:gd name="T11" fmla="*/ 0 h 247"/>
                <a:gd name="T12" fmla="*/ 0 w 519"/>
                <a:gd name="T13" fmla="*/ 0 h 247"/>
                <a:gd name="T14" fmla="*/ 1 w 519"/>
                <a:gd name="T15" fmla="*/ 0 h 247"/>
                <a:gd name="T16" fmla="*/ 1 w 519"/>
                <a:gd name="T17" fmla="*/ 0 h 247"/>
                <a:gd name="T18" fmla="*/ 1 w 519"/>
                <a:gd name="T19" fmla="*/ 0 h 247"/>
                <a:gd name="T20" fmla="*/ 1 w 519"/>
                <a:gd name="T21" fmla="*/ 0 h 247"/>
                <a:gd name="T22" fmla="*/ 1 w 519"/>
                <a:gd name="T23" fmla="*/ 0 h 247"/>
                <a:gd name="T24" fmla="*/ 1 w 519"/>
                <a:gd name="T25" fmla="*/ 0 h 247"/>
                <a:gd name="T26" fmla="*/ 1 w 519"/>
                <a:gd name="T27" fmla="*/ 0 h 247"/>
                <a:gd name="T28" fmla="*/ 0 w 519"/>
                <a:gd name="T29" fmla="*/ 0 h 247"/>
                <a:gd name="T30" fmla="*/ 0 w 519"/>
                <a:gd name="T31" fmla="*/ 0 h 247"/>
                <a:gd name="T32" fmla="*/ 0 w 519"/>
                <a:gd name="T33" fmla="*/ 0 h 247"/>
                <a:gd name="T34" fmla="*/ 0 w 519"/>
                <a:gd name="T35" fmla="*/ 0 h 247"/>
                <a:gd name="T36" fmla="*/ 0 w 519"/>
                <a:gd name="T37" fmla="*/ 0 h 247"/>
                <a:gd name="T38" fmla="*/ 0 w 519"/>
                <a:gd name="T39" fmla="*/ 0 h 247"/>
                <a:gd name="T40" fmla="*/ 0 w 519"/>
                <a:gd name="T41" fmla="*/ 0 h 247"/>
                <a:gd name="T42" fmla="*/ 0 w 519"/>
                <a:gd name="T43" fmla="*/ 0 h 247"/>
                <a:gd name="T44" fmla="*/ 0 w 519"/>
                <a:gd name="T45" fmla="*/ 0 h 247"/>
                <a:gd name="T46" fmla="*/ 0 w 519"/>
                <a:gd name="T47" fmla="*/ 0 h 247"/>
                <a:gd name="T48" fmla="*/ 0 w 519"/>
                <a:gd name="T49" fmla="*/ 0 h 247"/>
                <a:gd name="T50" fmla="*/ 0 w 519"/>
                <a:gd name="T51" fmla="*/ 0 h 247"/>
                <a:gd name="T52" fmla="*/ 0 w 519"/>
                <a:gd name="T53" fmla="*/ 0 h 247"/>
                <a:gd name="T54" fmla="*/ 0 w 519"/>
                <a:gd name="T55" fmla="*/ 0 h 247"/>
                <a:gd name="T56" fmla="*/ 0 w 519"/>
                <a:gd name="T57" fmla="*/ 0 h 247"/>
                <a:gd name="T58" fmla="*/ 0 w 519"/>
                <a:gd name="T59" fmla="*/ 0 h 247"/>
                <a:gd name="T60" fmla="*/ 0 w 519"/>
                <a:gd name="T61" fmla="*/ 0 h 247"/>
                <a:gd name="T62" fmla="*/ 0 w 519"/>
                <a:gd name="T63" fmla="*/ 0 h 247"/>
                <a:gd name="T64" fmla="*/ 0 w 519"/>
                <a:gd name="T65" fmla="*/ 0 h 247"/>
                <a:gd name="T66" fmla="*/ 0 w 519"/>
                <a:gd name="T67" fmla="*/ 0 h 247"/>
                <a:gd name="T68" fmla="*/ 0 w 519"/>
                <a:gd name="T69" fmla="*/ 0 h 247"/>
                <a:gd name="T70" fmla="*/ 0 w 519"/>
                <a:gd name="T71" fmla="*/ 0 h 247"/>
                <a:gd name="T72" fmla="*/ 0 w 519"/>
                <a:gd name="T73" fmla="*/ 0 h 247"/>
                <a:gd name="T74" fmla="*/ 0 w 519"/>
                <a:gd name="T75" fmla="*/ 0 h 247"/>
                <a:gd name="T76" fmla="*/ 0 w 519"/>
                <a:gd name="T77" fmla="*/ 0 h 247"/>
                <a:gd name="T78" fmla="*/ 0 w 519"/>
                <a:gd name="T79" fmla="*/ 0 h 247"/>
                <a:gd name="T80" fmla="*/ 0 w 519"/>
                <a:gd name="T81" fmla="*/ 0 h 247"/>
                <a:gd name="T82" fmla="*/ 0 w 519"/>
                <a:gd name="T83" fmla="*/ 0 h 247"/>
                <a:gd name="T84" fmla="*/ 0 w 519"/>
                <a:gd name="T85" fmla="*/ 0 h 247"/>
                <a:gd name="T86" fmla="*/ 0 w 519"/>
                <a:gd name="T87" fmla="*/ 0 h 247"/>
                <a:gd name="T88" fmla="*/ 0 w 519"/>
                <a:gd name="T89" fmla="*/ 0 h 247"/>
                <a:gd name="T90" fmla="*/ 0 w 519"/>
                <a:gd name="T91" fmla="*/ 0 h 247"/>
                <a:gd name="T92" fmla="*/ 0 w 519"/>
                <a:gd name="T93" fmla="*/ 0 h 247"/>
                <a:gd name="T94" fmla="*/ 0 w 519"/>
                <a:gd name="T95" fmla="*/ 0 h 247"/>
                <a:gd name="T96" fmla="*/ 0 w 519"/>
                <a:gd name="T97" fmla="*/ 0 h 247"/>
                <a:gd name="T98" fmla="*/ 0 w 519"/>
                <a:gd name="T99" fmla="*/ 0 h 247"/>
                <a:gd name="T100" fmla="*/ 0 w 519"/>
                <a:gd name="T101" fmla="*/ 0 h 247"/>
                <a:gd name="T102" fmla="*/ 0 w 519"/>
                <a:gd name="T103" fmla="*/ 0 h 247"/>
                <a:gd name="T104" fmla="*/ 0 w 519"/>
                <a:gd name="T105" fmla="*/ 0 h 247"/>
                <a:gd name="T106" fmla="*/ 0 w 519"/>
                <a:gd name="T107" fmla="*/ 0 h 247"/>
                <a:gd name="T108" fmla="*/ 0 w 519"/>
                <a:gd name="T109" fmla="*/ 0 h 247"/>
                <a:gd name="T110" fmla="*/ 0 w 519"/>
                <a:gd name="T111" fmla="*/ 0 h 247"/>
                <a:gd name="T112" fmla="*/ 0 w 519"/>
                <a:gd name="T113" fmla="*/ 0 h 247"/>
                <a:gd name="T114" fmla="*/ 0 w 519"/>
                <a:gd name="T115" fmla="*/ 0 h 2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9"/>
                <a:gd name="T175" fmla="*/ 0 h 247"/>
                <a:gd name="T176" fmla="*/ 519 w 519"/>
                <a:gd name="T177" fmla="*/ 247 h 2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9" h="247">
                  <a:moveTo>
                    <a:pt x="216" y="229"/>
                  </a:moveTo>
                  <a:lnTo>
                    <a:pt x="214" y="220"/>
                  </a:lnTo>
                  <a:lnTo>
                    <a:pt x="223" y="204"/>
                  </a:lnTo>
                  <a:lnTo>
                    <a:pt x="250" y="192"/>
                  </a:lnTo>
                  <a:lnTo>
                    <a:pt x="254" y="187"/>
                  </a:lnTo>
                  <a:lnTo>
                    <a:pt x="261" y="187"/>
                  </a:lnTo>
                  <a:lnTo>
                    <a:pt x="266" y="174"/>
                  </a:lnTo>
                  <a:lnTo>
                    <a:pt x="275" y="177"/>
                  </a:lnTo>
                  <a:lnTo>
                    <a:pt x="287" y="172"/>
                  </a:lnTo>
                  <a:lnTo>
                    <a:pt x="296" y="174"/>
                  </a:lnTo>
                  <a:lnTo>
                    <a:pt x="301" y="185"/>
                  </a:lnTo>
                  <a:lnTo>
                    <a:pt x="333" y="184"/>
                  </a:lnTo>
                  <a:lnTo>
                    <a:pt x="345" y="175"/>
                  </a:lnTo>
                  <a:lnTo>
                    <a:pt x="350" y="160"/>
                  </a:lnTo>
                  <a:lnTo>
                    <a:pt x="358" y="150"/>
                  </a:lnTo>
                  <a:lnTo>
                    <a:pt x="422" y="137"/>
                  </a:lnTo>
                  <a:lnTo>
                    <a:pt x="429" y="125"/>
                  </a:lnTo>
                  <a:lnTo>
                    <a:pt x="442" y="113"/>
                  </a:lnTo>
                  <a:lnTo>
                    <a:pt x="513" y="80"/>
                  </a:lnTo>
                  <a:lnTo>
                    <a:pt x="519" y="68"/>
                  </a:lnTo>
                  <a:lnTo>
                    <a:pt x="519" y="59"/>
                  </a:lnTo>
                  <a:lnTo>
                    <a:pt x="513" y="60"/>
                  </a:lnTo>
                  <a:lnTo>
                    <a:pt x="496" y="48"/>
                  </a:lnTo>
                  <a:lnTo>
                    <a:pt x="482" y="46"/>
                  </a:lnTo>
                  <a:lnTo>
                    <a:pt x="469" y="30"/>
                  </a:lnTo>
                  <a:lnTo>
                    <a:pt x="442" y="27"/>
                  </a:lnTo>
                  <a:lnTo>
                    <a:pt x="436" y="24"/>
                  </a:lnTo>
                  <a:lnTo>
                    <a:pt x="381" y="20"/>
                  </a:lnTo>
                  <a:lnTo>
                    <a:pt x="368" y="15"/>
                  </a:lnTo>
                  <a:lnTo>
                    <a:pt x="362" y="14"/>
                  </a:lnTo>
                  <a:lnTo>
                    <a:pt x="349" y="20"/>
                  </a:lnTo>
                  <a:lnTo>
                    <a:pt x="280" y="19"/>
                  </a:lnTo>
                  <a:lnTo>
                    <a:pt x="274" y="15"/>
                  </a:lnTo>
                  <a:lnTo>
                    <a:pt x="267" y="14"/>
                  </a:lnTo>
                  <a:lnTo>
                    <a:pt x="253" y="15"/>
                  </a:lnTo>
                  <a:lnTo>
                    <a:pt x="230" y="0"/>
                  </a:lnTo>
                  <a:lnTo>
                    <a:pt x="224" y="3"/>
                  </a:lnTo>
                  <a:lnTo>
                    <a:pt x="217" y="5"/>
                  </a:lnTo>
                  <a:lnTo>
                    <a:pt x="211" y="7"/>
                  </a:lnTo>
                  <a:lnTo>
                    <a:pt x="199" y="15"/>
                  </a:lnTo>
                  <a:lnTo>
                    <a:pt x="199" y="23"/>
                  </a:lnTo>
                  <a:lnTo>
                    <a:pt x="195" y="28"/>
                  </a:lnTo>
                  <a:lnTo>
                    <a:pt x="193" y="42"/>
                  </a:lnTo>
                  <a:lnTo>
                    <a:pt x="190" y="48"/>
                  </a:lnTo>
                  <a:lnTo>
                    <a:pt x="118" y="27"/>
                  </a:lnTo>
                  <a:lnTo>
                    <a:pt x="111" y="28"/>
                  </a:lnTo>
                  <a:lnTo>
                    <a:pt x="104" y="26"/>
                  </a:lnTo>
                  <a:lnTo>
                    <a:pt x="84" y="30"/>
                  </a:lnTo>
                  <a:lnTo>
                    <a:pt x="82" y="37"/>
                  </a:lnTo>
                  <a:lnTo>
                    <a:pt x="83" y="44"/>
                  </a:lnTo>
                  <a:lnTo>
                    <a:pt x="76" y="55"/>
                  </a:lnTo>
                  <a:lnTo>
                    <a:pt x="90" y="61"/>
                  </a:lnTo>
                  <a:lnTo>
                    <a:pt x="92" y="67"/>
                  </a:lnTo>
                  <a:lnTo>
                    <a:pt x="80" y="73"/>
                  </a:lnTo>
                  <a:lnTo>
                    <a:pt x="48" y="102"/>
                  </a:lnTo>
                  <a:lnTo>
                    <a:pt x="47" y="108"/>
                  </a:lnTo>
                  <a:lnTo>
                    <a:pt x="54" y="111"/>
                  </a:lnTo>
                  <a:lnTo>
                    <a:pt x="59" y="115"/>
                  </a:lnTo>
                  <a:lnTo>
                    <a:pt x="66" y="112"/>
                  </a:lnTo>
                  <a:lnTo>
                    <a:pt x="73" y="123"/>
                  </a:lnTo>
                  <a:lnTo>
                    <a:pt x="92" y="132"/>
                  </a:lnTo>
                  <a:lnTo>
                    <a:pt x="99" y="132"/>
                  </a:lnTo>
                  <a:lnTo>
                    <a:pt x="102" y="125"/>
                  </a:lnTo>
                  <a:lnTo>
                    <a:pt x="107" y="121"/>
                  </a:lnTo>
                  <a:lnTo>
                    <a:pt x="112" y="108"/>
                  </a:lnTo>
                  <a:lnTo>
                    <a:pt x="118" y="112"/>
                  </a:lnTo>
                  <a:lnTo>
                    <a:pt x="122" y="118"/>
                  </a:lnTo>
                  <a:lnTo>
                    <a:pt x="122" y="124"/>
                  </a:lnTo>
                  <a:lnTo>
                    <a:pt x="139" y="137"/>
                  </a:lnTo>
                  <a:lnTo>
                    <a:pt x="146" y="136"/>
                  </a:lnTo>
                  <a:lnTo>
                    <a:pt x="156" y="146"/>
                  </a:lnTo>
                  <a:lnTo>
                    <a:pt x="170" y="149"/>
                  </a:lnTo>
                  <a:lnTo>
                    <a:pt x="176" y="148"/>
                  </a:lnTo>
                  <a:lnTo>
                    <a:pt x="182" y="151"/>
                  </a:lnTo>
                  <a:lnTo>
                    <a:pt x="178" y="156"/>
                  </a:lnTo>
                  <a:lnTo>
                    <a:pt x="164" y="160"/>
                  </a:lnTo>
                  <a:lnTo>
                    <a:pt x="161" y="167"/>
                  </a:lnTo>
                  <a:lnTo>
                    <a:pt x="156" y="170"/>
                  </a:lnTo>
                  <a:lnTo>
                    <a:pt x="150" y="168"/>
                  </a:lnTo>
                  <a:lnTo>
                    <a:pt x="144" y="173"/>
                  </a:lnTo>
                  <a:lnTo>
                    <a:pt x="138" y="173"/>
                  </a:lnTo>
                  <a:lnTo>
                    <a:pt x="132" y="177"/>
                  </a:lnTo>
                  <a:lnTo>
                    <a:pt x="129" y="183"/>
                  </a:lnTo>
                  <a:lnTo>
                    <a:pt x="123" y="187"/>
                  </a:lnTo>
                  <a:lnTo>
                    <a:pt x="109" y="190"/>
                  </a:lnTo>
                  <a:lnTo>
                    <a:pt x="97" y="185"/>
                  </a:lnTo>
                  <a:lnTo>
                    <a:pt x="80" y="185"/>
                  </a:lnTo>
                  <a:lnTo>
                    <a:pt x="76" y="192"/>
                  </a:lnTo>
                  <a:lnTo>
                    <a:pt x="69" y="194"/>
                  </a:lnTo>
                  <a:lnTo>
                    <a:pt x="66" y="201"/>
                  </a:lnTo>
                  <a:lnTo>
                    <a:pt x="59" y="203"/>
                  </a:lnTo>
                  <a:lnTo>
                    <a:pt x="47" y="195"/>
                  </a:lnTo>
                  <a:lnTo>
                    <a:pt x="19" y="194"/>
                  </a:lnTo>
                  <a:lnTo>
                    <a:pt x="0" y="203"/>
                  </a:lnTo>
                  <a:lnTo>
                    <a:pt x="0" y="224"/>
                  </a:lnTo>
                  <a:lnTo>
                    <a:pt x="4" y="229"/>
                  </a:lnTo>
                  <a:lnTo>
                    <a:pt x="12" y="229"/>
                  </a:lnTo>
                  <a:lnTo>
                    <a:pt x="18" y="227"/>
                  </a:lnTo>
                  <a:lnTo>
                    <a:pt x="31" y="230"/>
                  </a:lnTo>
                  <a:lnTo>
                    <a:pt x="58" y="227"/>
                  </a:lnTo>
                  <a:lnTo>
                    <a:pt x="66" y="229"/>
                  </a:lnTo>
                  <a:lnTo>
                    <a:pt x="70" y="235"/>
                  </a:lnTo>
                  <a:lnTo>
                    <a:pt x="76" y="236"/>
                  </a:lnTo>
                  <a:lnTo>
                    <a:pt x="103" y="227"/>
                  </a:lnTo>
                  <a:lnTo>
                    <a:pt x="109" y="231"/>
                  </a:lnTo>
                  <a:lnTo>
                    <a:pt x="117" y="232"/>
                  </a:lnTo>
                  <a:lnTo>
                    <a:pt x="120" y="246"/>
                  </a:lnTo>
                  <a:lnTo>
                    <a:pt x="134" y="244"/>
                  </a:lnTo>
                  <a:lnTo>
                    <a:pt x="140" y="247"/>
                  </a:lnTo>
                  <a:lnTo>
                    <a:pt x="153" y="241"/>
                  </a:lnTo>
                  <a:lnTo>
                    <a:pt x="166" y="239"/>
                  </a:lnTo>
                  <a:lnTo>
                    <a:pt x="180" y="241"/>
                  </a:lnTo>
                  <a:lnTo>
                    <a:pt x="189" y="239"/>
                  </a:lnTo>
                  <a:lnTo>
                    <a:pt x="197" y="240"/>
                  </a:lnTo>
                  <a:lnTo>
                    <a:pt x="199" y="226"/>
                  </a:lnTo>
                  <a:lnTo>
                    <a:pt x="216" y="2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15" name="Freeform 715"/>
            <p:cNvSpPr>
              <a:spLocks/>
            </p:cNvSpPr>
            <p:nvPr/>
          </p:nvSpPr>
          <p:spPr bwMode="auto">
            <a:xfrm>
              <a:off x="4160116" y="3841579"/>
              <a:ext cx="143700" cy="100411"/>
            </a:xfrm>
            <a:custGeom>
              <a:avLst/>
              <a:gdLst>
                <a:gd name="T0" fmla="*/ 0 w 295"/>
                <a:gd name="T1" fmla="*/ 0 h 210"/>
                <a:gd name="T2" fmla="*/ 0 w 295"/>
                <a:gd name="T3" fmla="*/ 0 h 210"/>
                <a:gd name="T4" fmla="*/ 0 w 295"/>
                <a:gd name="T5" fmla="*/ 0 h 210"/>
                <a:gd name="T6" fmla="*/ 0 w 295"/>
                <a:gd name="T7" fmla="*/ 0 h 210"/>
                <a:gd name="T8" fmla="*/ 0 w 295"/>
                <a:gd name="T9" fmla="*/ 0 h 210"/>
                <a:gd name="T10" fmla="*/ 0 w 295"/>
                <a:gd name="T11" fmla="*/ 0 h 210"/>
                <a:gd name="T12" fmla="*/ 0 w 295"/>
                <a:gd name="T13" fmla="*/ 0 h 210"/>
                <a:gd name="T14" fmla="*/ 0 w 295"/>
                <a:gd name="T15" fmla="*/ 0 h 210"/>
                <a:gd name="T16" fmla="*/ 0 w 295"/>
                <a:gd name="T17" fmla="*/ 0 h 210"/>
                <a:gd name="T18" fmla="*/ 0 w 295"/>
                <a:gd name="T19" fmla="*/ 0 h 210"/>
                <a:gd name="T20" fmla="*/ 0 w 295"/>
                <a:gd name="T21" fmla="*/ 0 h 210"/>
                <a:gd name="T22" fmla="*/ 0 w 295"/>
                <a:gd name="T23" fmla="*/ 0 h 210"/>
                <a:gd name="T24" fmla="*/ 0 w 295"/>
                <a:gd name="T25" fmla="*/ 0 h 210"/>
                <a:gd name="T26" fmla="*/ 0 w 295"/>
                <a:gd name="T27" fmla="*/ 0 h 210"/>
                <a:gd name="T28" fmla="*/ 0 w 295"/>
                <a:gd name="T29" fmla="*/ 0 h 210"/>
                <a:gd name="T30" fmla="*/ 0 w 295"/>
                <a:gd name="T31" fmla="*/ 0 h 210"/>
                <a:gd name="T32" fmla="*/ 0 w 295"/>
                <a:gd name="T33" fmla="*/ 0 h 210"/>
                <a:gd name="T34" fmla="*/ 0 w 295"/>
                <a:gd name="T35" fmla="*/ 0 h 210"/>
                <a:gd name="T36" fmla="*/ 0 w 295"/>
                <a:gd name="T37" fmla="*/ 0 h 210"/>
                <a:gd name="T38" fmla="*/ 0 w 295"/>
                <a:gd name="T39" fmla="*/ 0 h 210"/>
                <a:gd name="T40" fmla="*/ 0 w 295"/>
                <a:gd name="T41" fmla="*/ 0 h 210"/>
                <a:gd name="T42" fmla="*/ 0 w 295"/>
                <a:gd name="T43" fmla="*/ 0 h 210"/>
                <a:gd name="T44" fmla="*/ 0 w 295"/>
                <a:gd name="T45" fmla="*/ 0 h 210"/>
                <a:gd name="T46" fmla="*/ 0 w 295"/>
                <a:gd name="T47" fmla="*/ 0 h 210"/>
                <a:gd name="T48" fmla="*/ 0 w 295"/>
                <a:gd name="T49" fmla="*/ 0 h 210"/>
                <a:gd name="T50" fmla="*/ 0 w 295"/>
                <a:gd name="T51" fmla="*/ 0 h 210"/>
                <a:gd name="T52" fmla="*/ 0 w 295"/>
                <a:gd name="T53" fmla="*/ 0 h 210"/>
                <a:gd name="T54" fmla="*/ 0 w 295"/>
                <a:gd name="T55" fmla="*/ 0 h 210"/>
                <a:gd name="T56" fmla="*/ 0 w 295"/>
                <a:gd name="T57" fmla="*/ 0 h 210"/>
                <a:gd name="T58" fmla="*/ 0 w 295"/>
                <a:gd name="T59" fmla="*/ 0 h 210"/>
                <a:gd name="T60" fmla="*/ 0 w 295"/>
                <a:gd name="T61" fmla="*/ 0 h 210"/>
                <a:gd name="T62" fmla="*/ 0 w 295"/>
                <a:gd name="T63" fmla="*/ 0 h 210"/>
                <a:gd name="T64" fmla="*/ 0 w 295"/>
                <a:gd name="T65" fmla="*/ 0 h 210"/>
                <a:gd name="T66" fmla="*/ 0 w 295"/>
                <a:gd name="T67" fmla="*/ 0 h 210"/>
                <a:gd name="T68" fmla="*/ 0 w 295"/>
                <a:gd name="T69" fmla="*/ 0 h 210"/>
                <a:gd name="T70" fmla="*/ 0 w 295"/>
                <a:gd name="T71" fmla="*/ 0 h 210"/>
                <a:gd name="T72" fmla="*/ 0 w 295"/>
                <a:gd name="T73" fmla="*/ 0 h 210"/>
                <a:gd name="T74" fmla="*/ 0 w 295"/>
                <a:gd name="T75" fmla="*/ 0 h 210"/>
                <a:gd name="T76" fmla="*/ 0 w 295"/>
                <a:gd name="T77" fmla="*/ 0 h 210"/>
                <a:gd name="T78" fmla="*/ 0 w 295"/>
                <a:gd name="T79" fmla="*/ 0 h 210"/>
                <a:gd name="T80" fmla="*/ 0 w 295"/>
                <a:gd name="T81" fmla="*/ 0 h 210"/>
                <a:gd name="T82" fmla="*/ 0 w 295"/>
                <a:gd name="T83" fmla="*/ 0 h 210"/>
                <a:gd name="T84" fmla="*/ 0 w 295"/>
                <a:gd name="T85" fmla="*/ 0 h 210"/>
                <a:gd name="T86" fmla="*/ 0 w 295"/>
                <a:gd name="T87" fmla="*/ 0 h 210"/>
                <a:gd name="T88" fmla="*/ 0 w 295"/>
                <a:gd name="T89" fmla="*/ 0 h 210"/>
                <a:gd name="T90" fmla="*/ 0 w 295"/>
                <a:gd name="T91" fmla="*/ 0 h 210"/>
                <a:gd name="T92" fmla="*/ 0 w 295"/>
                <a:gd name="T93" fmla="*/ 0 h 210"/>
                <a:gd name="T94" fmla="*/ 0 w 295"/>
                <a:gd name="T95" fmla="*/ 0 h 210"/>
                <a:gd name="T96" fmla="*/ 0 w 295"/>
                <a:gd name="T97" fmla="*/ 0 h 210"/>
                <a:gd name="T98" fmla="*/ 0 w 295"/>
                <a:gd name="T99" fmla="*/ 0 h 210"/>
                <a:gd name="T100" fmla="*/ 0 w 295"/>
                <a:gd name="T101" fmla="*/ 0 h 210"/>
                <a:gd name="T102" fmla="*/ 0 w 295"/>
                <a:gd name="T103" fmla="*/ 0 h 210"/>
                <a:gd name="T104" fmla="*/ 0 w 295"/>
                <a:gd name="T105" fmla="*/ 0 h 210"/>
                <a:gd name="T106" fmla="*/ 0 w 295"/>
                <a:gd name="T107" fmla="*/ 0 h 210"/>
                <a:gd name="T108" fmla="*/ 0 w 295"/>
                <a:gd name="T109" fmla="*/ 0 h 210"/>
                <a:gd name="T110" fmla="*/ 0 w 295"/>
                <a:gd name="T111" fmla="*/ 0 h 210"/>
                <a:gd name="T112" fmla="*/ 0 w 295"/>
                <a:gd name="T113" fmla="*/ 0 h 210"/>
                <a:gd name="T114" fmla="*/ 0 w 295"/>
                <a:gd name="T115" fmla="*/ 0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5"/>
                <a:gd name="T175" fmla="*/ 0 h 210"/>
                <a:gd name="T176" fmla="*/ 295 w 295"/>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5" h="210">
                  <a:moveTo>
                    <a:pt x="47" y="149"/>
                  </a:moveTo>
                  <a:lnTo>
                    <a:pt x="46" y="149"/>
                  </a:lnTo>
                  <a:lnTo>
                    <a:pt x="44" y="144"/>
                  </a:lnTo>
                  <a:lnTo>
                    <a:pt x="38" y="137"/>
                  </a:lnTo>
                  <a:lnTo>
                    <a:pt x="36" y="126"/>
                  </a:lnTo>
                  <a:lnTo>
                    <a:pt x="13" y="95"/>
                  </a:lnTo>
                  <a:lnTo>
                    <a:pt x="9" y="95"/>
                  </a:lnTo>
                  <a:lnTo>
                    <a:pt x="6" y="96"/>
                  </a:lnTo>
                  <a:lnTo>
                    <a:pt x="4" y="100"/>
                  </a:lnTo>
                  <a:lnTo>
                    <a:pt x="1" y="95"/>
                  </a:lnTo>
                  <a:lnTo>
                    <a:pt x="0" y="93"/>
                  </a:lnTo>
                  <a:lnTo>
                    <a:pt x="2" y="92"/>
                  </a:lnTo>
                  <a:lnTo>
                    <a:pt x="6" y="92"/>
                  </a:lnTo>
                  <a:lnTo>
                    <a:pt x="14" y="88"/>
                  </a:lnTo>
                  <a:lnTo>
                    <a:pt x="31" y="73"/>
                  </a:lnTo>
                  <a:lnTo>
                    <a:pt x="47" y="48"/>
                  </a:lnTo>
                  <a:lnTo>
                    <a:pt x="48" y="27"/>
                  </a:lnTo>
                  <a:lnTo>
                    <a:pt x="50" y="27"/>
                  </a:lnTo>
                  <a:lnTo>
                    <a:pt x="57" y="18"/>
                  </a:lnTo>
                  <a:lnTo>
                    <a:pt x="60" y="7"/>
                  </a:lnTo>
                  <a:lnTo>
                    <a:pt x="63" y="7"/>
                  </a:lnTo>
                  <a:lnTo>
                    <a:pt x="65" y="6"/>
                  </a:lnTo>
                  <a:lnTo>
                    <a:pt x="79" y="6"/>
                  </a:lnTo>
                  <a:lnTo>
                    <a:pt x="88" y="9"/>
                  </a:lnTo>
                  <a:lnTo>
                    <a:pt x="94" y="7"/>
                  </a:lnTo>
                  <a:lnTo>
                    <a:pt x="96" y="6"/>
                  </a:lnTo>
                  <a:lnTo>
                    <a:pt x="106" y="4"/>
                  </a:lnTo>
                  <a:lnTo>
                    <a:pt x="113" y="4"/>
                  </a:lnTo>
                  <a:lnTo>
                    <a:pt x="114" y="4"/>
                  </a:lnTo>
                  <a:lnTo>
                    <a:pt x="115" y="1"/>
                  </a:lnTo>
                  <a:lnTo>
                    <a:pt x="116" y="0"/>
                  </a:lnTo>
                  <a:lnTo>
                    <a:pt x="122" y="1"/>
                  </a:lnTo>
                  <a:lnTo>
                    <a:pt x="125" y="0"/>
                  </a:lnTo>
                  <a:lnTo>
                    <a:pt x="144" y="2"/>
                  </a:lnTo>
                  <a:lnTo>
                    <a:pt x="146" y="2"/>
                  </a:lnTo>
                  <a:lnTo>
                    <a:pt x="150" y="1"/>
                  </a:lnTo>
                  <a:lnTo>
                    <a:pt x="152" y="6"/>
                  </a:lnTo>
                  <a:lnTo>
                    <a:pt x="158" y="6"/>
                  </a:lnTo>
                  <a:lnTo>
                    <a:pt x="166" y="15"/>
                  </a:lnTo>
                  <a:lnTo>
                    <a:pt x="168" y="20"/>
                  </a:lnTo>
                  <a:lnTo>
                    <a:pt x="175" y="25"/>
                  </a:lnTo>
                  <a:lnTo>
                    <a:pt x="183" y="23"/>
                  </a:lnTo>
                  <a:lnTo>
                    <a:pt x="183" y="27"/>
                  </a:lnTo>
                  <a:lnTo>
                    <a:pt x="186" y="27"/>
                  </a:lnTo>
                  <a:lnTo>
                    <a:pt x="190" y="25"/>
                  </a:lnTo>
                  <a:lnTo>
                    <a:pt x="193" y="25"/>
                  </a:lnTo>
                  <a:lnTo>
                    <a:pt x="205" y="45"/>
                  </a:lnTo>
                  <a:lnTo>
                    <a:pt x="204" y="49"/>
                  </a:lnTo>
                  <a:lnTo>
                    <a:pt x="208" y="51"/>
                  </a:lnTo>
                  <a:lnTo>
                    <a:pt x="211" y="54"/>
                  </a:lnTo>
                  <a:lnTo>
                    <a:pt x="212" y="57"/>
                  </a:lnTo>
                  <a:lnTo>
                    <a:pt x="214" y="58"/>
                  </a:lnTo>
                  <a:lnTo>
                    <a:pt x="217" y="56"/>
                  </a:lnTo>
                  <a:lnTo>
                    <a:pt x="219" y="64"/>
                  </a:lnTo>
                  <a:lnTo>
                    <a:pt x="222" y="64"/>
                  </a:lnTo>
                  <a:lnTo>
                    <a:pt x="223" y="67"/>
                  </a:lnTo>
                  <a:lnTo>
                    <a:pt x="221" y="68"/>
                  </a:lnTo>
                  <a:lnTo>
                    <a:pt x="221" y="69"/>
                  </a:lnTo>
                  <a:lnTo>
                    <a:pt x="225" y="70"/>
                  </a:lnTo>
                  <a:lnTo>
                    <a:pt x="226" y="73"/>
                  </a:lnTo>
                  <a:lnTo>
                    <a:pt x="231" y="75"/>
                  </a:lnTo>
                  <a:lnTo>
                    <a:pt x="234" y="75"/>
                  </a:lnTo>
                  <a:lnTo>
                    <a:pt x="239" y="77"/>
                  </a:lnTo>
                  <a:lnTo>
                    <a:pt x="241" y="80"/>
                  </a:lnTo>
                  <a:lnTo>
                    <a:pt x="242" y="85"/>
                  </a:lnTo>
                  <a:lnTo>
                    <a:pt x="243" y="87"/>
                  </a:lnTo>
                  <a:lnTo>
                    <a:pt x="249" y="88"/>
                  </a:lnTo>
                  <a:lnTo>
                    <a:pt x="257" y="95"/>
                  </a:lnTo>
                  <a:lnTo>
                    <a:pt x="257" y="100"/>
                  </a:lnTo>
                  <a:lnTo>
                    <a:pt x="255" y="105"/>
                  </a:lnTo>
                  <a:lnTo>
                    <a:pt x="256" y="110"/>
                  </a:lnTo>
                  <a:lnTo>
                    <a:pt x="257" y="110"/>
                  </a:lnTo>
                  <a:lnTo>
                    <a:pt x="258" y="113"/>
                  </a:lnTo>
                  <a:lnTo>
                    <a:pt x="260" y="113"/>
                  </a:lnTo>
                  <a:lnTo>
                    <a:pt x="263" y="117"/>
                  </a:lnTo>
                  <a:lnTo>
                    <a:pt x="264" y="128"/>
                  </a:lnTo>
                  <a:lnTo>
                    <a:pt x="267" y="132"/>
                  </a:lnTo>
                  <a:lnTo>
                    <a:pt x="267" y="137"/>
                  </a:lnTo>
                  <a:lnTo>
                    <a:pt x="263" y="143"/>
                  </a:lnTo>
                  <a:lnTo>
                    <a:pt x="263" y="145"/>
                  </a:lnTo>
                  <a:lnTo>
                    <a:pt x="270" y="154"/>
                  </a:lnTo>
                  <a:lnTo>
                    <a:pt x="271" y="160"/>
                  </a:lnTo>
                  <a:lnTo>
                    <a:pt x="272" y="161"/>
                  </a:lnTo>
                  <a:lnTo>
                    <a:pt x="275" y="161"/>
                  </a:lnTo>
                  <a:lnTo>
                    <a:pt x="277" y="159"/>
                  </a:lnTo>
                  <a:lnTo>
                    <a:pt x="282" y="159"/>
                  </a:lnTo>
                  <a:lnTo>
                    <a:pt x="282" y="162"/>
                  </a:lnTo>
                  <a:lnTo>
                    <a:pt x="285" y="164"/>
                  </a:lnTo>
                  <a:lnTo>
                    <a:pt x="286" y="168"/>
                  </a:lnTo>
                  <a:lnTo>
                    <a:pt x="288" y="170"/>
                  </a:lnTo>
                  <a:lnTo>
                    <a:pt x="290" y="174"/>
                  </a:lnTo>
                  <a:lnTo>
                    <a:pt x="293" y="178"/>
                  </a:lnTo>
                  <a:lnTo>
                    <a:pt x="294" y="181"/>
                  </a:lnTo>
                  <a:lnTo>
                    <a:pt x="293" y="181"/>
                  </a:lnTo>
                  <a:lnTo>
                    <a:pt x="293" y="183"/>
                  </a:lnTo>
                  <a:lnTo>
                    <a:pt x="294" y="185"/>
                  </a:lnTo>
                  <a:lnTo>
                    <a:pt x="294" y="190"/>
                  </a:lnTo>
                  <a:lnTo>
                    <a:pt x="292" y="193"/>
                  </a:lnTo>
                  <a:lnTo>
                    <a:pt x="292" y="199"/>
                  </a:lnTo>
                  <a:lnTo>
                    <a:pt x="295" y="202"/>
                  </a:lnTo>
                  <a:lnTo>
                    <a:pt x="295" y="203"/>
                  </a:lnTo>
                  <a:lnTo>
                    <a:pt x="294" y="206"/>
                  </a:lnTo>
                  <a:lnTo>
                    <a:pt x="285" y="204"/>
                  </a:lnTo>
                  <a:lnTo>
                    <a:pt x="279" y="207"/>
                  </a:lnTo>
                  <a:lnTo>
                    <a:pt x="267" y="206"/>
                  </a:lnTo>
                  <a:lnTo>
                    <a:pt x="266" y="207"/>
                  </a:lnTo>
                  <a:lnTo>
                    <a:pt x="258" y="207"/>
                  </a:lnTo>
                  <a:lnTo>
                    <a:pt x="253" y="209"/>
                  </a:lnTo>
                  <a:lnTo>
                    <a:pt x="247" y="210"/>
                  </a:lnTo>
                  <a:lnTo>
                    <a:pt x="242" y="207"/>
                  </a:lnTo>
                  <a:lnTo>
                    <a:pt x="239" y="208"/>
                  </a:lnTo>
                  <a:lnTo>
                    <a:pt x="233" y="206"/>
                  </a:lnTo>
                  <a:lnTo>
                    <a:pt x="228" y="206"/>
                  </a:lnTo>
                  <a:lnTo>
                    <a:pt x="221" y="200"/>
                  </a:lnTo>
                  <a:lnTo>
                    <a:pt x="220" y="201"/>
                  </a:lnTo>
                  <a:lnTo>
                    <a:pt x="219" y="203"/>
                  </a:lnTo>
                  <a:lnTo>
                    <a:pt x="214" y="203"/>
                  </a:lnTo>
                  <a:lnTo>
                    <a:pt x="214" y="198"/>
                  </a:lnTo>
                  <a:lnTo>
                    <a:pt x="211" y="195"/>
                  </a:lnTo>
                  <a:lnTo>
                    <a:pt x="204" y="194"/>
                  </a:lnTo>
                  <a:lnTo>
                    <a:pt x="198" y="196"/>
                  </a:lnTo>
                  <a:lnTo>
                    <a:pt x="195" y="193"/>
                  </a:lnTo>
                  <a:lnTo>
                    <a:pt x="116" y="193"/>
                  </a:lnTo>
                  <a:lnTo>
                    <a:pt x="88" y="204"/>
                  </a:lnTo>
                  <a:lnTo>
                    <a:pt x="63" y="203"/>
                  </a:lnTo>
                  <a:lnTo>
                    <a:pt x="49" y="210"/>
                  </a:lnTo>
                  <a:lnTo>
                    <a:pt x="44" y="210"/>
                  </a:lnTo>
                  <a:lnTo>
                    <a:pt x="41" y="208"/>
                  </a:lnTo>
                  <a:lnTo>
                    <a:pt x="39" y="207"/>
                  </a:lnTo>
                  <a:lnTo>
                    <a:pt x="37" y="207"/>
                  </a:lnTo>
                  <a:lnTo>
                    <a:pt x="38" y="207"/>
                  </a:lnTo>
                  <a:lnTo>
                    <a:pt x="37" y="206"/>
                  </a:lnTo>
                  <a:lnTo>
                    <a:pt x="38" y="176"/>
                  </a:lnTo>
                  <a:lnTo>
                    <a:pt x="41" y="171"/>
                  </a:lnTo>
                  <a:lnTo>
                    <a:pt x="81" y="167"/>
                  </a:lnTo>
                  <a:lnTo>
                    <a:pt x="83" y="166"/>
                  </a:lnTo>
                  <a:lnTo>
                    <a:pt x="85" y="161"/>
                  </a:lnTo>
                  <a:lnTo>
                    <a:pt x="89" y="160"/>
                  </a:lnTo>
                  <a:lnTo>
                    <a:pt x="93" y="161"/>
                  </a:lnTo>
                  <a:lnTo>
                    <a:pt x="102" y="160"/>
                  </a:lnTo>
                  <a:lnTo>
                    <a:pt x="110" y="157"/>
                  </a:lnTo>
                  <a:lnTo>
                    <a:pt x="113" y="153"/>
                  </a:lnTo>
                  <a:lnTo>
                    <a:pt x="115" y="151"/>
                  </a:lnTo>
                  <a:lnTo>
                    <a:pt x="120" y="153"/>
                  </a:lnTo>
                  <a:lnTo>
                    <a:pt x="124" y="155"/>
                  </a:lnTo>
                  <a:lnTo>
                    <a:pt x="130" y="157"/>
                  </a:lnTo>
                  <a:lnTo>
                    <a:pt x="137" y="162"/>
                  </a:lnTo>
                  <a:lnTo>
                    <a:pt x="144" y="162"/>
                  </a:lnTo>
                  <a:lnTo>
                    <a:pt x="151" y="166"/>
                  </a:lnTo>
                  <a:lnTo>
                    <a:pt x="157" y="165"/>
                  </a:lnTo>
                  <a:lnTo>
                    <a:pt x="160" y="167"/>
                  </a:lnTo>
                  <a:lnTo>
                    <a:pt x="165" y="164"/>
                  </a:lnTo>
                  <a:lnTo>
                    <a:pt x="176" y="162"/>
                  </a:lnTo>
                  <a:lnTo>
                    <a:pt x="179" y="159"/>
                  </a:lnTo>
                  <a:lnTo>
                    <a:pt x="179" y="156"/>
                  </a:lnTo>
                  <a:lnTo>
                    <a:pt x="178" y="151"/>
                  </a:lnTo>
                  <a:lnTo>
                    <a:pt x="176" y="151"/>
                  </a:lnTo>
                  <a:lnTo>
                    <a:pt x="172" y="150"/>
                  </a:lnTo>
                  <a:lnTo>
                    <a:pt x="168" y="150"/>
                  </a:lnTo>
                  <a:lnTo>
                    <a:pt x="155" y="156"/>
                  </a:lnTo>
                  <a:lnTo>
                    <a:pt x="151" y="155"/>
                  </a:lnTo>
                  <a:lnTo>
                    <a:pt x="146" y="151"/>
                  </a:lnTo>
                  <a:lnTo>
                    <a:pt x="143" y="147"/>
                  </a:lnTo>
                  <a:lnTo>
                    <a:pt x="141" y="146"/>
                  </a:lnTo>
                  <a:lnTo>
                    <a:pt x="131" y="146"/>
                  </a:lnTo>
                  <a:lnTo>
                    <a:pt x="125" y="140"/>
                  </a:lnTo>
                  <a:lnTo>
                    <a:pt x="120" y="139"/>
                  </a:lnTo>
                  <a:lnTo>
                    <a:pt x="118" y="138"/>
                  </a:lnTo>
                  <a:lnTo>
                    <a:pt x="109" y="141"/>
                  </a:lnTo>
                  <a:lnTo>
                    <a:pt x="103" y="140"/>
                  </a:lnTo>
                  <a:lnTo>
                    <a:pt x="99" y="144"/>
                  </a:lnTo>
                  <a:lnTo>
                    <a:pt x="96" y="149"/>
                  </a:lnTo>
                  <a:lnTo>
                    <a:pt x="47" y="14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6" name="Freeform 716"/>
            <p:cNvSpPr>
              <a:spLocks/>
            </p:cNvSpPr>
            <p:nvPr/>
          </p:nvSpPr>
          <p:spPr bwMode="auto">
            <a:xfrm>
              <a:off x="4160116" y="3841579"/>
              <a:ext cx="143700" cy="100411"/>
            </a:xfrm>
            <a:custGeom>
              <a:avLst/>
              <a:gdLst>
                <a:gd name="T0" fmla="*/ 0 w 295"/>
                <a:gd name="T1" fmla="*/ 0 h 210"/>
                <a:gd name="T2" fmla="*/ 0 w 295"/>
                <a:gd name="T3" fmla="*/ 0 h 210"/>
                <a:gd name="T4" fmla="*/ 0 w 295"/>
                <a:gd name="T5" fmla="*/ 0 h 210"/>
                <a:gd name="T6" fmla="*/ 0 w 295"/>
                <a:gd name="T7" fmla="*/ 0 h 210"/>
                <a:gd name="T8" fmla="*/ 0 w 295"/>
                <a:gd name="T9" fmla="*/ 0 h 210"/>
                <a:gd name="T10" fmla="*/ 0 w 295"/>
                <a:gd name="T11" fmla="*/ 0 h 210"/>
                <a:gd name="T12" fmla="*/ 0 w 295"/>
                <a:gd name="T13" fmla="*/ 0 h 210"/>
                <a:gd name="T14" fmla="*/ 0 w 295"/>
                <a:gd name="T15" fmla="*/ 0 h 210"/>
                <a:gd name="T16" fmla="*/ 0 w 295"/>
                <a:gd name="T17" fmla="*/ 0 h 210"/>
                <a:gd name="T18" fmla="*/ 0 w 295"/>
                <a:gd name="T19" fmla="*/ 0 h 210"/>
                <a:gd name="T20" fmla="*/ 0 w 295"/>
                <a:gd name="T21" fmla="*/ 0 h 210"/>
                <a:gd name="T22" fmla="*/ 0 w 295"/>
                <a:gd name="T23" fmla="*/ 0 h 210"/>
                <a:gd name="T24" fmla="*/ 0 w 295"/>
                <a:gd name="T25" fmla="*/ 0 h 210"/>
                <a:gd name="T26" fmla="*/ 0 w 295"/>
                <a:gd name="T27" fmla="*/ 0 h 210"/>
                <a:gd name="T28" fmla="*/ 0 w 295"/>
                <a:gd name="T29" fmla="*/ 0 h 210"/>
                <a:gd name="T30" fmla="*/ 0 w 295"/>
                <a:gd name="T31" fmla="*/ 0 h 210"/>
                <a:gd name="T32" fmla="*/ 0 w 295"/>
                <a:gd name="T33" fmla="*/ 0 h 210"/>
                <a:gd name="T34" fmla="*/ 0 w 295"/>
                <a:gd name="T35" fmla="*/ 0 h 210"/>
                <a:gd name="T36" fmla="*/ 0 w 295"/>
                <a:gd name="T37" fmla="*/ 0 h 210"/>
                <a:gd name="T38" fmla="*/ 0 w 295"/>
                <a:gd name="T39" fmla="*/ 0 h 210"/>
                <a:gd name="T40" fmla="*/ 0 w 295"/>
                <a:gd name="T41" fmla="*/ 0 h 210"/>
                <a:gd name="T42" fmla="*/ 0 w 295"/>
                <a:gd name="T43" fmla="*/ 0 h 210"/>
                <a:gd name="T44" fmla="*/ 0 w 295"/>
                <a:gd name="T45" fmla="*/ 0 h 210"/>
                <a:gd name="T46" fmla="*/ 0 w 295"/>
                <a:gd name="T47" fmla="*/ 0 h 210"/>
                <a:gd name="T48" fmla="*/ 0 w 295"/>
                <a:gd name="T49" fmla="*/ 0 h 210"/>
                <a:gd name="T50" fmla="*/ 0 w 295"/>
                <a:gd name="T51" fmla="*/ 0 h 210"/>
                <a:gd name="T52" fmla="*/ 0 w 295"/>
                <a:gd name="T53" fmla="*/ 0 h 210"/>
                <a:gd name="T54" fmla="*/ 0 w 295"/>
                <a:gd name="T55" fmla="*/ 0 h 210"/>
                <a:gd name="T56" fmla="*/ 0 w 295"/>
                <a:gd name="T57" fmla="*/ 0 h 210"/>
                <a:gd name="T58" fmla="*/ 0 w 295"/>
                <a:gd name="T59" fmla="*/ 0 h 210"/>
                <a:gd name="T60" fmla="*/ 0 w 295"/>
                <a:gd name="T61" fmla="*/ 0 h 210"/>
                <a:gd name="T62" fmla="*/ 0 w 295"/>
                <a:gd name="T63" fmla="*/ 0 h 210"/>
                <a:gd name="T64" fmla="*/ 0 w 295"/>
                <a:gd name="T65" fmla="*/ 0 h 210"/>
                <a:gd name="T66" fmla="*/ 0 w 295"/>
                <a:gd name="T67" fmla="*/ 0 h 210"/>
                <a:gd name="T68" fmla="*/ 0 w 295"/>
                <a:gd name="T69" fmla="*/ 0 h 210"/>
                <a:gd name="T70" fmla="*/ 0 w 295"/>
                <a:gd name="T71" fmla="*/ 0 h 210"/>
                <a:gd name="T72" fmla="*/ 0 w 295"/>
                <a:gd name="T73" fmla="*/ 0 h 210"/>
                <a:gd name="T74" fmla="*/ 0 w 295"/>
                <a:gd name="T75" fmla="*/ 0 h 210"/>
                <a:gd name="T76" fmla="*/ 0 w 295"/>
                <a:gd name="T77" fmla="*/ 0 h 210"/>
                <a:gd name="T78" fmla="*/ 0 w 295"/>
                <a:gd name="T79" fmla="*/ 0 h 210"/>
                <a:gd name="T80" fmla="*/ 0 w 295"/>
                <a:gd name="T81" fmla="*/ 0 h 210"/>
                <a:gd name="T82" fmla="*/ 0 w 295"/>
                <a:gd name="T83" fmla="*/ 0 h 210"/>
                <a:gd name="T84" fmla="*/ 0 w 295"/>
                <a:gd name="T85" fmla="*/ 0 h 210"/>
                <a:gd name="T86" fmla="*/ 0 w 295"/>
                <a:gd name="T87" fmla="*/ 0 h 210"/>
                <a:gd name="T88" fmla="*/ 0 w 295"/>
                <a:gd name="T89" fmla="*/ 0 h 210"/>
                <a:gd name="T90" fmla="*/ 0 w 295"/>
                <a:gd name="T91" fmla="*/ 0 h 210"/>
                <a:gd name="T92" fmla="*/ 0 w 295"/>
                <a:gd name="T93" fmla="*/ 0 h 210"/>
                <a:gd name="T94" fmla="*/ 0 w 295"/>
                <a:gd name="T95" fmla="*/ 0 h 210"/>
                <a:gd name="T96" fmla="*/ 0 w 295"/>
                <a:gd name="T97" fmla="*/ 0 h 210"/>
                <a:gd name="T98" fmla="*/ 0 w 295"/>
                <a:gd name="T99" fmla="*/ 0 h 210"/>
                <a:gd name="T100" fmla="*/ 0 w 295"/>
                <a:gd name="T101" fmla="*/ 0 h 210"/>
                <a:gd name="T102" fmla="*/ 0 w 295"/>
                <a:gd name="T103" fmla="*/ 0 h 210"/>
                <a:gd name="T104" fmla="*/ 0 w 295"/>
                <a:gd name="T105" fmla="*/ 0 h 210"/>
                <a:gd name="T106" fmla="*/ 0 w 295"/>
                <a:gd name="T107" fmla="*/ 0 h 210"/>
                <a:gd name="T108" fmla="*/ 0 w 295"/>
                <a:gd name="T109" fmla="*/ 0 h 210"/>
                <a:gd name="T110" fmla="*/ 0 w 295"/>
                <a:gd name="T111" fmla="*/ 0 h 210"/>
                <a:gd name="T112" fmla="*/ 0 w 295"/>
                <a:gd name="T113" fmla="*/ 0 h 210"/>
                <a:gd name="T114" fmla="*/ 0 w 295"/>
                <a:gd name="T115" fmla="*/ 0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5"/>
                <a:gd name="T175" fmla="*/ 0 h 210"/>
                <a:gd name="T176" fmla="*/ 295 w 295"/>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5" h="210">
                  <a:moveTo>
                    <a:pt x="47" y="149"/>
                  </a:moveTo>
                  <a:lnTo>
                    <a:pt x="46" y="149"/>
                  </a:lnTo>
                  <a:lnTo>
                    <a:pt x="44" y="144"/>
                  </a:lnTo>
                  <a:lnTo>
                    <a:pt x="38" y="137"/>
                  </a:lnTo>
                  <a:lnTo>
                    <a:pt x="36" y="126"/>
                  </a:lnTo>
                  <a:lnTo>
                    <a:pt x="13" y="95"/>
                  </a:lnTo>
                  <a:lnTo>
                    <a:pt x="9" y="95"/>
                  </a:lnTo>
                  <a:lnTo>
                    <a:pt x="6" y="96"/>
                  </a:lnTo>
                  <a:lnTo>
                    <a:pt x="4" y="100"/>
                  </a:lnTo>
                  <a:lnTo>
                    <a:pt x="1" y="95"/>
                  </a:lnTo>
                  <a:lnTo>
                    <a:pt x="0" y="93"/>
                  </a:lnTo>
                  <a:lnTo>
                    <a:pt x="2" y="92"/>
                  </a:lnTo>
                  <a:lnTo>
                    <a:pt x="6" y="92"/>
                  </a:lnTo>
                  <a:lnTo>
                    <a:pt x="14" y="88"/>
                  </a:lnTo>
                  <a:lnTo>
                    <a:pt x="31" y="73"/>
                  </a:lnTo>
                  <a:lnTo>
                    <a:pt x="47" y="48"/>
                  </a:lnTo>
                  <a:lnTo>
                    <a:pt x="48" y="27"/>
                  </a:lnTo>
                  <a:lnTo>
                    <a:pt x="50" y="27"/>
                  </a:lnTo>
                  <a:lnTo>
                    <a:pt x="57" y="18"/>
                  </a:lnTo>
                  <a:lnTo>
                    <a:pt x="60" y="7"/>
                  </a:lnTo>
                  <a:lnTo>
                    <a:pt x="63" y="7"/>
                  </a:lnTo>
                  <a:lnTo>
                    <a:pt x="65" y="6"/>
                  </a:lnTo>
                  <a:lnTo>
                    <a:pt x="79" y="6"/>
                  </a:lnTo>
                  <a:lnTo>
                    <a:pt x="88" y="9"/>
                  </a:lnTo>
                  <a:lnTo>
                    <a:pt x="94" y="7"/>
                  </a:lnTo>
                  <a:lnTo>
                    <a:pt x="96" y="6"/>
                  </a:lnTo>
                  <a:lnTo>
                    <a:pt x="106" y="4"/>
                  </a:lnTo>
                  <a:lnTo>
                    <a:pt x="113" y="4"/>
                  </a:lnTo>
                  <a:lnTo>
                    <a:pt x="114" y="4"/>
                  </a:lnTo>
                  <a:lnTo>
                    <a:pt x="115" y="1"/>
                  </a:lnTo>
                  <a:lnTo>
                    <a:pt x="116" y="0"/>
                  </a:lnTo>
                  <a:lnTo>
                    <a:pt x="122" y="1"/>
                  </a:lnTo>
                  <a:lnTo>
                    <a:pt x="125" y="0"/>
                  </a:lnTo>
                  <a:lnTo>
                    <a:pt x="144" y="2"/>
                  </a:lnTo>
                  <a:lnTo>
                    <a:pt x="146" y="2"/>
                  </a:lnTo>
                  <a:lnTo>
                    <a:pt x="150" y="1"/>
                  </a:lnTo>
                  <a:lnTo>
                    <a:pt x="152" y="6"/>
                  </a:lnTo>
                  <a:lnTo>
                    <a:pt x="158" y="6"/>
                  </a:lnTo>
                  <a:lnTo>
                    <a:pt x="166" y="15"/>
                  </a:lnTo>
                  <a:lnTo>
                    <a:pt x="168" y="20"/>
                  </a:lnTo>
                  <a:lnTo>
                    <a:pt x="175" y="25"/>
                  </a:lnTo>
                  <a:lnTo>
                    <a:pt x="183" y="23"/>
                  </a:lnTo>
                  <a:lnTo>
                    <a:pt x="183" y="27"/>
                  </a:lnTo>
                  <a:lnTo>
                    <a:pt x="186" y="27"/>
                  </a:lnTo>
                  <a:lnTo>
                    <a:pt x="190" y="25"/>
                  </a:lnTo>
                  <a:lnTo>
                    <a:pt x="193" y="25"/>
                  </a:lnTo>
                  <a:lnTo>
                    <a:pt x="205" y="45"/>
                  </a:lnTo>
                  <a:lnTo>
                    <a:pt x="204" y="49"/>
                  </a:lnTo>
                  <a:lnTo>
                    <a:pt x="208" y="51"/>
                  </a:lnTo>
                  <a:lnTo>
                    <a:pt x="211" y="54"/>
                  </a:lnTo>
                  <a:lnTo>
                    <a:pt x="212" y="57"/>
                  </a:lnTo>
                  <a:lnTo>
                    <a:pt x="214" y="58"/>
                  </a:lnTo>
                  <a:lnTo>
                    <a:pt x="217" y="56"/>
                  </a:lnTo>
                  <a:lnTo>
                    <a:pt x="219" y="64"/>
                  </a:lnTo>
                  <a:lnTo>
                    <a:pt x="222" y="64"/>
                  </a:lnTo>
                  <a:lnTo>
                    <a:pt x="223" y="67"/>
                  </a:lnTo>
                  <a:lnTo>
                    <a:pt x="221" y="68"/>
                  </a:lnTo>
                  <a:lnTo>
                    <a:pt x="221" y="69"/>
                  </a:lnTo>
                  <a:lnTo>
                    <a:pt x="225" y="70"/>
                  </a:lnTo>
                  <a:lnTo>
                    <a:pt x="226" y="73"/>
                  </a:lnTo>
                  <a:lnTo>
                    <a:pt x="231" y="75"/>
                  </a:lnTo>
                  <a:lnTo>
                    <a:pt x="234" y="75"/>
                  </a:lnTo>
                  <a:lnTo>
                    <a:pt x="239" y="77"/>
                  </a:lnTo>
                  <a:lnTo>
                    <a:pt x="241" y="80"/>
                  </a:lnTo>
                  <a:lnTo>
                    <a:pt x="242" y="85"/>
                  </a:lnTo>
                  <a:lnTo>
                    <a:pt x="243" y="87"/>
                  </a:lnTo>
                  <a:lnTo>
                    <a:pt x="249" y="88"/>
                  </a:lnTo>
                  <a:lnTo>
                    <a:pt x="257" y="95"/>
                  </a:lnTo>
                  <a:lnTo>
                    <a:pt x="257" y="100"/>
                  </a:lnTo>
                  <a:lnTo>
                    <a:pt x="255" y="105"/>
                  </a:lnTo>
                  <a:lnTo>
                    <a:pt x="256" y="110"/>
                  </a:lnTo>
                  <a:lnTo>
                    <a:pt x="257" y="110"/>
                  </a:lnTo>
                  <a:lnTo>
                    <a:pt x="258" y="113"/>
                  </a:lnTo>
                  <a:lnTo>
                    <a:pt x="260" y="113"/>
                  </a:lnTo>
                  <a:lnTo>
                    <a:pt x="263" y="117"/>
                  </a:lnTo>
                  <a:lnTo>
                    <a:pt x="264" y="128"/>
                  </a:lnTo>
                  <a:lnTo>
                    <a:pt x="267" y="132"/>
                  </a:lnTo>
                  <a:lnTo>
                    <a:pt x="267" y="137"/>
                  </a:lnTo>
                  <a:lnTo>
                    <a:pt x="263" y="143"/>
                  </a:lnTo>
                  <a:lnTo>
                    <a:pt x="263" y="145"/>
                  </a:lnTo>
                  <a:lnTo>
                    <a:pt x="270" y="154"/>
                  </a:lnTo>
                  <a:lnTo>
                    <a:pt x="271" y="160"/>
                  </a:lnTo>
                  <a:lnTo>
                    <a:pt x="272" y="161"/>
                  </a:lnTo>
                  <a:lnTo>
                    <a:pt x="275" y="161"/>
                  </a:lnTo>
                  <a:lnTo>
                    <a:pt x="277" y="159"/>
                  </a:lnTo>
                  <a:lnTo>
                    <a:pt x="282" y="159"/>
                  </a:lnTo>
                  <a:lnTo>
                    <a:pt x="282" y="162"/>
                  </a:lnTo>
                  <a:lnTo>
                    <a:pt x="285" y="164"/>
                  </a:lnTo>
                  <a:lnTo>
                    <a:pt x="286" y="168"/>
                  </a:lnTo>
                  <a:lnTo>
                    <a:pt x="288" y="170"/>
                  </a:lnTo>
                  <a:lnTo>
                    <a:pt x="290" y="174"/>
                  </a:lnTo>
                  <a:lnTo>
                    <a:pt x="293" y="178"/>
                  </a:lnTo>
                  <a:lnTo>
                    <a:pt x="294" y="181"/>
                  </a:lnTo>
                  <a:lnTo>
                    <a:pt x="293" y="181"/>
                  </a:lnTo>
                  <a:lnTo>
                    <a:pt x="293" y="183"/>
                  </a:lnTo>
                  <a:lnTo>
                    <a:pt x="294" y="185"/>
                  </a:lnTo>
                  <a:lnTo>
                    <a:pt x="294" y="190"/>
                  </a:lnTo>
                  <a:lnTo>
                    <a:pt x="292" y="193"/>
                  </a:lnTo>
                  <a:lnTo>
                    <a:pt x="292" y="199"/>
                  </a:lnTo>
                  <a:lnTo>
                    <a:pt x="295" y="202"/>
                  </a:lnTo>
                  <a:lnTo>
                    <a:pt x="295" y="203"/>
                  </a:lnTo>
                  <a:lnTo>
                    <a:pt x="294" y="206"/>
                  </a:lnTo>
                  <a:lnTo>
                    <a:pt x="285" y="204"/>
                  </a:lnTo>
                  <a:lnTo>
                    <a:pt x="279" y="207"/>
                  </a:lnTo>
                  <a:lnTo>
                    <a:pt x="267" y="206"/>
                  </a:lnTo>
                  <a:lnTo>
                    <a:pt x="266" y="207"/>
                  </a:lnTo>
                  <a:lnTo>
                    <a:pt x="258" y="207"/>
                  </a:lnTo>
                  <a:lnTo>
                    <a:pt x="253" y="209"/>
                  </a:lnTo>
                  <a:lnTo>
                    <a:pt x="247" y="210"/>
                  </a:lnTo>
                  <a:lnTo>
                    <a:pt x="242" y="207"/>
                  </a:lnTo>
                  <a:lnTo>
                    <a:pt x="239" y="208"/>
                  </a:lnTo>
                  <a:lnTo>
                    <a:pt x="233" y="206"/>
                  </a:lnTo>
                  <a:lnTo>
                    <a:pt x="228" y="206"/>
                  </a:lnTo>
                  <a:lnTo>
                    <a:pt x="221" y="200"/>
                  </a:lnTo>
                  <a:lnTo>
                    <a:pt x="220" y="201"/>
                  </a:lnTo>
                  <a:lnTo>
                    <a:pt x="219" y="203"/>
                  </a:lnTo>
                  <a:lnTo>
                    <a:pt x="214" y="203"/>
                  </a:lnTo>
                  <a:lnTo>
                    <a:pt x="214" y="198"/>
                  </a:lnTo>
                  <a:lnTo>
                    <a:pt x="211" y="195"/>
                  </a:lnTo>
                  <a:lnTo>
                    <a:pt x="204" y="194"/>
                  </a:lnTo>
                  <a:lnTo>
                    <a:pt x="198" y="196"/>
                  </a:lnTo>
                  <a:lnTo>
                    <a:pt x="195" y="193"/>
                  </a:lnTo>
                  <a:lnTo>
                    <a:pt x="116" y="193"/>
                  </a:lnTo>
                  <a:lnTo>
                    <a:pt x="88" y="204"/>
                  </a:lnTo>
                  <a:lnTo>
                    <a:pt x="63" y="203"/>
                  </a:lnTo>
                  <a:lnTo>
                    <a:pt x="49" y="210"/>
                  </a:lnTo>
                  <a:lnTo>
                    <a:pt x="44" y="210"/>
                  </a:lnTo>
                  <a:lnTo>
                    <a:pt x="41" y="208"/>
                  </a:lnTo>
                  <a:lnTo>
                    <a:pt x="39" y="207"/>
                  </a:lnTo>
                  <a:lnTo>
                    <a:pt x="37" y="207"/>
                  </a:lnTo>
                  <a:lnTo>
                    <a:pt x="38" y="207"/>
                  </a:lnTo>
                  <a:lnTo>
                    <a:pt x="37" y="206"/>
                  </a:lnTo>
                  <a:lnTo>
                    <a:pt x="38" y="176"/>
                  </a:lnTo>
                  <a:lnTo>
                    <a:pt x="41" y="171"/>
                  </a:lnTo>
                  <a:lnTo>
                    <a:pt x="81" y="167"/>
                  </a:lnTo>
                  <a:lnTo>
                    <a:pt x="83" y="166"/>
                  </a:lnTo>
                  <a:lnTo>
                    <a:pt x="85" y="161"/>
                  </a:lnTo>
                  <a:lnTo>
                    <a:pt x="89" y="160"/>
                  </a:lnTo>
                  <a:lnTo>
                    <a:pt x="93" y="161"/>
                  </a:lnTo>
                  <a:lnTo>
                    <a:pt x="102" y="160"/>
                  </a:lnTo>
                  <a:lnTo>
                    <a:pt x="110" y="157"/>
                  </a:lnTo>
                  <a:lnTo>
                    <a:pt x="113" y="153"/>
                  </a:lnTo>
                  <a:lnTo>
                    <a:pt x="115" y="151"/>
                  </a:lnTo>
                  <a:lnTo>
                    <a:pt x="120" y="153"/>
                  </a:lnTo>
                  <a:lnTo>
                    <a:pt x="124" y="155"/>
                  </a:lnTo>
                  <a:lnTo>
                    <a:pt x="130" y="157"/>
                  </a:lnTo>
                  <a:lnTo>
                    <a:pt x="137" y="162"/>
                  </a:lnTo>
                  <a:lnTo>
                    <a:pt x="144" y="162"/>
                  </a:lnTo>
                  <a:lnTo>
                    <a:pt x="151" y="166"/>
                  </a:lnTo>
                  <a:lnTo>
                    <a:pt x="157" y="165"/>
                  </a:lnTo>
                  <a:lnTo>
                    <a:pt x="160" y="167"/>
                  </a:lnTo>
                  <a:lnTo>
                    <a:pt x="165" y="164"/>
                  </a:lnTo>
                  <a:lnTo>
                    <a:pt x="176" y="162"/>
                  </a:lnTo>
                  <a:lnTo>
                    <a:pt x="179" y="159"/>
                  </a:lnTo>
                  <a:lnTo>
                    <a:pt x="179" y="156"/>
                  </a:lnTo>
                  <a:lnTo>
                    <a:pt x="178" y="151"/>
                  </a:lnTo>
                  <a:lnTo>
                    <a:pt x="176" y="151"/>
                  </a:lnTo>
                  <a:lnTo>
                    <a:pt x="172" y="150"/>
                  </a:lnTo>
                  <a:lnTo>
                    <a:pt x="168" y="150"/>
                  </a:lnTo>
                  <a:lnTo>
                    <a:pt x="155" y="156"/>
                  </a:lnTo>
                  <a:lnTo>
                    <a:pt x="151" y="155"/>
                  </a:lnTo>
                  <a:lnTo>
                    <a:pt x="146" y="151"/>
                  </a:lnTo>
                  <a:lnTo>
                    <a:pt x="143" y="147"/>
                  </a:lnTo>
                  <a:lnTo>
                    <a:pt x="141" y="146"/>
                  </a:lnTo>
                  <a:lnTo>
                    <a:pt x="131" y="146"/>
                  </a:lnTo>
                  <a:lnTo>
                    <a:pt x="125" y="140"/>
                  </a:lnTo>
                  <a:lnTo>
                    <a:pt x="120" y="139"/>
                  </a:lnTo>
                  <a:lnTo>
                    <a:pt x="118" y="138"/>
                  </a:lnTo>
                  <a:lnTo>
                    <a:pt x="109" y="141"/>
                  </a:lnTo>
                  <a:lnTo>
                    <a:pt x="103" y="140"/>
                  </a:lnTo>
                  <a:lnTo>
                    <a:pt x="99" y="144"/>
                  </a:lnTo>
                  <a:lnTo>
                    <a:pt x="96" y="149"/>
                  </a:lnTo>
                  <a:lnTo>
                    <a:pt x="47" y="14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7" name="Freeform 717"/>
            <p:cNvSpPr>
              <a:spLocks/>
            </p:cNvSpPr>
            <p:nvPr/>
          </p:nvSpPr>
          <p:spPr bwMode="auto">
            <a:xfrm>
              <a:off x="457200" y="2060675"/>
              <a:ext cx="234458" cy="263580"/>
            </a:xfrm>
            <a:custGeom>
              <a:avLst/>
              <a:gdLst>
                <a:gd name="T0" fmla="*/ 0 w 488"/>
                <a:gd name="T1" fmla="*/ 0 h 553"/>
                <a:gd name="T2" fmla="*/ 0 w 488"/>
                <a:gd name="T3" fmla="*/ 0 h 553"/>
                <a:gd name="T4" fmla="*/ 0 w 488"/>
                <a:gd name="T5" fmla="*/ 0 h 553"/>
                <a:gd name="T6" fmla="*/ 0 w 488"/>
                <a:gd name="T7" fmla="*/ 0 h 553"/>
                <a:gd name="T8" fmla="*/ 0 w 488"/>
                <a:gd name="T9" fmla="*/ 0 h 553"/>
                <a:gd name="T10" fmla="*/ 0 w 488"/>
                <a:gd name="T11" fmla="*/ 0 h 553"/>
                <a:gd name="T12" fmla="*/ 0 w 488"/>
                <a:gd name="T13" fmla="*/ 0 h 553"/>
                <a:gd name="T14" fmla="*/ 0 w 488"/>
                <a:gd name="T15" fmla="*/ 0 h 553"/>
                <a:gd name="T16" fmla="*/ 0 w 488"/>
                <a:gd name="T17" fmla="*/ 0 h 553"/>
                <a:gd name="T18" fmla="*/ 0 w 488"/>
                <a:gd name="T19" fmla="*/ 0 h 553"/>
                <a:gd name="T20" fmla="*/ 0 w 488"/>
                <a:gd name="T21" fmla="*/ 0 h 553"/>
                <a:gd name="T22" fmla="*/ 0 w 488"/>
                <a:gd name="T23" fmla="*/ 0 h 553"/>
                <a:gd name="T24" fmla="*/ 0 w 488"/>
                <a:gd name="T25" fmla="*/ 0 h 553"/>
                <a:gd name="T26" fmla="*/ 0 w 488"/>
                <a:gd name="T27" fmla="*/ 0 h 553"/>
                <a:gd name="T28" fmla="*/ 0 w 488"/>
                <a:gd name="T29" fmla="*/ 0 h 553"/>
                <a:gd name="T30" fmla="*/ 0 w 488"/>
                <a:gd name="T31" fmla="*/ 0 h 553"/>
                <a:gd name="T32" fmla="*/ 0 w 488"/>
                <a:gd name="T33" fmla="*/ 0 h 553"/>
                <a:gd name="T34" fmla="*/ 0 w 488"/>
                <a:gd name="T35" fmla="*/ 0 h 553"/>
                <a:gd name="T36" fmla="*/ 0 w 488"/>
                <a:gd name="T37" fmla="*/ 0 h 553"/>
                <a:gd name="T38" fmla="*/ 0 w 488"/>
                <a:gd name="T39" fmla="*/ 0 h 553"/>
                <a:gd name="T40" fmla="*/ 0 w 488"/>
                <a:gd name="T41" fmla="*/ 0 h 553"/>
                <a:gd name="T42" fmla="*/ 0 w 488"/>
                <a:gd name="T43" fmla="*/ 0 h 553"/>
                <a:gd name="T44" fmla="*/ 0 w 488"/>
                <a:gd name="T45" fmla="*/ 0 h 553"/>
                <a:gd name="T46" fmla="*/ 0 w 488"/>
                <a:gd name="T47" fmla="*/ 0 h 553"/>
                <a:gd name="T48" fmla="*/ 0 w 488"/>
                <a:gd name="T49" fmla="*/ 0 h 553"/>
                <a:gd name="T50" fmla="*/ 1 w 488"/>
                <a:gd name="T51" fmla="*/ 0 h 553"/>
                <a:gd name="T52" fmla="*/ 1 w 488"/>
                <a:gd name="T53" fmla="*/ 0 h 553"/>
                <a:gd name="T54" fmla="*/ 1 w 488"/>
                <a:gd name="T55" fmla="*/ 0 h 553"/>
                <a:gd name="T56" fmla="*/ 1 w 488"/>
                <a:gd name="T57" fmla="*/ 0 h 553"/>
                <a:gd name="T58" fmla="*/ 1 w 488"/>
                <a:gd name="T59" fmla="*/ 0 h 553"/>
                <a:gd name="T60" fmla="*/ 1 w 488"/>
                <a:gd name="T61" fmla="*/ 0 h 553"/>
                <a:gd name="T62" fmla="*/ 1 w 488"/>
                <a:gd name="T63" fmla="*/ 1 h 553"/>
                <a:gd name="T64" fmla="*/ 1 w 488"/>
                <a:gd name="T65" fmla="*/ 1 h 553"/>
                <a:gd name="T66" fmla="*/ 1 w 488"/>
                <a:gd name="T67" fmla="*/ 1 h 553"/>
                <a:gd name="T68" fmla="*/ 1 w 488"/>
                <a:gd name="T69" fmla="*/ 1 h 553"/>
                <a:gd name="T70" fmla="*/ 0 w 488"/>
                <a:gd name="T71" fmla="*/ 1 h 553"/>
                <a:gd name="T72" fmla="*/ 0 w 488"/>
                <a:gd name="T73" fmla="*/ 1 h 553"/>
                <a:gd name="T74" fmla="*/ 0 w 488"/>
                <a:gd name="T75" fmla="*/ 1 h 553"/>
                <a:gd name="T76" fmla="*/ 0 w 488"/>
                <a:gd name="T77" fmla="*/ 1 h 553"/>
                <a:gd name="T78" fmla="*/ 0 w 488"/>
                <a:gd name="T79" fmla="*/ 1 h 553"/>
                <a:gd name="T80" fmla="*/ 0 w 488"/>
                <a:gd name="T81" fmla="*/ 1 h 553"/>
                <a:gd name="T82" fmla="*/ 0 w 488"/>
                <a:gd name="T83" fmla="*/ 1 h 553"/>
                <a:gd name="T84" fmla="*/ 0 w 488"/>
                <a:gd name="T85" fmla="*/ 1 h 553"/>
                <a:gd name="T86" fmla="*/ 0 w 488"/>
                <a:gd name="T87" fmla="*/ 1 h 553"/>
                <a:gd name="T88" fmla="*/ 0 w 488"/>
                <a:gd name="T89" fmla="*/ 1 h 553"/>
                <a:gd name="T90" fmla="*/ 0 w 488"/>
                <a:gd name="T91" fmla="*/ 1 h 553"/>
                <a:gd name="T92" fmla="*/ 0 w 488"/>
                <a:gd name="T93" fmla="*/ 1 h 553"/>
                <a:gd name="T94" fmla="*/ 0 w 488"/>
                <a:gd name="T95" fmla="*/ 1 h 553"/>
                <a:gd name="T96" fmla="*/ 0 w 488"/>
                <a:gd name="T97" fmla="*/ 1 h 553"/>
                <a:gd name="T98" fmla="*/ 0 w 488"/>
                <a:gd name="T99" fmla="*/ 1 h 553"/>
                <a:gd name="T100" fmla="*/ 0 w 488"/>
                <a:gd name="T101" fmla="*/ 1 h 553"/>
                <a:gd name="T102" fmla="*/ 0 w 488"/>
                <a:gd name="T103" fmla="*/ 1 h 553"/>
                <a:gd name="T104" fmla="*/ 0 w 488"/>
                <a:gd name="T105" fmla="*/ 1 h 553"/>
                <a:gd name="T106" fmla="*/ 0 w 488"/>
                <a:gd name="T107" fmla="*/ 1 h 553"/>
                <a:gd name="T108" fmla="*/ 0 w 488"/>
                <a:gd name="T109" fmla="*/ 1 h 553"/>
                <a:gd name="T110" fmla="*/ 0 w 488"/>
                <a:gd name="T111" fmla="*/ 0 h 553"/>
                <a:gd name="T112" fmla="*/ 0 w 488"/>
                <a:gd name="T113" fmla="*/ 0 h 553"/>
                <a:gd name="T114" fmla="*/ 0 w 488"/>
                <a:gd name="T115" fmla="*/ 0 h 553"/>
                <a:gd name="T116" fmla="*/ 0 w 488"/>
                <a:gd name="T117" fmla="*/ 0 h 553"/>
                <a:gd name="T118" fmla="*/ 0 w 488"/>
                <a:gd name="T119" fmla="*/ 1 h 553"/>
                <a:gd name="T120" fmla="*/ 0 w 488"/>
                <a:gd name="T121" fmla="*/ 1 h 5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8"/>
                <a:gd name="T184" fmla="*/ 0 h 553"/>
                <a:gd name="T185" fmla="*/ 488 w 488"/>
                <a:gd name="T186" fmla="*/ 553 h 5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8" h="553">
                  <a:moveTo>
                    <a:pt x="0" y="0"/>
                  </a:moveTo>
                  <a:lnTo>
                    <a:pt x="10" y="4"/>
                  </a:lnTo>
                  <a:lnTo>
                    <a:pt x="21" y="4"/>
                  </a:lnTo>
                  <a:lnTo>
                    <a:pt x="27" y="12"/>
                  </a:lnTo>
                  <a:lnTo>
                    <a:pt x="47" y="20"/>
                  </a:lnTo>
                  <a:lnTo>
                    <a:pt x="53" y="20"/>
                  </a:lnTo>
                  <a:lnTo>
                    <a:pt x="61" y="49"/>
                  </a:lnTo>
                  <a:lnTo>
                    <a:pt x="68" y="56"/>
                  </a:lnTo>
                  <a:lnTo>
                    <a:pt x="74" y="56"/>
                  </a:lnTo>
                  <a:lnTo>
                    <a:pt x="85" y="64"/>
                  </a:lnTo>
                  <a:lnTo>
                    <a:pt x="78" y="51"/>
                  </a:lnTo>
                  <a:lnTo>
                    <a:pt x="87" y="60"/>
                  </a:lnTo>
                  <a:lnTo>
                    <a:pt x="92" y="68"/>
                  </a:lnTo>
                  <a:lnTo>
                    <a:pt x="93" y="73"/>
                  </a:lnTo>
                  <a:lnTo>
                    <a:pt x="91" y="80"/>
                  </a:lnTo>
                  <a:lnTo>
                    <a:pt x="92" y="85"/>
                  </a:lnTo>
                  <a:lnTo>
                    <a:pt x="109" y="78"/>
                  </a:lnTo>
                  <a:lnTo>
                    <a:pt x="118" y="85"/>
                  </a:lnTo>
                  <a:lnTo>
                    <a:pt x="119" y="89"/>
                  </a:lnTo>
                  <a:lnTo>
                    <a:pt x="126" y="87"/>
                  </a:lnTo>
                  <a:lnTo>
                    <a:pt x="132" y="96"/>
                  </a:lnTo>
                  <a:lnTo>
                    <a:pt x="131" y="103"/>
                  </a:lnTo>
                  <a:lnTo>
                    <a:pt x="145" y="103"/>
                  </a:lnTo>
                  <a:lnTo>
                    <a:pt x="147" y="110"/>
                  </a:lnTo>
                  <a:lnTo>
                    <a:pt x="149" y="114"/>
                  </a:lnTo>
                  <a:lnTo>
                    <a:pt x="145" y="117"/>
                  </a:lnTo>
                  <a:lnTo>
                    <a:pt x="140" y="123"/>
                  </a:lnTo>
                  <a:lnTo>
                    <a:pt x="150" y="126"/>
                  </a:lnTo>
                  <a:lnTo>
                    <a:pt x="156" y="131"/>
                  </a:lnTo>
                  <a:lnTo>
                    <a:pt x="166" y="130"/>
                  </a:lnTo>
                  <a:lnTo>
                    <a:pt x="184" y="135"/>
                  </a:lnTo>
                  <a:lnTo>
                    <a:pt x="182" y="140"/>
                  </a:lnTo>
                  <a:lnTo>
                    <a:pt x="182" y="147"/>
                  </a:lnTo>
                  <a:lnTo>
                    <a:pt x="172" y="150"/>
                  </a:lnTo>
                  <a:lnTo>
                    <a:pt x="168" y="155"/>
                  </a:lnTo>
                  <a:lnTo>
                    <a:pt x="178" y="161"/>
                  </a:lnTo>
                  <a:lnTo>
                    <a:pt x="185" y="162"/>
                  </a:lnTo>
                  <a:lnTo>
                    <a:pt x="218" y="185"/>
                  </a:lnTo>
                  <a:lnTo>
                    <a:pt x="217" y="178"/>
                  </a:lnTo>
                  <a:lnTo>
                    <a:pt x="213" y="171"/>
                  </a:lnTo>
                  <a:lnTo>
                    <a:pt x="208" y="172"/>
                  </a:lnTo>
                  <a:lnTo>
                    <a:pt x="197" y="155"/>
                  </a:lnTo>
                  <a:lnTo>
                    <a:pt x="193" y="146"/>
                  </a:lnTo>
                  <a:lnTo>
                    <a:pt x="197" y="144"/>
                  </a:lnTo>
                  <a:lnTo>
                    <a:pt x="219" y="155"/>
                  </a:lnTo>
                  <a:lnTo>
                    <a:pt x="220" y="163"/>
                  </a:lnTo>
                  <a:lnTo>
                    <a:pt x="223" y="174"/>
                  </a:lnTo>
                  <a:lnTo>
                    <a:pt x="244" y="190"/>
                  </a:lnTo>
                  <a:lnTo>
                    <a:pt x="246" y="197"/>
                  </a:lnTo>
                  <a:lnTo>
                    <a:pt x="245" y="201"/>
                  </a:lnTo>
                  <a:lnTo>
                    <a:pt x="244" y="192"/>
                  </a:lnTo>
                  <a:lnTo>
                    <a:pt x="238" y="185"/>
                  </a:lnTo>
                  <a:lnTo>
                    <a:pt x="236" y="192"/>
                  </a:lnTo>
                  <a:lnTo>
                    <a:pt x="253" y="255"/>
                  </a:lnTo>
                  <a:lnTo>
                    <a:pt x="251" y="265"/>
                  </a:lnTo>
                  <a:lnTo>
                    <a:pt x="255" y="271"/>
                  </a:lnTo>
                  <a:lnTo>
                    <a:pt x="266" y="279"/>
                  </a:lnTo>
                  <a:lnTo>
                    <a:pt x="265" y="284"/>
                  </a:lnTo>
                  <a:lnTo>
                    <a:pt x="267" y="292"/>
                  </a:lnTo>
                  <a:lnTo>
                    <a:pt x="274" y="291"/>
                  </a:lnTo>
                  <a:lnTo>
                    <a:pt x="286" y="296"/>
                  </a:lnTo>
                  <a:lnTo>
                    <a:pt x="286" y="308"/>
                  </a:lnTo>
                  <a:lnTo>
                    <a:pt x="284" y="312"/>
                  </a:lnTo>
                  <a:lnTo>
                    <a:pt x="284" y="319"/>
                  </a:lnTo>
                  <a:lnTo>
                    <a:pt x="287" y="312"/>
                  </a:lnTo>
                  <a:lnTo>
                    <a:pt x="293" y="312"/>
                  </a:lnTo>
                  <a:lnTo>
                    <a:pt x="294" y="295"/>
                  </a:lnTo>
                  <a:lnTo>
                    <a:pt x="290" y="284"/>
                  </a:lnTo>
                  <a:lnTo>
                    <a:pt x="286" y="281"/>
                  </a:lnTo>
                  <a:lnTo>
                    <a:pt x="284" y="285"/>
                  </a:lnTo>
                  <a:lnTo>
                    <a:pt x="277" y="283"/>
                  </a:lnTo>
                  <a:lnTo>
                    <a:pt x="281" y="241"/>
                  </a:lnTo>
                  <a:lnTo>
                    <a:pt x="269" y="236"/>
                  </a:lnTo>
                  <a:lnTo>
                    <a:pt x="275" y="233"/>
                  </a:lnTo>
                  <a:lnTo>
                    <a:pt x="274" y="230"/>
                  </a:lnTo>
                  <a:lnTo>
                    <a:pt x="263" y="232"/>
                  </a:lnTo>
                  <a:lnTo>
                    <a:pt x="262" y="238"/>
                  </a:lnTo>
                  <a:lnTo>
                    <a:pt x="258" y="232"/>
                  </a:lnTo>
                  <a:lnTo>
                    <a:pt x="268" y="228"/>
                  </a:lnTo>
                  <a:lnTo>
                    <a:pt x="277" y="227"/>
                  </a:lnTo>
                  <a:lnTo>
                    <a:pt x="288" y="230"/>
                  </a:lnTo>
                  <a:lnTo>
                    <a:pt x="290" y="235"/>
                  </a:lnTo>
                  <a:lnTo>
                    <a:pt x="293" y="237"/>
                  </a:lnTo>
                  <a:lnTo>
                    <a:pt x="297" y="228"/>
                  </a:lnTo>
                  <a:lnTo>
                    <a:pt x="295" y="221"/>
                  </a:lnTo>
                  <a:lnTo>
                    <a:pt x="303" y="224"/>
                  </a:lnTo>
                  <a:lnTo>
                    <a:pt x="305" y="230"/>
                  </a:lnTo>
                  <a:lnTo>
                    <a:pt x="309" y="229"/>
                  </a:lnTo>
                  <a:lnTo>
                    <a:pt x="320" y="234"/>
                  </a:lnTo>
                  <a:lnTo>
                    <a:pt x="312" y="237"/>
                  </a:lnTo>
                  <a:lnTo>
                    <a:pt x="309" y="245"/>
                  </a:lnTo>
                  <a:lnTo>
                    <a:pt x="314" y="251"/>
                  </a:lnTo>
                  <a:lnTo>
                    <a:pt x="318" y="260"/>
                  </a:lnTo>
                  <a:lnTo>
                    <a:pt x="321" y="260"/>
                  </a:lnTo>
                  <a:lnTo>
                    <a:pt x="324" y="252"/>
                  </a:lnTo>
                  <a:lnTo>
                    <a:pt x="321" y="241"/>
                  </a:lnTo>
                  <a:lnTo>
                    <a:pt x="346" y="252"/>
                  </a:lnTo>
                  <a:lnTo>
                    <a:pt x="356" y="251"/>
                  </a:lnTo>
                  <a:lnTo>
                    <a:pt x="359" y="245"/>
                  </a:lnTo>
                  <a:lnTo>
                    <a:pt x="341" y="239"/>
                  </a:lnTo>
                  <a:lnTo>
                    <a:pt x="348" y="237"/>
                  </a:lnTo>
                  <a:lnTo>
                    <a:pt x="391" y="245"/>
                  </a:lnTo>
                  <a:lnTo>
                    <a:pt x="392" y="254"/>
                  </a:lnTo>
                  <a:lnTo>
                    <a:pt x="395" y="261"/>
                  </a:lnTo>
                  <a:lnTo>
                    <a:pt x="404" y="266"/>
                  </a:lnTo>
                  <a:lnTo>
                    <a:pt x="404" y="273"/>
                  </a:lnTo>
                  <a:lnTo>
                    <a:pt x="411" y="283"/>
                  </a:lnTo>
                  <a:lnTo>
                    <a:pt x="424" y="294"/>
                  </a:lnTo>
                  <a:lnTo>
                    <a:pt x="429" y="304"/>
                  </a:lnTo>
                  <a:lnTo>
                    <a:pt x="449" y="319"/>
                  </a:lnTo>
                  <a:lnTo>
                    <a:pt x="448" y="323"/>
                  </a:lnTo>
                  <a:lnTo>
                    <a:pt x="443" y="327"/>
                  </a:lnTo>
                  <a:lnTo>
                    <a:pt x="447" y="333"/>
                  </a:lnTo>
                  <a:lnTo>
                    <a:pt x="457" y="322"/>
                  </a:lnTo>
                  <a:lnTo>
                    <a:pt x="465" y="331"/>
                  </a:lnTo>
                  <a:lnTo>
                    <a:pt x="463" y="337"/>
                  </a:lnTo>
                  <a:lnTo>
                    <a:pt x="469" y="338"/>
                  </a:lnTo>
                  <a:lnTo>
                    <a:pt x="476" y="343"/>
                  </a:lnTo>
                  <a:lnTo>
                    <a:pt x="480" y="341"/>
                  </a:lnTo>
                  <a:lnTo>
                    <a:pt x="488" y="343"/>
                  </a:lnTo>
                  <a:lnTo>
                    <a:pt x="484" y="353"/>
                  </a:lnTo>
                  <a:lnTo>
                    <a:pt x="476" y="351"/>
                  </a:lnTo>
                  <a:lnTo>
                    <a:pt x="467" y="352"/>
                  </a:lnTo>
                  <a:lnTo>
                    <a:pt x="460" y="360"/>
                  </a:lnTo>
                  <a:lnTo>
                    <a:pt x="448" y="366"/>
                  </a:lnTo>
                  <a:lnTo>
                    <a:pt x="446" y="385"/>
                  </a:lnTo>
                  <a:lnTo>
                    <a:pt x="447" y="393"/>
                  </a:lnTo>
                  <a:lnTo>
                    <a:pt x="444" y="402"/>
                  </a:lnTo>
                  <a:lnTo>
                    <a:pt x="433" y="400"/>
                  </a:lnTo>
                  <a:lnTo>
                    <a:pt x="428" y="391"/>
                  </a:lnTo>
                  <a:lnTo>
                    <a:pt x="418" y="386"/>
                  </a:lnTo>
                  <a:lnTo>
                    <a:pt x="410" y="375"/>
                  </a:lnTo>
                  <a:lnTo>
                    <a:pt x="406" y="382"/>
                  </a:lnTo>
                  <a:lnTo>
                    <a:pt x="409" y="395"/>
                  </a:lnTo>
                  <a:lnTo>
                    <a:pt x="421" y="403"/>
                  </a:lnTo>
                  <a:lnTo>
                    <a:pt x="425" y="411"/>
                  </a:lnTo>
                  <a:lnTo>
                    <a:pt x="420" y="417"/>
                  </a:lnTo>
                  <a:lnTo>
                    <a:pt x="396" y="411"/>
                  </a:lnTo>
                  <a:lnTo>
                    <a:pt x="384" y="413"/>
                  </a:lnTo>
                  <a:lnTo>
                    <a:pt x="372" y="423"/>
                  </a:lnTo>
                  <a:lnTo>
                    <a:pt x="368" y="432"/>
                  </a:lnTo>
                  <a:lnTo>
                    <a:pt x="371" y="442"/>
                  </a:lnTo>
                  <a:lnTo>
                    <a:pt x="348" y="443"/>
                  </a:lnTo>
                  <a:lnTo>
                    <a:pt x="358" y="447"/>
                  </a:lnTo>
                  <a:lnTo>
                    <a:pt x="366" y="446"/>
                  </a:lnTo>
                  <a:lnTo>
                    <a:pt x="376" y="464"/>
                  </a:lnTo>
                  <a:lnTo>
                    <a:pt x="357" y="480"/>
                  </a:lnTo>
                  <a:lnTo>
                    <a:pt x="349" y="475"/>
                  </a:lnTo>
                  <a:lnTo>
                    <a:pt x="349" y="482"/>
                  </a:lnTo>
                  <a:lnTo>
                    <a:pt x="345" y="486"/>
                  </a:lnTo>
                  <a:lnTo>
                    <a:pt x="334" y="486"/>
                  </a:lnTo>
                  <a:lnTo>
                    <a:pt x="328" y="493"/>
                  </a:lnTo>
                  <a:lnTo>
                    <a:pt x="340" y="490"/>
                  </a:lnTo>
                  <a:lnTo>
                    <a:pt x="345" y="495"/>
                  </a:lnTo>
                  <a:lnTo>
                    <a:pt x="342" y="500"/>
                  </a:lnTo>
                  <a:lnTo>
                    <a:pt x="333" y="501"/>
                  </a:lnTo>
                  <a:lnTo>
                    <a:pt x="333" y="506"/>
                  </a:lnTo>
                  <a:lnTo>
                    <a:pt x="339" y="509"/>
                  </a:lnTo>
                  <a:lnTo>
                    <a:pt x="340" y="511"/>
                  </a:lnTo>
                  <a:lnTo>
                    <a:pt x="349" y="509"/>
                  </a:lnTo>
                  <a:lnTo>
                    <a:pt x="355" y="514"/>
                  </a:lnTo>
                  <a:lnTo>
                    <a:pt x="355" y="517"/>
                  </a:lnTo>
                  <a:lnTo>
                    <a:pt x="362" y="532"/>
                  </a:lnTo>
                  <a:lnTo>
                    <a:pt x="351" y="536"/>
                  </a:lnTo>
                  <a:lnTo>
                    <a:pt x="345" y="528"/>
                  </a:lnTo>
                  <a:lnTo>
                    <a:pt x="337" y="524"/>
                  </a:lnTo>
                  <a:lnTo>
                    <a:pt x="329" y="526"/>
                  </a:lnTo>
                  <a:lnTo>
                    <a:pt x="330" y="530"/>
                  </a:lnTo>
                  <a:lnTo>
                    <a:pt x="338" y="531"/>
                  </a:lnTo>
                  <a:lnTo>
                    <a:pt x="339" y="545"/>
                  </a:lnTo>
                  <a:lnTo>
                    <a:pt x="332" y="551"/>
                  </a:lnTo>
                  <a:lnTo>
                    <a:pt x="327" y="553"/>
                  </a:lnTo>
                  <a:lnTo>
                    <a:pt x="320" y="551"/>
                  </a:lnTo>
                  <a:lnTo>
                    <a:pt x="313" y="544"/>
                  </a:lnTo>
                  <a:lnTo>
                    <a:pt x="321" y="521"/>
                  </a:lnTo>
                  <a:lnTo>
                    <a:pt x="316" y="516"/>
                  </a:lnTo>
                  <a:lnTo>
                    <a:pt x="316" y="528"/>
                  </a:lnTo>
                  <a:lnTo>
                    <a:pt x="312" y="537"/>
                  </a:lnTo>
                  <a:lnTo>
                    <a:pt x="305" y="542"/>
                  </a:lnTo>
                  <a:lnTo>
                    <a:pt x="295" y="538"/>
                  </a:lnTo>
                  <a:lnTo>
                    <a:pt x="297" y="527"/>
                  </a:lnTo>
                  <a:lnTo>
                    <a:pt x="293" y="534"/>
                  </a:lnTo>
                  <a:lnTo>
                    <a:pt x="284" y="534"/>
                  </a:lnTo>
                  <a:lnTo>
                    <a:pt x="284" y="526"/>
                  </a:lnTo>
                  <a:lnTo>
                    <a:pt x="273" y="517"/>
                  </a:lnTo>
                  <a:lnTo>
                    <a:pt x="276" y="512"/>
                  </a:lnTo>
                  <a:lnTo>
                    <a:pt x="271" y="509"/>
                  </a:lnTo>
                  <a:lnTo>
                    <a:pt x="262" y="509"/>
                  </a:lnTo>
                  <a:lnTo>
                    <a:pt x="248" y="497"/>
                  </a:lnTo>
                  <a:lnTo>
                    <a:pt x="255" y="489"/>
                  </a:lnTo>
                  <a:lnTo>
                    <a:pt x="256" y="475"/>
                  </a:lnTo>
                  <a:lnTo>
                    <a:pt x="255" y="472"/>
                  </a:lnTo>
                  <a:lnTo>
                    <a:pt x="252" y="477"/>
                  </a:lnTo>
                  <a:lnTo>
                    <a:pt x="252" y="491"/>
                  </a:lnTo>
                  <a:lnTo>
                    <a:pt x="242" y="490"/>
                  </a:lnTo>
                  <a:lnTo>
                    <a:pt x="241" y="484"/>
                  </a:lnTo>
                  <a:lnTo>
                    <a:pt x="236" y="494"/>
                  </a:lnTo>
                  <a:lnTo>
                    <a:pt x="242" y="499"/>
                  </a:lnTo>
                  <a:lnTo>
                    <a:pt x="238" y="500"/>
                  </a:lnTo>
                  <a:lnTo>
                    <a:pt x="230" y="496"/>
                  </a:lnTo>
                  <a:lnTo>
                    <a:pt x="220" y="495"/>
                  </a:lnTo>
                  <a:lnTo>
                    <a:pt x="219" y="489"/>
                  </a:lnTo>
                  <a:lnTo>
                    <a:pt x="215" y="482"/>
                  </a:lnTo>
                  <a:lnTo>
                    <a:pt x="196" y="465"/>
                  </a:lnTo>
                  <a:lnTo>
                    <a:pt x="198" y="443"/>
                  </a:lnTo>
                  <a:lnTo>
                    <a:pt x="193" y="435"/>
                  </a:lnTo>
                  <a:lnTo>
                    <a:pt x="195" y="420"/>
                  </a:lnTo>
                  <a:lnTo>
                    <a:pt x="185" y="415"/>
                  </a:lnTo>
                  <a:lnTo>
                    <a:pt x="176" y="414"/>
                  </a:lnTo>
                  <a:lnTo>
                    <a:pt x="167" y="403"/>
                  </a:lnTo>
                  <a:lnTo>
                    <a:pt x="157" y="404"/>
                  </a:lnTo>
                  <a:lnTo>
                    <a:pt x="140" y="401"/>
                  </a:lnTo>
                  <a:lnTo>
                    <a:pt x="131" y="403"/>
                  </a:lnTo>
                  <a:lnTo>
                    <a:pt x="127" y="410"/>
                  </a:lnTo>
                  <a:lnTo>
                    <a:pt x="110" y="415"/>
                  </a:lnTo>
                  <a:lnTo>
                    <a:pt x="94" y="411"/>
                  </a:lnTo>
                  <a:lnTo>
                    <a:pt x="82" y="411"/>
                  </a:lnTo>
                  <a:lnTo>
                    <a:pt x="74" y="406"/>
                  </a:lnTo>
                  <a:lnTo>
                    <a:pt x="74" y="392"/>
                  </a:lnTo>
                  <a:lnTo>
                    <a:pt x="69" y="379"/>
                  </a:lnTo>
                  <a:lnTo>
                    <a:pt x="63" y="379"/>
                  </a:lnTo>
                  <a:lnTo>
                    <a:pt x="51" y="349"/>
                  </a:lnTo>
                  <a:lnTo>
                    <a:pt x="57" y="352"/>
                  </a:lnTo>
                  <a:lnTo>
                    <a:pt x="63" y="352"/>
                  </a:lnTo>
                  <a:lnTo>
                    <a:pt x="70" y="345"/>
                  </a:lnTo>
                  <a:lnTo>
                    <a:pt x="73" y="317"/>
                  </a:lnTo>
                  <a:lnTo>
                    <a:pt x="72" y="316"/>
                  </a:lnTo>
                  <a:lnTo>
                    <a:pt x="66" y="316"/>
                  </a:lnTo>
                  <a:lnTo>
                    <a:pt x="59" y="335"/>
                  </a:lnTo>
                  <a:lnTo>
                    <a:pt x="52" y="338"/>
                  </a:lnTo>
                  <a:lnTo>
                    <a:pt x="43" y="326"/>
                  </a:lnTo>
                  <a:lnTo>
                    <a:pt x="41" y="317"/>
                  </a:lnTo>
                  <a:lnTo>
                    <a:pt x="39" y="325"/>
                  </a:lnTo>
                  <a:lnTo>
                    <a:pt x="32" y="319"/>
                  </a:lnTo>
                  <a:lnTo>
                    <a:pt x="33" y="339"/>
                  </a:lnTo>
                  <a:lnTo>
                    <a:pt x="23" y="345"/>
                  </a:lnTo>
                  <a:lnTo>
                    <a:pt x="17" y="338"/>
                  </a:lnTo>
                  <a:lnTo>
                    <a:pt x="13" y="342"/>
                  </a:lnTo>
                  <a:lnTo>
                    <a:pt x="6" y="342"/>
                  </a:lnTo>
                  <a:lnTo>
                    <a:pt x="9" y="371"/>
                  </a:lnTo>
                  <a:lnTo>
                    <a:pt x="34" y="396"/>
                  </a:lnTo>
                  <a:lnTo>
                    <a:pt x="35" y="410"/>
                  </a:lnTo>
                  <a:lnTo>
                    <a:pt x="28" y="420"/>
                  </a:lnTo>
                  <a:lnTo>
                    <a:pt x="26" y="431"/>
                  </a:lnTo>
                  <a:lnTo>
                    <a:pt x="0" y="461"/>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8" name="Freeform 718"/>
            <p:cNvSpPr>
              <a:spLocks/>
            </p:cNvSpPr>
            <p:nvPr/>
          </p:nvSpPr>
          <p:spPr bwMode="auto">
            <a:xfrm>
              <a:off x="457200" y="2060675"/>
              <a:ext cx="234458" cy="263580"/>
            </a:xfrm>
            <a:custGeom>
              <a:avLst/>
              <a:gdLst>
                <a:gd name="T0" fmla="*/ 0 w 488"/>
                <a:gd name="T1" fmla="*/ 0 h 553"/>
                <a:gd name="T2" fmla="*/ 0 w 488"/>
                <a:gd name="T3" fmla="*/ 0 h 553"/>
                <a:gd name="T4" fmla="*/ 0 w 488"/>
                <a:gd name="T5" fmla="*/ 0 h 553"/>
                <a:gd name="T6" fmla="*/ 0 w 488"/>
                <a:gd name="T7" fmla="*/ 0 h 553"/>
                <a:gd name="T8" fmla="*/ 0 w 488"/>
                <a:gd name="T9" fmla="*/ 0 h 553"/>
                <a:gd name="T10" fmla="*/ 0 w 488"/>
                <a:gd name="T11" fmla="*/ 0 h 553"/>
                <a:gd name="T12" fmla="*/ 0 w 488"/>
                <a:gd name="T13" fmla="*/ 0 h 553"/>
                <a:gd name="T14" fmla="*/ 0 w 488"/>
                <a:gd name="T15" fmla="*/ 0 h 553"/>
                <a:gd name="T16" fmla="*/ 0 w 488"/>
                <a:gd name="T17" fmla="*/ 0 h 553"/>
                <a:gd name="T18" fmla="*/ 0 w 488"/>
                <a:gd name="T19" fmla="*/ 0 h 553"/>
                <a:gd name="T20" fmla="*/ 0 w 488"/>
                <a:gd name="T21" fmla="*/ 0 h 553"/>
                <a:gd name="T22" fmla="*/ 0 w 488"/>
                <a:gd name="T23" fmla="*/ 0 h 553"/>
                <a:gd name="T24" fmla="*/ 0 w 488"/>
                <a:gd name="T25" fmla="*/ 0 h 553"/>
                <a:gd name="T26" fmla="*/ 0 w 488"/>
                <a:gd name="T27" fmla="*/ 0 h 553"/>
                <a:gd name="T28" fmla="*/ 0 w 488"/>
                <a:gd name="T29" fmla="*/ 0 h 553"/>
                <a:gd name="T30" fmla="*/ 0 w 488"/>
                <a:gd name="T31" fmla="*/ 0 h 553"/>
                <a:gd name="T32" fmla="*/ 0 w 488"/>
                <a:gd name="T33" fmla="*/ 0 h 553"/>
                <a:gd name="T34" fmla="*/ 0 w 488"/>
                <a:gd name="T35" fmla="*/ 0 h 553"/>
                <a:gd name="T36" fmla="*/ 0 w 488"/>
                <a:gd name="T37" fmla="*/ 0 h 553"/>
                <a:gd name="T38" fmla="*/ 0 w 488"/>
                <a:gd name="T39" fmla="*/ 0 h 553"/>
                <a:gd name="T40" fmla="*/ 0 w 488"/>
                <a:gd name="T41" fmla="*/ 0 h 553"/>
                <a:gd name="T42" fmla="*/ 0 w 488"/>
                <a:gd name="T43" fmla="*/ 0 h 553"/>
                <a:gd name="T44" fmla="*/ 0 w 488"/>
                <a:gd name="T45" fmla="*/ 0 h 553"/>
                <a:gd name="T46" fmla="*/ 0 w 488"/>
                <a:gd name="T47" fmla="*/ 0 h 553"/>
                <a:gd name="T48" fmla="*/ 0 w 488"/>
                <a:gd name="T49" fmla="*/ 0 h 553"/>
                <a:gd name="T50" fmla="*/ 1 w 488"/>
                <a:gd name="T51" fmla="*/ 0 h 553"/>
                <a:gd name="T52" fmla="*/ 1 w 488"/>
                <a:gd name="T53" fmla="*/ 0 h 553"/>
                <a:gd name="T54" fmla="*/ 1 w 488"/>
                <a:gd name="T55" fmla="*/ 0 h 553"/>
                <a:gd name="T56" fmla="*/ 1 w 488"/>
                <a:gd name="T57" fmla="*/ 0 h 553"/>
                <a:gd name="T58" fmla="*/ 1 w 488"/>
                <a:gd name="T59" fmla="*/ 0 h 553"/>
                <a:gd name="T60" fmla="*/ 1 w 488"/>
                <a:gd name="T61" fmla="*/ 0 h 553"/>
                <a:gd name="T62" fmla="*/ 1 w 488"/>
                <a:gd name="T63" fmla="*/ 1 h 553"/>
                <a:gd name="T64" fmla="*/ 1 w 488"/>
                <a:gd name="T65" fmla="*/ 1 h 553"/>
                <a:gd name="T66" fmla="*/ 1 w 488"/>
                <a:gd name="T67" fmla="*/ 1 h 553"/>
                <a:gd name="T68" fmla="*/ 1 w 488"/>
                <a:gd name="T69" fmla="*/ 1 h 553"/>
                <a:gd name="T70" fmla="*/ 0 w 488"/>
                <a:gd name="T71" fmla="*/ 1 h 553"/>
                <a:gd name="T72" fmla="*/ 0 w 488"/>
                <a:gd name="T73" fmla="*/ 1 h 553"/>
                <a:gd name="T74" fmla="*/ 0 w 488"/>
                <a:gd name="T75" fmla="*/ 1 h 553"/>
                <a:gd name="T76" fmla="*/ 0 w 488"/>
                <a:gd name="T77" fmla="*/ 1 h 553"/>
                <a:gd name="T78" fmla="*/ 0 w 488"/>
                <a:gd name="T79" fmla="*/ 1 h 553"/>
                <a:gd name="T80" fmla="*/ 0 w 488"/>
                <a:gd name="T81" fmla="*/ 1 h 553"/>
                <a:gd name="T82" fmla="*/ 0 w 488"/>
                <a:gd name="T83" fmla="*/ 1 h 553"/>
                <a:gd name="T84" fmla="*/ 0 w 488"/>
                <a:gd name="T85" fmla="*/ 1 h 553"/>
                <a:gd name="T86" fmla="*/ 0 w 488"/>
                <a:gd name="T87" fmla="*/ 1 h 553"/>
                <a:gd name="T88" fmla="*/ 0 w 488"/>
                <a:gd name="T89" fmla="*/ 1 h 553"/>
                <a:gd name="T90" fmla="*/ 0 w 488"/>
                <a:gd name="T91" fmla="*/ 1 h 553"/>
                <a:gd name="T92" fmla="*/ 0 w 488"/>
                <a:gd name="T93" fmla="*/ 1 h 553"/>
                <a:gd name="T94" fmla="*/ 0 w 488"/>
                <a:gd name="T95" fmla="*/ 1 h 553"/>
                <a:gd name="T96" fmla="*/ 0 w 488"/>
                <a:gd name="T97" fmla="*/ 1 h 553"/>
                <a:gd name="T98" fmla="*/ 0 w 488"/>
                <a:gd name="T99" fmla="*/ 1 h 553"/>
                <a:gd name="T100" fmla="*/ 0 w 488"/>
                <a:gd name="T101" fmla="*/ 1 h 553"/>
                <a:gd name="T102" fmla="*/ 0 w 488"/>
                <a:gd name="T103" fmla="*/ 1 h 553"/>
                <a:gd name="T104" fmla="*/ 0 w 488"/>
                <a:gd name="T105" fmla="*/ 1 h 553"/>
                <a:gd name="T106" fmla="*/ 0 w 488"/>
                <a:gd name="T107" fmla="*/ 1 h 553"/>
                <a:gd name="T108" fmla="*/ 0 w 488"/>
                <a:gd name="T109" fmla="*/ 1 h 553"/>
                <a:gd name="T110" fmla="*/ 0 w 488"/>
                <a:gd name="T111" fmla="*/ 0 h 553"/>
                <a:gd name="T112" fmla="*/ 0 w 488"/>
                <a:gd name="T113" fmla="*/ 0 h 553"/>
                <a:gd name="T114" fmla="*/ 0 w 488"/>
                <a:gd name="T115" fmla="*/ 0 h 553"/>
                <a:gd name="T116" fmla="*/ 0 w 488"/>
                <a:gd name="T117" fmla="*/ 0 h 553"/>
                <a:gd name="T118" fmla="*/ 0 w 488"/>
                <a:gd name="T119" fmla="*/ 1 h 553"/>
                <a:gd name="T120" fmla="*/ 0 w 488"/>
                <a:gd name="T121" fmla="*/ 1 h 553"/>
                <a:gd name="T122" fmla="*/ 0 w 488"/>
                <a:gd name="T123" fmla="*/ 0 h 5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8"/>
                <a:gd name="T187" fmla="*/ 0 h 553"/>
                <a:gd name="T188" fmla="*/ 488 w 488"/>
                <a:gd name="T189" fmla="*/ 553 h 5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8" h="553">
                  <a:moveTo>
                    <a:pt x="0" y="0"/>
                  </a:moveTo>
                  <a:lnTo>
                    <a:pt x="10" y="4"/>
                  </a:lnTo>
                  <a:lnTo>
                    <a:pt x="21" y="4"/>
                  </a:lnTo>
                  <a:lnTo>
                    <a:pt x="27" y="12"/>
                  </a:lnTo>
                  <a:lnTo>
                    <a:pt x="47" y="20"/>
                  </a:lnTo>
                  <a:lnTo>
                    <a:pt x="53" y="20"/>
                  </a:lnTo>
                  <a:lnTo>
                    <a:pt x="61" y="49"/>
                  </a:lnTo>
                  <a:lnTo>
                    <a:pt x="68" y="56"/>
                  </a:lnTo>
                  <a:lnTo>
                    <a:pt x="74" y="56"/>
                  </a:lnTo>
                  <a:lnTo>
                    <a:pt x="85" y="64"/>
                  </a:lnTo>
                  <a:lnTo>
                    <a:pt x="78" y="51"/>
                  </a:lnTo>
                  <a:lnTo>
                    <a:pt x="87" y="60"/>
                  </a:lnTo>
                  <a:lnTo>
                    <a:pt x="92" y="68"/>
                  </a:lnTo>
                  <a:lnTo>
                    <a:pt x="93" y="73"/>
                  </a:lnTo>
                  <a:lnTo>
                    <a:pt x="91" y="80"/>
                  </a:lnTo>
                  <a:lnTo>
                    <a:pt x="92" y="85"/>
                  </a:lnTo>
                  <a:lnTo>
                    <a:pt x="109" y="78"/>
                  </a:lnTo>
                  <a:lnTo>
                    <a:pt x="118" y="85"/>
                  </a:lnTo>
                  <a:lnTo>
                    <a:pt x="119" y="89"/>
                  </a:lnTo>
                  <a:lnTo>
                    <a:pt x="126" y="87"/>
                  </a:lnTo>
                  <a:lnTo>
                    <a:pt x="132" y="96"/>
                  </a:lnTo>
                  <a:lnTo>
                    <a:pt x="131" y="103"/>
                  </a:lnTo>
                  <a:lnTo>
                    <a:pt x="145" y="103"/>
                  </a:lnTo>
                  <a:lnTo>
                    <a:pt x="147" y="110"/>
                  </a:lnTo>
                  <a:lnTo>
                    <a:pt x="149" y="114"/>
                  </a:lnTo>
                  <a:lnTo>
                    <a:pt x="145" y="117"/>
                  </a:lnTo>
                  <a:lnTo>
                    <a:pt x="140" y="123"/>
                  </a:lnTo>
                  <a:lnTo>
                    <a:pt x="150" y="126"/>
                  </a:lnTo>
                  <a:lnTo>
                    <a:pt x="156" y="131"/>
                  </a:lnTo>
                  <a:lnTo>
                    <a:pt x="166" y="130"/>
                  </a:lnTo>
                  <a:lnTo>
                    <a:pt x="184" y="135"/>
                  </a:lnTo>
                  <a:lnTo>
                    <a:pt x="182" y="140"/>
                  </a:lnTo>
                  <a:lnTo>
                    <a:pt x="182" y="147"/>
                  </a:lnTo>
                  <a:lnTo>
                    <a:pt x="172" y="150"/>
                  </a:lnTo>
                  <a:lnTo>
                    <a:pt x="168" y="155"/>
                  </a:lnTo>
                  <a:lnTo>
                    <a:pt x="178" y="161"/>
                  </a:lnTo>
                  <a:lnTo>
                    <a:pt x="185" y="162"/>
                  </a:lnTo>
                  <a:lnTo>
                    <a:pt x="218" y="185"/>
                  </a:lnTo>
                  <a:lnTo>
                    <a:pt x="217" y="178"/>
                  </a:lnTo>
                  <a:lnTo>
                    <a:pt x="213" y="171"/>
                  </a:lnTo>
                  <a:lnTo>
                    <a:pt x="208" y="172"/>
                  </a:lnTo>
                  <a:lnTo>
                    <a:pt x="197" y="155"/>
                  </a:lnTo>
                  <a:lnTo>
                    <a:pt x="193" y="146"/>
                  </a:lnTo>
                  <a:lnTo>
                    <a:pt x="197" y="144"/>
                  </a:lnTo>
                  <a:lnTo>
                    <a:pt x="219" y="155"/>
                  </a:lnTo>
                  <a:lnTo>
                    <a:pt x="220" y="163"/>
                  </a:lnTo>
                  <a:lnTo>
                    <a:pt x="223" y="174"/>
                  </a:lnTo>
                  <a:lnTo>
                    <a:pt x="244" y="190"/>
                  </a:lnTo>
                  <a:lnTo>
                    <a:pt x="246" y="197"/>
                  </a:lnTo>
                  <a:lnTo>
                    <a:pt x="245" y="201"/>
                  </a:lnTo>
                  <a:lnTo>
                    <a:pt x="244" y="192"/>
                  </a:lnTo>
                  <a:lnTo>
                    <a:pt x="238" y="185"/>
                  </a:lnTo>
                  <a:lnTo>
                    <a:pt x="236" y="192"/>
                  </a:lnTo>
                  <a:lnTo>
                    <a:pt x="253" y="255"/>
                  </a:lnTo>
                  <a:lnTo>
                    <a:pt x="251" y="265"/>
                  </a:lnTo>
                  <a:lnTo>
                    <a:pt x="255" y="271"/>
                  </a:lnTo>
                  <a:lnTo>
                    <a:pt x="266" y="279"/>
                  </a:lnTo>
                  <a:lnTo>
                    <a:pt x="265" y="284"/>
                  </a:lnTo>
                  <a:lnTo>
                    <a:pt x="267" y="292"/>
                  </a:lnTo>
                  <a:lnTo>
                    <a:pt x="274" y="291"/>
                  </a:lnTo>
                  <a:lnTo>
                    <a:pt x="286" y="296"/>
                  </a:lnTo>
                  <a:lnTo>
                    <a:pt x="286" y="308"/>
                  </a:lnTo>
                  <a:lnTo>
                    <a:pt x="284" y="312"/>
                  </a:lnTo>
                  <a:lnTo>
                    <a:pt x="284" y="319"/>
                  </a:lnTo>
                  <a:lnTo>
                    <a:pt x="287" y="312"/>
                  </a:lnTo>
                  <a:lnTo>
                    <a:pt x="293" y="312"/>
                  </a:lnTo>
                  <a:lnTo>
                    <a:pt x="294" y="295"/>
                  </a:lnTo>
                  <a:lnTo>
                    <a:pt x="290" y="284"/>
                  </a:lnTo>
                  <a:lnTo>
                    <a:pt x="286" y="281"/>
                  </a:lnTo>
                  <a:lnTo>
                    <a:pt x="284" y="285"/>
                  </a:lnTo>
                  <a:lnTo>
                    <a:pt x="277" y="283"/>
                  </a:lnTo>
                  <a:lnTo>
                    <a:pt x="281" y="241"/>
                  </a:lnTo>
                  <a:lnTo>
                    <a:pt x="269" y="236"/>
                  </a:lnTo>
                  <a:lnTo>
                    <a:pt x="275" y="233"/>
                  </a:lnTo>
                  <a:lnTo>
                    <a:pt x="274" y="230"/>
                  </a:lnTo>
                  <a:lnTo>
                    <a:pt x="263" y="232"/>
                  </a:lnTo>
                  <a:lnTo>
                    <a:pt x="262" y="238"/>
                  </a:lnTo>
                  <a:lnTo>
                    <a:pt x="258" y="232"/>
                  </a:lnTo>
                  <a:lnTo>
                    <a:pt x="268" y="228"/>
                  </a:lnTo>
                  <a:lnTo>
                    <a:pt x="277" y="227"/>
                  </a:lnTo>
                  <a:lnTo>
                    <a:pt x="288" y="230"/>
                  </a:lnTo>
                  <a:lnTo>
                    <a:pt x="290" y="235"/>
                  </a:lnTo>
                  <a:lnTo>
                    <a:pt x="293" y="237"/>
                  </a:lnTo>
                  <a:lnTo>
                    <a:pt x="297" y="228"/>
                  </a:lnTo>
                  <a:lnTo>
                    <a:pt x="295" y="221"/>
                  </a:lnTo>
                  <a:lnTo>
                    <a:pt x="303" y="224"/>
                  </a:lnTo>
                  <a:lnTo>
                    <a:pt x="305" y="230"/>
                  </a:lnTo>
                  <a:lnTo>
                    <a:pt x="309" y="229"/>
                  </a:lnTo>
                  <a:lnTo>
                    <a:pt x="320" y="234"/>
                  </a:lnTo>
                  <a:lnTo>
                    <a:pt x="312" y="237"/>
                  </a:lnTo>
                  <a:lnTo>
                    <a:pt x="309" y="245"/>
                  </a:lnTo>
                  <a:lnTo>
                    <a:pt x="314" y="251"/>
                  </a:lnTo>
                  <a:lnTo>
                    <a:pt x="318" y="260"/>
                  </a:lnTo>
                  <a:lnTo>
                    <a:pt x="321" y="260"/>
                  </a:lnTo>
                  <a:lnTo>
                    <a:pt x="324" y="252"/>
                  </a:lnTo>
                  <a:lnTo>
                    <a:pt x="321" y="241"/>
                  </a:lnTo>
                  <a:lnTo>
                    <a:pt x="346" y="252"/>
                  </a:lnTo>
                  <a:lnTo>
                    <a:pt x="356" y="251"/>
                  </a:lnTo>
                  <a:lnTo>
                    <a:pt x="359" y="245"/>
                  </a:lnTo>
                  <a:lnTo>
                    <a:pt x="341" y="239"/>
                  </a:lnTo>
                  <a:lnTo>
                    <a:pt x="348" y="237"/>
                  </a:lnTo>
                  <a:lnTo>
                    <a:pt x="391" y="245"/>
                  </a:lnTo>
                  <a:lnTo>
                    <a:pt x="392" y="254"/>
                  </a:lnTo>
                  <a:lnTo>
                    <a:pt x="395" y="261"/>
                  </a:lnTo>
                  <a:lnTo>
                    <a:pt x="404" y="266"/>
                  </a:lnTo>
                  <a:lnTo>
                    <a:pt x="404" y="273"/>
                  </a:lnTo>
                  <a:lnTo>
                    <a:pt x="411" y="283"/>
                  </a:lnTo>
                  <a:lnTo>
                    <a:pt x="424" y="294"/>
                  </a:lnTo>
                  <a:lnTo>
                    <a:pt x="429" y="304"/>
                  </a:lnTo>
                  <a:lnTo>
                    <a:pt x="449" y="319"/>
                  </a:lnTo>
                  <a:lnTo>
                    <a:pt x="448" y="323"/>
                  </a:lnTo>
                  <a:lnTo>
                    <a:pt x="443" y="327"/>
                  </a:lnTo>
                  <a:lnTo>
                    <a:pt x="447" y="333"/>
                  </a:lnTo>
                  <a:lnTo>
                    <a:pt x="457" y="322"/>
                  </a:lnTo>
                  <a:lnTo>
                    <a:pt x="465" y="331"/>
                  </a:lnTo>
                  <a:lnTo>
                    <a:pt x="463" y="337"/>
                  </a:lnTo>
                  <a:lnTo>
                    <a:pt x="469" y="338"/>
                  </a:lnTo>
                  <a:lnTo>
                    <a:pt x="476" y="343"/>
                  </a:lnTo>
                  <a:lnTo>
                    <a:pt x="480" y="341"/>
                  </a:lnTo>
                  <a:lnTo>
                    <a:pt x="488" y="343"/>
                  </a:lnTo>
                  <a:lnTo>
                    <a:pt x="484" y="353"/>
                  </a:lnTo>
                  <a:lnTo>
                    <a:pt x="476" y="351"/>
                  </a:lnTo>
                  <a:lnTo>
                    <a:pt x="467" y="352"/>
                  </a:lnTo>
                  <a:lnTo>
                    <a:pt x="460" y="360"/>
                  </a:lnTo>
                  <a:lnTo>
                    <a:pt x="448" y="366"/>
                  </a:lnTo>
                  <a:lnTo>
                    <a:pt x="446" y="385"/>
                  </a:lnTo>
                  <a:lnTo>
                    <a:pt x="447" y="393"/>
                  </a:lnTo>
                  <a:lnTo>
                    <a:pt x="444" y="402"/>
                  </a:lnTo>
                  <a:lnTo>
                    <a:pt x="433" y="400"/>
                  </a:lnTo>
                  <a:lnTo>
                    <a:pt x="428" y="391"/>
                  </a:lnTo>
                  <a:lnTo>
                    <a:pt x="418" y="386"/>
                  </a:lnTo>
                  <a:lnTo>
                    <a:pt x="410" y="375"/>
                  </a:lnTo>
                  <a:lnTo>
                    <a:pt x="406" y="382"/>
                  </a:lnTo>
                  <a:lnTo>
                    <a:pt x="409" y="395"/>
                  </a:lnTo>
                  <a:lnTo>
                    <a:pt x="421" y="403"/>
                  </a:lnTo>
                  <a:lnTo>
                    <a:pt x="425" y="411"/>
                  </a:lnTo>
                  <a:lnTo>
                    <a:pt x="420" y="417"/>
                  </a:lnTo>
                  <a:lnTo>
                    <a:pt x="396" y="411"/>
                  </a:lnTo>
                  <a:lnTo>
                    <a:pt x="384" y="413"/>
                  </a:lnTo>
                  <a:lnTo>
                    <a:pt x="372" y="423"/>
                  </a:lnTo>
                  <a:lnTo>
                    <a:pt x="368" y="432"/>
                  </a:lnTo>
                  <a:lnTo>
                    <a:pt x="371" y="442"/>
                  </a:lnTo>
                  <a:lnTo>
                    <a:pt x="348" y="443"/>
                  </a:lnTo>
                  <a:lnTo>
                    <a:pt x="358" y="447"/>
                  </a:lnTo>
                  <a:lnTo>
                    <a:pt x="366" y="446"/>
                  </a:lnTo>
                  <a:lnTo>
                    <a:pt x="376" y="464"/>
                  </a:lnTo>
                  <a:lnTo>
                    <a:pt x="357" y="480"/>
                  </a:lnTo>
                  <a:lnTo>
                    <a:pt x="349" y="475"/>
                  </a:lnTo>
                  <a:lnTo>
                    <a:pt x="349" y="482"/>
                  </a:lnTo>
                  <a:lnTo>
                    <a:pt x="345" y="486"/>
                  </a:lnTo>
                  <a:lnTo>
                    <a:pt x="334" y="486"/>
                  </a:lnTo>
                  <a:lnTo>
                    <a:pt x="328" y="493"/>
                  </a:lnTo>
                  <a:lnTo>
                    <a:pt x="340" y="490"/>
                  </a:lnTo>
                  <a:lnTo>
                    <a:pt x="345" y="495"/>
                  </a:lnTo>
                  <a:lnTo>
                    <a:pt x="342" y="500"/>
                  </a:lnTo>
                  <a:lnTo>
                    <a:pt x="333" y="501"/>
                  </a:lnTo>
                  <a:lnTo>
                    <a:pt x="333" y="506"/>
                  </a:lnTo>
                  <a:lnTo>
                    <a:pt x="339" y="509"/>
                  </a:lnTo>
                  <a:lnTo>
                    <a:pt x="340" y="511"/>
                  </a:lnTo>
                  <a:lnTo>
                    <a:pt x="349" y="509"/>
                  </a:lnTo>
                  <a:lnTo>
                    <a:pt x="355" y="514"/>
                  </a:lnTo>
                  <a:lnTo>
                    <a:pt x="355" y="517"/>
                  </a:lnTo>
                  <a:lnTo>
                    <a:pt x="362" y="532"/>
                  </a:lnTo>
                  <a:lnTo>
                    <a:pt x="351" y="536"/>
                  </a:lnTo>
                  <a:lnTo>
                    <a:pt x="345" y="528"/>
                  </a:lnTo>
                  <a:lnTo>
                    <a:pt x="337" y="524"/>
                  </a:lnTo>
                  <a:lnTo>
                    <a:pt x="329" y="526"/>
                  </a:lnTo>
                  <a:lnTo>
                    <a:pt x="330" y="530"/>
                  </a:lnTo>
                  <a:lnTo>
                    <a:pt x="338" y="531"/>
                  </a:lnTo>
                  <a:lnTo>
                    <a:pt x="339" y="545"/>
                  </a:lnTo>
                  <a:lnTo>
                    <a:pt x="332" y="551"/>
                  </a:lnTo>
                  <a:lnTo>
                    <a:pt x="327" y="553"/>
                  </a:lnTo>
                  <a:lnTo>
                    <a:pt x="320" y="551"/>
                  </a:lnTo>
                  <a:lnTo>
                    <a:pt x="313" y="544"/>
                  </a:lnTo>
                  <a:lnTo>
                    <a:pt x="321" y="521"/>
                  </a:lnTo>
                  <a:lnTo>
                    <a:pt x="316" y="516"/>
                  </a:lnTo>
                  <a:lnTo>
                    <a:pt x="316" y="528"/>
                  </a:lnTo>
                  <a:lnTo>
                    <a:pt x="312" y="537"/>
                  </a:lnTo>
                  <a:lnTo>
                    <a:pt x="305" y="542"/>
                  </a:lnTo>
                  <a:lnTo>
                    <a:pt x="295" y="538"/>
                  </a:lnTo>
                  <a:lnTo>
                    <a:pt x="297" y="527"/>
                  </a:lnTo>
                  <a:lnTo>
                    <a:pt x="293" y="534"/>
                  </a:lnTo>
                  <a:lnTo>
                    <a:pt x="284" y="534"/>
                  </a:lnTo>
                  <a:lnTo>
                    <a:pt x="284" y="526"/>
                  </a:lnTo>
                  <a:lnTo>
                    <a:pt x="273" y="517"/>
                  </a:lnTo>
                  <a:lnTo>
                    <a:pt x="276" y="512"/>
                  </a:lnTo>
                  <a:lnTo>
                    <a:pt x="271" y="509"/>
                  </a:lnTo>
                  <a:lnTo>
                    <a:pt x="262" y="509"/>
                  </a:lnTo>
                  <a:lnTo>
                    <a:pt x="248" y="497"/>
                  </a:lnTo>
                  <a:lnTo>
                    <a:pt x="255" y="489"/>
                  </a:lnTo>
                  <a:lnTo>
                    <a:pt x="256" y="475"/>
                  </a:lnTo>
                  <a:lnTo>
                    <a:pt x="255" y="472"/>
                  </a:lnTo>
                  <a:lnTo>
                    <a:pt x="252" y="477"/>
                  </a:lnTo>
                  <a:lnTo>
                    <a:pt x="252" y="491"/>
                  </a:lnTo>
                  <a:lnTo>
                    <a:pt x="242" y="490"/>
                  </a:lnTo>
                  <a:lnTo>
                    <a:pt x="241" y="484"/>
                  </a:lnTo>
                  <a:lnTo>
                    <a:pt x="236" y="494"/>
                  </a:lnTo>
                  <a:lnTo>
                    <a:pt x="242" y="499"/>
                  </a:lnTo>
                  <a:lnTo>
                    <a:pt x="238" y="500"/>
                  </a:lnTo>
                  <a:lnTo>
                    <a:pt x="230" y="496"/>
                  </a:lnTo>
                  <a:lnTo>
                    <a:pt x="220" y="495"/>
                  </a:lnTo>
                  <a:lnTo>
                    <a:pt x="219" y="489"/>
                  </a:lnTo>
                  <a:lnTo>
                    <a:pt x="215" y="482"/>
                  </a:lnTo>
                  <a:lnTo>
                    <a:pt x="196" y="465"/>
                  </a:lnTo>
                  <a:lnTo>
                    <a:pt x="198" y="443"/>
                  </a:lnTo>
                  <a:lnTo>
                    <a:pt x="193" y="435"/>
                  </a:lnTo>
                  <a:lnTo>
                    <a:pt x="195" y="420"/>
                  </a:lnTo>
                  <a:lnTo>
                    <a:pt x="185" y="415"/>
                  </a:lnTo>
                  <a:lnTo>
                    <a:pt x="176" y="414"/>
                  </a:lnTo>
                  <a:lnTo>
                    <a:pt x="167" y="403"/>
                  </a:lnTo>
                  <a:lnTo>
                    <a:pt x="157" y="404"/>
                  </a:lnTo>
                  <a:lnTo>
                    <a:pt x="140" y="401"/>
                  </a:lnTo>
                  <a:lnTo>
                    <a:pt x="131" y="403"/>
                  </a:lnTo>
                  <a:lnTo>
                    <a:pt x="127" y="410"/>
                  </a:lnTo>
                  <a:lnTo>
                    <a:pt x="110" y="415"/>
                  </a:lnTo>
                  <a:lnTo>
                    <a:pt x="94" y="411"/>
                  </a:lnTo>
                  <a:lnTo>
                    <a:pt x="82" y="411"/>
                  </a:lnTo>
                  <a:lnTo>
                    <a:pt x="74" y="406"/>
                  </a:lnTo>
                  <a:lnTo>
                    <a:pt x="74" y="392"/>
                  </a:lnTo>
                  <a:lnTo>
                    <a:pt x="69" y="379"/>
                  </a:lnTo>
                  <a:lnTo>
                    <a:pt x="63" y="379"/>
                  </a:lnTo>
                  <a:lnTo>
                    <a:pt x="51" y="349"/>
                  </a:lnTo>
                  <a:lnTo>
                    <a:pt x="57" y="352"/>
                  </a:lnTo>
                  <a:lnTo>
                    <a:pt x="63" y="352"/>
                  </a:lnTo>
                  <a:lnTo>
                    <a:pt x="70" y="345"/>
                  </a:lnTo>
                  <a:lnTo>
                    <a:pt x="73" y="317"/>
                  </a:lnTo>
                  <a:lnTo>
                    <a:pt x="72" y="316"/>
                  </a:lnTo>
                  <a:lnTo>
                    <a:pt x="66" y="316"/>
                  </a:lnTo>
                  <a:lnTo>
                    <a:pt x="59" y="335"/>
                  </a:lnTo>
                  <a:lnTo>
                    <a:pt x="52" y="338"/>
                  </a:lnTo>
                  <a:lnTo>
                    <a:pt x="43" y="326"/>
                  </a:lnTo>
                  <a:lnTo>
                    <a:pt x="41" y="317"/>
                  </a:lnTo>
                  <a:lnTo>
                    <a:pt x="39" y="325"/>
                  </a:lnTo>
                  <a:lnTo>
                    <a:pt x="32" y="319"/>
                  </a:lnTo>
                  <a:lnTo>
                    <a:pt x="33" y="339"/>
                  </a:lnTo>
                  <a:lnTo>
                    <a:pt x="23" y="345"/>
                  </a:lnTo>
                  <a:lnTo>
                    <a:pt x="17" y="338"/>
                  </a:lnTo>
                  <a:lnTo>
                    <a:pt x="13" y="342"/>
                  </a:lnTo>
                  <a:lnTo>
                    <a:pt x="6" y="342"/>
                  </a:lnTo>
                  <a:lnTo>
                    <a:pt x="9" y="371"/>
                  </a:lnTo>
                  <a:lnTo>
                    <a:pt x="34" y="396"/>
                  </a:lnTo>
                  <a:lnTo>
                    <a:pt x="35" y="410"/>
                  </a:lnTo>
                  <a:lnTo>
                    <a:pt x="28" y="420"/>
                  </a:lnTo>
                  <a:lnTo>
                    <a:pt x="26" y="431"/>
                  </a:lnTo>
                  <a:lnTo>
                    <a:pt x="0" y="461"/>
                  </a:lnTo>
                  <a:lnTo>
                    <a:pt x="0"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9" name="Freeform 719"/>
            <p:cNvSpPr>
              <a:spLocks/>
            </p:cNvSpPr>
            <p:nvPr/>
          </p:nvSpPr>
          <p:spPr bwMode="auto">
            <a:xfrm>
              <a:off x="1892685" y="3448302"/>
              <a:ext cx="688246" cy="442088"/>
            </a:xfrm>
            <a:custGeom>
              <a:avLst/>
              <a:gdLst>
                <a:gd name="T0" fmla="*/ 0 w 1422"/>
                <a:gd name="T1" fmla="*/ 0 h 929"/>
                <a:gd name="T2" fmla="*/ 0 w 1422"/>
                <a:gd name="T3" fmla="*/ 0 h 929"/>
                <a:gd name="T4" fmla="*/ 0 w 1422"/>
                <a:gd name="T5" fmla="*/ 0 h 929"/>
                <a:gd name="T6" fmla="*/ 0 w 1422"/>
                <a:gd name="T7" fmla="*/ 0 h 929"/>
                <a:gd name="T8" fmla="*/ 0 w 1422"/>
                <a:gd name="T9" fmla="*/ 0 h 929"/>
                <a:gd name="T10" fmla="*/ 0 w 1422"/>
                <a:gd name="T11" fmla="*/ 0 h 929"/>
                <a:gd name="T12" fmla="*/ 1 w 1422"/>
                <a:gd name="T13" fmla="*/ 0 h 929"/>
                <a:gd name="T14" fmla="*/ 1 w 1422"/>
                <a:gd name="T15" fmla="*/ 1 h 929"/>
                <a:gd name="T16" fmla="*/ 1 w 1422"/>
                <a:gd name="T17" fmla="*/ 1 h 929"/>
                <a:gd name="T18" fmla="*/ 1 w 1422"/>
                <a:gd name="T19" fmla="*/ 1 h 929"/>
                <a:gd name="T20" fmla="*/ 1 w 1422"/>
                <a:gd name="T21" fmla="*/ 1 h 929"/>
                <a:gd name="T22" fmla="*/ 1 w 1422"/>
                <a:gd name="T23" fmla="*/ 1 h 929"/>
                <a:gd name="T24" fmla="*/ 1 w 1422"/>
                <a:gd name="T25" fmla="*/ 1 h 929"/>
                <a:gd name="T26" fmla="*/ 1 w 1422"/>
                <a:gd name="T27" fmla="*/ 1 h 929"/>
                <a:gd name="T28" fmla="*/ 1 w 1422"/>
                <a:gd name="T29" fmla="*/ 1 h 929"/>
                <a:gd name="T30" fmla="*/ 1 w 1422"/>
                <a:gd name="T31" fmla="*/ 1 h 929"/>
                <a:gd name="T32" fmla="*/ 1 w 1422"/>
                <a:gd name="T33" fmla="*/ 1 h 929"/>
                <a:gd name="T34" fmla="*/ 1 w 1422"/>
                <a:gd name="T35" fmla="*/ 1 h 929"/>
                <a:gd name="T36" fmla="*/ 2 w 1422"/>
                <a:gd name="T37" fmla="*/ 1 h 929"/>
                <a:gd name="T38" fmla="*/ 2 w 1422"/>
                <a:gd name="T39" fmla="*/ 1 h 929"/>
                <a:gd name="T40" fmla="*/ 2 w 1422"/>
                <a:gd name="T41" fmla="*/ 1 h 929"/>
                <a:gd name="T42" fmla="*/ 2 w 1422"/>
                <a:gd name="T43" fmla="*/ 1 h 929"/>
                <a:gd name="T44" fmla="*/ 2 w 1422"/>
                <a:gd name="T45" fmla="*/ 1 h 929"/>
                <a:gd name="T46" fmla="*/ 2 w 1422"/>
                <a:gd name="T47" fmla="*/ 1 h 929"/>
                <a:gd name="T48" fmla="*/ 2 w 1422"/>
                <a:gd name="T49" fmla="*/ 1 h 929"/>
                <a:gd name="T50" fmla="*/ 2 w 1422"/>
                <a:gd name="T51" fmla="*/ 1 h 929"/>
                <a:gd name="T52" fmla="*/ 2 w 1422"/>
                <a:gd name="T53" fmla="*/ 1 h 929"/>
                <a:gd name="T54" fmla="*/ 2 w 1422"/>
                <a:gd name="T55" fmla="*/ 1 h 929"/>
                <a:gd name="T56" fmla="*/ 1 w 1422"/>
                <a:gd name="T57" fmla="*/ 1 h 929"/>
                <a:gd name="T58" fmla="*/ 1 w 1422"/>
                <a:gd name="T59" fmla="*/ 1 h 929"/>
                <a:gd name="T60" fmla="*/ 1 w 1422"/>
                <a:gd name="T61" fmla="*/ 1 h 929"/>
                <a:gd name="T62" fmla="*/ 1 w 1422"/>
                <a:gd name="T63" fmla="*/ 1 h 929"/>
                <a:gd name="T64" fmla="*/ 1 w 1422"/>
                <a:gd name="T65" fmla="*/ 1 h 929"/>
                <a:gd name="T66" fmla="*/ 1 w 1422"/>
                <a:gd name="T67" fmla="*/ 1 h 929"/>
                <a:gd name="T68" fmla="*/ 1 w 1422"/>
                <a:gd name="T69" fmla="*/ 0 h 929"/>
                <a:gd name="T70" fmla="*/ 1 w 1422"/>
                <a:gd name="T71" fmla="*/ 0 h 929"/>
                <a:gd name="T72" fmla="*/ 1 w 1422"/>
                <a:gd name="T73" fmla="*/ 0 h 929"/>
                <a:gd name="T74" fmla="*/ 1 w 1422"/>
                <a:gd name="T75" fmla="*/ 0 h 929"/>
                <a:gd name="T76" fmla="*/ 0 w 1422"/>
                <a:gd name="T77" fmla="*/ 0 h 929"/>
                <a:gd name="T78" fmla="*/ 0 w 1422"/>
                <a:gd name="T79" fmla="*/ 0 h 929"/>
                <a:gd name="T80" fmla="*/ 0 w 1422"/>
                <a:gd name="T81" fmla="*/ 0 h 929"/>
                <a:gd name="T82" fmla="*/ 0 w 1422"/>
                <a:gd name="T83" fmla="*/ 0 h 929"/>
                <a:gd name="T84" fmla="*/ 0 w 1422"/>
                <a:gd name="T85" fmla="*/ 0 h 929"/>
                <a:gd name="T86" fmla="*/ 0 w 1422"/>
                <a:gd name="T87" fmla="*/ 0 h 929"/>
                <a:gd name="T88" fmla="*/ 0 w 1422"/>
                <a:gd name="T89" fmla="*/ 0 h 929"/>
                <a:gd name="T90" fmla="*/ 0 w 1422"/>
                <a:gd name="T91" fmla="*/ 0 h 929"/>
                <a:gd name="T92" fmla="*/ 0 w 1422"/>
                <a:gd name="T93" fmla="*/ 0 h 929"/>
                <a:gd name="T94" fmla="*/ 0 w 1422"/>
                <a:gd name="T95" fmla="*/ 0 h 929"/>
                <a:gd name="T96" fmla="*/ 0 w 1422"/>
                <a:gd name="T97" fmla="*/ 1 h 929"/>
                <a:gd name="T98" fmla="*/ 0 w 1422"/>
                <a:gd name="T99" fmla="*/ 1 h 929"/>
                <a:gd name="T100" fmla="*/ 0 w 1422"/>
                <a:gd name="T101" fmla="*/ 1 h 929"/>
                <a:gd name="T102" fmla="*/ 0 w 1422"/>
                <a:gd name="T103" fmla="*/ 1 h 929"/>
                <a:gd name="T104" fmla="*/ 0 w 1422"/>
                <a:gd name="T105" fmla="*/ 1 h 929"/>
                <a:gd name="T106" fmla="*/ 0 w 1422"/>
                <a:gd name="T107" fmla="*/ 0 h 929"/>
                <a:gd name="T108" fmla="*/ 0 w 1422"/>
                <a:gd name="T109" fmla="*/ 0 h 929"/>
                <a:gd name="T110" fmla="*/ 0 w 1422"/>
                <a:gd name="T111" fmla="*/ 0 h 929"/>
                <a:gd name="T112" fmla="*/ 0 w 1422"/>
                <a:gd name="T113" fmla="*/ 0 h 929"/>
                <a:gd name="T114" fmla="*/ 0 w 1422"/>
                <a:gd name="T115" fmla="*/ 0 h 929"/>
                <a:gd name="T116" fmla="*/ 0 w 1422"/>
                <a:gd name="T117" fmla="*/ 0 h 9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2"/>
                <a:gd name="T178" fmla="*/ 0 h 929"/>
                <a:gd name="T179" fmla="*/ 1422 w 1422"/>
                <a:gd name="T180" fmla="*/ 929 h 9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2" h="929">
                  <a:moveTo>
                    <a:pt x="108" y="47"/>
                  </a:moveTo>
                  <a:lnTo>
                    <a:pt x="120" y="51"/>
                  </a:lnTo>
                  <a:lnTo>
                    <a:pt x="127" y="58"/>
                  </a:lnTo>
                  <a:lnTo>
                    <a:pt x="129" y="57"/>
                  </a:lnTo>
                  <a:lnTo>
                    <a:pt x="131" y="61"/>
                  </a:lnTo>
                  <a:lnTo>
                    <a:pt x="144" y="67"/>
                  </a:lnTo>
                  <a:lnTo>
                    <a:pt x="157" y="65"/>
                  </a:lnTo>
                  <a:lnTo>
                    <a:pt x="163" y="70"/>
                  </a:lnTo>
                  <a:lnTo>
                    <a:pt x="164" y="75"/>
                  </a:lnTo>
                  <a:lnTo>
                    <a:pt x="184" y="82"/>
                  </a:lnTo>
                  <a:lnTo>
                    <a:pt x="188" y="85"/>
                  </a:lnTo>
                  <a:lnTo>
                    <a:pt x="191" y="89"/>
                  </a:lnTo>
                  <a:lnTo>
                    <a:pt x="193" y="111"/>
                  </a:lnTo>
                  <a:lnTo>
                    <a:pt x="201" y="124"/>
                  </a:lnTo>
                  <a:lnTo>
                    <a:pt x="201" y="129"/>
                  </a:lnTo>
                  <a:lnTo>
                    <a:pt x="204" y="132"/>
                  </a:lnTo>
                  <a:lnTo>
                    <a:pt x="206" y="138"/>
                  </a:lnTo>
                  <a:lnTo>
                    <a:pt x="209" y="152"/>
                  </a:lnTo>
                  <a:lnTo>
                    <a:pt x="212" y="157"/>
                  </a:lnTo>
                  <a:lnTo>
                    <a:pt x="215" y="158"/>
                  </a:lnTo>
                  <a:lnTo>
                    <a:pt x="219" y="161"/>
                  </a:lnTo>
                  <a:lnTo>
                    <a:pt x="222" y="177"/>
                  </a:lnTo>
                  <a:lnTo>
                    <a:pt x="226" y="185"/>
                  </a:lnTo>
                  <a:lnTo>
                    <a:pt x="230" y="188"/>
                  </a:lnTo>
                  <a:lnTo>
                    <a:pt x="233" y="192"/>
                  </a:lnTo>
                  <a:lnTo>
                    <a:pt x="238" y="205"/>
                  </a:lnTo>
                  <a:lnTo>
                    <a:pt x="245" y="210"/>
                  </a:lnTo>
                  <a:lnTo>
                    <a:pt x="249" y="220"/>
                  </a:lnTo>
                  <a:lnTo>
                    <a:pt x="257" y="229"/>
                  </a:lnTo>
                  <a:lnTo>
                    <a:pt x="266" y="233"/>
                  </a:lnTo>
                  <a:lnTo>
                    <a:pt x="278" y="249"/>
                  </a:lnTo>
                  <a:lnTo>
                    <a:pt x="286" y="257"/>
                  </a:lnTo>
                  <a:lnTo>
                    <a:pt x="307" y="261"/>
                  </a:lnTo>
                  <a:lnTo>
                    <a:pt x="309" y="263"/>
                  </a:lnTo>
                  <a:lnTo>
                    <a:pt x="310" y="275"/>
                  </a:lnTo>
                  <a:lnTo>
                    <a:pt x="308" y="279"/>
                  </a:lnTo>
                  <a:lnTo>
                    <a:pt x="310" y="286"/>
                  </a:lnTo>
                  <a:lnTo>
                    <a:pt x="321" y="298"/>
                  </a:lnTo>
                  <a:lnTo>
                    <a:pt x="335" y="305"/>
                  </a:lnTo>
                  <a:lnTo>
                    <a:pt x="345" y="320"/>
                  </a:lnTo>
                  <a:lnTo>
                    <a:pt x="348" y="322"/>
                  </a:lnTo>
                  <a:lnTo>
                    <a:pt x="349" y="326"/>
                  </a:lnTo>
                  <a:lnTo>
                    <a:pt x="361" y="325"/>
                  </a:lnTo>
                  <a:lnTo>
                    <a:pt x="368" y="329"/>
                  </a:lnTo>
                  <a:lnTo>
                    <a:pt x="371" y="338"/>
                  </a:lnTo>
                  <a:lnTo>
                    <a:pt x="377" y="340"/>
                  </a:lnTo>
                  <a:lnTo>
                    <a:pt x="377" y="345"/>
                  </a:lnTo>
                  <a:lnTo>
                    <a:pt x="371" y="353"/>
                  </a:lnTo>
                  <a:lnTo>
                    <a:pt x="369" y="355"/>
                  </a:lnTo>
                  <a:lnTo>
                    <a:pt x="366" y="371"/>
                  </a:lnTo>
                  <a:lnTo>
                    <a:pt x="367" y="375"/>
                  </a:lnTo>
                  <a:lnTo>
                    <a:pt x="371" y="382"/>
                  </a:lnTo>
                  <a:lnTo>
                    <a:pt x="382" y="382"/>
                  </a:lnTo>
                  <a:lnTo>
                    <a:pt x="388" y="376"/>
                  </a:lnTo>
                  <a:lnTo>
                    <a:pt x="389" y="380"/>
                  </a:lnTo>
                  <a:lnTo>
                    <a:pt x="387" y="387"/>
                  </a:lnTo>
                  <a:lnTo>
                    <a:pt x="388" y="391"/>
                  </a:lnTo>
                  <a:lnTo>
                    <a:pt x="409" y="402"/>
                  </a:lnTo>
                  <a:lnTo>
                    <a:pt x="414" y="402"/>
                  </a:lnTo>
                  <a:lnTo>
                    <a:pt x="418" y="400"/>
                  </a:lnTo>
                  <a:lnTo>
                    <a:pt x="435" y="415"/>
                  </a:lnTo>
                  <a:lnTo>
                    <a:pt x="435" y="431"/>
                  </a:lnTo>
                  <a:lnTo>
                    <a:pt x="437" y="435"/>
                  </a:lnTo>
                  <a:lnTo>
                    <a:pt x="485" y="474"/>
                  </a:lnTo>
                  <a:lnTo>
                    <a:pt x="487" y="479"/>
                  </a:lnTo>
                  <a:lnTo>
                    <a:pt x="487" y="484"/>
                  </a:lnTo>
                  <a:lnTo>
                    <a:pt x="489" y="487"/>
                  </a:lnTo>
                  <a:lnTo>
                    <a:pt x="495" y="488"/>
                  </a:lnTo>
                  <a:lnTo>
                    <a:pt x="505" y="505"/>
                  </a:lnTo>
                  <a:lnTo>
                    <a:pt x="541" y="538"/>
                  </a:lnTo>
                  <a:lnTo>
                    <a:pt x="542" y="543"/>
                  </a:lnTo>
                  <a:lnTo>
                    <a:pt x="541" y="545"/>
                  </a:lnTo>
                  <a:lnTo>
                    <a:pt x="541" y="549"/>
                  </a:lnTo>
                  <a:lnTo>
                    <a:pt x="548" y="569"/>
                  </a:lnTo>
                  <a:lnTo>
                    <a:pt x="553" y="577"/>
                  </a:lnTo>
                  <a:lnTo>
                    <a:pt x="555" y="584"/>
                  </a:lnTo>
                  <a:lnTo>
                    <a:pt x="559" y="590"/>
                  </a:lnTo>
                  <a:lnTo>
                    <a:pt x="565" y="602"/>
                  </a:lnTo>
                  <a:lnTo>
                    <a:pt x="565" y="611"/>
                  </a:lnTo>
                  <a:lnTo>
                    <a:pt x="563" y="615"/>
                  </a:lnTo>
                  <a:lnTo>
                    <a:pt x="555" y="623"/>
                  </a:lnTo>
                  <a:lnTo>
                    <a:pt x="554" y="626"/>
                  </a:lnTo>
                  <a:lnTo>
                    <a:pt x="555" y="628"/>
                  </a:lnTo>
                  <a:lnTo>
                    <a:pt x="561" y="634"/>
                  </a:lnTo>
                  <a:lnTo>
                    <a:pt x="562" y="637"/>
                  </a:lnTo>
                  <a:lnTo>
                    <a:pt x="545" y="645"/>
                  </a:lnTo>
                  <a:lnTo>
                    <a:pt x="544" y="648"/>
                  </a:lnTo>
                  <a:lnTo>
                    <a:pt x="546" y="651"/>
                  </a:lnTo>
                  <a:lnTo>
                    <a:pt x="555" y="675"/>
                  </a:lnTo>
                  <a:lnTo>
                    <a:pt x="591" y="707"/>
                  </a:lnTo>
                  <a:lnTo>
                    <a:pt x="599" y="709"/>
                  </a:lnTo>
                  <a:lnTo>
                    <a:pt x="606" y="709"/>
                  </a:lnTo>
                  <a:lnTo>
                    <a:pt x="619" y="721"/>
                  </a:lnTo>
                  <a:lnTo>
                    <a:pt x="627" y="724"/>
                  </a:lnTo>
                  <a:lnTo>
                    <a:pt x="634" y="731"/>
                  </a:lnTo>
                  <a:lnTo>
                    <a:pt x="635" y="734"/>
                  </a:lnTo>
                  <a:lnTo>
                    <a:pt x="635" y="737"/>
                  </a:lnTo>
                  <a:lnTo>
                    <a:pt x="638" y="737"/>
                  </a:lnTo>
                  <a:lnTo>
                    <a:pt x="642" y="739"/>
                  </a:lnTo>
                  <a:lnTo>
                    <a:pt x="642" y="742"/>
                  </a:lnTo>
                  <a:lnTo>
                    <a:pt x="644" y="746"/>
                  </a:lnTo>
                  <a:lnTo>
                    <a:pt x="648" y="750"/>
                  </a:lnTo>
                  <a:lnTo>
                    <a:pt x="660" y="751"/>
                  </a:lnTo>
                  <a:lnTo>
                    <a:pt x="665" y="754"/>
                  </a:lnTo>
                  <a:lnTo>
                    <a:pt x="670" y="755"/>
                  </a:lnTo>
                  <a:lnTo>
                    <a:pt x="671" y="758"/>
                  </a:lnTo>
                  <a:lnTo>
                    <a:pt x="711" y="768"/>
                  </a:lnTo>
                  <a:lnTo>
                    <a:pt x="715" y="766"/>
                  </a:lnTo>
                  <a:lnTo>
                    <a:pt x="730" y="774"/>
                  </a:lnTo>
                  <a:lnTo>
                    <a:pt x="734" y="780"/>
                  </a:lnTo>
                  <a:lnTo>
                    <a:pt x="734" y="782"/>
                  </a:lnTo>
                  <a:lnTo>
                    <a:pt x="758" y="795"/>
                  </a:lnTo>
                  <a:lnTo>
                    <a:pt x="759" y="799"/>
                  </a:lnTo>
                  <a:lnTo>
                    <a:pt x="765" y="804"/>
                  </a:lnTo>
                  <a:lnTo>
                    <a:pt x="768" y="802"/>
                  </a:lnTo>
                  <a:lnTo>
                    <a:pt x="858" y="837"/>
                  </a:lnTo>
                  <a:lnTo>
                    <a:pt x="866" y="836"/>
                  </a:lnTo>
                  <a:lnTo>
                    <a:pt x="895" y="856"/>
                  </a:lnTo>
                  <a:lnTo>
                    <a:pt x="904" y="857"/>
                  </a:lnTo>
                  <a:lnTo>
                    <a:pt x="908" y="860"/>
                  </a:lnTo>
                  <a:lnTo>
                    <a:pt x="961" y="875"/>
                  </a:lnTo>
                  <a:lnTo>
                    <a:pt x="963" y="875"/>
                  </a:lnTo>
                  <a:lnTo>
                    <a:pt x="970" y="878"/>
                  </a:lnTo>
                  <a:lnTo>
                    <a:pt x="988" y="878"/>
                  </a:lnTo>
                  <a:lnTo>
                    <a:pt x="994" y="876"/>
                  </a:lnTo>
                  <a:lnTo>
                    <a:pt x="997" y="873"/>
                  </a:lnTo>
                  <a:lnTo>
                    <a:pt x="1014" y="867"/>
                  </a:lnTo>
                  <a:lnTo>
                    <a:pt x="1032" y="855"/>
                  </a:lnTo>
                  <a:lnTo>
                    <a:pt x="1042" y="850"/>
                  </a:lnTo>
                  <a:lnTo>
                    <a:pt x="1058" y="850"/>
                  </a:lnTo>
                  <a:lnTo>
                    <a:pt x="1108" y="872"/>
                  </a:lnTo>
                  <a:lnTo>
                    <a:pt x="1169" y="929"/>
                  </a:lnTo>
                  <a:lnTo>
                    <a:pt x="1171" y="928"/>
                  </a:lnTo>
                  <a:lnTo>
                    <a:pt x="1172" y="915"/>
                  </a:lnTo>
                  <a:lnTo>
                    <a:pt x="1175" y="912"/>
                  </a:lnTo>
                  <a:lnTo>
                    <a:pt x="1175" y="910"/>
                  </a:lnTo>
                  <a:lnTo>
                    <a:pt x="1173" y="903"/>
                  </a:lnTo>
                  <a:lnTo>
                    <a:pt x="1175" y="902"/>
                  </a:lnTo>
                  <a:lnTo>
                    <a:pt x="1182" y="890"/>
                  </a:lnTo>
                  <a:lnTo>
                    <a:pt x="1182" y="887"/>
                  </a:lnTo>
                  <a:lnTo>
                    <a:pt x="1204" y="855"/>
                  </a:lnTo>
                  <a:lnTo>
                    <a:pt x="1248" y="854"/>
                  </a:lnTo>
                  <a:lnTo>
                    <a:pt x="1249" y="854"/>
                  </a:lnTo>
                  <a:lnTo>
                    <a:pt x="1249" y="852"/>
                  </a:lnTo>
                  <a:lnTo>
                    <a:pt x="1250" y="840"/>
                  </a:lnTo>
                  <a:lnTo>
                    <a:pt x="1248" y="836"/>
                  </a:lnTo>
                  <a:lnTo>
                    <a:pt x="1240" y="829"/>
                  </a:lnTo>
                  <a:lnTo>
                    <a:pt x="1236" y="822"/>
                  </a:lnTo>
                  <a:lnTo>
                    <a:pt x="1201" y="791"/>
                  </a:lnTo>
                  <a:lnTo>
                    <a:pt x="1203" y="792"/>
                  </a:lnTo>
                  <a:lnTo>
                    <a:pt x="1230" y="792"/>
                  </a:lnTo>
                  <a:lnTo>
                    <a:pt x="1230" y="769"/>
                  </a:lnTo>
                  <a:lnTo>
                    <a:pt x="1328" y="766"/>
                  </a:lnTo>
                  <a:lnTo>
                    <a:pt x="1340" y="741"/>
                  </a:lnTo>
                  <a:lnTo>
                    <a:pt x="1344" y="739"/>
                  </a:lnTo>
                  <a:lnTo>
                    <a:pt x="1349" y="740"/>
                  </a:lnTo>
                  <a:lnTo>
                    <a:pt x="1350" y="734"/>
                  </a:lnTo>
                  <a:lnTo>
                    <a:pt x="1359" y="720"/>
                  </a:lnTo>
                  <a:lnTo>
                    <a:pt x="1366" y="722"/>
                  </a:lnTo>
                  <a:lnTo>
                    <a:pt x="1363" y="736"/>
                  </a:lnTo>
                  <a:lnTo>
                    <a:pt x="1368" y="737"/>
                  </a:lnTo>
                  <a:lnTo>
                    <a:pt x="1370" y="739"/>
                  </a:lnTo>
                  <a:lnTo>
                    <a:pt x="1369" y="752"/>
                  </a:lnTo>
                  <a:lnTo>
                    <a:pt x="1371" y="760"/>
                  </a:lnTo>
                  <a:lnTo>
                    <a:pt x="1374" y="756"/>
                  </a:lnTo>
                  <a:lnTo>
                    <a:pt x="1389" y="699"/>
                  </a:lnTo>
                  <a:lnTo>
                    <a:pt x="1387" y="696"/>
                  </a:lnTo>
                  <a:lnTo>
                    <a:pt x="1383" y="692"/>
                  </a:lnTo>
                  <a:lnTo>
                    <a:pt x="1390" y="687"/>
                  </a:lnTo>
                  <a:lnTo>
                    <a:pt x="1390" y="682"/>
                  </a:lnTo>
                  <a:lnTo>
                    <a:pt x="1383" y="679"/>
                  </a:lnTo>
                  <a:lnTo>
                    <a:pt x="1392" y="663"/>
                  </a:lnTo>
                  <a:lnTo>
                    <a:pt x="1392" y="655"/>
                  </a:lnTo>
                  <a:lnTo>
                    <a:pt x="1401" y="637"/>
                  </a:lnTo>
                  <a:lnTo>
                    <a:pt x="1419" y="620"/>
                  </a:lnTo>
                  <a:lnTo>
                    <a:pt x="1422" y="603"/>
                  </a:lnTo>
                  <a:lnTo>
                    <a:pt x="1420" y="594"/>
                  </a:lnTo>
                  <a:lnTo>
                    <a:pt x="1415" y="586"/>
                  </a:lnTo>
                  <a:lnTo>
                    <a:pt x="1389" y="583"/>
                  </a:lnTo>
                  <a:lnTo>
                    <a:pt x="1377" y="593"/>
                  </a:lnTo>
                  <a:lnTo>
                    <a:pt x="1377" y="582"/>
                  </a:lnTo>
                  <a:lnTo>
                    <a:pt x="1363" y="579"/>
                  </a:lnTo>
                  <a:lnTo>
                    <a:pt x="1334" y="585"/>
                  </a:lnTo>
                  <a:lnTo>
                    <a:pt x="1326" y="591"/>
                  </a:lnTo>
                  <a:lnTo>
                    <a:pt x="1265" y="600"/>
                  </a:lnTo>
                  <a:lnTo>
                    <a:pt x="1257" y="608"/>
                  </a:lnTo>
                  <a:lnTo>
                    <a:pt x="1244" y="669"/>
                  </a:lnTo>
                  <a:lnTo>
                    <a:pt x="1240" y="676"/>
                  </a:lnTo>
                  <a:lnTo>
                    <a:pt x="1233" y="698"/>
                  </a:lnTo>
                  <a:lnTo>
                    <a:pt x="1224" y="706"/>
                  </a:lnTo>
                  <a:lnTo>
                    <a:pt x="1211" y="711"/>
                  </a:lnTo>
                  <a:lnTo>
                    <a:pt x="1213" y="728"/>
                  </a:lnTo>
                  <a:lnTo>
                    <a:pt x="1198" y="737"/>
                  </a:lnTo>
                  <a:lnTo>
                    <a:pt x="1190" y="738"/>
                  </a:lnTo>
                  <a:lnTo>
                    <a:pt x="1184" y="737"/>
                  </a:lnTo>
                  <a:lnTo>
                    <a:pt x="1181" y="733"/>
                  </a:lnTo>
                  <a:lnTo>
                    <a:pt x="1181" y="727"/>
                  </a:lnTo>
                  <a:lnTo>
                    <a:pt x="1174" y="725"/>
                  </a:lnTo>
                  <a:lnTo>
                    <a:pt x="1159" y="725"/>
                  </a:lnTo>
                  <a:lnTo>
                    <a:pt x="1125" y="738"/>
                  </a:lnTo>
                  <a:lnTo>
                    <a:pt x="1118" y="737"/>
                  </a:lnTo>
                  <a:lnTo>
                    <a:pt x="1093" y="741"/>
                  </a:lnTo>
                  <a:lnTo>
                    <a:pt x="1074" y="752"/>
                  </a:lnTo>
                  <a:lnTo>
                    <a:pt x="1063" y="752"/>
                  </a:lnTo>
                  <a:lnTo>
                    <a:pt x="1052" y="744"/>
                  </a:lnTo>
                  <a:lnTo>
                    <a:pt x="1042" y="732"/>
                  </a:lnTo>
                  <a:lnTo>
                    <a:pt x="1039" y="728"/>
                  </a:lnTo>
                  <a:lnTo>
                    <a:pt x="1039" y="731"/>
                  </a:lnTo>
                  <a:lnTo>
                    <a:pt x="1025" y="729"/>
                  </a:lnTo>
                  <a:lnTo>
                    <a:pt x="1004" y="720"/>
                  </a:lnTo>
                  <a:lnTo>
                    <a:pt x="988" y="703"/>
                  </a:lnTo>
                  <a:lnTo>
                    <a:pt x="986" y="703"/>
                  </a:lnTo>
                  <a:lnTo>
                    <a:pt x="985" y="702"/>
                  </a:lnTo>
                  <a:lnTo>
                    <a:pt x="966" y="656"/>
                  </a:lnTo>
                  <a:lnTo>
                    <a:pt x="950" y="642"/>
                  </a:lnTo>
                  <a:lnTo>
                    <a:pt x="931" y="605"/>
                  </a:lnTo>
                  <a:lnTo>
                    <a:pt x="932" y="602"/>
                  </a:lnTo>
                  <a:lnTo>
                    <a:pt x="936" y="596"/>
                  </a:lnTo>
                  <a:lnTo>
                    <a:pt x="936" y="592"/>
                  </a:lnTo>
                  <a:lnTo>
                    <a:pt x="935" y="589"/>
                  </a:lnTo>
                  <a:lnTo>
                    <a:pt x="919" y="569"/>
                  </a:lnTo>
                  <a:lnTo>
                    <a:pt x="913" y="554"/>
                  </a:lnTo>
                  <a:lnTo>
                    <a:pt x="915" y="481"/>
                  </a:lnTo>
                  <a:lnTo>
                    <a:pt x="913" y="473"/>
                  </a:lnTo>
                  <a:lnTo>
                    <a:pt x="910" y="469"/>
                  </a:lnTo>
                  <a:lnTo>
                    <a:pt x="909" y="434"/>
                  </a:lnTo>
                  <a:lnTo>
                    <a:pt x="907" y="431"/>
                  </a:lnTo>
                  <a:lnTo>
                    <a:pt x="907" y="427"/>
                  </a:lnTo>
                  <a:lnTo>
                    <a:pt x="912" y="415"/>
                  </a:lnTo>
                  <a:lnTo>
                    <a:pt x="917" y="410"/>
                  </a:lnTo>
                  <a:lnTo>
                    <a:pt x="918" y="393"/>
                  </a:lnTo>
                  <a:lnTo>
                    <a:pt x="922" y="390"/>
                  </a:lnTo>
                  <a:lnTo>
                    <a:pt x="932" y="393"/>
                  </a:lnTo>
                  <a:lnTo>
                    <a:pt x="935" y="392"/>
                  </a:lnTo>
                  <a:lnTo>
                    <a:pt x="943" y="381"/>
                  </a:lnTo>
                  <a:lnTo>
                    <a:pt x="943" y="372"/>
                  </a:lnTo>
                  <a:lnTo>
                    <a:pt x="942" y="371"/>
                  </a:lnTo>
                  <a:lnTo>
                    <a:pt x="941" y="376"/>
                  </a:lnTo>
                  <a:lnTo>
                    <a:pt x="938" y="380"/>
                  </a:lnTo>
                  <a:lnTo>
                    <a:pt x="936" y="381"/>
                  </a:lnTo>
                  <a:lnTo>
                    <a:pt x="935" y="380"/>
                  </a:lnTo>
                  <a:lnTo>
                    <a:pt x="935" y="375"/>
                  </a:lnTo>
                  <a:lnTo>
                    <a:pt x="941" y="365"/>
                  </a:lnTo>
                  <a:lnTo>
                    <a:pt x="926" y="364"/>
                  </a:lnTo>
                  <a:lnTo>
                    <a:pt x="910" y="356"/>
                  </a:lnTo>
                  <a:lnTo>
                    <a:pt x="887" y="354"/>
                  </a:lnTo>
                  <a:lnTo>
                    <a:pt x="874" y="347"/>
                  </a:lnTo>
                  <a:lnTo>
                    <a:pt x="862" y="346"/>
                  </a:lnTo>
                  <a:lnTo>
                    <a:pt x="847" y="336"/>
                  </a:lnTo>
                  <a:lnTo>
                    <a:pt x="834" y="314"/>
                  </a:lnTo>
                  <a:lnTo>
                    <a:pt x="820" y="274"/>
                  </a:lnTo>
                  <a:lnTo>
                    <a:pt x="805" y="263"/>
                  </a:lnTo>
                  <a:lnTo>
                    <a:pt x="797" y="247"/>
                  </a:lnTo>
                  <a:lnTo>
                    <a:pt x="784" y="232"/>
                  </a:lnTo>
                  <a:lnTo>
                    <a:pt x="767" y="193"/>
                  </a:lnTo>
                  <a:lnTo>
                    <a:pt x="732" y="155"/>
                  </a:lnTo>
                  <a:lnTo>
                    <a:pt x="693" y="157"/>
                  </a:lnTo>
                  <a:lnTo>
                    <a:pt x="683" y="155"/>
                  </a:lnTo>
                  <a:lnTo>
                    <a:pt x="674" y="158"/>
                  </a:lnTo>
                  <a:lnTo>
                    <a:pt x="651" y="201"/>
                  </a:lnTo>
                  <a:lnTo>
                    <a:pt x="631" y="197"/>
                  </a:lnTo>
                  <a:lnTo>
                    <a:pt x="582" y="154"/>
                  </a:lnTo>
                  <a:lnTo>
                    <a:pt x="570" y="110"/>
                  </a:lnTo>
                  <a:lnTo>
                    <a:pt x="528" y="80"/>
                  </a:lnTo>
                  <a:lnTo>
                    <a:pt x="521" y="68"/>
                  </a:lnTo>
                  <a:lnTo>
                    <a:pt x="510" y="64"/>
                  </a:lnTo>
                  <a:lnTo>
                    <a:pt x="504" y="52"/>
                  </a:lnTo>
                  <a:lnTo>
                    <a:pt x="491" y="46"/>
                  </a:lnTo>
                  <a:lnTo>
                    <a:pt x="414" y="46"/>
                  </a:lnTo>
                  <a:lnTo>
                    <a:pt x="414" y="72"/>
                  </a:lnTo>
                  <a:lnTo>
                    <a:pt x="286" y="72"/>
                  </a:lnTo>
                  <a:lnTo>
                    <a:pt x="107" y="5"/>
                  </a:lnTo>
                  <a:lnTo>
                    <a:pt x="106" y="0"/>
                  </a:lnTo>
                  <a:lnTo>
                    <a:pt x="0" y="9"/>
                  </a:lnTo>
                  <a:lnTo>
                    <a:pt x="6" y="14"/>
                  </a:lnTo>
                  <a:lnTo>
                    <a:pt x="6" y="21"/>
                  </a:lnTo>
                  <a:lnTo>
                    <a:pt x="11" y="27"/>
                  </a:lnTo>
                  <a:lnTo>
                    <a:pt x="13" y="34"/>
                  </a:lnTo>
                  <a:lnTo>
                    <a:pt x="18" y="40"/>
                  </a:lnTo>
                  <a:lnTo>
                    <a:pt x="19" y="44"/>
                  </a:lnTo>
                  <a:lnTo>
                    <a:pt x="22" y="45"/>
                  </a:lnTo>
                  <a:lnTo>
                    <a:pt x="25" y="48"/>
                  </a:lnTo>
                  <a:lnTo>
                    <a:pt x="26" y="63"/>
                  </a:lnTo>
                  <a:lnTo>
                    <a:pt x="43" y="90"/>
                  </a:lnTo>
                  <a:lnTo>
                    <a:pt x="43" y="95"/>
                  </a:lnTo>
                  <a:lnTo>
                    <a:pt x="45" y="96"/>
                  </a:lnTo>
                  <a:lnTo>
                    <a:pt x="46" y="100"/>
                  </a:lnTo>
                  <a:lnTo>
                    <a:pt x="49" y="102"/>
                  </a:lnTo>
                  <a:lnTo>
                    <a:pt x="55" y="117"/>
                  </a:lnTo>
                  <a:lnTo>
                    <a:pt x="55" y="125"/>
                  </a:lnTo>
                  <a:lnTo>
                    <a:pt x="56" y="127"/>
                  </a:lnTo>
                  <a:lnTo>
                    <a:pt x="59" y="124"/>
                  </a:lnTo>
                  <a:lnTo>
                    <a:pt x="62" y="125"/>
                  </a:lnTo>
                  <a:lnTo>
                    <a:pt x="70" y="160"/>
                  </a:lnTo>
                  <a:lnTo>
                    <a:pt x="73" y="163"/>
                  </a:lnTo>
                  <a:lnTo>
                    <a:pt x="81" y="167"/>
                  </a:lnTo>
                  <a:lnTo>
                    <a:pt x="84" y="169"/>
                  </a:lnTo>
                  <a:lnTo>
                    <a:pt x="89" y="170"/>
                  </a:lnTo>
                  <a:lnTo>
                    <a:pt x="96" y="178"/>
                  </a:lnTo>
                  <a:lnTo>
                    <a:pt x="104" y="179"/>
                  </a:lnTo>
                  <a:lnTo>
                    <a:pt x="114" y="195"/>
                  </a:lnTo>
                  <a:lnTo>
                    <a:pt x="117" y="196"/>
                  </a:lnTo>
                  <a:lnTo>
                    <a:pt x="125" y="207"/>
                  </a:lnTo>
                  <a:lnTo>
                    <a:pt x="129" y="209"/>
                  </a:lnTo>
                  <a:lnTo>
                    <a:pt x="146" y="230"/>
                  </a:lnTo>
                  <a:lnTo>
                    <a:pt x="147" y="237"/>
                  </a:lnTo>
                  <a:lnTo>
                    <a:pt x="146" y="243"/>
                  </a:lnTo>
                  <a:lnTo>
                    <a:pt x="149" y="245"/>
                  </a:lnTo>
                  <a:lnTo>
                    <a:pt x="147" y="248"/>
                  </a:lnTo>
                  <a:lnTo>
                    <a:pt x="149" y="254"/>
                  </a:lnTo>
                  <a:lnTo>
                    <a:pt x="144" y="255"/>
                  </a:lnTo>
                  <a:lnTo>
                    <a:pt x="141" y="257"/>
                  </a:lnTo>
                  <a:lnTo>
                    <a:pt x="141" y="261"/>
                  </a:lnTo>
                  <a:lnTo>
                    <a:pt x="142" y="263"/>
                  </a:lnTo>
                  <a:lnTo>
                    <a:pt x="142" y="266"/>
                  </a:lnTo>
                  <a:lnTo>
                    <a:pt x="137" y="263"/>
                  </a:lnTo>
                  <a:lnTo>
                    <a:pt x="122" y="267"/>
                  </a:lnTo>
                  <a:lnTo>
                    <a:pt x="103" y="265"/>
                  </a:lnTo>
                  <a:lnTo>
                    <a:pt x="103" y="272"/>
                  </a:lnTo>
                  <a:lnTo>
                    <a:pt x="105" y="273"/>
                  </a:lnTo>
                  <a:lnTo>
                    <a:pt x="108" y="270"/>
                  </a:lnTo>
                  <a:lnTo>
                    <a:pt x="118" y="280"/>
                  </a:lnTo>
                  <a:lnTo>
                    <a:pt x="125" y="282"/>
                  </a:lnTo>
                  <a:lnTo>
                    <a:pt x="127" y="285"/>
                  </a:lnTo>
                  <a:lnTo>
                    <a:pt x="131" y="296"/>
                  </a:lnTo>
                  <a:lnTo>
                    <a:pt x="134" y="298"/>
                  </a:lnTo>
                  <a:lnTo>
                    <a:pt x="142" y="298"/>
                  </a:lnTo>
                  <a:lnTo>
                    <a:pt x="146" y="301"/>
                  </a:lnTo>
                  <a:lnTo>
                    <a:pt x="149" y="307"/>
                  </a:lnTo>
                  <a:lnTo>
                    <a:pt x="160" y="311"/>
                  </a:lnTo>
                  <a:lnTo>
                    <a:pt x="164" y="316"/>
                  </a:lnTo>
                  <a:lnTo>
                    <a:pt x="171" y="319"/>
                  </a:lnTo>
                  <a:lnTo>
                    <a:pt x="181" y="321"/>
                  </a:lnTo>
                  <a:lnTo>
                    <a:pt x="191" y="311"/>
                  </a:lnTo>
                  <a:lnTo>
                    <a:pt x="192" y="315"/>
                  </a:lnTo>
                  <a:lnTo>
                    <a:pt x="191" y="321"/>
                  </a:lnTo>
                  <a:lnTo>
                    <a:pt x="205" y="340"/>
                  </a:lnTo>
                  <a:lnTo>
                    <a:pt x="222" y="350"/>
                  </a:lnTo>
                  <a:lnTo>
                    <a:pt x="226" y="350"/>
                  </a:lnTo>
                  <a:lnTo>
                    <a:pt x="238" y="373"/>
                  </a:lnTo>
                  <a:lnTo>
                    <a:pt x="240" y="400"/>
                  </a:lnTo>
                  <a:lnTo>
                    <a:pt x="233" y="421"/>
                  </a:lnTo>
                  <a:lnTo>
                    <a:pt x="233" y="425"/>
                  </a:lnTo>
                  <a:lnTo>
                    <a:pt x="236" y="422"/>
                  </a:lnTo>
                  <a:lnTo>
                    <a:pt x="238" y="421"/>
                  </a:lnTo>
                  <a:lnTo>
                    <a:pt x="240" y="425"/>
                  </a:lnTo>
                  <a:lnTo>
                    <a:pt x="245" y="424"/>
                  </a:lnTo>
                  <a:lnTo>
                    <a:pt x="250" y="427"/>
                  </a:lnTo>
                  <a:lnTo>
                    <a:pt x="250" y="433"/>
                  </a:lnTo>
                  <a:lnTo>
                    <a:pt x="252" y="435"/>
                  </a:lnTo>
                  <a:lnTo>
                    <a:pt x="262" y="437"/>
                  </a:lnTo>
                  <a:lnTo>
                    <a:pt x="262" y="441"/>
                  </a:lnTo>
                  <a:lnTo>
                    <a:pt x="310" y="479"/>
                  </a:lnTo>
                  <a:lnTo>
                    <a:pt x="316" y="481"/>
                  </a:lnTo>
                  <a:lnTo>
                    <a:pt x="326" y="493"/>
                  </a:lnTo>
                  <a:lnTo>
                    <a:pt x="333" y="514"/>
                  </a:lnTo>
                  <a:lnTo>
                    <a:pt x="338" y="521"/>
                  </a:lnTo>
                  <a:lnTo>
                    <a:pt x="342" y="521"/>
                  </a:lnTo>
                  <a:lnTo>
                    <a:pt x="347" y="515"/>
                  </a:lnTo>
                  <a:lnTo>
                    <a:pt x="354" y="512"/>
                  </a:lnTo>
                  <a:lnTo>
                    <a:pt x="363" y="501"/>
                  </a:lnTo>
                  <a:lnTo>
                    <a:pt x="364" y="494"/>
                  </a:lnTo>
                  <a:lnTo>
                    <a:pt x="362" y="488"/>
                  </a:lnTo>
                  <a:lnTo>
                    <a:pt x="347" y="469"/>
                  </a:lnTo>
                  <a:lnTo>
                    <a:pt x="346" y="464"/>
                  </a:lnTo>
                  <a:lnTo>
                    <a:pt x="328" y="450"/>
                  </a:lnTo>
                  <a:lnTo>
                    <a:pt x="319" y="456"/>
                  </a:lnTo>
                  <a:lnTo>
                    <a:pt x="315" y="453"/>
                  </a:lnTo>
                  <a:lnTo>
                    <a:pt x="310" y="449"/>
                  </a:lnTo>
                  <a:lnTo>
                    <a:pt x="303" y="435"/>
                  </a:lnTo>
                  <a:lnTo>
                    <a:pt x="303" y="419"/>
                  </a:lnTo>
                  <a:lnTo>
                    <a:pt x="294" y="402"/>
                  </a:lnTo>
                  <a:lnTo>
                    <a:pt x="293" y="402"/>
                  </a:lnTo>
                  <a:lnTo>
                    <a:pt x="293" y="387"/>
                  </a:lnTo>
                  <a:lnTo>
                    <a:pt x="285" y="382"/>
                  </a:lnTo>
                  <a:lnTo>
                    <a:pt x="279" y="372"/>
                  </a:lnTo>
                  <a:lnTo>
                    <a:pt x="275" y="347"/>
                  </a:lnTo>
                  <a:lnTo>
                    <a:pt x="272" y="345"/>
                  </a:lnTo>
                  <a:lnTo>
                    <a:pt x="270" y="338"/>
                  </a:lnTo>
                  <a:lnTo>
                    <a:pt x="264" y="326"/>
                  </a:lnTo>
                  <a:lnTo>
                    <a:pt x="257" y="317"/>
                  </a:lnTo>
                  <a:lnTo>
                    <a:pt x="252" y="317"/>
                  </a:lnTo>
                  <a:lnTo>
                    <a:pt x="254" y="328"/>
                  </a:lnTo>
                  <a:lnTo>
                    <a:pt x="257" y="332"/>
                  </a:lnTo>
                  <a:lnTo>
                    <a:pt x="250" y="327"/>
                  </a:lnTo>
                  <a:lnTo>
                    <a:pt x="250" y="321"/>
                  </a:lnTo>
                  <a:lnTo>
                    <a:pt x="244" y="309"/>
                  </a:lnTo>
                  <a:lnTo>
                    <a:pt x="244" y="307"/>
                  </a:lnTo>
                  <a:lnTo>
                    <a:pt x="242" y="303"/>
                  </a:lnTo>
                  <a:lnTo>
                    <a:pt x="234" y="299"/>
                  </a:lnTo>
                  <a:lnTo>
                    <a:pt x="233" y="292"/>
                  </a:lnTo>
                  <a:lnTo>
                    <a:pt x="229" y="282"/>
                  </a:lnTo>
                  <a:lnTo>
                    <a:pt x="212" y="264"/>
                  </a:lnTo>
                  <a:lnTo>
                    <a:pt x="205" y="235"/>
                  </a:lnTo>
                  <a:lnTo>
                    <a:pt x="204" y="234"/>
                  </a:lnTo>
                  <a:lnTo>
                    <a:pt x="203" y="232"/>
                  </a:lnTo>
                  <a:lnTo>
                    <a:pt x="201" y="231"/>
                  </a:lnTo>
                  <a:lnTo>
                    <a:pt x="198" y="232"/>
                  </a:lnTo>
                  <a:lnTo>
                    <a:pt x="188" y="211"/>
                  </a:lnTo>
                  <a:lnTo>
                    <a:pt x="187" y="212"/>
                  </a:lnTo>
                  <a:lnTo>
                    <a:pt x="184" y="211"/>
                  </a:lnTo>
                  <a:lnTo>
                    <a:pt x="179" y="207"/>
                  </a:lnTo>
                  <a:lnTo>
                    <a:pt x="175" y="208"/>
                  </a:lnTo>
                  <a:lnTo>
                    <a:pt x="169" y="195"/>
                  </a:lnTo>
                  <a:lnTo>
                    <a:pt x="167" y="187"/>
                  </a:lnTo>
                  <a:lnTo>
                    <a:pt x="145" y="168"/>
                  </a:lnTo>
                  <a:lnTo>
                    <a:pt x="144" y="164"/>
                  </a:lnTo>
                  <a:lnTo>
                    <a:pt x="141" y="162"/>
                  </a:lnTo>
                  <a:lnTo>
                    <a:pt x="135" y="161"/>
                  </a:lnTo>
                  <a:lnTo>
                    <a:pt x="123" y="140"/>
                  </a:lnTo>
                  <a:lnTo>
                    <a:pt x="118" y="98"/>
                  </a:lnTo>
                  <a:lnTo>
                    <a:pt x="114" y="92"/>
                  </a:lnTo>
                  <a:lnTo>
                    <a:pt x="109" y="61"/>
                  </a:lnTo>
                  <a:lnTo>
                    <a:pt x="110" y="55"/>
                  </a:lnTo>
                  <a:lnTo>
                    <a:pt x="108" y="4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0" name="Freeform 720"/>
            <p:cNvSpPr>
              <a:spLocks/>
            </p:cNvSpPr>
            <p:nvPr/>
          </p:nvSpPr>
          <p:spPr bwMode="auto">
            <a:xfrm>
              <a:off x="1892685" y="3448302"/>
              <a:ext cx="688246" cy="442088"/>
            </a:xfrm>
            <a:custGeom>
              <a:avLst/>
              <a:gdLst>
                <a:gd name="T0" fmla="*/ 0 w 1422"/>
                <a:gd name="T1" fmla="*/ 0 h 929"/>
                <a:gd name="T2" fmla="*/ 0 w 1422"/>
                <a:gd name="T3" fmla="*/ 0 h 929"/>
                <a:gd name="T4" fmla="*/ 0 w 1422"/>
                <a:gd name="T5" fmla="*/ 0 h 929"/>
                <a:gd name="T6" fmla="*/ 0 w 1422"/>
                <a:gd name="T7" fmla="*/ 0 h 929"/>
                <a:gd name="T8" fmla="*/ 0 w 1422"/>
                <a:gd name="T9" fmla="*/ 0 h 929"/>
                <a:gd name="T10" fmla="*/ 0 w 1422"/>
                <a:gd name="T11" fmla="*/ 0 h 929"/>
                <a:gd name="T12" fmla="*/ 1 w 1422"/>
                <a:gd name="T13" fmla="*/ 0 h 929"/>
                <a:gd name="T14" fmla="*/ 1 w 1422"/>
                <a:gd name="T15" fmla="*/ 1 h 929"/>
                <a:gd name="T16" fmla="*/ 1 w 1422"/>
                <a:gd name="T17" fmla="*/ 1 h 929"/>
                <a:gd name="T18" fmla="*/ 1 w 1422"/>
                <a:gd name="T19" fmla="*/ 1 h 929"/>
                <a:gd name="T20" fmla="*/ 1 w 1422"/>
                <a:gd name="T21" fmla="*/ 1 h 929"/>
                <a:gd name="T22" fmla="*/ 1 w 1422"/>
                <a:gd name="T23" fmla="*/ 1 h 929"/>
                <a:gd name="T24" fmla="*/ 1 w 1422"/>
                <a:gd name="T25" fmla="*/ 1 h 929"/>
                <a:gd name="T26" fmla="*/ 1 w 1422"/>
                <a:gd name="T27" fmla="*/ 1 h 929"/>
                <a:gd name="T28" fmla="*/ 1 w 1422"/>
                <a:gd name="T29" fmla="*/ 1 h 929"/>
                <a:gd name="T30" fmla="*/ 1 w 1422"/>
                <a:gd name="T31" fmla="*/ 1 h 929"/>
                <a:gd name="T32" fmla="*/ 1 w 1422"/>
                <a:gd name="T33" fmla="*/ 1 h 929"/>
                <a:gd name="T34" fmla="*/ 1 w 1422"/>
                <a:gd name="T35" fmla="*/ 1 h 929"/>
                <a:gd name="T36" fmla="*/ 2 w 1422"/>
                <a:gd name="T37" fmla="*/ 1 h 929"/>
                <a:gd name="T38" fmla="*/ 2 w 1422"/>
                <a:gd name="T39" fmla="*/ 1 h 929"/>
                <a:gd name="T40" fmla="*/ 2 w 1422"/>
                <a:gd name="T41" fmla="*/ 1 h 929"/>
                <a:gd name="T42" fmla="*/ 2 w 1422"/>
                <a:gd name="T43" fmla="*/ 1 h 929"/>
                <a:gd name="T44" fmla="*/ 2 w 1422"/>
                <a:gd name="T45" fmla="*/ 1 h 929"/>
                <a:gd name="T46" fmla="*/ 2 w 1422"/>
                <a:gd name="T47" fmla="*/ 1 h 929"/>
                <a:gd name="T48" fmla="*/ 2 w 1422"/>
                <a:gd name="T49" fmla="*/ 1 h 929"/>
                <a:gd name="T50" fmla="*/ 2 w 1422"/>
                <a:gd name="T51" fmla="*/ 1 h 929"/>
                <a:gd name="T52" fmla="*/ 2 w 1422"/>
                <a:gd name="T53" fmla="*/ 1 h 929"/>
                <a:gd name="T54" fmla="*/ 2 w 1422"/>
                <a:gd name="T55" fmla="*/ 1 h 929"/>
                <a:gd name="T56" fmla="*/ 1 w 1422"/>
                <a:gd name="T57" fmla="*/ 1 h 929"/>
                <a:gd name="T58" fmla="*/ 1 w 1422"/>
                <a:gd name="T59" fmla="*/ 1 h 929"/>
                <a:gd name="T60" fmla="*/ 1 w 1422"/>
                <a:gd name="T61" fmla="*/ 1 h 929"/>
                <a:gd name="T62" fmla="*/ 1 w 1422"/>
                <a:gd name="T63" fmla="*/ 1 h 929"/>
                <a:gd name="T64" fmla="*/ 1 w 1422"/>
                <a:gd name="T65" fmla="*/ 1 h 929"/>
                <a:gd name="T66" fmla="*/ 1 w 1422"/>
                <a:gd name="T67" fmla="*/ 1 h 929"/>
                <a:gd name="T68" fmla="*/ 1 w 1422"/>
                <a:gd name="T69" fmla="*/ 0 h 929"/>
                <a:gd name="T70" fmla="*/ 1 w 1422"/>
                <a:gd name="T71" fmla="*/ 0 h 929"/>
                <a:gd name="T72" fmla="*/ 1 w 1422"/>
                <a:gd name="T73" fmla="*/ 0 h 929"/>
                <a:gd name="T74" fmla="*/ 1 w 1422"/>
                <a:gd name="T75" fmla="*/ 0 h 929"/>
                <a:gd name="T76" fmla="*/ 0 w 1422"/>
                <a:gd name="T77" fmla="*/ 0 h 929"/>
                <a:gd name="T78" fmla="*/ 0 w 1422"/>
                <a:gd name="T79" fmla="*/ 0 h 929"/>
                <a:gd name="T80" fmla="*/ 0 w 1422"/>
                <a:gd name="T81" fmla="*/ 0 h 929"/>
                <a:gd name="T82" fmla="*/ 0 w 1422"/>
                <a:gd name="T83" fmla="*/ 0 h 929"/>
                <a:gd name="T84" fmla="*/ 0 w 1422"/>
                <a:gd name="T85" fmla="*/ 0 h 929"/>
                <a:gd name="T86" fmla="*/ 0 w 1422"/>
                <a:gd name="T87" fmla="*/ 0 h 929"/>
                <a:gd name="T88" fmla="*/ 0 w 1422"/>
                <a:gd name="T89" fmla="*/ 0 h 929"/>
                <a:gd name="T90" fmla="*/ 0 w 1422"/>
                <a:gd name="T91" fmla="*/ 0 h 929"/>
                <a:gd name="T92" fmla="*/ 0 w 1422"/>
                <a:gd name="T93" fmla="*/ 0 h 929"/>
                <a:gd name="T94" fmla="*/ 0 w 1422"/>
                <a:gd name="T95" fmla="*/ 0 h 929"/>
                <a:gd name="T96" fmla="*/ 0 w 1422"/>
                <a:gd name="T97" fmla="*/ 1 h 929"/>
                <a:gd name="T98" fmla="*/ 0 w 1422"/>
                <a:gd name="T99" fmla="*/ 1 h 929"/>
                <a:gd name="T100" fmla="*/ 0 w 1422"/>
                <a:gd name="T101" fmla="*/ 1 h 929"/>
                <a:gd name="T102" fmla="*/ 0 w 1422"/>
                <a:gd name="T103" fmla="*/ 1 h 929"/>
                <a:gd name="T104" fmla="*/ 0 w 1422"/>
                <a:gd name="T105" fmla="*/ 1 h 929"/>
                <a:gd name="T106" fmla="*/ 0 w 1422"/>
                <a:gd name="T107" fmla="*/ 0 h 929"/>
                <a:gd name="T108" fmla="*/ 0 w 1422"/>
                <a:gd name="T109" fmla="*/ 0 h 929"/>
                <a:gd name="T110" fmla="*/ 0 w 1422"/>
                <a:gd name="T111" fmla="*/ 0 h 929"/>
                <a:gd name="T112" fmla="*/ 0 w 1422"/>
                <a:gd name="T113" fmla="*/ 0 h 929"/>
                <a:gd name="T114" fmla="*/ 0 w 1422"/>
                <a:gd name="T115" fmla="*/ 0 h 929"/>
                <a:gd name="T116" fmla="*/ 0 w 1422"/>
                <a:gd name="T117" fmla="*/ 0 h 9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2"/>
                <a:gd name="T178" fmla="*/ 0 h 929"/>
                <a:gd name="T179" fmla="*/ 1422 w 1422"/>
                <a:gd name="T180" fmla="*/ 929 h 9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2" h="929">
                  <a:moveTo>
                    <a:pt x="108" y="47"/>
                  </a:moveTo>
                  <a:lnTo>
                    <a:pt x="120" y="51"/>
                  </a:lnTo>
                  <a:lnTo>
                    <a:pt x="127" y="58"/>
                  </a:lnTo>
                  <a:lnTo>
                    <a:pt x="129" y="57"/>
                  </a:lnTo>
                  <a:lnTo>
                    <a:pt x="131" y="61"/>
                  </a:lnTo>
                  <a:lnTo>
                    <a:pt x="144" y="67"/>
                  </a:lnTo>
                  <a:lnTo>
                    <a:pt x="157" y="65"/>
                  </a:lnTo>
                  <a:lnTo>
                    <a:pt x="163" y="70"/>
                  </a:lnTo>
                  <a:lnTo>
                    <a:pt x="164" y="75"/>
                  </a:lnTo>
                  <a:lnTo>
                    <a:pt x="184" y="82"/>
                  </a:lnTo>
                  <a:lnTo>
                    <a:pt x="188" y="85"/>
                  </a:lnTo>
                  <a:lnTo>
                    <a:pt x="191" y="89"/>
                  </a:lnTo>
                  <a:lnTo>
                    <a:pt x="193" y="111"/>
                  </a:lnTo>
                  <a:lnTo>
                    <a:pt x="201" y="124"/>
                  </a:lnTo>
                  <a:lnTo>
                    <a:pt x="201" y="129"/>
                  </a:lnTo>
                  <a:lnTo>
                    <a:pt x="204" y="132"/>
                  </a:lnTo>
                  <a:lnTo>
                    <a:pt x="206" y="138"/>
                  </a:lnTo>
                  <a:lnTo>
                    <a:pt x="209" y="152"/>
                  </a:lnTo>
                  <a:lnTo>
                    <a:pt x="212" y="157"/>
                  </a:lnTo>
                  <a:lnTo>
                    <a:pt x="215" y="158"/>
                  </a:lnTo>
                  <a:lnTo>
                    <a:pt x="219" y="161"/>
                  </a:lnTo>
                  <a:lnTo>
                    <a:pt x="222" y="177"/>
                  </a:lnTo>
                  <a:lnTo>
                    <a:pt x="226" y="185"/>
                  </a:lnTo>
                  <a:lnTo>
                    <a:pt x="230" y="188"/>
                  </a:lnTo>
                  <a:lnTo>
                    <a:pt x="233" y="192"/>
                  </a:lnTo>
                  <a:lnTo>
                    <a:pt x="238" y="205"/>
                  </a:lnTo>
                  <a:lnTo>
                    <a:pt x="245" y="210"/>
                  </a:lnTo>
                  <a:lnTo>
                    <a:pt x="249" y="220"/>
                  </a:lnTo>
                  <a:lnTo>
                    <a:pt x="257" y="229"/>
                  </a:lnTo>
                  <a:lnTo>
                    <a:pt x="266" y="233"/>
                  </a:lnTo>
                  <a:lnTo>
                    <a:pt x="278" y="249"/>
                  </a:lnTo>
                  <a:lnTo>
                    <a:pt x="286" y="257"/>
                  </a:lnTo>
                  <a:lnTo>
                    <a:pt x="307" y="261"/>
                  </a:lnTo>
                  <a:lnTo>
                    <a:pt x="309" y="263"/>
                  </a:lnTo>
                  <a:lnTo>
                    <a:pt x="310" y="275"/>
                  </a:lnTo>
                  <a:lnTo>
                    <a:pt x="308" y="279"/>
                  </a:lnTo>
                  <a:lnTo>
                    <a:pt x="310" y="286"/>
                  </a:lnTo>
                  <a:lnTo>
                    <a:pt x="321" y="298"/>
                  </a:lnTo>
                  <a:lnTo>
                    <a:pt x="335" y="305"/>
                  </a:lnTo>
                  <a:lnTo>
                    <a:pt x="345" y="320"/>
                  </a:lnTo>
                  <a:lnTo>
                    <a:pt x="348" y="322"/>
                  </a:lnTo>
                  <a:lnTo>
                    <a:pt x="349" y="326"/>
                  </a:lnTo>
                  <a:lnTo>
                    <a:pt x="361" y="325"/>
                  </a:lnTo>
                  <a:lnTo>
                    <a:pt x="368" y="329"/>
                  </a:lnTo>
                  <a:lnTo>
                    <a:pt x="371" y="338"/>
                  </a:lnTo>
                  <a:lnTo>
                    <a:pt x="377" y="340"/>
                  </a:lnTo>
                  <a:lnTo>
                    <a:pt x="377" y="345"/>
                  </a:lnTo>
                  <a:lnTo>
                    <a:pt x="371" y="353"/>
                  </a:lnTo>
                  <a:lnTo>
                    <a:pt x="369" y="355"/>
                  </a:lnTo>
                  <a:lnTo>
                    <a:pt x="366" y="371"/>
                  </a:lnTo>
                  <a:lnTo>
                    <a:pt x="367" y="375"/>
                  </a:lnTo>
                  <a:lnTo>
                    <a:pt x="371" y="382"/>
                  </a:lnTo>
                  <a:lnTo>
                    <a:pt x="382" y="382"/>
                  </a:lnTo>
                  <a:lnTo>
                    <a:pt x="388" y="376"/>
                  </a:lnTo>
                  <a:lnTo>
                    <a:pt x="389" y="380"/>
                  </a:lnTo>
                  <a:lnTo>
                    <a:pt x="387" y="387"/>
                  </a:lnTo>
                  <a:lnTo>
                    <a:pt x="388" y="391"/>
                  </a:lnTo>
                  <a:lnTo>
                    <a:pt x="409" y="402"/>
                  </a:lnTo>
                  <a:lnTo>
                    <a:pt x="414" y="402"/>
                  </a:lnTo>
                  <a:lnTo>
                    <a:pt x="418" y="400"/>
                  </a:lnTo>
                  <a:lnTo>
                    <a:pt x="435" y="415"/>
                  </a:lnTo>
                  <a:lnTo>
                    <a:pt x="435" y="431"/>
                  </a:lnTo>
                  <a:lnTo>
                    <a:pt x="437" y="435"/>
                  </a:lnTo>
                  <a:lnTo>
                    <a:pt x="485" y="474"/>
                  </a:lnTo>
                  <a:lnTo>
                    <a:pt x="487" y="479"/>
                  </a:lnTo>
                  <a:lnTo>
                    <a:pt x="487" y="484"/>
                  </a:lnTo>
                  <a:lnTo>
                    <a:pt x="489" y="487"/>
                  </a:lnTo>
                  <a:lnTo>
                    <a:pt x="495" y="488"/>
                  </a:lnTo>
                  <a:lnTo>
                    <a:pt x="505" y="505"/>
                  </a:lnTo>
                  <a:lnTo>
                    <a:pt x="541" y="538"/>
                  </a:lnTo>
                  <a:lnTo>
                    <a:pt x="542" y="543"/>
                  </a:lnTo>
                  <a:lnTo>
                    <a:pt x="541" y="545"/>
                  </a:lnTo>
                  <a:lnTo>
                    <a:pt x="541" y="549"/>
                  </a:lnTo>
                  <a:lnTo>
                    <a:pt x="548" y="569"/>
                  </a:lnTo>
                  <a:lnTo>
                    <a:pt x="553" y="577"/>
                  </a:lnTo>
                  <a:lnTo>
                    <a:pt x="555" y="584"/>
                  </a:lnTo>
                  <a:lnTo>
                    <a:pt x="559" y="590"/>
                  </a:lnTo>
                  <a:lnTo>
                    <a:pt x="565" y="602"/>
                  </a:lnTo>
                  <a:lnTo>
                    <a:pt x="565" y="611"/>
                  </a:lnTo>
                  <a:lnTo>
                    <a:pt x="563" y="615"/>
                  </a:lnTo>
                  <a:lnTo>
                    <a:pt x="555" y="623"/>
                  </a:lnTo>
                  <a:lnTo>
                    <a:pt x="554" y="626"/>
                  </a:lnTo>
                  <a:lnTo>
                    <a:pt x="555" y="628"/>
                  </a:lnTo>
                  <a:lnTo>
                    <a:pt x="561" y="634"/>
                  </a:lnTo>
                  <a:lnTo>
                    <a:pt x="562" y="637"/>
                  </a:lnTo>
                  <a:lnTo>
                    <a:pt x="545" y="645"/>
                  </a:lnTo>
                  <a:lnTo>
                    <a:pt x="544" y="648"/>
                  </a:lnTo>
                  <a:lnTo>
                    <a:pt x="546" y="651"/>
                  </a:lnTo>
                  <a:lnTo>
                    <a:pt x="555" y="675"/>
                  </a:lnTo>
                  <a:lnTo>
                    <a:pt x="591" y="707"/>
                  </a:lnTo>
                  <a:lnTo>
                    <a:pt x="599" y="709"/>
                  </a:lnTo>
                  <a:lnTo>
                    <a:pt x="606" y="709"/>
                  </a:lnTo>
                  <a:lnTo>
                    <a:pt x="619" y="721"/>
                  </a:lnTo>
                  <a:lnTo>
                    <a:pt x="627" y="724"/>
                  </a:lnTo>
                  <a:lnTo>
                    <a:pt x="634" y="731"/>
                  </a:lnTo>
                  <a:lnTo>
                    <a:pt x="635" y="734"/>
                  </a:lnTo>
                  <a:lnTo>
                    <a:pt x="635" y="737"/>
                  </a:lnTo>
                  <a:lnTo>
                    <a:pt x="638" y="737"/>
                  </a:lnTo>
                  <a:lnTo>
                    <a:pt x="642" y="739"/>
                  </a:lnTo>
                  <a:lnTo>
                    <a:pt x="642" y="742"/>
                  </a:lnTo>
                  <a:lnTo>
                    <a:pt x="644" y="746"/>
                  </a:lnTo>
                  <a:lnTo>
                    <a:pt x="648" y="750"/>
                  </a:lnTo>
                  <a:lnTo>
                    <a:pt x="660" y="751"/>
                  </a:lnTo>
                  <a:lnTo>
                    <a:pt x="665" y="754"/>
                  </a:lnTo>
                  <a:lnTo>
                    <a:pt x="670" y="755"/>
                  </a:lnTo>
                  <a:lnTo>
                    <a:pt x="671" y="758"/>
                  </a:lnTo>
                  <a:lnTo>
                    <a:pt x="711" y="768"/>
                  </a:lnTo>
                  <a:lnTo>
                    <a:pt x="715" y="766"/>
                  </a:lnTo>
                  <a:lnTo>
                    <a:pt x="730" y="774"/>
                  </a:lnTo>
                  <a:lnTo>
                    <a:pt x="734" y="780"/>
                  </a:lnTo>
                  <a:lnTo>
                    <a:pt x="734" y="782"/>
                  </a:lnTo>
                  <a:lnTo>
                    <a:pt x="758" y="795"/>
                  </a:lnTo>
                  <a:lnTo>
                    <a:pt x="759" y="799"/>
                  </a:lnTo>
                  <a:lnTo>
                    <a:pt x="765" y="804"/>
                  </a:lnTo>
                  <a:lnTo>
                    <a:pt x="768" y="802"/>
                  </a:lnTo>
                  <a:lnTo>
                    <a:pt x="858" y="837"/>
                  </a:lnTo>
                  <a:lnTo>
                    <a:pt x="866" y="836"/>
                  </a:lnTo>
                  <a:lnTo>
                    <a:pt x="895" y="856"/>
                  </a:lnTo>
                  <a:lnTo>
                    <a:pt x="904" y="857"/>
                  </a:lnTo>
                  <a:lnTo>
                    <a:pt x="908" y="860"/>
                  </a:lnTo>
                  <a:lnTo>
                    <a:pt x="961" y="875"/>
                  </a:lnTo>
                  <a:lnTo>
                    <a:pt x="963" y="875"/>
                  </a:lnTo>
                  <a:lnTo>
                    <a:pt x="970" y="878"/>
                  </a:lnTo>
                  <a:lnTo>
                    <a:pt x="988" y="878"/>
                  </a:lnTo>
                  <a:lnTo>
                    <a:pt x="994" y="876"/>
                  </a:lnTo>
                  <a:lnTo>
                    <a:pt x="997" y="873"/>
                  </a:lnTo>
                  <a:lnTo>
                    <a:pt x="1014" y="867"/>
                  </a:lnTo>
                  <a:lnTo>
                    <a:pt x="1032" y="855"/>
                  </a:lnTo>
                  <a:lnTo>
                    <a:pt x="1042" y="850"/>
                  </a:lnTo>
                  <a:lnTo>
                    <a:pt x="1058" y="850"/>
                  </a:lnTo>
                  <a:lnTo>
                    <a:pt x="1108" y="872"/>
                  </a:lnTo>
                  <a:lnTo>
                    <a:pt x="1169" y="929"/>
                  </a:lnTo>
                  <a:lnTo>
                    <a:pt x="1171" y="928"/>
                  </a:lnTo>
                  <a:lnTo>
                    <a:pt x="1172" y="915"/>
                  </a:lnTo>
                  <a:lnTo>
                    <a:pt x="1175" y="912"/>
                  </a:lnTo>
                  <a:lnTo>
                    <a:pt x="1175" y="910"/>
                  </a:lnTo>
                  <a:lnTo>
                    <a:pt x="1173" y="903"/>
                  </a:lnTo>
                  <a:lnTo>
                    <a:pt x="1175" y="902"/>
                  </a:lnTo>
                  <a:lnTo>
                    <a:pt x="1182" y="890"/>
                  </a:lnTo>
                  <a:lnTo>
                    <a:pt x="1182" y="887"/>
                  </a:lnTo>
                  <a:lnTo>
                    <a:pt x="1204" y="855"/>
                  </a:lnTo>
                  <a:lnTo>
                    <a:pt x="1248" y="854"/>
                  </a:lnTo>
                  <a:lnTo>
                    <a:pt x="1249" y="854"/>
                  </a:lnTo>
                  <a:lnTo>
                    <a:pt x="1249" y="852"/>
                  </a:lnTo>
                  <a:lnTo>
                    <a:pt x="1250" y="840"/>
                  </a:lnTo>
                  <a:lnTo>
                    <a:pt x="1248" y="836"/>
                  </a:lnTo>
                  <a:lnTo>
                    <a:pt x="1240" y="829"/>
                  </a:lnTo>
                  <a:lnTo>
                    <a:pt x="1236" y="822"/>
                  </a:lnTo>
                  <a:lnTo>
                    <a:pt x="1201" y="791"/>
                  </a:lnTo>
                  <a:lnTo>
                    <a:pt x="1203" y="792"/>
                  </a:lnTo>
                  <a:lnTo>
                    <a:pt x="1230" y="792"/>
                  </a:lnTo>
                  <a:lnTo>
                    <a:pt x="1230" y="769"/>
                  </a:lnTo>
                  <a:lnTo>
                    <a:pt x="1328" y="766"/>
                  </a:lnTo>
                  <a:lnTo>
                    <a:pt x="1340" y="741"/>
                  </a:lnTo>
                  <a:lnTo>
                    <a:pt x="1344" y="739"/>
                  </a:lnTo>
                  <a:lnTo>
                    <a:pt x="1349" y="740"/>
                  </a:lnTo>
                  <a:lnTo>
                    <a:pt x="1350" y="734"/>
                  </a:lnTo>
                  <a:lnTo>
                    <a:pt x="1359" y="720"/>
                  </a:lnTo>
                  <a:lnTo>
                    <a:pt x="1366" y="722"/>
                  </a:lnTo>
                  <a:lnTo>
                    <a:pt x="1363" y="736"/>
                  </a:lnTo>
                  <a:lnTo>
                    <a:pt x="1368" y="737"/>
                  </a:lnTo>
                  <a:lnTo>
                    <a:pt x="1370" y="739"/>
                  </a:lnTo>
                  <a:lnTo>
                    <a:pt x="1369" y="752"/>
                  </a:lnTo>
                  <a:lnTo>
                    <a:pt x="1371" y="760"/>
                  </a:lnTo>
                  <a:lnTo>
                    <a:pt x="1374" y="756"/>
                  </a:lnTo>
                  <a:lnTo>
                    <a:pt x="1389" y="699"/>
                  </a:lnTo>
                  <a:lnTo>
                    <a:pt x="1387" y="696"/>
                  </a:lnTo>
                  <a:lnTo>
                    <a:pt x="1383" y="692"/>
                  </a:lnTo>
                  <a:lnTo>
                    <a:pt x="1390" y="687"/>
                  </a:lnTo>
                  <a:lnTo>
                    <a:pt x="1390" y="682"/>
                  </a:lnTo>
                  <a:lnTo>
                    <a:pt x="1383" y="679"/>
                  </a:lnTo>
                  <a:lnTo>
                    <a:pt x="1392" y="663"/>
                  </a:lnTo>
                  <a:lnTo>
                    <a:pt x="1392" y="655"/>
                  </a:lnTo>
                  <a:lnTo>
                    <a:pt x="1401" y="637"/>
                  </a:lnTo>
                  <a:lnTo>
                    <a:pt x="1419" y="620"/>
                  </a:lnTo>
                  <a:lnTo>
                    <a:pt x="1422" y="603"/>
                  </a:lnTo>
                  <a:lnTo>
                    <a:pt x="1420" y="594"/>
                  </a:lnTo>
                  <a:lnTo>
                    <a:pt x="1415" y="586"/>
                  </a:lnTo>
                  <a:lnTo>
                    <a:pt x="1389" y="583"/>
                  </a:lnTo>
                  <a:lnTo>
                    <a:pt x="1377" y="593"/>
                  </a:lnTo>
                  <a:lnTo>
                    <a:pt x="1377" y="582"/>
                  </a:lnTo>
                  <a:lnTo>
                    <a:pt x="1363" y="579"/>
                  </a:lnTo>
                  <a:lnTo>
                    <a:pt x="1334" y="585"/>
                  </a:lnTo>
                  <a:lnTo>
                    <a:pt x="1326" y="591"/>
                  </a:lnTo>
                  <a:lnTo>
                    <a:pt x="1265" y="600"/>
                  </a:lnTo>
                  <a:lnTo>
                    <a:pt x="1257" y="608"/>
                  </a:lnTo>
                  <a:lnTo>
                    <a:pt x="1244" y="669"/>
                  </a:lnTo>
                  <a:lnTo>
                    <a:pt x="1240" y="676"/>
                  </a:lnTo>
                  <a:lnTo>
                    <a:pt x="1233" y="698"/>
                  </a:lnTo>
                  <a:lnTo>
                    <a:pt x="1224" y="706"/>
                  </a:lnTo>
                  <a:lnTo>
                    <a:pt x="1211" y="711"/>
                  </a:lnTo>
                  <a:lnTo>
                    <a:pt x="1213" y="728"/>
                  </a:lnTo>
                  <a:lnTo>
                    <a:pt x="1198" y="737"/>
                  </a:lnTo>
                  <a:lnTo>
                    <a:pt x="1190" y="738"/>
                  </a:lnTo>
                  <a:lnTo>
                    <a:pt x="1184" y="737"/>
                  </a:lnTo>
                  <a:lnTo>
                    <a:pt x="1181" y="733"/>
                  </a:lnTo>
                  <a:lnTo>
                    <a:pt x="1181" y="727"/>
                  </a:lnTo>
                  <a:lnTo>
                    <a:pt x="1174" y="725"/>
                  </a:lnTo>
                  <a:lnTo>
                    <a:pt x="1159" y="725"/>
                  </a:lnTo>
                  <a:lnTo>
                    <a:pt x="1125" y="738"/>
                  </a:lnTo>
                  <a:lnTo>
                    <a:pt x="1118" y="737"/>
                  </a:lnTo>
                  <a:lnTo>
                    <a:pt x="1093" y="741"/>
                  </a:lnTo>
                  <a:lnTo>
                    <a:pt x="1074" y="752"/>
                  </a:lnTo>
                  <a:lnTo>
                    <a:pt x="1063" y="752"/>
                  </a:lnTo>
                  <a:lnTo>
                    <a:pt x="1052" y="744"/>
                  </a:lnTo>
                  <a:lnTo>
                    <a:pt x="1042" y="732"/>
                  </a:lnTo>
                  <a:lnTo>
                    <a:pt x="1039" y="728"/>
                  </a:lnTo>
                  <a:lnTo>
                    <a:pt x="1039" y="731"/>
                  </a:lnTo>
                  <a:lnTo>
                    <a:pt x="1025" y="729"/>
                  </a:lnTo>
                  <a:lnTo>
                    <a:pt x="1004" y="720"/>
                  </a:lnTo>
                  <a:lnTo>
                    <a:pt x="988" y="703"/>
                  </a:lnTo>
                  <a:lnTo>
                    <a:pt x="986" y="703"/>
                  </a:lnTo>
                  <a:lnTo>
                    <a:pt x="985" y="702"/>
                  </a:lnTo>
                  <a:lnTo>
                    <a:pt x="966" y="656"/>
                  </a:lnTo>
                  <a:lnTo>
                    <a:pt x="950" y="642"/>
                  </a:lnTo>
                  <a:lnTo>
                    <a:pt x="931" y="605"/>
                  </a:lnTo>
                  <a:lnTo>
                    <a:pt x="932" y="602"/>
                  </a:lnTo>
                  <a:lnTo>
                    <a:pt x="936" y="596"/>
                  </a:lnTo>
                  <a:lnTo>
                    <a:pt x="936" y="592"/>
                  </a:lnTo>
                  <a:lnTo>
                    <a:pt x="935" y="589"/>
                  </a:lnTo>
                  <a:lnTo>
                    <a:pt x="919" y="569"/>
                  </a:lnTo>
                  <a:lnTo>
                    <a:pt x="913" y="554"/>
                  </a:lnTo>
                  <a:lnTo>
                    <a:pt x="915" y="481"/>
                  </a:lnTo>
                  <a:lnTo>
                    <a:pt x="913" y="473"/>
                  </a:lnTo>
                  <a:lnTo>
                    <a:pt x="910" y="469"/>
                  </a:lnTo>
                  <a:lnTo>
                    <a:pt x="909" y="434"/>
                  </a:lnTo>
                  <a:lnTo>
                    <a:pt x="907" y="431"/>
                  </a:lnTo>
                  <a:lnTo>
                    <a:pt x="907" y="427"/>
                  </a:lnTo>
                  <a:lnTo>
                    <a:pt x="912" y="415"/>
                  </a:lnTo>
                  <a:lnTo>
                    <a:pt x="917" y="410"/>
                  </a:lnTo>
                  <a:lnTo>
                    <a:pt x="918" y="393"/>
                  </a:lnTo>
                  <a:lnTo>
                    <a:pt x="922" y="390"/>
                  </a:lnTo>
                  <a:lnTo>
                    <a:pt x="932" y="393"/>
                  </a:lnTo>
                  <a:lnTo>
                    <a:pt x="935" y="392"/>
                  </a:lnTo>
                  <a:lnTo>
                    <a:pt x="943" y="381"/>
                  </a:lnTo>
                  <a:lnTo>
                    <a:pt x="943" y="372"/>
                  </a:lnTo>
                  <a:lnTo>
                    <a:pt x="942" y="371"/>
                  </a:lnTo>
                  <a:lnTo>
                    <a:pt x="941" y="376"/>
                  </a:lnTo>
                  <a:lnTo>
                    <a:pt x="938" y="380"/>
                  </a:lnTo>
                  <a:lnTo>
                    <a:pt x="936" y="381"/>
                  </a:lnTo>
                  <a:lnTo>
                    <a:pt x="935" y="380"/>
                  </a:lnTo>
                  <a:lnTo>
                    <a:pt x="935" y="375"/>
                  </a:lnTo>
                  <a:lnTo>
                    <a:pt x="941" y="365"/>
                  </a:lnTo>
                  <a:lnTo>
                    <a:pt x="926" y="364"/>
                  </a:lnTo>
                  <a:lnTo>
                    <a:pt x="910" y="356"/>
                  </a:lnTo>
                  <a:lnTo>
                    <a:pt x="887" y="354"/>
                  </a:lnTo>
                  <a:lnTo>
                    <a:pt x="874" y="347"/>
                  </a:lnTo>
                  <a:lnTo>
                    <a:pt x="862" y="346"/>
                  </a:lnTo>
                  <a:lnTo>
                    <a:pt x="847" y="336"/>
                  </a:lnTo>
                  <a:lnTo>
                    <a:pt x="834" y="314"/>
                  </a:lnTo>
                  <a:lnTo>
                    <a:pt x="820" y="274"/>
                  </a:lnTo>
                  <a:lnTo>
                    <a:pt x="805" y="263"/>
                  </a:lnTo>
                  <a:lnTo>
                    <a:pt x="797" y="247"/>
                  </a:lnTo>
                  <a:lnTo>
                    <a:pt x="784" y="232"/>
                  </a:lnTo>
                  <a:lnTo>
                    <a:pt x="767" y="193"/>
                  </a:lnTo>
                  <a:lnTo>
                    <a:pt x="732" y="155"/>
                  </a:lnTo>
                  <a:lnTo>
                    <a:pt x="693" y="157"/>
                  </a:lnTo>
                  <a:lnTo>
                    <a:pt x="683" y="155"/>
                  </a:lnTo>
                  <a:lnTo>
                    <a:pt x="674" y="158"/>
                  </a:lnTo>
                  <a:lnTo>
                    <a:pt x="651" y="201"/>
                  </a:lnTo>
                  <a:lnTo>
                    <a:pt x="631" y="197"/>
                  </a:lnTo>
                  <a:lnTo>
                    <a:pt x="582" y="154"/>
                  </a:lnTo>
                  <a:lnTo>
                    <a:pt x="570" y="110"/>
                  </a:lnTo>
                  <a:lnTo>
                    <a:pt x="528" y="80"/>
                  </a:lnTo>
                  <a:lnTo>
                    <a:pt x="521" y="68"/>
                  </a:lnTo>
                  <a:lnTo>
                    <a:pt x="510" y="64"/>
                  </a:lnTo>
                  <a:lnTo>
                    <a:pt x="504" y="52"/>
                  </a:lnTo>
                  <a:lnTo>
                    <a:pt x="491" y="46"/>
                  </a:lnTo>
                  <a:lnTo>
                    <a:pt x="414" y="46"/>
                  </a:lnTo>
                  <a:lnTo>
                    <a:pt x="414" y="72"/>
                  </a:lnTo>
                  <a:lnTo>
                    <a:pt x="286" y="72"/>
                  </a:lnTo>
                  <a:lnTo>
                    <a:pt x="107" y="5"/>
                  </a:lnTo>
                  <a:lnTo>
                    <a:pt x="106" y="0"/>
                  </a:lnTo>
                  <a:lnTo>
                    <a:pt x="0" y="9"/>
                  </a:lnTo>
                  <a:lnTo>
                    <a:pt x="6" y="14"/>
                  </a:lnTo>
                  <a:lnTo>
                    <a:pt x="6" y="21"/>
                  </a:lnTo>
                  <a:lnTo>
                    <a:pt x="11" y="27"/>
                  </a:lnTo>
                  <a:lnTo>
                    <a:pt x="13" y="34"/>
                  </a:lnTo>
                  <a:lnTo>
                    <a:pt x="18" y="40"/>
                  </a:lnTo>
                  <a:lnTo>
                    <a:pt x="19" y="44"/>
                  </a:lnTo>
                  <a:lnTo>
                    <a:pt x="22" y="45"/>
                  </a:lnTo>
                  <a:lnTo>
                    <a:pt x="25" y="48"/>
                  </a:lnTo>
                  <a:lnTo>
                    <a:pt x="26" y="63"/>
                  </a:lnTo>
                  <a:lnTo>
                    <a:pt x="43" y="90"/>
                  </a:lnTo>
                  <a:lnTo>
                    <a:pt x="43" y="95"/>
                  </a:lnTo>
                  <a:lnTo>
                    <a:pt x="45" y="96"/>
                  </a:lnTo>
                  <a:lnTo>
                    <a:pt x="46" y="100"/>
                  </a:lnTo>
                  <a:lnTo>
                    <a:pt x="49" y="102"/>
                  </a:lnTo>
                  <a:lnTo>
                    <a:pt x="55" y="117"/>
                  </a:lnTo>
                  <a:lnTo>
                    <a:pt x="55" y="125"/>
                  </a:lnTo>
                  <a:lnTo>
                    <a:pt x="56" y="127"/>
                  </a:lnTo>
                  <a:lnTo>
                    <a:pt x="59" y="124"/>
                  </a:lnTo>
                  <a:lnTo>
                    <a:pt x="62" y="125"/>
                  </a:lnTo>
                  <a:lnTo>
                    <a:pt x="70" y="160"/>
                  </a:lnTo>
                  <a:lnTo>
                    <a:pt x="73" y="163"/>
                  </a:lnTo>
                  <a:lnTo>
                    <a:pt x="81" y="167"/>
                  </a:lnTo>
                  <a:lnTo>
                    <a:pt x="84" y="169"/>
                  </a:lnTo>
                  <a:lnTo>
                    <a:pt x="89" y="170"/>
                  </a:lnTo>
                  <a:lnTo>
                    <a:pt x="96" y="178"/>
                  </a:lnTo>
                  <a:lnTo>
                    <a:pt x="104" y="179"/>
                  </a:lnTo>
                  <a:lnTo>
                    <a:pt x="114" y="195"/>
                  </a:lnTo>
                  <a:lnTo>
                    <a:pt x="117" y="196"/>
                  </a:lnTo>
                  <a:lnTo>
                    <a:pt x="125" y="207"/>
                  </a:lnTo>
                  <a:lnTo>
                    <a:pt x="129" y="209"/>
                  </a:lnTo>
                  <a:lnTo>
                    <a:pt x="146" y="230"/>
                  </a:lnTo>
                  <a:lnTo>
                    <a:pt x="147" y="237"/>
                  </a:lnTo>
                  <a:lnTo>
                    <a:pt x="146" y="243"/>
                  </a:lnTo>
                  <a:lnTo>
                    <a:pt x="149" y="245"/>
                  </a:lnTo>
                  <a:lnTo>
                    <a:pt x="147" y="248"/>
                  </a:lnTo>
                  <a:lnTo>
                    <a:pt x="149" y="254"/>
                  </a:lnTo>
                  <a:lnTo>
                    <a:pt x="144" y="255"/>
                  </a:lnTo>
                  <a:lnTo>
                    <a:pt x="141" y="257"/>
                  </a:lnTo>
                  <a:lnTo>
                    <a:pt x="141" y="261"/>
                  </a:lnTo>
                  <a:lnTo>
                    <a:pt x="142" y="263"/>
                  </a:lnTo>
                  <a:lnTo>
                    <a:pt x="142" y="266"/>
                  </a:lnTo>
                  <a:lnTo>
                    <a:pt x="137" y="263"/>
                  </a:lnTo>
                  <a:lnTo>
                    <a:pt x="122" y="267"/>
                  </a:lnTo>
                  <a:lnTo>
                    <a:pt x="103" y="265"/>
                  </a:lnTo>
                  <a:lnTo>
                    <a:pt x="103" y="272"/>
                  </a:lnTo>
                  <a:lnTo>
                    <a:pt x="105" y="273"/>
                  </a:lnTo>
                  <a:lnTo>
                    <a:pt x="108" y="270"/>
                  </a:lnTo>
                  <a:lnTo>
                    <a:pt x="118" y="280"/>
                  </a:lnTo>
                  <a:lnTo>
                    <a:pt x="125" y="282"/>
                  </a:lnTo>
                  <a:lnTo>
                    <a:pt x="127" y="285"/>
                  </a:lnTo>
                  <a:lnTo>
                    <a:pt x="131" y="296"/>
                  </a:lnTo>
                  <a:lnTo>
                    <a:pt x="134" y="298"/>
                  </a:lnTo>
                  <a:lnTo>
                    <a:pt x="142" y="298"/>
                  </a:lnTo>
                  <a:lnTo>
                    <a:pt x="146" y="301"/>
                  </a:lnTo>
                  <a:lnTo>
                    <a:pt x="149" y="307"/>
                  </a:lnTo>
                  <a:lnTo>
                    <a:pt x="160" y="311"/>
                  </a:lnTo>
                  <a:lnTo>
                    <a:pt x="164" y="316"/>
                  </a:lnTo>
                  <a:lnTo>
                    <a:pt x="171" y="319"/>
                  </a:lnTo>
                  <a:lnTo>
                    <a:pt x="181" y="321"/>
                  </a:lnTo>
                  <a:lnTo>
                    <a:pt x="191" y="311"/>
                  </a:lnTo>
                  <a:lnTo>
                    <a:pt x="192" y="315"/>
                  </a:lnTo>
                  <a:lnTo>
                    <a:pt x="191" y="321"/>
                  </a:lnTo>
                  <a:lnTo>
                    <a:pt x="205" y="340"/>
                  </a:lnTo>
                  <a:lnTo>
                    <a:pt x="222" y="350"/>
                  </a:lnTo>
                  <a:lnTo>
                    <a:pt x="226" y="350"/>
                  </a:lnTo>
                  <a:lnTo>
                    <a:pt x="238" y="373"/>
                  </a:lnTo>
                  <a:lnTo>
                    <a:pt x="240" y="400"/>
                  </a:lnTo>
                  <a:lnTo>
                    <a:pt x="233" y="421"/>
                  </a:lnTo>
                  <a:lnTo>
                    <a:pt x="233" y="425"/>
                  </a:lnTo>
                  <a:lnTo>
                    <a:pt x="236" y="422"/>
                  </a:lnTo>
                  <a:lnTo>
                    <a:pt x="238" y="421"/>
                  </a:lnTo>
                  <a:lnTo>
                    <a:pt x="240" y="425"/>
                  </a:lnTo>
                  <a:lnTo>
                    <a:pt x="245" y="424"/>
                  </a:lnTo>
                  <a:lnTo>
                    <a:pt x="250" y="427"/>
                  </a:lnTo>
                  <a:lnTo>
                    <a:pt x="250" y="433"/>
                  </a:lnTo>
                  <a:lnTo>
                    <a:pt x="252" y="435"/>
                  </a:lnTo>
                  <a:lnTo>
                    <a:pt x="262" y="437"/>
                  </a:lnTo>
                  <a:lnTo>
                    <a:pt x="262" y="441"/>
                  </a:lnTo>
                  <a:lnTo>
                    <a:pt x="310" y="479"/>
                  </a:lnTo>
                  <a:lnTo>
                    <a:pt x="316" y="481"/>
                  </a:lnTo>
                  <a:lnTo>
                    <a:pt x="326" y="493"/>
                  </a:lnTo>
                  <a:lnTo>
                    <a:pt x="333" y="514"/>
                  </a:lnTo>
                  <a:lnTo>
                    <a:pt x="338" y="521"/>
                  </a:lnTo>
                  <a:lnTo>
                    <a:pt x="342" y="521"/>
                  </a:lnTo>
                  <a:lnTo>
                    <a:pt x="347" y="515"/>
                  </a:lnTo>
                  <a:lnTo>
                    <a:pt x="354" y="512"/>
                  </a:lnTo>
                  <a:lnTo>
                    <a:pt x="363" y="501"/>
                  </a:lnTo>
                  <a:lnTo>
                    <a:pt x="364" y="494"/>
                  </a:lnTo>
                  <a:lnTo>
                    <a:pt x="362" y="488"/>
                  </a:lnTo>
                  <a:lnTo>
                    <a:pt x="347" y="469"/>
                  </a:lnTo>
                  <a:lnTo>
                    <a:pt x="346" y="464"/>
                  </a:lnTo>
                  <a:lnTo>
                    <a:pt x="328" y="450"/>
                  </a:lnTo>
                  <a:lnTo>
                    <a:pt x="319" y="456"/>
                  </a:lnTo>
                  <a:lnTo>
                    <a:pt x="315" y="453"/>
                  </a:lnTo>
                  <a:lnTo>
                    <a:pt x="310" y="449"/>
                  </a:lnTo>
                  <a:lnTo>
                    <a:pt x="303" y="435"/>
                  </a:lnTo>
                  <a:lnTo>
                    <a:pt x="303" y="419"/>
                  </a:lnTo>
                  <a:lnTo>
                    <a:pt x="294" y="402"/>
                  </a:lnTo>
                  <a:lnTo>
                    <a:pt x="293" y="402"/>
                  </a:lnTo>
                  <a:lnTo>
                    <a:pt x="293" y="387"/>
                  </a:lnTo>
                  <a:lnTo>
                    <a:pt x="285" y="382"/>
                  </a:lnTo>
                  <a:lnTo>
                    <a:pt x="279" y="372"/>
                  </a:lnTo>
                  <a:lnTo>
                    <a:pt x="275" y="347"/>
                  </a:lnTo>
                  <a:lnTo>
                    <a:pt x="272" y="345"/>
                  </a:lnTo>
                  <a:lnTo>
                    <a:pt x="270" y="338"/>
                  </a:lnTo>
                  <a:lnTo>
                    <a:pt x="264" y="326"/>
                  </a:lnTo>
                  <a:lnTo>
                    <a:pt x="257" y="317"/>
                  </a:lnTo>
                  <a:lnTo>
                    <a:pt x="252" y="317"/>
                  </a:lnTo>
                  <a:lnTo>
                    <a:pt x="254" y="328"/>
                  </a:lnTo>
                  <a:lnTo>
                    <a:pt x="257" y="332"/>
                  </a:lnTo>
                  <a:lnTo>
                    <a:pt x="250" y="327"/>
                  </a:lnTo>
                  <a:lnTo>
                    <a:pt x="250" y="321"/>
                  </a:lnTo>
                  <a:lnTo>
                    <a:pt x="244" y="309"/>
                  </a:lnTo>
                  <a:lnTo>
                    <a:pt x="244" y="307"/>
                  </a:lnTo>
                  <a:lnTo>
                    <a:pt x="242" y="303"/>
                  </a:lnTo>
                  <a:lnTo>
                    <a:pt x="234" y="299"/>
                  </a:lnTo>
                  <a:lnTo>
                    <a:pt x="233" y="292"/>
                  </a:lnTo>
                  <a:lnTo>
                    <a:pt x="229" y="282"/>
                  </a:lnTo>
                  <a:lnTo>
                    <a:pt x="212" y="264"/>
                  </a:lnTo>
                  <a:lnTo>
                    <a:pt x="205" y="235"/>
                  </a:lnTo>
                  <a:lnTo>
                    <a:pt x="204" y="234"/>
                  </a:lnTo>
                  <a:lnTo>
                    <a:pt x="203" y="232"/>
                  </a:lnTo>
                  <a:lnTo>
                    <a:pt x="201" y="231"/>
                  </a:lnTo>
                  <a:lnTo>
                    <a:pt x="198" y="232"/>
                  </a:lnTo>
                  <a:lnTo>
                    <a:pt x="188" y="211"/>
                  </a:lnTo>
                  <a:lnTo>
                    <a:pt x="187" y="212"/>
                  </a:lnTo>
                  <a:lnTo>
                    <a:pt x="184" y="211"/>
                  </a:lnTo>
                  <a:lnTo>
                    <a:pt x="179" y="207"/>
                  </a:lnTo>
                  <a:lnTo>
                    <a:pt x="175" y="208"/>
                  </a:lnTo>
                  <a:lnTo>
                    <a:pt x="169" y="195"/>
                  </a:lnTo>
                  <a:lnTo>
                    <a:pt x="167" y="187"/>
                  </a:lnTo>
                  <a:lnTo>
                    <a:pt x="145" y="168"/>
                  </a:lnTo>
                  <a:lnTo>
                    <a:pt x="144" y="164"/>
                  </a:lnTo>
                  <a:lnTo>
                    <a:pt x="141" y="162"/>
                  </a:lnTo>
                  <a:lnTo>
                    <a:pt x="135" y="161"/>
                  </a:lnTo>
                  <a:lnTo>
                    <a:pt x="123" y="140"/>
                  </a:lnTo>
                  <a:lnTo>
                    <a:pt x="118" y="98"/>
                  </a:lnTo>
                  <a:lnTo>
                    <a:pt x="114" y="92"/>
                  </a:lnTo>
                  <a:lnTo>
                    <a:pt x="109" y="61"/>
                  </a:lnTo>
                  <a:lnTo>
                    <a:pt x="110" y="55"/>
                  </a:lnTo>
                  <a:lnTo>
                    <a:pt x="108" y="4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21" name="Freeform 721"/>
            <p:cNvSpPr>
              <a:spLocks/>
            </p:cNvSpPr>
            <p:nvPr/>
          </p:nvSpPr>
          <p:spPr bwMode="auto">
            <a:xfrm>
              <a:off x="2760934" y="3941990"/>
              <a:ext cx="273785" cy="372358"/>
            </a:xfrm>
            <a:custGeom>
              <a:avLst/>
              <a:gdLst>
                <a:gd name="T0" fmla="*/ 1 w 568"/>
                <a:gd name="T1" fmla="*/ 0 h 780"/>
                <a:gd name="T2" fmla="*/ 0 w 568"/>
                <a:gd name="T3" fmla="*/ 0 h 780"/>
                <a:gd name="T4" fmla="*/ 0 w 568"/>
                <a:gd name="T5" fmla="*/ 0 h 780"/>
                <a:gd name="T6" fmla="*/ 0 w 568"/>
                <a:gd name="T7" fmla="*/ 0 h 780"/>
                <a:gd name="T8" fmla="*/ 0 w 568"/>
                <a:gd name="T9" fmla="*/ 0 h 780"/>
                <a:gd name="T10" fmla="*/ 0 w 568"/>
                <a:gd name="T11" fmla="*/ 0 h 780"/>
                <a:gd name="T12" fmla="*/ 0 w 568"/>
                <a:gd name="T13" fmla="*/ 0 h 780"/>
                <a:gd name="T14" fmla="*/ 0 w 568"/>
                <a:gd name="T15" fmla="*/ 0 h 780"/>
                <a:gd name="T16" fmla="*/ 0 w 568"/>
                <a:gd name="T17" fmla="*/ 0 h 780"/>
                <a:gd name="T18" fmla="*/ 0 w 568"/>
                <a:gd name="T19" fmla="*/ 0 h 780"/>
                <a:gd name="T20" fmla="*/ 0 w 568"/>
                <a:gd name="T21" fmla="*/ 0 h 780"/>
                <a:gd name="T22" fmla="*/ 0 w 568"/>
                <a:gd name="T23" fmla="*/ 0 h 780"/>
                <a:gd name="T24" fmla="*/ 0 w 568"/>
                <a:gd name="T25" fmla="*/ 0 h 780"/>
                <a:gd name="T26" fmla="*/ 0 w 568"/>
                <a:gd name="T27" fmla="*/ 0 h 780"/>
                <a:gd name="T28" fmla="*/ 0 w 568"/>
                <a:gd name="T29" fmla="*/ 0 h 780"/>
                <a:gd name="T30" fmla="*/ 0 w 568"/>
                <a:gd name="T31" fmla="*/ 1 h 780"/>
                <a:gd name="T32" fmla="*/ 0 w 568"/>
                <a:gd name="T33" fmla="*/ 1 h 780"/>
                <a:gd name="T34" fmla="*/ 0 w 568"/>
                <a:gd name="T35" fmla="*/ 1 h 780"/>
                <a:gd name="T36" fmla="*/ 0 w 568"/>
                <a:gd name="T37" fmla="*/ 1 h 780"/>
                <a:gd name="T38" fmla="*/ 0 w 568"/>
                <a:gd name="T39" fmla="*/ 1 h 780"/>
                <a:gd name="T40" fmla="*/ 0 w 568"/>
                <a:gd name="T41" fmla="*/ 1 h 780"/>
                <a:gd name="T42" fmla="*/ 0 w 568"/>
                <a:gd name="T43" fmla="*/ 1 h 780"/>
                <a:gd name="T44" fmla="*/ 0 w 568"/>
                <a:gd name="T45" fmla="*/ 1 h 780"/>
                <a:gd name="T46" fmla="*/ 0 w 568"/>
                <a:gd name="T47" fmla="*/ 1 h 780"/>
                <a:gd name="T48" fmla="*/ 0 w 568"/>
                <a:gd name="T49" fmla="*/ 1 h 780"/>
                <a:gd name="T50" fmla="*/ 0 w 568"/>
                <a:gd name="T51" fmla="*/ 1 h 780"/>
                <a:gd name="T52" fmla="*/ 0 w 568"/>
                <a:gd name="T53" fmla="*/ 1 h 780"/>
                <a:gd name="T54" fmla="*/ 0 w 568"/>
                <a:gd name="T55" fmla="*/ 1 h 780"/>
                <a:gd name="T56" fmla="*/ 0 w 568"/>
                <a:gd name="T57" fmla="*/ 1 h 780"/>
                <a:gd name="T58" fmla="*/ 0 w 568"/>
                <a:gd name="T59" fmla="*/ 1 h 780"/>
                <a:gd name="T60" fmla="*/ 0 w 568"/>
                <a:gd name="T61" fmla="*/ 1 h 780"/>
                <a:gd name="T62" fmla="*/ 1 w 568"/>
                <a:gd name="T63" fmla="*/ 1 h 780"/>
                <a:gd name="T64" fmla="*/ 1 w 568"/>
                <a:gd name="T65" fmla="*/ 1 h 780"/>
                <a:gd name="T66" fmla="*/ 1 w 568"/>
                <a:gd name="T67" fmla="*/ 1 h 780"/>
                <a:gd name="T68" fmla="*/ 1 w 568"/>
                <a:gd name="T69" fmla="*/ 1 h 780"/>
                <a:gd name="T70" fmla="*/ 1 w 568"/>
                <a:gd name="T71" fmla="*/ 1 h 780"/>
                <a:gd name="T72" fmla="*/ 1 w 568"/>
                <a:gd name="T73" fmla="*/ 1 h 780"/>
                <a:gd name="T74" fmla="*/ 1 w 568"/>
                <a:gd name="T75" fmla="*/ 1 h 780"/>
                <a:gd name="T76" fmla="*/ 1 w 568"/>
                <a:gd name="T77" fmla="*/ 1 h 780"/>
                <a:gd name="T78" fmla="*/ 1 w 568"/>
                <a:gd name="T79" fmla="*/ 1 h 780"/>
                <a:gd name="T80" fmla="*/ 1 w 568"/>
                <a:gd name="T81" fmla="*/ 1 h 780"/>
                <a:gd name="T82" fmla="*/ 1 w 568"/>
                <a:gd name="T83" fmla="*/ 1 h 780"/>
                <a:gd name="T84" fmla="*/ 1 w 568"/>
                <a:gd name="T85" fmla="*/ 1 h 780"/>
                <a:gd name="T86" fmla="*/ 1 w 568"/>
                <a:gd name="T87" fmla="*/ 1 h 780"/>
                <a:gd name="T88" fmla="*/ 1 w 568"/>
                <a:gd name="T89" fmla="*/ 1 h 780"/>
                <a:gd name="T90" fmla="*/ 1 w 568"/>
                <a:gd name="T91" fmla="*/ 1 h 780"/>
                <a:gd name="T92" fmla="*/ 1 w 568"/>
                <a:gd name="T93" fmla="*/ 1 h 780"/>
                <a:gd name="T94" fmla="*/ 1 w 568"/>
                <a:gd name="T95" fmla="*/ 1 h 780"/>
                <a:gd name="T96" fmla="*/ 1 w 568"/>
                <a:gd name="T97" fmla="*/ 1 h 780"/>
                <a:gd name="T98" fmla="*/ 1 w 568"/>
                <a:gd name="T99" fmla="*/ 0 h 780"/>
                <a:gd name="T100" fmla="*/ 1 w 568"/>
                <a:gd name="T101" fmla="*/ 0 h 780"/>
                <a:gd name="T102" fmla="*/ 1 w 568"/>
                <a:gd name="T103" fmla="*/ 0 h 780"/>
                <a:gd name="T104" fmla="*/ 1 w 568"/>
                <a:gd name="T105" fmla="*/ 0 h 780"/>
                <a:gd name="T106" fmla="*/ 1 w 568"/>
                <a:gd name="T107" fmla="*/ 0 h 780"/>
                <a:gd name="T108" fmla="*/ 1 w 568"/>
                <a:gd name="T109" fmla="*/ 0 h 780"/>
                <a:gd name="T110" fmla="*/ 0 w 568"/>
                <a:gd name="T111" fmla="*/ 0 h 780"/>
                <a:gd name="T112" fmla="*/ 0 w 568"/>
                <a:gd name="T113" fmla="*/ 0 h 780"/>
                <a:gd name="T114" fmla="*/ 0 w 568"/>
                <a:gd name="T115" fmla="*/ 0 h 780"/>
                <a:gd name="T116" fmla="*/ 0 w 568"/>
                <a:gd name="T117" fmla="*/ 0 h 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8"/>
                <a:gd name="T178" fmla="*/ 0 h 780"/>
                <a:gd name="T179" fmla="*/ 568 w 568"/>
                <a:gd name="T180" fmla="*/ 780 h 78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8" h="780">
                  <a:moveTo>
                    <a:pt x="358" y="27"/>
                  </a:moveTo>
                  <a:lnTo>
                    <a:pt x="364" y="24"/>
                  </a:lnTo>
                  <a:lnTo>
                    <a:pt x="367" y="18"/>
                  </a:lnTo>
                  <a:lnTo>
                    <a:pt x="367" y="10"/>
                  </a:lnTo>
                  <a:lnTo>
                    <a:pt x="358" y="4"/>
                  </a:lnTo>
                  <a:lnTo>
                    <a:pt x="346" y="0"/>
                  </a:lnTo>
                  <a:lnTo>
                    <a:pt x="339" y="4"/>
                  </a:lnTo>
                  <a:lnTo>
                    <a:pt x="336" y="3"/>
                  </a:lnTo>
                  <a:lnTo>
                    <a:pt x="335" y="4"/>
                  </a:lnTo>
                  <a:lnTo>
                    <a:pt x="335" y="10"/>
                  </a:lnTo>
                  <a:lnTo>
                    <a:pt x="330" y="11"/>
                  </a:lnTo>
                  <a:lnTo>
                    <a:pt x="326" y="10"/>
                  </a:lnTo>
                  <a:lnTo>
                    <a:pt x="324" y="14"/>
                  </a:lnTo>
                  <a:lnTo>
                    <a:pt x="324" y="19"/>
                  </a:lnTo>
                  <a:lnTo>
                    <a:pt x="319" y="25"/>
                  </a:lnTo>
                  <a:lnTo>
                    <a:pt x="247" y="55"/>
                  </a:lnTo>
                  <a:lnTo>
                    <a:pt x="225" y="54"/>
                  </a:lnTo>
                  <a:lnTo>
                    <a:pt x="223" y="55"/>
                  </a:lnTo>
                  <a:lnTo>
                    <a:pt x="213" y="76"/>
                  </a:lnTo>
                  <a:lnTo>
                    <a:pt x="211" y="77"/>
                  </a:lnTo>
                  <a:lnTo>
                    <a:pt x="209" y="77"/>
                  </a:lnTo>
                  <a:lnTo>
                    <a:pt x="209" y="70"/>
                  </a:lnTo>
                  <a:lnTo>
                    <a:pt x="207" y="69"/>
                  </a:lnTo>
                  <a:lnTo>
                    <a:pt x="189" y="68"/>
                  </a:lnTo>
                  <a:lnTo>
                    <a:pt x="186" y="69"/>
                  </a:lnTo>
                  <a:lnTo>
                    <a:pt x="160" y="87"/>
                  </a:lnTo>
                  <a:lnTo>
                    <a:pt x="158" y="91"/>
                  </a:lnTo>
                  <a:lnTo>
                    <a:pt x="154" y="136"/>
                  </a:lnTo>
                  <a:lnTo>
                    <a:pt x="149" y="142"/>
                  </a:lnTo>
                  <a:lnTo>
                    <a:pt x="136" y="144"/>
                  </a:lnTo>
                  <a:lnTo>
                    <a:pt x="115" y="169"/>
                  </a:lnTo>
                  <a:lnTo>
                    <a:pt x="100" y="179"/>
                  </a:lnTo>
                  <a:lnTo>
                    <a:pt x="99" y="181"/>
                  </a:lnTo>
                  <a:lnTo>
                    <a:pt x="99" y="184"/>
                  </a:lnTo>
                  <a:lnTo>
                    <a:pt x="101" y="186"/>
                  </a:lnTo>
                  <a:lnTo>
                    <a:pt x="104" y="204"/>
                  </a:lnTo>
                  <a:lnTo>
                    <a:pt x="102" y="210"/>
                  </a:lnTo>
                  <a:lnTo>
                    <a:pt x="101" y="210"/>
                  </a:lnTo>
                  <a:lnTo>
                    <a:pt x="97" y="208"/>
                  </a:lnTo>
                  <a:lnTo>
                    <a:pt x="73" y="179"/>
                  </a:lnTo>
                  <a:lnTo>
                    <a:pt x="72" y="181"/>
                  </a:lnTo>
                  <a:lnTo>
                    <a:pt x="71" y="189"/>
                  </a:lnTo>
                  <a:lnTo>
                    <a:pt x="71" y="191"/>
                  </a:lnTo>
                  <a:lnTo>
                    <a:pt x="75" y="193"/>
                  </a:lnTo>
                  <a:lnTo>
                    <a:pt x="79" y="199"/>
                  </a:lnTo>
                  <a:lnTo>
                    <a:pt x="79" y="204"/>
                  </a:lnTo>
                  <a:lnTo>
                    <a:pt x="80" y="205"/>
                  </a:lnTo>
                  <a:lnTo>
                    <a:pt x="83" y="208"/>
                  </a:lnTo>
                  <a:lnTo>
                    <a:pt x="83" y="210"/>
                  </a:lnTo>
                  <a:lnTo>
                    <a:pt x="66" y="229"/>
                  </a:lnTo>
                  <a:lnTo>
                    <a:pt x="62" y="226"/>
                  </a:lnTo>
                  <a:lnTo>
                    <a:pt x="58" y="226"/>
                  </a:lnTo>
                  <a:lnTo>
                    <a:pt x="58" y="233"/>
                  </a:lnTo>
                  <a:lnTo>
                    <a:pt x="52" y="237"/>
                  </a:lnTo>
                  <a:lnTo>
                    <a:pt x="52" y="241"/>
                  </a:lnTo>
                  <a:lnTo>
                    <a:pt x="50" y="241"/>
                  </a:lnTo>
                  <a:lnTo>
                    <a:pt x="59" y="266"/>
                  </a:lnTo>
                  <a:lnTo>
                    <a:pt x="69" y="273"/>
                  </a:lnTo>
                  <a:lnTo>
                    <a:pt x="73" y="280"/>
                  </a:lnTo>
                  <a:lnTo>
                    <a:pt x="75" y="319"/>
                  </a:lnTo>
                  <a:lnTo>
                    <a:pt x="71" y="325"/>
                  </a:lnTo>
                  <a:lnTo>
                    <a:pt x="69" y="330"/>
                  </a:lnTo>
                  <a:lnTo>
                    <a:pt x="76" y="376"/>
                  </a:lnTo>
                  <a:lnTo>
                    <a:pt x="71" y="396"/>
                  </a:lnTo>
                  <a:lnTo>
                    <a:pt x="72" y="402"/>
                  </a:lnTo>
                  <a:lnTo>
                    <a:pt x="79" y="404"/>
                  </a:lnTo>
                  <a:lnTo>
                    <a:pt x="88" y="404"/>
                  </a:lnTo>
                  <a:lnTo>
                    <a:pt x="94" y="399"/>
                  </a:lnTo>
                  <a:lnTo>
                    <a:pt x="94" y="404"/>
                  </a:lnTo>
                  <a:lnTo>
                    <a:pt x="91" y="410"/>
                  </a:lnTo>
                  <a:lnTo>
                    <a:pt x="69" y="434"/>
                  </a:lnTo>
                  <a:lnTo>
                    <a:pt x="63" y="455"/>
                  </a:lnTo>
                  <a:lnTo>
                    <a:pt x="58" y="459"/>
                  </a:lnTo>
                  <a:lnTo>
                    <a:pt x="46" y="463"/>
                  </a:lnTo>
                  <a:lnTo>
                    <a:pt x="34" y="462"/>
                  </a:lnTo>
                  <a:lnTo>
                    <a:pt x="21" y="468"/>
                  </a:lnTo>
                  <a:lnTo>
                    <a:pt x="15" y="487"/>
                  </a:lnTo>
                  <a:lnTo>
                    <a:pt x="17" y="495"/>
                  </a:lnTo>
                  <a:lnTo>
                    <a:pt x="17" y="499"/>
                  </a:lnTo>
                  <a:lnTo>
                    <a:pt x="5" y="501"/>
                  </a:lnTo>
                  <a:lnTo>
                    <a:pt x="2" y="505"/>
                  </a:lnTo>
                  <a:lnTo>
                    <a:pt x="0" y="510"/>
                  </a:lnTo>
                  <a:lnTo>
                    <a:pt x="0" y="515"/>
                  </a:lnTo>
                  <a:lnTo>
                    <a:pt x="3" y="520"/>
                  </a:lnTo>
                  <a:lnTo>
                    <a:pt x="4" y="522"/>
                  </a:lnTo>
                  <a:lnTo>
                    <a:pt x="6" y="526"/>
                  </a:lnTo>
                  <a:lnTo>
                    <a:pt x="73" y="559"/>
                  </a:lnTo>
                  <a:lnTo>
                    <a:pt x="80" y="576"/>
                  </a:lnTo>
                  <a:lnTo>
                    <a:pt x="127" y="576"/>
                  </a:lnTo>
                  <a:lnTo>
                    <a:pt x="129" y="575"/>
                  </a:lnTo>
                  <a:lnTo>
                    <a:pt x="133" y="570"/>
                  </a:lnTo>
                  <a:lnTo>
                    <a:pt x="137" y="569"/>
                  </a:lnTo>
                  <a:lnTo>
                    <a:pt x="167" y="588"/>
                  </a:lnTo>
                  <a:lnTo>
                    <a:pt x="192" y="593"/>
                  </a:lnTo>
                  <a:lnTo>
                    <a:pt x="196" y="596"/>
                  </a:lnTo>
                  <a:lnTo>
                    <a:pt x="201" y="603"/>
                  </a:lnTo>
                  <a:lnTo>
                    <a:pt x="205" y="606"/>
                  </a:lnTo>
                  <a:lnTo>
                    <a:pt x="212" y="610"/>
                  </a:lnTo>
                  <a:lnTo>
                    <a:pt x="221" y="628"/>
                  </a:lnTo>
                  <a:lnTo>
                    <a:pt x="226" y="633"/>
                  </a:lnTo>
                  <a:lnTo>
                    <a:pt x="229" y="636"/>
                  </a:lnTo>
                  <a:lnTo>
                    <a:pt x="233" y="638"/>
                  </a:lnTo>
                  <a:lnTo>
                    <a:pt x="238" y="638"/>
                  </a:lnTo>
                  <a:lnTo>
                    <a:pt x="243" y="639"/>
                  </a:lnTo>
                  <a:lnTo>
                    <a:pt x="247" y="642"/>
                  </a:lnTo>
                  <a:lnTo>
                    <a:pt x="250" y="647"/>
                  </a:lnTo>
                  <a:lnTo>
                    <a:pt x="254" y="665"/>
                  </a:lnTo>
                  <a:lnTo>
                    <a:pt x="256" y="669"/>
                  </a:lnTo>
                  <a:lnTo>
                    <a:pt x="259" y="671"/>
                  </a:lnTo>
                  <a:lnTo>
                    <a:pt x="266" y="671"/>
                  </a:lnTo>
                  <a:lnTo>
                    <a:pt x="270" y="672"/>
                  </a:lnTo>
                  <a:lnTo>
                    <a:pt x="270" y="691"/>
                  </a:lnTo>
                  <a:lnTo>
                    <a:pt x="278" y="699"/>
                  </a:lnTo>
                  <a:lnTo>
                    <a:pt x="285" y="700"/>
                  </a:lnTo>
                  <a:lnTo>
                    <a:pt x="291" y="699"/>
                  </a:lnTo>
                  <a:lnTo>
                    <a:pt x="302" y="700"/>
                  </a:lnTo>
                  <a:lnTo>
                    <a:pt x="310" y="704"/>
                  </a:lnTo>
                  <a:lnTo>
                    <a:pt x="319" y="703"/>
                  </a:lnTo>
                  <a:lnTo>
                    <a:pt x="322" y="700"/>
                  </a:lnTo>
                  <a:lnTo>
                    <a:pt x="324" y="697"/>
                  </a:lnTo>
                  <a:lnTo>
                    <a:pt x="327" y="696"/>
                  </a:lnTo>
                  <a:lnTo>
                    <a:pt x="330" y="693"/>
                  </a:lnTo>
                  <a:lnTo>
                    <a:pt x="333" y="692"/>
                  </a:lnTo>
                  <a:lnTo>
                    <a:pt x="347" y="693"/>
                  </a:lnTo>
                  <a:lnTo>
                    <a:pt x="352" y="697"/>
                  </a:lnTo>
                  <a:lnTo>
                    <a:pt x="358" y="698"/>
                  </a:lnTo>
                  <a:lnTo>
                    <a:pt x="366" y="697"/>
                  </a:lnTo>
                  <a:lnTo>
                    <a:pt x="372" y="692"/>
                  </a:lnTo>
                  <a:lnTo>
                    <a:pt x="381" y="693"/>
                  </a:lnTo>
                  <a:lnTo>
                    <a:pt x="409" y="707"/>
                  </a:lnTo>
                  <a:lnTo>
                    <a:pt x="418" y="717"/>
                  </a:lnTo>
                  <a:lnTo>
                    <a:pt x="418" y="722"/>
                  </a:lnTo>
                  <a:lnTo>
                    <a:pt x="393" y="755"/>
                  </a:lnTo>
                  <a:lnTo>
                    <a:pt x="393" y="763"/>
                  </a:lnTo>
                  <a:lnTo>
                    <a:pt x="393" y="764"/>
                  </a:lnTo>
                  <a:lnTo>
                    <a:pt x="399" y="766"/>
                  </a:lnTo>
                  <a:lnTo>
                    <a:pt x="402" y="765"/>
                  </a:lnTo>
                  <a:lnTo>
                    <a:pt x="406" y="766"/>
                  </a:lnTo>
                  <a:lnTo>
                    <a:pt x="417" y="779"/>
                  </a:lnTo>
                  <a:lnTo>
                    <a:pt x="423" y="780"/>
                  </a:lnTo>
                  <a:lnTo>
                    <a:pt x="424" y="774"/>
                  </a:lnTo>
                  <a:lnTo>
                    <a:pt x="426" y="768"/>
                  </a:lnTo>
                  <a:lnTo>
                    <a:pt x="430" y="749"/>
                  </a:lnTo>
                  <a:lnTo>
                    <a:pt x="431" y="746"/>
                  </a:lnTo>
                  <a:lnTo>
                    <a:pt x="438" y="713"/>
                  </a:lnTo>
                  <a:lnTo>
                    <a:pt x="439" y="712"/>
                  </a:lnTo>
                  <a:lnTo>
                    <a:pt x="450" y="645"/>
                  </a:lnTo>
                  <a:lnTo>
                    <a:pt x="443" y="621"/>
                  </a:lnTo>
                  <a:lnTo>
                    <a:pt x="419" y="593"/>
                  </a:lnTo>
                  <a:lnTo>
                    <a:pt x="419" y="562"/>
                  </a:lnTo>
                  <a:lnTo>
                    <a:pt x="444" y="554"/>
                  </a:lnTo>
                  <a:lnTo>
                    <a:pt x="453" y="555"/>
                  </a:lnTo>
                  <a:lnTo>
                    <a:pt x="456" y="557"/>
                  </a:lnTo>
                  <a:lnTo>
                    <a:pt x="457" y="558"/>
                  </a:lnTo>
                  <a:lnTo>
                    <a:pt x="461" y="558"/>
                  </a:lnTo>
                  <a:lnTo>
                    <a:pt x="461" y="557"/>
                  </a:lnTo>
                  <a:lnTo>
                    <a:pt x="457" y="541"/>
                  </a:lnTo>
                  <a:lnTo>
                    <a:pt x="453" y="536"/>
                  </a:lnTo>
                  <a:lnTo>
                    <a:pt x="444" y="537"/>
                  </a:lnTo>
                  <a:lnTo>
                    <a:pt x="442" y="538"/>
                  </a:lnTo>
                  <a:lnTo>
                    <a:pt x="436" y="538"/>
                  </a:lnTo>
                  <a:lnTo>
                    <a:pt x="433" y="535"/>
                  </a:lnTo>
                  <a:lnTo>
                    <a:pt x="431" y="534"/>
                  </a:lnTo>
                  <a:lnTo>
                    <a:pt x="431" y="532"/>
                  </a:lnTo>
                  <a:lnTo>
                    <a:pt x="430" y="532"/>
                  </a:lnTo>
                  <a:lnTo>
                    <a:pt x="430" y="504"/>
                  </a:lnTo>
                  <a:lnTo>
                    <a:pt x="431" y="505"/>
                  </a:lnTo>
                  <a:lnTo>
                    <a:pt x="500" y="505"/>
                  </a:lnTo>
                  <a:lnTo>
                    <a:pt x="503" y="502"/>
                  </a:lnTo>
                  <a:lnTo>
                    <a:pt x="504" y="497"/>
                  </a:lnTo>
                  <a:lnTo>
                    <a:pt x="506" y="493"/>
                  </a:lnTo>
                  <a:lnTo>
                    <a:pt x="509" y="493"/>
                  </a:lnTo>
                  <a:lnTo>
                    <a:pt x="512" y="495"/>
                  </a:lnTo>
                  <a:lnTo>
                    <a:pt x="515" y="500"/>
                  </a:lnTo>
                  <a:lnTo>
                    <a:pt x="518" y="500"/>
                  </a:lnTo>
                  <a:lnTo>
                    <a:pt x="533" y="492"/>
                  </a:lnTo>
                  <a:lnTo>
                    <a:pt x="542" y="492"/>
                  </a:lnTo>
                  <a:lnTo>
                    <a:pt x="547" y="496"/>
                  </a:lnTo>
                  <a:lnTo>
                    <a:pt x="554" y="505"/>
                  </a:lnTo>
                  <a:lnTo>
                    <a:pt x="559" y="531"/>
                  </a:lnTo>
                  <a:lnTo>
                    <a:pt x="568" y="527"/>
                  </a:lnTo>
                  <a:lnTo>
                    <a:pt x="568" y="524"/>
                  </a:lnTo>
                  <a:lnTo>
                    <a:pt x="542" y="466"/>
                  </a:lnTo>
                  <a:lnTo>
                    <a:pt x="527" y="455"/>
                  </a:lnTo>
                  <a:lnTo>
                    <a:pt x="527" y="451"/>
                  </a:lnTo>
                  <a:lnTo>
                    <a:pt x="542" y="435"/>
                  </a:lnTo>
                  <a:lnTo>
                    <a:pt x="544" y="435"/>
                  </a:lnTo>
                  <a:lnTo>
                    <a:pt x="546" y="432"/>
                  </a:lnTo>
                  <a:lnTo>
                    <a:pt x="549" y="430"/>
                  </a:lnTo>
                  <a:lnTo>
                    <a:pt x="550" y="428"/>
                  </a:lnTo>
                  <a:lnTo>
                    <a:pt x="549" y="422"/>
                  </a:lnTo>
                  <a:lnTo>
                    <a:pt x="546" y="418"/>
                  </a:lnTo>
                  <a:lnTo>
                    <a:pt x="543" y="410"/>
                  </a:lnTo>
                  <a:lnTo>
                    <a:pt x="537" y="404"/>
                  </a:lnTo>
                  <a:lnTo>
                    <a:pt x="529" y="399"/>
                  </a:lnTo>
                  <a:lnTo>
                    <a:pt x="528" y="397"/>
                  </a:lnTo>
                  <a:lnTo>
                    <a:pt x="526" y="375"/>
                  </a:lnTo>
                  <a:lnTo>
                    <a:pt x="522" y="370"/>
                  </a:lnTo>
                  <a:lnTo>
                    <a:pt x="522" y="359"/>
                  </a:lnTo>
                  <a:lnTo>
                    <a:pt x="525" y="354"/>
                  </a:lnTo>
                  <a:lnTo>
                    <a:pt x="527" y="344"/>
                  </a:lnTo>
                  <a:lnTo>
                    <a:pt x="527" y="336"/>
                  </a:lnTo>
                  <a:lnTo>
                    <a:pt x="536" y="326"/>
                  </a:lnTo>
                  <a:lnTo>
                    <a:pt x="536" y="316"/>
                  </a:lnTo>
                  <a:lnTo>
                    <a:pt x="537" y="311"/>
                  </a:lnTo>
                  <a:lnTo>
                    <a:pt x="543" y="306"/>
                  </a:lnTo>
                  <a:lnTo>
                    <a:pt x="543" y="302"/>
                  </a:lnTo>
                  <a:lnTo>
                    <a:pt x="540" y="294"/>
                  </a:lnTo>
                  <a:lnTo>
                    <a:pt x="538" y="292"/>
                  </a:lnTo>
                  <a:lnTo>
                    <a:pt x="536" y="292"/>
                  </a:lnTo>
                  <a:lnTo>
                    <a:pt x="501" y="301"/>
                  </a:lnTo>
                  <a:lnTo>
                    <a:pt x="487" y="301"/>
                  </a:lnTo>
                  <a:lnTo>
                    <a:pt x="473" y="295"/>
                  </a:lnTo>
                  <a:lnTo>
                    <a:pt x="466" y="298"/>
                  </a:lnTo>
                  <a:lnTo>
                    <a:pt x="465" y="300"/>
                  </a:lnTo>
                  <a:lnTo>
                    <a:pt x="452" y="300"/>
                  </a:lnTo>
                  <a:lnTo>
                    <a:pt x="449" y="298"/>
                  </a:lnTo>
                  <a:lnTo>
                    <a:pt x="448" y="298"/>
                  </a:lnTo>
                  <a:lnTo>
                    <a:pt x="423" y="263"/>
                  </a:lnTo>
                  <a:lnTo>
                    <a:pt x="422" y="261"/>
                  </a:lnTo>
                  <a:lnTo>
                    <a:pt x="396" y="250"/>
                  </a:lnTo>
                  <a:lnTo>
                    <a:pt x="356" y="256"/>
                  </a:lnTo>
                  <a:lnTo>
                    <a:pt x="329" y="250"/>
                  </a:lnTo>
                  <a:lnTo>
                    <a:pt x="325" y="244"/>
                  </a:lnTo>
                  <a:lnTo>
                    <a:pt x="322" y="241"/>
                  </a:lnTo>
                  <a:lnTo>
                    <a:pt x="311" y="236"/>
                  </a:lnTo>
                  <a:lnTo>
                    <a:pt x="311" y="234"/>
                  </a:lnTo>
                  <a:lnTo>
                    <a:pt x="309" y="199"/>
                  </a:lnTo>
                  <a:lnTo>
                    <a:pt x="305" y="194"/>
                  </a:lnTo>
                  <a:lnTo>
                    <a:pt x="302" y="191"/>
                  </a:lnTo>
                  <a:lnTo>
                    <a:pt x="301" y="187"/>
                  </a:lnTo>
                  <a:lnTo>
                    <a:pt x="295" y="181"/>
                  </a:lnTo>
                  <a:lnTo>
                    <a:pt x="287" y="155"/>
                  </a:lnTo>
                  <a:lnTo>
                    <a:pt x="285" y="153"/>
                  </a:lnTo>
                  <a:lnTo>
                    <a:pt x="265" y="155"/>
                  </a:lnTo>
                  <a:lnTo>
                    <a:pt x="289" y="92"/>
                  </a:lnTo>
                  <a:lnTo>
                    <a:pt x="333" y="35"/>
                  </a:lnTo>
                  <a:lnTo>
                    <a:pt x="346" y="29"/>
                  </a:lnTo>
                  <a:lnTo>
                    <a:pt x="358"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2" name="Freeform 722"/>
            <p:cNvSpPr>
              <a:spLocks/>
            </p:cNvSpPr>
            <p:nvPr/>
          </p:nvSpPr>
          <p:spPr bwMode="auto">
            <a:xfrm>
              <a:off x="2760934" y="3941990"/>
              <a:ext cx="273785" cy="372358"/>
            </a:xfrm>
            <a:custGeom>
              <a:avLst/>
              <a:gdLst>
                <a:gd name="T0" fmla="*/ 1 w 568"/>
                <a:gd name="T1" fmla="*/ 0 h 780"/>
                <a:gd name="T2" fmla="*/ 0 w 568"/>
                <a:gd name="T3" fmla="*/ 0 h 780"/>
                <a:gd name="T4" fmla="*/ 0 w 568"/>
                <a:gd name="T5" fmla="*/ 0 h 780"/>
                <a:gd name="T6" fmla="*/ 0 w 568"/>
                <a:gd name="T7" fmla="*/ 0 h 780"/>
                <a:gd name="T8" fmla="*/ 0 w 568"/>
                <a:gd name="T9" fmla="*/ 0 h 780"/>
                <a:gd name="T10" fmla="*/ 0 w 568"/>
                <a:gd name="T11" fmla="*/ 0 h 780"/>
                <a:gd name="T12" fmla="*/ 0 w 568"/>
                <a:gd name="T13" fmla="*/ 0 h 780"/>
                <a:gd name="T14" fmla="*/ 0 w 568"/>
                <a:gd name="T15" fmla="*/ 0 h 780"/>
                <a:gd name="T16" fmla="*/ 0 w 568"/>
                <a:gd name="T17" fmla="*/ 0 h 780"/>
                <a:gd name="T18" fmla="*/ 0 w 568"/>
                <a:gd name="T19" fmla="*/ 0 h 780"/>
                <a:gd name="T20" fmla="*/ 0 w 568"/>
                <a:gd name="T21" fmla="*/ 0 h 780"/>
                <a:gd name="T22" fmla="*/ 0 w 568"/>
                <a:gd name="T23" fmla="*/ 0 h 780"/>
                <a:gd name="T24" fmla="*/ 0 w 568"/>
                <a:gd name="T25" fmla="*/ 0 h 780"/>
                <a:gd name="T26" fmla="*/ 0 w 568"/>
                <a:gd name="T27" fmla="*/ 0 h 780"/>
                <a:gd name="T28" fmla="*/ 0 w 568"/>
                <a:gd name="T29" fmla="*/ 0 h 780"/>
                <a:gd name="T30" fmla="*/ 0 w 568"/>
                <a:gd name="T31" fmla="*/ 1 h 780"/>
                <a:gd name="T32" fmla="*/ 0 w 568"/>
                <a:gd name="T33" fmla="*/ 1 h 780"/>
                <a:gd name="T34" fmla="*/ 0 w 568"/>
                <a:gd name="T35" fmla="*/ 1 h 780"/>
                <a:gd name="T36" fmla="*/ 0 w 568"/>
                <a:gd name="T37" fmla="*/ 1 h 780"/>
                <a:gd name="T38" fmla="*/ 0 w 568"/>
                <a:gd name="T39" fmla="*/ 1 h 780"/>
                <a:gd name="T40" fmla="*/ 0 w 568"/>
                <a:gd name="T41" fmla="*/ 1 h 780"/>
                <a:gd name="T42" fmla="*/ 0 w 568"/>
                <a:gd name="T43" fmla="*/ 1 h 780"/>
                <a:gd name="T44" fmla="*/ 0 w 568"/>
                <a:gd name="T45" fmla="*/ 1 h 780"/>
                <a:gd name="T46" fmla="*/ 0 w 568"/>
                <a:gd name="T47" fmla="*/ 1 h 780"/>
                <a:gd name="T48" fmla="*/ 0 w 568"/>
                <a:gd name="T49" fmla="*/ 1 h 780"/>
                <a:gd name="T50" fmla="*/ 0 w 568"/>
                <a:gd name="T51" fmla="*/ 1 h 780"/>
                <a:gd name="T52" fmla="*/ 0 w 568"/>
                <a:gd name="T53" fmla="*/ 1 h 780"/>
                <a:gd name="T54" fmla="*/ 0 w 568"/>
                <a:gd name="T55" fmla="*/ 1 h 780"/>
                <a:gd name="T56" fmla="*/ 0 w 568"/>
                <a:gd name="T57" fmla="*/ 1 h 780"/>
                <a:gd name="T58" fmla="*/ 0 w 568"/>
                <a:gd name="T59" fmla="*/ 1 h 780"/>
                <a:gd name="T60" fmla="*/ 0 w 568"/>
                <a:gd name="T61" fmla="*/ 1 h 780"/>
                <a:gd name="T62" fmla="*/ 1 w 568"/>
                <a:gd name="T63" fmla="*/ 1 h 780"/>
                <a:gd name="T64" fmla="*/ 1 w 568"/>
                <a:gd name="T65" fmla="*/ 1 h 780"/>
                <a:gd name="T66" fmla="*/ 1 w 568"/>
                <a:gd name="T67" fmla="*/ 1 h 780"/>
                <a:gd name="T68" fmla="*/ 1 w 568"/>
                <a:gd name="T69" fmla="*/ 1 h 780"/>
                <a:gd name="T70" fmla="*/ 1 w 568"/>
                <a:gd name="T71" fmla="*/ 1 h 780"/>
                <a:gd name="T72" fmla="*/ 1 w 568"/>
                <a:gd name="T73" fmla="*/ 1 h 780"/>
                <a:gd name="T74" fmla="*/ 1 w 568"/>
                <a:gd name="T75" fmla="*/ 1 h 780"/>
                <a:gd name="T76" fmla="*/ 1 w 568"/>
                <a:gd name="T77" fmla="*/ 1 h 780"/>
                <a:gd name="T78" fmla="*/ 1 w 568"/>
                <a:gd name="T79" fmla="*/ 1 h 780"/>
                <a:gd name="T80" fmla="*/ 1 w 568"/>
                <a:gd name="T81" fmla="*/ 1 h 780"/>
                <a:gd name="T82" fmla="*/ 1 w 568"/>
                <a:gd name="T83" fmla="*/ 1 h 780"/>
                <a:gd name="T84" fmla="*/ 1 w 568"/>
                <a:gd name="T85" fmla="*/ 1 h 780"/>
                <a:gd name="T86" fmla="*/ 1 w 568"/>
                <a:gd name="T87" fmla="*/ 1 h 780"/>
                <a:gd name="T88" fmla="*/ 1 w 568"/>
                <a:gd name="T89" fmla="*/ 1 h 780"/>
                <a:gd name="T90" fmla="*/ 1 w 568"/>
                <a:gd name="T91" fmla="*/ 1 h 780"/>
                <a:gd name="T92" fmla="*/ 1 w 568"/>
                <a:gd name="T93" fmla="*/ 1 h 780"/>
                <a:gd name="T94" fmla="*/ 1 w 568"/>
                <a:gd name="T95" fmla="*/ 1 h 780"/>
                <a:gd name="T96" fmla="*/ 1 w 568"/>
                <a:gd name="T97" fmla="*/ 1 h 780"/>
                <a:gd name="T98" fmla="*/ 1 w 568"/>
                <a:gd name="T99" fmla="*/ 0 h 780"/>
                <a:gd name="T100" fmla="*/ 1 w 568"/>
                <a:gd name="T101" fmla="*/ 0 h 780"/>
                <a:gd name="T102" fmla="*/ 1 w 568"/>
                <a:gd name="T103" fmla="*/ 0 h 780"/>
                <a:gd name="T104" fmla="*/ 1 w 568"/>
                <a:gd name="T105" fmla="*/ 0 h 780"/>
                <a:gd name="T106" fmla="*/ 1 w 568"/>
                <a:gd name="T107" fmla="*/ 0 h 780"/>
                <a:gd name="T108" fmla="*/ 1 w 568"/>
                <a:gd name="T109" fmla="*/ 0 h 780"/>
                <a:gd name="T110" fmla="*/ 0 w 568"/>
                <a:gd name="T111" fmla="*/ 0 h 780"/>
                <a:gd name="T112" fmla="*/ 0 w 568"/>
                <a:gd name="T113" fmla="*/ 0 h 780"/>
                <a:gd name="T114" fmla="*/ 0 w 568"/>
                <a:gd name="T115" fmla="*/ 0 h 780"/>
                <a:gd name="T116" fmla="*/ 0 w 568"/>
                <a:gd name="T117" fmla="*/ 0 h 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8"/>
                <a:gd name="T178" fmla="*/ 0 h 780"/>
                <a:gd name="T179" fmla="*/ 568 w 568"/>
                <a:gd name="T180" fmla="*/ 780 h 78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8" h="780">
                  <a:moveTo>
                    <a:pt x="358" y="27"/>
                  </a:moveTo>
                  <a:lnTo>
                    <a:pt x="364" y="24"/>
                  </a:lnTo>
                  <a:lnTo>
                    <a:pt x="367" y="18"/>
                  </a:lnTo>
                  <a:lnTo>
                    <a:pt x="367" y="10"/>
                  </a:lnTo>
                  <a:lnTo>
                    <a:pt x="358" y="4"/>
                  </a:lnTo>
                  <a:lnTo>
                    <a:pt x="346" y="0"/>
                  </a:lnTo>
                  <a:lnTo>
                    <a:pt x="339" y="4"/>
                  </a:lnTo>
                  <a:lnTo>
                    <a:pt x="336" y="3"/>
                  </a:lnTo>
                  <a:lnTo>
                    <a:pt x="335" y="4"/>
                  </a:lnTo>
                  <a:lnTo>
                    <a:pt x="335" y="10"/>
                  </a:lnTo>
                  <a:lnTo>
                    <a:pt x="330" y="11"/>
                  </a:lnTo>
                  <a:lnTo>
                    <a:pt x="326" y="10"/>
                  </a:lnTo>
                  <a:lnTo>
                    <a:pt x="324" y="14"/>
                  </a:lnTo>
                  <a:lnTo>
                    <a:pt x="324" y="19"/>
                  </a:lnTo>
                  <a:lnTo>
                    <a:pt x="319" y="25"/>
                  </a:lnTo>
                  <a:lnTo>
                    <a:pt x="247" y="55"/>
                  </a:lnTo>
                  <a:lnTo>
                    <a:pt x="225" y="54"/>
                  </a:lnTo>
                  <a:lnTo>
                    <a:pt x="223" y="55"/>
                  </a:lnTo>
                  <a:lnTo>
                    <a:pt x="213" y="76"/>
                  </a:lnTo>
                  <a:lnTo>
                    <a:pt x="211" y="77"/>
                  </a:lnTo>
                  <a:lnTo>
                    <a:pt x="209" y="77"/>
                  </a:lnTo>
                  <a:lnTo>
                    <a:pt x="209" y="70"/>
                  </a:lnTo>
                  <a:lnTo>
                    <a:pt x="207" y="69"/>
                  </a:lnTo>
                  <a:lnTo>
                    <a:pt x="189" y="68"/>
                  </a:lnTo>
                  <a:lnTo>
                    <a:pt x="186" y="69"/>
                  </a:lnTo>
                  <a:lnTo>
                    <a:pt x="160" y="87"/>
                  </a:lnTo>
                  <a:lnTo>
                    <a:pt x="158" y="91"/>
                  </a:lnTo>
                  <a:lnTo>
                    <a:pt x="154" y="136"/>
                  </a:lnTo>
                  <a:lnTo>
                    <a:pt x="149" y="142"/>
                  </a:lnTo>
                  <a:lnTo>
                    <a:pt x="136" y="144"/>
                  </a:lnTo>
                  <a:lnTo>
                    <a:pt x="115" y="169"/>
                  </a:lnTo>
                  <a:lnTo>
                    <a:pt x="100" y="179"/>
                  </a:lnTo>
                  <a:lnTo>
                    <a:pt x="99" y="181"/>
                  </a:lnTo>
                  <a:lnTo>
                    <a:pt x="99" y="184"/>
                  </a:lnTo>
                  <a:lnTo>
                    <a:pt x="101" y="186"/>
                  </a:lnTo>
                  <a:lnTo>
                    <a:pt x="104" y="204"/>
                  </a:lnTo>
                  <a:lnTo>
                    <a:pt x="102" y="210"/>
                  </a:lnTo>
                  <a:lnTo>
                    <a:pt x="101" y="210"/>
                  </a:lnTo>
                  <a:lnTo>
                    <a:pt x="97" y="208"/>
                  </a:lnTo>
                  <a:lnTo>
                    <a:pt x="73" y="179"/>
                  </a:lnTo>
                  <a:lnTo>
                    <a:pt x="72" y="181"/>
                  </a:lnTo>
                  <a:lnTo>
                    <a:pt x="71" y="189"/>
                  </a:lnTo>
                  <a:lnTo>
                    <a:pt x="71" y="191"/>
                  </a:lnTo>
                  <a:lnTo>
                    <a:pt x="75" y="193"/>
                  </a:lnTo>
                  <a:lnTo>
                    <a:pt x="79" y="199"/>
                  </a:lnTo>
                  <a:lnTo>
                    <a:pt x="79" y="204"/>
                  </a:lnTo>
                  <a:lnTo>
                    <a:pt x="80" y="205"/>
                  </a:lnTo>
                  <a:lnTo>
                    <a:pt x="83" y="208"/>
                  </a:lnTo>
                  <a:lnTo>
                    <a:pt x="83" y="210"/>
                  </a:lnTo>
                  <a:lnTo>
                    <a:pt x="66" y="229"/>
                  </a:lnTo>
                  <a:lnTo>
                    <a:pt x="62" y="226"/>
                  </a:lnTo>
                  <a:lnTo>
                    <a:pt x="58" y="226"/>
                  </a:lnTo>
                  <a:lnTo>
                    <a:pt x="58" y="233"/>
                  </a:lnTo>
                  <a:lnTo>
                    <a:pt x="52" y="237"/>
                  </a:lnTo>
                  <a:lnTo>
                    <a:pt x="52" y="241"/>
                  </a:lnTo>
                  <a:lnTo>
                    <a:pt x="50" y="241"/>
                  </a:lnTo>
                  <a:lnTo>
                    <a:pt x="59" y="266"/>
                  </a:lnTo>
                  <a:lnTo>
                    <a:pt x="69" y="273"/>
                  </a:lnTo>
                  <a:lnTo>
                    <a:pt x="73" y="280"/>
                  </a:lnTo>
                  <a:lnTo>
                    <a:pt x="75" y="319"/>
                  </a:lnTo>
                  <a:lnTo>
                    <a:pt x="71" y="325"/>
                  </a:lnTo>
                  <a:lnTo>
                    <a:pt x="69" y="330"/>
                  </a:lnTo>
                  <a:lnTo>
                    <a:pt x="76" y="376"/>
                  </a:lnTo>
                  <a:lnTo>
                    <a:pt x="71" y="396"/>
                  </a:lnTo>
                  <a:lnTo>
                    <a:pt x="72" y="402"/>
                  </a:lnTo>
                  <a:lnTo>
                    <a:pt x="79" y="404"/>
                  </a:lnTo>
                  <a:lnTo>
                    <a:pt x="88" y="404"/>
                  </a:lnTo>
                  <a:lnTo>
                    <a:pt x="94" y="399"/>
                  </a:lnTo>
                  <a:lnTo>
                    <a:pt x="94" y="404"/>
                  </a:lnTo>
                  <a:lnTo>
                    <a:pt x="91" y="410"/>
                  </a:lnTo>
                  <a:lnTo>
                    <a:pt x="69" y="434"/>
                  </a:lnTo>
                  <a:lnTo>
                    <a:pt x="63" y="455"/>
                  </a:lnTo>
                  <a:lnTo>
                    <a:pt x="58" y="459"/>
                  </a:lnTo>
                  <a:lnTo>
                    <a:pt x="46" y="463"/>
                  </a:lnTo>
                  <a:lnTo>
                    <a:pt x="34" y="462"/>
                  </a:lnTo>
                  <a:lnTo>
                    <a:pt x="21" y="468"/>
                  </a:lnTo>
                  <a:lnTo>
                    <a:pt x="15" y="487"/>
                  </a:lnTo>
                  <a:lnTo>
                    <a:pt x="17" y="495"/>
                  </a:lnTo>
                  <a:lnTo>
                    <a:pt x="17" y="499"/>
                  </a:lnTo>
                  <a:lnTo>
                    <a:pt x="5" y="501"/>
                  </a:lnTo>
                  <a:lnTo>
                    <a:pt x="2" y="505"/>
                  </a:lnTo>
                  <a:lnTo>
                    <a:pt x="0" y="510"/>
                  </a:lnTo>
                  <a:lnTo>
                    <a:pt x="0" y="515"/>
                  </a:lnTo>
                  <a:lnTo>
                    <a:pt x="3" y="520"/>
                  </a:lnTo>
                  <a:lnTo>
                    <a:pt x="4" y="522"/>
                  </a:lnTo>
                  <a:lnTo>
                    <a:pt x="6" y="526"/>
                  </a:lnTo>
                  <a:lnTo>
                    <a:pt x="73" y="559"/>
                  </a:lnTo>
                  <a:lnTo>
                    <a:pt x="80" y="576"/>
                  </a:lnTo>
                  <a:lnTo>
                    <a:pt x="127" y="576"/>
                  </a:lnTo>
                  <a:lnTo>
                    <a:pt x="129" y="575"/>
                  </a:lnTo>
                  <a:lnTo>
                    <a:pt x="133" y="570"/>
                  </a:lnTo>
                  <a:lnTo>
                    <a:pt x="137" y="569"/>
                  </a:lnTo>
                  <a:lnTo>
                    <a:pt x="167" y="588"/>
                  </a:lnTo>
                  <a:lnTo>
                    <a:pt x="192" y="593"/>
                  </a:lnTo>
                  <a:lnTo>
                    <a:pt x="196" y="596"/>
                  </a:lnTo>
                  <a:lnTo>
                    <a:pt x="201" y="603"/>
                  </a:lnTo>
                  <a:lnTo>
                    <a:pt x="205" y="606"/>
                  </a:lnTo>
                  <a:lnTo>
                    <a:pt x="212" y="610"/>
                  </a:lnTo>
                  <a:lnTo>
                    <a:pt x="221" y="628"/>
                  </a:lnTo>
                  <a:lnTo>
                    <a:pt x="226" y="633"/>
                  </a:lnTo>
                  <a:lnTo>
                    <a:pt x="229" y="636"/>
                  </a:lnTo>
                  <a:lnTo>
                    <a:pt x="233" y="638"/>
                  </a:lnTo>
                  <a:lnTo>
                    <a:pt x="238" y="638"/>
                  </a:lnTo>
                  <a:lnTo>
                    <a:pt x="243" y="639"/>
                  </a:lnTo>
                  <a:lnTo>
                    <a:pt x="247" y="642"/>
                  </a:lnTo>
                  <a:lnTo>
                    <a:pt x="250" y="647"/>
                  </a:lnTo>
                  <a:lnTo>
                    <a:pt x="254" y="665"/>
                  </a:lnTo>
                  <a:lnTo>
                    <a:pt x="256" y="669"/>
                  </a:lnTo>
                  <a:lnTo>
                    <a:pt x="259" y="671"/>
                  </a:lnTo>
                  <a:lnTo>
                    <a:pt x="266" y="671"/>
                  </a:lnTo>
                  <a:lnTo>
                    <a:pt x="270" y="672"/>
                  </a:lnTo>
                  <a:lnTo>
                    <a:pt x="270" y="691"/>
                  </a:lnTo>
                  <a:lnTo>
                    <a:pt x="278" y="699"/>
                  </a:lnTo>
                  <a:lnTo>
                    <a:pt x="285" y="700"/>
                  </a:lnTo>
                  <a:lnTo>
                    <a:pt x="291" y="699"/>
                  </a:lnTo>
                  <a:lnTo>
                    <a:pt x="302" y="700"/>
                  </a:lnTo>
                  <a:lnTo>
                    <a:pt x="310" y="704"/>
                  </a:lnTo>
                  <a:lnTo>
                    <a:pt x="319" y="703"/>
                  </a:lnTo>
                  <a:lnTo>
                    <a:pt x="322" y="700"/>
                  </a:lnTo>
                  <a:lnTo>
                    <a:pt x="324" y="697"/>
                  </a:lnTo>
                  <a:lnTo>
                    <a:pt x="327" y="696"/>
                  </a:lnTo>
                  <a:lnTo>
                    <a:pt x="330" y="693"/>
                  </a:lnTo>
                  <a:lnTo>
                    <a:pt x="333" y="692"/>
                  </a:lnTo>
                  <a:lnTo>
                    <a:pt x="347" y="693"/>
                  </a:lnTo>
                  <a:lnTo>
                    <a:pt x="352" y="697"/>
                  </a:lnTo>
                  <a:lnTo>
                    <a:pt x="358" y="698"/>
                  </a:lnTo>
                  <a:lnTo>
                    <a:pt x="366" y="697"/>
                  </a:lnTo>
                  <a:lnTo>
                    <a:pt x="372" y="692"/>
                  </a:lnTo>
                  <a:lnTo>
                    <a:pt x="381" y="693"/>
                  </a:lnTo>
                  <a:lnTo>
                    <a:pt x="409" y="707"/>
                  </a:lnTo>
                  <a:lnTo>
                    <a:pt x="418" y="717"/>
                  </a:lnTo>
                  <a:lnTo>
                    <a:pt x="418" y="722"/>
                  </a:lnTo>
                  <a:lnTo>
                    <a:pt x="393" y="755"/>
                  </a:lnTo>
                  <a:lnTo>
                    <a:pt x="393" y="763"/>
                  </a:lnTo>
                  <a:lnTo>
                    <a:pt x="393" y="764"/>
                  </a:lnTo>
                  <a:lnTo>
                    <a:pt x="399" y="766"/>
                  </a:lnTo>
                  <a:lnTo>
                    <a:pt x="402" y="765"/>
                  </a:lnTo>
                  <a:lnTo>
                    <a:pt x="406" y="766"/>
                  </a:lnTo>
                  <a:lnTo>
                    <a:pt x="417" y="779"/>
                  </a:lnTo>
                  <a:lnTo>
                    <a:pt x="423" y="780"/>
                  </a:lnTo>
                  <a:lnTo>
                    <a:pt x="424" y="774"/>
                  </a:lnTo>
                  <a:lnTo>
                    <a:pt x="426" y="768"/>
                  </a:lnTo>
                  <a:lnTo>
                    <a:pt x="430" y="749"/>
                  </a:lnTo>
                  <a:lnTo>
                    <a:pt x="431" y="746"/>
                  </a:lnTo>
                  <a:lnTo>
                    <a:pt x="438" y="713"/>
                  </a:lnTo>
                  <a:lnTo>
                    <a:pt x="439" y="712"/>
                  </a:lnTo>
                  <a:lnTo>
                    <a:pt x="450" y="645"/>
                  </a:lnTo>
                  <a:lnTo>
                    <a:pt x="443" y="621"/>
                  </a:lnTo>
                  <a:lnTo>
                    <a:pt x="419" y="593"/>
                  </a:lnTo>
                  <a:lnTo>
                    <a:pt x="419" y="562"/>
                  </a:lnTo>
                  <a:lnTo>
                    <a:pt x="444" y="554"/>
                  </a:lnTo>
                  <a:lnTo>
                    <a:pt x="453" y="555"/>
                  </a:lnTo>
                  <a:lnTo>
                    <a:pt x="456" y="557"/>
                  </a:lnTo>
                  <a:lnTo>
                    <a:pt x="457" y="558"/>
                  </a:lnTo>
                  <a:lnTo>
                    <a:pt x="461" y="558"/>
                  </a:lnTo>
                  <a:lnTo>
                    <a:pt x="461" y="557"/>
                  </a:lnTo>
                  <a:lnTo>
                    <a:pt x="457" y="541"/>
                  </a:lnTo>
                  <a:lnTo>
                    <a:pt x="453" y="536"/>
                  </a:lnTo>
                  <a:lnTo>
                    <a:pt x="444" y="537"/>
                  </a:lnTo>
                  <a:lnTo>
                    <a:pt x="442" y="538"/>
                  </a:lnTo>
                  <a:lnTo>
                    <a:pt x="436" y="538"/>
                  </a:lnTo>
                  <a:lnTo>
                    <a:pt x="433" y="535"/>
                  </a:lnTo>
                  <a:lnTo>
                    <a:pt x="431" y="534"/>
                  </a:lnTo>
                  <a:lnTo>
                    <a:pt x="431" y="532"/>
                  </a:lnTo>
                  <a:lnTo>
                    <a:pt x="430" y="532"/>
                  </a:lnTo>
                  <a:lnTo>
                    <a:pt x="430" y="504"/>
                  </a:lnTo>
                  <a:lnTo>
                    <a:pt x="431" y="505"/>
                  </a:lnTo>
                  <a:lnTo>
                    <a:pt x="500" y="505"/>
                  </a:lnTo>
                  <a:lnTo>
                    <a:pt x="503" y="502"/>
                  </a:lnTo>
                  <a:lnTo>
                    <a:pt x="504" y="497"/>
                  </a:lnTo>
                  <a:lnTo>
                    <a:pt x="506" y="493"/>
                  </a:lnTo>
                  <a:lnTo>
                    <a:pt x="509" y="493"/>
                  </a:lnTo>
                  <a:lnTo>
                    <a:pt x="512" y="495"/>
                  </a:lnTo>
                  <a:lnTo>
                    <a:pt x="515" y="500"/>
                  </a:lnTo>
                  <a:lnTo>
                    <a:pt x="518" y="500"/>
                  </a:lnTo>
                  <a:lnTo>
                    <a:pt x="533" y="492"/>
                  </a:lnTo>
                  <a:lnTo>
                    <a:pt x="542" y="492"/>
                  </a:lnTo>
                  <a:lnTo>
                    <a:pt x="547" y="496"/>
                  </a:lnTo>
                  <a:lnTo>
                    <a:pt x="554" y="505"/>
                  </a:lnTo>
                  <a:lnTo>
                    <a:pt x="559" y="531"/>
                  </a:lnTo>
                  <a:lnTo>
                    <a:pt x="568" y="527"/>
                  </a:lnTo>
                  <a:lnTo>
                    <a:pt x="568" y="524"/>
                  </a:lnTo>
                  <a:lnTo>
                    <a:pt x="542" y="466"/>
                  </a:lnTo>
                  <a:lnTo>
                    <a:pt x="527" y="455"/>
                  </a:lnTo>
                  <a:lnTo>
                    <a:pt x="527" y="451"/>
                  </a:lnTo>
                  <a:lnTo>
                    <a:pt x="542" y="435"/>
                  </a:lnTo>
                  <a:lnTo>
                    <a:pt x="544" y="435"/>
                  </a:lnTo>
                  <a:lnTo>
                    <a:pt x="546" y="432"/>
                  </a:lnTo>
                  <a:lnTo>
                    <a:pt x="549" y="430"/>
                  </a:lnTo>
                  <a:lnTo>
                    <a:pt x="550" y="428"/>
                  </a:lnTo>
                  <a:lnTo>
                    <a:pt x="549" y="422"/>
                  </a:lnTo>
                  <a:lnTo>
                    <a:pt x="546" y="418"/>
                  </a:lnTo>
                  <a:lnTo>
                    <a:pt x="543" y="410"/>
                  </a:lnTo>
                  <a:lnTo>
                    <a:pt x="537" y="404"/>
                  </a:lnTo>
                  <a:lnTo>
                    <a:pt x="529" y="399"/>
                  </a:lnTo>
                  <a:lnTo>
                    <a:pt x="528" y="397"/>
                  </a:lnTo>
                  <a:lnTo>
                    <a:pt x="526" y="375"/>
                  </a:lnTo>
                  <a:lnTo>
                    <a:pt x="522" y="370"/>
                  </a:lnTo>
                  <a:lnTo>
                    <a:pt x="522" y="359"/>
                  </a:lnTo>
                  <a:lnTo>
                    <a:pt x="525" y="354"/>
                  </a:lnTo>
                  <a:lnTo>
                    <a:pt x="527" y="344"/>
                  </a:lnTo>
                  <a:lnTo>
                    <a:pt x="527" y="336"/>
                  </a:lnTo>
                  <a:lnTo>
                    <a:pt x="536" y="326"/>
                  </a:lnTo>
                  <a:lnTo>
                    <a:pt x="536" y="316"/>
                  </a:lnTo>
                  <a:lnTo>
                    <a:pt x="537" y="311"/>
                  </a:lnTo>
                  <a:lnTo>
                    <a:pt x="543" y="306"/>
                  </a:lnTo>
                  <a:lnTo>
                    <a:pt x="543" y="302"/>
                  </a:lnTo>
                  <a:lnTo>
                    <a:pt x="540" y="294"/>
                  </a:lnTo>
                  <a:lnTo>
                    <a:pt x="538" y="292"/>
                  </a:lnTo>
                  <a:lnTo>
                    <a:pt x="536" y="292"/>
                  </a:lnTo>
                  <a:lnTo>
                    <a:pt x="501" y="301"/>
                  </a:lnTo>
                  <a:lnTo>
                    <a:pt x="487" y="301"/>
                  </a:lnTo>
                  <a:lnTo>
                    <a:pt x="473" y="295"/>
                  </a:lnTo>
                  <a:lnTo>
                    <a:pt x="466" y="298"/>
                  </a:lnTo>
                  <a:lnTo>
                    <a:pt x="465" y="300"/>
                  </a:lnTo>
                  <a:lnTo>
                    <a:pt x="452" y="300"/>
                  </a:lnTo>
                  <a:lnTo>
                    <a:pt x="449" y="298"/>
                  </a:lnTo>
                  <a:lnTo>
                    <a:pt x="448" y="298"/>
                  </a:lnTo>
                  <a:lnTo>
                    <a:pt x="423" y="263"/>
                  </a:lnTo>
                  <a:lnTo>
                    <a:pt x="422" y="261"/>
                  </a:lnTo>
                  <a:lnTo>
                    <a:pt x="396" y="250"/>
                  </a:lnTo>
                  <a:lnTo>
                    <a:pt x="356" y="256"/>
                  </a:lnTo>
                  <a:lnTo>
                    <a:pt x="329" y="250"/>
                  </a:lnTo>
                  <a:lnTo>
                    <a:pt x="325" y="244"/>
                  </a:lnTo>
                  <a:lnTo>
                    <a:pt x="322" y="241"/>
                  </a:lnTo>
                  <a:lnTo>
                    <a:pt x="311" y="236"/>
                  </a:lnTo>
                  <a:lnTo>
                    <a:pt x="311" y="234"/>
                  </a:lnTo>
                  <a:lnTo>
                    <a:pt x="309" y="199"/>
                  </a:lnTo>
                  <a:lnTo>
                    <a:pt x="305" y="194"/>
                  </a:lnTo>
                  <a:lnTo>
                    <a:pt x="302" y="191"/>
                  </a:lnTo>
                  <a:lnTo>
                    <a:pt x="301" y="187"/>
                  </a:lnTo>
                  <a:lnTo>
                    <a:pt x="295" y="181"/>
                  </a:lnTo>
                  <a:lnTo>
                    <a:pt x="287" y="155"/>
                  </a:lnTo>
                  <a:lnTo>
                    <a:pt x="285" y="153"/>
                  </a:lnTo>
                  <a:lnTo>
                    <a:pt x="265" y="155"/>
                  </a:lnTo>
                  <a:lnTo>
                    <a:pt x="289" y="92"/>
                  </a:lnTo>
                  <a:lnTo>
                    <a:pt x="333" y="35"/>
                  </a:lnTo>
                  <a:lnTo>
                    <a:pt x="346" y="29"/>
                  </a:lnTo>
                  <a:lnTo>
                    <a:pt x="358" y="2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23" name="Freeform 723"/>
            <p:cNvSpPr>
              <a:spLocks/>
            </p:cNvSpPr>
            <p:nvPr/>
          </p:nvSpPr>
          <p:spPr bwMode="auto">
            <a:xfrm>
              <a:off x="2971189" y="4438467"/>
              <a:ext cx="273786" cy="309601"/>
            </a:xfrm>
            <a:custGeom>
              <a:avLst/>
              <a:gdLst>
                <a:gd name="T0" fmla="*/ 0 w 563"/>
                <a:gd name="T1" fmla="*/ 0 h 646"/>
                <a:gd name="T2" fmla="*/ 0 w 563"/>
                <a:gd name="T3" fmla="*/ 0 h 646"/>
                <a:gd name="T4" fmla="*/ 0 w 563"/>
                <a:gd name="T5" fmla="*/ 0 h 646"/>
                <a:gd name="T6" fmla="*/ 0 w 563"/>
                <a:gd name="T7" fmla="*/ 0 h 646"/>
                <a:gd name="T8" fmla="*/ 0 w 563"/>
                <a:gd name="T9" fmla="*/ 0 h 646"/>
                <a:gd name="T10" fmla="*/ 0 w 563"/>
                <a:gd name="T11" fmla="*/ 0 h 646"/>
                <a:gd name="T12" fmla="*/ 0 w 563"/>
                <a:gd name="T13" fmla="*/ 0 h 646"/>
                <a:gd name="T14" fmla="*/ 0 w 563"/>
                <a:gd name="T15" fmla="*/ 0 h 646"/>
                <a:gd name="T16" fmla="*/ 0 w 563"/>
                <a:gd name="T17" fmla="*/ 0 h 646"/>
                <a:gd name="T18" fmla="*/ 0 w 563"/>
                <a:gd name="T19" fmla="*/ 0 h 646"/>
                <a:gd name="T20" fmla="*/ 1 w 563"/>
                <a:gd name="T21" fmla="*/ 0 h 646"/>
                <a:gd name="T22" fmla="*/ 1 w 563"/>
                <a:gd name="T23" fmla="*/ 0 h 646"/>
                <a:gd name="T24" fmla="*/ 1 w 563"/>
                <a:gd name="T25" fmla="*/ 0 h 646"/>
                <a:gd name="T26" fmla="*/ 1 w 563"/>
                <a:gd name="T27" fmla="*/ 0 h 646"/>
                <a:gd name="T28" fmla="*/ 1 w 563"/>
                <a:gd name="T29" fmla="*/ 0 h 646"/>
                <a:gd name="T30" fmla="*/ 1 w 563"/>
                <a:gd name="T31" fmla="*/ 0 h 646"/>
                <a:gd name="T32" fmla="*/ 1 w 563"/>
                <a:gd name="T33" fmla="*/ 0 h 646"/>
                <a:gd name="T34" fmla="*/ 1 w 563"/>
                <a:gd name="T35" fmla="*/ 0 h 646"/>
                <a:gd name="T36" fmla="*/ 1 w 563"/>
                <a:gd name="T37" fmla="*/ 1 h 646"/>
                <a:gd name="T38" fmla="*/ 1 w 563"/>
                <a:gd name="T39" fmla="*/ 1 h 646"/>
                <a:gd name="T40" fmla="*/ 1 w 563"/>
                <a:gd name="T41" fmla="*/ 1 h 646"/>
                <a:gd name="T42" fmla="*/ 1 w 563"/>
                <a:gd name="T43" fmla="*/ 1 h 646"/>
                <a:gd name="T44" fmla="*/ 1 w 563"/>
                <a:gd name="T45" fmla="*/ 1 h 646"/>
                <a:gd name="T46" fmla="*/ 1 w 563"/>
                <a:gd name="T47" fmla="*/ 1 h 646"/>
                <a:gd name="T48" fmla="*/ 1 w 563"/>
                <a:gd name="T49" fmla="*/ 1 h 646"/>
                <a:gd name="T50" fmla="*/ 1 w 563"/>
                <a:gd name="T51" fmla="*/ 1 h 646"/>
                <a:gd name="T52" fmla="*/ 0 w 563"/>
                <a:gd name="T53" fmla="*/ 1 h 646"/>
                <a:gd name="T54" fmla="*/ 0 w 563"/>
                <a:gd name="T55" fmla="*/ 1 h 646"/>
                <a:gd name="T56" fmla="*/ 0 w 563"/>
                <a:gd name="T57" fmla="*/ 1 h 646"/>
                <a:gd name="T58" fmla="*/ 0 w 563"/>
                <a:gd name="T59" fmla="*/ 1 h 646"/>
                <a:gd name="T60" fmla="*/ 0 w 563"/>
                <a:gd name="T61" fmla="*/ 1 h 646"/>
                <a:gd name="T62" fmla="*/ 0 w 563"/>
                <a:gd name="T63" fmla="*/ 1 h 646"/>
                <a:gd name="T64" fmla="*/ 0 w 563"/>
                <a:gd name="T65" fmla="*/ 1 h 646"/>
                <a:gd name="T66" fmla="*/ 0 w 563"/>
                <a:gd name="T67" fmla="*/ 1 h 646"/>
                <a:gd name="T68" fmla="*/ 0 w 563"/>
                <a:gd name="T69" fmla="*/ 1 h 646"/>
                <a:gd name="T70" fmla="*/ 0 w 563"/>
                <a:gd name="T71" fmla="*/ 1 h 646"/>
                <a:gd name="T72" fmla="*/ 0 w 563"/>
                <a:gd name="T73" fmla="*/ 1 h 646"/>
                <a:gd name="T74" fmla="*/ 0 w 563"/>
                <a:gd name="T75" fmla="*/ 1 h 646"/>
                <a:gd name="T76" fmla="*/ 0 w 563"/>
                <a:gd name="T77" fmla="*/ 1 h 646"/>
                <a:gd name="T78" fmla="*/ 0 w 563"/>
                <a:gd name="T79" fmla="*/ 1 h 646"/>
                <a:gd name="T80" fmla="*/ 0 w 563"/>
                <a:gd name="T81" fmla="*/ 1 h 646"/>
                <a:gd name="T82" fmla="*/ 0 w 563"/>
                <a:gd name="T83" fmla="*/ 1 h 646"/>
                <a:gd name="T84" fmla="*/ 0 w 563"/>
                <a:gd name="T85" fmla="*/ 1 h 646"/>
                <a:gd name="T86" fmla="*/ 0 w 563"/>
                <a:gd name="T87" fmla="*/ 1 h 646"/>
                <a:gd name="T88" fmla="*/ 0 w 563"/>
                <a:gd name="T89" fmla="*/ 1 h 646"/>
                <a:gd name="T90" fmla="*/ 0 w 563"/>
                <a:gd name="T91" fmla="*/ 1 h 646"/>
                <a:gd name="T92" fmla="*/ 0 w 563"/>
                <a:gd name="T93" fmla="*/ 1 h 646"/>
                <a:gd name="T94" fmla="*/ 0 w 563"/>
                <a:gd name="T95" fmla="*/ 1 h 646"/>
                <a:gd name="T96" fmla="*/ 0 w 563"/>
                <a:gd name="T97" fmla="*/ 1 h 646"/>
                <a:gd name="T98" fmla="*/ 0 w 563"/>
                <a:gd name="T99" fmla="*/ 1 h 646"/>
                <a:gd name="T100" fmla="*/ 0 w 563"/>
                <a:gd name="T101" fmla="*/ 1 h 646"/>
                <a:gd name="T102" fmla="*/ 0 w 563"/>
                <a:gd name="T103" fmla="*/ 0 h 646"/>
                <a:gd name="T104" fmla="*/ 0 w 563"/>
                <a:gd name="T105" fmla="*/ 0 h 646"/>
                <a:gd name="T106" fmla="*/ 0 w 563"/>
                <a:gd name="T107" fmla="*/ 0 h 646"/>
                <a:gd name="T108" fmla="*/ 0 w 563"/>
                <a:gd name="T109" fmla="*/ 0 h 646"/>
                <a:gd name="T110" fmla="*/ 0 w 563"/>
                <a:gd name="T111" fmla="*/ 0 h 646"/>
                <a:gd name="T112" fmla="*/ 0 w 563"/>
                <a:gd name="T113" fmla="*/ 0 h 646"/>
                <a:gd name="T114" fmla="*/ 0 w 563"/>
                <a:gd name="T115" fmla="*/ 0 h 646"/>
                <a:gd name="T116" fmla="*/ 0 w 563"/>
                <a:gd name="T117" fmla="*/ 0 h 646"/>
                <a:gd name="T118" fmla="*/ 0 w 563"/>
                <a:gd name="T119" fmla="*/ 0 h 646"/>
                <a:gd name="T120" fmla="*/ 0 w 563"/>
                <a:gd name="T121" fmla="*/ 0 h 646"/>
                <a:gd name="T122" fmla="*/ 0 w 563"/>
                <a:gd name="T123" fmla="*/ 0 h 646"/>
                <a:gd name="T124" fmla="*/ 0 w 563"/>
                <a:gd name="T125" fmla="*/ 0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3"/>
                <a:gd name="T190" fmla="*/ 0 h 646"/>
                <a:gd name="T191" fmla="*/ 563 w 563"/>
                <a:gd name="T192" fmla="*/ 646 h 6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3" h="646">
                  <a:moveTo>
                    <a:pt x="1" y="59"/>
                  </a:moveTo>
                  <a:lnTo>
                    <a:pt x="3" y="57"/>
                  </a:lnTo>
                  <a:lnTo>
                    <a:pt x="9" y="57"/>
                  </a:lnTo>
                  <a:lnTo>
                    <a:pt x="25" y="62"/>
                  </a:lnTo>
                  <a:lnTo>
                    <a:pt x="60" y="63"/>
                  </a:lnTo>
                  <a:lnTo>
                    <a:pt x="101" y="46"/>
                  </a:lnTo>
                  <a:lnTo>
                    <a:pt x="141" y="6"/>
                  </a:lnTo>
                  <a:lnTo>
                    <a:pt x="199" y="0"/>
                  </a:lnTo>
                  <a:lnTo>
                    <a:pt x="202" y="3"/>
                  </a:lnTo>
                  <a:lnTo>
                    <a:pt x="207" y="8"/>
                  </a:lnTo>
                  <a:lnTo>
                    <a:pt x="208" y="59"/>
                  </a:lnTo>
                  <a:lnTo>
                    <a:pt x="202" y="69"/>
                  </a:lnTo>
                  <a:lnTo>
                    <a:pt x="201" y="75"/>
                  </a:lnTo>
                  <a:lnTo>
                    <a:pt x="207" y="95"/>
                  </a:lnTo>
                  <a:lnTo>
                    <a:pt x="220" y="112"/>
                  </a:lnTo>
                  <a:lnTo>
                    <a:pt x="244" y="129"/>
                  </a:lnTo>
                  <a:lnTo>
                    <a:pt x="300" y="137"/>
                  </a:lnTo>
                  <a:lnTo>
                    <a:pt x="304" y="142"/>
                  </a:lnTo>
                  <a:lnTo>
                    <a:pt x="306" y="146"/>
                  </a:lnTo>
                  <a:lnTo>
                    <a:pt x="313" y="152"/>
                  </a:lnTo>
                  <a:lnTo>
                    <a:pt x="352" y="164"/>
                  </a:lnTo>
                  <a:lnTo>
                    <a:pt x="371" y="180"/>
                  </a:lnTo>
                  <a:lnTo>
                    <a:pt x="402" y="180"/>
                  </a:lnTo>
                  <a:lnTo>
                    <a:pt x="424" y="195"/>
                  </a:lnTo>
                  <a:lnTo>
                    <a:pt x="435" y="216"/>
                  </a:lnTo>
                  <a:lnTo>
                    <a:pt x="436" y="229"/>
                  </a:lnTo>
                  <a:lnTo>
                    <a:pt x="442" y="240"/>
                  </a:lnTo>
                  <a:lnTo>
                    <a:pt x="440" y="263"/>
                  </a:lnTo>
                  <a:lnTo>
                    <a:pt x="433" y="264"/>
                  </a:lnTo>
                  <a:lnTo>
                    <a:pt x="434" y="271"/>
                  </a:lnTo>
                  <a:lnTo>
                    <a:pt x="451" y="314"/>
                  </a:lnTo>
                  <a:lnTo>
                    <a:pt x="526" y="319"/>
                  </a:lnTo>
                  <a:lnTo>
                    <a:pt x="529" y="320"/>
                  </a:lnTo>
                  <a:lnTo>
                    <a:pt x="532" y="322"/>
                  </a:lnTo>
                  <a:lnTo>
                    <a:pt x="533" y="326"/>
                  </a:lnTo>
                  <a:lnTo>
                    <a:pt x="529" y="341"/>
                  </a:lnTo>
                  <a:lnTo>
                    <a:pt x="533" y="363"/>
                  </a:lnTo>
                  <a:lnTo>
                    <a:pt x="548" y="369"/>
                  </a:lnTo>
                  <a:lnTo>
                    <a:pt x="550" y="371"/>
                  </a:lnTo>
                  <a:lnTo>
                    <a:pt x="563" y="399"/>
                  </a:lnTo>
                  <a:lnTo>
                    <a:pt x="563" y="457"/>
                  </a:lnTo>
                  <a:lnTo>
                    <a:pt x="554" y="476"/>
                  </a:lnTo>
                  <a:lnTo>
                    <a:pt x="553" y="487"/>
                  </a:lnTo>
                  <a:lnTo>
                    <a:pt x="555" y="491"/>
                  </a:lnTo>
                  <a:lnTo>
                    <a:pt x="555" y="501"/>
                  </a:lnTo>
                  <a:lnTo>
                    <a:pt x="555" y="503"/>
                  </a:lnTo>
                  <a:lnTo>
                    <a:pt x="548" y="504"/>
                  </a:lnTo>
                  <a:lnTo>
                    <a:pt x="547" y="506"/>
                  </a:lnTo>
                  <a:lnTo>
                    <a:pt x="511" y="466"/>
                  </a:lnTo>
                  <a:lnTo>
                    <a:pt x="463" y="463"/>
                  </a:lnTo>
                  <a:lnTo>
                    <a:pt x="368" y="488"/>
                  </a:lnTo>
                  <a:lnTo>
                    <a:pt x="364" y="506"/>
                  </a:lnTo>
                  <a:lnTo>
                    <a:pt x="346" y="536"/>
                  </a:lnTo>
                  <a:lnTo>
                    <a:pt x="346" y="570"/>
                  </a:lnTo>
                  <a:lnTo>
                    <a:pt x="330" y="617"/>
                  </a:lnTo>
                  <a:lnTo>
                    <a:pt x="322" y="614"/>
                  </a:lnTo>
                  <a:lnTo>
                    <a:pt x="312" y="605"/>
                  </a:lnTo>
                  <a:lnTo>
                    <a:pt x="263" y="602"/>
                  </a:lnTo>
                  <a:lnTo>
                    <a:pt x="254" y="635"/>
                  </a:lnTo>
                  <a:lnTo>
                    <a:pt x="252" y="635"/>
                  </a:lnTo>
                  <a:lnTo>
                    <a:pt x="243" y="625"/>
                  </a:lnTo>
                  <a:lnTo>
                    <a:pt x="242" y="622"/>
                  </a:lnTo>
                  <a:lnTo>
                    <a:pt x="240" y="621"/>
                  </a:lnTo>
                  <a:lnTo>
                    <a:pt x="236" y="616"/>
                  </a:lnTo>
                  <a:lnTo>
                    <a:pt x="233" y="612"/>
                  </a:lnTo>
                  <a:lnTo>
                    <a:pt x="181" y="607"/>
                  </a:lnTo>
                  <a:lnTo>
                    <a:pt x="170" y="590"/>
                  </a:lnTo>
                  <a:lnTo>
                    <a:pt x="166" y="590"/>
                  </a:lnTo>
                  <a:lnTo>
                    <a:pt x="130" y="627"/>
                  </a:lnTo>
                  <a:lnTo>
                    <a:pt x="128" y="631"/>
                  </a:lnTo>
                  <a:lnTo>
                    <a:pt x="124" y="640"/>
                  </a:lnTo>
                  <a:lnTo>
                    <a:pt x="119" y="643"/>
                  </a:lnTo>
                  <a:lnTo>
                    <a:pt x="118" y="644"/>
                  </a:lnTo>
                  <a:lnTo>
                    <a:pt x="108" y="644"/>
                  </a:lnTo>
                  <a:lnTo>
                    <a:pt x="104" y="646"/>
                  </a:lnTo>
                  <a:lnTo>
                    <a:pt x="88" y="646"/>
                  </a:lnTo>
                  <a:lnTo>
                    <a:pt x="82" y="643"/>
                  </a:lnTo>
                  <a:lnTo>
                    <a:pt x="71" y="574"/>
                  </a:lnTo>
                  <a:lnTo>
                    <a:pt x="67" y="566"/>
                  </a:lnTo>
                  <a:lnTo>
                    <a:pt x="64" y="543"/>
                  </a:lnTo>
                  <a:lnTo>
                    <a:pt x="53" y="536"/>
                  </a:lnTo>
                  <a:lnTo>
                    <a:pt x="51" y="533"/>
                  </a:lnTo>
                  <a:lnTo>
                    <a:pt x="51" y="519"/>
                  </a:lnTo>
                  <a:lnTo>
                    <a:pt x="48" y="516"/>
                  </a:lnTo>
                  <a:lnTo>
                    <a:pt x="41" y="513"/>
                  </a:lnTo>
                  <a:lnTo>
                    <a:pt x="42" y="497"/>
                  </a:lnTo>
                  <a:lnTo>
                    <a:pt x="44" y="496"/>
                  </a:lnTo>
                  <a:lnTo>
                    <a:pt x="51" y="493"/>
                  </a:lnTo>
                  <a:lnTo>
                    <a:pt x="53" y="490"/>
                  </a:lnTo>
                  <a:lnTo>
                    <a:pt x="53" y="488"/>
                  </a:lnTo>
                  <a:lnTo>
                    <a:pt x="50" y="483"/>
                  </a:lnTo>
                  <a:lnTo>
                    <a:pt x="51" y="478"/>
                  </a:lnTo>
                  <a:lnTo>
                    <a:pt x="54" y="473"/>
                  </a:lnTo>
                  <a:lnTo>
                    <a:pt x="53" y="465"/>
                  </a:lnTo>
                  <a:lnTo>
                    <a:pt x="32" y="445"/>
                  </a:lnTo>
                  <a:lnTo>
                    <a:pt x="25" y="402"/>
                  </a:lnTo>
                  <a:lnTo>
                    <a:pt x="19" y="394"/>
                  </a:lnTo>
                  <a:lnTo>
                    <a:pt x="16" y="391"/>
                  </a:lnTo>
                  <a:lnTo>
                    <a:pt x="6" y="380"/>
                  </a:lnTo>
                  <a:lnTo>
                    <a:pt x="5" y="380"/>
                  </a:lnTo>
                  <a:lnTo>
                    <a:pt x="2" y="375"/>
                  </a:lnTo>
                  <a:lnTo>
                    <a:pt x="0" y="374"/>
                  </a:lnTo>
                  <a:lnTo>
                    <a:pt x="1" y="369"/>
                  </a:lnTo>
                  <a:lnTo>
                    <a:pt x="31" y="328"/>
                  </a:lnTo>
                  <a:lnTo>
                    <a:pt x="32" y="320"/>
                  </a:lnTo>
                  <a:lnTo>
                    <a:pt x="30" y="317"/>
                  </a:lnTo>
                  <a:lnTo>
                    <a:pt x="25" y="311"/>
                  </a:lnTo>
                  <a:lnTo>
                    <a:pt x="21" y="310"/>
                  </a:lnTo>
                  <a:lnTo>
                    <a:pt x="18" y="306"/>
                  </a:lnTo>
                  <a:lnTo>
                    <a:pt x="16" y="305"/>
                  </a:lnTo>
                  <a:lnTo>
                    <a:pt x="14" y="281"/>
                  </a:lnTo>
                  <a:lnTo>
                    <a:pt x="19" y="272"/>
                  </a:lnTo>
                  <a:lnTo>
                    <a:pt x="23" y="270"/>
                  </a:lnTo>
                  <a:lnTo>
                    <a:pt x="25" y="264"/>
                  </a:lnTo>
                  <a:lnTo>
                    <a:pt x="25" y="259"/>
                  </a:lnTo>
                  <a:lnTo>
                    <a:pt x="23" y="254"/>
                  </a:lnTo>
                  <a:lnTo>
                    <a:pt x="16" y="243"/>
                  </a:lnTo>
                  <a:lnTo>
                    <a:pt x="16" y="241"/>
                  </a:lnTo>
                  <a:lnTo>
                    <a:pt x="19" y="236"/>
                  </a:lnTo>
                  <a:lnTo>
                    <a:pt x="30" y="231"/>
                  </a:lnTo>
                  <a:lnTo>
                    <a:pt x="32" y="229"/>
                  </a:lnTo>
                  <a:lnTo>
                    <a:pt x="31" y="150"/>
                  </a:lnTo>
                  <a:lnTo>
                    <a:pt x="35" y="142"/>
                  </a:lnTo>
                  <a:lnTo>
                    <a:pt x="42" y="132"/>
                  </a:lnTo>
                  <a:lnTo>
                    <a:pt x="42" y="130"/>
                  </a:lnTo>
                  <a:lnTo>
                    <a:pt x="1" y="5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4" name="Freeform 724"/>
            <p:cNvSpPr>
              <a:spLocks/>
            </p:cNvSpPr>
            <p:nvPr/>
          </p:nvSpPr>
          <p:spPr bwMode="auto">
            <a:xfrm>
              <a:off x="2971189" y="4438467"/>
              <a:ext cx="273786" cy="309601"/>
            </a:xfrm>
            <a:custGeom>
              <a:avLst/>
              <a:gdLst>
                <a:gd name="T0" fmla="*/ 0 w 563"/>
                <a:gd name="T1" fmla="*/ 0 h 646"/>
                <a:gd name="T2" fmla="*/ 0 w 563"/>
                <a:gd name="T3" fmla="*/ 0 h 646"/>
                <a:gd name="T4" fmla="*/ 0 w 563"/>
                <a:gd name="T5" fmla="*/ 0 h 646"/>
                <a:gd name="T6" fmla="*/ 0 w 563"/>
                <a:gd name="T7" fmla="*/ 0 h 646"/>
                <a:gd name="T8" fmla="*/ 0 w 563"/>
                <a:gd name="T9" fmla="*/ 0 h 646"/>
                <a:gd name="T10" fmla="*/ 0 w 563"/>
                <a:gd name="T11" fmla="*/ 0 h 646"/>
                <a:gd name="T12" fmla="*/ 0 w 563"/>
                <a:gd name="T13" fmla="*/ 0 h 646"/>
                <a:gd name="T14" fmla="*/ 0 w 563"/>
                <a:gd name="T15" fmla="*/ 0 h 646"/>
                <a:gd name="T16" fmla="*/ 0 w 563"/>
                <a:gd name="T17" fmla="*/ 0 h 646"/>
                <a:gd name="T18" fmla="*/ 0 w 563"/>
                <a:gd name="T19" fmla="*/ 0 h 646"/>
                <a:gd name="T20" fmla="*/ 1 w 563"/>
                <a:gd name="T21" fmla="*/ 0 h 646"/>
                <a:gd name="T22" fmla="*/ 1 w 563"/>
                <a:gd name="T23" fmla="*/ 0 h 646"/>
                <a:gd name="T24" fmla="*/ 1 w 563"/>
                <a:gd name="T25" fmla="*/ 0 h 646"/>
                <a:gd name="T26" fmla="*/ 1 w 563"/>
                <a:gd name="T27" fmla="*/ 0 h 646"/>
                <a:gd name="T28" fmla="*/ 1 w 563"/>
                <a:gd name="T29" fmla="*/ 0 h 646"/>
                <a:gd name="T30" fmla="*/ 1 w 563"/>
                <a:gd name="T31" fmla="*/ 0 h 646"/>
                <a:gd name="T32" fmla="*/ 1 w 563"/>
                <a:gd name="T33" fmla="*/ 0 h 646"/>
                <a:gd name="T34" fmla="*/ 1 w 563"/>
                <a:gd name="T35" fmla="*/ 0 h 646"/>
                <a:gd name="T36" fmla="*/ 1 w 563"/>
                <a:gd name="T37" fmla="*/ 1 h 646"/>
                <a:gd name="T38" fmla="*/ 1 w 563"/>
                <a:gd name="T39" fmla="*/ 1 h 646"/>
                <a:gd name="T40" fmla="*/ 1 w 563"/>
                <a:gd name="T41" fmla="*/ 1 h 646"/>
                <a:gd name="T42" fmla="*/ 1 w 563"/>
                <a:gd name="T43" fmla="*/ 1 h 646"/>
                <a:gd name="T44" fmla="*/ 1 w 563"/>
                <a:gd name="T45" fmla="*/ 1 h 646"/>
                <a:gd name="T46" fmla="*/ 1 w 563"/>
                <a:gd name="T47" fmla="*/ 1 h 646"/>
                <a:gd name="T48" fmla="*/ 1 w 563"/>
                <a:gd name="T49" fmla="*/ 1 h 646"/>
                <a:gd name="T50" fmla="*/ 1 w 563"/>
                <a:gd name="T51" fmla="*/ 1 h 646"/>
                <a:gd name="T52" fmla="*/ 0 w 563"/>
                <a:gd name="T53" fmla="*/ 1 h 646"/>
                <a:gd name="T54" fmla="*/ 0 w 563"/>
                <a:gd name="T55" fmla="*/ 1 h 646"/>
                <a:gd name="T56" fmla="*/ 0 w 563"/>
                <a:gd name="T57" fmla="*/ 1 h 646"/>
                <a:gd name="T58" fmla="*/ 0 w 563"/>
                <a:gd name="T59" fmla="*/ 1 h 646"/>
                <a:gd name="T60" fmla="*/ 0 w 563"/>
                <a:gd name="T61" fmla="*/ 1 h 646"/>
                <a:gd name="T62" fmla="*/ 0 w 563"/>
                <a:gd name="T63" fmla="*/ 1 h 646"/>
                <a:gd name="T64" fmla="*/ 0 w 563"/>
                <a:gd name="T65" fmla="*/ 1 h 646"/>
                <a:gd name="T66" fmla="*/ 0 w 563"/>
                <a:gd name="T67" fmla="*/ 1 h 646"/>
                <a:gd name="T68" fmla="*/ 0 w 563"/>
                <a:gd name="T69" fmla="*/ 1 h 646"/>
                <a:gd name="T70" fmla="*/ 0 w 563"/>
                <a:gd name="T71" fmla="*/ 1 h 646"/>
                <a:gd name="T72" fmla="*/ 0 w 563"/>
                <a:gd name="T73" fmla="*/ 1 h 646"/>
                <a:gd name="T74" fmla="*/ 0 w 563"/>
                <a:gd name="T75" fmla="*/ 1 h 646"/>
                <a:gd name="T76" fmla="*/ 0 w 563"/>
                <a:gd name="T77" fmla="*/ 1 h 646"/>
                <a:gd name="T78" fmla="*/ 0 w 563"/>
                <a:gd name="T79" fmla="*/ 1 h 646"/>
                <a:gd name="T80" fmla="*/ 0 w 563"/>
                <a:gd name="T81" fmla="*/ 1 h 646"/>
                <a:gd name="T82" fmla="*/ 0 w 563"/>
                <a:gd name="T83" fmla="*/ 1 h 646"/>
                <a:gd name="T84" fmla="*/ 0 w 563"/>
                <a:gd name="T85" fmla="*/ 1 h 646"/>
                <a:gd name="T86" fmla="*/ 0 w 563"/>
                <a:gd name="T87" fmla="*/ 1 h 646"/>
                <a:gd name="T88" fmla="*/ 0 w 563"/>
                <a:gd name="T89" fmla="*/ 1 h 646"/>
                <a:gd name="T90" fmla="*/ 0 w 563"/>
                <a:gd name="T91" fmla="*/ 1 h 646"/>
                <a:gd name="T92" fmla="*/ 0 w 563"/>
                <a:gd name="T93" fmla="*/ 1 h 646"/>
                <a:gd name="T94" fmla="*/ 0 w 563"/>
                <a:gd name="T95" fmla="*/ 1 h 646"/>
                <a:gd name="T96" fmla="*/ 0 w 563"/>
                <a:gd name="T97" fmla="*/ 1 h 646"/>
                <a:gd name="T98" fmla="*/ 0 w 563"/>
                <a:gd name="T99" fmla="*/ 1 h 646"/>
                <a:gd name="T100" fmla="*/ 0 w 563"/>
                <a:gd name="T101" fmla="*/ 1 h 646"/>
                <a:gd name="T102" fmla="*/ 0 w 563"/>
                <a:gd name="T103" fmla="*/ 0 h 646"/>
                <a:gd name="T104" fmla="*/ 0 w 563"/>
                <a:gd name="T105" fmla="*/ 0 h 646"/>
                <a:gd name="T106" fmla="*/ 0 w 563"/>
                <a:gd name="T107" fmla="*/ 0 h 646"/>
                <a:gd name="T108" fmla="*/ 0 w 563"/>
                <a:gd name="T109" fmla="*/ 0 h 646"/>
                <a:gd name="T110" fmla="*/ 0 w 563"/>
                <a:gd name="T111" fmla="*/ 0 h 646"/>
                <a:gd name="T112" fmla="*/ 0 w 563"/>
                <a:gd name="T113" fmla="*/ 0 h 646"/>
                <a:gd name="T114" fmla="*/ 0 w 563"/>
                <a:gd name="T115" fmla="*/ 0 h 646"/>
                <a:gd name="T116" fmla="*/ 0 w 563"/>
                <a:gd name="T117" fmla="*/ 0 h 646"/>
                <a:gd name="T118" fmla="*/ 0 w 563"/>
                <a:gd name="T119" fmla="*/ 0 h 646"/>
                <a:gd name="T120" fmla="*/ 0 w 563"/>
                <a:gd name="T121" fmla="*/ 0 h 646"/>
                <a:gd name="T122" fmla="*/ 0 w 563"/>
                <a:gd name="T123" fmla="*/ 0 h 646"/>
                <a:gd name="T124" fmla="*/ 0 w 563"/>
                <a:gd name="T125" fmla="*/ 0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3"/>
                <a:gd name="T190" fmla="*/ 0 h 646"/>
                <a:gd name="T191" fmla="*/ 563 w 563"/>
                <a:gd name="T192" fmla="*/ 646 h 6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3" h="646">
                  <a:moveTo>
                    <a:pt x="1" y="59"/>
                  </a:moveTo>
                  <a:lnTo>
                    <a:pt x="3" y="57"/>
                  </a:lnTo>
                  <a:lnTo>
                    <a:pt x="9" y="57"/>
                  </a:lnTo>
                  <a:lnTo>
                    <a:pt x="25" y="62"/>
                  </a:lnTo>
                  <a:lnTo>
                    <a:pt x="60" y="63"/>
                  </a:lnTo>
                  <a:lnTo>
                    <a:pt x="101" y="46"/>
                  </a:lnTo>
                  <a:lnTo>
                    <a:pt x="141" y="6"/>
                  </a:lnTo>
                  <a:lnTo>
                    <a:pt x="199" y="0"/>
                  </a:lnTo>
                  <a:lnTo>
                    <a:pt x="202" y="3"/>
                  </a:lnTo>
                  <a:lnTo>
                    <a:pt x="207" y="8"/>
                  </a:lnTo>
                  <a:lnTo>
                    <a:pt x="208" y="59"/>
                  </a:lnTo>
                  <a:lnTo>
                    <a:pt x="202" y="69"/>
                  </a:lnTo>
                  <a:lnTo>
                    <a:pt x="201" y="75"/>
                  </a:lnTo>
                  <a:lnTo>
                    <a:pt x="207" y="95"/>
                  </a:lnTo>
                  <a:lnTo>
                    <a:pt x="220" y="112"/>
                  </a:lnTo>
                  <a:lnTo>
                    <a:pt x="244" y="129"/>
                  </a:lnTo>
                  <a:lnTo>
                    <a:pt x="300" y="137"/>
                  </a:lnTo>
                  <a:lnTo>
                    <a:pt x="304" y="142"/>
                  </a:lnTo>
                  <a:lnTo>
                    <a:pt x="306" y="146"/>
                  </a:lnTo>
                  <a:lnTo>
                    <a:pt x="313" y="152"/>
                  </a:lnTo>
                  <a:lnTo>
                    <a:pt x="352" y="164"/>
                  </a:lnTo>
                  <a:lnTo>
                    <a:pt x="371" y="180"/>
                  </a:lnTo>
                  <a:lnTo>
                    <a:pt x="402" y="180"/>
                  </a:lnTo>
                  <a:lnTo>
                    <a:pt x="424" y="195"/>
                  </a:lnTo>
                  <a:lnTo>
                    <a:pt x="435" y="216"/>
                  </a:lnTo>
                  <a:lnTo>
                    <a:pt x="436" y="229"/>
                  </a:lnTo>
                  <a:lnTo>
                    <a:pt x="442" y="240"/>
                  </a:lnTo>
                  <a:lnTo>
                    <a:pt x="440" y="263"/>
                  </a:lnTo>
                  <a:lnTo>
                    <a:pt x="433" y="264"/>
                  </a:lnTo>
                  <a:lnTo>
                    <a:pt x="434" y="271"/>
                  </a:lnTo>
                  <a:lnTo>
                    <a:pt x="451" y="314"/>
                  </a:lnTo>
                  <a:lnTo>
                    <a:pt x="526" y="319"/>
                  </a:lnTo>
                  <a:lnTo>
                    <a:pt x="529" y="320"/>
                  </a:lnTo>
                  <a:lnTo>
                    <a:pt x="532" y="322"/>
                  </a:lnTo>
                  <a:lnTo>
                    <a:pt x="533" y="326"/>
                  </a:lnTo>
                  <a:lnTo>
                    <a:pt x="529" y="341"/>
                  </a:lnTo>
                  <a:lnTo>
                    <a:pt x="533" y="363"/>
                  </a:lnTo>
                  <a:lnTo>
                    <a:pt x="548" y="369"/>
                  </a:lnTo>
                  <a:lnTo>
                    <a:pt x="550" y="371"/>
                  </a:lnTo>
                  <a:lnTo>
                    <a:pt x="563" y="399"/>
                  </a:lnTo>
                  <a:lnTo>
                    <a:pt x="563" y="457"/>
                  </a:lnTo>
                  <a:lnTo>
                    <a:pt x="554" y="476"/>
                  </a:lnTo>
                  <a:lnTo>
                    <a:pt x="553" y="487"/>
                  </a:lnTo>
                  <a:lnTo>
                    <a:pt x="555" y="491"/>
                  </a:lnTo>
                  <a:lnTo>
                    <a:pt x="555" y="501"/>
                  </a:lnTo>
                  <a:lnTo>
                    <a:pt x="555" y="503"/>
                  </a:lnTo>
                  <a:lnTo>
                    <a:pt x="548" y="504"/>
                  </a:lnTo>
                  <a:lnTo>
                    <a:pt x="547" y="506"/>
                  </a:lnTo>
                  <a:lnTo>
                    <a:pt x="511" y="466"/>
                  </a:lnTo>
                  <a:lnTo>
                    <a:pt x="463" y="463"/>
                  </a:lnTo>
                  <a:lnTo>
                    <a:pt x="368" y="488"/>
                  </a:lnTo>
                  <a:lnTo>
                    <a:pt x="364" y="506"/>
                  </a:lnTo>
                  <a:lnTo>
                    <a:pt x="346" y="536"/>
                  </a:lnTo>
                  <a:lnTo>
                    <a:pt x="346" y="570"/>
                  </a:lnTo>
                  <a:lnTo>
                    <a:pt x="330" y="617"/>
                  </a:lnTo>
                  <a:lnTo>
                    <a:pt x="322" y="614"/>
                  </a:lnTo>
                  <a:lnTo>
                    <a:pt x="312" y="605"/>
                  </a:lnTo>
                  <a:lnTo>
                    <a:pt x="263" y="602"/>
                  </a:lnTo>
                  <a:lnTo>
                    <a:pt x="254" y="635"/>
                  </a:lnTo>
                  <a:lnTo>
                    <a:pt x="252" y="635"/>
                  </a:lnTo>
                  <a:lnTo>
                    <a:pt x="243" y="625"/>
                  </a:lnTo>
                  <a:lnTo>
                    <a:pt x="242" y="622"/>
                  </a:lnTo>
                  <a:lnTo>
                    <a:pt x="240" y="621"/>
                  </a:lnTo>
                  <a:lnTo>
                    <a:pt x="236" y="616"/>
                  </a:lnTo>
                  <a:lnTo>
                    <a:pt x="233" y="612"/>
                  </a:lnTo>
                  <a:lnTo>
                    <a:pt x="181" y="607"/>
                  </a:lnTo>
                  <a:lnTo>
                    <a:pt x="170" y="590"/>
                  </a:lnTo>
                  <a:lnTo>
                    <a:pt x="166" y="590"/>
                  </a:lnTo>
                  <a:lnTo>
                    <a:pt x="130" y="627"/>
                  </a:lnTo>
                  <a:lnTo>
                    <a:pt x="128" y="631"/>
                  </a:lnTo>
                  <a:lnTo>
                    <a:pt x="124" y="640"/>
                  </a:lnTo>
                  <a:lnTo>
                    <a:pt x="119" y="643"/>
                  </a:lnTo>
                  <a:lnTo>
                    <a:pt x="118" y="644"/>
                  </a:lnTo>
                  <a:lnTo>
                    <a:pt x="108" y="644"/>
                  </a:lnTo>
                  <a:lnTo>
                    <a:pt x="104" y="646"/>
                  </a:lnTo>
                  <a:lnTo>
                    <a:pt x="88" y="646"/>
                  </a:lnTo>
                  <a:lnTo>
                    <a:pt x="82" y="643"/>
                  </a:lnTo>
                  <a:lnTo>
                    <a:pt x="71" y="574"/>
                  </a:lnTo>
                  <a:lnTo>
                    <a:pt x="67" y="566"/>
                  </a:lnTo>
                  <a:lnTo>
                    <a:pt x="64" y="543"/>
                  </a:lnTo>
                  <a:lnTo>
                    <a:pt x="53" y="536"/>
                  </a:lnTo>
                  <a:lnTo>
                    <a:pt x="51" y="533"/>
                  </a:lnTo>
                  <a:lnTo>
                    <a:pt x="51" y="519"/>
                  </a:lnTo>
                  <a:lnTo>
                    <a:pt x="48" y="516"/>
                  </a:lnTo>
                  <a:lnTo>
                    <a:pt x="41" y="513"/>
                  </a:lnTo>
                  <a:lnTo>
                    <a:pt x="42" y="497"/>
                  </a:lnTo>
                  <a:lnTo>
                    <a:pt x="44" y="496"/>
                  </a:lnTo>
                  <a:lnTo>
                    <a:pt x="51" y="493"/>
                  </a:lnTo>
                  <a:lnTo>
                    <a:pt x="53" y="490"/>
                  </a:lnTo>
                  <a:lnTo>
                    <a:pt x="53" y="488"/>
                  </a:lnTo>
                  <a:lnTo>
                    <a:pt x="50" y="483"/>
                  </a:lnTo>
                  <a:lnTo>
                    <a:pt x="51" y="478"/>
                  </a:lnTo>
                  <a:lnTo>
                    <a:pt x="54" y="473"/>
                  </a:lnTo>
                  <a:lnTo>
                    <a:pt x="53" y="465"/>
                  </a:lnTo>
                  <a:lnTo>
                    <a:pt x="32" y="445"/>
                  </a:lnTo>
                  <a:lnTo>
                    <a:pt x="25" y="402"/>
                  </a:lnTo>
                  <a:lnTo>
                    <a:pt x="19" y="394"/>
                  </a:lnTo>
                  <a:lnTo>
                    <a:pt x="16" y="391"/>
                  </a:lnTo>
                  <a:lnTo>
                    <a:pt x="6" y="380"/>
                  </a:lnTo>
                  <a:lnTo>
                    <a:pt x="5" y="380"/>
                  </a:lnTo>
                  <a:lnTo>
                    <a:pt x="2" y="375"/>
                  </a:lnTo>
                  <a:lnTo>
                    <a:pt x="0" y="374"/>
                  </a:lnTo>
                  <a:lnTo>
                    <a:pt x="1" y="369"/>
                  </a:lnTo>
                  <a:lnTo>
                    <a:pt x="31" y="328"/>
                  </a:lnTo>
                  <a:lnTo>
                    <a:pt x="32" y="320"/>
                  </a:lnTo>
                  <a:lnTo>
                    <a:pt x="30" y="317"/>
                  </a:lnTo>
                  <a:lnTo>
                    <a:pt x="25" y="311"/>
                  </a:lnTo>
                  <a:lnTo>
                    <a:pt x="21" y="310"/>
                  </a:lnTo>
                  <a:lnTo>
                    <a:pt x="18" y="306"/>
                  </a:lnTo>
                  <a:lnTo>
                    <a:pt x="16" y="305"/>
                  </a:lnTo>
                  <a:lnTo>
                    <a:pt x="14" y="281"/>
                  </a:lnTo>
                  <a:lnTo>
                    <a:pt x="19" y="272"/>
                  </a:lnTo>
                  <a:lnTo>
                    <a:pt x="23" y="270"/>
                  </a:lnTo>
                  <a:lnTo>
                    <a:pt x="25" y="264"/>
                  </a:lnTo>
                  <a:lnTo>
                    <a:pt x="25" y="259"/>
                  </a:lnTo>
                  <a:lnTo>
                    <a:pt x="23" y="254"/>
                  </a:lnTo>
                  <a:lnTo>
                    <a:pt x="16" y="243"/>
                  </a:lnTo>
                  <a:lnTo>
                    <a:pt x="16" y="241"/>
                  </a:lnTo>
                  <a:lnTo>
                    <a:pt x="19" y="236"/>
                  </a:lnTo>
                  <a:lnTo>
                    <a:pt x="30" y="231"/>
                  </a:lnTo>
                  <a:lnTo>
                    <a:pt x="32" y="229"/>
                  </a:lnTo>
                  <a:lnTo>
                    <a:pt x="31" y="150"/>
                  </a:lnTo>
                  <a:lnTo>
                    <a:pt x="35" y="142"/>
                  </a:lnTo>
                  <a:lnTo>
                    <a:pt x="42" y="132"/>
                  </a:lnTo>
                  <a:lnTo>
                    <a:pt x="42" y="130"/>
                  </a:lnTo>
                  <a:lnTo>
                    <a:pt x="1" y="5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5" name="Freeform 725"/>
            <p:cNvSpPr>
              <a:spLocks/>
            </p:cNvSpPr>
            <p:nvPr/>
          </p:nvSpPr>
          <p:spPr bwMode="auto">
            <a:xfrm>
              <a:off x="3226824" y="4929366"/>
              <a:ext cx="122522" cy="128303"/>
            </a:xfrm>
            <a:custGeom>
              <a:avLst/>
              <a:gdLst>
                <a:gd name="T0" fmla="*/ 0 w 250"/>
                <a:gd name="T1" fmla="*/ 0 h 270"/>
                <a:gd name="T2" fmla="*/ 0 w 250"/>
                <a:gd name="T3" fmla="*/ 0 h 270"/>
                <a:gd name="T4" fmla="*/ 0 w 250"/>
                <a:gd name="T5" fmla="*/ 0 h 270"/>
                <a:gd name="T6" fmla="*/ 0 w 250"/>
                <a:gd name="T7" fmla="*/ 0 h 270"/>
                <a:gd name="T8" fmla="*/ 0 w 250"/>
                <a:gd name="T9" fmla="*/ 0 h 270"/>
                <a:gd name="T10" fmla="*/ 0 w 250"/>
                <a:gd name="T11" fmla="*/ 0 h 270"/>
                <a:gd name="T12" fmla="*/ 0 w 250"/>
                <a:gd name="T13" fmla="*/ 0 h 270"/>
                <a:gd name="T14" fmla="*/ 0 w 250"/>
                <a:gd name="T15" fmla="*/ 0 h 270"/>
                <a:gd name="T16" fmla="*/ 0 w 250"/>
                <a:gd name="T17" fmla="*/ 0 h 270"/>
                <a:gd name="T18" fmla="*/ 0 w 250"/>
                <a:gd name="T19" fmla="*/ 0 h 270"/>
                <a:gd name="T20" fmla="*/ 0 w 250"/>
                <a:gd name="T21" fmla="*/ 0 h 270"/>
                <a:gd name="T22" fmla="*/ 0 w 250"/>
                <a:gd name="T23" fmla="*/ 0 h 270"/>
                <a:gd name="T24" fmla="*/ 0 w 250"/>
                <a:gd name="T25" fmla="*/ 0 h 270"/>
                <a:gd name="T26" fmla="*/ 0 w 250"/>
                <a:gd name="T27" fmla="*/ 0 h 270"/>
                <a:gd name="T28" fmla="*/ 0 w 250"/>
                <a:gd name="T29" fmla="*/ 0 h 270"/>
                <a:gd name="T30" fmla="*/ 0 w 250"/>
                <a:gd name="T31" fmla="*/ 0 h 270"/>
                <a:gd name="T32" fmla="*/ 0 w 250"/>
                <a:gd name="T33" fmla="*/ 0 h 270"/>
                <a:gd name="T34" fmla="*/ 0 w 250"/>
                <a:gd name="T35" fmla="*/ 0 h 270"/>
                <a:gd name="T36" fmla="*/ 0 w 250"/>
                <a:gd name="T37" fmla="*/ 0 h 270"/>
                <a:gd name="T38" fmla="*/ 0 w 250"/>
                <a:gd name="T39" fmla="*/ 0 h 270"/>
                <a:gd name="T40" fmla="*/ 0 w 250"/>
                <a:gd name="T41" fmla="*/ 0 h 270"/>
                <a:gd name="T42" fmla="*/ 0 w 250"/>
                <a:gd name="T43" fmla="*/ 0 h 270"/>
                <a:gd name="T44" fmla="*/ 0 w 250"/>
                <a:gd name="T45" fmla="*/ 0 h 270"/>
                <a:gd name="T46" fmla="*/ 0 w 250"/>
                <a:gd name="T47" fmla="*/ 0 h 270"/>
                <a:gd name="T48" fmla="*/ 0 w 250"/>
                <a:gd name="T49" fmla="*/ 0 h 270"/>
                <a:gd name="T50" fmla="*/ 0 w 250"/>
                <a:gd name="T51" fmla="*/ 0 h 270"/>
                <a:gd name="T52" fmla="*/ 0 w 250"/>
                <a:gd name="T53" fmla="*/ 0 h 270"/>
                <a:gd name="T54" fmla="*/ 0 w 250"/>
                <a:gd name="T55" fmla="*/ 0 h 270"/>
                <a:gd name="T56" fmla="*/ 0 w 250"/>
                <a:gd name="T57" fmla="*/ 0 h 270"/>
                <a:gd name="T58" fmla="*/ 0 w 250"/>
                <a:gd name="T59" fmla="*/ 0 h 270"/>
                <a:gd name="T60" fmla="*/ 0 w 250"/>
                <a:gd name="T61" fmla="*/ 0 h 270"/>
                <a:gd name="T62" fmla="*/ 0 w 250"/>
                <a:gd name="T63" fmla="*/ 0 h 270"/>
                <a:gd name="T64" fmla="*/ 0 w 250"/>
                <a:gd name="T65" fmla="*/ 0 h 270"/>
                <a:gd name="T66" fmla="*/ 0 w 250"/>
                <a:gd name="T67" fmla="*/ 0 h 270"/>
                <a:gd name="T68" fmla="*/ 0 w 250"/>
                <a:gd name="T69" fmla="*/ 0 h 270"/>
                <a:gd name="T70" fmla="*/ 0 w 250"/>
                <a:gd name="T71" fmla="*/ 0 h 270"/>
                <a:gd name="T72" fmla="*/ 0 w 250"/>
                <a:gd name="T73" fmla="*/ 0 h 270"/>
                <a:gd name="T74" fmla="*/ 0 w 250"/>
                <a:gd name="T75" fmla="*/ 0 h 270"/>
                <a:gd name="T76" fmla="*/ 0 w 250"/>
                <a:gd name="T77" fmla="*/ 0 h 270"/>
                <a:gd name="T78" fmla="*/ 0 w 250"/>
                <a:gd name="T79" fmla="*/ 0 h 270"/>
                <a:gd name="T80" fmla="*/ 0 w 250"/>
                <a:gd name="T81" fmla="*/ 0 h 270"/>
                <a:gd name="T82" fmla="*/ 0 w 250"/>
                <a:gd name="T83" fmla="*/ 0 h 270"/>
                <a:gd name="T84" fmla="*/ 0 w 250"/>
                <a:gd name="T85" fmla="*/ 0 h 270"/>
                <a:gd name="T86" fmla="*/ 0 w 250"/>
                <a:gd name="T87" fmla="*/ 0 h 270"/>
                <a:gd name="T88" fmla="*/ 0 w 250"/>
                <a:gd name="T89" fmla="*/ 0 h 270"/>
                <a:gd name="T90" fmla="*/ 0 w 250"/>
                <a:gd name="T91" fmla="*/ 0 h 270"/>
                <a:gd name="T92" fmla="*/ 0 w 250"/>
                <a:gd name="T93" fmla="*/ 0 h 270"/>
                <a:gd name="T94" fmla="*/ 0 w 250"/>
                <a:gd name="T95" fmla="*/ 0 h 270"/>
                <a:gd name="T96" fmla="*/ 0 w 250"/>
                <a:gd name="T97" fmla="*/ 0 h 270"/>
                <a:gd name="T98" fmla="*/ 0 w 250"/>
                <a:gd name="T99" fmla="*/ 0 h 270"/>
                <a:gd name="T100" fmla="*/ 0 w 250"/>
                <a:gd name="T101" fmla="*/ 0 h 270"/>
                <a:gd name="T102" fmla="*/ 0 w 250"/>
                <a:gd name="T103" fmla="*/ 0 h 270"/>
                <a:gd name="T104" fmla="*/ 0 w 250"/>
                <a:gd name="T105" fmla="*/ 0 h 270"/>
                <a:gd name="T106" fmla="*/ 0 w 250"/>
                <a:gd name="T107" fmla="*/ 0 h 270"/>
                <a:gd name="T108" fmla="*/ 0 w 250"/>
                <a:gd name="T109" fmla="*/ 0 h 270"/>
                <a:gd name="T110" fmla="*/ 0 w 250"/>
                <a:gd name="T111" fmla="*/ 0 h 270"/>
                <a:gd name="T112" fmla="*/ 0 w 250"/>
                <a:gd name="T113" fmla="*/ 0 h 270"/>
                <a:gd name="T114" fmla="*/ 0 w 250"/>
                <a:gd name="T115" fmla="*/ 0 h 270"/>
                <a:gd name="T116" fmla="*/ 0 w 250"/>
                <a:gd name="T117" fmla="*/ 0 h 270"/>
                <a:gd name="T118" fmla="*/ 0 w 250"/>
                <a:gd name="T119" fmla="*/ 0 h 2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
                <a:gd name="T181" fmla="*/ 0 h 270"/>
                <a:gd name="T182" fmla="*/ 250 w 250"/>
                <a:gd name="T183" fmla="*/ 270 h 2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 h="270">
                  <a:moveTo>
                    <a:pt x="0" y="216"/>
                  </a:moveTo>
                  <a:lnTo>
                    <a:pt x="1" y="216"/>
                  </a:lnTo>
                  <a:lnTo>
                    <a:pt x="6" y="217"/>
                  </a:lnTo>
                  <a:lnTo>
                    <a:pt x="21" y="234"/>
                  </a:lnTo>
                  <a:lnTo>
                    <a:pt x="24" y="241"/>
                  </a:lnTo>
                  <a:lnTo>
                    <a:pt x="56" y="243"/>
                  </a:lnTo>
                  <a:lnTo>
                    <a:pt x="105" y="266"/>
                  </a:lnTo>
                  <a:lnTo>
                    <a:pt x="139" y="262"/>
                  </a:lnTo>
                  <a:lnTo>
                    <a:pt x="168" y="270"/>
                  </a:lnTo>
                  <a:lnTo>
                    <a:pt x="193" y="259"/>
                  </a:lnTo>
                  <a:lnTo>
                    <a:pt x="214" y="241"/>
                  </a:lnTo>
                  <a:lnTo>
                    <a:pt x="216" y="234"/>
                  </a:lnTo>
                  <a:lnTo>
                    <a:pt x="229" y="217"/>
                  </a:lnTo>
                  <a:lnTo>
                    <a:pt x="232" y="206"/>
                  </a:lnTo>
                  <a:lnTo>
                    <a:pt x="237" y="202"/>
                  </a:lnTo>
                  <a:lnTo>
                    <a:pt x="233" y="198"/>
                  </a:lnTo>
                  <a:lnTo>
                    <a:pt x="232" y="197"/>
                  </a:lnTo>
                  <a:lnTo>
                    <a:pt x="234" y="170"/>
                  </a:lnTo>
                  <a:lnTo>
                    <a:pt x="241" y="158"/>
                  </a:lnTo>
                  <a:lnTo>
                    <a:pt x="243" y="156"/>
                  </a:lnTo>
                  <a:lnTo>
                    <a:pt x="245" y="151"/>
                  </a:lnTo>
                  <a:lnTo>
                    <a:pt x="250" y="149"/>
                  </a:lnTo>
                  <a:lnTo>
                    <a:pt x="250" y="147"/>
                  </a:lnTo>
                  <a:lnTo>
                    <a:pt x="247" y="141"/>
                  </a:lnTo>
                  <a:lnTo>
                    <a:pt x="228" y="128"/>
                  </a:lnTo>
                  <a:lnTo>
                    <a:pt x="223" y="109"/>
                  </a:lnTo>
                  <a:lnTo>
                    <a:pt x="219" y="102"/>
                  </a:lnTo>
                  <a:lnTo>
                    <a:pt x="208" y="96"/>
                  </a:lnTo>
                  <a:lnTo>
                    <a:pt x="204" y="96"/>
                  </a:lnTo>
                  <a:lnTo>
                    <a:pt x="195" y="92"/>
                  </a:lnTo>
                  <a:lnTo>
                    <a:pt x="190" y="88"/>
                  </a:lnTo>
                  <a:lnTo>
                    <a:pt x="184" y="77"/>
                  </a:lnTo>
                  <a:lnTo>
                    <a:pt x="181" y="75"/>
                  </a:lnTo>
                  <a:lnTo>
                    <a:pt x="172" y="73"/>
                  </a:lnTo>
                  <a:lnTo>
                    <a:pt x="164" y="66"/>
                  </a:lnTo>
                  <a:lnTo>
                    <a:pt x="158" y="66"/>
                  </a:lnTo>
                  <a:lnTo>
                    <a:pt x="155" y="65"/>
                  </a:lnTo>
                  <a:lnTo>
                    <a:pt x="152" y="63"/>
                  </a:lnTo>
                  <a:lnTo>
                    <a:pt x="142" y="47"/>
                  </a:lnTo>
                  <a:lnTo>
                    <a:pt x="141" y="44"/>
                  </a:lnTo>
                  <a:lnTo>
                    <a:pt x="136" y="41"/>
                  </a:lnTo>
                  <a:lnTo>
                    <a:pt x="124" y="50"/>
                  </a:lnTo>
                  <a:lnTo>
                    <a:pt x="122" y="50"/>
                  </a:lnTo>
                  <a:lnTo>
                    <a:pt x="115" y="50"/>
                  </a:lnTo>
                  <a:lnTo>
                    <a:pt x="108" y="30"/>
                  </a:lnTo>
                  <a:lnTo>
                    <a:pt x="77" y="2"/>
                  </a:lnTo>
                  <a:lnTo>
                    <a:pt x="72" y="0"/>
                  </a:lnTo>
                  <a:lnTo>
                    <a:pt x="68" y="0"/>
                  </a:lnTo>
                  <a:lnTo>
                    <a:pt x="64" y="2"/>
                  </a:lnTo>
                  <a:lnTo>
                    <a:pt x="60" y="7"/>
                  </a:lnTo>
                  <a:lnTo>
                    <a:pt x="54" y="10"/>
                  </a:lnTo>
                  <a:lnTo>
                    <a:pt x="38" y="8"/>
                  </a:lnTo>
                  <a:lnTo>
                    <a:pt x="37" y="13"/>
                  </a:lnTo>
                  <a:lnTo>
                    <a:pt x="29" y="21"/>
                  </a:lnTo>
                  <a:lnTo>
                    <a:pt x="24" y="83"/>
                  </a:lnTo>
                  <a:lnTo>
                    <a:pt x="17" y="105"/>
                  </a:lnTo>
                  <a:lnTo>
                    <a:pt x="16" y="155"/>
                  </a:lnTo>
                  <a:lnTo>
                    <a:pt x="14" y="162"/>
                  </a:lnTo>
                  <a:lnTo>
                    <a:pt x="6" y="172"/>
                  </a:lnTo>
                  <a:lnTo>
                    <a:pt x="0" y="2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6" name="Freeform 726"/>
            <p:cNvSpPr>
              <a:spLocks/>
            </p:cNvSpPr>
            <p:nvPr/>
          </p:nvSpPr>
          <p:spPr bwMode="auto">
            <a:xfrm>
              <a:off x="3226824" y="4929366"/>
              <a:ext cx="122522" cy="128303"/>
            </a:xfrm>
            <a:custGeom>
              <a:avLst/>
              <a:gdLst>
                <a:gd name="T0" fmla="*/ 0 w 250"/>
                <a:gd name="T1" fmla="*/ 0 h 270"/>
                <a:gd name="T2" fmla="*/ 0 w 250"/>
                <a:gd name="T3" fmla="*/ 0 h 270"/>
                <a:gd name="T4" fmla="*/ 0 w 250"/>
                <a:gd name="T5" fmla="*/ 0 h 270"/>
                <a:gd name="T6" fmla="*/ 0 w 250"/>
                <a:gd name="T7" fmla="*/ 0 h 270"/>
                <a:gd name="T8" fmla="*/ 0 w 250"/>
                <a:gd name="T9" fmla="*/ 0 h 270"/>
                <a:gd name="T10" fmla="*/ 0 w 250"/>
                <a:gd name="T11" fmla="*/ 0 h 270"/>
                <a:gd name="T12" fmla="*/ 0 w 250"/>
                <a:gd name="T13" fmla="*/ 0 h 270"/>
                <a:gd name="T14" fmla="*/ 0 w 250"/>
                <a:gd name="T15" fmla="*/ 0 h 270"/>
                <a:gd name="T16" fmla="*/ 0 w 250"/>
                <a:gd name="T17" fmla="*/ 0 h 270"/>
                <a:gd name="T18" fmla="*/ 0 w 250"/>
                <a:gd name="T19" fmla="*/ 0 h 270"/>
                <a:gd name="T20" fmla="*/ 0 w 250"/>
                <a:gd name="T21" fmla="*/ 0 h 270"/>
                <a:gd name="T22" fmla="*/ 0 w 250"/>
                <a:gd name="T23" fmla="*/ 0 h 270"/>
                <a:gd name="T24" fmla="*/ 0 w 250"/>
                <a:gd name="T25" fmla="*/ 0 h 270"/>
                <a:gd name="T26" fmla="*/ 0 w 250"/>
                <a:gd name="T27" fmla="*/ 0 h 270"/>
                <a:gd name="T28" fmla="*/ 0 w 250"/>
                <a:gd name="T29" fmla="*/ 0 h 270"/>
                <a:gd name="T30" fmla="*/ 0 w 250"/>
                <a:gd name="T31" fmla="*/ 0 h 270"/>
                <a:gd name="T32" fmla="*/ 0 w 250"/>
                <a:gd name="T33" fmla="*/ 0 h 270"/>
                <a:gd name="T34" fmla="*/ 0 w 250"/>
                <a:gd name="T35" fmla="*/ 0 h 270"/>
                <a:gd name="T36" fmla="*/ 0 w 250"/>
                <a:gd name="T37" fmla="*/ 0 h 270"/>
                <a:gd name="T38" fmla="*/ 0 w 250"/>
                <a:gd name="T39" fmla="*/ 0 h 270"/>
                <a:gd name="T40" fmla="*/ 0 w 250"/>
                <a:gd name="T41" fmla="*/ 0 h 270"/>
                <a:gd name="T42" fmla="*/ 0 w 250"/>
                <a:gd name="T43" fmla="*/ 0 h 270"/>
                <a:gd name="T44" fmla="*/ 0 w 250"/>
                <a:gd name="T45" fmla="*/ 0 h 270"/>
                <a:gd name="T46" fmla="*/ 0 w 250"/>
                <a:gd name="T47" fmla="*/ 0 h 270"/>
                <a:gd name="T48" fmla="*/ 0 w 250"/>
                <a:gd name="T49" fmla="*/ 0 h 270"/>
                <a:gd name="T50" fmla="*/ 0 w 250"/>
                <a:gd name="T51" fmla="*/ 0 h 270"/>
                <a:gd name="T52" fmla="*/ 0 w 250"/>
                <a:gd name="T53" fmla="*/ 0 h 270"/>
                <a:gd name="T54" fmla="*/ 0 w 250"/>
                <a:gd name="T55" fmla="*/ 0 h 270"/>
                <a:gd name="T56" fmla="*/ 0 w 250"/>
                <a:gd name="T57" fmla="*/ 0 h 270"/>
                <a:gd name="T58" fmla="*/ 0 w 250"/>
                <a:gd name="T59" fmla="*/ 0 h 270"/>
                <a:gd name="T60" fmla="*/ 0 w 250"/>
                <a:gd name="T61" fmla="*/ 0 h 270"/>
                <a:gd name="T62" fmla="*/ 0 w 250"/>
                <a:gd name="T63" fmla="*/ 0 h 270"/>
                <a:gd name="T64" fmla="*/ 0 w 250"/>
                <a:gd name="T65" fmla="*/ 0 h 270"/>
                <a:gd name="T66" fmla="*/ 0 w 250"/>
                <a:gd name="T67" fmla="*/ 0 h 270"/>
                <a:gd name="T68" fmla="*/ 0 w 250"/>
                <a:gd name="T69" fmla="*/ 0 h 270"/>
                <a:gd name="T70" fmla="*/ 0 w 250"/>
                <a:gd name="T71" fmla="*/ 0 h 270"/>
                <a:gd name="T72" fmla="*/ 0 w 250"/>
                <a:gd name="T73" fmla="*/ 0 h 270"/>
                <a:gd name="T74" fmla="*/ 0 w 250"/>
                <a:gd name="T75" fmla="*/ 0 h 270"/>
                <a:gd name="T76" fmla="*/ 0 w 250"/>
                <a:gd name="T77" fmla="*/ 0 h 270"/>
                <a:gd name="T78" fmla="*/ 0 w 250"/>
                <a:gd name="T79" fmla="*/ 0 h 270"/>
                <a:gd name="T80" fmla="*/ 0 w 250"/>
                <a:gd name="T81" fmla="*/ 0 h 270"/>
                <a:gd name="T82" fmla="*/ 0 w 250"/>
                <a:gd name="T83" fmla="*/ 0 h 270"/>
                <a:gd name="T84" fmla="*/ 0 w 250"/>
                <a:gd name="T85" fmla="*/ 0 h 270"/>
                <a:gd name="T86" fmla="*/ 0 w 250"/>
                <a:gd name="T87" fmla="*/ 0 h 270"/>
                <a:gd name="T88" fmla="*/ 0 w 250"/>
                <a:gd name="T89" fmla="*/ 0 h 270"/>
                <a:gd name="T90" fmla="*/ 0 w 250"/>
                <a:gd name="T91" fmla="*/ 0 h 270"/>
                <a:gd name="T92" fmla="*/ 0 w 250"/>
                <a:gd name="T93" fmla="*/ 0 h 270"/>
                <a:gd name="T94" fmla="*/ 0 w 250"/>
                <a:gd name="T95" fmla="*/ 0 h 270"/>
                <a:gd name="T96" fmla="*/ 0 w 250"/>
                <a:gd name="T97" fmla="*/ 0 h 270"/>
                <a:gd name="T98" fmla="*/ 0 w 250"/>
                <a:gd name="T99" fmla="*/ 0 h 270"/>
                <a:gd name="T100" fmla="*/ 0 w 250"/>
                <a:gd name="T101" fmla="*/ 0 h 270"/>
                <a:gd name="T102" fmla="*/ 0 w 250"/>
                <a:gd name="T103" fmla="*/ 0 h 270"/>
                <a:gd name="T104" fmla="*/ 0 w 250"/>
                <a:gd name="T105" fmla="*/ 0 h 270"/>
                <a:gd name="T106" fmla="*/ 0 w 250"/>
                <a:gd name="T107" fmla="*/ 0 h 270"/>
                <a:gd name="T108" fmla="*/ 0 w 250"/>
                <a:gd name="T109" fmla="*/ 0 h 270"/>
                <a:gd name="T110" fmla="*/ 0 w 250"/>
                <a:gd name="T111" fmla="*/ 0 h 270"/>
                <a:gd name="T112" fmla="*/ 0 w 250"/>
                <a:gd name="T113" fmla="*/ 0 h 270"/>
                <a:gd name="T114" fmla="*/ 0 w 250"/>
                <a:gd name="T115" fmla="*/ 0 h 270"/>
                <a:gd name="T116" fmla="*/ 0 w 250"/>
                <a:gd name="T117" fmla="*/ 0 h 270"/>
                <a:gd name="T118" fmla="*/ 0 w 250"/>
                <a:gd name="T119" fmla="*/ 0 h 2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
                <a:gd name="T181" fmla="*/ 0 h 270"/>
                <a:gd name="T182" fmla="*/ 250 w 250"/>
                <a:gd name="T183" fmla="*/ 270 h 2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 h="270">
                  <a:moveTo>
                    <a:pt x="0" y="216"/>
                  </a:moveTo>
                  <a:lnTo>
                    <a:pt x="1" y="216"/>
                  </a:lnTo>
                  <a:lnTo>
                    <a:pt x="6" y="217"/>
                  </a:lnTo>
                  <a:lnTo>
                    <a:pt x="21" y="234"/>
                  </a:lnTo>
                  <a:lnTo>
                    <a:pt x="24" y="241"/>
                  </a:lnTo>
                  <a:lnTo>
                    <a:pt x="56" y="243"/>
                  </a:lnTo>
                  <a:lnTo>
                    <a:pt x="105" y="266"/>
                  </a:lnTo>
                  <a:lnTo>
                    <a:pt x="139" y="262"/>
                  </a:lnTo>
                  <a:lnTo>
                    <a:pt x="168" y="270"/>
                  </a:lnTo>
                  <a:lnTo>
                    <a:pt x="193" y="259"/>
                  </a:lnTo>
                  <a:lnTo>
                    <a:pt x="214" y="241"/>
                  </a:lnTo>
                  <a:lnTo>
                    <a:pt x="216" y="234"/>
                  </a:lnTo>
                  <a:lnTo>
                    <a:pt x="229" y="217"/>
                  </a:lnTo>
                  <a:lnTo>
                    <a:pt x="232" y="206"/>
                  </a:lnTo>
                  <a:lnTo>
                    <a:pt x="237" y="202"/>
                  </a:lnTo>
                  <a:lnTo>
                    <a:pt x="233" y="198"/>
                  </a:lnTo>
                  <a:lnTo>
                    <a:pt x="232" y="197"/>
                  </a:lnTo>
                  <a:lnTo>
                    <a:pt x="234" y="170"/>
                  </a:lnTo>
                  <a:lnTo>
                    <a:pt x="241" y="158"/>
                  </a:lnTo>
                  <a:lnTo>
                    <a:pt x="243" y="156"/>
                  </a:lnTo>
                  <a:lnTo>
                    <a:pt x="245" y="151"/>
                  </a:lnTo>
                  <a:lnTo>
                    <a:pt x="250" y="149"/>
                  </a:lnTo>
                  <a:lnTo>
                    <a:pt x="250" y="147"/>
                  </a:lnTo>
                  <a:lnTo>
                    <a:pt x="247" y="141"/>
                  </a:lnTo>
                  <a:lnTo>
                    <a:pt x="228" y="128"/>
                  </a:lnTo>
                  <a:lnTo>
                    <a:pt x="223" y="109"/>
                  </a:lnTo>
                  <a:lnTo>
                    <a:pt x="219" y="102"/>
                  </a:lnTo>
                  <a:lnTo>
                    <a:pt x="208" y="96"/>
                  </a:lnTo>
                  <a:lnTo>
                    <a:pt x="204" y="96"/>
                  </a:lnTo>
                  <a:lnTo>
                    <a:pt x="195" y="92"/>
                  </a:lnTo>
                  <a:lnTo>
                    <a:pt x="190" y="88"/>
                  </a:lnTo>
                  <a:lnTo>
                    <a:pt x="184" y="77"/>
                  </a:lnTo>
                  <a:lnTo>
                    <a:pt x="181" y="75"/>
                  </a:lnTo>
                  <a:lnTo>
                    <a:pt x="172" y="73"/>
                  </a:lnTo>
                  <a:lnTo>
                    <a:pt x="164" y="66"/>
                  </a:lnTo>
                  <a:lnTo>
                    <a:pt x="158" y="66"/>
                  </a:lnTo>
                  <a:lnTo>
                    <a:pt x="155" y="65"/>
                  </a:lnTo>
                  <a:lnTo>
                    <a:pt x="152" y="63"/>
                  </a:lnTo>
                  <a:lnTo>
                    <a:pt x="142" y="47"/>
                  </a:lnTo>
                  <a:lnTo>
                    <a:pt x="141" y="44"/>
                  </a:lnTo>
                  <a:lnTo>
                    <a:pt x="136" y="41"/>
                  </a:lnTo>
                  <a:lnTo>
                    <a:pt x="124" y="50"/>
                  </a:lnTo>
                  <a:lnTo>
                    <a:pt x="122" y="50"/>
                  </a:lnTo>
                  <a:lnTo>
                    <a:pt x="115" y="50"/>
                  </a:lnTo>
                  <a:lnTo>
                    <a:pt x="108" y="30"/>
                  </a:lnTo>
                  <a:lnTo>
                    <a:pt x="77" y="2"/>
                  </a:lnTo>
                  <a:lnTo>
                    <a:pt x="72" y="0"/>
                  </a:lnTo>
                  <a:lnTo>
                    <a:pt x="68" y="0"/>
                  </a:lnTo>
                  <a:lnTo>
                    <a:pt x="64" y="2"/>
                  </a:lnTo>
                  <a:lnTo>
                    <a:pt x="60" y="7"/>
                  </a:lnTo>
                  <a:lnTo>
                    <a:pt x="54" y="10"/>
                  </a:lnTo>
                  <a:lnTo>
                    <a:pt x="38" y="8"/>
                  </a:lnTo>
                  <a:lnTo>
                    <a:pt x="37" y="13"/>
                  </a:lnTo>
                  <a:lnTo>
                    <a:pt x="29" y="21"/>
                  </a:lnTo>
                  <a:lnTo>
                    <a:pt x="24" y="83"/>
                  </a:lnTo>
                  <a:lnTo>
                    <a:pt x="17" y="105"/>
                  </a:lnTo>
                  <a:lnTo>
                    <a:pt x="16" y="155"/>
                  </a:lnTo>
                  <a:lnTo>
                    <a:pt x="14" y="162"/>
                  </a:lnTo>
                  <a:lnTo>
                    <a:pt x="6" y="172"/>
                  </a:lnTo>
                  <a:lnTo>
                    <a:pt x="0" y="2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7" name="Freeform 727"/>
            <p:cNvSpPr>
              <a:spLocks/>
            </p:cNvSpPr>
            <p:nvPr/>
          </p:nvSpPr>
          <p:spPr bwMode="auto">
            <a:xfrm>
              <a:off x="3164806" y="4034034"/>
              <a:ext cx="108909" cy="160379"/>
            </a:xfrm>
            <a:custGeom>
              <a:avLst/>
              <a:gdLst>
                <a:gd name="T0" fmla="*/ 0 w 227"/>
                <a:gd name="T1" fmla="*/ 0 h 332"/>
                <a:gd name="T2" fmla="*/ 0 w 227"/>
                <a:gd name="T3" fmla="*/ 0 h 332"/>
                <a:gd name="T4" fmla="*/ 0 w 227"/>
                <a:gd name="T5" fmla="*/ 0 h 332"/>
                <a:gd name="T6" fmla="*/ 0 w 227"/>
                <a:gd name="T7" fmla="*/ 0 h 332"/>
                <a:gd name="T8" fmla="*/ 0 w 227"/>
                <a:gd name="T9" fmla="*/ 0 h 332"/>
                <a:gd name="T10" fmla="*/ 0 w 227"/>
                <a:gd name="T11" fmla="*/ 0 h 332"/>
                <a:gd name="T12" fmla="*/ 0 w 227"/>
                <a:gd name="T13" fmla="*/ 0 h 332"/>
                <a:gd name="T14" fmla="*/ 0 w 227"/>
                <a:gd name="T15" fmla="*/ 0 h 332"/>
                <a:gd name="T16" fmla="*/ 0 w 227"/>
                <a:gd name="T17" fmla="*/ 0 h 332"/>
                <a:gd name="T18" fmla="*/ 0 w 227"/>
                <a:gd name="T19" fmla="*/ 0 h 332"/>
                <a:gd name="T20" fmla="*/ 0 w 227"/>
                <a:gd name="T21" fmla="*/ 0 h 332"/>
                <a:gd name="T22" fmla="*/ 0 w 227"/>
                <a:gd name="T23" fmla="*/ 0 h 332"/>
                <a:gd name="T24" fmla="*/ 0 w 227"/>
                <a:gd name="T25" fmla="*/ 0 h 332"/>
                <a:gd name="T26" fmla="*/ 0 w 227"/>
                <a:gd name="T27" fmla="*/ 0 h 332"/>
                <a:gd name="T28" fmla="*/ 0 w 227"/>
                <a:gd name="T29" fmla="*/ 0 h 332"/>
                <a:gd name="T30" fmla="*/ 0 w 227"/>
                <a:gd name="T31" fmla="*/ 0 h 332"/>
                <a:gd name="T32" fmla="*/ 0 w 227"/>
                <a:gd name="T33" fmla="*/ 0 h 332"/>
                <a:gd name="T34" fmla="*/ 0 w 227"/>
                <a:gd name="T35" fmla="*/ 0 h 332"/>
                <a:gd name="T36" fmla="*/ 0 w 227"/>
                <a:gd name="T37" fmla="*/ 0 h 332"/>
                <a:gd name="T38" fmla="*/ 0 w 227"/>
                <a:gd name="T39" fmla="*/ 0 h 332"/>
                <a:gd name="T40" fmla="*/ 0 w 227"/>
                <a:gd name="T41" fmla="*/ 0 h 332"/>
                <a:gd name="T42" fmla="*/ 0 w 227"/>
                <a:gd name="T43" fmla="*/ 0 h 332"/>
                <a:gd name="T44" fmla="*/ 0 w 227"/>
                <a:gd name="T45" fmla="*/ 0 h 332"/>
                <a:gd name="T46" fmla="*/ 0 w 227"/>
                <a:gd name="T47" fmla="*/ 0 h 332"/>
                <a:gd name="T48" fmla="*/ 0 w 227"/>
                <a:gd name="T49" fmla="*/ 0 h 332"/>
                <a:gd name="T50" fmla="*/ 0 w 227"/>
                <a:gd name="T51" fmla="*/ 0 h 332"/>
                <a:gd name="T52" fmla="*/ 0 w 227"/>
                <a:gd name="T53" fmla="*/ 0 h 332"/>
                <a:gd name="T54" fmla="*/ 0 w 227"/>
                <a:gd name="T55" fmla="*/ 0 h 332"/>
                <a:gd name="T56" fmla="*/ 0 w 227"/>
                <a:gd name="T57" fmla="*/ 0 h 332"/>
                <a:gd name="T58" fmla="*/ 0 w 227"/>
                <a:gd name="T59" fmla="*/ 0 h 332"/>
                <a:gd name="T60" fmla="*/ 0 w 227"/>
                <a:gd name="T61" fmla="*/ 0 h 332"/>
                <a:gd name="T62" fmla="*/ 0 w 227"/>
                <a:gd name="T63" fmla="*/ 0 h 332"/>
                <a:gd name="T64" fmla="*/ 0 w 227"/>
                <a:gd name="T65" fmla="*/ 0 h 332"/>
                <a:gd name="T66" fmla="*/ 0 w 227"/>
                <a:gd name="T67" fmla="*/ 0 h 332"/>
                <a:gd name="T68" fmla="*/ 0 w 227"/>
                <a:gd name="T69" fmla="*/ 0 h 332"/>
                <a:gd name="T70" fmla="*/ 0 w 227"/>
                <a:gd name="T71" fmla="*/ 0 h 332"/>
                <a:gd name="T72" fmla="*/ 0 w 227"/>
                <a:gd name="T73" fmla="*/ 0 h 332"/>
                <a:gd name="T74" fmla="*/ 0 w 227"/>
                <a:gd name="T75" fmla="*/ 0 h 332"/>
                <a:gd name="T76" fmla="*/ 0 w 227"/>
                <a:gd name="T77" fmla="*/ 0 h 332"/>
                <a:gd name="T78" fmla="*/ 0 w 227"/>
                <a:gd name="T79" fmla="*/ 0 h 332"/>
                <a:gd name="T80" fmla="*/ 0 w 227"/>
                <a:gd name="T81" fmla="*/ 0 h 332"/>
                <a:gd name="T82" fmla="*/ 0 w 227"/>
                <a:gd name="T83" fmla="*/ 0 h 332"/>
                <a:gd name="T84" fmla="*/ 0 w 227"/>
                <a:gd name="T85" fmla="*/ 0 h 332"/>
                <a:gd name="T86" fmla="*/ 0 w 227"/>
                <a:gd name="T87" fmla="*/ 0 h 332"/>
                <a:gd name="T88" fmla="*/ 0 w 227"/>
                <a:gd name="T89" fmla="*/ 0 h 332"/>
                <a:gd name="T90" fmla="*/ 0 w 227"/>
                <a:gd name="T91" fmla="*/ 0 h 332"/>
                <a:gd name="T92" fmla="*/ 0 w 227"/>
                <a:gd name="T93" fmla="*/ 0 h 332"/>
                <a:gd name="T94" fmla="*/ 0 w 227"/>
                <a:gd name="T95" fmla="*/ 0 h 332"/>
                <a:gd name="T96" fmla="*/ 0 w 227"/>
                <a:gd name="T97" fmla="*/ 0 h 332"/>
                <a:gd name="T98" fmla="*/ 0 w 227"/>
                <a:gd name="T99" fmla="*/ 0 h 332"/>
                <a:gd name="T100" fmla="*/ 0 w 227"/>
                <a:gd name="T101" fmla="*/ 0 h 332"/>
                <a:gd name="T102" fmla="*/ 0 w 227"/>
                <a:gd name="T103" fmla="*/ 0 h 332"/>
                <a:gd name="T104" fmla="*/ 0 w 227"/>
                <a:gd name="T105" fmla="*/ 0 h 3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7"/>
                <a:gd name="T160" fmla="*/ 0 h 332"/>
                <a:gd name="T161" fmla="*/ 227 w 227"/>
                <a:gd name="T162" fmla="*/ 332 h 3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7" h="332">
                  <a:moveTo>
                    <a:pt x="69" y="2"/>
                  </a:moveTo>
                  <a:lnTo>
                    <a:pt x="74" y="2"/>
                  </a:lnTo>
                  <a:lnTo>
                    <a:pt x="76" y="0"/>
                  </a:lnTo>
                  <a:lnTo>
                    <a:pt x="80" y="1"/>
                  </a:lnTo>
                  <a:lnTo>
                    <a:pt x="121" y="36"/>
                  </a:lnTo>
                  <a:lnTo>
                    <a:pt x="128" y="45"/>
                  </a:lnTo>
                  <a:lnTo>
                    <a:pt x="130" y="71"/>
                  </a:lnTo>
                  <a:lnTo>
                    <a:pt x="157" y="75"/>
                  </a:lnTo>
                  <a:lnTo>
                    <a:pt x="170" y="83"/>
                  </a:lnTo>
                  <a:lnTo>
                    <a:pt x="181" y="96"/>
                  </a:lnTo>
                  <a:lnTo>
                    <a:pt x="190" y="103"/>
                  </a:lnTo>
                  <a:lnTo>
                    <a:pt x="196" y="116"/>
                  </a:lnTo>
                  <a:lnTo>
                    <a:pt x="199" y="120"/>
                  </a:lnTo>
                  <a:lnTo>
                    <a:pt x="186" y="136"/>
                  </a:lnTo>
                  <a:lnTo>
                    <a:pt x="185" y="140"/>
                  </a:lnTo>
                  <a:lnTo>
                    <a:pt x="187" y="142"/>
                  </a:lnTo>
                  <a:lnTo>
                    <a:pt x="188" y="142"/>
                  </a:lnTo>
                  <a:lnTo>
                    <a:pt x="188" y="147"/>
                  </a:lnTo>
                  <a:lnTo>
                    <a:pt x="183" y="152"/>
                  </a:lnTo>
                  <a:lnTo>
                    <a:pt x="182" y="157"/>
                  </a:lnTo>
                  <a:lnTo>
                    <a:pt x="168" y="158"/>
                  </a:lnTo>
                  <a:lnTo>
                    <a:pt x="160" y="162"/>
                  </a:lnTo>
                  <a:lnTo>
                    <a:pt x="157" y="164"/>
                  </a:lnTo>
                  <a:lnTo>
                    <a:pt x="156" y="166"/>
                  </a:lnTo>
                  <a:lnTo>
                    <a:pt x="156" y="179"/>
                  </a:lnTo>
                  <a:lnTo>
                    <a:pt x="149" y="196"/>
                  </a:lnTo>
                  <a:lnTo>
                    <a:pt x="149" y="200"/>
                  </a:lnTo>
                  <a:lnTo>
                    <a:pt x="162" y="218"/>
                  </a:lnTo>
                  <a:lnTo>
                    <a:pt x="164" y="219"/>
                  </a:lnTo>
                  <a:lnTo>
                    <a:pt x="171" y="226"/>
                  </a:lnTo>
                  <a:lnTo>
                    <a:pt x="171" y="230"/>
                  </a:lnTo>
                  <a:lnTo>
                    <a:pt x="174" y="233"/>
                  </a:lnTo>
                  <a:lnTo>
                    <a:pt x="177" y="234"/>
                  </a:lnTo>
                  <a:lnTo>
                    <a:pt x="186" y="235"/>
                  </a:lnTo>
                  <a:lnTo>
                    <a:pt x="188" y="237"/>
                  </a:lnTo>
                  <a:lnTo>
                    <a:pt x="189" y="245"/>
                  </a:lnTo>
                  <a:lnTo>
                    <a:pt x="194" y="248"/>
                  </a:lnTo>
                  <a:lnTo>
                    <a:pt x="194" y="256"/>
                  </a:lnTo>
                  <a:lnTo>
                    <a:pt x="225" y="298"/>
                  </a:lnTo>
                  <a:lnTo>
                    <a:pt x="227" y="298"/>
                  </a:lnTo>
                  <a:lnTo>
                    <a:pt x="227" y="300"/>
                  </a:lnTo>
                  <a:lnTo>
                    <a:pt x="206" y="302"/>
                  </a:lnTo>
                  <a:lnTo>
                    <a:pt x="201" y="300"/>
                  </a:lnTo>
                  <a:lnTo>
                    <a:pt x="201" y="299"/>
                  </a:lnTo>
                  <a:lnTo>
                    <a:pt x="197" y="298"/>
                  </a:lnTo>
                  <a:lnTo>
                    <a:pt x="192" y="298"/>
                  </a:lnTo>
                  <a:lnTo>
                    <a:pt x="183" y="303"/>
                  </a:lnTo>
                  <a:lnTo>
                    <a:pt x="176" y="311"/>
                  </a:lnTo>
                  <a:lnTo>
                    <a:pt x="164" y="311"/>
                  </a:lnTo>
                  <a:lnTo>
                    <a:pt x="152" y="319"/>
                  </a:lnTo>
                  <a:lnTo>
                    <a:pt x="143" y="319"/>
                  </a:lnTo>
                  <a:lnTo>
                    <a:pt x="136" y="321"/>
                  </a:lnTo>
                  <a:lnTo>
                    <a:pt x="130" y="328"/>
                  </a:lnTo>
                  <a:lnTo>
                    <a:pt x="126" y="332"/>
                  </a:lnTo>
                  <a:lnTo>
                    <a:pt x="114" y="332"/>
                  </a:lnTo>
                  <a:lnTo>
                    <a:pt x="93" y="321"/>
                  </a:lnTo>
                  <a:lnTo>
                    <a:pt x="84" y="311"/>
                  </a:lnTo>
                  <a:lnTo>
                    <a:pt x="82" y="310"/>
                  </a:lnTo>
                  <a:lnTo>
                    <a:pt x="78" y="306"/>
                  </a:lnTo>
                  <a:lnTo>
                    <a:pt x="77" y="304"/>
                  </a:lnTo>
                  <a:lnTo>
                    <a:pt x="77" y="285"/>
                  </a:lnTo>
                  <a:lnTo>
                    <a:pt x="67" y="276"/>
                  </a:lnTo>
                  <a:lnTo>
                    <a:pt x="66" y="273"/>
                  </a:lnTo>
                  <a:lnTo>
                    <a:pt x="66" y="247"/>
                  </a:lnTo>
                  <a:lnTo>
                    <a:pt x="73" y="229"/>
                  </a:lnTo>
                  <a:lnTo>
                    <a:pt x="73" y="220"/>
                  </a:lnTo>
                  <a:lnTo>
                    <a:pt x="82" y="210"/>
                  </a:lnTo>
                  <a:lnTo>
                    <a:pt x="83" y="206"/>
                  </a:lnTo>
                  <a:lnTo>
                    <a:pt x="82" y="201"/>
                  </a:lnTo>
                  <a:lnTo>
                    <a:pt x="78" y="195"/>
                  </a:lnTo>
                  <a:lnTo>
                    <a:pt x="78" y="182"/>
                  </a:lnTo>
                  <a:lnTo>
                    <a:pt x="68" y="180"/>
                  </a:lnTo>
                  <a:lnTo>
                    <a:pt x="66" y="179"/>
                  </a:lnTo>
                  <a:lnTo>
                    <a:pt x="59" y="177"/>
                  </a:lnTo>
                  <a:lnTo>
                    <a:pt x="62" y="160"/>
                  </a:lnTo>
                  <a:lnTo>
                    <a:pt x="61" y="155"/>
                  </a:lnTo>
                  <a:lnTo>
                    <a:pt x="58" y="147"/>
                  </a:lnTo>
                  <a:lnTo>
                    <a:pt x="50" y="146"/>
                  </a:lnTo>
                  <a:lnTo>
                    <a:pt x="40" y="150"/>
                  </a:lnTo>
                  <a:lnTo>
                    <a:pt x="31" y="149"/>
                  </a:lnTo>
                  <a:lnTo>
                    <a:pt x="31" y="146"/>
                  </a:lnTo>
                  <a:lnTo>
                    <a:pt x="28" y="145"/>
                  </a:lnTo>
                  <a:lnTo>
                    <a:pt x="0" y="110"/>
                  </a:lnTo>
                  <a:lnTo>
                    <a:pt x="0" y="107"/>
                  </a:lnTo>
                  <a:lnTo>
                    <a:pt x="0" y="105"/>
                  </a:lnTo>
                  <a:lnTo>
                    <a:pt x="1" y="104"/>
                  </a:lnTo>
                  <a:lnTo>
                    <a:pt x="9" y="91"/>
                  </a:lnTo>
                  <a:lnTo>
                    <a:pt x="9" y="78"/>
                  </a:lnTo>
                  <a:lnTo>
                    <a:pt x="10" y="76"/>
                  </a:lnTo>
                  <a:lnTo>
                    <a:pt x="35" y="64"/>
                  </a:lnTo>
                  <a:lnTo>
                    <a:pt x="39" y="59"/>
                  </a:lnTo>
                  <a:lnTo>
                    <a:pt x="33" y="56"/>
                  </a:lnTo>
                  <a:lnTo>
                    <a:pt x="32" y="55"/>
                  </a:lnTo>
                  <a:lnTo>
                    <a:pt x="27" y="56"/>
                  </a:lnTo>
                  <a:lnTo>
                    <a:pt x="23" y="55"/>
                  </a:lnTo>
                  <a:lnTo>
                    <a:pt x="21" y="37"/>
                  </a:lnTo>
                  <a:lnTo>
                    <a:pt x="23" y="33"/>
                  </a:lnTo>
                  <a:lnTo>
                    <a:pt x="25" y="29"/>
                  </a:lnTo>
                  <a:lnTo>
                    <a:pt x="35" y="28"/>
                  </a:lnTo>
                  <a:lnTo>
                    <a:pt x="36" y="25"/>
                  </a:lnTo>
                  <a:lnTo>
                    <a:pt x="40" y="22"/>
                  </a:lnTo>
                  <a:lnTo>
                    <a:pt x="54" y="17"/>
                  </a:lnTo>
                  <a:lnTo>
                    <a:pt x="57" y="15"/>
                  </a:lnTo>
                  <a:lnTo>
                    <a:pt x="62" y="11"/>
                  </a:lnTo>
                  <a:lnTo>
                    <a:pt x="66" y="11"/>
                  </a:lnTo>
                  <a:lnTo>
                    <a:pt x="69" y="9"/>
                  </a:lnTo>
                  <a:lnTo>
                    <a:pt x="69"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8" name="Freeform 728"/>
            <p:cNvSpPr>
              <a:spLocks/>
            </p:cNvSpPr>
            <p:nvPr/>
          </p:nvSpPr>
          <p:spPr bwMode="auto">
            <a:xfrm>
              <a:off x="3164806" y="4034034"/>
              <a:ext cx="108909" cy="160379"/>
            </a:xfrm>
            <a:custGeom>
              <a:avLst/>
              <a:gdLst>
                <a:gd name="T0" fmla="*/ 0 w 227"/>
                <a:gd name="T1" fmla="*/ 0 h 332"/>
                <a:gd name="T2" fmla="*/ 0 w 227"/>
                <a:gd name="T3" fmla="*/ 0 h 332"/>
                <a:gd name="T4" fmla="*/ 0 w 227"/>
                <a:gd name="T5" fmla="*/ 0 h 332"/>
                <a:gd name="T6" fmla="*/ 0 w 227"/>
                <a:gd name="T7" fmla="*/ 0 h 332"/>
                <a:gd name="T8" fmla="*/ 0 w 227"/>
                <a:gd name="T9" fmla="*/ 0 h 332"/>
                <a:gd name="T10" fmla="*/ 0 w 227"/>
                <a:gd name="T11" fmla="*/ 0 h 332"/>
                <a:gd name="T12" fmla="*/ 0 w 227"/>
                <a:gd name="T13" fmla="*/ 0 h 332"/>
                <a:gd name="T14" fmla="*/ 0 w 227"/>
                <a:gd name="T15" fmla="*/ 0 h 332"/>
                <a:gd name="T16" fmla="*/ 0 w 227"/>
                <a:gd name="T17" fmla="*/ 0 h 332"/>
                <a:gd name="T18" fmla="*/ 0 w 227"/>
                <a:gd name="T19" fmla="*/ 0 h 332"/>
                <a:gd name="T20" fmla="*/ 0 w 227"/>
                <a:gd name="T21" fmla="*/ 0 h 332"/>
                <a:gd name="T22" fmla="*/ 0 w 227"/>
                <a:gd name="T23" fmla="*/ 0 h 332"/>
                <a:gd name="T24" fmla="*/ 0 w 227"/>
                <a:gd name="T25" fmla="*/ 0 h 332"/>
                <a:gd name="T26" fmla="*/ 0 w 227"/>
                <a:gd name="T27" fmla="*/ 0 h 332"/>
                <a:gd name="T28" fmla="*/ 0 w 227"/>
                <a:gd name="T29" fmla="*/ 0 h 332"/>
                <a:gd name="T30" fmla="*/ 0 w 227"/>
                <a:gd name="T31" fmla="*/ 0 h 332"/>
                <a:gd name="T32" fmla="*/ 0 w 227"/>
                <a:gd name="T33" fmla="*/ 0 h 332"/>
                <a:gd name="T34" fmla="*/ 0 w 227"/>
                <a:gd name="T35" fmla="*/ 0 h 332"/>
                <a:gd name="T36" fmla="*/ 0 w 227"/>
                <a:gd name="T37" fmla="*/ 0 h 332"/>
                <a:gd name="T38" fmla="*/ 0 w 227"/>
                <a:gd name="T39" fmla="*/ 0 h 332"/>
                <a:gd name="T40" fmla="*/ 0 w 227"/>
                <a:gd name="T41" fmla="*/ 0 h 332"/>
                <a:gd name="T42" fmla="*/ 0 w 227"/>
                <a:gd name="T43" fmla="*/ 0 h 332"/>
                <a:gd name="T44" fmla="*/ 0 w 227"/>
                <a:gd name="T45" fmla="*/ 0 h 332"/>
                <a:gd name="T46" fmla="*/ 0 w 227"/>
                <a:gd name="T47" fmla="*/ 0 h 332"/>
                <a:gd name="T48" fmla="*/ 0 w 227"/>
                <a:gd name="T49" fmla="*/ 0 h 332"/>
                <a:gd name="T50" fmla="*/ 0 w 227"/>
                <a:gd name="T51" fmla="*/ 0 h 332"/>
                <a:gd name="T52" fmla="*/ 0 w 227"/>
                <a:gd name="T53" fmla="*/ 0 h 332"/>
                <a:gd name="T54" fmla="*/ 0 w 227"/>
                <a:gd name="T55" fmla="*/ 0 h 332"/>
                <a:gd name="T56" fmla="*/ 0 w 227"/>
                <a:gd name="T57" fmla="*/ 0 h 332"/>
                <a:gd name="T58" fmla="*/ 0 w 227"/>
                <a:gd name="T59" fmla="*/ 0 h 332"/>
                <a:gd name="T60" fmla="*/ 0 w 227"/>
                <a:gd name="T61" fmla="*/ 0 h 332"/>
                <a:gd name="T62" fmla="*/ 0 w 227"/>
                <a:gd name="T63" fmla="*/ 0 h 332"/>
                <a:gd name="T64" fmla="*/ 0 w 227"/>
                <a:gd name="T65" fmla="*/ 0 h 332"/>
                <a:gd name="T66" fmla="*/ 0 w 227"/>
                <a:gd name="T67" fmla="*/ 0 h 332"/>
                <a:gd name="T68" fmla="*/ 0 w 227"/>
                <a:gd name="T69" fmla="*/ 0 h 332"/>
                <a:gd name="T70" fmla="*/ 0 w 227"/>
                <a:gd name="T71" fmla="*/ 0 h 332"/>
                <a:gd name="T72" fmla="*/ 0 w 227"/>
                <a:gd name="T73" fmla="*/ 0 h 332"/>
                <a:gd name="T74" fmla="*/ 0 w 227"/>
                <a:gd name="T75" fmla="*/ 0 h 332"/>
                <a:gd name="T76" fmla="*/ 0 w 227"/>
                <a:gd name="T77" fmla="*/ 0 h 332"/>
                <a:gd name="T78" fmla="*/ 0 w 227"/>
                <a:gd name="T79" fmla="*/ 0 h 332"/>
                <a:gd name="T80" fmla="*/ 0 w 227"/>
                <a:gd name="T81" fmla="*/ 0 h 332"/>
                <a:gd name="T82" fmla="*/ 0 w 227"/>
                <a:gd name="T83" fmla="*/ 0 h 332"/>
                <a:gd name="T84" fmla="*/ 0 w 227"/>
                <a:gd name="T85" fmla="*/ 0 h 332"/>
                <a:gd name="T86" fmla="*/ 0 w 227"/>
                <a:gd name="T87" fmla="*/ 0 h 332"/>
                <a:gd name="T88" fmla="*/ 0 w 227"/>
                <a:gd name="T89" fmla="*/ 0 h 332"/>
                <a:gd name="T90" fmla="*/ 0 w 227"/>
                <a:gd name="T91" fmla="*/ 0 h 332"/>
                <a:gd name="T92" fmla="*/ 0 w 227"/>
                <a:gd name="T93" fmla="*/ 0 h 332"/>
                <a:gd name="T94" fmla="*/ 0 w 227"/>
                <a:gd name="T95" fmla="*/ 0 h 332"/>
                <a:gd name="T96" fmla="*/ 0 w 227"/>
                <a:gd name="T97" fmla="*/ 0 h 332"/>
                <a:gd name="T98" fmla="*/ 0 w 227"/>
                <a:gd name="T99" fmla="*/ 0 h 332"/>
                <a:gd name="T100" fmla="*/ 0 w 227"/>
                <a:gd name="T101" fmla="*/ 0 h 332"/>
                <a:gd name="T102" fmla="*/ 0 w 227"/>
                <a:gd name="T103" fmla="*/ 0 h 332"/>
                <a:gd name="T104" fmla="*/ 0 w 227"/>
                <a:gd name="T105" fmla="*/ 0 h 3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7"/>
                <a:gd name="T160" fmla="*/ 0 h 332"/>
                <a:gd name="T161" fmla="*/ 227 w 227"/>
                <a:gd name="T162" fmla="*/ 332 h 3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7" h="332">
                  <a:moveTo>
                    <a:pt x="69" y="2"/>
                  </a:moveTo>
                  <a:lnTo>
                    <a:pt x="74" y="2"/>
                  </a:lnTo>
                  <a:lnTo>
                    <a:pt x="76" y="0"/>
                  </a:lnTo>
                  <a:lnTo>
                    <a:pt x="80" y="1"/>
                  </a:lnTo>
                  <a:lnTo>
                    <a:pt x="121" y="36"/>
                  </a:lnTo>
                  <a:lnTo>
                    <a:pt x="128" y="45"/>
                  </a:lnTo>
                  <a:lnTo>
                    <a:pt x="130" y="71"/>
                  </a:lnTo>
                  <a:lnTo>
                    <a:pt x="157" y="75"/>
                  </a:lnTo>
                  <a:lnTo>
                    <a:pt x="170" y="83"/>
                  </a:lnTo>
                  <a:lnTo>
                    <a:pt x="181" y="96"/>
                  </a:lnTo>
                  <a:lnTo>
                    <a:pt x="190" y="103"/>
                  </a:lnTo>
                  <a:lnTo>
                    <a:pt x="196" y="116"/>
                  </a:lnTo>
                  <a:lnTo>
                    <a:pt x="199" y="120"/>
                  </a:lnTo>
                  <a:lnTo>
                    <a:pt x="186" y="136"/>
                  </a:lnTo>
                  <a:lnTo>
                    <a:pt x="185" y="140"/>
                  </a:lnTo>
                  <a:lnTo>
                    <a:pt x="187" y="142"/>
                  </a:lnTo>
                  <a:lnTo>
                    <a:pt x="188" y="142"/>
                  </a:lnTo>
                  <a:lnTo>
                    <a:pt x="188" y="147"/>
                  </a:lnTo>
                  <a:lnTo>
                    <a:pt x="183" y="152"/>
                  </a:lnTo>
                  <a:lnTo>
                    <a:pt x="182" y="157"/>
                  </a:lnTo>
                  <a:lnTo>
                    <a:pt x="168" y="158"/>
                  </a:lnTo>
                  <a:lnTo>
                    <a:pt x="160" y="162"/>
                  </a:lnTo>
                  <a:lnTo>
                    <a:pt x="157" y="164"/>
                  </a:lnTo>
                  <a:lnTo>
                    <a:pt x="156" y="166"/>
                  </a:lnTo>
                  <a:lnTo>
                    <a:pt x="156" y="179"/>
                  </a:lnTo>
                  <a:lnTo>
                    <a:pt x="149" y="196"/>
                  </a:lnTo>
                  <a:lnTo>
                    <a:pt x="149" y="200"/>
                  </a:lnTo>
                  <a:lnTo>
                    <a:pt x="162" y="218"/>
                  </a:lnTo>
                  <a:lnTo>
                    <a:pt x="164" y="219"/>
                  </a:lnTo>
                  <a:lnTo>
                    <a:pt x="171" y="226"/>
                  </a:lnTo>
                  <a:lnTo>
                    <a:pt x="171" y="230"/>
                  </a:lnTo>
                  <a:lnTo>
                    <a:pt x="174" y="233"/>
                  </a:lnTo>
                  <a:lnTo>
                    <a:pt x="177" y="234"/>
                  </a:lnTo>
                  <a:lnTo>
                    <a:pt x="186" y="235"/>
                  </a:lnTo>
                  <a:lnTo>
                    <a:pt x="188" y="237"/>
                  </a:lnTo>
                  <a:lnTo>
                    <a:pt x="189" y="245"/>
                  </a:lnTo>
                  <a:lnTo>
                    <a:pt x="194" y="248"/>
                  </a:lnTo>
                  <a:lnTo>
                    <a:pt x="194" y="256"/>
                  </a:lnTo>
                  <a:lnTo>
                    <a:pt x="225" y="298"/>
                  </a:lnTo>
                  <a:lnTo>
                    <a:pt x="227" y="298"/>
                  </a:lnTo>
                  <a:lnTo>
                    <a:pt x="227" y="300"/>
                  </a:lnTo>
                  <a:lnTo>
                    <a:pt x="206" y="302"/>
                  </a:lnTo>
                  <a:lnTo>
                    <a:pt x="201" y="300"/>
                  </a:lnTo>
                  <a:lnTo>
                    <a:pt x="201" y="299"/>
                  </a:lnTo>
                  <a:lnTo>
                    <a:pt x="197" y="298"/>
                  </a:lnTo>
                  <a:lnTo>
                    <a:pt x="192" y="298"/>
                  </a:lnTo>
                  <a:lnTo>
                    <a:pt x="183" y="303"/>
                  </a:lnTo>
                  <a:lnTo>
                    <a:pt x="176" y="311"/>
                  </a:lnTo>
                  <a:lnTo>
                    <a:pt x="164" y="311"/>
                  </a:lnTo>
                  <a:lnTo>
                    <a:pt x="152" y="319"/>
                  </a:lnTo>
                  <a:lnTo>
                    <a:pt x="143" y="319"/>
                  </a:lnTo>
                  <a:lnTo>
                    <a:pt x="136" y="321"/>
                  </a:lnTo>
                  <a:lnTo>
                    <a:pt x="130" y="328"/>
                  </a:lnTo>
                  <a:lnTo>
                    <a:pt x="126" y="332"/>
                  </a:lnTo>
                  <a:lnTo>
                    <a:pt x="114" y="332"/>
                  </a:lnTo>
                  <a:lnTo>
                    <a:pt x="93" y="321"/>
                  </a:lnTo>
                  <a:lnTo>
                    <a:pt x="84" y="311"/>
                  </a:lnTo>
                  <a:lnTo>
                    <a:pt x="82" y="310"/>
                  </a:lnTo>
                  <a:lnTo>
                    <a:pt x="78" y="306"/>
                  </a:lnTo>
                  <a:lnTo>
                    <a:pt x="77" y="304"/>
                  </a:lnTo>
                  <a:lnTo>
                    <a:pt x="77" y="285"/>
                  </a:lnTo>
                  <a:lnTo>
                    <a:pt x="67" y="276"/>
                  </a:lnTo>
                  <a:lnTo>
                    <a:pt x="66" y="273"/>
                  </a:lnTo>
                  <a:lnTo>
                    <a:pt x="66" y="247"/>
                  </a:lnTo>
                  <a:lnTo>
                    <a:pt x="73" y="229"/>
                  </a:lnTo>
                  <a:lnTo>
                    <a:pt x="73" y="220"/>
                  </a:lnTo>
                  <a:lnTo>
                    <a:pt x="82" y="210"/>
                  </a:lnTo>
                  <a:lnTo>
                    <a:pt x="83" y="206"/>
                  </a:lnTo>
                  <a:lnTo>
                    <a:pt x="82" y="201"/>
                  </a:lnTo>
                  <a:lnTo>
                    <a:pt x="78" y="195"/>
                  </a:lnTo>
                  <a:lnTo>
                    <a:pt x="78" y="182"/>
                  </a:lnTo>
                  <a:lnTo>
                    <a:pt x="68" y="180"/>
                  </a:lnTo>
                  <a:lnTo>
                    <a:pt x="66" y="179"/>
                  </a:lnTo>
                  <a:lnTo>
                    <a:pt x="59" y="177"/>
                  </a:lnTo>
                  <a:lnTo>
                    <a:pt x="62" y="160"/>
                  </a:lnTo>
                  <a:lnTo>
                    <a:pt x="61" y="155"/>
                  </a:lnTo>
                  <a:lnTo>
                    <a:pt x="58" y="147"/>
                  </a:lnTo>
                  <a:lnTo>
                    <a:pt x="50" y="146"/>
                  </a:lnTo>
                  <a:lnTo>
                    <a:pt x="40" y="150"/>
                  </a:lnTo>
                  <a:lnTo>
                    <a:pt x="31" y="149"/>
                  </a:lnTo>
                  <a:lnTo>
                    <a:pt x="31" y="146"/>
                  </a:lnTo>
                  <a:lnTo>
                    <a:pt x="28" y="145"/>
                  </a:lnTo>
                  <a:lnTo>
                    <a:pt x="0" y="110"/>
                  </a:lnTo>
                  <a:lnTo>
                    <a:pt x="0" y="107"/>
                  </a:lnTo>
                  <a:lnTo>
                    <a:pt x="0" y="105"/>
                  </a:lnTo>
                  <a:lnTo>
                    <a:pt x="1" y="104"/>
                  </a:lnTo>
                  <a:lnTo>
                    <a:pt x="9" y="91"/>
                  </a:lnTo>
                  <a:lnTo>
                    <a:pt x="9" y="78"/>
                  </a:lnTo>
                  <a:lnTo>
                    <a:pt x="10" y="76"/>
                  </a:lnTo>
                  <a:lnTo>
                    <a:pt x="35" y="64"/>
                  </a:lnTo>
                  <a:lnTo>
                    <a:pt x="39" y="59"/>
                  </a:lnTo>
                  <a:lnTo>
                    <a:pt x="33" y="56"/>
                  </a:lnTo>
                  <a:lnTo>
                    <a:pt x="32" y="55"/>
                  </a:lnTo>
                  <a:lnTo>
                    <a:pt x="27" y="56"/>
                  </a:lnTo>
                  <a:lnTo>
                    <a:pt x="23" y="55"/>
                  </a:lnTo>
                  <a:lnTo>
                    <a:pt x="21" y="37"/>
                  </a:lnTo>
                  <a:lnTo>
                    <a:pt x="23" y="33"/>
                  </a:lnTo>
                  <a:lnTo>
                    <a:pt x="25" y="29"/>
                  </a:lnTo>
                  <a:lnTo>
                    <a:pt x="35" y="28"/>
                  </a:lnTo>
                  <a:lnTo>
                    <a:pt x="36" y="25"/>
                  </a:lnTo>
                  <a:lnTo>
                    <a:pt x="40" y="22"/>
                  </a:lnTo>
                  <a:lnTo>
                    <a:pt x="54" y="17"/>
                  </a:lnTo>
                  <a:lnTo>
                    <a:pt x="57" y="15"/>
                  </a:lnTo>
                  <a:lnTo>
                    <a:pt x="62" y="11"/>
                  </a:lnTo>
                  <a:lnTo>
                    <a:pt x="66" y="11"/>
                  </a:lnTo>
                  <a:lnTo>
                    <a:pt x="69" y="9"/>
                  </a:lnTo>
                  <a:lnTo>
                    <a:pt x="69" y="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9" name="Freeform 729"/>
            <p:cNvSpPr>
              <a:spLocks/>
            </p:cNvSpPr>
            <p:nvPr/>
          </p:nvSpPr>
          <p:spPr bwMode="auto">
            <a:xfrm>
              <a:off x="3322119" y="4094001"/>
              <a:ext cx="65044" cy="83676"/>
            </a:xfrm>
            <a:custGeom>
              <a:avLst/>
              <a:gdLst>
                <a:gd name="T0" fmla="*/ 0 w 135"/>
                <a:gd name="T1" fmla="*/ 0 h 172"/>
                <a:gd name="T2" fmla="*/ 0 w 135"/>
                <a:gd name="T3" fmla="*/ 0 h 172"/>
                <a:gd name="T4" fmla="*/ 0 w 135"/>
                <a:gd name="T5" fmla="*/ 0 h 172"/>
                <a:gd name="T6" fmla="*/ 0 w 135"/>
                <a:gd name="T7" fmla="*/ 0 h 172"/>
                <a:gd name="T8" fmla="*/ 0 w 135"/>
                <a:gd name="T9" fmla="*/ 0 h 172"/>
                <a:gd name="T10" fmla="*/ 0 w 135"/>
                <a:gd name="T11" fmla="*/ 0 h 172"/>
                <a:gd name="T12" fmla="*/ 0 w 135"/>
                <a:gd name="T13" fmla="*/ 0 h 172"/>
                <a:gd name="T14" fmla="*/ 0 w 135"/>
                <a:gd name="T15" fmla="*/ 0 h 172"/>
                <a:gd name="T16" fmla="*/ 0 w 135"/>
                <a:gd name="T17" fmla="*/ 0 h 172"/>
                <a:gd name="T18" fmla="*/ 0 w 135"/>
                <a:gd name="T19" fmla="*/ 0 h 172"/>
                <a:gd name="T20" fmla="*/ 0 w 135"/>
                <a:gd name="T21" fmla="*/ 0 h 172"/>
                <a:gd name="T22" fmla="*/ 0 w 135"/>
                <a:gd name="T23" fmla="*/ 0 h 172"/>
                <a:gd name="T24" fmla="*/ 0 w 135"/>
                <a:gd name="T25" fmla="*/ 0 h 172"/>
                <a:gd name="T26" fmla="*/ 0 w 135"/>
                <a:gd name="T27" fmla="*/ 0 h 172"/>
                <a:gd name="T28" fmla="*/ 0 w 135"/>
                <a:gd name="T29" fmla="*/ 0 h 172"/>
                <a:gd name="T30" fmla="*/ 0 w 135"/>
                <a:gd name="T31" fmla="*/ 0 h 172"/>
                <a:gd name="T32" fmla="*/ 0 w 135"/>
                <a:gd name="T33" fmla="*/ 0 h 172"/>
                <a:gd name="T34" fmla="*/ 0 w 135"/>
                <a:gd name="T35" fmla="*/ 0 h 172"/>
                <a:gd name="T36" fmla="*/ 0 w 135"/>
                <a:gd name="T37" fmla="*/ 0 h 172"/>
                <a:gd name="T38" fmla="*/ 0 w 135"/>
                <a:gd name="T39" fmla="*/ 0 h 172"/>
                <a:gd name="T40" fmla="*/ 0 w 135"/>
                <a:gd name="T41" fmla="*/ 0 h 172"/>
                <a:gd name="T42" fmla="*/ 0 w 135"/>
                <a:gd name="T43" fmla="*/ 0 h 172"/>
                <a:gd name="T44" fmla="*/ 0 w 135"/>
                <a:gd name="T45" fmla="*/ 0 h 172"/>
                <a:gd name="T46" fmla="*/ 0 w 135"/>
                <a:gd name="T47" fmla="*/ 0 h 172"/>
                <a:gd name="T48" fmla="*/ 0 w 135"/>
                <a:gd name="T49" fmla="*/ 0 h 172"/>
                <a:gd name="T50" fmla="*/ 0 w 135"/>
                <a:gd name="T51" fmla="*/ 0 h 172"/>
                <a:gd name="T52" fmla="*/ 0 w 135"/>
                <a:gd name="T53" fmla="*/ 0 h 172"/>
                <a:gd name="T54" fmla="*/ 0 w 135"/>
                <a:gd name="T55" fmla="*/ 0 h 172"/>
                <a:gd name="T56" fmla="*/ 0 w 135"/>
                <a:gd name="T57" fmla="*/ 0 h 172"/>
                <a:gd name="T58" fmla="*/ 0 w 135"/>
                <a:gd name="T59" fmla="*/ 0 h 172"/>
                <a:gd name="T60" fmla="*/ 0 w 135"/>
                <a:gd name="T61" fmla="*/ 0 h 1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5"/>
                <a:gd name="T94" fmla="*/ 0 h 172"/>
                <a:gd name="T95" fmla="*/ 135 w 135"/>
                <a:gd name="T96" fmla="*/ 172 h 1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5" h="172">
                  <a:moveTo>
                    <a:pt x="0" y="157"/>
                  </a:moveTo>
                  <a:lnTo>
                    <a:pt x="12" y="145"/>
                  </a:lnTo>
                  <a:lnTo>
                    <a:pt x="20" y="94"/>
                  </a:lnTo>
                  <a:lnTo>
                    <a:pt x="16" y="87"/>
                  </a:lnTo>
                  <a:lnTo>
                    <a:pt x="15" y="86"/>
                  </a:lnTo>
                  <a:lnTo>
                    <a:pt x="15" y="85"/>
                  </a:lnTo>
                  <a:lnTo>
                    <a:pt x="3" y="65"/>
                  </a:lnTo>
                  <a:lnTo>
                    <a:pt x="2" y="30"/>
                  </a:lnTo>
                  <a:lnTo>
                    <a:pt x="6" y="20"/>
                  </a:lnTo>
                  <a:lnTo>
                    <a:pt x="16" y="11"/>
                  </a:lnTo>
                  <a:lnTo>
                    <a:pt x="16" y="8"/>
                  </a:lnTo>
                  <a:lnTo>
                    <a:pt x="19" y="5"/>
                  </a:lnTo>
                  <a:lnTo>
                    <a:pt x="24" y="4"/>
                  </a:lnTo>
                  <a:lnTo>
                    <a:pt x="26" y="1"/>
                  </a:lnTo>
                  <a:lnTo>
                    <a:pt x="30" y="0"/>
                  </a:lnTo>
                  <a:lnTo>
                    <a:pt x="64" y="17"/>
                  </a:lnTo>
                  <a:lnTo>
                    <a:pt x="72" y="18"/>
                  </a:lnTo>
                  <a:lnTo>
                    <a:pt x="133" y="65"/>
                  </a:lnTo>
                  <a:lnTo>
                    <a:pt x="134" y="74"/>
                  </a:lnTo>
                  <a:lnTo>
                    <a:pt x="135" y="74"/>
                  </a:lnTo>
                  <a:lnTo>
                    <a:pt x="98" y="123"/>
                  </a:lnTo>
                  <a:lnTo>
                    <a:pt x="90" y="142"/>
                  </a:lnTo>
                  <a:lnTo>
                    <a:pt x="65" y="165"/>
                  </a:lnTo>
                  <a:lnTo>
                    <a:pt x="60" y="167"/>
                  </a:lnTo>
                  <a:lnTo>
                    <a:pt x="52" y="167"/>
                  </a:lnTo>
                  <a:lnTo>
                    <a:pt x="46" y="165"/>
                  </a:lnTo>
                  <a:lnTo>
                    <a:pt x="37" y="165"/>
                  </a:lnTo>
                  <a:lnTo>
                    <a:pt x="24" y="172"/>
                  </a:lnTo>
                  <a:lnTo>
                    <a:pt x="16" y="171"/>
                  </a:lnTo>
                  <a:lnTo>
                    <a:pt x="7" y="165"/>
                  </a:lnTo>
                  <a:lnTo>
                    <a:pt x="0" y="15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0" name="Freeform 730"/>
            <p:cNvSpPr>
              <a:spLocks/>
            </p:cNvSpPr>
            <p:nvPr/>
          </p:nvSpPr>
          <p:spPr bwMode="auto">
            <a:xfrm>
              <a:off x="3322119" y="4094001"/>
              <a:ext cx="65044" cy="83676"/>
            </a:xfrm>
            <a:custGeom>
              <a:avLst/>
              <a:gdLst>
                <a:gd name="T0" fmla="*/ 0 w 135"/>
                <a:gd name="T1" fmla="*/ 0 h 172"/>
                <a:gd name="T2" fmla="*/ 0 w 135"/>
                <a:gd name="T3" fmla="*/ 0 h 172"/>
                <a:gd name="T4" fmla="*/ 0 w 135"/>
                <a:gd name="T5" fmla="*/ 0 h 172"/>
                <a:gd name="T6" fmla="*/ 0 w 135"/>
                <a:gd name="T7" fmla="*/ 0 h 172"/>
                <a:gd name="T8" fmla="*/ 0 w 135"/>
                <a:gd name="T9" fmla="*/ 0 h 172"/>
                <a:gd name="T10" fmla="*/ 0 w 135"/>
                <a:gd name="T11" fmla="*/ 0 h 172"/>
                <a:gd name="T12" fmla="*/ 0 w 135"/>
                <a:gd name="T13" fmla="*/ 0 h 172"/>
                <a:gd name="T14" fmla="*/ 0 w 135"/>
                <a:gd name="T15" fmla="*/ 0 h 172"/>
                <a:gd name="T16" fmla="*/ 0 w 135"/>
                <a:gd name="T17" fmla="*/ 0 h 172"/>
                <a:gd name="T18" fmla="*/ 0 w 135"/>
                <a:gd name="T19" fmla="*/ 0 h 172"/>
                <a:gd name="T20" fmla="*/ 0 w 135"/>
                <a:gd name="T21" fmla="*/ 0 h 172"/>
                <a:gd name="T22" fmla="*/ 0 w 135"/>
                <a:gd name="T23" fmla="*/ 0 h 172"/>
                <a:gd name="T24" fmla="*/ 0 w 135"/>
                <a:gd name="T25" fmla="*/ 0 h 172"/>
                <a:gd name="T26" fmla="*/ 0 w 135"/>
                <a:gd name="T27" fmla="*/ 0 h 172"/>
                <a:gd name="T28" fmla="*/ 0 w 135"/>
                <a:gd name="T29" fmla="*/ 0 h 172"/>
                <a:gd name="T30" fmla="*/ 0 w 135"/>
                <a:gd name="T31" fmla="*/ 0 h 172"/>
                <a:gd name="T32" fmla="*/ 0 w 135"/>
                <a:gd name="T33" fmla="*/ 0 h 172"/>
                <a:gd name="T34" fmla="*/ 0 w 135"/>
                <a:gd name="T35" fmla="*/ 0 h 172"/>
                <a:gd name="T36" fmla="*/ 0 w 135"/>
                <a:gd name="T37" fmla="*/ 0 h 172"/>
                <a:gd name="T38" fmla="*/ 0 w 135"/>
                <a:gd name="T39" fmla="*/ 0 h 172"/>
                <a:gd name="T40" fmla="*/ 0 w 135"/>
                <a:gd name="T41" fmla="*/ 0 h 172"/>
                <a:gd name="T42" fmla="*/ 0 w 135"/>
                <a:gd name="T43" fmla="*/ 0 h 172"/>
                <a:gd name="T44" fmla="*/ 0 w 135"/>
                <a:gd name="T45" fmla="*/ 0 h 172"/>
                <a:gd name="T46" fmla="*/ 0 w 135"/>
                <a:gd name="T47" fmla="*/ 0 h 172"/>
                <a:gd name="T48" fmla="*/ 0 w 135"/>
                <a:gd name="T49" fmla="*/ 0 h 172"/>
                <a:gd name="T50" fmla="*/ 0 w 135"/>
                <a:gd name="T51" fmla="*/ 0 h 172"/>
                <a:gd name="T52" fmla="*/ 0 w 135"/>
                <a:gd name="T53" fmla="*/ 0 h 172"/>
                <a:gd name="T54" fmla="*/ 0 w 135"/>
                <a:gd name="T55" fmla="*/ 0 h 172"/>
                <a:gd name="T56" fmla="*/ 0 w 135"/>
                <a:gd name="T57" fmla="*/ 0 h 172"/>
                <a:gd name="T58" fmla="*/ 0 w 135"/>
                <a:gd name="T59" fmla="*/ 0 h 172"/>
                <a:gd name="T60" fmla="*/ 0 w 135"/>
                <a:gd name="T61" fmla="*/ 0 h 1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5"/>
                <a:gd name="T94" fmla="*/ 0 h 172"/>
                <a:gd name="T95" fmla="*/ 135 w 135"/>
                <a:gd name="T96" fmla="*/ 172 h 1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5" h="172">
                  <a:moveTo>
                    <a:pt x="0" y="157"/>
                  </a:moveTo>
                  <a:lnTo>
                    <a:pt x="12" y="145"/>
                  </a:lnTo>
                  <a:lnTo>
                    <a:pt x="20" y="94"/>
                  </a:lnTo>
                  <a:lnTo>
                    <a:pt x="16" y="87"/>
                  </a:lnTo>
                  <a:lnTo>
                    <a:pt x="15" y="86"/>
                  </a:lnTo>
                  <a:lnTo>
                    <a:pt x="15" y="85"/>
                  </a:lnTo>
                  <a:lnTo>
                    <a:pt x="3" y="65"/>
                  </a:lnTo>
                  <a:lnTo>
                    <a:pt x="2" y="30"/>
                  </a:lnTo>
                  <a:lnTo>
                    <a:pt x="6" y="20"/>
                  </a:lnTo>
                  <a:lnTo>
                    <a:pt x="16" y="11"/>
                  </a:lnTo>
                  <a:lnTo>
                    <a:pt x="16" y="8"/>
                  </a:lnTo>
                  <a:lnTo>
                    <a:pt x="19" y="5"/>
                  </a:lnTo>
                  <a:lnTo>
                    <a:pt x="24" y="4"/>
                  </a:lnTo>
                  <a:lnTo>
                    <a:pt x="26" y="1"/>
                  </a:lnTo>
                  <a:lnTo>
                    <a:pt x="30" y="0"/>
                  </a:lnTo>
                  <a:lnTo>
                    <a:pt x="64" y="17"/>
                  </a:lnTo>
                  <a:lnTo>
                    <a:pt x="72" y="18"/>
                  </a:lnTo>
                  <a:lnTo>
                    <a:pt x="133" y="65"/>
                  </a:lnTo>
                  <a:lnTo>
                    <a:pt x="134" y="74"/>
                  </a:lnTo>
                  <a:lnTo>
                    <a:pt x="135" y="74"/>
                  </a:lnTo>
                  <a:lnTo>
                    <a:pt x="98" y="123"/>
                  </a:lnTo>
                  <a:lnTo>
                    <a:pt x="90" y="142"/>
                  </a:lnTo>
                  <a:lnTo>
                    <a:pt x="65" y="165"/>
                  </a:lnTo>
                  <a:lnTo>
                    <a:pt x="60" y="167"/>
                  </a:lnTo>
                  <a:lnTo>
                    <a:pt x="52" y="167"/>
                  </a:lnTo>
                  <a:lnTo>
                    <a:pt x="46" y="165"/>
                  </a:lnTo>
                  <a:lnTo>
                    <a:pt x="37" y="165"/>
                  </a:lnTo>
                  <a:lnTo>
                    <a:pt x="24" y="172"/>
                  </a:lnTo>
                  <a:lnTo>
                    <a:pt x="16" y="171"/>
                  </a:lnTo>
                  <a:lnTo>
                    <a:pt x="7" y="165"/>
                  </a:lnTo>
                  <a:lnTo>
                    <a:pt x="0" y="15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1" name="Freeform 731"/>
            <p:cNvSpPr>
              <a:spLocks/>
            </p:cNvSpPr>
            <p:nvPr/>
          </p:nvSpPr>
          <p:spPr bwMode="auto">
            <a:xfrm>
              <a:off x="5153913" y="3181933"/>
              <a:ext cx="69581" cy="57179"/>
            </a:xfrm>
            <a:custGeom>
              <a:avLst/>
              <a:gdLst>
                <a:gd name="T0" fmla="*/ 0 w 142"/>
                <a:gd name="T1" fmla="*/ 0 h 120"/>
                <a:gd name="T2" fmla="*/ 0 w 142"/>
                <a:gd name="T3" fmla="*/ 0 h 120"/>
                <a:gd name="T4" fmla="*/ 0 w 142"/>
                <a:gd name="T5" fmla="*/ 0 h 120"/>
                <a:gd name="T6" fmla="*/ 0 w 142"/>
                <a:gd name="T7" fmla="*/ 0 h 120"/>
                <a:gd name="T8" fmla="*/ 0 w 142"/>
                <a:gd name="T9" fmla="*/ 0 h 120"/>
                <a:gd name="T10" fmla="*/ 0 w 142"/>
                <a:gd name="T11" fmla="*/ 0 h 120"/>
                <a:gd name="T12" fmla="*/ 0 w 142"/>
                <a:gd name="T13" fmla="*/ 0 h 120"/>
                <a:gd name="T14" fmla="*/ 0 w 142"/>
                <a:gd name="T15" fmla="*/ 0 h 120"/>
                <a:gd name="T16" fmla="*/ 0 w 142"/>
                <a:gd name="T17" fmla="*/ 0 h 120"/>
                <a:gd name="T18" fmla="*/ 0 w 142"/>
                <a:gd name="T19" fmla="*/ 0 h 120"/>
                <a:gd name="T20" fmla="*/ 0 w 142"/>
                <a:gd name="T21" fmla="*/ 0 h 120"/>
                <a:gd name="T22" fmla="*/ 0 w 142"/>
                <a:gd name="T23" fmla="*/ 0 h 120"/>
                <a:gd name="T24" fmla="*/ 0 w 142"/>
                <a:gd name="T25" fmla="*/ 0 h 120"/>
                <a:gd name="T26" fmla="*/ 0 w 142"/>
                <a:gd name="T27" fmla="*/ 0 h 120"/>
                <a:gd name="T28" fmla="*/ 0 w 142"/>
                <a:gd name="T29" fmla="*/ 0 h 120"/>
                <a:gd name="T30" fmla="*/ 0 w 142"/>
                <a:gd name="T31" fmla="*/ 0 h 120"/>
                <a:gd name="T32" fmla="*/ 0 w 142"/>
                <a:gd name="T33" fmla="*/ 0 h 120"/>
                <a:gd name="T34" fmla="*/ 0 w 142"/>
                <a:gd name="T35" fmla="*/ 0 h 120"/>
                <a:gd name="T36" fmla="*/ 0 w 142"/>
                <a:gd name="T37" fmla="*/ 0 h 120"/>
                <a:gd name="T38" fmla="*/ 0 w 142"/>
                <a:gd name="T39" fmla="*/ 0 h 120"/>
                <a:gd name="T40" fmla="*/ 0 w 142"/>
                <a:gd name="T41" fmla="*/ 0 h 120"/>
                <a:gd name="T42" fmla="*/ 0 w 142"/>
                <a:gd name="T43" fmla="*/ 0 h 120"/>
                <a:gd name="T44" fmla="*/ 0 w 142"/>
                <a:gd name="T45" fmla="*/ 0 h 120"/>
                <a:gd name="T46" fmla="*/ 0 w 142"/>
                <a:gd name="T47" fmla="*/ 0 h 120"/>
                <a:gd name="T48" fmla="*/ 0 w 142"/>
                <a:gd name="T49" fmla="*/ 0 h 120"/>
                <a:gd name="T50" fmla="*/ 0 w 142"/>
                <a:gd name="T51" fmla="*/ 0 h 120"/>
                <a:gd name="T52" fmla="*/ 0 w 142"/>
                <a:gd name="T53" fmla="*/ 0 h 120"/>
                <a:gd name="T54" fmla="*/ 0 w 142"/>
                <a:gd name="T55" fmla="*/ 0 h 120"/>
                <a:gd name="T56" fmla="*/ 0 w 142"/>
                <a:gd name="T57" fmla="*/ 0 h 120"/>
                <a:gd name="T58" fmla="*/ 0 w 142"/>
                <a:gd name="T59" fmla="*/ 0 h 120"/>
                <a:gd name="T60" fmla="*/ 0 w 142"/>
                <a:gd name="T61" fmla="*/ 0 h 1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2"/>
                <a:gd name="T94" fmla="*/ 0 h 120"/>
                <a:gd name="T95" fmla="*/ 142 w 142"/>
                <a:gd name="T96" fmla="*/ 120 h 1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2" h="120">
                  <a:moveTo>
                    <a:pt x="94" y="6"/>
                  </a:moveTo>
                  <a:lnTo>
                    <a:pt x="86" y="5"/>
                  </a:lnTo>
                  <a:lnTo>
                    <a:pt x="67" y="8"/>
                  </a:lnTo>
                  <a:lnTo>
                    <a:pt x="52" y="0"/>
                  </a:lnTo>
                  <a:lnTo>
                    <a:pt x="23" y="8"/>
                  </a:lnTo>
                  <a:lnTo>
                    <a:pt x="14" y="15"/>
                  </a:lnTo>
                  <a:lnTo>
                    <a:pt x="16" y="20"/>
                  </a:lnTo>
                  <a:lnTo>
                    <a:pt x="25" y="26"/>
                  </a:lnTo>
                  <a:lnTo>
                    <a:pt x="24" y="36"/>
                  </a:lnTo>
                  <a:lnTo>
                    <a:pt x="14" y="43"/>
                  </a:lnTo>
                  <a:lnTo>
                    <a:pt x="10" y="69"/>
                  </a:lnTo>
                  <a:lnTo>
                    <a:pt x="0" y="81"/>
                  </a:lnTo>
                  <a:lnTo>
                    <a:pt x="2" y="86"/>
                  </a:lnTo>
                  <a:lnTo>
                    <a:pt x="9" y="88"/>
                  </a:lnTo>
                  <a:lnTo>
                    <a:pt x="37" y="86"/>
                  </a:lnTo>
                  <a:lnTo>
                    <a:pt x="31" y="91"/>
                  </a:lnTo>
                  <a:lnTo>
                    <a:pt x="9" y="102"/>
                  </a:lnTo>
                  <a:lnTo>
                    <a:pt x="8" y="120"/>
                  </a:lnTo>
                  <a:lnTo>
                    <a:pt x="15" y="116"/>
                  </a:lnTo>
                  <a:lnTo>
                    <a:pt x="20" y="108"/>
                  </a:lnTo>
                  <a:lnTo>
                    <a:pt x="74" y="64"/>
                  </a:lnTo>
                  <a:lnTo>
                    <a:pt x="119" y="62"/>
                  </a:lnTo>
                  <a:lnTo>
                    <a:pt x="125" y="65"/>
                  </a:lnTo>
                  <a:lnTo>
                    <a:pt x="138" y="61"/>
                  </a:lnTo>
                  <a:lnTo>
                    <a:pt x="142" y="55"/>
                  </a:lnTo>
                  <a:lnTo>
                    <a:pt x="142" y="46"/>
                  </a:lnTo>
                  <a:lnTo>
                    <a:pt x="134" y="46"/>
                  </a:lnTo>
                  <a:lnTo>
                    <a:pt x="107" y="36"/>
                  </a:lnTo>
                  <a:lnTo>
                    <a:pt x="95" y="23"/>
                  </a:lnTo>
                  <a:lnTo>
                    <a:pt x="93" y="14"/>
                  </a:lnTo>
                  <a:lnTo>
                    <a:pt x="94"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2" name="Freeform 732"/>
            <p:cNvSpPr>
              <a:spLocks/>
            </p:cNvSpPr>
            <p:nvPr/>
          </p:nvSpPr>
          <p:spPr bwMode="auto">
            <a:xfrm>
              <a:off x="5153913" y="3181933"/>
              <a:ext cx="69581" cy="57179"/>
            </a:xfrm>
            <a:custGeom>
              <a:avLst/>
              <a:gdLst>
                <a:gd name="T0" fmla="*/ 0 w 142"/>
                <a:gd name="T1" fmla="*/ 0 h 120"/>
                <a:gd name="T2" fmla="*/ 0 w 142"/>
                <a:gd name="T3" fmla="*/ 0 h 120"/>
                <a:gd name="T4" fmla="*/ 0 w 142"/>
                <a:gd name="T5" fmla="*/ 0 h 120"/>
                <a:gd name="T6" fmla="*/ 0 w 142"/>
                <a:gd name="T7" fmla="*/ 0 h 120"/>
                <a:gd name="T8" fmla="*/ 0 w 142"/>
                <a:gd name="T9" fmla="*/ 0 h 120"/>
                <a:gd name="T10" fmla="*/ 0 w 142"/>
                <a:gd name="T11" fmla="*/ 0 h 120"/>
                <a:gd name="T12" fmla="*/ 0 w 142"/>
                <a:gd name="T13" fmla="*/ 0 h 120"/>
                <a:gd name="T14" fmla="*/ 0 w 142"/>
                <a:gd name="T15" fmla="*/ 0 h 120"/>
                <a:gd name="T16" fmla="*/ 0 w 142"/>
                <a:gd name="T17" fmla="*/ 0 h 120"/>
                <a:gd name="T18" fmla="*/ 0 w 142"/>
                <a:gd name="T19" fmla="*/ 0 h 120"/>
                <a:gd name="T20" fmla="*/ 0 w 142"/>
                <a:gd name="T21" fmla="*/ 0 h 120"/>
                <a:gd name="T22" fmla="*/ 0 w 142"/>
                <a:gd name="T23" fmla="*/ 0 h 120"/>
                <a:gd name="T24" fmla="*/ 0 w 142"/>
                <a:gd name="T25" fmla="*/ 0 h 120"/>
                <a:gd name="T26" fmla="*/ 0 w 142"/>
                <a:gd name="T27" fmla="*/ 0 h 120"/>
                <a:gd name="T28" fmla="*/ 0 w 142"/>
                <a:gd name="T29" fmla="*/ 0 h 120"/>
                <a:gd name="T30" fmla="*/ 0 w 142"/>
                <a:gd name="T31" fmla="*/ 0 h 120"/>
                <a:gd name="T32" fmla="*/ 0 w 142"/>
                <a:gd name="T33" fmla="*/ 0 h 120"/>
                <a:gd name="T34" fmla="*/ 0 w 142"/>
                <a:gd name="T35" fmla="*/ 0 h 120"/>
                <a:gd name="T36" fmla="*/ 0 w 142"/>
                <a:gd name="T37" fmla="*/ 0 h 120"/>
                <a:gd name="T38" fmla="*/ 0 w 142"/>
                <a:gd name="T39" fmla="*/ 0 h 120"/>
                <a:gd name="T40" fmla="*/ 0 w 142"/>
                <a:gd name="T41" fmla="*/ 0 h 120"/>
                <a:gd name="T42" fmla="*/ 0 w 142"/>
                <a:gd name="T43" fmla="*/ 0 h 120"/>
                <a:gd name="T44" fmla="*/ 0 w 142"/>
                <a:gd name="T45" fmla="*/ 0 h 120"/>
                <a:gd name="T46" fmla="*/ 0 w 142"/>
                <a:gd name="T47" fmla="*/ 0 h 120"/>
                <a:gd name="T48" fmla="*/ 0 w 142"/>
                <a:gd name="T49" fmla="*/ 0 h 120"/>
                <a:gd name="T50" fmla="*/ 0 w 142"/>
                <a:gd name="T51" fmla="*/ 0 h 120"/>
                <a:gd name="T52" fmla="*/ 0 w 142"/>
                <a:gd name="T53" fmla="*/ 0 h 120"/>
                <a:gd name="T54" fmla="*/ 0 w 142"/>
                <a:gd name="T55" fmla="*/ 0 h 120"/>
                <a:gd name="T56" fmla="*/ 0 w 142"/>
                <a:gd name="T57" fmla="*/ 0 h 120"/>
                <a:gd name="T58" fmla="*/ 0 w 142"/>
                <a:gd name="T59" fmla="*/ 0 h 120"/>
                <a:gd name="T60" fmla="*/ 0 w 142"/>
                <a:gd name="T61" fmla="*/ 0 h 1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2"/>
                <a:gd name="T94" fmla="*/ 0 h 120"/>
                <a:gd name="T95" fmla="*/ 142 w 142"/>
                <a:gd name="T96" fmla="*/ 120 h 1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2" h="120">
                  <a:moveTo>
                    <a:pt x="94" y="6"/>
                  </a:moveTo>
                  <a:lnTo>
                    <a:pt x="86" y="5"/>
                  </a:lnTo>
                  <a:lnTo>
                    <a:pt x="67" y="8"/>
                  </a:lnTo>
                  <a:lnTo>
                    <a:pt x="52" y="0"/>
                  </a:lnTo>
                  <a:lnTo>
                    <a:pt x="23" y="8"/>
                  </a:lnTo>
                  <a:lnTo>
                    <a:pt x="14" y="15"/>
                  </a:lnTo>
                  <a:lnTo>
                    <a:pt x="16" y="20"/>
                  </a:lnTo>
                  <a:lnTo>
                    <a:pt x="25" y="26"/>
                  </a:lnTo>
                  <a:lnTo>
                    <a:pt x="24" y="36"/>
                  </a:lnTo>
                  <a:lnTo>
                    <a:pt x="14" y="43"/>
                  </a:lnTo>
                  <a:lnTo>
                    <a:pt x="10" y="69"/>
                  </a:lnTo>
                  <a:lnTo>
                    <a:pt x="0" y="81"/>
                  </a:lnTo>
                  <a:lnTo>
                    <a:pt x="2" y="86"/>
                  </a:lnTo>
                  <a:lnTo>
                    <a:pt x="9" y="88"/>
                  </a:lnTo>
                  <a:lnTo>
                    <a:pt x="37" y="86"/>
                  </a:lnTo>
                  <a:lnTo>
                    <a:pt x="31" y="91"/>
                  </a:lnTo>
                  <a:lnTo>
                    <a:pt x="9" y="102"/>
                  </a:lnTo>
                  <a:lnTo>
                    <a:pt x="8" y="120"/>
                  </a:lnTo>
                  <a:lnTo>
                    <a:pt x="15" y="116"/>
                  </a:lnTo>
                  <a:lnTo>
                    <a:pt x="20" y="108"/>
                  </a:lnTo>
                  <a:lnTo>
                    <a:pt x="74" y="64"/>
                  </a:lnTo>
                  <a:lnTo>
                    <a:pt x="119" y="62"/>
                  </a:lnTo>
                  <a:lnTo>
                    <a:pt x="125" y="65"/>
                  </a:lnTo>
                  <a:lnTo>
                    <a:pt x="138" y="61"/>
                  </a:lnTo>
                  <a:lnTo>
                    <a:pt x="142" y="55"/>
                  </a:lnTo>
                  <a:lnTo>
                    <a:pt x="142" y="46"/>
                  </a:lnTo>
                  <a:lnTo>
                    <a:pt x="134" y="46"/>
                  </a:lnTo>
                  <a:lnTo>
                    <a:pt x="107" y="36"/>
                  </a:lnTo>
                  <a:lnTo>
                    <a:pt x="95" y="23"/>
                  </a:lnTo>
                  <a:lnTo>
                    <a:pt x="93" y="14"/>
                  </a:lnTo>
                  <a:lnTo>
                    <a:pt x="94"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3" name="Freeform 733"/>
            <p:cNvSpPr>
              <a:spLocks/>
            </p:cNvSpPr>
            <p:nvPr/>
          </p:nvSpPr>
          <p:spPr bwMode="auto">
            <a:xfrm>
              <a:off x="6665029" y="3561264"/>
              <a:ext cx="201180" cy="430932"/>
            </a:xfrm>
            <a:custGeom>
              <a:avLst/>
              <a:gdLst>
                <a:gd name="T0" fmla="*/ 0 w 419"/>
                <a:gd name="T1" fmla="*/ 1 h 902"/>
                <a:gd name="T2" fmla="*/ 0 w 419"/>
                <a:gd name="T3" fmla="*/ 1 h 902"/>
                <a:gd name="T4" fmla="*/ 0 w 419"/>
                <a:gd name="T5" fmla="*/ 1 h 902"/>
                <a:gd name="T6" fmla="*/ 0 w 419"/>
                <a:gd name="T7" fmla="*/ 1 h 902"/>
                <a:gd name="T8" fmla="*/ 0 w 419"/>
                <a:gd name="T9" fmla="*/ 1 h 902"/>
                <a:gd name="T10" fmla="*/ 0 w 419"/>
                <a:gd name="T11" fmla="*/ 1 h 902"/>
                <a:gd name="T12" fmla="*/ 0 w 419"/>
                <a:gd name="T13" fmla="*/ 1 h 902"/>
                <a:gd name="T14" fmla="*/ 0 w 419"/>
                <a:gd name="T15" fmla="*/ 0 h 902"/>
                <a:gd name="T16" fmla="*/ 0 w 419"/>
                <a:gd name="T17" fmla="*/ 0 h 902"/>
                <a:gd name="T18" fmla="*/ 0 w 419"/>
                <a:gd name="T19" fmla="*/ 0 h 902"/>
                <a:gd name="T20" fmla="*/ 0 w 419"/>
                <a:gd name="T21" fmla="*/ 0 h 902"/>
                <a:gd name="T22" fmla="*/ 0 w 419"/>
                <a:gd name="T23" fmla="*/ 0 h 902"/>
                <a:gd name="T24" fmla="*/ 0 w 419"/>
                <a:gd name="T25" fmla="*/ 0 h 902"/>
                <a:gd name="T26" fmla="*/ 0 w 419"/>
                <a:gd name="T27" fmla="*/ 0 h 902"/>
                <a:gd name="T28" fmla="*/ 0 w 419"/>
                <a:gd name="T29" fmla="*/ 0 h 902"/>
                <a:gd name="T30" fmla="*/ 0 w 419"/>
                <a:gd name="T31" fmla="*/ 0 h 902"/>
                <a:gd name="T32" fmla="*/ 0 w 419"/>
                <a:gd name="T33" fmla="*/ 0 h 902"/>
                <a:gd name="T34" fmla="*/ 0 w 419"/>
                <a:gd name="T35" fmla="*/ 0 h 902"/>
                <a:gd name="T36" fmla="*/ 0 w 419"/>
                <a:gd name="T37" fmla="*/ 0 h 902"/>
                <a:gd name="T38" fmla="*/ 0 w 419"/>
                <a:gd name="T39" fmla="*/ 0 h 902"/>
                <a:gd name="T40" fmla="*/ 0 w 419"/>
                <a:gd name="T41" fmla="*/ 0 h 902"/>
                <a:gd name="T42" fmla="*/ 0 w 419"/>
                <a:gd name="T43" fmla="*/ 0 h 902"/>
                <a:gd name="T44" fmla="*/ 0 w 419"/>
                <a:gd name="T45" fmla="*/ 0 h 902"/>
                <a:gd name="T46" fmla="*/ 0 w 419"/>
                <a:gd name="T47" fmla="*/ 0 h 902"/>
                <a:gd name="T48" fmla="*/ 0 w 419"/>
                <a:gd name="T49" fmla="*/ 0 h 902"/>
                <a:gd name="T50" fmla="*/ 0 w 419"/>
                <a:gd name="T51" fmla="*/ 0 h 902"/>
                <a:gd name="T52" fmla="*/ 0 w 419"/>
                <a:gd name="T53" fmla="*/ 0 h 902"/>
                <a:gd name="T54" fmla="*/ 0 w 419"/>
                <a:gd name="T55" fmla="*/ 0 h 902"/>
                <a:gd name="T56" fmla="*/ 0 w 419"/>
                <a:gd name="T57" fmla="*/ 0 h 902"/>
                <a:gd name="T58" fmla="*/ 1 w 419"/>
                <a:gd name="T59" fmla="*/ 0 h 902"/>
                <a:gd name="T60" fmla="*/ 1 w 419"/>
                <a:gd name="T61" fmla="*/ 0 h 902"/>
                <a:gd name="T62" fmla="*/ 1 w 419"/>
                <a:gd name="T63" fmla="*/ 0 h 902"/>
                <a:gd name="T64" fmla="*/ 1 w 419"/>
                <a:gd name="T65" fmla="*/ 1 h 902"/>
                <a:gd name="T66" fmla="*/ 1 w 419"/>
                <a:gd name="T67" fmla="*/ 1 h 902"/>
                <a:gd name="T68" fmla="*/ 0 w 419"/>
                <a:gd name="T69" fmla="*/ 1 h 902"/>
                <a:gd name="T70" fmla="*/ 0 w 419"/>
                <a:gd name="T71" fmla="*/ 1 h 902"/>
                <a:gd name="T72" fmla="*/ 0 w 419"/>
                <a:gd name="T73" fmla="*/ 1 h 902"/>
                <a:gd name="T74" fmla="*/ 0 w 419"/>
                <a:gd name="T75" fmla="*/ 1 h 902"/>
                <a:gd name="T76" fmla="*/ 0 w 419"/>
                <a:gd name="T77" fmla="*/ 1 h 902"/>
                <a:gd name="T78" fmla="*/ 0 w 419"/>
                <a:gd name="T79" fmla="*/ 1 h 902"/>
                <a:gd name="T80" fmla="*/ 0 w 419"/>
                <a:gd name="T81" fmla="*/ 1 h 902"/>
                <a:gd name="T82" fmla="*/ 0 w 419"/>
                <a:gd name="T83" fmla="*/ 1 h 902"/>
                <a:gd name="T84" fmla="*/ 0 w 419"/>
                <a:gd name="T85" fmla="*/ 1 h 902"/>
                <a:gd name="T86" fmla="*/ 0 w 419"/>
                <a:gd name="T87" fmla="*/ 1 h 902"/>
                <a:gd name="T88" fmla="*/ 0 w 419"/>
                <a:gd name="T89" fmla="*/ 1 h 902"/>
                <a:gd name="T90" fmla="*/ 0 w 419"/>
                <a:gd name="T91" fmla="*/ 1 h 902"/>
                <a:gd name="T92" fmla="*/ 0 w 419"/>
                <a:gd name="T93" fmla="*/ 1 h 902"/>
                <a:gd name="T94" fmla="*/ 0 w 419"/>
                <a:gd name="T95" fmla="*/ 1 h 902"/>
                <a:gd name="T96" fmla="*/ 0 w 419"/>
                <a:gd name="T97" fmla="*/ 1 h 902"/>
                <a:gd name="T98" fmla="*/ 0 w 419"/>
                <a:gd name="T99" fmla="*/ 1 h 902"/>
                <a:gd name="T100" fmla="*/ 0 w 419"/>
                <a:gd name="T101" fmla="*/ 1 h 902"/>
                <a:gd name="T102" fmla="*/ 0 w 419"/>
                <a:gd name="T103" fmla="*/ 1 h 9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9"/>
                <a:gd name="T157" fmla="*/ 0 h 902"/>
                <a:gd name="T158" fmla="*/ 419 w 419"/>
                <a:gd name="T159" fmla="*/ 902 h 9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9" h="902">
                  <a:moveTo>
                    <a:pt x="96" y="605"/>
                  </a:moveTo>
                  <a:lnTo>
                    <a:pt x="108" y="565"/>
                  </a:lnTo>
                  <a:lnTo>
                    <a:pt x="104" y="521"/>
                  </a:lnTo>
                  <a:lnTo>
                    <a:pt x="100" y="515"/>
                  </a:lnTo>
                  <a:lnTo>
                    <a:pt x="99" y="508"/>
                  </a:lnTo>
                  <a:lnTo>
                    <a:pt x="78" y="469"/>
                  </a:lnTo>
                  <a:lnTo>
                    <a:pt x="76" y="480"/>
                  </a:lnTo>
                  <a:lnTo>
                    <a:pt x="66" y="475"/>
                  </a:lnTo>
                  <a:lnTo>
                    <a:pt x="61" y="463"/>
                  </a:lnTo>
                  <a:lnTo>
                    <a:pt x="63" y="455"/>
                  </a:lnTo>
                  <a:lnTo>
                    <a:pt x="73" y="460"/>
                  </a:lnTo>
                  <a:lnTo>
                    <a:pt x="72" y="455"/>
                  </a:lnTo>
                  <a:lnTo>
                    <a:pt x="65" y="450"/>
                  </a:lnTo>
                  <a:lnTo>
                    <a:pt x="67" y="446"/>
                  </a:lnTo>
                  <a:lnTo>
                    <a:pt x="66" y="441"/>
                  </a:lnTo>
                  <a:lnTo>
                    <a:pt x="32" y="423"/>
                  </a:lnTo>
                  <a:lnTo>
                    <a:pt x="31" y="413"/>
                  </a:lnTo>
                  <a:lnTo>
                    <a:pt x="24" y="412"/>
                  </a:lnTo>
                  <a:lnTo>
                    <a:pt x="20" y="405"/>
                  </a:lnTo>
                  <a:lnTo>
                    <a:pt x="18" y="407"/>
                  </a:lnTo>
                  <a:lnTo>
                    <a:pt x="12" y="402"/>
                  </a:lnTo>
                  <a:lnTo>
                    <a:pt x="0" y="381"/>
                  </a:lnTo>
                  <a:lnTo>
                    <a:pt x="2" y="358"/>
                  </a:lnTo>
                  <a:lnTo>
                    <a:pt x="6" y="355"/>
                  </a:lnTo>
                  <a:lnTo>
                    <a:pt x="17" y="358"/>
                  </a:lnTo>
                  <a:lnTo>
                    <a:pt x="14" y="332"/>
                  </a:lnTo>
                  <a:lnTo>
                    <a:pt x="16" y="330"/>
                  </a:lnTo>
                  <a:lnTo>
                    <a:pt x="20" y="327"/>
                  </a:lnTo>
                  <a:lnTo>
                    <a:pt x="23" y="323"/>
                  </a:lnTo>
                  <a:lnTo>
                    <a:pt x="30" y="325"/>
                  </a:lnTo>
                  <a:lnTo>
                    <a:pt x="35" y="324"/>
                  </a:lnTo>
                  <a:lnTo>
                    <a:pt x="40" y="319"/>
                  </a:lnTo>
                  <a:lnTo>
                    <a:pt x="40" y="313"/>
                  </a:lnTo>
                  <a:lnTo>
                    <a:pt x="39" y="313"/>
                  </a:lnTo>
                  <a:lnTo>
                    <a:pt x="36" y="305"/>
                  </a:lnTo>
                  <a:lnTo>
                    <a:pt x="37" y="281"/>
                  </a:lnTo>
                  <a:lnTo>
                    <a:pt x="46" y="281"/>
                  </a:lnTo>
                  <a:lnTo>
                    <a:pt x="49" y="277"/>
                  </a:lnTo>
                  <a:lnTo>
                    <a:pt x="50" y="238"/>
                  </a:lnTo>
                  <a:lnTo>
                    <a:pt x="57" y="231"/>
                  </a:lnTo>
                  <a:lnTo>
                    <a:pt x="70" y="229"/>
                  </a:lnTo>
                  <a:lnTo>
                    <a:pt x="87" y="231"/>
                  </a:lnTo>
                  <a:lnTo>
                    <a:pt x="91" y="226"/>
                  </a:lnTo>
                  <a:lnTo>
                    <a:pt x="115" y="169"/>
                  </a:lnTo>
                  <a:lnTo>
                    <a:pt x="113" y="161"/>
                  </a:lnTo>
                  <a:lnTo>
                    <a:pt x="118" y="153"/>
                  </a:lnTo>
                  <a:lnTo>
                    <a:pt x="132" y="144"/>
                  </a:lnTo>
                  <a:lnTo>
                    <a:pt x="137" y="133"/>
                  </a:lnTo>
                  <a:lnTo>
                    <a:pt x="135" y="109"/>
                  </a:lnTo>
                  <a:lnTo>
                    <a:pt x="142" y="95"/>
                  </a:lnTo>
                  <a:lnTo>
                    <a:pt x="153" y="85"/>
                  </a:lnTo>
                  <a:lnTo>
                    <a:pt x="167" y="79"/>
                  </a:lnTo>
                  <a:lnTo>
                    <a:pt x="182" y="60"/>
                  </a:lnTo>
                  <a:lnTo>
                    <a:pt x="199" y="58"/>
                  </a:lnTo>
                  <a:lnTo>
                    <a:pt x="207" y="54"/>
                  </a:lnTo>
                  <a:lnTo>
                    <a:pt x="222" y="58"/>
                  </a:lnTo>
                  <a:lnTo>
                    <a:pt x="225" y="54"/>
                  </a:lnTo>
                  <a:lnTo>
                    <a:pt x="223" y="40"/>
                  </a:lnTo>
                  <a:lnTo>
                    <a:pt x="227" y="29"/>
                  </a:lnTo>
                  <a:lnTo>
                    <a:pt x="236" y="24"/>
                  </a:lnTo>
                  <a:lnTo>
                    <a:pt x="241" y="19"/>
                  </a:lnTo>
                  <a:lnTo>
                    <a:pt x="241" y="8"/>
                  </a:lnTo>
                  <a:lnTo>
                    <a:pt x="249" y="5"/>
                  </a:lnTo>
                  <a:lnTo>
                    <a:pt x="252" y="0"/>
                  </a:lnTo>
                  <a:lnTo>
                    <a:pt x="255" y="1"/>
                  </a:lnTo>
                  <a:lnTo>
                    <a:pt x="266" y="6"/>
                  </a:lnTo>
                  <a:lnTo>
                    <a:pt x="276" y="17"/>
                  </a:lnTo>
                  <a:lnTo>
                    <a:pt x="280" y="32"/>
                  </a:lnTo>
                  <a:lnTo>
                    <a:pt x="284" y="40"/>
                  </a:lnTo>
                  <a:lnTo>
                    <a:pt x="298" y="40"/>
                  </a:lnTo>
                  <a:lnTo>
                    <a:pt x="302" y="117"/>
                  </a:lnTo>
                  <a:lnTo>
                    <a:pt x="286" y="150"/>
                  </a:lnTo>
                  <a:lnTo>
                    <a:pt x="280" y="152"/>
                  </a:lnTo>
                  <a:lnTo>
                    <a:pt x="276" y="161"/>
                  </a:lnTo>
                  <a:lnTo>
                    <a:pt x="267" y="170"/>
                  </a:lnTo>
                  <a:lnTo>
                    <a:pt x="258" y="199"/>
                  </a:lnTo>
                  <a:lnTo>
                    <a:pt x="261" y="212"/>
                  </a:lnTo>
                  <a:lnTo>
                    <a:pt x="260" y="219"/>
                  </a:lnTo>
                  <a:lnTo>
                    <a:pt x="252" y="235"/>
                  </a:lnTo>
                  <a:lnTo>
                    <a:pt x="256" y="239"/>
                  </a:lnTo>
                  <a:lnTo>
                    <a:pt x="277" y="221"/>
                  </a:lnTo>
                  <a:lnTo>
                    <a:pt x="310" y="220"/>
                  </a:lnTo>
                  <a:lnTo>
                    <a:pt x="310" y="230"/>
                  </a:lnTo>
                  <a:lnTo>
                    <a:pt x="315" y="241"/>
                  </a:lnTo>
                  <a:lnTo>
                    <a:pt x="316" y="259"/>
                  </a:lnTo>
                  <a:lnTo>
                    <a:pt x="341" y="275"/>
                  </a:lnTo>
                  <a:lnTo>
                    <a:pt x="333" y="314"/>
                  </a:lnTo>
                  <a:lnTo>
                    <a:pt x="361" y="322"/>
                  </a:lnTo>
                  <a:lnTo>
                    <a:pt x="362" y="332"/>
                  </a:lnTo>
                  <a:lnTo>
                    <a:pt x="378" y="347"/>
                  </a:lnTo>
                  <a:lnTo>
                    <a:pt x="395" y="345"/>
                  </a:lnTo>
                  <a:lnTo>
                    <a:pt x="409" y="335"/>
                  </a:lnTo>
                  <a:lnTo>
                    <a:pt x="418" y="336"/>
                  </a:lnTo>
                  <a:lnTo>
                    <a:pt x="419" y="341"/>
                  </a:lnTo>
                  <a:lnTo>
                    <a:pt x="418" y="345"/>
                  </a:lnTo>
                  <a:lnTo>
                    <a:pt x="414" y="352"/>
                  </a:lnTo>
                  <a:lnTo>
                    <a:pt x="392" y="367"/>
                  </a:lnTo>
                  <a:lnTo>
                    <a:pt x="393" y="378"/>
                  </a:lnTo>
                  <a:lnTo>
                    <a:pt x="382" y="381"/>
                  </a:lnTo>
                  <a:lnTo>
                    <a:pt x="378" y="384"/>
                  </a:lnTo>
                  <a:lnTo>
                    <a:pt x="376" y="389"/>
                  </a:lnTo>
                  <a:lnTo>
                    <a:pt x="371" y="391"/>
                  </a:lnTo>
                  <a:lnTo>
                    <a:pt x="361" y="410"/>
                  </a:lnTo>
                  <a:lnTo>
                    <a:pt x="348" y="412"/>
                  </a:lnTo>
                  <a:lnTo>
                    <a:pt x="310" y="442"/>
                  </a:lnTo>
                  <a:lnTo>
                    <a:pt x="273" y="447"/>
                  </a:lnTo>
                  <a:lnTo>
                    <a:pt x="259" y="490"/>
                  </a:lnTo>
                  <a:lnTo>
                    <a:pt x="260" y="499"/>
                  </a:lnTo>
                  <a:lnTo>
                    <a:pt x="253" y="505"/>
                  </a:lnTo>
                  <a:lnTo>
                    <a:pt x="268" y="544"/>
                  </a:lnTo>
                  <a:lnTo>
                    <a:pt x="288" y="559"/>
                  </a:lnTo>
                  <a:lnTo>
                    <a:pt x="294" y="569"/>
                  </a:lnTo>
                  <a:lnTo>
                    <a:pt x="298" y="606"/>
                  </a:lnTo>
                  <a:lnTo>
                    <a:pt x="306" y="607"/>
                  </a:lnTo>
                  <a:lnTo>
                    <a:pt x="309" y="614"/>
                  </a:lnTo>
                  <a:lnTo>
                    <a:pt x="304" y="620"/>
                  </a:lnTo>
                  <a:lnTo>
                    <a:pt x="296" y="639"/>
                  </a:lnTo>
                  <a:lnTo>
                    <a:pt x="296" y="649"/>
                  </a:lnTo>
                  <a:lnTo>
                    <a:pt x="286" y="660"/>
                  </a:lnTo>
                  <a:lnTo>
                    <a:pt x="283" y="666"/>
                  </a:lnTo>
                  <a:lnTo>
                    <a:pt x="282" y="678"/>
                  </a:lnTo>
                  <a:lnTo>
                    <a:pt x="287" y="693"/>
                  </a:lnTo>
                  <a:lnTo>
                    <a:pt x="319" y="720"/>
                  </a:lnTo>
                  <a:lnTo>
                    <a:pt x="329" y="778"/>
                  </a:lnTo>
                  <a:lnTo>
                    <a:pt x="330" y="778"/>
                  </a:lnTo>
                  <a:lnTo>
                    <a:pt x="348" y="820"/>
                  </a:lnTo>
                  <a:lnTo>
                    <a:pt x="347" y="826"/>
                  </a:lnTo>
                  <a:lnTo>
                    <a:pt x="330" y="852"/>
                  </a:lnTo>
                  <a:lnTo>
                    <a:pt x="322" y="859"/>
                  </a:lnTo>
                  <a:lnTo>
                    <a:pt x="304" y="902"/>
                  </a:lnTo>
                  <a:lnTo>
                    <a:pt x="295" y="895"/>
                  </a:lnTo>
                  <a:lnTo>
                    <a:pt x="310" y="828"/>
                  </a:lnTo>
                  <a:lnTo>
                    <a:pt x="295" y="818"/>
                  </a:lnTo>
                  <a:lnTo>
                    <a:pt x="296" y="812"/>
                  </a:lnTo>
                  <a:lnTo>
                    <a:pt x="304" y="814"/>
                  </a:lnTo>
                  <a:lnTo>
                    <a:pt x="302" y="805"/>
                  </a:lnTo>
                  <a:lnTo>
                    <a:pt x="304" y="793"/>
                  </a:lnTo>
                  <a:lnTo>
                    <a:pt x="286" y="731"/>
                  </a:lnTo>
                  <a:lnTo>
                    <a:pt x="283" y="734"/>
                  </a:lnTo>
                  <a:lnTo>
                    <a:pt x="281" y="738"/>
                  </a:lnTo>
                  <a:lnTo>
                    <a:pt x="256" y="598"/>
                  </a:lnTo>
                  <a:lnTo>
                    <a:pt x="250" y="596"/>
                  </a:lnTo>
                  <a:lnTo>
                    <a:pt x="224" y="575"/>
                  </a:lnTo>
                  <a:lnTo>
                    <a:pt x="219" y="578"/>
                  </a:lnTo>
                  <a:lnTo>
                    <a:pt x="211" y="552"/>
                  </a:lnTo>
                  <a:lnTo>
                    <a:pt x="206" y="588"/>
                  </a:lnTo>
                  <a:lnTo>
                    <a:pt x="146" y="634"/>
                  </a:lnTo>
                  <a:lnTo>
                    <a:pt x="142" y="630"/>
                  </a:lnTo>
                  <a:lnTo>
                    <a:pt x="135" y="630"/>
                  </a:lnTo>
                  <a:lnTo>
                    <a:pt x="132" y="626"/>
                  </a:lnTo>
                  <a:lnTo>
                    <a:pt x="126" y="634"/>
                  </a:lnTo>
                  <a:lnTo>
                    <a:pt x="109" y="627"/>
                  </a:lnTo>
                  <a:lnTo>
                    <a:pt x="105" y="623"/>
                  </a:lnTo>
                  <a:lnTo>
                    <a:pt x="108" y="616"/>
                  </a:lnTo>
                  <a:lnTo>
                    <a:pt x="99" y="622"/>
                  </a:lnTo>
                  <a:lnTo>
                    <a:pt x="94" y="620"/>
                  </a:lnTo>
                  <a:lnTo>
                    <a:pt x="96" y="60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4" name="Freeform 734"/>
            <p:cNvSpPr>
              <a:spLocks/>
            </p:cNvSpPr>
            <p:nvPr/>
          </p:nvSpPr>
          <p:spPr bwMode="auto">
            <a:xfrm>
              <a:off x="6665029" y="3561264"/>
              <a:ext cx="201180" cy="430932"/>
            </a:xfrm>
            <a:custGeom>
              <a:avLst/>
              <a:gdLst>
                <a:gd name="T0" fmla="*/ 0 w 419"/>
                <a:gd name="T1" fmla="*/ 1 h 902"/>
                <a:gd name="T2" fmla="*/ 0 w 419"/>
                <a:gd name="T3" fmla="*/ 1 h 902"/>
                <a:gd name="T4" fmla="*/ 0 w 419"/>
                <a:gd name="T5" fmla="*/ 1 h 902"/>
                <a:gd name="T6" fmla="*/ 0 w 419"/>
                <a:gd name="T7" fmla="*/ 1 h 902"/>
                <a:gd name="T8" fmla="*/ 0 w 419"/>
                <a:gd name="T9" fmla="*/ 1 h 902"/>
                <a:gd name="T10" fmla="*/ 0 w 419"/>
                <a:gd name="T11" fmla="*/ 1 h 902"/>
                <a:gd name="T12" fmla="*/ 0 w 419"/>
                <a:gd name="T13" fmla="*/ 1 h 902"/>
                <a:gd name="T14" fmla="*/ 0 w 419"/>
                <a:gd name="T15" fmla="*/ 0 h 902"/>
                <a:gd name="T16" fmla="*/ 0 w 419"/>
                <a:gd name="T17" fmla="*/ 0 h 902"/>
                <a:gd name="T18" fmla="*/ 0 w 419"/>
                <a:gd name="T19" fmla="*/ 0 h 902"/>
                <a:gd name="T20" fmla="*/ 0 w 419"/>
                <a:gd name="T21" fmla="*/ 0 h 902"/>
                <a:gd name="T22" fmla="*/ 0 w 419"/>
                <a:gd name="T23" fmla="*/ 0 h 902"/>
                <a:gd name="T24" fmla="*/ 0 w 419"/>
                <a:gd name="T25" fmla="*/ 0 h 902"/>
                <a:gd name="T26" fmla="*/ 0 w 419"/>
                <a:gd name="T27" fmla="*/ 0 h 902"/>
                <a:gd name="T28" fmla="*/ 0 w 419"/>
                <a:gd name="T29" fmla="*/ 0 h 902"/>
                <a:gd name="T30" fmla="*/ 0 w 419"/>
                <a:gd name="T31" fmla="*/ 0 h 902"/>
                <a:gd name="T32" fmla="*/ 0 w 419"/>
                <a:gd name="T33" fmla="*/ 0 h 902"/>
                <a:gd name="T34" fmla="*/ 0 w 419"/>
                <a:gd name="T35" fmla="*/ 0 h 902"/>
                <a:gd name="T36" fmla="*/ 0 w 419"/>
                <a:gd name="T37" fmla="*/ 0 h 902"/>
                <a:gd name="T38" fmla="*/ 0 w 419"/>
                <a:gd name="T39" fmla="*/ 0 h 902"/>
                <a:gd name="T40" fmla="*/ 0 w 419"/>
                <a:gd name="T41" fmla="*/ 0 h 902"/>
                <a:gd name="T42" fmla="*/ 0 w 419"/>
                <a:gd name="T43" fmla="*/ 0 h 902"/>
                <a:gd name="T44" fmla="*/ 0 w 419"/>
                <a:gd name="T45" fmla="*/ 0 h 902"/>
                <a:gd name="T46" fmla="*/ 0 w 419"/>
                <a:gd name="T47" fmla="*/ 0 h 902"/>
                <a:gd name="T48" fmla="*/ 0 w 419"/>
                <a:gd name="T49" fmla="*/ 0 h 902"/>
                <a:gd name="T50" fmla="*/ 0 w 419"/>
                <a:gd name="T51" fmla="*/ 0 h 902"/>
                <a:gd name="T52" fmla="*/ 0 w 419"/>
                <a:gd name="T53" fmla="*/ 0 h 902"/>
                <a:gd name="T54" fmla="*/ 0 w 419"/>
                <a:gd name="T55" fmla="*/ 0 h 902"/>
                <a:gd name="T56" fmla="*/ 0 w 419"/>
                <a:gd name="T57" fmla="*/ 0 h 902"/>
                <a:gd name="T58" fmla="*/ 1 w 419"/>
                <a:gd name="T59" fmla="*/ 0 h 902"/>
                <a:gd name="T60" fmla="*/ 1 w 419"/>
                <a:gd name="T61" fmla="*/ 0 h 902"/>
                <a:gd name="T62" fmla="*/ 1 w 419"/>
                <a:gd name="T63" fmla="*/ 0 h 902"/>
                <a:gd name="T64" fmla="*/ 1 w 419"/>
                <a:gd name="T65" fmla="*/ 1 h 902"/>
                <a:gd name="T66" fmla="*/ 1 w 419"/>
                <a:gd name="T67" fmla="*/ 1 h 902"/>
                <a:gd name="T68" fmla="*/ 0 w 419"/>
                <a:gd name="T69" fmla="*/ 1 h 902"/>
                <a:gd name="T70" fmla="*/ 0 w 419"/>
                <a:gd name="T71" fmla="*/ 1 h 902"/>
                <a:gd name="T72" fmla="*/ 0 w 419"/>
                <a:gd name="T73" fmla="*/ 1 h 902"/>
                <a:gd name="T74" fmla="*/ 0 w 419"/>
                <a:gd name="T75" fmla="*/ 1 h 902"/>
                <a:gd name="T76" fmla="*/ 0 w 419"/>
                <a:gd name="T77" fmla="*/ 1 h 902"/>
                <a:gd name="T78" fmla="*/ 0 w 419"/>
                <a:gd name="T79" fmla="*/ 1 h 902"/>
                <a:gd name="T80" fmla="*/ 0 w 419"/>
                <a:gd name="T81" fmla="*/ 1 h 902"/>
                <a:gd name="T82" fmla="*/ 0 w 419"/>
                <a:gd name="T83" fmla="*/ 1 h 902"/>
                <a:gd name="T84" fmla="*/ 0 w 419"/>
                <a:gd name="T85" fmla="*/ 1 h 902"/>
                <a:gd name="T86" fmla="*/ 0 w 419"/>
                <a:gd name="T87" fmla="*/ 1 h 902"/>
                <a:gd name="T88" fmla="*/ 0 w 419"/>
                <a:gd name="T89" fmla="*/ 1 h 902"/>
                <a:gd name="T90" fmla="*/ 0 w 419"/>
                <a:gd name="T91" fmla="*/ 1 h 902"/>
                <a:gd name="T92" fmla="*/ 0 w 419"/>
                <a:gd name="T93" fmla="*/ 1 h 902"/>
                <a:gd name="T94" fmla="*/ 0 w 419"/>
                <a:gd name="T95" fmla="*/ 1 h 902"/>
                <a:gd name="T96" fmla="*/ 0 w 419"/>
                <a:gd name="T97" fmla="*/ 1 h 902"/>
                <a:gd name="T98" fmla="*/ 0 w 419"/>
                <a:gd name="T99" fmla="*/ 1 h 902"/>
                <a:gd name="T100" fmla="*/ 0 w 419"/>
                <a:gd name="T101" fmla="*/ 1 h 902"/>
                <a:gd name="T102" fmla="*/ 0 w 419"/>
                <a:gd name="T103" fmla="*/ 1 h 9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9"/>
                <a:gd name="T157" fmla="*/ 0 h 902"/>
                <a:gd name="T158" fmla="*/ 419 w 419"/>
                <a:gd name="T159" fmla="*/ 902 h 9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9" h="902">
                  <a:moveTo>
                    <a:pt x="96" y="605"/>
                  </a:moveTo>
                  <a:lnTo>
                    <a:pt x="108" y="565"/>
                  </a:lnTo>
                  <a:lnTo>
                    <a:pt x="104" y="521"/>
                  </a:lnTo>
                  <a:lnTo>
                    <a:pt x="100" y="515"/>
                  </a:lnTo>
                  <a:lnTo>
                    <a:pt x="99" y="508"/>
                  </a:lnTo>
                  <a:lnTo>
                    <a:pt x="78" y="469"/>
                  </a:lnTo>
                  <a:lnTo>
                    <a:pt x="76" y="480"/>
                  </a:lnTo>
                  <a:lnTo>
                    <a:pt x="66" y="475"/>
                  </a:lnTo>
                  <a:lnTo>
                    <a:pt x="61" y="463"/>
                  </a:lnTo>
                  <a:lnTo>
                    <a:pt x="63" y="455"/>
                  </a:lnTo>
                  <a:lnTo>
                    <a:pt x="73" y="460"/>
                  </a:lnTo>
                  <a:lnTo>
                    <a:pt x="72" y="455"/>
                  </a:lnTo>
                  <a:lnTo>
                    <a:pt x="65" y="450"/>
                  </a:lnTo>
                  <a:lnTo>
                    <a:pt x="67" y="446"/>
                  </a:lnTo>
                  <a:lnTo>
                    <a:pt x="66" y="441"/>
                  </a:lnTo>
                  <a:lnTo>
                    <a:pt x="32" y="423"/>
                  </a:lnTo>
                  <a:lnTo>
                    <a:pt x="31" y="413"/>
                  </a:lnTo>
                  <a:lnTo>
                    <a:pt x="24" y="412"/>
                  </a:lnTo>
                  <a:lnTo>
                    <a:pt x="20" y="405"/>
                  </a:lnTo>
                  <a:lnTo>
                    <a:pt x="18" y="407"/>
                  </a:lnTo>
                  <a:lnTo>
                    <a:pt x="12" y="402"/>
                  </a:lnTo>
                  <a:lnTo>
                    <a:pt x="0" y="381"/>
                  </a:lnTo>
                  <a:lnTo>
                    <a:pt x="2" y="358"/>
                  </a:lnTo>
                  <a:lnTo>
                    <a:pt x="6" y="355"/>
                  </a:lnTo>
                  <a:lnTo>
                    <a:pt x="17" y="358"/>
                  </a:lnTo>
                  <a:lnTo>
                    <a:pt x="14" y="332"/>
                  </a:lnTo>
                  <a:lnTo>
                    <a:pt x="16" y="330"/>
                  </a:lnTo>
                  <a:lnTo>
                    <a:pt x="20" y="327"/>
                  </a:lnTo>
                  <a:lnTo>
                    <a:pt x="23" y="323"/>
                  </a:lnTo>
                  <a:lnTo>
                    <a:pt x="30" y="325"/>
                  </a:lnTo>
                  <a:lnTo>
                    <a:pt x="35" y="324"/>
                  </a:lnTo>
                  <a:lnTo>
                    <a:pt x="40" y="319"/>
                  </a:lnTo>
                  <a:lnTo>
                    <a:pt x="40" y="313"/>
                  </a:lnTo>
                  <a:lnTo>
                    <a:pt x="39" y="313"/>
                  </a:lnTo>
                  <a:lnTo>
                    <a:pt x="36" y="305"/>
                  </a:lnTo>
                  <a:lnTo>
                    <a:pt x="37" y="281"/>
                  </a:lnTo>
                  <a:lnTo>
                    <a:pt x="46" y="281"/>
                  </a:lnTo>
                  <a:lnTo>
                    <a:pt x="49" y="277"/>
                  </a:lnTo>
                  <a:lnTo>
                    <a:pt x="50" y="238"/>
                  </a:lnTo>
                  <a:lnTo>
                    <a:pt x="57" y="231"/>
                  </a:lnTo>
                  <a:lnTo>
                    <a:pt x="70" y="229"/>
                  </a:lnTo>
                  <a:lnTo>
                    <a:pt x="87" y="231"/>
                  </a:lnTo>
                  <a:lnTo>
                    <a:pt x="91" y="226"/>
                  </a:lnTo>
                  <a:lnTo>
                    <a:pt x="115" y="169"/>
                  </a:lnTo>
                  <a:lnTo>
                    <a:pt x="113" y="161"/>
                  </a:lnTo>
                  <a:lnTo>
                    <a:pt x="118" y="153"/>
                  </a:lnTo>
                  <a:lnTo>
                    <a:pt x="132" y="144"/>
                  </a:lnTo>
                  <a:lnTo>
                    <a:pt x="137" y="133"/>
                  </a:lnTo>
                  <a:lnTo>
                    <a:pt x="135" y="109"/>
                  </a:lnTo>
                  <a:lnTo>
                    <a:pt x="142" y="95"/>
                  </a:lnTo>
                  <a:lnTo>
                    <a:pt x="153" y="85"/>
                  </a:lnTo>
                  <a:lnTo>
                    <a:pt x="167" y="79"/>
                  </a:lnTo>
                  <a:lnTo>
                    <a:pt x="182" y="60"/>
                  </a:lnTo>
                  <a:lnTo>
                    <a:pt x="199" y="58"/>
                  </a:lnTo>
                  <a:lnTo>
                    <a:pt x="207" y="54"/>
                  </a:lnTo>
                  <a:lnTo>
                    <a:pt x="222" y="58"/>
                  </a:lnTo>
                  <a:lnTo>
                    <a:pt x="225" y="54"/>
                  </a:lnTo>
                  <a:lnTo>
                    <a:pt x="223" y="40"/>
                  </a:lnTo>
                  <a:lnTo>
                    <a:pt x="227" y="29"/>
                  </a:lnTo>
                  <a:lnTo>
                    <a:pt x="236" y="24"/>
                  </a:lnTo>
                  <a:lnTo>
                    <a:pt x="241" y="19"/>
                  </a:lnTo>
                  <a:lnTo>
                    <a:pt x="241" y="8"/>
                  </a:lnTo>
                  <a:lnTo>
                    <a:pt x="249" y="5"/>
                  </a:lnTo>
                  <a:lnTo>
                    <a:pt x="252" y="0"/>
                  </a:lnTo>
                  <a:lnTo>
                    <a:pt x="255" y="1"/>
                  </a:lnTo>
                  <a:lnTo>
                    <a:pt x="266" y="6"/>
                  </a:lnTo>
                  <a:lnTo>
                    <a:pt x="276" y="17"/>
                  </a:lnTo>
                  <a:lnTo>
                    <a:pt x="280" y="32"/>
                  </a:lnTo>
                  <a:lnTo>
                    <a:pt x="284" y="40"/>
                  </a:lnTo>
                  <a:lnTo>
                    <a:pt x="298" y="40"/>
                  </a:lnTo>
                  <a:lnTo>
                    <a:pt x="302" y="117"/>
                  </a:lnTo>
                  <a:lnTo>
                    <a:pt x="286" y="150"/>
                  </a:lnTo>
                  <a:lnTo>
                    <a:pt x="280" y="152"/>
                  </a:lnTo>
                  <a:lnTo>
                    <a:pt x="276" y="161"/>
                  </a:lnTo>
                  <a:lnTo>
                    <a:pt x="267" y="170"/>
                  </a:lnTo>
                  <a:lnTo>
                    <a:pt x="258" y="199"/>
                  </a:lnTo>
                  <a:lnTo>
                    <a:pt x="261" y="212"/>
                  </a:lnTo>
                  <a:lnTo>
                    <a:pt x="260" y="219"/>
                  </a:lnTo>
                  <a:lnTo>
                    <a:pt x="252" y="235"/>
                  </a:lnTo>
                  <a:lnTo>
                    <a:pt x="256" y="239"/>
                  </a:lnTo>
                  <a:lnTo>
                    <a:pt x="277" y="221"/>
                  </a:lnTo>
                  <a:lnTo>
                    <a:pt x="310" y="220"/>
                  </a:lnTo>
                  <a:lnTo>
                    <a:pt x="310" y="230"/>
                  </a:lnTo>
                  <a:lnTo>
                    <a:pt x="315" y="241"/>
                  </a:lnTo>
                  <a:lnTo>
                    <a:pt x="316" y="259"/>
                  </a:lnTo>
                  <a:lnTo>
                    <a:pt x="341" y="275"/>
                  </a:lnTo>
                  <a:lnTo>
                    <a:pt x="333" y="314"/>
                  </a:lnTo>
                  <a:lnTo>
                    <a:pt x="361" y="322"/>
                  </a:lnTo>
                  <a:lnTo>
                    <a:pt x="362" y="332"/>
                  </a:lnTo>
                  <a:lnTo>
                    <a:pt x="378" y="347"/>
                  </a:lnTo>
                  <a:lnTo>
                    <a:pt x="395" y="345"/>
                  </a:lnTo>
                  <a:lnTo>
                    <a:pt x="409" y="335"/>
                  </a:lnTo>
                  <a:lnTo>
                    <a:pt x="418" y="336"/>
                  </a:lnTo>
                  <a:lnTo>
                    <a:pt x="419" y="341"/>
                  </a:lnTo>
                  <a:lnTo>
                    <a:pt x="418" y="345"/>
                  </a:lnTo>
                  <a:lnTo>
                    <a:pt x="414" y="352"/>
                  </a:lnTo>
                  <a:lnTo>
                    <a:pt x="392" y="367"/>
                  </a:lnTo>
                  <a:lnTo>
                    <a:pt x="393" y="378"/>
                  </a:lnTo>
                  <a:lnTo>
                    <a:pt x="382" y="381"/>
                  </a:lnTo>
                  <a:lnTo>
                    <a:pt x="378" y="384"/>
                  </a:lnTo>
                  <a:lnTo>
                    <a:pt x="376" y="389"/>
                  </a:lnTo>
                  <a:lnTo>
                    <a:pt x="371" y="391"/>
                  </a:lnTo>
                  <a:lnTo>
                    <a:pt x="361" y="410"/>
                  </a:lnTo>
                  <a:lnTo>
                    <a:pt x="348" y="412"/>
                  </a:lnTo>
                  <a:lnTo>
                    <a:pt x="310" y="442"/>
                  </a:lnTo>
                  <a:lnTo>
                    <a:pt x="273" y="447"/>
                  </a:lnTo>
                  <a:lnTo>
                    <a:pt x="259" y="490"/>
                  </a:lnTo>
                  <a:lnTo>
                    <a:pt x="260" y="499"/>
                  </a:lnTo>
                  <a:lnTo>
                    <a:pt x="253" y="505"/>
                  </a:lnTo>
                  <a:lnTo>
                    <a:pt x="268" y="544"/>
                  </a:lnTo>
                  <a:lnTo>
                    <a:pt x="288" y="559"/>
                  </a:lnTo>
                  <a:lnTo>
                    <a:pt x="294" y="569"/>
                  </a:lnTo>
                  <a:lnTo>
                    <a:pt x="298" y="606"/>
                  </a:lnTo>
                  <a:lnTo>
                    <a:pt x="306" y="607"/>
                  </a:lnTo>
                  <a:lnTo>
                    <a:pt x="309" y="614"/>
                  </a:lnTo>
                  <a:lnTo>
                    <a:pt x="304" y="620"/>
                  </a:lnTo>
                  <a:lnTo>
                    <a:pt x="296" y="639"/>
                  </a:lnTo>
                  <a:lnTo>
                    <a:pt x="296" y="649"/>
                  </a:lnTo>
                  <a:lnTo>
                    <a:pt x="286" y="660"/>
                  </a:lnTo>
                  <a:lnTo>
                    <a:pt x="283" y="666"/>
                  </a:lnTo>
                  <a:lnTo>
                    <a:pt x="282" y="678"/>
                  </a:lnTo>
                  <a:lnTo>
                    <a:pt x="287" y="693"/>
                  </a:lnTo>
                  <a:lnTo>
                    <a:pt x="319" y="720"/>
                  </a:lnTo>
                  <a:lnTo>
                    <a:pt x="329" y="778"/>
                  </a:lnTo>
                  <a:lnTo>
                    <a:pt x="330" y="778"/>
                  </a:lnTo>
                  <a:lnTo>
                    <a:pt x="348" y="820"/>
                  </a:lnTo>
                  <a:lnTo>
                    <a:pt x="347" y="826"/>
                  </a:lnTo>
                  <a:lnTo>
                    <a:pt x="330" y="852"/>
                  </a:lnTo>
                  <a:lnTo>
                    <a:pt x="322" y="859"/>
                  </a:lnTo>
                  <a:lnTo>
                    <a:pt x="304" y="902"/>
                  </a:lnTo>
                  <a:lnTo>
                    <a:pt x="295" y="895"/>
                  </a:lnTo>
                  <a:lnTo>
                    <a:pt x="310" y="828"/>
                  </a:lnTo>
                  <a:lnTo>
                    <a:pt x="295" y="818"/>
                  </a:lnTo>
                  <a:lnTo>
                    <a:pt x="296" y="812"/>
                  </a:lnTo>
                  <a:lnTo>
                    <a:pt x="304" y="814"/>
                  </a:lnTo>
                  <a:lnTo>
                    <a:pt x="302" y="805"/>
                  </a:lnTo>
                  <a:lnTo>
                    <a:pt x="304" y="793"/>
                  </a:lnTo>
                  <a:lnTo>
                    <a:pt x="286" y="731"/>
                  </a:lnTo>
                  <a:lnTo>
                    <a:pt x="283" y="734"/>
                  </a:lnTo>
                  <a:lnTo>
                    <a:pt x="281" y="738"/>
                  </a:lnTo>
                  <a:lnTo>
                    <a:pt x="256" y="598"/>
                  </a:lnTo>
                  <a:lnTo>
                    <a:pt x="250" y="596"/>
                  </a:lnTo>
                  <a:lnTo>
                    <a:pt x="224" y="575"/>
                  </a:lnTo>
                  <a:lnTo>
                    <a:pt x="219" y="578"/>
                  </a:lnTo>
                  <a:lnTo>
                    <a:pt x="211" y="552"/>
                  </a:lnTo>
                  <a:lnTo>
                    <a:pt x="206" y="588"/>
                  </a:lnTo>
                  <a:lnTo>
                    <a:pt x="146" y="634"/>
                  </a:lnTo>
                  <a:lnTo>
                    <a:pt x="142" y="630"/>
                  </a:lnTo>
                  <a:lnTo>
                    <a:pt x="135" y="630"/>
                  </a:lnTo>
                  <a:lnTo>
                    <a:pt x="132" y="626"/>
                  </a:lnTo>
                  <a:lnTo>
                    <a:pt x="126" y="634"/>
                  </a:lnTo>
                  <a:lnTo>
                    <a:pt x="109" y="627"/>
                  </a:lnTo>
                  <a:lnTo>
                    <a:pt x="105" y="623"/>
                  </a:lnTo>
                  <a:lnTo>
                    <a:pt x="108" y="616"/>
                  </a:lnTo>
                  <a:lnTo>
                    <a:pt x="99" y="622"/>
                  </a:lnTo>
                  <a:lnTo>
                    <a:pt x="94" y="620"/>
                  </a:lnTo>
                  <a:lnTo>
                    <a:pt x="96" y="60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5" name="Freeform 735"/>
            <p:cNvSpPr>
              <a:spLocks/>
            </p:cNvSpPr>
            <p:nvPr/>
          </p:nvSpPr>
          <p:spPr bwMode="auto">
            <a:xfrm>
              <a:off x="6893437" y="3887600"/>
              <a:ext cx="119497" cy="99017"/>
            </a:xfrm>
            <a:custGeom>
              <a:avLst/>
              <a:gdLst>
                <a:gd name="T0" fmla="*/ 0 w 250"/>
                <a:gd name="T1" fmla="*/ 0 h 204"/>
                <a:gd name="T2" fmla="*/ 0 w 250"/>
                <a:gd name="T3" fmla="*/ 0 h 204"/>
                <a:gd name="T4" fmla="*/ 0 w 250"/>
                <a:gd name="T5" fmla="*/ 0 h 204"/>
                <a:gd name="T6" fmla="*/ 0 w 250"/>
                <a:gd name="T7" fmla="*/ 0 h 204"/>
                <a:gd name="T8" fmla="*/ 0 w 250"/>
                <a:gd name="T9" fmla="*/ 0 h 204"/>
                <a:gd name="T10" fmla="*/ 0 w 250"/>
                <a:gd name="T11" fmla="*/ 0 h 204"/>
                <a:gd name="T12" fmla="*/ 0 w 250"/>
                <a:gd name="T13" fmla="*/ 0 h 204"/>
                <a:gd name="T14" fmla="*/ 0 w 250"/>
                <a:gd name="T15" fmla="*/ 0 h 204"/>
                <a:gd name="T16" fmla="*/ 0 w 250"/>
                <a:gd name="T17" fmla="*/ 0 h 204"/>
                <a:gd name="T18" fmla="*/ 0 w 250"/>
                <a:gd name="T19" fmla="*/ 0 h 204"/>
                <a:gd name="T20" fmla="*/ 0 w 250"/>
                <a:gd name="T21" fmla="*/ 0 h 204"/>
                <a:gd name="T22" fmla="*/ 0 w 250"/>
                <a:gd name="T23" fmla="*/ 0 h 204"/>
                <a:gd name="T24" fmla="*/ 0 w 250"/>
                <a:gd name="T25" fmla="*/ 0 h 204"/>
                <a:gd name="T26" fmla="*/ 0 w 250"/>
                <a:gd name="T27" fmla="*/ 0 h 204"/>
                <a:gd name="T28" fmla="*/ 0 w 250"/>
                <a:gd name="T29" fmla="*/ 0 h 204"/>
                <a:gd name="T30" fmla="*/ 0 w 250"/>
                <a:gd name="T31" fmla="*/ 0 h 204"/>
                <a:gd name="T32" fmla="*/ 0 w 250"/>
                <a:gd name="T33" fmla="*/ 0 h 204"/>
                <a:gd name="T34" fmla="*/ 0 w 250"/>
                <a:gd name="T35" fmla="*/ 0 h 204"/>
                <a:gd name="T36" fmla="*/ 0 w 250"/>
                <a:gd name="T37" fmla="*/ 0 h 204"/>
                <a:gd name="T38" fmla="*/ 0 w 250"/>
                <a:gd name="T39" fmla="*/ 0 h 204"/>
                <a:gd name="T40" fmla="*/ 0 w 250"/>
                <a:gd name="T41" fmla="*/ 0 h 204"/>
                <a:gd name="T42" fmla="*/ 0 w 250"/>
                <a:gd name="T43" fmla="*/ 0 h 204"/>
                <a:gd name="T44" fmla="*/ 0 w 250"/>
                <a:gd name="T45" fmla="*/ 0 h 204"/>
                <a:gd name="T46" fmla="*/ 0 w 250"/>
                <a:gd name="T47" fmla="*/ 0 h 204"/>
                <a:gd name="T48" fmla="*/ 0 w 250"/>
                <a:gd name="T49" fmla="*/ 0 h 204"/>
                <a:gd name="T50" fmla="*/ 0 w 250"/>
                <a:gd name="T51" fmla="*/ 0 h 204"/>
                <a:gd name="T52" fmla="*/ 0 w 250"/>
                <a:gd name="T53" fmla="*/ 0 h 204"/>
                <a:gd name="T54" fmla="*/ 0 w 250"/>
                <a:gd name="T55" fmla="*/ 0 h 204"/>
                <a:gd name="T56" fmla="*/ 0 w 250"/>
                <a:gd name="T57" fmla="*/ 0 h 204"/>
                <a:gd name="T58" fmla="*/ 0 w 250"/>
                <a:gd name="T59" fmla="*/ 0 h 204"/>
                <a:gd name="T60" fmla="*/ 0 w 250"/>
                <a:gd name="T61" fmla="*/ 0 h 204"/>
                <a:gd name="T62" fmla="*/ 0 w 250"/>
                <a:gd name="T63" fmla="*/ 0 h 2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0"/>
                <a:gd name="T97" fmla="*/ 0 h 204"/>
                <a:gd name="T98" fmla="*/ 250 w 250"/>
                <a:gd name="T99" fmla="*/ 204 h 2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0" h="204">
                  <a:moveTo>
                    <a:pt x="103" y="204"/>
                  </a:moveTo>
                  <a:lnTo>
                    <a:pt x="98" y="203"/>
                  </a:lnTo>
                  <a:lnTo>
                    <a:pt x="96" y="201"/>
                  </a:lnTo>
                  <a:lnTo>
                    <a:pt x="92" y="198"/>
                  </a:lnTo>
                  <a:lnTo>
                    <a:pt x="77" y="197"/>
                  </a:lnTo>
                  <a:lnTo>
                    <a:pt x="70" y="200"/>
                  </a:lnTo>
                  <a:lnTo>
                    <a:pt x="62" y="200"/>
                  </a:lnTo>
                  <a:lnTo>
                    <a:pt x="62" y="190"/>
                  </a:lnTo>
                  <a:lnTo>
                    <a:pt x="66" y="185"/>
                  </a:lnTo>
                  <a:lnTo>
                    <a:pt x="64" y="176"/>
                  </a:lnTo>
                  <a:lnTo>
                    <a:pt x="59" y="173"/>
                  </a:lnTo>
                  <a:lnTo>
                    <a:pt x="55" y="175"/>
                  </a:lnTo>
                  <a:lnTo>
                    <a:pt x="51" y="183"/>
                  </a:lnTo>
                  <a:lnTo>
                    <a:pt x="43" y="184"/>
                  </a:lnTo>
                  <a:lnTo>
                    <a:pt x="35" y="163"/>
                  </a:lnTo>
                  <a:lnTo>
                    <a:pt x="35" y="159"/>
                  </a:lnTo>
                  <a:lnTo>
                    <a:pt x="39" y="163"/>
                  </a:lnTo>
                  <a:lnTo>
                    <a:pt x="39" y="158"/>
                  </a:lnTo>
                  <a:lnTo>
                    <a:pt x="31" y="150"/>
                  </a:lnTo>
                  <a:lnTo>
                    <a:pt x="31" y="148"/>
                  </a:lnTo>
                  <a:lnTo>
                    <a:pt x="32" y="142"/>
                  </a:lnTo>
                  <a:lnTo>
                    <a:pt x="32" y="136"/>
                  </a:lnTo>
                  <a:lnTo>
                    <a:pt x="21" y="112"/>
                  </a:lnTo>
                  <a:lnTo>
                    <a:pt x="9" y="101"/>
                  </a:lnTo>
                  <a:lnTo>
                    <a:pt x="0" y="74"/>
                  </a:lnTo>
                  <a:lnTo>
                    <a:pt x="3" y="58"/>
                  </a:lnTo>
                  <a:lnTo>
                    <a:pt x="9" y="54"/>
                  </a:lnTo>
                  <a:lnTo>
                    <a:pt x="13" y="45"/>
                  </a:lnTo>
                  <a:lnTo>
                    <a:pt x="20" y="42"/>
                  </a:lnTo>
                  <a:lnTo>
                    <a:pt x="38" y="20"/>
                  </a:lnTo>
                  <a:lnTo>
                    <a:pt x="44" y="16"/>
                  </a:lnTo>
                  <a:lnTo>
                    <a:pt x="121" y="17"/>
                  </a:lnTo>
                  <a:lnTo>
                    <a:pt x="130" y="26"/>
                  </a:lnTo>
                  <a:lnTo>
                    <a:pt x="138" y="22"/>
                  </a:lnTo>
                  <a:lnTo>
                    <a:pt x="145" y="29"/>
                  </a:lnTo>
                  <a:lnTo>
                    <a:pt x="170" y="35"/>
                  </a:lnTo>
                  <a:lnTo>
                    <a:pt x="178" y="33"/>
                  </a:lnTo>
                  <a:lnTo>
                    <a:pt x="179" y="21"/>
                  </a:lnTo>
                  <a:lnTo>
                    <a:pt x="201" y="10"/>
                  </a:lnTo>
                  <a:lnTo>
                    <a:pt x="209" y="10"/>
                  </a:lnTo>
                  <a:lnTo>
                    <a:pt x="216" y="17"/>
                  </a:lnTo>
                  <a:lnTo>
                    <a:pt x="222" y="17"/>
                  </a:lnTo>
                  <a:lnTo>
                    <a:pt x="231" y="13"/>
                  </a:lnTo>
                  <a:lnTo>
                    <a:pt x="240" y="6"/>
                  </a:lnTo>
                  <a:lnTo>
                    <a:pt x="243" y="0"/>
                  </a:lnTo>
                  <a:lnTo>
                    <a:pt x="243" y="46"/>
                  </a:lnTo>
                  <a:lnTo>
                    <a:pt x="250" y="59"/>
                  </a:lnTo>
                  <a:lnTo>
                    <a:pt x="246" y="112"/>
                  </a:lnTo>
                  <a:lnTo>
                    <a:pt x="241" y="118"/>
                  </a:lnTo>
                  <a:lnTo>
                    <a:pt x="234" y="116"/>
                  </a:lnTo>
                  <a:lnTo>
                    <a:pt x="219" y="128"/>
                  </a:lnTo>
                  <a:lnTo>
                    <a:pt x="213" y="128"/>
                  </a:lnTo>
                  <a:lnTo>
                    <a:pt x="197" y="134"/>
                  </a:lnTo>
                  <a:lnTo>
                    <a:pt x="196" y="142"/>
                  </a:lnTo>
                  <a:lnTo>
                    <a:pt x="171" y="147"/>
                  </a:lnTo>
                  <a:lnTo>
                    <a:pt x="169" y="159"/>
                  </a:lnTo>
                  <a:lnTo>
                    <a:pt x="171" y="173"/>
                  </a:lnTo>
                  <a:lnTo>
                    <a:pt x="160" y="177"/>
                  </a:lnTo>
                  <a:lnTo>
                    <a:pt x="149" y="185"/>
                  </a:lnTo>
                  <a:lnTo>
                    <a:pt x="140" y="188"/>
                  </a:lnTo>
                  <a:lnTo>
                    <a:pt x="134" y="185"/>
                  </a:lnTo>
                  <a:lnTo>
                    <a:pt x="129" y="185"/>
                  </a:lnTo>
                  <a:lnTo>
                    <a:pt x="127" y="193"/>
                  </a:lnTo>
                  <a:lnTo>
                    <a:pt x="123" y="198"/>
                  </a:lnTo>
                  <a:lnTo>
                    <a:pt x="103" y="20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6" name="Freeform 736"/>
            <p:cNvSpPr>
              <a:spLocks/>
            </p:cNvSpPr>
            <p:nvPr/>
          </p:nvSpPr>
          <p:spPr bwMode="auto">
            <a:xfrm>
              <a:off x="6893437" y="3887600"/>
              <a:ext cx="119497" cy="99017"/>
            </a:xfrm>
            <a:custGeom>
              <a:avLst/>
              <a:gdLst>
                <a:gd name="T0" fmla="*/ 0 w 250"/>
                <a:gd name="T1" fmla="*/ 0 h 204"/>
                <a:gd name="T2" fmla="*/ 0 w 250"/>
                <a:gd name="T3" fmla="*/ 0 h 204"/>
                <a:gd name="T4" fmla="*/ 0 w 250"/>
                <a:gd name="T5" fmla="*/ 0 h 204"/>
                <a:gd name="T6" fmla="*/ 0 w 250"/>
                <a:gd name="T7" fmla="*/ 0 h 204"/>
                <a:gd name="T8" fmla="*/ 0 w 250"/>
                <a:gd name="T9" fmla="*/ 0 h 204"/>
                <a:gd name="T10" fmla="*/ 0 w 250"/>
                <a:gd name="T11" fmla="*/ 0 h 204"/>
                <a:gd name="T12" fmla="*/ 0 w 250"/>
                <a:gd name="T13" fmla="*/ 0 h 204"/>
                <a:gd name="T14" fmla="*/ 0 w 250"/>
                <a:gd name="T15" fmla="*/ 0 h 204"/>
                <a:gd name="T16" fmla="*/ 0 w 250"/>
                <a:gd name="T17" fmla="*/ 0 h 204"/>
                <a:gd name="T18" fmla="*/ 0 w 250"/>
                <a:gd name="T19" fmla="*/ 0 h 204"/>
                <a:gd name="T20" fmla="*/ 0 w 250"/>
                <a:gd name="T21" fmla="*/ 0 h 204"/>
                <a:gd name="T22" fmla="*/ 0 w 250"/>
                <a:gd name="T23" fmla="*/ 0 h 204"/>
                <a:gd name="T24" fmla="*/ 0 w 250"/>
                <a:gd name="T25" fmla="*/ 0 h 204"/>
                <a:gd name="T26" fmla="*/ 0 w 250"/>
                <a:gd name="T27" fmla="*/ 0 h 204"/>
                <a:gd name="T28" fmla="*/ 0 w 250"/>
                <a:gd name="T29" fmla="*/ 0 h 204"/>
                <a:gd name="T30" fmla="*/ 0 w 250"/>
                <a:gd name="T31" fmla="*/ 0 h 204"/>
                <a:gd name="T32" fmla="*/ 0 w 250"/>
                <a:gd name="T33" fmla="*/ 0 h 204"/>
                <a:gd name="T34" fmla="*/ 0 w 250"/>
                <a:gd name="T35" fmla="*/ 0 h 204"/>
                <a:gd name="T36" fmla="*/ 0 w 250"/>
                <a:gd name="T37" fmla="*/ 0 h 204"/>
                <a:gd name="T38" fmla="*/ 0 w 250"/>
                <a:gd name="T39" fmla="*/ 0 h 204"/>
                <a:gd name="T40" fmla="*/ 0 w 250"/>
                <a:gd name="T41" fmla="*/ 0 h 204"/>
                <a:gd name="T42" fmla="*/ 0 w 250"/>
                <a:gd name="T43" fmla="*/ 0 h 204"/>
                <a:gd name="T44" fmla="*/ 0 w 250"/>
                <a:gd name="T45" fmla="*/ 0 h 204"/>
                <a:gd name="T46" fmla="*/ 0 w 250"/>
                <a:gd name="T47" fmla="*/ 0 h 204"/>
                <a:gd name="T48" fmla="*/ 0 w 250"/>
                <a:gd name="T49" fmla="*/ 0 h 204"/>
                <a:gd name="T50" fmla="*/ 0 w 250"/>
                <a:gd name="T51" fmla="*/ 0 h 204"/>
                <a:gd name="T52" fmla="*/ 0 w 250"/>
                <a:gd name="T53" fmla="*/ 0 h 204"/>
                <a:gd name="T54" fmla="*/ 0 w 250"/>
                <a:gd name="T55" fmla="*/ 0 h 204"/>
                <a:gd name="T56" fmla="*/ 0 w 250"/>
                <a:gd name="T57" fmla="*/ 0 h 204"/>
                <a:gd name="T58" fmla="*/ 0 w 250"/>
                <a:gd name="T59" fmla="*/ 0 h 204"/>
                <a:gd name="T60" fmla="*/ 0 w 250"/>
                <a:gd name="T61" fmla="*/ 0 h 204"/>
                <a:gd name="T62" fmla="*/ 0 w 250"/>
                <a:gd name="T63" fmla="*/ 0 h 2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0"/>
                <a:gd name="T97" fmla="*/ 0 h 204"/>
                <a:gd name="T98" fmla="*/ 250 w 250"/>
                <a:gd name="T99" fmla="*/ 204 h 2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0" h="204">
                  <a:moveTo>
                    <a:pt x="103" y="204"/>
                  </a:moveTo>
                  <a:lnTo>
                    <a:pt x="98" y="203"/>
                  </a:lnTo>
                  <a:lnTo>
                    <a:pt x="96" y="201"/>
                  </a:lnTo>
                  <a:lnTo>
                    <a:pt x="92" y="198"/>
                  </a:lnTo>
                  <a:lnTo>
                    <a:pt x="77" y="197"/>
                  </a:lnTo>
                  <a:lnTo>
                    <a:pt x="70" y="200"/>
                  </a:lnTo>
                  <a:lnTo>
                    <a:pt x="62" y="200"/>
                  </a:lnTo>
                  <a:lnTo>
                    <a:pt x="62" y="190"/>
                  </a:lnTo>
                  <a:lnTo>
                    <a:pt x="66" y="185"/>
                  </a:lnTo>
                  <a:lnTo>
                    <a:pt x="64" y="176"/>
                  </a:lnTo>
                  <a:lnTo>
                    <a:pt x="59" y="173"/>
                  </a:lnTo>
                  <a:lnTo>
                    <a:pt x="55" y="175"/>
                  </a:lnTo>
                  <a:lnTo>
                    <a:pt x="51" y="183"/>
                  </a:lnTo>
                  <a:lnTo>
                    <a:pt x="43" y="184"/>
                  </a:lnTo>
                  <a:lnTo>
                    <a:pt x="35" y="163"/>
                  </a:lnTo>
                  <a:lnTo>
                    <a:pt x="35" y="159"/>
                  </a:lnTo>
                  <a:lnTo>
                    <a:pt x="39" y="163"/>
                  </a:lnTo>
                  <a:lnTo>
                    <a:pt x="39" y="158"/>
                  </a:lnTo>
                  <a:lnTo>
                    <a:pt x="31" y="150"/>
                  </a:lnTo>
                  <a:lnTo>
                    <a:pt x="31" y="148"/>
                  </a:lnTo>
                  <a:lnTo>
                    <a:pt x="32" y="142"/>
                  </a:lnTo>
                  <a:lnTo>
                    <a:pt x="32" y="136"/>
                  </a:lnTo>
                  <a:lnTo>
                    <a:pt x="21" y="112"/>
                  </a:lnTo>
                  <a:lnTo>
                    <a:pt x="9" y="101"/>
                  </a:lnTo>
                  <a:lnTo>
                    <a:pt x="0" y="74"/>
                  </a:lnTo>
                  <a:lnTo>
                    <a:pt x="3" y="58"/>
                  </a:lnTo>
                  <a:lnTo>
                    <a:pt x="9" y="54"/>
                  </a:lnTo>
                  <a:lnTo>
                    <a:pt x="13" y="45"/>
                  </a:lnTo>
                  <a:lnTo>
                    <a:pt x="20" y="42"/>
                  </a:lnTo>
                  <a:lnTo>
                    <a:pt x="38" y="20"/>
                  </a:lnTo>
                  <a:lnTo>
                    <a:pt x="44" y="16"/>
                  </a:lnTo>
                  <a:lnTo>
                    <a:pt x="121" y="17"/>
                  </a:lnTo>
                  <a:lnTo>
                    <a:pt x="130" y="26"/>
                  </a:lnTo>
                  <a:lnTo>
                    <a:pt x="138" y="22"/>
                  </a:lnTo>
                  <a:lnTo>
                    <a:pt x="145" y="29"/>
                  </a:lnTo>
                  <a:lnTo>
                    <a:pt x="170" y="35"/>
                  </a:lnTo>
                  <a:lnTo>
                    <a:pt x="178" y="33"/>
                  </a:lnTo>
                  <a:lnTo>
                    <a:pt x="179" y="21"/>
                  </a:lnTo>
                  <a:lnTo>
                    <a:pt x="201" y="10"/>
                  </a:lnTo>
                  <a:lnTo>
                    <a:pt x="209" y="10"/>
                  </a:lnTo>
                  <a:lnTo>
                    <a:pt x="216" y="17"/>
                  </a:lnTo>
                  <a:lnTo>
                    <a:pt x="222" y="17"/>
                  </a:lnTo>
                  <a:lnTo>
                    <a:pt x="231" y="13"/>
                  </a:lnTo>
                  <a:lnTo>
                    <a:pt x="240" y="6"/>
                  </a:lnTo>
                  <a:lnTo>
                    <a:pt x="243" y="0"/>
                  </a:lnTo>
                  <a:lnTo>
                    <a:pt x="243" y="46"/>
                  </a:lnTo>
                  <a:lnTo>
                    <a:pt x="250" y="59"/>
                  </a:lnTo>
                  <a:lnTo>
                    <a:pt x="246" y="112"/>
                  </a:lnTo>
                  <a:lnTo>
                    <a:pt x="241" y="118"/>
                  </a:lnTo>
                  <a:lnTo>
                    <a:pt x="234" y="116"/>
                  </a:lnTo>
                  <a:lnTo>
                    <a:pt x="219" y="128"/>
                  </a:lnTo>
                  <a:lnTo>
                    <a:pt x="213" y="128"/>
                  </a:lnTo>
                  <a:lnTo>
                    <a:pt x="197" y="134"/>
                  </a:lnTo>
                  <a:lnTo>
                    <a:pt x="196" y="142"/>
                  </a:lnTo>
                  <a:lnTo>
                    <a:pt x="171" y="147"/>
                  </a:lnTo>
                  <a:lnTo>
                    <a:pt x="169" y="159"/>
                  </a:lnTo>
                  <a:lnTo>
                    <a:pt x="171" y="173"/>
                  </a:lnTo>
                  <a:lnTo>
                    <a:pt x="160" y="177"/>
                  </a:lnTo>
                  <a:lnTo>
                    <a:pt x="149" y="185"/>
                  </a:lnTo>
                  <a:lnTo>
                    <a:pt x="140" y="188"/>
                  </a:lnTo>
                  <a:lnTo>
                    <a:pt x="134" y="185"/>
                  </a:lnTo>
                  <a:lnTo>
                    <a:pt x="129" y="185"/>
                  </a:lnTo>
                  <a:lnTo>
                    <a:pt x="127" y="193"/>
                  </a:lnTo>
                  <a:lnTo>
                    <a:pt x="123" y="198"/>
                  </a:lnTo>
                  <a:lnTo>
                    <a:pt x="103" y="20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37" name="Freeform 737"/>
            <p:cNvSpPr>
              <a:spLocks/>
            </p:cNvSpPr>
            <p:nvPr/>
          </p:nvSpPr>
          <p:spPr bwMode="auto">
            <a:xfrm>
              <a:off x="7159659" y="4106553"/>
              <a:ext cx="31765" cy="23708"/>
            </a:xfrm>
            <a:custGeom>
              <a:avLst/>
              <a:gdLst>
                <a:gd name="T0" fmla="*/ 0 w 66"/>
                <a:gd name="T1" fmla="*/ 0 h 49"/>
                <a:gd name="T2" fmla="*/ 0 w 66"/>
                <a:gd name="T3" fmla="*/ 0 h 49"/>
                <a:gd name="T4" fmla="*/ 0 w 66"/>
                <a:gd name="T5" fmla="*/ 0 h 49"/>
                <a:gd name="T6" fmla="*/ 0 w 66"/>
                <a:gd name="T7" fmla="*/ 0 h 49"/>
                <a:gd name="T8" fmla="*/ 0 w 66"/>
                <a:gd name="T9" fmla="*/ 0 h 49"/>
                <a:gd name="T10" fmla="*/ 0 w 66"/>
                <a:gd name="T11" fmla="*/ 0 h 49"/>
                <a:gd name="T12" fmla="*/ 0 w 66"/>
                <a:gd name="T13" fmla="*/ 0 h 49"/>
                <a:gd name="T14" fmla="*/ 0 w 66"/>
                <a:gd name="T15" fmla="*/ 0 h 49"/>
                <a:gd name="T16" fmla="*/ 0 w 66"/>
                <a:gd name="T17" fmla="*/ 0 h 49"/>
                <a:gd name="T18" fmla="*/ 0 w 66"/>
                <a:gd name="T19" fmla="*/ 0 h 49"/>
                <a:gd name="T20" fmla="*/ 0 w 66"/>
                <a:gd name="T21" fmla="*/ 0 h 49"/>
                <a:gd name="T22" fmla="*/ 0 w 66"/>
                <a:gd name="T23" fmla="*/ 0 h 49"/>
                <a:gd name="T24" fmla="*/ 0 w 66"/>
                <a:gd name="T25" fmla="*/ 0 h 49"/>
                <a:gd name="T26" fmla="*/ 0 w 66"/>
                <a:gd name="T27" fmla="*/ 0 h 49"/>
                <a:gd name="T28" fmla="*/ 0 w 66"/>
                <a:gd name="T29" fmla="*/ 0 h 49"/>
                <a:gd name="T30" fmla="*/ 0 w 66"/>
                <a:gd name="T31" fmla="*/ 0 h 49"/>
                <a:gd name="T32" fmla="*/ 0 w 66"/>
                <a:gd name="T33" fmla="*/ 0 h 49"/>
                <a:gd name="T34" fmla="*/ 0 w 66"/>
                <a:gd name="T35" fmla="*/ 0 h 49"/>
                <a:gd name="T36" fmla="*/ 0 w 66"/>
                <a:gd name="T37" fmla="*/ 0 h 49"/>
                <a:gd name="T38" fmla="*/ 0 w 66"/>
                <a:gd name="T39" fmla="*/ 0 h 49"/>
                <a:gd name="T40" fmla="*/ 0 w 66"/>
                <a:gd name="T41" fmla="*/ 0 h 49"/>
                <a:gd name="T42" fmla="*/ 0 w 66"/>
                <a:gd name="T43" fmla="*/ 0 h 49"/>
                <a:gd name="T44" fmla="*/ 0 w 66"/>
                <a:gd name="T45" fmla="*/ 0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6"/>
                <a:gd name="T70" fmla="*/ 0 h 49"/>
                <a:gd name="T71" fmla="*/ 66 w 6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6" h="49">
                  <a:moveTo>
                    <a:pt x="57" y="7"/>
                  </a:moveTo>
                  <a:lnTo>
                    <a:pt x="61" y="12"/>
                  </a:lnTo>
                  <a:lnTo>
                    <a:pt x="65" y="17"/>
                  </a:lnTo>
                  <a:lnTo>
                    <a:pt x="66" y="28"/>
                  </a:lnTo>
                  <a:lnTo>
                    <a:pt x="65" y="32"/>
                  </a:lnTo>
                  <a:lnTo>
                    <a:pt x="59" y="32"/>
                  </a:lnTo>
                  <a:lnTo>
                    <a:pt x="55" y="30"/>
                  </a:lnTo>
                  <a:lnTo>
                    <a:pt x="50" y="17"/>
                  </a:lnTo>
                  <a:lnTo>
                    <a:pt x="48" y="14"/>
                  </a:lnTo>
                  <a:lnTo>
                    <a:pt x="43" y="14"/>
                  </a:lnTo>
                  <a:lnTo>
                    <a:pt x="39" y="16"/>
                  </a:lnTo>
                  <a:lnTo>
                    <a:pt x="36" y="19"/>
                  </a:lnTo>
                  <a:lnTo>
                    <a:pt x="35" y="41"/>
                  </a:lnTo>
                  <a:lnTo>
                    <a:pt x="33" y="47"/>
                  </a:lnTo>
                  <a:lnTo>
                    <a:pt x="30" y="49"/>
                  </a:lnTo>
                  <a:lnTo>
                    <a:pt x="25" y="48"/>
                  </a:lnTo>
                  <a:lnTo>
                    <a:pt x="3" y="25"/>
                  </a:lnTo>
                  <a:lnTo>
                    <a:pt x="0" y="24"/>
                  </a:lnTo>
                  <a:lnTo>
                    <a:pt x="1" y="22"/>
                  </a:lnTo>
                  <a:lnTo>
                    <a:pt x="21" y="17"/>
                  </a:lnTo>
                  <a:lnTo>
                    <a:pt x="44" y="0"/>
                  </a:lnTo>
                  <a:lnTo>
                    <a:pt x="45" y="7"/>
                  </a:lnTo>
                  <a:lnTo>
                    <a:pt x="57"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8" name="Freeform 738"/>
            <p:cNvSpPr>
              <a:spLocks/>
            </p:cNvSpPr>
            <p:nvPr/>
          </p:nvSpPr>
          <p:spPr bwMode="auto">
            <a:xfrm>
              <a:off x="7159659" y="4106553"/>
              <a:ext cx="31765" cy="23708"/>
            </a:xfrm>
            <a:custGeom>
              <a:avLst/>
              <a:gdLst>
                <a:gd name="T0" fmla="*/ 0 w 66"/>
                <a:gd name="T1" fmla="*/ 0 h 49"/>
                <a:gd name="T2" fmla="*/ 0 w 66"/>
                <a:gd name="T3" fmla="*/ 0 h 49"/>
                <a:gd name="T4" fmla="*/ 0 w 66"/>
                <a:gd name="T5" fmla="*/ 0 h 49"/>
                <a:gd name="T6" fmla="*/ 0 w 66"/>
                <a:gd name="T7" fmla="*/ 0 h 49"/>
                <a:gd name="T8" fmla="*/ 0 w 66"/>
                <a:gd name="T9" fmla="*/ 0 h 49"/>
                <a:gd name="T10" fmla="*/ 0 w 66"/>
                <a:gd name="T11" fmla="*/ 0 h 49"/>
                <a:gd name="T12" fmla="*/ 0 w 66"/>
                <a:gd name="T13" fmla="*/ 0 h 49"/>
                <a:gd name="T14" fmla="*/ 0 w 66"/>
                <a:gd name="T15" fmla="*/ 0 h 49"/>
                <a:gd name="T16" fmla="*/ 0 w 66"/>
                <a:gd name="T17" fmla="*/ 0 h 49"/>
                <a:gd name="T18" fmla="*/ 0 w 66"/>
                <a:gd name="T19" fmla="*/ 0 h 49"/>
                <a:gd name="T20" fmla="*/ 0 w 66"/>
                <a:gd name="T21" fmla="*/ 0 h 49"/>
                <a:gd name="T22" fmla="*/ 0 w 66"/>
                <a:gd name="T23" fmla="*/ 0 h 49"/>
                <a:gd name="T24" fmla="*/ 0 w 66"/>
                <a:gd name="T25" fmla="*/ 0 h 49"/>
                <a:gd name="T26" fmla="*/ 0 w 66"/>
                <a:gd name="T27" fmla="*/ 0 h 49"/>
                <a:gd name="T28" fmla="*/ 0 w 66"/>
                <a:gd name="T29" fmla="*/ 0 h 49"/>
                <a:gd name="T30" fmla="*/ 0 w 66"/>
                <a:gd name="T31" fmla="*/ 0 h 49"/>
                <a:gd name="T32" fmla="*/ 0 w 66"/>
                <a:gd name="T33" fmla="*/ 0 h 49"/>
                <a:gd name="T34" fmla="*/ 0 w 66"/>
                <a:gd name="T35" fmla="*/ 0 h 49"/>
                <a:gd name="T36" fmla="*/ 0 w 66"/>
                <a:gd name="T37" fmla="*/ 0 h 49"/>
                <a:gd name="T38" fmla="*/ 0 w 66"/>
                <a:gd name="T39" fmla="*/ 0 h 49"/>
                <a:gd name="T40" fmla="*/ 0 w 66"/>
                <a:gd name="T41" fmla="*/ 0 h 49"/>
                <a:gd name="T42" fmla="*/ 0 w 66"/>
                <a:gd name="T43" fmla="*/ 0 h 49"/>
                <a:gd name="T44" fmla="*/ 0 w 66"/>
                <a:gd name="T45" fmla="*/ 0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6"/>
                <a:gd name="T70" fmla="*/ 0 h 49"/>
                <a:gd name="T71" fmla="*/ 66 w 6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6" h="49">
                  <a:moveTo>
                    <a:pt x="57" y="7"/>
                  </a:moveTo>
                  <a:lnTo>
                    <a:pt x="61" y="12"/>
                  </a:lnTo>
                  <a:lnTo>
                    <a:pt x="65" y="17"/>
                  </a:lnTo>
                  <a:lnTo>
                    <a:pt x="66" y="28"/>
                  </a:lnTo>
                  <a:lnTo>
                    <a:pt x="65" y="32"/>
                  </a:lnTo>
                  <a:lnTo>
                    <a:pt x="59" y="32"/>
                  </a:lnTo>
                  <a:lnTo>
                    <a:pt x="55" y="30"/>
                  </a:lnTo>
                  <a:lnTo>
                    <a:pt x="50" y="17"/>
                  </a:lnTo>
                  <a:lnTo>
                    <a:pt x="48" y="14"/>
                  </a:lnTo>
                  <a:lnTo>
                    <a:pt x="43" y="14"/>
                  </a:lnTo>
                  <a:lnTo>
                    <a:pt x="39" y="16"/>
                  </a:lnTo>
                  <a:lnTo>
                    <a:pt x="36" y="19"/>
                  </a:lnTo>
                  <a:lnTo>
                    <a:pt x="35" y="41"/>
                  </a:lnTo>
                  <a:lnTo>
                    <a:pt x="33" y="47"/>
                  </a:lnTo>
                  <a:lnTo>
                    <a:pt x="30" y="49"/>
                  </a:lnTo>
                  <a:lnTo>
                    <a:pt x="25" y="48"/>
                  </a:lnTo>
                  <a:lnTo>
                    <a:pt x="3" y="25"/>
                  </a:lnTo>
                  <a:lnTo>
                    <a:pt x="0" y="24"/>
                  </a:lnTo>
                  <a:lnTo>
                    <a:pt x="1" y="22"/>
                  </a:lnTo>
                  <a:lnTo>
                    <a:pt x="21" y="17"/>
                  </a:lnTo>
                  <a:lnTo>
                    <a:pt x="44" y="0"/>
                  </a:lnTo>
                  <a:lnTo>
                    <a:pt x="45" y="7"/>
                  </a:lnTo>
                  <a:lnTo>
                    <a:pt x="57"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9" name="Freeform 739"/>
            <p:cNvSpPr>
              <a:spLocks/>
            </p:cNvSpPr>
            <p:nvPr/>
          </p:nvSpPr>
          <p:spPr bwMode="auto">
            <a:xfrm>
              <a:off x="5238621" y="4241828"/>
              <a:ext cx="246558" cy="242660"/>
            </a:xfrm>
            <a:custGeom>
              <a:avLst/>
              <a:gdLst>
                <a:gd name="T0" fmla="*/ 1 w 510"/>
                <a:gd name="T1" fmla="*/ 0 h 507"/>
                <a:gd name="T2" fmla="*/ 1 w 510"/>
                <a:gd name="T3" fmla="*/ 0 h 507"/>
                <a:gd name="T4" fmla="*/ 1 w 510"/>
                <a:gd name="T5" fmla="*/ 0 h 507"/>
                <a:gd name="T6" fmla="*/ 1 w 510"/>
                <a:gd name="T7" fmla="*/ 0 h 507"/>
                <a:gd name="T8" fmla="*/ 1 w 510"/>
                <a:gd name="T9" fmla="*/ 0 h 507"/>
                <a:gd name="T10" fmla="*/ 1 w 510"/>
                <a:gd name="T11" fmla="*/ 0 h 507"/>
                <a:gd name="T12" fmla="*/ 1 w 510"/>
                <a:gd name="T13" fmla="*/ 1 h 507"/>
                <a:gd name="T14" fmla="*/ 1 w 510"/>
                <a:gd name="T15" fmla="*/ 1 h 507"/>
                <a:gd name="T16" fmla="*/ 1 w 510"/>
                <a:gd name="T17" fmla="*/ 1 h 507"/>
                <a:gd name="T18" fmla="*/ 1 w 510"/>
                <a:gd name="T19" fmla="*/ 1 h 507"/>
                <a:gd name="T20" fmla="*/ 1 w 510"/>
                <a:gd name="T21" fmla="*/ 1 h 507"/>
                <a:gd name="T22" fmla="*/ 1 w 510"/>
                <a:gd name="T23" fmla="*/ 1 h 507"/>
                <a:gd name="T24" fmla="*/ 1 w 510"/>
                <a:gd name="T25" fmla="*/ 1 h 507"/>
                <a:gd name="T26" fmla="*/ 1 w 510"/>
                <a:gd name="T27" fmla="*/ 1 h 507"/>
                <a:gd name="T28" fmla="*/ 0 w 510"/>
                <a:gd name="T29" fmla="*/ 1 h 507"/>
                <a:gd name="T30" fmla="*/ 0 w 510"/>
                <a:gd name="T31" fmla="*/ 1 h 507"/>
                <a:gd name="T32" fmla="*/ 0 w 510"/>
                <a:gd name="T33" fmla="*/ 1 h 507"/>
                <a:gd name="T34" fmla="*/ 0 w 510"/>
                <a:gd name="T35" fmla="*/ 1 h 507"/>
                <a:gd name="T36" fmla="*/ 0 w 510"/>
                <a:gd name="T37" fmla="*/ 1 h 507"/>
                <a:gd name="T38" fmla="*/ 0 w 510"/>
                <a:gd name="T39" fmla="*/ 1 h 507"/>
                <a:gd name="T40" fmla="*/ 0 w 510"/>
                <a:gd name="T41" fmla="*/ 1 h 507"/>
                <a:gd name="T42" fmla="*/ 0 w 510"/>
                <a:gd name="T43" fmla="*/ 1 h 507"/>
                <a:gd name="T44" fmla="*/ 0 w 510"/>
                <a:gd name="T45" fmla="*/ 1 h 507"/>
                <a:gd name="T46" fmla="*/ 0 w 510"/>
                <a:gd name="T47" fmla="*/ 1 h 507"/>
                <a:gd name="T48" fmla="*/ 0 w 510"/>
                <a:gd name="T49" fmla="*/ 0 h 507"/>
                <a:gd name="T50" fmla="*/ 0 w 510"/>
                <a:gd name="T51" fmla="*/ 0 h 507"/>
                <a:gd name="T52" fmla="*/ 0 w 510"/>
                <a:gd name="T53" fmla="*/ 0 h 507"/>
                <a:gd name="T54" fmla="*/ 0 w 510"/>
                <a:gd name="T55" fmla="*/ 0 h 507"/>
                <a:gd name="T56" fmla="*/ 0 w 510"/>
                <a:gd name="T57" fmla="*/ 0 h 507"/>
                <a:gd name="T58" fmla="*/ 0 w 510"/>
                <a:gd name="T59" fmla="*/ 0 h 507"/>
                <a:gd name="T60" fmla="*/ 0 w 510"/>
                <a:gd name="T61" fmla="*/ 0 h 507"/>
                <a:gd name="T62" fmla="*/ 0 w 510"/>
                <a:gd name="T63" fmla="*/ 0 h 507"/>
                <a:gd name="T64" fmla="*/ 0 w 510"/>
                <a:gd name="T65" fmla="*/ 0 h 507"/>
                <a:gd name="T66" fmla="*/ 0 w 510"/>
                <a:gd name="T67" fmla="*/ 0 h 507"/>
                <a:gd name="T68" fmla="*/ 0 w 510"/>
                <a:gd name="T69" fmla="*/ 0 h 507"/>
                <a:gd name="T70" fmla="*/ 0 w 510"/>
                <a:gd name="T71" fmla="*/ 0 h 507"/>
                <a:gd name="T72" fmla="*/ 0 w 510"/>
                <a:gd name="T73" fmla="*/ 0 h 507"/>
                <a:gd name="T74" fmla="*/ 0 w 510"/>
                <a:gd name="T75" fmla="*/ 0 h 507"/>
                <a:gd name="T76" fmla="*/ 0 w 510"/>
                <a:gd name="T77" fmla="*/ 0 h 507"/>
                <a:gd name="T78" fmla="*/ 0 w 510"/>
                <a:gd name="T79" fmla="*/ 0 h 507"/>
                <a:gd name="T80" fmla="*/ 0 w 510"/>
                <a:gd name="T81" fmla="*/ 0 h 507"/>
                <a:gd name="T82" fmla="*/ 0 w 510"/>
                <a:gd name="T83" fmla="*/ 0 h 507"/>
                <a:gd name="T84" fmla="*/ 0 w 510"/>
                <a:gd name="T85" fmla="*/ 0 h 507"/>
                <a:gd name="T86" fmla="*/ 0 w 510"/>
                <a:gd name="T87" fmla="*/ 0 h 507"/>
                <a:gd name="T88" fmla="*/ 0 w 510"/>
                <a:gd name="T89" fmla="*/ 0 h 507"/>
                <a:gd name="T90" fmla="*/ 0 w 510"/>
                <a:gd name="T91" fmla="*/ 0 h 507"/>
                <a:gd name="T92" fmla="*/ 0 w 510"/>
                <a:gd name="T93" fmla="*/ 0 h 507"/>
                <a:gd name="T94" fmla="*/ 0 w 510"/>
                <a:gd name="T95" fmla="*/ 0 h 5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07"/>
                <a:gd name="T146" fmla="*/ 510 w 510"/>
                <a:gd name="T147" fmla="*/ 507 h 5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07">
                  <a:moveTo>
                    <a:pt x="379" y="97"/>
                  </a:moveTo>
                  <a:lnTo>
                    <a:pt x="389" y="133"/>
                  </a:lnTo>
                  <a:lnTo>
                    <a:pt x="455" y="173"/>
                  </a:lnTo>
                  <a:lnTo>
                    <a:pt x="433" y="241"/>
                  </a:lnTo>
                  <a:lnTo>
                    <a:pt x="435" y="256"/>
                  </a:lnTo>
                  <a:lnTo>
                    <a:pt x="449" y="265"/>
                  </a:lnTo>
                  <a:lnTo>
                    <a:pt x="454" y="273"/>
                  </a:lnTo>
                  <a:lnTo>
                    <a:pt x="461" y="278"/>
                  </a:lnTo>
                  <a:lnTo>
                    <a:pt x="467" y="289"/>
                  </a:lnTo>
                  <a:lnTo>
                    <a:pt x="467" y="293"/>
                  </a:lnTo>
                  <a:lnTo>
                    <a:pt x="465" y="294"/>
                  </a:lnTo>
                  <a:lnTo>
                    <a:pt x="460" y="300"/>
                  </a:lnTo>
                  <a:lnTo>
                    <a:pt x="457" y="316"/>
                  </a:lnTo>
                  <a:lnTo>
                    <a:pt x="460" y="322"/>
                  </a:lnTo>
                  <a:lnTo>
                    <a:pt x="460" y="327"/>
                  </a:lnTo>
                  <a:lnTo>
                    <a:pt x="461" y="331"/>
                  </a:lnTo>
                  <a:lnTo>
                    <a:pt x="460" y="340"/>
                  </a:lnTo>
                  <a:lnTo>
                    <a:pt x="455" y="340"/>
                  </a:lnTo>
                  <a:lnTo>
                    <a:pt x="453" y="346"/>
                  </a:lnTo>
                  <a:lnTo>
                    <a:pt x="460" y="365"/>
                  </a:lnTo>
                  <a:lnTo>
                    <a:pt x="465" y="368"/>
                  </a:lnTo>
                  <a:lnTo>
                    <a:pt x="465" y="371"/>
                  </a:lnTo>
                  <a:lnTo>
                    <a:pt x="461" y="374"/>
                  </a:lnTo>
                  <a:lnTo>
                    <a:pt x="472" y="390"/>
                  </a:lnTo>
                  <a:lnTo>
                    <a:pt x="473" y="396"/>
                  </a:lnTo>
                  <a:lnTo>
                    <a:pt x="472" y="401"/>
                  </a:lnTo>
                  <a:lnTo>
                    <a:pt x="476" y="405"/>
                  </a:lnTo>
                  <a:lnTo>
                    <a:pt x="478" y="411"/>
                  </a:lnTo>
                  <a:lnTo>
                    <a:pt x="478" y="417"/>
                  </a:lnTo>
                  <a:lnTo>
                    <a:pt x="481" y="420"/>
                  </a:lnTo>
                  <a:lnTo>
                    <a:pt x="481" y="427"/>
                  </a:lnTo>
                  <a:lnTo>
                    <a:pt x="491" y="432"/>
                  </a:lnTo>
                  <a:lnTo>
                    <a:pt x="495" y="440"/>
                  </a:lnTo>
                  <a:lnTo>
                    <a:pt x="503" y="441"/>
                  </a:lnTo>
                  <a:lnTo>
                    <a:pt x="508" y="445"/>
                  </a:lnTo>
                  <a:lnTo>
                    <a:pt x="510" y="446"/>
                  </a:lnTo>
                  <a:lnTo>
                    <a:pt x="510" y="451"/>
                  </a:lnTo>
                  <a:lnTo>
                    <a:pt x="484" y="472"/>
                  </a:lnTo>
                  <a:lnTo>
                    <a:pt x="427" y="490"/>
                  </a:lnTo>
                  <a:lnTo>
                    <a:pt x="419" y="490"/>
                  </a:lnTo>
                  <a:lnTo>
                    <a:pt x="408" y="485"/>
                  </a:lnTo>
                  <a:lnTo>
                    <a:pt x="400" y="487"/>
                  </a:lnTo>
                  <a:lnTo>
                    <a:pt x="388" y="488"/>
                  </a:lnTo>
                  <a:lnTo>
                    <a:pt x="377" y="500"/>
                  </a:lnTo>
                  <a:lnTo>
                    <a:pt x="342" y="500"/>
                  </a:lnTo>
                  <a:lnTo>
                    <a:pt x="332" y="506"/>
                  </a:lnTo>
                  <a:lnTo>
                    <a:pt x="325" y="506"/>
                  </a:lnTo>
                  <a:lnTo>
                    <a:pt x="317" y="507"/>
                  </a:lnTo>
                  <a:lnTo>
                    <a:pt x="314" y="507"/>
                  </a:lnTo>
                  <a:lnTo>
                    <a:pt x="304" y="499"/>
                  </a:lnTo>
                  <a:lnTo>
                    <a:pt x="298" y="496"/>
                  </a:lnTo>
                  <a:lnTo>
                    <a:pt x="292" y="496"/>
                  </a:lnTo>
                  <a:lnTo>
                    <a:pt x="286" y="501"/>
                  </a:lnTo>
                  <a:lnTo>
                    <a:pt x="248" y="501"/>
                  </a:lnTo>
                  <a:lnTo>
                    <a:pt x="248" y="496"/>
                  </a:lnTo>
                  <a:lnTo>
                    <a:pt x="244" y="490"/>
                  </a:lnTo>
                  <a:lnTo>
                    <a:pt x="236" y="481"/>
                  </a:lnTo>
                  <a:lnTo>
                    <a:pt x="234" y="478"/>
                  </a:lnTo>
                  <a:lnTo>
                    <a:pt x="236" y="463"/>
                  </a:lnTo>
                  <a:lnTo>
                    <a:pt x="223" y="418"/>
                  </a:lnTo>
                  <a:lnTo>
                    <a:pt x="213" y="408"/>
                  </a:lnTo>
                  <a:lnTo>
                    <a:pt x="203" y="406"/>
                  </a:lnTo>
                  <a:lnTo>
                    <a:pt x="198" y="412"/>
                  </a:lnTo>
                  <a:lnTo>
                    <a:pt x="195" y="407"/>
                  </a:lnTo>
                  <a:lnTo>
                    <a:pt x="193" y="405"/>
                  </a:lnTo>
                  <a:lnTo>
                    <a:pt x="190" y="405"/>
                  </a:lnTo>
                  <a:lnTo>
                    <a:pt x="179" y="408"/>
                  </a:lnTo>
                  <a:lnTo>
                    <a:pt x="177" y="407"/>
                  </a:lnTo>
                  <a:lnTo>
                    <a:pt x="174" y="403"/>
                  </a:lnTo>
                  <a:lnTo>
                    <a:pt x="166" y="403"/>
                  </a:lnTo>
                  <a:lnTo>
                    <a:pt x="156" y="398"/>
                  </a:lnTo>
                  <a:lnTo>
                    <a:pt x="153" y="394"/>
                  </a:lnTo>
                  <a:lnTo>
                    <a:pt x="151" y="393"/>
                  </a:lnTo>
                  <a:lnTo>
                    <a:pt x="100" y="376"/>
                  </a:lnTo>
                  <a:lnTo>
                    <a:pt x="81" y="359"/>
                  </a:lnTo>
                  <a:lnTo>
                    <a:pt x="74" y="358"/>
                  </a:lnTo>
                  <a:lnTo>
                    <a:pt x="68" y="358"/>
                  </a:lnTo>
                  <a:lnTo>
                    <a:pt x="41" y="301"/>
                  </a:lnTo>
                  <a:lnTo>
                    <a:pt x="41" y="282"/>
                  </a:lnTo>
                  <a:lnTo>
                    <a:pt x="26" y="265"/>
                  </a:lnTo>
                  <a:lnTo>
                    <a:pt x="8" y="256"/>
                  </a:lnTo>
                  <a:lnTo>
                    <a:pt x="4" y="244"/>
                  </a:lnTo>
                  <a:lnTo>
                    <a:pt x="10" y="239"/>
                  </a:lnTo>
                  <a:lnTo>
                    <a:pt x="12" y="234"/>
                  </a:lnTo>
                  <a:lnTo>
                    <a:pt x="6" y="211"/>
                  </a:lnTo>
                  <a:lnTo>
                    <a:pt x="6" y="199"/>
                  </a:lnTo>
                  <a:lnTo>
                    <a:pt x="3" y="194"/>
                  </a:lnTo>
                  <a:lnTo>
                    <a:pt x="0" y="191"/>
                  </a:lnTo>
                  <a:lnTo>
                    <a:pt x="0" y="161"/>
                  </a:lnTo>
                  <a:lnTo>
                    <a:pt x="2" y="159"/>
                  </a:lnTo>
                  <a:lnTo>
                    <a:pt x="23" y="153"/>
                  </a:lnTo>
                  <a:lnTo>
                    <a:pt x="54" y="104"/>
                  </a:lnTo>
                  <a:lnTo>
                    <a:pt x="54" y="98"/>
                  </a:lnTo>
                  <a:lnTo>
                    <a:pt x="52" y="93"/>
                  </a:lnTo>
                  <a:lnTo>
                    <a:pt x="49" y="89"/>
                  </a:lnTo>
                  <a:lnTo>
                    <a:pt x="44" y="88"/>
                  </a:lnTo>
                  <a:lnTo>
                    <a:pt x="40" y="85"/>
                  </a:lnTo>
                  <a:lnTo>
                    <a:pt x="40" y="78"/>
                  </a:lnTo>
                  <a:lnTo>
                    <a:pt x="41" y="71"/>
                  </a:lnTo>
                  <a:lnTo>
                    <a:pt x="55" y="54"/>
                  </a:lnTo>
                  <a:lnTo>
                    <a:pt x="58" y="46"/>
                  </a:lnTo>
                  <a:lnTo>
                    <a:pt x="37" y="2"/>
                  </a:lnTo>
                  <a:lnTo>
                    <a:pt x="56" y="5"/>
                  </a:lnTo>
                  <a:lnTo>
                    <a:pt x="62" y="2"/>
                  </a:lnTo>
                  <a:lnTo>
                    <a:pt x="62" y="0"/>
                  </a:lnTo>
                  <a:lnTo>
                    <a:pt x="101" y="1"/>
                  </a:lnTo>
                  <a:lnTo>
                    <a:pt x="97" y="52"/>
                  </a:lnTo>
                  <a:lnTo>
                    <a:pt x="100" y="71"/>
                  </a:lnTo>
                  <a:lnTo>
                    <a:pt x="100" y="78"/>
                  </a:lnTo>
                  <a:lnTo>
                    <a:pt x="104" y="85"/>
                  </a:lnTo>
                  <a:lnTo>
                    <a:pt x="110" y="82"/>
                  </a:lnTo>
                  <a:lnTo>
                    <a:pt x="114" y="76"/>
                  </a:lnTo>
                  <a:lnTo>
                    <a:pt x="119" y="75"/>
                  </a:lnTo>
                  <a:lnTo>
                    <a:pt x="118" y="67"/>
                  </a:lnTo>
                  <a:lnTo>
                    <a:pt x="122" y="62"/>
                  </a:lnTo>
                  <a:lnTo>
                    <a:pt x="140" y="78"/>
                  </a:lnTo>
                  <a:lnTo>
                    <a:pt x="144" y="75"/>
                  </a:lnTo>
                  <a:lnTo>
                    <a:pt x="149" y="75"/>
                  </a:lnTo>
                  <a:lnTo>
                    <a:pt x="151" y="93"/>
                  </a:lnTo>
                  <a:lnTo>
                    <a:pt x="156" y="87"/>
                  </a:lnTo>
                  <a:lnTo>
                    <a:pt x="156" y="81"/>
                  </a:lnTo>
                  <a:lnTo>
                    <a:pt x="158" y="72"/>
                  </a:lnTo>
                  <a:lnTo>
                    <a:pt x="161" y="71"/>
                  </a:lnTo>
                  <a:lnTo>
                    <a:pt x="176" y="71"/>
                  </a:lnTo>
                  <a:lnTo>
                    <a:pt x="184" y="68"/>
                  </a:lnTo>
                  <a:lnTo>
                    <a:pt x="192" y="62"/>
                  </a:lnTo>
                  <a:lnTo>
                    <a:pt x="193" y="60"/>
                  </a:lnTo>
                  <a:lnTo>
                    <a:pt x="191" y="55"/>
                  </a:lnTo>
                  <a:lnTo>
                    <a:pt x="178" y="57"/>
                  </a:lnTo>
                  <a:lnTo>
                    <a:pt x="171" y="53"/>
                  </a:lnTo>
                  <a:lnTo>
                    <a:pt x="173" y="50"/>
                  </a:lnTo>
                  <a:lnTo>
                    <a:pt x="181" y="45"/>
                  </a:lnTo>
                  <a:lnTo>
                    <a:pt x="178" y="42"/>
                  </a:lnTo>
                  <a:lnTo>
                    <a:pt x="181" y="40"/>
                  </a:lnTo>
                  <a:lnTo>
                    <a:pt x="187" y="40"/>
                  </a:lnTo>
                  <a:lnTo>
                    <a:pt x="188" y="36"/>
                  </a:lnTo>
                  <a:lnTo>
                    <a:pt x="193" y="30"/>
                  </a:lnTo>
                  <a:lnTo>
                    <a:pt x="193" y="26"/>
                  </a:lnTo>
                  <a:lnTo>
                    <a:pt x="197" y="25"/>
                  </a:lnTo>
                  <a:lnTo>
                    <a:pt x="199" y="17"/>
                  </a:lnTo>
                  <a:lnTo>
                    <a:pt x="204" y="18"/>
                  </a:lnTo>
                  <a:lnTo>
                    <a:pt x="205" y="15"/>
                  </a:lnTo>
                  <a:lnTo>
                    <a:pt x="203" y="10"/>
                  </a:lnTo>
                  <a:lnTo>
                    <a:pt x="205" y="5"/>
                  </a:lnTo>
                  <a:lnTo>
                    <a:pt x="214" y="0"/>
                  </a:lnTo>
                  <a:lnTo>
                    <a:pt x="379" y="9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0" name="Freeform 740"/>
            <p:cNvSpPr>
              <a:spLocks/>
            </p:cNvSpPr>
            <p:nvPr/>
          </p:nvSpPr>
          <p:spPr bwMode="auto">
            <a:xfrm>
              <a:off x="5238621" y="4241828"/>
              <a:ext cx="246558" cy="242660"/>
            </a:xfrm>
            <a:custGeom>
              <a:avLst/>
              <a:gdLst>
                <a:gd name="T0" fmla="*/ 1 w 510"/>
                <a:gd name="T1" fmla="*/ 0 h 507"/>
                <a:gd name="T2" fmla="*/ 1 w 510"/>
                <a:gd name="T3" fmla="*/ 0 h 507"/>
                <a:gd name="T4" fmla="*/ 1 w 510"/>
                <a:gd name="T5" fmla="*/ 0 h 507"/>
                <a:gd name="T6" fmla="*/ 1 w 510"/>
                <a:gd name="T7" fmla="*/ 0 h 507"/>
                <a:gd name="T8" fmla="*/ 1 w 510"/>
                <a:gd name="T9" fmla="*/ 0 h 507"/>
                <a:gd name="T10" fmla="*/ 1 w 510"/>
                <a:gd name="T11" fmla="*/ 0 h 507"/>
                <a:gd name="T12" fmla="*/ 1 w 510"/>
                <a:gd name="T13" fmla="*/ 1 h 507"/>
                <a:gd name="T14" fmla="*/ 1 w 510"/>
                <a:gd name="T15" fmla="*/ 1 h 507"/>
                <a:gd name="T16" fmla="*/ 1 w 510"/>
                <a:gd name="T17" fmla="*/ 1 h 507"/>
                <a:gd name="T18" fmla="*/ 1 w 510"/>
                <a:gd name="T19" fmla="*/ 1 h 507"/>
                <a:gd name="T20" fmla="*/ 1 w 510"/>
                <a:gd name="T21" fmla="*/ 1 h 507"/>
                <a:gd name="T22" fmla="*/ 1 w 510"/>
                <a:gd name="T23" fmla="*/ 1 h 507"/>
                <a:gd name="T24" fmla="*/ 1 w 510"/>
                <a:gd name="T25" fmla="*/ 1 h 507"/>
                <a:gd name="T26" fmla="*/ 1 w 510"/>
                <a:gd name="T27" fmla="*/ 1 h 507"/>
                <a:gd name="T28" fmla="*/ 0 w 510"/>
                <a:gd name="T29" fmla="*/ 1 h 507"/>
                <a:gd name="T30" fmla="*/ 0 w 510"/>
                <a:gd name="T31" fmla="*/ 1 h 507"/>
                <a:gd name="T32" fmla="*/ 0 w 510"/>
                <a:gd name="T33" fmla="*/ 1 h 507"/>
                <a:gd name="T34" fmla="*/ 0 w 510"/>
                <a:gd name="T35" fmla="*/ 1 h 507"/>
                <a:gd name="T36" fmla="*/ 0 w 510"/>
                <a:gd name="T37" fmla="*/ 1 h 507"/>
                <a:gd name="T38" fmla="*/ 0 w 510"/>
                <a:gd name="T39" fmla="*/ 1 h 507"/>
                <a:gd name="T40" fmla="*/ 0 w 510"/>
                <a:gd name="T41" fmla="*/ 1 h 507"/>
                <a:gd name="T42" fmla="*/ 0 w 510"/>
                <a:gd name="T43" fmla="*/ 1 h 507"/>
                <a:gd name="T44" fmla="*/ 0 w 510"/>
                <a:gd name="T45" fmla="*/ 1 h 507"/>
                <a:gd name="T46" fmla="*/ 0 w 510"/>
                <a:gd name="T47" fmla="*/ 1 h 507"/>
                <a:gd name="T48" fmla="*/ 0 w 510"/>
                <a:gd name="T49" fmla="*/ 0 h 507"/>
                <a:gd name="T50" fmla="*/ 0 w 510"/>
                <a:gd name="T51" fmla="*/ 0 h 507"/>
                <a:gd name="T52" fmla="*/ 0 w 510"/>
                <a:gd name="T53" fmla="*/ 0 h 507"/>
                <a:gd name="T54" fmla="*/ 0 w 510"/>
                <a:gd name="T55" fmla="*/ 0 h 507"/>
                <a:gd name="T56" fmla="*/ 0 w 510"/>
                <a:gd name="T57" fmla="*/ 0 h 507"/>
                <a:gd name="T58" fmla="*/ 0 w 510"/>
                <a:gd name="T59" fmla="*/ 0 h 507"/>
                <a:gd name="T60" fmla="*/ 0 w 510"/>
                <a:gd name="T61" fmla="*/ 0 h 507"/>
                <a:gd name="T62" fmla="*/ 0 w 510"/>
                <a:gd name="T63" fmla="*/ 0 h 507"/>
                <a:gd name="T64" fmla="*/ 0 w 510"/>
                <a:gd name="T65" fmla="*/ 0 h 507"/>
                <a:gd name="T66" fmla="*/ 0 w 510"/>
                <a:gd name="T67" fmla="*/ 0 h 507"/>
                <a:gd name="T68" fmla="*/ 0 w 510"/>
                <a:gd name="T69" fmla="*/ 0 h 507"/>
                <a:gd name="T70" fmla="*/ 0 w 510"/>
                <a:gd name="T71" fmla="*/ 0 h 507"/>
                <a:gd name="T72" fmla="*/ 0 w 510"/>
                <a:gd name="T73" fmla="*/ 0 h 507"/>
                <a:gd name="T74" fmla="*/ 0 w 510"/>
                <a:gd name="T75" fmla="*/ 0 h 507"/>
                <a:gd name="T76" fmla="*/ 0 w 510"/>
                <a:gd name="T77" fmla="*/ 0 h 507"/>
                <a:gd name="T78" fmla="*/ 0 w 510"/>
                <a:gd name="T79" fmla="*/ 0 h 507"/>
                <a:gd name="T80" fmla="*/ 0 w 510"/>
                <a:gd name="T81" fmla="*/ 0 h 507"/>
                <a:gd name="T82" fmla="*/ 0 w 510"/>
                <a:gd name="T83" fmla="*/ 0 h 507"/>
                <a:gd name="T84" fmla="*/ 0 w 510"/>
                <a:gd name="T85" fmla="*/ 0 h 507"/>
                <a:gd name="T86" fmla="*/ 0 w 510"/>
                <a:gd name="T87" fmla="*/ 0 h 507"/>
                <a:gd name="T88" fmla="*/ 0 w 510"/>
                <a:gd name="T89" fmla="*/ 0 h 507"/>
                <a:gd name="T90" fmla="*/ 0 w 510"/>
                <a:gd name="T91" fmla="*/ 0 h 507"/>
                <a:gd name="T92" fmla="*/ 0 w 510"/>
                <a:gd name="T93" fmla="*/ 0 h 507"/>
                <a:gd name="T94" fmla="*/ 0 w 510"/>
                <a:gd name="T95" fmla="*/ 0 h 5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07"/>
                <a:gd name="T146" fmla="*/ 510 w 510"/>
                <a:gd name="T147" fmla="*/ 507 h 5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07">
                  <a:moveTo>
                    <a:pt x="379" y="97"/>
                  </a:moveTo>
                  <a:lnTo>
                    <a:pt x="389" y="133"/>
                  </a:lnTo>
                  <a:lnTo>
                    <a:pt x="455" y="173"/>
                  </a:lnTo>
                  <a:lnTo>
                    <a:pt x="433" y="241"/>
                  </a:lnTo>
                  <a:lnTo>
                    <a:pt x="435" y="256"/>
                  </a:lnTo>
                  <a:lnTo>
                    <a:pt x="449" y="265"/>
                  </a:lnTo>
                  <a:lnTo>
                    <a:pt x="454" y="273"/>
                  </a:lnTo>
                  <a:lnTo>
                    <a:pt x="461" y="278"/>
                  </a:lnTo>
                  <a:lnTo>
                    <a:pt x="467" y="289"/>
                  </a:lnTo>
                  <a:lnTo>
                    <a:pt x="467" y="293"/>
                  </a:lnTo>
                  <a:lnTo>
                    <a:pt x="465" y="294"/>
                  </a:lnTo>
                  <a:lnTo>
                    <a:pt x="460" y="300"/>
                  </a:lnTo>
                  <a:lnTo>
                    <a:pt x="457" y="316"/>
                  </a:lnTo>
                  <a:lnTo>
                    <a:pt x="460" y="322"/>
                  </a:lnTo>
                  <a:lnTo>
                    <a:pt x="460" y="327"/>
                  </a:lnTo>
                  <a:lnTo>
                    <a:pt x="461" y="331"/>
                  </a:lnTo>
                  <a:lnTo>
                    <a:pt x="460" y="340"/>
                  </a:lnTo>
                  <a:lnTo>
                    <a:pt x="455" y="340"/>
                  </a:lnTo>
                  <a:lnTo>
                    <a:pt x="453" y="346"/>
                  </a:lnTo>
                  <a:lnTo>
                    <a:pt x="460" y="365"/>
                  </a:lnTo>
                  <a:lnTo>
                    <a:pt x="465" y="368"/>
                  </a:lnTo>
                  <a:lnTo>
                    <a:pt x="465" y="371"/>
                  </a:lnTo>
                  <a:lnTo>
                    <a:pt x="461" y="374"/>
                  </a:lnTo>
                  <a:lnTo>
                    <a:pt x="472" y="390"/>
                  </a:lnTo>
                  <a:lnTo>
                    <a:pt x="473" y="396"/>
                  </a:lnTo>
                  <a:lnTo>
                    <a:pt x="472" y="401"/>
                  </a:lnTo>
                  <a:lnTo>
                    <a:pt x="476" y="405"/>
                  </a:lnTo>
                  <a:lnTo>
                    <a:pt x="478" y="411"/>
                  </a:lnTo>
                  <a:lnTo>
                    <a:pt x="478" y="417"/>
                  </a:lnTo>
                  <a:lnTo>
                    <a:pt x="481" y="420"/>
                  </a:lnTo>
                  <a:lnTo>
                    <a:pt x="481" y="427"/>
                  </a:lnTo>
                  <a:lnTo>
                    <a:pt x="491" y="432"/>
                  </a:lnTo>
                  <a:lnTo>
                    <a:pt x="495" y="440"/>
                  </a:lnTo>
                  <a:lnTo>
                    <a:pt x="503" y="441"/>
                  </a:lnTo>
                  <a:lnTo>
                    <a:pt x="508" y="445"/>
                  </a:lnTo>
                  <a:lnTo>
                    <a:pt x="510" y="446"/>
                  </a:lnTo>
                  <a:lnTo>
                    <a:pt x="510" y="451"/>
                  </a:lnTo>
                  <a:lnTo>
                    <a:pt x="484" y="472"/>
                  </a:lnTo>
                  <a:lnTo>
                    <a:pt x="427" y="490"/>
                  </a:lnTo>
                  <a:lnTo>
                    <a:pt x="419" y="490"/>
                  </a:lnTo>
                  <a:lnTo>
                    <a:pt x="408" y="485"/>
                  </a:lnTo>
                  <a:lnTo>
                    <a:pt x="400" y="487"/>
                  </a:lnTo>
                  <a:lnTo>
                    <a:pt x="388" y="488"/>
                  </a:lnTo>
                  <a:lnTo>
                    <a:pt x="377" y="500"/>
                  </a:lnTo>
                  <a:lnTo>
                    <a:pt x="342" y="500"/>
                  </a:lnTo>
                  <a:lnTo>
                    <a:pt x="332" y="506"/>
                  </a:lnTo>
                  <a:lnTo>
                    <a:pt x="325" y="506"/>
                  </a:lnTo>
                  <a:lnTo>
                    <a:pt x="317" y="507"/>
                  </a:lnTo>
                  <a:lnTo>
                    <a:pt x="314" y="507"/>
                  </a:lnTo>
                  <a:lnTo>
                    <a:pt x="304" y="499"/>
                  </a:lnTo>
                  <a:lnTo>
                    <a:pt x="298" y="496"/>
                  </a:lnTo>
                  <a:lnTo>
                    <a:pt x="292" y="496"/>
                  </a:lnTo>
                  <a:lnTo>
                    <a:pt x="286" y="501"/>
                  </a:lnTo>
                  <a:lnTo>
                    <a:pt x="248" y="501"/>
                  </a:lnTo>
                  <a:lnTo>
                    <a:pt x="248" y="496"/>
                  </a:lnTo>
                  <a:lnTo>
                    <a:pt x="244" y="490"/>
                  </a:lnTo>
                  <a:lnTo>
                    <a:pt x="236" y="481"/>
                  </a:lnTo>
                  <a:lnTo>
                    <a:pt x="234" y="478"/>
                  </a:lnTo>
                  <a:lnTo>
                    <a:pt x="236" y="463"/>
                  </a:lnTo>
                  <a:lnTo>
                    <a:pt x="223" y="418"/>
                  </a:lnTo>
                  <a:lnTo>
                    <a:pt x="213" y="408"/>
                  </a:lnTo>
                  <a:lnTo>
                    <a:pt x="203" y="406"/>
                  </a:lnTo>
                  <a:lnTo>
                    <a:pt x="198" y="412"/>
                  </a:lnTo>
                  <a:lnTo>
                    <a:pt x="195" y="407"/>
                  </a:lnTo>
                  <a:lnTo>
                    <a:pt x="193" y="405"/>
                  </a:lnTo>
                  <a:lnTo>
                    <a:pt x="190" y="405"/>
                  </a:lnTo>
                  <a:lnTo>
                    <a:pt x="179" y="408"/>
                  </a:lnTo>
                  <a:lnTo>
                    <a:pt x="177" y="407"/>
                  </a:lnTo>
                  <a:lnTo>
                    <a:pt x="174" y="403"/>
                  </a:lnTo>
                  <a:lnTo>
                    <a:pt x="166" y="403"/>
                  </a:lnTo>
                  <a:lnTo>
                    <a:pt x="156" y="398"/>
                  </a:lnTo>
                  <a:lnTo>
                    <a:pt x="153" y="394"/>
                  </a:lnTo>
                  <a:lnTo>
                    <a:pt x="151" y="393"/>
                  </a:lnTo>
                  <a:lnTo>
                    <a:pt x="100" y="376"/>
                  </a:lnTo>
                  <a:lnTo>
                    <a:pt x="81" y="359"/>
                  </a:lnTo>
                  <a:lnTo>
                    <a:pt x="74" y="358"/>
                  </a:lnTo>
                  <a:lnTo>
                    <a:pt x="68" y="358"/>
                  </a:lnTo>
                  <a:lnTo>
                    <a:pt x="41" y="301"/>
                  </a:lnTo>
                  <a:lnTo>
                    <a:pt x="41" y="282"/>
                  </a:lnTo>
                  <a:lnTo>
                    <a:pt x="26" y="265"/>
                  </a:lnTo>
                  <a:lnTo>
                    <a:pt x="8" y="256"/>
                  </a:lnTo>
                  <a:lnTo>
                    <a:pt x="4" y="244"/>
                  </a:lnTo>
                  <a:lnTo>
                    <a:pt x="10" y="239"/>
                  </a:lnTo>
                  <a:lnTo>
                    <a:pt x="12" y="234"/>
                  </a:lnTo>
                  <a:lnTo>
                    <a:pt x="6" y="211"/>
                  </a:lnTo>
                  <a:lnTo>
                    <a:pt x="6" y="199"/>
                  </a:lnTo>
                  <a:lnTo>
                    <a:pt x="3" y="194"/>
                  </a:lnTo>
                  <a:lnTo>
                    <a:pt x="0" y="191"/>
                  </a:lnTo>
                  <a:lnTo>
                    <a:pt x="0" y="161"/>
                  </a:lnTo>
                  <a:lnTo>
                    <a:pt x="2" y="159"/>
                  </a:lnTo>
                  <a:lnTo>
                    <a:pt x="23" y="153"/>
                  </a:lnTo>
                  <a:lnTo>
                    <a:pt x="54" y="104"/>
                  </a:lnTo>
                  <a:lnTo>
                    <a:pt x="54" y="98"/>
                  </a:lnTo>
                  <a:lnTo>
                    <a:pt x="52" y="93"/>
                  </a:lnTo>
                  <a:lnTo>
                    <a:pt x="49" y="89"/>
                  </a:lnTo>
                  <a:lnTo>
                    <a:pt x="44" y="88"/>
                  </a:lnTo>
                  <a:lnTo>
                    <a:pt x="40" y="85"/>
                  </a:lnTo>
                  <a:lnTo>
                    <a:pt x="40" y="78"/>
                  </a:lnTo>
                  <a:lnTo>
                    <a:pt x="41" y="71"/>
                  </a:lnTo>
                  <a:lnTo>
                    <a:pt x="55" y="54"/>
                  </a:lnTo>
                  <a:lnTo>
                    <a:pt x="58" y="46"/>
                  </a:lnTo>
                  <a:lnTo>
                    <a:pt x="37" y="2"/>
                  </a:lnTo>
                  <a:lnTo>
                    <a:pt x="56" y="5"/>
                  </a:lnTo>
                  <a:lnTo>
                    <a:pt x="62" y="2"/>
                  </a:lnTo>
                  <a:lnTo>
                    <a:pt x="62" y="0"/>
                  </a:lnTo>
                  <a:lnTo>
                    <a:pt x="101" y="1"/>
                  </a:lnTo>
                  <a:lnTo>
                    <a:pt x="97" y="52"/>
                  </a:lnTo>
                  <a:lnTo>
                    <a:pt x="100" y="71"/>
                  </a:lnTo>
                  <a:lnTo>
                    <a:pt x="100" y="78"/>
                  </a:lnTo>
                  <a:lnTo>
                    <a:pt x="104" y="85"/>
                  </a:lnTo>
                  <a:lnTo>
                    <a:pt x="110" y="82"/>
                  </a:lnTo>
                  <a:lnTo>
                    <a:pt x="114" y="76"/>
                  </a:lnTo>
                  <a:lnTo>
                    <a:pt x="119" y="75"/>
                  </a:lnTo>
                  <a:lnTo>
                    <a:pt x="118" y="67"/>
                  </a:lnTo>
                  <a:lnTo>
                    <a:pt x="122" y="62"/>
                  </a:lnTo>
                  <a:lnTo>
                    <a:pt x="140" y="78"/>
                  </a:lnTo>
                  <a:lnTo>
                    <a:pt x="144" y="75"/>
                  </a:lnTo>
                  <a:lnTo>
                    <a:pt x="149" y="75"/>
                  </a:lnTo>
                  <a:lnTo>
                    <a:pt x="151" y="93"/>
                  </a:lnTo>
                  <a:lnTo>
                    <a:pt x="156" y="87"/>
                  </a:lnTo>
                  <a:lnTo>
                    <a:pt x="156" y="81"/>
                  </a:lnTo>
                  <a:lnTo>
                    <a:pt x="158" y="72"/>
                  </a:lnTo>
                  <a:lnTo>
                    <a:pt x="161" y="71"/>
                  </a:lnTo>
                  <a:lnTo>
                    <a:pt x="176" y="71"/>
                  </a:lnTo>
                  <a:lnTo>
                    <a:pt x="184" y="68"/>
                  </a:lnTo>
                  <a:lnTo>
                    <a:pt x="192" y="62"/>
                  </a:lnTo>
                  <a:lnTo>
                    <a:pt x="193" y="60"/>
                  </a:lnTo>
                  <a:lnTo>
                    <a:pt x="191" y="55"/>
                  </a:lnTo>
                  <a:lnTo>
                    <a:pt x="178" y="57"/>
                  </a:lnTo>
                  <a:lnTo>
                    <a:pt x="171" y="53"/>
                  </a:lnTo>
                  <a:lnTo>
                    <a:pt x="173" y="50"/>
                  </a:lnTo>
                  <a:lnTo>
                    <a:pt x="181" y="45"/>
                  </a:lnTo>
                  <a:lnTo>
                    <a:pt x="178" y="42"/>
                  </a:lnTo>
                  <a:lnTo>
                    <a:pt x="181" y="40"/>
                  </a:lnTo>
                  <a:lnTo>
                    <a:pt x="187" y="40"/>
                  </a:lnTo>
                  <a:lnTo>
                    <a:pt x="188" y="36"/>
                  </a:lnTo>
                  <a:lnTo>
                    <a:pt x="193" y="30"/>
                  </a:lnTo>
                  <a:lnTo>
                    <a:pt x="193" y="26"/>
                  </a:lnTo>
                  <a:lnTo>
                    <a:pt x="197" y="25"/>
                  </a:lnTo>
                  <a:lnTo>
                    <a:pt x="199" y="17"/>
                  </a:lnTo>
                  <a:lnTo>
                    <a:pt x="204" y="18"/>
                  </a:lnTo>
                  <a:lnTo>
                    <a:pt x="205" y="15"/>
                  </a:lnTo>
                  <a:lnTo>
                    <a:pt x="203" y="10"/>
                  </a:lnTo>
                  <a:lnTo>
                    <a:pt x="205" y="5"/>
                  </a:lnTo>
                  <a:lnTo>
                    <a:pt x="214" y="0"/>
                  </a:lnTo>
                  <a:lnTo>
                    <a:pt x="379" y="9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1" name="Freeform 741"/>
            <p:cNvSpPr>
              <a:spLocks/>
            </p:cNvSpPr>
            <p:nvPr/>
          </p:nvSpPr>
          <p:spPr bwMode="auto">
            <a:xfrm>
              <a:off x="4266000" y="3357652"/>
              <a:ext cx="272273" cy="217558"/>
            </a:xfrm>
            <a:custGeom>
              <a:avLst/>
              <a:gdLst>
                <a:gd name="T0" fmla="*/ 0 w 563"/>
                <a:gd name="T1" fmla="*/ 1 h 451"/>
                <a:gd name="T2" fmla="*/ 0 w 563"/>
                <a:gd name="T3" fmla="*/ 1 h 451"/>
                <a:gd name="T4" fmla="*/ 0 w 563"/>
                <a:gd name="T5" fmla="*/ 1 h 451"/>
                <a:gd name="T6" fmla="*/ 0 w 563"/>
                <a:gd name="T7" fmla="*/ 1 h 451"/>
                <a:gd name="T8" fmla="*/ 0 w 563"/>
                <a:gd name="T9" fmla="*/ 1 h 451"/>
                <a:gd name="T10" fmla="*/ 0 w 563"/>
                <a:gd name="T11" fmla="*/ 0 h 451"/>
                <a:gd name="T12" fmla="*/ 0 w 563"/>
                <a:gd name="T13" fmla="*/ 0 h 451"/>
                <a:gd name="T14" fmla="*/ 0 w 563"/>
                <a:gd name="T15" fmla="*/ 0 h 451"/>
                <a:gd name="T16" fmla="*/ 0 w 563"/>
                <a:gd name="T17" fmla="*/ 0 h 451"/>
                <a:gd name="T18" fmla="*/ 0 w 563"/>
                <a:gd name="T19" fmla="*/ 0 h 451"/>
                <a:gd name="T20" fmla="*/ 0 w 563"/>
                <a:gd name="T21" fmla="*/ 0 h 451"/>
                <a:gd name="T22" fmla="*/ 0 w 563"/>
                <a:gd name="T23" fmla="*/ 0 h 451"/>
                <a:gd name="T24" fmla="*/ 0 w 563"/>
                <a:gd name="T25" fmla="*/ 0 h 451"/>
                <a:gd name="T26" fmla="*/ 0 w 563"/>
                <a:gd name="T27" fmla="*/ 0 h 451"/>
                <a:gd name="T28" fmla="*/ 1 w 563"/>
                <a:gd name="T29" fmla="*/ 0 h 451"/>
                <a:gd name="T30" fmla="*/ 1 w 563"/>
                <a:gd name="T31" fmla="*/ 0 h 451"/>
                <a:gd name="T32" fmla="*/ 1 w 563"/>
                <a:gd name="T33" fmla="*/ 0 h 451"/>
                <a:gd name="T34" fmla="*/ 1 w 563"/>
                <a:gd name="T35" fmla="*/ 0 h 451"/>
                <a:gd name="T36" fmla="*/ 1 w 563"/>
                <a:gd name="T37" fmla="*/ 0 h 451"/>
                <a:gd name="T38" fmla="*/ 1 w 563"/>
                <a:gd name="T39" fmla="*/ 0 h 451"/>
                <a:gd name="T40" fmla="*/ 1 w 563"/>
                <a:gd name="T41" fmla="*/ 0 h 451"/>
                <a:gd name="T42" fmla="*/ 1 w 563"/>
                <a:gd name="T43" fmla="*/ 0 h 451"/>
                <a:gd name="T44" fmla="*/ 1 w 563"/>
                <a:gd name="T45" fmla="*/ 0 h 451"/>
                <a:gd name="T46" fmla="*/ 1 w 563"/>
                <a:gd name="T47" fmla="*/ 0 h 451"/>
                <a:gd name="T48" fmla="*/ 1 w 563"/>
                <a:gd name="T49" fmla="*/ 0 h 451"/>
                <a:gd name="T50" fmla="*/ 1 w 563"/>
                <a:gd name="T51" fmla="*/ 0 h 451"/>
                <a:gd name="T52" fmla="*/ 1 w 563"/>
                <a:gd name="T53" fmla="*/ 0 h 451"/>
                <a:gd name="T54" fmla="*/ 1 w 563"/>
                <a:gd name="T55" fmla="*/ 0 h 451"/>
                <a:gd name="T56" fmla="*/ 1 w 563"/>
                <a:gd name="T57" fmla="*/ 0 h 451"/>
                <a:gd name="T58" fmla="*/ 1 w 563"/>
                <a:gd name="T59" fmla="*/ 0 h 451"/>
                <a:gd name="T60" fmla="*/ 1 w 563"/>
                <a:gd name="T61" fmla="*/ 0 h 451"/>
                <a:gd name="T62" fmla="*/ 1 w 563"/>
                <a:gd name="T63" fmla="*/ 0 h 451"/>
                <a:gd name="T64" fmla="*/ 1 w 563"/>
                <a:gd name="T65" fmla="*/ 0 h 451"/>
                <a:gd name="T66" fmla="*/ 1 w 563"/>
                <a:gd name="T67" fmla="*/ 0 h 451"/>
                <a:gd name="T68" fmla="*/ 1 w 563"/>
                <a:gd name="T69" fmla="*/ 0 h 451"/>
                <a:gd name="T70" fmla="*/ 1 w 563"/>
                <a:gd name="T71" fmla="*/ 0 h 451"/>
                <a:gd name="T72" fmla="*/ 1 w 563"/>
                <a:gd name="T73" fmla="*/ 0 h 451"/>
                <a:gd name="T74" fmla="*/ 1 w 563"/>
                <a:gd name="T75" fmla="*/ 0 h 451"/>
                <a:gd name="T76" fmla="*/ 1 w 563"/>
                <a:gd name="T77" fmla="*/ 0 h 451"/>
                <a:gd name="T78" fmla="*/ 1 w 563"/>
                <a:gd name="T79" fmla="*/ 0 h 451"/>
                <a:gd name="T80" fmla="*/ 1 w 563"/>
                <a:gd name="T81" fmla="*/ 0 h 451"/>
                <a:gd name="T82" fmla="*/ 1 w 563"/>
                <a:gd name="T83" fmla="*/ 0 h 451"/>
                <a:gd name="T84" fmla="*/ 1 w 563"/>
                <a:gd name="T85" fmla="*/ 0 h 451"/>
                <a:gd name="T86" fmla="*/ 1 w 563"/>
                <a:gd name="T87" fmla="*/ 0 h 451"/>
                <a:gd name="T88" fmla="*/ 1 w 563"/>
                <a:gd name="T89" fmla="*/ 0 h 451"/>
                <a:gd name="T90" fmla="*/ 1 w 563"/>
                <a:gd name="T91" fmla="*/ 0 h 451"/>
                <a:gd name="T92" fmla="*/ 1 w 563"/>
                <a:gd name="T93" fmla="*/ 0 h 451"/>
                <a:gd name="T94" fmla="*/ 1 w 563"/>
                <a:gd name="T95" fmla="*/ 0 h 451"/>
                <a:gd name="T96" fmla="*/ 1 w 563"/>
                <a:gd name="T97" fmla="*/ 0 h 451"/>
                <a:gd name="T98" fmla="*/ 1 w 563"/>
                <a:gd name="T99" fmla="*/ 0 h 451"/>
                <a:gd name="T100" fmla="*/ 1 w 563"/>
                <a:gd name="T101" fmla="*/ 0 h 451"/>
                <a:gd name="T102" fmla="*/ 1 w 563"/>
                <a:gd name="T103" fmla="*/ 0 h 451"/>
                <a:gd name="T104" fmla="*/ 1 w 563"/>
                <a:gd name="T105" fmla="*/ 0 h 451"/>
                <a:gd name="T106" fmla="*/ 0 w 563"/>
                <a:gd name="T107" fmla="*/ 0 h 451"/>
                <a:gd name="T108" fmla="*/ 0 w 563"/>
                <a:gd name="T109" fmla="*/ 0 h 451"/>
                <a:gd name="T110" fmla="*/ 0 w 563"/>
                <a:gd name="T111" fmla="*/ 0 h 451"/>
                <a:gd name="T112" fmla="*/ 0 w 563"/>
                <a:gd name="T113" fmla="*/ 0 h 451"/>
                <a:gd name="T114" fmla="*/ 0 w 563"/>
                <a:gd name="T115" fmla="*/ 0 h 451"/>
                <a:gd name="T116" fmla="*/ 0 w 563"/>
                <a:gd name="T117" fmla="*/ 0 h 451"/>
                <a:gd name="T118" fmla="*/ 0 w 563"/>
                <a:gd name="T119" fmla="*/ 0 h 451"/>
                <a:gd name="T120" fmla="*/ 0 w 563"/>
                <a:gd name="T121" fmla="*/ 1 h 451"/>
                <a:gd name="T122" fmla="*/ 0 w 563"/>
                <a:gd name="T123" fmla="*/ 1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3"/>
                <a:gd name="T187" fmla="*/ 0 h 451"/>
                <a:gd name="T188" fmla="*/ 563 w 563"/>
                <a:gd name="T189" fmla="*/ 451 h 45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3" h="451">
                  <a:moveTo>
                    <a:pt x="206" y="391"/>
                  </a:moveTo>
                  <a:lnTo>
                    <a:pt x="206" y="450"/>
                  </a:lnTo>
                  <a:lnTo>
                    <a:pt x="0" y="451"/>
                  </a:lnTo>
                  <a:lnTo>
                    <a:pt x="3" y="441"/>
                  </a:lnTo>
                  <a:lnTo>
                    <a:pt x="65" y="425"/>
                  </a:lnTo>
                  <a:lnTo>
                    <a:pt x="95" y="396"/>
                  </a:lnTo>
                  <a:lnTo>
                    <a:pt x="110" y="391"/>
                  </a:lnTo>
                  <a:lnTo>
                    <a:pt x="120" y="381"/>
                  </a:lnTo>
                  <a:lnTo>
                    <a:pt x="123" y="376"/>
                  </a:lnTo>
                  <a:lnTo>
                    <a:pt x="131" y="370"/>
                  </a:lnTo>
                  <a:lnTo>
                    <a:pt x="156" y="328"/>
                  </a:lnTo>
                  <a:lnTo>
                    <a:pt x="156" y="309"/>
                  </a:lnTo>
                  <a:lnTo>
                    <a:pt x="147" y="293"/>
                  </a:lnTo>
                  <a:lnTo>
                    <a:pt x="152" y="254"/>
                  </a:lnTo>
                  <a:lnTo>
                    <a:pt x="166" y="229"/>
                  </a:lnTo>
                  <a:lnTo>
                    <a:pt x="166" y="226"/>
                  </a:lnTo>
                  <a:lnTo>
                    <a:pt x="177" y="219"/>
                  </a:lnTo>
                  <a:lnTo>
                    <a:pt x="175" y="220"/>
                  </a:lnTo>
                  <a:lnTo>
                    <a:pt x="183" y="201"/>
                  </a:lnTo>
                  <a:lnTo>
                    <a:pt x="182" y="191"/>
                  </a:lnTo>
                  <a:lnTo>
                    <a:pt x="217" y="149"/>
                  </a:lnTo>
                  <a:lnTo>
                    <a:pt x="288" y="113"/>
                  </a:lnTo>
                  <a:lnTo>
                    <a:pt x="298" y="101"/>
                  </a:lnTo>
                  <a:lnTo>
                    <a:pt x="303" y="88"/>
                  </a:lnTo>
                  <a:lnTo>
                    <a:pt x="313" y="75"/>
                  </a:lnTo>
                  <a:lnTo>
                    <a:pt x="336" y="8"/>
                  </a:lnTo>
                  <a:lnTo>
                    <a:pt x="341" y="5"/>
                  </a:lnTo>
                  <a:lnTo>
                    <a:pt x="359" y="0"/>
                  </a:lnTo>
                  <a:lnTo>
                    <a:pt x="367" y="15"/>
                  </a:lnTo>
                  <a:lnTo>
                    <a:pt x="398" y="40"/>
                  </a:lnTo>
                  <a:lnTo>
                    <a:pt x="406" y="42"/>
                  </a:lnTo>
                  <a:lnTo>
                    <a:pt x="427" y="36"/>
                  </a:lnTo>
                  <a:lnTo>
                    <a:pt x="463" y="36"/>
                  </a:lnTo>
                  <a:lnTo>
                    <a:pt x="470" y="34"/>
                  </a:lnTo>
                  <a:lnTo>
                    <a:pt x="483" y="42"/>
                  </a:lnTo>
                  <a:lnTo>
                    <a:pt x="492" y="45"/>
                  </a:lnTo>
                  <a:lnTo>
                    <a:pt x="501" y="44"/>
                  </a:lnTo>
                  <a:lnTo>
                    <a:pt x="517" y="46"/>
                  </a:lnTo>
                  <a:lnTo>
                    <a:pt x="516" y="52"/>
                  </a:lnTo>
                  <a:lnTo>
                    <a:pt x="519" y="55"/>
                  </a:lnTo>
                  <a:lnTo>
                    <a:pt x="524" y="59"/>
                  </a:lnTo>
                  <a:lnTo>
                    <a:pt x="526" y="62"/>
                  </a:lnTo>
                  <a:lnTo>
                    <a:pt x="529" y="65"/>
                  </a:lnTo>
                  <a:lnTo>
                    <a:pt x="532" y="68"/>
                  </a:lnTo>
                  <a:lnTo>
                    <a:pt x="534" y="70"/>
                  </a:lnTo>
                  <a:lnTo>
                    <a:pt x="533" y="72"/>
                  </a:lnTo>
                  <a:lnTo>
                    <a:pt x="532" y="73"/>
                  </a:lnTo>
                  <a:lnTo>
                    <a:pt x="531" y="74"/>
                  </a:lnTo>
                  <a:lnTo>
                    <a:pt x="535" y="82"/>
                  </a:lnTo>
                  <a:lnTo>
                    <a:pt x="533" y="88"/>
                  </a:lnTo>
                  <a:lnTo>
                    <a:pt x="538" y="105"/>
                  </a:lnTo>
                  <a:lnTo>
                    <a:pt x="536" y="119"/>
                  </a:lnTo>
                  <a:lnTo>
                    <a:pt x="534" y="123"/>
                  </a:lnTo>
                  <a:lnTo>
                    <a:pt x="540" y="129"/>
                  </a:lnTo>
                  <a:lnTo>
                    <a:pt x="541" y="138"/>
                  </a:lnTo>
                  <a:lnTo>
                    <a:pt x="540" y="142"/>
                  </a:lnTo>
                  <a:lnTo>
                    <a:pt x="539" y="146"/>
                  </a:lnTo>
                  <a:lnTo>
                    <a:pt x="543" y="159"/>
                  </a:lnTo>
                  <a:lnTo>
                    <a:pt x="543" y="164"/>
                  </a:lnTo>
                  <a:lnTo>
                    <a:pt x="548" y="176"/>
                  </a:lnTo>
                  <a:lnTo>
                    <a:pt x="563" y="188"/>
                  </a:lnTo>
                  <a:lnTo>
                    <a:pt x="563" y="189"/>
                  </a:lnTo>
                  <a:lnTo>
                    <a:pt x="559" y="191"/>
                  </a:lnTo>
                  <a:lnTo>
                    <a:pt x="554" y="197"/>
                  </a:lnTo>
                  <a:lnTo>
                    <a:pt x="554" y="203"/>
                  </a:lnTo>
                  <a:lnTo>
                    <a:pt x="557" y="207"/>
                  </a:lnTo>
                  <a:lnTo>
                    <a:pt x="557" y="210"/>
                  </a:lnTo>
                  <a:lnTo>
                    <a:pt x="553" y="210"/>
                  </a:lnTo>
                  <a:lnTo>
                    <a:pt x="548" y="207"/>
                  </a:lnTo>
                  <a:lnTo>
                    <a:pt x="528" y="205"/>
                  </a:lnTo>
                  <a:lnTo>
                    <a:pt x="524" y="207"/>
                  </a:lnTo>
                  <a:lnTo>
                    <a:pt x="489" y="210"/>
                  </a:lnTo>
                  <a:lnTo>
                    <a:pt x="486" y="212"/>
                  </a:lnTo>
                  <a:lnTo>
                    <a:pt x="482" y="213"/>
                  </a:lnTo>
                  <a:lnTo>
                    <a:pt x="476" y="211"/>
                  </a:lnTo>
                  <a:lnTo>
                    <a:pt x="474" y="211"/>
                  </a:lnTo>
                  <a:lnTo>
                    <a:pt x="472" y="215"/>
                  </a:lnTo>
                  <a:lnTo>
                    <a:pt x="473" y="220"/>
                  </a:lnTo>
                  <a:lnTo>
                    <a:pt x="472" y="226"/>
                  </a:lnTo>
                  <a:lnTo>
                    <a:pt x="471" y="228"/>
                  </a:lnTo>
                  <a:lnTo>
                    <a:pt x="445" y="235"/>
                  </a:lnTo>
                  <a:lnTo>
                    <a:pt x="440" y="233"/>
                  </a:lnTo>
                  <a:lnTo>
                    <a:pt x="435" y="233"/>
                  </a:lnTo>
                  <a:lnTo>
                    <a:pt x="431" y="236"/>
                  </a:lnTo>
                  <a:lnTo>
                    <a:pt x="429" y="240"/>
                  </a:lnTo>
                  <a:lnTo>
                    <a:pt x="429" y="247"/>
                  </a:lnTo>
                  <a:lnTo>
                    <a:pt x="430" y="249"/>
                  </a:lnTo>
                  <a:lnTo>
                    <a:pt x="435" y="249"/>
                  </a:lnTo>
                  <a:lnTo>
                    <a:pt x="436" y="251"/>
                  </a:lnTo>
                  <a:lnTo>
                    <a:pt x="431" y="255"/>
                  </a:lnTo>
                  <a:lnTo>
                    <a:pt x="430" y="264"/>
                  </a:lnTo>
                  <a:lnTo>
                    <a:pt x="433" y="265"/>
                  </a:lnTo>
                  <a:lnTo>
                    <a:pt x="434" y="263"/>
                  </a:lnTo>
                  <a:lnTo>
                    <a:pt x="436" y="264"/>
                  </a:lnTo>
                  <a:lnTo>
                    <a:pt x="437" y="266"/>
                  </a:lnTo>
                  <a:lnTo>
                    <a:pt x="441" y="269"/>
                  </a:lnTo>
                  <a:lnTo>
                    <a:pt x="442" y="271"/>
                  </a:lnTo>
                  <a:lnTo>
                    <a:pt x="440" y="274"/>
                  </a:lnTo>
                  <a:lnTo>
                    <a:pt x="422" y="279"/>
                  </a:lnTo>
                  <a:lnTo>
                    <a:pt x="400" y="292"/>
                  </a:lnTo>
                  <a:lnTo>
                    <a:pt x="394" y="292"/>
                  </a:lnTo>
                  <a:lnTo>
                    <a:pt x="383" y="298"/>
                  </a:lnTo>
                  <a:lnTo>
                    <a:pt x="374" y="304"/>
                  </a:lnTo>
                  <a:lnTo>
                    <a:pt x="371" y="310"/>
                  </a:lnTo>
                  <a:lnTo>
                    <a:pt x="371" y="313"/>
                  </a:lnTo>
                  <a:lnTo>
                    <a:pt x="368" y="318"/>
                  </a:lnTo>
                  <a:lnTo>
                    <a:pt x="358" y="326"/>
                  </a:lnTo>
                  <a:lnTo>
                    <a:pt x="330" y="335"/>
                  </a:lnTo>
                  <a:lnTo>
                    <a:pt x="322" y="335"/>
                  </a:lnTo>
                  <a:lnTo>
                    <a:pt x="318" y="337"/>
                  </a:lnTo>
                  <a:lnTo>
                    <a:pt x="303" y="336"/>
                  </a:lnTo>
                  <a:lnTo>
                    <a:pt x="302" y="339"/>
                  </a:lnTo>
                  <a:lnTo>
                    <a:pt x="302" y="346"/>
                  </a:lnTo>
                  <a:lnTo>
                    <a:pt x="300" y="347"/>
                  </a:lnTo>
                  <a:lnTo>
                    <a:pt x="293" y="347"/>
                  </a:lnTo>
                  <a:lnTo>
                    <a:pt x="288" y="345"/>
                  </a:lnTo>
                  <a:lnTo>
                    <a:pt x="283" y="346"/>
                  </a:lnTo>
                  <a:lnTo>
                    <a:pt x="277" y="345"/>
                  </a:lnTo>
                  <a:lnTo>
                    <a:pt x="272" y="348"/>
                  </a:lnTo>
                  <a:lnTo>
                    <a:pt x="268" y="354"/>
                  </a:lnTo>
                  <a:lnTo>
                    <a:pt x="262" y="357"/>
                  </a:lnTo>
                  <a:lnTo>
                    <a:pt x="255" y="361"/>
                  </a:lnTo>
                  <a:lnTo>
                    <a:pt x="245" y="362"/>
                  </a:lnTo>
                  <a:lnTo>
                    <a:pt x="206" y="39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2" name="Freeform 742"/>
            <p:cNvSpPr>
              <a:spLocks/>
            </p:cNvSpPr>
            <p:nvPr/>
          </p:nvSpPr>
          <p:spPr bwMode="auto">
            <a:xfrm>
              <a:off x="4266000" y="3357652"/>
              <a:ext cx="272273" cy="217558"/>
            </a:xfrm>
            <a:custGeom>
              <a:avLst/>
              <a:gdLst>
                <a:gd name="T0" fmla="*/ 0 w 563"/>
                <a:gd name="T1" fmla="*/ 1 h 451"/>
                <a:gd name="T2" fmla="*/ 0 w 563"/>
                <a:gd name="T3" fmla="*/ 1 h 451"/>
                <a:gd name="T4" fmla="*/ 0 w 563"/>
                <a:gd name="T5" fmla="*/ 1 h 451"/>
                <a:gd name="T6" fmla="*/ 0 w 563"/>
                <a:gd name="T7" fmla="*/ 1 h 451"/>
                <a:gd name="T8" fmla="*/ 0 w 563"/>
                <a:gd name="T9" fmla="*/ 1 h 451"/>
                <a:gd name="T10" fmla="*/ 0 w 563"/>
                <a:gd name="T11" fmla="*/ 0 h 451"/>
                <a:gd name="T12" fmla="*/ 0 w 563"/>
                <a:gd name="T13" fmla="*/ 0 h 451"/>
                <a:gd name="T14" fmla="*/ 0 w 563"/>
                <a:gd name="T15" fmla="*/ 0 h 451"/>
                <a:gd name="T16" fmla="*/ 0 w 563"/>
                <a:gd name="T17" fmla="*/ 0 h 451"/>
                <a:gd name="T18" fmla="*/ 0 w 563"/>
                <a:gd name="T19" fmla="*/ 0 h 451"/>
                <a:gd name="T20" fmla="*/ 0 w 563"/>
                <a:gd name="T21" fmla="*/ 0 h 451"/>
                <a:gd name="T22" fmla="*/ 0 w 563"/>
                <a:gd name="T23" fmla="*/ 0 h 451"/>
                <a:gd name="T24" fmla="*/ 0 w 563"/>
                <a:gd name="T25" fmla="*/ 0 h 451"/>
                <a:gd name="T26" fmla="*/ 0 w 563"/>
                <a:gd name="T27" fmla="*/ 0 h 451"/>
                <a:gd name="T28" fmla="*/ 1 w 563"/>
                <a:gd name="T29" fmla="*/ 0 h 451"/>
                <a:gd name="T30" fmla="*/ 1 w 563"/>
                <a:gd name="T31" fmla="*/ 0 h 451"/>
                <a:gd name="T32" fmla="*/ 1 w 563"/>
                <a:gd name="T33" fmla="*/ 0 h 451"/>
                <a:gd name="T34" fmla="*/ 1 w 563"/>
                <a:gd name="T35" fmla="*/ 0 h 451"/>
                <a:gd name="T36" fmla="*/ 1 w 563"/>
                <a:gd name="T37" fmla="*/ 0 h 451"/>
                <a:gd name="T38" fmla="*/ 1 w 563"/>
                <a:gd name="T39" fmla="*/ 0 h 451"/>
                <a:gd name="T40" fmla="*/ 1 w 563"/>
                <a:gd name="T41" fmla="*/ 0 h 451"/>
                <a:gd name="T42" fmla="*/ 1 w 563"/>
                <a:gd name="T43" fmla="*/ 0 h 451"/>
                <a:gd name="T44" fmla="*/ 1 w 563"/>
                <a:gd name="T45" fmla="*/ 0 h 451"/>
                <a:gd name="T46" fmla="*/ 1 w 563"/>
                <a:gd name="T47" fmla="*/ 0 h 451"/>
                <a:gd name="T48" fmla="*/ 1 w 563"/>
                <a:gd name="T49" fmla="*/ 0 h 451"/>
                <a:gd name="T50" fmla="*/ 1 w 563"/>
                <a:gd name="T51" fmla="*/ 0 h 451"/>
                <a:gd name="T52" fmla="*/ 1 w 563"/>
                <a:gd name="T53" fmla="*/ 0 h 451"/>
                <a:gd name="T54" fmla="*/ 1 w 563"/>
                <a:gd name="T55" fmla="*/ 0 h 451"/>
                <a:gd name="T56" fmla="*/ 1 w 563"/>
                <a:gd name="T57" fmla="*/ 0 h 451"/>
                <a:gd name="T58" fmla="*/ 1 w 563"/>
                <a:gd name="T59" fmla="*/ 0 h 451"/>
                <a:gd name="T60" fmla="*/ 1 w 563"/>
                <a:gd name="T61" fmla="*/ 0 h 451"/>
                <a:gd name="T62" fmla="*/ 1 w 563"/>
                <a:gd name="T63" fmla="*/ 0 h 451"/>
                <a:gd name="T64" fmla="*/ 1 w 563"/>
                <a:gd name="T65" fmla="*/ 0 h 451"/>
                <a:gd name="T66" fmla="*/ 1 w 563"/>
                <a:gd name="T67" fmla="*/ 0 h 451"/>
                <a:gd name="T68" fmla="*/ 1 w 563"/>
                <a:gd name="T69" fmla="*/ 0 h 451"/>
                <a:gd name="T70" fmla="*/ 1 w 563"/>
                <a:gd name="T71" fmla="*/ 0 h 451"/>
                <a:gd name="T72" fmla="*/ 1 w 563"/>
                <a:gd name="T73" fmla="*/ 0 h 451"/>
                <a:gd name="T74" fmla="*/ 1 w 563"/>
                <a:gd name="T75" fmla="*/ 0 h 451"/>
                <a:gd name="T76" fmla="*/ 1 w 563"/>
                <a:gd name="T77" fmla="*/ 0 h 451"/>
                <a:gd name="T78" fmla="*/ 1 w 563"/>
                <a:gd name="T79" fmla="*/ 0 h 451"/>
                <a:gd name="T80" fmla="*/ 1 w 563"/>
                <a:gd name="T81" fmla="*/ 0 h 451"/>
                <a:gd name="T82" fmla="*/ 1 w 563"/>
                <a:gd name="T83" fmla="*/ 0 h 451"/>
                <a:gd name="T84" fmla="*/ 1 w 563"/>
                <a:gd name="T85" fmla="*/ 0 h 451"/>
                <a:gd name="T86" fmla="*/ 1 w 563"/>
                <a:gd name="T87" fmla="*/ 0 h 451"/>
                <a:gd name="T88" fmla="*/ 1 w 563"/>
                <a:gd name="T89" fmla="*/ 0 h 451"/>
                <a:gd name="T90" fmla="*/ 1 w 563"/>
                <a:gd name="T91" fmla="*/ 0 h 451"/>
                <a:gd name="T92" fmla="*/ 1 w 563"/>
                <a:gd name="T93" fmla="*/ 0 h 451"/>
                <a:gd name="T94" fmla="*/ 1 w 563"/>
                <a:gd name="T95" fmla="*/ 0 h 451"/>
                <a:gd name="T96" fmla="*/ 1 w 563"/>
                <a:gd name="T97" fmla="*/ 0 h 451"/>
                <a:gd name="T98" fmla="*/ 1 w 563"/>
                <a:gd name="T99" fmla="*/ 0 h 451"/>
                <a:gd name="T100" fmla="*/ 1 w 563"/>
                <a:gd name="T101" fmla="*/ 0 h 451"/>
                <a:gd name="T102" fmla="*/ 1 w 563"/>
                <a:gd name="T103" fmla="*/ 0 h 451"/>
                <a:gd name="T104" fmla="*/ 1 w 563"/>
                <a:gd name="T105" fmla="*/ 0 h 451"/>
                <a:gd name="T106" fmla="*/ 0 w 563"/>
                <a:gd name="T107" fmla="*/ 0 h 451"/>
                <a:gd name="T108" fmla="*/ 0 w 563"/>
                <a:gd name="T109" fmla="*/ 0 h 451"/>
                <a:gd name="T110" fmla="*/ 0 w 563"/>
                <a:gd name="T111" fmla="*/ 0 h 451"/>
                <a:gd name="T112" fmla="*/ 0 w 563"/>
                <a:gd name="T113" fmla="*/ 0 h 451"/>
                <a:gd name="T114" fmla="*/ 0 w 563"/>
                <a:gd name="T115" fmla="*/ 0 h 451"/>
                <a:gd name="T116" fmla="*/ 0 w 563"/>
                <a:gd name="T117" fmla="*/ 0 h 451"/>
                <a:gd name="T118" fmla="*/ 0 w 563"/>
                <a:gd name="T119" fmla="*/ 0 h 451"/>
                <a:gd name="T120" fmla="*/ 0 w 563"/>
                <a:gd name="T121" fmla="*/ 1 h 451"/>
                <a:gd name="T122" fmla="*/ 0 w 563"/>
                <a:gd name="T123" fmla="*/ 1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3"/>
                <a:gd name="T187" fmla="*/ 0 h 451"/>
                <a:gd name="T188" fmla="*/ 563 w 563"/>
                <a:gd name="T189" fmla="*/ 451 h 45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3" h="451">
                  <a:moveTo>
                    <a:pt x="206" y="391"/>
                  </a:moveTo>
                  <a:lnTo>
                    <a:pt x="206" y="450"/>
                  </a:lnTo>
                  <a:lnTo>
                    <a:pt x="0" y="451"/>
                  </a:lnTo>
                  <a:lnTo>
                    <a:pt x="3" y="441"/>
                  </a:lnTo>
                  <a:lnTo>
                    <a:pt x="65" y="425"/>
                  </a:lnTo>
                  <a:lnTo>
                    <a:pt x="95" y="396"/>
                  </a:lnTo>
                  <a:lnTo>
                    <a:pt x="110" y="391"/>
                  </a:lnTo>
                  <a:lnTo>
                    <a:pt x="120" y="381"/>
                  </a:lnTo>
                  <a:lnTo>
                    <a:pt x="123" y="376"/>
                  </a:lnTo>
                  <a:lnTo>
                    <a:pt x="131" y="370"/>
                  </a:lnTo>
                  <a:lnTo>
                    <a:pt x="156" y="328"/>
                  </a:lnTo>
                  <a:lnTo>
                    <a:pt x="156" y="309"/>
                  </a:lnTo>
                  <a:lnTo>
                    <a:pt x="147" y="293"/>
                  </a:lnTo>
                  <a:lnTo>
                    <a:pt x="152" y="254"/>
                  </a:lnTo>
                  <a:lnTo>
                    <a:pt x="166" y="229"/>
                  </a:lnTo>
                  <a:lnTo>
                    <a:pt x="166" y="226"/>
                  </a:lnTo>
                  <a:lnTo>
                    <a:pt x="177" y="219"/>
                  </a:lnTo>
                  <a:lnTo>
                    <a:pt x="175" y="220"/>
                  </a:lnTo>
                  <a:lnTo>
                    <a:pt x="183" y="201"/>
                  </a:lnTo>
                  <a:lnTo>
                    <a:pt x="182" y="191"/>
                  </a:lnTo>
                  <a:lnTo>
                    <a:pt x="217" y="149"/>
                  </a:lnTo>
                  <a:lnTo>
                    <a:pt x="288" y="113"/>
                  </a:lnTo>
                  <a:lnTo>
                    <a:pt x="298" y="101"/>
                  </a:lnTo>
                  <a:lnTo>
                    <a:pt x="303" y="88"/>
                  </a:lnTo>
                  <a:lnTo>
                    <a:pt x="313" y="75"/>
                  </a:lnTo>
                  <a:lnTo>
                    <a:pt x="336" y="8"/>
                  </a:lnTo>
                  <a:lnTo>
                    <a:pt x="341" y="5"/>
                  </a:lnTo>
                  <a:lnTo>
                    <a:pt x="359" y="0"/>
                  </a:lnTo>
                  <a:lnTo>
                    <a:pt x="367" y="15"/>
                  </a:lnTo>
                  <a:lnTo>
                    <a:pt x="398" y="40"/>
                  </a:lnTo>
                  <a:lnTo>
                    <a:pt x="406" y="42"/>
                  </a:lnTo>
                  <a:lnTo>
                    <a:pt x="427" y="36"/>
                  </a:lnTo>
                  <a:lnTo>
                    <a:pt x="463" y="36"/>
                  </a:lnTo>
                  <a:lnTo>
                    <a:pt x="470" y="34"/>
                  </a:lnTo>
                  <a:lnTo>
                    <a:pt x="483" y="42"/>
                  </a:lnTo>
                  <a:lnTo>
                    <a:pt x="492" y="45"/>
                  </a:lnTo>
                  <a:lnTo>
                    <a:pt x="501" y="44"/>
                  </a:lnTo>
                  <a:lnTo>
                    <a:pt x="517" y="46"/>
                  </a:lnTo>
                  <a:lnTo>
                    <a:pt x="516" y="52"/>
                  </a:lnTo>
                  <a:lnTo>
                    <a:pt x="519" y="55"/>
                  </a:lnTo>
                  <a:lnTo>
                    <a:pt x="524" y="59"/>
                  </a:lnTo>
                  <a:lnTo>
                    <a:pt x="526" y="62"/>
                  </a:lnTo>
                  <a:lnTo>
                    <a:pt x="529" y="65"/>
                  </a:lnTo>
                  <a:lnTo>
                    <a:pt x="532" y="68"/>
                  </a:lnTo>
                  <a:lnTo>
                    <a:pt x="534" y="70"/>
                  </a:lnTo>
                  <a:lnTo>
                    <a:pt x="533" y="72"/>
                  </a:lnTo>
                  <a:lnTo>
                    <a:pt x="532" y="73"/>
                  </a:lnTo>
                  <a:lnTo>
                    <a:pt x="531" y="74"/>
                  </a:lnTo>
                  <a:lnTo>
                    <a:pt x="535" y="82"/>
                  </a:lnTo>
                  <a:lnTo>
                    <a:pt x="533" y="88"/>
                  </a:lnTo>
                  <a:lnTo>
                    <a:pt x="538" y="105"/>
                  </a:lnTo>
                  <a:lnTo>
                    <a:pt x="536" y="119"/>
                  </a:lnTo>
                  <a:lnTo>
                    <a:pt x="534" y="123"/>
                  </a:lnTo>
                  <a:lnTo>
                    <a:pt x="540" y="129"/>
                  </a:lnTo>
                  <a:lnTo>
                    <a:pt x="541" y="138"/>
                  </a:lnTo>
                  <a:lnTo>
                    <a:pt x="540" y="142"/>
                  </a:lnTo>
                  <a:lnTo>
                    <a:pt x="539" y="146"/>
                  </a:lnTo>
                  <a:lnTo>
                    <a:pt x="543" y="159"/>
                  </a:lnTo>
                  <a:lnTo>
                    <a:pt x="543" y="164"/>
                  </a:lnTo>
                  <a:lnTo>
                    <a:pt x="548" y="176"/>
                  </a:lnTo>
                  <a:lnTo>
                    <a:pt x="563" y="188"/>
                  </a:lnTo>
                  <a:lnTo>
                    <a:pt x="563" y="189"/>
                  </a:lnTo>
                  <a:lnTo>
                    <a:pt x="559" y="191"/>
                  </a:lnTo>
                  <a:lnTo>
                    <a:pt x="554" y="197"/>
                  </a:lnTo>
                  <a:lnTo>
                    <a:pt x="554" y="203"/>
                  </a:lnTo>
                  <a:lnTo>
                    <a:pt x="557" y="207"/>
                  </a:lnTo>
                  <a:lnTo>
                    <a:pt x="557" y="210"/>
                  </a:lnTo>
                  <a:lnTo>
                    <a:pt x="553" y="210"/>
                  </a:lnTo>
                  <a:lnTo>
                    <a:pt x="548" y="207"/>
                  </a:lnTo>
                  <a:lnTo>
                    <a:pt x="528" y="205"/>
                  </a:lnTo>
                  <a:lnTo>
                    <a:pt x="524" y="207"/>
                  </a:lnTo>
                  <a:lnTo>
                    <a:pt x="489" y="210"/>
                  </a:lnTo>
                  <a:lnTo>
                    <a:pt x="486" y="212"/>
                  </a:lnTo>
                  <a:lnTo>
                    <a:pt x="482" y="213"/>
                  </a:lnTo>
                  <a:lnTo>
                    <a:pt x="476" y="211"/>
                  </a:lnTo>
                  <a:lnTo>
                    <a:pt x="474" y="211"/>
                  </a:lnTo>
                  <a:lnTo>
                    <a:pt x="472" y="215"/>
                  </a:lnTo>
                  <a:lnTo>
                    <a:pt x="473" y="220"/>
                  </a:lnTo>
                  <a:lnTo>
                    <a:pt x="472" y="226"/>
                  </a:lnTo>
                  <a:lnTo>
                    <a:pt x="471" y="228"/>
                  </a:lnTo>
                  <a:lnTo>
                    <a:pt x="445" y="235"/>
                  </a:lnTo>
                  <a:lnTo>
                    <a:pt x="440" y="233"/>
                  </a:lnTo>
                  <a:lnTo>
                    <a:pt x="435" y="233"/>
                  </a:lnTo>
                  <a:lnTo>
                    <a:pt x="431" y="236"/>
                  </a:lnTo>
                  <a:lnTo>
                    <a:pt x="429" y="240"/>
                  </a:lnTo>
                  <a:lnTo>
                    <a:pt x="429" y="247"/>
                  </a:lnTo>
                  <a:lnTo>
                    <a:pt x="430" y="249"/>
                  </a:lnTo>
                  <a:lnTo>
                    <a:pt x="435" y="249"/>
                  </a:lnTo>
                  <a:lnTo>
                    <a:pt x="436" y="251"/>
                  </a:lnTo>
                  <a:lnTo>
                    <a:pt x="431" y="255"/>
                  </a:lnTo>
                  <a:lnTo>
                    <a:pt x="430" y="264"/>
                  </a:lnTo>
                  <a:lnTo>
                    <a:pt x="433" y="265"/>
                  </a:lnTo>
                  <a:lnTo>
                    <a:pt x="434" y="263"/>
                  </a:lnTo>
                  <a:lnTo>
                    <a:pt x="436" y="264"/>
                  </a:lnTo>
                  <a:lnTo>
                    <a:pt x="437" y="266"/>
                  </a:lnTo>
                  <a:lnTo>
                    <a:pt x="441" y="269"/>
                  </a:lnTo>
                  <a:lnTo>
                    <a:pt x="442" y="271"/>
                  </a:lnTo>
                  <a:lnTo>
                    <a:pt x="440" y="274"/>
                  </a:lnTo>
                  <a:lnTo>
                    <a:pt x="422" y="279"/>
                  </a:lnTo>
                  <a:lnTo>
                    <a:pt x="400" y="292"/>
                  </a:lnTo>
                  <a:lnTo>
                    <a:pt x="394" y="292"/>
                  </a:lnTo>
                  <a:lnTo>
                    <a:pt x="383" y="298"/>
                  </a:lnTo>
                  <a:lnTo>
                    <a:pt x="374" y="304"/>
                  </a:lnTo>
                  <a:lnTo>
                    <a:pt x="371" y="310"/>
                  </a:lnTo>
                  <a:lnTo>
                    <a:pt x="371" y="313"/>
                  </a:lnTo>
                  <a:lnTo>
                    <a:pt x="368" y="318"/>
                  </a:lnTo>
                  <a:lnTo>
                    <a:pt x="358" y="326"/>
                  </a:lnTo>
                  <a:lnTo>
                    <a:pt x="330" y="335"/>
                  </a:lnTo>
                  <a:lnTo>
                    <a:pt x="322" y="335"/>
                  </a:lnTo>
                  <a:lnTo>
                    <a:pt x="318" y="337"/>
                  </a:lnTo>
                  <a:lnTo>
                    <a:pt x="303" y="336"/>
                  </a:lnTo>
                  <a:lnTo>
                    <a:pt x="302" y="339"/>
                  </a:lnTo>
                  <a:lnTo>
                    <a:pt x="302" y="346"/>
                  </a:lnTo>
                  <a:lnTo>
                    <a:pt x="300" y="347"/>
                  </a:lnTo>
                  <a:lnTo>
                    <a:pt x="293" y="347"/>
                  </a:lnTo>
                  <a:lnTo>
                    <a:pt x="288" y="345"/>
                  </a:lnTo>
                  <a:lnTo>
                    <a:pt x="283" y="346"/>
                  </a:lnTo>
                  <a:lnTo>
                    <a:pt x="277" y="345"/>
                  </a:lnTo>
                  <a:lnTo>
                    <a:pt x="272" y="348"/>
                  </a:lnTo>
                  <a:lnTo>
                    <a:pt x="268" y="354"/>
                  </a:lnTo>
                  <a:lnTo>
                    <a:pt x="262" y="357"/>
                  </a:lnTo>
                  <a:lnTo>
                    <a:pt x="255" y="361"/>
                  </a:lnTo>
                  <a:lnTo>
                    <a:pt x="245" y="362"/>
                  </a:lnTo>
                  <a:lnTo>
                    <a:pt x="206" y="39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43" name="Freeform 743"/>
            <p:cNvSpPr>
              <a:spLocks/>
            </p:cNvSpPr>
            <p:nvPr/>
          </p:nvSpPr>
          <p:spPr bwMode="auto">
            <a:xfrm>
              <a:off x="4256924" y="3996379"/>
              <a:ext cx="71094" cy="65547"/>
            </a:xfrm>
            <a:custGeom>
              <a:avLst/>
              <a:gdLst>
                <a:gd name="T0" fmla="*/ 0 w 143"/>
                <a:gd name="T1" fmla="*/ 0 h 142"/>
                <a:gd name="T2" fmla="*/ 0 w 143"/>
                <a:gd name="T3" fmla="*/ 0 h 142"/>
                <a:gd name="T4" fmla="*/ 0 w 143"/>
                <a:gd name="T5" fmla="*/ 0 h 142"/>
                <a:gd name="T6" fmla="*/ 0 w 143"/>
                <a:gd name="T7" fmla="*/ 0 h 142"/>
                <a:gd name="T8" fmla="*/ 0 w 143"/>
                <a:gd name="T9" fmla="*/ 0 h 142"/>
                <a:gd name="T10" fmla="*/ 0 w 143"/>
                <a:gd name="T11" fmla="*/ 0 h 142"/>
                <a:gd name="T12" fmla="*/ 0 w 143"/>
                <a:gd name="T13" fmla="*/ 0 h 142"/>
                <a:gd name="T14" fmla="*/ 0 w 143"/>
                <a:gd name="T15" fmla="*/ 0 h 142"/>
                <a:gd name="T16" fmla="*/ 0 w 143"/>
                <a:gd name="T17" fmla="*/ 0 h 142"/>
                <a:gd name="T18" fmla="*/ 0 w 143"/>
                <a:gd name="T19" fmla="*/ 0 h 142"/>
                <a:gd name="T20" fmla="*/ 0 w 143"/>
                <a:gd name="T21" fmla="*/ 0 h 142"/>
                <a:gd name="T22" fmla="*/ 0 w 143"/>
                <a:gd name="T23" fmla="*/ 0 h 142"/>
                <a:gd name="T24" fmla="*/ 0 w 143"/>
                <a:gd name="T25" fmla="*/ 0 h 142"/>
                <a:gd name="T26" fmla="*/ 0 w 143"/>
                <a:gd name="T27" fmla="*/ 0 h 142"/>
                <a:gd name="T28" fmla="*/ 0 w 143"/>
                <a:gd name="T29" fmla="*/ 0 h 142"/>
                <a:gd name="T30" fmla="*/ 0 w 143"/>
                <a:gd name="T31" fmla="*/ 0 h 142"/>
                <a:gd name="T32" fmla="*/ 0 w 143"/>
                <a:gd name="T33" fmla="*/ 0 h 142"/>
                <a:gd name="T34" fmla="*/ 0 w 143"/>
                <a:gd name="T35" fmla="*/ 0 h 142"/>
                <a:gd name="T36" fmla="*/ 0 w 143"/>
                <a:gd name="T37" fmla="*/ 0 h 142"/>
                <a:gd name="T38" fmla="*/ 0 w 143"/>
                <a:gd name="T39" fmla="*/ 0 h 142"/>
                <a:gd name="T40" fmla="*/ 0 w 143"/>
                <a:gd name="T41" fmla="*/ 0 h 142"/>
                <a:gd name="T42" fmla="*/ 0 w 143"/>
                <a:gd name="T43" fmla="*/ 0 h 142"/>
                <a:gd name="T44" fmla="*/ 0 w 143"/>
                <a:gd name="T45" fmla="*/ 0 h 142"/>
                <a:gd name="T46" fmla="*/ 0 w 143"/>
                <a:gd name="T47" fmla="*/ 0 h 142"/>
                <a:gd name="T48" fmla="*/ 0 w 143"/>
                <a:gd name="T49" fmla="*/ 0 h 142"/>
                <a:gd name="T50" fmla="*/ 0 w 143"/>
                <a:gd name="T51" fmla="*/ 0 h 142"/>
                <a:gd name="T52" fmla="*/ 0 w 143"/>
                <a:gd name="T53" fmla="*/ 0 h 142"/>
                <a:gd name="T54" fmla="*/ 0 w 143"/>
                <a:gd name="T55" fmla="*/ 0 h 142"/>
                <a:gd name="T56" fmla="*/ 0 w 143"/>
                <a:gd name="T57" fmla="*/ 0 h 142"/>
                <a:gd name="T58" fmla="*/ 0 w 143"/>
                <a:gd name="T59" fmla="*/ 0 h 142"/>
                <a:gd name="T60" fmla="*/ 0 w 143"/>
                <a:gd name="T61" fmla="*/ 0 h 142"/>
                <a:gd name="T62" fmla="*/ 0 w 143"/>
                <a:gd name="T63" fmla="*/ 0 h 142"/>
                <a:gd name="T64" fmla="*/ 0 w 143"/>
                <a:gd name="T65" fmla="*/ 0 h 142"/>
                <a:gd name="T66" fmla="*/ 0 w 143"/>
                <a:gd name="T67" fmla="*/ 0 h 142"/>
                <a:gd name="T68" fmla="*/ 0 w 143"/>
                <a:gd name="T69" fmla="*/ 0 h 142"/>
                <a:gd name="T70" fmla="*/ 0 w 143"/>
                <a:gd name="T71" fmla="*/ 0 h 142"/>
                <a:gd name="T72" fmla="*/ 0 w 143"/>
                <a:gd name="T73" fmla="*/ 0 h 142"/>
                <a:gd name="T74" fmla="*/ 0 w 143"/>
                <a:gd name="T75" fmla="*/ 0 h 142"/>
                <a:gd name="T76" fmla="*/ 0 w 143"/>
                <a:gd name="T77" fmla="*/ 0 h 142"/>
                <a:gd name="T78" fmla="*/ 0 w 143"/>
                <a:gd name="T79" fmla="*/ 0 h 142"/>
                <a:gd name="T80" fmla="*/ 0 w 143"/>
                <a:gd name="T81" fmla="*/ 0 h 142"/>
                <a:gd name="T82" fmla="*/ 0 w 143"/>
                <a:gd name="T83" fmla="*/ 0 h 142"/>
                <a:gd name="T84" fmla="*/ 0 w 143"/>
                <a:gd name="T85" fmla="*/ 0 h 142"/>
                <a:gd name="T86" fmla="*/ 0 w 143"/>
                <a:gd name="T87" fmla="*/ 0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3"/>
                <a:gd name="T133" fmla="*/ 0 h 142"/>
                <a:gd name="T134" fmla="*/ 143 w 143"/>
                <a:gd name="T135" fmla="*/ 142 h 1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3" h="142">
                  <a:moveTo>
                    <a:pt x="2" y="43"/>
                  </a:moveTo>
                  <a:lnTo>
                    <a:pt x="7" y="45"/>
                  </a:lnTo>
                  <a:lnTo>
                    <a:pt x="14" y="44"/>
                  </a:lnTo>
                  <a:lnTo>
                    <a:pt x="16" y="42"/>
                  </a:lnTo>
                  <a:lnTo>
                    <a:pt x="20" y="34"/>
                  </a:lnTo>
                  <a:lnTo>
                    <a:pt x="24" y="33"/>
                  </a:lnTo>
                  <a:lnTo>
                    <a:pt x="26" y="32"/>
                  </a:lnTo>
                  <a:lnTo>
                    <a:pt x="26" y="28"/>
                  </a:lnTo>
                  <a:lnTo>
                    <a:pt x="32" y="26"/>
                  </a:lnTo>
                  <a:lnTo>
                    <a:pt x="39" y="14"/>
                  </a:lnTo>
                  <a:lnTo>
                    <a:pt x="39" y="7"/>
                  </a:lnTo>
                  <a:lnTo>
                    <a:pt x="41" y="5"/>
                  </a:lnTo>
                  <a:lnTo>
                    <a:pt x="49" y="4"/>
                  </a:lnTo>
                  <a:lnTo>
                    <a:pt x="52" y="7"/>
                  </a:lnTo>
                  <a:lnTo>
                    <a:pt x="65" y="4"/>
                  </a:lnTo>
                  <a:lnTo>
                    <a:pt x="66" y="0"/>
                  </a:lnTo>
                  <a:lnTo>
                    <a:pt x="99" y="1"/>
                  </a:lnTo>
                  <a:lnTo>
                    <a:pt x="102" y="8"/>
                  </a:lnTo>
                  <a:lnTo>
                    <a:pt x="107" y="10"/>
                  </a:lnTo>
                  <a:lnTo>
                    <a:pt x="110" y="15"/>
                  </a:lnTo>
                  <a:lnTo>
                    <a:pt x="113" y="18"/>
                  </a:lnTo>
                  <a:lnTo>
                    <a:pt x="114" y="20"/>
                  </a:lnTo>
                  <a:lnTo>
                    <a:pt x="117" y="22"/>
                  </a:lnTo>
                  <a:lnTo>
                    <a:pt x="116" y="26"/>
                  </a:lnTo>
                  <a:lnTo>
                    <a:pt x="116" y="28"/>
                  </a:lnTo>
                  <a:lnTo>
                    <a:pt x="122" y="30"/>
                  </a:lnTo>
                  <a:lnTo>
                    <a:pt x="124" y="31"/>
                  </a:lnTo>
                  <a:lnTo>
                    <a:pt x="124" y="33"/>
                  </a:lnTo>
                  <a:lnTo>
                    <a:pt x="123" y="35"/>
                  </a:lnTo>
                  <a:lnTo>
                    <a:pt x="124" y="38"/>
                  </a:lnTo>
                  <a:lnTo>
                    <a:pt x="123" y="39"/>
                  </a:lnTo>
                  <a:lnTo>
                    <a:pt x="124" y="44"/>
                  </a:lnTo>
                  <a:lnTo>
                    <a:pt x="125" y="46"/>
                  </a:lnTo>
                  <a:lnTo>
                    <a:pt x="129" y="48"/>
                  </a:lnTo>
                  <a:lnTo>
                    <a:pt x="131" y="51"/>
                  </a:lnTo>
                  <a:lnTo>
                    <a:pt x="133" y="61"/>
                  </a:lnTo>
                  <a:lnTo>
                    <a:pt x="131" y="62"/>
                  </a:lnTo>
                  <a:lnTo>
                    <a:pt x="127" y="63"/>
                  </a:lnTo>
                  <a:lnTo>
                    <a:pt x="123" y="78"/>
                  </a:lnTo>
                  <a:lnTo>
                    <a:pt x="123" y="80"/>
                  </a:lnTo>
                  <a:lnTo>
                    <a:pt x="134" y="75"/>
                  </a:lnTo>
                  <a:lnTo>
                    <a:pt x="139" y="71"/>
                  </a:lnTo>
                  <a:lnTo>
                    <a:pt x="140" y="71"/>
                  </a:lnTo>
                  <a:lnTo>
                    <a:pt x="141" y="73"/>
                  </a:lnTo>
                  <a:lnTo>
                    <a:pt x="140" y="81"/>
                  </a:lnTo>
                  <a:lnTo>
                    <a:pt x="143" y="84"/>
                  </a:lnTo>
                  <a:lnTo>
                    <a:pt x="143" y="85"/>
                  </a:lnTo>
                  <a:lnTo>
                    <a:pt x="135" y="86"/>
                  </a:lnTo>
                  <a:lnTo>
                    <a:pt x="131" y="90"/>
                  </a:lnTo>
                  <a:lnTo>
                    <a:pt x="128" y="92"/>
                  </a:lnTo>
                  <a:lnTo>
                    <a:pt x="128" y="106"/>
                  </a:lnTo>
                  <a:lnTo>
                    <a:pt x="125" y="106"/>
                  </a:lnTo>
                  <a:lnTo>
                    <a:pt x="123" y="110"/>
                  </a:lnTo>
                  <a:lnTo>
                    <a:pt x="120" y="111"/>
                  </a:lnTo>
                  <a:lnTo>
                    <a:pt x="117" y="117"/>
                  </a:lnTo>
                  <a:lnTo>
                    <a:pt x="111" y="118"/>
                  </a:lnTo>
                  <a:lnTo>
                    <a:pt x="101" y="128"/>
                  </a:lnTo>
                  <a:lnTo>
                    <a:pt x="96" y="128"/>
                  </a:lnTo>
                  <a:lnTo>
                    <a:pt x="95" y="131"/>
                  </a:lnTo>
                  <a:lnTo>
                    <a:pt x="95" y="134"/>
                  </a:lnTo>
                  <a:lnTo>
                    <a:pt x="93" y="135"/>
                  </a:lnTo>
                  <a:lnTo>
                    <a:pt x="92" y="140"/>
                  </a:lnTo>
                  <a:lnTo>
                    <a:pt x="88" y="142"/>
                  </a:lnTo>
                  <a:lnTo>
                    <a:pt x="87" y="142"/>
                  </a:lnTo>
                  <a:lnTo>
                    <a:pt x="45" y="125"/>
                  </a:lnTo>
                  <a:lnTo>
                    <a:pt x="43" y="120"/>
                  </a:lnTo>
                  <a:lnTo>
                    <a:pt x="40" y="116"/>
                  </a:lnTo>
                  <a:lnTo>
                    <a:pt x="19" y="102"/>
                  </a:lnTo>
                  <a:lnTo>
                    <a:pt x="20" y="97"/>
                  </a:lnTo>
                  <a:lnTo>
                    <a:pt x="18" y="95"/>
                  </a:lnTo>
                  <a:lnTo>
                    <a:pt x="18" y="91"/>
                  </a:lnTo>
                  <a:lnTo>
                    <a:pt x="14" y="88"/>
                  </a:lnTo>
                  <a:lnTo>
                    <a:pt x="8" y="87"/>
                  </a:lnTo>
                  <a:lnTo>
                    <a:pt x="4" y="80"/>
                  </a:lnTo>
                  <a:lnTo>
                    <a:pt x="4" y="74"/>
                  </a:lnTo>
                  <a:lnTo>
                    <a:pt x="6" y="73"/>
                  </a:lnTo>
                  <a:lnTo>
                    <a:pt x="7" y="74"/>
                  </a:lnTo>
                  <a:lnTo>
                    <a:pt x="11" y="74"/>
                  </a:lnTo>
                  <a:lnTo>
                    <a:pt x="11" y="73"/>
                  </a:lnTo>
                  <a:lnTo>
                    <a:pt x="10" y="71"/>
                  </a:lnTo>
                  <a:lnTo>
                    <a:pt x="6" y="70"/>
                  </a:lnTo>
                  <a:lnTo>
                    <a:pt x="4" y="67"/>
                  </a:lnTo>
                  <a:lnTo>
                    <a:pt x="5" y="62"/>
                  </a:lnTo>
                  <a:lnTo>
                    <a:pt x="4" y="56"/>
                  </a:lnTo>
                  <a:lnTo>
                    <a:pt x="3" y="54"/>
                  </a:lnTo>
                  <a:lnTo>
                    <a:pt x="0" y="51"/>
                  </a:lnTo>
                  <a:lnTo>
                    <a:pt x="0" y="48"/>
                  </a:lnTo>
                  <a:lnTo>
                    <a:pt x="2" y="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4" name="Freeform 744"/>
            <p:cNvSpPr>
              <a:spLocks/>
            </p:cNvSpPr>
            <p:nvPr/>
          </p:nvSpPr>
          <p:spPr bwMode="auto">
            <a:xfrm>
              <a:off x="4256924" y="3996379"/>
              <a:ext cx="71094" cy="65547"/>
            </a:xfrm>
            <a:custGeom>
              <a:avLst/>
              <a:gdLst>
                <a:gd name="T0" fmla="*/ 0 w 143"/>
                <a:gd name="T1" fmla="*/ 0 h 142"/>
                <a:gd name="T2" fmla="*/ 0 w 143"/>
                <a:gd name="T3" fmla="*/ 0 h 142"/>
                <a:gd name="T4" fmla="*/ 0 w 143"/>
                <a:gd name="T5" fmla="*/ 0 h 142"/>
                <a:gd name="T6" fmla="*/ 0 w 143"/>
                <a:gd name="T7" fmla="*/ 0 h 142"/>
                <a:gd name="T8" fmla="*/ 0 w 143"/>
                <a:gd name="T9" fmla="*/ 0 h 142"/>
                <a:gd name="T10" fmla="*/ 0 w 143"/>
                <a:gd name="T11" fmla="*/ 0 h 142"/>
                <a:gd name="T12" fmla="*/ 0 w 143"/>
                <a:gd name="T13" fmla="*/ 0 h 142"/>
                <a:gd name="T14" fmla="*/ 0 w 143"/>
                <a:gd name="T15" fmla="*/ 0 h 142"/>
                <a:gd name="T16" fmla="*/ 0 w 143"/>
                <a:gd name="T17" fmla="*/ 0 h 142"/>
                <a:gd name="T18" fmla="*/ 0 w 143"/>
                <a:gd name="T19" fmla="*/ 0 h 142"/>
                <a:gd name="T20" fmla="*/ 0 w 143"/>
                <a:gd name="T21" fmla="*/ 0 h 142"/>
                <a:gd name="T22" fmla="*/ 0 w 143"/>
                <a:gd name="T23" fmla="*/ 0 h 142"/>
                <a:gd name="T24" fmla="*/ 0 w 143"/>
                <a:gd name="T25" fmla="*/ 0 h 142"/>
                <a:gd name="T26" fmla="*/ 0 w 143"/>
                <a:gd name="T27" fmla="*/ 0 h 142"/>
                <a:gd name="T28" fmla="*/ 0 w 143"/>
                <a:gd name="T29" fmla="*/ 0 h 142"/>
                <a:gd name="T30" fmla="*/ 0 w 143"/>
                <a:gd name="T31" fmla="*/ 0 h 142"/>
                <a:gd name="T32" fmla="*/ 0 w 143"/>
                <a:gd name="T33" fmla="*/ 0 h 142"/>
                <a:gd name="T34" fmla="*/ 0 w 143"/>
                <a:gd name="T35" fmla="*/ 0 h 142"/>
                <a:gd name="T36" fmla="*/ 0 w 143"/>
                <a:gd name="T37" fmla="*/ 0 h 142"/>
                <a:gd name="T38" fmla="*/ 0 w 143"/>
                <a:gd name="T39" fmla="*/ 0 h 142"/>
                <a:gd name="T40" fmla="*/ 0 w 143"/>
                <a:gd name="T41" fmla="*/ 0 h 142"/>
                <a:gd name="T42" fmla="*/ 0 w 143"/>
                <a:gd name="T43" fmla="*/ 0 h 142"/>
                <a:gd name="T44" fmla="*/ 0 w 143"/>
                <a:gd name="T45" fmla="*/ 0 h 142"/>
                <a:gd name="T46" fmla="*/ 0 w 143"/>
                <a:gd name="T47" fmla="*/ 0 h 142"/>
                <a:gd name="T48" fmla="*/ 0 w 143"/>
                <a:gd name="T49" fmla="*/ 0 h 142"/>
                <a:gd name="T50" fmla="*/ 0 w 143"/>
                <a:gd name="T51" fmla="*/ 0 h 142"/>
                <a:gd name="T52" fmla="*/ 0 w 143"/>
                <a:gd name="T53" fmla="*/ 0 h 142"/>
                <a:gd name="T54" fmla="*/ 0 w 143"/>
                <a:gd name="T55" fmla="*/ 0 h 142"/>
                <a:gd name="T56" fmla="*/ 0 w 143"/>
                <a:gd name="T57" fmla="*/ 0 h 142"/>
                <a:gd name="T58" fmla="*/ 0 w 143"/>
                <a:gd name="T59" fmla="*/ 0 h 142"/>
                <a:gd name="T60" fmla="*/ 0 w 143"/>
                <a:gd name="T61" fmla="*/ 0 h 142"/>
                <a:gd name="T62" fmla="*/ 0 w 143"/>
                <a:gd name="T63" fmla="*/ 0 h 142"/>
                <a:gd name="T64" fmla="*/ 0 w 143"/>
                <a:gd name="T65" fmla="*/ 0 h 142"/>
                <a:gd name="T66" fmla="*/ 0 w 143"/>
                <a:gd name="T67" fmla="*/ 0 h 142"/>
                <a:gd name="T68" fmla="*/ 0 w 143"/>
                <a:gd name="T69" fmla="*/ 0 h 142"/>
                <a:gd name="T70" fmla="*/ 0 w 143"/>
                <a:gd name="T71" fmla="*/ 0 h 142"/>
                <a:gd name="T72" fmla="*/ 0 w 143"/>
                <a:gd name="T73" fmla="*/ 0 h 142"/>
                <a:gd name="T74" fmla="*/ 0 w 143"/>
                <a:gd name="T75" fmla="*/ 0 h 142"/>
                <a:gd name="T76" fmla="*/ 0 w 143"/>
                <a:gd name="T77" fmla="*/ 0 h 142"/>
                <a:gd name="T78" fmla="*/ 0 w 143"/>
                <a:gd name="T79" fmla="*/ 0 h 142"/>
                <a:gd name="T80" fmla="*/ 0 w 143"/>
                <a:gd name="T81" fmla="*/ 0 h 142"/>
                <a:gd name="T82" fmla="*/ 0 w 143"/>
                <a:gd name="T83" fmla="*/ 0 h 142"/>
                <a:gd name="T84" fmla="*/ 0 w 143"/>
                <a:gd name="T85" fmla="*/ 0 h 142"/>
                <a:gd name="T86" fmla="*/ 0 w 143"/>
                <a:gd name="T87" fmla="*/ 0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3"/>
                <a:gd name="T133" fmla="*/ 0 h 142"/>
                <a:gd name="T134" fmla="*/ 143 w 143"/>
                <a:gd name="T135" fmla="*/ 142 h 1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3" h="142">
                  <a:moveTo>
                    <a:pt x="2" y="43"/>
                  </a:moveTo>
                  <a:lnTo>
                    <a:pt x="7" y="45"/>
                  </a:lnTo>
                  <a:lnTo>
                    <a:pt x="14" y="44"/>
                  </a:lnTo>
                  <a:lnTo>
                    <a:pt x="16" y="42"/>
                  </a:lnTo>
                  <a:lnTo>
                    <a:pt x="20" y="34"/>
                  </a:lnTo>
                  <a:lnTo>
                    <a:pt x="24" y="33"/>
                  </a:lnTo>
                  <a:lnTo>
                    <a:pt x="26" y="32"/>
                  </a:lnTo>
                  <a:lnTo>
                    <a:pt x="26" y="28"/>
                  </a:lnTo>
                  <a:lnTo>
                    <a:pt x="32" y="26"/>
                  </a:lnTo>
                  <a:lnTo>
                    <a:pt x="39" y="14"/>
                  </a:lnTo>
                  <a:lnTo>
                    <a:pt x="39" y="7"/>
                  </a:lnTo>
                  <a:lnTo>
                    <a:pt x="41" y="5"/>
                  </a:lnTo>
                  <a:lnTo>
                    <a:pt x="49" y="4"/>
                  </a:lnTo>
                  <a:lnTo>
                    <a:pt x="52" y="7"/>
                  </a:lnTo>
                  <a:lnTo>
                    <a:pt x="65" y="4"/>
                  </a:lnTo>
                  <a:lnTo>
                    <a:pt x="66" y="0"/>
                  </a:lnTo>
                  <a:lnTo>
                    <a:pt x="99" y="1"/>
                  </a:lnTo>
                  <a:lnTo>
                    <a:pt x="102" y="8"/>
                  </a:lnTo>
                  <a:lnTo>
                    <a:pt x="107" y="10"/>
                  </a:lnTo>
                  <a:lnTo>
                    <a:pt x="110" y="15"/>
                  </a:lnTo>
                  <a:lnTo>
                    <a:pt x="113" y="18"/>
                  </a:lnTo>
                  <a:lnTo>
                    <a:pt x="114" y="20"/>
                  </a:lnTo>
                  <a:lnTo>
                    <a:pt x="117" y="22"/>
                  </a:lnTo>
                  <a:lnTo>
                    <a:pt x="116" y="26"/>
                  </a:lnTo>
                  <a:lnTo>
                    <a:pt x="116" y="28"/>
                  </a:lnTo>
                  <a:lnTo>
                    <a:pt x="122" y="30"/>
                  </a:lnTo>
                  <a:lnTo>
                    <a:pt x="124" y="31"/>
                  </a:lnTo>
                  <a:lnTo>
                    <a:pt x="124" y="33"/>
                  </a:lnTo>
                  <a:lnTo>
                    <a:pt x="123" y="35"/>
                  </a:lnTo>
                  <a:lnTo>
                    <a:pt x="124" y="38"/>
                  </a:lnTo>
                  <a:lnTo>
                    <a:pt x="123" y="39"/>
                  </a:lnTo>
                  <a:lnTo>
                    <a:pt x="124" y="44"/>
                  </a:lnTo>
                  <a:lnTo>
                    <a:pt x="125" y="46"/>
                  </a:lnTo>
                  <a:lnTo>
                    <a:pt x="129" y="48"/>
                  </a:lnTo>
                  <a:lnTo>
                    <a:pt x="131" y="51"/>
                  </a:lnTo>
                  <a:lnTo>
                    <a:pt x="133" y="61"/>
                  </a:lnTo>
                  <a:lnTo>
                    <a:pt x="131" y="62"/>
                  </a:lnTo>
                  <a:lnTo>
                    <a:pt x="127" y="63"/>
                  </a:lnTo>
                  <a:lnTo>
                    <a:pt x="123" y="78"/>
                  </a:lnTo>
                  <a:lnTo>
                    <a:pt x="123" y="80"/>
                  </a:lnTo>
                  <a:lnTo>
                    <a:pt x="134" y="75"/>
                  </a:lnTo>
                  <a:lnTo>
                    <a:pt x="139" y="71"/>
                  </a:lnTo>
                  <a:lnTo>
                    <a:pt x="140" y="71"/>
                  </a:lnTo>
                  <a:lnTo>
                    <a:pt x="141" y="73"/>
                  </a:lnTo>
                  <a:lnTo>
                    <a:pt x="140" y="81"/>
                  </a:lnTo>
                  <a:lnTo>
                    <a:pt x="143" y="84"/>
                  </a:lnTo>
                  <a:lnTo>
                    <a:pt x="143" y="85"/>
                  </a:lnTo>
                  <a:lnTo>
                    <a:pt x="135" y="86"/>
                  </a:lnTo>
                  <a:lnTo>
                    <a:pt x="131" y="90"/>
                  </a:lnTo>
                  <a:lnTo>
                    <a:pt x="128" y="92"/>
                  </a:lnTo>
                  <a:lnTo>
                    <a:pt x="128" y="106"/>
                  </a:lnTo>
                  <a:lnTo>
                    <a:pt x="125" y="106"/>
                  </a:lnTo>
                  <a:lnTo>
                    <a:pt x="123" y="110"/>
                  </a:lnTo>
                  <a:lnTo>
                    <a:pt x="120" y="111"/>
                  </a:lnTo>
                  <a:lnTo>
                    <a:pt x="117" y="117"/>
                  </a:lnTo>
                  <a:lnTo>
                    <a:pt x="111" y="118"/>
                  </a:lnTo>
                  <a:lnTo>
                    <a:pt x="101" y="128"/>
                  </a:lnTo>
                  <a:lnTo>
                    <a:pt x="96" y="128"/>
                  </a:lnTo>
                  <a:lnTo>
                    <a:pt x="95" y="131"/>
                  </a:lnTo>
                  <a:lnTo>
                    <a:pt x="95" y="134"/>
                  </a:lnTo>
                  <a:lnTo>
                    <a:pt x="93" y="135"/>
                  </a:lnTo>
                  <a:lnTo>
                    <a:pt x="92" y="140"/>
                  </a:lnTo>
                  <a:lnTo>
                    <a:pt x="88" y="142"/>
                  </a:lnTo>
                  <a:lnTo>
                    <a:pt x="87" y="142"/>
                  </a:lnTo>
                  <a:lnTo>
                    <a:pt x="45" y="125"/>
                  </a:lnTo>
                  <a:lnTo>
                    <a:pt x="43" y="120"/>
                  </a:lnTo>
                  <a:lnTo>
                    <a:pt x="40" y="116"/>
                  </a:lnTo>
                  <a:lnTo>
                    <a:pt x="19" y="102"/>
                  </a:lnTo>
                  <a:lnTo>
                    <a:pt x="20" y="97"/>
                  </a:lnTo>
                  <a:lnTo>
                    <a:pt x="18" y="95"/>
                  </a:lnTo>
                  <a:lnTo>
                    <a:pt x="18" y="91"/>
                  </a:lnTo>
                  <a:lnTo>
                    <a:pt x="14" y="88"/>
                  </a:lnTo>
                  <a:lnTo>
                    <a:pt x="8" y="87"/>
                  </a:lnTo>
                  <a:lnTo>
                    <a:pt x="4" y="80"/>
                  </a:lnTo>
                  <a:lnTo>
                    <a:pt x="4" y="74"/>
                  </a:lnTo>
                  <a:lnTo>
                    <a:pt x="6" y="73"/>
                  </a:lnTo>
                  <a:lnTo>
                    <a:pt x="7" y="74"/>
                  </a:lnTo>
                  <a:lnTo>
                    <a:pt x="11" y="74"/>
                  </a:lnTo>
                  <a:lnTo>
                    <a:pt x="11" y="73"/>
                  </a:lnTo>
                  <a:lnTo>
                    <a:pt x="10" y="71"/>
                  </a:lnTo>
                  <a:lnTo>
                    <a:pt x="6" y="70"/>
                  </a:lnTo>
                  <a:lnTo>
                    <a:pt x="4" y="67"/>
                  </a:lnTo>
                  <a:lnTo>
                    <a:pt x="5" y="62"/>
                  </a:lnTo>
                  <a:lnTo>
                    <a:pt x="4" y="56"/>
                  </a:lnTo>
                  <a:lnTo>
                    <a:pt x="3" y="54"/>
                  </a:lnTo>
                  <a:lnTo>
                    <a:pt x="0" y="51"/>
                  </a:lnTo>
                  <a:lnTo>
                    <a:pt x="0" y="48"/>
                  </a:lnTo>
                  <a:lnTo>
                    <a:pt x="2" y="4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5" name="Freeform 745"/>
            <p:cNvSpPr>
              <a:spLocks/>
            </p:cNvSpPr>
            <p:nvPr/>
          </p:nvSpPr>
          <p:spPr bwMode="auto">
            <a:xfrm>
              <a:off x="4365833" y="3978250"/>
              <a:ext cx="139162" cy="145038"/>
            </a:xfrm>
            <a:custGeom>
              <a:avLst/>
              <a:gdLst>
                <a:gd name="T0" fmla="*/ 0 w 289"/>
                <a:gd name="T1" fmla="*/ 0 h 304"/>
                <a:gd name="T2" fmla="*/ 0 w 289"/>
                <a:gd name="T3" fmla="*/ 0 h 304"/>
                <a:gd name="T4" fmla="*/ 0 w 289"/>
                <a:gd name="T5" fmla="*/ 0 h 304"/>
                <a:gd name="T6" fmla="*/ 0 w 289"/>
                <a:gd name="T7" fmla="*/ 0 h 304"/>
                <a:gd name="T8" fmla="*/ 0 w 289"/>
                <a:gd name="T9" fmla="*/ 0 h 304"/>
                <a:gd name="T10" fmla="*/ 0 w 289"/>
                <a:gd name="T11" fmla="*/ 0 h 304"/>
                <a:gd name="T12" fmla="*/ 0 w 289"/>
                <a:gd name="T13" fmla="*/ 0 h 304"/>
                <a:gd name="T14" fmla="*/ 0 w 289"/>
                <a:gd name="T15" fmla="*/ 0 h 304"/>
                <a:gd name="T16" fmla="*/ 0 w 289"/>
                <a:gd name="T17" fmla="*/ 0 h 304"/>
                <a:gd name="T18" fmla="*/ 0 w 289"/>
                <a:gd name="T19" fmla="*/ 0 h 304"/>
                <a:gd name="T20" fmla="*/ 0 w 289"/>
                <a:gd name="T21" fmla="*/ 0 h 304"/>
                <a:gd name="T22" fmla="*/ 0 w 289"/>
                <a:gd name="T23" fmla="*/ 0 h 304"/>
                <a:gd name="T24" fmla="*/ 0 w 289"/>
                <a:gd name="T25" fmla="*/ 0 h 304"/>
                <a:gd name="T26" fmla="*/ 0 w 289"/>
                <a:gd name="T27" fmla="*/ 0 h 304"/>
                <a:gd name="T28" fmla="*/ 0 w 289"/>
                <a:gd name="T29" fmla="*/ 0 h 304"/>
                <a:gd name="T30" fmla="*/ 0 w 289"/>
                <a:gd name="T31" fmla="*/ 0 h 304"/>
                <a:gd name="T32" fmla="*/ 0 w 289"/>
                <a:gd name="T33" fmla="*/ 0 h 304"/>
                <a:gd name="T34" fmla="*/ 0 w 289"/>
                <a:gd name="T35" fmla="*/ 0 h 304"/>
                <a:gd name="T36" fmla="*/ 0 w 289"/>
                <a:gd name="T37" fmla="*/ 0 h 304"/>
                <a:gd name="T38" fmla="*/ 0 w 289"/>
                <a:gd name="T39" fmla="*/ 0 h 304"/>
                <a:gd name="T40" fmla="*/ 0 w 289"/>
                <a:gd name="T41" fmla="*/ 0 h 304"/>
                <a:gd name="T42" fmla="*/ 0 w 289"/>
                <a:gd name="T43" fmla="*/ 0 h 304"/>
                <a:gd name="T44" fmla="*/ 0 w 289"/>
                <a:gd name="T45" fmla="*/ 0 h 304"/>
                <a:gd name="T46" fmla="*/ 0 w 289"/>
                <a:gd name="T47" fmla="*/ 0 h 304"/>
                <a:gd name="T48" fmla="*/ 0 w 289"/>
                <a:gd name="T49" fmla="*/ 0 h 304"/>
                <a:gd name="T50" fmla="*/ 0 w 289"/>
                <a:gd name="T51" fmla="*/ 0 h 304"/>
                <a:gd name="T52" fmla="*/ 0 w 289"/>
                <a:gd name="T53" fmla="*/ 0 h 304"/>
                <a:gd name="T54" fmla="*/ 0 w 289"/>
                <a:gd name="T55" fmla="*/ 0 h 304"/>
                <a:gd name="T56" fmla="*/ 0 w 289"/>
                <a:gd name="T57" fmla="*/ 0 h 304"/>
                <a:gd name="T58" fmla="*/ 0 w 289"/>
                <a:gd name="T59" fmla="*/ 0 h 304"/>
                <a:gd name="T60" fmla="*/ 0 w 289"/>
                <a:gd name="T61" fmla="*/ 0 h 304"/>
                <a:gd name="T62" fmla="*/ 0 w 289"/>
                <a:gd name="T63" fmla="*/ 0 h 304"/>
                <a:gd name="T64" fmla="*/ 0 w 289"/>
                <a:gd name="T65" fmla="*/ 0 h 304"/>
                <a:gd name="T66" fmla="*/ 0 w 289"/>
                <a:gd name="T67" fmla="*/ 0 h 304"/>
                <a:gd name="T68" fmla="*/ 0 w 289"/>
                <a:gd name="T69" fmla="*/ 0 h 304"/>
                <a:gd name="T70" fmla="*/ 0 w 289"/>
                <a:gd name="T71" fmla="*/ 0 h 304"/>
                <a:gd name="T72" fmla="*/ 0 w 289"/>
                <a:gd name="T73" fmla="*/ 0 h 304"/>
                <a:gd name="T74" fmla="*/ 0 w 289"/>
                <a:gd name="T75" fmla="*/ 0 h 304"/>
                <a:gd name="T76" fmla="*/ 0 w 289"/>
                <a:gd name="T77" fmla="*/ 0 h 304"/>
                <a:gd name="T78" fmla="*/ 0 w 289"/>
                <a:gd name="T79" fmla="*/ 0 h 304"/>
                <a:gd name="T80" fmla="*/ 0 w 289"/>
                <a:gd name="T81" fmla="*/ 0 h 304"/>
                <a:gd name="T82" fmla="*/ 0 w 289"/>
                <a:gd name="T83" fmla="*/ 0 h 304"/>
                <a:gd name="T84" fmla="*/ 0 w 289"/>
                <a:gd name="T85" fmla="*/ 0 h 304"/>
                <a:gd name="T86" fmla="*/ 0 w 289"/>
                <a:gd name="T87" fmla="*/ 0 h 304"/>
                <a:gd name="T88" fmla="*/ 0 w 289"/>
                <a:gd name="T89" fmla="*/ 0 h 304"/>
                <a:gd name="T90" fmla="*/ 0 w 289"/>
                <a:gd name="T91" fmla="*/ 0 h 304"/>
                <a:gd name="T92" fmla="*/ 0 w 289"/>
                <a:gd name="T93" fmla="*/ 0 h 304"/>
                <a:gd name="T94" fmla="*/ 0 w 289"/>
                <a:gd name="T95" fmla="*/ 0 h 30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04"/>
                <a:gd name="T146" fmla="*/ 289 w 289"/>
                <a:gd name="T147" fmla="*/ 304 h 30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04">
                  <a:moveTo>
                    <a:pt x="47" y="300"/>
                  </a:moveTo>
                  <a:lnTo>
                    <a:pt x="48" y="303"/>
                  </a:lnTo>
                  <a:lnTo>
                    <a:pt x="62" y="304"/>
                  </a:lnTo>
                  <a:lnTo>
                    <a:pt x="205" y="264"/>
                  </a:lnTo>
                  <a:lnTo>
                    <a:pt x="255" y="272"/>
                  </a:lnTo>
                  <a:lnTo>
                    <a:pt x="261" y="265"/>
                  </a:lnTo>
                  <a:lnTo>
                    <a:pt x="263" y="264"/>
                  </a:lnTo>
                  <a:lnTo>
                    <a:pt x="268" y="264"/>
                  </a:lnTo>
                  <a:lnTo>
                    <a:pt x="271" y="265"/>
                  </a:lnTo>
                  <a:lnTo>
                    <a:pt x="276" y="265"/>
                  </a:lnTo>
                  <a:lnTo>
                    <a:pt x="274" y="242"/>
                  </a:lnTo>
                  <a:lnTo>
                    <a:pt x="273" y="241"/>
                  </a:lnTo>
                  <a:lnTo>
                    <a:pt x="266" y="240"/>
                  </a:lnTo>
                  <a:lnTo>
                    <a:pt x="263" y="235"/>
                  </a:lnTo>
                  <a:lnTo>
                    <a:pt x="253" y="205"/>
                  </a:lnTo>
                  <a:lnTo>
                    <a:pt x="254" y="182"/>
                  </a:lnTo>
                  <a:lnTo>
                    <a:pt x="257" y="177"/>
                  </a:lnTo>
                  <a:lnTo>
                    <a:pt x="263" y="171"/>
                  </a:lnTo>
                  <a:lnTo>
                    <a:pt x="265" y="167"/>
                  </a:lnTo>
                  <a:lnTo>
                    <a:pt x="267" y="150"/>
                  </a:lnTo>
                  <a:lnTo>
                    <a:pt x="275" y="131"/>
                  </a:lnTo>
                  <a:lnTo>
                    <a:pt x="279" y="129"/>
                  </a:lnTo>
                  <a:lnTo>
                    <a:pt x="281" y="125"/>
                  </a:lnTo>
                  <a:lnTo>
                    <a:pt x="284" y="124"/>
                  </a:lnTo>
                  <a:lnTo>
                    <a:pt x="284" y="119"/>
                  </a:lnTo>
                  <a:lnTo>
                    <a:pt x="289" y="119"/>
                  </a:lnTo>
                  <a:lnTo>
                    <a:pt x="280" y="82"/>
                  </a:lnTo>
                  <a:lnTo>
                    <a:pt x="278" y="79"/>
                  </a:lnTo>
                  <a:lnTo>
                    <a:pt x="274" y="78"/>
                  </a:lnTo>
                  <a:lnTo>
                    <a:pt x="274" y="75"/>
                  </a:lnTo>
                  <a:lnTo>
                    <a:pt x="279" y="71"/>
                  </a:lnTo>
                  <a:lnTo>
                    <a:pt x="276" y="66"/>
                  </a:lnTo>
                  <a:lnTo>
                    <a:pt x="279" y="64"/>
                  </a:lnTo>
                  <a:lnTo>
                    <a:pt x="278" y="58"/>
                  </a:lnTo>
                  <a:lnTo>
                    <a:pt x="275" y="61"/>
                  </a:lnTo>
                  <a:lnTo>
                    <a:pt x="270" y="61"/>
                  </a:lnTo>
                  <a:lnTo>
                    <a:pt x="268" y="58"/>
                  </a:lnTo>
                  <a:lnTo>
                    <a:pt x="263" y="47"/>
                  </a:lnTo>
                  <a:lnTo>
                    <a:pt x="258" y="46"/>
                  </a:lnTo>
                  <a:lnTo>
                    <a:pt x="253" y="37"/>
                  </a:lnTo>
                  <a:lnTo>
                    <a:pt x="252" y="37"/>
                  </a:lnTo>
                  <a:lnTo>
                    <a:pt x="248" y="41"/>
                  </a:lnTo>
                  <a:lnTo>
                    <a:pt x="232" y="37"/>
                  </a:lnTo>
                  <a:lnTo>
                    <a:pt x="202" y="46"/>
                  </a:lnTo>
                  <a:lnTo>
                    <a:pt x="199" y="51"/>
                  </a:lnTo>
                  <a:lnTo>
                    <a:pt x="197" y="53"/>
                  </a:lnTo>
                  <a:lnTo>
                    <a:pt x="191" y="50"/>
                  </a:lnTo>
                  <a:lnTo>
                    <a:pt x="188" y="47"/>
                  </a:lnTo>
                  <a:lnTo>
                    <a:pt x="187" y="47"/>
                  </a:lnTo>
                  <a:lnTo>
                    <a:pt x="186" y="49"/>
                  </a:lnTo>
                  <a:lnTo>
                    <a:pt x="183" y="49"/>
                  </a:lnTo>
                  <a:lnTo>
                    <a:pt x="182" y="50"/>
                  </a:lnTo>
                  <a:lnTo>
                    <a:pt x="176" y="47"/>
                  </a:lnTo>
                  <a:lnTo>
                    <a:pt x="176" y="44"/>
                  </a:lnTo>
                  <a:lnTo>
                    <a:pt x="173" y="40"/>
                  </a:lnTo>
                  <a:lnTo>
                    <a:pt x="169" y="40"/>
                  </a:lnTo>
                  <a:lnTo>
                    <a:pt x="169" y="36"/>
                  </a:lnTo>
                  <a:lnTo>
                    <a:pt x="168" y="34"/>
                  </a:lnTo>
                  <a:lnTo>
                    <a:pt x="166" y="33"/>
                  </a:lnTo>
                  <a:lnTo>
                    <a:pt x="163" y="28"/>
                  </a:lnTo>
                  <a:lnTo>
                    <a:pt x="161" y="27"/>
                  </a:lnTo>
                  <a:lnTo>
                    <a:pt x="160" y="26"/>
                  </a:lnTo>
                  <a:lnTo>
                    <a:pt x="160" y="21"/>
                  </a:lnTo>
                  <a:lnTo>
                    <a:pt x="159" y="20"/>
                  </a:lnTo>
                  <a:lnTo>
                    <a:pt x="158" y="19"/>
                  </a:lnTo>
                  <a:lnTo>
                    <a:pt x="147" y="21"/>
                  </a:lnTo>
                  <a:lnTo>
                    <a:pt x="146" y="20"/>
                  </a:lnTo>
                  <a:lnTo>
                    <a:pt x="143" y="15"/>
                  </a:lnTo>
                  <a:lnTo>
                    <a:pt x="140" y="14"/>
                  </a:lnTo>
                  <a:lnTo>
                    <a:pt x="128" y="15"/>
                  </a:lnTo>
                  <a:lnTo>
                    <a:pt x="125" y="20"/>
                  </a:lnTo>
                  <a:lnTo>
                    <a:pt x="122" y="20"/>
                  </a:lnTo>
                  <a:lnTo>
                    <a:pt x="118" y="23"/>
                  </a:lnTo>
                  <a:lnTo>
                    <a:pt x="111" y="23"/>
                  </a:lnTo>
                  <a:lnTo>
                    <a:pt x="112" y="21"/>
                  </a:lnTo>
                  <a:lnTo>
                    <a:pt x="111" y="12"/>
                  </a:lnTo>
                  <a:lnTo>
                    <a:pt x="110" y="9"/>
                  </a:lnTo>
                  <a:lnTo>
                    <a:pt x="110" y="8"/>
                  </a:lnTo>
                  <a:lnTo>
                    <a:pt x="110" y="3"/>
                  </a:lnTo>
                  <a:lnTo>
                    <a:pt x="108" y="0"/>
                  </a:lnTo>
                  <a:lnTo>
                    <a:pt x="106" y="2"/>
                  </a:lnTo>
                  <a:lnTo>
                    <a:pt x="100" y="2"/>
                  </a:lnTo>
                  <a:lnTo>
                    <a:pt x="98" y="8"/>
                  </a:lnTo>
                  <a:lnTo>
                    <a:pt x="97" y="8"/>
                  </a:lnTo>
                  <a:lnTo>
                    <a:pt x="93" y="4"/>
                  </a:lnTo>
                  <a:lnTo>
                    <a:pt x="90" y="4"/>
                  </a:lnTo>
                  <a:lnTo>
                    <a:pt x="88" y="8"/>
                  </a:lnTo>
                  <a:lnTo>
                    <a:pt x="88" y="11"/>
                  </a:lnTo>
                  <a:lnTo>
                    <a:pt x="90" y="16"/>
                  </a:lnTo>
                  <a:lnTo>
                    <a:pt x="88" y="18"/>
                  </a:lnTo>
                  <a:lnTo>
                    <a:pt x="78" y="18"/>
                  </a:lnTo>
                  <a:lnTo>
                    <a:pt x="73" y="20"/>
                  </a:lnTo>
                  <a:lnTo>
                    <a:pt x="73" y="23"/>
                  </a:lnTo>
                  <a:lnTo>
                    <a:pt x="71" y="28"/>
                  </a:lnTo>
                  <a:lnTo>
                    <a:pt x="68" y="28"/>
                  </a:lnTo>
                  <a:lnTo>
                    <a:pt x="64" y="26"/>
                  </a:lnTo>
                  <a:lnTo>
                    <a:pt x="61" y="21"/>
                  </a:lnTo>
                  <a:lnTo>
                    <a:pt x="59" y="21"/>
                  </a:lnTo>
                  <a:lnTo>
                    <a:pt x="57" y="22"/>
                  </a:lnTo>
                  <a:lnTo>
                    <a:pt x="56" y="23"/>
                  </a:lnTo>
                  <a:lnTo>
                    <a:pt x="55" y="23"/>
                  </a:lnTo>
                  <a:lnTo>
                    <a:pt x="54" y="18"/>
                  </a:lnTo>
                  <a:lnTo>
                    <a:pt x="51" y="14"/>
                  </a:lnTo>
                  <a:lnTo>
                    <a:pt x="47" y="13"/>
                  </a:lnTo>
                  <a:lnTo>
                    <a:pt x="44" y="16"/>
                  </a:lnTo>
                  <a:lnTo>
                    <a:pt x="40" y="15"/>
                  </a:lnTo>
                  <a:lnTo>
                    <a:pt x="38" y="16"/>
                  </a:lnTo>
                  <a:lnTo>
                    <a:pt x="36" y="18"/>
                  </a:lnTo>
                  <a:lnTo>
                    <a:pt x="35" y="21"/>
                  </a:lnTo>
                  <a:lnTo>
                    <a:pt x="33" y="25"/>
                  </a:lnTo>
                  <a:lnTo>
                    <a:pt x="27" y="26"/>
                  </a:lnTo>
                  <a:lnTo>
                    <a:pt x="27" y="28"/>
                  </a:lnTo>
                  <a:lnTo>
                    <a:pt x="21" y="34"/>
                  </a:lnTo>
                  <a:lnTo>
                    <a:pt x="21" y="36"/>
                  </a:lnTo>
                  <a:lnTo>
                    <a:pt x="19" y="38"/>
                  </a:lnTo>
                  <a:lnTo>
                    <a:pt x="19" y="61"/>
                  </a:lnTo>
                  <a:lnTo>
                    <a:pt x="20" y="62"/>
                  </a:lnTo>
                  <a:lnTo>
                    <a:pt x="26" y="66"/>
                  </a:lnTo>
                  <a:lnTo>
                    <a:pt x="33" y="66"/>
                  </a:lnTo>
                  <a:lnTo>
                    <a:pt x="30" y="76"/>
                  </a:lnTo>
                  <a:lnTo>
                    <a:pt x="34" y="76"/>
                  </a:lnTo>
                  <a:lnTo>
                    <a:pt x="37" y="81"/>
                  </a:lnTo>
                  <a:lnTo>
                    <a:pt x="37" y="82"/>
                  </a:lnTo>
                  <a:lnTo>
                    <a:pt x="35" y="83"/>
                  </a:lnTo>
                  <a:lnTo>
                    <a:pt x="33" y="87"/>
                  </a:lnTo>
                  <a:lnTo>
                    <a:pt x="29" y="94"/>
                  </a:lnTo>
                  <a:lnTo>
                    <a:pt x="32" y="93"/>
                  </a:lnTo>
                  <a:lnTo>
                    <a:pt x="34" y="96"/>
                  </a:lnTo>
                  <a:lnTo>
                    <a:pt x="37" y="96"/>
                  </a:lnTo>
                  <a:lnTo>
                    <a:pt x="37" y="100"/>
                  </a:lnTo>
                  <a:lnTo>
                    <a:pt x="40" y="103"/>
                  </a:lnTo>
                  <a:lnTo>
                    <a:pt x="40" y="116"/>
                  </a:lnTo>
                  <a:lnTo>
                    <a:pt x="39" y="116"/>
                  </a:lnTo>
                  <a:lnTo>
                    <a:pt x="37" y="110"/>
                  </a:lnTo>
                  <a:lnTo>
                    <a:pt x="34" y="111"/>
                  </a:lnTo>
                  <a:lnTo>
                    <a:pt x="32" y="110"/>
                  </a:lnTo>
                  <a:lnTo>
                    <a:pt x="28" y="107"/>
                  </a:lnTo>
                  <a:lnTo>
                    <a:pt x="21" y="107"/>
                  </a:lnTo>
                  <a:lnTo>
                    <a:pt x="13" y="110"/>
                  </a:lnTo>
                  <a:lnTo>
                    <a:pt x="16" y="111"/>
                  </a:lnTo>
                  <a:lnTo>
                    <a:pt x="17" y="116"/>
                  </a:lnTo>
                  <a:lnTo>
                    <a:pt x="15" y="120"/>
                  </a:lnTo>
                  <a:lnTo>
                    <a:pt x="16" y="121"/>
                  </a:lnTo>
                  <a:lnTo>
                    <a:pt x="22" y="121"/>
                  </a:lnTo>
                  <a:lnTo>
                    <a:pt x="25" y="122"/>
                  </a:lnTo>
                  <a:lnTo>
                    <a:pt x="25" y="125"/>
                  </a:lnTo>
                  <a:lnTo>
                    <a:pt x="25" y="126"/>
                  </a:lnTo>
                  <a:lnTo>
                    <a:pt x="26" y="126"/>
                  </a:lnTo>
                  <a:lnTo>
                    <a:pt x="27" y="128"/>
                  </a:lnTo>
                  <a:lnTo>
                    <a:pt x="23" y="132"/>
                  </a:lnTo>
                  <a:lnTo>
                    <a:pt x="22" y="142"/>
                  </a:lnTo>
                  <a:lnTo>
                    <a:pt x="19" y="149"/>
                  </a:lnTo>
                  <a:lnTo>
                    <a:pt x="18" y="152"/>
                  </a:lnTo>
                  <a:lnTo>
                    <a:pt x="6" y="152"/>
                  </a:lnTo>
                  <a:lnTo>
                    <a:pt x="3" y="153"/>
                  </a:lnTo>
                  <a:lnTo>
                    <a:pt x="6" y="165"/>
                  </a:lnTo>
                  <a:lnTo>
                    <a:pt x="8" y="165"/>
                  </a:lnTo>
                  <a:lnTo>
                    <a:pt x="10" y="169"/>
                  </a:lnTo>
                  <a:lnTo>
                    <a:pt x="10" y="171"/>
                  </a:lnTo>
                  <a:lnTo>
                    <a:pt x="13" y="173"/>
                  </a:lnTo>
                  <a:lnTo>
                    <a:pt x="9" y="189"/>
                  </a:lnTo>
                  <a:lnTo>
                    <a:pt x="2" y="195"/>
                  </a:lnTo>
                  <a:lnTo>
                    <a:pt x="0" y="200"/>
                  </a:lnTo>
                  <a:lnTo>
                    <a:pt x="0" y="202"/>
                  </a:lnTo>
                  <a:lnTo>
                    <a:pt x="2" y="202"/>
                  </a:lnTo>
                  <a:lnTo>
                    <a:pt x="2" y="204"/>
                  </a:lnTo>
                  <a:lnTo>
                    <a:pt x="6" y="203"/>
                  </a:lnTo>
                  <a:lnTo>
                    <a:pt x="6" y="205"/>
                  </a:lnTo>
                  <a:lnTo>
                    <a:pt x="8" y="206"/>
                  </a:lnTo>
                  <a:lnTo>
                    <a:pt x="12" y="206"/>
                  </a:lnTo>
                  <a:lnTo>
                    <a:pt x="18" y="210"/>
                  </a:lnTo>
                  <a:lnTo>
                    <a:pt x="26" y="210"/>
                  </a:lnTo>
                  <a:lnTo>
                    <a:pt x="28" y="211"/>
                  </a:lnTo>
                  <a:lnTo>
                    <a:pt x="33" y="216"/>
                  </a:lnTo>
                  <a:lnTo>
                    <a:pt x="33" y="220"/>
                  </a:lnTo>
                  <a:lnTo>
                    <a:pt x="35" y="221"/>
                  </a:lnTo>
                  <a:lnTo>
                    <a:pt x="38" y="229"/>
                  </a:lnTo>
                  <a:lnTo>
                    <a:pt x="43" y="229"/>
                  </a:lnTo>
                  <a:lnTo>
                    <a:pt x="47" y="233"/>
                  </a:lnTo>
                  <a:lnTo>
                    <a:pt x="53" y="232"/>
                  </a:lnTo>
                  <a:lnTo>
                    <a:pt x="53" y="237"/>
                  </a:lnTo>
                  <a:lnTo>
                    <a:pt x="55" y="241"/>
                  </a:lnTo>
                  <a:lnTo>
                    <a:pt x="56" y="246"/>
                  </a:lnTo>
                  <a:lnTo>
                    <a:pt x="54" y="252"/>
                  </a:lnTo>
                  <a:lnTo>
                    <a:pt x="56" y="257"/>
                  </a:lnTo>
                  <a:lnTo>
                    <a:pt x="56" y="258"/>
                  </a:lnTo>
                  <a:lnTo>
                    <a:pt x="52" y="258"/>
                  </a:lnTo>
                  <a:lnTo>
                    <a:pt x="51" y="261"/>
                  </a:lnTo>
                  <a:lnTo>
                    <a:pt x="51" y="267"/>
                  </a:lnTo>
                  <a:lnTo>
                    <a:pt x="48" y="267"/>
                  </a:lnTo>
                  <a:lnTo>
                    <a:pt x="47" y="268"/>
                  </a:lnTo>
                  <a:lnTo>
                    <a:pt x="48" y="274"/>
                  </a:lnTo>
                  <a:lnTo>
                    <a:pt x="47" y="278"/>
                  </a:lnTo>
                  <a:lnTo>
                    <a:pt x="47" y="30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6" name="Freeform 746"/>
            <p:cNvSpPr>
              <a:spLocks/>
            </p:cNvSpPr>
            <p:nvPr/>
          </p:nvSpPr>
          <p:spPr bwMode="auto">
            <a:xfrm>
              <a:off x="4365833" y="3978250"/>
              <a:ext cx="139162" cy="145038"/>
            </a:xfrm>
            <a:custGeom>
              <a:avLst/>
              <a:gdLst>
                <a:gd name="T0" fmla="*/ 0 w 289"/>
                <a:gd name="T1" fmla="*/ 0 h 304"/>
                <a:gd name="T2" fmla="*/ 0 w 289"/>
                <a:gd name="T3" fmla="*/ 0 h 304"/>
                <a:gd name="T4" fmla="*/ 0 w 289"/>
                <a:gd name="T5" fmla="*/ 0 h 304"/>
                <a:gd name="T6" fmla="*/ 0 w 289"/>
                <a:gd name="T7" fmla="*/ 0 h 304"/>
                <a:gd name="T8" fmla="*/ 0 w 289"/>
                <a:gd name="T9" fmla="*/ 0 h 304"/>
                <a:gd name="T10" fmla="*/ 0 w 289"/>
                <a:gd name="T11" fmla="*/ 0 h 304"/>
                <a:gd name="T12" fmla="*/ 0 w 289"/>
                <a:gd name="T13" fmla="*/ 0 h 304"/>
                <a:gd name="T14" fmla="*/ 0 w 289"/>
                <a:gd name="T15" fmla="*/ 0 h 304"/>
                <a:gd name="T16" fmla="*/ 0 w 289"/>
                <a:gd name="T17" fmla="*/ 0 h 304"/>
                <a:gd name="T18" fmla="*/ 0 w 289"/>
                <a:gd name="T19" fmla="*/ 0 h 304"/>
                <a:gd name="T20" fmla="*/ 0 w 289"/>
                <a:gd name="T21" fmla="*/ 0 h 304"/>
                <a:gd name="T22" fmla="*/ 0 w 289"/>
                <a:gd name="T23" fmla="*/ 0 h 304"/>
                <a:gd name="T24" fmla="*/ 0 w 289"/>
                <a:gd name="T25" fmla="*/ 0 h 304"/>
                <a:gd name="T26" fmla="*/ 0 w 289"/>
                <a:gd name="T27" fmla="*/ 0 h 304"/>
                <a:gd name="T28" fmla="*/ 0 w 289"/>
                <a:gd name="T29" fmla="*/ 0 h 304"/>
                <a:gd name="T30" fmla="*/ 0 w 289"/>
                <a:gd name="T31" fmla="*/ 0 h 304"/>
                <a:gd name="T32" fmla="*/ 0 w 289"/>
                <a:gd name="T33" fmla="*/ 0 h 304"/>
                <a:gd name="T34" fmla="*/ 0 w 289"/>
                <a:gd name="T35" fmla="*/ 0 h 304"/>
                <a:gd name="T36" fmla="*/ 0 w 289"/>
                <a:gd name="T37" fmla="*/ 0 h 304"/>
                <a:gd name="T38" fmla="*/ 0 w 289"/>
                <a:gd name="T39" fmla="*/ 0 h 304"/>
                <a:gd name="T40" fmla="*/ 0 w 289"/>
                <a:gd name="T41" fmla="*/ 0 h 304"/>
                <a:gd name="T42" fmla="*/ 0 w 289"/>
                <a:gd name="T43" fmla="*/ 0 h 304"/>
                <a:gd name="T44" fmla="*/ 0 w 289"/>
                <a:gd name="T45" fmla="*/ 0 h 304"/>
                <a:gd name="T46" fmla="*/ 0 w 289"/>
                <a:gd name="T47" fmla="*/ 0 h 304"/>
                <a:gd name="T48" fmla="*/ 0 w 289"/>
                <a:gd name="T49" fmla="*/ 0 h 304"/>
                <a:gd name="T50" fmla="*/ 0 w 289"/>
                <a:gd name="T51" fmla="*/ 0 h 304"/>
                <a:gd name="T52" fmla="*/ 0 w 289"/>
                <a:gd name="T53" fmla="*/ 0 h 304"/>
                <a:gd name="T54" fmla="*/ 0 w 289"/>
                <a:gd name="T55" fmla="*/ 0 h 304"/>
                <a:gd name="T56" fmla="*/ 0 w 289"/>
                <a:gd name="T57" fmla="*/ 0 h 304"/>
                <a:gd name="T58" fmla="*/ 0 w 289"/>
                <a:gd name="T59" fmla="*/ 0 h 304"/>
                <a:gd name="T60" fmla="*/ 0 w 289"/>
                <a:gd name="T61" fmla="*/ 0 h 304"/>
                <a:gd name="T62" fmla="*/ 0 w 289"/>
                <a:gd name="T63" fmla="*/ 0 h 304"/>
                <a:gd name="T64" fmla="*/ 0 w 289"/>
                <a:gd name="T65" fmla="*/ 0 h 304"/>
                <a:gd name="T66" fmla="*/ 0 w 289"/>
                <a:gd name="T67" fmla="*/ 0 h 304"/>
                <a:gd name="T68" fmla="*/ 0 w 289"/>
                <a:gd name="T69" fmla="*/ 0 h 304"/>
                <a:gd name="T70" fmla="*/ 0 w 289"/>
                <a:gd name="T71" fmla="*/ 0 h 304"/>
                <a:gd name="T72" fmla="*/ 0 w 289"/>
                <a:gd name="T73" fmla="*/ 0 h 304"/>
                <a:gd name="T74" fmla="*/ 0 w 289"/>
                <a:gd name="T75" fmla="*/ 0 h 304"/>
                <a:gd name="T76" fmla="*/ 0 w 289"/>
                <a:gd name="T77" fmla="*/ 0 h 304"/>
                <a:gd name="T78" fmla="*/ 0 w 289"/>
                <a:gd name="T79" fmla="*/ 0 h 304"/>
                <a:gd name="T80" fmla="*/ 0 w 289"/>
                <a:gd name="T81" fmla="*/ 0 h 304"/>
                <a:gd name="T82" fmla="*/ 0 w 289"/>
                <a:gd name="T83" fmla="*/ 0 h 304"/>
                <a:gd name="T84" fmla="*/ 0 w 289"/>
                <a:gd name="T85" fmla="*/ 0 h 304"/>
                <a:gd name="T86" fmla="*/ 0 w 289"/>
                <a:gd name="T87" fmla="*/ 0 h 304"/>
                <a:gd name="T88" fmla="*/ 0 w 289"/>
                <a:gd name="T89" fmla="*/ 0 h 304"/>
                <a:gd name="T90" fmla="*/ 0 w 289"/>
                <a:gd name="T91" fmla="*/ 0 h 304"/>
                <a:gd name="T92" fmla="*/ 0 w 289"/>
                <a:gd name="T93" fmla="*/ 0 h 304"/>
                <a:gd name="T94" fmla="*/ 0 w 289"/>
                <a:gd name="T95" fmla="*/ 0 h 30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04"/>
                <a:gd name="T146" fmla="*/ 289 w 289"/>
                <a:gd name="T147" fmla="*/ 304 h 30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04">
                  <a:moveTo>
                    <a:pt x="47" y="300"/>
                  </a:moveTo>
                  <a:lnTo>
                    <a:pt x="48" y="303"/>
                  </a:lnTo>
                  <a:lnTo>
                    <a:pt x="62" y="304"/>
                  </a:lnTo>
                  <a:lnTo>
                    <a:pt x="205" y="264"/>
                  </a:lnTo>
                  <a:lnTo>
                    <a:pt x="255" y="272"/>
                  </a:lnTo>
                  <a:lnTo>
                    <a:pt x="261" y="265"/>
                  </a:lnTo>
                  <a:lnTo>
                    <a:pt x="263" y="264"/>
                  </a:lnTo>
                  <a:lnTo>
                    <a:pt x="268" y="264"/>
                  </a:lnTo>
                  <a:lnTo>
                    <a:pt x="271" y="265"/>
                  </a:lnTo>
                  <a:lnTo>
                    <a:pt x="276" y="265"/>
                  </a:lnTo>
                  <a:lnTo>
                    <a:pt x="274" y="242"/>
                  </a:lnTo>
                  <a:lnTo>
                    <a:pt x="273" y="241"/>
                  </a:lnTo>
                  <a:lnTo>
                    <a:pt x="266" y="240"/>
                  </a:lnTo>
                  <a:lnTo>
                    <a:pt x="263" y="235"/>
                  </a:lnTo>
                  <a:lnTo>
                    <a:pt x="253" y="205"/>
                  </a:lnTo>
                  <a:lnTo>
                    <a:pt x="254" y="182"/>
                  </a:lnTo>
                  <a:lnTo>
                    <a:pt x="257" y="177"/>
                  </a:lnTo>
                  <a:lnTo>
                    <a:pt x="263" y="171"/>
                  </a:lnTo>
                  <a:lnTo>
                    <a:pt x="265" y="167"/>
                  </a:lnTo>
                  <a:lnTo>
                    <a:pt x="267" y="150"/>
                  </a:lnTo>
                  <a:lnTo>
                    <a:pt x="275" y="131"/>
                  </a:lnTo>
                  <a:lnTo>
                    <a:pt x="279" y="129"/>
                  </a:lnTo>
                  <a:lnTo>
                    <a:pt x="281" y="125"/>
                  </a:lnTo>
                  <a:lnTo>
                    <a:pt x="284" y="124"/>
                  </a:lnTo>
                  <a:lnTo>
                    <a:pt x="284" y="119"/>
                  </a:lnTo>
                  <a:lnTo>
                    <a:pt x="289" y="119"/>
                  </a:lnTo>
                  <a:lnTo>
                    <a:pt x="280" y="82"/>
                  </a:lnTo>
                  <a:lnTo>
                    <a:pt x="278" y="79"/>
                  </a:lnTo>
                  <a:lnTo>
                    <a:pt x="274" y="78"/>
                  </a:lnTo>
                  <a:lnTo>
                    <a:pt x="274" y="75"/>
                  </a:lnTo>
                  <a:lnTo>
                    <a:pt x="279" y="71"/>
                  </a:lnTo>
                  <a:lnTo>
                    <a:pt x="276" y="66"/>
                  </a:lnTo>
                  <a:lnTo>
                    <a:pt x="279" y="64"/>
                  </a:lnTo>
                  <a:lnTo>
                    <a:pt x="278" y="58"/>
                  </a:lnTo>
                  <a:lnTo>
                    <a:pt x="275" y="61"/>
                  </a:lnTo>
                  <a:lnTo>
                    <a:pt x="270" y="61"/>
                  </a:lnTo>
                  <a:lnTo>
                    <a:pt x="268" y="58"/>
                  </a:lnTo>
                  <a:lnTo>
                    <a:pt x="263" y="47"/>
                  </a:lnTo>
                  <a:lnTo>
                    <a:pt x="258" y="46"/>
                  </a:lnTo>
                  <a:lnTo>
                    <a:pt x="253" y="37"/>
                  </a:lnTo>
                  <a:lnTo>
                    <a:pt x="252" y="37"/>
                  </a:lnTo>
                  <a:lnTo>
                    <a:pt x="248" y="41"/>
                  </a:lnTo>
                  <a:lnTo>
                    <a:pt x="232" y="37"/>
                  </a:lnTo>
                  <a:lnTo>
                    <a:pt x="202" y="46"/>
                  </a:lnTo>
                  <a:lnTo>
                    <a:pt x="199" y="51"/>
                  </a:lnTo>
                  <a:lnTo>
                    <a:pt x="197" y="53"/>
                  </a:lnTo>
                  <a:lnTo>
                    <a:pt x="191" y="50"/>
                  </a:lnTo>
                  <a:lnTo>
                    <a:pt x="188" y="47"/>
                  </a:lnTo>
                  <a:lnTo>
                    <a:pt x="187" y="47"/>
                  </a:lnTo>
                  <a:lnTo>
                    <a:pt x="186" y="49"/>
                  </a:lnTo>
                  <a:lnTo>
                    <a:pt x="183" y="49"/>
                  </a:lnTo>
                  <a:lnTo>
                    <a:pt x="182" y="50"/>
                  </a:lnTo>
                  <a:lnTo>
                    <a:pt x="176" y="47"/>
                  </a:lnTo>
                  <a:lnTo>
                    <a:pt x="176" y="44"/>
                  </a:lnTo>
                  <a:lnTo>
                    <a:pt x="173" y="40"/>
                  </a:lnTo>
                  <a:lnTo>
                    <a:pt x="169" y="40"/>
                  </a:lnTo>
                  <a:lnTo>
                    <a:pt x="169" y="36"/>
                  </a:lnTo>
                  <a:lnTo>
                    <a:pt x="168" y="34"/>
                  </a:lnTo>
                  <a:lnTo>
                    <a:pt x="166" y="33"/>
                  </a:lnTo>
                  <a:lnTo>
                    <a:pt x="163" y="28"/>
                  </a:lnTo>
                  <a:lnTo>
                    <a:pt x="161" y="27"/>
                  </a:lnTo>
                  <a:lnTo>
                    <a:pt x="160" y="26"/>
                  </a:lnTo>
                  <a:lnTo>
                    <a:pt x="160" y="21"/>
                  </a:lnTo>
                  <a:lnTo>
                    <a:pt x="159" y="20"/>
                  </a:lnTo>
                  <a:lnTo>
                    <a:pt x="158" y="19"/>
                  </a:lnTo>
                  <a:lnTo>
                    <a:pt x="147" y="21"/>
                  </a:lnTo>
                  <a:lnTo>
                    <a:pt x="146" y="20"/>
                  </a:lnTo>
                  <a:lnTo>
                    <a:pt x="143" y="15"/>
                  </a:lnTo>
                  <a:lnTo>
                    <a:pt x="140" y="14"/>
                  </a:lnTo>
                  <a:lnTo>
                    <a:pt x="128" y="15"/>
                  </a:lnTo>
                  <a:lnTo>
                    <a:pt x="125" y="20"/>
                  </a:lnTo>
                  <a:lnTo>
                    <a:pt x="122" y="20"/>
                  </a:lnTo>
                  <a:lnTo>
                    <a:pt x="118" y="23"/>
                  </a:lnTo>
                  <a:lnTo>
                    <a:pt x="111" y="23"/>
                  </a:lnTo>
                  <a:lnTo>
                    <a:pt x="112" y="21"/>
                  </a:lnTo>
                  <a:lnTo>
                    <a:pt x="111" y="12"/>
                  </a:lnTo>
                  <a:lnTo>
                    <a:pt x="110" y="9"/>
                  </a:lnTo>
                  <a:lnTo>
                    <a:pt x="110" y="8"/>
                  </a:lnTo>
                  <a:lnTo>
                    <a:pt x="110" y="3"/>
                  </a:lnTo>
                  <a:lnTo>
                    <a:pt x="108" y="0"/>
                  </a:lnTo>
                  <a:lnTo>
                    <a:pt x="106" y="2"/>
                  </a:lnTo>
                  <a:lnTo>
                    <a:pt x="100" y="2"/>
                  </a:lnTo>
                  <a:lnTo>
                    <a:pt x="98" y="8"/>
                  </a:lnTo>
                  <a:lnTo>
                    <a:pt x="97" y="8"/>
                  </a:lnTo>
                  <a:lnTo>
                    <a:pt x="93" y="4"/>
                  </a:lnTo>
                  <a:lnTo>
                    <a:pt x="90" y="4"/>
                  </a:lnTo>
                  <a:lnTo>
                    <a:pt x="88" y="8"/>
                  </a:lnTo>
                  <a:lnTo>
                    <a:pt x="88" y="11"/>
                  </a:lnTo>
                  <a:lnTo>
                    <a:pt x="90" y="16"/>
                  </a:lnTo>
                  <a:lnTo>
                    <a:pt x="88" y="18"/>
                  </a:lnTo>
                  <a:lnTo>
                    <a:pt x="78" y="18"/>
                  </a:lnTo>
                  <a:lnTo>
                    <a:pt x="73" y="20"/>
                  </a:lnTo>
                  <a:lnTo>
                    <a:pt x="73" y="23"/>
                  </a:lnTo>
                  <a:lnTo>
                    <a:pt x="71" y="28"/>
                  </a:lnTo>
                  <a:lnTo>
                    <a:pt x="68" y="28"/>
                  </a:lnTo>
                  <a:lnTo>
                    <a:pt x="64" y="26"/>
                  </a:lnTo>
                  <a:lnTo>
                    <a:pt x="61" y="21"/>
                  </a:lnTo>
                  <a:lnTo>
                    <a:pt x="59" y="21"/>
                  </a:lnTo>
                  <a:lnTo>
                    <a:pt x="57" y="22"/>
                  </a:lnTo>
                  <a:lnTo>
                    <a:pt x="56" y="23"/>
                  </a:lnTo>
                  <a:lnTo>
                    <a:pt x="55" y="23"/>
                  </a:lnTo>
                  <a:lnTo>
                    <a:pt x="54" y="18"/>
                  </a:lnTo>
                  <a:lnTo>
                    <a:pt x="51" y="14"/>
                  </a:lnTo>
                  <a:lnTo>
                    <a:pt x="47" y="13"/>
                  </a:lnTo>
                  <a:lnTo>
                    <a:pt x="44" y="16"/>
                  </a:lnTo>
                  <a:lnTo>
                    <a:pt x="40" y="15"/>
                  </a:lnTo>
                  <a:lnTo>
                    <a:pt x="38" y="16"/>
                  </a:lnTo>
                  <a:lnTo>
                    <a:pt x="36" y="18"/>
                  </a:lnTo>
                  <a:lnTo>
                    <a:pt x="35" y="21"/>
                  </a:lnTo>
                  <a:lnTo>
                    <a:pt x="33" y="25"/>
                  </a:lnTo>
                  <a:lnTo>
                    <a:pt x="27" y="26"/>
                  </a:lnTo>
                  <a:lnTo>
                    <a:pt x="27" y="28"/>
                  </a:lnTo>
                  <a:lnTo>
                    <a:pt x="21" y="34"/>
                  </a:lnTo>
                  <a:lnTo>
                    <a:pt x="21" y="36"/>
                  </a:lnTo>
                  <a:lnTo>
                    <a:pt x="19" y="38"/>
                  </a:lnTo>
                  <a:lnTo>
                    <a:pt x="19" y="61"/>
                  </a:lnTo>
                  <a:lnTo>
                    <a:pt x="20" y="62"/>
                  </a:lnTo>
                  <a:lnTo>
                    <a:pt x="26" y="66"/>
                  </a:lnTo>
                  <a:lnTo>
                    <a:pt x="33" y="66"/>
                  </a:lnTo>
                  <a:lnTo>
                    <a:pt x="30" y="76"/>
                  </a:lnTo>
                  <a:lnTo>
                    <a:pt x="34" y="76"/>
                  </a:lnTo>
                  <a:lnTo>
                    <a:pt x="37" y="81"/>
                  </a:lnTo>
                  <a:lnTo>
                    <a:pt x="37" y="82"/>
                  </a:lnTo>
                  <a:lnTo>
                    <a:pt x="35" y="83"/>
                  </a:lnTo>
                  <a:lnTo>
                    <a:pt x="33" y="87"/>
                  </a:lnTo>
                  <a:lnTo>
                    <a:pt x="29" y="94"/>
                  </a:lnTo>
                  <a:lnTo>
                    <a:pt x="32" y="93"/>
                  </a:lnTo>
                  <a:lnTo>
                    <a:pt x="34" y="96"/>
                  </a:lnTo>
                  <a:lnTo>
                    <a:pt x="37" y="96"/>
                  </a:lnTo>
                  <a:lnTo>
                    <a:pt x="37" y="100"/>
                  </a:lnTo>
                  <a:lnTo>
                    <a:pt x="40" y="103"/>
                  </a:lnTo>
                  <a:lnTo>
                    <a:pt x="40" y="116"/>
                  </a:lnTo>
                  <a:lnTo>
                    <a:pt x="39" y="116"/>
                  </a:lnTo>
                  <a:lnTo>
                    <a:pt x="37" y="110"/>
                  </a:lnTo>
                  <a:lnTo>
                    <a:pt x="34" y="111"/>
                  </a:lnTo>
                  <a:lnTo>
                    <a:pt x="32" y="110"/>
                  </a:lnTo>
                  <a:lnTo>
                    <a:pt x="28" y="107"/>
                  </a:lnTo>
                  <a:lnTo>
                    <a:pt x="21" y="107"/>
                  </a:lnTo>
                  <a:lnTo>
                    <a:pt x="13" y="110"/>
                  </a:lnTo>
                  <a:lnTo>
                    <a:pt x="16" y="111"/>
                  </a:lnTo>
                  <a:lnTo>
                    <a:pt x="17" y="116"/>
                  </a:lnTo>
                  <a:lnTo>
                    <a:pt x="15" y="120"/>
                  </a:lnTo>
                  <a:lnTo>
                    <a:pt x="16" y="121"/>
                  </a:lnTo>
                  <a:lnTo>
                    <a:pt x="22" y="121"/>
                  </a:lnTo>
                  <a:lnTo>
                    <a:pt x="25" y="122"/>
                  </a:lnTo>
                  <a:lnTo>
                    <a:pt x="25" y="125"/>
                  </a:lnTo>
                  <a:lnTo>
                    <a:pt x="25" y="126"/>
                  </a:lnTo>
                  <a:lnTo>
                    <a:pt x="26" y="126"/>
                  </a:lnTo>
                  <a:lnTo>
                    <a:pt x="27" y="128"/>
                  </a:lnTo>
                  <a:lnTo>
                    <a:pt x="23" y="132"/>
                  </a:lnTo>
                  <a:lnTo>
                    <a:pt x="22" y="142"/>
                  </a:lnTo>
                  <a:lnTo>
                    <a:pt x="19" y="149"/>
                  </a:lnTo>
                  <a:lnTo>
                    <a:pt x="18" y="152"/>
                  </a:lnTo>
                  <a:lnTo>
                    <a:pt x="6" y="152"/>
                  </a:lnTo>
                  <a:lnTo>
                    <a:pt x="3" y="153"/>
                  </a:lnTo>
                  <a:lnTo>
                    <a:pt x="6" y="165"/>
                  </a:lnTo>
                  <a:lnTo>
                    <a:pt x="8" y="165"/>
                  </a:lnTo>
                  <a:lnTo>
                    <a:pt x="10" y="169"/>
                  </a:lnTo>
                  <a:lnTo>
                    <a:pt x="10" y="171"/>
                  </a:lnTo>
                  <a:lnTo>
                    <a:pt x="13" y="173"/>
                  </a:lnTo>
                  <a:lnTo>
                    <a:pt x="9" y="189"/>
                  </a:lnTo>
                  <a:lnTo>
                    <a:pt x="2" y="195"/>
                  </a:lnTo>
                  <a:lnTo>
                    <a:pt x="0" y="200"/>
                  </a:lnTo>
                  <a:lnTo>
                    <a:pt x="0" y="202"/>
                  </a:lnTo>
                  <a:lnTo>
                    <a:pt x="2" y="202"/>
                  </a:lnTo>
                  <a:lnTo>
                    <a:pt x="2" y="204"/>
                  </a:lnTo>
                  <a:lnTo>
                    <a:pt x="6" y="203"/>
                  </a:lnTo>
                  <a:lnTo>
                    <a:pt x="6" y="205"/>
                  </a:lnTo>
                  <a:lnTo>
                    <a:pt x="8" y="206"/>
                  </a:lnTo>
                  <a:lnTo>
                    <a:pt x="12" y="206"/>
                  </a:lnTo>
                  <a:lnTo>
                    <a:pt x="18" y="210"/>
                  </a:lnTo>
                  <a:lnTo>
                    <a:pt x="26" y="210"/>
                  </a:lnTo>
                  <a:lnTo>
                    <a:pt x="28" y="211"/>
                  </a:lnTo>
                  <a:lnTo>
                    <a:pt x="33" y="216"/>
                  </a:lnTo>
                  <a:lnTo>
                    <a:pt x="33" y="220"/>
                  </a:lnTo>
                  <a:lnTo>
                    <a:pt x="35" y="221"/>
                  </a:lnTo>
                  <a:lnTo>
                    <a:pt x="38" y="229"/>
                  </a:lnTo>
                  <a:lnTo>
                    <a:pt x="43" y="229"/>
                  </a:lnTo>
                  <a:lnTo>
                    <a:pt x="47" y="233"/>
                  </a:lnTo>
                  <a:lnTo>
                    <a:pt x="53" y="232"/>
                  </a:lnTo>
                  <a:lnTo>
                    <a:pt x="53" y="237"/>
                  </a:lnTo>
                  <a:lnTo>
                    <a:pt x="55" y="241"/>
                  </a:lnTo>
                  <a:lnTo>
                    <a:pt x="56" y="246"/>
                  </a:lnTo>
                  <a:lnTo>
                    <a:pt x="54" y="252"/>
                  </a:lnTo>
                  <a:lnTo>
                    <a:pt x="56" y="257"/>
                  </a:lnTo>
                  <a:lnTo>
                    <a:pt x="56" y="258"/>
                  </a:lnTo>
                  <a:lnTo>
                    <a:pt x="52" y="258"/>
                  </a:lnTo>
                  <a:lnTo>
                    <a:pt x="51" y="261"/>
                  </a:lnTo>
                  <a:lnTo>
                    <a:pt x="51" y="267"/>
                  </a:lnTo>
                  <a:lnTo>
                    <a:pt x="48" y="267"/>
                  </a:lnTo>
                  <a:lnTo>
                    <a:pt x="47" y="268"/>
                  </a:lnTo>
                  <a:lnTo>
                    <a:pt x="48" y="274"/>
                  </a:lnTo>
                  <a:lnTo>
                    <a:pt x="47" y="278"/>
                  </a:lnTo>
                  <a:lnTo>
                    <a:pt x="47" y="30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7" name="Freeform 747"/>
            <p:cNvSpPr>
              <a:spLocks/>
            </p:cNvSpPr>
            <p:nvPr/>
          </p:nvSpPr>
          <p:spPr bwMode="auto">
            <a:xfrm>
              <a:off x="4556424" y="3969882"/>
              <a:ext cx="48404" cy="115751"/>
            </a:xfrm>
            <a:custGeom>
              <a:avLst/>
              <a:gdLst>
                <a:gd name="T0" fmla="*/ 0 w 103"/>
                <a:gd name="T1" fmla="*/ 0 h 242"/>
                <a:gd name="T2" fmla="*/ 0 w 103"/>
                <a:gd name="T3" fmla="*/ 0 h 242"/>
                <a:gd name="T4" fmla="*/ 0 w 103"/>
                <a:gd name="T5" fmla="*/ 0 h 242"/>
                <a:gd name="T6" fmla="*/ 0 w 103"/>
                <a:gd name="T7" fmla="*/ 0 h 242"/>
                <a:gd name="T8" fmla="*/ 0 w 103"/>
                <a:gd name="T9" fmla="*/ 0 h 242"/>
                <a:gd name="T10" fmla="*/ 0 w 103"/>
                <a:gd name="T11" fmla="*/ 0 h 242"/>
                <a:gd name="T12" fmla="*/ 0 w 103"/>
                <a:gd name="T13" fmla="*/ 0 h 242"/>
                <a:gd name="T14" fmla="*/ 0 w 103"/>
                <a:gd name="T15" fmla="*/ 0 h 242"/>
                <a:gd name="T16" fmla="*/ 0 w 103"/>
                <a:gd name="T17" fmla="*/ 0 h 242"/>
                <a:gd name="T18" fmla="*/ 0 w 103"/>
                <a:gd name="T19" fmla="*/ 0 h 242"/>
                <a:gd name="T20" fmla="*/ 0 w 103"/>
                <a:gd name="T21" fmla="*/ 0 h 242"/>
                <a:gd name="T22" fmla="*/ 0 w 103"/>
                <a:gd name="T23" fmla="*/ 0 h 242"/>
                <a:gd name="T24" fmla="*/ 0 w 103"/>
                <a:gd name="T25" fmla="*/ 0 h 242"/>
                <a:gd name="T26" fmla="*/ 0 w 103"/>
                <a:gd name="T27" fmla="*/ 0 h 242"/>
                <a:gd name="T28" fmla="*/ 0 w 103"/>
                <a:gd name="T29" fmla="*/ 0 h 242"/>
                <a:gd name="T30" fmla="*/ 0 w 103"/>
                <a:gd name="T31" fmla="*/ 0 h 242"/>
                <a:gd name="T32" fmla="*/ 0 w 103"/>
                <a:gd name="T33" fmla="*/ 0 h 242"/>
                <a:gd name="T34" fmla="*/ 0 w 103"/>
                <a:gd name="T35" fmla="*/ 0 h 242"/>
                <a:gd name="T36" fmla="*/ 0 w 103"/>
                <a:gd name="T37" fmla="*/ 0 h 242"/>
                <a:gd name="T38" fmla="*/ 0 w 103"/>
                <a:gd name="T39" fmla="*/ 0 h 242"/>
                <a:gd name="T40" fmla="*/ 0 w 103"/>
                <a:gd name="T41" fmla="*/ 0 h 242"/>
                <a:gd name="T42" fmla="*/ 0 w 103"/>
                <a:gd name="T43" fmla="*/ 0 h 242"/>
                <a:gd name="T44" fmla="*/ 0 w 103"/>
                <a:gd name="T45" fmla="*/ 0 h 242"/>
                <a:gd name="T46" fmla="*/ 0 w 103"/>
                <a:gd name="T47" fmla="*/ 0 h 242"/>
                <a:gd name="T48" fmla="*/ 0 w 103"/>
                <a:gd name="T49" fmla="*/ 0 h 242"/>
                <a:gd name="T50" fmla="*/ 0 w 103"/>
                <a:gd name="T51" fmla="*/ 0 h 242"/>
                <a:gd name="T52" fmla="*/ 0 w 103"/>
                <a:gd name="T53" fmla="*/ 0 h 242"/>
                <a:gd name="T54" fmla="*/ 0 w 103"/>
                <a:gd name="T55" fmla="*/ 0 h 242"/>
                <a:gd name="T56" fmla="*/ 0 w 103"/>
                <a:gd name="T57" fmla="*/ 0 h 242"/>
                <a:gd name="T58" fmla="*/ 0 w 103"/>
                <a:gd name="T59" fmla="*/ 0 h 242"/>
                <a:gd name="T60" fmla="*/ 0 w 103"/>
                <a:gd name="T61" fmla="*/ 0 h 242"/>
                <a:gd name="T62" fmla="*/ 0 w 103"/>
                <a:gd name="T63" fmla="*/ 0 h 242"/>
                <a:gd name="T64" fmla="*/ 0 w 103"/>
                <a:gd name="T65" fmla="*/ 0 h 242"/>
                <a:gd name="T66" fmla="*/ 0 w 103"/>
                <a:gd name="T67" fmla="*/ 0 h 242"/>
                <a:gd name="T68" fmla="*/ 0 w 103"/>
                <a:gd name="T69" fmla="*/ 0 h 242"/>
                <a:gd name="T70" fmla="*/ 0 w 103"/>
                <a:gd name="T71" fmla="*/ 0 h 242"/>
                <a:gd name="T72" fmla="*/ 0 w 103"/>
                <a:gd name="T73" fmla="*/ 0 h 2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
                <a:gd name="T112" fmla="*/ 0 h 242"/>
                <a:gd name="T113" fmla="*/ 103 w 103"/>
                <a:gd name="T114" fmla="*/ 242 h 2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 h="242">
                  <a:moveTo>
                    <a:pt x="70" y="242"/>
                  </a:moveTo>
                  <a:lnTo>
                    <a:pt x="66" y="240"/>
                  </a:lnTo>
                  <a:lnTo>
                    <a:pt x="46" y="216"/>
                  </a:lnTo>
                  <a:lnTo>
                    <a:pt x="33" y="81"/>
                  </a:lnTo>
                  <a:lnTo>
                    <a:pt x="30" y="76"/>
                  </a:lnTo>
                  <a:lnTo>
                    <a:pt x="25" y="46"/>
                  </a:lnTo>
                  <a:lnTo>
                    <a:pt x="12" y="29"/>
                  </a:lnTo>
                  <a:lnTo>
                    <a:pt x="4" y="23"/>
                  </a:lnTo>
                  <a:lnTo>
                    <a:pt x="4" y="18"/>
                  </a:lnTo>
                  <a:lnTo>
                    <a:pt x="7" y="14"/>
                  </a:lnTo>
                  <a:lnTo>
                    <a:pt x="7" y="10"/>
                  </a:lnTo>
                  <a:lnTo>
                    <a:pt x="10" y="5"/>
                  </a:lnTo>
                  <a:lnTo>
                    <a:pt x="10" y="4"/>
                  </a:lnTo>
                  <a:lnTo>
                    <a:pt x="1" y="3"/>
                  </a:lnTo>
                  <a:lnTo>
                    <a:pt x="0" y="2"/>
                  </a:lnTo>
                  <a:lnTo>
                    <a:pt x="0" y="0"/>
                  </a:lnTo>
                  <a:lnTo>
                    <a:pt x="1" y="1"/>
                  </a:lnTo>
                  <a:lnTo>
                    <a:pt x="30" y="5"/>
                  </a:lnTo>
                  <a:lnTo>
                    <a:pt x="34" y="10"/>
                  </a:lnTo>
                  <a:lnTo>
                    <a:pt x="36" y="10"/>
                  </a:lnTo>
                  <a:lnTo>
                    <a:pt x="38" y="8"/>
                  </a:lnTo>
                  <a:lnTo>
                    <a:pt x="51" y="8"/>
                  </a:lnTo>
                  <a:lnTo>
                    <a:pt x="52" y="6"/>
                  </a:lnTo>
                  <a:lnTo>
                    <a:pt x="50" y="9"/>
                  </a:lnTo>
                  <a:lnTo>
                    <a:pt x="49" y="16"/>
                  </a:lnTo>
                  <a:lnTo>
                    <a:pt x="47" y="21"/>
                  </a:lnTo>
                  <a:lnTo>
                    <a:pt x="45" y="31"/>
                  </a:lnTo>
                  <a:lnTo>
                    <a:pt x="46" y="37"/>
                  </a:lnTo>
                  <a:lnTo>
                    <a:pt x="49" y="41"/>
                  </a:lnTo>
                  <a:lnTo>
                    <a:pt x="55" y="44"/>
                  </a:lnTo>
                  <a:lnTo>
                    <a:pt x="57" y="44"/>
                  </a:lnTo>
                  <a:lnTo>
                    <a:pt x="62" y="46"/>
                  </a:lnTo>
                  <a:lnTo>
                    <a:pt x="72" y="59"/>
                  </a:lnTo>
                  <a:lnTo>
                    <a:pt x="94" y="224"/>
                  </a:lnTo>
                  <a:lnTo>
                    <a:pt x="98" y="231"/>
                  </a:lnTo>
                  <a:lnTo>
                    <a:pt x="103" y="232"/>
                  </a:lnTo>
                  <a:lnTo>
                    <a:pt x="70" y="24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8" name="Freeform 748"/>
            <p:cNvSpPr>
              <a:spLocks/>
            </p:cNvSpPr>
            <p:nvPr/>
          </p:nvSpPr>
          <p:spPr bwMode="auto">
            <a:xfrm>
              <a:off x="4556424" y="3969882"/>
              <a:ext cx="48404" cy="115751"/>
            </a:xfrm>
            <a:custGeom>
              <a:avLst/>
              <a:gdLst>
                <a:gd name="T0" fmla="*/ 0 w 103"/>
                <a:gd name="T1" fmla="*/ 0 h 242"/>
                <a:gd name="T2" fmla="*/ 0 w 103"/>
                <a:gd name="T3" fmla="*/ 0 h 242"/>
                <a:gd name="T4" fmla="*/ 0 w 103"/>
                <a:gd name="T5" fmla="*/ 0 h 242"/>
                <a:gd name="T6" fmla="*/ 0 w 103"/>
                <a:gd name="T7" fmla="*/ 0 h 242"/>
                <a:gd name="T8" fmla="*/ 0 w 103"/>
                <a:gd name="T9" fmla="*/ 0 h 242"/>
                <a:gd name="T10" fmla="*/ 0 w 103"/>
                <a:gd name="T11" fmla="*/ 0 h 242"/>
                <a:gd name="T12" fmla="*/ 0 w 103"/>
                <a:gd name="T13" fmla="*/ 0 h 242"/>
                <a:gd name="T14" fmla="*/ 0 w 103"/>
                <a:gd name="T15" fmla="*/ 0 h 242"/>
                <a:gd name="T16" fmla="*/ 0 w 103"/>
                <a:gd name="T17" fmla="*/ 0 h 242"/>
                <a:gd name="T18" fmla="*/ 0 w 103"/>
                <a:gd name="T19" fmla="*/ 0 h 242"/>
                <a:gd name="T20" fmla="*/ 0 w 103"/>
                <a:gd name="T21" fmla="*/ 0 h 242"/>
                <a:gd name="T22" fmla="*/ 0 w 103"/>
                <a:gd name="T23" fmla="*/ 0 h 242"/>
                <a:gd name="T24" fmla="*/ 0 w 103"/>
                <a:gd name="T25" fmla="*/ 0 h 242"/>
                <a:gd name="T26" fmla="*/ 0 w 103"/>
                <a:gd name="T27" fmla="*/ 0 h 242"/>
                <a:gd name="T28" fmla="*/ 0 w 103"/>
                <a:gd name="T29" fmla="*/ 0 h 242"/>
                <a:gd name="T30" fmla="*/ 0 w 103"/>
                <a:gd name="T31" fmla="*/ 0 h 242"/>
                <a:gd name="T32" fmla="*/ 0 w 103"/>
                <a:gd name="T33" fmla="*/ 0 h 242"/>
                <a:gd name="T34" fmla="*/ 0 w 103"/>
                <a:gd name="T35" fmla="*/ 0 h 242"/>
                <a:gd name="T36" fmla="*/ 0 w 103"/>
                <a:gd name="T37" fmla="*/ 0 h 242"/>
                <a:gd name="T38" fmla="*/ 0 w 103"/>
                <a:gd name="T39" fmla="*/ 0 h 242"/>
                <a:gd name="T40" fmla="*/ 0 w 103"/>
                <a:gd name="T41" fmla="*/ 0 h 242"/>
                <a:gd name="T42" fmla="*/ 0 w 103"/>
                <a:gd name="T43" fmla="*/ 0 h 242"/>
                <a:gd name="T44" fmla="*/ 0 w 103"/>
                <a:gd name="T45" fmla="*/ 0 h 242"/>
                <a:gd name="T46" fmla="*/ 0 w 103"/>
                <a:gd name="T47" fmla="*/ 0 h 242"/>
                <a:gd name="T48" fmla="*/ 0 w 103"/>
                <a:gd name="T49" fmla="*/ 0 h 242"/>
                <a:gd name="T50" fmla="*/ 0 w 103"/>
                <a:gd name="T51" fmla="*/ 0 h 242"/>
                <a:gd name="T52" fmla="*/ 0 w 103"/>
                <a:gd name="T53" fmla="*/ 0 h 242"/>
                <a:gd name="T54" fmla="*/ 0 w 103"/>
                <a:gd name="T55" fmla="*/ 0 h 242"/>
                <a:gd name="T56" fmla="*/ 0 w 103"/>
                <a:gd name="T57" fmla="*/ 0 h 242"/>
                <a:gd name="T58" fmla="*/ 0 w 103"/>
                <a:gd name="T59" fmla="*/ 0 h 242"/>
                <a:gd name="T60" fmla="*/ 0 w 103"/>
                <a:gd name="T61" fmla="*/ 0 h 242"/>
                <a:gd name="T62" fmla="*/ 0 w 103"/>
                <a:gd name="T63" fmla="*/ 0 h 242"/>
                <a:gd name="T64" fmla="*/ 0 w 103"/>
                <a:gd name="T65" fmla="*/ 0 h 242"/>
                <a:gd name="T66" fmla="*/ 0 w 103"/>
                <a:gd name="T67" fmla="*/ 0 h 242"/>
                <a:gd name="T68" fmla="*/ 0 w 103"/>
                <a:gd name="T69" fmla="*/ 0 h 242"/>
                <a:gd name="T70" fmla="*/ 0 w 103"/>
                <a:gd name="T71" fmla="*/ 0 h 242"/>
                <a:gd name="T72" fmla="*/ 0 w 103"/>
                <a:gd name="T73" fmla="*/ 0 h 2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
                <a:gd name="T112" fmla="*/ 0 h 242"/>
                <a:gd name="T113" fmla="*/ 103 w 103"/>
                <a:gd name="T114" fmla="*/ 242 h 2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 h="242">
                  <a:moveTo>
                    <a:pt x="70" y="242"/>
                  </a:moveTo>
                  <a:lnTo>
                    <a:pt x="66" y="240"/>
                  </a:lnTo>
                  <a:lnTo>
                    <a:pt x="46" y="216"/>
                  </a:lnTo>
                  <a:lnTo>
                    <a:pt x="33" y="81"/>
                  </a:lnTo>
                  <a:lnTo>
                    <a:pt x="30" y="76"/>
                  </a:lnTo>
                  <a:lnTo>
                    <a:pt x="25" y="46"/>
                  </a:lnTo>
                  <a:lnTo>
                    <a:pt x="12" y="29"/>
                  </a:lnTo>
                  <a:lnTo>
                    <a:pt x="4" y="23"/>
                  </a:lnTo>
                  <a:lnTo>
                    <a:pt x="4" y="18"/>
                  </a:lnTo>
                  <a:lnTo>
                    <a:pt x="7" y="14"/>
                  </a:lnTo>
                  <a:lnTo>
                    <a:pt x="7" y="10"/>
                  </a:lnTo>
                  <a:lnTo>
                    <a:pt x="10" y="5"/>
                  </a:lnTo>
                  <a:lnTo>
                    <a:pt x="10" y="4"/>
                  </a:lnTo>
                  <a:lnTo>
                    <a:pt x="1" y="3"/>
                  </a:lnTo>
                  <a:lnTo>
                    <a:pt x="0" y="2"/>
                  </a:lnTo>
                  <a:lnTo>
                    <a:pt x="0" y="0"/>
                  </a:lnTo>
                  <a:lnTo>
                    <a:pt x="1" y="1"/>
                  </a:lnTo>
                  <a:lnTo>
                    <a:pt x="30" y="5"/>
                  </a:lnTo>
                  <a:lnTo>
                    <a:pt x="34" y="10"/>
                  </a:lnTo>
                  <a:lnTo>
                    <a:pt x="36" y="10"/>
                  </a:lnTo>
                  <a:lnTo>
                    <a:pt x="38" y="8"/>
                  </a:lnTo>
                  <a:lnTo>
                    <a:pt x="51" y="8"/>
                  </a:lnTo>
                  <a:lnTo>
                    <a:pt x="52" y="6"/>
                  </a:lnTo>
                  <a:lnTo>
                    <a:pt x="50" y="9"/>
                  </a:lnTo>
                  <a:lnTo>
                    <a:pt x="49" y="16"/>
                  </a:lnTo>
                  <a:lnTo>
                    <a:pt x="47" y="21"/>
                  </a:lnTo>
                  <a:lnTo>
                    <a:pt x="45" y="31"/>
                  </a:lnTo>
                  <a:lnTo>
                    <a:pt x="46" y="37"/>
                  </a:lnTo>
                  <a:lnTo>
                    <a:pt x="49" y="41"/>
                  </a:lnTo>
                  <a:lnTo>
                    <a:pt x="55" y="44"/>
                  </a:lnTo>
                  <a:lnTo>
                    <a:pt x="57" y="44"/>
                  </a:lnTo>
                  <a:lnTo>
                    <a:pt x="62" y="46"/>
                  </a:lnTo>
                  <a:lnTo>
                    <a:pt x="72" y="59"/>
                  </a:lnTo>
                  <a:lnTo>
                    <a:pt x="94" y="224"/>
                  </a:lnTo>
                  <a:lnTo>
                    <a:pt x="98" y="231"/>
                  </a:lnTo>
                  <a:lnTo>
                    <a:pt x="103" y="232"/>
                  </a:lnTo>
                  <a:lnTo>
                    <a:pt x="70" y="24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9" name="Freeform 749"/>
            <p:cNvSpPr>
              <a:spLocks/>
            </p:cNvSpPr>
            <p:nvPr/>
          </p:nvSpPr>
          <p:spPr bwMode="auto">
            <a:xfrm>
              <a:off x="5495768" y="3953147"/>
              <a:ext cx="234457" cy="304023"/>
            </a:xfrm>
            <a:custGeom>
              <a:avLst/>
              <a:gdLst>
                <a:gd name="T0" fmla="*/ 0 w 483"/>
                <a:gd name="T1" fmla="*/ 1 h 637"/>
                <a:gd name="T2" fmla="*/ 0 w 483"/>
                <a:gd name="T3" fmla="*/ 1 h 637"/>
                <a:gd name="T4" fmla="*/ 0 w 483"/>
                <a:gd name="T5" fmla="*/ 1 h 637"/>
                <a:gd name="T6" fmla="*/ 0 w 483"/>
                <a:gd name="T7" fmla="*/ 1 h 637"/>
                <a:gd name="T8" fmla="*/ 0 w 483"/>
                <a:gd name="T9" fmla="*/ 0 h 637"/>
                <a:gd name="T10" fmla="*/ 0 w 483"/>
                <a:gd name="T11" fmla="*/ 0 h 637"/>
                <a:gd name="T12" fmla="*/ 0 w 483"/>
                <a:gd name="T13" fmla="*/ 0 h 637"/>
                <a:gd name="T14" fmla="*/ 0 w 483"/>
                <a:gd name="T15" fmla="*/ 0 h 637"/>
                <a:gd name="T16" fmla="*/ 0 w 483"/>
                <a:gd name="T17" fmla="*/ 0 h 637"/>
                <a:gd name="T18" fmla="*/ 0 w 483"/>
                <a:gd name="T19" fmla="*/ 0 h 637"/>
                <a:gd name="T20" fmla="*/ 0 w 483"/>
                <a:gd name="T21" fmla="*/ 0 h 637"/>
                <a:gd name="T22" fmla="*/ 0 w 483"/>
                <a:gd name="T23" fmla="*/ 0 h 637"/>
                <a:gd name="T24" fmla="*/ 0 w 483"/>
                <a:gd name="T25" fmla="*/ 0 h 637"/>
                <a:gd name="T26" fmla="*/ 0 w 483"/>
                <a:gd name="T27" fmla="*/ 0 h 637"/>
                <a:gd name="T28" fmla="*/ 0 w 483"/>
                <a:gd name="T29" fmla="*/ 0 h 637"/>
                <a:gd name="T30" fmla="*/ 0 w 483"/>
                <a:gd name="T31" fmla="*/ 0 h 637"/>
                <a:gd name="T32" fmla="*/ 0 w 483"/>
                <a:gd name="T33" fmla="*/ 0 h 637"/>
                <a:gd name="T34" fmla="*/ 0 w 483"/>
                <a:gd name="T35" fmla="*/ 0 h 637"/>
                <a:gd name="T36" fmla="*/ 0 w 483"/>
                <a:gd name="T37" fmla="*/ 0 h 637"/>
                <a:gd name="T38" fmla="*/ 0 w 483"/>
                <a:gd name="T39" fmla="*/ 0 h 637"/>
                <a:gd name="T40" fmla="*/ 0 w 483"/>
                <a:gd name="T41" fmla="*/ 0 h 637"/>
                <a:gd name="T42" fmla="*/ 0 w 483"/>
                <a:gd name="T43" fmla="*/ 0 h 637"/>
                <a:gd name="T44" fmla="*/ 0 w 483"/>
                <a:gd name="T45" fmla="*/ 0 h 637"/>
                <a:gd name="T46" fmla="*/ 0 w 483"/>
                <a:gd name="T47" fmla="*/ 0 h 637"/>
                <a:gd name="T48" fmla="*/ 0 w 483"/>
                <a:gd name="T49" fmla="*/ 0 h 637"/>
                <a:gd name="T50" fmla="*/ 1 w 483"/>
                <a:gd name="T51" fmla="*/ 0 h 637"/>
                <a:gd name="T52" fmla="*/ 1 w 483"/>
                <a:gd name="T53" fmla="*/ 0 h 637"/>
                <a:gd name="T54" fmla="*/ 1 w 483"/>
                <a:gd name="T55" fmla="*/ 0 h 637"/>
                <a:gd name="T56" fmla="*/ 1 w 483"/>
                <a:gd name="T57" fmla="*/ 0 h 637"/>
                <a:gd name="T58" fmla="*/ 1 w 483"/>
                <a:gd name="T59" fmla="*/ 0 h 637"/>
                <a:gd name="T60" fmla="*/ 1 w 483"/>
                <a:gd name="T61" fmla="*/ 0 h 637"/>
                <a:gd name="T62" fmla="*/ 1 w 483"/>
                <a:gd name="T63" fmla="*/ 0 h 637"/>
                <a:gd name="T64" fmla="*/ 1 w 483"/>
                <a:gd name="T65" fmla="*/ 0 h 637"/>
                <a:gd name="T66" fmla="*/ 1 w 483"/>
                <a:gd name="T67" fmla="*/ 0 h 637"/>
                <a:gd name="T68" fmla="*/ 1 w 483"/>
                <a:gd name="T69" fmla="*/ 0 h 637"/>
                <a:gd name="T70" fmla="*/ 1 w 483"/>
                <a:gd name="T71" fmla="*/ 0 h 637"/>
                <a:gd name="T72" fmla="*/ 1 w 483"/>
                <a:gd name="T73" fmla="*/ 0 h 637"/>
                <a:gd name="T74" fmla="*/ 1 w 483"/>
                <a:gd name="T75" fmla="*/ 0 h 637"/>
                <a:gd name="T76" fmla="*/ 1 w 483"/>
                <a:gd name="T77" fmla="*/ 0 h 637"/>
                <a:gd name="T78" fmla="*/ 1 w 483"/>
                <a:gd name="T79" fmla="*/ 0 h 637"/>
                <a:gd name="T80" fmla="*/ 1 w 483"/>
                <a:gd name="T81" fmla="*/ 0 h 637"/>
                <a:gd name="T82" fmla="*/ 1 w 483"/>
                <a:gd name="T83" fmla="*/ 0 h 637"/>
                <a:gd name="T84" fmla="*/ 1 w 483"/>
                <a:gd name="T85" fmla="*/ 0 h 637"/>
                <a:gd name="T86" fmla="*/ 1 w 483"/>
                <a:gd name="T87" fmla="*/ 0 h 637"/>
                <a:gd name="T88" fmla="*/ 1 w 483"/>
                <a:gd name="T89" fmla="*/ 0 h 637"/>
                <a:gd name="T90" fmla="*/ 1 w 483"/>
                <a:gd name="T91" fmla="*/ 0 h 637"/>
                <a:gd name="T92" fmla="*/ 1 w 483"/>
                <a:gd name="T93" fmla="*/ 0 h 637"/>
                <a:gd name="T94" fmla="*/ 1 w 483"/>
                <a:gd name="T95" fmla="*/ 0 h 637"/>
                <a:gd name="T96" fmla="*/ 0 w 483"/>
                <a:gd name="T97" fmla="*/ 0 h 637"/>
                <a:gd name="T98" fmla="*/ 0 w 483"/>
                <a:gd name="T99" fmla="*/ 0 h 637"/>
                <a:gd name="T100" fmla="*/ 0 w 483"/>
                <a:gd name="T101" fmla="*/ 0 h 637"/>
                <a:gd name="T102" fmla="*/ 0 w 483"/>
                <a:gd name="T103" fmla="*/ 1 h 637"/>
                <a:gd name="T104" fmla="*/ 0 w 483"/>
                <a:gd name="T105" fmla="*/ 1 h 637"/>
                <a:gd name="T106" fmla="*/ 0 w 483"/>
                <a:gd name="T107" fmla="*/ 1 h 637"/>
                <a:gd name="T108" fmla="*/ 0 w 483"/>
                <a:gd name="T109" fmla="*/ 1 h 637"/>
                <a:gd name="T110" fmla="*/ 0 w 483"/>
                <a:gd name="T111" fmla="*/ 1 h 637"/>
                <a:gd name="T112" fmla="*/ 0 w 483"/>
                <a:gd name="T113" fmla="*/ 1 h 637"/>
                <a:gd name="T114" fmla="*/ 0 w 483"/>
                <a:gd name="T115" fmla="*/ 1 h 637"/>
                <a:gd name="T116" fmla="*/ 0 w 483"/>
                <a:gd name="T117" fmla="*/ 1 h 637"/>
                <a:gd name="T118" fmla="*/ 0 w 483"/>
                <a:gd name="T119" fmla="*/ 1 h 637"/>
                <a:gd name="T120" fmla="*/ 0 w 483"/>
                <a:gd name="T121" fmla="*/ 1 h 6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3"/>
                <a:gd name="T184" fmla="*/ 0 h 637"/>
                <a:gd name="T185" fmla="*/ 483 w 483"/>
                <a:gd name="T186" fmla="*/ 637 h 6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3" h="637">
                  <a:moveTo>
                    <a:pt x="26" y="637"/>
                  </a:moveTo>
                  <a:lnTo>
                    <a:pt x="26" y="633"/>
                  </a:lnTo>
                  <a:lnTo>
                    <a:pt x="0" y="601"/>
                  </a:lnTo>
                  <a:lnTo>
                    <a:pt x="0" y="428"/>
                  </a:lnTo>
                  <a:lnTo>
                    <a:pt x="4" y="426"/>
                  </a:lnTo>
                  <a:lnTo>
                    <a:pt x="41" y="381"/>
                  </a:lnTo>
                  <a:lnTo>
                    <a:pt x="42" y="376"/>
                  </a:lnTo>
                  <a:lnTo>
                    <a:pt x="44" y="372"/>
                  </a:lnTo>
                  <a:lnTo>
                    <a:pt x="87" y="356"/>
                  </a:lnTo>
                  <a:lnTo>
                    <a:pt x="110" y="338"/>
                  </a:lnTo>
                  <a:lnTo>
                    <a:pt x="134" y="327"/>
                  </a:lnTo>
                  <a:lnTo>
                    <a:pt x="190" y="326"/>
                  </a:lnTo>
                  <a:lnTo>
                    <a:pt x="329" y="185"/>
                  </a:lnTo>
                  <a:lnTo>
                    <a:pt x="330" y="182"/>
                  </a:lnTo>
                  <a:lnTo>
                    <a:pt x="285" y="185"/>
                  </a:lnTo>
                  <a:lnTo>
                    <a:pt x="143" y="134"/>
                  </a:lnTo>
                  <a:lnTo>
                    <a:pt x="137" y="126"/>
                  </a:lnTo>
                  <a:lnTo>
                    <a:pt x="120" y="115"/>
                  </a:lnTo>
                  <a:lnTo>
                    <a:pt x="114" y="106"/>
                  </a:lnTo>
                  <a:lnTo>
                    <a:pt x="109" y="101"/>
                  </a:lnTo>
                  <a:lnTo>
                    <a:pt x="106" y="96"/>
                  </a:lnTo>
                  <a:lnTo>
                    <a:pt x="97" y="87"/>
                  </a:lnTo>
                  <a:lnTo>
                    <a:pt x="96" y="83"/>
                  </a:lnTo>
                  <a:lnTo>
                    <a:pt x="88" y="76"/>
                  </a:lnTo>
                  <a:lnTo>
                    <a:pt x="84" y="56"/>
                  </a:lnTo>
                  <a:lnTo>
                    <a:pt x="103" y="22"/>
                  </a:lnTo>
                  <a:lnTo>
                    <a:pt x="105" y="21"/>
                  </a:lnTo>
                  <a:lnTo>
                    <a:pt x="108" y="23"/>
                  </a:lnTo>
                  <a:lnTo>
                    <a:pt x="112" y="27"/>
                  </a:lnTo>
                  <a:lnTo>
                    <a:pt x="144" y="64"/>
                  </a:lnTo>
                  <a:lnTo>
                    <a:pt x="161" y="73"/>
                  </a:lnTo>
                  <a:lnTo>
                    <a:pt x="166" y="71"/>
                  </a:lnTo>
                  <a:lnTo>
                    <a:pt x="185" y="72"/>
                  </a:lnTo>
                  <a:lnTo>
                    <a:pt x="218" y="55"/>
                  </a:lnTo>
                  <a:lnTo>
                    <a:pt x="220" y="52"/>
                  </a:lnTo>
                  <a:lnTo>
                    <a:pt x="222" y="51"/>
                  </a:lnTo>
                  <a:lnTo>
                    <a:pt x="224" y="51"/>
                  </a:lnTo>
                  <a:lnTo>
                    <a:pt x="228" y="53"/>
                  </a:lnTo>
                  <a:lnTo>
                    <a:pt x="232" y="53"/>
                  </a:lnTo>
                  <a:lnTo>
                    <a:pt x="234" y="54"/>
                  </a:lnTo>
                  <a:lnTo>
                    <a:pt x="243" y="54"/>
                  </a:lnTo>
                  <a:lnTo>
                    <a:pt x="251" y="58"/>
                  </a:lnTo>
                  <a:lnTo>
                    <a:pt x="268" y="56"/>
                  </a:lnTo>
                  <a:lnTo>
                    <a:pt x="276" y="49"/>
                  </a:lnTo>
                  <a:lnTo>
                    <a:pt x="285" y="47"/>
                  </a:lnTo>
                  <a:lnTo>
                    <a:pt x="289" y="41"/>
                  </a:lnTo>
                  <a:lnTo>
                    <a:pt x="304" y="37"/>
                  </a:lnTo>
                  <a:lnTo>
                    <a:pt x="313" y="40"/>
                  </a:lnTo>
                  <a:lnTo>
                    <a:pt x="342" y="37"/>
                  </a:lnTo>
                  <a:lnTo>
                    <a:pt x="352" y="30"/>
                  </a:lnTo>
                  <a:lnTo>
                    <a:pt x="369" y="32"/>
                  </a:lnTo>
                  <a:lnTo>
                    <a:pt x="387" y="26"/>
                  </a:lnTo>
                  <a:lnTo>
                    <a:pt x="393" y="26"/>
                  </a:lnTo>
                  <a:lnTo>
                    <a:pt x="397" y="22"/>
                  </a:lnTo>
                  <a:lnTo>
                    <a:pt x="426" y="18"/>
                  </a:lnTo>
                  <a:lnTo>
                    <a:pt x="442" y="11"/>
                  </a:lnTo>
                  <a:lnTo>
                    <a:pt x="446" y="2"/>
                  </a:lnTo>
                  <a:lnTo>
                    <a:pt x="452" y="0"/>
                  </a:lnTo>
                  <a:lnTo>
                    <a:pt x="461" y="0"/>
                  </a:lnTo>
                  <a:lnTo>
                    <a:pt x="469" y="6"/>
                  </a:lnTo>
                  <a:lnTo>
                    <a:pt x="477" y="6"/>
                  </a:lnTo>
                  <a:lnTo>
                    <a:pt x="479" y="8"/>
                  </a:lnTo>
                  <a:lnTo>
                    <a:pt x="477" y="13"/>
                  </a:lnTo>
                  <a:lnTo>
                    <a:pt x="478" y="18"/>
                  </a:lnTo>
                  <a:lnTo>
                    <a:pt x="471" y="23"/>
                  </a:lnTo>
                  <a:lnTo>
                    <a:pt x="470" y="29"/>
                  </a:lnTo>
                  <a:lnTo>
                    <a:pt x="471" y="37"/>
                  </a:lnTo>
                  <a:lnTo>
                    <a:pt x="475" y="41"/>
                  </a:lnTo>
                  <a:lnTo>
                    <a:pt x="473" y="46"/>
                  </a:lnTo>
                  <a:lnTo>
                    <a:pt x="474" y="51"/>
                  </a:lnTo>
                  <a:lnTo>
                    <a:pt x="473" y="57"/>
                  </a:lnTo>
                  <a:lnTo>
                    <a:pt x="474" y="66"/>
                  </a:lnTo>
                  <a:lnTo>
                    <a:pt x="473" y="68"/>
                  </a:lnTo>
                  <a:lnTo>
                    <a:pt x="468" y="73"/>
                  </a:lnTo>
                  <a:lnTo>
                    <a:pt x="468" y="74"/>
                  </a:lnTo>
                  <a:lnTo>
                    <a:pt x="473" y="73"/>
                  </a:lnTo>
                  <a:lnTo>
                    <a:pt x="474" y="71"/>
                  </a:lnTo>
                  <a:lnTo>
                    <a:pt x="475" y="71"/>
                  </a:lnTo>
                  <a:lnTo>
                    <a:pt x="478" y="73"/>
                  </a:lnTo>
                  <a:lnTo>
                    <a:pt x="482" y="74"/>
                  </a:lnTo>
                  <a:lnTo>
                    <a:pt x="483" y="78"/>
                  </a:lnTo>
                  <a:lnTo>
                    <a:pt x="481" y="79"/>
                  </a:lnTo>
                  <a:lnTo>
                    <a:pt x="480" y="79"/>
                  </a:lnTo>
                  <a:lnTo>
                    <a:pt x="474" y="76"/>
                  </a:lnTo>
                  <a:lnTo>
                    <a:pt x="468" y="76"/>
                  </a:lnTo>
                  <a:lnTo>
                    <a:pt x="464" y="79"/>
                  </a:lnTo>
                  <a:lnTo>
                    <a:pt x="463" y="80"/>
                  </a:lnTo>
                  <a:lnTo>
                    <a:pt x="457" y="122"/>
                  </a:lnTo>
                  <a:lnTo>
                    <a:pt x="455" y="125"/>
                  </a:lnTo>
                  <a:lnTo>
                    <a:pt x="454" y="135"/>
                  </a:lnTo>
                  <a:lnTo>
                    <a:pt x="446" y="142"/>
                  </a:lnTo>
                  <a:lnTo>
                    <a:pt x="427" y="176"/>
                  </a:lnTo>
                  <a:lnTo>
                    <a:pt x="417" y="185"/>
                  </a:lnTo>
                  <a:lnTo>
                    <a:pt x="413" y="194"/>
                  </a:lnTo>
                  <a:lnTo>
                    <a:pt x="412" y="205"/>
                  </a:lnTo>
                  <a:lnTo>
                    <a:pt x="369" y="296"/>
                  </a:lnTo>
                  <a:lnTo>
                    <a:pt x="363" y="302"/>
                  </a:lnTo>
                  <a:lnTo>
                    <a:pt x="360" y="304"/>
                  </a:lnTo>
                  <a:lnTo>
                    <a:pt x="358" y="308"/>
                  </a:lnTo>
                  <a:lnTo>
                    <a:pt x="356" y="309"/>
                  </a:lnTo>
                  <a:lnTo>
                    <a:pt x="339" y="326"/>
                  </a:lnTo>
                  <a:lnTo>
                    <a:pt x="334" y="334"/>
                  </a:lnTo>
                  <a:lnTo>
                    <a:pt x="334" y="336"/>
                  </a:lnTo>
                  <a:lnTo>
                    <a:pt x="311" y="371"/>
                  </a:lnTo>
                  <a:lnTo>
                    <a:pt x="312" y="372"/>
                  </a:lnTo>
                  <a:lnTo>
                    <a:pt x="255" y="423"/>
                  </a:lnTo>
                  <a:lnTo>
                    <a:pt x="255" y="426"/>
                  </a:lnTo>
                  <a:lnTo>
                    <a:pt x="238" y="447"/>
                  </a:lnTo>
                  <a:lnTo>
                    <a:pt x="215" y="465"/>
                  </a:lnTo>
                  <a:lnTo>
                    <a:pt x="199" y="472"/>
                  </a:lnTo>
                  <a:lnTo>
                    <a:pt x="192" y="473"/>
                  </a:lnTo>
                  <a:lnTo>
                    <a:pt x="88" y="567"/>
                  </a:lnTo>
                  <a:lnTo>
                    <a:pt x="78" y="569"/>
                  </a:lnTo>
                  <a:lnTo>
                    <a:pt x="75" y="568"/>
                  </a:lnTo>
                  <a:lnTo>
                    <a:pt x="73" y="572"/>
                  </a:lnTo>
                  <a:lnTo>
                    <a:pt x="75" y="573"/>
                  </a:lnTo>
                  <a:lnTo>
                    <a:pt x="76" y="575"/>
                  </a:lnTo>
                  <a:lnTo>
                    <a:pt x="75" y="578"/>
                  </a:lnTo>
                  <a:lnTo>
                    <a:pt x="73" y="579"/>
                  </a:lnTo>
                  <a:lnTo>
                    <a:pt x="70" y="586"/>
                  </a:lnTo>
                  <a:lnTo>
                    <a:pt x="28" y="635"/>
                  </a:lnTo>
                  <a:lnTo>
                    <a:pt x="26" y="6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0" name="Freeform 750"/>
            <p:cNvSpPr>
              <a:spLocks/>
            </p:cNvSpPr>
            <p:nvPr/>
          </p:nvSpPr>
          <p:spPr bwMode="auto">
            <a:xfrm>
              <a:off x="5495768" y="3953147"/>
              <a:ext cx="234457" cy="304023"/>
            </a:xfrm>
            <a:custGeom>
              <a:avLst/>
              <a:gdLst>
                <a:gd name="T0" fmla="*/ 0 w 483"/>
                <a:gd name="T1" fmla="*/ 1 h 637"/>
                <a:gd name="T2" fmla="*/ 0 w 483"/>
                <a:gd name="T3" fmla="*/ 1 h 637"/>
                <a:gd name="T4" fmla="*/ 0 w 483"/>
                <a:gd name="T5" fmla="*/ 1 h 637"/>
                <a:gd name="T6" fmla="*/ 0 w 483"/>
                <a:gd name="T7" fmla="*/ 1 h 637"/>
                <a:gd name="T8" fmla="*/ 0 w 483"/>
                <a:gd name="T9" fmla="*/ 0 h 637"/>
                <a:gd name="T10" fmla="*/ 0 w 483"/>
                <a:gd name="T11" fmla="*/ 0 h 637"/>
                <a:gd name="T12" fmla="*/ 0 w 483"/>
                <a:gd name="T13" fmla="*/ 0 h 637"/>
                <a:gd name="T14" fmla="*/ 0 w 483"/>
                <a:gd name="T15" fmla="*/ 0 h 637"/>
                <a:gd name="T16" fmla="*/ 0 w 483"/>
                <a:gd name="T17" fmla="*/ 0 h 637"/>
                <a:gd name="T18" fmla="*/ 0 w 483"/>
                <a:gd name="T19" fmla="*/ 0 h 637"/>
                <a:gd name="T20" fmla="*/ 0 w 483"/>
                <a:gd name="T21" fmla="*/ 0 h 637"/>
                <a:gd name="T22" fmla="*/ 0 w 483"/>
                <a:gd name="T23" fmla="*/ 0 h 637"/>
                <a:gd name="T24" fmla="*/ 0 w 483"/>
                <a:gd name="T25" fmla="*/ 0 h 637"/>
                <a:gd name="T26" fmla="*/ 0 w 483"/>
                <a:gd name="T27" fmla="*/ 0 h 637"/>
                <a:gd name="T28" fmla="*/ 0 w 483"/>
                <a:gd name="T29" fmla="*/ 0 h 637"/>
                <a:gd name="T30" fmla="*/ 0 w 483"/>
                <a:gd name="T31" fmla="*/ 0 h 637"/>
                <a:gd name="T32" fmla="*/ 0 w 483"/>
                <a:gd name="T33" fmla="*/ 0 h 637"/>
                <a:gd name="T34" fmla="*/ 0 w 483"/>
                <a:gd name="T35" fmla="*/ 0 h 637"/>
                <a:gd name="T36" fmla="*/ 0 w 483"/>
                <a:gd name="T37" fmla="*/ 0 h 637"/>
                <a:gd name="T38" fmla="*/ 0 w 483"/>
                <a:gd name="T39" fmla="*/ 0 h 637"/>
                <a:gd name="T40" fmla="*/ 0 w 483"/>
                <a:gd name="T41" fmla="*/ 0 h 637"/>
                <a:gd name="T42" fmla="*/ 0 w 483"/>
                <a:gd name="T43" fmla="*/ 0 h 637"/>
                <a:gd name="T44" fmla="*/ 0 w 483"/>
                <a:gd name="T45" fmla="*/ 0 h 637"/>
                <a:gd name="T46" fmla="*/ 0 w 483"/>
                <a:gd name="T47" fmla="*/ 0 h 637"/>
                <a:gd name="T48" fmla="*/ 0 w 483"/>
                <a:gd name="T49" fmla="*/ 0 h 637"/>
                <a:gd name="T50" fmla="*/ 1 w 483"/>
                <a:gd name="T51" fmla="*/ 0 h 637"/>
                <a:gd name="T52" fmla="*/ 1 w 483"/>
                <a:gd name="T53" fmla="*/ 0 h 637"/>
                <a:gd name="T54" fmla="*/ 1 w 483"/>
                <a:gd name="T55" fmla="*/ 0 h 637"/>
                <a:gd name="T56" fmla="*/ 1 w 483"/>
                <a:gd name="T57" fmla="*/ 0 h 637"/>
                <a:gd name="T58" fmla="*/ 1 w 483"/>
                <a:gd name="T59" fmla="*/ 0 h 637"/>
                <a:gd name="T60" fmla="*/ 1 w 483"/>
                <a:gd name="T61" fmla="*/ 0 h 637"/>
                <a:gd name="T62" fmla="*/ 1 w 483"/>
                <a:gd name="T63" fmla="*/ 0 h 637"/>
                <a:gd name="T64" fmla="*/ 1 w 483"/>
                <a:gd name="T65" fmla="*/ 0 h 637"/>
                <a:gd name="T66" fmla="*/ 1 w 483"/>
                <a:gd name="T67" fmla="*/ 0 h 637"/>
                <a:gd name="T68" fmla="*/ 1 w 483"/>
                <a:gd name="T69" fmla="*/ 0 h 637"/>
                <a:gd name="T70" fmla="*/ 1 w 483"/>
                <a:gd name="T71" fmla="*/ 0 h 637"/>
                <a:gd name="T72" fmla="*/ 1 w 483"/>
                <a:gd name="T73" fmla="*/ 0 h 637"/>
                <a:gd name="T74" fmla="*/ 1 w 483"/>
                <a:gd name="T75" fmla="*/ 0 h 637"/>
                <a:gd name="T76" fmla="*/ 1 w 483"/>
                <a:gd name="T77" fmla="*/ 0 h 637"/>
                <a:gd name="T78" fmla="*/ 1 w 483"/>
                <a:gd name="T79" fmla="*/ 0 h 637"/>
                <a:gd name="T80" fmla="*/ 1 w 483"/>
                <a:gd name="T81" fmla="*/ 0 h 637"/>
                <a:gd name="T82" fmla="*/ 1 w 483"/>
                <a:gd name="T83" fmla="*/ 0 h 637"/>
                <a:gd name="T84" fmla="*/ 1 w 483"/>
                <a:gd name="T85" fmla="*/ 0 h 637"/>
                <a:gd name="T86" fmla="*/ 1 w 483"/>
                <a:gd name="T87" fmla="*/ 0 h 637"/>
                <a:gd name="T88" fmla="*/ 1 w 483"/>
                <a:gd name="T89" fmla="*/ 0 h 637"/>
                <a:gd name="T90" fmla="*/ 1 w 483"/>
                <a:gd name="T91" fmla="*/ 0 h 637"/>
                <a:gd name="T92" fmla="*/ 1 w 483"/>
                <a:gd name="T93" fmla="*/ 0 h 637"/>
                <a:gd name="T94" fmla="*/ 1 w 483"/>
                <a:gd name="T95" fmla="*/ 0 h 637"/>
                <a:gd name="T96" fmla="*/ 0 w 483"/>
                <a:gd name="T97" fmla="*/ 0 h 637"/>
                <a:gd name="T98" fmla="*/ 0 w 483"/>
                <a:gd name="T99" fmla="*/ 0 h 637"/>
                <a:gd name="T100" fmla="*/ 0 w 483"/>
                <a:gd name="T101" fmla="*/ 0 h 637"/>
                <a:gd name="T102" fmla="*/ 0 w 483"/>
                <a:gd name="T103" fmla="*/ 1 h 637"/>
                <a:gd name="T104" fmla="*/ 0 w 483"/>
                <a:gd name="T105" fmla="*/ 1 h 637"/>
                <a:gd name="T106" fmla="*/ 0 w 483"/>
                <a:gd name="T107" fmla="*/ 1 h 637"/>
                <a:gd name="T108" fmla="*/ 0 w 483"/>
                <a:gd name="T109" fmla="*/ 1 h 637"/>
                <a:gd name="T110" fmla="*/ 0 w 483"/>
                <a:gd name="T111" fmla="*/ 1 h 637"/>
                <a:gd name="T112" fmla="*/ 0 w 483"/>
                <a:gd name="T113" fmla="*/ 1 h 637"/>
                <a:gd name="T114" fmla="*/ 0 w 483"/>
                <a:gd name="T115" fmla="*/ 1 h 637"/>
                <a:gd name="T116" fmla="*/ 0 w 483"/>
                <a:gd name="T117" fmla="*/ 1 h 637"/>
                <a:gd name="T118" fmla="*/ 0 w 483"/>
                <a:gd name="T119" fmla="*/ 1 h 637"/>
                <a:gd name="T120" fmla="*/ 0 w 483"/>
                <a:gd name="T121" fmla="*/ 1 h 6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3"/>
                <a:gd name="T184" fmla="*/ 0 h 637"/>
                <a:gd name="T185" fmla="*/ 483 w 483"/>
                <a:gd name="T186" fmla="*/ 637 h 6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3" h="637">
                  <a:moveTo>
                    <a:pt x="26" y="637"/>
                  </a:moveTo>
                  <a:lnTo>
                    <a:pt x="26" y="633"/>
                  </a:lnTo>
                  <a:lnTo>
                    <a:pt x="0" y="601"/>
                  </a:lnTo>
                  <a:lnTo>
                    <a:pt x="0" y="428"/>
                  </a:lnTo>
                  <a:lnTo>
                    <a:pt x="4" y="426"/>
                  </a:lnTo>
                  <a:lnTo>
                    <a:pt x="41" y="381"/>
                  </a:lnTo>
                  <a:lnTo>
                    <a:pt x="42" y="376"/>
                  </a:lnTo>
                  <a:lnTo>
                    <a:pt x="44" y="372"/>
                  </a:lnTo>
                  <a:lnTo>
                    <a:pt x="87" y="356"/>
                  </a:lnTo>
                  <a:lnTo>
                    <a:pt x="110" y="338"/>
                  </a:lnTo>
                  <a:lnTo>
                    <a:pt x="134" y="327"/>
                  </a:lnTo>
                  <a:lnTo>
                    <a:pt x="190" y="326"/>
                  </a:lnTo>
                  <a:lnTo>
                    <a:pt x="329" y="185"/>
                  </a:lnTo>
                  <a:lnTo>
                    <a:pt x="330" y="182"/>
                  </a:lnTo>
                  <a:lnTo>
                    <a:pt x="285" y="185"/>
                  </a:lnTo>
                  <a:lnTo>
                    <a:pt x="143" y="134"/>
                  </a:lnTo>
                  <a:lnTo>
                    <a:pt x="137" y="126"/>
                  </a:lnTo>
                  <a:lnTo>
                    <a:pt x="120" y="115"/>
                  </a:lnTo>
                  <a:lnTo>
                    <a:pt x="114" y="106"/>
                  </a:lnTo>
                  <a:lnTo>
                    <a:pt x="109" y="101"/>
                  </a:lnTo>
                  <a:lnTo>
                    <a:pt x="106" y="96"/>
                  </a:lnTo>
                  <a:lnTo>
                    <a:pt x="97" y="87"/>
                  </a:lnTo>
                  <a:lnTo>
                    <a:pt x="96" y="83"/>
                  </a:lnTo>
                  <a:lnTo>
                    <a:pt x="88" y="76"/>
                  </a:lnTo>
                  <a:lnTo>
                    <a:pt x="84" y="56"/>
                  </a:lnTo>
                  <a:lnTo>
                    <a:pt x="103" y="22"/>
                  </a:lnTo>
                  <a:lnTo>
                    <a:pt x="105" y="21"/>
                  </a:lnTo>
                  <a:lnTo>
                    <a:pt x="108" y="23"/>
                  </a:lnTo>
                  <a:lnTo>
                    <a:pt x="112" y="27"/>
                  </a:lnTo>
                  <a:lnTo>
                    <a:pt x="144" y="64"/>
                  </a:lnTo>
                  <a:lnTo>
                    <a:pt x="161" y="73"/>
                  </a:lnTo>
                  <a:lnTo>
                    <a:pt x="166" y="71"/>
                  </a:lnTo>
                  <a:lnTo>
                    <a:pt x="185" y="72"/>
                  </a:lnTo>
                  <a:lnTo>
                    <a:pt x="218" y="55"/>
                  </a:lnTo>
                  <a:lnTo>
                    <a:pt x="220" y="52"/>
                  </a:lnTo>
                  <a:lnTo>
                    <a:pt x="222" y="51"/>
                  </a:lnTo>
                  <a:lnTo>
                    <a:pt x="224" y="51"/>
                  </a:lnTo>
                  <a:lnTo>
                    <a:pt x="228" y="53"/>
                  </a:lnTo>
                  <a:lnTo>
                    <a:pt x="232" y="53"/>
                  </a:lnTo>
                  <a:lnTo>
                    <a:pt x="234" y="54"/>
                  </a:lnTo>
                  <a:lnTo>
                    <a:pt x="243" y="54"/>
                  </a:lnTo>
                  <a:lnTo>
                    <a:pt x="251" y="58"/>
                  </a:lnTo>
                  <a:lnTo>
                    <a:pt x="268" y="56"/>
                  </a:lnTo>
                  <a:lnTo>
                    <a:pt x="276" y="49"/>
                  </a:lnTo>
                  <a:lnTo>
                    <a:pt x="285" y="47"/>
                  </a:lnTo>
                  <a:lnTo>
                    <a:pt x="289" y="41"/>
                  </a:lnTo>
                  <a:lnTo>
                    <a:pt x="304" y="37"/>
                  </a:lnTo>
                  <a:lnTo>
                    <a:pt x="313" y="40"/>
                  </a:lnTo>
                  <a:lnTo>
                    <a:pt x="342" y="37"/>
                  </a:lnTo>
                  <a:lnTo>
                    <a:pt x="352" y="30"/>
                  </a:lnTo>
                  <a:lnTo>
                    <a:pt x="369" y="32"/>
                  </a:lnTo>
                  <a:lnTo>
                    <a:pt x="387" y="26"/>
                  </a:lnTo>
                  <a:lnTo>
                    <a:pt x="393" y="26"/>
                  </a:lnTo>
                  <a:lnTo>
                    <a:pt x="397" y="22"/>
                  </a:lnTo>
                  <a:lnTo>
                    <a:pt x="426" y="18"/>
                  </a:lnTo>
                  <a:lnTo>
                    <a:pt x="442" y="11"/>
                  </a:lnTo>
                  <a:lnTo>
                    <a:pt x="446" y="2"/>
                  </a:lnTo>
                  <a:lnTo>
                    <a:pt x="452" y="0"/>
                  </a:lnTo>
                  <a:lnTo>
                    <a:pt x="461" y="0"/>
                  </a:lnTo>
                  <a:lnTo>
                    <a:pt x="469" y="6"/>
                  </a:lnTo>
                  <a:lnTo>
                    <a:pt x="477" y="6"/>
                  </a:lnTo>
                  <a:lnTo>
                    <a:pt x="479" y="8"/>
                  </a:lnTo>
                  <a:lnTo>
                    <a:pt x="477" y="13"/>
                  </a:lnTo>
                  <a:lnTo>
                    <a:pt x="478" y="18"/>
                  </a:lnTo>
                  <a:lnTo>
                    <a:pt x="471" y="23"/>
                  </a:lnTo>
                  <a:lnTo>
                    <a:pt x="470" y="29"/>
                  </a:lnTo>
                  <a:lnTo>
                    <a:pt x="471" y="37"/>
                  </a:lnTo>
                  <a:lnTo>
                    <a:pt x="475" y="41"/>
                  </a:lnTo>
                  <a:lnTo>
                    <a:pt x="473" y="46"/>
                  </a:lnTo>
                  <a:lnTo>
                    <a:pt x="474" y="51"/>
                  </a:lnTo>
                  <a:lnTo>
                    <a:pt x="473" y="57"/>
                  </a:lnTo>
                  <a:lnTo>
                    <a:pt x="474" y="66"/>
                  </a:lnTo>
                  <a:lnTo>
                    <a:pt x="473" y="68"/>
                  </a:lnTo>
                  <a:lnTo>
                    <a:pt x="468" y="73"/>
                  </a:lnTo>
                  <a:lnTo>
                    <a:pt x="468" y="74"/>
                  </a:lnTo>
                  <a:lnTo>
                    <a:pt x="473" y="73"/>
                  </a:lnTo>
                  <a:lnTo>
                    <a:pt x="474" y="71"/>
                  </a:lnTo>
                  <a:lnTo>
                    <a:pt x="475" y="71"/>
                  </a:lnTo>
                  <a:lnTo>
                    <a:pt x="478" y="73"/>
                  </a:lnTo>
                  <a:lnTo>
                    <a:pt x="482" y="74"/>
                  </a:lnTo>
                  <a:lnTo>
                    <a:pt x="483" y="78"/>
                  </a:lnTo>
                  <a:lnTo>
                    <a:pt x="481" y="79"/>
                  </a:lnTo>
                  <a:lnTo>
                    <a:pt x="480" y="79"/>
                  </a:lnTo>
                  <a:lnTo>
                    <a:pt x="474" y="76"/>
                  </a:lnTo>
                  <a:lnTo>
                    <a:pt x="468" y="76"/>
                  </a:lnTo>
                  <a:lnTo>
                    <a:pt x="464" y="79"/>
                  </a:lnTo>
                  <a:lnTo>
                    <a:pt x="463" y="80"/>
                  </a:lnTo>
                  <a:lnTo>
                    <a:pt x="457" y="122"/>
                  </a:lnTo>
                  <a:lnTo>
                    <a:pt x="455" y="125"/>
                  </a:lnTo>
                  <a:lnTo>
                    <a:pt x="454" y="135"/>
                  </a:lnTo>
                  <a:lnTo>
                    <a:pt x="446" y="142"/>
                  </a:lnTo>
                  <a:lnTo>
                    <a:pt x="427" y="176"/>
                  </a:lnTo>
                  <a:lnTo>
                    <a:pt x="417" y="185"/>
                  </a:lnTo>
                  <a:lnTo>
                    <a:pt x="413" y="194"/>
                  </a:lnTo>
                  <a:lnTo>
                    <a:pt x="412" y="205"/>
                  </a:lnTo>
                  <a:lnTo>
                    <a:pt x="369" y="296"/>
                  </a:lnTo>
                  <a:lnTo>
                    <a:pt x="363" y="302"/>
                  </a:lnTo>
                  <a:lnTo>
                    <a:pt x="360" y="304"/>
                  </a:lnTo>
                  <a:lnTo>
                    <a:pt x="358" y="308"/>
                  </a:lnTo>
                  <a:lnTo>
                    <a:pt x="356" y="309"/>
                  </a:lnTo>
                  <a:lnTo>
                    <a:pt x="339" y="326"/>
                  </a:lnTo>
                  <a:lnTo>
                    <a:pt x="334" y="334"/>
                  </a:lnTo>
                  <a:lnTo>
                    <a:pt x="334" y="336"/>
                  </a:lnTo>
                  <a:lnTo>
                    <a:pt x="311" y="371"/>
                  </a:lnTo>
                  <a:lnTo>
                    <a:pt x="312" y="372"/>
                  </a:lnTo>
                  <a:lnTo>
                    <a:pt x="255" y="423"/>
                  </a:lnTo>
                  <a:lnTo>
                    <a:pt x="255" y="426"/>
                  </a:lnTo>
                  <a:lnTo>
                    <a:pt x="238" y="447"/>
                  </a:lnTo>
                  <a:lnTo>
                    <a:pt x="215" y="465"/>
                  </a:lnTo>
                  <a:lnTo>
                    <a:pt x="199" y="472"/>
                  </a:lnTo>
                  <a:lnTo>
                    <a:pt x="192" y="473"/>
                  </a:lnTo>
                  <a:lnTo>
                    <a:pt x="88" y="567"/>
                  </a:lnTo>
                  <a:lnTo>
                    <a:pt x="78" y="569"/>
                  </a:lnTo>
                  <a:lnTo>
                    <a:pt x="75" y="568"/>
                  </a:lnTo>
                  <a:lnTo>
                    <a:pt x="73" y="572"/>
                  </a:lnTo>
                  <a:lnTo>
                    <a:pt x="75" y="573"/>
                  </a:lnTo>
                  <a:lnTo>
                    <a:pt x="76" y="575"/>
                  </a:lnTo>
                  <a:lnTo>
                    <a:pt x="75" y="578"/>
                  </a:lnTo>
                  <a:lnTo>
                    <a:pt x="73" y="579"/>
                  </a:lnTo>
                  <a:lnTo>
                    <a:pt x="70" y="586"/>
                  </a:lnTo>
                  <a:lnTo>
                    <a:pt x="28" y="635"/>
                  </a:lnTo>
                  <a:lnTo>
                    <a:pt x="26" y="6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1" name="Freeform 751"/>
            <p:cNvSpPr>
              <a:spLocks/>
            </p:cNvSpPr>
            <p:nvPr/>
          </p:nvSpPr>
          <p:spPr bwMode="auto">
            <a:xfrm>
              <a:off x="5134249" y="4573743"/>
              <a:ext cx="176978" cy="165958"/>
            </a:xfrm>
            <a:custGeom>
              <a:avLst/>
              <a:gdLst>
                <a:gd name="T0" fmla="*/ 0 w 369"/>
                <a:gd name="T1" fmla="*/ 0 h 348"/>
                <a:gd name="T2" fmla="*/ 0 w 369"/>
                <a:gd name="T3" fmla="*/ 0 h 348"/>
                <a:gd name="T4" fmla="*/ 0 w 369"/>
                <a:gd name="T5" fmla="*/ 0 h 348"/>
                <a:gd name="T6" fmla="*/ 0 w 369"/>
                <a:gd name="T7" fmla="*/ 0 h 348"/>
                <a:gd name="T8" fmla="*/ 0 w 369"/>
                <a:gd name="T9" fmla="*/ 0 h 348"/>
                <a:gd name="T10" fmla="*/ 0 w 369"/>
                <a:gd name="T11" fmla="*/ 0 h 348"/>
                <a:gd name="T12" fmla="*/ 0 w 369"/>
                <a:gd name="T13" fmla="*/ 0 h 348"/>
                <a:gd name="T14" fmla="*/ 0 w 369"/>
                <a:gd name="T15" fmla="*/ 0 h 348"/>
                <a:gd name="T16" fmla="*/ 0 w 369"/>
                <a:gd name="T17" fmla="*/ 0 h 348"/>
                <a:gd name="T18" fmla="*/ 0 w 369"/>
                <a:gd name="T19" fmla="*/ 0 h 348"/>
                <a:gd name="T20" fmla="*/ 0 w 369"/>
                <a:gd name="T21" fmla="*/ 0 h 348"/>
                <a:gd name="T22" fmla="*/ 0 w 369"/>
                <a:gd name="T23" fmla="*/ 0 h 348"/>
                <a:gd name="T24" fmla="*/ 0 w 369"/>
                <a:gd name="T25" fmla="*/ 0 h 348"/>
                <a:gd name="T26" fmla="*/ 0 w 369"/>
                <a:gd name="T27" fmla="*/ 0 h 348"/>
                <a:gd name="T28" fmla="*/ 0 w 369"/>
                <a:gd name="T29" fmla="*/ 0 h 348"/>
                <a:gd name="T30" fmla="*/ 0 w 369"/>
                <a:gd name="T31" fmla="*/ 0 h 348"/>
                <a:gd name="T32" fmla="*/ 0 w 369"/>
                <a:gd name="T33" fmla="*/ 0 h 348"/>
                <a:gd name="T34" fmla="*/ 0 w 369"/>
                <a:gd name="T35" fmla="*/ 0 h 348"/>
                <a:gd name="T36" fmla="*/ 0 w 369"/>
                <a:gd name="T37" fmla="*/ 0 h 348"/>
                <a:gd name="T38" fmla="*/ 0 w 369"/>
                <a:gd name="T39" fmla="*/ 0 h 348"/>
                <a:gd name="T40" fmla="*/ 0 w 369"/>
                <a:gd name="T41" fmla="*/ 0 h 348"/>
                <a:gd name="T42" fmla="*/ 0 w 369"/>
                <a:gd name="T43" fmla="*/ 0 h 348"/>
                <a:gd name="T44" fmla="*/ 0 w 369"/>
                <a:gd name="T45" fmla="*/ 0 h 348"/>
                <a:gd name="T46" fmla="*/ 0 w 369"/>
                <a:gd name="T47" fmla="*/ 0 h 348"/>
                <a:gd name="T48" fmla="*/ 0 w 369"/>
                <a:gd name="T49" fmla="*/ 0 h 348"/>
                <a:gd name="T50" fmla="*/ 0 w 369"/>
                <a:gd name="T51" fmla="*/ 0 h 348"/>
                <a:gd name="T52" fmla="*/ 0 w 369"/>
                <a:gd name="T53" fmla="*/ 0 h 348"/>
                <a:gd name="T54" fmla="*/ 0 w 369"/>
                <a:gd name="T55" fmla="*/ 0 h 348"/>
                <a:gd name="T56" fmla="*/ 0 w 369"/>
                <a:gd name="T57" fmla="*/ 0 h 348"/>
                <a:gd name="T58" fmla="*/ 0 w 369"/>
                <a:gd name="T59" fmla="*/ 0 h 348"/>
                <a:gd name="T60" fmla="*/ 0 w 369"/>
                <a:gd name="T61" fmla="*/ 0 h 348"/>
                <a:gd name="T62" fmla="*/ 0 w 369"/>
                <a:gd name="T63" fmla="*/ 0 h 348"/>
                <a:gd name="T64" fmla="*/ 0 w 369"/>
                <a:gd name="T65" fmla="*/ 0 h 348"/>
                <a:gd name="T66" fmla="*/ 0 w 369"/>
                <a:gd name="T67" fmla="*/ 0 h 348"/>
                <a:gd name="T68" fmla="*/ 0 w 369"/>
                <a:gd name="T69" fmla="*/ 0 h 348"/>
                <a:gd name="T70" fmla="*/ 0 w 369"/>
                <a:gd name="T71" fmla="*/ 0 h 348"/>
                <a:gd name="T72" fmla="*/ 0 w 369"/>
                <a:gd name="T73" fmla="*/ 0 h 348"/>
                <a:gd name="T74" fmla="*/ 0 w 369"/>
                <a:gd name="T75" fmla="*/ 0 h 348"/>
                <a:gd name="T76" fmla="*/ 0 w 369"/>
                <a:gd name="T77" fmla="*/ 0 h 348"/>
                <a:gd name="T78" fmla="*/ 0 w 369"/>
                <a:gd name="T79" fmla="*/ 0 h 348"/>
                <a:gd name="T80" fmla="*/ 0 w 369"/>
                <a:gd name="T81" fmla="*/ 0 h 348"/>
                <a:gd name="T82" fmla="*/ 0 w 369"/>
                <a:gd name="T83" fmla="*/ 0 h 348"/>
                <a:gd name="T84" fmla="*/ 0 w 369"/>
                <a:gd name="T85" fmla="*/ 0 h 348"/>
                <a:gd name="T86" fmla="*/ 0 w 369"/>
                <a:gd name="T87" fmla="*/ 0 h 348"/>
                <a:gd name="T88" fmla="*/ 0 w 369"/>
                <a:gd name="T89" fmla="*/ 0 h 348"/>
                <a:gd name="T90" fmla="*/ 0 w 369"/>
                <a:gd name="T91" fmla="*/ 0 h 348"/>
                <a:gd name="T92" fmla="*/ 0 w 369"/>
                <a:gd name="T93" fmla="*/ 0 h 34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69"/>
                <a:gd name="T142" fmla="*/ 0 h 348"/>
                <a:gd name="T143" fmla="*/ 369 w 369"/>
                <a:gd name="T144" fmla="*/ 348 h 34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69" h="348">
                  <a:moveTo>
                    <a:pt x="164" y="46"/>
                  </a:moveTo>
                  <a:lnTo>
                    <a:pt x="174" y="53"/>
                  </a:lnTo>
                  <a:lnTo>
                    <a:pt x="175" y="56"/>
                  </a:lnTo>
                  <a:lnTo>
                    <a:pt x="171" y="58"/>
                  </a:lnTo>
                  <a:lnTo>
                    <a:pt x="167" y="61"/>
                  </a:lnTo>
                  <a:lnTo>
                    <a:pt x="165" y="61"/>
                  </a:lnTo>
                  <a:lnTo>
                    <a:pt x="158" y="58"/>
                  </a:lnTo>
                  <a:lnTo>
                    <a:pt x="155" y="58"/>
                  </a:lnTo>
                  <a:lnTo>
                    <a:pt x="153" y="59"/>
                  </a:lnTo>
                  <a:lnTo>
                    <a:pt x="150" y="62"/>
                  </a:lnTo>
                  <a:lnTo>
                    <a:pt x="147" y="62"/>
                  </a:lnTo>
                  <a:lnTo>
                    <a:pt x="146" y="61"/>
                  </a:lnTo>
                  <a:lnTo>
                    <a:pt x="144" y="61"/>
                  </a:lnTo>
                  <a:lnTo>
                    <a:pt x="142" y="63"/>
                  </a:lnTo>
                  <a:lnTo>
                    <a:pt x="137" y="65"/>
                  </a:lnTo>
                  <a:lnTo>
                    <a:pt x="135" y="68"/>
                  </a:lnTo>
                  <a:lnTo>
                    <a:pt x="133" y="70"/>
                  </a:lnTo>
                  <a:lnTo>
                    <a:pt x="135" y="72"/>
                  </a:lnTo>
                  <a:lnTo>
                    <a:pt x="133" y="74"/>
                  </a:lnTo>
                  <a:lnTo>
                    <a:pt x="132" y="74"/>
                  </a:lnTo>
                  <a:lnTo>
                    <a:pt x="130" y="73"/>
                  </a:lnTo>
                  <a:lnTo>
                    <a:pt x="124" y="76"/>
                  </a:lnTo>
                  <a:lnTo>
                    <a:pt x="121" y="78"/>
                  </a:lnTo>
                  <a:lnTo>
                    <a:pt x="121" y="81"/>
                  </a:lnTo>
                  <a:lnTo>
                    <a:pt x="115" y="82"/>
                  </a:lnTo>
                  <a:lnTo>
                    <a:pt x="112" y="87"/>
                  </a:lnTo>
                  <a:lnTo>
                    <a:pt x="109" y="92"/>
                  </a:lnTo>
                  <a:lnTo>
                    <a:pt x="105" y="95"/>
                  </a:lnTo>
                  <a:lnTo>
                    <a:pt x="104" y="97"/>
                  </a:lnTo>
                  <a:lnTo>
                    <a:pt x="100" y="99"/>
                  </a:lnTo>
                  <a:lnTo>
                    <a:pt x="95" y="107"/>
                  </a:lnTo>
                  <a:lnTo>
                    <a:pt x="89" y="111"/>
                  </a:lnTo>
                  <a:lnTo>
                    <a:pt x="85" y="110"/>
                  </a:lnTo>
                  <a:lnTo>
                    <a:pt x="79" y="117"/>
                  </a:lnTo>
                  <a:lnTo>
                    <a:pt x="75" y="116"/>
                  </a:lnTo>
                  <a:lnTo>
                    <a:pt x="69" y="119"/>
                  </a:lnTo>
                  <a:lnTo>
                    <a:pt x="66" y="118"/>
                  </a:lnTo>
                  <a:lnTo>
                    <a:pt x="63" y="114"/>
                  </a:lnTo>
                  <a:lnTo>
                    <a:pt x="59" y="112"/>
                  </a:lnTo>
                  <a:lnTo>
                    <a:pt x="53" y="113"/>
                  </a:lnTo>
                  <a:lnTo>
                    <a:pt x="49" y="112"/>
                  </a:lnTo>
                  <a:lnTo>
                    <a:pt x="35" y="115"/>
                  </a:lnTo>
                  <a:lnTo>
                    <a:pt x="22" y="110"/>
                  </a:lnTo>
                  <a:lnTo>
                    <a:pt x="6" y="112"/>
                  </a:lnTo>
                  <a:lnTo>
                    <a:pt x="3" y="111"/>
                  </a:lnTo>
                  <a:lnTo>
                    <a:pt x="0" y="108"/>
                  </a:lnTo>
                  <a:lnTo>
                    <a:pt x="1" y="115"/>
                  </a:lnTo>
                  <a:lnTo>
                    <a:pt x="15" y="140"/>
                  </a:lnTo>
                  <a:lnTo>
                    <a:pt x="23" y="148"/>
                  </a:lnTo>
                  <a:lnTo>
                    <a:pt x="24" y="158"/>
                  </a:lnTo>
                  <a:lnTo>
                    <a:pt x="67" y="213"/>
                  </a:lnTo>
                  <a:lnTo>
                    <a:pt x="82" y="216"/>
                  </a:lnTo>
                  <a:lnTo>
                    <a:pt x="92" y="223"/>
                  </a:lnTo>
                  <a:lnTo>
                    <a:pt x="101" y="235"/>
                  </a:lnTo>
                  <a:lnTo>
                    <a:pt x="111" y="239"/>
                  </a:lnTo>
                  <a:lnTo>
                    <a:pt x="120" y="248"/>
                  </a:lnTo>
                  <a:lnTo>
                    <a:pt x="124" y="283"/>
                  </a:lnTo>
                  <a:lnTo>
                    <a:pt x="129" y="293"/>
                  </a:lnTo>
                  <a:lnTo>
                    <a:pt x="144" y="306"/>
                  </a:lnTo>
                  <a:lnTo>
                    <a:pt x="166" y="307"/>
                  </a:lnTo>
                  <a:lnTo>
                    <a:pt x="196" y="323"/>
                  </a:lnTo>
                  <a:lnTo>
                    <a:pt x="206" y="319"/>
                  </a:lnTo>
                  <a:lnTo>
                    <a:pt x="233" y="327"/>
                  </a:lnTo>
                  <a:lnTo>
                    <a:pt x="265" y="328"/>
                  </a:lnTo>
                  <a:lnTo>
                    <a:pt x="283" y="334"/>
                  </a:lnTo>
                  <a:lnTo>
                    <a:pt x="296" y="346"/>
                  </a:lnTo>
                  <a:lnTo>
                    <a:pt x="300" y="347"/>
                  </a:lnTo>
                  <a:lnTo>
                    <a:pt x="301" y="348"/>
                  </a:lnTo>
                  <a:lnTo>
                    <a:pt x="302" y="347"/>
                  </a:lnTo>
                  <a:lnTo>
                    <a:pt x="302" y="335"/>
                  </a:lnTo>
                  <a:lnTo>
                    <a:pt x="304" y="324"/>
                  </a:lnTo>
                  <a:lnTo>
                    <a:pt x="309" y="316"/>
                  </a:lnTo>
                  <a:lnTo>
                    <a:pt x="326" y="304"/>
                  </a:lnTo>
                  <a:lnTo>
                    <a:pt x="362" y="216"/>
                  </a:lnTo>
                  <a:lnTo>
                    <a:pt x="355" y="167"/>
                  </a:lnTo>
                  <a:lnTo>
                    <a:pt x="364" y="151"/>
                  </a:lnTo>
                  <a:lnTo>
                    <a:pt x="369" y="91"/>
                  </a:lnTo>
                  <a:lnTo>
                    <a:pt x="360" y="52"/>
                  </a:lnTo>
                  <a:lnTo>
                    <a:pt x="353" y="44"/>
                  </a:lnTo>
                  <a:lnTo>
                    <a:pt x="277" y="17"/>
                  </a:lnTo>
                  <a:lnTo>
                    <a:pt x="242" y="18"/>
                  </a:lnTo>
                  <a:lnTo>
                    <a:pt x="242" y="1"/>
                  </a:lnTo>
                  <a:lnTo>
                    <a:pt x="241" y="2"/>
                  </a:lnTo>
                  <a:lnTo>
                    <a:pt x="234" y="2"/>
                  </a:lnTo>
                  <a:lnTo>
                    <a:pt x="227" y="4"/>
                  </a:lnTo>
                  <a:lnTo>
                    <a:pt x="221" y="3"/>
                  </a:lnTo>
                  <a:lnTo>
                    <a:pt x="217" y="1"/>
                  </a:lnTo>
                  <a:lnTo>
                    <a:pt x="213" y="0"/>
                  </a:lnTo>
                  <a:lnTo>
                    <a:pt x="203" y="5"/>
                  </a:lnTo>
                  <a:lnTo>
                    <a:pt x="190" y="7"/>
                  </a:lnTo>
                  <a:lnTo>
                    <a:pt x="178" y="16"/>
                  </a:lnTo>
                  <a:lnTo>
                    <a:pt x="172" y="17"/>
                  </a:lnTo>
                  <a:lnTo>
                    <a:pt x="167" y="19"/>
                  </a:lnTo>
                  <a:lnTo>
                    <a:pt x="164" y="4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2" name="Freeform 752"/>
            <p:cNvSpPr>
              <a:spLocks/>
            </p:cNvSpPr>
            <p:nvPr/>
          </p:nvSpPr>
          <p:spPr bwMode="auto">
            <a:xfrm>
              <a:off x="5134249" y="4573743"/>
              <a:ext cx="176978" cy="165958"/>
            </a:xfrm>
            <a:custGeom>
              <a:avLst/>
              <a:gdLst>
                <a:gd name="T0" fmla="*/ 0 w 369"/>
                <a:gd name="T1" fmla="*/ 0 h 348"/>
                <a:gd name="T2" fmla="*/ 0 w 369"/>
                <a:gd name="T3" fmla="*/ 0 h 348"/>
                <a:gd name="T4" fmla="*/ 0 w 369"/>
                <a:gd name="T5" fmla="*/ 0 h 348"/>
                <a:gd name="T6" fmla="*/ 0 w 369"/>
                <a:gd name="T7" fmla="*/ 0 h 348"/>
                <a:gd name="T8" fmla="*/ 0 w 369"/>
                <a:gd name="T9" fmla="*/ 0 h 348"/>
                <a:gd name="T10" fmla="*/ 0 w 369"/>
                <a:gd name="T11" fmla="*/ 0 h 348"/>
                <a:gd name="T12" fmla="*/ 0 w 369"/>
                <a:gd name="T13" fmla="*/ 0 h 348"/>
                <a:gd name="T14" fmla="*/ 0 w 369"/>
                <a:gd name="T15" fmla="*/ 0 h 348"/>
                <a:gd name="T16" fmla="*/ 0 w 369"/>
                <a:gd name="T17" fmla="*/ 0 h 348"/>
                <a:gd name="T18" fmla="*/ 0 w 369"/>
                <a:gd name="T19" fmla="*/ 0 h 348"/>
                <a:gd name="T20" fmla="*/ 0 w 369"/>
                <a:gd name="T21" fmla="*/ 0 h 348"/>
                <a:gd name="T22" fmla="*/ 0 w 369"/>
                <a:gd name="T23" fmla="*/ 0 h 348"/>
                <a:gd name="T24" fmla="*/ 0 w 369"/>
                <a:gd name="T25" fmla="*/ 0 h 348"/>
                <a:gd name="T26" fmla="*/ 0 w 369"/>
                <a:gd name="T27" fmla="*/ 0 h 348"/>
                <a:gd name="T28" fmla="*/ 0 w 369"/>
                <a:gd name="T29" fmla="*/ 0 h 348"/>
                <a:gd name="T30" fmla="*/ 0 w 369"/>
                <a:gd name="T31" fmla="*/ 0 h 348"/>
                <a:gd name="T32" fmla="*/ 0 w 369"/>
                <a:gd name="T33" fmla="*/ 0 h 348"/>
                <a:gd name="T34" fmla="*/ 0 w 369"/>
                <a:gd name="T35" fmla="*/ 0 h 348"/>
                <a:gd name="T36" fmla="*/ 0 w 369"/>
                <a:gd name="T37" fmla="*/ 0 h 348"/>
                <a:gd name="T38" fmla="*/ 0 w 369"/>
                <a:gd name="T39" fmla="*/ 0 h 348"/>
                <a:gd name="T40" fmla="*/ 0 w 369"/>
                <a:gd name="T41" fmla="*/ 0 h 348"/>
                <a:gd name="T42" fmla="*/ 0 w 369"/>
                <a:gd name="T43" fmla="*/ 0 h 348"/>
                <a:gd name="T44" fmla="*/ 0 w 369"/>
                <a:gd name="T45" fmla="*/ 0 h 348"/>
                <a:gd name="T46" fmla="*/ 0 w 369"/>
                <a:gd name="T47" fmla="*/ 0 h 348"/>
                <a:gd name="T48" fmla="*/ 0 w 369"/>
                <a:gd name="T49" fmla="*/ 0 h 348"/>
                <a:gd name="T50" fmla="*/ 0 w 369"/>
                <a:gd name="T51" fmla="*/ 0 h 348"/>
                <a:gd name="T52" fmla="*/ 0 w 369"/>
                <a:gd name="T53" fmla="*/ 0 h 348"/>
                <a:gd name="T54" fmla="*/ 0 w 369"/>
                <a:gd name="T55" fmla="*/ 0 h 348"/>
                <a:gd name="T56" fmla="*/ 0 w 369"/>
                <a:gd name="T57" fmla="*/ 0 h 348"/>
                <a:gd name="T58" fmla="*/ 0 w 369"/>
                <a:gd name="T59" fmla="*/ 0 h 348"/>
                <a:gd name="T60" fmla="*/ 0 w 369"/>
                <a:gd name="T61" fmla="*/ 0 h 348"/>
                <a:gd name="T62" fmla="*/ 0 w 369"/>
                <a:gd name="T63" fmla="*/ 0 h 348"/>
                <a:gd name="T64" fmla="*/ 0 w 369"/>
                <a:gd name="T65" fmla="*/ 0 h 348"/>
                <a:gd name="T66" fmla="*/ 0 w 369"/>
                <a:gd name="T67" fmla="*/ 0 h 348"/>
                <a:gd name="T68" fmla="*/ 0 w 369"/>
                <a:gd name="T69" fmla="*/ 0 h 348"/>
                <a:gd name="T70" fmla="*/ 0 w 369"/>
                <a:gd name="T71" fmla="*/ 0 h 348"/>
                <a:gd name="T72" fmla="*/ 0 w 369"/>
                <a:gd name="T73" fmla="*/ 0 h 348"/>
                <a:gd name="T74" fmla="*/ 0 w 369"/>
                <a:gd name="T75" fmla="*/ 0 h 348"/>
                <a:gd name="T76" fmla="*/ 0 w 369"/>
                <a:gd name="T77" fmla="*/ 0 h 348"/>
                <a:gd name="T78" fmla="*/ 0 w 369"/>
                <a:gd name="T79" fmla="*/ 0 h 348"/>
                <a:gd name="T80" fmla="*/ 0 w 369"/>
                <a:gd name="T81" fmla="*/ 0 h 348"/>
                <a:gd name="T82" fmla="*/ 0 w 369"/>
                <a:gd name="T83" fmla="*/ 0 h 348"/>
                <a:gd name="T84" fmla="*/ 0 w 369"/>
                <a:gd name="T85" fmla="*/ 0 h 348"/>
                <a:gd name="T86" fmla="*/ 0 w 369"/>
                <a:gd name="T87" fmla="*/ 0 h 348"/>
                <a:gd name="T88" fmla="*/ 0 w 369"/>
                <a:gd name="T89" fmla="*/ 0 h 348"/>
                <a:gd name="T90" fmla="*/ 0 w 369"/>
                <a:gd name="T91" fmla="*/ 0 h 348"/>
                <a:gd name="T92" fmla="*/ 0 w 369"/>
                <a:gd name="T93" fmla="*/ 0 h 34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69"/>
                <a:gd name="T142" fmla="*/ 0 h 348"/>
                <a:gd name="T143" fmla="*/ 369 w 369"/>
                <a:gd name="T144" fmla="*/ 348 h 34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69" h="348">
                  <a:moveTo>
                    <a:pt x="164" y="46"/>
                  </a:moveTo>
                  <a:lnTo>
                    <a:pt x="174" y="53"/>
                  </a:lnTo>
                  <a:lnTo>
                    <a:pt x="175" y="56"/>
                  </a:lnTo>
                  <a:lnTo>
                    <a:pt x="171" y="58"/>
                  </a:lnTo>
                  <a:lnTo>
                    <a:pt x="167" y="61"/>
                  </a:lnTo>
                  <a:lnTo>
                    <a:pt x="165" y="61"/>
                  </a:lnTo>
                  <a:lnTo>
                    <a:pt x="158" y="58"/>
                  </a:lnTo>
                  <a:lnTo>
                    <a:pt x="155" y="58"/>
                  </a:lnTo>
                  <a:lnTo>
                    <a:pt x="153" y="59"/>
                  </a:lnTo>
                  <a:lnTo>
                    <a:pt x="150" y="62"/>
                  </a:lnTo>
                  <a:lnTo>
                    <a:pt x="147" y="62"/>
                  </a:lnTo>
                  <a:lnTo>
                    <a:pt x="146" y="61"/>
                  </a:lnTo>
                  <a:lnTo>
                    <a:pt x="144" y="61"/>
                  </a:lnTo>
                  <a:lnTo>
                    <a:pt x="142" y="63"/>
                  </a:lnTo>
                  <a:lnTo>
                    <a:pt x="137" y="65"/>
                  </a:lnTo>
                  <a:lnTo>
                    <a:pt x="135" y="68"/>
                  </a:lnTo>
                  <a:lnTo>
                    <a:pt x="133" y="70"/>
                  </a:lnTo>
                  <a:lnTo>
                    <a:pt x="135" y="72"/>
                  </a:lnTo>
                  <a:lnTo>
                    <a:pt x="133" y="74"/>
                  </a:lnTo>
                  <a:lnTo>
                    <a:pt x="132" y="74"/>
                  </a:lnTo>
                  <a:lnTo>
                    <a:pt x="130" y="73"/>
                  </a:lnTo>
                  <a:lnTo>
                    <a:pt x="124" y="76"/>
                  </a:lnTo>
                  <a:lnTo>
                    <a:pt x="121" y="78"/>
                  </a:lnTo>
                  <a:lnTo>
                    <a:pt x="121" y="81"/>
                  </a:lnTo>
                  <a:lnTo>
                    <a:pt x="115" y="82"/>
                  </a:lnTo>
                  <a:lnTo>
                    <a:pt x="112" y="87"/>
                  </a:lnTo>
                  <a:lnTo>
                    <a:pt x="109" y="92"/>
                  </a:lnTo>
                  <a:lnTo>
                    <a:pt x="105" y="95"/>
                  </a:lnTo>
                  <a:lnTo>
                    <a:pt x="104" y="97"/>
                  </a:lnTo>
                  <a:lnTo>
                    <a:pt x="100" y="99"/>
                  </a:lnTo>
                  <a:lnTo>
                    <a:pt x="95" y="107"/>
                  </a:lnTo>
                  <a:lnTo>
                    <a:pt x="89" y="111"/>
                  </a:lnTo>
                  <a:lnTo>
                    <a:pt x="85" y="110"/>
                  </a:lnTo>
                  <a:lnTo>
                    <a:pt x="79" y="117"/>
                  </a:lnTo>
                  <a:lnTo>
                    <a:pt x="75" y="116"/>
                  </a:lnTo>
                  <a:lnTo>
                    <a:pt x="69" y="119"/>
                  </a:lnTo>
                  <a:lnTo>
                    <a:pt x="66" y="118"/>
                  </a:lnTo>
                  <a:lnTo>
                    <a:pt x="63" y="114"/>
                  </a:lnTo>
                  <a:lnTo>
                    <a:pt x="59" y="112"/>
                  </a:lnTo>
                  <a:lnTo>
                    <a:pt x="53" y="113"/>
                  </a:lnTo>
                  <a:lnTo>
                    <a:pt x="49" y="112"/>
                  </a:lnTo>
                  <a:lnTo>
                    <a:pt x="35" y="115"/>
                  </a:lnTo>
                  <a:lnTo>
                    <a:pt x="22" y="110"/>
                  </a:lnTo>
                  <a:lnTo>
                    <a:pt x="6" y="112"/>
                  </a:lnTo>
                  <a:lnTo>
                    <a:pt x="3" y="111"/>
                  </a:lnTo>
                  <a:lnTo>
                    <a:pt x="0" y="108"/>
                  </a:lnTo>
                  <a:lnTo>
                    <a:pt x="1" y="115"/>
                  </a:lnTo>
                  <a:lnTo>
                    <a:pt x="15" y="140"/>
                  </a:lnTo>
                  <a:lnTo>
                    <a:pt x="23" y="148"/>
                  </a:lnTo>
                  <a:lnTo>
                    <a:pt x="24" y="158"/>
                  </a:lnTo>
                  <a:lnTo>
                    <a:pt x="67" y="213"/>
                  </a:lnTo>
                  <a:lnTo>
                    <a:pt x="82" y="216"/>
                  </a:lnTo>
                  <a:lnTo>
                    <a:pt x="92" y="223"/>
                  </a:lnTo>
                  <a:lnTo>
                    <a:pt x="101" y="235"/>
                  </a:lnTo>
                  <a:lnTo>
                    <a:pt x="111" y="239"/>
                  </a:lnTo>
                  <a:lnTo>
                    <a:pt x="120" y="248"/>
                  </a:lnTo>
                  <a:lnTo>
                    <a:pt x="124" y="283"/>
                  </a:lnTo>
                  <a:lnTo>
                    <a:pt x="129" y="293"/>
                  </a:lnTo>
                  <a:lnTo>
                    <a:pt x="144" y="306"/>
                  </a:lnTo>
                  <a:lnTo>
                    <a:pt x="166" y="307"/>
                  </a:lnTo>
                  <a:lnTo>
                    <a:pt x="196" y="323"/>
                  </a:lnTo>
                  <a:lnTo>
                    <a:pt x="206" y="319"/>
                  </a:lnTo>
                  <a:lnTo>
                    <a:pt x="233" y="327"/>
                  </a:lnTo>
                  <a:lnTo>
                    <a:pt x="265" y="328"/>
                  </a:lnTo>
                  <a:lnTo>
                    <a:pt x="283" y="334"/>
                  </a:lnTo>
                  <a:lnTo>
                    <a:pt x="296" y="346"/>
                  </a:lnTo>
                  <a:lnTo>
                    <a:pt x="300" y="347"/>
                  </a:lnTo>
                  <a:lnTo>
                    <a:pt x="301" y="348"/>
                  </a:lnTo>
                  <a:lnTo>
                    <a:pt x="302" y="347"/>
                  </a:lnTo>
                  <a:lnTo>
                    <a:pt x="302" y="335"/>
                  </a:lnTo>
                  <a:lnTo>
                    <a:pt x="304" y="324"/>
                  </a:lnTo>
                  <a:lnTo>
                    <a:pt x="309" y="316"/>
                  </a:lnTo>
                  <a:lnTo>
                    <a:pt x="326" y="304"/>
                  </a:lnTo>
                  <a:lnTo>
                    <a:pt x="362" y="216"/>
                  </a:lnTo>
                  <a:lnTo>
                    <a:pt x="355" y="167"/>
                  </a:lnTo>
                  <a:lnTo>
                    <a:pt x="364" y="151"/>
                  </a:lnTo>
                  <a:lnTo>
                    <a:pt x="369" y="91"/>
                  </a:lnTo>
                  <a:lnTo>
                    <a:pt x="360" y="52"/>
                  </a:lnTo>
                  <a:lnTo>
                    <a:pt x="353" y="44"/>
                  </a:lnTo>
                  <a:lnTo>
                    <a:pt x="277" y="17"/>
                  </a:lnTo>
                  <a:lnTo>
                    <a:pt x="242" y="18"/>
                  </a:lnTo>
                  <a:lnTo>
                    <a:pt x="242" y="1"/>
                  </a:lnTo>
                  <a:lnTo>
                    <a:pt x="241" y="2"/>
                  </a:lnTo>
                  <a:lnTo>
                    <a:pt x="234" y="2"/>
                  </a:lnTo>
                  <a:lnTo>
                    <a:pt x="227" y="4"/>
                  </a:lnTo>
                  <a:lnTo>
                    <a:pt x="221" y="3"/>
                  </a:lnTo>
                  <a:lnTo>
                    <a:pt x="217" y="1"/>
                  </a:lnTo>
                  <a:lnTo>
                    <a:pt x="213" y="0"/>
                  </a:lnTo>
                  <a:lnTo>
                    <a:pt x="203" y="5"/>
                  </a:lnTo>
                  <a:lnTo>
                    <a:pt x="190" y="7"/>
                  </a:lnTo>
                  <a:lnTo>
                    <a:pt x="178" y="16"/>
                  </a:lnTo>
                  <a:lnTo>
                    <a:pt x="172" y="17"/>
                  </a:lnTo>
                  <a:lnTo>
                    <a:pt x="167" y="19"/>
                  </a:lnTo>
                  <a:lnTo>
                    <a:pt x="164" y="4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3" name="Freeform 753"/>
            <p:cNvSpPr>
              <a:spLocks/>
            </p:cNvSpPr>
            <p:nvPr/>
          </p:nvSpPr>
          <p:spPr bwMode="auto">
            <a:xfrm>
              <a:off x="5058617" y="3689567"/>
              <a:ext cx="378157" cy="450456"/>
            </a:xfrm>
            <a:custGeom>
              <a:avLst/>
              <a:gdLst>
                <a:gd name="T0" fmla="*/ 0 w 780"/>
                <a:gd name="T1" fmla="*/ 1 h 941"/>
                <a:gd name="T2" fmla="*/ 0 w 780"/>
                <a:gd name="T3" fmla="*/ 1 h 941"/>
                <a:gd name="T4" fmla="*/ 0 w 780"/>
                <a:gd name="T5" fmla="*/ 1 h 941"/>
                <a:gd name="T6" fmla="*/ 0 w 780"/>
                <a:gd name="T7" fmla="*/ 1 h 941"/>
                <a:gd name="T8" fmla="*/ 0 w 780"/>
                <a:gd name="T9" fmla="*/ 1 h 941"/>
                <a:gd name="T10" fmla="*/ 0 w 780"/>
                <a:gd name="T11" fmla="*/ 1 h 941"/>
                <a:gd name="T12" fmla="*/ 0 w 780"/>
                <a:gd name="T13" fmla="*/ 1 h 941"/>
                <a:gd name="T14" fmla="*/ 0 w 780"/>
                <a:gd name="T15" fmla="*/ 1 h 941"/>
                <a:gd name="T16" fmla="*/ 0 w 780"/>
                <a:gd name="T17" fmla="*/ 1 h 941"/>
                <a:gd name="T18" fmla="*/ 0 w 780"/>
                <a:gd name="T19" fmla="*/ 1 h 941"/>
                <a:gd name="T20" fmla="*/ 0 w 780"/>
                <a:gd name="T21" fmla="*/ 1 h 941"/>
                <a:gd name="T22" fmla="*/ 0 w 780"/>
                <a:gd name="T23" fmla="*/ 1 h 941"/>
                <a:gd name="T24" fmla="*/ 0 w 780"/>
                <a:gd name="T25" fmla="*/ 1 h 941"/>
                <a:gd name="T26" fmla="*/ 0 w 780"/>
                <a:gd name="T27" fmla="*/ 1 h 941"/>
                <a:gd name="T28" fmla="*/ 0 w 780"/>
                <a:gd name="T29" fmla="*/ 1 h 941"/>
                <a:gd name="T30" fmla="*/ 0 w 780"/>
                <a:gd name="T31" fmla="*/ 1 h 941"/>
                <a:gd name="T32" fmla="*/ 0 w 780"/>
                <a:gd name="T33" fmla="*/ 1 h 941"/>
                <a:gd name="T34" fmla="*/ 0 w 780"/>
                <a:gd name="T35" fmla="*/ 1 h 941"/>
                <a:gd name="T36" fmla="*/ 1 w 780"/>
                <a:gd name="T37" fmla="*/ 1 h 941"/>
                <a:gd name="T38" fmla="*/ 1 w 780"/>
                <a:gd name="T39" fmla="*/ 1 h 941"/>
                <a:gd name="T40" fmla="*/ 1 w 780"/>
                <a:gd name="T41" fmla="*/ 1 h 941"/>
                <a:gd name="T42" fmla="*/ 1 w 780"/>
                <a:gd name="T43" fmla="*/ 1 h 941"/>
                <a:gd name="T44" fmla="*/ 1 w 780"/>
                <a:gd name="T45" fmla="*/ 1 h 941"/>
                <a:gd name="T46" fmla="*/ 1 w 780"/>
                <a:gd name="T47" fmla="*/ 1 h 941"/>
                <a:gd name="T48" fmla="*/ 1 w 780"/>
                <a:gd name="T49" fmla="*/ 1 h 941"/>
                <a:gd name="T50" fmla="*/ 1 w 780"/>
                <a:gd name="T51" fmla="*/ 1 h 941"/>
                <a:gd name="T52" fmla="*/ 1 w 780"/>
                <a:gd name="T53" fmla="*/ 1 h 941"/>
                <a:gd name="T54" fmla="*/ 1 w 780"/>
                <a:gd name="T55" fmla="*/ 1 h 941"/>
                <a:gd name="T56" fmla="*/ 1 w 780"/>
                <a:gd name="T57" fmla="*/ 1 h 941"/>
                <a:gd name="T58" fmla="*/ 1 w 780"/>
                <a:gd name="T59" fmla="*/ 1 h 941"/>
                <a:gd name="T60" fmla="*/ 1 w 780"/>
                <a:gd name="T61" fmla="*/ 1 h 941"/>
                <a:gd name="T62" fmla="*/ 1 w 780"/>
                <a:gd name="T63" fmla="*/ 1 h 941"/>
                <a:gd name="T64" fmla="*/ 1 w 780"/>
                <a:gd name="T65" fmla="*/ 1 h 941"/>
                <a:gd name="T66" fmla="*/ 1 w 780"/>
                <a:gd name="T67" fmla="*/ 1 h 941"/>
                <a:gd name="T68" fmla="*/ 1 w 780"/>
                <a:gd name="T69" fmla="*/ 0 h 941"/>
                <a:gd name="T70" fmla="*/ 1 w 780"/>
                <a:gd name="T71" fmla="*/ 0 h 941"/>
                <a:gd name="T72" fmla="*/ 1 w 780"/>
                <a:gd name="T73" fmla="*/ 0 h 941"/>
                <a:gd name="T74" fmla="*/ 1 w 780"/>
                <a:gd name="T75" fmla="*/ 0 h 941"/>
                <a:gd name="T76" fmla="*/ 1 w 780"/>
                <a:gd name="T77" fmla="*/ 0 h 941"/>
                <a:gd name="T78" fmla="*/ 1 w 780"/>
                <a:gd name="T79" fmla="*/ 0 h 941"/>
                <a:gd name="T80" fmla="*/ 1 w 780"/>
                <a:gd name="T81" fmla="*/ 0 h 941"/>
                <a:gd name="T82" fmla="*/ 1 w 780"/>
                <a:gd name="T83" fmla="*/ 0 h 941"/>
                <a:gd name="T84" fmla="*/ 1 w 780"/>
                <a:gd name="T85" fmla="*/ 0 h 941"/>
                <a:gd name="T86" fmla="*/ 1 w 780"/>
                <a:gd name="T87" fmla="*/ 0 h 941"/>
                <a:gd name="T88" fmla="*/ 1 w 780"/>
                <a:gd name="T89" fmla="*/ 0 h 941"/>
                <a:gd name="T90" fmla="*/ 1 w 780"/>
                <a:gd name="T91" fmla="*/ 0 h 941"/>
                <a:gd name="T92" fmla="*/ 1 w 780"/>
                <a:gd name="T93" fmla="*/ 0 h 941"/>
                <a:gd name="T94" fmla="*/ 0 w 780"/>
                <a:gd name="T95" fmla="*/ 0 h 9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80"/>
                <a:gd name="T145" fmla="*/ 0 h 941"/>
                <a:gd name="T146" fmla="*/ 780 w 780"/>
                <a:gd name="T147" fmla="*/ 941 h 9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80" h="941">
                  <a:moveTo>
                    <a:pt x="101" y="180"/>
                  </a:moveTo>
                  <a:lnTo>
                    <a:pt x="101" y="362"/>
                  </a:lnTo>
                  <a:lnTo>
                    <a:pt x="52" y="366"/>
                  </a:lnTo>
                  <a:lnTo>
                    <a:pt x="51" y="368"/>
                  </a:lnTo>
                  <a:lnTo>
                    <a:pt x="48" y="385"/>
                  </a:lnTo>
                  <a:lnTo>
                    <a:pt x="20" y="424"/>
                  </a:lnTo>
                  <a:lnTo>
                    <a:pt x="21" y="442"/>
                  </a:lnTo>
                  <a:lnTo>
                    <a:pt x="20" y="446"/>
                  </a:lnTo>
                  <a:lnTo>
                    <a:pt x="19" y="447"/>
                  </a:lnTo>
                  <a:lnTo>
                    <a:pt x="13" y="450"/>
                  </a:lnTo>
                  <a:lnTo>
                    <a:pt x="11" y="455"/>
                  </a:lnTo>
                  <a:lnTo>
                    <a:pt x="9" y="476"/>
                  </a:lnTo>
                  <a:lnTo>
                    <a:pt x="1" y="493"/>
                  </a:lnTo>
                  <a:lnTo>
                    <a:pt x="0" y="511"/>
                  </a:lnTo>
                  <a:lnTo>
                    <a:pt x="3" y="511"/>
                  </a:lnTo>
                  <a:lnTo>
                    <a:pt x="21" y="507"/>
                  </a:lnTo>
                  <a:lnTo>
                    <a:pt x="20" y="519"/>
                  </a:lnTo>
                  <a:lnTo>
                    <a:pt x="35" y="563"/>
                  </a:lnTo>
                  <a:lnTo>
                    <a:pt x="36" y="564"/>
                  </a:lnTo>
                  <a:lnTo>
                    <a:pt x="42" y="568"/>
                  </a:lnTo>
                  <a:lnTo>
                    <a:pt x="45" y="571"/>
                  </a:lnTo>
                  <a:lnTo>
                    <a:pt x="47" y="586"/>
                  </a:lnTo>
                  <a:lnTo>
                    <a:pt x="39" y="589"/>
                  </a:lnTo>
                  <a:lnTo>
                    <a:pt x="77" y="637"/>
                  </a:lnTo>
                  <a:lnTo>
                    <a:pt x="81" y="651"/>
                  </a:lnTo>
                  <a:lnTo>
                    <a:pt x="74" y="679"/>
                  </a:lnTo>
                  <a:lnTo>
                    <a:pt x="75" y="691"/>
                  </a:lnTo>
                  <a:lnTo>
                    <a:pt x="85" y="700"/>
                  </a:lnTo>
                  <a:lnTo>
                    <a:pt x="105" y="703"/>
                  </a:lnTo>
                  <a:lnTo>
                    <a:pt x="110" y="715"/>
                  </a:lnTo>
                  <a:lnTo>
                    <a:pt x="120" y="721"/>
                  </a:lnTo>
                  <a:lnTo>
                    <a:pt x="139" y="721"/>
                  </a:lnTo>
                  <a:lnTo>
                    <a:pt x="154" y="732"/>
                  </a:lnTo>
                  <a:lnTo>
                    <a:pt x="156" y="736"/>
                  </a:lnTo>
                  <a:lnTo>
                    <a:pt x="154" y="745"/>
                  </a:lnTo>
                  <a:lnTo>
                    <a:pt x="159" y="755"/>
                  </a:lnTo>
                  <a:lnTo>
                    <a:pt x="191" y="775"/>
                  </a:lnTo>
                  <a:lnTo>
                    <a:pt x="197" y="783"/>
                  </a:lnTo>
                  <a:lnTo>
                    <a:pt x="207" y="789"/>
                  </a:lnTo>
                  <a:lnTo>
                    <a:pt x="214" y="807"/>
                  </a:lnTo>
                  <a:lnTo>
                    <a:pt x="221" y="815"/>
                  </a:lnTo>
                  <a:lnTo>
                    <a:pt x="222" y="825"/>
                  </a:lnTo>
                  <a:lnTo>
                    <a:pt x="230" y="827"/>
                  </a:lnTo>
                  <a:lnTo>
                    <a:pt x="256" y="843"/>
                  </a:lnTo>
                  <a:lnTo>
                    <a:pt x="261" y="851"/>
                  </a:lnTo>
                  <a:lnTo>
                    <a:pt x="262" y="861"/>
                  </a:lnTo>
                  <a:lnTo>
                    <a:pt x="273" y="877"/>
                  </a:lnTo>
                  <a:lnTo>
                    <a:pt x="283" y="884"/>
                  </a:lnTo>
                  <a:lnTo>
                    <a:pt x="293" y="900"/>
                  </a:lnTo>
                  <a:lnTo>
                    <a:pt x="312" y="907"/>
                  </a:lnTo>
                  <a:lnTo>
                    <a:pt x="318" y="905"/>
                  </a:lnTo>
                  <a:lnTo>
                    <a:pt x="324" y="898"/>
                  </a:lnTo>
                  <a:lnTo>
                    <a:pt x="346" y="903"/>
                  </a:lnTo>
                  <a:lnTo>
                    <a:pt x="355" y="902"/>
                  </a:lnTo>
                  <a:lnTo>
                    <a:pt x="367" y="893"/>
                  </a:lnTo>
                  <a:lnTo>
                    <a:pt x="421" y="940"/>
                  </a:lnTo>
                  <a:lnTo>
                    <a:pt x="426" y="939"/>
                  </a:lnTo>
                  <a:lnTo>
                    <a:pt x="433" y="935"/>
                  </a:lnTo>
                  <a:lnTo>
                    <a:pt x="444" y="935"/>
                  </a:lnTo>
                  <a:lnTo>
                    <a:pt x="454" y="937"/>
                  </a:lnTo>
                  <a:lnTo>
                    <a:pt x="462" y="935"/>
                  </a:lnTo>
                  <a:lnTo>
                    <a:pt x="473" y="935"/>
                  </a:lnTo>
                  <a:lnTo>
                    <a:pt x="478" y="941"/>
                  </a:lnTo>
                  <a:lnTo>
                    <a:pt x="546" y="933"/>
                  </a:lnTo>
                  <a:lnTo>
                    <a:pt x="569" y="918"/>
                  </a:lnTo>
                  <a:lnTo>
                    <a:pt x="569" y="916"/>
                  </a:lnTo>
                  <a:lnTo>
                    <a:pt x="569" y="919"/>
                  </a:lnTo>
                  <a:lnTo>
                    <a:pt x="582" y="901"/>
                  </a:lnTo>
                  <a:lnTo>
                    <a:pt x="593" y="896"/>
                  </a:lnTo>
                  <a:lnTo>
                    <a:pt x="658" y="895"/>
                  </a:lnTo>
                  <a:lnTo>
                    <a:pt x="659" y="861"/>
                  </a:lnTo>
                  <a:lnTo>
                    <a:pt x="652" y="856"/>
                  </a:lnTo>
                  <a:lnTo>
                    <a:pt x="633" y="852"/>
                  </a:lnTo>
                  <a:lnTo>
                    <a:pt x="625" y="847"/>
                  </a:lnTo>
                  <a:lnTo>
                    <a:pt x="605" y="798"/>
                  </a:lnTo>
                  <a:lnTo>
                    <a:pt x="579" y="779"/>
                  </a:lnTo>
                  <a:lnTo>
                    <a:pt x="574" y="772"/>
                  </a:lnTo>
                  <a:lnTo>
                    <a:pt x="572" y="763"/>
                  </a:lnTo>
                  <a:lnTo>
                    <a:pt x="565" y="755"/>
                  </a:lnTo>
                  <a:lnTo>
                    <a:pt x="558" y="750"/>
                  </a:lnTo>
                  <a:lnTo>
                    <a:pt x="548" y="748"/>
                  </a:lnTo>
                  <a:lnTo>
                    <a:pt x="541" y="748"/>
                  </a:lnTo>
                  <a:lnTo>
                    <a:pt x="535" y="744"/>
                  </a:lnTo>
                  <a:lnTo>
                    <a:pt x="528" y="743"/>
                  </a:lnTo>
                  <a:lnTo>
                    <a:pt x="524" y="740"/>
                  </a:lnTo>
                  <a:lnTo>
                    <a:pt x="527" y="732"/>
                  </a:lnTo>
                  <a:lnTo>
                    <a:pt x="532" y="729"/>
                  </a:lnTo>
                  <a:lnTo>
                    <a:pt x="532" y="715"/>
                  </a:lnTo>
                  <a:lnTo>
                    <a:pt x="541" y="713"/>
                  </a:lnTo>
                  <a:lnTo>
                    <a:pt x="561" y="715"/>
                  </a:lnTo>
                  <a:lnTo>
                    <a:pt x="570" y="711"/>
                  </a:lnTo>
                  <a:lnTo>
                    <a:pt x="577" y="706"/>
                  </a:lnTo>
                  <a:lnTo>
                    <a:pt x="581" y="616"/>
                  </a:lnTo>
                  <a:lnTo>
                    <a:pt x="584" y="618"/>
                  </a:lnTo>
                  <a:lnTo>
                    <a:pt x="593" y="601"/>
                  </a:lnTo>
                  <a:lnTo>
                    <a:pt x="599" y="597"/>
                  </a:lnTo>
                  <a:lnTo>
                    <a:pt x="610" y="597"/>
                  </a:lnTo>
                  <a:lnTo>
                    <a:pt x="613" y="593"/>
                  </a:lnTo>
                  <a:lnTo>
                    <a:pt x="622" y="558"/>
                  </a:lnTo>
                  <a:lnTo>
                    <a:pt x="660" y="508"/>
                  </a:lnTo>
                  <a:lnTo>
                    <a:pt x="667" y="506"/>
                  </a:lnTo>
                  <a:lnTo>
                    <a:pt x="673" y="499"/>
                  </a:lnTo>
                  <a:lnTo>
                    <a:pt x="688" y="436"/>
                  </a:lnTo>
                  <a:lnTo>
                    <a:pt x="686" y="405"/>
                  </a:lnTo>
                  <a:lnTo>
                    <a:pt x="713" y="299"/>
                  </a:lnTo>
                  <a:lnTo>
                    <a:pt x="724" y="298"/>
                  </a:lnTo>
                  <a:lnTo>
                    <a:pt x="732" y="293"/>
                  </a:lnTo>
                  <a:lnTo>
                    <a:pt x="736" y="286"/>
                  </a:lnTo>
                  <a:lnTo>
                    <a:pt x="772" y="271"/>
                  </a:lnTo>
                  <a:lnTo>
                    <a:pt x="780" y="250"/>
                  </a:lnTo>
                  <a:lnTo>
                    <a:pt x="777" y="242"/>
                  </a:lnTo>
                  <a:lnTo>
                    <a:pt x="773" y="242"/>
                  </a:lnTo>
                  <a:lnTo>
                    <a:pt x="770" y="240"/>
                  </a:lnTo>
                  <a:lnTo>
                    <a:pt x="766" y="241"/>
                  </a:lnTo>
                  <a:lnTo>
                    <a:pt x="761" y="231"/>
                  </a:lnTo>
                  <a:lnTo>
                    <a:pt x="756" y="226"/>
                  </a:lnTo>
                  <a:lnTo>
                    <a:pt x="733" y="216"/>
                  </a:lnTo>
                  <a:lnTo>
                    <a:pt x="728" y="209"/>
                  </a:lnTo>
                  <a:lnTo>
                    <a:pt x="718" y="100"/>
                  </a:lnTo>
                  <a:lnTo>
                    <a:pt x="721" y="101"/>
                  </a:lnTo>
                  <a:lnTo>
                    <a:pt x="719" y="94"/>
                  </a:lnTo>
                  <a:lnTo>
                    <a:pt x="706" y="79"/>
                  </a:lnTo>
                  <a:lnTo>
                    <a:pt x="703" y="55"/>
                  </a:lnTo>
                  <a:lnTo>
                    <a:pt x="694" y="41"/>
                  </a:lnTo>
                  <a:lnTo>
                    <a:pt x="686" y="37"/>
                  </a:lnTo>
                  <a:lnTo>
                    <a:pt x="677" y="25"/>
                  </a:lnTo>
                  <a:lnTo>
                    <a:pt x="654" y="15"/>
                  </a:lnTo>
                  <a:lnTo>
                    <a:pt x="644" y="0"/>
                  </a:lnTo>
                  <a:lnTo>
                    <a:pt x="625" y="16"/>
                  </a:lnTo>
                  <a:lnTo>
                    <a:pt x="613" y="12"/>
                  </a:lnTo>
                  <a:lnTo>
                    <a:pt x="602" y="38"/>
                  </a:lnTo>
                  <a:lnTo>
                    <a:pt x="577" y="44"/>
                  </a:lnTo>
                  <a:lnTo>
                    <a:pt x="571" y="66"/>
                  </a:lnTo>
                  <a:lnTo>
                    <a:pt x="548" y="67"/>
                  </a:lnTo>
                  <a:lnTo>
                    <a:pt x="531" y="56"/>
                  </a:lnTo>
                  <a:lnTo>
                    <a:pt x="449" y="55"/>
                  </a:lnTo>
                  <a:lnTo>
                    <a:pt x="453" y="46"/>
                  </a:lnTo>
                  <a:lnTo>
                    <a:pt x="451" y="46"/>
                  </a:lnTo>
                  <a:lnTo>
                    <a:pt x="449" y="44"/>
                  </a:lnTo>
                  <a:lnTo>
                    <a:pt x="447" y="44"/>
                  </a:lnTo>
                  <a:lnTo>
                    <a:pt x="439" y="55"/>
                  </a:lnTo>
                  <a:lnTo>
                    <a:pt x="148" y="55"/>
                  </a:lnTo>
                  <a:lnTo>
                    <a:pt x="148" y="150"/>
                  </a:lnTo>
                  <a:lnTo>
                    <a:pt x="101" y="152"/>
                  </a:lnTo>
                  <a:lnTo>
                    <a:pt x="101" y="18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4" name="Freeform 754"/>
            <p:cNvSpPr>
              <a:spLocks/>
            </p:cNvSpPr>
            <p:nvPr/>
          </p:nvSpPr>
          <p:spPr bwMode="auto">
            <a:xfrm>
              <a:off x="5058617" y="3689567"/>
              <a:ext cx="378157" cy="450456"/>
            </a:xfrm>
            <a:custGeom>
              <a:avLst/>
              <a:gdLst>
                <a:gd name="T0" fmla="*/ 0 w 780"/>
                <a:gd name="T1" fmla="*/ 1 h 941"/>
                <a:gd name="T2" fmla="*/ 0 w 780"/>
                <a:gd name="T3" fmla="*/ 1 h 941"/>
                <a:gd name="T4" fmla="*/ 0 w 780"/>
                <a:gd name="T5" fmla="*/ 1 h 941"/>
                <a:gd name="T6" fmla="*/ 0 w 780"/>
                <a:gd name="T7" fmla="*/ 1 h 941"/>
                <a:gd name="T8" fmla="*/ 0 w 780"/>
                <a:gd name="T9" fmla="*/ 1 h 941"/>
                <a:gd name="T10" fmla="*/ 0 w 780"/>
                <a:gd name="T11" fmla="*/ 1 h 941"/>
                <a:gd name="T12" fmla="*/ 0 w 780"/>
                <a:gd name="T13" fmla="*/ 1 h 941"/>
                <a:gd name="T14" fmla="*/ 0 w 780"/>
                <a:gd name="T15" fmla="*/ 1 h 941"/>
                <a:gd name="T16" fmla="*/ 0 w 780"/>
                <a:gd name="T17" fmla="*/ 1 h 941"/>
                <a:gd name="T18" fmla="*/ 0 w 780"/>
                <a:gd name="T19" fmla="*/ 1 h 941"/>
                <a:gd name="T20" fmla="*/ 0 w 780"/>
                <a:gd name="T21" fmla="*/ 1 h 941"/>
                <a:gd name="T22" fmla="*/ 0 w 780"/>
                <a:gd name="T23" fmla="*/ 1 h 941"/>
                <a:gd name="T24" fmla="*/ 0 w 780"/>
                <a:gd name="T25" fmla="*/ 1 h 941"/>
                <a:gd name="T26" fmla="*/ 0 w 780"/>
                <a:gd name="T27" fmla="*/ 1 h 941"/>
                <a:gd name="T28" fmla="*/ 0 w 780"/>
                <a:gd name="T29" fmla="*/ 1 h 941"/>
                <a:gd name="T30" fmla="*/ 0 w 780"/>
                <a:gd name="T31" fmla="*/ 1 h 941"/>
                <a:gd name="T32" fmla="*/ 0 w 780"/>
                <a:gd name="T33" fmla="*/ 1 h 941"/>
                <a:gd name="T34" fmla="*/ 0 w 780"/>
                <a:gd name="T35" fmla="*/ 1 h 941"/>
                <a:gd name="T36" fmla="*/ 1 w 780"/>
                <a:gd name="T37" fmla="*/ 1 h 941"/>
                <a:gd name="T38" fmla="*/ 1 w 780"/>
                <a:gd name="T39" fmla="*/ 1 h 941"/>
                <a:gd name="T40" fmla="*/ 1 w 780"/>
                <a:gd name="T41" fmla="*/ 1 h 941"/>
                <a:gd name="T42" fmla="*/ 1 w 780"/>
                <a:gd name="T43" fmla="*/ 1 h 941"/>
                <a:gd name="T44" fmla="*/ 1 w 780"/>
                <a:gd name="T45" fmla="*/ 1 h 941"/>
                <a:gd name="T46" fmla="*/ 1 w 780"/>
                <a:gd name="T47" fmla="*/ 1 h 941"/>
                <a:gd name="T48" fmla="*/ 1 w 780"/>
                <a:gd name="T49" fmla="*/ 1 h 941"/>
                <a:gd name="T50" fmla="*/ 1 w 780"/>
                <a:gd name="T51" fmla="*/ 1 h 941"/>
                <a:gd name="T52" fmla="*/ 1 w 780"/>
                <a:gd name="T53" fmla="*/ 1 h 941"/>
                <a:gd name="T54" fmla="*/ 1 w 780"/>
                <a:gd name="T55" fmla="*/ 1 h 941"/>
                <a:gd name="T56" fmla="*/ 1 w 780"/>
                <a:gd name="T57" fmla="*/ 1 h 941"/>
                <a:gd name="T58" fmla="*/ 1 w 780"/>
                <a:gd name="T59" fmla="*/ 1 h 941"/>
                <a:gd name="T60" fmla="*/ 1 w 780"/>
                <a:gd name="T61" fmla="*/ 1 h 941"/>
                <a:gd name="T62" fmla="*/ 1 w 780"/>
                <a:gd name="T63" fmla="*/ 1 h 941"/>
                <a:gd name="T64" fmla="*/ 1 w 780"/>
                <a:gd name="T65" fmla="*/ 1 h 941"/>
                <a:gd name="T66" fmla="*/ 1 w 780"/>
                <a:gd name="T67" fmla="*/ 1 h 941"/>
                <a:gd name="T68" fmla="*/ 1 w 780"/>
                <a:gd name="T69" fmla="*/ 0 h 941"/>
                <a:gd name="T70" fmla="*/ 1 w 780"/>
                <a:gd name="T71" fmla="*/ 0 h 941"/>
                <a:gd name="T72" fmla="*/ 1 w 780"/>
                <a:gd name="T73" fmla="*/ 0 h 941"/>
                <a:gd name="T74" fmla="*/ 1 w 780"/>
                <a:gd name="T75" fmla="*/ 0 h 941"/>
                <a:gd name="T76" fmla="*/ 1 w 780"/>
                <a:gd name="T77" fmla="*/ 0 h 941"/>
                <a:gd name="T78" fmla="*/ 1 w 780"/>
                <a:gd name="T79" fmla="*/ 0 h 941"/>
                <a:gd name="T80" fmla="*/ 1 w 780"/>
                <a:gd name="T81" fmla="*/ 0 h 941"/>
                <a:gd name="T82" fmla="*/ 1 w 780"/>
                <a:gd name="T83" fmla="*/ 0 h 941"/>
                <a:gd name="T84" fmla="*/ 1 w 780"/>
                <a:gd name="T85" fmla="*/ 0 h 941"/>
                <a:gd name="T86" fmla="*/ 1 w 780"/>
                <a:gd name="T87" fmla="*/ 0 h 941"/>
                <a:gd name="T88" fmla="*/ 1 w 780"/>
                <a:gd name="T89" fmla="*/ 0 h 941"/>
                <a:gd name="T90" fmla="*/ 1 w 780"/>
                <a:gd name="T91" fmla="*/ 0 h 941"/>
                <a:gd name="T92" fmla="*/ 1 w 780"/>
                <a:gd name="T93" fmla="*/ 0 h 941"/>
                <a:gd name="T94" fmla="*/ 0 w 780"/>
                <a:gd name="T95" fmla="*/ 0 h 9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80"/>
                <a:gd name="T145" fmla="*/ 0 h 941"/>
                <a:gd name="T146" fmla="*/ 780 w 780"/>
                <a:gd name="T147" fmla="*/ 941 h 9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80" h="941">
                  <a:moveTo>
                    <a:pt x="101" y="180"/>
                  </a:moveTo>
                  <a:lnTo>
                    <a:pt x="101" y="362"/>
                  </a:lnTo>
                  <a:lnTo>
                    <a:pt x="52" y="366"/>
                  </a:lnTo>
                  <a:lnTo>
                    <a:pt x="51" y="368"/>
                  </a:lnTo>
                  <a:lnTo>
                    <a:pt x="48" y="385"/>
                  </a:lnTo>
                  <a:lnTo>
                    <a:pt x="20" y="424"/>
                  </a:lnTo>
                  <a:lnTo>
                    <a:pt x="21" y="442"/>
                  </a:lnTo>
                  <a:lnTo>
                    <a:pt x="20" y="446"/>
                  </a:lnTo>
                  <a:lnTo>
                    <a:pt x="19" y="447"/>
                  </a:lnTo>
                  <a:lnTo>
                    <a:pt x="13" y="450"/>
                  </a:lnTo>
                  <a:lnTo>
                    <a:pt x="11" y="455"/>
                  </a:lnTo>
                  <a:lnTo>
                    <a:pt x="9" y="476"/>
                  </a:lnTo>
                  <a:lnTo>
                    <a:pt x="1" y="493"/>
                  </a:lnTo>
                  <a:lnTo>
                    <a:pt x="0" y="511"/>
                  </a:lnTo>
                  <a:lnTo>
                    <a:pt x="3" y="511"/>
                  </a:lnTo>
                  <a:lnTo>
                    <a:pt x="21" y="507"/>
                  </a:lnTo>
                  <a:lnTo>
                    <a:pt x="20" y="519"/>
                  </a:lnTo>
                  <a:lnTo>
                    <a:pt x="35" y="563"/>
                  </a:lnTo>
                  <a:lnTo>
                    <a:pt x="36" y="564"/>
                  </a:lnTo>
                  <a:lnTo>
                    <a:pt x="42" y="568"/>
                  </a:lnTo>
                  <a:lnTo>
                    <a:pt x="45" y="571"/>
                  </a:lnTo>
                  <a:lnTo>
                    <a:pt x="47" y="586"/>
                  </a:lnTo>
                  <a:lnTo>
                    <a:pt x="39" y="589"/>
                  </a:lnTo>
                  <a:lnTo>
                    <a:pt x="77" y="637"/>
                  </a:lnTo>
                  <a:lnTo>
                    <a:pt x="81" y="651"/>
                  </a:lnTo>
                  <a:lnTo>
                    <a:pt x="74" y="679"/>
                  </a:lnTo>
                  <a:lnTo>
                    <a:pt x="75" y="691"/>
                  </a:lnTo>
                  <a:lnTo>
                    <a:pt x="85" y="700"/>
                  </a:lnTo>
                  <a:lnTo>
                    <a:pt x="105" y="703"/>
                  </a:lnTo>
                  <a:lnTo>
                    <a:pt x="110" y="715"/>
                  </a:lnTo>
                  <a:lnTo>
                    <a:pt x="120" y="721"/>
                  </a:lnTo>
                  <a:lnTo>
                    <a:pt x="139" y="721"/>
                  </a:lnTo>
                  <a:lnTo>
                    <a:pt x="154" y="732"/>
                  </a:lnTo>
                  <a:lnTo>
                    <a:pt x="156" y="736"/>
                  </a:lnTo>
                  <a:lnTo>
                    <a:pt x="154" y="745"/>
                  </a:lnTo>
                  <a:lnTo>
                    <a:pt x="159" y="755"/>
                  </a:lnTo>
                  <a:lnTo>
                    <a:pt x="191" y="775"/>
                  </a:lnTo>
                  <a:lnTo>
                    <a:pt x="197" y="783"/>
                  </a:lnTo>
                  <a:lnTo>
                    <a:pt x="207" y="789"/>
                  </a:lnTo>
                  <a:lnTo>
                    <a:pt x="214" y="807"/>
                  </a:lnTo>
                  <a:lnTo>
                    <a:pt x="221" y="815"/>
                  </a:lnTo>
                  <a:lnTo>
                    <a:pt x="222" y="825"/>
                  </a:lnTo>
                  <a:lnTo>
                    <a:pt x="230" y="827"/>
                  </a:lnTo>
                  <a:lnTo>
                    <a:pt x="256" y="843"/>
                  </a:lnTo>
                  <a:lnTo>
                    <a:pt x="261" y="851"/>
                  </a:lnTo>
                  <a:lnTo>
                    <a:pt x="262" y="861"/>
                  </a:lnTo>
                  <a:lnTo>
                    <a:pt x="273" y="877"/>
                  </a:lnTo>
                  <a:lnTo>
                    <a:pt x="283" y="884"/>
                  </a:lnTo>
                  <a:lnTo>
                    <a:pt x="293" y="900"/>
                  </a:lnTo>
                  <a:lnTo>
                    <a:pt x="312" y="907"/>
                  </a:lnTo>
                  <a:lnTo>
                    <a:pt x="318" y="905"/>
                  </a:lnTo>
                  <a:lnTo>
                    <a:pt x="324" y="898"/>
                  </a:lnTo>
                  <a:lnTo>
                    <a:pt x="346" y="903"/>
                  </a:lnTo>
                  <a:lnTo>
                    <a:pt x="355" y="902"/>
                  </a:lnTo>
                  <a:lnTo>
                    <a:pt x="367" y="893"/>
                  </a:lnTo>
                  <a:lnTo>
                    <a:pt x="421" y="940"/>
                  </a:lnTo>
                  <a:lnTo>
                    <a:pt x="426" y="939"/>
                  </a:lnTo>
                  <a:lnTo>
                    <a:pt x="433" y="935"/>
                  </a:lnTo>
                  <a:lnTo>
                    <a:pt x="444" y="935"/>
                  </a:lnTo>
                  <a:lnTo>
                    <a:pt x="454" y="937"/>
                  </a:lnTo>
                  <a:lnTo>
                    <a:pt x="462" y="935"/>
                  </a:lnTo>
                  <a:lnTo>
                    <a:pt x="473" y="935"/>
                  </a:lnTo>
                  <a:lnTo>
                    <a:pt x="478" y="941"/>
                  </a:lnTo>
                  <a:lnTo>
                    <a:pt x="546" y="933"/>
                  </a:lnTo>
                  <a:lnTo>
                    <a:pt x="569" y="918"/>
                  </a:lnTo>
                  <a:lnTo>
                    <a:pt x="569" y="916"/>
                  </a:lnTo>
                  <a:lnTo>
                    <a:pt x="569" y="919"/>
                  </a:lnTo>
                  <a:lnTo>
                    <a:pt x="582" y="901"/>
                  </a:lnTo>
                  <a:lnTo>
                    <a:pt x="593" y="896"/>
                  </a:lnTo>
                  <a:lnTo>
                    <a:pt x="658" y="895"/>
                  </a:lnTo>
                  <a:lnTo>
                    <a:pt x="659" y="861"/>
                  </a:lnTo>
                  <a:lnTo>
                    <a:pt x="652" y="856"/>
                  </a:lnTo>
                  <a:lnTo>
                    <a:pt x="633" y="852"/>
                  </a:lnTo>
                  <a:lnTo>
                    <a:pt x="625" y="847"/>
                  </a:lnTo>
                  <a:lnTo>
                    <a:pt x="605" y="798"/>
                  </a:lnTo>
                  <a:lnTo>
                    <a:pt x="579" y="779"/>
                  </a:lnTo>
                  <a:lnTo>
                    <a:pt x="574" y="772"/>
                  </a:lnTo>
                  <a:lnTo>
                    <a:pt x="572" y="763"/>
                  </a:lnTo>
                  <a:lnTo>
                    <a:pt x="565" y="755"/>
                  </a:lnTo>
                  <a:lnTo>
                    <a:pt x="558" y="750"/>
                  </a:lnTo>
                  <a:lnTo>
                    <a:pt x="548" y="748"/>
                  </a:lnTo>
                  <a:lnTo>
                    <a:pt x="541" y="748"/>
                  </a:lnTo>
                  <a:lnTo>
                    <a:pt x="535" y="744"/>
                  </a:lnTo>
                  <a:lnTo>
                    <a:pt x="528" y="743"/>
                  </a:lnTo>
                  <a:lnTo>
                    <a:pt x="524" y="740"/>
                  </a:lnTo>
                  <a:lnTo>
                    <a:pt x="527" y="732"/>
                  </a:lnTo>
                  <a:lnTo>
                    <a:pt x="532" y="729"/>
                  </a:lnTo>
                  <a:lnTo>
                    <a:pt x="532" y="715"/>
                  </a:lnTo>
                  <a:lnTo>
                    <a:pt x="541" y="713"/>
                  </a:lnTo>
                  <a:lnTo>
                    <a:pt x="561" y="715"/>
                  </a:lnTo>
                  <a:lnTo>
                    <a:pt x="570" y="711"/>
                  </a:lnTo>
                  <a:lnTo>
                    <a:pt x="577" y="706"/>
                  </a:lnTo>
                  <a:lnTo>
                    <a:pt x="581" y="616"/>
                  </a:lnTo>
                  <a:lnTo>
                    <a:pt x="584" y="618"/>
                  </a:lnTo>
                  <a:lnTo>
                    <a:pt x="593" y="601"/>
                  </a:lnTo>
                  <a:lnTo>
                    <a:pt x="599" y="597"/>
                  </a:lnTo>
                  <a:lnTo>
                    <a:pt x="610" y="597"/>
                  </a:lnTo>
                  <a:lnTo>
                    <a:pt x="613" y="593"/>
                  </a:lnTo>
                  <a:lnTo>
                    <a:pt x="622" y="558"/>
                  </a:lnTo>
                  <a:lnTo>
                    <a:pt x="660" y="508"/>
                  </a:lnTo>
                  <a:lnTo>
                    <a:pt x="667" y="506"/>
                  </a:lnTo>
                  <a:lnTo>
                    <a:pt x="673" y="499"/>
                  </a:lnTo>
                  <a:lnTo>
                    <a:pt x="688" y="436"/>
                  </a:lnTo>
                  <a:lnTo>
                    <a:pt x="686" y="405"/>
                  </a:lnTo>
                  <a:lnTo>
                    <a:pt x="713" y="299"/>
                  </a:lnTo>
                  <a:lnTo>
                    <a:pt x="724" y="298"/>
                  </a:lnTo>
                  <a:lnTo>
                    <a:pt x="732" y="293"/>
                  </a:lnTo>
                  <a:lnTo>
                    <a:pt x="736" y="286"/>
                  </a:lnTo>
                  <a:lnTo>
                    <a:pt x="772" y="271"/>
                  </a:lnTo>
                  <a:lnTo>
                    <a:pt x="780" y="250"/>
                  </a:lnTo>
                  <a:lnTo>
                    <a:pt x="777" y="242"/>
                  </a:lnTo>
                  <a:lnTo>
                    <a:pt x="773" y="242"/>
                  </a:lnTo>
                  <a:lnTo>
                    <a:pt x="770" y="240"/>
                  </a:lnTo>
                  <a:lnTo>
                    <a:pt x="766" y="241"/>
                  </a:lnTo>
                  <a:lnTo>
                    <a:pt x="761" y="231"/>
                  </a:lnTo>
                  <a:lnTo>
                    <a:pt x="756" y="226"/>
                  </a:lnTo>
                  <a:lnTo>
                    <a:pt x="733" y="216"/>
                  </a:lnTo>
                  <a:lnTo>
                    <a:pt x="728" y="209"/>
                  </a:lnTo>
                  <a:lnTo>
                    <a:pt x="718" y="100"/>
                  </a:lnTo>
                  <a:lnTo>
                    <a:pt x="721" y="101"/>
                  </a:lnTo>
                  <a:lnTo>
                    <a:pt x="719" y="94"/>
                  </a:lnTo>
                  <a:lnTo>
                    <a:pt x="706" y="79"/>
                  </a:lnTo>
                  <a:lnTo>
                    <a:pt x="703" y="55"/>
                  </a:lnTo>
                  <a:lnTo>
                    <a:pt x="694" y="41"/>
                  </a:lnTo>
                  <a:lnTo>
                    <a:pt x="686" y="37"/>
                  </a:lnTo>
                  <a:lnTo>
                    <a:pt x="677" y="25"/>
                  </a:lnTo>
                  <a:lnTo>
                    <a:pt x="654" y="15"/>
                  </a:lnTo>
                  <a:lnTo>
                    <a:pt x="644" y="0"/>
                  </a:lnTo>
                  <a:lnTo>
                    <a:pt x="625" y="16"/>
                  </a:lnTo>
                  <a:lnTo>
                    <a:pt x="613" y="12"/>
                  </a:lnTo>
                  <a:lnTo>
                    <a:pt x="602" y="38"/>
                  </a:lnTo>
                  <a:lnTo>
                    <a:pt x="577" y="44"/>
                  </a:lnTo>
                  <a:lnTo>
                    <a:pt x="571" y="66"/>
                  </a:lnTo>
                  <a:lnTo>
                    <a:pt x="548" y="67"/>
                  </a:lnTo>
                  <a:lnTo>
                    <a:pt x="531" y="56"/>
                  </a:lnTo>
                  <a:lnTo>
                    <a:pt x="449" y="55"/>
                  </a:lnTo>
                  <a:lnTo>
                    <a:pt x="453" y="46"/>
                  </a:lnTo>
                  <a:lnTo>
                    <a:pt x="451" y="46"/>
                  </a:lnTo>
                  <a:lnTo>
                    <a:pt x="449" y="44"/>
                  </a:lnTo>
                  <a:lnTo>
                    <a:pt x="447" y="44"/>
                  </a:lnTo>
                  <a:lnTo>
                    <a:pt x="439" y="55"/>
                  </a:lnTo>
                  <a:lnTo>
                    <a:pt x="148" y="55"/>
                  </a:lnTo>
                  <a:lnTo>
                    <a:pt x="148" y="150"/>
                  </a:lnTo>
                  <a:lnTo>
                    <a:pt x="101" y="152"/>
                  </a:lnTo>
                  <a:lnTo>
                    <a:pt x="101" y="18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5" name="Freeform 755"/>
            <p:cNvSpPr>
              <a:spLocks/>
            </p:cNvSpPr>
            <p:nvPr/>
          </p:nvSpPr>
          <p:spPr bwMode="auto">
            <a:xfrm>
              <a:off x="4562475" y="3678410"/>
              <a:ext cx="363031" cy="278920"/>
            </a:xfrm>
            <a:custGeom>
              <a:avLst/>
              <a:gdLst>
                <a:gd name="T0" fmla="*/ 0 w 749"/>
                <a:gd name="T1" fmla="*/ 1 h 582"/>
                <a:gd name="T2" fmla="*/ 0 w 749"/>
                <a:gd name="T3" fmla="*/ 1 h 582"/>
                <a:gd name="T4" fmla="*/ 0 w 749"/>
                <a:gd name="T5" fmla="*/ 1 h 582"/>
                <a:gd name="T6" fmla="*/ 0 w 749"/>
                <a:gd name="T7" fmla="*/ 1 h 582"/>
                <a:gd name="T8" fmla="*/ 0 w 749"/>
                <a:gd name="T9" fmla="*/ 1 h 582"/>
                <a:gd name="T10" fmla="*/ 0 w 749"/>
                <a:gd name="T11" fmla="*/ 1 h 582"/>
                <a:gd name="T12" fmla="*/ 0 w 749"/>
                <a:gd name="T13" fmla="*/ 1 h 582"/>
                <a:gd name="T14" fmla="*/ 0 w 749"/>
                <a:gd name="T15" fmla="*/ 1 h 582"/>
                <a:gd name="T16" fmla="*/ 0 w 749"/>
                <a:gd name="T17" fmla="*/ 1 h 582"/>
                <a:gd name="T18" fmla="*/ 0 w 749"/>
                <a:gd name="T19" fmla="*/ 1 h 582"/>
                <a:gd name="T20" fmla="*/ 0 w 749"/>
                <a:gd name="T21" fmla="*/ 1 h 582"/>
                <a:gd name="T22" fmla="*/ 0 w 749"/>
                <a:gd name="T23" fmla="*/ 1 h 582"/>
                <a:gd name="T24" fmla="*/ 0 w 749"/>
                <a:gd name="T25" fmla="*/ 1 h 582"/>
                <a:gd name="T26" fmla="*/ 0 w 749"/>
                <a:gd name="T27" fmla="*/ 1 h 582"/>
                <a:gd name="T28" fmla="*/ 0 w 749"/>
                <a:gd name="T29" fmla="*/ 1 h 582"/>
                <a:gd name="T30" fmla="*/ 0 w 749"/>
                <a:gd name="T31" fmla="*/ 1 h 582"/>
                <a:gd name="T32" fmla="*/ 0 w 749"/>
                <a:gd name="T33" fmla="*/ 1 h 582"/>
                <a:gd name="T34" fmla="*/ 0 w 749"/>
                <a:gd name="T35" fmla="*/ 1 h 582"/>
                <a:gd name="T36" fmla="*/ 0 w 749"/>
                <a:gd name="T37" fmla="*/ 1 h 582"/>
                <a:gd name="T38" fmla="*/ 0 w 749"/>
                <a:gd name="T39" fmla="*/ 1 h 582"/>
                <a:gd name="T40" fmla="*/ 0 w 749"/>
                <a:gd name="T41" fmla="*/ 1 h 582"/>
                <a:gd name="T42" fmla="*/ 0 w 749"/>
                <a:gd name="T43" fmla="*/ 1 h 582"/>
                <a:gd name="T44" fmla="*/ 0 w 749"/>
                <a:gd name="T45" fmla="*/ 1 h 582"/>
                <a:gd name="T46" fmla="*/ 0 w 749"/>
                <a:gd name="T47" fmla="*/ 1 h 582"/>
                <a:gd name="T48" fmla="*/ 0 w 749"/>
                <a:gd name="T49" fmla="*/ 1 h 582"/>
                <a:gd name="T50" fmla="*/ 0 w 749"/>
                <a:gd name="T51" fmla="*/ 1 h 582"/>
                <a:gd name="T52" fmla="*/ 0 w 749"/>
                <a:gd name="T53" fmla="*/ 1 h 582"/>
                <a:gd name="T54" fmla="*/ 0 w 749"/>
                <a:gd name="T55" fmla="*/ 1 h 582"/>
                <a:gd name="T56" fmla="*/ 1 w 749"/>
                <a:gd name="T57" fmla="*/ 1 h 582"/>
                <a:gd name="T58" fmla="*/ 1 w 749"/>
                <a:gd name="T59" fmla="*/ 1 h 582"/>
                <a:gd name="T60" fmla="*/ 1 w 749"/>
                <a:gd name="T61" fmla="*/ 1 h 582"/>
                <a:gd name="T62" fmla="*/ 1 w 749"/>
                <a:gd name="T63" fmla="*/ 1 h 582"/>
                <a:gd name="T64" fmla="*/ 1 w 749"/>
                <a:gd name="T65" fmla="*/ 1 h 582"/>
                <a:gd name="T66" fmla="*/ 1 w 749"/>
                <a:gd name="T67" fmla="*/ 1 h 582"/>
                <a:gd name="T68" fmla="*/ 1 w 749"/>
                <a:gd name="T69" fmla="*/ 1 h 582"/>
                <a:gd name="T70" fmla="*/ 1 w 749"/>
                <a:gd name="T71" fmla="*/ 1 h 582"/>
                <a:gd name="T72" fmla="*/ 1 w 749"/>
                <a:gd name="T73" fmla="*/ 1 h 582"/>
                <a:gd name="T74" fmla="*/ 1 w 749"/>
                <a:gd name="T75" fmla="*/ 1 h 582"/>
                <a:gd name="T76" fmla="*/ 1 w 749"/>
                <a:gd name="T77" fmla="*/ 1 h 582"/>
                <a:gd name="T78" fmla="*/ 1 w 749"/>
                <a:gd name="T79" fmla="*/ 1 h 582"/>
                <a:gd name="T80" fmla="*/ 1 w 749"/>
                <a:gd name="T81" fmla="*/ 1 h 582"/>
                <a:gd name="T82" fmla="*/ 1 w 749"/>
                <a:gd name="T83" fmla="*/ 1 h 582"/>
                <a:gd name="T84" fmla="*/ 1 w 749"/>
                <a:gd name="T85" fmla="*/ 1 h 582"/>
                <a:gd name="T86" fmla="*/ 1 w 749"/>
                <a:gd name="T87" fmla="*/ 0 h 582"/>
                <a:gd name="T88" fmla="*/ 1 w 749"/>
                <a:gd name="T89" fmla="*/ 0 h 582"/>
                <a:gd name="T90" fmla="*/ 1 w 749"/>
                <a:gd name="T91" fmla="*/ 0 h 582"/>
                <a:gd name="T92" fmla="*/ 1 w 749"/>
                <a:gd name="T93" fmla="*/ 0 h 582"/>
                <a:gd name="T94" fmla="*/ 1 w 749"/>
                <a:gd name="T95" fmla="*/ 0 h 582"/>
                <a:gd name="T96" fmla="*/ 1 w 749"/>
                <a:gd name="T97" fmla="*/ 0 h 582"/>
                <a:gd name="T98" fmla="*/ 1 w 749"/>
                <a:gd name="T99" fmla="*/ 0 h 582"/>
                <a:gd name="T100" fmla="*/ 1 w 749"/>
                <a:gd name="T101" fmla="*/ 0 h 582"/>
                <a:gd name="T102" fmla="*/ 0 w 749"/>
                <a:gd name="T103" fmla="*/ 0 h 582"/>
                <a:gd name="T104" fmla="*/ 0 w 749"/>
                <a:gd name="T105" fmla="*/ 0 h 5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49"/>
                <a:gd name="T160" fmla="*/ 0 h 582"/>
                <a:gd name="T161" fmla="*/ 749 w 749"/>
                <a:gd name="T162" fmla="*/ 582 h 5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49" h="582">
                  <a:moveTo>
                    <a:pt x="192" y="233"/>
                  </a:moveTo>
                  <a:lnTo>
                    <a:pt x="192" y="373"/>
                  </a:lnTo>
                  <a:lnTo>
                    <a:pt x="187" y="374"/>
                  </a:lnTo>
                  <a:lnTo>
                    <a:pt x="179" y="378"/>
                  </a:lnTo>
                  <a:lnTo>
                    <a:pt x="177" y="383"/>
                  </a:lnTo>
                  <a:lnTo>
                    <a:pt x="175" y="390"/>
                  </a:lnTo>
                  <a:lnTo>
                    <a:pt x="164" y="396"/>
                  </a:lnTo>
                  <a:lnTo>
                    <a:pt x="160" y="401"/>
                  </a:lnTo>
                  <a:lnTo>
                    <a:pt x="159" y="407"/>
                  </a:lnTo>
                  <a:lnTo>
                    <a:pt x="138" y="403"/>
                  </a:lnTo>
                  <a:lnTo>
                    <a:pt x="138" y="407"/>
                  </a:lnTo>
                  <a:lnTo>
                    <a:pt x="133" y="406"/>
                  </a:lnTo>
                  <a:lnTo>
                    <a:pt x="58" y="407"/>
                  </a:lnTo>
                  <a:lnTo>
                    <a:pt x="36" y="424"/>
                  </a:lnTo>
                  <a:lnTo>
                    <a:pt x="5" y="424"/>
                  </a:lnTo>
                  <a:lnTo>
                    <a:pt x="3" y="428"/>
                  </a:lnTo>
                  <a:lnTo>
                    <a:pt x="3" y="437"/>
                  </a:lnTo>
                  <a:lnTo>
                    <a:pt x="0" y="446"/>
                  </a:lnTo>
                  <a:lnTo>
                    <a:pt x="1" y="449"/>
                  </a:lnTo>
                  <a:lnTo>
                    <a:pt x="9" y="455"/>
                  </a:lnTo>
                  <a:lnTo>
                    <a:pt x="10" y="458"/>
                  </a:lnTo>
                  <a:lnTo>
                    <a:pt x="10" y="465"/>
                  </a:lnTo>
                  <a:lnTo>
                    <a:pt x="12" y="471"/>
                  </a:lnTo>
                  <a:lnTo>
                    <a:pt x="61" y="533"/>
                  </a:lnTo>
                  <a:lnTo>
                    <a:pt x="76" y="539"/>
                  </a:lnTo>
                  <a:lnTo>
                    <a:pt x="79" y="539"/>
                  </a:lnTo>
                  <a:lnTo>
                    <a:pt x="84" y="537"/>
                  </a:lnTo>
                  <a:lnTo>
                    <a:pt x="88" y="533"/>
                  </a:lnTo>
                  <a:lnTo>
                    <a:pt x="91" y="533"/>
                  </a:lnTo>
                  <a:lnTo>
                    <a:pt x="96" y="535"/>
                  </a:lnTo>
                  <a:lnTo>
                    <a:pt x="103" y="547"/>
                  </a:lnTo>
                  <a:lnTo>
                    <a:pt x="102" y="549"/>
                  </a:lnTo>
                  <a:lnTo>
                    <a:pt x="97" y="548"/>
                  </a:lnTo>
                  <a:lnTo>
                    <a:pt x="94" y="550"/>
                  </a:lnTo>
                  <a:lnTo>
                    <a:pt x="93" y="552"/>
                  </a:lnTo>
                  <a:lnTo>
                    <a:pt x="94" y="555"/>
                  </a:lnTo>
                  <a:lnTo>
                    <a:pt x="109" y="571"/>
                  </a:lnTo>
                  <a:lnTo>
                    <a:pt x="115" y="567"/>
                  </a:lnTo>
                  <a:lnTo>
                    <a:pt x="109" y="559"/>
                  </a:lnTo>
                  <a:lnTo>
                    <a:pt x="109" y="555"/>
                  </a:lnTo>
                  <a:lnTo>
                    <a:pt x="123" y="553"/>
                  </a:lnTo>
                  <a:lnTo>
                    <a:pt x="130" y="549"/>
                  </a:lnTo>
                  <a:lnTo>
                    <a:pt x="166" y="582"/>
                  </a:lnTo>
                  <a:lnTo>
                    <a:pt x="165" y="545"/>
                  </a:lnTo>
                  <a:lnTo>
                    <a:pt x="167" y="541"/>
                  </a:lnTo>
                  <a:lnTo>
                    <a:pt x="170" y="538"/>
                  </a:lnTo>
                  <a:lnTo>
                    <a:pt x="177" y="535"/>
                  </a:lnTo>
                  <a:lnTo>
                    <a:pt x="182" y="530"/>
                  </a:lnTo>
                  <a:lnTo>
                    <a:pt x="192" y="499"/>
                  </a:lnTo>
                  <a:lnTo>
                    <a:pt x="205" y="488"/>
                  </a:lnTo>
                  <a:lnTo>
                    <a:pt x="263" y="482"/>
                  </a:lnTo>
                  <a:lnTo>
                    <a:pt x="295" y="498"/>
                  </a:lnTo>
                  <a:lnTo>
                    <a:pt x="320" y="520"/>
                  </a:lnTo>
                  <a:lnTo>
                    <a:pt x="324" y="522"/>
                  </a:lnTo>
                  <a:lnTo>
                    <a:pt x="331" y="522"/>
                  </a:lnTo>
                  <a:lnTo>
                    <a:pt x="337" y="514"/>
                  </a:lnTo>
                  <a:lnTo>
                    <a:pt x="358" y="504"/>
                  </a:lnTo>
                  <a:lnTo>
                    <a:pt x="370" y="504"/>
                  </a:lnTo>
                  <a:lnTo>
                    <a:pt x="404" y="524"/>
                  </a:lnTo>
                  <a:lnTo>
                    <a:pt x="434" y="531"/>
                  </a:lnTo>
                  <a:lnTo>
                    <a:pt x="445" y="529"/>
                  </a:lnTo>
                  <a:lnTo>
                    <a:pt x="480" y="504"/>
                  </a:lnTo>
                  <a:lnTo>
                    <a:pt x="544" y="501"/>
                  </a:lnTo>
                  <a:lnTo>
                    <a:pt x="568" y="512"/>
                  </a:lnTo>
                  <a:lnTo>
                    <a:pt x="577" y="511"/>
                  </a:lnTo>
                  <a:lnTo>
                    <a:pt x="583" y="507"/>
                  </a:lnTo>
                  <a:lnTo>
                    <a:pt x="590" y="500"/>
                  </a:lnTo>
                  <a:lnTo>
                    <a:pt x="591" y="498"/>
                  </a:lnTo>
                  <a:lnTo>
                    <a:pt x="597" y="495"/>
                  </a:lnTo>
                  <a:lnTo>
                    <a:pt x="602" y="494"/>
                  </a:lnTo>
                  <a:lnTo>
                    <a:pt x="608" y="494"/>
                  </a:lnTo>
                  <a:lnTo>
                    <a:pt x="613" y="483"/>
                  </a:lnTo>
                  <a:lnTo>
                    <a:pt x="615" y="483"/>
                  </a:lnTo>
                  <a:lnTo>
                    <a:pt x="616" y="481"/>
                  </a:lnTo>
                  <a:lnTo>
                    <a:pt x="612" y="477"/>
                  </a:lnTo>
                  <a:lnTo>
                    <a:pt x="609" y="471"/>
                  </a:lnTo>
                  <a:lnTo>
                    <a:pt x="609" y="467"/>
                  </a:lnTo>
                  <a:lnTo>
                    <a:pt x="613" y="461"/>
                  </a:lnTo>
                  <a:lnTo>
                    <a:pt x="619" y="458"/>
                  </a:lnTo>
                  <a:lnTo>
                    <a:pt x="622" y="456"/>
                  </a:lnTo>
                  <a:lnTo>
                    <a:pt x="626" y="454"/>
                  </a:lnTo>
                  <a:lnTo>
                    <a:pt x="625" y="445"/>
                  </a:lnTo>
                  <a:lnTo>
                    <a:pt x="629" y="441"/>
                  </a:lnTo>
                  <a:lnTo>
                    <a:pt x="636" y="439"/>
                  </a:lnTo>
                  <a:lnTo>
                    <a:pt x="635" y="431"/>
                  </a:lnTo>
                  <a:lnTo>
                    <a:pt x="640" y="429"/>
                  </a:lnTo>
                  <a:lnTo>
                    <a:pt x="640" y="419"/>
                  </a:lnTo>
                  <a:lnTo>
                    <a:pt x="720" y="330"/>
                  </a:lnTo>
                  <a:lnTo>
                    <a:pt x="737" y="178"/>
                  </a:lnTo>
                  <a:lnTo>
                    <a:pt x="749" y="156"/>
                  </a:lnTo>
                  <a:lnTo>
                    <a:pt x="724" y="142"/>
                  </a:lnTo>
                  <a:lnTo>
                    <a:pt x="715" y="131"/>
                  </a:lnTo>
                  <a:lnTo>
                    <a:pt x="709" y="115"/>
                  </a:lnTo>
                  <a:lnTo>
                    <a:pt x="709" y="112"/>
                  </a:lnTo>
                  <a:lnTo>
                    <a:pt x="703" y="99"/>
                  </a:lnTo>
                  <a:lnTo>
                    <a:pt x="703" y="26"/>
                  </a:lnTo>
                  <a:lnTo>
                    <a:pt x="688" y="30"/>
                  </a:lnTo>
                  <a:lnTo>
                    <a:pt x="679" y="19"/>
                  </a:lnTo>
                  <a:lnTo>
                    <a:pt x="668" y="12"/>
                  </a:lnTo>
                  <a:lnTo>
                    <a:pt x="663" y="8"/>
                  </a:lnTo>
                  <a:lnTo>
                    <a:pt x="659" y="5"/>
                  </a:lnTo>
                  <a:lnTo>
                    <a:pt x="552" y="0"/>
                  </a:lnTo>
                  <a:lnTo>
                    <a:pt x="264" y="202"/>
                  </a:lnTo>
                  <a:lnTo>
                    <a:pt x="191" y="220"/>
                  </a:lnTo>
                  <a:lnTo>
                    <a:pt x="191" y="222"/>
                  </a:lnTo>
                  <a:lnTo>
                    <a:pt x="192" y="222"/>
                  </a:lnTo>
                  <a:lnTo>
                    <a:pt x="192" y="2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6" name="Freeform 756"/>
            <p:cNvSpPr>
              <a:spLocks/>
            </p:cNvSpPr>
            <p:nvPr/>
          </p:nvSpPr>
          <p:spPr bwMode="auto">
            <a:xfrm>
              <a:off x="4562475" y="3678410"/>
              <a:ext cx="363031" cy="278920"/>
            </a:xfrm>
            <a:custGeom>
              <a:avLst/>
              <a:gdLst>
                <a:gd name="T0" fmla="*/ 0 w 749"/>
                <a:gd name="T1" fmla="*/ 1 h 582"/>
                <a:gd name="T2" fmla="*/ 0 w 749"/>
                <a:gd name="T3" fmla="*/ 1 h 582"/>
                <a:gd name="T4" fmla="*/ 0 w 749"/>
                <a:gd name="T5" fmla="*/ 1 h 582"/>
                <a:gd name="T6" fmla="*/ 0 w 749"/>
                <a:gd name="T7" fmla="*/ 1 h 582"/>
                <a:gd name="T8" fmla="*/ 0 w 749"/>
                <a:gd name="T9" fmla="*/ 1 h 582"/>
                <a:gd name="T10" fmla="*/ 0 w 749"/>
                <a:gd name="T11" fmla="*/ 1 h 582"/>
                <a:gd name="T12" fmla="*/ 0 w 749"/>
                <a:gd name="T13" fmla="*/ 1 h 582"/>
                <a:gd name="T14" fmla="*/ 0 w 749"/>
                <a:gd name="T15" fmla="*/ 1 h 582"/>
                <a:gd name="T16" fmla="*/ 0 w 749"/>
                <a:gd name="T17" fmla="*/ 1 h 582"/>
                <a:gd name="T18" fmla="*/ 0 w 749"/>
                <a:gd name="T19" fmla="*/ 1 h 582"/>
                <a:gd name="T20" fmla="*/ 0 w 749"/>
                <a:gd name="T21" fmla="*/ 1 h 582"/>
                <a:gd name="T22" fmla="*/ 0 w 749"/>
                <a:gd name="T23" fmla="*/ 1 h 582"/>
                <a:gd name="T24" fmla="*/ 0 w 749"/>
                <a:gd name="T25" fmla="*/ 1 h 582"/>
                <a:gd name="T26" fmla="*/ 0 w 749"/>
                <a:gd name="T27" fmla="*/ 1 h 582"/>
                <a:gd name="T28" fmla="*/ 0 w 749"/>
                <a:gd name="T29" fmla="*/ 1 h 582"/>
                <a:gd name="T30" fmla="*/ 0 w 749"/>
                <a:gd name="T31" fmla="*/ 1 h 582"/>
                <a:gd name="T32" fmla="*/ 0 w 749"/>
                <a:gd name="T33" fmla="*/ 1 h 582"/>
                <a:gd name="T34" fmla="*/ 0 w 749"/>
                <a:gd name="T35" fmla="*/ 1 h 582"/>
                <a:gd name="T36" fmla="*/ 0 w 749"/>
                <a:gd name="T37" fmla="*/ 1 h 582"/>
                <a:gd name="T38" fmla="*/ 0 w 749"/>
                <a:gd name="T39" fmla="*/ 1 h 582"/>
                <a:gd name="T40" fmla="*/ 0 w 749"/>
                <a:gd name="T41" fmla="*/ 1 h 582"/>
                <a:gd name="T42" fmla="*/ 0 w 749"/>
                <a:gd name="T43" fmla="*/ 1 h 582"/>
                <a:gd name="T44" fmla="*/ 0 w 749"/>
                <a:gd name="T45" fmla="*/ 1 h 582"/>
                <a:gd name="T46" fmla="*/ 0 w 749"/>
                <a:gd name="T47" fmla="*/ 1 h 582"/>
                <a:gd name="T48" fmla="*/ 0 w 749"/>
                <a:gd name="T49" fmla="*/ 1 h 582"/>
                <a:gd name="T50" fmla="*/ 0 w 749"/>
                <a:gd name="T51" fmla="*/ 1 h 582"/>
                <a:gd name="T52" fmla="*/ 0 w 749"/>
                <a:gd name="T53" fmla="*/ 1 h 582"/>
                <a:gd name="T54" fmla="*/ 0 w 749"/>
                <a:gd name="T55" fmla="*/ 1 h 582"/>
                <a:gd name="T56" fmla="*/ 1 w 749"/>
                <a:gd name="T57" fmla="*/ 1 h 582"/>
                <a:gd name="T58" fmla="*/ 1 w 749"/>
                <a:gd name="T59" fmla="*/ 1 h 582"/>
                <a:gd name="T60" fmla="*/ 1 w 749"/>
                <a:gd name="T61" fmla="*/ 1 h 582"/>
                <a:gd name="T62" fmla="*/ 1 w 749"/>
                <a:gd name="T63" fmla="*/ 1 h 582"/>
                <a:gd name="T64" fmla="*/ 1 w 749"/>
                <a:gd name="T65" fmla="*/ 1 h 582"/>
                <a:gd name="T66" fmla="*/ 1 w 749"/>
                <a:gd name="T67" fmla="*/ 1 h 582"/>
                <a:gd name="T68" fmla="*/ 1 w 749"/>
                <a:gd name="T69" fmla="*/ 1 h 582"/>
                <a:gd name="T70" fmla="*/ 1 w 749"/>
                <a:gd name="T71" fmla="*/ 1 h 582"/>
                <a:gd name="T72" fmla="*/ 1 w 749"/>
                <a:gd name="T73" fmla="*/ 1 h 582"/>
                <a:gd name="T74" fmla="*/ 1 w 749"/>
                <a:gd name="T75" fmla="*/ 1 h 582"/>
                <a:gd name="T76" fmla="*/ 1 w 749"/>
                <a:gd name="T77" fmla="*/ 1 h 582"/>
                <a:gd name="T78" fmla="*/ 1 w 749"/>
                <a:gd name="T79" fmla="*/ 1 h 582"/>
                <a:gd name="T80" fmla="*/ 1 w 749"/>
                <a:gd name="T81" fmla="*/ 1 h 582"/>
                <a:gd name="T82" fmla="*/ 1 w 749"/>
                <a:gd name="T83" fmla="*/ 1 h 582"/>
                <a:gd name="T84" fmla="*/ 1 w 749"/>
                <a:gd name="T85" fmla="*/ 1 h 582"/>
                <a:gd name="T86" fmla="*/ 1 w 749"/>
                <a:gd name="T87" fmla="*/ 0 h 582"/>
                <a:gd name="T88" fmla="*/ 1 w 749"/>
                <a:gd name="T89" fmla="*/ 0 h 582"/>
                <a:gd name="T90" fmla="*/ 1 w 749"/>
                <a:gd name="T91" fmla="*/ 0 h 582"/>
                <a:gd name="T92" fmla="*/ 1 w 749"/>
                <a:gd name="T93" fmla="*/ 0 h 582"/>
                <a:gd name="T94" fmla="*/ 1 w 749"/>
                <a:gd name="T95" fmla="*/ 0 h 582"/>
                <a:gd name="T96" fmla="*/ 1 w 749"/>
                <a:gd name="T97" fmla="*/ 0 h 582"/>
                <a:gd name="T98" fmla="*/ 1 w 749"/>
                <a:gd name="T99" fmla="*/ 0 h 582"/>
                <a:gd name="T100" fmla="*/ 1 w 749"/>
                <a:gd name="T101" fmla="*/ 0 h 582"/>
                <a:gd name="T102" fmla="*/ 0 w 749"/>
                <a:gd name="T103" fmla="*/ 0 h 582"/>
                <a:gd name="T104" fmla="*/ 0 w 749"/>
                <a:gd name="T105" fmla="*/ 0 h 5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49"/>
                <a:gd name="T160" fmla="*/ 0 h 582"/>
                <a:gd name="T161" fmla="*/ 749 w 749"/>
                <a:gd name="T162" fmla="*/ 582 h 5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49" h="582">
                  <a:moveTo>
                    <a:pt x="192" y="233"/>
                  </a:moveTo>
                  <a:lnTo>
                    <a:pt x="192" y="373"/>
                  </a:lnTo>
                  <a:lnTo>
                    <a:pt x="187" y="374"/>
                  </a:lnTo>
                  <a:lnTo>
                    <a:pt x="179" y="378"/>
                  </a:lnTo>
                  <a:lnTo>
                    <a:pt x="177" y="383"/>
                  </a:lnTo>
                  <a:lnTo>
                    <a:pt x="175" y="390"/>
                  </a:lnTo>
                  <a:lnTo>
                    <a:pt x="164" y="396"/>
                  </a:lnTo>
                  <a:lnTo>
                    <a:pt x="160" y="401"/>
                  </a:lnTo>
                  <a:lnTo>
                    <a:pt x="159" y="407"/>
                  </a:lnTo>
                  <a:lnTo>
                    <a:pt x="138" y="403"/>
                  </a:lnTo>
                  <a:lnTo>
                    <a:pt x="138" y="407"/>
                  </a:lnTo>
                  <a:lnTo>
                    <a:pt x="133" y="406"/>
                  </a:lnTo>
                  <a:lnTo>
                    <a:pt x="58" y="407"/>
                  </a:lnTo>
                  <a:lnTo>
                    <a:pt x="36" y="424"/>
                  </a:lnTo>
                  <a:lnTo>
                    <a:pt x="5" y="424"/>
                  </a:lnTo>
                  <a:lnTo>
                    <a:pt x="3" y="428"/>
                  </a:lnTo>
                  <a:lnTo>
                    <a:pt x="3" y="437"/>
                  </a:lnTo>
                  <a:lnTo>
                    <a:pt x="0" y="446"/>
                  </a:lnTo>
                  <a:lnTo>
                    <a:pt x="1" y="449"/>
                  </a:lnTo>
                  <a:lnTo>
                    <a:pt x="9" y="455"/>
                  </a:lnTo>
                  <a:lnTo>
                    <a:pt x="10" y="458"/>
                  </a:lnTo>
                  <a:lnTo>
                    <a:pt x="10" y="465"/>
                  </a:lnTo>
                  <a:lnTo>
                    <a:pt x="12" y="471"/>
                  </a:lnTo>
                  <a:lnTo>
                    <a:pt x="61" y="533"/>
                  </a:lnTo>
                  <a:lnTo>
                    <a:pt x="76" y="539"/>
                  </a:lnTo>
                  <a:lnTo>
                    <a:pt x="79" y="539"/>
                  </a:lnTo>
                  <a:lnTo>
                    <a:pt x="84" y="537"/>
                  </a:lnTo>
                  <a:lnTo>
                    <a:pt x="88" y="533"/>
                  </a:lnTo>
                  <a:lnTo>
                    <a:pt x="91" y="533"/>
                  </a:lnTo>
                  <a:lnTo>
                    <a:pt x="96" y="535"/>
                  </a:lnTo>
                  <a:lnTo>
                    <a:pt x="103" y="547"/>
                  </a:lnTo>
                  <a:lnTo>
                    <a:pt x="102" y="549"/>
                  </a:lnTo>
                  <a:lnTo>
                    <a:pt x="97" y="548"/>
                  </a:lnTo>
                  <a:lnTo>
                    <a:pt x="94" y="550"/>
                  </a:lnTo>
                  <a:lnTo>
                    <a:pt x="93" y="552"/>
                  </a:lnTo>
                  <a:lnTo>
                    <a:pt x="94" y="555"/>
                  </a:lnTo>
                  <a:lnTo>
                    <a:pt x="109" y="571"/>
                  </a:lnTo>
                  <a:lnTo>
                    <a:pt x="115" y="567"/>
                  </a:lnTo>
                  <a:lnTo>
                    <a:pt x="109" y="559"/>
                  </a:lnTo>
                  <a:lnTo>
                    <a:pt x="109" y="555"/>
                  </a:lnTo>
                  <a:lnTo>
                    <a:pt x="123" y="553"/>
                  </a:lnTo>
                  <a:lnTo>
                    <a:pt x="130" y="549"/>
                  </a:lnTo>
                  <a:lnTo>
                    <a:pt x="166" y="582"/>
                  </a:lnTo>
                  <a:lnTo>
                    <a:pt x="165" y="545"/>
                  </a:lnTo>
                  <a:lnTo>
                    <a:pt x="167" y="541"/>
                  </a:lnTo>
                  <a:lnTo>
                    <a:pt x="170" y="538"/>
                  </a:lnTo>
                  <a:lnTo>
                    <a:pt x="177" y="535"/>
                  </a:lnTo>
                  <a:lnTo>
                    <a:pt x="182" y="530"/>
                  </a:lnTo>
                  <a:lnTo>
                    <a:pt x="192" y="499"/>
                  </a:lnTo>
                  <a:lnTo>
                    <a:pt x="205" y="488"/>
                  </a:lnTo>
                  <a:lnTo>
                    <a:pt x="263" y="482"/>
                  </a:lnTo>
                  <a:lnTo>
                    <a:pt x="295" y="498"/>
                  </a:lnTo>
                  <a:lnTo>
                    <a:pt x="320" y="520"/>
                  </a:lnTo>
                  <a:lnTo>
                    <a:pt x="324" y="522"/>
                  </a:lnTo>
                  <a:lnTo>
                    <a:pt x="331" y="522"/>
                  </a:lnTo>
                  <a:lnTo>
                    <a:pt x="337" y="514"/>
                  </a:lnTo>
                  <a:lnTo>
                    <a:pt x="358" y="504"/>
                  </a:lnTo>
                  <a:lnTo>
                    <a:pt x="370" y="504"/>
                  </a:lnTo>
                  <a:lnTo>
                    <a:pt x="404" y="524"/>
                  </a:lnTo>
                  <a:lnTo>
                    <a:pt x="434" y="531"/>
                  </a:lnTo>
                  <a:lnTo>
                    <a:pt x="445" y="529"/>
                  </a:lnTo>
                  <a:lnTo>
                    <a:pt x="480" y="504"/>
                  </a:lnTo>
                  <a:lnTo>
                    <a:pt x="544" y="501"/>
                  </a:lnTo>
                  <a:lnTo>
                    <a:pt x="568" y="512"/>
                  </a:lnTo>
                  <a:lnTo>
                    <a:pt x="577" y="511"/>
                  </a:lnTo>
                  <a:lnTo>
                    <a:pt x="583" y="507"/>
                  </a:lnTo>
                  <a:lnTo>
                    <a:pt x="590" y="500"/>
                  </a:lnTo>
                  <a:lnTo>
                    <a:pt x="591" y="498"/>
                  </a:lnTo>
                  <a:lnTo>
                    <a:pt x="597" y="495"/>
                  </a:lnTo>
                  <a:lnTo>
                    <a:pt x="602" y="494"/>
                  </a:lnTo>
                  <a:lnTo>
                    <a:pt x="608" y="494"/>
                  </a:lnTo>
                  <a:lnTo>
                    <a:pt x="613" y="483"/>
                  </a:lnTo>
                  <a:lnTo>
                    <a:pt x="615" y="483"/>
                  </a:lnTo>
                  <a:lnTo>
                    <a:pt x="616" y="481"/>
                  </a:lnTo>
                  <a:lnTo>
                    <a:pt x="612" y="477"/>
                  </a:lnTo>
                  <a:lnTo>
                    <a:pt x="609" y="471"/>
                  </a:lnTo>
                  <a:lnTo>
                    <a:pt x="609" y="467"/>
                  </a:lnTo>
                  <a:lnTo>
                    <a:pt x="613" y="461"/>
                  </a:lnTo>
                  <a:lnTo>
                    <a:pt x="619" y="458"/>
                  </a:lnTo>
                  <a:lnTo>
                    <a:pt x="622" y="456"/>
                  </a:lnTo>
                  <a:lnTo>
                    <a:pt x="626" y="454"/>
                  </a:lnTo>
                  <a:lnTo>
                    <a:pt x="625" y="445"/>
                  </a:lnTo>
                  <a:lnTo>
                    <a:pt x="629" y="441"/>
                  </a:lnTo>
                  <a:lnTo>
                    <a:pt x="636" y="439"/>
                  </a:lnTo>
                  <a:lnTo>
                    <a:pt x="635" y="431"/>
                  </a:lnTo>
                  <a:lnTo>
                    <a:pt x="640" y="429"/>
                  </a:lnTo>
                  <a:lnTo>
                    <a:pt x="640" y="419"/>
                  </a:lnTo>
                  <a:lnTo>
                    <a:pt x="720" y="330"/>
                  </a:lnTo>
                  <a:lnTo>
                    <a:pt x="737" y="178"/>
                  </a:lnTo>
                  <a:lnTo>
                    <a:pt x="749" y="156"/>
                  </a:lnTo>
                  <a:lnTo>
                    <a:pt x="724" y="142"/>
                  </a:lnTo>
                  <a:lnTo>
                    <a:pt x="715" y="131"/>
                  </a:lnTo>
                  <a:lnTo>
                    <a:pt x="709" y="115"/>
                  </a:lnTo>
                  <a:lnTo>
                    <a:pt x="709" y="112"/>
                  </a:lnTo>
                  <a:lnTo>
                    <a:pt x="703" y="99"/>
                  </a:lnTo>
                  <a:lnTo>
                    <a:pt x="703" y="26"/>
                  </a:lnTo>
                  <a:lnTo>
                    <a:pt x="688" y="30"/>
                  </a:lnTo>
                  <a:lnTo>
                    <a:pt x="679" y="19"/>
                  </a:lnTo>
                  <a:lnTo>
                    <a:pt x="668" y="12"/>
                  </a:lnTo>
                  <a:lnTo>
                    <a:pt x="663" y="8"/>
                  </a:lnTo>
                  <a:lnTo>
                    <a:pt x="659" y="5"/>
                  </a:lnTo>
                  <a:lnTo>
                    <a:pt x="552" y="0"/>
                  </a:lnTo>
                  <a:lnTo>
                    <a:pt x="264" y="202"/>
                  </a:lnTo>
                  <a:lnTo>
                    <a:pt x="191" y="220"/>
                  </a:lnTo>
                  <a:lnTo>
                    <a:pt x="191" y="222"/>
                  </a:lnTo>
                  <a:lnTo>
                    <a:pt x="192" y="222"/>
                  </a:lnTo>
                  <a:lnTo>
                    <a:pt x="192" y="2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7" name="Freeform 757"/>
            <p:cNvSpPr>
              <a:spLocks/>
            </p:cNvSpPr>
            <p:nvPr/>
          </p:nvSpPr>
          <p:spPr bwMode="auto">
            <a:xfrm>
              <a:off x="3691201" y="5665715"/>
              <a:ext cx="54455" cy="33470"/>
            </a:xfrm>
            <a:custGeom>
              <a:avLst/>
              <a:gdLst>
                <a:gd name="T0" fmla="*/ 0 w 110"/>
                <a:gd name="T1" fmla="*/ 0 h 74"/>
                <a:gd name="T2" fmla="*/ 0 w 110"/>
                <a:gd name="T3" fmla="*/ 0 h 74"/>
                <a:gd name="T4" fmla="*/ 0 w 110"/>
                <a:gd name="T5" fmla="*/ 0 h 74"/>
                <a:gd name="T6" fmla="*/ 0 w 110"/>
                <a:gd name="T7" fmla="*/ 0 h 74"/>
                <a:gd name="T8" fmla="*/ 0 w 110"/>
                <a:gd name="T9" fmla="*/ 0 h 74"/>
                <a:gd name="T10" fmla="*/ 0 w 110"/>
                <a:gd name="T11" fmla="*/ 0 h 74"/>
                <a:gd name="T12" fmla="*/ 0 w 110"/>
                <a:gd name="T13" fmla="*/ 0 h 74"/>
                <a:gd name="T14" fmla="*/ 0 w 110"/>
                <a:gd name="T15" fmla="*/ 0 h 74"/>
                <a:gd name="T16" fmla="*/ 0 w 110"/>
                <a:gd name="T17" fmla="*/ 0 h 74"/>
                <a:gd name="T18" fmla="*/ 0 w 110"/>
                <a:gd name="T19" fmla="*/ 0 h 74"/>
                <a:gd name="T20" fmla="*/ 0 w 110"/>
                <a:gd name="T21" fmla="*/ 0 h 74"/>
                <a:gd name="T22" fmla="*/ 0 w 110"/>
                <a:gd name="T23" fmla="*/ 0 h 74"/>
                <a:gd name="T24" fmla="*/ 0 w 110"/>
                <a:gd name="T25" fmla="*/ 0 h 74"/>
                <a:gd name="T26" fmla="*/ 0 w 110"/>
                <a:gd name="T27" fmla="*/ 0 h 74"/>
                <a:gd name="T28" fmla="*/ 0 w 110"/>
                <a:gd name="T29" fmla="*/ 0 h 74"/>
                <a:gd name="T30" fmla="*/ 0 w 110"/>
                <a:gd name="T31" fmla="*/ 0 h 74"/>
                <a:gd name="T32" fmla="*/ 0 w 110"/>
                <a:gd name="T33" fmla="*/ 0 h 74"/>
                <a:gd name="T34" fmla="*/ 0 w 110"/>
                <a:gd name="T35" fmla="*/ 0 h 74"/>
                <a:gd name="T36" fmla="*/ 0 w 110"/>
                <a:gd name="T37" fmla="*/ 0 h 74"/>
                <a:gd name="T38" fmla="*/ 0 w 110"/>
                <a:gd name="T39" fmla="*/ 0 h 74"/>
                <a:gd name="T40" fmla="*/ 0 w 110"/>
                <a:gd name="T41" fmla="*/ 0 h 74"/>
                <a:gd name="T42" fmla="*/ 0 w 110"/>
                <a:gd name="T43" fmla="*/ 0 h 74"/>
                <a:gd name="T44" fmla="*/ 0 w 110"/>
                <a:gd name="T45" fmla="*/ 0 h 74"/>
                <a:gd name="T46" fmla="*/ 0 w 110"/>
                <a:gd name="T47" fmla="*/ 0 h 74"/>
                <a:gd name="T48" fmla="*/ 0 w 110"/>
                <a:gd name="T49" fmla="*/ 0 h 74"/>
                <a:gd name="T50" fmla="*/ 0 w 110"/>
                <a:gd name="T51" fmla="*/ 0 h 74"/>
                <a:gd name="T52" fmla="*/ 0 w 110"/>
                <a:gd name="T53" fmla="*/ 0 h 74"/>
                <a:gd name="T54" fmla="*/ 0 w 110"/>
                <a:gd name="T55" fmla="*/ 0 h 74"/>
                <a:gd name="T56" fmla="*/ 0 w 110"/>
                <a:gd name="T57" fmla="*/ 0 h 74"/>
                <a:gd name="T58" fmla="*/ 0 w 110"/>
                <a:gd name="T59" fmla="*/ 0 h 74"/>
                <a:gd name="T60" fmla="*/ 0 w 110"/>
                <a:gd name="T61" fmla="*/ 0 h 74"/>
                <a:gd name="T62" fmla="*/ 0 w 110"/>
                <a:gd name="T63" fmla="*/ 0 h 74"/>
                <a:gd name="T64" fmla="*/ 0 w 110"/>
                <a:gd name="T65" fmla="*/ 0 h 74"/>
                <a:gd name="T66" fmla="*/ 0 w 110"/>
                <a:gd name="T67" fmla="*/ 0 h 74"/>
                <a:gd name="T68" fmla="*/ 0 w 110"/>
                <a:gd name="T69" fmla="*/ 0 h 74"/>
                <a:gd name="T70" fmla="*/ 0 w 110"/>
                <a:gd name="T71" fmla="*/ 0 h 74"/>
                <a:gd name="T72" fmla="*/ 0 w 110"/>
                <a:gd name="T73" fmla="*/ 0 h 74"/>
                <a:gd name="T74" fmla="*/ 0 w 110"/>
                <a:gd name="T75" fmla="*/ 0 h 74"/>
                <a:gd name="T76" fmla="*/ 0 w 110"/>
                <a:gd name="T77" fmla="*/ 0 h 74"/>
                <a:gd name="T78" fmla="*/ 0 w 110"/>
                <a:gd name="T79" fmla="*/ 0 h 74"/>
                <a:gd name="T80" fmla="*/ 0 w 110"/>
                <a:gd name="T81" fmla="*/ 0 h 74"/>
                <a:gd name="T82" fmla="*/ 0 w 110"/>
                <a:gd name="T83" fmla="*/ 0 h 74"/>
                <a:gd name="T84" fmla="*/ 0 w 110"/>
                <a:gd name="T85" fmla="*/ 0 h 74"/>
                <a:gd name="T86" fmla="*/ 0 w 110"/>
                <a:gd name="T87" fmla="*/ 0 h 74"/>
                <a:gd name="T88" fmla="*/ 0 w 110"/>
                <a:gd name="T89" fmla="*/ 0 h 74"/>
                <a:gd name="T90" fmla="*/ 0 w 110"/>
                <a:gd name="T91" fmla="*/ 0 h 74"/>
                <a:gd name="T92" fmla="*/ 0 w 110"/>
                <a:gd name="T93" fmla="*/ 0 h 74"/>
                <a:gd name="T94" fmla="*/ 0 w 110"/>
                <a:gd name="T95" fmla="*/ 0 h 74"/>
                <a:gd name="T96" fmla="*/ 0 w 110"/>
                <a:gd name="T97" fmla="*/ 0 h 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
                <a:gd name="T148" fmla="*/ 0 h 74"/>
                <a:gd name="T149" fmla="*/ 110 w 110"/>
                <a:gd name="T150" fmla="*/ 74 h 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 h="74">
                  <a:moveTo>
                    <a:pt x="3" y="4"/>
                  </a:moveTo>
                  <a:lnTo>
                    <a:pt x="0" y="2"/>
                  </a:lnTo>
                  <a:lnTo>
                    <a:pt x="18" y="0"/>
                  </a:lnTo>
                  <a:lnTo>
                    <a:pt x="22" y="2"/>
                  </a:lnTo>
                  <a:lnTo>
                    <a:pt x="28" y="2"/>
                  </a:lnTo>
                  <a:lnTo>
                    <a:pt x="33" y="0"/>
                  </a:lnTo>
                  <a:lnTo>
                    <a:pt x="33" y="3"/>
                  </a:lnTo>
                  <a:lnTo>
                    <a:pt x="44" y="6"/>
                  </a:lnTo>
                  <a:lnTo>
                    <a:pt x="45" y="10"/>
                  </a:lnTo>
                  <a:lnTo>
                    <a:pt x="52" y="7"/>
                  </a:lnTo>
                  <a:lnTo>
                    <a:pt x="72" y="17"/>
                  </a:lnTo>
                  <a:lnTo>
                    <a:pt x="69" y="22"/>
                  </a:lnTo>
                  <a:lnTo>
                    <a:pt x="74" y="22"/>
                  </a:lnTo>
                  <a:lnTo>
                    <a:pt x="77" y="28"/>
                  </a:lnTo>
                  <a:lnTo>
                    <a:pt x="81" y="30"/>
                  </a:lnTo>
                  <a:lnTo>
                    <a:pt x="84" y="25"/>
                  </a:lnTo>
                  <a:lnTo>
                    <a:pt x="88" y="28"/>
                  </a:lnTo>
                  <a:lnTo>
                    <a:pt x="95" y="40"/>
                  </a:lnTo>
                  <a:lnTo>
                    <a:pt x="98" y="42"/>
                  </a:lnTo>
                  <a:lnTo>
                    <a:pt x="99" y="44"/>
                  </a:lnTo>
                  <a:lnTo>
                    <a:pt x="104" y="50"/>
                  </a:lnTo>
                  <a:lnTo>
                    <a:pt x="105" y="49"/>
                  </a:lnTo>
                  <a:lnTo>
                    <a:pt x="106" y="50"/>
                  </a:lnTo>
                  <a:lnTo>
                    <a:pt x="107" y="59"/>
                  </a:lnTo>
                  <a:lnTo>
                    <a:pt x="110" y="64"/>
                  </a:lnTo>
                  <a:lnTo>
                    <a:pt x="104" y="63"/>
                  </a:lnTo>
                  <a:lnTo>
                    <a:pt x="102" y="66"/>
                  </a:lnTo>
                  <a:lnTo>
                    <a:pt x="104" y="72"/>
                  </a:lnTo>
                  <a:lnTo>
                    <a:pt x="100" y="74"/>
                  </a:lnTo>
                  <a:lnTo>
                    <a:pt x="96" y="72"/>
                  </a:lnTo>
                  <a:lnTo>
                    <a:pt x="87" y="61"/>
                  </a:lnTo>
                  <a:lnTo>
                    <a:pt x="86" y="56"/>
                  </a:lnTo>
                  <a:lnTo>
                    <a:pt x="79" y="49"/>
                  </a:lnTo>
                  <a:lnTo>
                    <a:pt x="77" y="44"/>
                  </a:lnTo>
                  <a:lnTo>
                    <a:pt x="74" y="41"/>
                  </a:lnTo>
                  <a:lnTo>
                    <a:pt x="68" y="39"/>
                  </a:lnTo>
                  <a:lnTo>
                    <a:pt x="65" y="35"/>
                  </a:lnTo>
                  <a:lnTo>
                    <a:pt x="42" y="24"/>
                  </a:lnTo>
                  <a:lnTo>
                    <a:pt x="35" y="23"/>
                  </a:lnTo>
                  <a:lnTo>
                    <a:pt x="35" y="21"/>
                  </a:lnTo>
                  <a:lnTo>
                    <a:pt x="38" y="18"/>
                  </a:lnTo>
                  <a:lnTo>
                    <a:pt x="36" y="13"/>
                  </a:lnTo>
                  <a:lnTo>
                    <a:pt x="24" y="16"/>
                  </a:lnTo>
                  <a:lnTo>
                    <a:pt x="19" y="15"/>
                  </a:lnTo>
                  <a:lnTo>
                    <a:pt x="21" y="10"/>
                  </a:lnTo>
                  <a:lnTo>
                    <a:pt x="17" y="6"/>
                  </a:lnTo>
                  <a:lnTo>
                    <a:pt x="9" y="4"/>
                  </a:lnTo>
                  <a:lnTo>
                    <a:pt x="5" y="6"/>
                  </a:lnTo>
                  <a:lnTo>
                    <a:pt x="3"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8" name="Freeform 758"/>
            <p:cNvSpPr>
              <a:spLocks/>
            </p:cNvSpPr>
            <p:nvPr/>
          </p:nvSpPr>
          <p:spPr bwMode="auto">
            <a:xfrm>
              <a:off x="3691201" y="5665715"/>
              <a:ext cx="54455" cy="33470"/>
            </a:xfrm>
            <a:custGeom>
              <a:avLst/>
              <a:gdLst>
                <a:gd name="T0" fmla="*/ 0 w 110"/>
                <a:gd name="T1" fmla="*/ 0 h 74"/>
                <a:gd name="T2" fmla="*/ 0 w 110"/>
                <a:gd name="T3" fmla="*/ 0 h 74"/>
                <a:gd name="T4" fmla="*/ 0 w 110"/>
                <a:gd name="T5" fmla="*/ 0 h 74"/>
                <a:gd name="T6" fmla="*/ 0 w 110"/>
                <a:gd name="T7" fmla="*/ 0 h 74"/>
                <a:gd name="T8" fmla="*/ 0 w 110"/>
                <a:gd name="T9" fmla="*/ 0 h 74"/>
                <a:gd name="T10" fmla="*/ 0 w 110"/>
                <a:gd name="T11" fmla="*/ 0 h 74"/>
                <a:gd name="T12" fmla="*/ 0 w 110"/>
                <a:gd name="T13" fmla="*/ 0 h 74"/>
                <a:gd name="T14" fmla="*/ 0 w 110"/>
                <a:gd name="T15" fmla="*/ 0 h 74"/>
                <a:gd name="T16" fmla="*/ 0 w 110"/>
                <a:gd name="T17" fmla="*/ 0 h 74"/>
                <a:gd name="T18" fmla="*/ 0 w 110"/>
                <a:gd name="T19" fmla="*/ 0 h 74"/>
                <a:gd name="T20" fmla="*/ 0 w 110"/>
                <a:gd name="T21" fmla="*/ 0 h 74"/>
                <a:gd name="T22" fmla="*/ 0 w 110"/>
                <a:gd name="T23" fmla="*/ 0 h 74"/>
                <a:gd name="T24" fmla="*/ 0 w 110"/>
                <a:gd name="T25" fmla="*/ 0 h 74"/>
                <a:gd name="T26" fmla="*/ 0 w 110"/>
                <a:gd name="T27" fmla="*/ 0 h 74"/>
                <a:gd name="T28" fmla="*/ 0 w 110"/>
                <a:gd name="T29" fmla="*/ 0 h 74"/>
                <a:gd name="T30" fmla="*/ 0 w 110"/>
                <a:gd name="T31" fmla="*/ 0 h 74"/>
                <a:gd name="T32" fmla="*/ 0 w 110"/>
                <a:gd name="T33" fmla="*/ 0 h 74"/>
                <a:gd name="T34" fmla="*/ 0 w 110"/>
                <a:gd name="T35" fmla="*/ 0 h 74"/>
                <a:gd name="T36" fmla="*/ 0 w 110"/>
                <a:gd name="T37" fmla="*/ 0 h 74"/>
                <a:gd name="T38" fmla="*/ 0 w 110"/>
                <a:gd name="T39" fmla="*/ 0 h 74"/>
                <a:gd name="T40" fmla="*/ 0 w 110"/>
                <a:gd name="T41" fmla="*/ 0 h 74"/>
                <a:gd name="T42" fmla="*/ 0 w 110"/>
                <a:gd name="T43" fmla="*/ 0 h 74"/>
                <a:gd name="T44" fmla="*/ 0 w 110"/>
                <a:gd name="T45" fmla="*/ 0 h 74"/>
                <a:gd name="T46" fmla="*/ 0 w 110"/>
                <a:gd name="T47" fmla="*/ 0 h 74"/>
                <a:gd name="T48" fmla="*/ 0 w 110"/>
                <a:gd name="T49" fmla="*/ 0 h 74"/>
                <a:gd name="T50" fmla="*/ 0 w 110"/>
                <a:gd name="T51" fmla="*/ 0 h 74"/>
                <a:gd name="T52" fmla="*/ 0 w 110"/>
                <a:gd name="T53" fmla="*/ 0 h 74"/>
                <a:gd name="T54" fmla="*/ 0 w 110"/>
                <a:gd name="T55" fmla="*/ 0 h 74"/>
                <a:gd name="T56" fmla="*/ 0 w 110"/>
                <a:gd name="T57" fmla="*/ 0 h 74"/>
                <a:gd name="T58" fmla="*/ 0 w 110"/>
                <a:gd name="T59" fmla="*/ 0 h 74"/>
                <a:gd name="T60" fmla="*/ 0 w 110"/>
                <a:gd name="T61" fmla="*/ 0 h 74"/>
                <a:gd name="T62" fmla="*/ 0 w 110"/>
                <a:gd name="T63" fmla="*/ 0 h 74"/>
                <a:gd name="T64" fmla="*/ 0 w 110"/>
                <a:gd name="T65" fmla="*/ 0 h 74"/>
                <a:gd name="T66" fmla="*/ 0 w 110"/>
                <a:gd name="T67" fmla="*/ 0 h 74"/>
                <a:gd name="T68" fmla="*/ 0 w 110"/>
                <a:gd name="T69" fmla="*/ 0 h 74"/>
                <a:gd name="T70" fmla="*/ 0 w 110"/>
                <a:gd name="T71" fmla="*/ 0 h 74"/>
                <a:gd name="T72" fmla="*/ 0 w 110"/>
                <a:gd name="T73" fmla="*/ 0 h 74"/>
                <a:gd name="T74" fmla="*/ 0 w 110"/>
                <a:gd name="T75" fmla="*/ 0 h 74"/>
                <a:gd name="T76" fmla="*/ 0 w 110"/>
                <a:gd name="T77" fmla="*/ 0 h 74"/>
                <a:gd name="T78" fmla="*/ 0 w 110"/>
                <a:gd name="T79" fmla="*/ 0 h 74"/>
                <a:gd name="T80" fmla="*/ 0 w 110"/>
                <a:gd name="T81" fmla="*/ 0 h 74"/>
                <a:gd name="T82" fmla="*/ 0 w 110"/>
                <a:gd name="T83" fmla="*/ 0 h 74"/>
                <a:gd name="T84" fmla="*/ 0 w 110"/>
                <a:gd name="T85" fmla="*/ 0 h 74"/>
                <a:gd name="T86" fmla="*/ 0 w 110"/>
                <a:gd name="T87" fmla="*/ 0 h 74"/>
                <a:gd name="T88" fmla="*/ 0 w 110"/>
                <a:gd name="T89" fmla="*/ 0 h 74"/>
                <a:gd name="T90" fmla="*/ 0 w 110"/>
                <a:gd name="T91" fmla="*/ 0 h 74"/>
                <a:gd name="T92" fmla="*/ 0 w 110"/>
                <a:gd name="T93" fmla="*/ 0 h 74"/>
                <a:gd name="T94" fmla="*/ 0 w 110"/>
                <a:gd name="T95" fmla="*/ 0 h 74"/>
                <a:gd name="T96" fmla="*/ 0 w 110"/>
                <a:gd name="T97" fmla="*/ 0 h 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
                <a:gd name="T148" fmla="*/ 0 h 74"/>
                <a:gd name="T149" fmla="*/ 110 w 110"/>
                <a:gd name="T150" fmla="*/ 74 h 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 h="74">
                  <a:moveTo>
                    <a:pt x="3" y="4"/>
                  </a:moveTo>
                  <a:lnTo>
                    <a:pt x="0" y="2"/>
                  </a:lnTo>
                  <a:lnTo>
                    <a:pt x="18" y="0"/>
                  </a:lnTo>
                  <a:lnTo>
                    <a:pt x="22" y="2"/>
                  </a:lnTo>
                  <a:lnTo>
                    <a:pt x="28" y="2"/>
                  </a:lnTo>
                  <a:lnTo>
                    <a:pt x="33" y="0"/>
                  </a:lnTo>
                  <a:lnTo>
                    <a:pt x="33" y="3"/>
                  </a:lnTo>
                  <a:lnTo>
                    <a:pt x="44" y="6"/>
                  </a:lnTo>
                  <a:lnTo>
                    <a:pt x="45" y="10"/>
                  </a:lnTo>
                  <a:lnTo>
                    <a:pt x="52" y="7"/>
                  </a:lnTo>
                  <a:lnTo>
                    <a:pt x="72" y="17"/>
                  </a:lnTo>
                  <a:lnTo>
                    <a:pt x="69" y="22"/>
                  </a:lnTo>
                  <a:lnTo>
                    <a:pt x="74" y="22"/>
                  </a:lnTo>
                  <a:lnTo>
                    <a:pt x="77" y="28"/>
                  </a:lnTo>
                  <a:lnTo>
                    <a:pt x="81" y="30"/>
                  </a:lnTo>
                  <a:lnTo>
                    <a:pt x="84" y="25"/>
                  </a:lnTo>
                  <a:lnTo>
                    <a:pt x="88" y="28"/>
                  </a:lnTo>
                  <a:lnTo>
                    <a:pt x="95" y="40"/>
                  </a:lnTo>
                  <a:lnTo>
                    <a:pt x="98" y="42"/>
                  </a:lnTo>
                  <a:lnTo>
                    <a:pt x="99" y="44"/>
                  </a:lnTo>
                  <a:lnTo>
                    <a:pt x="104" y="50"/>
                  </a:lnTo>
                  <a:lnTo>
                    <a:pt x="105" y="49"/>
                  </a:lnTo>
                  <a:lnTo>
                    <a:pt x="106" y="50"/>
                  </a:lnTo>
                  <a:lnTo>
                    <a:pt x="107" y="59"/>
                  </a:lnTo>
                  <a:lnTo>
                    <a:pt x="110" y="64"/>
                  </a:lnTo>
                  <a:lnTo>
                    <a:pt x="104" y="63"/>
                  </a:lnTo>
                  <a:lnTo>
                    <a:pt x="102" y="66"/>
                  </a:lnTo>
                  <a:lnTo>
                    <a:pt x="104" y="72"/>
                  </a:lnTo>
                  <a:lnTo>
                    <a:pt x="100" y="74"/>
                  </a:lnTo>
                  <a:lnTo>
                    <a:pt x="96" y="72"/>
                  </a:lnTo>
                  <a:lnTo>
                    <a:pt x="87" y="61"/>
                  </a:lnTo>
                  <a:lnTo>
                    <a:pt x="86" y="56"/>
                  </a:lnTo>
                  <a:lnTo>
                    <a:pt x="79" y="49"/>
                  </a:lnTo>
                  <a:lnTo>
                    <a:pt x="77" y="44"/>
                  </a:lnTo>
                  <a:lnTo>
                    <a:pt x="74" y="41"/>
                  </a:lnTo>
                  <a:lnTo>
                    <a:pt x="68" y="39"/>
                  </a:lnTo>
                  <a:lnTo>
                    <a:pt x="65" y="35"/>
                  </a:lnTo>
                  <a:lnTo>
                    <a:pt x="42" y="24"/>
                  </a:lnTo>
                  <a:lnTo>
                    <a:pt x="35" y="23"/>
                  </a:lnTo>
                  <a:lnTo>
                    <a:pt x="35" y="21"/>
                  </a:lnTo>
                  <a:lnTo>
                    <a:pt x="38" y="18"/>
                  </a:lnTo>
                  <a:lnTo>
                    <a:pt x="36" y="13"/>
                  </a:lnTo>
                  <a:lnTo>
                    <a:pt x="24" y="16"/>
                  </a:lnTo>
                  <a:lnTo>
                    <a:pt x="19" y="15"/>
                  </a:lnTo>
                  <a:lnTo>
                    <a:pt x="21" y="10"/>
                  </a:lnTo>
                  <a:lnTo>
                    <a:pt x="17" y="6"/>
                  </a:lnTo>
                  <a:lnTo>
                    <a:pt x="9" y="4"/>
                  </a:lnTo>
                  <a:lnTo>
                    <a:pt x="5" y="6"/>
                  </a:lnTo>
                  <a:lnTo>
                    <a:pt x="3"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9" name="Freeform 759"/>
            <p:cNvSpPr>
              <a:spLocks/>
            </p:cNvSpPr>
            <p:nvPr/>
          </p:nvSpPr>
          <p:spPr bwMode="auto">
            <a:xfrm>
              <a:off x="4887691" y="3357652"/>
              <a:ext cx="6051"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3"/>
                  </a:moveTo>
                  <a:lnTo>
                    <a:pt x="0" y="0"/>
                  </a:lnTo>
                  <a:lnTo>
                    <a:pt x="5" y="4"/>
                  </a:lnTo>
                  <a:lnTo>
                    <a:pt x="7" y="6"/>
                  </a:lnTo>
                  <a:lnTo>
                    <a:pt x="10" y="8"/>
                  </a:lnTo>
                  <a:lnTo>
                    <a:pt x="9" y="10"/>
                  </a:lnTo>
                  <a:lnTo>
                    <a:pt x="4" y="9"/>
                  </a:lnTo>
                  <a:lnTo>
                    <a:pt x="0" y="5"/>
                  </a:lnTo>
                  <a:lnTo>
                    <a:pt x="0"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0" name="Freeform 760"/>
            <p:cNvSpPr>
              <a:spLocks/>
            </p:cNvSpPr>
            <p:nvPr/>
          </p:nvSpPr>
          <p:spPr bwMode="auto">
            <a:xfrm>
              <a:off x="4887691" y="3357652"/>
              <a:ext cx="6051"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3"/>
                  </a:moveTo>
                  <a:lnTo>
                    <a:pt x="0" y="0"/>
                  </a:lnTo>
                  <a:lnTo>
                    <a:pt x="5" y="4"/>
                  </a:lnTo>
                  <a:lnTo>
                    <a:pt x="7" y="6"/>
                  </a:lnTo>
                  <a:lnTo>
                    <a:pt x="10" y="8"/>
                  </a:lnTo>
                  <a:lnTo>
                    <a:pt x="9" y="10"/>
                  </a:lnTo>
                  <a:lnTo>
                    <a:pt x="4" y="9"/>
                  </a:lnTo>
                  <a:lnTo>
                    <a:pt x="0" y="5"/>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1" name="Freeform 761"/>
            <p:cNvSpPr>
              <a:spLocks/>
            </p:cNvSpPr>
            <p:nvPr/>
          </p:nvSpPr>
          <p:spPr bwMode="auto">
            <a:xfrm>
              <a:off x="4172217" y="3442723"/>
              <a:ext cx="9076" cy="5578"/>
            </a:xfrm>
            <a:custGeom>
              <a:avLst/>
              <a:gdLst>
                <a:gd name="T0" fmla="*/ 0 w 21"/>
                <a:gd name="T1" fmla="*/ 0 h 11"/>
                <a:gd name="T2" fmla="*/ 0 w 21"/>
                <a:gd name="T3" fmla="*/ 0 h 11"/>
                <a:gd name="T4" fmla="*/ 0 w 21"/>
                <a:gd name="T5" fmla="*/ 0 h 11"/>
                <a:gd name="T6" fmla="*/ 0 w 21"/>
                <a:gd name="T7" fmla="*/ 0 h 11"/>
                <a:gd name="T8" fmla="*/ 0 w 21"/>
                <a:gd name="T9" fmla="*/ 0 h 11"/>
                <a:gd name="T10" fmla="*/ 0 w 21"/>
                <a:gd name="T11" fmla="*/ 0 h 11"/>
                <a:gd name="T12" fmla="*/ 0 w 21"/>
                <a:gd name="T13" fmla="*/ 0 h 11"/>
                <a:gd name="T14" fmla="*/ 0 w 21"/>
                <a:gd name="T15" fmla="*/ 0 h 11"/>
                <a:gd name="T16" fmla="*/ 0 w 21"/>
                <a:gd name="T17" fmla="*/ 0 h 11"/>
                <a:gd name="T18" fmla="*/ 0 w 2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1"/>
                <a:gd name="T32" fmla="*/ 21 w 2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1">
                  <a:moveTo>
                    <a:pt x="13" y="0"/>
                  </a:moveTo>
                  <a:lnTo>
                    <a:pt x="12" y="0"/>
                  </a:lnTo>
                  <a:lnTo>
                    <a:pt x="8" y="1"/>
                  </a:lnTo>
                  <a:lnTo>
                    <a:pt x="2" y="0"/>
                  </a:lnTo>
                  <a:lnTo>
                    <a:pt x="0" y="3"/>
                  </a:lnTo>
                  <a:lnTo>
                    <a:pt x="4" y="9"/>
                  </a:lnTo>
                  <a:lnTo>
                    <a:pt x="14" y="11"/>
                  </a:lnTo>
                  <a:lnTo>
                    <a:pt x="21" y="9"/>
                  </a:lnTo>
                  <a:lnTo>
                    <a:pt x="20" y="2"/>
                  </a:lnTo>
                  <a:lnTo>
                    <a:pt x="1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2" name="Freeform 762"/>
            <p:cNvSpPr>
              <a:spLocks/>
            </p:cNvSpPr>
            <p:nvPr/>
          </p:nvSpPr>
          <p:spPr bwMode="auto">
            <a:xfrm>
              <a:off x="4172217" y="3442723"/>
              <a:ext cx="9076" cy="5578"/>
            </a:xfrm>
            <a:custGeom>
              <a:avLst/>
              <a:gdLst>
                <a:gd name="T0" fmla="*/ 0 w 21"/>
                <a:gd name="T1" fmla="*/ 0 h 11"/>
                <a:gd name="T2" fmla="*/ 0 w 21"/>
                <a:gd name="T3" fmla="*/ 0 h 11"/>
                <a:gd name="T4" fmla="*/ 0 w 21"/>
                <a:gd name="T5" fmla="*/ 0 h 11"/>
                <a:gd name="T6" fmla="*/ 0 w 21"/>
                <a:gd name="T7" fmla="*/ 0 h 11"/>
                <a:gd name="T8" fmla="*/ 0 w 21"/>
                <a:gd name="T9" fmla="*/ 0 h 11"/>
                <a:gd name="T10" fmla="*/ 0 w 21"/>
                <a:gd name="T11" fmla="*/ 0 h 11"/>
                <a:gd name="T12" fmla="*/ 0 w 21"/>
                <a:gd name="T13" fmla="*/ 0 h 11"/>
                <a:gd name="T14" fmla="*/ 0 w 21"/>
                <a:gd name="T15" fmla="*/ 0 h 11"/>
                <a:gd name="T16" fmla="*/ 0 w 21"/>
                <a:gd name="T17" fmla="*/ 0 h 11"/>
                <a:gd name="T18" fmla="*/ 0 w 2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1"/>
                <a:gd name="T32" fmla="*/ 21 w 2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1">
                  <a:moveTo>
                    <a:pt x="13" y="0"/>
                  </a:moveTo>
                  <a:lnTo>
                    <a:pt x="12" y="0"/>
                  </a:lnTo>
                  <a:lnTo>
                    <a:pt x="8" y="1"/>
                  </a:lnTo>
                  <a:lnTo>
                    <a:pt x="2" y="0"/>
                  </a:lnTo>
                  <a:lnTo>
                    <a:pt x="0" y="3"/>
                  </a:lnTo>
                  <a:lnTo>
                    <a:pt x="4" y="9"/>
                  </a:lnTo>
                  <a:lnTo>
                    <a:pt x="14" y="11"/>
                  </a:lnTo>
                  <a:lnTo>
                    <a:pt x="21" y="9"/>
                  </a:lnTo>
                  <a:lnTo>
                    <a:pt x="20" y="2"/>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3" name="Freeform 763"/>
            <p:cNvSpPr>
              <a:spLocks/>
            </p:cNvSpPr>
            <p:nvPr/>
          </p:nvSpPr>
          <p:spPr bwMode="auto">
            <a:xfrm>
              <a:off x="4188856" y="3434356"/>
              <a:ext cx="3025" cy="4183"/>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2" y="1"/>
                  </a:lnTo>
                  <a:lnTo>
                    <a:pt x="0" y="7"/>
                  </a:lnTo>
                  <a:lnTo>
                    <a:pt x="3" y="7"/>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4" name="Freeform 764"/>
            <p:cNvSpPr>
              <a:spLocks/>
            </p:cNvSpPr>
            <p:nvPr/>
          </p:nvSpPr>
          <p:spPr bwMode="auto">
            <a:xfrm>
              <a:off x="4188856" y="3434356"/>
              <a:ext cx="3025" cy="4183"/>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2" y="1"/>
                  </a:lnTo>
                  <a:lnTo>
                    <a:pt x="0" y="7"/>
                  </a:lnTo>
                  <a:lnTo>
                    <a:pt x="3" y="7"/>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5" name="Freeform 765"/>
            <p:cNvSpPr>
              <a:spLocks/>
            </p:cNvSpPr>
            <p:nvPr/>
          </p:nvSpPr>
          <p:spPr bwMode="auto">
            <a:xfrm>
              <a:off x="6129559" y="5471865"/>
              <a:ext cx="40841" cy="36260"/>
            </a:xfrm>
            <a:custGeom>
              <a:avLst/>
              <a:gdLst>
                <a:gd name="T0" fmla="*/ 0 w 84"/>
                <a:gd name="T1" fmla="*/ 0 h 76"/>
                <a:gd name="T2" fmla="*/ 0 w 84"/>
                <a:gd name="T3" fmla="*/ 0 h 76"/>
                <a:gd name="T4" fmla="*/ 0 w 84"/>
                <a:gd name="T5" fmla="*/ 0 h 76"/>
                <a:gd name="T6" fmla="*/ 0 w 84"/>
                <a:gd name="T7" fmla="*/ 0 h 76"/>
                <a:gd name="T8" fmla="*/ 0 w 84"/>
                <a:gd name="T9" fmla="*/ 0 h 76"/>
                <a:gd name="T10" fmla="*/ 0 w 84"/>
                <a:gd name="T11" fmla="*/ 0 h 76"/>
                <a:gd name="T12" fmla="*/ 0 w 84"/>
                <a:gd name="T13" fmla="*/ 0 h 76"/>
                <a:gd name="T14" fmla="*/ 0 w 84"/>
                <a:gd name="T15" fmla="*/ 0 h 76"/>
                <a:gd name="T16" fmla="*/ 0 w 84"/>
                <a:gd name="T17" fmla="*/ 0 h 76"/>
                <a:gd name="T18" fmla="*/ 0 w 84"/>
                <a:gd name="T19" fmla="*/ 0 h 76"/>
                <a:gd name="T20" fmla="*/ 0 w 84"/>
                <a:gd name="T21" fmla="*/ 0 h 76"/>
                <a:gd name="T22" fmla="*/ 0 w 84"/>
                <a:gd name="T23" fmla="*/ 0 h 76"/>
                <a:gd name="T24" fmla="*/ 0 w 84"/>
                <a:gd name="T25" fmla="*/ 0 h 76"/>
                <a:gd name="T26" fmla="*/ 0 w 84"/>
                <a:gd name="T27" fmla="*/ 0 h 76"/>
                <a:gd name="T28" fmla="*/ 0 w 84"/>
                <a:gd name="T29" fmla="*/ 0 h 76"/>
                <a:gd name="T30" fmla="*/ 0 w 84"/>
                <a:gd name="T31" fmla="*/ 0 h 76"/>
                <a:gd name="T32" fmla="*/ 0 w 84"/>
                <a:gd name="T33" fmla="*/ 0 h 76"/>
                <a:gd name="T34" fmla="*/ 0 w 84"/>
                <a:gd name="T35" fmla="*/ 0 h 76"/>
                <a:gd name="T36" fmla="*/ 0 w 84"/>
                <a:gd name="T37" fmla="*/ 0 h 76"/>
                <a:gd name="T38" fmla="*/ 0 w 84"/>
                <a:gd name="T39" fmla="*/ 0 h 76"/>
                <a:gd name="T40" fmla="*/ 0 w 84"/>
                <a:gd name="T41" fmla="*/ 0 h 76"/>
                <a:gd name="T42" fmla="*/ 0 w 84"/>
                <a:gd name="T43" fmla="*/ 0 h 76"/>
                <a:gd name="T44" fmla="*/ 0 w 84"/>
                <a:gd name="T45" fmla="*/ 0 h 76"/>
                <a:gd name="T46" fmla="*/ 0 w 84"/>
                <a:gd name="T47" fmla="*/ 0 h 76"/>
                <a:gd name="T48" fmla="*/ 0 w 84"/>
                <a:gd name="T49" fmla="*/ 0 h 76"/>
                <a:gd name="T50" fmla="*/ 0 w 84"/>
                <a:gd name="T51" fmla="*/ 0 h 76"/>
                <a:gd name="T52" fmla="*/ 0 w 84"/>
                <a:gd name="T53" fmla="*/ 0 h 76"/>
                <a:gd name="T54" fmla="*/ 0 w 84"/>
                <a:gd name="T55" fmla="*/ 0 h 76"/>
                <a:gd name="T56" fmla="*/ 0 w 84"/>
                <a:gd name="T57" fmla="*/ 0 h 76"/>
                <a:gd name="T58" fmla="*/ 0 w 84"/>
                <a:gd name="T59" fmla="*/ 0 h 76"/>
                <a:gd name="T60" fmla="*/ 0 w 84"/>
                <a:gd name="T61" fmla="*/ 0 h 76"/>
                <a:gd name="T62" fmla="*/ 0 w 84"/>
                <a:gd name="T63" fmla="*/ 0 h 76"/>
                <a:gd name="T64" fmla="*/ 0 w 84"/>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55" y="38"/>
                  </a:moveTo>
                  <a:lnTo>
                    <a:pt x="54" y="40"/>
                  </a:lnTo>
                  <a:lnTo>
                    <a:pt x="54" y="45"/>
                  </a:lnTo>
                  <a:lnTo>
                    <a:pt x="52" y="47"/>
                  </a:lnTo>
                  <a:lnTo>
                    <a:pt x="46" y="49"/>
                  </a:lnTo>
                  <a:lnTo>
                    <a:pt x="37" y="48"/>
                  </a:lnTo>
                  <a:lnTo>
                    <a:pt x="37" y="42"/>
                  </a:lnTo>
                  <a:lnTo>
                    <a:pt x="34" y="38"/>
                  </a:lnTo>
                  <a:lnTo>
                    <a:pt x="29" y="35"/>
                  </a:lnTo>
                  <a:lnTo>
                    <a:pt x="39" y="36"/>
                  </a:lnTo>
                  <a:lnTo>
                    <a:pt x="42" y="35"/>
                  </a:lnTo>
                  <a:lnTo>
                    <a:pt x="44" y="31"/>
                  </a:lnTo>
                  <a:lnTo>
                    <a:pt x="42" y="28"/>
                  </a:lnTo>
                  <a:lnTo>
                    <a:pt x="43" y="25"/>
                  </a:lnTo>
                  <a:lnTo>
                    <a:pt x="38" y="22"/>
                  </a:lnTo>
                  <a:lnTo>
                    <a:pt x="34" y="27"/>
                  </a:lnTo>
                  <a:lnTo>
                    <a:pt x="24" y="31"/>
                  </a:lnTo>
                  <a:lnTo>
                    <a:pt x="16" y="31"/>
                  </a:lnTo>
                  <a:lnTo>
                    <a:pt x="12" y="30"/>
                  </a:lnTo>
                  <a:lnTo>
                    <a:pt x="16" y="22"/>
                  </a:lnTo>
                  <a:lnTo>
                    <a:pt x="13" y="20"/>
                  </a:lnTo>
                  <a:lnTo>
                    <a:pt x="19" y="16"/>
                  </a:lnTo>
                  <a:lnTo>
                    <a:pt x="19" y="8"/>
                  </a:lnTo>
                  <a:lnTo>
                    <a:pt x="13" y="12"/>
                  </a:lnTo>
                  <a:lnTo>
                    <a:pt x="15" y="3"/>
                  </a:lnTo>
                  <a:lnTo>
                    <a:pt x="5" y="0"/>
                  </a:lnTo>
                  <a:lnTo>
                    <a:pt x="5" y="4"/>
                  </a:lnTo>
                  <a:lnTo>
                    <a:pt x="0" y="14"/>
                  </a:lnTo>
                  <a:lnTo>
                    <a:pt x="4" y="22"/>
                  </a:lnTo>
                  <a:lnTo>
                    <a:pt x="2" y="30"/>
                  </a:lnTo>
                  <a:lnTo>
                    <a:pt x="5" y="35"/>
                  </a:lnTo>
                  <a:lnTo>
                    <a:pt x="54" y="37"/>
                  </a:lnTo>
                  <a:lnTo>
                    <a:pt x="9" y="48"/>
                  </a:lnTo>
                  <a:lnTo>
                    <a:pt x="15" y="48"/>
                  </a:lnTo>
                  <a:lnTo>
                    <a:pt x="18" y="41"/>
                  </a:lnTo>
                  <a:lnTo>
                    <a:pt x="18" y="51"/>
                  </a:lnTo>
                  <a:lnTo>
                    <a:pt x="15" y="51"/>
                  </a:lnTo>
                  <a:lnTo>
                    <a:pt x="7" y="66"/>
                  </a:lnTo>
                  <a:lnTo>
                    <a:pt x="16" y="75"/>
                  </a:lnTo>
                  <a:lnTo>
                    <a:pt x="12" y="73"/>
                  </a:lnTo>
                  <a:lnTo>
                    <a:pt x="21" y="69"/>
                  </a:lnTo>
                  <a:lnTo>
                    <a:pt x="26" y="64"/>
                  </a:lnTo>
                  <a:lnTo>
                    <a:pt x="34" y="65"/>
                  </a:lnTo>
                  <a:lnTo>
                    <a:pt x="34" y="74"/>
                  </a:lnTo>
                  <a:lnTo>
                    <a:pt x="43" y="74"/>
                  </a:lnTo>
                  <a:lnTo>
                    <a:pt x="43" y="65"/>
                  </a:lnTo>
                  <a:lnTo>
                    <a:pt x="46" y="64"/>
                  </a:lnTo>
                  <a:lnTo>
                    <a:pt x="50" y="67"/>
                  </a:lnTo>
                  <a:lnTo>
                    <a:pt x="52" y="74"/>
                  </a:lnTo>
                  <a:lnTo>
                    <a:pt x="61" y="76"/>
                  </a:lnTo>
                  <a:lnTo>
                    <a:pt x="71" y="74"/>
                  </a:lnTo>
                  <a:lnTo>
                    <a:pt x="66" y="70"/>
                  </a:lnTo>
                  <a:lnTo>
                    <a:pt x="71" y="66"/>
                  </a:lnTo>
                  <a:lnTo>
                    <a:pt x="66" y="64"/>
                  </a:lnTo>
                  <a:lnTo>
                    <a:pt x="62" y="65"/>
                  </a:lnTo>
                  <a:lnTo>
                    <a:pt x="60" y="69"/>
                  </a:lnTo>
                  <a:lnTo>
                    <a:pt x="54" y="64"/>
                  </a:lnTo>
                  <a:lnTo>
                    <a:pt x="54" y="53"/>
                  </a:lnTo>
                  <a:lnTo>
                    <a:pt x="68" y="51"/>
                  </a:lnTo>
                  <a:lnTo>
                    <a:pt x="73" y="57"/>
                  </a:lnTo>
                  <a:lnTo>
                    <a:pt x="77" y="52"/>
                  </a:lnTo>
                  <a:lnTo>
                    <a:pt x="84" y="35"/>
                  </a:lnTo>
                  <a:lnTo>
                    <a:pt x="79" y="30"/>
                  </a:lnTo>
                  <a:lnTo>
                    <a:pt x="70" y="32"/>
                  </a:lnTo>
                  <a:lnTo>
                    <a:pt x="68" y="37"/>
                  </a:lnTo>
                  <a:lnTo>
                    <a:pt x="66" y="35"/>
                  </a:lnTo>
                  <a:lnTo>
                    <a:pt x="55" y="3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6" name="Freeform 766"/>
            <p:cNvSpPr>
              <a:spLocks/>
            </p:cNvSpPr>
            <p:nvPr/>
          </p:nvSpPr>
          <p:spPr bwMode="auto">
            <a:xfrm>
              <a:off x="6129559" y="5471865"/>
              <a:ext cx="40841" cy="36260"/>
            </a:xfrm>
            <a:custGeom>
              <a:avLst/>
              <a:gdLst>
                <a:gd name="T0" fmla="*/ 0 w 84"/>
                <a:gd name="T1" fmla="*/ 0 h 76"/>
                <a:gd name="T2" fmla="*/ 0 w 84"/>
                <a:gd name="T3" fmla="*/ 0 h 76"/>
                <a:gd name="T4" fmla="*/ 0 w 84"/>
                <a:gd name="T5" fmla="*/ 0 h 76"/>
                <a:gd name="T6" fmla="*/ 0 w 84"/>
                <a:gd name="T7" fmla="*/ 0 h 76"/>
                <a:gd name="T8" fmla="*/ 0 w 84"/>
                <a:gd name="T9" fmla="*/ 0 h 76"/>
                <a:gd name="T10" fmla="*/ 0 w 84"/>
                <a:gd name="T11" fmla="*/ 0 h 76"/>
                <a:gd name="T12" fmla="*/ 0 w 84"/>
                <a:gd name="T13" fmla="*/ 0 h 76"/>
                <a:gd name="T14" fmla="*/ 0 w 84"/>
                <a:gd name="T15" fmla="*/ 0 h 76"/>
                <a:gd name="T16" fmla="*/ 0 w 84"/>
                <a:gd name="T17" fmla="*/ 0 h 76"/>
                <a:gd name="T18" fmla="*/ 0 w 84"/>
                <a:gd name="T19" fmla="*/ 0 h 76"/>
                <a:gd name="T20" fmla="*/ 0 w 84"/>
                <a:gd name="T21" fmla="*/ 0 h 76"/>
                <a:gd name="T22" fmla="*/ 0 w 84"/>
                <a:gd name="T23" fmla="*/ 0 h 76"/>
                <a:gd name="T24" fmla="*/ 0 w 84"/>
                <a:gd name="T25" fmla="*/ 0 h 76"/>
                <a:gd name="T26" fmla="*/ 0 w 84"/>
                <a:gd name="T27" fmla="*/ 0 h 76"/>
                <a:gd name="T28" fmla="*/ 0 w 84"/>
                <a:gd name="T29" fmla="*/ 0 h 76"/>
                <a:gd name="T30" fmla="*/ 0 w 84"/>
                <a:gd name="T31" fmla="*/ 0 h 76"/>
                <a:gd name="T32" fmla="*/ 0 w 84"/>
                <a:gd name="T33" fmla="*/ 0 h 76"/>
                <a:gd name="T34" fmla="*/ 0 w 84"/>
                <a:gd name="T35" fmla="*/ 0 h 76"/>
                <a:gd name="T36" fmla="*/ 0 w 84"/>
                <a:gd name="T37" fmla="*/ 0 h 76"/>
                <a:gd name="T38" fmla="*/ 0 w 84"/>
                <a:gd name="T39" fmla="*/ 0 h 76"/>
                <a:gd name="T40" fmla="*/ 0 w 84"/>
                <a:gd name="T41" fmla="*/ 0 h 76"/>
                <a:gd name="T42" fmla="*/ 0 w 84"/>
                <a:gd name="T43" fmla="*/ 0 h 76"/>
                <a:gd name="T44" fmla="*/ 0 w 84"/>
                <a:gd name="T45" fmla="*/ 0 h 76"/>
                <a:gd name="T46" fmla="*/ 0 w 84"/>
                <a:gd name="T47" fmla="*/ 0 h 76"/>
                <a:gd name="T48" fmla="*/ 0 w 84"/>
                <a:gd name="T49" fmla="*/ 0 h 76"/>
                <a:gd name="T50" fmla="*/ 0 w 84"/>
                <a:gd name="T51" fmla="*/ 0 h 76"/>
                <a:gd name="T52" fmla="*/ 0 w 84"/>
                <a:gd name="T53" fmla="*/ 0 h 76"/>
                <a:gd name="T54" fmla="*/ 0 w 84"/>
                <a:gd name="T55" fmla="*/ 0 h 76"/>
                <a:gd name="T56" fmla="*/ 0 w 84"/>
                <a:gd name="T57" fmla="*/ 0 h 76"/>
                <a:gd name="T58" fmla="*/ 0 w 84"/>
                <a:gd name="T59" fmla="*/ 0 h 76"/>
                <a:gd name="T60" fmla="*/ 0 w 84"/>
                <a:gd name="T61" fmla="*/ 0 h 76"/>
                <a:gd name="T62" fmla="*/ 0 w 84"/>
                <a:gd name="T63" fmla="*/ 0 h 76"/>
                <a:gd name="T64" fmla="*/ 0 w 84"/>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55" y="38"/>
                  </a:moveTo>
                  <a:lnTo>
                    <a:pt x="54" y="40"/>
                  </a:lnTo>
                  <a:lnTo>
                    <a:pt x="54" y="45"/>
                  </a:lnTo>
                  <a:lnTo>
                    <a:pt x="52" y="47"/>
                  </a:lnTo>
                  <a:lnTo>
                    <a:pt x="46" y="49"/>
                  </a:lnTo>
                  <a:lnTo>
                    <a:pt x="37" y="48"/>
                  </a:lnTo>
                  <a:lnTo>
                    <a:pt x="37" y="42"/>
                  </a:lnTo>
                  <a:lnTo>
                    <a:pt x="34" y="38"/>
                  </a:lnTo>
                  <a:lnTo>
                    <a:pt x="29" y="35"/>
                  </a:lnTo>
                  <a:lnTo>
                    <a:pt x="39" y="36"/>
                  </a:lnTo>
                  <a:lnTo>
                    <a:pt x="42" y="35"/>
                  </a:lnTo>
                  <a:lnTo>
                    <a:pt x="44" y="31"/>
                  </a:lnTo>
                  <a:lnTo>
                    <a:pt x="42" y="28"/>
                  </a:lnTo>
                  <a:lnTo>
                    <a:pt x="43" y="25"/>
                  </a:lnTo>
                  <a:lnTo>
                    <a:pt x="38" y="22"/>
                  </a:lnTo>
                  <a:lnTo>
                    <a:pt x="34" y="27"/>
                  </a:lnTo>
                  <a:lnTo>
                    <a:pt x="24" y="31"/>
                  </a:lnTo>
                  <a:lnTo>
                    <a:pt x="16" y="31"/>
                  </a:lnTo>
                  <a:lnTo>
                    <a:pt x="12" y="30"/>
                  </a:lnTo>
                  <a:lnTo>
                    <a:pt x="16" y="22"/>
                  </a:lnTo>
                  <a:lnTo>
                    <a:pt x="13" y="20"/>
                  </a:lnTo>
                  <a:lnTo>
                    <a:pt x="19" y="16"/>
                  </a:lnTo>
                  <a:lnTo>
                    <a:pt x="19" y="8"/>
                  </a:lnTo>
                  <a:lnTo>
                    <a:pt x="13" y="12"/>
                  </a:lnTo>
                  <a:lnTo>
                    <a:pt x="15" y="3"/>
                  </a:lnTo>
                  <a:lnTo>
                    <a:pt x="5" y="0"/>
                  </a:lnTo>
                  <a:lnTo>
                    <a:pt x="5" y="4"/>
                  </a:lnTo>
                  <a:lnTo>
                    <a:pt x="0" y="14"/>
                  </a:lnTo>
                  <a:lnTo>
                    <a:pt x="4" y="22"/>
                  </a:lnTo>
                  <a:lnTo>
                    <a:pt x="2" y="30"/>
                  </a:lnTo>
                  <a:lnTo>
                    <a:pt x="5" y="35"/>
                  </a:lnTo>
                  <a:lnTo>
                    <a:pt x="54" y="37"/>
                  </a:lnTo>
                  <a:lnTo>
                    <a:pt x="9" y="48"/>
                  </a:lnTo>
                  <a:lnTo>
                    <a:pt x="15" y="48"/>
                  </a:lnTo>
                  <a:lnTo>
                    <a:pt x="18" y="41"/>
                  </a:lnTo>
                  <a:lnTo>
                    <a:pt x="18" y="51"/>
                  </a:lnTo>
                  <a:lnTo>
                    <a:pt x="15" y="51"/>
                  </a:lnTo>
                  <a:lnTo>
                    <a:pt x="7" y="66"/>
                  </a:lnTo>
                  <a:lnTo>
                    <a:pt x="16" y="75"/>
                  </a:lnTo>
                  <a:lnTo>
                    <a:pt x="12" y="73"/>
                  </a:lnTo>
                  <a:lnTo>
                    <a:pt x="21" y="69"/>
                  </a:lnTo>
                  <a:lnTo>
                    <a:pt x="26" y="64"/>
                  </a:lnTo>
                  <a:lnTo>
                    <a:pt x="34" y="65"/>
                  </a:lnTo>
                  <a:lnTo>
                    <a:pt x="34" y="74"/>
                  </a:lnTo>
                  <a:lnTo>
                    <a:pt x="43" y="74"/>
                  </a:lnTo>
                  <a:lnTo>
                    <a:pt x="43" y="65"/>
                  </a:lnTo>
                  <a:lnTo>
                    <a:pt x="46" y="64"/>
                  </a:lnTo>
                  <a:lnTo>
                    <a:pt x="50" y="67"/>
                  </a:lnTo>
                  <a:lnTo>
                    <a:pt x="52" y="74"/>
                  </a:lnTo>
                  <a:lnTo>
                    <a:pt x="61" y="76"/>
                  </a:lnTo>
                  <a:lnTo>
                    <a:pt x="71" y="74"/>
                  </a:lnTo>
                  <a:lnTo>
                    <a:pt x="66" y="70"/>
                  </a:lnTo>
                  <a:lnTo>
                    <a:pt x="71" y="66"/>
                  </a:lnTo>
                  <a:lnTo>
                    <a:pt x="66" y="64"/>
                  </a:lnTo>
                  <a:lnTo>
                    <a:pt x="62" y="65"/>
                  </a:lnTo>
                  <a:lnTo>
                    <a:pt x="60" y="69"/>
                  </a:lnTo>
                  <a:lnTo>
                    <a:pt x="54" y="64"/>
                  </a:lnTo>
                  <a:lnTo>
                    <a:pt x="54" y="53"/>
                  </a:lnTo>
                  <a:lnTo>
                    <a:pt x="68" y="51"/>
                  </a:lnTo>
                  <a:lnTo>
                    <a:pt x="73" y="57"/>
                  </a:lnTo>
                  <a:lnTo>
                    <a:pt x="77" y="52"/>
                  </a:lnTo>
                  <a:lnTo>
                    <a:pt x="84" y="35"/>
                  </a:lnTo>
                  <a:lnTo>
                    <a:pt x="79" y="30"/>
                  </a:lnTo>
                  <a:lnTo>
                    <a:pt x="70" y="32"/>
                  </a:lnTo>
                  <a:lnTo>
                    <a:pt x="68" y="37"/>
                  </a:lnTo>
                  <a:lnTo>
                    <a:pt x="66" y="35"/>
                  </a:lnTo>
                  <a:lnTo>
                    <a:pt x="55" y="3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7" name="Freeform 767"/>
            <p:cNvSpPr>
              <a:spLocks/>
            </p:cNvSpPr>
            <p:nvPr/>
          </p:nvSpPr>
          <p:spPr bwMode="auto">
            <a:xfrm>
              <a:off x="5710561" y="3611469"/>
              <a:ext cx="3025" cy="8368"/>
            </a:xfrm>
            <a:custGeom>
              <a:avLst/>
              <a:gdLst>
                <a:gd name="T0" fmla="*/ 0 w 6"/>
                <a:gd name="T1" fmla="*/ 0 h 17"/>
                <a:gd name="T2" fmla="*/ 0 w 6"/>
                <a:gd name="T3" fmla="*/ 0 h 17"/>
                <a:gd name="T4" fmla="*/ 0 w 6"/>
                <a:gd name="T5" fmla="*/ 0 h 17"/>
                <a:gd name="T6" fmla="*/ 0 w 6"/>
                <a:gd name="T7" fmla="*/ 0 h 17"/>
                <a:gd name="T8" fmla="*/ 0 w 6"/>
                <a:gd name="T9" fmla="*/ 0 h 17"/>
                <a:gd name="T10" fmla="*/ 0 60000 65536"/>
                <a:gd name="T11" fmla="*/ 0 60000 65536"/>
                <a:gd name="T12" fmla="*/ 0 60000 65536"/>
                <a:gd name="T13" fmla="*/ 0 60000 65536"/>
                <a:gd name="T14" fmla="*/ 0 60000 65536"/>
                <a:gd name="T15" fmla="*/ 0 w 6"/>
                <a:gd name="T16" fmla="*/ 0 h 17"/>
                <a:gd name="T17" fmla="*/ 6 w 6"/>
                <a:gd name="T18" fmla="*/ 17 h 17"/>
              </a:gdLst>
              <a:ahLst/>
              <a:cxnLst>
                <a:cxn ang="T10">
                  <a:pos x="T0" y="T1"/>
                </a:cxn>
                <a:cxn ang="T11">
                  <a:pos x="T2" y="T3"/>
                </a:cxn>
                <a:cxn ang="T12">
                  <a:pos x="T4" y="T5"/>
                </a:cxn>
                <a:cxn ang="T13">
                  <a:pos x="T6" y="T7"/>
                </a:cxn>
                <a:cxn ang="T14">
                  <a:pos x="T8" y="T9"/>
                </a:cxn>
              </a:cxnLst>
              <a:rect l="T15" t="T16" r="T17" b="T18"/>
              <a:pathLst>
                <a:path w="6" h="17">
                  <a:moveTo>
                    <a:pt x="6" y="3"/>
                  </a:moveTo>
                  <a:lnTo>
                    <a:pt x="0" y="0"/>
                  </a:lnTo>
                  <a:lnTo>
                    <a:pt x="1" y="17"/>
                  </a:lnTo>
                  <a:lnTo>
                    <a:pt x="5" y="14"/>
                  </a:lnTo>
                  <a:lnTo>
                    <a:pt x="6"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8" name="Freeform 768"/>
            <p:cNvSpPr>
              <a:spLocks/>
            </p:cNvSpPr>
            <p:nvPr/>
          </p:nvSpPr>
          <p:spPr bwMode="auto">
            <a:xfrm>
              <a:off x="5710561" y="3611469"/>
              <a:ext cx="3025" cy="8368"/>
            </a:xfrm>
            <a:custGeom>
              <a:avLst/>
              <a:gdLst>
                <a:gd name="T0" fmla="*/ 0 w 6"/>
                <a:gd name="T1" fmla="*/ 0 h 17"/>
                <a:gd name="T2" fmla="*/ 0 w 6"/>
                <a:gd name="T3" fmla="*/ 0 h 17"/>
                <a:gd name="T4" fmla="*/ 0 w 6"/>
                <a:gd name="T5" fmla="*/ 0 h 17"/>
                <a:gd name="T6" fmla="*/ 0 w 6"/>
                <a:gd name="T7" fmla="*/ 0 h 17"/>
                <a:gd name="T8" fmla="*/ 0 w 6"/>
                <a:gd name="T9" fmla="*/ 0 h 17"/>
                <a:gd name="T10" fmla="*/ 0 60000 65536"/>
                <a:gd name="T11" fmla="*/ 0 60000 65536"/>
                <a:gd name="T12" fmla="*/ 0 60000 65536"/>
                <a:gd name="T13" fmla="*/ 0 60000 65536"/>
                <a:gd name="T14" fmla="*/ 0 60000 65536"/>
                <a:gd name="T15" fmla="*/ 0 w 6"/>
                <a:gd name="T16" fmla="*/ 0 h 17"/>
                <a:gd name="T17" fmla="*/ 6 w 6"/>
                <a:gd name="T18" fmla="*/ 17 h 17"/>
              </a:gdLst>
              <a:ahLst/>
              <a:cxnLst>
                <a:cxn ang="T10">
                  <a:pos x="T0" y="T1"/>
                </a:cxn>
                <a:cxn ang="T11">
                  <a:pos x="T2" y="T3"/>
                </a:cxn>
                <a:cxn ang="T12">
                  <a:pos x="T4" y="T5"/>
                </a:cxn>
                <a:cxn ang="T13">
                  <a:pos x="T6" y="T7"/>
                </a:cxn>
                <a:cxn ang="T14">
                  <a:pos x="T8" y="T9"/>
                </a:cxn>
              </a:cxnLst>
              <a:rect l="T15" t="T16" r="T17" b="T18"/>
              <a:pathLst>
                <a:path w="6" h="17">
                  <a:moveTo>
                    <a:pt x="6" y="3"/>
                  </a:moveTo>
                  <a:lnTo>
                    <a:pt x="0" y="0"/>
                  </a:lnTo>
                  <a:lnTo>
                    <a:pt x="1" y="17"/>
                  </a:lnTo>
                  <a:lnTo>
                    <a:pt x="5" y="14"/>
                  </a:lnTo>
                  <a:lnTo>
                    <a:pt x="6"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9" name="Freeform 769"/>
            <p:cNvSpPr>
              <a:spLocks/>
            </p:cNvSpPr>
            <p:nvPr/>
          </p:nvSpPr>
          <p:spPr bwMode="auto">
            <a:xfrm>
              <a:off x="5816445" y="4700652"/>
              <a:ext cx="15126" cy="11157"/>
            </a:xfrm>
            <a:custGeom>
              <a:avLst/>
              <a:gdLst>
                <a:gd name="T0" fmla="*/ 0 w 31"/>
                <a:gd name="T1" fmla="*/ 0 h 25"/>
                <a:gd name="T2" fmla="*/ 0 w 31"/>
                <a:gd name="T3" fmla="*/ 0 h 25"/>
                <a:gd name="T4" fmla="*/ 0 w 31"/>
                <a:gd name="T5" fmla="*/ 0 h 25"/>
                <a:gd name="T6" fmla="*/ 0 w 31"/>
                <a:gd name="T7" fmla="*/ 0 h 25"/>
                <a:gd name="T8" fmla="*/ 0 w 31"/>
                <a:gd name="T9" fmla="*/ 0 h 25"/>
                <a:gd name="T10" fmla="*/ 0 w 31"/>
                <a:gd name="T11" fmla="*/ 0 h 25"/>
                <a:gd name="T12" fmla="*/ 0 w 31"/>
                <a:gd name="T13" fmla="*/ 0 h 25"/>
                <a:gd name="T14" fmla="*/ 0 w 31"/>
                <a:gd name="T15" fmla="*/ 0 h 25"/>
                <a:gd name="T16" fmla="*/ 0 w 31"/>
                <a:gd name="T17" fmla="*/ 0 h 25"/>
                <a:gd name="T18" fmla="*/ 0 w 31"/>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5"/>
                <a:gd name="T32" fmla="*/ 31 w 31"/>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5">
                  <a:moveTo>
                    <a:pt x="3" y="4"/>
                  </a:moveTo>
                  <a:lnTo>
                    <a:pt x="0" y="3"/>
                  </a:lnTo>
                  <a:lnTo>
                    <a:pt x="18" y="0"/>
                  </a:lnTo>
                  <a:lnTo>
                    <a:pt x="25" y="4"/>
                  </a:lnTo>
                  <a:lnTo>
                    <a:pt x="31" y="11"/>
                  </a:lnTo>
                  <a:lnTo>
                    <a:pt x="30" y="24"/>
                  </a:lnTo>
                  <a:lnTo>
                    <a:pt x="21" y="25"/>
                  </a:lnTo>
                  <a:lnTo>
                    <a:pt x="14" y="21"/>
                  </a:lnTo>
                  <a:lnTo>
                    <a:pt x="6" y="12"/>
                  </a:lnTo>
                  <a:lnTo>
                    <a:pt x="3"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0" name="Freeform 770"/>
            <p:cNvSpPr>
              <a:spLocks/>
            </p:cNvSpPr>
            <p:nvPr/>
          </p:nvSpPr>
          <p:spPr bwMode="auto">
            <a:xfrm>
              <a:off x="5816445" y="4700652"/>
              <a:ext cx="15126" cy="11157"/>
            </a:xfrm>
            <a:custGeom>
              <a:avLst/>
              <a:gdLst>
                <a:gd name="T0" fmla="*/ 0 w 31"/>
                <a:gd name="T1" fmla="*/ 0 h 25"/>
                <a:gd name="T2" fmla="*/ 0 w 31"/>
                <a:gd name="T3" fmla="*/ 0 h 25"/>
                <a:gd name="T4" fmla="*/ 0 w 31"/>
                <a:gd name="T5" fmla="*/ 0 h 25"/>
                <a:gd name="T6" fmla="*/ 0 w 31"/>
                <a:gd name="T7" fmla="*/ 0 h 25"/>
                <a:gd name="T8" fmla="*/ 0 w 31"/>
                <a:gd name="T9" fmla="*/ 0 h 25"/>
                <a:gd name="T10" fmla="*/ 0 w 31"/>
                <a:gd name="T11" fmla="*/ 0 h 25"/>
                <a:gd name="T12" fmla="*/ 0 w 31"/>
                <a:gd name="T13" fmla="*/ 0 h 25"/>
                <a:gd name="T14" fmla="*/ 0 w 31"/>
                <a:gd name="T15" fmla="*/ 0 h 25"/>
                <a:gd name="T16" fmla="*/ 0 w 31"/>
                <a:gd name="T17" fmla="*/ 0 h 25"/>
                <a:gd name="T18" fmla="*/ 0 w 31"/>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5"/>
                <a:gd name="T32" fmla="*/ 31 w 31"/>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5">
                  <a:moveTo>
                    <a:pt x="3" y="4"/>
                  </a:moveTo>
                  <a:lnTo>
                    <a:pt x="0" y="3"/>
                  </a:lnTo>
                  <a:lnTo>
                    <a:pt x="18" y="0"/>
                  </a:lnTo>
                  <a:lnTo>
                    <a:pt x="25" y="4"/>
                  </a:lnTo>
                  <a:lnTo>
                    <a:pt x="31" y="11"/>
                  </a:lnTo>
                  <a:lnTo>
                    <a:pt x="30" y="24"/>
                  </a:lnTo>
                  <a:lnTo>
                    <a:pt x="21" y="25"/>
                  </a:lnTo>
                  <a:lnTo>
                    <a:pt x="14" y="21"/>
                  </a:lnTo>
                  <a:lnTo>
                    <a:pt x="6" y="12"/>
                  </a:lnTo>
                  <a:lnTo>
                    <a:pt x="3"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1" name="Freeform 771"/>
            <p:cNvSpPr>
              <a:spLocks/>
            </p:cNvSpPr>
            <p:nvPr/>
          </p:nvSpPr>
          <p:spPr bwMode="auto">
            <a:xfrm>
              <a:off x="3034720" y="3095468"/>
              <a:ext cx="3025"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2" name="Freeform 772"/>
            <p:cNvSpPr>
              <a:spLocks/>
            </p:cNvSpPr>
            <p:nvPr/>
          </p:nvSpPr>
          <p:spPr bwMode="auto">
            <a:xfrm>
              <a:off x="3034720" y="3095468"/>
              <a:ext cx="3025"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3" name="Freeform 773"/>
            <p:cNvSpPr>
              <a:spLocks/>
            </p:cNvSpPr>
            <p:nvPr/>
          </p:nvSpPr>
          <p:spPr bwMode="auto">
            <a:xfrm>
              <a:off x="4753066" y="3932227"/>
              <a:ext cx="173953" cy="252423"/>
            </a:xfrm>
            <a:custGeom>
              <a:avLst/>
              <a:gdLst>
                <a:gd name="T0" fmla="*/ 0 w 362"/>
                <a:gd name="T1" fmla="*/ 1 h 529"/>
                <a:gd name="T2" fmla="*/ 0 w 362"/>
                <a:gd name="T3" fmla="*/ 1 h 529"/>
                <a:gd name="T4" fmla="*/ 0 w 362"/>
                <a:gd name="T5" fmla="*/ 1 h 529"/>
                <a:gd name="T6" fmla="*/ 0 w 362"/>
                <a:gd name="T7" fmla="*/ 1 h 529"/>
                <a:gd name="T8" fmla="*/ 0 w 362"/>
                <a:gd name="T9" fmla="*/ 1 h 529"/>
                <a:gd name="T10" fmla="*/ 0 w 362"/>
                <a:gd name="T11" fmla="*/ 1 h 529"/>
                <a:gd name="T12" fmla="*/ 0 w 362"/>
                <a:gd name="T13" fmla="*/ 1 h 529"/>
                <a:gd name="T14" fmla="*/ 0 w 362"/>
                <a:gd name="T15" fmla="*/ 1 h 529"/>
                <a:gd name="T16" fmla="*/ 0 w 362"/>
                <a:gd name="T17" fmla="*/ 1 h 529"/>
                <a:gd name="T18" fmla="*/ 0 w 362"/>
                <a:gd name="T19" fmla="*/ 1 h 529"/>
                <a:gd name="T20" fmla="*/ 0 w 362"/>
                <a:gd name="T21" fmla="*/ 1 h 529"/>
                <a:gd name="T22" fmla="*/ 0 w 362"/>
                <a:gd name="T23" fmla="*/ 1 h 529"/>
                <a:gd name="T24" fmla="*/ 0 w 362"/>
                <a:gd name="T25" fmla="*/ 0 h 529"/>
                <a:gd name="T26" fmla="*/ 0 w 362"/>
                <a:gd name="T27" fmla="*/ 0 h 529"/>
                <a:gd name="T28" fmla="*/ 0 w 362"/>
                <a:gd name="T29" fmla="*/ 0 h 529"/>
                <a:gd name="T30" fmla="*/ 0 w 362"/>
                <a:gd name="T31" fmla="*/ 0 h 529"/>
                <a:gd name="T32" fmla="*/ 0 w 362"/>
                <a:gd name="T33" fmla="*/ 0 h 529"/>
                <a:gd name="T34" fmla="*/ 0 w 362"/>
                <a:gd name="T35" fmla="*/ 0 h 529"/>
                <a:gd name="T36" fmla="*/ 0 w 362"/>
                <a:gd name="T37" fmla="*/ 0 h 529"/>
                <a:gd name="T38" fmla="*/ 0 w 362"/>
                <a:gd name="T39" fmla="*/ 0 h 529"/>
                <a:gd name="T40" fmla="*/ 0 w 362"/>
                <a:gd name="T41" fmla="*/ 0 h 529"/>
                <a:gd name="T42" fmla="*/ 0 w 362"/>
                <a:gd name="T43" fmla="*/ 0 h 529"/>
                <a:gd name="T44" fmla="*/ 0 w 362"/>
                <a:gd name="T45" fmla="*/ 0 h 529"/>
                <a:gd name="T46" fmla="*/ 0 w 362"/>
                <a:gd name="T47" fmla="*/ 0 h 529"/>
                <a:gd name="T48" fmla="*/ 0 w 362"/>
                <a:gd name="T49" fmla="*/ 0 h 529"/>
                <a:gd name="T50" fmla="*/ 0 w 362"/>
                <a:gd name="T51" fmla="*/ 0 h 529"/>
                <a:gd name="T52" fmla="*/ 0 w 362"/>
                <a:gd name="T53" fmla="*/ 0 h 529"/>
                <a:gd name="T54" fmla="*/ 0 w 362"/>
                <a:gd name="T55" fmla="*/ 0 h 529"/>
                <a:gd name="T56" fmla="*/ 0 w 362"/>
                <a:gd name="T57" fmla="*/ 0 h 529"/>
                <a:gd name="T58" fmla="*/ 0 w 362"/>
                <a:gd name="T59" fmla="*/ 0 h 529"/>
                <a:gd name="T60" fmla="*/ 0 w 362"/>
                <a:gd name="T61" fmla="*/ 0 h 529"/>
                <a:gd name="T62" fmla="*/ 0 w 362"/>
                <a:gd name="T63" fmla="*/ 0 h 529"/>
                <a:gd name="T64" fmla="*/ 0 w 362"/>
                <a:gd name="T65" fmla="*/ 0 h 529"/>
                <a:gd name="T66" fmla="*/ 0 w 362"/>
                <a:gd name="T67" fmla="*/ 0 h 529"/>
                <a:gd name="T68" fmla="*/ 0 w 362"/>
                <a:gd name="T69" fmla="*/ 0 h 529"/>
                <a:gd name="T70" fmla="*/ 0 w 362"/>
                <a:gd name="T71" fmla="*/ 0 h 529"/>
                <a:gd name="T72" fmla="*/ 0 w 362"/>
                <a:gd name="T73" fmla="*/ 0 h 529"/>
                <a:gd name="T74" fmla="*/ 0 w 362"/>
                <a:gd name="T75" fmla="*/ 0 h 529"/>
                <a:gd name="T76" fmla="*/ 0 w 362"/>
                <a:gd name="T77" fmla="*/ 1 h 529"/>
                <a:gd name="T78" fmla="*/ 0 w 362"/>
                <a:gd name="T79" fmla="*/ 1 h 529"/>
                <a:gd name="T80" fmla="*/ 0 w 362"/>
                <a:gd name="T81" fmla="*/ 1 h 529"/>
                <a:gd name="T82" fmla="*/ 0 w 362"/>
                <a:gd name="T83" fmla="*/ 1 h 529"/>
                <a:gd name="T84" fmla="*/ 0 w 362"/>
                <a:gd name="T85" fmla="*/ 1 h 529"/>
                <a:gd name="T86" fmla="*/ 0 w 362"/>
                <a:gd name="T87" fmla="*/ 1 h 5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2"/>
                <a:gd name="T133" fmla="*/ 0 h 529"/>
                <a:gd name="T134" fmla="*/ 362 w 362"/>
                <a:gd name="T135" fmla="*/ 529 h 5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2" h="529">
                  <a:moveTo>
                    <a:pt x="228" y="502"/>
                  </a:moveTo>
                  <a:lnTo>
                    <a:pt x="60" y="503"/>
                  </a:lnTo>
                  <a:lnTo>
                    <a:pt x="69" y="454"/>
                  </a:lnTo>
                  <a:lnTo>
                    <a:pt x="70" y="452"/>
                  </a:lnTo>
                  <a:lnTo>
                    <a:pt x="59" y="441"/>
                  </a:lnTo>
                  <a:lnTo>
                    <a:pt x="58" y="437"/>
                  </a:lnTo>
                  <a:lnTo>
                    <a:pt x="54" y="432"/>
                  </a:lnTo>
                  <a:lnTo>
                    <a:pt x="54" y="429"/>
                  </a:lnTo>
                  <a:lnTo>
                    <a:pt x="57" y="428"/>
                  </a:lnTo>
                  <a:lnTo>
                    <a:pt x="58" y="424"/>
                  </a:lnTo>
                  <a:lnTo>
                    <a:pt x="58" y="417"/>
                  </a:lnTo>
                  <a:lnTo>
                    <a:pt x="55" y="415"/>
                  </a:lnTo>
                  <a:lnTo>
                    <a:pt x="50" y="415"/>
                  </a:lnTo>
                  <a:lnTo>
                    <a:pt x="49" y="418"/>
                  </a:lnTo>
                  <a:lnTo>
                    <a:pt x="45" y="419"/>
                  </a:lnTo>
                  <a:lnTo>
                    <a:pt x="28" y="412"/>
                  </a:lnTo>
                  <a:lnTo>
                    <a:pt x="18" y="392"/>
                  </a:lnTo>
                  <a:lnTo>
                    <a:pt x="11" y="392"/>
                  </a:lnTo>
                  <a:lnTo>
                    <a:pt x="6" y="393"/>
                  </a:lnTo>
                  <a:lnTo>
                    <a:pt x="2" y="391"/>
                  </a:lnTo>
                  <a:lnTo>
                    <a:pt x="3" y="385"/>
                  </a:lnTo>
                  <a:lnTo>
                    <a:pt x="0" y="383"/>
                  </a:lnTo>
                  <a:lnTo>
                    <a:pt x="1" y="377"/>
                  </a:lnTo>
                  <a:lnTo>
                    <a:pt x="6" y="372"/>
                  </a:lnTo>
                  <a:lnTo>
                    <a:pt x="16" y="356"/>
                  </a:lnTo>
                  <a:lnTo>
                    <a:pt x="20" y="330"/>
                  </a:lnTo>
                  <a:lnTo>
                    <a:pt x="40" y="301"/>
                  </a:lnTo>
                  <a:lnTo>
                    <a:pt x="50" y="296"/>
                  </a:lnTo>
                  <a:lnTo>
                    <a:pt x="53" y="283"/>
                  </a:lnTo>
                  <a:lnTo>
                    <a:pt x="100" y="279"/>
                  </a:lnTo>
                  <a:lnTo>
                    <a:pt x="109" y="288"/>
                  </a:lnTo>
                  <a:lnTo>
                    <a:pt x="111" y="291"/>
                  </a:lnTo>
                  <a:lnTo>
                    <a:pt x="111" y="293"/>
                  </a:lnTo>
                  <a:lnTo>
                    <a:pt x="116" y="294"/>
                  </a:lnTo>
                  <a:lnTo>
                    <a:pt x="123" y="301"/>
                  </a:lnTo>
                  <a:lnTo>
                    <a:pt x="135" y="302"/>
                  </a:lnTo>
                  <a:lnTo>
                    <a:pt x="141" y="299"/>
                  </a:lnTo>
                  <a:lnTo>
                    <a:pt x="181" y="207"/>
                  </a:lnTo>
                  <a:lnTo>
                    <a:pt x="190" y="197"/>
                  </a:lnTo>
                  <a:lnTo>
                    <a:pt x="203" y="190"/>
                  </a:lnTo>
                  <a:lnTo>
                    <a:pt x="233" y="93"/>
                  </a:lnTo>
                  <a:lnTo>
                    <a:pt x="247" y="74"/>
                  </a:lnTo>
                  <a:lnTo>
                    <a:pt x="264" y="66"/>
                  </a:lnTo>
                  <a:lnTo>
                    <a:pt x="267" y="64"/>
                  </a:lnTo>
                  <a:lnTo>
                    <a:pt x="283" y="54"/>
                  </a:lnTo>
                  <a:lnTo>
                    <a:pt x="282" y="27"/>
                  </a:lnTo>
                  <a:lnTo>
                    <a:pt x="280" y="22"/>
                  </a:lnTo>
                  <a:lnTo>
                    <a:pt x="277" y="19"/>
                  </a:lnTo>
                  <a:lnTo>
                    <a:pt x="267" y="17"/>
                  </a:lnTo>
                  <a:lnTo>
                    <a:pt x="267" y="13"/>
                  </a:lnTo>
                  <a:lnTo>
                    <a:pt x="270" y="13"/>
                  </a:lnTo>
                  <a:lnTo>
                    <a:pt x="278" y="3"/>
                  </a:lnTo>
                  <a:lnTo>
                    <a:pt x="291" y="0"/>
                  </a:lnTo>
                  <a:lnTo>
                    <a:pt x="293" y="4"/>
                  </a:lnTo>
                  <a:lnTo>
                    <a:pt x="298" y="28"/>
                  </a:lnTo>
                  <a:lnTo>
                    <a:pt x="305" y="42"/>
                  </a:lnTo>
                  <a:lnTo>
                    <a:pt x="301" y="85"/>
                  </a:lnTo>
                  <a:lnTo>
                    <a:pt x="321" y="120"/>
                  </a:lnTo>
                  <a:lnTo>
                    <a:pt x="325" y="133"/>
                  </a:lnTo>
                  <a:lnTo>
                    <a:pt x="323" y="135"/>
                  </a:lnTo>
                  <a:lnTo>
                    <a:pt x="319" y="137"/>
                  </a:lnTo>
                  <a:lnTo>
                    <a:pt x="290" y="132"/>
                  </a:lnTo>
                  <a:lnTo>
                    <a:pt x="274" y="134"/>
                  </a:lnTo>
                  <a:lnTo>
                    <a:pt x="270" y="136"/>
                  </a:lnTo>
                  <a:lnTo>
                    <a:pt x="267" y="142"/>
                  </a:lnTo>
                  <a:lnTo>
                    <a:pt x="266" y="154"/>
                  </a:lnTo>
                  <a:lnTo>
                    <a:pt x="267" y="164"/>
                  </a:lnTo>
                  <a:lnTo>
                    <a:pt x="277" y="177"/>
                  </a:lnTo>
                  <a:lnTo>
                    <a:pt x="283" y="182"/>
                  </a:lnTo>
                  <a:lnTo>
                    <a:pt x="301" y="187"/>
                  </a:lnTo>
                  <a:lnTo>
                    <a:pt x="304" y="189"/>
                  </a:lnTo>
                  <a:lnTo>
                    <a:pt x="325" y="254"/>
                  </a:lnTo>
                  <a:lnTo>
                    <a:pt x="327" y="255"/>
                  </a:lnTo>
                  <a:lnTo>
                    <a:pt x="286" y="326"/>
                  </a:lnTo>
                  <a:lnTo>
                    <a:pt x="285" y="337"/>
                  </a:lnTo>
                  <a:lnTo>
                    <a:pt x="288" y="349"/>
                  </a:lnTo>
                  <a:lnTo>
                    <a:pt x="288" y="378"/>
                  </a:lnTo>
                  <a:lnTo>
                    <a:pt x="335" y="454"/>
                  </a:lnTo>
                  <a:lnTo>
                    <a:pt x="355" y="471"/>
                  </a:lnTo>
                  <a:lnTo>
                    <a:pt x="362" y="470"/>
                  </a:lnTo>
                  <a:lnTo>
                    <a:pt x="360" y="480"/>
                  </a:lnTo>
                  <a:lnTo>
                    <a:pt x="362" y="517"/>
                  </a:lnTo>
                  <a:lnTo>
                    <a:pt x="358" y="525"/>
                  </a:lnTo>
                  <a:lnTo>
                    <a:pt x="355" y="529"/>
                  </a:lnTo>
                  <a:lnTo>
                    <a:pt x="335" y="513"/>
                  </a:lnTo>
                  <a:lnTo>
                    <a:pt x="327" y="513"/>
                  </a:lnTo>
                  <a:lnTo>
                    <a:pt x="302" y="507"/>
                  </a:lnTo>
                  <a:lnTo>
                    <a:pt x="293" y="502"/>
                  </a:lnTo>
                  <a:lnTo>
                    <a:pt x="228" y="50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4" name="Freeform 774"/>
            <p:cNvSpPr>
              <a:spLocks/>
            </p:cNvSpPr>
            <p:nvPr/>
          </p:nvSpPr>
          <p:spPr bwMode="auto">
            <a:xfrm>
              <a:off x="4753066" y="3932227"/>
              <a:ext cx="173953" cy="252423"/>
            </a:xfrm>
            <a:custGeom>
              <a:avLst/>
              <a:gdLst>
                <a:gd name="T0" fmla="*/ 0 w 362"/>
                <a:gd name="T1" fmla="*/ 1 h 529"/>
                <a:gd name="T2" fmla="*/ 0 w 362"/>
                <a:gd name="T3" fmla="*/ 1 h 529"/>
                <a:gd name="T4" fmla="*/ 0 w 362"/>
                <a:gd name="T5" fmla="*/ 1 h 529"/>
                <a:gd name="T6" fmla="*/ 0 w 362"/>
                <a:gd name="T7" fmla="*/ 1 h 529"/>
                <a:gd name="T8" fmla="*/ 0 w 362"/>
                <a:gd name="T9" fmla="*/ 1 h 529"/>
                <a:gd name="T10" fmla="*/ 0 w 362"/>
                <a:gd name="T11" fmla="*/ 1 h 529"/>
                <a:gd name="T12" fmla="*/ 0 w 362"/>
                <a:gd name="T13" fmla="*/ 1 h 529"/>
                <a:gd name="T14" fmla="*/ 0 w 362"/>
                <a:gd name="T15" fmla="*/ 1 h 529"/>
                <a:gd name="T16" fmla="*/ 0 w 362"/>
                <a:gd name="T17" fmla="*/ 1 h 529"/>
                <a:gd name="T18" fmla="*/ 0 w 362"/>
                <a:gd name="T19" fmla="*/ 1 h 529"/>
                <a:gd name="T20" fmla="*/ 0 w 362"/>
                <a:gd name="T21" fmla="*/ 1 h 529"/>
                <a:gd name="T22" fmla="*/ 0 w 362"/>
                <a:gd name="T23" fmla="*/ 1 h 529"/>
                <a:gd name="T24" fmla="*/ 0 w 362"/>
                <a:gd name="T25" fmla="*/ 0 h 529"/>
                <a:gd name="T26" fmla="*/ 0 w 362"/>
                <a:gd name="T27" fmla="*/ 0 h 529"/>
                <a:gd name="T28" fmla="*/ 0 w 362"/>
                <a:gd name="T29" fmla="*/ 0 h 529"/>
                <a:gd name="T30" fmla="*/ 0 w 362"/>
                <a:gd name="T31" fmla="*/ 0 h 529"/>
                <a:gd name="T32" fmla="*/ 0 w 362"/>
                <a:gd name="T33" fmla="*/ 0 h 529"/>
                <a:gd name="T34" fmla="*/ 0 w 362"/>
                <a:gd name="T35" fmla="*/ 0 h 529"/>
                <a:gd name="T36" fmla="*/ 0 w 362"/>
                <a:gd name="T37" fmla="*/ 0 h 529"/>
                <a:gd name="T38" fmla="*/ 0 w 362"/>
                <a:gd name="T39" fmla="*/ 0 h 529"/>
                <a:gd name="T40" fmla="*/ 0 w 362"/>
                <a:gd name="T41" fmla="*/ 0 h 529"/>
                <a:gd name="T42" fmla="*/ 0 w 362"/>
                <a:gd name="T43" fmla="*/ 0 h 529"/>
                <a:gd name="T44" fmla="*/ 0 w 362"/>
                <a:gd name="T45" fmla="*/ 0 h 529"/>
                <a:gd name="T46" fmla="*/ 0 w 362"/>
                <a:gd name="T47" fmla="*/ 0 h 529"/>
                <a:gd name="T48" fmla="*/ 0 w 362"/>
                <a:gd name="T49" fmla="*/ 0 h 529"/>
                <a:gd name="T50" fmla="*/ 0 w 362"/>
                <a:gd name="T51" fmla="*/ 0 h 529"/>
                <a:gd name="T52" fmla="*/ 0 w 362"/>
                <a:gd name="T53" fmla="*/ 0 h 529"/>
                <a:gd name="T54" fmla="*/ 0 w 362"/>
                <a:gd name="T55" fmla="*/ 0 h 529"/>
                <a:gd name="T56" fmla="*/ 0 w 362"/>
                <a:gd name="T57" fmla="*/ 0 h 529"/>
                <a:gd name="T58" fmla="*/ 0 w 362"/>
                <a:gd name="T59" fmla="*/ 0 h 529"/>
                <a:gd name="T60" fmla="*/ 0 w 362"/>
                <a:gd name="T61" fmla="*/ 0 h 529"/>
                <a:gd name="T62" fmla="*/ 0 w 362"/>
                <a:gd name="T63" fmla="*/ 0 h 529"/>
                <a:gd name="T64" fmla="*/ 0 w 362"/>
                <a:gd name="T65" fmla="*/ 0 h 529"/>
                <a:gd name="T66" fmla="*/ 0 w 362"/>
                <a:gd name="T67" fmla="*/ 0 h 529"/>
                <a:gd name="T68" fmla="*/ 0 w 362"/>
                <a:gd name="T69" fmla="*/ 0 h 529"/>
                <a:gd name="T70" fmla="*/ 0 w 362"/>
                <a:gd name="T71" fmla="*/ 0 h 529"/>
                <a:gd name="T72" fmla="*/ 0 w 362"/>
                <a:gd name="T73" fmla="*/ 0 h 529"/>
                <a:gd name="T74" fmla="*/ 0 w 362"/>
                <a:gd name="T75" fmla="*/ 0 h 529"/>
                <a:gd name="T76" fmla="*/ 0 w 362"/>
                <a:gd name="T77" fmla="*/ 1 h 529"/>
                <a:gd name="T78" fmla="*/ 0 w 362"/>
                <a:gd name="T79" fmla="*/ 1 h 529"/>
                <a:gd name="T80" fmla="*/ 0 w 362"/>
                <a:gd name="T81" fmla="*/ 1 h 529"/>
                <a:gd name="T82" fmla="*/ 0 w 362"/>
                <a:gd name="T83" fmla="*/ 1 h 529"/>
                <a:gd name="T84" fmla="*/ 0 w 362"/>
                <a:gd name="T85" fmla="*/ 1 h 529"/>
                <a:gd name="T86" fmla="*/ 0 w 362"/>
                <a:gd name="T87" fmla="*/ 1 h 5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2"/>
                <a:gd name="T133" fmla="*/ 0 h 529"/>
                <a:gd name="T134" fmla="*/ 362 w 362"/>
                <a:gd name="T135" fmla="*/ 529 h 5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2" h="529">
                  <a:moveTo>
                    <a:pt x="228" y="502"/>
                  </a:moveTo>
                  <a:lnTo>
                    <a:pt x="60" y="503"/>
                  </a:lnTo>
                  <a:lnTo>
                    <a:pt x="69" y="454"/>
                  </a:lnTo>
                  <a:lnTo>
                    <a:pt x="70" y="452"/>
                  </a:lnTo>
                  <a:lnTo>
                    <a:pt x="59" y="441"/>
                  </a:lnTo>
                  <a:lnTo>
                    <a:pt x="58" y="437"/>
                  </a:lnTo>
                  <a:lnTo>
                    <a:pt x="54" y="432"/>
                  </a:lnTo>
                  <a:lnTo>
                    <a:pt x="54" y="429"/>
                  </a:lnTo>
                  <a:lnTo>
                    <a:pt x="57" y="428"/>
                  </a:lnTo>
                  <a:lnTo>
                    <a:pt x="58" y="424"/>
                  </a:lnTo>
                  <a:lnTo>
                    <a:pt x="58" y="417"/>
                  </a:lnTo>
                  <a:lnTo>
                    <a:pt x="55" y="415"/>
                  </a:lnTo>
                  <a:lnTo>
                    <a:pt x="50" y="415"/>
                  </a:lnTo>
                  <a:lnTo>
                    <a:pt x="49" y="418"/>
                  </a:lnTo>
                  <a:lnTo>
                    <a:pt x="45" y="419"/>
                  </a:lnTo>
                  <a:lnTo>
                    <a:pt x="28" y="412"/>
                  </a:lnTo>
                  <a:lnTo>
                    <a:pt x="18" y="392"/>
                  </a:lnTo>
                  <a:lnTo>
                    <a:pt x="11" y="392"/>
                  </a:lnTo>
                  <a:lnTo>
                    <a:pt x="6" y="393"/>
                  </a:lnTo>
                  <a:lnTo>
                    <a:pt x="2" y="391"/>
                  </a:lnTo>
                  <a:lnTo>
                    <a:pt x="3" y="385"/>
                  </a:lnTo>
                  <a:lnTo>
                    <a:pt x="0" y="383"/>
                  </a:lnTo>
                  <a:lnTo>
                    <a:pt x="1" y="377"/>
                  </a:lnTo>
                  <a:lnTo>
                    <a:pt x="6" y="372"/>
                  </a:lnTo>
                  <a:lnTo>
                    <a:pt x="16" y="356"/>
                  </a:lnTo>
                  <a:lnTo>
                    <a:pt x="20" y="330"/>
                  </a:lnTo>
                  <a:lnTo>
                    <a:pt x="40" y="301"/>
                  </a:lnTo>
                  <a:lnTo>
                    <a:pt x="50" y="296"/>
                  </a:lnTo>
                  <a:lnTo>
                    <a:pt x="53" y="283"/>
                  </a:lnTo>
                  <a:lnTo>
                    <a:pt x="100" y="279"/>
                  </a:lnTo>
                  <a:lnTo>
                    <a:pt x="109" y="288"/>
                  </a:lnTo>
                  <a:lnTo>
                    <a:pt x="111" y="291"/>
                  </a:lnTo>
                  <a:lnTo>
                    <a:pt x="111" y="293"/>
                  </a:lnTo>
                  <a:lnTo>
                    <a:pt x="116" y="294"/>
                  </a:lnTo>
                  <a:lnTo>
                    <a:pt x="123" y="301"/>
                  </a:lnTo>
                  <a:lnTo>
                    <a:pt x="135" y="302"/>
                  </a:lnTo>
                  <a:lnTo>
                    <a:pt x="141" y="299"/>
                  </a:lnTo>
                  <a:lnTo>
                    <a:pt x="181" y="207"/>
                  </a:lnTo>
                  <a:lnTo>
                    <a:pt x="190" y="197"/>
                  </a:lnTo>
                  <a:lnTo>
                    <a:pt x="203" y="190"/>
                  </a:lnTo>
                  <a:lnTo>
                    <a:pt x="233" y="93"/>
                  </a:lnTo>
                  <a:lnTo>
                    <a:pt x="247" y="74"/>
                  </a:lnTo>
                  <a:lnTo>
                    <a:pt x="264" y="66"/>
                  </a:lnTo>
                  <a:lnTo>
                    <a:pt x="267" y="64"/>
                  </a:lnTo>
                  <a:lnTo>
                    <a:pt x="283" y="54"/>
                  </a:lnTo>
                  <a:lnTo>
                    <a:pt x="282" y="27"/>
                  </a:lnTo>
                  <a:lnTo>
                    <a:pt x="280" y="22"/>
                  </a:lnTo>
                  <a:lnTo>
                    <a:pt x="277" y="19"/>
                  </a:lnTo>
                  <a:lnTo>
                    <a:pt x="267" y="17"/>
                  </a:lnTo>
                  <a:lnTo>
                    <a:pt x="267" y="13"/>
                  </a:lnTo>
                  <a:lnTo>
                    <a:pt x="270" y="13"/>
                  </a:lnTo>
                  <a:lnTo>
                    <a:pt x="278" y="3"/>
                  </a:lnTo>
                  <a:lnTo>
                    <a:pt x="291" y="0"/>
                  </a:lnTo>
                  <a:lnTo>
                    <a:pt x="293" y="4"/>
                  </a:lnTo>
                  <a:lnTo>
                    <a:pt x="298" y="28"/>
                  </a:lnTo>
                  <a:lnTo>
                    <a:pt x="305" y="42"/>
                  </a:lnTo>
                  <a:lnTo>
                    <a:pt x="301" y="85"/>
                  </a:lnTo>
                  <a:lnTo>
                    <a:pt x="321" y="120"/>
                  </a:lnTo>
                  <a:lnTo>
                    <a:pt x="325" y="133"/>
                  </a:lnTo>
                  <a:lnTo>
                    <a:pt x="323" y="135"/>
                  </a:lnTo>
                  <a:lnTo>
                    <a:pt x="319" y="137"/>
                  </a:lnTo>
                  <a:lnTo>
                    <a:pt x="290" y="132"/>
                  </a:lnTo>
                  <a:lnTo>
                    <a:pt x="274" y="134"/>
                  </a:lnTo>
                  <a:lnTo>
                    <a:pt x="270" y="136"/>
                  </a:lnTo>
                  <a:lnTo>
                    <a:pt x="267" y="142"/>
                  </a:lnTo>
                  <a:lnTo>
                    <a:pt x="266" y="154"/>
                  </a:lnTo>
                  <a:lnTo>
                    <a:pt x="267" y="164"/>
                  </a:lnTo>
                  <a:lnTo>
                    <a:pt x="277" y="177"/>
                  </a:lnTo>
                  <a:lnTo>
                    <a:pt x="283" y="182"/>
                  </a:lnTo>
                  <a:lnTo>
                    <a:pt x="301" y="187"/>
                  </a:lnTo>
                  <a:lnTo>
                    <a:pt x="304" y="189"/>
                  </a:lnTo>
                  <a:lnTo>
                    <a:pt x="325" y="254"/>
                  </a:lnTo>
                  <a:lnTo>
                    <a:pt x="327" y="255"/>
                  </a:lnTo>
                  <a:lnTo>
                    <a:pt x="286" y="326"/>
                  </a:lnTo>
                  <a:lnTo>
                    <a:pt x="285" y="337"/>
                  </a:lnTo>
                  <a:lnTo>
                    <a:pt x="288" y="349"/>
                  </a:lnTo>
                  <a:lnTo>
                    <a:pt x="288" y="378"/>
                  </a:lnTo>
                  <a:lnTo>
                    <a:pt x="335" y="454"/>
                  </a:lnTo>
                  <a:lnTo>
                    <a:pt x="355" y="471"/>
                  </a:lnTo>
                  <a:lnTo>
                    <a:pt x="362" y="470"/>
                  </a:lnTo>
                  <a:lnTo>
                    <a:pt x="360" y="480"/>
                  </a:lnTo>
                  <a:lnTo>
                    <a:pt x="362" y="517"/>
                  </a:lnTo>
                  <a:lnTo>
                    <a:pt x="358" y="525"/>
                  </a:lnTo>
                  <a:lnTo>
                    <a:pt x="355" y="529"/>
                  </a:lnTo>
                  <a:lnTo>
                    <a:pt x="335" y="513"/>
                  </a:lnTo>
                  <a:lnTo>
                    <a:pt x="327" y="513"/>
                  </a:lnTo>
                  <a:lnTo>
                    <a:pt x="302" y="507"/>
                  </a:lnTo>
                  <a:lnTo>
                    <a:pt x="293" y="502"/>
                  </a:lnTo>
                  <a:lnTo>
                    <a:pt x="228" y="5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5" name="Freeform 775"/>
            <p:cNvSpPr>
              <a:spLocks/>
            </p:cNvSpPr>
            <p:nvPr/>
          </p:nvSpPr>
          <p:spPr bwMode="auto">
            <a:xfrm>
              <a:off x="6583347" y="3561264"/>
              <a:ext cx="77145" cy="39049"/>
            </a:xfrm>
            <a:custGeom>
              <a:avLst/>
              <a:gdLst>
                <a:gd name="T0" fmla="*/ 0 w 160"/>
                <a:gd name="T1" fmla="*/ 0 h 83"/>
                <a:gd name="T2" fmla="*/ 0 w 160"/>
                <a:gd name="T3" fmla="*/ 0 h 83"/>
                <a:gd name="T4" fmla="*/ 0 w 160"/>
                <a:gd name="T5" fmla="*/ 0 h 83"/>
                <a:gd name="T6" fmla="*/ 0 w 160"/>
                <a:gd name="T7" fmla="*/ 0 h 83"/>
                <a:gd name="T8" fmla="*/ 0 w 160"/>
                <a:gd name="T9" fmla="*/ 0 h 83"/>
                <a:gd name="T10" fmla="*/ 0 w 160"/>
                <a:gd name="T11" fmla="*/ 0 h 83"/>
                <a:gd name="T12" fmla="*/ 0 w 160"/>
                <a:gd name="T13" fmla="*/ 0 h 83"/>
                <a:gd name="T14" fmla="*/ 0 w 160"/>
                <a:gd name="T15" fmla="*/ 0 h 83"/>
                <a:gd name="T16" fmla="*/ 0 w 160"/>
                <a:gd name="T17" fmla="*/ 0 h 83"/>
                <a:gd name="T18" fmla="*/ 0 w 160"/>
                <a:gd name="T19" fmla="*/ 0 h 83"/>
                <a:gd name="T20" fmla="*/ 0 w 160"/>
                <a:gd name="T21" fmla="*/ 0 h 83"/>
                <a:gd name="T22" fmla="*/ 0 w 160"/>
                <a:gd name="T23" fmla="*/ 0 h 83"/>
                <a:gd name="T24" fmla="*/ 0 w 160"/>
                <a:gd name="T25" fmla="*/ 0 h 83"/>
                <a:gd name="T26" fmla="*/ 0 w 160"/>
                <a:gd name="T27" fmla="*/ 0 h 83"/>
                <a:gd name="T28" fmla="*/ 0 w 160"/>
                <a:gd name="T29" fmla="*/ 0 h 83"/>
                <a:gd name="T30" fmla="*/ 0 w 160"/>
                <a:gd name="T31" fmla="*/ 0 h 83"/>
                <a:gd name="T32" fmla="*/ 0 w 160"/>
                <a:gd name="T33" fmla="*/ 0 h 83"/>
                <a:gd name="T34" fmla="*/ 0 w 160"/>
                <a:gd name="T35" fmla="*/ 0 h 83"/>
                <a:gd name="T36" fmla="*/ 0 w 160"/>
                <a:gd name="T37" fmla="*/ 0 h 83"/>
                <a:gd name="T38" fmla="*/ 0 w 160"/>
                <a:gd name="T39" fmla="*/ 0 h 83"/>
                <a:gd name="T40" fmla="*/ 0 w 160"/>
                <a:gd name="T41" fmla="*/ 0 h 83"/>
                <a:gd name="T42" fmla="*/ 0 w 160"/>
                <a:gd name="T43" fmla="*/ 0 h 83"/>
                <a:gd name="T44" fmla="*/ 0 w 160"/>
                <a:gd name="T45" fmla="*/ 0 h 83"/>
                <a:gd name="T46" fmla="*/ 0 w 160"/>
                <a:gd name="T47" fmla="*/ 0 h 83"/>
                <a:gd name="T48" fmla="*/ 0 w 160"/>
                <a:gd name="T49" fmla="*/ 0 h 83"/>
                <a:gd name="T50" fmla="*/ 0 w 160"/>
                <a:gd name="T51" fmla="*/ 0 h 83"/>
                <a:gd name="T52" fmla="*/ 0 w 160"/>
                <a:gd name="T53" fmla="*/ 0 h 83"/>
                <a:gd name="T54" fmla="*/ 0 w 160"/>
                <a:gd name="T55" fmla="*/ 0 h 83"/>
                <a:gd name="T56" fmla="*/ 0 w 160"/>
                <a:gd name="T57" fmla="*/ 0 h 83"/>
                <a:gd name="T58" fmla="*/ 0 w 160"/>
                <a:gd name="T59" fmla="*/ 0 h 83"/>
                <a:gd name="T60" fmla="*/ 0 w 160"/>
                <a:gd name="T61" fmla="*/ 0 h 83"/>
                <a:gd name="T62" fmla="*/ 0 w 160"/>
                <a:gd name="T63" fmla="*/ 0 h 83"/>
                <a:gd name="T64" fmla="*/ 0 w 160"/>
                <a:gd name="T65" fmla="*/ 0 h 83"/>
                <a:gd name="T66" fmla="*/ 0 w 160"/>
                <a:gd name="T67" fmla="*/ 0 h 83"/>
                <a:gd name="T68" fmla="*/ 0 w 160"/>
                <a:gd name="T69" fmla="*/ 0 h 83"/>
                <a:gd name="T70" fmla="*/ 0 w 160"/>
                <a:gd name="T71" fmla="*/ 0 h 83"/>
                <a:gd name="T72" fmla="*/ 0 w 160"/>
                <a:gd name="T73" fmla="*/ 0 h 83"/>
                <a:gd name="T74" fmla="*/ 0 w 160"/>
                <a:gd name="T75" fmla="*/ 0 h 83"/>
                <a:gd name="T76" fmla="*/ 0 w 160"/>
                <a:gd name="T77" fmla="*/ 0 h 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0"/>
                <a:gd name="T118" fmla="*/ 0 h 83"/>
                <a:gd name="T119" fmla="*/ 160 w 160"/>
                <a:gd name="T120" fmla="*/ 83 h 8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0" h="83">
                  <a:moveTo>
                    <a:pt x="141" y="26"/>
                  </a:moveTo>
                  <a:lnTo>
                    <a:pt x="141" y="25"/>
                  </a:lnTo>
                  <a:lnTo>
                    <a:pt x="130" y="18"/>
                  </a:lnTo>
                  <a:lnTo>
                    <a:pt x="127" y="16"/>
                  </a:lnTo>
                  <a:lnTo>
                    <a:pt x="124" y="13"/>
                  </a:lnTo>
                  <a:lnTo>
                    <a:pt x="113" y="18"/>
                  </a:lnTo>
                  <a:lnTo>
                    <a:pt x="83" y="11"/>
                  </a:lnTo>
                  <a:lnTo>
                    <a:pt x="77" y="7"/>
                  </a:lnTo>
                  <a:lnTo>
                    <a:pt x="77" y="5"/>
                  </a:lnTo>
                  <a:lnTo>
                    <a:pt x="73" y="1"/>
                  </a:lnTo>
                  <a:lnTo>
                    <a:pt x="68" y="0"/>
                  </a:lnTo>
                  <a:lnTo>
                    <a:pt x="56" y="1"/>
                  </a:lnTo>
                  <a:lnTo>
                    <a:pt x="46" y="5"/>
                  </a:lnTo>
                  <a:lnTo>
                    <a:pt x="36" y="13"/>
                  </a:lnTo>
                  <a:lnTo>
                    <a:pt x="28" y="28"/>
                  </a:lnTo>
                  <a:lnTo>
                    <a:pt x="10" y="45"/>
                  </a:lnTo>
                  <a:lnTo>
                    <a:pt x="8" y="53"/>
                  </a:lnTo>
                  <a:lnTo>
                    <a:pt x="1" y="60"/>
                  </a:lnTo>
                  <a:lnTo>
                    <a:pt x="0" y="64"/>
                  </a:lnTo>
                  <a:lnTo>
                    <a:pt x="4" y="65"/>
                  </a:lnTo>
                  <a:lnTo>
                    <a:pt x="5" y="68"/>
                  </a:lnTo>
                  <a:lnTo>
                    <a:pt x="5" y="74"/>
                  </a:lnTo>
                  <a:lnTo>
                    <a:pt x="7" y="75"/>
                  </a:lnTo>
                  <a:lnTo>
                    <a:pt x="10" y="75"/>
                  </a:lnTo>
                  <a:lnTo>
                    <a:pt x="13" y="77"/>
                  </a:lnTo>
                  <a:lnTo>
                    <a:pt x="59" y="83"/>
                  </a:lnTo>
                  <a:lnTo>
                    <a:pt x="79" y="76"/>
                  </a:lnTo>
                  <a:lnTo>
                    <a:pt x="99" y="80"/>
                  </a:lnTo>
                  <a:lnTo>
                    <a:pt x="153" y="72"/>
                  </a:lnTo>
                  <a:lnTo>
                    <a:pt x="159" y="68"/>
                  </a:lnTo>
                  <a:lnTo>
                    <a:pt x="160" y="65"/>
                  </a:lnTo>
                  <a:lnTo>
                    <a:pt x="159" y="62"/>
                  </a:lnTo>
                  <a:lnTo>
                    <a:pt x="160" y="49"/>
                  </a:lnTo>
                  <a:lnTo>
                    <a:pt x="155" y="44"/>
                  </a:lnTo>
                  <a:lnTo>
                    <a:pt x="140" y="39"/>
                  </a:lnTo>
                  <a:lnTo>
                    <a:pt x="139" y="36"/>
                  </a:lnTo>
                  <a:lnTo>
                    <a:pt x="139" y="34"/>
                  </a:lnTo>
                  <a:lnTo>
                    <a:pt x="141" y="29"/>
                  </a:lnTo>
                  <a:lnTo>
                    <a:pt x="141"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6" name="Freeform 776"/>
            <p:cNvSpPr>
              <a:spLocks/>
            </p:cNvSpPr>
            <p:nvPr/>
          </p:nvSpPr>
          <p:spPr bwMode="auto">
            <a:xfrm>
              <a:off x="6583347" y="3561264"/>
              <a:ext cx="77145" cy="39049"/>
            </a:xfrm>
            <a:custGeom>
              <a:avLst/>
              <a:gdLst>
                <a:gd name="T0" fmla="*/ 0 w 160"/>
                <a:gd name="T1" fmla="*/ 0 h 83"/>
                <a:gd name="T2" fmla="*/ 0 w 160"/>
                <a:gd name="T3" fmla="*/ 0 h 83"/>
                <a:gd name="T4" fmla="*/ 0 w 160"/>
                <a:gd name="T5" fmla="*/ 0 h 83"/>
                <a:gd name="T6" fmla="*/ 0 w 160"/>
                <a:gd name="T7" fmla="*/ 0 h 83"/>
                <a:gd name="T8" fmla="*/ 0 w 160"/>
                <a:gd name="T9" fmla="*/ 0 h 83"/>
                <a:gd name="T10" fmla="*/ 0 w 160"/>
                <a:gd name="T11" fmla="*/ 0 h 83"/>
                <a:gd name="T12" fmla="*/ 0 w 160"/>
                <a:gd name="T13" fmla="*/ 0 h 83"/>
                <a:gd name="T14" fmla="*/ 0 w 160"/>
                <a:gd name="T15" fmla="*/ 0 h 83"/>
                <a:gd name="T16" fmla="*/ 0 w 160"/>
                <a:gd name="T17" fmla="*/ 0 h 83"/>
                <a:gd name="T18" fmla="*/ 0 w 160"/>
                <a:gd name="T19" fmla="*/ 0 h 83"/>
                <a:gd name="T20" fmla="*/ 0 w 160"/>
                <a:gd name="T21" fmla="*/ 0 h 83"/>
                <a:gd name="T22" fmla="*/ 0 w 160"/>
                <a:gd name="T23" fmla="*/ 0 h 83"/>
                <a:gd name="T24" fmla="*/ 0 w 160"/>
                <a:gd name="T25" fmla="*/ 0 h 83"/>
                <a:gd name="T26" fmla="*/ 0 w 160"/>
                <a:gd name="T27" fmla="*/ 0 h 83"/>
                <a:gd name="T28" fmla="*/ 0 w 160"/>
                <a:gd name="T29" fmla="*/ 0 h 83"/>
                <a:gd name="T30" fmla="*/ 0 w 160"/>
                <a:gd name="T31" fmla="*/ 0 h 83"/>
                <a:gd name="T32" fmla="*/ 0 w 160"/>
                <a:gd name="T33" fmla="*/ 0 h 83"/>
                <a:gd name="T34" fmla="*/ 0 w 160"/>
                <a:gd name="T35" fmla="*/ 0 h 83"/>
                <a:gd name="T36" fmla="*/ 0 w 160"/>
                <a:gd name="T37" fmla="*/ 0 h 83"/>
                <a:gd name="T38" fmla="*/ 0 w 160"/>
                <a:gd name="T39" fmla="*/ 0 h 83"/>
                <a:gd name="T40" fmla="*/ 0 w 160"/>
                <a:gd name="T41" fmla="*/ 0 h 83"/>
                <a:gd name="T42" fmla="*/ 0 w 160"/>
                <a:gd name="T43" fmla="*/ 0 h 83"/>
                <a:gd name="T44" fmla="*/ 0 w 160"/>
                <a:gd name="T45" fmla="*/ 0 h 83"/>
                <a:gd name="T46" fmla="*/ 0 w 160"/>
                <a:gd name="T47" fmla="*/ 0 h 83"/>
                <a:gd name="T48" fmla="*/ 0 w 160"/>
                <a:gd name="T49" fmla="*/ 0 h 83"/>
                <a:gd name="T50" fmla="*/ 0 w 160"/>
                <a:gd name="T51" fmla="*/ 0 h 83"/>
                <a:gd name="T52" fmla="*/ 0 w 160"/>
                <a:gd name="T53" fmla="*/ 0 h 83"/>
                <a:gd name="T54" fmla="*/ 0 w 160"/>
                <a:gd name="T55" fmla="*/ 0 h 83"/>
                <a:gd name="T56" fmla="*/ 0 w 160"/>
                <a:gd name="T57" fmla="*/ 0 h 83"/>
                <a:gd name="T58" fmla="*/ 0 w 160"/>
                <a:gd name="T59" fmla="*/ 0 h 83"/>
                <a:gd name="T60" fmla="*/ 0 w 160"/>
                <a:gd name="T61" fmla="*/ 0 h 83"/>
                <a:gd name="T62" fmla="*/ 0 w 160"/>
                <a:gd name="T63" fmla="*/ 0 h 83"/>
                <a:gd name="T64" fmla="*/ 0 w 160"/>
                <a:gd name="T65" fmla="*/ 0 h 83"/>
                <a:gd name="T66" fmla="*/ 0 w 160"/>
                <a:gd name="T67" fmla="*/ 0 h 83"/>
                <a:gd name="T68" fmla="*/ 0 w 160"/>
                <a:gd name="T69" fmla="*/ 0 h 83"/>
                <a:gd name="T70" fmla="*/ 0 w 160"/>
                <a:gd name="T71" fmla="*/ 0 h 83"/>
                <a:gd name="T72" fmla="*/ 0 w 160"/>
                <a:gd name="T73" fmla="*/ 0 h 83"/>
                <a:gd name="T74" fmla="*/ 0 w 160"/>
                <a:gd name="T75" fmla="*/ 0 h 83"/>
                <a:gd name="T76" fmla="*/ 0 w 160"/>
                <a:gd name="T77" fmla="*/ 0 h 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0"/>
                <a:gd name="T118" fmla="*/ 0 h 83"/>
                <a:gd name="T119" fmla="*/ 160 w 160"/>
                <a:gd name="T120" fmla="*/ 83 h 8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0" h="83">
                  <a:moveTo>
                    <a:pt x="141" y="26"/>
                  </a:moveTo>
                  <a:lnTo>
                    <a:pt x="141" y="25"/>
                  </a:lnTo>
                  <a:lnTo>
                    <a:pt x="130" y="18"/>
                  </a:lnTo>
                  <a:lnTo>
                    <a:pt x="127" y="16"/>
                  </a:lnTo>
                  <a:lnTo>
                    <a:pt x="124" y="13"/>
                  </a:lnTo>
                  <a:lnTo>
                    <a:pt x="113" y="18"/>
                  </a:lnTo>
                  <a:lnTo>
                    <a:pt x="83" y="11"/>
                  </a:lnTo>
                  <a:lnTo>
                    <a:pt x="77" y="7"/>
                  </a:lnTo>
                  <a:lnTo>
                    <a:pt x="77" y="5"/>
                  </a:lnTo>
                  <a:lnTo>
                    <a:pt x="73" y="1"/>
                  </a:lnTo>
                  <a:lnTo>
                    <a:pt x="68" y="0"/>
                  </a:lnTo>
                  <a:lnTo>
                    <a:pt x="56" y="1"/>
                  </a:lnTo>
                  <a:lnTo>
                    <a:pt x="46" y="5"/>
                  </a:lnTo>
                  <a:lnTo>
                    <a:pt x="36" y="13"/>
                  </a:lnTo>
                  <a:lnTo>
                    <a:pt x="28" y="28"/>
                  </a:lnTo>
                  <a:lnTo>
                    <a:pt x="10" y="45"/>
                  </a:lnTo>
                  <a:lnTo>
                    <a:pt x="8" y="53"/>
                  </a:lnTo>
                  <a:lnTo>
                    <a:pt x="1" y="60"/>
                  </a:lnTo>
                  <a:lnTo>
                    <a:pt x="0" y="64"/>
                  </a:lnTo>
                  <a:lnTo>
                    <a:pt x="4" y="65"/>
                  </a:lnTo>
                  <a:lnTo>
                    <a:pt x="5" y="68"/>
                  </a:lnTo>
                  <a:lnTo>
                    <a:pt x="5" y="74"/>
                  </a:lnTo>
                  <a:lnTo>
                    <a:pt x="7" y="75"/>
                  </a:lnTo>
                  <a:lnTo>
                    <a:pt x="10" y="75"/>
                  </a:lnTo>
                  <a:lnTo>
                    <a:pt x="13" y="77"/>
                  </a:lnTo>
                  <a:lnTo>
                    <a:pt x="59" y="83"/>
                  </a:lnTo>
                  <a:lnTo>
                    <a:pt x="79" y="76"/>
                  </a:lnTo>
                  <a:lnTo>
                    <a:pt x="99" y="80"/>
                  </a:lnTo>
                  <a:lnTo>
                    <a:pt x="153" y="72"/>
                  </a:lnTo>
                  <a:lnTo>
                    <a:pt x="159" y="68"/>
                  </a:lnTo>
                  <a:lnTo>
                    <a:pt x="160" y="65"/>
                  </a:lnTo>
                  <a:lnTo>
                    <a:pt x="159" y="62"/>
                  </a:lnTo>
                  <a:lnTo>
                    <a:pt x="160" y="49"/>
                  </a:lnTo>
                  <a:lnTo>
                    <a:pt x="155" y="44"/>
                  </a:lnTo>
                  <a:lnTo>
                    <a:pt x="140" y="39"/>
                  </a:lnTo>
                  <a:lnTo>
                    <a:pt x="139" y="36"/>
                  </a:lnTo>
                  <a:lnTo>
                    <a:pt x="139" y="34"/>
                  </a:lnTo>
                  <a:lnTo>
                    <a:pt x="141" y="29"/>
                  </a:lnTo>
                  <a:lnTo>
                    <a:pt x="141" y="2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7" name="Freeform 777"/>
            <p:cNvSpPr>
              <a:spLocks/>
            </p:cNvSpPr>
            <p:nvPr/>
          </p:nvSpPr>
          <p:spPr bwMode="auto">
            <a:xfrm>
              <a:off x="4981474" y="3049446"/>
              <a:ext cx="99834" cy="136671"/>
            </a:xfrm>
            <a:custGeom>
              <a:avLst/>
              <a:gdLst>
                <a:gd name="T0" fmla="*/ 0 w 207"/>
                <a:gd name="T1" fmla="*/ 0 h 285"/>
                <a:gd name="T2" fmla="*/ 0 w 207"/>
                <a:gd name="T3" fmla="*/ 0 h 285"/>
                <a:gd name="T4" fmla="*/ 0 w 207"/>
                <a:gd name="T5" fmla="*/ 0 h 285"/>
                <a:gd name="T6" fmla="*/ 0 w 207"/>
                <a:gd name="T7" fmla="*/ 0 h 285"/>
                <a:gd name="T8" fmla="*/ 0 w 207"/>
                <a:gd name="T9" fmla="*/ 0 h 285"/>
                <a:gd name="T10" fmla="*/ 0 w 207"/>
                <a:gd name="T11" fmla="*/ 0 h 285"/>
                <a:gd name="T12" fmla="*/ 0 w 207"/>
                <a:gd name="T13" fmla="*/ 0 h 285"/>
                <a:gd name="T14" fmla="*/ 0 w 207"/>
                <a:gd name="T15" fmla="*/ 0 h 285"/>
                <a:gd name="T16" fmla="*/ 0 w 207"/>
                <a:gd name="T17" fmla="*/ 0 h 285"/>
                <a:gd name="T18" fmla="*/ 0 w 207"/>
                <a:gd name="T19" fmla="*/ 0 h 285"/>
                <a:gd name="T20" fmla="*/ 0 w 207"/>
                <a:gd name="T21" fmla="*/ 0 h 285"/>
                <a:gd name="T22" fmla="*/ 0 w 207"/>
                <a:gd name="T23" fmla="*/ 0 h 285"/>
                <a:gd name="T24" fmla="*/ 0 w 207"/>
                <a:gd name="T25" fmla="*/ 0 h 285"/>
                <a:gd name="T26" fmla="*/ 0 w 207"/>
                <a:gd name="T27" fmla="*/ 0 h 285"/>
                <a:gd name="T28" fmla="*/ 0 w 207"/>
                <a:gd name="T29" fmla="*/ 0 h 285"/>
                <a:gd name="T30" fmla="*/ 0 w 207"/>
                <a:gd name="T31" fmla="*/ 0 h 285"/>
                <a:gd name="T32" fmla="*/ 0 w 207"/>
                <a:gd name="T33" fmla="*/ 0 h 285"/>
                <a:gd name="T34" fmla="*/ 0 w 207"/>
                <a:gd name="T35" fmla="*/ 0 h 285"/>
                <a:gd name="T36" fmla="*/ 0 w 207"/>
                <a:gd name="T37" fmla="*/ 0 h 285"/>
                <a:gd name="T38" fmla="*/ 0 w 207"/>
                <a:gd name="T39" fmla="*/ 0 h 285"/>
                <a:gd name="T40" fmla="*/ 0 w 207"/>
                <a:gd name="T41" fmla="*/ 0 h 285"/>
                <a:gd name="T42" fmla="*/ 0 w 207"/>
                <a:gd name="T43" fmla="*/ 0 h 285"/>
                <a:gd name="T44" fmla="*/ 0 w 207"/>
                <a:gd name="T45" fmla="*/ 0 h 285"/>
                <a:gd name="T46" fmla="*/ 0 w 207"/>
                <a:gd name="T47" fmla="*/ 0 h 285"/>
                <a:gd name="T48" fmla="*/ 0 w 207"/>
                <a:gd name="T49" fmla="*/ 0 h 285"/>
                <a:gd name="T50" fmla="*/ 0 w 207"/>
                <a:gd name="T51" fmla="*/ 0 h 285"/>
                <a:gd name="T52" fmla="*/ 0 w 207"/>
                <a:gd name="T53" fmla="*/ 0 h 285"/>
                <a:gd name="T54" fmla="*/ 0 w 207"/>
                <a:gd name="T55" fmla="*/ 0 h 285"/>
                <a:gd name="T56" fmla="*/ 0 w 207"/>
                <a:gd name="T57" fmla="*/ 0 h 285"/>
                <a:gd name="T58" fmla="*/ 0 w 207"/>
                <a:gd name="T59" fmla="*/ 0 h 285"/>
                <a:gd name="T60" fmla="*/ 0 w 207"/>
                <a:gd name="T61" fmla="*/ 0 h 285"/>
                <a:gd name="T62" fmla="*/ 0 w 207"/>
                <a:gd name="T63" fmla="*/ 0 h 285"/>
                <a:gd name="T64" fmla="*/ 0 w 207"/>
                <a:gd name="T65" fmla="*/ 0 h 285"/>
                <a:gd name="T66" fmla="*/ 0 w 207"/>
                <a:gd name="T67" fmla="*/ 0 h 285"/>
                <a:gd name="T68" fmla="*/ 0 w 207"/>
                <a:gd name="T69" fmla="*/ 0 h 285"/>
                <a:gd name="T70" fmla="*/ 0 w 207"/>
                <a:gd name="T71" fmla="*/ 0 h 285"/>
                <a:gd name="T72" fmla="*/ 0 w 207"/>
                <a:gd name="T73" fmla="*/ 0 h 285"/>
                <a:gd name="T74" fmla="*/ 0 w 207"/>
                <a:gd name="T75" fmla="*/ 0 h 285"/>
                <a:gd name="T76" fmla="*/ 0 w 207"/>
                <a:gd name="T77" fmla="*/ 0 h 285"/>
                <a:gd name="T78" fmla="*/ 0 w 207"/>
                <a:gd name="T79" fmla="*/ 0 h 285"/>
                <a:gd name="T80" fmla="*/ 0 w 207"/>
                <a:gd name="T81" fmla="*/ 0 h 285"/>
                <a:gd name="T82" fmla="*/ 0 w 207"/>
                <a:gd name="T83" fmla="*/ 0 h 285"/>
                <a:gd name="T84" fmla="*/ 0 w 207"/>
                <a:gd name="T85" fmla="*/ 0 h 285"/>
                <a:gd name="T86" fmla="*/ 0 w 207"/>
                <a:gd name="T87" fmla="*/ 0 h 285"/>
                <a:gd name="T88" fmla="*/ 0 w 207"/>
                <a:gd name="T89" fmla="*/ 0 h 285"/>
                <a:gd name="T90" fmla="*/ 0 w 207"/>
                <a:gd name="T91" fmla="*/ 0 h 285"/>
                <a:gd name="T92" fmla="*/ 0 w 207"/>
                <a:gd name="T93" fmla="*/ 0 h 285"/>
                <a:gd name="T94" fmla="*/ 0 w 207"/>
                <a:gd name="T95" fmla="*/ 0 h 285"/>
                <a:gd name="T96" fmla="*/ 0 w 207"/>
                <a:gd name="T97" fmla="*/ 0 h 285"/>
                <a:gd name="T98" fmla="*/ 0 w 207"/>
                <a:gd name="T99" fmla="*/ 0 h 285"/>
                <a:gd name="T100" fmla="*/ 0 w 207"/>
                <a:gd name="T101" fmla="*/ 0 h 2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7"/>
                <a:gd name="T154" fmla="*/ 0 h 285"/>
                <a:gd name="T155" fmla="*/ 207 w 207"/>
                <a:gd name="T156" fmla="*/ 285 h 2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7" h="285">
                  <a:moveTo>
                    <a:pt x="12" y="19"/>
                  </a:moveTo>
                  <a:lnTo>
                    <a:pt x="19" y="26"/>
                  </a:lnTo>
                  <a:lnTo>
                    <a:pt x="19" y="29"/>
                  </a:lnTo>
                  <a:lnTo>
                    <a:pt x="18" y="31"/>
                  </a:lnTo>
                  <a:lnTo>
                    <a:pt x="20" y="33"/>
                  </a:lnTo>
                  <a:lnTo>
                    <a:pt x="20" y="35"/>
                  </a:lnTo>
                  <a:lnTo>
                    <a:pt x="18" y="39"/>
                  </a:lnTo>
                  <a:lnTo>
                    <a:pt x="18" y="41"/>
                  </a:lnTo>
                  <a:lnTo>
                    <a:pt x="21" y="43"/>
                  </a:lnTo>
                  <a:lnTo>
                    <a:pt x="23" y="40"/>
                  </a:lnTo>
                  <a:lnTo>
                    <a:pt x="24" y="40"/>
                  </a:lnTo>
                  <a:lnTo>
                    <a:pt x="26" y="43"/>
                  </a:lnTo>
                  <a:lnTo>
                    <a:pt x="28" y="45"/>
                  </a:lnTo>
                  <a:lnTo>
                    <a:pt x="25" y="46"/>
                  </a:lnTo>
                  <a:lnTo>
                    <a:pt x="24" y="46"/>
                  </a:lnTo>
                  <a:lnTo>
                    <a:pt x="23" y="48"/>
                  </a:lnTo>
                  <a:lnTo>
                    <a:pt x="24" y="49"/>
                  </a:lnTo>
                  <a:lnTo>
                    <a:pt x="23" y="53"/>
                  </a:lnTo>
                  <a:lnTo>
                    <a:pt x="24" y="55"/>
                  </a:lnTo>
                  <a:lnTo>
                    <a:pt x="28" y="55"/>
                  </a:lnTo>
                  <a:lnTo>
                    <a:pt x="32" y="58"/>
                  </a:lnTo>
                  <a:lnTo>
                    <a:pt x="36" y="58"/>
                  </a:lnTo>
                  <a:lnTo>
                    <a:pt x="39" y="61"/>
                  </a:lnTo>
                  <a:lnTo>
                    <a:pt x="42" y="59"/>
                  </a:lnTo>
                  <a:lnTo>
                    <a:pt x="44" y="61"/>
                  </a:lnTo>
                  <a:lnTo>
                    <a:pt x="44" y="63"/>
                  </a:lnTo>
                  <a:lnTo>
                    <a:pt x="41" y="65"/>
                  </a:lnTo>
                  <a:lnTo>
                    <a:pt x="35" y="63"/>
                  </a:lnTo>
                  <a:lnTo>
                    <a:pt x="33" y="64"/>
                  </a:lnTo>
                  <a:lnTo>
                    <a:pt x="32" y="67"/>
                  </a:lnTo>
                  <a:lnTo>
                    <a:pt x="30" y="70"/>
                  </a:lnTo>
                  <a:lnTo>
                    <a:pt x="32" y="77"/>
                  </a:lnTo>
                  <a:lnTo>
                    <a:pt x="33" y="80"/>
                  </a:lnTo>
                  <a:lnTo>
                    <a:pt x="32" y="83"/>
                  </a:lnTo>
                  <a:lnTo>
                    <a:pt x="42" y="84"/>
                  </a:lnTo>
                  <a:lnTo>
                    <a:pt x="44" y="87"/>
                  </a:lnTo>
                  <a:lnTo>
                    <a:pt x="42" y="89"/>
                  </a:lnTo>
                  <a:lnTo>
                    <a:pt x="42" y="93"/>
                  </a:lnTo>
                  <a:lnTo>
                    <a:pt x="35" y="108"/>
                  </a:lnTo>
                  <a:lnTo>
                    <a:pt x="33" y="109"/>
                  </a:lnTo>
                  <a:lnTo>
                    <a:pt x="33" y="112"/>
                  </a:lnTo>
                  <a:lnTo>
                    <a:pt x="34" y="114"/>
                  </a:lnTo>
                  <a:lnTo>
                    <a:pt x="31" y="119"/>
                  </a:lnTo>
                  <a:lnTo>
                    <a:pt x="33" y="124"/>
                  </a:lnTo>
                  <a:lnTo>
                    <a:pt x="36" y="124"/>
                  </a:lnTo>
                  <a:lnTo>
                    <a:pt x="38" y="126"/>
                  </a:lnTo>
                  <a:lnTo>
                    <a:pt x="41" y="125"/>
                  </a:lnTo>
                  <a:lnTo>
                    <a:pt x="43" y="132"/>
                  </a:lnTo>
                  <a:lnTo>
                    <a:pt x="47" y="135"/>
                  </a:lnTo>
                  <a:lnTo>
                    <a:pt x="49" y="134"/>
                  </a:lnTo>
                  <a:lnTo>
                    <a:pt x="50" y="135"/>
                  </a:lnTo>
                  <a:lnTo>
                    <a:pt x="50" y="137"/>
                  </a:lnTo>
                  <a:lnTo>
                    <a:pt x="53" y="139"/>
                  </a:lnTo>
                  <a:lnTo>
                    <a:pt x="55" y="140"/>
                  </a:lnTo>
                  <a:lnTo>
                    <a:pt x="56" y="143"/>
                  </a:lnTo>
                  <a:lnTo>
                    <a:pt x="52" y="146"/>
                  </a:lnTo>
                  <a:lnTo>
                    <a:pt x="46" y="146"/>
                  </a:lnTo>
                  <a:lnTo>
                    <a:pt x="41" y="144"/>
                  </a:lnTo>
                  <a:lnTo>
                    <a:pt x="39" y="144"/>
                  </a:lnTo>
                  <a:lnTo>
                    <a:pt x="38" y="145"/>
                  </a:lnTo>
                  <a:lnTo>
                    <a:pt x="50" y="160"/>
                  </a:lnTo>
                  <a:lnTo>
                    <a:pt x="52" y="161"/>
                  </a:lnTo>
                  <a:lnTo>
                    <a:pt x="50" y="171"/>
                  </a:lnTo>
                  <a:lnTo>
                    <a:pt x="47" y="172"/>
                  </a:lnTo>
                  <a:lnTo>
                    <a:pt x="46" y="170"/>
                  </a:lnTo>
                  <a:lnTo>
                    <a:pt x="43" y="170"/>
                  </a:lnTo>
                  <a:lnTo>
                    <a:pt x="41" y="173"/>
                  </a:lnTo>
                  <a:lnTo>
                    <a:pt x="37" y="175"/>
                  </a:lnTo>
                  <a:lnTo>
                    <a:pt x="34" y="175"/>
                  </a:lnTo>
                  <a:lnTo>
                    <a:pt x="32" y="176"/>
                  </a:lnTo>
                  <a:lnTo>
                    <a:pt x="30" y="176"/>
                  </a:lnTo>
                  <a:lnTo>
                    <a:pt x="29" y="174"/>
                  </a:lnTo>
                  <a:lnTo>
                    <a:pt x="25" y="174"/>
                  </a:lnTo>
                  <a:lnTo>
                    <a:pt x="23" y="177"/>
                  </a:lnTo>
                  <a:lnTo>
                    <a:pt x="24" y="179"/>
                  </a:lnTo>
                  <a:lnTo>
                    <a:pt x="28" y="180"/>
                  </a:lnTo>
                  <a:lnTo>
                    <a:pt x="29" y="186"/>
                  </a:lnTo>
                  <a:lnTo>
                    <a:pt x="30" y="188"/>
                  </a:lnTo>
                  <a:lnTo>
                    <a:pt x="30" y="192"/>
                  </a:lnTo>
                  <a:lnTo>
                    <a:pt x="29" y="194"/>
                  </a:lnTo>
                  <a:lnTo>
                    <a:pt x="26" y="194"/>
                  </a:lnTo>
                  <a:lnTo>
                    <a:pt x="25" y="192"/>
                  </a:lnTo>
                  <a:lnTo>
                    <a:pt x="24" y="188"/>
                  </a:lnTo>
                  <a:lnTo>
                    <a:pt x="22" y="187"/>
                  </a:lnTo>
                  <a:lnTo>
                    <a:pt x="19" y="187"/>
                  </a:lnTo>
                  <a:lnTo>
                    <a:pt x="12" y="193"/>
                  </a:lnTo>
                  <a:lnTo>
                    <a:pt x="11" y="197"/>
                  </a:lnTo>
                  <a:lnTo>
                    <a:pt x="8" y="199"/>
                  </a:lnTo>
                  <a:lnTo>
                    <a:pt x="8" y="206"/>
                  </a:lnTo>
                  <a:lnTo>
                    <a:pt x="7" y="208"/>
                  </a:lnTo>
                  <a:lnTo>
                    <a:pt x="3" y="208"/>
                  </a:lnTo>
                  <a:lnTo>
                    <a:pt x="1" y="210"/>
                  </a:lnTo>
                  <a:lnTo>
                    <a:pt x="1" y="217"/>
                  </a:lnTo>
                  <a:lnTo>
                    <a:pt x="0" y="218"/>
                  </a:lnTo>
                  <a:lnTo>
                    <a:pt x="0" y="222"/>
                  </a:lnTo>
                  <a:lnTo>
                    <a:pt x="2" y="226"/>
                  </a:lnTo>
                  <a:lnTo>
                    <a:pt x="4" y="228"/>
                  </a:lnTo>
                  <a:lnTo>
                    <a:pt x="4" y="232"/>
                  </a:lnTo>
                  <a:lnTo>
                    <a:pt x="0" y="239"/>
                  </a:lnTo>
                  <a:lnTo>
                    <a:pt x="0" y="245"/>
                  </a:lnTo>
                  <a:lnTo>
                    <a:pt x="31" y="270"/>
                  </a:lnTo>
                  <a:lnTo>
                    <a:pt x="36" y="281"/>
                  </a:lnTo>
                  <a:lnTo>
                    <a:pt x="40" y="285"/>
                  </a:lnTo>
                  <a:lnTo>
                    <a:pt x="46" y="271"/>
                  </a:lnTo>
                  <a:lnTo>
                    <a:pt x="43" y="262"/>
                  </a:lnTo>
                  <a:lnTo>
                    <a:pt x="48" y="249"/>
                  </a:lnTo>
                  <a:lnTo>
                    <a:pt x="54" y="244"/>
                  </a:lnTo>
                  <a:lnTo>
                    <a:pt x="59" y="237"/>
                  </a:lnTo>
                  <a:lnTo>
                    <a:pt x="66" y="243"/>
                  </a:lnTo>
                  <a:lnTo>
                    <a:pt x="78" y="244"/>
                  </a:lnTo>
                  <a:lnTo>
                    <a:pt x="84" y="253"/>
                  </a:lnTo>
                  <a:lnTo>
                    <a:pt x="92" y="258"/>
                  </a:lnTo>
                  <a:lnTo>
                    <a:pt x="102" y="271"/>
                  </a:lnTo>
                  <a:lnTo>
                    <a:pt x="104" y="273"/>
                  </a:lnTo>
                  <a:lnTo>
                    <a:pt x="107" y="273"/>
                  </a:lnTo>
                  <a:lnTo>
                    <a:pt x="110" y="270"/>
                  </a:lnTo>
                  <a:lnTo>
                    <a:pt x="111" y="263"/>
                  </a:lnTo>
                  <a:lnTo>
                    <a:pt x="125" y="258"/>
                  </a:lnTo>
                  <a:lnTo>
                    <a:pt x="128" y="259"/>
                  </a:lnTo>
                  <a:lnTo>
                    <a:pt x="134" y="265"/>
                  </a:lnTo>
                  <a:lnTo>
                    <a:pt x="136" y="264"/>
                  </a:lnTo>
                  <a:lnTo>
                    <a:pt x="136" y="261"/>
                  </a:lnTo>
                  <a:lnTo>
                    <a:pt x="143" y="257"/>
                  </a:lnTo>
                  <a:lnTo>
                    <a:pt x="156" y="260"/>
                  </a:lnTo>
                  <a:lnTo>
                    <a:pt x="159" y="256"/>
                  </a:lnTo>
                  <a:lnTo>
                    <a:pt x="172" y="259"/>
                  </a:lnTo>
                  <a:lnTo>
                    <a:pt x="181" y="257"/>
                  </a:lnTo>
                  <a:lnTo>
                    <a:pt x="187" y="260"/>
                  </a:lnTo>
                  <a:lnTo>
                    <a:pt x="187" y="239"/>
                  </a:lnTo>
                  <a:lnTo>
                    <a:pt x="197" y="216"/>
                  </a:lnTo>
                  <a:lnTo>
                    <a:pt x="207" y="207"/>
                  </a:lnTo>
                  <a:lnTo>
                    <a:pt x="187" y="180"/>
                  </a:lnTo>
                  <a:lnTo>
                    <a:pt x="187" y="143"/>
                  </a:lnTo>
                  <a:lnTo>
                    <a:pt x="201" y="137"/>
                  </a:lnTo>
                  <a:lnTo>
                    <a:pt x="193" y="135"/>
                  </a:lnTo>
                  <a:lnTo>
                    <a:pt x="187" y="121"/>
                  </a:lnTo>
                  <a:lnTo>
                    <a:pt x="195" y="111"/>
                  </a:lnTo>
                  <a:lnTo>
                    <a:pt x="190" y="103"/>
                  </a:lnTo>
                  <a:lnTo>
                    <a:pt x="179" y="110"/>
                  </a:lnTo>
                  <a:lnTo>
                    <a:pt x="155" y="102"/>
                  </a:lnTo>
                  <a:lnTo>
                    <a:pt x="142" y="91"/>
                  </a:lnTo>
                  <a:lnTo>
                    <a:pt x="139" y="70"/>
                  </a:lnTo>
                  <a:lnTo>
                    <a:pt x="132" y="65"/>
                  </a:lnTo>
                  <a:lnTo>
                    <a:pt x="123" y="63"/>
                  </a:lnTo>
                  <a:lnTo>
                    <a:pt x="114" y="52"/>
                  </a:lnTo>
                  <a:lnTo>
                    <a:pt x="106" y="26"/>
                  </a:lnTo>
                  <a:lnTo>
                    <a:pt x="98" y="15"/>
                  </a:lnTo>
                  <a:lnTo>
                    <a:pt x="81" y="6"/>
                  </a:lnTo>
                  <a:lnTo>
                    <a:pt x="76" y="0"/>
                  </a:lnTo>
                  <a:lnTo>
                    <a:pt x="66" y="4"/>
                  </a:lnTo>
                  <a:lnTo>
                    <a:pt x="56" y="4"/>
                  </a:lnTo>
                  <a:lnTo>
                    <a:pt x="42" y="14"/>
                  </a:lnTo>
                  <a:lnTo>
                    <a:pt x="30" y="14"/>
                  </a:lnTo>
                  <a:lnTo>
                    <a:pt x="24" y="18"/>
                  </a:lnTo>
                  <a:lnTo>
                    <a:pt x="12"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8" name="Freeform 778"/>
            <p:cNvSpPr>
              <a:spLocks/>
            </p:cNvSpPr>
            <p:nvPr/>
          </p:nvSpPr>
          <p:spPr bwMode="auto">
            <a:xfrm>
              <a:off x="4981474" y="3049446"/>
              <a:ext cx="99834" cy="136671"/>
            </a:xfrm>
            <a:custGeom>
              <a:avLst/>
              <a:gdLst>
                <a:gd name="T0" fmla="*/ 0 w 207"/>
                <a:gd name="T1" fmla="*/ 0 h 285"/>
                <a:gd name="T2" fmla="*/ 0 w 207"/>
                <a:gd name="T3" fmla="*/ 0 h 285"/>
                <a:gd name="T4" fmla="*/ 0 w 207"/>
                <a:gd name="T5" fmla="*/ 0 h 285"/>
                <a:gd name="T6" fmla="*/ 0 w 207"/>
                <a:gd name="T7" fmla="*/ 0 h 285"/>
                <a:gd name="T8" fmla="*/ 0 w 207"/>
                <a:gd name="T9" fmla="*/ 0 h 285"/>
                <a:gd name="T10" fmla="*/ 0 w 207"/>
                <a:gd name="T11" fmla="*/ 0 h 285"/>
                <a:gd name="T12" fmla="*/ 0 w 207"/>
                <a:gd name="T13" fmla="*/ 0 h 285"/>
                <a:gd name="T14" fmla="*/ 0 w 207"/>
                <a:gd name="T15" fmla="*/ 0 h 285"/>
                <a:gd name="T16" fmla="*/ 0 w 207"/>
                <a:gd name="T17" fmla="*/ 0 h 285"/>
                <a:gd name="T18" fmla="*/ 0 w 207"/>
                <a:gd name="T19" fmla="*/ 0 h 285"/>
                <a:gd name="T20" fmla="*/ 0 w 207"/>
                <a:gd name="T21" fmla="*/ 0 h 285"/>
                <a:gd name="T22" fmla="*/ 0 w 207"/>
                <a:gd name="T23" fmla="*/ 0 h 285"/>
                <a:gd name="T24" fmla="*/ 0 w 207"/>
                <a:gd name="T25" fmla="*/ 0 h 285"/>
                <a:gd name="T26" fmla="*/ 0 w 207"/>
                <a:gd name="T27" fmla="*/ 0 h 285"/>
                <a:gd name="T28" fmla="*/ 0 w 207"/>
                <a:gd name="T29" fmla="*/ 0 h 285"/>
                <a:gd name="T30" fmla="*/ 0 w 207"/>
                <a:gd name="T31" fmla="*/ 0 h 285"/>
                <a:gd name="T32" fmla="*/ 0 w 207"/>
                <a:gd name="T33" fmla="*/ 0 h 285"/>
                <a:gd name="T34" fmla="*/ 0 w 207"/>
                <a:gd name="T35" fmla="*/ 0 h 285"/>
                <a:gd name="T36" fmla="*/ 0 w 207"/>
                <a:gd name="T37" fmla="*/ 0 h 285"/>
                <a:gd name="T38" fmla="*/ 0 w 207"/>
                <a:gd name="T39" fmla="*/ 0 h 285"/>
                <a:gd name="T40" fmla="*/ 0 w 207"/>
                <a:gd name="T41" fmla="*/ 0 h 285"/>
                <a:gd name="T42" fmla="*/ 0 w 207"/>
                <a:gd name="T43" fmla="*/ 0 h 285"/>
                <a:gd name="T44" fmla="*/ 0 w 207"/>
                <a:gd name="T45" fmla="*/ 0 h 285"/>
                <a:gd name="T46" fmla="*/ 0 w 207"/>
                <a:gd name="T47" fmla="*/ 0 h 285"/>
                <a:gd name="T48" fmla="*/ 0 w 207"/>
                <a:gd name="T49" fmla="*/ 0 h 285"/>
                <a:gd name="T50" fmla="*/ 0 w 207"/>
                <a:gd name="T51" fmla="*/ 0 h 285"/>
                <a:gd name="T52" fmla="*/ 0 w 207"/>
                <a:gd name="T53" fmla="*/ 0 h 285"/>
                <a:gd name="T54" fmla="*/ 0 w 207"/>
                <a:gd name="T55" fmla="*/ 0 h 285"/>
                <a:gd name="T56" fmla="*/ 0 w 207"/>
                <a:gd name="T57" fmla="*/ 0 h 285"/>
                <a:gd name="T58" fmla="*/ 0 w 207"/>
                <a:gd name="T59" fmla="*/ 0 h 285"/>
                <a:gd name="T60" fmla="*/ 0 w 207"/>
                <a:gd name="T61" fmla="*/ 0 h 285"/>
                <a:gd name="T62" fmla="*/ 0 w 207"/>
                <a:gd name="T63" fmla="*/ 0 h 285"/>
                <a:gd name="T64" fmla="*/ 0 w 207"/>
                <a:gd name="T65" fmla="*/ 0 h 285"/>
                <a:gd name="T66" fmla="*/ 0 w 207"/>
                <a:gd name="T67" fmla="*/ 0 h 285"/>
                <a:gd name="T68" fmla="*/ 0 w 207"/>
                <a:gd name="T69" fmla="*/ 0 h 285"/>
                <a:gd name="T70" fmla="*/ 0 w 207"/>
                <a:gd name="T71" fmla="*/ 0 h 285"/>
                <a:gd name="T72" fmla="*/ 0 w 207"/>
                <a:gd name="T73" fmla="*/ 0 h 285"/>
                <a:gd name="T74" fmla="*/ 0 w 207"/>
                <a:gd name="T75" fmla="*/ 0 h 285"/>
                <a:gd name="T76" fmla="*/ 0 w 207"/>
                <a:gd name="T77" fmla="*/ 0 h 285"/>
                <a:gd name="T78" fmla="*/ 0 w 207"/>
                <a:gd name="T79" fmla="*/ 0 h 285"/>
                <a:gd name="T80" fmla="*/ 0 w 207"/>
                <a:gd name="T81" fmla="*/ 0 h 285"/>
                <a:gd name="T82" fmla="*/ 0 w 207"/>
                <a:gd name="T83" fmla="*/ 0 h 285"/>
                <a:gd name="T84" fmla="*/ 0 w 207"/>
                <a:gd name="T85" fmla="*/ 0 h 285"/>
                <a:gd name="T86" fmla="*/ 0 w 207"/>
                <a:gd name="T87" fmla="*/ 0 h 285"/>
                <a:gd name="T88" fmla="*/ 0 w 207"/>
                <a:gd name="T89" fmla="*/ 0 h 285"/>
                <a:gd name="T90" fmla="*/ 0 w 207"/>
                <a:gd name="T91" fmla="*/ 0 h 285"/>
                <a:gd name="T92" fmla="*/ 0 w 207"/>
                <a:gd name="T93" fmla="*/ 0 h 285"/>
                <a:gd name="T94" fmla="*/ 0 w 207"/>
                <a:gd name="T95" fmla="*/ 0 h 285"/>
                <a:gd name="T96" fmla="*/ 0 w 207"/>
                <a:gd name="T97" fmla="*/ 0 h 285"/>
                <a:gd name="T98" fmla="*/ 0 w 207"/>
                <a:gd name="T99" fmla="*/ 0 h 285"/>
                <a:gd name="T100" fmla="*/ 0 w 207"/>
                <a:gd name="T101" fmla="*/ 0 h 2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7"/>
                <a:gd name="T154" fmla="*/ 0 h 285"/>
                <a:gd name="T155" fmla="*/ 207 w 207"/>
                <a:gd name="T156" fmla="*/ 285 h 2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7" h="285">
                  <a:moveTo>
                    <a:pt x="12" y="19"/>
                  </a:moveTo>
                  <a:lnTo>
                    <a:pt x="19" y="26"/>
                  </a:lnTo>
                  <a:lnTo>
                    <a:pt x="19" y="29"/>
                  </a:lnTo>
                  <a:lnTo>
                    <a:pt x="18" y="31"/>
                  </a:lnTo>
                  <a:lnTo>
                    <a:pt x="20" y="33"/>
                  </a:lnTo>
                  <a:lnTo>
                    <a:pt x="20" y="35"/>
                  </a:lnTo>
                  <a:lnTo>
                    <a:pt x="18" y="39"/>
                  </a:lnTo>
                  <a:lnTo>
                    <a:pt x="18" y="41"/>
                  </a:lnTo>
                  <a:lnTo>
                    <a:pt x="21" y="43"/>
                  </a:lnTo>
                  <a:lnTo>
                    <a:pt x="23" y="40"/>
                  </a:lnTo>
                  <a:lnTo>
                    <a:pt x="24" y="40"/>
                  </a:lnTo>
                  <a:lnTo>
                    <a:pt x="26" y="43"/>
                  </a:lnTo>
                  <a:lnTo>
                    <a:pt x="28" y="45"/>
                  </a:lnTo>
                  <a:lnTo>
                    <a:pt x="25" y="46"/>
                  </a:lnTo>
                  <a:lnTo>
                    <a:pt x="24" y="46"/>
                  </a:lnTo>
                  <a:lnTo>
                    <a:pt x="23" y="48"/>
                  </a:lnTo>
                  <a:lnTo>
                    <a:pt x="24" y="49"/>
                  </a:lnTo>
                  <a:lnTo>
                    <a:pt x="23" y="53"/>
                  </a:lnTo>
                  <a:lnTo>
                    <a:pt x="24" y="55"/>
                  </a:lnTo>
                  <a:lnTo>
                    <a:pt x="28" y="55"/>
                  </a:lnTo>
                  <a:lnTo>
                    <a:pt x="32" y="58"/>
                  </a:lnTo>
                  <a:lnTo>
                    <a:pt x="36" y="58"/>
                  </a:lnTo>
                  <a:lnTo>
                    <a:pt x="39" y="61"/>
                  </a:lnTo>
                  <a:lnTo>
                    <a:pt x="42" y="59"/>
                  </a:lnTo>
                  <a:lnTo>
                    <a:pt x="44" y="61"/>
                  </a:lnTo>
                  <a:lnTo>
                    <a:pt x="44" y="63"/>
                  </a:lnTo>
                  <a:lnTo>
                    <a:pt x="41" y="65"/>
                  </a:lnTo>
                  <a:lnTo>
                    <a:pt x="35" y="63"/>
                  </a:lnTo>
                  <a:lnTo>
                    <a:pt x="33" y="64"/>
                  </a:lnTo>
                  <a:lnTo>
                    <a:pt x="32" y="67"/>
                  </a:lnTo>
                  <a:lnTo>
                    <a:pt x="30" y="70"/>
                  </a:lnTo>
                  <a:lnTo>
                    <a:pt x="32" y="77"/>
                  </a:lnTo>
                  <a:lnTo>
                    <a:pt x="33" y="80"/>
                  </a:lnTo>
                  <a:lnTo>
                    <a:pt x="32" y="83"/>
                  </a:lnTo>
                  <a:lnTo>
                    <a:pt x="42" y="84"/>
                  </a:lnTo>
                  <a:lnTo>
                    <a:pt x="44" y="87"/>
                  </a:lnTo>
                  <a:lnTo>
                    <a:pt x="42" y="89"/>
                  </a:lnTo>
                  <a:lnTo>
                    <a:pt x="42" y="93"/>
                  </a:lnTo>
                  <a:lnTo>
                    <a:pt x="35" y="108"/>
                  </a:lnTo>
                  <a:lnTo>
                    <a:pt x="33" y="109"/>
                  </a:lnTo>
                  <a:lnTo>
                    <a:pt x="33" y="112"/>
                  </a:lnTo>
                  <a:lnTo>
                    <a:pt x="34" y="114"/>
                  </a:lnTo>
                  <a:lnTo>
                    <a:pt x="31" y="119"/>
                  </a:lnTo>
                  <a:lnTo>
                    <a:pt x="33" y="124"/>
                  </a:lnTo>
                  <a:lnTo>
                    <a:pt x="36" y="124"/>
                  </a:lnTo>
                  <a:lnTo>
                    <a:pt x="38" y="126"/>
                  </a:lnTo>
                  <a:lnTo>
                    <a:pt x="41" y="125"/>
                  </a:lnTo>
                  <a:lnTo>
                    <a:pt x="43" y="132"/>
                  </a:lnTo>
                  <a:lnTo>
                    <a:pt x="47" y="135"/>
                  </a:lnTo>
                  <a:lnTo>
                    <a:pt x="49" y="134"/>
                  </a:lnTo>
                  <a:lnTo>
                    <a:pt x="50" y="135"/>
                  </a:lnTo>
                  <a:lnTo>
                    <a:pt x="50" y="137"/>
                  </a:lnTo>
                  <a:lnTo>
                    <a:pt x="53" y="139"/>
                  </a:lnTo>
                  <a:lnTo>
                    <a:pt x="55" y="140"/>
                  </a:lnTo>
                  <a:lnTo>
                    <a:pt x="56" y="143"/>
                  </a:lnTo>
                  <a:lnTo>
                    <a:pt x="52" y="146"/>
                  </a:lnTo>
                  <a:lnTo>
                    <a:pt x="46" y="146"/>
                  </a:lnTo>
                  <a:lnTo>
                    <a:pt x="41" y="144"/>
                  </a:lnTo>
                  <a:lnTo>
                    <a:pt x="39" y="144"/>
                  </a:lnTo>
                  <a:lnTo>
                    <a:pt x="38" y="145"/>
                  </a:lnTo>
                  <a:lnTo>
                    <a:pt x="50" y="160"/>
                  </a:lnTo>
                  <a:lnTo>
                    <a:pt x="52" y="161"/>
                  </a:lnTo>
                  <a:lnTo>
                    <a:pt x="50" y="171"/>
                  </a:lnTo>
                  <a:lnTo>
                    <a:pt x="47" y="172"/>
                  </a:lnTo>
                  <a:lnTo>
                    <a:pt x="46" y="170"/>
                  </a:lnTo>
                  <a:lnTo>
                    <a:pt x="43" y="170"/>
                  </a:lnTo>
                  <a:lnTo>
                    <a:pt x="41" y="173"/>
                  </a:lnTo>
                  <a:lnTo>
                    <a:pt x="37" y="175"/>
                  </a:lnTo>
                  <a:lnTo>
                    <a:pt x="34" y="175"/>
                  </a:lnTo>
                  <a:lnTo>
                    <a:pt x="32" y="176"/>
                  </a:lnTo>
                  <a:lnTo>
                    <a:pt x="30" y="176"/>
                  </a:lnTo>
                  <a:lnTo>
                    <a:pt x="29" y="174"/>
                  </a:lnTo>
                  <a:lnTo>
                    <a:pt x="25" y="174"/>
                  </a:lnTo>
                  <a:lnTo>
                    <a:pt x="23" y="177"/>
                  </a:lnTo>
                  <a:lnTo>
                    <a:pt x="24" y="179"/>
                  </a:lnTo>
                  <a:lnTo>
                    <a:pt x="28" y="180"/>
                  </a:lnTo>
                  <a:lnTo>
                    <a:pt x="29" y="186"/>
                  </a:lnTo>
                  <a:lnTo>
                    <a:pt x="30" y="188"/>
                  </a:lnTo>
                  <a:lnTo>
                    <a:pt x="30" y="192"/>
                  </a:lnTo>
                  <a:lnTo>
                    <a:pt x="29" y="194"/>
                  </a:lnTo>
                  <a:lnTo>
                    <a:pt x="26" y="194"/>
                  </a:lnTo>
                  <a:lnTo>
                    <a:pt x="25" y="192"/>
                  </a:lnTo>
                  <a:lnTo>
                    <a:pt x="24" y="188"/>
                  </a:lnTo>
                  <a:lnTo>
                    <a:pt x="22" y="187"/>
                  </a:lnTo>
                  <a:lnTo>
                    <a:pt x="19" y="187"/>
                  </a:lnTo>
                  <a:lnTo>
                    <a:pt x="12" y="193"/>
                  </a:lnTo>
                  <a:lnTo>
                    <a:pt x="11" y="197"/>
                  </a:lnTo>
                  <a:lnTo>
                    <a:pt x="8" y="199"/>
                  </a:lnTo>
                  <a:lnTo>
                    <a:pt x="8" y="206"/>
                  </a:lnTo>
                  <a:lnTo>
                    <a:pt x="7" y="208"/>
                  </a:lnTo>
                  <a:lnTo>
                    <a:pt x="3" y="208"/>
                  </a:lnTo>
                  <a:lnTo>
                    <a:pt x="1" y="210"/>
                  </a:lnTo>
                  <a:lnTo>
                    <a:pt x="1" y="217"/>
                  </a:lnTo>
                  <a:lnTo>
                    <a:pt x="0" y="218"/>
                  </a:lnTo>
                  <a:lnTo>
                    <a:pt x="0" y="222"/>
                  </a:lnTo>
                  <a:lnTo>
                    <a:pt x="2" y="226"/>
                  </a:lnTo>
                  <a:lnTo>
                    <a:pt x="4" y="228"/>
                  </a:lnTo>
                  <a:lnTo>
                    <a:pt x="4" y="232"/>
                  </a:lnTo>
                  <a:lnTo>
                    <a:pt x="0" y="239"/>
                  </a:lnTo>
                  <a:lnTo>
                    <a:pt x="0" y="245"/>
                  </a:lnTo>
                  <a:lnTo>
                    <a:pt x="31" y="270"/>
                  </a:lnTo>
                  <a:lnTo>
                    <a:pt x="36" y="281"/>
                  </a:lnTo>
                  <a:lnTo>
                    <a:pt x="40" y="285"/>
                  </a:lnTo>
                  <a:lnTo>
                    <a:pt x="46" y="271"/>
                  </a:lnTo>
                  <a:lnTo>
                    <a:pt x="43" y="262"/>
                  </a:lnTo>
                  <a:lnTo>
                    <a:pt x="48" y="249"/>
                  </a:lnTo>
                  <a:lnTo>
                    <a:pt x="54" y="244"/>
                  </a:lnTo>
                  <a:lnTo>
                    <a:pt x="59" y="237"/>
                  </a:lnTo>
                  <a:lnTo>
                    <a:pt x="66" y="243"/>
                  </a:lnTo>
                  <a:lnTo>
                    <a:pt x="78" y="244"/>
                  </a:lnTo>
                  <a:lnTo>
                    <a:pt x="84" y="253"/>
                  </a:lnTo>
                  <a:lnTo>
                    <a:pt x="92" y="258"/>
                  </a:lnTo>
                  <a:lnTo>
                    <a:pt x="102" y="271"/>
                  </a:lnTo>
                  <a:lnTo>
                    <a:pt x="104" y="273"/>
                  </a:lnTo>
                  <a:lnTo>
                    <a:pt x="107" y="273"/>
                  </a:lnTo>
                  <a:lnTo>
                    <a:pt x="110" y="270"/>
                  </a:lnTo>
                  <a:lnTo>
                    <a:pt x="111" y="263"/>
                  </a:lnTo>
                  <a:lnTo>
                    <a:pt x="125" y="258"/>
                  </a:lnTo>
                  <a:lnTo>
                    <a:pt x="128" y="259"/>
                  </a:lnTo>
                  <a:lnTo>
                    <a:pt x="134" y="265"/>
                  </a:lnTo>
                  <a:lnTo>
                    <a:pt x="136" y="264"/>
                  </a:lnTo>
                  <a:lnTo>
                    <a:pt x="136" y="261"/>
                  </a:lnTo>
                  <a:lnTo>
                    <a:pt x="143" y="257"/>
                  </a:lnTo>
                  <a:lnTo>
                    <a:pt x="156" y="260"/>
                  </a:lnTo>
                  <a:lnTo>
                    <a:pt x="159" y="256"/>
                  </a:lnTo>
                  <a:lnTo>
                    <a:pt x="172" y="259"/>
                  </a:lnTo>
                  <a:lnTo>
                    <a:pt x="181" y="257"/>
                  </a:lnTo>
                  <a:lnTo>
                    <a:pt x="187" y="260"/>
                  </a:lnTo>
                  <a:lnTo>
                    <a:pt x="187" y="239"/>
                  </a:lnTo>
                  <a:lnTo>
                    <a:pt x="197" y="216"/>
                  </a:lnTo>
                  <a:lnTo>
                    <a:pt x="207" y="207"/>
                  </a:lnTo>
                  <a:lnTo>
                    <a:pt x="187" y="180"/>
                  </a:lnTo>
                  <a:lnTo>
                    <a:pt x="187" y="143"/>
                  </a:lnTo>
                  <a:lnTo>
                    <a:pt x="201" y="137"/>
                  </a:lnTo>
                  <a:lnTo>
                    <a:pt x="193" y="135"/>
                  </a:lnTo>
                  <a:lnTo>
                    <a:pt x="187" y="121"/>
                  </a:lnTo>
                  <a:lnTo>
                    <a:pt x="195" y="111"/>
                  </a:lnTo>
                  <a:lnTo>
                    <a:pt x="190" y="103"/>
                  </a:lnTo>
                  <a:lnTo>
                    <a:pt x="179" y="110"/>
                  </a:lnTo>
                  <a:lnTo>
                    <a:pt x="155" y="102"/>
                  </a:lnTo>
                  <a:lnTo>
                    <a:pt x="142" y="91"/>
                  </a:lnTo>
                  <a:lnTo>
                    <a:pt x="139" y="70"/>
                  </a:lnTo>
                  <a:lnTo>
                    <a:pt x="132" y="65"/>
                  </a:lnTo>
                  <a:lnTo>
                    <a:pt x="123" y="63"/>
                  </a:lnTo>
                  <a:lnTo>
                    <a:pt x="114" y="52"/>
                  </a:lnTo>
                  <a:lnTo>
                    <a:pt x="106" y="26"/>
                  </a:lnTo>
                  <a:lnTo>
                    <a:pt x="98" y="15"/>
                  </a:lnTo>
                  <a:lnTo>
                    <a:pt x="81" y="6"/>
                  </a:lnTo>
                  <a:lnTo>
                    <a:pt x="76" y="0"/>
                  </a:lnTo>
                  <a:lnTo>
                    <a:pt x="66" y="4"/>
                  </a:lnTo>
                  <a:lnTo>
                    <a:pt x="56" y="4"/>
                  </a:lnTo>
                  <a:lnTo>
                    <a:pt x="42" y="14"/>
                  </a:lnTo>
                  <a:lnTo>
                    <a:pt x="30" y="14"/>
                  </a:lnTo>
                  <a:lnTo>
                    <a:pt x="24" y="18"/>
                  </a:lnTo>
                  <a:lnTo>
                    <a:pt x="12" y="1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9" name="Freeform 779"/>
            <p:cNvSpPr>
              <a:spLocks/>
            </p:cNvSpPr>
            <p:nvPr/>
          </p:nvSpPr>
          <p:spPr bwMode="auto">
            <a:xfrm>
              <a:off x="5007188" y="2710558"/>
              <a:ext cx="74119" cy="52995"/>
            </a:xfrm>
            <a:custGeom>
              <a:avLst/>
              <a:gdLst>
                <a:gd name="T0" fmla="*/ 0 w 155"/>
                <a:gd name="T1" fmla="*/ 0 h 114"/>
                <a:gd name="T2" fmla="*/ 0 w 155"/>
                <a:gd name="T3" fmla="*/ 0 h 114"/>
                <a:gd name="T4" fmla="*/ 0 w 155"/>
                <a:gd name="T5" fmla="*/ 0 h 114"/>
                <a:gd name="T6" fmla="*/ 0 w 155"/>
                <a:gd name="T7" fmla="*/ 0 h 114"/>
                <a:gd name="T8" fmla="*/ 0 w 155"/>
                <a:gd name="T9" fmla="*/ 0 h 114"/>
                <a:gd name="T10" fmla="*/ 0 w 155"/>
                <a:gd name="T11" fmla="*/ 0 h 114"/>
                <a:gd name="T12" fmla="*/ 0 w 155"/>
                <a:gd name="T13" fmla="*/ 0 h 114"/>
                <a:gd name="T14" fmla="*/ 0 w 155"/>
                <a:gd name="T15" fmla="*/ 0 h 114"/>
                <a:gd name="T16" fmla="*/ 0 w 155"/>
                <a:gd name="T17" fmla="*/ 0 h 114"/>
                <a:gd name="T18" fmla="*/ 0 w 155"/>
                <a:gd name="T19" fmla="*/ 0 h 114"/>
                <a:gd name="T20" fmla="*/ 0 w 155"/>
                <a:gd name="T21" fmla="*/ 0 h 114"/>
                <a:gd name="T22" fmla="*/ 0 w 155"/>
                <a:gd name="T23" fmla="*/ 0 h 114"/>
                <a:gd name="T24" fmla="*/ 0 w 155"/>
                <a:gd name="T25" fmla="*/ 0 h 114"/>
                <a:gd name="T26" fmla="*/ 0 w 155"/>
                <a:gd name="T27" fmla="*/ 0 h 114"/>
                <a:gd name="T28" fmla="*/ 0 w 155"/>
                <a:gd name="T29" fmla="*/ 0 h 114"/>
                <a:gd name="T30" fmla="*/ 0 w 155"/>
                <a:gd name="T31" fmla="*/ 0 h 114"/>
                <a:gd name="T32" fmla="*/ 0 w 155"/>
                <a:gd name="T33" fmla="*/ 0 h 114"/>
                <a:gd name="T34" fmla="*/ 0 w 155"/>
                <a:gd name="T35" fmla="*/ 0 h 114"/>
                <a:gd name="T36" fmla="*/ 0 w 155"/>
                <a:gd name="T37" fmla="*/ 0 h 114"/>
                <a:gd name="T38" fmla="*/ 0 w 155"/>
                <a:gd name="T39" fmla="*/ 0 h 114"/>
                <a:gd name="T40" fmla="*/ 0 w 155"/>
                <a:gd name="T41" fmla="*/ 0 h 114"/>
                <a:gd name="T42" fmla="*/ 0 w 155"/>
                <a:gd name="T43" fmla="*/ 0 h 114"/>
                <a:gd name="T44" fmla="*/ 0 w 155"/>
                <a:gd name="T45" fmla="*/ 0 h 114"/>
                <a:gd name="T46" fmla="*/ 0 w 155"/>
                <a:gd name="T47" fmla="*/ 0 h 114"/>
                <a:gd name="T48" fmla="*/ 0 w 155"/>
                <a:gd name="T49" fmla="*/ 0 h 114"/>
                <a:gd name="T50" fmla="*/ 0 w 155"/>
                <a:gd name="T51" fmla="*/ 0 h 114"/>
                <a:gd name="T52" fmla="*/ 0 w 155"/>
                <a:gd name="T53" fmla="*/ 0 h 114"/>
                <a:gd name="T54" fmla="*/ 0 w 155"/>
                <a:gd name="T55" fmla="*/ 0 h 114"/>
                <a:gd name="T56" fmla="*/ 0 w 155"/>
                <a:gd name="T57" fmla="*/ 0 h 114"/>
                <a:gd name="T58" fmla="*/ 0 w 155"/>
                <a:gd name="T59" fmla="*/ 0 h 1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5"/>
                <a:gd name="T91" fmla="*/ 0 h 114"/>
                <a:gd name="T92" fmla="*/ 155 w 155"/>
                <a:gd name="T93" fmla="*/ 114 h 1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5" h="114">
                  <a:moveTo>
                    <a:pt x="0" y="102"/>
                  </a:moveTo>
                  <a:lnTo>
                    <a:pt x="2" y="100"/>
                  </a:lnTo>
                  <a:lnTo>
                    <a:pt x="11" y="92"/>
                  </a:lnTo>
                  <a:lnTo>
                    <a:pt x="17" y="76"/>
                  </a:lnTo>
                  <a:lnTo>
                    <a:pt x="17" y="66"/>
                  </a:lnTo>
                  <a:lnTo>
                    <a:pt x="21" y="61"/>
                  </a:lnTo>
                  <a:lnTo>
                    <a:pt x="39" y="60"/>
                  </a:lnTo>
                  <a:lnTo>
                    <a:pt x="66" y="28"/>
                  </a:lnTo>
                  <a:lnTo>
                    <a:pt x="72" y="0"/>
                  </a:lnTo>
                  <a:lnTo>
                    <a:pt x="68" y="24"/>
                  </a:lnTo>
                  <a:lnTo>
                    <a:pt x="49" y="55"/>
                  </a:lnTo>
                  <a:lnTo>
                    <a:pt x="52" y="62"/>
                  </a:lnTo>
                  <a:lnTo>
                    <a:pt x="57" y="61"/>
                  </a:lnTo>
                  <a:lnTo>
                    <a:pt x="65" y="65"/>
                  </a:lnTo>
                  <a:lnTo>
                    <a:pt x="75" y="65"/>
                  </a:lnTo>
                  <a:lnTo>
                    <a:pt x="76" y="43"/>
                  </a:lnTo>
                  <a:lnTo>
                    <a:pt x="79" y="39"/>
                  </a:lnTo>
                  <a:lnTo>
                    <a:pt x="80" y="35"/>
                  </a:lnTo>
                  <a:lnTo>
                    <a:pt x="89" y="33"/>
                  </a:lnTo>
                  <a:lnTo>
                    <a:pt x="93" y="38"/>
                  </a:lnTo>
                  <a:lnTo>
                    <a:pt x="101" y="40"/>
                  </a:lnTo>
                  <a:lnTo>
                    <a:pt x="106" y="44"/>
                  </a:lnTo>
                  <a:lnTo>
                    <a:pt x="126" y="49"/>
                  </a:lnTo>
                  <a:lnTo>
                    <a:pt x="140" y="48"/>
                  </a:lnTo>
                  <a:lnTo>
                    <a:pt x="145" y="52"/>
                  </a:lnTo>
                  <a:lnTo>
                    <a:pt x="155" y="71"/>
                  </a:lnTo>
                  <a:lnTo>
                    <a:pt x="149" y="84"/>
                  </a:lnTo>
                  <a:lnTo>
                    <a:pt x="152" y="107"/>
                  </a:lnTo>
                  <a:lnTo>
                    <a:pt x="109" y="114"/>
                  </a:lnTo>
                  <a:lnTo>
                    <a:pt x="0" y="10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0" name="Freeform 780"/>
            <p:cNvSpPr>
              <a:spLocks/>
            </p:cNvSpPr>
            <p:nvPr/>
          </p:nvSpPr>
          <p:spPr bwMode="auto">
            <a:xfrm>
              <a:off x="5007188" y="2710558"/>
              <a:ext cx="74119" cy="52995"/>
            </a:xfrm>
            <a:custGeom>
              <a:avLst/>
              <a:gdLst>
                <a:gd name="T0" fmla="*/ 0 w 155"/>
                <a:gd name="T1" fmla="*/ 0 h 114"/>
                <a:gd name="T2" fmla="*/ 0 w 155"/>
                <a:gd name="T3" fmla="*/ 0 h 114"/>
                <a:gd name="T4" fmla="*/ 0 w 155"/>
                <a:gd name="T5" fmla="*/ 0 h 114"/>
                <a:gd name="T6" fmla="*/ 0 w 155"/>
                <a:gd name="T7" fmla="*/ 0 h 114"/>
                <a:gd name="T8" fmla="*/ 0 w 155"/>
                <a:gd name="T9" fmla="*/ 0 h 114"/>
                <a:gd name="T10" fmla="*/ 0 w 155"/>
                <a:gd name="T11" fmla="*/ 0 h 114"/>
                <a:gd name="T12" fmla="*/ 0 w 155"/>
                <a:gd name="T13" fmla="*/ 0 h 114"/>
                <a:gd name="T14" fmla="*/ 0 w 155"/>
                <a:gd name="T15" fmla="*/ 0 h 114"/>
                <a:gd name="T16" fmla="*/ 0 w 155"/>
                <a:gd name="T17" fmla="*/ 0 h 114"/>
                <a:gd name="T18" fmla="*/ 0 w 155"/>
                <a:gd name="T19" fmla="*/ 0 h 114"/>
                <a:gd name="T20" fmla="*/ 0 w 155"/>
                <a:gd name="T21" fmla="*/ 0 h 114"/>
                <a:gd name="T22" fmla="*/ 0 w 155"/>
                <a:gd name="T23" fmla="*/ 0 h 114"/>
                <a:gd name="T24" fmla="*/ 0 w 155"/>
                <a:gd name="T25" fmla="*/ 0 h 114"/>
                <a:gd name="T26" fmla="*/ 0 w 155"/>
                <a:gd name="T27" fmla="*/ 0 h 114"/>
                <a:gd name="T28" fmla="*/ 0 w 155"/>
                <a:gd name="T29" fmla="*/ 0 h 114"/>
                <a:gd name="T30" fmla="*/ 0 w 155"/>
                <a:gd name="T31" fmla="*/ 0 h 114"/>
                <a:gd name="T32" fmla="*/ 0 w 155"/>
                <a:gd name="T33" fmla="*/ 0 h 114"/>
                <a:gd name="T34" fmla="*/ 0 w 155"/>
                <a:gd name="T35" fmla="*/ 0 h 114"/>
                <a:gd name="T36" fmla="*/ 0 w 155"/>
                <a:gd name="T37" fmla="*/ 0 h 114"/>
                <a:gd name="T38" fmla="*/ 0 w 155"/>
                <a:gd name="T39" fmla="*/ 0 h 114"/>
                <a:gd name="T40" fmla="*/ 0 w 155"/>
                <a:gd name="T41" fmla="*/ 0 h 114"/>
                <a:gd name="T42" fmla="*/ 0 w 155"/>
                <a:gd name="T43" fmla="*/ 0 h 114"/>
                <a:gd name="T44" fmla="*/ 0 w 155"/>
                <a:gd name="T45" fmla="*/ 0 h 114"/>
                <a:gd name="T46" fmla="*/ 0 w 155"/>
                <a:gd name="T47" fmla="*/ 0 h 114"/>
                <a:gd name="T48" fmla="*/ 0 w 155"/>
                <a:gd name="T49" fmla="*/ 0 h 114"/>
                <a:gd name="T50" fmla="*/ 0 w 155"/>
                <a:gd name="T51" fmla="*/ 0 h 114"/>
                <a:gd name="T52" fmla="*/ 0 w 155"/>
                <a:gd name="T53" fmla="*/ 0 h 114"/>
                <a:gd name="T54" fmla="*/ 0 w 155"/>
                <a:gd name="T55" fmla="*/ 0 h 114"/>
                <a:gd name="T56" fmla="*/ 0 w 155"/>
                <a:gd name="T57" fmla="*/ 0 h 114"/>
                <a:gd name="T58" fmla="*/ 0 w 155"/>
                <a:gd name="T59" fmla="*/ 0 h 1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5"/>
                <a:gd name="T91" fmla="*/ 0 h 114"/>
                <a:gd name="T92" fmla="*/ 155 w 155"/>
                <a:gd name="T93" fmla="*/ 114 h 1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5" h="114">
                  <a:moveTo>
                    <a:pt x="0" y="102"/>
                  </a:moveTo>
                  <a:lnTo>
                    <a:pt x="2" y="100"/>
                  </a:lnTo>
                  <a:lnTo>
                    <a:pt x="11" y="92"/>
                  </a:lnTo>
                  <a:lnTo>
                    <a:pt x="17" y="76"/>
                  </a:lnTo>
                  <a:lnTo>
                    <a:pt x="17" y="66"/>
                  </a:lnTo>
                  <a:lnTo>
                    <a:pt x="21" y="61"/>
                  </a:lnTo>
                  <a:lnTo>
                    <a:pt x="39" y="60"/>
                  </a:lnTo>
                  <a:lnTo>
                    <a:pt x="66" y="28"/>
                  </a:lnTo>
                  <a:lnTo>
                    <a:pt x="72" y="0"/>
                  </a:lnTo>
                  <a:lnTo>
                    <a:pt x="68" y="24"/>
                  </a:lnTo>
                  <a:lnTo>
                    <a:pt x="49" y="55"/>
                  </a:lnTo>
                  <a:lnTo>
                    <a:pt x="52" y="62"/>
                  </a:lnTo>
                  <a:lnTo>
                    <a:pt x="57" y="61"/>
                  </a:lnTo>
                  <a:lnTo>
                    <a:pt x="65" y="65"/>
                  </a:lnTo>
                  <a:lnTo>
                    <a:pt x="75" y="65"/>
                  </a:lnTo>
                  <a:lnTo>
                    <a:pt x="76" y="43"/>
                  </a:lnTo>
                  <a:lnTo>
                    <a:pt x="79" y="39"/>
                  </a:lnTo>
                  <a:lnTo>
                    <a:pt x="80" y="35"/>
                  </a:lnTo>
                  <a:lnTo>
                    <a:pt x="89" y="33"/>
                  </a:lnTo>
                  <a:lnTo>
                    <a:pt x="93" y="38"/>
                  </a:lnTo>
                  <a:lnTo>
                    <a:pt x="101" y="40"/>
                  </a:lnTo>
                  <a:lnTo>
                    <a:pt x="106" y="44"/>
                  </a:lnTo>
                  <a:lnTo>
                    <a:pt x="126" y="49"/>
                  </a:lnTo>
                  <a:lnTo>
                    <a:pt x="140" y="48"/>
                  </a:lnTo>
                  <a:lnTo>
                    <a:pt x="145" y="52"/>
                  </a:lnTo>
                  <a:lnTo>
                    <a:pt x="155" y="71"/>
                  </a:lnTo>
                  <a:lnTo>
                    <a:pt x="149" y="84"/>
                  </a:lnTo>
                  <a:lnTo>
                    <a:pt x="152" y="107"/>
                  </a:lnTo>
                  <a:lnTo>
                    <a:pt x="109" y="114"/>
                  </a:lnTo>
                  <a:lnTo>
                    <a:pt x="0" y="1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81" name="Freeform 781"/>
            <p:cNvSpPr>
              <a:spLocks/>
            </p:cNvSpPr>
            <p:nvPr/>
          </p:nvSpPr>
          <p:spPr bwMode="auto">
            <a:xfrm>
              <a:off x="3078586" y="3802530"/>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0" y="3"/>
                  </a:lnTo>
                  <a:lnTo>
                    <a:pt x="1" y="7"/>
                  </a:lnTo>
                  <a:lnTo>
                    <a:pt x="5" y="6"/>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2" name="Freeform 782"/>
            <p:cNvSpPr>
              <a:spLocks/>
            </p:cNvSpPr>
            <p:nvPr/>
          </p:nvSpPr>
          <p:spPr bwMode="auto">
            <a:xfrm>
              <a:off x="3078586" y="3802530"/>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0" y="3"/>
                  </a:lnTo>
                  <a:lnTo>
                    <a:pt x="1" y="7"/>
                  </a:lnTo>
                  <a:lnTo>
                    <a:pt x="5" y="6"/>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3" name="Freeform 783"/>
            <p:cNvSpPr>
              <a:spLocks/>
            </p:cNvSpPr>
            <p:nvPr/>
          </p:nvSpPr>
          <p:spPr bwMode="auto">
            <a:xfrm>
              <a:off x="3083124" y="3816476"/>
              <a:ext cx="1513" cy="2789"/>
            </a:xfrm>
            <a:custGeom>
              <a:avLst/>
              <a:gdLst>
                <a:gd name="T0" fmla="*/ 0 w 6"/>
                <a:gd name="T1" fmla="*/ 0 h 5"/>
                <a:gd name="T2" fmla="*/ 0 w 6"/>
                <a:gd name="T3" fmla="*/ 0 h 5"/>
                <a:gd name="T4" fmla="*/ 0 w 6"/>
                <a:gd name="T5" fmla="*/ 0 h 5"/>
                <a:gd name="T6" fmla="*/ 0 w 6"/>
                <a:gd name="T7" fmla="*/ 0 h 5"/>
                <a:gd name="T8" fmla="*/ 0 w 6"/>
                <a:gd name="T9" fmla="*/ 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1"/>
                  </a:moveTo>
                  <a:lnTo>
                    <a:pt x="0" y="2"/>
                  </a:lnTo>
                  <a:lnTo>
                    <a:pt x="1" y="5"/>
                  </a:lnTo>
                  <a:lnTo>
                    <a:pt x="6" y="0"/>
                  </a:lnTo>
                  <a:lnTo>
                    <a:pt x="1"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4" name="Freeform 784"/>
            <p:cNvSpPr>
              <a:spLocks/>
            </p:cNvSpPr>
            <p:nvPr/>
          </p:nvSpPr>
          <p:spPr bwMode="auto">
            <a:xfrm>
              <a:off x="3083124" y="3816476"/>
              <a:ext cx="1513" cy="2789"/>
            </a:xfrm>
            <a:custGeom>
              <a:avLst/>
              <a:gdLst>
                <a:gd name="T0" fmla="*/ 0 w 6"/>
                <a:gd name="T1" fmla="*/ 0 h 5"/>
                <a:gd name="T2" fmla="*/ 0 w 6"/>
                <a:gd name="T3" fmla="*/ 0 h 5"/>
                <a:gd name="T4" fmla="*/ 0 w 6"/>
                <a:gd name="T5" fmla="*/ 0 h 5"/>
                <a:gd name="T6" fmla="*/ 0 w 6"/>
                <a:gd name="T7" fmla="*/ 0 h 5"/>
                <a:gd name="T8" fmla="*/ 0 w 6"/>
                <a:gd name="T9" fmla="*/ 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1"/>
                  </a:moveTo>
                  <a:lnTo>
                    <a:pt x="0" y="2"/>
                  </a:lnTo>
                  <a:lnTo>
                    <a:pt x="1" y="5"/>
                  </a:lnTo>
                  <a:lnTo>
                    <a:pt x="6" y="0"/>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5" name="Freeform 785"/>
            <p:cNvSpPr>
              <a:spLocks/>
            </p:cNvSpPr>
            <p:nvPr/>
          </p:nvSpPr>
          <p:spPr bwMode="auto">
            <a:xfrm>
              <a:off x="3161781" y="3866682"/>
              <a:ext cx="4538" cy="9762"/>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8"/>
                <a:gd name="T26" fmla="*/ 9 w 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8">
                  <a:moveTo>
                    <a:pt x="3" y="0"/>
                  </a:moveTo>
                  <a:lnTo>
                    <a:pt x="0" y="0"/>
                  </a:lnTo>
                  <a:lnTo>
                    <a:pt x="0" y="13"/>
                  </a:lnTo>
                  <a:lnTo>
                    <a:pt x="2" y="18"/>
                  </a:lnTo>
                  <a:lnTo>
                    <a:pt x="7" y="18"/>
                  </a:lnTo>
                  <a:lnTo>
                    <a:pt x="9" y="13"/>
                  </a:lnTo>
                  <a:lnTo>
                    <a:pt x="8" y="2"/>
                  </a:lnTo>
                  <a:lnTo>
                    <a:pt x="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6" name="Freeform 786"/>
            <p:cNvSpPr>
              <a:spLocks/>
            </p:cNvSpPr>
            <p:nvPr/>
          </p:nvSpPr>
          <p:spPr bwMode="auto">
            <a:xfrm>
              <a:off x="3161781" y="3866682"/>
              <a:ext cx="4538" cy="9762"/>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8"/>
                <a:gd name="T26" fmla="*/ 9 w 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8">
                  <a:moveTo>
                    <a:pt x="3" y="0"/>
                  </a:moveTo>
                  <a:lnTo>
                    <a:pt x="0" y="0"/>
                  </a:lnTo>
                  <a:lnTo>
                    <a:pt x="0" y="13"/>
                  </a:lnTo>
                  <a:lnTo>
                    <a:pt x="2" y="18"/>
                  </a:lnTo>
                  <a:lnTo>
                    <a:pt x="7" y="18"/>
                  </a:lnTo>
                  <a:lnTo>
                    <a:pt x="9" y="13"/>
                  </a:lnTo>
                  <a:lnTo>
                    <a:pt x="8"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7" name="Freeform 787"/>
            <p:cNvSpPr>
              <a:spLocks/>
            </p:cNvSpPr>
            <p:nvPr/>
          </p:nvSpPr>
          <p:spPr bwMode="auto">
            <a:xfrm>
              <a:off x="3154218" y="3946173"/>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2" y="2"/>
                  </a:lnTo>
                  <a:lnTo>
                    <a:pt x="0" y="10"/>
                  </a:lnTo>
                  <a:lnTo>
                    <a:pt x="6" y="7"/>
                  </a:lnTo>
                  <a:lnTo>
                    <a:pt x="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8" name="Freeform 788"/>
            <p:cNvSpPr>
              <a:spLocks/>
            </p:cNvSpPr>
            <p:nvPr/>
          </p:nvSpPr>
          <p:spPr bwMode="auto">
            <a:xfrm>
              <a:off x="3154218" y="3946173"/>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2" y="2"/>
                  </a:lnTo>
                  <a:lnTo>
                    <a:pt x="0" y="10"/>
                  </a:lnTo>
                  <a:lnTo>
                    <a:pt x="6" y="7"/>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9" name="Freeform 789"/>
            <p:cNvSpPr>
              <a:spLocks/>
            </p:cNvSpPr>
            <p:nvPr/>
          </p:nvSpPr>
          <p:spPr bwMode="auto">
            <a:xfrm>
              <a:off x="5356606" y="3427382"/>
              <a:ext cx="95295" cy="110174"/>
            </a:xfrm>
            <a:custGeom>
              <a:avLst/>
              <a:gdLst>
                <a:gd name="T0" fmla="*/ 0 w 198"/>
                <a:gd name="T1" fmla="*/ 0 h 231"/>
                <a:gd name="T2" fmla="*/ 0 w 198"/>
                <a:gd name="T3" fmla="*/ 0 h 231"/>
                <a:gd name="T4" fmla="*/ 0 w 198"/>
                <a:gd name="T5" fmla="*/ 0 h 231"/>
                <a:gd name="T6" fmla="*/ 0 w 198"/>
                <a:gd name="T7" fmla="*/ 0 h 231"/>
                <a:gd name="T8" fmla="*/ 0 w 198"/>
                <a:gd name="T9" fmla="*/ 0 h 231"/>
                <a:gd name="T10" fmla="*/ 0 w 198"/>
                <a:gd name="T11" fmla="*/ 0 h 231"/>
                <a:gd name="T12" fmla="*/ 0 w 198"/>
                <a:gd name="T13" fmla="*/ 0 h 231"/>
                <a:gd name="T14" fmla="*/ 0 w 198"/>
                <a:gd name="T15" fmla="*/ 0 h 231"/>
                <a:gd name="T16" fmla="*/ 0 w 198"/>
                <a:gd name="T17" fmla="*/ 0 h 231"/>
                <a:gd name="T18" fmla="*/ 0 w 198"/>
                <a:gd name="T19" fmla="*/ 0 h 231"/>
                <a:gd name="T20" fmla="*/ 0 w 198"/>
                <a:gd name="T21" fmla="*/ 0 h 231"/>
                <a:gd name="T22" fmla="*/ 0 w 198"/>
                <a:gd name="T23" fmla="*/ 0 h 231"/>
                <a:gd name="T24" fmla="*/ 0 w 198"/>
                <a:gd name="T25" fmla="*/ 0 h 231"/>
                <a:gd name="T26" fmla="*/ 0 w 198"/>
                <a:gd name="T27" fmla="*/ 0 h 231"/>
                <a:gd name="T28" fmla="*/ 0 w 198"/>
                <a:gd name="T29" fmla="*/ 0 h 231"/>
                <a:gd name="T30" fmla="*/ 0 w 198"/>
                <a:gd name="T31" fmla="*/ 0 h 231"/>
                <a:gd name="T32" fmla="*/ 0 w 198"/>
                <a:gd name="T33" fmla="*/ 0 h 231"/>
                <a:gd name="T34" fmla="*/ 0 w 198"/>
                <a:gd name="T35" fmla="*/ 0 h 231"/>
                <a:gd name="T36" fmla="*/ 0 w 198"/>
                <a:gd name="T37" fmla="*/ 0 h 231"/>
                <a:gd name="T38" fmla="*/ 0 w 198"/>
                <a:gd name="T39" fmla="*/ 0 h 231"/>
                <a:gd name="T40" fmla="*/ 0 w 198"/>
                <a:gd name="T41" fmla="*/ 0 h 231"/>
                <a:gd name="T42" fmla="*/ 0 w 198"/>
                <a:gd name="T43" fmla="*/ 0 h 231"/>
                <a:gd name="T44" fmla="*/ 0 w 198"/>
                <a:gd name="T45" fmla="*/ 0 h 231"/>
                <a:gd name="T46" fmla="*/ 0 w 198"/>
                <a:gd name="T47" fmla="*/ 0 h 231"/>
                <a:gd name="T48" fmla="*/ 0 w 198"/>
                <a:gd name="T49" fmla="*/ 0 h 231"/>
                <a:gd name="T50" fmla="*/ 0 w 198"/>
                <a:gd name="T51" fmla="*/ 0 h 231"/>
                <a:gd name="T52" fmla="*/ 0 w 198"/>
                <a:gd name="T53" fmla="*/ 0 h 231"/>
                <a:gd name="T54" fmla="*/ 0 w 198"/>
                <a:gd name="T55" fmla="*/ 0 h 231"/>
                <a:gd name="T56" fmla="*/ 0 w 198"/>
                <a:gd name="T57" fmla="*/ 0 h 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8"/>
                <a:gd name="T88" fmla="*/ 0 h 231"/>
                <a:gd name="T89" fmla="*/ 198 w 198"/>
                <a:gd name="T90" fmla="*/ 231 h 2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8" h="231">
                  <a:moveTo>
                    <a:pt x="184" y="82"/>
                  </a:moveTo>
                  <a:lnTo>
                    <a:pt x="198" y="65"/>
                  </a:lnTo>
                  <a:lnTo>
                    <a:pt x="184" y="0"/>
                  </a:lnTo>
                  <a:lnTo>
                    <a:pt x="82" y="57"/>
                  </a:lnTo>
                  <a:lnTo>
                    <a:pt x="75" y="59"/>
                  </a:lnTo>
                  <a:lnTo>
                    <a:pt x="65" y="58"/>
                  </a:lnTo>
                  <a:lnTo>
                    <a:pt x="47" y="44"/>
                  </a:lnTo>
                  <a:lnTo>
                    <a:pt x="41" y="37"/>
                  </a:lnTo>
                  <a:lnTo>
                    <a:pt x="38" y="36"/>
                  </a:lnTo>
                  <a:lnTo>
                    <a:pt x="28" y="38"/>
                  </a:lnTo>
                  <a:lnTo>
                    <a:pt x="28" y="55"/>
                  </a:lnTo>
                  <a:lnTo>
                    <a:pt x="24" y="80"/>
                  </a:lnTo>
                  <a:lnTo>
                    <a:pt x="26" y="89"/>
                  </a:lnTo>
                  <a:lnTo>
                    <a:pt x="23" y="101"/>
                  </a:lnTo>
                  <a:lnTo>
                    <a:pt x="21" y="104"/>
                  </a:lnTo>
                  <a:lnTo>
                    <a:pt x="23" y="107"/>
                  </a:lnTo>
                  <a:lnTo>
                    <a:pt x="21" y="119"/>
                  </a:lnTo>
                  <a:lnTo>
                    <a:pt x="23" y="124"/>
                  </a:lnTo>
                  <a:lnTo>
                    <a:pt x="0" y="217"/>
                  </a:lnTo>
                  <a:lnTo>
                    <a:pt x="3" y="225"/>
                  </a:lnTo>
                  <a:lnTo>
                    <a:pt x="55" y="231"/>
                  </a:lnTo>
                  <a:lnTo>
                    <a:pt x="70" y="216"/>
                  </a:lnTo>
                  <a:lnTo>
                    <a:pt x="83" y="192"/>
                  </a:lnTo>
                  <a:lnTo>
                    <a:pt x="119" y="186"/>
                  </a:lnTo>
                  <a:lnTo>
                    <a:pt x="126" y="164"/>
                  </a:lnTo>
                  <a:lnTo>
                    <a:pt x="144" y="154"/>
                  </a:lnTo>
                  <a:lnTo>
                    <a:pt x="145" y="153"/>
                  </a:lnTo>
                  <a:lnTo>
                    <a:pt x="93" y="101"/>
                  </a:lnTo>
                  <a:lnTo>
                    <a:pt x="184" y="8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0" name="Freeform 790"/>
            <p:cNvSpPr>
              <a:spLocks/>
            </p:cNvSpPr>
            <p:nvPr/>
          </p:nvSpPr>
          <p:spPr bwMode="auto">
            <a:xfrm>
              <a:off x="5356606" y="3427382"/>
              <a:ext cx="95295" cy="110174"/>
            </a:xfrm>
            <a:custGeom>
              <a:avLst/>
              <a:gdLst>
                <a:gd name="T0" fmla="*/ 0 w 198"/>
                <a:gd name="T1" fmla="*/ 0 h 231"/>
                <a:gd name="T2" fmla="*/ 0 w 198"/>
                <a:gd name="T3" fmla="*/ 0 h 231"/>
                <a:gd name="T4" fmla="*/ 0 w 198"/>
                <a:gd name="T5" fmla="*/ 0 h 231"/>
                <a:gd name="T6" fmla="*/ 0 w 198"/>
                <a:gd name="T7" fmla="*/ 0 h 231"/>
                <a:gd name="T8" fmla="*/ 0 w 198"/>
                <a:gd name="T9" fmla="*/ 0 h 231"/>
                <a:gd name="T10" fmla="*/ 0 w 198"/>
                <a:gd name="T11" fmla="*/ 0 h 231"/>
                <a:gd name="T12" fmla="*/ 0 w 198"/>
                <a:gd name="T13" fmla="*/ 0 h 231"/>
                <a:gd name="T14" fmla="*/ 0 w 198"/>
                <a:gd name="T15" fmla="*/ 0 h 231"/>
                <a:gd name="T16" fmla="*/ 0 w 198"/>
                <a:gd name="T17" fmla="*/ 0 h 231"/>
                <a:gd name="T18" fmla="*/ 0 w 198"/>
                <a:gd name="T19" fmla="*/ 0 h 231"/>
                <a:gd name="T20" fmla="*/ 0 w 198"/>
                <a:gd name="T21" fmla="*/ 0 h 231"/>
                <a:gd name="T22" fmla="*/ 0 w 198"/>
                <a:gd name="T23" fmla="*/ 0 h 231"/>
                <a:gd name="T24" fmla="*/ 0 w 198"/>
                <a:gd name="T25" fmla="*/ 0 h 231"/>
                <a:gd name="T26" fmla="*/ 0 w 198"/>
                <a:gd name="T27" fmla="*/ 0 h 231"/>
                <a:gd name="T28" fmla="*/ 0 w 198"/>
                <a:gd name="T29" fmla="*/ 0 h 231"/>
                <a:gd name="T30" fmla="*/ 0 w 198"/>
                <a:gd name="T31" fmla="*/ 0 h 231"/>
                <a:gd name="T32" fmla="*/ 0 w 198"/>
                <a:gd name="T33" fmla="*/ 0 h 231"/>
                <a:gd name="T34" fmla="*/ 0 w 198"/>
                <a:gd name="T35" fmla="*/ 0 h 231"/>
                <a:gd name="T36" fmla="*/ 0 w 198"/>
                <a:gd name="T37" fmla="*/ 0 h 231"/>
                <a:gd name="T38" fmla="*/ 0 w 198"/>
                <a:gd name="T39" fmla="*/ 0 h 231"/>
                <a:gd name="T40" fmla="*/ 0 w 198"/>
                <a:gd name="T41" fmla="*/ 0 h 231"/>
                <a:gd name="T42" fmla="*/ 0 w 198"/>
                <a:gd name="T43" fmla="*/ 0 h 231"/>
                <a:gd name="T44" fmla="*/ 0 w 198"/>
                <a:gd name="T45" fmla="*/ 0 h 231"/>
                <a:gd name="T46" fmla="*/ 0 w 198"/>
                <a:gd name="T47" fmla="*/ 0 h 231"/>
                <a:gd name="T48" fmla="*/ 0 w 198"/>
                <a:gd name="T49" fmla="*/ 0 h 231"/>
                <a:gd name="T50" fmla="*/ 0 w 198"/>
                <a:gd name="T51" fmla="*/ 0 h 231"/>
                <a:gd name="T52" fmla="*/ 0 w 198"/>
                <a:gd name="T53" fmla="*/ 0 h 231"/>
                <a:gd name="T54" fmla="*/ 0 w 198"/>
                <a:gd name="T55" fmla="*/ 0 h 231"/>
                <a:gd name="T56" fmla="*/ 0 w 198"/>
                <a:gd name="T57" fmla="*/ 0 h 231"/>
                <a:gd name="T58" fmla="*/ 0 w 198"/>
                <a:gd name="T59" fmla="*/ 0 h 231"/>
                <a:gd name="T60" fmla="*/ 0 w 198"/>
                <a:gd name="T61" fmla="*/ 0 h 23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8"/>
                <a:gd name="T94" fmla="*/ 0 h 231"/>
                <a:gd name="T95" fmla="*/ 198 w 198"/>
                <a:gd name="T96" fmla="*/ 231 h 23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8" h="231">
                  <a:moveTo>
                    <a:pt x="184" y="82"/>
                  </a:moveTo>
                  <a:lnTo>
                    <a:pt x="198" y="65"/>
                  </a:lnTo>
                  <a:lnTo>
                    <a:pt x="184" y="0"/>
                  </a:lnTo>
                  <a:lnTo>
                    <a:pt x="82" y="57"/>
                  </a:lnTo>
                  <a:lnTo>
                    <a:pt x="75" y="59"/>
                  </a:lnTo>
                  <a:lnTo>
                    <a:pt x="65" y="58"/>
                  </a:lnTo>
                  <a:lnTo>
                    <a:pt x="47" y="44"/>
                  </a:lnTo>
                  <a:lnTo>
                    <a:pt x="41" y="37"/>
                  </a:lnTo>
                  <a:lnTo>
                    <a:pt x="38" y="36"/>
                  </a:lnTo>
                  <a:lnTo>
                    <a:pt x="28" y="38"/>
                  </a:lnTo>
                  <a:lnTo>
                    <a:pt x="28" y="55"/>
                  </a:lnTo>
                  <a:lnTo>
                    <a:pt x="24" y="80"/>
                  </a:lnTo>
                  <a:lnTo>
                    <a:pt x="26" y="89"/>
                  </a:lnTo>
                  <a:lnTo>
                    <a:pt x="23" y="101"/>
                  </a:lnTo>
                  <a:lnTo>
                    <a:pt x="21" y="104"/>
                  </a:lnTo>
                  <a:lnTo>
                    <a:pt x="23" y="107"/>
                  </a:lnTo>
                  <a:lnTo>
                    <a:pt x="21" y="119"/>
                  </a:lnTo>
                  <a:lnTo>
                    <a:pt x="23" y="124"/>
                  </a:lnTo>
                  <a:lnTo>
                    <a:pt x="0" y="217"/>
                  </a:lnTo>
                  <a:lnTo>
                    <a:pt x="3" y="225"/>
                  </a:lnTo>
                  <a:lnTo>
                    <a:pt x="55" y="231"/>
                  </a:lnTo>
                  <a:lnTo>
                    <a:pt x="70" y="216"/>
                  </a:lnTo>
                  <a:lnTo>
                    <a:pt x="83" y="192"/>
                  </a:lnTo>
                  <a:lnTo>
                    <a:pt x="119" y="186"/>
                  </a:lnTo>
                  <a:lnTo>
                    <a:pt x="126" y="164"/>
                  </a:lnTo>
                  <a:lnTo>
                    <a:pt x="144" y="154"/>
                  </a:lnTo>
                  <a:lnTo>
                    <a:pt x="145" y="153"/>
                  </a:lnTo>
                  <a:lnTo>
                    <a:pt x="93" y="101"/>
                  </a:lnTo>
                  <a:lnTo>
                    <a:pt x="184" y="8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591" name="Freeform 791"/>
            <p:cNvSpPr>
              <a:spLocks/>
            </p:cNvSpPr>
            <p:nvPr/>
          </p:nvSpPr>
          <p:spPr bwMode="auto">
            <a:xfrm>
              <a:off x="5370219" y="3453880"/>
              <a:ext cx="1513" cy="2789"/>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2" name="Freeform 792"/>
            <p:cNvSpPr>
              <a:spLocks/>
            </p:cNvSpPr>
            <p:nvPr/>
          </p:nvSpPr>
          <p:spPr bwMode="auto">
            <a:xfrm>
              <a:off x="3052871" y="1085850"/>
              <a:ext cx="12101" cy="6973"/>
            </a:xfrm>
            <a:custGeom>
              <a:avLst/>
              <a:gdLst>
                <a:gd name="T0" fmla="*/ 0 w 25"/>
                <a:gd name="T1" fmla="*/ 0 h 13"/>
                <a:gd name="T2" fmla="*/ 0 w 25"/>
                <a:gd name="T3" fmla="*/ 0 h 13"/>
                <a:gd name="T4" fmla="*/ 0 w 25"/>
                <a:gd name="T5" fmla="*/ 0 h 13"/>
                <a:gd name="T6" fmla="*/ 0 w 25"/>
                <a:gd name="T7" fmla="*/ 0 h 13"/>
                <a:gd name="T8" fmla="*/ 0 60000 65536"/>
                <a:gd name="T9" fmla="*/ 0 60000 65536"/>
                <a:gd name="T10" fmla="*/ 0 60000 65536"/>
                <a:gd name="T11" fmla="*/ 0 60000 65536"/>
                <a:gd name="T12" fmla="*/ 0 w 25"/>
                <a:gd name="T13" fmla="*/ 0 h 13"/>
                <a:gd name="T14" fmla="*/ 25 w 25"/>
                <a:gd name="T15" fmla="*/ 13 h 13"/>
              </a:gdLst>
              <a:ahLst/>
              <a:cxnLst>
                <a:cxn ang="T8">
                  <a:pos x="T0" y="T1"/>
                </a:cxn>
                <a:cxn ang="T9">
                  <a:pos x="T2" y="T3"/>
                </a:cxn>
                <a:cxn ang="T10">
                  <a:pos x="T4" y="T5"/>
                </a:cxn>
                <a:cxn ang="T11">
                  <a:pos x="T6" y="T7"/>
                </a:cxn>
              </a:cxnLst>
              <a:rect l="T12" t="T13" r="T14" b="T15"/>
              <a:pathLst>
                <a:path w="25" h="13">
                  <a:moveTo>
                    <a:pt x="25" y="0"/>
                  </a:moveTo>
                  <a:lnTo>
                    <a:pt x="0" y="0"/>
                  </a:lnTo>
                  <a:lnTo>
                    <a:pt x="9" y="13"/>
                  </a:lnTo>
                  <a:lnTo>
                    <a:pt x="2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3" name="Freeform 793"/>
            <p:cNvSpPr>
              <a:spLocks/>
            </p:cNvSpPr>
            <p:nvPr/>
          </p:nvSpPr>
          <p:spPr bwMode="auto">
            <a:xfrm>
              <a:off x="3052871" y="1085850"/>
              <a:ext cx="12101" cy="6973"/>
            </a:xfrm>
            <a:custGeom>
              <a:avLst/>
              <a:gdLst>
                <a:gd name="T0" fmla="*/ 0 w 25"/>
                <a:gd name="T1" fmla="*/ 0 h 13"/>
                <a:gd name="T2" fmla="*/ 0 w 25"/>
                <a:gd name="T3" fmla="*/ 0 h 13"/>
                <a:gd name="T4" fmla="*/ 0 w 25"/>
                <a:gd name="T5" fmla="*/ 0 h 13"/>
                <a:gd name="T6" fmla="*/ 0 w 25"/>
                <a:gd name="T7" fmla="*/ 0 h 13"/>
                <a:gd name="T8" fmla="*/ 0 w 25"/>
                <a:gd name="T9" fmla="*/ 0 h 13"/>
                <a:gd name="T10" fmla="*/ 0 w 25"/>
                <a:gd name="T11" fmla="*/ 0 h 13"/>
                <a:gd name="T12" fmla="*/ 0 60000 65536"/>
                <a:gd name="T13" fmla="*/ 0 60000 65536"/>
                <a:gd name="T14" fmla="*/ 0 60000 65536"/>
                <a:gd name="T15" fmla="*/ 0 60000 65536"/>
                <a:gd name="T16" fmla="*/ 0 60000 65536"/>
                <a:gd name="T17" fmla="*/ 0 60000 65536"/>
                <a:gd name="T18" fmla="*/ 0 w 25"/>
                <a:gd name="T19" fmla="*/ 0 h 13"/>
                <a:gd name="T20" fmla="*/ 25 w 2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5" h="13">
                  <a:moveTo>
                    <a:pt x="25" y="0"/>
                  </a:moveTo>
                  <a:lnTo>
                    <a:pt x="0" y="0"/>
                  </a:lnTo>
                  <a:lnTo>
                    <a:pt x="9" y="13"/>
                  </a:lnTo>
                  <a:lnTo>
                    <a:pt x="2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4" name="Freeform 794"/>
            <p:cNvSpPr>
              <a:spLocks/>
            </p:cNvSpPr>
            <p:nvPr/>
          </p:nvSpPr>
          <p:spPr bwMode="auto">
            <a:xfrm>
              <a:off x="2897071" y="1085850"/>
              <a:ext cx="1263045" cy="1442016"/>
            </a:xfrm>
            <a:custGeom>
              <a:avLst/>
              <a:gdLst>
                <a:gd name="T0" fmla="*/ 0 w 2608"/>
                <a:gd name="T1" fmla="*/ 0 h 3013"/>
                <a:gd name="T2" fmla="*/ 0 w 2608"/>
                <a:gd name="T3" fmla="*/ 0 h 3013"/>
                <a:gd name="T4" fmla="*/ 0 w 2608"/>
                <a:gd name="T5" fmla="*/ 1 h 3013"/>
                <a:gd name="T6" fmla="*/ 0 w 2608"/>
                <a:gd name="T7" fmla="*/ 1 h 3013"/>
                <a:gd name="T8" fmla="*/ 0 w 2608"/>
                <a:gd name="T9" fmla="*/ 1 h 3013"/>
                <a:gd name="T10" fmla="*/ 0 w 2608"/>
                <a:gd name="T11" fmla="*/ 1 h 3013"/>
                <a:gd name="T12" fmla="*/ 1 w 2608"/>
                <a:gd name="T13" fmla="*/ 1 h 3013"/>
                <a:gd name="T14" fmla="*/ 1 w 2608"/>
                <a:gd name="T15" fmla="*/ 1 h 3013"/>
                <a:gd name="T16" fmla="*/ 1 w 2608"/>
                <a:gd name="T17" fmla="*/ 1 h 3013"/>
                <a:gd name="T18" fmla="*/ 1 w 2608"/>
                <a:gd name="T19" fmla="*/ 2 h 3013"/>
                <a:gd name="T20" fmla="*/ 1 w 2608"/>
                <a:gd name="T21" fmla="*/ 2 h 3013"/>
                <a:gd name="T22" fmla="*/ 1 w 2608"/>
                <a:gd name="T23" fmla="*/ 2 h 3013"/>
                <a:gd name="T24" fmla="*/ 1 w 2608"/>
                <a:gd name="T25" fmla="*/ 2 h 3013"/>
                <a:gd name="T26" fmla="*/ 1 w 2608"/>
                <a:gd name="T27" fmla="*/ 3 h 3013"/>
                <a:gd name="T28" fmla="*/ 1 w 2608"/>
                <a:gd name="T29" fmla="*/ 3 h 3013"/>
                <a:gd name="T30" fmla="*/ 1 w 2608"/>
                <a:gd name="T31" fmla="*/ 3 h 3013"/>
                <a:gd name="T32" fmla="*/ 1 w 2608"/>
                <a:gd name="T33" fmla="*/ 3 h 3013"/>
                <a:gd name="T34" fmla="*/ 1 w 2608"/>
                <a:gd name="T35" fmla="*/ 3 h 3013"/>
                <a:gd name="T36" fmla="*/ 1 w 2608"/>
                <a:gd name="T37" fmla="*/ 3 h 3013"/>
                <a:gd name="T38" fmla="*/ 1 w 2608"/>
                <a:gd name="T39" fmla="*/ 3 h 3013"/>
                <a:gd name="T40" fmla="*/ 1 w 2608"/>
                <a:gd name="T41" fmla="*/ 3 h 3013"/>
                <a:gd name="T42" fmla="*/ 1 w 2608"/>
                <a:gd name="T43" fmla="*/ 4 h 3013"/>
                <a:gd name="T44" fmla="*/ 2 w 2608"/>
                <a:gd name="T45" fmla="*/ 4 h 3013"/>
                <a:gd name="T46" fmla="*/ 2 w 2608"/>
                <a:gd name="T47" fmla="*/ 4 h 3013"/>
                <a:gd name="T48" fmla="*/ 2 w 2608"/>
                <a:gd name="T49" fmla="*/ 4 h 3013"/>
                <a:gd name="T50" fmla="*/ 2 w 2608"/>
                <a:gd name="T51" fmla="*/ 4 h 3013"/>
                <a:gd name="T52" fmla="*/ 2 w 2608"/>
                <a:gd name="T53" fmla="*/ 4 h 3013"/>
                <a:gd name="T54" fmla="*/ 2 w 2608"/>
                <a:gd name="T55" fmla="*/ 4 h 3013"/>
                <a:gd name="T56" fmla="*/ 2 w 2608"/>
                <a:gd name="T57" fmla="*/ 4 h 3013"/>
                <a:gd name="T58" fmla="*/ 2 w 2608"/>
                <a:gd name="T59" fmla="*/ 4 h 3013"/>
                <a:gd name="T60" fmla="*/ 2 w 2608"/>
                <a:gd name="T61" fmla="*/ 4 h 3013"/>
                <a:gd name="T62" fmla="*/ 2 w 2608"/>
                <a:gd name="T63" fmla="*/ 3 h 3013"/>
                <a:gd name="T64" fmla="*/ 2 w 2608"/>
                <a:gd name="T65" fmla="*/ 3 h 3013"/>
                <a:gd name="T66" fmla="*/ 2 w 2608"/>
                <a:gd name="T67" fmla="*/ 3 h 3013"/>
                <a:gd name="T68" fmla="*/ 2 w 2608"/>
                <a:gd name="T69" fmla="*/ 3 h 3013"/>
                <a:gd name="T70" fmla="*/ 2 w 2608"/>
                <a:gd name="T71" fmla="*/ 3 h 3013"/>
                <a:gd name="T72" fmla="*/ 2 w 2608"/>
                <a:gd name="T73" fmla="*/ 3 h 3013"/>
                <a:gd name="T74" fmla="*/ 3 w 2608"/>
                <a:gd name="T75" fmla="*/ 3 h 3013"/>
                <a:gd name="T76" fmla="*/ 3 w 2608"/>
                <a:gd name="T77" fmla="*/ 3 h 3013"/>
                <a:gd name="T78" fmla="*/ 3 w 2608"/>
                <a:gd name="T79" fmla="*/ 3 h 3013"/>
                <a:gd name="T80" fmla="*/ 3 w 2608"/>
                <a:gd name="T81" fmla="*/ 3 h 3013"/>
                <a:gd name="T82" fmla="*/ 3 w 2608"/>
                <a:gd name="T83" fmla="*/ 3 h 3013"/>
                <a:gd name="T84" fmla="*/ 3 w 2608"/>
                <a:gd name="T85" fmla="*/ 3 h 3013"/>
                <a:gd name="T86" fmla="*/ 3 w 2608"/>
                <a:gd name="T87" fmla="*/ 3 h 3013"/>
                <a:gd name="T88" fmla="*/ 3 w 2608"/>
                <a:gd name="T89" fmla="*/ 3 h 3013"/>
                <a:gd name="T90" fmla="*/ 3 w 2608"/>
                <a:gd name="T91" fmla="*/ 3 h 3013"/>
                <a:gd name="T92" fmla="*/ 3 w 2608"/>
                <a:gd name="T93" fmla="*/ 2 h 3013"/>
                <a:gd name="T94" fmla="*/ 3 w 2608"/>
                <a:gd name="T95" fmla="*/ 2 h 3013"/>
                <a:gd name="T96" fmla="*/ 3 w 2608"/>
                <a:gd name="T97" fmla="*/ 2 h 3013"/>
                <a:gd name="T98" fmla="*/ 3 w 2608"/>
                <a:gd name="T99" fmla="*/ 2 h 3013"/>
                <a:gd name="T100" fmla="*/ 3 w 2608"/>
                <a:gd name="T101" fmla="*/ 2 h 3013"/>
                <a:gd name="T102" fmla="*/ 3 w 2608"/>
                <a:gd name="T103" fmla="*/ 2 h 3013"/>
                <a:gd name="T104" fmla="*/ 3 w 2608"/>
                <a:gd name="T105" fmla="*/ 2 h 3013"/>
                <a:gd name="T106" fmla="*/ 3 w 2608"/>
                <a:gd name="T107" fmla="*/ 2 h 3013"/>
                <a:gd name="T108" fmla="*/ 3 w 2608"/>
                <a:gd name="T109" fmla="*/ 2 h 3013"/>
                <a:gd name="T110" fmla="*/ 3 w 2608"/>
                <a:gd name="T111" fmla="*/ 1 h 3013"/>
                <a:gd name="T112" fmla="*/ 3 w 2608"/>
                <a:gd name="T113" fmla="*/ 1 h 3013"/>
                <a:gd name="T114" fmla="*/ 3 w 2608"/>
                <a:gd name="T115" fmla="*/ 1 h 3013"/>
                <a:gd name="T116" fmla="*/ 4 w 2608"/>
                <a:gd name="T117" fmla="*/ 1 h 3013"/>
                <a:gd name="T118" fmla="*/ 3 w 2608"/>
                <a:gd name="T119" fmla="*/ 1 h 3013"/>
                <a:gd name="T120" fmla="*/ 3 w 2608"/>
                <a:gd name="T121" fmla="*/ 0 h 3013"/>
                <a:gd name="T122" fmla="*/ 3 w 2608"/>
                <a:gd name="T123" fmla="*/ 0 h 3013"/>
                <a:gd name="T124" fmla="*/ 3 w 2608"/>
                <a:gd name="T125" fmla="*/ 0 h 30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8"/>
                <a:gd name="T190" fmla="*/ 0 h 3013"/>
                <a:gd name="T191" fmla="*/ 2608 w 2608"/>
                <a:gd name="T192" fmla="*/ 3013 h 301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8" h="3013">
                  <a:moveTo>
                    <a:pt x="370" y="16"/>
                  </a:moveTo>
                  <a:lnTo>
                    <a:pt x="382" y="25"/>
                  </a:lnTo>
                  <a:lnTo>
                    <a:pt x="392" y="23"/>
                  </a:lnTo>
                  <a:lnTo>
                    <a:pt x="402" y="44"/>
                  </a:lnTo>
                  <a:lnTo>
                    <a:pt x="395" y="55"/>
                  </a:lnTo>
                  <a:lnTo>
                    <a:pt x="381" y="58"/>
                  </a:lnTo>
                  <a:lnTo>
                    <a:pt x="368" y="53"/>
                  </a:lnTo>
                  <a:lnTo>
                    <a:pt x="363" y="81"/>
                  </a:lnTo>
                  <a:lnTo>
                    <a:pt x="370" y="87"/>
                  </a:lnTo>
                  <a:lnTo>
                    <a:pt x="381" y="113"/>
                  </a:lnTo>
                  <a:lnTo>
                    <a:pt x="382" y="135"/>
                  </a:lnTo>
                  <a:lnTo>
                    <a:pt x="365" y="157"/>
                  </a:lnTo>
                  <a:lnTo>
                    <a:pt x="359" y="175"/>
                  </a:lnTo>
                  <a:lnTo>
                    <a:pt x="350" y="183"/>
                  </a:lnTo>
                  <a:lnTo>
                    <a:pt x="325" y="238"/>
                  </a:lnTo>
                  <a:lnTo>
                    <a:pt x="317" y="243"/>
                  </a:lnTo>
                  <a:lnTo>
                    <a:pt x="314" y="239"/>
                  </a:lnTo>
                  <a:lnTo>
                    <a:pt x="304" y="239"/>
                  </a:lnTo>
                  <a:lnTo>
                    <a:pt x="288" y="232"/>
                  </a:lnTo>
                  <a:lnTo>
                    <a:pt x="277" y="239"/>
                  </a:lnTo>
                  <a:lnTo>
                    <a:pt x="269" y="222"/>
                  </a:lnTo>
                  <a:lnTo>
                    <a:pt x="238" y="236"/>
                  </a:lnTo>
                  <a:lnTo>
                    <a:pt x="237" y="244"/>
                  </a:lnTo>
                  <a:lnTo>
                    <a:pt x="226" y="239"/>
                  </a:lnTo>
                  <a:lnTo>
                    <a:pt x="199" y="245"/>
                  </a:lnTo>
                  <a:lnTo>
                    <a:pt x="169" y="271"/>
                  </a:lnTo>
                  <a:lnTo>
                    <a:pt x="174" y="280"/>
                  </a:lnTo>
                  <a:lnTo>
                    <a:pt x="188" y="285"/>
                  </a:lnTo>
                  <a:lnTo>
                    <a:pt x="186" y="295"/>
                  </a:lnTo>
                  <a:lnTo>
                    <a:pt x="172" y="290"/>
                  </a:lnTo>
                  <a:lnTo>
                    <a:pt x="166" y="294"/>
                  </a:lnTo>
                  <a:lnTo>
                    <a:pt x="164" y="302"/>
                  </a:lnTo>
                  <a:lnTo>
                    <a:pt x="158" y="306"/>
                  </a:lnTo>
                  <a:lnTo>
                    <a:pt x="134" y="308"/>
                  </a:lnTo>
                  <a:lnTo>
                    <a:pt x="122" y="319"/>
                  </a:lnTo>
                  <a:lnTo>
                    <a:pt x="99" y="326"/>
                  </a:lnTo>
                  <a:lnTo>
                    <a:pt x="91" y="353"/>
                  </a:lnTo>
                  <a:lnTo>
                    <a:pt x="76" y="346"/>
                  </a:lnTo>
                  <a:lnTo>
                    <a:pt x="58" y="351"/>
                  </a:lnTo>
                  <a:lnTo>
                    <a:pt x="50" y="364"/>
                  </a:lnTo>
                  <a:lnTo>
                    <a:pt x="28" y="372"/>
                  </a:lnTo>
                  <a:lnTo>
                    <a:pt x="16" y="382"/>
                  </a:lnTo>
                  <a:lnTo>
                    <a:pt x="14" y="399"/>
                  </a:lnTo>
                  <a:lnTo>
                    <a:pt x="6" y="417"/>
                  </a:lnTo>
                  <a:lnTo>
                    <a:pt x="7" y="425"/>
                  </a:lnTo>
                  <a:lnTo>
                    <a:pt x="24" y="429"/>
                  </a:lnTo>
                  <a:lnTo>
                    <a:pt x="13" y="433"/>
                  </a:lnTo>
                  <a:lnTo>
                    <a:pt x="10" y="452"/>
                  </a:lnTo>
                  <a:lnTo>
                    <a:pt x="0" y="455"/>
                  </a:lnTo>
                  <a:lnTo>
                    <a:pt x="5" y="465"/>
                  </a:lnTo>
                  <a:lnTo>
                    <a:pt x="17" y="478"/>
                  </a:lnTo>
                  <a:lnTo>
                    <a:pt x="29" y="483"/>
                  </a:lnTo>
                  <a:lnTo>
                    <a:pt x="33" y="492"/>
                  </a:lnTo>
                  <a:lnTo>
                    <a:pt x="32" y="503"/>
                  </a:lnTo>
                  <a:lnTo>
                    <a:pt x="35" y="508"/>
                  </a:lnTo>
                  <a:lnTo>
                    <a:pt x="50" y="516"/>
                  </a:lnTo>
                  <a:lnTo>
                    <a:pt x="56" y="514"/>
                  </a:lnTo>
                  <a:lnTo>
                    <a:pt x="67" y="522"/>
                  </a:lnTo>
                  <a:lnTo>
                    <a:pt x="80" y="522"/>
                  </a:lnTo>
                  <a:lnTo>
                    <a:pt x="77" y="533"/>
                  </a:lnTo>
                  <a:lnTo>
                    <a:pt x="81" y="544"/>
                  </a:lnTo>
                  <a:lnTo>
                    <a:pt x="134" y="527"/>
                  </a:lnTo>
                  <a:lnTo>
                    <a:pt x="116" y="551"/>
                  </a:lnTo>
                  <a:lnTo>
                    <a:pt x="112" y="567"/>
                  </a:lnTo>
                  <a:lnTo>
                    <a:pt x="139" y="567"/>
                  </a:lnTo>
                  <a:lnTo>
                    <a:pt x="156" y="557"/>
                  </a:lnTo>
                  <a:lnTo>
                    <a:pt x="156" y="564"/>
                  </a:lnTo>
                  <a:lnTo>
                    <a:pt x="133" y="582"/>
                  </a:lnTo>
                  <a:lnTo>
                    <a:pt x="137" y="595"/>
                  </a:lnTo>
                  <a:lnTo>
                    <a:pt x="184" y="611"/>
                  </a:lnTo>
                  <a:lnTo>
                    <a:pt x="204" y="602"/>
                  </a:lnTo>
                  <a:lnTo>
                    <a:pt x="205" y="589"/>
                  </a:lnTo>
                  <a:lnTo>
                    <a:pt x="199" y="570"/>
                  </a:lnTo>
                  <a:lnTo>
                    <a:pt x="207" y="567"/>
                  </a:lnTo>
                  <a:lnTo>
                    <a:pt x="218" y="582"/>
                  </a:lnTo>
                  <a:lnTo>
                    <a:pt x="222" y="596"/>
                  </a:lnTo>
                  <a:lnTo>
                    <a:pt x="272" y="591"/>
                  </a:lnTo>
                  <a:lnTo>
                    <a:pt x="283" y="571"/>
                  </a:lnTo>
                  <a:lnTo>
                    <a:pt x="298" y="557"/>
                  </a:lnTo>
                  <a:lnTo>
                    <a:pt x="307" y="555"/>
                  </a:lnTo>
                  <a:lnTo>
                    <a:pt x="306" y="566"/>
                  </a:lnTo>
                  <a:lnTo>
                    <a:pt x="293" y="573"/>
                  </a:lnTo>
                  <a:lnTo>
                    <a:pt x="297" y="578"/>
                  </a:lnTo>
                  <a:lnTo>
                    <a:pt x="304" y="577"/>
                  </a:lnTo>
                  <a:lnTo>
                    <a:pt x="310" y="567"/>
                  </a:lnTo>
                  <a:lnTo>
                    <a:pt x="323" y="562"/>
                  </a:lnTo>
                  <a:lnTo>
                    <a:pt x="327" y="571"/>
                  </a:lnTo>
                  <a:lnTo>
                    <a:pt x="328" y="582"/>
                  </a:lnTo>
                  <a:lnTo>
                    <a:pt x="339" y="591"/>
                  </a:lnTo>
                  <a:lnTo>
                    <a:pt x="335" y="607"/>
                  </a:lnTo>
                  <a:lnTo>
                    <a:pt x="328" y="615"/>
                  </a:lnTo>
                  <a:lnTo>
                    <a:pt x="314" y="613"/>
                  </a:lnTo>
                  <a:lnTo>
                    <a:pt x="307" y="623"/>
                  </a:lnTo>
                  <a:lnTo>
                    <a:pt x="309" y="632"/>
                  </a:lnTo>
                  <a:lnTo>
                    <a:pt x="314" y="642"/>
                  </a:lnTo>
                  <a:lnTo>
                    <a:pt x="341" y="656"/>
                  </a:lnTo>
                  <a:lnTo>
                    <a:pt x="343" y="661"/>
                  </a:lnTo>
                  <a:lnTo>
                    <a:pt x="342" y="667"/>
                  </a:lnTo>
                  <a:lnTo>
                    <a:pt x="336" y="674"/>
                  </a:lnTo>
                  <a:lnTo>
                    <a:pt x="322" y="680"/>
                  </a:lnTo>
                  <a:lnTo>
                    <a:pt x="318" y="690"/>
                  </a:lnTo>
                  <a:lnTo>
                    <a:pt x="311" y="690"/>
                  </a:lnTo>
                  <a:lnTo>
                    <a:pt x="248" y="672"/>
                  </a:lnTo>
                  <a:lnTo>
                    <a:pt x="222" y="678"/>
                  </a:lnTo>
                  <a:lnTo>
                    <a:pt x="126" y="664"/>
                  </a:lnTo>
                  <a:lnTo>
                    <a:pt x="102" y="676"/>
                  </a:lnTo>
                  <a:lnTo>
                    <a:pt x="103" y="685"/>
                  </a:lnTo>
                  <a:lnTo>
                    <a:pt x="91" y="687"/>
                  </a:lnTo>
                  <a:lnTo>
                    <a:pt x="71" y="721"/>
                  </a:lnTo>
                  <a:lnTo>
                    <a:pt x="77" y="720"/>
                  </a:lnTo>
                  <a:lnTo>
                    <a:pt x="97" y="731"/>
                  </a:lnTo>
                  <a:lnTo>
                    <a:pt x="99" y="738"/>
                  </a:lnTo>
                  <a:lnTo>
                    <a:pt x="98" y="750"/>
                  </a:lnTo>
                  <a:lnTo>
                    <a:pt x="112" y="761"/>
                  </a:lnTo>
                  <a:lnTo>
                    <a:pt x="129" y="756"/>
                  </a:lnTo>
                  <a:lnTo>
                    <a:pt x="150" y="712"/>
                  </a:lnTo>
                  <a:lnTo>
                    <a:pt x="155" y="715"/>
                  </a:lnTo>
                  <a:lnTo>
                    <a:pt x="138" y="748"/>
                  </a:lnTo>
                  <a:lnTo>
                    <a:pt x="143" y="768"/>
                  </a:lnTo>
                  <a:lnTo>
                    <a:pt x="202" y="786"/>
                  </a:lnTo>
                  <a:lnTo>
                    <a:pt x="226" y="781"/>
                  </a:lnTo>
                  <a:lnTo>
                    <a:pt x="225" y="793"/>
                  </a:lnTo>
                  <a:lnTo>
                    <a:pt x="210" y="805"/>
                  </a:lnTo>
                  <a:lnTo>
                    <a:pt x="192" y="805"/>
                  </a:lnTo>
                  <a:lnTo>
                    <a:pt x="160" y="839"/>
                  </a:lnTo>
                  <a:lnTo>
                    <a:pt x="225" y="912"/>
                  </a:lnTo>
                  <a:lnTo>
                    <a:pt x="313" y="944"/>
                  </a:lnTo>
                  <a:lnTo>
                    <a:pt x="284" y="900"/>
                  </a:lnTo>
                  <a:lnTo>
                    <a:pt x="270" y="891"/>
                  </a:lnTo>
                  <a:lnTo>
                    <a:pt x="283" y="873"/>
                  </a:lnTo>
                  <a:lnTo>
                    <a:pt x="293" y="873"/>
                  </a:lnTo>
                  <a:lnTo>
                    <a:pt x="309" y="895"/>
                  </a:lnTo>
                  <a:lnTo>
                    <a:pt x="317" y="897"/>
                  </a:lnTo>
                  <a:lnTo>
                    <a:pt x="320" y="879"/>
                  </a:lnTo>
                  <a:lnTo>
                    <a:pt x="329" y="863"/>
                  </a:lnTo>
                  <a:lnTo>
                    <a:pt x="353" y="871"/>
                  </a:lnTo>
                  <a:lnTo>
                    <a:pt x="348" y="884"/>
                  </a:lnTo>
                  <a:lnTo>
                    <a:pt x="346" y="906"/>
                  </a:lnTo>
                  <a:lnTo>
                    <a:pt x="361" y="920"/>
                  </a:lnTo>
                  <a:lnTo>
                    <a:pt x="370" y="913"/>
                  </a:lnTo>
                  <a:lnTo>
                    <a:pt x="379" y="894"/>
                  </a:lnTo>
                  <a:lnTo>
                    <a:pt x="390" y="889"/>
                  </a:lnTo>
                  <a:lnTo>
                    <a:pt x="397" y="892"/>
                  </a:lnTo>
                  <a:lnTo>
                    <a:pt x="401" y="879"/>
                  </a:lnTo>
                  <a:lnTo>
                    <a:pt x="411" y="867"/>
                  </a:lnTo>
                  <a:lnTo>
                    <a:pt x="422" y="860"/>
                  </a:lnTo>
                  <a:lnTo>
                    <a:pt x="423" y="877"/>
                  </a:lnTo>
                  <a:lnTo>
                    <a:pt x="433" y="892"/>
                  </a:lnTo>
                  <a:lnTo>
                    <a:pt x="449" y="878"/>
                  </a:lnTo>
                  <a:lnTo>
                    <a:pt x="459" y="853"/>
                  </a:lnTo>
                  <a:lnTo>
                    <a:pt x="476" y="857"/>
                  </a:lnTo>
                  <a:lnTo>
                    <a:pt x="485" y="875"/>
                  </a:lnTo>
                  <a:lnTo>
                    <a:pt x="494" y="879"/>
                  </a:lnTo>
                  <a:lnTo>
                    <a:pt x="501" y="876"/>
                  </a:lnTo>
                  <a:lnTo>
                    <a:pt x="565" y="894"/>
                  </a:lnTo>
                  <a:lnTo>
                    <a:pt x="571" y="910"/>
                  </a:lnTo>
                  <a:lnTo>
                    <a:pt x="577" y="916"/>
                  </a:lnTo>
                  <a:lnTo>
                    <a:pt x="578" y="923"/>
                  </a:lnTo>
                  <a:lnTo>
                    <a:pt x="578" y="905"/>
                  </a:lnTo>
                  <a:lnTo>
                    <a:pt x="579" y="905"/>
                  </a:lnTo>
                  <a:lnTo>
                    <a:pt x="614" y="931"/>
                  </a:lnTo>
                  <a:lnTo>
                    <a:pt x="623" y="929"/>
                  </a:lnTo>
                  <a:lnTo>
                    <a:pt x="625" y="939"/>
                  </a:lnTo>
                  <a:lnTo>
                    <a:pt x="623" y="960"/>
                  </a:lnTo>
                  <a:lnTo>
                    <a:pt x="634" y="958"/>
                  </a:lnTo>
                  <a:lnTo>
                    <a:pt x="646" y="944"/>
                  </a:lnTo>
                  <a:lnTo>
                    <a:pt x="651" y="963"/>
                  </a:lnTo>
                  <a:lnTo>
                    <a:pt x="657" y="964"/>
                  </a:lnTo>
                  <a:lnTo>
                    <a:pt x="663" y="973"/>
                  </a:lnTo>
                  <a:lnTo>
                    <a:pt x="677" y="968"/>
                  </a:lnTo>
                  <a:lnTo>
                    <a:pt x="686" y="991"/>
                  </a:lnTo>
                  <a:lnTo>
                    <a:pt x="687" y="1001"/>
                  </a:lnTo>
                  <a:lnTo>
                    <a:pt x="692" y="1004"/>
                  </a:lnTo>
                  <a:lnTo>
                    <a:pt x="691" y="1014"/>
                  </a:lnTo>
                  <a:lnTo>
                    <a:pt x="679" y="1041"/>
                  </a:lnTo>
                  <a:lnTo>
                    <a:pt x="687" y="1031"/>
                  </a:lnTo>
                  <a:lnTo>
                    <a:pt x="689" y="1044"/>
                  </a:lnTo>
                  <a:lnTo>
                    <a:pt x="688" y="1049"/>
                  </a:lnTo>
                  <a:lnTo>
                    <a:pt x="698" y="1066"/>
                  </a:lnTo>
                  <a:lnTo>
                    <a:pt x="700" y="1083"/>
                  </a:lnTo>
                  <a:lnTo>
                    <a:pt x="707" y="1094"/>
                  </a:lnTo>
                  <a:lnTo>
                    <a:pt x="754" y="1128"/>
                  </a:lnTo>
                  <a:lnTo>
                    <a:pt x="756" y="1135"/>
                  </a:lnTo>
                  <a:lnTo>
                    <a:pt x="749" y="1141"/>
                  </a:lnTo>
                  <a:lnTo>
                    <a:pt x="746" y="1147"/>
                  </a:lnTo>
                  <a:lnTo>
                    <a:pt x="750" y="1159"/>
                  </a:lnTo>
                  <a:lnTo>
                    <a:pt x="762" y="1162"/>
                  </a:lnTo>
                  <a:lnTo>
                    <a:pt x="786" y="1195"/>
                  </a:lnTo>
                  <a:lnTo>
                    <a:pt x="780" y="1199"/>
                  </a:lnTo>
                  <a:lnTo>
                    <a:pt x="758" y="1206"/>
                  </a:lnTo>
                  <a:lnTo>
                    <a:pt x="774" y="1210"/>
                  </a:lnTo>
                  <a:lnTo>
                    <a:pt x="785" y="1208"/>
                  </a:lnTo>
                  <a:lnTo>
                    <a:pt x="787" y="1222"/>
                  </a:lnTo>
                  <a:lnTo>
                    <a:pt x="767" y="1222"/>
                  </a:lnTo>
                  <a:lnTo>
                    <a:pt x="787" y="1231"/>
                  </a:lnTo>
                  <a:lnTo>
                    <a:pt x="789" y="1237"/>
                  </a:lnTo>
                  <a:lnTo>
                    <a:pt x="784" y="1274"/>
                  </a:lnTo>
                  <a:lnTo>
                    <a:pt x="793" y="1270"/>
                  </a:lnTo>
                  <a:lnTo>
                    <a:pt x="800" y="1278"/>
                  </a:lnTo>
                  <a:lnTo>
                    <a:pt x="792" y="1288"/>
                  </a:lnTo>
                  <a:lnTo>
                    <a:pt x="809" y="1307"/>
                  </a:lnTo>
                  <a:lnTo>
                    <a:pt x="806" y="1323"/>
                  </a:lnTo>
                  <a:lnTo>
                    <a:pt x="807" y="1330"/>
                  </a:lnTo>
                  <a:lnTo>
                    <a:pt x="799" y="1326"/>
                  </a:lnTo>
                  <a:lnTo>
                    <a:pt x="798" y="1343"/>
                  </a:lnTo>
                  <a:lnTo>
                    <a:pt x="818" y="1357"/>
                  </a:lnTo>
                  <a:lnTo>
                    <a:pt x="821" y="1371"/>
                  </a:lnTo>
                  <a:lnTo>
                    <a:pt x="817" y="1389"/>
                  </a:lnTo>
                  <a:lnTo>
                    <a:pt x="823" y="1388"/>
                  </a:lnTo>
                  <a:lnTo>
                    <a:pt x="839" y="1380"/>
                  </a:lnTo>
                  <a:lnTo>
                    <a:pt x="832" y="1387"/>
                  </a:lnTo>
                  <a:lnTo>
                    <a:pt x="826" y="1405"/>
                  </a:lnTo>
                  <a:lnTo>
                    <a:pt x="836" y="1414"/>
                  </a:lnTo>
                  <a:lnTo>
                    <a:pt x="826" y="1419"/>
                  </a:lnTo>
                  <a:lnTo>
                    <a:pt x="822" y="1431"/>
                  </a:lnTo>
                  <a:lnTo>
                    <a:pt x="815" y="1437"/>
                  </a:lnTo>
                  <a:lnTo>
                    <a:pt x="859" y="1454"/>
                  </a:lnTo>
                  <a:lnTo>
                    <a:pt x="865" y="1468"/>
                  </a:lnTo>
                  <a:lnTo>
                    <a:pt x="864" y="1485"/>
                  </a:lnTo>
                  <a:lnTo>
                    <a:pt x="859" y="1489"/>
                  </a:lnTo>
                  <a:lnTo>
                    <a:pt x="861" y="1529"/>
                  </a:lnTo>
                  <a:lnTo>
                    <a:pt x="853" y="1532"/>
                  </a:lnTo>
                  <a:lnTo>
                    <a:pt x="857" y="1546"/>
                  </a:lnTo>
                  <a:lnTo>
                    <a:pt x="851" y="1552"/>
                  </a:lnTo>
                  <a:lnTo>
                    <a:pt x="847" y="1567"/>
                  </a:lnTo>
                  <a:lnTo>
                    <a:pt x="830" y="1592"/>
                  </a:lnTo>
                  <a:lnTo>
                    <a:pt x="819" y="1597"/>
                  </a:lnTo>
                  <a:lnTo>
                    <a:pt x="834" y="1613"/>
                  </a:lnTo>
                  <a:lnTo>
                    <a:pt x="854" y="1605"/>
                  </a:lnTo>
                  <a:lnTo>
                    <a:pt x="833" y="1630"/>
                  </a:lnTo>
                  <a:lnTo>
                    <a:pt x="818" y="1636"/>
                  </a:lnTo>
                  <a:lnTo>
                    <a:pt x="809" y="1650"/>
                  </a:lnTo>
                  <a:lnTo>
                    <a:pt x="827" y="1690"/>
                  </a:lnTo>
                  <a:lnTo>
                    <a:pt x="837" y="1679"/>
                  </a:lnTo>
                  <a:lnTo>
                    <a:pt x="850" y="1691"/>
                  </a:lnTo>
                  <a:lnTo>
                    <a:pt x="867" y="1698"/>
                  </a:lnTo>
                  <a:lnTo>
                    <a:pt x="891" y="1684"/>
                  </a:lnTo>
                  <a:lnTo>
                    <a:pt x="892" y="1668"/>
                  </a:lnTo>
                  <a:lnTo>
                    <a:pt x="884" y="1658"/>
                  </a:lnTo>
                  <a:lnTo>
                    <a:pt x="888" y="1648"/>
                  </a:lnTo>
                  <a:lnTo>
                    <a:pt x="894" y="1654"/>
                  </a:lnTo>
                  <a:lnTo>
                    <a:pt x="899" y="1647"/>
                  </a:lnTo>
                  <a:lnTo>
                    <a:pt x="897" y="1638"/>
                  </a:lnTo>
                  <a:lnTo>
                    <a:pt x="912" y="1628"/>
                  </a:lnTo>
                  <a:lnTo>
                    <a:pt x="913" y="1601"/>
                  </a:lnTo>
                  <a:lnTo>
                    <a:pt x="928" y="1631"/>
                  </a:lnTo>
                  <a:lnTo>
                    <a:pt x="942" y="1616"/>
                  </a:lnTo>
                  <a:lnTo>
                    <a:pt x="934" y="1635"/>
                  </a:lnTo>
                  <a:lnTo>
                    <a:pt x="933" y="1647"/>
                  </a:lnTo>
                  <a:lnTo>
                    <a:pt x="950" y="1654"/>
                  </a:lnTo>
                  <a:lnTo>
                    <a:pt x="949" y="1656"/>
                  </a:lnTo>
                  <a:lnTo>
                    <a:pt x="958" y="1657"/>
                  </a:lnTo>
                  <a:lnTo>
                    <a:pt x="992" y="1651"/>
                  </a:lnTo>
                  <a:lnTo>
                    <a:pt x="981" y="1666"/>
                  </a:lnTo>
                  <a:lnTo>
                    <a:pt x="949" y="1676"/>
                  </a:lnTo>
                  <a:lnTo>
                    <a:pt x="939" y="1690"/>
                  </a:lnTo>
                  <a:lnTo>
                    <a:pt x="962" y="1694"/>
                  </a:lnTo>
                  <a:lnTo>
                    <a:pt x="991" y="1685"/>
                  </a:lnTo>
                  <a:lnTo>
                    <a:pt x="974" y="1696"/>
                  </a:lnTo>
                  <a:lnTo>
                    <a:pt x="969" y="1713"/>
                  </a:lnTo>
                  <a:lnTo>
                    <a:pt x="961" y="1726"/>
                  </a:lnTo>
                  <a:lnTo>
                    <a:pt x="1001" y="1702"/>
                  </a:lnTo>
                  <a:lnTo>
                    <a:pt x="977" y="1733"/>
                  </a:lnTo>
                  <a:lnTo>
                    <a:pt x="1014" y="1727"/>
                  </a:lnTo>
                  <a:lnTo>
                    <a:pt x="1011" y="1739"/>
                  </a:lnTo>
                  <a:lnTo>
                    <a:pt x="1017" y="1746"/>
                  </a:lnTo>
                  <a:lnTo>
                    <a:pt x="1014" y="1753"/>
                  </a:lnTo>
                  <a:lnTo>
                    <a:pt x="991" y="1742"/>
                  </a:lnTo>
                  <a:lnTo>
                    <a:pt x="1003" y="1756"/>
                  </a:lnTo>
                  <a:lnTo>
                    <a:pt x="1031" y="1768"/>
                  </a:lnTo>
                  <a:lnTo>
                    <a:pt x="1041" y="1781"/>
                  </a:lnTo>
                  <a:lnTo>
                    <a:pt x="1047" y="1794"/>
                  </a:lnTo>
                  <a:lnTo>
                    <a:pt x="1029" y="1788"/>
                  </a:lnTo>
                  <a:lnTo>
                    <a:pt x="1041" y="1796"/>
                  </a:lnTo>
                  <a:lnTo>
                    <a:pt x="1041" y="1804"/>
                  </a:lnTo>
                  <a:lnTo>
                    <a:pt x="1032" y="1806"/>
                  </a:lnTo>
                  <a:lnTo>
                    <a:pt x="1035" y="1813"/>
                  </a:lnTo>
                  <a:lnTo>
                    <a:pt x="1020" y="1808"/>
                  </a:lnTo>
                  <a:lnTo>
                    <a:pt x="1023" y="1822"/>
                  </a:lnTo>
                  <a:lnTo>
                    <a:pt x="1031" y="1830"/>
                  </a:lnTo>
                  <a:lnTo>
                    <a:pt x="1048" y="1824"/>
                  </a:lnTo>
                  <a:lnTo>
                    <a:pt x="1051" y="1833"/>
                  </a:lnTo>
                  <a:lnTo>
                    <a:pt x="1049" y="1844"/>
                  </a:lnTo>
                  <a:lnTo>
                    <a:pt x="1001" y="1830"/>
                  </a:lnTo>
                  <a:lnTo>
                    <a:pt x="947" y="1786"/>
                  </a:lnTo>
                  <a:lnTo>
                    <a:pt x="893" y="1778"/>
                  </a:lnTo>
                  <a:lnTo>
                    <a:pt x="879" y="1780"/>
                  </a:lnTo>
                  <a:lnTo>
                    <a:pt x="869" y="1795"/>
                  </a:lnTo>
                  <a:lnTo>
                    <a:pt x="896" y="1837"/>
                  </a:lnTo>
                  <a:lnTo>
                    <a:pt x="947" y="1857"/>
                  </a:lnTo>
                  <a:lnTo>
                    <a:pt x="968" y="1880"/>
                  </a:lnTo>
                  <a:lnTo>
                    <a:pt x="1010" y="1890"/>
                  </a:lnTo>
                  <a:lnTo>
                    <a:pt x="1017" y="1884"/>
                  </a:lnTo>
                  <a:lnTo>
                    <a:pt x="1030" y="1886"/>
                  </a:lnTo>
                  <a:lnTo>
                    <a:pt x="1035" y="1892"/>
                  </a:lnTo>
                  <a:lnTo>
                    <a:pt x="1062" y="1890"/>
                  </a:lnTo>
                  <a:lnTo>
                    <a:pt x="1060" y="1902"/>
                  </a:lnTo>
                  <a:lnTo>
                    <a:pt x="1064" y="1916"/>
                  </a:lnTo>
                  <a:lnTo>
                    <a:pt x="1049" y="1921"/>
                  </a:lnTo>
                  <a:lnTo>
                    <a:pt x="1052" y="1936"/>
                  </a:lnTo>
                  <a:lnTo>
                    <a:pt x="1040" y="1941"/>
                  </a:lnTo>
                  <a:lnTo>
                    <a:pt x="1044" y="1954"/>
                  </a:lnTo>
                  <a:lnTo>
                    <a:pt x="1047" y="1960"/>
                  </a:lnTo>
                  <a:lnTo>
                    <a:pt x="1035" y="1965"/>
                  </a:lnTo>
                  <a:lnTo>
                    <a:pt x="1034" y="1986"/>
                  </a:lnTo>
                  <a:lnTo>
                    <a:pt x="1047" y="1996"/>
                  </a:lnTo>
                  <a:lnTo>
                    <a:pt x="1062" y="1984"/>
                  </a:lnTo>
                  <a:lnTo>
                    <a:pt x="1068" y="1998"/>
                  </a:lnTo>
                  <a:lnTo>
                    <a:pt x="1053" y="2007"/>
                  </a:lnTo>
                  <a:lnTo>
                    <a:pt x="1061" y="2017"/>
                  </a:lnTo>
                  <a:lnTo>
                    <a:pt x="1050" y="2018"/>
                  </a:lnTo>
                  <a:lnTo>
                    <a:pt x="1044" y="2007"/>
                  </a:lnTo>
                  <a:lnTo>
                    <a:pt x="1032" y="2003"/>
                  </a:lnTo>
                  <a:lnTo>
                    <a:pt x="1027" y="2010"/>
                  </a:lnTo>
                  <a:lnTo>
                    <a:pt x="1025" y="2035"/>
                  </a:lnTo>
                  <a:lnTo>
                    <a:pt x="1031" y="2042"/>
                  </a:lnTo>
                  <a:lnTo>
                    <a:pt x="1020" y="2054"/>
                  </a:lnTo>
                  <a:lnTo>
                    <a:pt x="1023" y="2058"/>
                  </a:lnTo>
                  <a:lnTo>
                    <a:pt x="1035" y="2057"/>
                  </a:lnTo>
                  <a:lnTo>
                    <a:pt x="1031" y="2063"/>
                  </a:lnTo>
                  <a:lnTo>
                    <a:pt x="1026" y="2079"/>
                  </a:lnTo>
                  <a:lnTo>
                    <a:pt x="1007" y="2085"/>
                  </a:lnTo>
                  <a:lnTo>
                    <a:pt x="980" y="2078"/>
                  </a:lnTo>
                  <a:lnTo>
                    <a:pt x="960" y="2084"/>
                  </a:lnTo>
                  <a:lnTo>
                    <a:pt x="958" y="2091"/>
                  </a:lnTo>
                  <a:lnTo>
                    <a:pt x="944" y="2105"/>
                  </a:lnTo>
                  <a:lnTo>
                    <a:pt x="947" y="2113"/>
                  </a:lnTo>
                  <a:lnTo>
                    <a:pt x="945" y="2114"/>
                  </a:lnTo>
                  <a:lnTo>
                    <a:pt x="948" y="2125"/>
                  </a:lnTo>
                  <a:lnTo>
                    <a:pt x="959" y="2119"/>
                  </a:lnTo>
                  <a:lnTo>
                    <a:pt x="969" y="2126"/>
                  </a:lnTo>
                  <a:lnTo>
                    <a:pt x="1016" y="2112"/>
                  </a:lnTo>
                  <a:lnTo>
                    <a:pt x="1008" y="2097"/>
                  </a:lnTo>
                  <a:lnTo>
                    <a:pt x="1023" y="2098"/>
                  </a:lnTo>
                  <a:lnTo>
                    <a:pt x="1027" y="2101"/>
                  </a:lnTo>
                  <a:lnTo>
                    <a:pt x="1022" y="2110"/>
                  </a:lnTo>
                  <a:lnTo>
                    <a:pt x="1009" y="2119"/>
                  </a:lnTo>
                  <a:lnTo>
                    <a:pt x="1029" y="2129"/>
                  </a:lnTo>
                  <a:lnTo>
                    <a:pt x="1018" y="2126"/>
                  </a:lnTo>
                  <a:lnTo>
                    <a:pt x="1021" y="2133"/>
                  </a:lnTo>
                  <a:lnTo>
                    <a:pt x="1035" y="2141"/>
                  </a:lnTo>
                  <a:lnTo>
                    <a:pt x="1031" y="2146"/>
                  </a:lnTo>
                  <a:lnTo>
                    <a:pt x="1021" y="2141"/>
                  </a:lnTo>
                  <a:lnTo>
                    <a:pt x="1007" y="2147"/>
                  </a:lnTo>
                  <a:lnTo>
                    <a:pt x="993" y="2148"/>
                  </a:lnTo>
                  <a:lnTo>
                    <a:pt x="958" y="2131"/>
                  </a:lnTo>
                  <a:lnTo>
                    <a:pt x="946" y="2135"/>
                  </a:lnTo>
                  <a:lnTo>
                    <a:pt x="946" y="2140"/>
                  </a:lnTo>
                  <a:lnTo>
                    <a:pt x="927" y="2133"/>
                  </a:lnTo>
                  <a:lnTo>
                    <a:pt x="921" y="2139"/>
                  </a:lnTo>
                  <a:lnTo>
                    <a:pt x="935" y="2139"/>
                  </a:lnTo>
                  <a:lnTo>
                    <a:pt x="949" y="2154"/>
                  </a:lnTo>
                  <a:lnTo>
                    <a:pt x="944" y="2158"/>
                  </a:lnTo>
                  <a:lnTo>
                    <a:pt x="930" y="2149"/>
                  </a:lnTo>
                  <a:lnTo>
                    <a:pt x="939" y="2160"/>
                  </a:lnTo>
                  <a:lnTo>
                    <a:pt x="927" y="2160"/>
                  </a:lnTo>
                  <a:lnTo>
                    <a:pt x="914" y="2168"/>
                  </a:lnTo>
                  <a:lnTo>
                    <a:pt x="915" y="2194"/>
                  </a:lnTo>
                  <a:lnTo>
                    <a:pt x="917" y="2195"/>
                  </a:lnTo>
                  <a:lnTo>
                    <a:pt x="909" y="2207"/>
                  </a:lnTo>
                  <a:lnTo>
                    <a:pt x="917" y="2214"/>
                  </a:lnTo>
                  <a:lnTo>
                    <a:pt x="923" y="2210"/>
                  </a:lnTo>
                  <a:lnTo>
                    <a:pt x="905" y="2225"/>
                  </a:lnTo>
                  <a:lnTo>
                    <a:pt x="907" y="2233"/>
                  </a:lnTo>
                  <a:lnTo>
                    <a:pt x="902" y="2237"/>
                  </a:lnTo>
                  <a:lnTo>
                    <a:pt x="897" y="2246"/>
                  </a:lnTo>
                  <a:lnTo>
                    <a:pt x="897" y="2267"/>
                  </a:lnTo>
                  <a:lnTo>
                    <a:pt x="912" y="2279"/>
                  </a:lnTo>
                  <a:lnTo>
                    <a:pt x="910" y="2289"/>
                  </a:lnTo>
                  <a:lnTo>
                    <a:pt x="923" y="2287"/>
                  </a:lnTo>
                  <a:lnTo>
                    <a:pt x="939" y="2288"/>
                  </a:lnTo>
                  <a:lnTo>
                    <a:pt x="937" y="2306"/>
                  </a:lnTo>
                  <a:lnTo>
                    <a:pt x="930" y="2309"/>
                  </a:lnTo>
                  <a:lnTo>
                    <a:pt x="921" y="2322"/>
                  </a:lnTo>
                  <a:lnTo>
                    <a:pt x="932" y="2335"/>
                  </a:lnTo>
                  <a:lnTo>
                    <a:pt x="915" y="2332"/>
                  </a:lnTo>
                  <a:lnTo>
                    <a:pt x="911" y="2342"/>
                  </a:lnTo>
                  <a:lnTo>
                    <a:pt x="914" y="2361"/>
                  </a:lnTo>
                  <a:lnTo>
                    <a:pt x="925" y="2361"/>
                  </a:lnTo>
                  <a:lnTo>
                    <a:pt x="915" y="2373"/>
                  </a:lnTo>
                  <a:lnTo>
                    <a:pt x="923" y="2376"/>
                  </a:lnTo>
                  <a:lnTo>
                    <a:pt x="933" y="2376"/>
                  </a:lnTo>
                  <a:lnTo>
                    <a:pt x="943" y="2373"/>
                  </a:lnTo>
                  <a:lnTo>
                    <a:pt x="921" y="2393"/>
                  </a:lnTo>
                  <a:lnTo>
                    <a:pt x="921" y="2401"/>
                  </a:lnTo>
                  <a:lnTo>
                    <a:pt x="932" y="2406"/>
                  </a:lnTo>
                  <a:lnTo>
                    <a:pt x="933" y="2412"/>
                  </a:lnTo>
                  <a:lnTo>
                    <a:pt x="947" y="2405"/>
                  </a:lnTo>
                  <a:lnTo>
                    <a:pt x="942" y="2409"/>
                  </a:lnTo>
                  <a:lnTo>
                    <a:pt x="938" y="2417"/>
                  </a:lnTo>
                  <a:lnTo>
                    <a:pt x="939" y="2423"/>
                  </a:lnTo>
                  <a:lnTo>
                    <a:pt x="933" y="2433"/>
                  </a:lnTo>
                  <a:lnTo>
                    <a:pt x="945" y="2430"/>
                  </a:lnTo>
                  <a:lnTo>
                    <a:pt x="952" y="2425"/>
                  </a:lnTo>
                  <a:lnTo>
                    <a:pt x="955" y="2451"/>
                  </a:lnTo>
                  <a:lnTo>
                    <a:pt x="967" y="2451"/>
                  </a:lnTo>
                  <a:lnTo>
                    <a:pt x="968" y="2460"/>
                  </a:lnTo>
                  <a:lnTo>
                    <a:pt x="978" y="2460"/>
                  </a:lnTo>
                  <a:lnTo>
                    <a:pt x="963" y="2474"/>
                  </a:lnTo>
                  <a:lnTo>
                    <a:pt x="967" y="2486"/>
                  </a:lnTo>
                  <a:lnTo>
                    <a:pt x="976" y="2474"/>
                  </a:lnTo>
                  <a:lnTo>
                    <a:pt x="978" y="2486"/>
                  </a:lnTo>
                  <a:lnTo>
                    <a:pt x="975" y="2490"/>
                  </a:lnTo>
                  <a:lnTo>
                    <a:pt x="973" y="2503"/>
                  </a:lnTo>
                  <a:lnTo>
                    <a:pt x="980" y="2508"/>
                  </a:lnTo>
                  <a:lnTo>
                    <a:pt x="983" y="2529"/>
                  </a:lnTo>
                  <a:lnTo>
                    <a:pt x="988" y="2521"/>
                  </a:lnTo>
                  <a:lnTo>
                    <a:pt x="988" y="2525"/>
                  </a:lnTo>
                  <a:lnTo>
                    <a:pt x="994" y="2528"/>
                  </a:lnTo>
                  <a:lnTo>
                    <a:pt x="983" y="2538"/>
                  </a:lnTo>
                  <a:lnTo>
                    <a:pt x="983" y="2590"/>
                  </a:lnTo>
                  <a:lnTo>
                    <a:pt x="988" y="2587"/>
                  </a:lnTo>
                  <a:lnTo>
                    <a:pt x="1001" y="2587"/>
                  </a:lnTo>
                  <a:lnTo>
                    <a:pt x="1022" y="2543"/>
                  </a:lnTo>
                  <a:lnTo>
                    <a:pt x="1029" y="2546"/>
                  </a:lnTo>
                  <a:lnTo>
                    <a:pt x="1040" y="2541"/>
                  </a:lnTo>
                  <a:lnTo>
                    <a:pt x="1048" y="2528"/>
                  </a:lnTo>
                  <a:lnTo>
                    <a:pt x="1064" y="2536"/>
                  </a:lnTo>
                  <a:lnTo>
                    <a:pt x="1073" y="2534"/>
                  </a:lnTo>
                  <a:lnTo>
                    <a:pt x="1079" y="2548"/>
                  </a:lnTo>
                  <a:lnTo>
                    <a:pt x="1053" y="2541"/>
                  </a:lnTo>
                  <a:lnTo>
                    <a:pt x="1045" y="2550"/>
                  </a:lnTo>
                  <a:lnTo>
                    <a:pt x="1045" y="2556"/>
                  </a:lnTo>
                  <a:lnTo>
                    <a:pt x="1056" y="2566"/>
                  </a:lnTo>
                  <a:lnTo>
                    <a:pt x="1071" y="2566"/>
                  </a:lnTo>
                  <a:lnTo>
                    <a:pt x="1036" y="2578"/>
                  </a:lnTo>
                  <a:lnTo>
                    <a:pt x="1034" y="2591"/>
                  </a:lnTo>
                  <a:lnTo>
                    <a:pt x="1023" y="2598"/>
                  </a:lnTo>
                  <a:lnTo>
                    <a:pt x="1011" y="2599"/>
                  </a:lnTo>
                  <a:lnTo>
                    <a:pt x="1009" y="2606"/>
                  </a:lnTo>
                  <a:lnTo>
                    <a:pt x="1014" y="2624"/>
                  </a:lnTo>
                  <a:lnTo>
                    <a:pt x="1012" y="2646"/>
                  </a:lnTo>
                  <a:lnTo>
                    <a:pt x="1020" y="2643"/>
                  </a:lnTo>
                  <a:lnTo>
                    <a:pt x="1012" y="2656"/>
                  </a:lnTo>
                  <a:lnTo>
                    <a:pt x="1022" y="2677"/>
                  </a:lnTo>
                  <a:lnTo>
                    <a:pt x="1027" y="2675"/>
                  </a:lnTo>
                  <a:lnTo>
                    <a:pt x="1030" y="2692"/>
                  </a:lnTo>
                  <a:lnTo>
                    <a:pt x="1041" y="2713"/>
                  </a:lnTo>
                  <a:lnTo>
                    <a:pt x="1046" y="2714"/>
                  </a:lnTo>
                  <a:lnTo>
                    <a:pt x="1046" y="2717"/>
                  </a:lnTo>
                  <a:lnTo>
                    <a:pt x="1048" y="2722"/>
                  </a:lnTo>
                  <a:lnTo>
                    <a:pt x="1062" y="2724"/>
                  </a:lnTo>
                  <a:lnTo>
                    <a:pt x="1062" y="2735"/>
                  </a:lnTo>
                  <a:lnTo>
                    <a:pt x="1066" y="2743"/>
                  </a:lnTo>
                  <a:lnTo>
                    <a:pt x="1068" y="2750"/>
                  </a:lnTo>
                  <a:lnTo>
                    <a:pt x="1073" y="2744"/>
                  </a:lnTo>
                  <a:lnTo>
                    <a:pt x="1078" y="2743"/>
                  </a:lnTo>
                  <a:lnTo>
                    <a:pt x="1072" y="2758"/>
                  </a:lnTo>
                  <a:lnTo>
                    <a:pt x="1071" y="2769"/>
                  </a:lnTo>
                  <a:lnTo>
                    <a:pt x="1074" y="2775"/>
                  </a:lnTo>
                  <a:lnTo>
                    <a:pt x="1084" y="2776"/>
                  </a:lnTo>
                  <a:lnTo>
                    <a:pt x="1090" y="2780"/>
                  </a:lnTo>
                  <a:lnTo>
                    <a:pt x="1087" y="2786"/>
                  </a:lnTo>
                  <a:lnTo>
                    <a:pt x="1087" y="2795"/>
                  </a:lnTo>
                  <a:lnTo>
                    <a:pt x="1097" y="2798"/>
                  </a:lnTo>
                  <a:lnTo>
                    <a:pt x="1104" y="2798"/>
                  </a:lnTo>
                  <a:lnTo>
                    <a:pt x="1097" y="2803"/>
                  </a:lnTo>
                  <a:lnTo>
                    <a:pt x="1100" y="2810"/>
                  </a:lnTo>
                  <a:lnTo>
                    <a:pt x="1108" y="2808"/>
                  </a:lnTo>
                  <a:lnTo>
                    <a:pt x="1102" y="2812"/>
                  </a:lnTo>
                  <a:lnTo>
                    <a:pt x="1095" y="2814"/>
                  </a:lnTo>
                  <a:lnTo>
                    <a:pt x="1098" y="2818"/>
                  </a:lnTo>
                  <a:lnTo>
                    <a:pt x="1099" y="2823"/>
                  </a:lnTo>
                  <a:lnTo>
                    <a:pt x="1109" y="2821"/>
                  </a:lnTo>
                  <a:lnTo>
                    <a:pt x="1125" y="2810"/>
                  </a:lnTo>
                  <a:lnTo>
                    <a:pt x="1128" y="2812"/>
                  </a:lnTo>
                  <a:lnTo>
                    <a:pt x="1130" y="2818"/>
                  </a:lnTo>
                  <a:lnTo>
                    <a:pt x="1109" y="2832"/>
                  </a:lnTo>
                  <a:lnTo>
                    <a:pt x="1111" y="2836"/>
                  </a:lnTo>
                  <a:lnTo>
                    <a:pt x="1117" y="2845"/>
                  </a:lnTo>
                  <a:lnTo>
                    <a:pt x="1125" y="2849"/>
                  </a:lnTo>
                  <a:lnTo>
                    <a:pt x="1124" y="2853"/>
                  </a:lnTo>
                  <a:lnTo>
                    <a:pt x="1131" y="2855"/>
                  </a:lnTo>
                  <a:lnTo>
                    <a:pt x="1126" y="2862"/>
                  </a:lnTo>
                  <a:lnTo>
                    <a:pt x="1115" y="2867"/>
                  </a:lnTo>
                  <a:lnTo>
                    <a:pt x="1117" y="2870"/>
                  </a:lnTo>
                  <a:lnTo>
                    <a:pt x="1127" y="2876"/>
                  </a:lnTo>
                  <a:lnTo>
                    <a:pt x="1150" y="2865"/>
                  </a:lnTo>
                  <a:lnTo>
                    <a:pt x="1156" y="2865"/>
                  </a:lnTo>
                  <a:lnTo>
                    <a:pt x="1164" y="2870"/>
                  </a:lnTo>
                  <a:lnTo>
                    <a:pt x="1127" y="2883"/>
                  </a:lnTo>
                  <a:lnTo>
                    <a:pt x="1130" y="2885"/>
                  </a:lnTo>
                  <a:lnTo>
                    <a:pt x="1136" y="2883"/>
                  </a:lnTo>
                  <a:lnTo>
                    <a:pt x="1146" y="2883"/>
                  </a:lnTo>
                  <a:lnTo>
                    <a:pt x="1149" y="2885"/>
                  </a:lnTo>
                  <a:lnTo>
                    <a:pt x="1148" y="2888"/>
                  </a:lnTo>
                  <a:lnTo>
                    <a:pt x="1146" y="2896"/>
                  </a:lnTo>
                  <a:lnTo>
                    <a:pt x="1152" y="2901"/>
                  </a:lnTo>
                  <a:lnTo>
                    <a:pt x="1156" y="2901"/>
                  </a:lnTo>
                  <a:lnTo>
                    <a:pt x="1166" y="2898"/>
                  </a:lnTo>
                  <a:lnTo>
                    <a:pt x="1169" y="2901"/>
                  </a:lnTo>
                  <a:lnTo>
                    <a:pt x="1171" y="2907"/>
                  </a:lnTo>
                  <a:lnTo>
                    <a:pt x="1172" y="2908"/>
                  </a:lnTo>
                  <a:lnTo>
                    <a:pt x="1179" y="2910"/>
                  </a:lnTo>
                  <a:lnTo>
                    <a:pt x="1188" y="2915"/>
                  </a:lnTo>
                  <a:lnTo>
                    <a:pt x="1191" y="2914"/>
                  </a:lnTo>
                  <a:lnTo>
                    <a:pt x="1194" y="2917"/>
                  </a:lnTo>
                  <a:lnTo>
                    <a:pt x="1193" y="2919"/>
                  </a:lnTo>
                  <a:lnTo>
                    <a:pt x="1172" y="2934"/>
                  </a:lnTo>
                  <a:lnTo>
                    <a:pt x="1168" y="2938"/>
                  </a:lnTo>
                  <a:lnTo>
                    <a:pt x="1176" y="2936"/>
                  </a:lnTo>
                  <a:lnTo>
                    <a:pt x="1184" y="2937"/>
                  </a:lnTo>
                  <a:lnTo>
                    <a:pt x="1203" y="2936"/>
                  </a:lnTo>
                  <a:lnTo>
                    <a:pt x="1199" y="2927"/>
                  </a:lnTo>
                  <a:lnTo>
                    <a:pt x="1201" y="2925"/>
                  </a:lnTo>
                  <a:lnTo>
                    <a:pt x="1203" y="2924"/>
                  </a:lnTo>
                  <a:lnTo>
                    <a:pt x="1212" y="2927"/>
                  </a:lnTo>
                  <a:lnTo>
                    <a:pt x="1219" y="2925"/>
                  </a:lnTo>
                  <a:lnTo>
                    <a:pt x="1239" y="2927"/>
                  </a:lnTo>
                  <a:lnTo>
                    <a:pt x="1256" y="2917"/>
                  </a:lnTo>
                  <a:lnTo>
                    <a:pt x="1259" y="2920"/>
                  </a:lnTo>
                  <a:lnTo>
                    <a:pt x="1273" y="2915"/>
                  </a:lnTo>
                  <a:lnTo>
                    <a:pt x="1269" y="2920"/>
                  </a:lnTo>
                  <a:lnTo>
                    <a:pt x="1268" y="2925"/>
                  </a:lnTo>
                  <a:lnTo>
                    <a:pt x="1274" y="2927"/>
                  </a:lnTo>
                  <a:lnTo>
                    <a:pt x="1287" y="2922"/>
                  </a:lnTo>
                  <a:lnTo>
                    <a:pt x="1284" y="2927"/>
                  </a:lnTo>
                  <a:lnTo>
                    <a:pt x="1263" y="2938"/>
                  </a:lnTo>
                  <a:lnTo>
                    <a:pt x="1271" y="2938"/>
                  </a:lnTo>
                  <a:lnTo>
                    <a:pt x="1259" y="2945"/>
                  </a:lnTo>
                  <a:lnTo>
                    <a:pt x="1264" y="2948"/>
                  </a:lnTo>
                  <a:lnTo>
                    <a:pt x="1267" y="2946"/>
                  </a:lnTo>
                  <a:lnTo>
                    <a:pt x="1275" y="2941"/>
                  </a:lnTo>
                  <a:lnTo>
                    <a:pt x="1282" y="2942"/>
                  </a:lnTo>
                  <a:lnTo>
                    <a:pt x="1291" y="2935"/>
                  </a:lnTo>
                  <a:lnTo>
                    <a:pt x="1296" y="2925"/>
                  </a:lnTo>
                  <a:lnTo>
                    <a:pt x="1299" y="2927"/>
                  </a:lnTo>
                  <a:lnTo>
                    <a:pt x="1297" y="2937"/>
                  </a:lnTo>
                  <a:lnTo>
                    <a:pt x="1285" y="2944"/>
                  </a:lnTo>
                  <a:lnTo>
                    <a:pt x="1281" y="2951"/>
                  </a:lnTo>
                  <a:lnTo>
                    <a:pt x="1285" y="2955"/>
                  </a:lnTo>
                  <a:lnTo>
                    <a:pt x="1291" y="2972"/>
                  </a:lnTo>
                  <a:lnTo>
                    <a:pt x="1299" y="2957"/>
                  </a:lnTo>
                  <a:lnTo>
                    <a:pt x="1303" y="2954"/>
                  </a:lnTo>
                  <a:lnTo>
                    <a:pt x="1307" y="2954"/>
                  </a:lnTo>
                  <a:lnTo>
                    <a:pt x="1302" y="2972"/>
                  </a:lnTo>
                  <a:lnTo>
                    <a:pt x="1304" y="2975"/>
                  </a:lnTo>
                  <a:lnTo>
                    <a:pt x="1313" y="2972"/>
                  </a:lnTo>
                  <a:lnTo>
                    <a:pt x="1320" y="2963"/>
                  </a:lnTo>
                  <a:lnTo>
                    <a:pt x="1318" y="2982"/>
                  </a:lnTo>
                  <a:lnTo>
                    <a:pt x="1308" y="2994"/>
                  </a:lnTo>
                  <a:lnTo>
                    <a:pt x="1308" y="2999"/>
                  </a:lnTo>
                  <a:lnTo>
                    <a:pt x="1310" y="2999"/>
                  </a:lnTo>
                  <a:lnTo>
                    <a:pt x="1312" y="3005"/>
                  </a:lnTo>
                  <a:lnTo>
                    <a:pt x="1315" y="3007"/>
                  </a:lnTo>
                  <a:lnTo>
                    <a:pt x="1325" y="3006"/>
                  </a:lnTo>
                  <a:lnTo>
                    <a:pt x="1332" y="3013"/>
                  </a:lnTo>
                  <a:lnTo>
                    <a:pt x="1344" y="3011"/>
                  </a:lnTo>
                  <a:lnTo>
                    <a:pt x="1360" y="2990"/>
                  </a:lnTo>
                  <a:lnTo>
                    <a:pt x="1363" y="3003"/>
                  </a:lnTo>
                  <a:lnTo>
                    <a:pt x="1406" y="3004"/>
                  </a:lnTo>
                  <a:lnTo>
                    <a:pt x="1406" y="3002"/>
                  </a:lnTo>
                  <a:lnTo>
                    <a:pt x="1403" y="2996"/>
                  </a:lnTo>
                  <a:lnTo>
                    <a:pt x="1405" y="2992"/>
                  </a:lnTo>
                  <a:lnTo>
                    <a:pt x="1400" y="2976"/>
                  </a:lnTo>
                  <a:lnTo>
                    <a:pt x="1396" y="2976"/>
                  </a:lnTo>
                  <a:lnTo>
                    <a:pt x="1380" y="2966"/>
                  </a:lnTo>
                  <a:lnTo>
                    <a:pt x="1396" y="2969"/>
                  </a:lnTo>
                  <a:lnTo>
                    <a:pt x="1403" y="2968"/>
                  </a:lnTo>
                  <a:lnTo>
                    <a:pt x="1405" y="2964"/>
                  </a:lnTo>
                  <a:lnTo>
                    <a:pt x="1413" y="2966"/>
                  </a:lnTo>
                  <a:lnTo>
                    <a:pt x="1417" y="2961"/>
                  </a:lnTo>
                  <a:lnTo>
                    <a:pt x="1419" y="2929"/>
                  </a:lnTo>
                  <a:lnTo>
                    <a:pt x="1422" y="2923"/>
                  </a:lnTo>
                  <a:lnTo>
                    <a:pt x="1427" y="2897"/>
                  </a:lnTo>
                  <a:lnTo>
                    <a:pt x="1425" y="2895"/>
                  </a:lnTo>
                  <a:lnTo>
                    <a:pt x="1426" y="2890"/>
                  </a:lnTo>
                  <a:lnTo>
                    <a:pt x="1435" y="2884"/>
                  </a:lnTo>
                  <a:lnTo>
                    <a:pt x="1439" y="2874"/>
                  </a:lnTo>
                  <a:lnTo>
                    <a:pt x="1434" y="2874"/>
                  </a:lnTo>
                  <a:lnTo>
                    <a:pt x="1448" y="2848"/>
                  </a:lnTo>
                  <a:lnTo>
                    <a:pt x="1452" y="2843"/>
                  </a:lnTo>
                  <a:lnTo>
                    <a:pt x="1450" y="2838"/>
                  </a:lnTo>
                  <a:lnTo>
                    <a:pt x="1453" y="2829"/>
                  </a:lnTo>
                  <a:lnTo>
                    <a:pt x="1451" y="2822"/>
                  </a:lnTo>
                  <a:lnTo>
                    <a:pt x="1445" y="2818"/>
                  </a:lnTo>
                  <a:lnTo>
                    <a:pt x="1443" y="2781"/>
                  </a:lnTo>
                  <a:lnTo>
                    <a:pt x="1437" y="2778"/>
                  </a:lnTo>
                  <a:lnTo>
                    <a:pt x="1439" y="2774"/>
                  </a:lnTo>
                  <a:lnTo>
                    <a:pt x="1434" y="2761"/>
                  </a:lnTo>
                  <a:lnTo>
                    <a:pt x="1419" y="2756"/>
                  </a:lnTo>
                  <a:lnTo>
                    <a:pt x="1432" y="2751"/>
                  </a:lnTo>
                  <a:lnTo>
                    <a:pt x="1434" y="2748"/>
                  </a:lnTo>
                  <a:lnTo>
                    <a:pt x="1435" y="2743"/>
                  </a:lnTo>
                  <a:lnTo>
                    <a:pt x="1437" y="2740"/>
                  </a:lnTo>
                  <a:lnTo>
                    <a:pt x="1443" y="2739"/>
                  </a:lnTo>
                  <a:lnTo>
                    <a:pt x="1447" y="2741"/>
                  </a:lnTo>
                  <a:lnTo>
                    <a:pt x="1471" y="2738"/>
                  </a:lnTo>
                  <a:lnTo>
                    <a:pt x="1474" y="2730"/>
                  </a:lnTo>
                  <a:lnTo>
                    <a:pt x="1480" y="2730"/>
                  </a:lnTo>
                  <a:lnTo>
                    <a:pt x="1480" y="2721"/>
                  </a:lnTo>
                  <a:lnTo>
                    <a:pt x="1473" y="2722"/>
                  </a:lnTo>
                  <a:lnTo>
                    <a:pt x="1452" y="2706"/>
                  </a:lnTo>
                  <a:lnTo>
                    <a:pt x="1457" y="2706"/>
                  </a:lnTo>
                  <a:lnTo>
                    <a:pt x="1463" y="2712"/>
                  </a:lnTo>
                  <a:lnTo>
                    <a:pt x="1469" y="2714"/>
                  </a:lnTo>
                  <a:lnTo>
                    <a:pt x="1486" y="2715"/>
                  </a:lnTo>
                  <a:lnTo>
                    <a:pt x="1486" y="2709"/>
                  </a:lnTo>
                  <a:lnTo>
                    <a:pt x="1475" y="2708"/>
                  </a:lnTo>
                  <a:lnTo>
                    <a:pt x="1473" y="2701"/>
                  </a:lnTo>
                  <a:lnTo>
                    <a:pt x="1478" y="2699"/>
                  </a:lnTo>
                  <a:lnTo>
                    <a:pt x="1480" y="2696"/>
                  </a:lnTo>
                  <a:lnTo>
                    <a:pt x="1475" y="2691"/>
                  </a:lnTo>
                  <a:lnTo>
                    <a:pt x="1476" y="2688"/>
                  </a:lnTo>
                  <a:lnTo>
                    <a:pt x="1486" y="2695"/>
                  </a:lnTo>
                  <a:lnTo>
                    <a:pt x="1494" y="2696"/>
                  </a:lnTo>
                  <a:lnTo>
                    <a:pt x="1492" y="2689"/>
                  </a:lnTo>
                  <a:lnTo>
                    <a:pt x="1500" y="2688"/>
                  </a:lnTo>
                  <a:lnTo>
                    <a:pt x="1496" y="2682"/>
                  </a:lnTo>
                  <a:lnTo>
                    <a:pt x="1495" y="2676"/>
                  </a:lnTo>
                  <a:lnTo>
                    <a:pt x="1502" y="2680"/>
                  </a:lnTo>
                  <a:lnTo>
                    <a:pt x="1508" y="2677"/>
                  </a:lnTo>
                  <a:lnTo>
                    <a:pt x="1510" y="2674"/>
                  </a:lnTo>
                  <a:lnTo>
                    <a:pt x="1511" y="2664"/>
                  </a:lnTo>
                  <a:lnTo>
                    <a:pt x="1515" y="2663"/>
                  </a:lnTo>
                  <a:lnTo>
                    <a:pt x="1517" y="2654"/>
                  </a:lnTo>
                  <a:lnTo>
                    <a:pt x="1513" y="2649"/>
                  </a:lnTo>
                  <a:lnTo>
                    <a:pt x="1485" y="2642"/>
                  </a:lnTo>
                  <a:lnTo>
                    <a:pt x="1485" y="2636"/>
                  </a:lnTo>
                  <a:lnTo>
                    <a:pt x="1511" y="2644"/>
                  </a:lnTo>
                  <a:lnTo>
                    <a:pt x="1524" y="2642"/>
                  </a:lnTo>
                  <a:lnTo>
                    <a:pt x="1514" y="2615"/>
                  </a:lnTo>
                  <a:lnTo>
                    <a:pt x="1519" y="2610"/>
                  </a:lnTo>
                  <a:lnTo>
                    <a:pt x="1521" y="2606"/>
                  </a:lnTo>
                  <a:lnTo>
                    <a:pt x="1517" y="2599"/>
                  </a:lnTo>
                  <a:lnTo>
                    <a:pt x="1483" y="2594"/>
                  </a:lnTo>
                  <a:lnTo>
                    <a:pt x="1480" y="2583"/>
                  </a:lnTo>
                  <a:lnTo>
                    <a:pt x="1488" y="2584"/>
                  </a:lnTo>
                  <a:lnTo>
                    <a:pt x="1508" y="2573"/>
                  </a:lnTo>
                  <a:lnTo>
                    <a:pt x="1523" y="2573"/>
                  </a:lnTo>
                  <a:lnTo>
                    <a:pt x="1532" y="2578"/>
                  </a:lnTo>
                  <a:lnTo>
                    <a:pt x="1535" y="2574"/>
                  </a:lnTo>
                  <a:lnTo>
                    <a:pt x="1527" y="2571"/>
                  </a:lnTo>
                  <a:lnTo>
                    <a:pt x="1521" y="2565"/>
                  </a:lnTo>
                  <a:lnTo>
                    <a:pt x="1518" y="2547"/>
                  </a:lnTo>
                  <a:lnTo>
                    <a:pt x="1511" y="2539"/>
                  </a:lnTo>
                  <a:lnTo>
                    <a:pt x="1506" y="2528"/>
                  </a:lnTo>
                  <a:lnTo>
                    <a:pt x="1501" y="2523"/>
                  </a:lnTo>
                  <a:lnTo>
                    <a:pt x="1498" y="2514"/>
                  </a:lnTo>
                  <a:lnTo>
                    <a:pt x="1489" y="2516"/>
                  </a:lnTo>
                  <a:lnTo>
                    <a:pt x="1497" y="2496"/>
                  </a:lnTo>
                  <a:lnTo>
                    <a:pt x="1504" y="2501"/>
                  </a:lnTo>
                  <a:lnTo>
                    <a:pt x="1513" y="2500"/>
                  </a:lnTo>
                  <a:lnTo>
                    <a:pt x="1519" y="2504"/>
                  </a:lnTo>
                  <a:lnTo>
                    <a:pt x="1519" y="2494"/>
                  </a:lnTo>
                  <a:lnTo>
                    <a:pt x="1526" y="2497"/>
                  </a:lnTo>
                  <a:lnTo>
                    <a:pt x="1531" y="2502"/>
                  </a:lnTo>
                  <a:lnTo>
                    <a:pt x="1535" y="2498"/>
                  </a:lnTo>
                  <a:lnTo>
                    <a:pt x="1542" y="2504"/>
                  </a:lnTo>
                  <a:lnTo>
                    <a:pt x="1547" y="2498"/>
                  </a:lnTo>
                  <a:lnTo>
                    <a:pt x="1547" y="2491"/>
                  </a:lnTo>
                  <a:lnTo>
                    <a:pt x="1558" y="2477"/>
                  </a:lnTo>
                  <a:lnTo>
                    <a:pt x="1554" y="2469"/>
                  </a:lnTo>
                  <a:lnTo>
                    <a:pt x="1555" y="2464"/>
                  </a:lnTo>
                  <a:lnTo>
                    <a:pt x="1553" y="2459"/>
                  </a:lnTo>
                  <a:lnTo>
                    <a:pt x="1541" y="2450"/>
                  </a:lnTo>
                  <a:lnTo>
                    <a:pt x="1547" y="2448"/>
                  </a:lnTo>
                  <a:lnTo>
                    <a:pt x="1550" y="2445"/>
                  </a:lnTo>
                  <a:lnTo>
                    <a:pt x="1557" y="2448"/>
                  </a:lnTo>
                  <a:lnTo>
                    <a:pt x="1563" y="2432"/>
                  </a:lnTo>
                  <a:lnTo>
                    <a:pt x="1568" y="2435"/>
                  </a:lnTo>
                  <a:lnTo>
                    <a:pt x="1572" y="2442"/>
                  </a:lnTo>
                  <a:lnTo>
                    <a:pt x="1578" y="2443"/>
                  </a:lnTo>
                  <a:lnTo>
                    <a:pt x="1582" y="2430"/>
                  </a:lnTo>
                  <a:lnTo>
                    <a:pt x="1591" y="2437"/>
                  </a:lnTo>
                  <a:lnTo>
                    <a:pt x="1593" y="2443"/>
                  </a:lnTo>
                  <a:lnTo>
                    <a:pt x="1614" y="2440"/>
                  </a:lnTo>
                  <a:lnTo>
                    <a:pt x="1608" y="2431"/>
                  </a:lnTo>
                  <a:lnTo>
                    <a:pt x="1620" y="2431"/>
                  </a:lnTo>
                  <a:lnTo>
                    <a:pt x="1630" y="2435"/>
                  </a:lnTo>
                  <a:lnTo>
                    <a:pt x="1632" y="2428"/>
                  </a:lnTo>
                  <a:lnTo>
                    <a:pt x="1636" y="2428"/>
                  </a:lnTo>
                  <a:lnTo>
                    <a:pt x="1634" y="2420"/>
                  </a:lnTo>
                  <a:lnTo>
                    <a:pt x="1636" y="2417"/>
                  </a:lnTo>
                  <a:lnTo>
                    <a:pt x="1632" y="2414"/>
                  </a:lnTo>
                  <a:lnTo>
                    <a:pt x="1628" y="2414"/>
                  </a:lnTo>
                  <a:lnTo>
                    <a:pt x="1621" y="2407"/>
                  </a:lnTo>
                  <a:lnTo>
                    <a:pt x="1624" y="2394"/>
                  </a:lnTo>
                  <a:lnTo>
                    <a:pt x="1633" y="2405"/>
                  </a:lnTo>
                  <a:lnTo>
                    <a:pt x="1633" y="2396"/>
                  </a:lnTo>
                  <a:lnTo>
                    <a:pt x="1637" y="2401"/>
                  </a:lnTo>
                  <a:lnTo>
                    <a:pt x="1642" y="2401"/>
                  </a:lnTo>
                  <a:lnTo>
                    <a:pt x="1644" y="2389"/>
                  </a:lnTo>
                  <a:lnTo>
                    <a:pt x="1636" y="2381"/>
                  </a:lnTo>
                  <a:lnTo>
                    <a:pt x="1646" y="2376"/>
                  </a:lnTo>
                  <a:lnTo>
                    <a:pt x="1644" y="2371"/>
                  </a:lnTo>
                  <a:lnTo>
                    <a:pt x="1648" y="2367"/>
                  </a:lnTo>
                  <a:lnTo>
                    <a:pt x="1653" y="2367"/>
                  </a:lnTo>
                  <a:lnTo>
                    <a:pt x="1643" y="2357"/>
                  </a:lnTo>
                  <a:lnTo>
                    <a:pt x="1641" y="2352"/>
                  </a:lnTo>
                  <a:lnTo>
                    <a:pt x="1648" y="2356"/>
                  </a:lnTo>
                  <a:lnTo>
                    <a:pt x="1652" y="2345"/>
                  </a:lnTo>
                  <a:lnTo>
                    <a:pt x="1662" y="2358"/>
                  </a:lnTo>
                  <a:lnTo>
                    <a:pt x="1667" y="2356"/>
                  </a:lnTo>
                  <a:lnTo>
                    <a:pt x="1672" y="2358"/>
                  </a:lnTo>
                  <a:lnTo>
                    <a:pt x="1684" y="2357"/>
                  </a:lnTo>
                  <a:lnTo>
                    <a:pt x="1663" y="2374"/>
                  </a:lnTo>
                  <a:lnTo>
                    <a:pt x="1662" y="2385"/>
                  </a:lnTo>
                  <a:lnTo>
                    <a:pt x="1653" y="2393"/>
                  </a:lnTo>
                  <a:lnTo>
                    <a:pt x="1655" y="2397"/>
                  </a:lnTo>
                  <a:lnTo>
                    <a:pt x="1655" y="2401"/>
                  </a:lnTo>
                  <a:lnTo>
                    <a:pt x="1659" y="2404"/>
                  </a:lnTo>
                  <a:lnTo>
                    <a:pt x="1663" y="2404"/>
                  </a:lnTo>
                  <a:lnTo>
                    <a:pt x="1679" y="2414"/>
                  </a:lnTo>
                  <a:lnTo>
                    <a:pt x="1681" y="2408"/>
                  </a:lnTo>
                  <a:lnTo>
                    <a:pt x="1673" y="2401"/>
                  </a:lnTo>
                  <a:lnTo>
                    <a:pt x="1681" y="2405"/>
                  </a:lnTo>
                  <a:lnTo>
                    <a:pt x="1682" y="2382"/>
                  </a:lnTo>
                  <a:lnTo>
                    <a:pt x="1689" y="2391"/>
                  </a:lnTo>
                  <a:lnTo>
                    <a:pt x="1695" y="2406"/>
                  </a:lnTo>
                  <a:lnTo>
                    <a:pt x="1704" y="2405"/>
                  </a:lnTo>
                  <a:lnTo>
                    <a:pt x="1707" y="2413"/>
                  </a:lnTo>
                  <a:lnTo>
                    <a:pt x="1716" y="2389"/>
                  </a:lnTo>
                  <a:lnTo>
                    <a:pt x="1722" y="2388"/>
                  </a:lnTo>
                  <a:lnTo>
                    <a:pt x="1720" y="2401"/>
                  </a:lnTo>
                  <a:lnTo>
                    <a:pt x="1724" y="2397"/>
                  </a:lnTo>
                  <a:lnTo>
                    <a:pt x="1729" y="2401"/>
                  </a:lnTo>
                  <a:lnTo>
                    <a:pt x="1731" y="2397"/>
                  </a:lnTo>
                  <a:lnTo>
                    <a:pt x="1737" y="2405"/>
                  </a:lnTo>
                  <a:lnTo>
                    <a:pt x="1738" y="2394"/>
                  </a:lnTo>
                  <a:lnTo>
                    <a:pt x="1742" y="2381"/>
                  </a:lnTo>
                  <a:lnTo>
                    <a:pt x="1751" y="2386"/>
                  </a:lnTo>
                  <a:lnTo>
                    <a:pt x="1751" y="2376"/>
                  </a:lnTo>
                  <a:lnTo>
                    <a:pt x="1754" y="2368"/>
                  </a:lnTo>
                  <a:lnTo>
                    <a:pt x="1748" y="2358"/>
                  </a:lnTo>
                  <a:lnTo>
                    <a:pt x="1744" y="2353"/>
                  </a:lnTo>
                  <a:lnTo>
                    <a:pt x="1747" y="2344"/>
                  </a:lnTo>
                  <a:lnTo>
                    <a:pt x="1756" y="2356"/>
                  </a:lnTo>
                  <a:lnTo>
                    <a:pt x="1774" y="2363"/>
                  </a:lnTo>
                  <a:lnTo>
                    <a:pt x="1781" y="2363"/>
                  </a:lnTo>
                  <a:lnTo>
                    <a:pt x="1774" y="2353"/>
                  </a:lnTo>
                  <a:lnTo>
                    <a:pt x="1782" y="2342"/>
                  </a:lnTo>
                  <a:lnTo>
                    <a:pt x="1784" y="2353"/>
                  </a:lnTo>
                  <a:lnTo>
                    <a:pt x="1788" y="2356"/>
                  </a:lnTo>
                  <a:lnTo>
                    <a:pt x="1792" y="2352"/>
                  </a:lnTo>
                  <a:lnTo>
                    <a:pt x="1799" y="2352"/>
                  </a:lnTo>
                  <a:lnTo>
                    <a:pt x="1802" y="2347"/>
                  </a:lnTo>
                  <a:lnTo>
                    <a:pt x="1803" y="2339"/>
                  </a:lnTo>
                  <a:lnTo>
                    <a:pt x="1806" y="2333"/>
                  </a:lnTo>
                  <a:lnTo>
                    <a:pt x="1812" y="2305"/>
                  </a:lnTo>
                  <a:lnTo>
                    <a:pt x="1816" y="2318"/>
                  </a:lnTo>
                  <a:lnTo>
                    <a:pt x="1820" y="2309"/>
                  </a:lnTo>
                  <a:lnTo>
                    <a:pt x="1822" y="2320"/>
                  </a:lnTo>
                  <a:lnTo>
                    <a:pt x="1827" y="2304"/>
                  </a:lnTo>
                  <a:lnTo>
                    <a:pt x="1826" y="2300"/>
                  </a:lnTo>
                  <a:lnTo>
                    <a:pt x="1830" y="2301"/>
                  </a:lnTo>
                  <a:lnTo>
                    <a:pt x="1829" y="2293"/>
                  </a:lnTo>
                  <a:lnTo>
                    <a:pt x="1836" y="2300"/>
                  </a:lnTo>
                  <a:lnTo>
                    <a:pt x="1831" y="2288"/>
                  </a:lnTo>
                  <a:lnTo>
                    <a:pt x="1832" y="2284"/>
                  </a:lnTo>
                  <a:lnTo>
                    <a:pt x="1839" y="2280"/>
                  </a:lnTo>
                  <a:lnTo>
                    <a:pt x="1841" y="2275"/>
                  </a:lnTo>
                  <a:lnTo>
                    <a:pt x="1852" y="2268"/>
                  </a:lnTo>
                  <a:lnTo>
                    <a:pt x="1855" y="2248"/>
                  </a:lnTo>
                  <a:lnTo>
                    <a:pt x="1856" y="2246"/>
                  </a:lnTo>
                  <a:lnTo>
                    <a:pt x="1855" y="2236"/>
                  </a:lnTo>
                  <a:lnTo>
                    <a:pt x="1852" y="2231"/>
                  </a:lnTo>
                  <a:lnTo>
                    <a:pt x="1859" y="2232"/>
                  </a:lnTo>
                  <a:lnTo>
                    <a:pt x="1859" y="2225"/>
                  </a:lnTo>
                  <a:lnTo>
                    <a:pt x="1862" y="2210"/>
                  </a:lnTo>
                  <a:lnTo>
                    <a:pt x="1870" y="2208"/>
                  </a:lnTo>
                  <a:lnTo>
                    <a:pt x="1867" y="2190"/>
                  </a:lnTo>
                  <a:lnTo>
                    <a:pt x="1877" y="2193"/>
                  </a:lnTo>
                  <a:lnTo>
                    <a:pt x="1887" y="2187"/>
                  </a:lnTo>
                  <a:lnTo>
                    <a:pt x="1897" y="2176"/>
                  </a:lnTo>
                  <a:lnTo>
                    <a:pt x="1896" y="2170"/>
                  </a:lnTo>
                  <a:lnTo>
                    <a:pt x="1902" y="2163"/>
                  </a:lnTo>
                  <a:lnTo>
                    <a:pt x="1907" y="2170"/>
                  </a:lnTo>
                  <a:lnTo>
                    <a:pt x="1912" y="2165"/>
                  </a:lnTo>
                  <a:lnTo>
                    <a:pt x="1915" y="2168"/>
                  </a:lnTo>
                  <a:lnTo>
                    <a:pt x="1916" y="2162"/>
                  </a:lnTo>
                  <a:lnTo>
                    <a:pt x="1919" y="2159"/>
                  </a:lnTo>
                  <a:lnTo>
                    <a:pt x="1918" y="2148"/>
                  </a:lnTo>
                  <a:lnTo>
                    <a:pt x="1926" y="2145"/>
                  </a:lnTo>
                  <a:lnTo>
                    <a:pt x="1922" y="2137"/>
                  </a:lnTo>
                  <a:lnTo>
                    <a:pt x="1905" y="2127"/>
                  </a:lnTo>
                  <a:lnTo>
                    <a:pt x="1911" y="2125"/>
                  </a:lnTo>
                  <a:lnTo>
                    <a:pt x="1892" y="2091"/>
                  </a:lnTo>
                  <a:lnTo>
                    <a:pt x="1891" y="2086"/>
                  </a:lnTo>
                  <a:lnTo>
                    <a:pt x="1901" y="2084"/>
                  </a:lnTo>
                  <a:lnTo>
                    <a:pt x="1899" y="2074"/>
                  </a:lnTo>
                  <a:lnTo>
                    <a:pt x="1908" y="2081"/>
                  </a:lnTo>
                  <a:lnTo>
                    <a:pt x="1910" y="2103"/>
                  </a:lnTo>
                  <a:lnTo>
                    <a:pt x="1915" y="2091"/>
                  </a:lnTo>
                  <a:lnTo>
                    <a:pt x="1917" y="2094"/>
                  </a:lnTo>
                  <a:lnTo>
                    <a:pt x="1918" y="2103"/>
                  </a:lnTo>
                  <a:lnTo>
                    <a:pt x="1924" y="2111"/>
                  </a:lnTo>
                  <a:lnTo>
                    <a:pt x="1925" y="2117"/>
                  </a:lnTo>
                  <a:lnTo>
                    <a:pt x="1942" y="2122"/>
                  </a:lnTo>
                  <a:lnTo>
                    <a:pt x="1939" y="2129"/>
                  </a:lnTo>
                  <a:lnTo>
                    <a:pt x="1931" y="2127"/>
                  </a:lnTo>
                  <a:lnTo>
                    <a:pt x="1933" y="2137"/>
                  </a:lnTo>
                  <a:lnTo>
                    <a:pt x="1943" y="2142"/>
                  </a:lnTo>
                  <a:lnTo>
                    <a:pt x="1942" y="2148"/>
                  </a:lnTo>
                  <a:lnTo>
                    <a:pt x="1950" y="2141"/>
                  </a:lnTo>
                  <a:lnTo>
                    <a:pt x="1959" y="2141"/>
                  </a:lnTo>
                  <a:lnTo>
                    <a:pt x="1972" y="2148"/>
                  </a:lnTo>
                  <a:lnTo>
                    <a:pt x="1966" y="2138"/>
                  </a:lnTo>
                  <a:lnTo>
                    <a:pt x="1968" y="2134"/>
                  </a:lnTo>
                  <a:lnTo>
                    <a:pt x="1967" y="2130"/>
                  </a:lnTo>
                  <a:lnTo>
                    <a:pt x="1971" y="2130"/>
                  </a:lnTo>
                  <a:lnTo>
                    <a:pt x="1971" y="2133"/>
                  </a:lnTo>
                  <a:lnTo>
                    <a:pt x="1988" y="2144"/>
                  </a:lnTo>
                  <a:lnTo>
                    <a:pt x="1996" y="2144"/>
                  </a:lnTo>
                  <a:lnTo>
                    <a:pt x="1995" y="2134"/>
                  </a:lnTo>
                  <a:lnTo>
                    <a:pt x="1985" y="2130"/>
                  </a:lnTo>
                  <a:lnTo>
                    <a:pt x="1985" y="2120"/>
                  </a:lnTo>
                  <a:lnTo>
                    <a:pt x="1990" y="2123"/>
                  </a:lnTo>
                  <a:lnTo>
                    <a:pt x="2001" y="2124"/>
                  </a:lnTo>
                  <a:lnTo>
                    <a:pt x="2002" y="2132"/>
                  </a:lnTo>
                  <a:lnTo>
                    <a:pt x="2010" y="2141"/>
                  </a:lnTo>
                  <a:lnTo>
                    <a:pt x="2015" y="2132"/>
                  </a:lnTo>
                  <a:lnTo>
                    <a:pt x="2009" y="2125"/>
                  </a:lnTo>
                  <a:lnTo>
                    <a:pt x="2012" y="2120"/>
                  </a:lnTo>
                  <a:lnTo>
                    <a:pt x="2020" y="2125"/>
                  </a:lnTo>
                  <a:lnTo>
                    <a:pt x="2017" y="2112"/>
                  </a:lnTo>
                  <a:lnTo>
                    <a:pt x="2019" y="2105"/>
                  </a:lnTo>
                  <a:lnTo>
                    <a:pt x="2024" y="2103"/>
                  </a:lnTo>
                  <a:lnTo>
                    <a:pt x="2027" y="2103"/>
                  </a:lnTo>
                  <a:lnTo>
                    <a:pt x="2032" y="2112"/>
                  </a:lnTo>
                  <a:lnTo>
                    <a:pt x="2042" y="2123"/>
                  </a:lnTo>
                  <a:lnTo>
                    <a:pt x="2046" y="2122"/>
                  </a:lnTo>
                  <a:lnTo>
                    <a:pt x="2049" y="2117"/>
                  </a:lnTo>
                  <a:lnTo>
                    <a:pt x="2050" y="2111"/>
                  </a:lnTo>
                  <a:lnTo>
                    <a:pt x="2058" y="2117"/>
                  </a:lnTo>
                  <a:lnTo>
                    <a:pt x="2059" y="2107"/>
                  </a:lnTo>
                  <a:lnTo>
                    <a:pt x="2083" y="2105"/>
                  </a:lnTo>
                  <a:lnTo>
                    <a:pt x="2091" y="2096"/>
                  </a:lnTo>
                  <a:lnTo>
                    <a:pt x="2099" y="2101"/>
                  </a:lnTo>
                  <a:lnTo>
                    <a:pt x="2099" y="2091"/>
                  </a:lnTo>
                  <a:lnTo>
                    <a:pt x="2106" y="2095"/>
                  </a:lnTo>
                  <a:lnTo>
                    <a:pt x="2111" y="2093"/>
                  </a:lnTo>
                  <a:lnTo>
                    <a:pt x="2113" y="2084"/>
                  </a:lnTo>
                  <a:lnTo>
                    <a:pt x="2120" y="2087"/>
                  </a:lnTo>
                  <a:lnTo>
                    <a:pt x="2124" y="2094"/>
                  </a:lnTo>
                  <a:lnTo>
                    <a:pt x="2128" y="2093"/>
                  </a:lnTo>
                  <a:lnTo>
                    <a:pt x="2127" y="2086"/>
                  </a:lnTo>
                  <a:lnTo>
                    <a:pt x="2138" y="2081"/>
                  </a:lnTo>
                  <a:lnTo>
                    <a:pt x="2142" y="2088"/>
                  </a:lnTo>
                  <a:lnTo>
                    <a:pt x="2146" y="2086"/>
                  </a:lnTo>
                  <a:lnTo>
                    <a:pt x="2146" y="2079"/>
                  </a:lnTo>
                  <a:lnTo>
                    <a:pt x="2148" y="2077"/>
                  </a:lnTo>
                  <a:lnTo>
                    <a:pt x="2156" y="2076"/>
                  </a:lnTo>
                  <a:lnTo>
                    <a:pt x="2160" y="2080"/>
                  </a:lnTo>
                  <a:lnTo>
                    <a:pt x="2162" y="2070"/>
                  </a:lnTo>
                  <a:lnTo>
                    <a:pt x="2165" y="2067"/>
                  </a:lnTo>
                  <a:lnTo>
                    <a:pt x="2176" y="2063"/>
                  </a:lnTo>
                  <a:lnTo>
                    <a:pt x="2179" y="2070"/>
                  </a:lnTo>
                  <a:lnTo>
                    <a:pt x="2181" y="2066"/>
                  </a:lnTo>
                  <a:lnTo>
                    <a:pt x="2193" y="2066"/>
                  </a:lnTo>
                  <a:lnTo>
                    <a:pt x="2192" y="2061"/>
                  </a:lnTo>
                  <a:lnTo>
                    <a:pt x="2194" y="2055"/>
                  </a:lnTo>
                  <a:lnTo>
                    <a:pt x="2211" y="2052"/>
                  </a:lnTo>
                  <a:lnTo>
                    <a:pt x="2213" y="2046"/>
                  </a:lnTo>
                  <a:lnTo>
                    <a:pt x="2214" y="2042"/>
                  </a:lnTo>
                  <a:lnTo>
                    <a:pt x="2222" y="2042"/>
                  </a:lnTo>
                  <a:lnTo>
                    <a:pt x="2225" y="2029"/>
                  </a:lnTo>
                  <a:lnTo>
                    <a:pt x="2233" y="2029"/>
                  </a:lnTo>
                  <a:lnTo>
                    <a:pt x="2228" y="2026"/>
                  </a:lnTo>
                  <a:lnTo>
                    <a:pt x="2225" y="2020"/>
                  </a:lnTo>
                  <a:lnTo>
                    <a:pt x="2225" y="2014"/>
                  </a:lnTo>
                  <a:lnTo>
                    <a:pt x="2241" y="2021"/>
                  </a:lnTo>
                  <a:lnTo>
                    <a:pt x="2240" y="2011"/>
                  </a:lnTo>
                  <a:lnTo>
                    <a:pt x="2245" y="2009"/>
                  </a:lnTo>
                  <a:lnTo>
                    <a:pt x="2252" y="2014"/>
                  </a:lnTo>
                  <a:lnTo>
                    <a:pt x="2251" y="2007"/>
                  </a:lnTo>
                  <a:lnTo>
                    <a:pt x="2252" y="1999"/>
                  </a:lnTo>
                  <a:lnTo>
                    <a:pt x="2241" y="1994"/>
                  </a:lnTo>
                  <a:lnTo>
                    <a:pt x="2250" y="1987"/>
                  </a:lnTo>
                  <a:lnTo>
                    <a:pt x="2258" y="1990"/>
                  </a:lnTo>
                  <a:lnTo>
                    <a:pt x="2263" y="1994"/>
                  </a:lnTo>
                  <a:lnTo>
                    <a:pt x="2266" y="1992"/>
                  </a:lnTo>
                  <a:lnTo>
                    <a:pt x="2262" y="1991"/>
                  </a:lnTo>
                  <a:lnTo>
                    <a:pt x="2264" y="1987"/>
                  </a:lnTo>
                  <a:lnTo>
                    <a:pt x="2273" y="1984"/>
                  </a:lnTo>
                  <a:lnTo>
                    <a:pt x="2274" y="1975"/>
                  </a:lnTo>
                  <a:lnTo>
                    <a:pt x="2285" y="1971"/>
                  </a:lnTo>
                  <a:lnTo>
                    <a:pt x="2284" y="1965"/>
                  </a:lnTo>
                  <a:lnTo>
                    <a:pt x="2296" y="1970"/>
                  </a:lnTo>
                  <a:lnTo>
                    <a:pt x="2289" y="1961"/>
                  </a:lnTo>
                  <a:lnTo>
                    <a:pt x="2297" y="1963"/>
                  </a:lnTo>
                  <a:lnTo>
                    <a:pt x="2293" y="1954"/>
                  </a:lnTo>
                  <a:lnTo>
                    <a:pt x="2285" y="1951"/>
                  </a:lnTo>
                  <a:lnTo>
                    <a:pt x="2289" y="1947"/>
                  </a:lnTo>
                  <a:lnTo>
                    <a:pt x="2298" y="1948"/>
                  </a:lnTo>
                  <a:lnTo>
                    <a:pt x="2301" y="1944"/>
                  </a:lnTo>
                  <a:lnTo>
                    <a:pt x="2306" y="1950"/>
                  </a:lnTo>
                  <a:lnTo>
                    <a:pt x="2314" y="1954"/>
                  </a:lnTo>
                  <a:lnTo>
                    <a:pt x="2317" y="1946"/>
                  </a:lnTo>
                  <a:lnTo>
                    <a:pt x="2314" y="1941"/>
                  </a:lnTo>
                  <a:lnTo>
                    <a:pt x="2317" y="1939"/>
                  </a:lnTo>
                  <a:lnTo>
                    <a:pt x="2308" y="1928"/>
                  </a:lnTo>
                  <a:lnTo>
                    <a:pt x="2318" y="1922"/>
                  </a:lnTo>
                  <a:lnTo>
                    <a:pt x="2334" y="1919"/>
                  </a:lnTo>
                  <a:lnTo>
                    <a:pt x="2336" y="1912"/>
                  </a:lnTo>
                  <a:lnTo>
                    <a:pt x="2350" y="1919"/>
                  </a:lnTo>
                  <a:lnTo>
                    <a:pt x="2347" y="1915"/>
                  </a:lnTo>
                  <a:lnTo>
                    <a:pt x="2341" y="1913"/>
                  </a:lnTo>
                  <a:lnTo>
                    <a:pt x="2338" y="1909"/>
                  </a:lnTo>
                  <a:lnTo>
                    <a:pt x="2344" y="1908"/>
                  </a:lnTo>
                  <a:lnTo>
                    <a:pt x="2345" y="1900"/>
                  </a:lnTo>
                  <a:lnTo>
                    <a:pt x="2352" y="1903"/>
                  </a:lnTo>
                  <a:lnTo>
                    <a:pt x="2357" y="1897"/>
                  </a:lnTo>
                  <a:lnTo>
                    <a:pt x="2363" y="1900"/>
                  </a:lnTo>
                  <a:lnTo>
                    <a:pt x="2369" y="1899"/>
                  </a:lnTo>
                  <a:lnTo>
                    <a:pt x="2373" y="1893"/>
                  </a:lnTo>
                  <a:lnTo>
                    <a:pt x="2379" y="1899"/>
                  </a:lnTo>
                  <a:lnTo>
                    <a:pt x="2389" y="1883"/>
                  </a:lnTo>
                  <a:lnTo>
                    <a:pt x="2393" y="1870"/>
                  </a:lnTo>
                  <a:lnTo>
                    <a:pt x="2391" y="1870"/>
                  </a:lnTo>
                  <a:lnTo>
                    <a:pt x="2370" y="1880"/>
                  </a:lnTo>
                  <a:lnTo>
                    <a:pt x="2313" y="1876"/>
                  </a:lnTo>
                  <a:lnTo>
                    <a:pt x="2262" y="1850"/>
                  </a:lnTo>
                  <a:lnTo>
                    <a:pt x="2257" y="1852"/>
                  </a:lnTo>
                  <a:lnTo>
                    <a:pt x="2258" y="1842"/>
                  </a:lnTo>
                  <a:lnTo>
                    <a:pt x="2248" y="1844"/>
                  </a:lnTo>
                  <a:lnTo>
                    <a:pt x="2240" y="1850"/>
                  </a:lnTo>
                  <a:lnTo>
                    <a:pt x="2234" y="1839"/>
                  </a:lnTo>
                  <a:lnTo>
                    <a:pt x="2190" y="1865"/>
                  </a:lnTo>
                  <a:lnTo>
                    <a:pt x="2173" y="1859"/>
                  </a:lnTo>
                  <a:lnTo>
                    <a:pt x="2154" y="1867"/>
                  </a:lnTo>
                  <a:lnTo>
                    <a:pt x="2145" y="1890"/>
                  </a:lnTo>
                  <a:lnTo>
                    <a:pt x="2085" y="1884"/>
                  </a:lnTo>
                  <a:lnTo>
                    <a:pt x="2101" y="1872"/>
                  </a:lnTo>
                  <a:lnTo>
                    <a:pt x="2116" y="1878"/>
                  </a:lnTo>
                  <a:lnTo>
                    <a:pt x="2155" y="1851"/>
                  </a:lnTo>
                  <a:lnTo>
                    <a:pt x="2171" y="1850"/>
                  </a:lnTo>
                  <a:lnTo>
                    <a:pt x="2183" y="1844"/>
                  </a:lnTo>
                  <a:lnTo>
                    <a:pt x="2177" y="1832"/>
                  </a:lnTo>
                  <a:lnTo>
                    <a:pt x="2093" y="1837"/>
                  </a:lnTo>
                  <a:lnTo>
                    <a:pt x="2084" y="1827"/>
                  </a:lnTo>
                  <a:lnTo>
                    <a:pt x="2069" y="1826"/>
                  </a:lnTo>
                  <a:lnTo>
                    <a:pt x="2097" y="1813"/>
                  </a:lnTo>
                  <a:lnTo>
                    <a:pt x="2104" y="1803"/>
                  </a:lnTo>
                  <a:lnTo>
                    <a:pt x="2111" y="1780"/>
                  </a:lnTo>
                  <a:lnTo>
                    <a:pt x="2100" y="1764"/>
                  </a:lnTo>
                  <a:lnTo>
                    <a:pt x="2103" y="1757"/>
                  </a:lnTo>
                  <a:lnTo>
                    <a:pt x="2118" y="1755"/>
                  </a:lnTo>
                  <a:lnTo>
                    <a:pt x="2127" y="1760"/>
                  </a:lnTo>
                  <a:lnTo>
                    <a:pt x="2128" y="1742"/>
                  </a:lnTo>
                  <a:lnTo>
                    <a:pt x="2142" y="1756"/>
                  </a:lnTo>
                  <a:lnTo>
                    <a:pt x="2178" y="1756"/>
                  </a:lnTo>
                  <a:lnTo>
                    <a:pt x="2209" y="1738"/>
                  </a:lnTo>
                  <a:lnTo>
                    <a:pt x="2221" y="1725"/>
                  </a:lnTo>
                  <a:lnTo>
                    <a:pt x="2215" y="1709"/>
                  </a:lnTo>
                  <a:lnTo>
                    <a:pt x="2228" y="1719"/>
                  </a:lnTo>
                  <a:lnTo>
                    <a:pt x="2227" y="1696"/>
                  </a:lnTo>
                  <a:lnTo>
                    <a:pt x="2214" y="1682"/>
                  </a:lnTo>
                  <a:lnTo>
                    <a:pt x="2192" y="1679"/>
                  </a:lnTo>
                  <a:lnTo>
                    <a:pt x="2178" y="1683"/>
                  </a:lnTo>
                  <a:lnTo>
                    <a:pt x="2161" y="1674"/>
                  </a:lnTo>
                  <a:lnTo>
                    <a:pt x="2146" y="1681"/>
                  </a:lnTo>
                  <a:lnTo>
                    <a:pt x="2148" y="1670"/>
                  </a:lnTo>
                  <a:lnTo>
                    <a:pt x="2123" y="1658"/>
                  </a:lnTo>
                  <a:lnTo>
                    <a:pt x="2137" y="1654"/>
                  </a:lnTo>
                  <a:lnTo>
                    <a:pt x="2130" y="1630"/>
                  </a:lnTo>
                  <a:lnTo>
                    <a:pt x="2152" y="1645"/>
                  </a:lnTo>
                  <a:lnTo>
                    <a:pt x="2165" y="1665"/>
                  </a:lnTo>
                  <a:lnTo>
                    <a:pt x="2180" y="1667"/>
                  </a:lnTo>
                  <a:lnTo>
                    <a:pt x="2191" y="1660"/>
                  </a:lnTo>
                  <a:lnTo>
                    <a:pt x="2203" y="1667"/>
                  </a:lnTo>
                  <a:lnTo>
                    <a:pt x="2220" y="1670"/>
                  </a:lnTo>
                  <a:lnTo>
                    <a:pt x="2250" y="1703"/>
                  </a:lnTo>
                  <a:lnTo>
                    <a:pt x="2267" y="1702"/>
                  </a:lnTo>
                  <a:lnTo>
                    <a:pt x="2274" y="1708"/>
                  </a:lnTo>
                  <a:lnTo>
                    <a:pt x="2277" y="1724"/>
                  </a:lnTo>
                  <a:lnTo>
                    <a:pt x="2292" y="1740"/>
                  </a:lnTo>
                  <a:lnTo>
                    <a:pt x="2298" y="1788"/>
                  </a:lnTo>
                  <a:lnTo>
                    <a:pt x="2311" y="1809"/>
                  </a:lnTo>
                  <a:lnTo>
                    <a:pt x="2328" y="1823"/>
                  </a:lnTo>
                  <a:lnTo>
                    <a:pt x="2349" y="1832"/>
                  </a:lnTo>
                  <a:lnTo>
                    <a:pt x="2367" y="1829"/>
                  </a:lnTo>
                  <a:lnTo>
                    <a:pt x="2370" y="1776"/>
                  </a:lnTo>
                  <a:lnTo>
                    <a:pt x="2375" y="1777"/>
                  </a:lnTo>
                  <a:lnTo>
                    <a:pt x="2382" y="1823"/>
                  </a:lnTo>
                  <a:lnTo>
                    <a:pt x="2396" y="1820"/>
                  </a:lnTo>
                  <a:lnTo>
                    <a:pt x="2402" y="1831"/>
                  </a:lnTo>
                  <a:lnTo>
                    <a:pt x="2414" y="1826"/>
                  </a:lnTo>
                  <a:lnTo>
                    <a:pt x="2415" y="1810"/>
                  </a:lnTo>
                  <a:lnTo>
                    <a:pt x="2408" y="1807"/>
                  </a:lnTo>
                  <a:lnTo>
                    <a:pt x="2409" y="1792"/>
                  </a:lnTo>
                  <a:lnTo>
                    <a:pt x="2403" y="1777"/>
                  </a:lnTo>
                  <a:lnTo>
                    <a:pt x="2407" y="1772"/>
                  </a:lnTo>
                  <a:lnTo>
                    <a:pt x="2405" y="1756"/>
                  </a:lnTo>
                  <a:lnTo>
                    <a:pt x="2407" y="1750"/>
                  </a:lnTo>
                  <a:lnTo>
                    <a:pt x="2402" y="1740"/>
                  </a:lnTo>
                  <a:lnTo>
                    <a:pt x="2392" y="1742"/>
                  </a:lnTo>
                  <a:lnTo>
                    <a:pt x="2403" y="1735"/>
                  </a:lnTo>
                  <a:lnTo>
                    <a:pt x="2405" y="1721"/>
                  </a:lnTo>
                  <a:lnTo>
                    <a:pt x="2402" y="1709"/>
                  </a:lnTo>
                  <a:lnTo>
                    <a:pt x="2406" y="1703"/>
                  </a:lnTo>
                  <a:lnTo>
                    <a:pt x="2407" y="1679"/>
                  </a:lnTo>
                  <a:lnTo>
                    <a:pt x="2401" y="1675"/>
                  </a:lnTo>
                  <a:lnTo>
                    <a:pt x="2388" y="1688"/>
                  </a:lnTo>
                  <a:lnTo>
                    <a:pt x="2383" y="1686"/>
                  </a:lnTo>
                  <a:lnTo>
                    <a:pt x="2376" y="1707"/>
                  </a:lnTo>
                  <a:lnTo>
                    <a:pt x="2369" y="1709"/>
                  </a:lnTo>
                  <a:lnTo>
                    <a:pt x="2370" y="1684"/>
                  </a:lnTo>
                  <a:lnTo>
                    <a:pt x="2389" y="1657"/>
                  </a:lnTo>
                  <a:lnTo>
                    <a:pt x="2393" y="1645"/>
                  </a:lnTo>
                  <a:lnTo>
                    <a:pt x="2385" y="1645"/>
                  </a:lnTo>
                  <a:lnTo>
                    <a:pt x="2371" y="1663"/>
                  </a:lnTo>
                  <a:lnTo>
                    <a:pt x="2366" y="1666"/>
                  </a:lnTo>
                  <a:lnTo>
                    <a:pt x="2372" y="1649"/>
                  </a:lnTo>
                  <a:lnTo>
                    <a:pt x="2373" y="1636"/>
                  </a:lnTo>
                  <a:lnTo>
                    <a:pt x="2355" y="1649"/>
                  </a:lnTo>
                  <a:lnTo>
                    <a:pt x="2347" y="1663"/>
                  </a:lnTo>
                  <a:lnTo>
                    <a:pt x="2341" y="1665"/>
                  </a:lnTo>
                  <a:lnTo>
                    <a:pt x="2349" y="1647"/>
                  </a:lnTo>
                  <a:lnTo>
                    <a:pt x="2359" y="1635"/>
                  </a:lnTo>
                  <a:lnTo>
                    <a:pt x="2369" y="1615"/>
                  </a:lnTo>
                  <a:lnTo>
                    <a:pt x="2339" y="1603"/>
                  </a:lnTo>
                  <a:lnTo>
                    <a:pt x="2336" y="1593"/>
                  </a:lnTo>
                  <a:lnTo>
                    <a:pt x="2312" y="1583"/>
                  </a:lnTo>
                  <a:lnTo>
                    <a:pt x="2311" y="1575"/>
                  </a:lnTo>
                  <a:lnTo>
                    <a:pt x="2270" y="1539"/>
                  </a:lnTo>
                  <a:lnTo>
                    <a:pt x="2262" y="1537"/>
                  </a:lnTo>
                  <a:lnTo>
                    <a:pt x="2247" y="1545"/>
                  </a:lnTo>
                  <a:lnTo>
                    <a:pt x="2241" y="1558"/>
                  </a:lnTo>
                  <a:lnTo>
                    <a:pt x="2238" y="1575"/>
                  </a:lnTo>
                  <a:lnTo>
                    <a:pt x="2230" y="1587"/>
                  </a:lnTo>
                  <a:lnTo>
                    <a:pt x="2238" y="1546"/>
                  </a:lnTo>
                  <a:lnTo>
                    <a:pt x="2228" y="1543"/>
                  </a:lnTo>
                  <a:lnTo>
                    <a:pt x="2229" y="1537"/>
                  </a:lnTo>
                  <a:lnTo>
                    <a:pt x="2265" y="1527"/>
                  </a:lnTo>
                  <a:lnTo>
                    <a:pt x="2262" y="1496"/>
                  </a:lnTo>
                  <a:lnTo>
                    <a:pt x="2232" y="1477"/>
                  </a:lnTo>
                  <a:lnTo>
                    <a:pt x="2218" y="1480"/>
                  </a:lnTo>
                  <a:lnTo>
                    <a:pt x="2190" y="1507"/>
                  </a:lnTo>
                  <a:lnTo>
                    <a:pt x="2188" y="1507"/>
                  </a:lnTo>
                  <a:lnTo>
                    <a:pt x="2188" y="1491"/>
                  </a:lnTo>
                  <a:lnTo>
                    <a:pt x="2169" y="1495"/>
                  </a:lnTo>
                  <a:lnTo>
                    <a:pt x="2176" y="1488"/>
                  </a:lnTo>
                  <a:lnTo>
                    <a:pt x="2182" y="1485"/>
                  </a:lnTo>
                  <a:lnTo>
                    <a:pt x="2174" y="1476"/>
                  </a:lnTo>
                  <a:lnTo>
                    <a:pt x="2199" y="1479"/>
                  </a:lnTo>
                  <a:lnTo>
                    <a:pt x="2215" y="1474"/>
                  </a:lnTo>
                  <a:lnTo>
                    <a:pt x="2228" y="1466"/>
                  </a:lnTo>
                  <a:lnTo>
                    <a:pt x="2244" y="1461"/>
                  </a:lnTo>
                  <a:lnTo>
                    <a:pt x="2254" y="1441"/>
                  </a:lnTo>
                  <a:lnTo>
                    <a:pt x="2245" y="1436"/>
                  </a:lnTo>
                  <a:lnTo>
                    <a:pt x="2226" y="1434"/>
                  </a:lnTo>
                  <a:lnTo>
                    <a:pt x="2216" y="1423"/>
                  </a:lnTo>
                  <a:lnTo>
                    <a:pt x="2201" y="1416"/>
                  </a:lnTo>
                  <a:lnTo>
                    <a:pt x="2181" y="1421"/>
                  </a:lnTo>
                  <a:lnTo>
                    <a:pt x="2169" y="1429"/>
                  </a:lnTo>
                  <a:lnTo>
                    <a:pt x="2161" y="1422"/>
                  </a:lnTo>
                  <a:lnTo>
                    <a:pt x="2177" y="1416"/>
                  </a:lnTo>
                  <a:lnTo>
                    <a:pt x="2185" y="1406"/>
                  </a:lnTo>
                  <a:lnTo>
                    <a:pt x="2164" y="1398"/>
                  </a:lnTo>
                  <a:lnTo>
                    <a:pt x="2185" y="1393"/>
                  </a:lnTo>
                  <a:lnTo>
                    <a:pt x="2197" y="1407"/>
                  </a:lnTo>
                  <a:lnTo>
                    <a:pt x="2213" y="1408"/>
                  </a:lnTo>
                  <a:lnTo>
                    <a:pt x="2231" y="1390"/>
                  </a:lnTo>
                  <a:lnTo>
                    <a:pt x="2238" y="1380"/>
                  </a:lnTo>
                  <a:lnTo>
                    <a:pt x="2262" y="1367"/>
                  </a:lnTo>
                  <a:lnTo>
                    <a:pt x="2256" y="1340"/>
                  </a:lnTo>
                  <a:lnTo>
                    <a:pt x="2271" y="1352"/>
                  </a:lnTo>
                  <a:lnTo>
                    <a:pt x="2280" y="1354"/>
                  </a:lnTo>
                  <a:lnTo>
                    <a:pt x="2283" y="1322"/>
                  </a:lnTo>
                  <a:lnTo>
                    <a:pt x="2292" y="1318"/>
                  </a:lnTo>
                  <a:lnTo>
                    <a:pt x="2299" y="1319"/>
                  </a:lnTo>
                  <a:lnTo>
                    <a:pt x="2302" y="1343"/>
                  </a:lnTo>
                  <a:lnTo>
                    <a:pt x="2347" y="1391"/>
                  </a:lnTo>
                  <a:lnTo>
                    <a:pt x="2376" y="1405"/>
                  </a:lnTo>
                  <a:lnTo>
                    <a:pt x="2388" y="1404"/>
                  </a:lnTo>
                  <a:lnTo>
                    <a:pt x="2393" y="1390"/>
                  </a:lnTo>
                  <a:lnTo>
                    <a:pt x="2407" y="1384"/>
                  </a:lnTo>
                  <a:lnTo>
                    <a:pt x="2423" y="1366"/>
                  </a:lnTo>
                  <a:lnTo>
                    <a:pt x="2439" y="1372"/>
                  </a:lnTo>
                  <a:lnTo>
                    <a:pt x="2459" y="1371"/>
                  </a:lnTo>
                  <a:lnTo>
                    <a:pt x="2467" y="1364"/>
                  </a:lnTo>
                  <a:lnTo>
                    <a:pt x="2464" y="1354"/>
                  </a:lnTo>
                  <a:lnTo>
                    <a:pt x="2465" y="1329"/>
                  </a:lnTo>
                  <a:lnTo>
                    <a:pt x="2473" y="1315"/>
                  </a:lnTo>
                  <a:lnTo>
                    <a:pt x="2473" y="1308"/>
                  </a:lnTo>
                  <a:lnTo>
                    <a:pt x="2421" y="1284"/>
                  </a:lnTo>
                  <a:lnTo>
                    <a:pt x="2412" y="1275"/>
                  </a:lnTo>
                  <a:lnTo>
                    <a:pt x="2392" y="1279"/>
                  </a:lnTo>
                  <a:lnTo>
                    <a:pt x="2376" y="1274"/>
                  </a:lnTo>
                  <a:lnTo>
                    <a:pt x="2377" y="1267"/>
                  </a:lnTo>
                  <a:lnTo>
                    <a:pt x="2383" y="1265"/>
                  </a:lnTo>
                  <a:lnTo>
                    <a:pt x="2381" y="1255"/>
                  </a:lnTo>
                  <a:lnTo>
                    <a:pt x="2390" y="1244"/>
                  </a:lnTo>
                  <a:lnTo>
                    <a:pt x="2389" y="1233"/>
                  </a:lnTo>
                  <a:lnTo>
                    <a:pt x="2371" y="1231"/>
                  </a:lnTo>
                  <a:lnTo>
                    <a:pt x="2399" y="1220"/>
                  </a:lnTo>
                  <a:lnTo>
                    <a:pt x="2393" y="1188"/>
                  </a:lnTo>
                  <a:lnTo>
                    <a:pt x="2403" y="1191"/>
                  </a:lnTo>
                  <a:lnTo>
                    <a:pt x="2410" y="1200"/>
                  </a:lnTo>
                  <a:lnTo>
                    <a:pt x="2433" y="1198"/>
                  </a:lnTo>
                  <a:lnTo>
                    <a:pt x="2450" y="1203"/>
                  </a:lnTo>
                  <a:lnTo>
                    <a:pt x="2463" y="1200"/>
                  </a:lnTo>
                  <a:lnTo>
                    <a:pt x="2474" y="1207"/>
                  </a:lnTo>
                  <a:lnTo>
                    <a:pt x="2488" y="1237"/>
                  </a:lnTo>
                  <a:lnTo>
                    <a:pt x="2510" y="1242"/>
                  </a:lnTo>
                  <a:lnTo>
                    <a:pt x="2533" y="1208"/>
                  </a:lnTo>
                  <a:lnTo>
                    <a:pt x="2530" y="1196"/>
                  </a:lnTo>
                  <a:lnTo>
                    <a:pt x="2522" y="1185"/>
                  </a:lnTo>
                  <a:lnTo>
                    <a:pt x="2515" y="1167"/>
                  </a:lnTo>
                  <a:lnTo>
                    <a:pt x="2495" y="1178"/>
                  </a:lnTo>
                  <a:lnTo>
                    <a:pt x="2482" y="1169"/>
                  </a:lnTo>
                  <a:lnTo>
                    <a:pt x="2458" y="1164"/>
                  </a:lnTo>
                  <a:lnTo>
                    <a:pt x="2442" y="1167"/>
                  </a:lnTo>
                  <a:lnTo>
                    <a:pt x="2442" y="1163"/>
                  </a:lnTo>
                  <a:lnTo>
                    <a:pt x="2452" y="1159"/>
                  </a:lnTo>
                  <a:lnTo>
                    <a:pt x="2456" y="1103"/>
                  </a:lnTo>
                  <a:lnTo>
                    <a:pt x="2450" y="1096"/>
                  </a:lnTo>
                  <a:lnTo>
                    <a:pt x="2439" y="1093"/>
                  </a:lnTo>
                  <a:lnTo>
                    <a:pt x="2426" y="1104"/>
                  </a:lnTo>
                  <a:lnTo>
                    <a:pt x="2416" y="1106"/>
                  </a:lnTo>
                  <a:lnTo>
                    <a:pt x="2427" y="1089"/>
                  </a:lnTo>
                  <a:lnTo>
                    <a:pt x="2450" y="1080"/>
                  </a:lnTo>
                  <a:lnTo>
                    <a:pt x="2461" y="1082"/>
                  </a:lnTo>
                  <a:lnTo>
                    <a:pt x="2459" y="1068"/>
                  </a:lnTo>
                  <a:lnTo>
                    <a:pt x="2421" y="1028"/>
                  </a:lnTo>
                  <a:lnTo>
                    <a:pt x="2401" y="1027"/>
                  </a:lnTo>
                  <a:lnTo>
                    <a:pt x="2390" y="1017"/>
                  </a:lnTo>
                  <a:lnTo>
                    <a:pt x="2419" y="1019"/>
                  </a:lnTo>
                  <a:lnTo>
                    <a:pt x="2402" y="1001"/>
                  </a:lnTo>
                  <a:lnTo>
                    <a:pt x="2482" y="1045"/>
                  </a:lnTo>
                  <a:lnTo>
                    <a:pt x="2489" y="1056"/>
                  </a:lnTo>
                  <a:lnTo>
                    <a:pt x="2491" y="1075"/>
                  </a:lnTo>
                  <a:lnTo>
                    <a:pt x="2503" y="1082"/>
                  </a:lnTo>
                  <a:lnTo>
                    <a:pt x="2510" y="1079"/>
                  </a:lnTo>
                  <a:lnTo>
                    <a:pt x="2512" y="970"/>
                  </a:lnTo>
                  <a:lnTo>
                    <a:pt x="2489" y="937"/>
                  </a:lnTo>
                  <a:lnTo>
                    <a:pt x="2477" y="939"/>
                  </a:lnTo>
                  <a:lnTo>
                    <a:pt x="2469" y="937"/>
                  </a:lnTo>
                  <a:lnTo>
                    <a:pt x="2458" y="928"/>
                  </a:lnTo>
                  <a:lnTo>
                    <a:pt x="2442" y="926"/>
                  </a:lnTo>
                  <a:lnTo>
                    <a:pt x="2442" y="920"/>
                  </a:lnTo>
                  <a:lnTo>
                    <a:pt x="2478" y="916"/>
                  </a:lnTo>
                  <a:lnTo>
                    <a:pt x="2489" y="909"/>
                  </a:lnTo>
                  <a:lnTo>
                    <a:pt x="2500" y="907"/>
                  </a:lnTo>
                  <a:lnTo>
                    <a:pt x="2502" y="898"/>
                  </a:lnTo>
                  <a:lnTo>
                    <a:pt x="2494" y="876"/>
                  </a:lnTo>
                  <a:lnTo>
                    <a:pt x="2482" y="873"/>
                  </a:lnTo>
                  <a:lnTo>
                    <a:pt x="2464" y="877"/>
                  </a:lnTo>
                  <a:lnTo>
                    <a:pt x="2442" y="860"/>
                  </a:lnTo>
                  <a:lnTo>
                    <a:pt x="2462" y="888"/>
                  </a:lnTo>
                  <a:lnTo>
                    <a:pt x="2452" y="887"/>
                  </a:lnTo>
                  <a:lnTo>
                    <a:pt x="2441" y="873"/>
                  </a:lnTo>
                  <a:lnTo>
                    <a:pt x="2433" y="867"/>
                  </a:lnTo>
                  <a:lnTo>
                    <a:pt x="2439" y="885"/>
                  </a:lnTo>
                  <a:lnTo>
                    <a:pt x="2425" y="880"/>
                  </a:lnTo>
                  <a:lnTo>
                    <a:pt x="2423" y="873"/>
                  </a:lnTo>
                  <a:lnTo>
                    <a:pt x="2412" y="871"/>
                  </a:lnTo>
                  <a:lnTo>
                    <a:pt x="2414" y="850"/>
                  </a:lnTo>
                  <a:lnTo>
                    <a:pt x="2415" y="846"/>
                  </a:lnTo>
                  <a:lnTo>
                    <a:pt x="2412" y="836"/>
                  </a:lnTo>
                  <a:lnTo>
                    <a:pt x="2384" y="839"/>
                  </a:lnTo>
                  <a:lnTo>
                    <a:pt x="2369" y="831"/>
                  </a:lnTo>
                  <a:lnTo>
                    <a:pt x="2376" y="825"/>
                  </a:lnTo>
                  <a:lnTo>
                    <a:pt x="2406" y="832"/>
                  </a:lnTo>
                  <a:lnTo>
                    <a:pt x="2398" y="825"/>
                  </a:lnTo>
                  <a:lnTo>
                    <a:pt x="2405" y="817"/>
                  </a:lnTo>
                  <a:lnTo>
                    <a:pt x="2391" y="813"/>
                  </a:lnTo>
                  <a:lnTo>
                    <a:pt x="2387" y="802"/>
                  </a:lnTo>
                  <a:lnTo>
                    <a:pt x="2381" y="801"/>
                  </a:lnTo>
                  <a:lnTo>
                    <a:pt x="2373" y="813"/>
                  </a:lnTo>
                  <a:lnTo>
                    <a:pt x="2373" y="801"/>
                  </a:lnTo>
                  <a:lnTo>
                    <a:pt x="2365" y="779"/>
                  </a:lnTo>
                  <a:lnTo>
                    <a:pt x="2376" y="770"/>
                  </a:lnTo>
                  <a:lnTo>
                    <a:pt x="2377" y="761"/>
                  </a:lnTo>
                  <a:lnTo>
                    <a:pt x="2392" y="756"/>
                  </a:lnTo>
                  <a:lnTo>
                    <a:pt x="2410" y="787"/>
                  </a:lnTo>
                  <a:lnTo>
                    <a:pt x="2425" y="775"/>
                  </a:lnTo>
                  <a:lnTo>
                    <a:pt x="2433" y="763"/>
                  </a:lnTo>
                  <a:lnTo>
                    <a:pt x="2453" y="756"/>
                  </a:lnTo>
                  <a:lnTo>
                    <a:pt x="2414" y="746"/>
                  </a:lnTo>
                  <a:lnTo>
                    <a:pt x="2419" y="740"/>
                  </a:lnTo>
                  <a:lnTo>
                    <a:pt x="2451" y="745"/>
                  </a:lnTo>
                  <a:lnTo>
                    <a:pt x="2459" y="737"/>
                  </a:lnTo>
                  <a:lnTo>
                    <a:pt x="2457" y="734"/>
                  </a:lnTo>
                  <a:lnTo>
                    <a:pt x="2411" y="723"/>
                  </a:lnTo>
                  <a:lnTo>
                    <a:pt x="2504" y="734"/>
                  </a:lnTo>
                  <a:lnTo>
                    <a:pt x="2564" y="759"/>
                  </a:lnTo>
                  <a:lnTo>
                    <a:pt x="2575" y="743"/>
                  </a:lnTo>
                  <a:lnTo>
                    <a:pt x="2573" y="649"/>
                  </a:lnTo>
                  <a:lnTo>
                    <a:pt x="2570" y="647"/>
                  </a:lnTo>
                  <a:lnTo>
                    <a:pt x="2565" y="651"/>
                  </a:lnTo>
                  <a:lnTo>
                    <a:pt x="2545" y="637"/>
                  </a:lnTo>
                  <a:lnTo>
                    <a:pt x="2538" y="646"/>
                  </a:lnTo>
                  <a:lnTo>
                    <a:pt x="2538" y="664"/>
                  </a:lnTo>
                  <a:lnTo>
                    <a:pt x="2533" y="666"/>
                  </a:lnTo>
                  <a:lnTo>
                    <a:pt x="2522" y="663"/>
                  </a:lnTo>
                  <a:lnTo>
                    <a:pt x="2522" y="647"/>
                  </a:lnTo>
                  <a:lnTo>
                    <a:pt x="2504" y="634"/>
                  </a:lnTo>
                  <a:lnTo>
                    <a:pt x="2463" y="630"/>
                  </a:lnTo>
                  <a:lnTo>
                    <a:pt x="2481" y="627"/>
                  </a:lnTo>
                  <a:lnTo>
                    <a:pt x="2479" y="619"/>
                  </a:lnTo>
                  <a:lnTo>
                    <a:pt x="2459" y="609"/>
                  </a:lnTo>
                  <a:lnTo>
                    <a:pt x="2468" y="607"/>
                  </a:lnTo>
                  <a:lnTo>
                    <a:pt x="2468" y="597"/>
                  </a:lnTo>
                  <a:lnTo>
                    <a:pt x="2482" y="598"/>
                  </a:lnTo>
                  <a:lnTo>
                    <a:pt x="2459" y="580"/>
                  </a:lnTo>
                  <a:lnTo>
                    <a:pt x="2456" y="573"/>
                  </a:lnTo>
                  <a:lnTo>
                    <a:pt x="2463" y="558"/>
                  </a:lnTo>
                  <a:lnTo>
                    <a:pt x="2477" y="566"/>
                  </a:lnTo>
                  <a:lnTo>
                    <a:pt x="2499" y="566"/>
                  </a:lnTo>
                  <a:lnTo>
                    <a:pt x="2526" y="592"/>
                  </a:lnTo>
                  <a:lnTo>
                    <a:pt x="2538" y="585"/>
                  </a:lnTo>
                  <a:lnTo>
                    <a:pt x="2537" y="567"/>
                  </a:lnTo>
                  <a:lnTo>
                    <a:pt x="2528" y="555"/>
                  </a:lnTo>
                  <a:lnTo>
                    <a:pt x="2464" y="521"/>
                  </a:lnTo>
                  <a:lnTo>
                    <a:pt x="2463" y="509"/>
                  </a:lnTo>
                  <a:lnTo>
                    <a:pt x="2455" y="503"/>
                  </a:lnTo>
                  <a:lnTo>
                    <a:pt x="2445" y="510"/>
                  </a:lnTo>
                  <a:lnTo>
                    <a:pt x="2422" y="571"/>
                  </a:lnTo>
                  <a:lnTo>
                    <a:pt x="2411" y="572"/>
                  </a:lnTo>
                  <a:lnTo>
                    <a:pt x="2403" y="556"/>
                  </a:lnTo>
                  <a:lnTo>
                    <a:pt x="2417" y="498"/>
                  </a:lnTo>
                  <a:lnTo>
                    <a:pt x="2427" y="483"/>
                  </a:lnTo>
                  <a:lnTo>
                    <a:pt x="2429" y="473"/>
                  </a:lnTo>
                  <a:lnTo>
                    <a:pt x="2426" y="462"/>
                  </a:lnTo>
                  <a:lnTo>
                    <a:pt x="2447" y="353"/>
                  </a:lnTo>
                  <a:lnTo>
                    <a:pt x="2434" y="355"/>
                  </a:lnTo>
                  <a:lnTo>
                    <a:pt x="2429" y="348"/>
                  </a:lnTo>
                  <a:lnTo>
                    <a:pt x="2441" y="346"/>
                  </a:lnTo>
                  <a:lnTo>
                    <a:pt x="2442" y="323"/>
                  </a:lnTo>
                  <a:lnTo>
                    <a:pt x="2439" y="315"/>
                  </a:lnTo>
                  <a:lnTo>
                    <a:pt x="2442" y="308"/>
                  </a:lnTo>
                  <a:lnTo>
                    <a:pt x="2450" y="311"/>
                  </a:lnTo>
                  <a:lnTo>
                    <a:pt x="2467" y="296"/>
                  </a:lnTo>
                  <a:lnTo>
                    <a:pt x="2482" y="304"/>
                  </a:lnTo>
                  <a:lnTo>
                    <a:pt x="2497" y="287"/>
                  </a:lnTo>
                  <a:lnTo>
                    <a:pt x="2494" y="233"/>
                  </a:lnTo>
                  <a:lnTo>
                    <a:pt x="2497" y="236"/>
                  </a:lnTo>
                  <a:lnTo>
                    <a:pt x="2507" y="228"/>
                  </a:lnTo>
                  <a:lnTo>
                    <a:pt x="2508" y="235"/>
                  </a:lnTo>
                  <a:lnTo>
                    <a:pt x="2512" y="233"/>
                  </a:lnTo>
                  <a:lnTo>
                    <a:pt x="2511" y="214"/>
                  </a:lnTo>
                  <a:lnTo>
                    <a:pt x="2517" y="200"/>
                  </a:lnTo>
                  <a:lnTo>
                    <a:pt x="2526" y="197"/>
                  </a:lnTo>
                  <a:lnTo>
                    <a:pt x="2526" y="214"/>
                  </a:lnTo>
                  <a:lnTo>
                    <a:pt x="2534" y="185"/>
                  </a:lnTo>
                  <a:lnTo>
                    <a:pt x="2511" y="182"/>
                  </a:lnTo>
                  <a:lnTo>
                    <a:pt x="2499" y="224"/>
                  </a:lnTo>
                  <a:lnTo>
                    <a:pt x="2510" y="156"/>
                  </a:lnTo>
                  <a:lnTo>
                    <a:pt x="2505" y="149"/>
                  </a:lnTo>
                  <a:lnTo>
                    <a:pt x="2513" y="90"/>
                  </a:lnTo>
                  <a:lnTo>
                    <a:pt x="2522" y="70"/>
                  </a:lnTo>
                  <a:lnTo>
                    <a:pt x="2529" y="64"/>
                  </a:lnTo>
                  <a:lnTo>
                    <a:pt x="2559" y="75"/>
                  </a:lnTo>
                  <a:lnTo>
                    <a:pt x="2581" y="67"/>
                  </a:lnTo>
                  <a:lnTo>
                    <a:pt x="2593" y="47"/>
                  </a:lnTo>
                  <a:lnTo>
                    <a:pt x="2594" y="34"/>
                  </a:lnTo>
                  <a:lnTo>
                    <a:pt x="2603" y="19"/>
                  </a:lnTo>
                  <a:lnTo>
                    <a:pt x="2605" y="5"/>
                  </a:lnTo>
                  <a:lnTo>
                    <a:pt x="2608" y="0"/>
                  </a:lnTo>
                  <a:lnTo>
                    <a:pt x="2508" y="0"/>
                  </a:lnTo>
                  <a:lnTo>
                    <a:pt x="2492" y="22"/>
                  </a:lnTo>
                  <a:lnTo>
                    <a:pt x="2486" y="41"/>
                  </a:lnTo>
                  <a:lnTo>
                    <a:pt x="2486" y="53"/>
                  </a:lnTo>
                  <a:lnTo>
                    <a:pt x="2496" y="57"/>
                  </a:lnTo>
                  <a:lnTo>
                    <a:pt x="2480" y="68"/>
                  </a:lnTo>
                  <a:lnTo>
                    <a:pt x="2472" y="45"/>
                  </a:lnTo>
                  <a:lnTo>
                    <a:pt x="2463" y="42"/>
                  </a:lnTo>
                  <a:lnTo>
                    <a:pt x="2471" y="17"/>
                  </a:lnTo>
                  <a:lnTo>
                    <a:pt x="2472" y="7"/>
                  </a:lnTo>
                  <a:lnTo>
                    <a:pt x="2469" y="0"/>
                  </a:lnTo>
                  <a:lnTo>
                    <a:pt x="387" y="0"/>
                  </a:lnTo>
                  <a:lnTo>
                    <a:pt x="370" y="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5" name="Freeform 795"/>
            <p:cNvSpPr>
              <a:spLocks/>
            </p:cNvSpPr>
            <p:nvPr/>
          </p:nvSpPr>
          <p:spPr bwMode="auto">
            <a:xfrm>
              <a:off x="2897071" y="1085850"/>
              <a:ext cx="1263045" cy="1442016"/>
            </a:xfrm>
            <a:custGeom>
              <a:avLst/>
              <a:gdLst>
                <a:gd name="T0" fmla="*/ 0 w 2608"/>
                <a:gd name="T1" fmla="*/ 0 h 3013"/>
                <a:gd name="T2" fmla="*/ 0 w 2608"/>
                <a:gd name="T3" fmla="*/ 0 h 3013"/>
                <a:gd name="T4" fmla="*/ 0 w 2608"/>
                <a:gd name="T5" fmla="*/ 1 h 3013"/>
                <a:gd name="T6" fmla="*/ 0 w 2608"/>
                <a:gd name="T7" fmla="*/ 1 h 3013"/>
                <a:gd name="T8" fmla="*/ 0 w 2608"/>
                <a:gd name="T9" fmla="*/ 1 h 3013"/>
                <a:gd name="T10" fmla="*/ 0 w 2608"/>
                <a:gd name="T11" fmla="*/ 1 h 3013"/>
                <a:gd name="T12" fmla="*/ 1 w 2608"/>
                <a:gd name="T13" fmla="*/ 1 h 3013"/>
                <a:gd name="T14" fmla="*/ 1 w 2608"/>
                <a:gd name="T15" fmla="*/ 1 h 3013"/>
                <a:gd name="T16" fmla="*/ 1 w 2608"/>
                <a:gd name="T17" fmla="*/ 1 h 3013"/>
                <a:gd name="T18" fmla="*/ 1 w 2608"/>
                <a:gd name="T19" fmla="*/ 2 h 3013"/>
                <a:gd name="T20" fmla="*/ 1 w 2608"/>
                <a:gd name="T21" fmla="*/ 2 h 3013"/>
                <a:gd name="T22" fmla="*/ 1 w 2608"/>
                <a:gd name="T23" fmla="*/ 2 h 3013"/>
                <a:gd name="T24" fmla="*/ 1 w 2608"/>
                <a:gd name="T25" fmla="*/ 2 h 3013"/>
                <a:gd name="T26" fmla="*/ 1 w 2608"/>
                <a:gd name="T27" fmla="*/ 3 h 3013"/>
                <a:gd name="T28" fmla="*/ 1 w 2608"/>
                <a:gd name="T29" fmla="*/ 3 h 3013"/>
                <a:gd name="T30" fmla="*/ 1 w 2608"/>
                <a:gd name="T31" fmla="*/ 3 h 3013"/>
                <a:gd name="T32" fmla="*/ 1 w 2608"/>
                <a:gd name="T33" fmla="*/ 3 h 3013"/>
                <a:gd name="T34" fmla="*/ 1 w 2608"/>
                <a:gd name="T35" fmla="*/ 3 h 3013"/>
                <a:gd name="T36" fmla="*/ 1 w 2608"/>
                <a:gd name="T37" fmla="*/ 3 h 3013"/>
                <a:gd name="T38" fmla="*/ 1 w 2608"/>
                <a:gd name="T39" fmla="*/ 3 h 3013"/>
                <a:gd name="T40" fmla="*/ 1 w 2608"/>
                <a:gd name="T41" fmla="*/ 3 h 3013"/>
                <a:gd name="T42" fmla="*/ 1 w 2608"/>
                <a:gd name="T43" fmla="*/ 4 h 3013"/>
                <a:gd name="T44" fmla="*/ 2 w 2608"/>
                <a:gd name="T45" fmla="*/ 4 h 3013"/>
                <a:gd name="T46" fmla="*/ 2 w 2608"/>
                <a:gd name="T47" fmla="*/ 4 h 3013"/>
                <a:gd name="T48" fmla="*/ 2 w 2608"/>
                <a:gd name="T49" fmla="*/ 4 h 3013"/>
                <a:gd name="T50" fmla="*/ 2 w 2608"/>
                <a:gd name="T51" fmla="*/ 4 h 3013"/>
                <a:gd name="T52" fmla="*/ 2 w 2608"/>
                <a:gd name="T53" fmla="*/ 4 h 3013"/>
                <a:gd name="T54" fmla="*/ 2 w 2608"/>
                <a:gd name="T55" fmla="*/ 4 h 3013"/>
                <a:gd name="T56" fmla="*/ 2 w 2608"/>
                <a:gd name="T57" fmla="*/ 4 h 3013"/>
                <a:gd name="T58" fmla="*/ 2 w 2608"/>
                <a:gd name="T59" fmla="*/ 4 h 3013"/>
                <a:gd name="T60" fmla="*/ 2 w 2608"/>
                <a:gd name="T61" fmla="*/ 4 h 3013"/>
                <a:gd name="T62" fmla="*/ 2 w 2608"/>
                <a:gd name="T63" fmla="*/ 3 h 3013"/>
                <a:gd name="T64" fmla="*/ 2 w 2608"/>
                <a:gd name="T65" fmla="*/ 3 h 3013"/>
                <a:gd name="T66" fmla="*/ 2 w 2608"/>
                <a:gd name="T67" fmla="*/ 3 h 3013"/>
                <a:gd name="T68" fmla="*/ 2 w 2608"/>
                <a:gd name="T69" fmla="*/ 3 h 3013"/>
                <a:gd name="T70" fmla="*/ 2 w 2608"/>
                <a:gd name="T71" fmla="*/ 3 h 3013"/>
                <a:gd name="T72" fmla="*/ 2 w 2608"/>
                <a:gd name="T73" fmla="*/ 3 h 3013"/>
                <a:gd name="T74" fmla="*/ 3 w 2608"/>
                <a:gd name="T75" fmla="*/ 3 h 3013"/>
                <a:gd name="T76" fmla="*/ 3 w 2608"/>
                <a:gd name="T77" fmla="*/ 3 h 3013"/>
                <a:gd name="T78" fmla="*/ 3 w 2608"/>
                <a:gd name="T79" fmla="*/ 3 h 3013"/>
                <a:gd name="T80" fmla="*/ 3 w 2608"/>
                <a:gd name="T81" fmla="*/ 3 h 3013"/>
                <a:gd name="T82" fmla="*/ 3 w 2608"/>
                <a:gd name="T83" fmla="*/ 3 h 3013"/>
                <a:gd name="T84" fmla="*/ 3 w 2608"/>
                <a:gd name="T85" fmla="*/ 3 h 3013"/>
                <a:gd name="T86" fmla="*/ 3 w 2608"/>
                <a:gd name="T87" fmla="*/ 3 h 3013"/>
                <a:gd name="T88" fmla="*/ 3 w 2608"/>
                <a:gd name="T89" fmla="*/ 3 h 3013"/>
                <a:gd name="T90" fmla="*/ 3 w 2608"/>
                <a:gd name="T91" fmla="*/ 3 h 3013"/>
                <a:gd name="T92" fmla="*/ 3 w 2608"/>
                <a:gd name="T93" fmla="*/ 2 h 3013"/>
                <a:gd name="T94" fmla="*/ 3 w 2608"/>
                <a:gd name="T95" fmla="*/ 2 h 3013"/>
                <a:gd name="T96" fmla="*/ 3 w 2608"/>
                <a:gd name="T97" fmla="*/ 2 h 3013"/>
                <a:gd name="T98" fmla="*/ 3 w 2608"/>
                <a:gd name="T99" fmla="*/ 2 h 3013"/>
                <a:gd name="T100" fmla="*/ 3 w 2608"/>
                <a:gd name="T101" fmla="*/ 2 h 3013"/>
                <a:gd name="T102" fmla="*/ 3 w 2608"/>
                <a:gd name="T103" fmla="*/ 2 h 3013"/>
                <a:gd name="T104" fmla="*/ 3 w 2608"/>
                <a:gd name="T105" fmla="*/ 2 h 3013"/>
                <a:gd name="T106" fmla="*/ 3 w 2608"/>
                <a:gd name="T107" fmla="*/ 2 h 3013"/>
                <a:gd name="T108" fmla="*/ 3 w 2608"/>
                <a:gd name="T109" fmla="*/ 2 h 3013"/>
                <a:gd name="T110" fmla="*/ 3 w 2608"/>
                <a:gd name="T111" fmla="*/ 1 h 3013"/>
                <a:gd name="T112" fmla="*/ 3 w 2608"/>
                <a:gd name="T113" fmla="*/ 1 h 3013"/>
                <a:gd name="T114" fmla="*/ 3 w 2608"/>
                <a:gd name="T115" fmla="*/ 1 h 3013"/>
                <a:gd name="T116" fmla="*/ 4 w 2608"/>
                <a:gd name="T117" fmla="*/ 1 h 3013"/>
                <a:gd name="T118" fmla="*/ 3 w 2608"/>
                <a:gd name="T119" fmla="*/ 1 h 3013"/>
                <a:gd name="T120" fmla="*/ 3 w 2608"/>
                <a:gd name="T121" fmla="*/ 0 h 3013"/>
                <a:gd name="T122" fmla="*/ 3 w 2608"/>
                <a:gd name="T123" fmla="*/ 0 h 3013"/>
                <a:gd name="T124" fmla="*/ 3 w 2608"/>
                <a:gd name="T125" fmla="*/ 0 h 30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8"/>
                <a:gd name="T190" fmla="*/ 0 h 3013"/>
                <a:gd name="T191" fmla="*/ 2608 w 2608"/>
                <a:gd name="T192" fmla="*/ 3013 h 301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8" h="3013">
                  <a:moveTo>
                    <a:pt x="370" y="16"/>
                  </a:moveTo>
                  <a:lnTo>
                    <a:pt x="382" y="25"/>
                  </a:lnTo>
                  <a:lnTo>
                    <a:pt x="392" y="23"/>
                  </a:lnTo>
                  <a:lnTo>
                    <a:pt x="402" y="44"/>
                  </a:lnTo>
                  <a:lnTo>
                    <a:pt x="395" y="55"/>
                  </a:lnTo>
                  <a:lnTo>
                    <a:pt x="381" y="58"/>
                  </a:lnTo>
                  <a:lnTo>
                    <a:pt x="368" y="53"/>
                  </a:lnTo>
                  <a:lnTo>
                    <a:pt x="363" y="81"/>
                  </a:lnTo>
                  <a:lnTo>
                    <a:pt x="370" y="87"/>
                  </a:lnTo>
                  <a:lnTo>
                    <a:pt x="381" y="113"/>
                  </a:lnTo>
                  <a:lnTo>
                    <a:pt x="382" y="135"/>
                  </a:lnTo>
                  <a:lnTo>
                    <a:pt x="365" y="157"/>
                  </a:lnTo>
                  <a:lnTo>
                    <a:pt x="359" y="175"/>
                  </a:lnTo>
                  <a:lnTo>
                    <a:pt x="350" y="183"/>
                  </a:lnTo>
                  <a:lnTo>
                    <a:pt x="325" y="238"/>
                  </a:lnTo>
                  <a:lnTo>
                    <a:pt x="317" y="243"/>
                  </a:lnTo>
                  <a:lnTo>
                    <a:pt x="314" y="239"/>
                  </a:lnTo>
                  <a:lnTo>
                    <a:pt x="304" y="239"/>
                  </a:lnTo>
                  <a:lnTo>
                    <a:pt x="288" y="232"/>
                  </a:lnTo>
                  <a:lnTo>
                    <a:pt x="277" y="239"/>
                  </a:lnTo>
                  <a:lnTo>
                    <a:pt x="269" y="222"/>
                  </a:lnTo>
                  <a:lnTo>
                    <a:pt x="238" y="236"/>
                  </a:lnTo>
                  <a:lnTo>
                    <a:pt x="237" y="244"/>
                  </a:lnTo>
                  <a:lnTo>
                    <a:pt x="226" y="239"/>
                  </a:lnTo>
                  <a:lnTo>
                    <a:pt x="199" y="245"/>
                  </a:lnTo>
                  <a:lnTo>
                    <a:pt x="169" y="271"/>
                  </a:lnTo>
                  <a:lnTo>
                    <a:pt x="174" y="280"/>
                  </a:lnTo>
                  <a:lnTo>
                    <a:pt x="188" y="285"/>
                  </a:lnTo>
                  <a:lnTo>
                    <a:pt x="186" y="295"/>
                  </a:lnTo>
                  <a:lnTo>
                    <a:pt x="172" y="290"/>
                  </a:lnTo>
                  <a:lnTo>
                    <a:pt x="166" y="294"/>
                  </a:lnTo>
                  <a:lnTo>
                    <a:pt x="164" y="302"/>
                  </a:lnTo>
                  <a:lnTo>
                    <a:pt x="158" y="306"/>
                  </a:lnTo>
                  <a:lnTo>
                    <a:pt x="134" y="308"/>
                  </a:lnTo>
                  <a:lnTo>
                    <a:pt x="122" y="319"/>
                  </a:lnTo>
                  <a:lnTo>
                    <a:pt x="99" y="326"/>
                  </a:lnTo>
                  <a:lnTo>
                    <a:pt x="91" y="353"/>
                  </a:lnTo>
                  <a:lnTo>
                    <a:pt x="76" y="346"/>
                  </a:lnTo>
                  <a:lnTo>
                    <a:pt x="58" y="351"/>
                  </a:lnTo>
                  <a:lnTo>
                    <a:pt x="50" y="364"/>
                  </a:lnTo>
                  <a:lnTo>
                    <a:pt x="28" y="372"/>
                  </a:lnTo>
                  <a:lnTo>
                    <a:pt x="16" y="382"/>
                  </a:lnTo>
                  <a:lnTo>
                    <a:pt x="14" y="399"/>
                  </a:lnTo>
                  <a:lnTo>
                    <a:pt x="6" y="417"/>
                  </a:lnTo>
                  <a:lnTo>
                    <a:pt x="7" y="425"/>
                  </a:lnTo>
                  <a:lnTo>
                    <a:pt x="24" y="429"/>
                  </a:lnTo>
                  <a:lnTo>
                    <a:pt x="13" y="433"/>
                  </a:lnTo>
                  <a:lnTo>
                    <a:pt x="10" y="452"/>
                  </a:lnTo>
                  <a:lnTo>
                    <a:pt x="0" y="455"/>
                  </a:lnTo>
                  <a:lnTo>
                    <a:pt x="5" y="465"/>
                  </a:lnTo>
                  <a:lnTo>
                    <a:pt x="17" y="478"/>
                  </a:lnTo>
                  <a:lnTo>
                    <a:pt x="29" y="483"/>
                  </a:lnTo>
                  <a:lnTo>
                    <a:pt x="33" y="492"/>
                  </a:lnTo>
                  <a:lnTo>
                    <a:pt x="32" y="503"/>
                  </a:lnTo>
                  <a:lnTo>
                    <a:pt x="35" y="508"/>
                  </a:lnTo>
                  <a:lnTo>
                    <a:pt x="50" y="516"/>
                  </a:lnTo>
                  <a:lnTo>
                    <a:pt x="56" y="514"/>
                  </a:lnTo>
                  <a:lnTo>
                    <a:pt x="67" y="522"/>
                  </a:lnTo>
                  <a:lnTo>
                    <a:pt x="80" y="522"/>
                  </a:lnTo>
                  <a:lnTo>
                    <a:pt x="77" y="533"/>
                  </a:lnTo>
                  <a:lnTo>
                    <a:pt x="81" y="544"/>
                  </a:lnTo>
                  <a:lnTo>
                    <a:pt x="134" y="527"/>
                  </a:lnTo>
                  <a:lnTo>
                    <a:pt x="116" y="551"/>
                  </a:lnTo>
                  <a:lnTo>
                    <a:pt x="112" y="567"/>
                  </a:lnTo>
                  <a:lnTo>
                    <a:pt x="139" y="567"/>
                  </a:lnTo>
                  <a:lnTo>
                    <a:pt x="156" y="557"/>
                  </a:lnTo>
                  <a:lnTo>
                    <a:pt x="156" y="564"/>
                  </a:lnTo>
                  <a:lnTo>
                    <a:pt x="133" y="582"/>
                  </a:lnTo>
                  <a:lnTo>
                    <a:pt x="137" y="595"/>
                  </a:lnTo>
                  <a:lnTo>
                    <a:pt x="184" y="611"/>
                  </a:lnTo>
                  <a:lnTo>
                    <a:pt x="204" y="602"/>
                  </a:lnTo>
                  <a:lnTo>
                    <a:pt x="205" y="589"/>
                  </a:lnTo>
                  <a:lnTo>
                    <a:pt x="199" y="570"/>
                  </a:lnTo>
                  <a:lnTo>
                    <a:pt x="207" y="567"/>
                  </a:lnTo>
                  <a:lnTo>
                    <a:pt x="218" y="582"/>
                  </a:lnTo>
                  <a:lnTo>
                    <a:pt x="222" y="596"/>
                  </a:lnTo>
                  <a:lnTo>
                    <a:pt x="272" y="591"/>
                  </a:lnTo>
                  <a:lnTo>
                    <a:pt x="283" y="571"/>
                  </a:lnTo>
                  <a:lnTo>
                    <a:pt x="298" y="557"/>
                  </a:lnTo>
                  <a:lnTo>
                    <a:pt x="307" y="555"/>
                  </a:lnTo>
                  <a:lnTo>
                    <a:pt x="306" y="566"/>
                  </a:lnTo>
                  <a:lnTo>
                    <a:pt x="293" y="573"/>
                  </a:lnTo>
                  <a:lnTo>
                    <a:pt x="297" y="578"/>
                  </a:lnTo>
                  <a:lnTo>
                    <a:pt x="304" y="577"/>
                  </a:lnTo>
                  <a:lnTo>
                    <a:pt x="310" y="567"/>
                  </a:lnTo>
                  <a:lnTo>
                    <a:pt x="323" y="562"/>
                  </a:lnTo>
                  <a:lnTo>
                    <a:pt x="327" y="571"/>
                  </a:lnTo>
                  <a:lnTo>
                    <a:pt x="328" y="582"/>
                  </a:lnTo>
                  <a:lnTo>
                    <a:pt x="339" y="591"/>
                  </a:lnTo>
                  <a:lnTo>
                    <a:pt x="335" y="607"/>
                  </a:lnTo>
                  <a:lnTo>
                    <a:pt x="328" y="615"/>
                  </a:lnTo>
                  <a:lnTo>
                    <a:pt x="314" y="613"/>
                  </a:lnTo>
                  <a:lnTo>
                    <a:pt x="307" y="623"/>
                  </a:lnTo>
                  <a:lnTo>
                    <a:pt x="309" y="632"/>
                  </a:lnTo>
                  <a:lnTo>
                    <a:pt x="314" y="642"/>
                  </a:lnTo>
                  <a:lnTo>
                    <a:pt x="341" y="656"/>
                  </a:lnTo>
                  <a:lnTo>
                    <a:pt x="343" y="661"/>
                  </a:lnTo>
                  <a:lnTo>
                    <a:pt x="342" y="667"/>
                  </a:lnTo>
                  <a:lnTo>
                    <a:pt x="336" y="674"/>
                  </a:lnTo>
                  <a:lnTo>
                    <a:pt x="322" y="680"/>
                  </a:lnTo>
                  <a:lnTo>
                    <a:pt x="318" y="690"/>
                  </a:lnTo>
                  <a:lnTo>
                    <a:pt x="311" y="690"/>
                  </a:lnTo>
                  <a:lnTo>
                    <a:pt x="248" y="672"/>
                  </a:lnTo>
                  <a:lnTo>
                    <a:pt x="222" y="678"/>
                  </a:lnTo>
                  <a:lnTo>
                    <a:pt x="126" y="664"/>
                  </a:lnTo>
                  <a:lnTo>
                    <a:pt x="102" y="676"/>
                  </a:lnTo>
                  <a:lnTo>
                    <a:pt x="103" y="685"/>
                  </a:lnTo>
                  <a:lnTo>
                    <a:pt x="91" y="687"/>
                  </a:lnTo>
                  <a:lnTo>
                    <a:pt x="71" y="721"/>
                  </a:lnTo>
                  <a:lnTo>
                    <a:pt x="77" y="720"/>
                  </a:lnTo>
                  <a:lnTo>
                    <a:pt x="97" y="731"/>
                  </a:lnTo>
                  <a:lnTo>
                    <a:pt x="99" y="738"/>
                  </a:lnTo>
                  <a:lnTo>
                    <a:pt x="98" y="750"/>
                  </a:lnTo>
                  <a:lnTo>
                    <a:pt x="112" y="761"/>
                  </a:lnTo>
                  <a:lnTo>
                    <a:pt x="129" y="756"/>
                  </a:lnTo>
                  <a:lnTo>
                    <a:pt x="150" y="712"/>
                  </a:lnTo>
                  <a:lnTo>
                    <a:pt x="155" y="715"/>
                  </a:lnTo>
                  <a:lnTo>
                    <a:pt x="138" y="748"/>
                  </a:lnTo>
                  <a:lnTo>
                    <a:pt x="143" y="768"/>
                  </a:lnTo>
                  <a:lnTo>
                    <a:pt x="202" y="786"/>
                  </a:lnTo>
                  <a:lnTo>
                    <a:pt x="226" y="781"/>
                  </a:lnTo>
                  <a:lnTo>
                    <a:pt x="225" y="793"/>
                  </a:lnTo>
                  <a:lnTo>
                    <a:pt x="210" y="805"/>
                  </a:lnTo>
                  <a:lnTo>
                    <a:pt x="192" y="805"/>
                  </a:lnTo>
                  <a:lnTo>
                    <a:pt x="160" y="839"/>
                  </a:lnTo>
                  <a:lnTo>
                    <a:pt x="225" y="912"/>
                  </a:lnTo>
                  <a:lnTo>
                    <a:pt x="313" y="944"/>
                  </a:lnTo>
                  <a:lnTo>
                    <a:pt x="284" y="900"/>
                  </a:lnTo>
                  <a:lnTo>
                    <a:pt x="270" y="891"/>
                  </a:lnTo>
                  <a:lnTo>
                    <a:pt x="283" y="873"/>
                  </a:lnTo>
                  <a:lnTo>
                    <a:pt x="293" y="873"/>
                  </a:lnTo>
                  <a:lnTo>
                    <a:pt x="309" y="895"/>
                  </a:lnTo>
                  <a:lnTo>
                    <a:pt x="317" y="897"/>
                  </a:lnTo>
                  <a:lnTo>
                    <a:pt x="320" y="879"/>
                  </a:lnTo>
                  <a:lnTo>
                    <a:pt x="329" y="863"/>
                  </a:lnTo>
                  <a:lnTo>
                    <a:pt x="353" y="871"/>
                  </a:lnTo>
                  <a:lnTo>
                    <a:pt x="348" y="884"/>
                  </a:lnTo>
                  <a:lnTo>
                    <a:pt x="346" y="906"/>
                  </a:lnTo>
                  <a:lnTo>
                    <a:pt x="361" y="920"/>
                  </a:lnTo>
                  <a:lnTo>
                    <a:pt x="370" y="913"/>
                  </a:lnTo>
                  <a:lnTo>
                    <a:pt x="379" y="894"/>
                  </a:lnTo>
                  <a:lnTo>
                    <a:pt x="390" y="889"/>
                  </a:lnTo>
                  <a:lnTo>
                    <a:pt x="397" y="892"/>
                  </a:lnTo>
                  <a:lnTo>
                    <a:pt x="401" y="879"/>
                  </a:lnTo>
                  <a:lnTo>
                    <a:pt x="411" y="867"/>
                  </a:lnTo>
                  <a:lnTo>
                    <a:pt x="422" y="860"/>
                  </a:lnTo>
                  <a:lnTo>
                    <a:pt x="423" y="877"/>
                  </a:lnTo>
                  <a:lnTo>
                    <a:pt x="433" y="892"/>
                  </a:lnTo>
                  <a:lnTo>
                    <a:pt x="449" y="878"/>
                  </a:lnTo>
                  <a:lnTo>
                    <a:pt x="459" y="853"/>
                  </a:lnTo>
                  <a:lnTo>
                    <a:pt x="476" y="857"/>
                  </a:lnTo>
                  <a:lnTo>
                    <a:pt x="485" y="875"/>
                  </a:lnTo>
                  <a:lnTo>
                    <a:pt x="494" y="879"/>
                  </a:lnTo>
                  <a:lnTo>
                    <a:pt x="501" y="876"/>
                  </a:lnTo>
                  <a:lnTo>
                    <a:pt x="565" y="894"/>
                  </a:lnTo>
                  <a:lnTo>
                    <a:pt x="571" y="910"/>
                  </a:lnTo>
                  <a:lnTo>
                    <a:pt x="577" y="916"/>
                  </a:lnTo>
                  <a:lnTo>
                    <a:pt x="578" y="923"/>
                  </a:lnTo>
                  <a:lnTo>
                    <a:pt x="578" y="905"/>
                  </a:lnTo>
                  <a:lnTo>
                    <a:pt x="579" y="905"/>
                  </a:lnTo>
                  <a:lnTo>
                    <a:pt x="614" y="931"/>
                  </a:lnTo>
                  <a:lnTo>
                    <a:pt x="623" y="929"/>
                  </a:lnTo>
                  <a:lnTo>
                    <a:pt x="625" y="939"/>
                  </a:lnTo>
                  <a:lnTo>
                    <a:pt x="623" y="960"/>
                  </a:lnTo>
                  <a:lnTo>
                    <a:pt x="634" y="958"/>
                  </a:lnTo>
                  <a:lnTo>
                    <a:pt x="646" y="944"/>
                  </a:lnTo>
                  <a:lnTo>
                    <a:pt x="651" y="963"/>
                  </a:lnTo>
                  <a:lnTo>
                    <a:pt x="657" y="964"/>
                  </a:lnTo>
                  <a:lnTo>
                    <a:pt x="663" y="973"/>
                  </a:lnTo>
                  <a:lnTo>
                    <a:pt x="677" y="968"/>
                  </a:lnTo>
                  <a:lnTo>
                    <a:pt x="686" y="991"/>
                  </a:lnTo>
                  <a:lnTo>
                    <a:pt x="687" y="1001"/>
                  </a:lnTo>
                  <a:lnTo>
                    <a:pt x="692" y="1004"/>
                  </a:lnTo>
                  <a:lnTo>
                    <a:pt x="691" y="1014"/>
                  </a:lnTo>
                  <a:lnTo>
                    <a:pt x="679" y="1041"/>
                  </a:lnTo>
                  <a:lnTo>
                    <a:pt x="687" y="1031"/>
                  </a:lnTo>
                  <a:lnTo>
                    <a:pt x="689" y="1044"/>
                  </a:lnTo>
                  <a:lnTo>
                    <a:pt x="688" y="1049"/>
                  </a:lnTo>
                  <a:lnTo>
                    <a:pt x="698" y="1066"/>
                  </a:lnTo>
                  <a:lnTo>
                    <a:pt x="700" y="1083"/>
                  </a:lnTo>
                  <a:lnTo>
                    <a:pt x="707" y="1094"/>
                  </a:lnTo>
                  <a:lnTo>
                    <a:pt x="754" y="1128"/>
                  </a:lnTo>
                  <a:lnTo>
                    <a:pt x="756" y="1135"/>
                  </a:lnTo>
                  <a:lnTo>
                    <a:pt x="749" y="1141"/>
                  </a:lnTo>
                  <a:lnTo>
                    <a:pt x="746" y="1147"/>
                  </a:lnTo>
                  <a:lnTo>
                    <a:pt x="750" y="1159"/>
                  </a:lnTo>
                  <a:lnTo>
                    <a:pt x="762" y="1162"/>
                  </a:lnTo>
                  <a:lnTo>
                    <a:pt x="786" y="1195"/>
                  </a:lnTo>
                  <a:lnTo>
                    <a:pt x="780" y="1199"/>
                  </a:lnTo>
                  <a:lnTo>
                    <a:pt x="758" y="1206"/>
                  </a:lnTo>
                  <a:lnTo>
                    <a:pt x="774" y="1210"/>
                  </a:lnTo>
                  <a:lnTo>
                    <a:pt x="785" y="1208"/>
                  </a:lnTo>
                  <a:lnTo>
                    <a:pt x="787" y="1222"/>
                  </a:lnTo>
                  <a:lnTo>
                    <a:pt x="767" y="1222"/>
                  </a:lnTo>
                  <a:lnTo>
                    <a:pt x="787" y="1231"/>
                  </a:lnTo>
                  <a:lnTo>
                    <a:pt x="789" y="1237"/>
                  </a:lnTo>
                  <a:lnTo>
                    <a:pt x="784" y="1274"/>
                  </a:lnTo>
                  <a:lnTo>
                    <a:pt x="793" y="1270"/>
                  </a:lnTo>
                  <a:lnTo>
                    <a:pt x="800" y="1278"/>
                  </a:lnTo>
                  <a:lnTo>
                    <a:pt x="792" y="1288"/>
                  </a:lnTo>
                  <a:lnTo>
                    <a:pt x="809" y="1307"/>
                  </a:lnTo>
                  <a:lnTo>
                    <a:pt x="806" y="1323"/>
                  </a:lnTo>
                  <a:lnTo>
                    <a:pt x="807" y="1330"/>
                  </a:lnTo>
                  <a:lnTo>
                    <a:pt x="799" y="1326"/>
                  </a:lnTo>
                  <a:lnTo>
                    <a:pt x="798" y="1343"/>
                  </a:lnTo>
                  <a:lnTo>
                    <a:pt x="818" y="1357"/>
                  </a:lnTo>
                  <a:lnTo>
                    <a:pt x="821" y="1371"/>
                  </a:lnTo>
                  <a:lnTo>
                    <a:pt x="817" y="1389"/>
                  </a:lnTo>
                  <a:lnTo>
                    <a:pt x="823" y="1388"/>
                  </a:lnTo>
                  <a:lnTo>
                    <a:pt x="839" y="1380"/>
                  </a:lnTo>
                  <a:lnTo>
                    <a:pt x="832" y="1387"/>
                  </a:lnTo>
                  <a:lnTo>
                    <a:pt x="826" y="1405"/>
                  </a:lnTo>
                  <a:lnTo>
                    <a:pt x="836" y="1414"/>
                  </a:lnTo>
                  <a:lnTo>
                    <a:pt x="826" y="1419"/>
                  </a:lnTo>
                  <a:lnTo>
                    <a:pt x="822" y="1431"/>
                  </a:lnTo>
                  <a:lnTo>
                    <a:pt x="815" y="1437"/>
                  </a:lnTo>
                  <a:lnTo>
                    <a:pt x="859" y="1454"/>
                  </a:lnTo>
                  <a:lnTo>
                    <a:pt x="865" y="1468"/>
                  </a:lnTo>
                  <a:lnTo>
                    <a:pt x="864" y="1485"/>
                  </a:lnTo>
                  <a:lnTo>
                    <a:pt x="859" y="1489"/>
                  </a:lnTo>
                  <a:lnTo>
                    <a:pt x="861" y="1529"/>
                  </a:lnTo>
                  <a:lnTo>
                    <a:pt x="853" y="1532"/>
                  </a:lnTo>
                  <a:lnTo>
                    <a:pt x="857" y="1546"/>
                  </a:lnTo>
                  <a:lnTo>
                    <a:pt x="851" y="1552"/>
                  </a:lnTo>
                  <a:lnTo>
                    <a:pt x="847" y="1567"/>
                  </a:lnTo>
                  <a:lnTo>
                    <a:pt x="830" y="1592"/>
                  </a:lnTo>
                  <a:lnTo>
                    <a:pt x="819" y="1597"/>
                  </a:lnTo>
                  <a:lnTo>
                    <a:pt x="834" y="1613"/>
                  </a:lnTo>
                  <a:lnTo>
                    <a:pt x="854" y="1605"/>
                  </a:lnTo>
                  <a:lnTo>
                    <a:pt x="833" y="1630"/>
                  </a:lnTo>
                  <a:lnTo>
                    <a:pt x="818" y="1636"/>
                  </a:lnTo>
                  <a:lnTo>
                    <a:pt x="809" y="1650"/>
                  </a:lnTo>
                  <a:lnTo>
                    <a:pt x="827" y="1690"/>
                  </a:lnTo>
                  <a:lnTo>
                    <a:pt x="837" y="1679"/>
                  </a:lnTo>
                  <a:lnTo>
                    <a:pt x="850" y="1691"/>
                  </a:lnTo>
                  <a:lnTo>
                    <a:pt x="867" y="1698"/>
                  </a:lnTo>
                  <a:lnTo>
                    <a:pt x="891" y="1684"/>
                  </a:lnTo>
                  <a:lnTo>
                    <a:pt x="892" y="1668"/>
                  </a:lnTo>
                  <a:lnTo>
                    <a:pt x="884" y="1658"/>
                  </a:lnTo>
                  <a:lnTo>
                    <a:pt x="888" y="1648"/>
                  </a:lnTo>
                  <a:lnTo>
                    <a:pt x="894" y="1654"/>
                  </a:lnTo>
                  <a:lnTo>
                    <a:pt x="899" y="1647"/>
                  </a:lnTo>
                  <a:lnTo>
                    <a:pt x="897" y="1638"/>
                  </a:lnTo>
                  <a:lnTo>
                    <a:pt x="912" y="1628"/>
                  </a:lnTo>
                  <a:lnTo>
                    <a:pt x="913" y="1601"/>
                  </a:lnTo>
                  <a:lnTo>
                    <a:pt x="928" y="1631"/>
                  </a:lnTo>
                  <a:lnTo>
                    <a:pt x="942" y="1616"/>
                  </a:lnTo>
                  <a:lnTo>
                    <a:pt x="934" y="1635"/>
                  </a:lnTo>
                  <a:lnTo>
                    <a:pt x="933" y="1647"/>
                  </a:lnTo>
                  <a:lnTo>
                    <a:pt x="950" y="1654"/>
                  </a:lnTo>
                  <a:lnTo>
                    <a:pt x="949" y="1656"/>
                  </a:lnTo>
                  <a:lnTo>
                    <a:pt x="958" y="1657"/>
                  </a:lnTo>
                  <a:lnTo>
                    <a:pt x="992" y="1651"/>
                  </a:lnTo>
                  <a:lnTo>
                    <a:pt x="981" y="1666"/>
                  </a:lnTo>
                  <a:lnTo>
                    <a:pt x="949" y="1676"/>
                  </a:lnTo>
                  <a:lnTo>
                    <a:pt x="939" y="1690"/>
                  </a:lnTo>
                  <a:lnTo>
                    <a:pt x="962" y="1694"/>
                  </a:lnTo>
                  <a:lnTo>
                    <a:pt x="991" y="1685"/>
                  </a:lnTo>
                  <a:lnTo>
                    <a:pt x="974" y="1696"/>
                  </a:lnTo>
                  <a:lnTo>
                    <a:pt x="969" y="1713"/>
                  </a:lnTo>
                  <a:lnTo>
                    <a:pt x="961" y="1726"/>
                  </a:lnTo>
                  <a:lnTo>
                    <a:pt x="1001" y="1702"/>
                  </a:lnTo>
                  <a:lnTo>
                    <a:pt x="977" y="1733"/>
                  </a:lnTo>
                  <a:lnTo>
                    <a:pt x="1014" y="1727"/>
                  </a:lnTo>
                  <a:lnTo>
                    <a:pt x="1011" y="1739"/>
                  </a:lnTo>
                  <a:lnTo>
                    <a:pt x="1017" y="1746"/>
                  </a:lnTo>
                  <a:lnTo>
                    <a:pt x="1014" y="1753"/>
                  </a:lnTo>
                  <a:lnTo>
                    <a:pt x="991" y="1742"/>
                  </a:lnTo>
                  <a:lnTo>
                    <a:pt x="1003" y="1756"/>
                  </a:lnTo>
                  <a:lnTo>
                    <a:pt x="1031" y="1768"/>
                  </a:lnTo>
                  <a:lnTo>
                    <a:pt x="1041" y="1781"/>
                  </a:lnTo>
                  <a:lnTo>
                    <a:pt x="1047" y="1794"/>
                  </a:lnTo>
                  <a:lnTo>
                    <a:pt x="1029" y="1788"/>
                  </a:lnTo>
                  <a:lnTo>
                    <a:pt x="1041" y="1796"/>
                  </a:lnTo>
                  <a:lnTo>
                    <a:pt x="1041" y="1804"/>
                  </a:lnTo>
                  <a:lnTo>
                    <a:pt x="1032" y="1806"/>
                  </a:lnTo>
                  <a:lnTo>
                    <a:pt x="1035" y="1813"/>
                  </a:lnTo>
                  <a:lnTo>
                    <a:pt x="1020" y="1808"/>
                  </a:lnTo>
                  <a:lnTo>
                    <a:pt x="1023" y="1822"/>
                  </a:lnTo>
                  <a:lnTo>
                    <a:pt x="1031" y="1830"/>
                  </a:lnTo>
                  <a:lnTo>
                    <a:pt x="1048" y="1824"/>
                  </a:lnTo>
                  <a:lnTo>
                    <a:pt x="1051" y="1833"/>
                  </a:lnTo>
                  <a:lnTo>
                    <a:pt x="1049" y="1844"/>
                  </a:lnTo>
                  <a:lnTo>
                    <a:pt x="1001" y="1830"/>
                  </a:lnTo>
                  <a:lnTo>
                    <a:pt x="947" y="1786"/>
                  </a:lnTo>
                  <a:lnTo>
                    <a:pt x="893" y="1778"/>
                  </a:lnTo>
                  <a:lnTo>
                    <a:pt x="879" y="1780"/>
                  </a:lnTo>
                  <a:lnTo>
                    <a:pt x="869" y="1795"/>
                  </a:lnTo>
                  <a:lnTo>
                    <a:pt x="896" y="1837"/>
                  </a:lnTo>
                  <a:lnTo>
                    <a:pt x="947" y="1857"/>
                  </a:lnTo>
                  <a:lnTo>
                    <a:pt x="968" y="1880"/>
                  </a:lnTo>
                  <a:lnTo>
                    <a:pt x="1010" y="1890"/>
                  </a:lnTo>
                  <a:lnTo>
                    <a:pt x="1017" y="1884"/>
                  </a:lnTo>
                  <a:lnTo>
                    <a:pt x="1030" y="1886"/>
                  </a:lnTo>
                  <a:lnTo>
                    <a:pt x="1035" y="1892"/>
                  </a:lnTo>
                  <a:lnTo>
                    <a:pt x="1062" y="1890"/>
                  </a:lnTo>
                  <a:lnTo>
                    <a:pt x="1060" y="1902"/>
                  </a:lnTo>
                  <a:lnTo>
                    <a:pt x="1064" y="1916"/>
                  </a:lnTo>
                  <a:lnTo>
                    <a:pt x="1049" y="1921"/>
                  </a:lnTo>
                  <a:lnTo>
                    <a:pt x="1052" y="1936"/>
                  </a:lnTo>
                  <a:lnTo>
                    <a:pt x="1040" y="1941"/>
                  </a:lnTo>
                  <a:lnTo>
                    <a:pt x="1044" y="1954"/>
                  </a:lnTo>
                  <a:lnTo>
                    <a:pt x="1047" y="1960"/>
                  </a:lnTo>
                  <a:lnTo>
                    <a:pt x="1035" y="1965"/>
                  </a:lnTo>
                  <a:lnTo>
                    <a:pt x="1034" y="1986"/>
                  </a:lnTo>
                  <a:lnTo>
                    <a:pt x="1047" y="1996"/>
                  </a:lnTo>
                  <a:lnTo>
                    <a:pt x="1062" y="1984"/>
                  </a:lnTo>
                  <a:lnTo>
                    <a:pt x="1068" y="1998"/>
                  </a:lnTo>
                  <a:lnTo>
                    <a:pt x="1053" y="2007"/>
                  </a:lnTo>
                  <a:lnTo>
                    <a:pt x="1061" y="2017"/>
                  </a:lnTo>
                  <a:lnTo>
                    <a:pt x="1050" y="2018"/>
                  </a:lnTo>
                  <a:lnTo>
                    <a:pt x="1044" y="2007"/>
                  </a:lnTo>
                  <a:lnTo>
                    <a:pt x="1032" y="2003"/>
                  </a:lnTo>
                  <a:lnTo>
                    <a:pt x="1027" y="2010"/>
                  </a:lnTo>
                  <a:lnTo>
                    <a:pt x="1025" y="2035"/>
                  </a:lnTo>
                  <a:lnTo>
                    <a:pt x="1031" y="2042"/>
                  </a:lnTo>
                  <a:lnTo>
                    <a:pt x="1020" y="2054"/>
                  </a:lnTo>
                  <a:lnTo>
                    <a:pt x="1023" y="2058"/>
                  </a:lnTo>
                  <a:lnTo>
                    <a:pt x="1035" y="2057"/>
                  </a:lnTo>
                  <a:lnTo>
                    <a:pt x="1031" y="2063"/>
                  </a:lnTo>
                  <a:lnTo>
                    <a:pt x="1026" y="2079"/>
                  </a:lnTo>
                  <a:lnTo>
                    <a:pt x="1007" y="2085"/>
                  </a:lnTo>
                  <a:lnTo>
                    <a:pt x="980" y="2078"/>
                  </a:lnTo>
                  <a:lnTo>
                    <a:pt x="960" y="2084"/>
                  </a:lnTo>
                  <a:lnTo>
                    <a:pt x="958" y="2091"/>
                  </a:lnTo>
                  <a:lnTo>
                    <a:pt x="944" y="2105"/>
                  </a:lnTo>
                  <a:lnTo>
                    <a:pt x="947" y="2113"/>
                  </a:lnTo>
                  <a:lnTo>
                    <a:pt x="945" y="2114"/>
                  </a:lnTo>
                  <a:lnTo>
                    <a:pt x="948" y="2125"/>
                  </a:lnTo>
                  <a:lnTo>
                    <a:pt x="959" y="2119"/>
                  </a:lnTo>
                  <a:lnTo>
                    <a:pt x="969" y="2126"/>
                  </a:lnTo>
                  <a:lnTo>
                    <a:pt x="1016" y="2112"/>
                  </a:lnTo>
                  <a:lnTo>
                    <a:pt x="1008" y="2097"/>
                  </a:lnTo>
                  <a:lnTo>
                    <a:pt x="1023" y="2098"/>
                  </a:lnTo>
                  <a:lnTo>
                    <a:pt x="1027" y="2101"/>
                  </a:lnTo>
                  <a:lnTo>
                    <a:pt x="1022" y="2110"/>
                  </a:lnTo>
                  <a:lnTo>
                    <a:pt x="1009" y="2119"/>
                  </a:lnTo>
                  <a:lnTo>
                    <a:pt x="1029" y="2129"/>
                  </a:lnTo>
                  <a:lnTo>
                    <a:pt x="1018" y="2126"/>
                  </a:lnTo>
                  <a:lnTo>
                    <a:pt x="1021" y="2133"/>
                  </a:lnTo>
                  <a:lnTo>
                    <a:pt x="1035" y="2141"/>
                  </a:lnTo>
                  <a:lnTo>
                    <a:pt x="1031" y="2146"/>
                  </a:lnTo>
                  <a:lnTo>
                    <a:pt x="1021" y="2141"/>
                  </a:lnTo>
                  <a:lnTo>
                    <a:pt x="1007" y="2147"/>
                  </a:lnTo>
                  <a:lnTo>
                    <a:pt x="993" y="2148"/>
                  </a:lnTo>
                  <a:lnTo>
                    <a:pt x="958" y="2131"/>
                  </a:lnTo>
                  <a:lnTo>
                    <a:pt x="946" y="2135"/>
                  </a:lnTo>
                  <a:lnTo>
                    <a:pt x="946" y="2140"/>
                  </a:lnTo>
                  <a:lnTo>
                    <a:pt x="927" y="2133"/>
                  </a:lnTo>
                  <a:lnTo>
                    <a:pt x="921" y="2139"/>
                  </a:lnTo>
                  <a:lnTo>
                    <a:pt x="935" y="2139"/>
                  </a:lnTo>
                  <a:lnTo>
                    <a:pt x="949" y="2154"/>
                  </a:lnTo>
                  <a:lnTo>
                    <a:pt x="944" y="2158"/>
                  </a:lnTo>
                  <a:lnTo>
                    <a:pt x="930" y="2149"/>
                  </a:lnTo>
                  <a:lnTo>
                    <a:pt x="939" y="2160"/>
                  </a:lnTo>
                  <a:lnTo>
                    <a:pt x="927" y="2160"/>
                  </a:lnTo>
                  <a:lnTo>
                    <a:pt x="914" y="2168"/>
                  </a:lnTo>
                  <a:lnTo>
                    <a:pt x="915" y="2194"/>
                  </a:lnTo>
                  <a:lnTo>
                    <a:pt x="917" y="2195"/>
                  </a:lnTo>
                  <a:lnTo>
                    <a:pt x="909" y="2207"/>
                  </a:lnTo>
                  <a:lnTo>
                    <a:pt x="917" y="2214"/>
                  </a:lnTo>
                  <a:lnTo>
                    <a:pt x="923" y="2210"/>
                  </a:lnTo>
                  <a:lnTo>
                    <a:pt x="905" y="2225"/>
                  </a:lnTo>
                  <a:lnTo>
                    <a:pt x="907" y="2233"/>
                  </a:lnTo>
                  <a:lnTo>
                    <a:pt x="902" y="2237"/>
                  </a:lnTo>
                  <a:lnTo>
                    <a:pt x="897" y="2246"/>
                  </a:lnTo>
                  <a:lnTo>
                    <a:pt x="897" y="2267"/>
                  </a:lnTo>
                  <a:lnTo>
                    <a:pt x="912" y="2279"/>
                  </a:lnTo>
                  <a:lnTo>
                    <a:pt x="910" y="2289"/>
                  </a:lnTo>
                  <a:lnTo>
                    <a:pt x="923" y="2287"/>
                  </a:lnTo>
                  <a:lnTo>
                    <a:pt x="939" y="2288"/>
                  </a:lnTo>
                  <a:lnTo>
                    <a:pt x="937" y="2306"/>
                  </a:lnTo>
                  <a:lnTo>
                    <a:pt x="930" y="2309"/>
                  </a:lnTo>
                  <a:lnTo>
                    <a:pt x="921" y="2322"/>
                  </a:lnTo>
                  <a:lnTo>
                    <a:pt x="932" y="2335"/>
                  </a:lnTo>
                  <a:lnTo>
                    <a:pt x="915" y="2332"/>
                  </a:lnTo>
                  <a:lnTo>
                    <a:pt x="911" y="2342"/>
                  </a:lnTo>
                  <a:lnTo>
                    <a:pt x="914" y="2361"/>
                  </a:lnTo>
                  <a:lnTo>
                    <a:pt x="925" y="2361"/>
                  </a:lnTo>
                  <a:lnTo>
                    <a:pt x="915" y="2373"/>
                  </a:lnTo>
                  <a:lnTo>
                    <a:pt x="923" y="2376"/>
                  </a:lnTo>
                  <a:lnTo>
                    <a:pt x="933" y="2376"/>
                  </a:lnTo>
                  <a:lnTo>
                    <a:pt x="943" y="2373"/>
                  </a:lnTo>
                  <a:lnTo>
                    <a:pt x="921" y="2393"/>
                  </a:lnTo>
                  <a:lnTo>
                    <a:pt x="921" y="2401"/>
                  </a:lnTo>
                  <a:lnTo>
                    <a:pt x="932" y="2406"/>
                  </a:lnTo>
                  <a:lnTo>
                    <a:pt x="933" y="2412"/>
                  </a:lnTo>
                  <a:lnTo>
                    <a:pt x="947" y="2405"/>
                  </a:lnTo>
                  <a:lnTo>
                    <a:pt x="942" y="2409"/>
                  </a:lnTo>
                  <a:lnTo>
                    <a:pt x="938" y="2417"/>
                  </a:lnTo>
                  <a:lnTo>
                    <a:pt x="939" y="2423"/>
                  </a:lnTo>
                  <a:lnTo>
                    <a:pt x="933" y="2433"/>
                  </a:lnTo>
                  <a:lnTo>
                    <a:pt x="945" y="2430"/>
                  </a:lnTo>
                  <a:lnTo>
                    <a:pt x="952" y="2425"/>
                  </a:lnTo>
                  <a:lnTo>
                    <a:pt x="955" y="2451"/>
                  </a:lnTo>
                  <a:lnTo>
                    <a:pt x="967" y="2451"/>
                  </a:lnTo>
                  <a:lnTo>
                    <a:pt x="968" y="2460"/>
                  </a:lnTo>
                  <a:lnTo>
                    <a:pt x="978" y="2460"/>
                  </a:lnTo>
                  <a:lnTo>
                    <a:pt x="963" y="2474"/>
                  </a:lnTo>
                  <a:lnTo>
                    <a:pt x="967" y="2486"/>
                  </a:lnTo>
                  <a:lnTo>
                    <a:pt x="976" y="2474"/>
                  </a:lnTo>
                  <a:lnTo>
                    <a:pt x="978" y="2486"/>
                  </a:lnTo>
                  <a:lnTo>
                    <a:pt x="975" y="2490"/>
                  </a:lnTo>
                  <a:lnTo>
                    <a:pt x="973" y="2503"/>
                  </a:lnTo>
                  <a:lnTo>
                    <a:pt x="980" y="2508"/>
                  </a:lnTo>
                  <a:lnTo>
                    <a:pt x="983" y="2529"/>
                  </a:lnTo>
                  <a:lnTo>
                    <a:pt x="988" y="2521"/>
                  </a:lnTo>
                  <a:lnTo>
                    <a:pt x="988" y="2525"/>
                  </a:lnTo>
                  <a:lnTo>
                    <a:pt x="994" y="2528"/>
                  </a:lnTo>
                  <a:lnTo>
                    <a:pt x="983" y="2538"/>
                  </a:lnTo>
                  <a:lnTo>
                    <a:pt x="983" y="2590"/>
                  </a:lnTo>
                  <a:lnTo>
                    <a:pt x="988" y="2587"/>
                  </a:lnTo>
                  <a:lnTo>
                    <a:pt x="1001" y="2587"/>
                  </a:lnTo>
                  <a:lnTo>
                    <a:pt x="1022" y="2543"/>
                  </a:lnTo>
                  <a:lnTo>
                    <a:pt x="1029" y="2546"/>
                  </a:lnTo>
                  <a:lnTo>
                    <a:pt x="1040" y="2541"/>
                  </a:lnTo>
                  <a:lnTo>
                    <a:pt x="1048" y="2528"/>
                  </a:lnTo>
                  <a:lnTo>
                    <a:pt x="1064" y="2536"/>
                  </a:lnTo>
                  <a:lnTo>
                    <a:pt x="1073" y="2534"/>
                  </a:lnTo>
                  <a:lnTo>
                    <a:pt x="1079" y="2548"/>
                  </a:lnTo>
                  <a:lnTo>
                    <a:pt x="1053" y="2541"/>
                  </a:lnTo>
                  <a:lnTo>
                    <a:pt x="1045" y="2550"/>
                  </a:lnTo>
                  <a:lnTo>
                    <a:pt x="1045" y="2556"/>
                  </a:lnTo>
                  <a:lnTo>
                    <a:pt x="1056" y="2566"/>
                  </a:lnTo>
                  <a:lnTo>
                    <a:pt x="1071" y="2566"/>
                  </a:lnTo>
                  <a:lnTo>
                    <a:pt x="1036" y="2578"/>
                  </a:lnTo>
                  <a:lnTo>
                    <a:pt x="1034" y="2591"/>
                  </a:lnTo>
                  <a:lnTo>
                    <a:pt x="1023" y="2598"/>
                  </a:lnTo>
                  <a:lnTo>
                    <a:pt x="1011" y="2599"/>
                  </a:lnTo>
                  <a:lnTo>
                    <a:pt x="1009" y="2606"/>
                  </a:lnTo>
                  <a:lnTo>
                    <a:pt x="1014" y="2624"/>
                  </a:lnTo>
                  <a:lnTo>
                    <a:pt x="1012" y="2646"/>
                  </a:lnTo>
                  <a:lnTo>
                    <a:pt x="1020" y="2643"/>
                  </a:lnTo>
                  <a:lnTo>
                    <a:pt x="1012" y="2656"/>
                  </a:lnTo>
                  <a:lnTo>
                    <a:pt x="1022" y="2677"/>
                  </a:lnTo>
                  <a:lnTo>
                    <a:pt x="1027" y="2675"/>
                  </a:lnTo>
                  <a:lnTo>
                    <a:pt x="1030" y="2692"/>
                  </a:lnTo>
                  <a:lnTo>
                    <a:pt x="1041" y="2713"/>
                  </a:lnTo>
                  <a:lnTo>
                    <a:pt x="1046" y="2714"/>
                  </a:lnTo>
                  <a:lnTo>
                    <a:pt x="1046" y="2717"/>
                  </a:lnTo>
                  <a:lnTo>
                    <a:pt x="1048" y="2722"/>
                  </a:lnTo>
                  <a:lnTo>
                    <a:pt x="1062" y="2724"/>
                  </a:lnTo>
                  <a:lnTo>
                    <a:pt x="1062" y="2735"/>
                  </a:lnTo>
                  <a:lnTo>
                    <a:pt x="1066" y="2743"/>
                  </a:lnTo>
                  <a:lnTo>
                    <a:pt x="1068" y="2750"/>
                  </a:lnTo>
                  <a:lnTo>
                    <a:pt x="1073" y="2744"/>
                  </a:lnTo>
                  <a:lnTo>
                    <a:pt x="1078" y="2743"/>
                  </a:lnTo>
                  <a:lnTo>
                    <a:pt x="1072" y="2758"/>
                  </a:lnTo>
                  <a:lnTo>
                    <a:pt x="1071" y="2769"/>
                  </a:lnTo>
                  <a:lnTo>
                    <a:pt x="1074" y="2775"/>
                  </a:lnTo>
                  <a:lnTo>
                    <a:pt x="1084" y="2776"/>
                  </a:lnTo>
                  <a:lnTo>
                    <a:pt x="1090" y="2780"/>
                  </a:lnTo>
                  <a:lnTo>
                    <a:pt x="1087" y="2786"/>
                  </a:lnTo>
                  <a:lnTo>
                    <a:pt x="1087" y="2795"/>
                  </a:lnTo>
                  <a:lnTo>
                    <a:pt x="1097" y="2798"/>
                  </a:lnTo>
                  <a:lnTo>
                    <a:pt x="1104" y="2798"/>
                  </a:lnTo>
                  <a:lnTo>
                    <a:pt x="1097" y="2803"/>
                  </a:lnTo>
                  <a:lnTo>
                    <a:pt x="1100" y="2810"/>
                  </a:lnTo>
                  <a:lnTo>
                    <a:pt x="1108" y="2808"/>
                  </a:lnTo>
                  <a:lnTo>
                    <a:pt x="1102" y="2812"/>
                  </a:lnTo>
                  <a:lnTo>
                    <a:pt x="1095" y="2814"/>
                  </a:lnTo>
                  <a:lnTo>
                    <a:pt x="1098" y="2818"/>
                  </a:lnTo>
                  <a:lnTo>
                    <a:pt x="1099" y="2823"/>
                  </a:lnTo>
                  <a:lnTo>
                    <a:pt x="1109" y="2821"/>
                  </a:lnTo>
                  <a:lnTo>
                    <a:pt x="1125" y="2810"/>
                  </a:lnTo>
                  <a:lnTo>
                    <a:pt x="1128" y="2812"/>
                  </a:lnTo>
                  <a:lnTo>
                    <a:pt x="1130" y="2818"/>
                  </a:lnTo>
                  <a:lnTo>
                    <a:pt x="1109" y="2832"/>
                  </a:lnTo>
                  <a:lnTo>
                    <a:pt x="1111" y="2836"/>
                  </a:lnTo>
                  <a:lnTo>
                    <a:pt x="1117" y="2845"/>
                  </a:lnTo>
                  <a:lnTo>
                    <a:pt x="1125" y="2849"/>
                  </a:lnTo>
                  <a:lnTo>
                    <a:pt x="1124" y="2853"/>
                  </a:lnTo>
                  <a:lnTo>
                    <a:pt x="1131" y="2855"/>
                  </a:lnTo>
                  <a:lnTo>
                    <a:pt x="1126" y="2862"/>
                  </a:lnTo>
                  <a:lnTo>
                    <a:pt x="1115" y="2867"/>
                  </a:lnTo>
                  <a:lnTo>
                    <a:pt x="1117" y="2870"/>
                  </a:lnTo>
                  <a:lnTo>
                    <a:pt x="1127" y="2876"/>
                  </a:lnTo>
                  <a:lnTo>
                    <a:pt x="1150" y="2865"/>
                  </a:lnTo>
                  <a:lnTo>
                    <a:pt x="1156" y="2865"/>
                  </a:lnTo>
                  <a:lnTo>
                    <a:pt x="1164" y="2870"/>
                  </a:lnTo>
                  <a:lnTo>
                    <a:pt x="1127" y="2883"/>
                  </a:lnTo>
                  <a:lnTo>
                    <a:pt x="1130" y="2885"/>
                  </a:lnTo>
                  <a:lnTo>
                    <a:pt x="1136" y="2883"/>
                  </a:lnTo>
                  <a:lnTo>
                    <a:pt x="1146" y="2883"/>
                  </a:lnTo>
                  <a:lnTo>
                    <a:pt x="1149" y="2885"/>
                  </a:lnTo>
                  <a:lnTo>
                    <a:pt x="1148" y="2888"/>
                  </a:lnTo>
                  <a:lnTo>
                    <a:pt x="1146" y="2896"/>
                  </a:lnTo>
                  <a:lnTo>
                    <a:pt x="1152" y="2901"/>
                  </a:lnTo>
                  <a:lnTo>
                    <a:pt x="1156" y="2901"/>
                  </a:lnTo>
                  <a:lnTo>
                    <a:pt x="1166" y="2898"/>
                  </a:lnTo>
                  <a:lnTo>
                    <a:pt x="1169" y="2901"/>
                  </a:lnTo>
                  <a:lnTo>
                    <a:pt x="1171" y="2907"/>
                  </a:lnTo>
                  <a:lnTo>
                    <a:pt x="1172" y="2908"/>
                  </a:lnTo>
                  <a:lnTo>
                    <a:pt x="1179" y="2910"/>
                  </a:lnTo>
                  <a:lnTo>
                    <a:pt x="1188" y="2915"/>
                  </a:lnTo>
                  <a:lnTo>
                    <a:pt x="1191" y="2914"/>
                  </a:lnTo>
                  <a:lnTo>
                    <a:pt x="1194" y="2917"/>
                  </a:lnTo>
                  <a:lnTo>
                    <a:pt x="1193" y="2919"/>
                  </a:lnTo>
                  <a:lnTo>
                    <a:pt x="1172" y="2934"/>
                  </a:lnTo>
                  <a:lnTo>
                    <a:pt x="1168" y="2938"/>
                  </a:lnTo>
                  <a:lnTo>
                    <a:pt x="1176" y="2936"/>
                  </a:lnTo>
                  <a:lnTo>
                    <a:pt x="1184" y="2937"/>
                  </a:lnTo>
                  <a:lnTo>
                    <a:pt x="1203" y="2936"/>
                  </a:lnTo>
                  <a:lnTo>
                    <a:pt x="1199" y="2927"/>
                  </a:lnTo>
                  <a:lnTo>
                    <a:pt x="1201" y="2925"/>
                  </a:lnTo>
                  <a:lnTo>
                    <a:pt x="1203" y="2924"/>
                  </a:lnTo>
                  <a:lnTo>
                    <a:pt x="1212" y="2927"/>
                  </a:lnTo>
                  <a:lnTo>
                    <a:pt x="1219" y="2925"/>
                  </a:lnTo>
                  <a:lnTo>
                    <a:pt x="1239" y="2927"/>
                  </a:lnTo>
                  <a:lnTo>
                    <a:pt x="1256" y="2917"/>
                  </a:lnTo>
                  <a:lnTo>
                    <a:pt x="1259" y="2920"/>
                  </a:lnTo>
                  <a:lnTo>
                    <a:pt x="1273" y="2915"/>
                  </a:lnTo>
                  <a:lnTo>
                    <a:pt x="1269" y="2920"/>
                  </a:lnTo>
                  <a:lnTo>
                    <a:pt x="1268" y="2925"/>
                  </a:lnTo>
                  <a:lnTo>
                    <a:pt x="1274" y="2927"/>
                  </a:lnTo>
                  <a:lnTo>
                    <a:pt x="1287" y="2922"/>
                  </a:lnTo>
                  <a:lnTo>
                    <a:pt x="1284" y="2927"/>
                  </a:lnTo>
                  <a:lnTo>
                    <a:pt x="1263" y="2938"/>
                  </a:lnTo>
                  <a:lnTo>
                    <a:pt x="1271" y="2938"/>
                  </a:lnTo>
                  <a:lnTo>
                    <a:pt x="1259" y="2945"/>
                  </a:lnTo>
                  <a:lnTo>
                    <a:pt x="1264" y="2948"/>
                  </a:lnTo>
                  <a:lnTo>
                    <a:pt x="1267" y="2946"/>
                  </a:lnTo>
                  <a:lnTo>
                    <a:pt x="1275" y="2941"/>
                  </a:lnTo>
                  <a:lnTo>
                    <a:pt x="1282" y="2942"/>
                  </a:lnTo>
                  <a:lnTo>
                    <a:pt x="1291" y="2935"/>
                  </a:lnTo>
                  <a:lnTo>
                    <a:pt x="1296" y="2925"/>
                  </a:lnTo>
                  <a:lnTo>
                    <a:pt x="1299" y="2927"/>
                  </a:lnTo>
                  <a:lnTo>
                    <a:pt x="1297" y="2937"/>
                  </a:lnTo>
                  <a:lnTo>
                    <a:pt x="1285" y="2944"/>
                  </a:lnTo>
                  <a:lnTo>
                    <a:pt x="1281" y="2951"/>
                  </a:lnTo>
                  <a:lnTo>
                    <a:pt x="1285" y="2955"/>
                  </a:lnTo>
                  <a:lnTo>
                    <a:pt x="1291" y="2972"/>
                  </a:lnTo>
                  <a:lnTo>
                    <a:pt x="1299" y="2957"/>
                  </a:lnTo>
                  <a:lnTo>
                    <a:pt x="1303" y="2954"/>
                  </a:lnTo>
                  <a:lnTo>
                    <a:pt x="1307" y="2954"/>
                  </a:lnTo>
                  <a:lnTo>
                    <a:pt x="1302" y="2972"/>
                  </a:lnTo>
                  <a:lnTo>
                    <a:pt x="1304" y="2975"/>
                  </a:lnTo>
                  <a:lnTo>
                    <a:pt x="1313" y="2972"/>
                  </a:lnTo>
                  <a:lnTo>
                    <a:pt x="1320" y="2963"/>
                  </a:lnTo>
                  <a:lnTo>
                    <a:pt x="1318" y="2982"/>
                  </a:lnTo>
                  <a:lnTo>
                    <a:pt x="1308" y="2994"/>
                  </a:lnTo>
                  <a:lnTo>
                    <a:pt x="1308" y="2999"/>
                  </a:lnTo>
                  <a:lnTo>
                    <a:pt x="1310" y="2999"/>
                  </a:lnTo>
                  <a:lnTo>
                    <a:pt x="1312" y="3005"/>
                  </a:lnTo>
                  <a:lnTo>
                    <a:pt x="1315" y="3007"/>
                  </a:lnTo>
                  <a:lnTo>
                    <a:pt x="1325" y="3006"/>
                  </a:lnTo>
                  <a:lnTo>
                    <a:pt x="1332" y="3013"/>
                  </a:lnTo>
                  <a:lnTo>
                    <a:pt x="1344" y="3011"/>
                  </a:lnTo>
                  <a:lnTo>
                    <a:pt x="1360" y="2990"/>
                  </a:lnTo>
                  <a:lnTo>
                    <a:pt x="1363" y="3003"/>
                  </a:lnTo>
                  <a:lnTo>
                    <a:pt x="1406" y="3004"/>
                  </a:lnTo>
                  <a:lnTo>
                    <a:pt x="1406" y="3002"/>
                  </a:lnTo>
                  <a:lnTo>
                    <a:pt x="1403" y="2996"/>
                  </a:lnTo>
                  <a:lnTo>
                    <a:pt x="1405" y="2992"/>
                  </a:lnTo>
                  <a:lnTo>
                    <a:pt x="1400" y="2976"/>
                  </a:lnTo>
                  <a:lnTo>
                    <a:pt x="1396" y="2976"/>
                  </a:lnTo>
                  <a:lnTo>
                    <a:pt x="1380" y="2966"/>
                  </a:lnTo>
                  <a:lnTo>
                    <a:pt x="1396" y="2969"/>
                  </a:lnTo>
                  <a:lnTo>
                    <a:pt x="1403" y="2968"/>
                  </a:lnTo>
                  <a:lnTo>
                    <a:pt x="1405" y="2964"/>
                  </a:lnTo>
                  <a:lnTo>
                    <a:pt x="1413" y="2966"/>
                  </a:lnTo>
                  <a:lnTo>
                    <a:pt x="1417" y="2961"/>
                  </a:lnTo>
                  <a:lnTo>
                    <a:pt x="1419" y="2929"/>
                  </a:lnTo>
                  <a:lnTo>
                    <a:pt x="1422" y="2923"/>
                  </a:lnTo>
                  <a:lnTo>
                    <a:pt x="1427" y="2897"/>
                  </a:lnTo>
                  <a:lnTo>
                    <a:pt x="1425" y="2895"/>
                  </a:lnTo>
                  <a:lnTo>
                    <a:pt x="1426" y="2890"/>
                  </a:lnTo>
                  <a:lnTo>
                    <a:pt x="1435" y="2884"/>
                  </a:lnTo>
                  <a:lnTo>
                    <a:pt x="1439" y="2874"/>
                  </a:lnTo>
                  <a:lnTo>
                    <a:pt x="1434" y="2874"/>
                  </a:lnTo>
                  <a:lnTo>
                    <a:pt x="1448" y="2848"/>
                  </a:lnTo>
                  <a:lnTo>
                    <a:pt x="1452" y="2843"/>
                  </a:lnTo>
                  <a:lnTo>
                    <a:pt x="1450" y="2838"/>
                  </a:lnTo>
                  <a:lnTo>
                    <a:pt x="1453" y="2829"/>
                  </a:lnTo>
                  <a:lnTo>
                    <a:pt x="1451" y="2822"/>
                  </a:lnTo>
                  <a:lnTo>
                    <a:pt x="1445" y="2818"/>
                  </a:lnTo>
                  <a:lnTo>
                    <a:pt x="1443" y="2781"/>
                  </a:lnTo>
                  <a:lnTo>
                    <a:pt x="1437" y="2778"/>
                  </a:lnTo>
                  <a:lnTo>
                    <a:pt x="1439" y="2774"/>
                  </a:lnTo>
                  <a:lnTo>
                    <a:pt x="1434" y="2761"/>
                  </a:lnTo>
                  <a:lnTo>
                    <a:pt x="1419" y="2756"/>
                  </a:lnTo>
                  <a:lnTo>
                    <a:pt x="1432" y="2751"/>
                  </a:lnTo>
                  <a:lnTo>
                    <a:pt x="1434" y="2748"/>
                  </a:lnTo>
                  <a:lnTo>
                    <a:pt x="1435" y="2743"/>
                  </a:lnTo>
                  <a:lnTo>
                    <a:pt x="1437" y="2740"/>
                  </a:lnTo>
                  <a:lnTo>
                    <a:pt x="1443" y="2739"/>
                  </a:lnTo>
                  <a:lnTo>
                    <a:pt x="1447" y="2741"/>
                  </a:lnTo>
                  <a:lnTo>
                    <a:pt x="1471" y="2738"/>
                  </a:lnTo>
                  <a:lnTo>
                    <a:pt x="1474" y="2730"/>
                  </a:lnTo>
                  <a:lnTo>
                    <a:pt x="1480" y="2730"/>
                  </a:lnTo>
                  <a:lnTo>
                    <a:pt x="1480" y="2721"/>
                  </a:lnTo>
                  <a:lnTo>
                    <a:pt x="1473" y="2722"/>
                  </a:lnTo>
                  <a:lnTo>
                    <a:pt x="1452" y="2706"/>
                  </a:lnTo>
                  <a:lnTo>
                    <a:pt x="1457" y="2706"/>
                  </a:lnTo>
                  <a:lnTo>
                    <a:pt x="1463" y="2712"/>
                  </a:lnTo>
                  <a:lnTo>
                    <a:pt x="1469" y="2714"/>
                  </a:lnTo>
                  <a:lnTo>
                    <a:pt x="1486" y="2715"/>
                  </a:lnTo>
                  <a:lnTo>
                    <a:pt x="1486" y="2709"/>
                  </a:lnTo>
                  <a:lnTo>
                    <a:pt x="1475" y="2708"/>
                  </a:lnTo>
                  <a:lnTo>
                    <a:pt x="1473" y="2701"/>
                  </a:lnTo>
                  <a:lnTo>
                    <a:pt x="1478" y="2699"/>
                  </a:lnTo>
                  <a:lnTo>
                    <a:pt x="1480" y="2696"/>
                  </a:lnTo>
                  <a:lnTo>
                    <a:pt x="1475" y="2691"/>
                  </a:lnTo>
                  <a:lnTo>
                    <a:pt x="1476" y="2688"/>
                  </a:lnTo>
                  <a:lnTo>
                    <a:pt x="1486" y="2695"/>
                  </a:lnTo>
                  <a:lnTo>
                    <a:pt x="1494" y="2696"/>
                  </a:lnTo>
                  <a:lnTo>
                    <a:pt x="1492" y="2689"/>
                  </a:lnTo>
                  <a:lnTo>
                    <a:pt x="1500" y="2688"/>
                  </a:lnTo>
                  <a:lnTo>
                    <a:pt x="1496" y="2682"/>
                  </a:lnTo>
                  <a:lnTo>
                    <a:pt x="1495" y="2676"/>
                  </a:lnTo>
                  <a:lnTo>
                    <a:pt x="1502" y="2680"/>
                  </a:lnTo>
                  <a:lnTo>
                    <a:pt x="1508" y="2677"/>
                  </a:lnTo>
                  <a:lnTo>
                    <a:pt x="1510" y="2674"/>
                  </a:lnTo>
                  <a:lnTo>
                    <a:pt x="1511" y="2664"/>
                  </a:lnTo>
                  <a:lnTo>
                    <a:pt x="1515" y="2663"/>
                  </a:lnTo>
                  <a:lnTo>
                    <a:pt x="1517" y="2654"/>
                  </a:lnTo>
                  <a:lnTo>
                    <a:pt x="1513" y="2649"/>
                  </a:lnTo>
                  <a:lnTo>
                    <a:pt x="1485" y="2642"/>
                  </a:lnTo>
                  <a:lnTo>
                    <a:pt x="1485" y="2636"/>
                  </a:lnTo>
                  <a:lnTo>
                    <a:pt x="1511" y="2644"/>
                  </a:lnTo>
                  <a:lnTo>
                    <a:pt x="1524" y="2642"/>
                  </a:lnTo>
                  <a:lnTo>
                    <a:pt x="1514" y="2615"/>
                  </a:lnTo>
                  <a:lnTo>
                    <a:pt x="1519" y="2610"/>
                  </a:lnTo>
                  <a:lnTo>
                    <a:pt x="1521" y="2606"/>
                  </a:lnTo>
                  <a:lnTo>
                    <a:pt x="1517" y="2599"/>
                  </a:lnTo>
                  <a:lnTo>
                    <a:pt x="1483" y="2594"/>
                  </a:lnTo>
                  <a:lnTo>
                    <a:pt x="1480" y="2583"/>
                  </a:lnTo>
                  <a:lnTo>
                    <a:pt x="1488" y="2584"/>
                  </a:lnTo>
                  <a:lnTo>
                    <a:pt x="1508" y="2573"/>
                  </a:lnTo>
                  <a:lnTo>
                    <a:pt x="1523" y="2573"/>
                  </a:lnTo>
                  <a:lnTo>
                    <a:pt x="1532" y="2578"/>
                  </a:lnTo>
                  <a:lnTo>
                    <a:pt x="1535" y="2574"/>
                  </a:lnTo>
                  <a:lnTo>
                    <a:pt x="1527" y="2571"/>
                  </a:lnTo>
                  <a:lnTo>
                    <a:pt x="1521" y="2565"/>
                  </a:lnTo>
                  <a:lnTo>
                    <a:pt x="1518" y="2547"/>
                  </a:lnTo>
                  <a:lnTo>
                    <a:pt x="1511" y="2539"/>
                  </a:lnTo>
                  <a:lnTo>
                    <a:pt x="1506" y="2528"/>
                  </a:lnTo>
                  <a:lnTo>
                    <a:pt x="1501" y="2523"/>
                  </a:lnTo>
                  <a:lnTo>
                    <a:pt x="1498" y="2514"/>
                  </a:lnTo>
                  <a:lnTo>
                    <a:pt x="1489" y="2516"/>
                  </a:lnTo>
                  <a:lnTo>
                    <a:pt x="1497" y="2496"/>
                  </a:lnTo>
                  <a:lnTo>
                    <a:pt x="1504" y="2501"/>
                  </a:lnTo>
                  <a:lnTo>
                    <a:pt x="1513" y="2500"/>
                  </a:lnTo>
                  <a:lnTo>
                    <a:pt x="1519" y="2504"/>
                  </a:lnTo>
                  <a:lnTo>
                    <a:pt x="1519" y="2494"/>
                  </a:lnTo>
                  <a:lnTo>
                    <a:pt x="1526" y="2497"/>
                  </a:lnTo>
                  <a:lnTo>
                    <a:pt x="1531" y="2502"/>
                  </a:lnTo>
                  <a:lnTo>
                    <a:pt x="1535" y="2498"/>
                  </a:lnTo>
                  <a:lnTo>
                    <a:pt x="1542" y="2504"/>
                  </a:lnTo>
                  <a:lnTo>
                    <a:pt x="1547" y="2498"/>
                  </a:lnTo>
                  <a:lnTo>
                    <a:pt x="1547" y="2491"/>
                  </a:lnTo>
                  <a:lnTo>
                    <a:pt x="1558" y="2477"/>
                  </a:lnTo>
                  <a:lnTo>
                    <a:pt x="1554" y="2469"/>
                  </a:lnTo>
                  <a:lnTo>
                    <a:pt x="1555" y="2464"/>
                  </a:lnTo>
                  <a:lnTo>
                    <a:pt x="1553" y="2459"/>
                  </a:lnTo>
                  <a:lnTo>
                    <a:pt x="1541" y="2450"/>
                  </a:lnTo>
                  <a:lnTo>
                    <a:pt x="1547" y="2448"/>
                  </a:lnTo>
                  <a:lnTo>
                    <a:pt x="1550" y="2445"/>
                  </a:lnTo>
                  <a:lnTo>
                    <a:pt x="1557" y="2448"/>
                  </a:lnTo>
                  <a:lnTo>
                    <a:pt x="1563" y="2432"/>
                  </a:lnTo>
                  <a:lnTo>
                    <a:pt x="1568" y="2435"/>
                  </a:lnTo>
                  <a:lnTo>
                    <a:pt x="1572" y="2442"/>
                  </a:lnTo>
                  <a:lnTo>
                    <a:pt x="1578" y="2443"/>
                  </a:lnTo>
                  <a:lnTo>
                    <a:pt x="1582" y="2430"/>
                  </a:lnTo>
                  <a:lnTo>
                    <a:pt x="1591" y="2437"/>
                  </a:lnTo>
                  <a:lnTo>
                    <a:pt x="1593" y="2443"/>
                  </a:lnTo>
                  <a:lnTo>
                    <a:pt x="1614" y="2440"/>
                  </a:lnTo>
                  <a:lnTo>
                    <a:pt x="1608" y="2431"/>
                  </a:lnTo>
                  <a:lnTo>
                    <a:pt x="1620" y="2431"/>
                  </a:lnTo>
                  <a:lnTo>
                    <a:pt x="1630" y="2435"/>
                  </a:lnTo>
                  <a:lnTo>
                    <a:pt x="1632" y="2428"/>
                  </a:lnTo>
                  <a:lnTo>
                    <a:pt x="1636" y="2428"/>
                  </a:lnTo>
                  <a:lnTo>
                    <a:pt x="1634" y="2420"/>
                  </a:lnTo>
                  <a:lnTo>
                    <a:pt x="1636" y="2417"/>
                  </a:lnTo>
                  <a:lnTo>
                    <a:pt x="1632" y="2414"/>
                  </a:lnTo>
                  <a:lnTo>
                    <a:pt x="1628" y="2414"/>
                  </a:lnTo>
                  <a:lnTo>
                    <a:pt x="1621" y="2407"/>
                  </a:lnTo>
                  <a:lnTo>
                    <a:pt x="1624" y="2394"/>
                  </a:lnTo>
                  <a:lnTo>
                    <a:pt x="1633" y="2405"/>
                  </a:lnTo>
                  <a:lnTo>
                    <a:pt x="1633" y="2396"/>
                  </a:lnTo>
                  <a:lnTo>
                    <a:pt x="1637" y="2401"/>
                  </a:lnTo>
                  <a:lnTo>
                    <a:pt x="1642" y="2401"/>
                  </a:lnTo>
                  <a:lnTo>
                    <a:pt x="1644" y="2389"/>
                  </a:lnTo>
                  <a:lnTo>
                    <a:pt x="1636" y="2381"/>
                  </a:lnTo>
                  <a:lnTo>
                    <a:pt x="1646" y="2376"/>
                  </a:lnTo>
                  <a:lnTo>
                    <a:pt x="1644" y="2371"/>
                  </a:lnTo>
                  <a:lnTo>
                    <a:pt x="1648" y="2367"/>
                  </a:lnTo>
                  <a:lnTo>
                    <a:pt x="1653" y="2367"/>
                  </a:lnTo>
                  <a:lnTo>
                    <a:pt x="1643" y="2357"/>
                  </a:lnTo>
                  <a:lnTo>
                    <a:pt x="1641" y="2352"/>
                  </a:lnTo>
                  <a:lnTo>
                    <a:pt x="1648" y="2356"/>
                  </a:lnTo>
                  <a:lnTo>
                    <a:pt x="1652" y="2345"/>
                  </a:lnTo>
                  <a:lnTo>
                    <a:pt x="1662" y="2358"/>
                  </a:lnTo>
                  <a:lnTo>
                    <a:pt x="1667" y="2356"/>
                  </a:lnTo>
                  <a:lnTo>
                    <a:pt x="1672" y="2358"/>
                  </a:lnTo>
                  <a:lnTo>
                    <a:pt x="1684" y="2357"/>
                  </a:lnTo>
                  <a:lnTo>
                    <a:pt x="1663" y="2374"/>
                  </a:lnTo>
                  <a:lnTo>
                    <a:pt x="1662" y="2385"/>
                  </a:lnTo>
                  <a:lnTo>
                    <a:pt x="1653" y="2393"/>
                  </a:lnTo>
                  <a:lnTo>
                    <a:pt x="1655" y="2397"/>
                  </a:lnTo>
                  <a:lnTo>
                    <a:pt x="1655" y="2401"/>
                  </a:lnTo>
                  <a:lnTo>
                    <a:pt x="1659" y="2404"/>
                  </a:lnTo>
                  <a:lnTo>
                    <a:pt x="1663" y="2404"/>
                  </a:lnTo>
                  <a:lnTo>
                    <a:pt x="1679" y="2414"/>
                  </a:lnTo>
                  <a:lnTo>
                    <a:pt x="1681" y="2408"/>
                  </a:lnTo>
                  <a:lnTo>
                    <a:pt x="1673" y="2401"/>
                  </a:lnTo>
                  <a:lnTo>
                    <a:pt x="1681" y="2405"/>
                  </a:lnTo>
                  <a:lnTo>
                    <a:pt x="1682" y="2382"/>
                  </a:lnTo>
                  <a:lnTo>
                    <a:pt x="1689" y="2391"/>
                  </a:lnTo>
                  <a:lnTo>
                    <a:pt x="1695" y="2406"/>
                  </a:lnTo>
                  <a:lnTo>
                    <a:pt x="1704" y="2405"/>
                  </a:lnTo>
                  <a:lnTo>
                    <a:pt x="1707" y="2413"/>
                  </a:lnTo>
                  <a:lnTo>
                    <a:pt x="1716" y="2389"/>
                  </a:lnTo>
                  <a:lnTo>
                    <a:pt x="1722" y="2388"/>
                  </a:lnTo>
                  <a:lnTo>
                    <a:pt x="1720" y="2401"/>
                  </a:lnTo>
                  <a:lnTo>
                    <a:pt x="1724" y="2397"/>
                  </a:lnTo>
                  <a:lnTo>
                    <a:pt x="1729" y="2401"/>
                  </a:lnTo>
                  <a:lnTo>
                    <a:pt x="1731" y="2397"/>
                  </a:lnTo>
                  <a:lnTo>
                    <a:pt x="1737" y="2405"/>
                  </a:lnTo>
                  <a:lnTo>
                    <a:pt x="1738" y="2394"/>
                  </a:lnTo>
                  <a:lnTo>
                    <a:pt x="1742" y="2381"/>
                  </a:lnTo>
                  <a:lnTo>
                    <a:pt x="1751" y="2386"/>
                  </a:lnTo>
                  <a:lnTo>
                    <a:pt x="1751" y="2376"/>
                  </a:lnTo>
                  <a:lnTo>
                    <a:pt x="1754" y="2368"/>
                  </a:lnTo>
                  <a:lnTo>
                    <a:pt x="1748" y="2358"/>
                  </a:lnTo>
                  <a:lnTo>
                    <a:pt x="1744" y="2353"/>
                  </a:lnTo>
                  <a:lnTo>
                    <a:pt x="1747" y="2344"/>
                  </a:lnTo>
                  <a:lnTo>
                    <a:pt x="1756" y="2356"/>
                  </a:lnTo>
                  <a:lnTo>
                    <a:pt x="1774" y="2363"/>
                  </a:lnTo>
                  <a:lnTo>
                    <a:pt x="1781" y="2363"/>
                  </a:lnTo>
                  <a:lnTo>
                    <a:pt x="1774" y="2353"/>
                  </a:lnTo>
                  <a:lnTo>
                    <a:pt x="1782" y="2342"/>
                  </a:lnTo>
                  <a:lnTo>
                    <a:pt x="1784" y="2353"/>
                  </a:lnTo>
                  <a:lnTo>
                    <a:pt x="1788" y="2356"/>
                  </a:lnTo>
                  <a:lnTo>
                    <a:pt x="1792" y="2352"/>
                  </a:lnTo>
                  <a:lnTo>
                    <a:pt x="1799" y="2352"/>
                  </a:lnTo>
                  <a:lnTo>
                    <a:pt x="1802" y="2347"/>
                  </a:lnTo>
                  <a:lnTo>
                    <a:pt x="1803" y="2339"/>
                  </a:lnTo>
                  <a:lnTo>
                    <a:pt x="1806" y="2333"/>
                  </a:lnTo>
                  <a:lnTo>
                    <a:pt x="1812" y="2305"/>
                  </a:lnTo>
                  <a:lnTo>
                    <a:pt x="1816" y="2318"/>
                  </a:lnTo>
                  <a:lnTo>
                    <a:pt x="1820" y="2309"/>
                  </a:lnTo>
                  <a:lnTo>
                    <a:pt x="1822" y="2320"/>
                  </a:lnTo>
                  <a:lnTo>
                    <a:pt x="1827" y="2304"/>
                  </a:lnTo>
                  <a:lnTo>
                    <a:pt x="1826" y="2300"/>
                  </a:lnTo>
                  <a:lnTo>
                    <a:pt x="1830" y="2301"/>
                  </a:lnTo>
                  <a:lnTo>
                    <a:pt x="1829" y="2293"/>
                  </a:lnTo>
                  <a:lnTo>
                    <a:pt x="1836" y="2300"/>
                  </a:lnTo>
                  <a:lnTo>
                    <a:pt x="1831" y="2288"/>
                  </a:lnTo>
                  <a:lnTo>
                    <a:pt x="1832" y="2284"/>
                  </a:lnTo>
                  <a:lnTo>
                    <a:pt x="1839" y="2280"/>
                  </a:lnTo>
                  <a:lnTo>
                    <a:pt x="1841" y="2275"/>
                  </a:lnTo>
                  <a:lnTo>
                    <a:pt x="1852" y="2268"/>
                  </a:lnTo>
                  <a:lnTo>
                    <a:pt x="1855" y="2248"/>
                  </a:lnTo>
                  <a:lnTo>
                    <a:pt x="1856" y="2246"/>
                  </a:lnTo>
                  <a:lnTo>
                    <a:pt x="1855" y="2236"/>
                  </a:lnTo>
                  <a:lnTo>
                    <a:pt x="1852" y="2231"/>
                  </a:lnTo>
                  <a:lnTo>
                    <a:pt x="1859" y="2232"/>
                  </a:lnTo>
                  <a:lnTo>
                    <a:pt x="1859" y="2225"/>
                  </a:lnTo>
                  <a:lnTo>
                    <a:pt x="1862" y="2210"/>
                  </a:lnTo>
                  <a:lnTo>
                    <a:pt x="1870" y="2208"/>
                  </a:lnTo>
                  <a:lnTo>
                    <a:pt x="1867" y="2190"/>
                  </a:lnTo>
                  <a:lnTo>
                    <a:pt x="1877" y="2193"/>
                  </a:lnTo>
                  <a:lnTo>
                    <a:pt x="1887" y="2187"/>
                  </a:lnTo>
                  <a:lnTo>
                    <a:pt x="1897" y="2176"/>
                  </a:lnTo>
                  <a:lnTo>
                    <a:pt x="1896" y="2170"/>
                  </a:lnTo>
                  <a:lnTo>
                    <a:pt x="1902" y="2163"/>
                  </a:lnTo>
                  <a:lnTo>
                    <a:pt x="1907" y="2170"/>
                  </a:lnTo>
                  <a:lnTo>
                    <a:pt x="1912" y="2165"/>
                  </a:lnTo>
                  <a:lnTo>
                    <a:pt x="1915" y="2168"/>
                  </a:lnTo>
                  <a:lnTo>
                    <a:pt x="1916" y="2162"/>
                  </a:lnTo>
                  <a:lnTo>
                    <a:pt x="1919" y="2159"/>
                  </a:lnTo>
                  <a:lnTo>
                    <a:pt x="1918" y="2148"/>
                  </a:lnTo>
                  <a:lnTo>
                    <a:pt x="1926" y="2145"/>
                  </a:lnTo>
                  <a:lnTo>
                    <a:pt x="1922" y="2137"/>
                  </a:lnTo>
                  <a:lnTo>
                    <a:pt x="1905" y="2127"/>
                  </a:lnTo>
                  <a:lnTo>
                    <a:pt x="1911" y="2125"/>
                  </a:lnTo>
                  <a:lnTo>
                    <a:pt x="1892" y="2091"/>
                  </a:lnTo>
                  <a:lnTo>
                    <a:pt x="1891" y="2086"/>
                  </a:lnTo>
                  <a:lnTo>
                    <a:pt x="1901" y="2084"/>
                  </a:lnTo>
                  <a:lnTo>
                    <a:pt x="1899" y="2074"/>
                  </a:lnTo>
                  <a:lnTo>
                    <a:pt x="1908" y="2081"/>
                  </a:lnTo>
                  <a:lnTo>
                    <a:pt x="1910" y="2103"/>
                  </a:lnTo>
                  <a:lnTo>
                    <a:pt x="1915" y="2091"/>
                  </a:lnTo>
                  <a:lnTo>
                    <a:pt x="1917" y="2094"/>
                  </a:lnTo>
                  <a:lnTo>
                    <a:pt x="1918" y="2103"/>
                  </a:lnTo>
                  <a:lnTo>
                    <a:pt x="1924" y="2111"/>
                  </a:lnTo>
                  <a:lnTo>
                    <a:pt x="1925" y="2117"/>
                  </a:lnTo>
                  <a:lnTo>
                    <a:pt x="1942" y="2122"/>
                  </a:lnTo>
                  <a:lnTo>
                    <a:pt x="1939" y="2129"/>
                  </a:lnTo>
                  <a:lnTo>
                    <a:pt x="1931" y="2127"/>
                  </a:lnTo>
                  <a:lnTo>
                    <a:pt x="1933" y="2137"/>
                  </a:lnTo>
                  <a:lnTo>
                    <a:pt x="1943" y="2142"/>
                  </a:lnTo>
                  <a:lnTo>
                    <a:pt x="1942" y="2148"/>
                  </a:lnTo>
                  <a:lnTo>
                    <a:pt x="1950" y="2141"/>
                  </a:lnTo>
                  <a:lnTo>
                    <a:pt x="1959" y="2141"/>
                  </a:lnTo>
                  <a:lnTo>
                    <a:pt x="1972" y="2148"/>
                  </a:lnTo>
                  <a:lnTo>
                    <a:pt x="1966" y="2138"/>
                  </a:lnTo>
                  <a:lnTo>
                    <a:pt x="1968" y="2134"/>
                  </a:lnTo>
                  <a:lnTo>
                    <a:pt x="1967" y="2130"/>
                  </a:lnTo>
                  <a:lnTo>
                    <a:pt x="1971" y="2130"/>
                  </a:lnTo>
                  <a:lnTo>
                    <a:pt x="1971" y="2133"/>
                  </a:lnTo>
                  <a:lnTo>
                    <a:pt x="1988" y="2144"/>
                  </a:lnTo>
                  <a:lnTo>
                    <a:pt x="1996" y="2144"/>
                  </a:lnTo>
                  <a:lnTo>
                    <a:pt x="1995" y="2134"/>
                  </a:lnTo>
                  <a:lnTo>
                    <a:pt x="1985" y="2130"/>
                  </a:lnTo>
                  <a:lnTo>
                    <a:pt x="1985" y="2120"/>
                  </a:lnTo>
                  <a:lnTo>
                    <a:pt x="1990" y="2123"/>
                  </a:lnTo>
                  <a:lnTo>
                    <a:pt x="2001" y="2124"/>
                  </a:lnTo>
                  <a:lnTo>
                    <a:pt x="2002" y="2132"/>
                  </a:lnTo>
                  <a:lnTo>
                    <a:pt x="2010" y="2141"/>
                  </a:lnTo>
                  <a:lnTo>
                    <a:pt x="2015" y="2132"/>
                  </a:lnTo>
                  <a:lnTo>
                    <a:pt x="2009" y="2125"/>
                  </a:lnTo>
                  <a:lnTo>
                    <a:pt x="2012" y="2120"/>
                  </a:lnTo>
                  <a:lnTo>
                    <a:pt x="2020" y="2125"/>
                  </a:lnTo>
                  <a:lnTo>
                    <a:pt x="2017" y="2112"/>
                  </a:lnTo>
                  <a:lnTo>
                    <a:pt x="2019" y="2105"/>
                  </a:lnTo>
                  <a:lnTo>
                    <a:pt x="2024" y="2103"/>
                  </a:lnTo>
                  <a:lnTo>
                    <a:pt x="2027" y="2103"/>
                  </a:lnTo>
                  <a:lnTo>
                    <a:pt x="2032" y="2112"/>
                  </a:lnTo>
                  <a:lnTo>
                    <a:pt x="2042" y="2123"/>
                  </a:lnTo>
                  <a:lnTo>
                    <a:pt x="2046" y="2122"/>
                  </a:lnTo>
                  <a:lnTo>
                    <a:pt x="2049" y="2117"/>
                  </a:lnTo>
                  <a:lnTo>
                    <a:pt x="2050" y="2111"/>
                  </a:lnTo>
                  <a:lnTo>
                    <a:pt x="2058" y="2117"/>
                  </a:lnTo>
                  <a:lnTo>
                    <a:pt x="2059" y="2107"/>
                  </a:lnTo>
                  <a:lnTo>
                    <a:pt x="2083" y="2105"/>
                  </a:lnTo>
                  <a:lnTo>
                    <a:pt x="2091" y="2096"/>
                  </a:lnTo>
                  <a:lnTo>
                    <a:pt x="2099" y="2101"/>
                  </a:lnTo>
                  <a:lnTo>
                    <a:pt x="2099" y="2091"/>
                  </a:lnTo>
                  <a:lnTo>
                    <a:pt x="2106" y="2095"/>
                  </a:lnTo>
                  <a:lnTo>
                    <a:pt x="2111" y="2093"/>
                  </a:lnTo>
                  <a:lnTo>
                    <a:pt x="2113" y="2084"/>
                  </a:lnTo>
                  <a:lnTo>
                    <a:pt x="2120" y="2087"/>
                  </a:lnTo>
                  <a:lnTo>
                    <a:pt x="2124" y="2094"/>
                  </a:lnTo>
                  <a:lnTo>
                    <a:pt x="2128" y="2093"/>
                  </a:lnTo>
                  <a:lnTo>
                    <a:pt x="2127" y="2086"/>
                  </a:lnTo>
                  <a:lnTo>
                    <a:pt x="2138" y="2081"/>
                  </a:lnTo>
                  <a:lnTo>
                    <a:pt x="2142" y="2088"/>
                  </a:lnTo>
                  <a:lnTo>
                    <a:pt x="2146" y="2086"/>
                  </a:lnTo>
                  <a:lnTo>
                    <a:pt x="2146" y="2079"/>
                  </a:lnTo>
                  <a:lnTo>
                    <a:pt x="2148" y="2077"/>
                  </a:lnTo>
                  <a:lnTo>
                    <a:pt x="2156" y="2076"/>
                  </a:lnTo>
                  <a:lnTo>
                    <a:pt x="2160" y="2080"/>
                  </a:lnTo>
                  <a:lnTo>
                    <a:pt x="2162" y="2070"/>
                  </a:lnTo>
                  <a:lnTo>
                    <a:pt x="2165" y="2067"/>
                  </a:lnTo>
                  <a:lnTo>
                    <a:pt x="2176" y="2063"/>
                  </a:lnTo>
                  <a:lnTo>
                    <a:pt x="2179" y="2070"/>
                  </a:lnTo>
                  <a:lnTo>
                    <a:pt x="2181" y="2066"/>
                  </a:lnTo>
                  <a:lnTo>
                    <a:pt x="2193" y="2066"/>
                  </a:lnTo>
                  <a:lnTo>
                    <a:pt x="2192" y="2061"/>
                  </a:lnTo>
                  <a:lnTo>
                    <a:pt x="2194" y="2055"/>
                  </a:lnTo>
                  <a:lnTo>
                    <a:pt x="2211" y="2052"/>
                  </a:lnTo>
                  <a:lnTo>
                    <a:pt x="2213" y="2046"/>
                  </a:lnTo>
                  <a:lnTo>
                    <a:pt x="2214" y="2042"/>
                  </a:lnTo>
                  <a:lnTo>
                    <a:pt x="2222" y="2042"/>
                  </a:lnTo>
                  <a:lnTo>
                    <a:pt x="2225" y="2029"/>
                  </a:lnTo>
                  <a:lnTo>
                    <a:pt x="2233" y="2029"/>
                  </a:lnTo>
                  <a:lnTo>
                    <a:pt x="2228" y="2026"/>
                  </a:lnTo>
                  <a:lnTo>
                    <a:pt x="2225" y="2020"/>
                  </a:lnTo>
                  <a:lnTo>
                    <a:pt x="2225" y="2014"/>
                  </a:lnTo>
                  <a:lnTo>
                    <a:pt x="2241" y="2021"/>
                  </a:lnTo>
                  <a:lnTo>
                    <a:pt x="2240" y="2011"/>
                  </a:lnTo>
                  <a:lnTo>
                    <a:pt x="2245" y="2009"/>
                  </a:lnTo>
                  <a:lnTo>
                    <a:pt x="2252" y="2014"/>
                  </a:lnTo>
                  <a:lnTo>
                    <a:pt x="2251" y="2007"/>
                  </a:lnTo>
                  <a:lnTo>
                    <a:pt x="2252" y="1999"/>
                  </a:lnTo>
                  <a:lnTo>
                    <a:pt x="2241" y="1994"/>
                  </a:lnTo>
                  <a:lnTo>
                    <a:pt x="2250" y="1987"/>
                  </a:lnTo>
                  <a:lnTo>
                    <a:pt x="2258" y="1990"/>
                  </a:lnTo>
                  <a:lnTo>
                    <a:pt x="2263" y="1994"/>
                  </a:lnTo>
                  <a:lnTo>
                    <a:pt x="2266" y="1992"/>
                  </a:lnTo>
                  <a:lnTo>
                    <a:pt x="2262" y="1991"/>
                  </a:lnTo>
                  <a:lnTo>
                    <a:pt x="2264" y="1987"/>
                  </a:lnTo>
                  <a:lnTo>
                    <a:pt x="2273" y="1984"/>
                  </a:lnTo>
                  <a:lnTo>
                    <a:pt x="2274" y="1975"/>
                  </a:lnTo>
                  <a:lnTo>
                    <a:pt x="2285" y="1971"/>
                  </a:lnTo>
                  <a:lnTo>
                    <a:pt x="2284" y="1965"/>
                  </a:lnTo>
                  <a:lnTo>
                    <a:pt x="2296" y="1970"/>
                  </a:lnTo>
                  <a:lnTo>
                    <a:pt x="2289" y="1961"/>
                  </a:lnTo>
                  <a:lnTo>
                    <a:pt x="2297" y="1963"/>
                  </a:lnTo>
                  <a:lnTo>
                    <a:pt x="2293" y="1954"/>
                  </a:lnTo>
                  <a:lnTo>
                    <a:pt x="2285" y="1951"/>
                  </a:lnTo>
                  <a:lnTo>
                    <a:pt x="2289" y="1947"/>
                  </a:lnTo>
                  <a:lnTo>
                    <a:pt x="2298" y="1948"/>
                  </a:lnTo>
                  <a:lnTo>
                    <a:pt x="2301" y="1944"/>
                  </a:lnTo>
                  <a:lnTo>
                    <a:pt x="2306" y="1950"/>
                  </a:lnTo>
                  <a:lnTo>
                    <a:pt x="2314" y="1954"/>
                  </a:lnTo>
                  <a:lnTo>
                    <a:pt x="2317" y="1946"/>
                  </a:lnTo>
                  <a:lnTo>
                    <a:pt x="2314" y="1941"/>
                  </a:lnTo>
                  <a:lnTo>
                    <a:pt x="2317" y="1939"/>
                  </a:lnTo>
                  <a:lnTo>
                    <a:pt x="2308" y="1928"/>
                  </a:lnTo>
                  <a:lnTo>
                    <a:pt x="2318" y="1922"/>
                  </a:lnTo>
                  <a:lnTo>
                    <a:pt x="2334" y="1919"/>
                  </a:lnTo>
                  <a:lnTo>
                    <a:pt x="2336" y="1912"/>
                  </a:lnTo>
                  <a:lnTo>
                    <a:pt x="2350" y="1919"/>
                  </a:lnTo>
                  <a:lnTo>
                    <a:pt x="2347" y="1915"/>
                  </a:lnTo>
                  <a:lnTo>
                    <a:pt x="2341" y="1913"/>
                  </a:lnTo>
                  <a:lnTo>
                    <a:pt x="2338" y="1909"/>
                  </a:lnTo>
                  <a:lnTo>
                    <a:pt x="2344" y="1908"/>
                  </a:lnTo>
                  <a:lnTo>
                    <a:pt x="2345" y="1900"/>
                  </a:lnTo>
                  <a:lnTo>
                    <a:pt x="2352" y="1903"/>
                  </a:lnTo>
                  <a:lnTo>
                    <a:pt x="2357" y="1897"/>
                  </a:lnTo>
                  <a:lnTo>
                    <a:pt x="2363" y="1900"/>
                  </a:lnTo>
                  <a:lnTo>
                    <a:pt x="2369" y="1899"/>
                  </a:lnTo>
                  <a:lnTo>
                    <a:pt x="2373" y="1893"/>
                  </a:lnTo>
                  <a:lnTo>
                    <a:pt x="2379" y="1899"/>
                  </a:lnTo>
                  <a:lnTo>
                    <a:pt x="2389" y="1883"/>
                  </a:lnTo>
                  <a:lnTo>
                    <a:pt x="2393" y="1870"/>
                  </a:lnTo>
                  <a:lnTo>
                    <a:pt x="2391" y="1870"/>
                  </a:lnTo>
                  <a:lnTo>
                    <a:pt x="2370" y="1880"/>
                  </a:lnTo>
                  <a:lnTo>
                    <a:pt x="2313" y="1876"/>
                  </a:lnTo>
                  <a:lnTo>
                    <a:pt x="2262" y="1850"/>
                  </a:lnTo>
                  <a:lnTo>
                    <a:pt x="2257" y="1852"/>
                  </a:lnTo>
                  <a:lnTo>
                    <a:pt x="2258" y="1842"/>
                  </a:lnTo>
                  <a:lnTo>
                    <a:pt x="2248" y="1844"/>
                  </a:lnTo>
                  <a:lnTo>
                    <a:pt x="2240" y="1850"/>
                  </a:lnTo>
                  <a:lnTo>
                    <a:pt x="2234" y="1839"/>
                  </a:lnTo>
                  <a:lnTo>
                    <a:pt x="2190" y="1865"/>
                  </a:lnTo>
                  <a:lnTo>
                    <a:pt x="2173" y="1859"/>
                  </a:lnTo>
                  <a:lnTo>
                    <a:pt x="2154" y="1867"/>
                  </a:lnTo>
                  <a:lnTo>
                    <a:pt x="2145" y="1890"/>
                  </a:lnTo>
                  <a:lnTo>
                    <a:pt x="2085" y="1884"/>
                  </a:lnTo>
                  <a:lnTo>
                    <a:pt x="2101" y="1872"/>
                  </a:lnTo>
                  <a:lnTo>
                    <a:pt x="2116" y="1878"/>
                  </a:lnTo>
                  <a:lnTo>
                    <a:pt x="2155" y="1851"/>
                  </a:lnTo>
                  <a:lnTo>
                    <a:pt x="2171" y="1850"/>
                  </a:lnTo>
                  <a:lnTo>
                    <a:pt x="2183" y="1844"/>
                  </a:lnTo>
                  <a:lnTo>
                    <a:pt x="2177" y="1832"/>
                  </a:lnTo>
                  <a:lnTo>
                    <a:pt x="2093" y="1837"/>
                  </a:lnTo>
                  <a:lnTo>
                    <a:pt x="2084" y="1827"/>
                  </a:lnTo>
                  <a:lnTo>
                    <a:pt x="2069" y="1826"/>
                  </a:lnTo>
                  <a:lnTo>
                    <a:pt x="2097" y="1813"/>
                  </a:lnTo>
                  <a:lnTo>
                    <a:pt x="2104" y="1803"/>
                  </a:lnTo>
                  <a:lnTo>
                    <a:pt x="2111" y="1780"/>
                  </a:lnTo>
                  <a:lnTo>
                    <a:pt x="2100" y="1764"/>
                  </a:lnTo>
                  <a:lnTo>
                    <a:pt x="2103" y="1757"/>
                  </a:lnTo>
                  <a:lnTo>
                    <a:pt x="2118" y="1755"/>
                  </a:lnTo>
                  <a:lnTo>
                    <a:pt x="2127" y="1760"/>
                  </a:lnTo>
                  <a:lnTo>
                    <a:pt x="2128" y="1742"/>
                  </a:lnTo>
                  <a:lnTo>
                    <a:pt x="2142" y="1756"/>
                  </a:lnTo>
                  <a:lnTo>
                    <a:pt x="2178" y="1756"/>
                  </a:lnTo>
                  <a:lnTo>
                    <a:pt x="2209" y="1738"/>
                  </a:lnTo>
                  <a:lnTo>
                    <a:pt x="2221" y="1725"/>
                  </a:lnTo>
                  <a:lnTo>
                    <a:pt x="2215" y="1709"/>
                  </a:lnTo>
                  <a:lnTo>
                    <a:pt x="2228" y="1719"/>
                  </a:lnTo>
                  <a:lnTo>
                    <a:pt x="2227" y="1696"/>
                  </a:lnTo>
                  <a:lnTo>
                    <a:pt x="2214" y="1682"/>
                  </a:lnTo>
                  <a:lnTo>
                    <a:pt x="2192" y="1679"/>
                  </a:lnTo>
                  <a:lnTo>
                    <a:pt x="2178" y="1683"/>
                  </a:lnTo>
                  <a:lnTo>
                    <a:pt x="2161" y="1674"/>
                  </a:lnTo>
                  <a:lnTo>
                    <a:pt x="2146" y="1681"/>
                  </a:lnTo>
                  <a:lnTo>
                    <a:pt x="2148" y="1670"/>
                  </a:lnTo>
                  <a:lnTo>
                    <a:pt x="2123" y="1658"/>
                  </a:lnTo>
                  <a:lnTo>
                    <a:pt x="2137" y="1654"/>
                  </a:lnTo>
                  <a:lnTo>
                    <a:pt x="2130" y="1630"/>
                  </a:lnTo>
                  <a:lnTo>
                    <a:pt x="2152" y="1645"/>
                  </a:lnTo>
                  <a:lnTo>
                    <a:pt x="2165" y="1665"/>
                  </a:lnTo>
                  <a:lnTo>
                    <a:pt x="2180" y="1667"/>
                  </a:lnTo>
                  <a:lnTo>
                    <a:pt x="2191" y="1660"/>
                  </a:lnTo>
                  <a:lnTo>
                    <a:pt x="2203" y="1667"/>
                  </a:lnTo>
                  <a:lnTo>
                    <a:pt x="2220" y="1670"/>
                  </a:lnTo>
                  <a:lnTo>
                    <a:pt x="2250" y="1703"/>
                  </a:lnTo>
                  <a:lnTo>
                    <a:pt x="2267" y="1702"/>
                  </a:lnTo>
                  <a:lnTo>
                    <a:pt x="2274" y="1708"/>
                  </a:lnTo>
                  <a:lnTo>
                    <a:pt x="2277" y="1724"/>
                  </a:lnTo>
                  <a:lnTo>
                    <a:pt x="2292" y="1740"/>
                  </a:lnTo>
                  <a:lnTo>
                    <a:pt x="2298" y="1788"/>
                  </a:lnTo>
                  <a:lnTo>
                    <a:pt x="2311" y="1809"/>
                  </a:lnTo>
                  <a:lnTo>
                    <a:pt x="2328" y="1823"/>
                  </a:lnTo>
                  <a:lnTo>
                    <a:pt x="2349" y="1832"/>
                  </a:lnTo>
                  <a:lnTo>
                    <a:pt x="2367" y="1829"/>
                  </a:lnTo>
                  <a:lnTo>
                    <a:pt x="2370" y="1776"/>
                  </a:lnTo>
                  <a:lnTo>
                    <a:pt x="2375" y="1777"/>
                  </a:lnTo>
                  <a:lnTo>
                    <a:pt x="2382" y="1823"/>
                  </a:lnTo>
                  <a:lnTo>
                    <a:pt x="2396" y="1820"/>
                  </a:lnTo>
                  <a:lnTo>
                    <a:pt x="2402" y="1831"/>
                  </a:lnTo>
                  <a:lnTo>
                    <a:pt x="2414" y="1826"/>
                  </a:lnTo>
                  <a:lnTo>
                    <a:pt x="2415" y="1810"/>
                  </a:lnTo>
                  <a:lnTo>
                    <a:pt x="2408" y="1807"/>
                  </a:lnTo>
                  <a:lnTo>
                    <a:pt x="2409" y="1792"/>
                  </a:lnTo>
                  <a:lnTo>
                    <a:pt x="2403" y="1777"/>
                  </a:lnTo>
                  <a:lnTo>
                    <a:pt x="2407" y="1772"/>
                  </a:lnTo>
                  <a:lnTo>
                    <a:pt x="2405" y="1756"/>
                  </a:lnTo>
                  <a:lnTo>
                    <a:pt x="2407" y="1750"/>
                  </a:lnTo>
                  <a:lnTo>
                    <a:pt x="2402" y="1740"/>
                  </a:lnTo>
                  <a:lnTo>
                    <a:pt x="2392" y="1742"/>
                  </a:lnTo>
                  <a:lnTo>
                    <a:pt x="2403" y="1735"/>
                  </a:lnTo>
                  <a:lnTo>
                    <a:pt x="2405" y="1721"/>
                  </a:lnTo>
                  <a:lnTo>
                    <a:pt x="2402" y="1709"/>
                  </a:lnTo>
                  <a:lnTo>
                    <a:pt x="2406" y="1703"/>
                  </a:lnTo>
                  <a:lnTo>
                    <a:pt x="2407" y="1679"/>
                  </a:lnTo>
                  <a:lnTo>
                    <a:pt x="2401" y="1675"/>
                  </a:lnTo>
                  <a:lnTo>
                    <a:pt x="2388" y="1688"/>
                  </a:lnTo>
                  <a:lnTo>
                    <a:pt x="2383" y="1686"/>
                  </a:lnTo>
                  <a:lnTo>
                    <a:pt x="2376" y="1707"/>
                  </a:lnTo>
                  <a:lnTo>
                    <a:pt x="2369" y="1709"/>
                  </a:lnTo>
                  <a:lnTo>
                    <a:pt x="2370" y="1684"/>
                  </a:lnTo>
                  <a:lnTo>
                    <a:pt x="2389" y="1657"/>
                  </a:lnTo>
                  <a:lnTo>
                    <a:pt x="2393" y="1645"/>
                  </a:lnTo>
                  <a:lnTo>
                    <a:pt x="2385" y="1645"/>
                  </a:lnTo>
                  <a:lnTo>
                    <a:pt x="2371" y="1663"/>
                  </a:lnTo>
                  <a:lnTo>
                    <a:pt x="2366" y="1666"/>
                  </a:lnTo>
                  <a:lnTo>
                    <a:pt x="2372" y="1649"/>
                  </a:lnTo>
                  <a:lnTo>
                    <a:pt x="2373" y="1636"/>
                  </a:lnTo>
                  <a:lnTo>
                    <a:pt x="2355" y="1649"/>
                  </a:lnTo>
                  <a:lnTo>
                    <a:pt x="2347" y="1663"/>
                  </a:lnTo>
                  <a:lnTo>
                    <a:pt x="2341" y="1665"/>
                  </a:lnTo>
                  <a:lnTo>
                    <a:pt x="2349" y="1647"/>
                  </a:lnTo>
                  <a:lnTo>
                    <a:pt x="2359" y="1635"/>
                  </a:lnTo>
                  <a:lnTo>
                    <a:pt x="2369" y="1615"/>
                  </a:lnTo>
                  <a:lnTo>
                    <a:pt x="2339" y="1603"/>
                  </a:lnTo>
                  <a:lnTo>
                    <a:pt x="2336" y="1593"/>
                  </a:lnTo>
                  <a:lnTo>
                    <a:pt x="2312" y="1583"/>
                  </a:lnTo>
                  <a:lnTo>
                    <a:pt x="2311" y="1575"/>
                  </a:lnTo>
                  <a:lnTo>
                    <a:pt x="2270" y="1539"/>
                  </a:lnTo>
                  <a:lnTo>
                    <a:pt x="2262" y="1537"/>
                  </a:lnTo>
                  <a:lnTo>
                    <a:pt x="2247" y="1545"/>
                  </a:lnTo>
                  <a:lnTo>
                    <a:pt x="2241" y="1558"/>
                  </a:lnTo>
                  <a:lnTo>
                    <a:pt x="2238" y="1575"/>
                  </a:lnTo>
                  <a:lnTo>
                    <a:pt x="2230" y="1587"/>
                  </a:lnTo>
                  <a:lnTo>
                    <a:pt x="2238" y="1546"/>
                  </a:lnTo>
                  <a:lnTo>
                    <a:pt x="2228" y="1543"/>
                  </a:lnTo>
                  <a:lnTo>
                    <a:pt x="2229" y="1537"/>
                  </a:lnTo>
                  <a:lnTo>
                    <a:pt x="2265" y="1527"/>
                  </a:lnTo>
                  <a:lnTo>
                    <a:pt x="2262" y="1496"/>
                  </a:lnTo>
                  <a:lnTo>
                    <a:pt x="2232" y="1477"/>
                  </a:lnTo>
                  <a:lnTo>
                    <a:pt x="2218" y="1480"/>
                  </a:lnTo>
                  <a:lnTo>
                    <a:pt x="2190" y="1507"/>
                  </a:lnTo>
                  <a:lnTo>
                    <a:pt x="2188" y="1507"/>
                  </a:lnTo>
                  <a:lnTo>
                    <a:pt x="2188" y="1491"/>
                  </a:lnTo>
                  <a:lnTo>
                    <a:pt x="2169" y="1495"/>
                  </a:lnTo>
                  <a:lnTo>
                    <a:pt x="2176" y="1488"/>
                  </a:lnTo>
                  <a:lnTo>
                    <a:pt x="2182" y="1485"/>
                  </a:lnTo>
                  <a:lnTo>
                    <a:pt x="2174" y="1476"/>
                  </a:lnTo>
                  <a:lnTo>
                    <a:pt x="2199" y="1479"/>
                  </a:lnTo>
                  <a:lnTo>
                    <a:pt x="2215" y="1474"/>
                  </a:lnTo>
                  <a:lnTo>
                    <a:pt x="2228" y="1466"/>
                  </a:lnTo>
                  <a:lnTo>
                    <a:pt x="2244" y="1461"/>
                  </a:lnTo>
                  <a:lnTo>
                    <a:pt x="2254" y="1441"/>
                  </a:lnTo>
                  <a:lnTo>
                    <a:pt x="2245" y="1436"/>
                  </a:lnTo>
                  <a:lnTo>
                    <a:pt x="2226" y="1434"/>
                  </a:lnTo>
                  <a:lnTo>
                    <a:pt x="2216" y="1423"/>
                  </a:lnTo>
                  <a:lnTo>
                    <a:pt x="2201" y="1416"/>
                  </a:lnTo>
                  <a:lnTo>
                    <a:pt x="2181" y="1421"/>
                  </a:lnTo>
                  <a:lnTo>
                    <a:pt x="2169" y="1429"/>
                  </a:lnTo>
                  <a:lnTo>
                    <a:pt x="2161" y="1422"/>
                  </a:lnTo>
                  <a:lnTo>
                    <a:pt x="2177" y="1416"/>
                  </a:lnTo>
                  <a:lnTo>
                    <a:pt x="2185" y="1406"/>
                  </a:lnTo>
                  <a:lnTo>
                    <a:pt x="2164" y="1398"/>
                  </a:lnTo>
                  <a:lnTo>
                    <a:pt x="2185" y="1393"/>
                  </a:lnTo>
                  <a:lnTo>
                    <a:pt x="2197" y="1407"/>
                  </a:lnTo>
                  <a:lnTo>
                    <a:pt x="2213" y="1408"/>
                  </a:lnTo>
                  <a:lnTo>
                    <a:pt x="2231" y="1390"/>
                  </a:lnTo>
                  <a:lnTo>
                    <a:pt x="2238" y="1380"/>
                  </a:lnTo>
                  <a:lnTo>
                    <a:pt x="2262" y="1367"/>
                  </a:lnTo>
                  <a:lnTo>
                    <a:pt x="2256" y="1340"/>
                  </a:lnTo>
                  <a:lnTo>
                    <a:pt x="2271" y="1352"/>
                  </a:lnTo>
                  <a:lnTo>
                    <a:pt x="2280" y="1354"/>
                  </a:lnTo>
                  <a:lnTo>
                    <a:pt x="2283" y="1322"/>
                  </a:lnTo>
                  <a:lnTo>
                    <a:pt x="2292" y="1318"/>
                  </a:lnTo>
                  <a:lnTo>
                    <a:pt x="2299" y="1319"/>
                  </a:lnTo>
                  <a:lnTo>
                    <a:pt x="2302" y="1343"/>
                  </a:lnTo>
                  <a:lnTo>
                    <a:pt x="2347" y="1391"/>
                  </a:lnTo>
                  <a:lnTo>
                    <a:pt x="2376" y="1405"/>
                  </a:lnTo>
                  <a:lnTo>
                    <a:pt x="2388" y="1404"/>
                  </a:lnTo>
                  <a:lnTo>
                    <a:pt x="2393" y="1390"/>
                  </a:lnTo>
                  <a:lnTo>
                    <a:pt x="2407" y="1384"/>
                  </a:lnTo>
                  <a:lnTo>
                    <a:pt x="2423" y="1366"/>
                  </a:lnTo>
                  <a:lnTo>
                    <a:pt x="2439" y="1372"/>
                  </a:lnTo>
                  <a:lnTo>
                    <a:pt x="2459" y="1371"/>
                  </a:lnTo>
                  <a:lnTo>
                    <a:pt x="2467" y="1364"/>
                  </a:lnTo>
                  <a:lnTo>
                    <a:pt x="2464" y="1354"/>
                  </a:lnTo>
                  <a:lnTo>
                    <a:pt x="2465" y="1329"/>
                  </a:lnTo>
                  <a:lnTo>
                    <a:pt x="2473" y="1315"/>
                  </a:lnTo>
                  <a:lnTo>
                    <a:pt x="2473" y="1308"/>
                  </a:lnTo>
                  <a:lnTo>
                    <a:pt x="2421" y="1284"/>
                  </a:lnTo>
                  <a:lnTo>
                    <a:pt x="2412" y="1275"/>
                  </a:lnTo>
                  <a:lnTo>
                    <a:pt x="2392" y="1279"/>
                  </a:lnTo>
                  <a:lnTo>
                    <a:pt x="2376" y="1274"/>
                  </a:lnTo>
                  <a:lnTo>
                    <a:pt x="2377" y="1267"/>
                  </a:lnTo>
                  <a:lnTo>
                    <a:pt x="2383" y="1265"/>
                  </a:lnTo>
                  <a:lnTo>
                    <a:pt x="2381" y="1255"/>
                  </a:lnTo>
                  <a:lnTo>
                    <a:pt x="2390" y="1244"/>
                  </a:lnTo>
                  <a:lnTo>
                    <a:pt x="2389" y="1233"/>
                  </a:lnTo>
                  <a:lnTo>
                    <a:pt x="2371" y="1231"/>
                  </a:lnTo>
                  <a:lnTo>
                    <a:pt x="2399" y="1220"/>
                  </a:lnTo>
                  <a:lnTo>
                    <a:pt x="2393" y="1188"/>
                  </a:lnTo>
                  <a:lnTo>
                    <a:pt x="2403" y="1191"/>
                  </a:lnTo>
                  <a:lnTo>
                    <a:pt x="2410" y="1200"/>
                  </a:lnTo>
                  <a:lnTo>
                    <a:pt x="2433" y="1198"/>
                  </a:lnTo>
                  <a:lnTo>
                    <a:pt x="2450" y="1203"/>
                  </a:lnTo>
                  <a:lnTo>
                    <a:pt x="2463" y="1200"/>
                  </a:lnTo>
                  <a:lnTo>
                    <a:pt x="2474" y="1207"/>
                  </a:lnTo>
                  <a:lnTo>
                    <a:pt x="2488" y="1237"/>
                  </a:lnTo>
                  <a:lnTo>
                    <a:pt x="2510" y="1242"/>
                  </a:lnTo>
                  <a:lnTo>
                    <a:pt x="2533" y="1208"/>
                  </a:lnTo>
                  <a:lnTo>
                    <a:pt x="2530" y="1196"/>
                  </a:lnTo>
                  <a:lnTo>
                    <a:pt x="2522" y="1185"/>
                  </a:lnTo>
                  <a:lnTo>
                    <a:pt x="2515" y="1167"/>
                  </a:lnTo>
                  <a:lnTo>
                    <a:pt x="2495" y="1178"/>
                  </a:lnTo>
                  <a:lnTo>
                    <a:pt x="2482" y="1169"/>
                  </a:lnTo>
                  <a:lnTo>
                    <a:pt x="2458" y="1164"/>
                  </a:lnTo>
                  <a:lnTo>
                    <a:pt x="2442" y="1167"/>
                  </a:lnTo>
                  <a:lnTo>
                    <a:pt x="2442" y="1163"/>
                  </a:lnTo>
                  <a:lnTo>
                    <a:pt x="2452" y="1159"/>
                  </a:lnTo>
                  <a:lnTo>
                    <a:pt x="2456" y="1103"/>
                  </a:lnTo>
                  <a:lnTo>
                    <a:pt x="2450" y="1096"/>
                  </a:lnTo>
                  <a:lnTo>
                    <a:pt x="2439" y="1093"/>
                  </a:lnTo>
                  <a:lnTo>
                    <a:pt x="2426" y="1104"/>
                  </a:lnTo>
                  <a:lnTo>
                    <a:pt x="2416" y="1106"/>
                  </a:lnTo>
                  <a:lnTo>
                    <a:pt x="2427" y="1089"/>
                  </a:lnTo>
                  <a:lnTo>
                    <a:pt x="2450" y="1080"/>
                  </a:lnTo>
                  <a:lnTo>
                    <a:pt x="2461" y="1082"/>
                  </a:lnTo>
                  <a:lnTo>
                    <a:pt x="2459" y="1068"/>
                  </a:lnTo>
                  <a:lnTo>
                    <a:pt x="2421" y="1028"/>
                  </a:lnTo>
                  <a:lnTo>
                    <a:pt x="2401" y="1027"/>
                  </a:lnTo>
                  <a:lnTo>
                    <a:pt x="2390" y="1017"/>
                  </a:lnTo>
                  <a:lnTo>
                    <a:pt x="2419" y="1019"/>
                  </a:lnTo>
                  <a:lnTo>
                    <a:pt x="2402" y="1001"/>
                  </a:lnTo>
                  <a:lnTo>
                    <a:pt x="2482" y="1045"/>
                  </a:lnTo>
                  <a:lnTo>
                    <a:pt x="2489" y="1056"/>
                  </a:lnTo>
                  <a:lnTo>
                    <a:pt x="2491" y="1075"/>
                  </a:lnTo>
                  <a:lnTo>
                    <a:pt x="2503" y="1082"/>
                  </a:lnTo>
                  <a:lnTo>
                    <a:pt x="2510" y="1079"/>
                  </a:lnTo>
                  <a:lnTo>
                    <a:pt x="2512" y="970"/>
                  </a:lnTo>
                  <a:lnTo>
                    <a:pt x="2489" y="937"/>
                  </a:lnTo>
                  <a:lnTo>
                    <a:pt x="2477" y="939"/>
                  </a:lnTo>
                  <a:lnTo>
                    <a:pt x="2469" y="937"/>
                  </a:lnTo>
                  <a:lnTo>
                    <a:pt x="2458" y="928"/>
                  </a:lnTo>
                  <a:lnTo>
                    <a:pt x="2442" y="926"/>
                  </a:lnTo>
                  <a:lnTo>
                    <a:pt x="2442" y="920"/>
                  </a:lnTo>
                  <a:lnTo>
                    <a:pt x="2478" y="916"/>
                  </a:lnTo>
                  <a:lnTo>
                    <a:pt x="2489" y="909"/>
                  </a:lnTo>
                  <a:lnTo>
                    <a:pt x="2500" y="907"/>
                  </a:lnTo>
                  <a:lnTo>
                    <a:pt x="2502" y="898"/>
                  </a:lnTo>
                  <a:lnTo>
                    <a:pt x="2494" y="876"/>
                  </a:lnTo>
                  <a:lnTo>
                    <a:pt x="2482" y="873"/>
                  </a:lnTo>
                  <a:lnTo>
                    <a:pt x="2464" y="877"/>
                  </a:lnTo>
                  <a:lnTo>
                    <a:pt x="2442" y="860"/>
                  </a:lnTo>
                  <a:lnTo>
                    <a:pt x="2462" y="888"/>
                  </a:lnTo>
                  <a:lnTo>
                    <a:pt x="2452" y="887"/>
                  </a:lnTo>
                  <a:lnTo>
                    <a:pt x="2441" y="873"/>
                  </a:lnTo>
                  <a:lnTo>
                    <a:pt x="2433" y="867"/>
                  </a:lnTo>
                  <a:lnTo>
                    <a:pt x="2439" y="885"/>
                  </a:lnTo>
                  <a:lnTo>
                    <a:pt x="2425" y="880"/>
                  </a:lnTo>
                  <a:lnTo>
                    <a:pt x="2423" y="873"/>
                  </a:lnTo>
                  <a:lnTo>
                    <a:pt x="2412" y="871"/>
                  </a:lnTo>
                  <a:lnTo>
                    <a:pt x="2414" y="850"/>
                  </a:lnTo>
                  <a:lnTo>
                    <a:pt x="2415" y="846"/>
                  </a:lnTo>
                  <a:lnTo>
                    <a:pt x="2412" y="836"/>
                  </a:lnTo>
                  <a:lnTo>
                    <a:pt x="2384" y="839"/>
                  </a:lnTo>
                  <a:lnTo>
                    <a:pt x="2369" y="831"/>
                  </a:lnTo>
                  <a:lnTo>
                    <a:pt x="2376" y="825"/>
                  </a:lnTo>
                  <a:lnTo>
                    <a:pt x="2406" y="832"/>
                  </a:lnTo>
                  <a:lnTo>
                    <a:pt x="2398" y="825"/>
                  </a:lnTo>
                  <a:lnTo>
                    <a:pt x="2405" y="817"/>
                  </a:lnTo>
                  <a:lnTo>
                    <a:pt x="2391" y="813"/>
                  </a:lnTo>
                  <a:lnTo>
                    <a:pt x="2387" y="802"/>
                  </a:lnTo>
                  <a:lnTo>
                    <a:pt x="2381" y="801"/>
                  </a:lnTo>
                  <a:lnTo>
                    <a:pt x="2373" y="813"/>
                  </a:lnTo>
                  <a:lnTo>
                    <a:pt x="2373" y="801"/>
                  </a:lnTo>
                  <a:lnTo>
                    <a:pt x="2365" y="779"/>
                  </a:lnTo>
                  <a:lnTo>
                    <a:pt x="2376" y="770"/>
                  </a:lnTo>
                  <a:lnTo>
                    <a:pt x="2377" y="761"/>
                  </a:lnTo>
                  <a:lnTo>
                    <a:pt x="2392" y="756"/>
                  </a:lnTo>
                  <a:lnTo>
                    <a:pt x="2410" y="787"/>
                  </a:lnTo>
                  <a:lnTo>
                    <a:pt x="2425" y="775"/>
                  </a:lnTo>
                  <a:lnTo>
                    <a:pt x="2433" y="763"/>
                  </a:lnTo>
                  <a:lnTo>
                    <a:pt x="2453" y="756"/>
                  </a:lnTo>
                  <a:lnTo>
                    <a:pt x="2414" y="746"/>
                  </a:lnTo>
                  <a:lnTo>
                    <a:pt x="2419" y="740"/>
                  </a:lnTo>
                  <a:lnTo>
                    <a:pt x="2451" y="745"/>
                  </a:lnTo>
                  <a:lnTo>
                    <a:pt x="2459" y="737"/>
                  </a:lnTo>
                  <a:lnTo>
                    <a:pt x="2457" y="734"/>
                  </a:lnTo>
                  <a:lnTo>
                    <a:pt x="2411" y="723"/>
                  </a:lnTo>
                  <a:lnTo>
                    <a:pt x="2504" y="734"/>
                  </a:lnTo>
                  <a:lnTo>
                    <a:pt x="2564" y="759"/>
                  </a:lnTo>
                  <a:lnTo>
                    <a:pt x="2575" y="743"/>
                  </a:lnTo>
                  <a:lnTo>
                    <a:pt x="2573" y="649"/>
                  </a:lnTo>
                  <a:lnTo>
                    <a:pt x="2570" y="647"/>
                  </a:lnTo>
                  <a:lnTo>
                    <a:pt x="2565" y="651"/>
                  </a:lnTo>
                  <a:lnTo>
                    <a:pt x="2545" y="637"/>
                  </a:lnTo>
                  <a:lnTo>
                    <a:pt x="2538" y="646"/>
                  </a:lnTo>
                  <a:lnTo>
                    <a:pt x="2538" y="664"/>
                  </a:lnTo>
                  <a:lnTo>
                    <a:pt x="2533" y="666"/>
                  </a:lnTo>
                  <a:lnTo>
                    <a:pt x="2522" y="663"/>
                  </a:lnTo>
                  <a:lnTo>
                    <a:pt x="2522" y="647"/>
                  </a:lnTo>
                  <a:lnTo>
                    <a:pt x="2504" y="634"/>
                  </a:lnTo>
                  <a:lnTo>
                    <a:pt x="2463" y="630"/>
                  </a:lnTo>
                  <a:lnTo>
                    <a:pt x="2481" y="627"/>
                  </a:lnTo>
                  <a:lnTo>
                    <a:pt x="2479" y="619"/>
                  </a:lnTo>
                  <a:lnTo>
                    <a:pt x="2459" y="609"/>
                  </a:lnTo>
                  <a:lnTo>
                    <a:pt x="2468" y="607"/>
                  </a:lnTo>
                  <a:lnTo>
                    <a:pt x="2468" y="597"/>
                  </a:lnTo>
                  <a:lnTo>
                    <a:pt x="2482" y="598"/>
                  </a:lnTo>
                  <a:lnTo>
                    <a:pt x="2459" y="580"/>
                  </a:lnTo>
                  <a:lnTo>
                    <a:pt x="2456" y="573"/>
                  </a:lnTo>
                  <a:lnTo>
                    <a:pt x="2463" y="558"/>
                  </a:lnTo>
                  <a:lnTo>
                    <a:pt x="2477" y="566"/>
                  </a:lnTo>
                  <a:lnTo>
                    <a:pt x="2499" y="566"/>
                  </a:lnTo>
                  <a:lnTo>
                    <a:pt x="2526" y="592"/>
                  </a:lnTo>
                  <a:lnTo>
                    <a:pt x="2538" y="585"/>
                  </a:lnTo>
                  <a:lnTo>
                    <a:pt x="2537" y="567"/>
                  </a:lnTo>
                  <a:lnTo>
                    <a:pt x="2528" y="555"/>
                  </a:lnTo>
                  <a:lnTo>
                    <a:pt x="2464" y="521"/>
                  </a:lnTo>
                  <a:lnTo>
                    <a:pt x="2463" y="509"/>
                  </a:lnTo>
                  <a:lnTo>
                    <a:pt x="2455" y="503"/>
                  </a:lnTo>
                  <a:lnTo>
                    <a:pt x="2445" y="510"/>
                  </a:lnTo>
                  <a:lnTo>
                    <a:pt x="2422" y="571"/>
                  </a:lnTo>
                  <a:lnTo>
                    <a:pt x="2411" y="572"/>
                  </a:lnTo>
                  <a:lnTo>
                    <a:pt x="2403" y="556"/>
                  </a:lnTo>
                  <a:lnTo>
                    <a:pt x="2417" y="498"/>
                  </a:lnTo>
                  <a:lnTo>
                    <a:pt x="2427" y="483"/>
                  </a:lnTo>
                  <a:lnTo>
                    <a:pt x="2429" y="473"/>
                  </a:lnTo>
                  <a:lnTo>
                    <a:pt x="2426" y="462"/>
                  </a:lnTo>
                  <a:lnTo>
                    <a:pt x="2447" y="353"/>
                  </a:lnTo>
                  <a:lnTo>
                    <a:pt x="2434" y="355"/>
                  </a:lnTo>
                  <a:lnTo>
                    <a:pt x="2429" y="348"/>
                  </a:lnTo>
                  <a:lnTo>
                    <a:pt x="2441" y="346"/>
                  </a:lnTo>
                  <a:lnTo>
                    <a:pt x="2442" y="323"/>
                  </a:lnTo>
                  <a:lnTo>
                    <a:pt x="2439" y="315"/>
                  </a:lnTo>
                  <a:lnTo>
                    <a:pt x="2442" y="308"/>
                  </a:lnTo>
                  <a:lnTo>
                    <a:pt x="2450" y="311"/>
                  </a:lnTo>
                  <a:lnTo>
                    <a:pt x="2467" y="296"/>
                  </a:lnTo>
                  <a:lnTo>
                    <a:pt x="2482" y="304"/>
                  </a:lnTo>
                  <a:lnTo>
                    <a:pt x="2497" y="287"/>
                  </a:lnTo>
                  <a:lnTo>
                    <a:pt x="2494" y="233"/>
                  </a:lnTo>
                  <a:lnTo>
                    <a:pt x="2497" y="236"/>
                  </a:lnTo>
                  <a:lnTo>
                    <a:pt x="2507" y="228"/>
                  </a:lnTo>
                  <a:lnTo>
                    <a:pt x="2508" y="235"/>
                  </a:lnTo>
                  <a:lnTo>
                    <a:pt x="2512" y="233"/>
                  </a:lnTo>
                  <a:lnTo>
                    <a:pt x="2511" y="214"/>
                  </a:lnTo>
                  <a:lnTo>
                    <a:pt x="2517" y="200"/>
                  </a:lnTo>
                  <a:lnTo>
                    <a:pt x="2526" y="197"/>
                  </a:lnTo>
                  <a:lnTo>
                    <a:pt x="2526" y="214"/>
                  </a:lnTo>
                  <a:lnTo>
                    <a:pt x="2534" y="185"/>
                  </a:lnTo>
                  <a:lnTo>
                    <a:pt x="2511" y="182"/>
                  </a:lnTo>
                  <a:lnTo>
                    <a:pt x="2499" y="224"/>
                  </a:lnTo>
                  <a:lnTo>
                    <a:pt x="2510" y="156"/>
                  </a:lnTo>
                  <a:lnTo>
                    <a:pt x="2505" y="149"/>
                  </a:lnTo>
                  <a:lnTo>
                    <a:pt x="2513" y="90"/>
                  </a:lnTo>
                  <a:lnTo>
                    <a:pt x="2522" y="70"/>
                  </a:lnTo>
                  <a:lnTo>
                    <a:pt x="2529" y="64"/>
                  </a:lnTo>
                  <a:lnTo>
                    <a:pt x="2559" y="75"/>
                  </a:lnTo>
                  <a:lnTo>
                    <a:pt x="2581" y="67"/>
                  </a:lnTo>
                  <a:lnTo>
                    <a:pt x="2593" y="47"/>
                  </a:lnTo>
                  <a:lnTo>
                    <a:pt x="2594" y="34"/>
                  </a:lnTo>
                  <a:lnTo>
                    <a:pt x="2603" y="19"/>
                  </a:lnTo>
                  <a:lnTo>
                    <a:pt x="2605" y="5"/>
                  </a:lnTo>
                  <a:lnTo>
                    <a:pt x="2608" y="0"/>
                  </a:lnTo>
                  <a:lnTo>
                    <a:pt x="2508" y="0"/>
                  </a:lnTo>
                  <a:lnTo>
                    <a:pt x="2492" y="22"/>
                  </a:lnTo>
                  <a:lnTo>
                    <a:pt x="2486" y="41"/>
                  </a:lnTo>
                  <a:lnTo>
                    <a:pt x="2486" y="53"/>
                  </a:lnTo>
                  <a:lnTo>
                    <a:pt x="2496" y="57"/>
                  </a:lnTo>
                  <a:lnTo>
                    <a:pt x="2480" y="68"/>
                  </a:lnTo>
                  <a:lnTo>
                    <a:pt x="2472" y="45"/>
                  </a:lnTo>
                  <a:lnTo>
                    <a:pt x="2463" y="42"/>
                  </a:lnTo>
                  <a:lnTo>
                    <a:pt x="2471" y="17"/>
                  </a:lnTo>
                  <a:lnTo>
                    <a:pt x="2472" y="7"/>
                  </a:lnTo>
                  <a:lnTo>
                    <a:pt x="2469" y="0"/>
                  </a:lnTo>
                  <a:lnTo>
                    <a:pt x="387" y="0"/>
                  </a:lnTo>
                  <a:lnTo>
                    <a:pt x="370" y="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96" name="Freeform 796"/>
            <p:cNvSpPr>
              <a:spLocks/>
            </p:cNvSpPr>
            <p:nvPr/>
          </p:nvSpPr>
          <p:spPr bwMode="auto">
            <a:xfrm>
              <a:off x="6639315" y="1085850"/>
              <a:ext cx="54455" cy="44627"/>
            </a:xfrm>
            <a:custGeom>
              <a:avLst/>
              <a:gdLst>
                <a:gd name="T0" fmla="*/ 0 w 118"/>
                <a:gd name="T1" fmla="*/ 0 h 95"/>
                <a:gd name="T2" fmla="*/ 0 w 118"/>
                <a:gd name="T3" fmla="*/ 0 h 95"/>
                <a:gd name="T4" fmla="*/ 0 w 118"/>
                <a:gd name="T5" fmla="*/ 0 h 95"/>
                <a:gd name="T6" fmla="*/ 0 w 118"/>
                <a:gd name="T7" fmla="*/ 0 h 95"/>
                <a:gd name="T8" fmla="*/ 0 w 118"/>
                <a:gd name="T9" fmla="*/ 0 h 95"/>
                <a:gd name="T10" fmla="*/ 0 w 118"/>
                <a:gd name="T11" fmla="*/ 0 h 95"/>
                <a:gd name="T12" fmla="*/ 0 w 118"/>
                <a:gd name="T13" fmla="*/ 0 h 95"/>
                <a:gd name="T14" fmla="*/ 0 w 118"/>
                <a:gd name="T15" fmla="*/ 0 h 95"/>
                <a:gd name="T16" fmla="*/ 0 w 118"/>
                <a:gd name="T17" fmla="*/ 0 h 95"/>
                <a:gd name="T18" fmla="*/ 0 w 118"/>
                <a:gd name="T19" fmla="*/ 0 h 95"/>
                <a:gd name="T20" fmla="*/ 0 w 118"/>
                <a:gd name="T21" fmla="*/ 0 h 95"/>
                <a:gd name="T22" fmla="*/ 0 w 118"/>
                <a:gd name="T23" fmla="*/ 0 h 95"/>
                <a:gd name="T24" fmla="*/ 0 w 118"/>
                <a:gd name="T25" fmla="*/ 0 h 95"/>
                <a:gd name="T26" fmla="*/ 0 w 118"/>
                <a:gd name="T27" fmla="*/ 0 h 95"/>
                <a:gd name="T28" fmla="*/ 0 w 118"/>
                <a:gd name="T29" fmla="*/ 0 h 95"/>
                <a:gd name="T30" fmla="*/ 0 w 118"/>
                <a:gd name="T31" fmla="*/ 0 h 95"/>
                <a:gd name="T32" fmla="*/ 0 w 118"/>
                <a:gd name="T33" fmla="*/ 0 h 95"/>
                <a:gd name="T34" fmla="*/ 0 w 118"/>
                <a:gd name="T35" fmla="*/ 0 h 95"/>
                <a:gd name="T36" fmla="*/ 0 w 118"/>
                <a:gd name="T37" fmla="*/ 0 h 95"/>
                <a:gd name="T38" fmla="*/ 0 w 118"/>
                <a:gd name="T39" fmla="*/ 0 h 95"/>
                <a:gd name="T40" fmla="*/ 0 w 118"/>
                <a:gd name="T41" fmla="*/ 0 h 95"/>
                <a:gd name="T42" fmla="*/ 0 w 118"/>
                <a:gd name="T43" fmla="*/ 0 h 95"/>
                <a:gd name="T44" fmla="*/ 0 w 118"/>
                <a:gd name="T45" fmla="*/ 0 h 95"/>
                <a:gd name="T46" fmla="*/ 0 w 118"/>
                <a:gd name="T47" fmla="*/ 0 h 95"/>
                <a:gd name="T48" fmla="*/ 0 w 118"/>
                <a:gd name="T49" fmla="*/ 0 h 9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8"/>
                <a:gd name="T76" fmla="*/ 0 h 95"/>
                <a:gd name="T77" fmla="*/ 118 w 118"/>
                <a:gd name="T78" fmla="*/ 95 h 9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8" h="95">
                  <a:moveTo>
                    <a:pt x="1" y="20"/>
                  </a:moveTo>
                  <a:lnTo>
                    <a:pt x="12" y="26"/>
                  </a:lnTo>
                  <a:lnTo>
                    <a:pt x="14" y="42"/>
                  </a:lnTo>
                  <a:lnTo>
                    <a:pt x="8" y="47"/>
                  </a:lnTo>
                  <a:lnTo>
                    <a:pt x="39" y="59"/>
                  </a:lnTo>
                  <a:lnTo>
                    <a:pt x="53" y="70"/>
                  </a:lnTo>
                  <a:lnTo>
                    <a:pt x="50" y="78"/>
                  </a:lnTo>
                  <a:lnTo>
                    <a:pt x="40" y="75"/>
                  </a:lnTo>
                  <a:lnTo>
                    <a:pt x="31" y="83"/>
                  </a:lnTo>
                  <a:lnTo>
                    <a:pt x="22" y="74"/>
                  </a:lnTo>
                  <a:lnTo>
                    <a:pt x="9" y="73"/>
                  </a:lnTo>
                  <a:lnTo>
                    <a:pt x="9" y="77"/>
                  </a:lnTo>
                  <a:lnTo>
                    <a:pt x="30" y="95"/>
                  </a:lnTo>
                  <a:lnTo>
                    <a:pt x="46" y="85"/>
                  </a:lnTo>
                  <a:lnTo>
                    <a:pt x="55" y="83"/>
                  </a:lnTo>
                  <a:lnTo>
                    <a:pt x="64" y="88"/>
                  </a:lnTo>
                  <a:lnTo>
                    <a:pt x="82" y="79"/>
                  </a:lnTo>
                  <a:lnTo>
                    <a:pt x="107" y="49"/>
                  </a:lnTo>
                  <a:lnTo>
                    <a:pt x="113" y="46"/>
                  </a:lnTo>
                  <a:lnTo>
                    <a:pt x="118" y="32"/>
                  </a:lnTo>
                  <a:lnTo>
                    <a:pt x="117" y="26"/>
                  </a:lnTo>
                  <a:lnTo>
                    <a:pt x="93" y="7"/>
                  </a:lnTo>
                  <a:lnTo>
                    <a:pt x="7" y="0"/>
                  </a:lnTo>
                  <a:lnTo>
                    <a:pt x="0" y="12"/>
                  </a:lnTo>
                  <a:lnTo>
                    <a:pt x="1"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7" name="Freeform 797"/>
            <p:cNvSpPr>
              <a:spLocks/>
            </p:cNvSpPr>
            <p:nvPr/>
          </p:nvSpPr>
          <p:spPr bwMode="auto">
            <a:xfrm>
              <a:off x="6639315" y="1085850"/>
              <a:ext cx="54455" cy="44627"/>
            </a:xfrm>
            <a:custGeom>
              <a:avLst/>
              <a:gdLst>
                <a:gd name="T0" fmla="*/ 0 w 118"/>
                <a:gd name="T1" fmla="*/ 0 h 95"/>
                <a:gd name="T2" fmla="*/ 0 w 118"/>
                <a:gd name="T3" fmla="*/ 0 h 95"/>
                <a:gd name="T4" fmla="*/ 0 w 118"/>
                <a:gd name="T5" fmla="*/ 0 h 95"/>
                <a:gd name="T6" fmla="*/ 0 w 118"/>
                <a:gd name="T7" fmla="*/ 0 h 95"/>
                <a:gd name="T8" fmla="*/ 0 w 118"/>
                <a:gd name="T9" fmla="*/ 0 h 95"/>
                <a:gd name="T10" fmla="*/ 0 w 118"/>
                <a:gd name="T11" fmla="*/ 0 h 95"/>
                <a:gd name="T12" fmla="*/ 0 w 118"/>
                <a:gd name="T13" fmla="*/ 0 h 95"/>
                <a:gd name="T14" fmla="*/ 0 w 118"/>
                <a:gd name="T15" fmla="*/ 0 h 95"/>
                <a:gd name="T16" fmla="*/ 0 w 118"/>
                <a:gd name="T17" fmla="*/ 0 h 95"/>
                <a:gd name="T18" fmla="*/ 0 w 118"/>
                <a:gd name="T19" fmla="*/ 0 h 95"/>
                <a:gd name="T20" fmla="*/ 0 w 118"/>
                <a:gd name="T21" fmla="*/ 0 h 95"/>
                <a:gd name="T22" fmla="*/ 0 w 118"/>
                <a:gd name="T23" fmla="*/ 0 h 95"/>
                <a:gd name="T24" fmla="*/ 0 w 118"/>
                <a:gd name="T25" fmla="*/ 0 h 95"/>
                <a:gd name="T26" fmla="*/ 0 w 118"/>
                <a:gd name="T27" fmla="*/ 0 h 95"/>
                <a:gd name="T28" fmla="*/ 0 w 118"/>
                <a:gd name="T29" fmla="*/ 0 h 95"/>
                <a:gd name="T30" fmla="*/ 0 w 118"/>
                <a:gd name="T31" fmla="*/ 0 h 95"/>
                <a:gd name="T32" fmla="*/ 0 w 118"/>
                <a:gd name="T33" fmla="*/ 0 h 95"/>
                <a:gd name="T34" fmla="*/ 0 w 118"/>
                <a:gd name="T35" fmla="*/ 0 h 95"/>
                <a:gd name="T36" fmla="*/ 0 w 118"/>
                <a:gd name="T37" fmla="*/ 0 h 95"/>
                <a:gd name="T38" fmla="*/ 0 w 118"/>
                <a:gd name="T39" fmla="*/ 0 h 95"/>
                <a:gd name="T40" fmla="*/ 0 w 118"/>
                <a:gd name="T41" fmla="*/ 0 h 95"/>
                <a:gd name="T42" fmla="*/ 0 w 118"/>
                <a:gd name="T43" fmla="*/ 0 h 95"/>
                <a:gd name="T44" fmla="*/ 0 w 118"/>
                <a:gd name="T45" fmla="*/ 0 h 95"/>
                <a:gd name="T46" fmla="*/ 0 w 118"/>
                <a:gd name="T47" fmla="*/ 0 h 95"/>
                <a:gd name="T48" fmla="*/ 0 w 118"/>
                <a:gd name="T49" fmla="*/ 0 h 95"/>
                <a:gd name="T50" fmla="*/ 0 w 118"/>
                <a:gd name="T51" fmla="*/ 0 h 95"/>
                <a:gd name="T52" fmla="*/ 0 w 118"/>
                <a:gd name="T53" fmla="*/ 0 h 9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8"/>
                <a:gd name="T82" fmla="*/ 0 h 95"/>
                <a:gd name="T83" fmla="*/ 118 w 118"/>
                <a:gd name="T84" fmla="*/ 95 h 9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8" h="95">
                  <a:moveTo>
                    <a:pt x="1" y="20"/>
                  </a:moveTo>
                  <a:lnTo>
                    <a:pt x="12" y="26"/>
                  </a:lnTo>
                  <a:lnTo>
                    <a:pt x="14" y="42"/>
                  </a:lnTo>
                  <a:lnTo>
                    <a:pt x="8" y="47"/>
                  </a:lnTo>
                  <a:lnTo>
                    <a:pt x="39" y="59"/>
                  </a:lnTo>
                  <a:lnTo>
                    <a:pt x="53" y="70"/>
                  </a:lnTo>
                  <a:lnTo>
                    <a:pt x="50" y="78"/>
                  </a:lnTo>
                  <a:lnTo>
                    <a:pt x="40" y="75"/>
                  </a:lnTo>
                  <a:lnTo>
                    <a:pt x="31" y="83"/>
                  </a:lnTo>
                  <a:lnTo>
                    <a:pt x="22" y="74"/>
                  </a:lnTo>
                  <a:lnTo>
                    <a:pt x="9" y="73"/>
                  </a:lnTo>
                  <a:lnTo>
                    <a:pt x="9" y="77"/>
                  </a:lnTo>
                  <a:lnTo>
                    <a:pt x="30" y="95"/>
                  </a:lnTo>
                  <a:lnTo>
                    <a:pt x="46" y="85"/>
                  </a:lnTo>
                  <a:lnTo>
                    <a:pt x="55" y="83"/>
                  </a:lnTo>
                  <a:lnTo>
                    <a:pt x="64" y="88"/>
                  </a:lnTo>
                  <a:lnTo>
                    <a:pt x="82" y="79"/>
                  </a:lnTo>
                  <a:lnTo>
                    <a:pt x="107" y="49"/>
                  </a:lnTo>
                  <a:lnTo>
                    <a:pt x="113" y="46"/>
                  </a:lnTo>
                  <a:lnTo>
                    <a:pt x="118" y="32"/>
                  </a:lnTo>
                  <a:lnTo>
                    <a:pt x="117" y="26"/>
                  </a:lnTo>
                  <a:lnTo>
                    <a:pt x="93" y="7"/>
                  </a:lnTo>
                  <a:lnTo>
                    <a:pt x="7" y="0"/>
                  </a:lnTo>
                  <a:lnTo>
                    <a:pt x="0" y="12"/>
                  </a:lnTo>
                  <a:lnTo>
                    <a:pt x="1"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98" name="Freeform 798"/>
            <p:cNvSpPr>
              <a:spLocks/>
            </p:cNvSpPr>
            <p:nvPr/>
          </p:nvSpPr>
          <p:spPr bwMode="auto">
            <a:xfrm>
              <a:off x="6699820" y="1085850"/>
              <a:ext cx="1512" cy="1394"/>
            </a:xfrm>
            <a:custGeom>
              <a:avLst/>
              <a:gdLst>
                <a:gd name="T0" fmla="*/ 0 w 3"/>
                <a:gd name="T1" fmla="*/ 0 h 2"/>
                <a:gd name="T2" fmla="*/ 0 w 3"/>
                <a:gd name="T3" fmla="*/ 0 h 2"/>
                <a:gd name="T4" fmla="*/ 0 w 3"/>
                <a:gd name="T5" fmla="*/ 1 h 2"/>
                <a:gd name="T6" fmla="*/ 0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0"/>
                  </a:moveTo>
                  <a:lnTo>
                    <a:pt x="0" y="0"/>
                  </a:lnTo>
                  <a:lnTo>
                    <a:pt x="1" y="2"/>
                  </a:lnTo>
                  <a:lnTo>
                    <a:pt x="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9" name="Freeform 799"/>
            <p:cNvSpPr>
              <a:spLocks/>
            </p:cNvSpPr>
            <p:nvPr/>
          </p:nvSpPr>
          <p:spPr bwMode="auto">
            <a:xfrm>
              <a:off x="6699820" y="1085850"/>
              <a:ext cx="1512" cy="1394"/>
            </a:xfrm>
            <a:custGeom>
              <a:avLst/>
              <a:gdLst>
                <a:gd name="T0" fmla="*/ 0 w 3"/>
                <a:gd name="T1" fmla="*/ 0 h 2"/>
                <a:gd name="T2" fmla="*/ 0 w 3"/>
                <a:gd name="T3" fmla="*/ 0 h 2"/>
                <a:gd name="T4" fmla="*/ 0 w 3"/>
                <a:gd name="T5" fmla="*/ 1 h 2"/>
                <a:gd name="T6" fmla="*/ 0 w 3"/>
                <a:gd name="T7" fmla="*/ 0 h 2"/>
                <a:gd name="T8" fmla="*/ 0 w 3"/>
                <a:gd name="T9" fmla="*/ 0 h 2"/>
                <a:gd name="T10" fmla="*/ 0 w 3"/>
                <a:gd name="T11" fmla="*/ 0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0"/>
                  </a:moveTo>
                  <a:lnTo>
                    <a:pt x="0" y="0"/>
                  </a:lnTo>
                  <a:lnTo>
                    <a:pt x="1"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0" name="Freeform 800"/>
            <p:cNvSpPr>
              <a:spLocks/>
            </p:cNvSpPr>
            <p:nvPr/>
          </p:nvSpPr>
          <p:spPr bwMode="auto">
            <a:xfrm>
              <a:off x="6675618" y="1085850"/>
              <a:ext cx="169414" cy="153406"/>
            </a:xfrm>
            <a:custGeom>
              <a:avLst/>
              <a:gdLst>
                <a:gd name="T0" fmla="*/ 0 w 349"/>
                <a:gd name="T1" fmla="*/ 0 h 321"/>
                <a:gd name="T2" fmla="*/ 0 w 349"/>
                <a:gd name="T3" fmla="*/ 0 h 321"/>
                <a:gd name="T4" fmla="*/ 0 w 349"/>
                <a:gd name="T5" fmla="*/ 0 h 321"/>
                <a:gd name="T6" fmla="*/ 0 w 349"/>
                <a:gd name="T7" fmla="*/ 0 h 321"/>
                <a:gd name="T8" fmla="*/ 0 w 349"/>
                <a:gd name="T9" fmla="*/ 0 h 321"/>
                <a:gd name="T10" fmla="*/ 0 w 349"/>
                <a:gd name="T11" fmla="*/ 0 h 321"/>
                <a:gd name="T12" fmla="*/ 0 w 349"/>
                <a:gd name="T13" fmla="*/ 0 h 321"/>
                <a:gd name="T14" fmla="*/ 0 w 349"/>
                <a:gd name="T15" fmla="*/ 0 h 321"/>
                <a:gd name="T16" fmla="*/ 0 w 349"/>
                <a:gd name="T17" fmla="*/ 0 h 321"/>
                <a:gd name="T18" fmla="*/ 0 w 349"/>
                <a:gd name="T19" fmla="*/ 0 h 321"/>
                <a:gd name="T20" fmla="*/ 0 w 349"/>
                <a:gd name="T21" fmla="*/ 0 h 321"/>
                <a:gd name="T22" fmla="*/ 0 w 349"/>
                <a:gd name="T23" fmla="*/ 0 h 321"/>
                <a:gd name="T24" fmla="*/ 0 w 349"/>
                <a:gd name="T25" fmla="*/ 0 h 321"/>
                <a:gd name="T26" fmla="*/ 0 w 349"/>
                <a:gd name="T27" fmla="*/ 0 h 321"/>
                <a:gd name="T28" fmla="*/ 0 w 349"/>
                <a:gd name="T29" fmla="*/ 0 h 321"/>
                <a:gd name="T30" fmla="*/ 0 w 349"/>
                <a:gd name="T31" fmla="*/ 0 h 321"/>
                <a:gd name="T32" fmla="*/ 0 w 349"/>
                <a:gd name="T33" fmla="*/ 0 h 321"/>
                <a:gd name="T34" fmla="*/ 0 w 349"/>
                <a:gd name="T35" fmla="*/ 0 h 321"/>
                <a:gd name="T36" fmla="*/ 0 w 349"/>
                <a:gd name="T37" fmla="*/ 0 h 321"/>
                <a:gd name="T38" fmla="*/ 0 w 349"/>
                <a:gd name="T39" fmla="*/ 0 h 321"/>
                <a:gd name="T40" fmla="*/ 0 w 349"/>
                <a:gd name="T41" fmla="*/ 0 h 321"/>
                <a:gd name="T42" fmla="*/ 0 w 349"/>
                <a:gd name="T43" fmla="*/ 0 h 321"/>
                <a:gd name="T44" fmla="*/ 0 w 349"/>
                <a:gd name="T45" fmla="*/ 0 h 321"/>
                <a:gd name="T46" fmla="*/ 0 w 349"/>
                <a:gd name="T47" fmla="*/ 0 h 321"/>
                <a:gd name="T48" fmla="*/ 0 w 349"/>
                <a:gd name="T49" fmla="*/ 0 h 321"/>
                <a:gd name="T50" fmla="*/ 0 w 349"/>
                <a:gd name="T51" fmla="*/ 0 h 321"/>
                <a:gd name="T52" fmla="*/ 0 w 349"/>
                <a:gd name="T53" fmla="*/ 0 h 321"/>
                <a:gd name="T54" fmla="*/ 0 w 349"/>
                <a:gd name="T55" fmla="*/ 0 h 321"/>
                <a:gd name="T56" fmla="*/ 0 w 349"/>
                <a:gd name="T57" fmla="*/ 0 h 321"/>
                <a:gd name="T58" fmla="*/ 0 w 349"/>
                <a:gd name="T59" fmla="*/ 0 h 321"/>
                <a:gd name="T60" fmla="*/ 0 w 349"/>
                <a:gd name="T61" fmla="*/ 0 h 321"/>
                <a:gd name="T62" fmla="*/ 0 w 349"/>
                <a:gd name="T63" fmla="*/ 0 h 321"/>
                <a:gd name="T64" fmla="*/ 0 w 349"/>
                <a:gd name="T65" fmla="*/ 0 h 321"/>
                <a:gd name="T66" fmla="*/ 0 w 349"/>
                <a:gd name="T67" fmla="*/ 0 h 321"/>
                <a:gd name="T68" fmla="*/ 0 w 349"/>
                <a:gd name="T69" fmla="*/ 0 h 321"/>
                <a:gd name="T70" fmla="*/ 0 w 349"/>
                <a:gd name="T71" fmla="*/ 0 h 321"/>
                <a:gd name="T72" fmla="*/ 0 w 349"/>
                <a:gd name="T73" fmla="*/ 0 h 321"/>
                <a:gd name="T74" fmla="*/ 0 w 349"/>
                <a:gd name="T75" fmla="*/ 0 h 321"/>
                <a:gd name="T76" fmla="*/ 0 w 349"/>
                <a:gd name="T77" fmla="*/ 0 h 321"/>
                <a:gd name="T78" fmla="*/ 0 w 349"/>
                <a:gd name="T79" fmla="*/ 0 h 321"/>
                <a:gd name="T80" fmla="*/ 0 w 349"/>
                <a:gd name="T81" fmla="*/ 0 h 321"/>
                <a:gd name="T82" fmla="*/ 0 w 349"/>
                <a:gd name="T83" fmla="*/ 0 h 321"/>
                <a:gd name="T84" fmla="*/ 0 w 349"/>
                <a:gd name="T85" fmla="*/ 0 h 3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9"/>
                <a:gd name="T130" fmla="*/ 0 h 321"/>
                <a:gd name="T131" fmla="*/ 349 w 349"/>
                <a:gd name="T132" fmla="*/ 321 h 32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9" h="321">
                  <a:moveTo>
                    <a:pt x="67" y="28"/>
                  </a:moveTo>
                  <a:lnTo>
                    <a:pt x="70" y="42"/>
                  </a:lnTo>
                  <a:lnTo>
                    <a:pt x="79" y="48"/>
                  </a:lnTo>
                  <a:lnTo>
                    <a:pt x="78" y="55"/>
                  </a:lnTo>
                  <a:lnTo>
                    <a:pt x="69" y="62"/>
                  </a:lnTo>
                  <a:lnTo>
                    <a:pt x="47" y="68"/>
                  </a:lnTo>
                  <a:lnTo>
                    <a:pt x="41" y="91"/>
                  </a:lnTo>
                  <a:lnTo>
                    <a:pt x="15" y="121"/>
                  </a:lnTo>
                  <a:lnTo>
                    <a:pt x="0" y="118"/>
                  </a:lnTo>
                  <a:lnTo>
                    <a:pt x="12" y="128"/>
                  </a:lnTo>
                  <a:lnTo>
                    <a:pt x="15" y="146"/>
                  </a:lnTo>
                  <a:lnTo>
                    <a:pt x="18" y="141"/>
                  </a:lnTo>
                  <a:lnTo>
                    <a:pt x="18" y="126"/>
                  </a:lnTo>
                  <a:lnTo>
                    <a:pt x="27" y="122"/>
                  </a:lnTo>
                  <a:lnTo>
                    <a:pt x="33" y="137"/>
                  </a:lnTo>
                  <a:lnTo>
                    <a:pt x="39" y="132"/>
                  </a:lnTo>
                  <a:lnTo>
                    <a:pt x="44" y="136"/>
                  </a:lnTo>
                  <a:lnTo>
                    <a:pt x="45" y="145"/>
                  </a:lnTo>
                  <a:lnTo>
                    <a:pt x="55" y="137"/>
                  </a:lnTo>
                  <a:lnTo>
                    <a:pt x="62" y="138"/>
                  </a:lnTo>
                  <a:lnTo>
                    <a:pt x="67" y="203"/>
                  </a:lnTo>
                  <a:lnTo>
                    <a:pt x="72" y="212"/>
                  </a:lnTo>
                  <a:lnTo>
                    <a:pt x="84" y="221"/>
                  </a:lnTo>
                  <a:lnTo>
                    <a:pt x="89" y="238"/>
                  </a:lnTo>
                  <a:lnTo>
                    <a:pt x="99" y="249"/>
                  </a:lnTo>
                  <a:lnTo>
                    <a:pt x="104" y="259"/>
                  </a:lnTo>
                  <a:lnTo>
                    <a:pt x="136" y="219"/>
                  </a:lnTo>
                  <a:lnTo>
                    <a:pt x="139" y="256"/>
                  </a:lnTo>
                  <a:lnTo>
                    <a:pt x="142" y="262"/>
                  </a:lnTo>
                  <a:lnTo>
                    <a:pt x="152" y="258"/>
                  </a:lnTo>
                  <a:lnTo>
                    <a:pt x="160" y="261"/>
                  </a:lnTo>
                  <a:lnTo>
                    <a:pt x="160" y="270"/>
                  </a:lnTo>
                  <a:lnTo>
                    <a:pt x="196" y="281"/>
                  </a:lnTo>
                  <a:lnTo>
                    <a:pt x="201" y="291"/>
                  </a:lnTo>
                  <a:lnTo>
                    <a:pt x="219" y="298"/>
                  </a:lnTo>
                  <a:lnTo>
                    <a:pt x="224" y="305"/>
                  </a:lnTo>
                  <a:lnTo>
                    <a:pt x="228" y="314"/>
                  </a:lnTo>
                  <a:lnTo>
                    <a:pt x="281" y="321"/>
                  </a:lnTo>
                  <a:lnTo>
                    <a:pt x="290" y="314"/>
                  </a:lnTo>
                  <a:lnTo>
                    <a:pt x="301" y="314"/>
                  </a:lnTo>
                  <a:lnTo>
                    <a:pt x="302" y="303"/>
                  </a:lnTo>
                  <a:lnTo>
                    <a:pt x="314" y="299"/>
                  </a:lnTo>
                  <a:lnTo>
                    <a:pt x="324" y="291"/>
                  </a:lnTo>
                  <a:lnTo>
                    <a:pt x="322" y="277"/>
                  </a:lnTo>
                  <a:lnTo>
                    <a:pt x="325" y="269"/>
                  </a:lnTo>
                  <a:lnTo>
                    <a:pt x="324" y="253"/>
                  </a:lnTo>
                  <a:lnTo>
                    <a:pt x="314" y="237"/>
                  </a:lnTo>
                  <a:lnTo>
                    <a:pt x="314" y="226"/>
                  </a:lnTo>
                  <a:lnTo>
                    <a:pt x="307" y="222"/>
                  </a:lnTo>
                  <a:lnTo>
                    <a:pt x="291" y="201"/>
                  </a:lnTo>
                  <a:lnTo>
                    <a:pt x="290" y="183"/>
                  </a:lnTo>
                  <a:lnTo>
                    <a:pt x="319" y="200"/>
                  </a:lnTo>
                  <a:lnTo>
                    <a:pt x="322" y="187"/>
                  </a:lnTo>
                  <a:lnTo>
                    <a:pt x="322" y="140"/>
                  </a:lnTo>
                  <a:lnTo>
                    <a:pt x="325" y="138"/>
                  </a:lnTo>
                  <a:lnTo>
                    <a:pt x="334" y="98"/>
                  </a:lnTo>
                  <a:lnTo>
                    <a:pt x="349" y="93"/>
                  </a:lnTo>
                  <a:lnTo>
                    <a:pt x="344" y="87"/>
                  </a:lnTo>
                  <a:lnTo>
                    <a:pt x="332" y="90"/>
                  </a:lnTo>
                  <a:lnTo>
                    <a:pt x="331" y="78"/>
                  </a:lnTo>
                  <a:lnTo>
                    <a:pt x="337" y="52"/>
                  </a:lnTo>
                  <a:lnTo>
                    <a:pt x="331" y="57"/>
                  </a:lnTo>
                  <a:lnTo>
                    <a:pt x="332" y="46"/>
                  </a:lnTo>
                  <a:lnTo>
                    <a:pt x="316" y="16"/>
                  </a:lnTo>
                  <a:lnTo>
                    <a:pt x="315" y="6"/>
                  </a:lnTo>
                  <a:lnTo>
                    <a:pt x="308" y="0"/>
                  </a:lnTo>
                  <a:lnTo>
                    <a:pt x="296" y="0"/>
                  </a:lnTo>
                  <a:lnTo>
                    <a:pt x="289" y="3"/>
                  </a:lnTo>
                  <a:lnTo>
                    <a:pt x="284" y="0"/>
                  </a:lnTo>
                  <a:lnTo>
                    <a:pt x="263" y="0"/>
                  </a:lnTo>
                  <a:lnTo>
                    <a:pt x="265" y="3"/>
                  </a:lnTo>
                  <a:lnTo>
                    <a:pt x="263" y="28"/>
                  </a:lnTo>
                  <a:lnTo>
                    <a:pt x="243" y="44"/>
                  </a:lnTo>
                  <a:lnTo>
                    <a:pt x="231" y="65"/>
                  </a:lnTo>
                  <a:lnTo>
                    <a:pt x="219" y="67"/>
                  </a:lnTo>
                  <a:lnTo>
                    <a:pt x="204" y="82"/>
                  </a:lnTo>
                  <a:lnTo>
                    <a:pt x="192" y="80"/>
                  </a:lnTo>
                  <a:lnTo>
                    <a:pt x="221" y="58"/>
                  </a:lnTo>
                  <a:lnTo>
                    <a:pt x="228" y="59"/>
                  </a:lnTo>
                  <a:lnTo>
                    <a:pt x="228" y="40"/>
                  </a:lnTo>
                  <a:lnTo>
                    <a:pt x="249" y="29"/>
                  </a:lnTo>
                  <a:lnTo>
                    <a:pt x="250" y="3"/>
                  </a:lnTo>
                  <a:lnTo>
                    <a:pt x="249" y="0"/>
                  </a:lnTo>
                  <a:lnTo>
                    <a:pt x="84" y="0"/>
                  </a:lnTo>
                  <a:lnTo>
                    <a:pt x="72" y="13"/>
                  </a:lnTo>
                  <a:lnTo>
                    <a:pt x="67" y="2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1" name="Freeform 801"/>
            <p:cNvSpPr>
              <a:spLocks/>
            </p:cNvSpPr>
            <p:nvPr/>
          </p:nvSpPr>
          <p:spPr bwMode="auto">
            <a:xfrm>
              <a:off x="6675618" y="1085850"/>
              <a:ext cx="169414" cy="153406"/>
            </a:xfrm>
            <a:custGeom>
              <a:avLst/>
              <a:gdLst>
                <a:gd name="T0" fmla="*/ 0 w 349"/>
                <a:gd name="T1" fmla="*/ 0 h 321"/>
                <a:gd name="T2" fmla="*/ 0 w 349"/>
                <a:gd name="T3" fmla="*/ 0 h 321"/>
                <a:gd name="T4" fmla="*/ 0 w 349"/>
                <a:gd name="T5" fmla="*/ 0 h 321"/>
                <a:gd name="T6" fmla="*/ 0 w 349"/>
                <a:gd name="T7" fmla="*/ 0 h 321"/>
                <a:gd name="T8" fmla="*/ 0 w 349"/>
                <a:gd name="T9" fmla="*/ 0 h 321"/>
                <a:gd name="T10" fmla="*/ 0 w 349"/>
                <a:gd name="T11" fmla="*/ 0 h 321"/>
                <a:gd name="T12" fmla="*/ 0 w 349"/>
                <a:gd name="T13" fmla="*/ 0 h 321"/>
                <a:gd name="T14" fmla="*/ 0 w 349"/>
                <a:gd name="T15" fmla="*/ 0 h 321"/>
                <a:gd name="T16" fmla="*/ 0 w 349"/>
                <a:gd name="T17" fmla="*/ 0 h 321"/>
                <a:gd name="T18" fmla="*/ 0 w 349"/>
                <a:gd name="T19" fmla="*/ 0 h 321"/>
                <a:gd name="T20" fmla="*/ 0 w 349"/>
                <a:gd name="T21" fmla="*/ 0 h 321"/>
                <a:gd name="T22" fmla="*/ 0 w 349"/>
                <a:gd name="T23" fmla="*/ 0 h 321"/>
                <a:gd name="T24" fmla="*/ 0 w 349"/>
                <a:gd name="T25" fmla="*/ 0 h 321"/>
                <a:gd name="T26" fmla="*/ 0 w 349"/>
                <a:gd name="T27" fmla="*/ 0 h 321"/>
                <a:gd name="T28" fmla="*/ 0 w 349"/>
                <a:gd name="T29" fmla="*/ 0 h 321"/>
                <a:gd name="T30" fmla="*/ 0 w 349"/>
                <a:gd name="T31" fmla="*/ 0 h 321"/>
                <a:gd name="T32" fmla="*/ 0 w 349"/>
                <a:gd name="T33" fmla="*/ 0 h 321"/>
                <a:gd name="T34" fmla="*/ 0 w 349"/>
                <a:gd name="T35" fmla="*/ 0 h 321"/>
                <a:gd name="T36" fmla="*/ 0 w 349"/>
                <a:gd name="T37" fmla="*/ 0 h 321"/>
                <a:gd name="T38" fmla="*/ 0 w 349"/>
                <a:gd name="T39" fmla="*/ 0 h 321"/>
                <a:gd name="T40" fmla="*/ 0 w 349"/>
                <a:gd name="T41" fmla="*/ 0 h 321"/>
                <a:gd name="T42" fmla="*/ 0 w 349"/>
                <a:gd name="T43" fmla="*/ 0 h 321"/>
                <a:gd name="T44" fmla="*/ 0 w 349"/>
                <a:gd name="T45" fmla="*/ 0 h 321"/>
                <a:gd name="T46" fmla="*/ 0 w 349"/>
                <a:gd name="T47" fmla="*/ 0 h 321"/>
                <a:gd name="T48" fmla="*/ 0 w 349"/>
                <a:gd name="T49" fmla="*/ 0 h 321"/>
                <a:gd name="T50" fmla="*/ 0 w 349"/>
                <a:gd name="T51" fmla="*/ 0 h 321"/>
                <a:gd name="T52" fmla="*/ 0 w 349"/>
                <a:gd name="T53" fmla="*/ 0 h 321"/>
                <a:gd name="T54" fmla="*/ 0 w 349"/>
                <a:gd name="T55" fmla="*/ 0 h 321"/>
                <a:gd name="T56" fmla="*/ 0 w 349"/>
                <a:gd name="T57" fmla="*/ 0 h 321"/>
                <a:gd name="T58" fmla="*/ 0 w 349"/>
                <a:gd name="T59" fmla="*/ 0 h 321"/>
                <a:gd name="T60" fmla="*/ 0 w 349"/>
                <a:gd name="T61" fmla="*/ 0 h 321"/>
                <a:gd name="T62" fmla="*/ 0 w 349"/>
                <a:gd name="T63" fmla="*/ 0 h 321"/>
                <a:gd name="T64" fmla="*/ 0 w 349"/>
                <a:gd name="T65" fmla="*/ 0 h 321"/>
                <a:gd name="T66" fmla="*/ 0 w 349"/>
                <a:gd name="T67" fmla="*/ 0 h 321"/>
                <a:gd name="T68" fmla="*/ 0 w 349"/>
                <a:gd name="T69" fmla="*/ 0 h 321"/>
                <a:gd name="T70" fmla="*/ 0 w 349"/>
                <a:gd name="T71" fmla="*/ 0 h 321"/>
                <a:gd name="T72" fmla="*/ 0 w 349"/>
                <a:gd name="T73" fmla="*/ 0 h 321"/>
                <a:gd name="T74" fmla="*/ 0 w 349"/>
                <a:gd name="T75" fmla="*/ 0 h 321"/>
                <a:gd name="T76" fmla="*/ 0 w 349"/>
                <a:gd name="T77" fmla="*/ 0 h 321"/>
                <a:gd name="T78" fmla="*/ 0 w 349"/>
                <a:gd name="T79" fmla="*/ 0 h 321"/>
                <a:gd name="T80" fmla="*/ 0 w 349"/>
                <a:gd name="T81" fmla="*/ 0 h 321"/>
                <a:gd name="T82" fmla="*/ 0 w 349"/>
                <a:gd name="T83" fmla="*/ 0 h 321"/>
                <a:gd name="T84" fmla="*/ 0 w 349"/>
                <a:gd name="T85" fmla="*/ 0 h 321"/>
                <a:gd name="T86" fmla="*/ 0 w 349"/>
                <a:gd name="T87" fmla="*/ 0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9"/>
                <a:gd name="T133" fmla="*/ 0 h 321"/>
                <a:gd name="T134" fmla="*/ 349 w 349"/>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9" h="321">
                  <a:moveTo>
                    <a:pt x="67" y="28"/>
                  </a:moveTo>
                  <a:lnTo>
                    <a:pt x="70" y="42"/>
                  </a:lnTo>
                  <a:lnTo>
                    <a:pt x="79" y="48"/>
                  </a:lnTo>
                  <a:lnTo>
                    <a:pt x="78" y="55"/>
                  </a:lnTo>
                  <a:lnTo>
                    <a:pt x="69" y="62"/>
                  </a:lnTo>
                  <a:lnTo>
                    <a:pt x="47" y="68"/>
                  </a:lnTo>
                  <a:lnTo>
                    <a:pt x="41" y="91"/>
                  </a:lnTo>
                  <a:lnTo>
                    <a:pt x="15" y="121"/>
                  </a:lnTo>
                  <a:lnTo>
                    <a:pt x="0" y="118"/>
                  </a:lnTo>
                  <a:lnTo>
                    <a:pt x="12" y="128"/>
                  </a:lnTo>
                  <a:lnTo>
                    <a:pt x="15" y="146"/>
                  </a:lnTo>
                  <a:lnTo>
                    <a:pt x="18" y="141"/>
                  </a:lnTo>
                  <a:lnTo>
                    <a:pt x="18" y="126"/>
                  </a:lnTo>
                  <a:lnTo>
                    <a:pt x="27" y="122"/>
                  </a:lnTo>
                  <a:lnTo>
                    <a:pt x="33" y="137"/>
                  </a:lnTo>
                  <a:lnTo>
                    <a:pt x="39" y="132"/>
                  </a:lnTo>
                  <a:lnTo>
                    <a:pt x="44" y="136"/>
                  </a:lnTo>
                  <a:lnTo>
                    <a:pt x="45" y="145"/>
                  </a:lnTo>
                  <a:lnTo>
                    <a:pt x="55" y="137"/>
                  </a:lnTo>
                  <a:lnTo>
                    <a:pt x="62" y="138"/>
                  </a:lnTo>
                  <a:lnTo>
                    <a:pt x="67" y="203"/>
                  </a:lnTo>
                  <a:lnTo>
                    <a:pt x="72" y="212"/>
                  </a:lnTo>
                  <a:lnTo>
                    <a:pt x="84" y="221"/>
                  </a:lnTo>
                  <a:lnTo>
                    <a:pt x="89" y="238"/>
                  </a:lnTo>
                  <a:lnTo>
                    <a:pt x="99" y="249"/>
                  </a:lnTo>
                  <a:lnTo>
                    <a:pt x="104" y="259"/>
                  </a:lnTo>
                  <a:lnTo>
                    <a:pt x="136" y="219"/>
                  </a:lnTo>
                  <a:lnTo>
                    <a:pt x="139" y="256"/>
                  </a:lnTo>
                  <a:lnTo>
                    <a:pt x="142" y="262"/>
                  </a:lnTo>
                  <a:lnTo>
                    <a:pt x="152" y="258"/>
                  </a:lnTo>
                  <a:lnTo>
                    <a:pt x="160" y="261"/>
                  </a:lnTo>
                  <a:lnTo>
                    <a:pt x="160" y="270"/>
                  </a:lnTo>
                  <a:lnTo>
                    <a:pt x="196" y="281"/>
                  </a:lnTo>
                  <a:lnTo>
                    <a:pt x="201" y="291"/>
                  </a:lnTo>
                  <a:lnTo>
                    <a:pt x="219" y="298"/>
                  </a:lnTo>
                  <a:lnTo>
                    <a:pt x="224" y="305"/>
                  </a:lnTo>
                  <a:lnTo>
                    <a:pt x="228" y="314"/>
                  </a:lnTo>
                  <a:lnTo>
                    <a:pt x="281" y="321"/>
                  </a:lnTo>
                  <a:lnTo>
                    <a:pt x="290" y="314"/>
                  </a:lnTo>
                  <a:lnTo>
                    <a:pt x="301" y="314"/>
                  </a:lnTo>
                  <a:lnTo>
                    <a:pt x="302" y="303"/>
                  </a:lnTo>
                  <a:lnTo>
                    <a:pt x="314" y="299"/>
                  </a:lnTo>
                  <a:lnTo>
                    <a:pt x="324" y="291"/>
                  </a:lnTo>
                  <a:lnTo>
                    <a:pt x="322" y="277"/>
                  </a:lnTo>
                  <a:lnTo>
                    <a:pt x="325" y="269"/>
                  </a:lnTo>
                  <a:lnTo>
                    <a:pt x="324" y="253"/>
                  </a:lnTo>
                  <a:lnTo>
                    <a:pt x="314" y="237"/>
                  </a:lnTo>
                  <a:lnTo>
                    <a:pt x="314" y="226"/>
                  </a:lnTo>
                  <a:lnTo>
                    <a:pt x="307" y="222"/>
                  </a:lnTo>
                  <a:lnTo>
                    <a:pt x="291" y="201"/>
                  </a:lnTo>
                  <a:lnTo>
                    <a:pt x="290" y="183"/>
                  </a:lnTo>
                  <a:lnTo>
                    <a:pt x="319" y="200"/>
                  </a:lnTo>
                  <a:lnTo>
                    <a:pt x="322" y="187"/>
                  </a:lnTo>
                  <a:lnTo>
                    <a:pt x="322" y="140"/>
                  </a:lnTo>
                  <a:lnTo>
                    <a:pt x="325" y="138"/>
                  </a:lnTo>
                  <a:lnTo>
                    <a:pt x="334" y="98"/>
                  </a:lnTo>
                  <a:lnTo>
                    <a:pt x="349" y="93"/>
                  </a:lnTo>
                  <a:lnTo>
                    <a:pt x="344" y="87"/>
                  </a:lnTo>
                  <a:lnTo>
                    <a:pt x="332" y="90"/>
                  </a:lnTo>
                  <a:lnTo>
                    <a:pt x="331" y="78"/>
                  </a:lnTo>
                  <a:lnTo>
                    <a:pt x="337" y="52"/>
                  </a:lnTo>
                  <a:lnTo>
                    <a:pt x="331" y="57"/>
                  </a:lnTo>
                  <a:lnTo>
                    <a:pt x="332" y="46"/>
                  </a:lnTo>
                  <a:lnTo>
                    <a:pt x="316" y="16"/>
                  </a:lnTo>
                  <a:lnTo>
                    <a:pt x="315" y="6"/>
                  </a:lnTo>
                  <a:lnTo>
                    <a:pt x="308" y="0"/>
                  </a:lnTo>
                  <a:lnTo>
                    <a:pt x="296" y="0"/>
                  </a:lnTo>
                  <a:lnTo>
                    <a:pt x="289" y="3"/>
                  </a:lnTo>
                  <a:lnTo>
                    <a:pt x="284" y="0"/>
                  </a:lnTo>
                  <a:lnTo>
                    <a:pt x="263" y="0"/>
                  </a:lnTo>
                  <a:lnTo>
                    <a:pt x="265" y="3"/>
                  </a:lnTo>
                  <a:lnTo>
                    <a:pt x="263" y="28"/>
                  </a:lnTo>
                  <a:lnTo>
                    <a:pt x="243" y="44"/>
                  </a:lnTo>
                  <a:lnTo>
                    <a:pt x="231" y="65"/>
                  </a:lnTo>
                  <a:lnTo>
                    <a:pt x="219" y="67"/>
                  </a:lnTo>
                  <a:lnTo>
                    <a:pt x="204" y="82"/>
                  </a:lnTo>
                  <a:lnTo>
                    <a:pt x="192" y="80"/>
                  </a:lnTo>
                  <a:lnTo>
                    <a:pt x="221" y="58"/>
                  </a:lnTo>
                  <a:lnTo>
                    <a:pt x="228" y="59"/>
                  </a:lnTo>
                  <a:lnTo>
                    <a:pt x="228" y="40"/>
                  </a:lnTo>
                  <a:lnTo>
                    <a:pt x="249" y="29"/>
                  </a:lnTo>
                  <a:lnTo>
                    <a:pt x="250" y="3"/>
                  </a:lnTo>
                  <a:lnTo>
                    <a:pt x="249" y="0"/>
                  </a:lnTo>
                  <a:lnTo>
                    <a:pt x="84" y="0"/>
                  </a:lnTo>
                  <a:lnTo>
                    <a:pt x="72" y="13"/>
                  </a:lnTo>
                  <a:lnTo>
                    <a:pt x="67" y="2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02" name="Freeform 802"/>
            <p:cNvSpPr>
              <a:spLocks/>
            </p:cNvSpPr>
            <p:nvPr/>
          </p:nvSpPr>
          <p:spPr bwMode="auto">
            <a:xfrm>
              <a:off x="5647030" y="1085850"/>
              <a:ext cx="6051" cy="6973"/>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3" y="3"/>
                  </a:moveTo>
                  <a:lnTo>
                    <a:pt x="15" y="0"/>
                  </a:lnTo>
                  <a:lnTo>
                    <a:pt x="0" y="0"/>
                  </a:lnTo>
                  <a:lnTo>
                    <a:pt x="0" y="12"/>
                  </a:lnTo>
                  <a:lnTo>
                    <a:pt x="1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3" name="Freeform 803"/>
            <p:cNvSpPr>
              <a:spLocks/>
            </p:cNvSpPr>
            <p:nvPr/>
          </p:nvSpPr>
          <p:spPr bwMode="auto">
            <a:xfrm>
              <a:off x="5647030" y="1085850"/>
              <a:ext cx="6051" cy="6973"/>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60000 65536"/>
                <a:gd name="T15" fmla="*/ 0 60000 65536"/>
                <a:gd name="T16" fmla="*/ 0 60000 65536"/>
                <a:gd name="T17" fmla="*/ 0 60000 65536"/>
                <a:gd name="T18" fmla="*/ 0 60000 65536"/>
                <a:gd name="T19" fmla="*/ 0 60000 65536"/>
                <a:gd name="T20" fmla="*/ 0 60000 65536"/>
                <a:gd name="T21" fmla="*/ 0 w 15"/>
                <a:gd name="T22" fmla="*/ 0 h 12"/>
                <a:gd name="T23" fmla="*/ 15 w 1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2">
                  <a:moveTo>
                    <a:pt x="13" y="3"/>
                  </a:moveTo>
                  <a:lnTo>
                    <a:pt x="15" y="0"/>
                  </a:lnTo>
                  <a:lnTo>
                    <a:pt x="0" y="0"/>
                  </a:lnTo>
                  <a:lnTo>
                    <a:pt x="0" y="12"/>
                  </a:lnTo>
                  <a:lnTo>
                    <a:pt x="1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4" name="Freeform 804"/>
            <p:cNvSpPr>
              <a:spLocks/>
            </p:cNvSpPr>
            <p:nvPr/>
          </p:nvSpPr>
          <p:spPr bwMode="auto">
            <a:xfrm>
              <a:off x="5895102" y="1085850"/>
              <a:ext cx="27227" cy="19524"/>
            </a:xfrm>
            <a:custGeom>
              <a:avLst/>
              <a:gdLst>
                <a:gd name="T0" fmla="*/ 0 w 58"/>
                <a:gd name="T1" fmla="*/ 0 h 41"/>
                <a:gd name="T2" fmla="*/ 0 w 58"/>
                <a:gd name="T3" fmla="*/ 0 h 41"/>
                <a:gd name="T4" fmla="*/ 0 w 58"/>
                <a:gd name="T5" fmla="*/ 0 h 41"/>
                <a:gd name="T6" fmla="*/ 0 w 58"/>
                <a:gd name="T7" fmla="*/ 0 h 41"/>
                <a:gd name="T8" fmla="*/ 0 w 58"/>
                <a:gd name="T9" fmla="*/ 0 h 41"/>
                <a:gd name="T10" fmla="*/ 0 w 58"/>
                <a:gd name="T11" fmla="*/ 0 h 41"/>
                <a:gd name="T12" fmla="*/ 0 w 58"/>
                <a:gd name="T13" fmla="*/ 0 h 41"/>
                <a:gd name="T14" fmla="*/ 0 w 58"/>
                <a:gd name="T15" fmla="*/ 0 h 41"/>
                <a:gd name="T16" fmla="*/ 0 w 58"/>
                <a:gd name="T17" fmla="*/ 0 h 41"/>
                <a:gd name="T18" fmla="*/ 0 w 58"/>
                <a:gd name="T19" fmla="*/ 0 h 41"/>
                <a:gd name="T20" fmla="*/ 0 w 58"/>
                <a:gd name="T21" fmla="*/ 0 h 41"/>
                <a:gd name="T22" fmla="*/ 0 w 58"/>
                <a:gd name="T23" fmla="*/ 0 h 41"/>
                <a:gd name="T24" fmla="*/ 0 w 58"/>
                <a:gd name="T25" fmla="*/ 0 h 41"/>
                <a:gd name="T26" fmla="*/ 0 w 58"/>
                <a:gd name="T27" fmla="*/ 0 h 41"/>
                <a:gd name="T28" fmla="*/ 0 w 58"/>
                <a:gd name="T29" fmla="*/ 0 h 41"/>
                <a:gd name="T30" fmla="*/ 0 w 58"/>
                <a:gd name="T31" fmla="*/ 0 h 41"/>
                <a:gd name="T32" fmla="*/ 0 w 58"/>
                <a:gd name="T33" fmla="*/ 0 h 41"/>
                <a:gd name="T34" fmla="*/ 0 w 58"/>
                <a:gd name="T35" fmla="*/ 0 h 41"/>
                <a:gd name="T36" fmla="*/ 0 w 58"/>
                <a:gd name="T37" fmla="*/ 0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8"/>
                <a:gd name="T58" fmla="*/ 0 h 41"/>
                <a:gd name="T59" fmla="*/ 58 w 58"/>
                <a:gd name="T60" fmla="*/ 41 h 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8" h="41">
                  <a:moveTo>
                    <a:pt x="0" y="13"/>
                  </a:moveTo>
                  <a:lnTo>
                    <a:pt x="11" y="21"/>
                  </a:lnTo>
                  <a:lnTo>
                    <a:pt x="10" y="27"/>
                  </a:lnTo>
                  <a:lnTo>
                    <a:pt x="13" y="33"/>
                  </a:lnTo>
                  <a:lnTo>
                    <a:pt x="17" y="25"/>
                  </a:lnTo>
                  <a:lnTo>
                    <a:pt x="24" y="30"/>
                  </a:lnTo>
                  <a:lnTo>
                    <a:pt x="24" y="33"/>
                  </a:lnTo>
                  <a:lnTo>
                    <a:pt x="25" y="38"/>
                  </a:lnTo>
                  <a:lnTo>
                    <a:pt x="28" y="41"/>
                  </a:lnTo>
                  <a:lnTo>
                    <a:pt x="47" y="33"/>
                  </a:lnTo>
                  <a:lnTo>
                    <a:pt x="45" y="27"/>
                  </a:lnTo>
                  <a:lnTo>
                    <a:pt x="54" y="28"/>
                  </a:lnTo>
                  <a:lnTo>
                    <a:pt x="58" y="24"/>
                  </a:lnTo>
                  <a:lnTo>
                    <a:pt x="54" y="19"/>
                  </a:lnTo>
                  <a:lnTo>
                    <a:pt x="52" y="2"/>
                  </a:lnTo>
                  <a:lnTo>
                    <a:pt x="52" y="0"/>
                  </a:lnTo>
                  <a:lnTo>
                    <a:pt x="10" y="0"/>
                  </a:lnTo>
                  <a:lnTo>
                    <a:pt x="3" y="3"/>
                  </a:lnTo>
                  <a:lnTo>
                    <a:pt x="0"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5" name="Freeform 805"/>
            <p:cNvSpPr>
              <a:spLocks/>
            </p:cNvSpPr>
            <p:nvPr/>
          </p:nvSpPr>
          <p:spPr bwMode="auto">
            <a:xfrm>
              <a:off x="5895102" y="1085850"/>
              <a:ext cx="27227" cy="19524"/>
            </a:xfrm>
            <a:custGeom>
              <a:avLst/>
              <a:gdLst>
                <a:gd name="T0" fmla="*/ 0 w 58"/>
                <a:gd name="T1" fmla="*/ 0 h 41"/>
                <a:gd name="T2" fmla="*/ 0 w 58"/>
                <a:gd name="T3" fmla="*/ 0 h 41"/>
                <a:gd name="T4" fmla="*/ 0 w 58"/>
                <a:gd name="T5" fmla="*/ 0 h 41"/>
                <a:gd name="T6" fmla="*/ 0 w 58"/>
                <a:gd name="T7" fmla="*/ 0 h 41"/>
                <a:gd name="T8" fmla="*/ 0 w 58"/>
                <a:gd name="T9" fmla="*/ 0 h 41"/>
                <a:gd name="T10" fmla="*/ 0 w 58"/>
                <a:gd name="T11" fmla="*/ 0 h 41"/>
                <a:gd name="T12" fmla="*/ 0 w 58"/>
                <a:gd name="T13" fmla="*/ 0 h 41"/>
                <a:gd name="T14" fmla="*/ 0 w 58"/>
                <a:gd name="T15" fmla="*/ 0 h 41"/>
                <a:gd name="T16" fmla="*/ 0 w 58"/>
                <a:gd name="T17" fmla="*/ 0 h 41"/>
                <a:gd name="T18" fmla="*/ 0 w 58"/>
                <a:gd name="T19" fmla="*/ 0 h 41"/>
                <a:gd name="T20" fmla="*/ 0 w 58"/>
                <a:gd name="T21" fmla="*/ 0 h 41"/>
                <a:gd name="T22" fmla="*/ 0 w 58"/>
                <a:gd name="T23" fmla="*/ 0 h 41"/>
                <a:gd name="T24" fmla="*/ 0 w 58"/>
                <a:gd name="T25" fmla="*/ 0 h 41"/>
                <a:gd name="T26" fmla="*/ 0 w 58"/>
                <a:gd name="T27" fmla="*/ 0 h 41"/>
                <a:gd name="T28" fmla="*/ 0 w 58"/>
                <a:gd name="T29" fmla="*/ 0 h 41"/>
                <a:gd name="T30" fmla="*/ 0 w 58"/>
                <a:gd name="T31" fmla="*/ 0 h 41"/>
                <a:gd name="T32" fmla="*/ 0 w 58"/>
                <a:gd name="T33" fmla="*/ 0 h 41"/>
                <a:gd name="T34" fmla="*/ 0 w 58"/>
                <a:gd name="T35" fmla="*/ 0 h 41"/>
                <a:gd name="T36" fmla="*/ 0 w 58"/>
                <a:gd name="T37" fmla="*/ 0 h 41"/>
                <a:gd name="T38" fmla="*/ 0 w 58"/>
                <a:gd name="T39" fmla="*/ 0 h 41"/>
                <a:gd name="T40" fmla="*/ 0 w 58"/>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8"/>
                <a:gd name="T64" fmla="*/ 0 h 41"/>
                <a:gd name="T65" fmla="*/ 58 w 5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8" h="41">
                  <a:moveTo>
                    <a:pt x="0" y="13"/>
                  </a:moveTo>
                  <a:lnTo>
                    <a:pt x="11" y="21"/>
                  </a:lnTo>
                  <a:lnTo>
                    <a:pt x="10" y="27"/>
                  </a:lnTo>
                  <a:lnTo>
                    <a:pt x="13" y="33"/>
                  </a:lnTo>
                  <a:lnTo>
                    <a:pt x="17" y="25"/>
                  </a:lnTo>
                  <a:lnTo>
                    <a:pt x="24" y="30"/>
                  </a:lnTo>
                  <a:lnTo>
                    <a:pt x="24" y="33"/>
                  </a:lnTo>
                  <a:lnTo>
                    <a:pt x="25" y="38"/>
                  </a:lnTo>
                  <a:lnTo>
                    <a:pt x="28" y="41"/>
                  </a:lnTo>
                  <a:lnTo>
                    <a:pt x="47" y="33"/>
                  </a:lnTo>
                  <a:lnTo>
                    <a:pt x="45" y="27"/>
                  </a:lnTo>
                  <a:lnTo>
                    <a:pt x="54" y="28"/>
                  </a:lnTo>
                  <a:lnTo>
                    <a:pt x="58" y="24"/>
                  </a:lnTo>
                  <a:lnTo>
                    <a:pt x="54" y="19"/>
                  </a:lnTo>
                  <a:lnTo>
                    <a:pt x="52" y="2"/>
                  </a:lnTo>
                  <a:lnTo>
                    <a:pt x="52" y="0"/>
                  </a:lnTo>
                  <a:lnTo>
                    <a:pt x="10" y="0"/>
                  </a:lnTo>
                  <a:lnTo>
                    <a:pt x="3" y="3"/>
                  </a:lnTo>
                  <a:lnTo>
                    <a:pt x="0"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6" name="Freeform 806"/>
            <p:cNvSpPr>
              <a:spLocks/>
            </p:cNvSpPr>
            <p:nvPr/>
          </p:nvSpPr>
          <p:spPr bwMode="auto">
            <a:xfrm>
              <a:off x="5736275" y="3615654"/>
              <a:ext cx="107397" cy="85070"/>
            </a:xfrm>
            <a:custGeom>
              <a:avLst/>
              <a:gdLst>
                <a:gd name="T0" fmla="*/ 0 w 222"/>
                <a:gd name="T1" fmla="*/ 0 h 176"/>
                <a:gd name="T2" fmla="*/ 0 w 222"/>
                <a:gd name="T3" fmla="*/ 0 h 176"/>
                <a:gd name="T4" fmla="*/ 0 w 222"/>
                <a:gd name="T5" fmla="*/ 0 h 176"/>
                <a:gd name="T6" fmla="*/ 0 w 222"/>
                <a:gd name="T7" fmla="*/ 0 h 176"/>
                <a:gd name="T8" fmla="*/ 0 w 222"/>
                <a:gd name="T9" fmla="*/ 0 h 176"/>
                <a:gd name="T10" fmla="*/ 0 w 222"/>
                <a:gd name="T11" fmla="*/ 0 h 176"/>
                <a:gd name="T12" fmla="*/ 0 w 222"/>
                <a:gd name="T13" fmla="*/ 0 h 176"/>
                <a:gd name="T14" fmla="*/ 0 w 222"/>
                <a:gd name="T15" fmla="*/ 0 h 176"/>
                <a:gd name="T16" fmla="*/ 0 w 222"/>
                <a:gd name="T17" fmla="*/ 0 h 176"/>
                <a:gd name="T18" fmla="*/ 0 w 222"/>
                <a:gd name="T19" fmla="*/ 0 h 176"/>
                <a:gd name="T20" fmla="*/ 0 w 222"/>
                <a:gd name="T21" fmla="*/ 0 h 176"/>
                <a:gd name="T22" fmla="*/ 0 w 222"/>
                <a:gd name="T23" fmla="*/ 0 h 176"/>
                <a:gd name="T24" fmla="*/ 0 w 222"/>
                <a:gd name="T25" fmla="*/ 0 h 176"/>
                <a:gd name="T26" fmla="*/ 0 w 222"/>
                <a:gd name="T27" fmla="*/ 0 h 176"/>
                <a:gd name="T28" fmla="*/ 0 w 222"/>
                <a:gd name="T29" fmla="*/ 0 h 176"/>
                <a:gd name="T30" fmla="*/ 0 w 222"/>
                <a:gd name="T31" fmla="*/ 0 h 176"/>
                <a:gd name="T32" fmla="*/ 0 w 222"/>
                <a:gd name="T33" fmla="*/ 0 h 176"/>
                <a:gd name="T34" fmla="*/ 0 w 222"/>
                <a:gd name="T35" fmla="*/ 0 h 176"/>
                <a:gd name="T36" fmla="*/ 0 w 222"/>
                <a:gd name="T37" fmla="*/ 0 h 176"/>
                <a:gd name="T38" fmla="*/ 0 w 222"/>
                <a:gd name="T39" fmla="*/ 0 h 176"/>
                <a:gd name="T40" fmla="*/ 0 w 222"/>
                <a:gd name="T41" fmla="*/ 0 h 176"/>
                <a:gd name="T42" fmla="*/ 0 w 222"/>
                <a:gd name="T43" fmla="*/ 0 h 176"/>
                <a:gd name="T44" fmla="*/ 0 w 222"/>
                <a:gd name="T45" fmla="*/ 0 h 176"/>
                <a:gd name="T46" fmla="*/ 0 w 222"/>
                <a:gd name="T47" fmla="*/ 0 h 176"/>
                <a:gd name="T48" fmla="*/ 0 w 222"/>
                <a:gd name="T49" fmla="*/ 0 h 176"/>
                <a:gd name="T50" fmla="*/ 0 w 222"/>
                <a:gd name="T51" fmla="*/ 0 h 176"/>
                <a:gd name="T52" fmla="*/ 0 w 222"/>
                <a:gd name="T53" fmla="*/ 0 h 176"/>
                <a:gd name="T54" fmla="*/ 0 w 222"/>
                <a:gd name="T55" fmla="*/ 0 h 176"/>
                <a:gd name="T56" fmla="*/ 0 w 222"/>
                <a:gd name="T57" fmla="*/ 0 h 176"/>
                <a:gd name="T58" fmla="*/ 0 w 222"/>
                <a:gd name="T59" fmla="*/ 0 h 176"/>
                <a:gd name="T60" fmla="*/ 0 w 222"/>
                <a:gd name="T61" fmla="*/ 0 h 176"/>
                <a:gd name="T62" fmla="*/ 0 w 222"/>
                <a:gd name="T63" fmla="*/ 0 h 176"/>
                <a:gd name="T64" fmla="*/ 0 w 222"/>
                <a:gd name="T65" fmla="*/ 0 h 176"/>
                <a:gd name="T66" fmla="*/ 0 w 222"/>
                <a:gd name="T67" fmla="*/ 0 h 1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2"/>
                <a:gd name="T103" fmla="*/ 0 h 176"/>
                <a:gd name="T104" fmla="*/ 222 w 222"/>
                <a:gd name="T105" fmla="*/ 176 h 1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2" h="176">
                  <a:moveTo>
                    <a:pt x="170" y="173"/>
                  </a:moveTo>
                  <a:lnTo>
                    <a:pt x="167" y="176"/>
                  </a:lnTo>
                  <a:lnTo>
                    <a:pt x="47" y="161"/>
                  </a:lnTo>
                  <a:lnTo>
                    <a:pt x="0" y="101"/>
                  </a:lnTo>
                  <a:lnTo>
                    <a:pt x="0" y="95"/>
                  </a:lnTo>
                  <a:lnTo>
                    <a:pt x="1" y="95"/>
                  </a:lnTo>
                  <a:lnTo>
                    <a:pt x="4" y="91"/>
                  </a:lnTo>
                  <a:lnTo>
                    <a:pt x="5" y="92"/>
                  </a:lnTo>
                  <a:lnTo>
                    <a:pt x="6" y="101"/>
                  </a:lnTo>
                  <a:lnTo>
                    <a:pt x="11" y="105"/>
                  </a:lnTo>
                  <a:lnTo>
                    <a:pt x="35" y="106"/>
                  </a:lnTo>
                  <a:lnTo>
                    <a:pt x="38" y="106"/>
                  </a:lnTo>
                  <a:lnTo>
                    <a:pt x="42" y="101"/>
                  </a:lnTo>
                  <a:lnTo>
                    <a:pt x="51" y="97"/>
                  </a:lnTo>
                  <a:lnTo>
                    <a:pt x="70" y="98"/>
                  </a:lnTo>
                  <a:lnTo>
                    <a:pt x="77" y="101"/>
                  </a:lnTo>
                  <a:lnTo>
                    <a:pt x="82" y="101"/>
                  </a:lnTo>
                  <a:lnTo>
                    <a:pt x="91" y="103"/>
                  </a:lnTo>
                  <a:lnTo>
                    <a:pt x="112" y="102"/>
                  </a:lnTo>
                  <a:lnTo>
                    <a:pt x="116" y="100"/>
                  </a:lnTo>
                  <a:lnTo>
                    <a:pt x="120" y="95"/>
                  </a:lnTo>
                  <a:lnTo>
                    <a:pt x="128" y="92"/>
                  </a:lnTo>
                  <a:lnTo>
                    <a:pt x="129" y="90"/>
                  </a:lnTo>
                  <a:lnTo>
                    <a:pt x="134" y="89"/>
                  </a:lnTo>
                  <a:lnTo>
                    <a:pt x="135" y="87"/>
                  </a:lnTo>
                  <a:lnTo>
                    <a:pt x="133" y="84"/>
                  </a:lnTo>
                  <a:lnTo>
                    <a:pt x="132" y="83"/>
                  </a:lnTo>
                  <a:lnTo>
                    <a:pt x="140" y="82"/>
                  </a:lnTo>
                  <a:lnTo>
                    <a:pt x="140" y="80"/>
                  </a:lnTo>
                  <a:lnTo>
                    <a:pt x="142" y="78"/>
                  </a:lnTo>
                  <a:lnTo>
                    <a:pt x="142" y="74"/>
                  </a:lnTo>
                  <a:lnTo>
                    <a:pt x="145" y="71"/>
                  </a:lnTo>
                  <a:lnTo>
                    <a:pt x="145" y="68"/>
                  </a:lnTo>
                  <a:lnTo>
                    <a:pt x="148" y="65"/>
                  </a:lnTo>
                  <a:lnTo>
                    <a:pt x="155" y="62"/>
                  </a:lnTo>
                  <a:lnTo>
                    <a:pt x="159" y="55"/>
                  </a:lnTo>
                  <a:lnTo>
                    <a:pt x="161" y="54"/>
                  </a:lnTo>
                  <a:lnTo>
                    <a:pt x="164" y="50"/>
                  </a:lnTo>
                  <a:lnTo>
                    <a:pt x="170" y="46"/>
                  </a:lnTo>
                  <a:lnTo>
                    <a:pt x="175" y="42"/>
                  </a:lnTo>
                  <a:lnTo>
                    <a:pt x="178" y="39"/>
                  </a:lnTo>
                  <a:lnTo>
                    <a:pt x="179" y="37"/>
                  </a:lnTo>
                  <a:lnTo>
                    <a:pt x="181" y="36"/>
                  </a:lnTo>
                  <a:lnTo>
                    <a:pt x="181" y="34"/>
                  </a:lnTo>
                  <a:lnTo>
                    <a:pt x="185" y="29"/>
                  </a:lnTo>
                  <a:lnTo>
                    <a:pt x="185" y="28"/>
                  </a:lnTo>
                  <a:lnTo>
                    <a:pt x="187" y="26"/>
                  </a:lnTo>
                  <a:lnTo>
                    <a:pt x="188" y="24"/>
                  </a:lnTo>
                  <a:lnTo>
                    <a:pt x="197" y="18"/>
                  </a:lnTo>
                  <a:lnTo>
                    <a:pt x="206" y="9"/>
                  </a:lnTo>
                  <a:lnTo>
                    <a:pt x="210" y="0"/>
                  </a:lnTo>
                  <a:lnTo>
                    <a:pt x="212" y="3"/>
                  </a:lnTo>
                  <a:lnTo>
                    <a:pt x="213" y="9"/>
                  </a:lnTo>
                  <a:lnTo>
                    <a:pt x="212" y="11"/>
                  </a:lnTo>
                  <a:lnTo>
                    <a:pt x="213" y="13"/>
                  </a:lnTo>
                  <a:lnTo>
                    <a:pt x="212" y="18"/>
                  </a:lnTo>
                  <a:lnTo>
                    <a:pt x="213" y="19"/>
                  </a:lnTo>
                  <a:lnTo>
                    <a:pt x="219" y="21"/>
                  </a:lnTo>
                  <a:lnTo>
                    <a:pt x="221" y="27"/>
                  </a:lnTo>
                  <a:lnTo>
                    <a:pt x="222" y="62"/>
                  </a:lnTo>
                  <a:lnTo>
                    <a:pt x="194" y="63"/>
                  </a:lnTo>
                  <a:lnTo>
                    <a:pt x="200" y="90"/>
                  </a:lnTo>
                  <a:lnTo>
                    <a:pt x="196" y="95"/>
                  </a:lnTo>
                  <a:lnTo>
                    <a:pt x="200" y="97"/>
                  </a:lnTo>
                  <a:lnTo>
                    <a:pt x="203" y="96"/>
                  </a:lnTo>
                  <a:lnTo>
                    <a:pt x="201" y="106"/>
                  </a:lnTo>
                  <a:lnTo>
                    <a:pt x="188" y="107"/>
                  </a:lnTo>
                  <a:lnTo>
                    <a:pt x="170" y="173"/>
                  </a:lnTo>
                  <a:close/>
                </a:path>
              </a:pathLst>
            </a:custGeom>
            <a:solidFill>
              <a:srgbClr val="007C92"/>
            </a:solidFill>
            <a:ln w="9525">
              <a:solidFill>
                <a:srgbClr val="848282"/>
              </a:solidFill>
              <a:round/>
              <a:headEnd/>
              <a:tailEnd/>
            </a:ln>
          </p:spPr>
          <p:txBody>
            <a:bodyPr/>
            <a:lstStyle/>
            <a:p>
              <a:pPr>
                <a:defRPr/>
              </a:pPr>
              <a:endParaRPr lang="en-US">
                <a:latin typeface="Verdana" charset="0"/>
              </a:endParaRPr>
            </a:p>
          </p:txBody>
        </p:sp>
        <p:sp>
          <p:nvSpPr>
            <p:cNvPr id="607" name="Freeform 1210"/>
            <p:cNvSpPr>
              <a:spLocks/>
            </p:cNvSpPr>
            <p:nvPr/>
          </p:nvSpPr>
          <p:spPr bwMode="auto">
            <a:xfrm>
              <a:off x="2226976" y="1327115"/>
              <a:ext cx="36303" cy="22314"/>
            </a:xfrm>
            <a:custGeom>
              <a:avLst/>
              <a:gdLst>
                <a:gd name="T0" fmla="*/ 0 w 79"/>
                <a:gd name="T1" fmla="*/ 0 h 49"/>
                <a:gd name="T2" fmla="*/ 0 w 79"/>
                <a:gd name="T3" fmla="*/ 0 h 49"/>
                <a:gd name="T4" fmla="*/ 0 w 79"/>
                <a:gd name="T5" fmla="*/ 0 h 49"/>
                <a:gd name="T6" fmla="*/ 0 w 79"/>
                <a:gd name="T7" fmla="*/ 0 h 49"/>
                <a:gd name="T8" fmla="*/ 0 w 79"/>
                <a:gd name="T9" fmla="*/ 0 h 49"/>
                <a:gd name="T10" fmla="*/ 0 w 79"/>
                <a:gd name="T11" fmla="*/ 0 h 49"/>
                <a:gd name="T12" fmla="*/ 0 w 79"/>
                <a:gd name="T13" fmla="*/ 0 h 49"/>
                <a:gd name="T14" fmla="*/ 0 w 79"/>
                <a:gd name="T15" fmla="*/ 0 h 49"/>
                <a:gd name="T16" fmla="*/ 0 w 79"/>
                <a:gd name="T17" fmla="*/ 0 h 49"/>
                <a:gd name="T18" fmla="*/ 0 w 79"/>
                <a:gd name="T19" fmla="*/ 0 h 49"/>
                <a:gd name="T20" fmla="*/ 0 w 79"/>
                <a:gd name="T21" fmla="*/ 0 h 49"/>
                <a:gd name="T22" fmla="*/ 0 w 79"/>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49"/>
                <a:gd name="T38" fmla="*/ 79 w 79"/>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49">
                  <a:moveTo>
                    <a:pt x="28" y="5"/>
                  </a:moveTo>
                  <a:lnTo>
                    <a:pt x="39" y="0"/>
                  </a:lnTo>
                  <a:lnTo>
                    <a:pt x="74" y="29"/>
                  </a:lnTo>
                  <a:lnTo>
                    <a:pt x="79" y="40"/>
                  </a:lnTo>
                  <a:lnTo>
                    <a:pt x="61" y="37"/>
                  </a:lnTo>
                  <a:lnTo>
                    <a:pt x="50" y="40"/>
                  </a:lnTo>
                  <a:lnTo>
                    <a:pt x="41" y="47"/>
                  </a:lnTo>
                  <a:lnTo>
                    <a:pt x="23" y="49"/>
                  </a:lnTo>
                  <a:lnTo>
                    <a:pt x="2" y="23"/>
                  </a:lnTo>
                  <a:lnTo>
                    <a:pt x="0" y="13"/>
                  </a:lnTo>
                  <a:lnTo>
                    <a:pt x="16" y="4"/>
                  </a:lnTo>
                  <a:lnTo>
                    <a:pt x="28"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8" name="Freeform 1211"/>
            <p:cNvSpPr>
              <a:spLocks/>
            </p:cNvSpPr>
            <p:nvPr/>
          </p:nvSpPr>
          <p:spPr bwMode="auto">
            <a:xfrm>
              <a:off x="2226976" y="1327115"/>
              <a:ext cx="36303" cy="22314"/>
            </a:xfrm>
            <a:custGeom>
              <a:avLst/>
              <a:gdLst>
                <a:gd name="T0" fmla="*/ 0 w 79"/>
                <a:gd name="T1" fmla="*/ 0 h 49"/>
                <a:gd name="T2" fmla="*/ 0 w 79"/>
                <a:gd name="T3" fmla="*/ 0 h 49"/>
                <a:gd name="T4" fmla="*/ 0 w 79"/>
                <a:gd name="T5" fmla="*/ 0 h 49"/>
                <a:gd name="T6" fmla="*/ 0 w 79"/>
                <a:gd name="T7" fmla="*/ 0 h 49"/>
                <a:gd name="T8" fmla="*/ 0 w 79"/>
                <a:gd name="T9" fmla="*/ 0 h 49"/>
                <a:gd name="T10" fmla="*/ 0 w 79"/>
                <a:gd name="T11" fmla="*/ 0 h 49"/>
                <a:gd name="T12" fmla="*/ 0 w 79"/>
                <a:gd name="T13" fmla="*/ 0 h 49"/>
                <a:gd name="T14" fmla="*/ 0 w 79"/>
                <a:gd name="T15" fmla="*/ 0 h 49"/>
                <a:gd name="T16" fmla="*/ 0 w 79"/>
                <a:gd name="T17" fmla="*/ 0 h 49"/>
                <a:gd name="T18" fmla="*/ 0 w 79"/>
                <a:gd name="T19" fmla="*/ 0 h 49"/>
                <a:gd name="T20" fmla="*/ 0 w 79"/>
                <a:gd name="T21" fmla="*/ 0 h 49"/>
                <a:gd name="T22" fmla="*/ 0 w 79"/>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49"/>
                <a:gd name="T38" fmla="*/ 79 w 79"/>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49">
                  <a:moveTo>
                    <a:pt x="28" y="5"/>
                  </a:moveTo>
                  <a:lnTo>
                    <a:pt x="39" y="0"/>
                  </a:lnTo>
                  <a:lnTo>
                    <a:pt x="74" y="29"/>
                  </a:lnTo>
                  <a:lnTo>
                    <a:pt x="79" y="40"/>
                  </a:lnTo>
                  <a:lnTo>
                    <a:pt x="61" y="37"/>
                  </a:lnTo>
                  <a:lnTo>
                    <a:pt x="50" y="40"/>
                  </a:lnTo>
                  <a:lnTo>
                    <a:pt x="41" y="47"/>
                  </a:lnTo>
                  <a:lnTo>
                    <a:pt x="23" y="49"/>
                  </a:lnTo>
                  <a:lnTo>
                    <a:pt x="2" y="23"/>
                  </a:lnTo>
                  <a:lnTo>
                    <a:pt x="0" y="13"/>
                  </a:lnTo>
                  <a:lnTo>
                    <a:pt x="16" y="4"/>
                  </a:lnTo>
                  <a:lnTo>
                    <a:pt x="28"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9" name="Freeform 1212"/>
            <p:cNvSpPr>
              <a:spLocks/>
            </p:cNvSpPr>
            <p:nvPr/>
          </p:nvSpPr>
          <p:spPr bwMode="auto">
            <a:xfrm>
              <a:off x="2149832" y="1349429"/>
              <a:ext cx="39328" cy="68336"/>
            </a:xfrm>
            <a:custGeom>
              <a:avLst/>
              <a:gdLst>
                <a:gd name="T0" fmla="*/ 0 w 81"/>
                <a:gd name="T1" fmla="*/ 0 h 141"/>
                <a:gd name="T2" fmla="*/ 0 w 81"/>
                <a:gd name="T3" fmla="*/ 0 h 141"/>
                <a:gd name="T4" fmla="*/ 0 w 81"/>
                <a:gd name="T5" fmla="*/ 0 h 141"/>
                <a:gd name="T6" fmla="*/ 0 w 81"/>
                <a:gd name="T7" fmla="*/ 0 h 141"/>
                <a:gd name="T8" fmla="*/ 0 w 81"/>
                <a:gd name="T9" fmla="*/ 0 h 141"/>
                <a:gd name="T10" fmla="*/ 0 w 81"/>
                <a:gd name="T11" fmla="*/ 0 h 141"/>
                <a:gd name="T12" fmla="*/ 0 w 81"/>
                <a:gd name="T13" fmla="*/ 0 h 141"/>
                <a:gd name="T14" fmla="*/ 0 w 81"/>
                <a:gd name="T15" fmla="*/ 0 h 141"/>
                <a:gd name="T16" fmla="*/ 0 w 81"/>
                <a:gd name="T17" fmla="*/ 0 h 141"/>
                <a:gd name="T18" fmla="*/ 0 w 81"/>
                <a:gd name="T19" fmla="*/ 0 h 141"/>
                <a:gd name="T20" fmla="*/ 0 w 81"/>
                <a:gd name="T21" fmla="*/ 0 h 141"/>
                <a:gd name="T22" fmla="*/ 0 w 81"/>
                <a:gd name="T23" fmla="*/ 0 h 141"/>
                <a:gd name="T24" fmla="*/ 0 w 81"/>
                <a:gd name="T25" fmla="*/ 0 h 141"/>
                <a:gd name="T26" fmla="*/ 0 w 81"/>
                <a:gd name="T27" fmla="*/ 0 h 141"/>
                <a:gd name="T28" fmla="*/ 0 w 81"/>
                <a:gd name="T29" fmla="*/ 0 h 141"/>
                <a:gd name="T30" fmla="*/ 0 w 81"/>
                <a:gd name="T31" fmla="*/ 0 h 141"/>
                <a:gd name="T32" fmla="*/ 0 w 81"/>
                <a:gd name="T33" fmla="*/ 0 h 141"/>
                <a:gd name="T34" fmla="*/ 0 w 81"/>
                <a:gd name="T35" fmla="*/ 0 h 141"/>
                <a:gd name="T36" fmla="*/ 0 w 81"/>
                <a:gd name="T37" fmla="*/ 0 h 141"/>
                <a:gd name="T38" fmla="*/ 0 w 81"/>
                <a:gd name="T39" fmla="*/ 0 h 141"/>
                <a:gd name="T40" fmla="*/ 0 w 81"/>
                <a:gd name="T41" fmla="*/ 0 h 141"/>
                <a:gd name="T42" fmla="*/ 0 w 81"/>
                <a:gd name="T43" fmla="*/ 0 h 141"/>
                <a:gd name="T44" fmla="*/ 0 w 81"/>
                <a:gd name="T45" fmla="*/ 0 h 141"/>
                <a:gd name="T46" fmla="*/ 0 w 81"/>
                <a:gd name="T47" fmla="*/ 0 h 141"/>
                <a:gd name="T48" fmla="*/ 0 w 81"/>
                <a:gd name="T49" fmla="*/ 0 h 141"/>
                <a:gd name="T50" fmla="*/ 0 w 81"/>
                <a:gd name="T51" fmla="*/ 0 h 1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
                <a:gd name="T79" fmla="*/ 0 h 141"/>
                <a:gd name="T80" fmla="*/ 81 w 81"/>
                <a:gd name="T81" fmla="*/ 141 h 1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 h="141">
                  <a:moveTo>
                    <a:pt x="45" y="41"/>
                  </a:moveTo>
                  <a:lnTo>
                    <a:pt x="51" y="53"/>
                  </a:lnTo>
                  <a:lnTo>
                    <a:pt x="49" y="65"/>
                  </a:lnTo>
                  <a:lnTo>
                    <a:pt x="50" y="70"/>
                  </a:lnTo>
                  <a:lnTo>
                    <a:pt x="62" y="75"/>
                  </a:lnTo>
                  <a:lnTo>
                    <a:pt x="62" y="80"/>
                  </a:lnTo>
                  <a:lnTo>
                    <a:pt x="77" y="95"/>
                  </a:lnTo>
                  <a:lnTo>
                    <a:pt x="74" y="103"/>
                  </a:lnTo>
                  <a:lnTo>
                    <a:pt x="80" y="112"/>
                  </a:lnTo>
                  <a:lnTo>
                    <a:pt x="81" y="121"/>
                  </a:lnTo>
                  <a:lnTo>
                    <a:pt x="76" y="131"/>
                  </a:lnTo>
                  <a:lnTo>
                    <a:pt x="71" y="132"/>
                  </a:lnTo>
                  <a:lnTo>
                    <a:pt x="67" y="141"/>
                  </a:lnTo>
                  <a:lnTo>
                    <a:pt x="49" y="126"/>
                  </a:lnTo>
                  <a:lnTo>
                    <a:pt x="41" y="128"/>
                  </a:lnTo>
                  <a:lnTo>
                    <a:pt x="15" y="58"/>
                  </a:lnTo>
                  <a:lnTo>
                    <a:pt x="17" y="53"/>
                  </a:lnTo>
                  <a:lnTo>
                    <a:pt x="0" y="6"/>
                  </a:lnTo>
                  <a:lnTo>
                    <a:pt x="1" y="0"/>
                  </a:lnTo>
                  <a:lnTo>
                    <a:pt x="5" y="3"/>
                  </a:lnTo>
                  <a:lnTo>
                    <a:pt x="20" y="5"/>
                  </a:lnTo>
                  <a:lnTo>
                    <a:pt x="27" y="12"/>
                  </a:lnTo>
                  <a:lnTo>
                    <a:pt x="32" y="22"/>
                  </a:lnTo>
                  <a:lnTo>
                    <a:pt x="42" y="32"/>
                  </a:lnTo>
                  <a:lnTo>
                    <a:pt x="43" y="41"/>
                  </a:lnTo>
                  <a:lnTo>
                    <a:pt x="45" y="4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0" name="Freeform 1213"/>
            <p:cNvSpPr>
              <a:spLocks/>
            </p:cNvSpPr>
            <p:nvPr/>
          </p:nvSpPr>
          <p:spPr bwMode="auto">
            <a:xfrm>
              <a:off x="2149832" y="1349429"/>
              <a:ext cx="39328" cy="68336"/>
            </a:xfrm>
            <a:custGeom>
              <a:avLst/>
              <a:gdLst>
                <a:gd name="T0" fmla="*/ 0 w 81"/>
                <a:gd name="T1" fmla="*/ 0 h 141"/>
                <a:gd name="T2" fmla="*/ 0 w 81"/>
                <a:gd name="T3" fmla="*/ 0 h 141"/>
                <a:gd name="T4" fmla="*/ 0 w 81"/>
                <a:gd name="T5" fmla="*/ 0 h 141"/>
                <a:gd name="T6" fmla="*/ 0 w 81"/>
                <a:gd name="T7" fmla="*/ 0 h 141"/>
                <a:gd name="T8" fmla="*/ 0 w 81"/>
                <a:gd name="T9" fmla="*/ 0 h 141"/>
                <a:gd name="T10" fmla="*/ 0 w 81"/>
                <a:gd name="T11" fmla="*/ 0 h 141"/>
                <a:gd name="T12" fmla="*/ 0 w 81"/>
                <a:gd name="T13" fmla="*/ 0 h 141"/>
                <a:gd name="T14" fmla="*/ 0 w 81"/>
                <a:gd name="T15" fmla="*/ 0 h 141"/>
                <a:gd name="T16" fmla="*/ 0 w 81"/>
                <a:gd name="T17" fmla="*/ 0 h 141"/>
                <a:gd name="T18" fmla="*/ 0 w 81"/>
                <a:gd name="T19" fmla="*/ 0 h 141"/>
                <a:gd name="T20" fmla="*/ 0 w 81"/>
                <a:gd name="T21" fmla="*/ 0 h 141"/>
                <a:gd name="T22" fmla="*/ 0 w 81"/>
                <a:gd name="T23" fmla="*/ 0 h 141"/>
                <a:gd name="T24" fmla="*/ 0 w 81"/>
                <a:gd name="T25" fmla="*/ 0 h 141"/>
                <a:gd name="T26" fmla="*/ 0 w 81"/>
                <a:gd name="T27" fmla="*/ 0 h 141"/>
                <a:gd name="T28" fmla="*/ 0 w 81"/>
                <a:gd name="T29" fmla="*/ 0 h 141"/>
                <a:gd name="T30" fmla="*/ 0 w 81"/>
                <a:gd name="T31" fmla="*/ 0 h 141"/>
                <a:gd name="T32" fmla="*/ 0 w 81"/>
                <a:gd name="T33" fmla="*/ 0 h 141"/>
                <a:gd name="T34" fmla="*/ 0 w 81"/>
                <a:gd name="T35" fmla="*/ 0 h 141"/>
                <a:gd name="T36" fmla="*/ 0 w 81"/>
                <a:gd name="T37" fmla="*/ 0 h 141"/>
                <a:gd name="T38" fmla="*/ 0 w 81"/>
                <a:gd name="T39" fmla="*/ 0 h 141"/>
                <a:gd name="T40" fmla="*/ 0 w 81"/>
                <a:gd name="T41" fmla="*/ 0 h 141"/>
                <a:gd name="T42" fmla="*/ 0 w 81"/>
                <a:gd name="T43" fmla="*/ 0 h 141"/>
                <a:gd name="T44" fmla="*/ 0 w 81"/>
                <a:gd name="T45" fmla="*/ 0 h 141"/>
                <a:gd name="T46" fmla="*/ 0 w 81"/>
                <a:gd name="T47" fmla="*/ 0 h 141"/>
                <a:gd name="T48" fmla="*/ 0 w 81"/>
                <a:gd name="T49" fmla="*/ 0 h 141"/>
                <a:gd name="T50" fmla="*/ 0 w 81"/>
                <a:gd name="T51" fmla="*/ 0 h 1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
                <a:gd name="T79" fmla="*/ 0 h 141"/>
                <a:gd name="T80" fmla="*/ 81 w 81"/>
                <a:gd name="T81" fmla="*/ 141 h 1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 h="141">
                  <a:moveTo>
                    <a:pt x="45" y="41"/>
                  </a:moveTo>
                  <a:lnTo>
                    <a:pt x="51" y="53"/>
                  </a:lnTo>
                  <a:lnTo>
                    <a:pt x="49" y="65"/>
                  </a:lnTo>
                  <a:lnTo>
                    <a:pt x="50" y="70"/>
                  </a:lnTo>
                  <a:lnTo>
                    <a:pt x="62" y="75"/>
                  </a:lnTo>
                  <a:lnTo>
                    <a:pt x="62" y="80"/>
                  </a:lnTo>
                  <a:lnTo>
                    <a:pt x="77" y="95"/>
                  </a:lnTo>
                  <a:lnTo>
                    <a:pt x="74" y="103"/>
                  </a:lnTo>
                  <a:lnTo>
                    <a:pt x="80" y="112"/>
                  </a:lnTo>
                  <a:lnTo>
                    <a:pt x="81" y="121"/>
                  </a:lnTo>
                  <a:lnTo>
                    <a:pt x="76" y="131"/>
                  </a:lnTo>
                  <a:lnTo>
                    <a:pt x="71" y="132"/>
                  </a:lnTo>
                  <a:lnTo>
                    <a:pt x="67" y="141"/>
                  </a:lnTo>
                  <a:lnTo>
                    <a:pt x="49" y="126"/>
                  </a:lnTo>
                  <a:lnTo>
                    <a:pt x="41" y="128"/>
                  </a:lnTo>
                  <a:lnTo>
                    <a:pt x="15" y="58"/>
                  </a:lnTo>
                  <a:lnTo>
                    <a:pt x="17" y="53"/>
                  </a:lnTo>
                  <a:lnTo>
                    <a:pt x="0" y="6"/>
                  </a:lnTo>
                  <a:lnTo>
                    <a:pt x="1" y="0"/>
                  </a:lnTo>
                  <a:lnTo>
                    <a:pt x="5" y="3"/>
                  </a:lnTo>
                  <a:lnTo>
                    <a:pt x="20" y="5"/>
                  </a:lnTo>
                  <a:lnTo>
                    <a:pt x="27" y="12"/>
                  </a:lnTo>
                  <a:lnTo>
                    <a:pt x="32" y="22"/>
                  </a:lnTo>
                  <a:lnTo>
                    <a:pt x="42" y="32"/>
                  </a:lnTo>
                  <a:lnTo>
                    <a:pt x="43" y="41"/>
                  </a:lnTo>
                  <a:lnTo>
                    <a:pt x="45" y="4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1" name="Freeform 1214"/>
            <p:cNvSpPr>
              <a:spLocks/>
            </p:cNvSpPr>
            <p:nvPr/>
          </p:nvSpPr>
          <p:spPr bwMode="auto">
            <a:xfrm>
              <a:off x="2178572" y="1460997"/>
              <a:ext cx="37816" cy="34865"/>
            </a:xfrm>
            <a:custGeom>
              <a:avLst/>
              <a:gdLst>
                <a:gd name="T0" fmla="*/ 0 w 77"/>
                <a:gd name="T1" fmla="*/ 0 h 72"/>
                <a:gd name="T2" fmla="*/ 0 w 77"/>
                <a:gd name="T3" fmla="*/ 0 h 72"/>
                <a:gd name="T4" fmla="*/ 0 w 77"/>
                <a:gd name="T5" fmla="*/ 0 h 72"/>
                <a:gd name="T6" fmla="*/ 0 w 77"/>
                <a:gd name="T7" fmla="*/ 0 h 72"/>
                <a:gd name="T8" fmla="*/ 0 w 77"/>
                <a:gd name="T9" fmla="*/ 0 h 72"/>
                <a:gd name="T10" fmla="*/ 0 w 77"/>
                <a:gd name="T11" fmla="*/ 0 h 72"/>
                <a:gd name="T12" fmla="*/ 0 w 77"/>
                <a:gd name="T13" fmla="*/ 0 h 72"/>
                <a:gd name="T14" fmla="*/ 0 w 77"/>
                <a:gd name="T15" fmla="*/ 0 h 72"/>
                <a:gd name="T16" fmla="*/ 0 w 77"/>
                <a:gd name="T17" fmla="*/ 0 h 72"/>
                <a:gd name="T18" fmla="*/ 0 w 77"/>
                <a:gd name="T19" fmla="*/ 0 h 72"/>
                <a:gd name="T20" fmla="*/ 0 w 77"/>
                <a:gd name="T21" fmla="*/ 0 h 72"/>
                <a:gd name="T22" fmla="*/ 0 w 77"/>
                <a:gd name="T23" fmla="*/ 0 h 72"/>
                <a:gd name="T24" fmla="*/ 0 w 77"/>
                <a:gd name="T25" fmla="*/ 0 h 72"/>
                <a:gd name="T26" fmla="*/ 0 w 77"/>
                <a:gd name="T27" fmla="*/ 0 h 72"/>
                <a:gd name="T28" fmla="*/ 0 w 77"/>
                <a:gd name="T29" fmla="*/ 0 h 72"/>
                <a:gd name="T30" fmla="*/ 0 w 77"/>
                <a:gd name="T31" fmla="*/ 0 h 72"/>
                <a:gd name="T32" fmla="*/ 0 w 77"/>
                <a:gd name="T33" fmla="*/ 0 h 72"/>
                <a:gd name="T34" fmla="*/ 0 w 77"/>
                <a:gd name="T35" fmla="*/ 0 h 72"/>
                <a:gd name="T36" fmla="*/ 0 w 77"/>
                <a:gd name="T37" fmla="*/ 0 h 72"/>
                <a:gd name="T38" fmla="*/ 0 w 77"/>
                <a:gd name="T39" fmla="*/ 0 h 72"/>
                <a:gd name="T40" fmla="*/ 0 w 77"/>
                <a:gd name="T41" fmla="*/ 0 h 72"/>
                <a:gd name="T42" fmla="*/ 0 w 77"/>
                <a:gd name="T43" fmla="*/ 0 h 72"/>
                <a:gd name="T44" fmla="*/ 0 w 77"/>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72"/>
                <a:gd name="T71" fmla="*/ 77 w 77"/>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72">
                  <a:moveTo>
                    <a:pt x="33" y="13"/>
                  </a:moveTo>
                  <a:lnTo>
                    <a:pt x="36" y="16"/>
                  </a:lnTo>
                  <a:lnTo>
                    <a:pt x="37" y="9"/>
                  </a:lnTo>
                  <a:lnTo>
                    <a:pt x="51" y="21"/>
                  </a:lnTo>
                  <a:lnTo>
                    <a:pt x="52" y="30"/>
                  </a:lnTo>
                  <a:lnTo>
                    <a:pt x="64" y="36"/>
                  </a:lnTo>
                  <a:lnTo>
                    <a:pt x="77" y="53"/>
                  </a:lnTo>
                  <a:lnTo>
                    <a:pt x="70" y="63"/>
                  </a:lnTo>
                  <a:lnTo>
                    <a:pt x="49" y="72"/>
                  </a:lnTo>
                  <a:lnTo>
                    <a:pt x="18" y="69"/>
                  </a:lnTo>
                  <a:lnTo>
                    <a:pt x="10" y="52"/>
                  </a:lnTo>
                  <a:lnTo>
                    <a:pt x="12" y="46"/>
                  </a:lnTo>
                  <a:lnTo>
                    <a:pt x="14" y="29"/>
                  </a:lnTo>
                  <a:lnTo>
                    <a:pt x="9" y="37"/>
                  </a:lnTo>
                  <a:lnTo>
                    <a:pt x="7" y="35"/>
                  </a:lnTo>
                  <a:lnTo>
                    <a:pt x="7" y="27"/>
                  </a:lnTo>
                  <a:lnTo>
                    <a:pt x="0" y="24"/>
                  </a:lnTo>
                  <a:lnTo>
                    <a:pt x="0" y="18"/>
                  </a:lnTo>
                  <a:lnTo>
                    <a:pt x="8" y="9"/>
                  </a:lnTo>
                  <a:lnTo>
                    <a:pt x="22" y="0"/>
                  </a:lnTo>
                  <a:lnTo>
                    <a:pt x="33" y="1"/>
                  </a:lnTo>
                  <a:lnTo>
                    <a:pt x="35" y="8"/>
                  </a:lnTo>
                  <a:lnTo>
                    <a:pt x="33"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2" name="Freeform 1215"/>
            <p:cNvSpPr>
              <a:spLocks/>
            </p:cNvSpPr>
            <p:nvPr/>
          </p:nvSpPr>
          <p:spPr bwMode="auto">
            <a:xfrm>
              <a:off x="2178572" y="1460997"/>
              <a:ext cx="37816" cy="34865"/>
            </a:xfrm>
            <a:custGeom>
              <a:avLst/>
              <a:gdLst>
                <a:gd name="T0" fmla="*/ 0 w 77"/>
                <a:gd name="T1" fmla="*/ 0 h 72"/>
                <a:gd name="T2" fmla="*/ 0 w 77"/>
                <a:gd name="T3" fmla="*/ 0 h 72"/>
                <a:gd name="T4" fmla="*/ 0 w 77"/>
                <a:gd name="T5" fmla="*/ 0 h 72"/>
                <a:gd name="T6" fmla="*/ 0 w 77"/>
                <a:gd name="T7" fmla="*/ 0 h 72"/>
                <a:gd name="T8" fmla="*/ 0 w 77"/>
                <a:gd name="T9" fmla="*/ 0 h 72"/>
                <a:gd name="T10" fmla="*/ 0 w 77"/>
                <a:gd name="T11" fmla="*/ 0 h 72"/>
                <a:gd name="T12" fmla="*/ 0 w 77"/>
                <a:gd name="T13" fmla="*/ 0 h 72"/>
                <a:gd name="T14" fmla="*/ 0 w 77"/>
                <a:gd name="T15" fmla="*/ 0 h 72"/>
                <a:gd name="T16" fmla="*/ 0 w 77"/>
                <a:gd name="T17" fmla="*/ 0 h 72"/>
                <a:gd name="T18" fmla="*/ 0 w 77"/>
                <a:gd name="T19" fmla="*/ 0 h 72"/>
                <a:gd name="T20" fmla="*/ 0 w 77"/>
                <a:gd name="T21" fmla="*/ 0 h 72"/>
                <a:gd name="T22" fmla="*/ 0 w 77"/>
                <a:gd name="T23" fmla="*/ 0 h 72"/>
                <a:gd name="T24" fmla="*/ 0 w 77"/>
                <a:gd name="T25" fmla="*/ 0 h 72"/>
                <a:gd name="T26" fmla="*/ 0 w 77"/>
                <a:gd name="T27" fmla="*/ 0 h 72"/>
                <a:gd name="T28" fmla="*/ 0 w 77"/>
                <a:gd name="T29" fmla="*/ 0 h 72"/>
                <a:gd name="T30" fmla="*/ 0 w 77"/>
                <a:gd name="T31" fmla="*/ 0 h 72"/>
                <a:gd name="T32" fmla="*/ 0 w 77"/>
                <a:gd name="T33" fmla="*/ 0 h 72"/>
                <a:gd name="T34" fmla="*/ 0 w 77"/>
                <a:gd name="T35" fmla="*/ 0 h 72"/>
                <a:gd name="T36" fmla="*/ 0 w 77"/>
                <a:gd name="T37" fmla="*/ 0 h 72"/>
                <a:gd name="T38" fmla="*/ 0 w 77"/>
                <a:gd name="T39" fmla="*/ 0 h 72"/>
                <a:gd name="T40" fmla="*/ 0 w 77"/>
                <a:gd name="T41" fmla="*/ 0 h 72"/>
                <a:gd name="T42" fmla="*/ 0 w 77"/>
                <a:gd name="T43" fmla="*/ 0 h 72"/>
                <a:gd name="T44" fmla="*/ 0 w 77"/>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72"/>
                <a:gd name="T71" fmla="*/ 77 w 77"/>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72">
                  <a:moveTo>
                    <a:pt x="33" y="13"/>
                  </a:moveTo>
                  <a:lnTo>
                    <a:pt x="36" y="16"/>
                  </a:lnTo>
                  <a:lnTo>
                    <a:pt x="37" y="9"/>
                  </a:lnTo>
                  <a:lnTo>
                    <a:pt x="51" y="21"/>
                  </a:lnTo>
                  <a:lnTo>
                    <a:pt x="52" y="30"/>
                  </a:lnTo>
                  <a:lnTo>
                    <a:pt x="64" y="36"/>
                  </a:lnTo>
                  <a:lnTo>
                    <a:pt x="77" y="53"/>
                  </a:lnTo>
                  <a:lnTo>
                    <a:pt x="70" y="63"/>
                  </a:lnTo>
                  <a:lnTo>
                    <a:pt x="49" y="72"/>
                  </a:lnTo>
                  <a:lnTo>
                    <a:pt x="18" y="69"/>
                  </a:lnTo>
                  <a:lnTo>
                    <a:pt x="10" y="52"/>
                  </a:lnTo>
                  <a:lnTo>
                    <a:pt x="12" y="46"/>
                  </a:lnTo>
                  <a:lnTo>
                    <a:pt x="14" y="29"/>
                  </a:lnTo>
                  <a:lnTo>
                    <a:pt x="9" y="37"/>
                  </a:lnTo>
                  <a:lnTo>
                    <a:pt x="7" y="35"/>
                  </a:lnTo>
                  <a:lnTo>
                    <a:pt x="7" y="27"/>
                  </a:lnTo>
                  <a:lnTo>
                    <a:pt x="0" y="24"/>
                  </a:lnTo>
                  <a:lnTo>
                    <a:pt x="0" y="18"/>
                  </a:lnTo>
                  <a:lnTo>
                    <a:pt x="8" y="9"/>
                  </a:lnTo>
                  <a:lnTo>
                    <a:pt x="22" y="0"/>
                  </a:lnTo>
                  <a:lnTo>
                    <a:pt x="33" y="1"/>
                  </a:lnTo>
                  <a:lnTo>
                    <a:pt x="35" y="8"/>
                  </a:lnTo>
                  <a:lnTo>
                    <a:pt x="33"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3" name="Freeform 1216"/>
            <p:cNvSpPr>
              <a:spLocks/>
            </p:cNvSpPr>
            <p:nvPr/>
          </p:nvSpPr>
          <p:spPr bwMode="auto">
            <a:xfrm>
              <a:off x="2183110" y="1491678"/>
              <a:ext cx="43866" cy="27892"/>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w 90"/>
                <a:gd name="T15" fmla="*/ 0 h 56"/>
                <a:gd name="T16" fmla="*/ 0 w 90"/>
                <a:gd name="T17" fmla="*/ 0 h 56"/>
                <a:gd name="T18" fmla="*/ 0 w 90"/>
                <a:gd name="T19" fmla="*/ 0 h 56"/>
                <a:gd name="T20" fmla="*/ 0 w 90"/>
                <a:gd name="T21" fmla="*/ 0 h 56"/>
                <a:gd name="T22" fmla="*/ 0 w 90"/>
                <a:gd name="T23" fmla="*/ 0 h 56"/>
                <a:gd name="T24" fmla="*/ 0 w 90"/>
                <a:gd name="T25" fmla="*/ 0 h 56"/>
                <a:gd name="T26" fmla="*/ 0 w 90"/>
                <a:gd name="T27" fmla="*/ 0 h 56"/>
                <a:gd name="T28" fmla="*/ 0 w 90"/>
                <a:gd name="T29" fmla="*/ 0 h 56"/>
                <a:gd name="T30" fmla="*/ 0 w 90"/>
                <a:gd name="T31" fmla="*/ 0 h 56"/>
                <a:gd name="T32" fmla="*/ 0 w 90"/>
                <a:gd name="T33" fmla="*/ 0 h 56"/>
                <a:gd name="T34" fmla="*/ 0 w 90"/>
                <a:gd name="T35" fmla="*/ 0 h 56"/>
                <a:gd name="T36" fmla="*/ 0 w 90"/>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56"/>
                <a:gd name="T59" fmla="*/ 90 w 9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56">
                  <a:moveTo>
                    <a:pt x="69" y="4"/>
                  </a:moveTo>
                  <a:lnTo>
                    <a:pt x="81" y="4"/>
                  </a:lnTo>
                  <a:lnTo>
                    <a:pt x="85" y="11"/>
                  </a:lnTo>
                  <a:lnTo>
                    <a:pt x="90" y="19"/>
                  </a:lnTo>
                  <a:lnTo>
                    <a:pt x="89" y="31"/>
                  </a:lnTo>
                  <a:lnTo>
                    <a:pt x="86" y="39"/>
                  </a:lnTo>
                  <a:lnTo>
                    <a:pt x="54" y="55"/>
                  </a:lnTo>
                  <a:lnTo>
                    <a:pt x="24" y="56"/>
                  </a:lnTo>
                  <a:lnTo>
                    <a:pt x="24" y="51"/>
                  </a:lnTo>
                  <a:lnTo>
                    <a:pt x="21" y="50"/>
                  </a:lnTo>
                  <a:lnTo>
                    <a:pt x="17" y="56"/>
                  </a:lnTo>
                  <a:lnTo>
                    <a:pt x="10" y="47"/>
                  </a:lnTo>
                  <a:lnTo>
                    <a:pt x="4" y="47"/>
                  </a:lnTo>
                  <a:lnTo>
                    <a:pt x="0" y="32"/>
                  </a:lnTo>
                  <a:lnTo>
                    <a:pt x="2" y="28"/>
                  </a:lnTo>
                  <a:lnTo>
                    <a:pt x="4" y="21"/>
                  </a:lnTo>
                  <a:lnTo>
                    <a:pt x="22" y="19"/>
                  </a:lnTo>
                  <a:lnTo>
                    <a:pt x="64" y="0"/>
                  </a:lnTo>
                  <a:lnTo>
                    <a:pt x="69"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4" name="Freeform 1217"/>
            <p:cNvSpPr>
              <a:spLocks/>
            </p:cNvSpPr>
            <p:nvPr/>
          </p:nvSpPr>
          <p:spPr bwMode="auto">
            <a:xfrm>
              <a:off x="2183110" y="1491678"/>
              <a:ext cx="43866" cy="27892"/>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w 90"/>
                <a:gd name="T15" fmla="*/ 0 h 56"/>
                <a:gd name="T16" fmla="*/ 0 w 90"/>
                <a:gd name="T17" fmla="*/ 0 h 56"/>
                <a:gd name="T18" fmla="*/ 0 w 90"/>
                <a:gd name="T19" fmla="*/ 0 h 56"/>
                <a:gd name="T20" fmla="*/ 0 w 90"/>
                <a:gd name="T21" fmla="*/ 0 h 56"/>
                <a:gd name="T22" fmla="*/ 0 w 90"/>
                <a:gd name="T23" fmla="*/ 0 h 56"/>
                <a:gd name="T24" fmla="*/ 0 w 90"/>
                <a:gd name="T25" fmla="*/ 0 h 56"/>
                <a:gd name="T26" fmla="*/ 0 w 90"/>
                <a:gd name="T27" fmla="*/ 0 h 56"/>
                <a:gd name="T28" fmla="*/ 0 w 90"/>
                <a:gd name="T29" fmla="*/ 0 h 56"/>
                <a:gd name="T30" fmla="*/ 0 w 90"/>
                <a:gd name="T31" fmla="*/ 0 h 56"/>
                <a:gd name="T32" fmla="*/ 0 w 90"/>
                <a:gd name="T33" fmla="*/ 0 h 56"/>
                <a:gd name="T34" fmla="*/ 0 w 90"/>
                <a:gd name="T35" fmla="*/ 0 h 56"/>
                <a:gd name="T36" fmla="*/ 0 w 90"/>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56"/>
                <a:gd name="T59" fmla="*/ 90 w 9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56">
                  <a:moveTo>
                    <a:pt x="69" y="4"/>
                  </a:moveTo>
                  <a:lnTo>
                    <a:pt x="81" y="4"/>
                  </a:lnTo>
                  <a:lnTo>
                    <a:pt x="85" y="11"/>
                  </a:lnTo>
                  <a:lnTo>
                    <a:pt x="90" y="19"/>
                  </a:lnTo>
                  <a:lnTo>
                    <a:pt x="89" y="31"/>
                  </a:lnTo>
                  <a:lnTo>
                    <a:pt x="86" y="39"/>
                  </a:lnTo>
                  <a:lnTo>
                    <a:pt x="54" y="55"/>
                  </a:lnTo>
                  <a:lnTo>
                    <a:pt x="24" y="56"/>
                  </a:lnTo>
                  <a:lnTo>
                    <a:pt x="24" y="51"/>
                  </a:lnTo>
                  <a:lnTo>
                    <a:pt x="21" y="50"/>
                  </a:lnTo>
                  <a:lnTo>
                    <a:pt x="17" y="56"/>
                  </a:lnTo>
                  <a:lnTo>
                    <a:pt x="10" y="47"/>
                  </a:lnTo>
                  <a:lnTo>
                    <a:pt x="4" y="47"/>
                  </a:lnTo>
                  <a:lnTo>
                    <a:pt x="0" y="32"/>
                  </a:lnTo>
                  <a:lnTo>
                    <a:pt x="2" y="28"/>
                  </a:lnTo>
                  <a:lnTo>
                    <a:pt x="4" y="21"/>
                  </a:lnTo>
                  <a:lnTo>
                    <a:pt x="22" y="19"/>
                  </a:lnTo>
                  <a:lnTo>
                    <a:pt x="64" y="0"/>
                  </a:lnTo>
                  <a:lnTo>
                    <a:pt x="69"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5" name="Freeform 1218"/>
            <p:cNvSpPr>
              <a:spLocks/>
            </p:cNvSpPr>
            <p:nvPr/>
          </p:nvSpPr>
          <p:spPr bwMode="auto">
            <a:xfrm>
              <a:off x="2195211" y="1512597"/>
              <a:ext cx="34790" cy="19524"/>
            </a:xfrm>
            <a:custGeom>
              <a:avLst/>
              <a:gdLst>
                <a:gd name="T0" fmla="*/ 0 w 72"/>
                <a:gd name="T1" fmla="*/ 0 h 39"/>
                <a:gd name="T2" fmla="*/ 0 w 72"/>
                <a:gd name="T3" fmla="*/ 0 h 39"/>
                <a:gd name="T4" fmla="*/ 0 w 72"/>
                <a:gd name="T5" fmla="*/ 0 h 39"/>
                <a:gd name="T6" fmla="*/ 0 w 72"/>
                <a:gd name="T7" fmla="*/ 0 h 39"/>
                <a:gd name="T8" fmla="*/ 0 w 72"/>
                <a:gd name="T9" fmla="*/ 0 h 39"/>
                <a:gd name="T10" fmla="*/ 0 w 72"/>
                <a:gd name="T11" fmla="*/ 0 h 39"/>
                <a:gd name="T12" fmla="*/ 0 w 72"/>
                <a:gd name="T13" fmla="*/ 0 h 39"/>
                <a:gd name="T14" fmla="*/ 0 w 72"/>
                <a:gd name="T15" fmla="*/ 0 h 3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9"/>
                <a:gd name="T26" fmla="*/ 72 w 72"/>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9">
                  <a:moveTo>
                    <a:pt x="42" y="7"/>
                  </a:moveTo>
                  <a:lnTo>
                    <a:pt x="60" y="0"/>
                  </a:lnTo>
                  <a:lnTo>
                    <a:pt x="72" y="5"/>
                  </a:lnTo>
                  <a:lnTo>
                    <a:pt x="71" y="15"/>
                  </a:lnTo>
                  <a:lnTo>
                    <a:pt x="65" y="20"/>
                  </a:lnTo>
                  <a:lnTo>
                    <a:pt x="0" y="39"/>
                  </a:lnTo>
                  <a:lnTo>
                    <a:pt x="0" y="30"/>
                  </a:lnTo>
                  <a:lnTo>
                    <a:pt x="42"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6" name="Freeform 1219"/>
            <p:cNvSpPr>
              <a:spLocks/>
            </p:cNvSpPr>
            <p:nvPr/>
          </p:nvSpPr>
          <p:spPr bwMode="auto">
            <a:xfrm>
              <a:off x="2195211" y="1512597"/>
              <a:ext cx="34790" cy="19524"/>
            </a:xfrm>
            <a:custGeom>
              <a:avLst/>
              <a:gdLst>
                <a:gd name="T0" fmla="*/ 0 w 72"/>
                <a:gd name="T1" fmla="*/ 0 h 39"/>
                <a:gd name="T2" fmla="*/ 0 w 72"/>
                <a:gd name="T3" fmla="*/ 0 h 39"/>
                <a:gd name="T4" fmla="*/ 0 w 72"/>
                <a:gd name="T5" fmla="*/ 0 h 39"/>
                <a:gd name="T6" fmla="*/ 0 w 72"/>
                <a:gd name="T7" fmla="*/ 0 h 39"/>
                <a:gd name="T8" fmla="*/ 0 w 72"/>
                <a:gd name="T9" fmla="*/ 0 h 39"/>
                <a:gd name="T10" fmla="*/ 0 w 72"/>
                <a:gd name="T11" fmla="*/ 0 h 39"/>
                <a:gd name="T12" fmla="*/ 0 w 72"/>
                <a:gd name="T13" fmla="*/ 0 h 39"/>
                <a:gd name="T14" fmla="*/ 0 w 72"/>
                <a:gd name="T15" fmla="*/ 0 h 3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9"/>
                <a:gd name="T26" fmla="*/ 72 w 72"/>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9">
                  <a:moveTo>
                    <a:pt x="42" y="7"/>
                  </a:moveTo>
                  <a:lnTo>
                    <a:pt x="60" y="0"/>
                  </a:lnTo>
                  <a:lnTo>
                    <a:pt x="72" y="5"/>
                  </a:lnTo>
                  <a:lnTo>
                    <a:pt x="71" y="15"/>
                  </a:lnTo>
                  <a:lnTo>
                    <a:pt x="65" y="20"/>
                  </a:lnTo>
                  <a:lnTo>
                    <a:pt x="0" y="39"/>
                  </a:lnTo>
                  <a:lnTo>
                    <a:pt x="0" y="30"/>
                  </a:lnTo>
                  <a:lnTo>
                    <a:pt x="42"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7" name="Freeform 1220"/>
            <p:cNvSpPr>
              <a:spLocks/>
            </p:cNvSpPr>
            <p:nvPr/>
          </p:nvSpPr>
          <p:spPr bwMode="auto">
            <a:xfrm>
              <a:off x="2208824" y="1523754"/>
              <a:ext cx="27227" cy="23708"/>
            </a:xfrm>
            <a:custGeom>
              <a:avLst/>
              <a:gdLst>
                <a:gd name="T0" fmla="*/ 0 w 61"/>
                <a:gd name="T1" fmla="*/ 0 h 51"/>
                <a:gd name="T2" fmla="*/ 0 w 61"/>
                <a:gd name="T3" fmla="*/ 0 h 51"/>
                <a:gd name="T4" fmla="*/ 0 w 61"/>
                <a:gd name="T5" fmla="*/ 0 h 51"/>
                <a:gd name="T6" fmla="*/ 0 w 61"/>
                <a:gd name="T7" fmla="*/ 0 h 51"/>
                <a:gd name="T8" fmla="*/ 0 w 61"/>
                <a:gd name="T9" fmla="*/ 0 h 51"/>
                <a:gd name="T10" fmla="*/ 0 w 61"/>
                <a:gd name="T11" fmla="*/ 0 h 51"/>
                <a:gd name="T12" fmla="*/ 0 w 61"/>
                <a:gd name="T13" fmla="*/ 0 h 51"/>
                <a:gd name="T14" fmla="*/ 0 w 61"/>
                <a:gd name="T15" fmla="*/ 0 h 51"/>
                <a:gd name="T16" fmla="*/ 0 w 61"/>
                <a:gd name="T17" fmla="*/ 0 h 51"/>
                <a:gd name="T18" fmla="*/ 0 w 61"/>
                <a:gd name="T19" fmla="*/ 0 h 51"/>
                <a:gd name="T20" fmla="*/ 0 w 61"/>
                <a:gd name="T21" fmla="*/ 0 h 51"/>
                <a:gd name="T22" fmla="*/ 0 w 61"/>
                <a:gd name="T23" fmla="*/ 0 h 51"/>
                <a:gd name="T24" fmla="*/ 0 w 61"/>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51"/>
                <a:gd name="T41" fmla="*/ 61 w 61"/>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51">
                  <a:moveTo>
                    <a:pt x="18" y="18"/>
                  </a:moveTo>
                  <a:lnTo>
                    <a:pt x="22" y="13"/>
                  </a:lnTo>
                  <a:lnTo>
                    <a:pt x="55" y="0"/>
                  </a:lnTo>
                  <a:lnTo>
                    <a:pt x="61" y="12"/>
                  </a:lnTo>
                  <a:lnTo>
                    <a:pt x="42" y="32"/>
                  </a:lnTo>
                  <a:lnTo>
                    <a:pt x="37" y="46"/>
                  </a:lnTo>
                  <a:lnTo>
                    <a:pt x="27" y="43"/>
                  </a:lnTo>
                  <a:lnTo>
                    <a:pt x="13" y="51"/>
                  </a:lnTo>
                  <a:lnTo>
                    <a:pt x="5" y="49"/>
                  </a:lnTo>
                  <a:lnTo>
                    <a:pt x="0" y="46"/>
                  </a:lnTo>
                  <a:lnTo>
                    <a:pt x="2" y="39"/>
                  </a:lnTo>
                  <a:lnTo>
                    <a:pt x="13" y="19"/>
                  </a:lnTo>
                  <a:lnTo>
                    <a:pt x="18"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8" name="Freeform 1221"/>
            <p:cNvSpPr>
              <a:spLocks/>
            </p:cNvSpPr>
            <p:nvPr/>
          </p:nvSpPr>
          <p:spPr bwMode="auto">
            <a:xfrm>
              <a:off x="2208824" y="1523754"/>
              <a:ext cx="27227" cy="23708"/>
            </a:xfrm>
            <a:custGeom>
              <a:avLst/>
              <a:gdLst>
                <a:gd name="T0" fmla="*/ 0 w 61"/>
                <a:gd name="T1" fmla="*/ 0 h 51"/>
                <a:gd name="T2" fmla="*/ 0 w 61"/>
                <a:gd name="T3" fmla="*/ 0 h 51"/>
                <a:gd name="T4" fmla="*/ 0 w 61"/>
                <a:gd name="T5" fmla="*/ 0 h 51"/>
                <a:gd name="T6" fmla="*/ 0 w 61"/>
                <a:gd name="T7" fmla="*/ 0 h 51"/>
                <a:gd name="T8" fmla="*/ 0 w 61"/>
                <a:gd name="T9" fmla="*/ 0 h 51"/>
                <a:gd name="T10" fmla="*/ 0 w 61"/>
                <a:gd name="T11" fmla="*/ 0 h 51"/>
                <a:gd name="T12" fmla="*/ 0 w 61"/>
                <a:gd name="T13" fmla="*/ 0 h 51"/>
                <a:gd name="T14" fmla="*/ 0 w 61"/>
                <a:gd name="T15" fmla="*/ 0 h 51"/>
                <a:gd name="T16" fmla="*/ 0 w 61"/>
                <a:gd name="T17" fmla="*/ 0 h 51"/>
                <a:gd name="T18" fmla="*/ 0 w 61"/>
                <a:gd name="T19" fmla="*/ 0 h 51"/>
                <a:gd name="T20" fmla="*/ 0 w 61"/>
                <a:gd name="T21" fmla="*/ 0 h 51"/>
                <a:gd name="T22" fmla="*/ 0 w 61"/>
                <a:gd name="T23" fmla="*/ 0 h 51"/>
                <a:gd name="T24" fmla="*/ 0 w 61"/>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51"/>
                <a:gd name="T41" fmla="*/ 61 w 61"/>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51">
                  <a:moveTo>
                    <a:pt x="18" y="18"/>
                  </a:moveTo>
                  <a:lnTo>
                    <a:pt x="22" y="13"/>
                  </a:lnTo>
                  <a:lnTo>
                    <a:pt x="55" y="0"/>
                  </a:lnTo>
                  <a:lnTo>
                    <a:pt x="61" y="12"/>
                  </a:lnTo>
                  <a:lnTo>
                    <a:pt x="42" y="32"/>
                  </a:lnTo>
                  <a:lnTo>
                    <a:pt x="37" y="46"/>
                  </a:lnTo>
                  <a:lnTo>
                    <a:pt x="27" y="43"/>
                  </a:lnTo>
                  <a:lnTo>
                    <a:pt x="13" y="51"/>
                  </a:lnTo>
                  <a:lnTo>
                    <a:pt x="5" y="49"/>
                  </a:lnTo>
                  <a:lnTo>
                    <a:pt x="0" y="46"/>
                  </a:lnTo>
                  <a:lnTo>
                    <a:pt x="2" y="39"/>
                  </a:lnTo>
                  <a:lnTo>
                    <a:pt x="13" y="19"/>
                  </a:lnTo>
                  <a:lnTo>
                    <a:pt x="18"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9" name="Freeform 1222"/>
            <p:cNvSpPr>
              <a:spLocks/>
            </p:cNvSpPr>
            <p:nvPr/>
          </p:nvSpPr>
          <p:spPr bwMode="auto">
            <a:xfrm>
              <a:off x="2175546" y="1575354"/>
              <a:ext cx="27227" cy="34865"/>
            </a:xfrm>
            <a:custGeom>
              <a:avLst/>
              <a:gdLst>
                <a:gd name="T0" fmla="*/ 0 w 59"/>
                <a:gd name="T1" fmla="*/ 0 h 73"/>
                <a:gd name="T2" fmla="*/ 0 w 59"/>
                <a:gd name="T3" fmla="*/ 0 h 73"/>
                <a:gd name="T4" fmla="*/ 0 w 59"/>
                <a:gd name="T5" fmla="*/ 0 h 73"/>
                <a:gd name="T6" fmla="*/ 0 w 59"/>
                <a:gd name="T7" fmla="*/ 0 h 73"/>
                <a:gd name="T8" fmla="*/ 0 w 59"/>
                <a:gd name="T9" fmla="*/ 0 h 73"/>
                <a:gd name="T10" fmla="*/ 0 w 59"/>
                <a:gd name="T11" fmla="*/ 0 h 73"/>
                <a:gd name="T12" fmla="*/ 0 w 59"/>
                <a:gd name="T13" fmla="*/ 0 h 73"/>
                <a:gd name="T14" fmla="*/ 0 w 59"/>
                <a:gd name="T15" fmla="*/ 0 h 73"/>
                <a:gd name="T16" fmla="*/ 0 w 59"/>
                <a:gd name="T17" fmla="*/ 0 h 73"/>
                <a:gd name="T18" fmla="*/ 0 w 59"/>
                <a:gd name="T19" fmla="*/ 0 h 73"/>
                <a:gd name="T20" fmla="*/ 0 w 59"/>
                <a:gd name="T21" fmla="*/ 0 h 73"/>
                <a:gd name="T22" fmla="*/ 0 w 59"/>
                <a:gd name="T23" fmla="*/ 0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73"/>
                <a:gd name="T38" fmla="*/ 59 w 59"/>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73">
                  <a:moveTo>
                    <a:pt x="38" y="0"/>
                  </a:moveTo>
                  <a:lnTo>
                    <a:pt x="43" y="3"/>
                  </a:lnTo>
                  <a:lnTo>
                    <a:pt x="45" y="12"/>
                  </a:lnTo>
                  <a:lnTo>
                    <a:pt x="50" y="18"/>
                  </a:lnTo>
                  <a:lnTo>
                    <a:pt x="59" y="50"/>
                  </a:lnTo>
                  <a:lnTo>
                    <a:pt x="52" y="63"/>
                  </a:lnTo>
                  <a:lnTo>
                    <a:pt x="33" y="73"/>
                  </a:lnTo>
                  <a:lnTo>
                    <a:pt x="10" y="67"/>
                  </a:lnTo>
                  <a:lnTo>
                    <a:pt x="2" y="60"/>
                  </a:lnTo>
                  <a:lnTo>
                    <a:pt x="0" y="49"/>
                  </a:lnTo>
                  <a:lnTo>
                    <a:pt x="15" y="2"/>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0" name="Freeform 1223"/>
            <p:cNvSpPr>
              <a:spLocks/>
            </p:cNvSpPr>
            <p:nvPr/>
          </p:nvSpPr>
          <p:spPr bwMode="auto">
            <a:xfrm>
              <a:off x="2175546" y="1575354"/>
              <a:ext cx="27227" cy="34865"/>
            </a:xfrm>
            <a:custGeom>
              <a:avLst/>
              <a:gdLst>
                <a:gd name="T0" fmla="*/ 0 w 59"/>
                <a:gd name="T1" fmla="*/ 0 h 73"/>
                <a:gd name="T2" fmla="*/ 0 w 59"/>
                <a:gd name="T3" fmla="*/ 0 h 73"/>
                <a:gd name="T4" fmla="*/ 0 w 59"/>
                <a:gd name="T5" fmla="*/ 0 h 73"/>
                <a:gd name="T6" fmla="*/ 0 w 59"/>
                <a:gd name="T7" fmla="*/ 0 h 73"/>
                <a:gd name="T8" fmla="*/ 0 w 59"/>
                <a:gd name="T9" fmla="*/ 0 h 73"/>
                <a:gd name="T10" fmla="*/ 0 w 59"/>
                <a:gd name="T11" fmla="*/ 0 h 73"/>
                <a:gd name="T12" fmla="*/ 0 w 59"/>
                <a:gd name="T13" fmla="*/ 0 h 73"/>
                <a:gd name="T14" fmla="*/ 0 w 59"/>
                <a:gd name="T15" fmla="*/ 0 h 73"/>
                <a:gd name="T16" fmla="*/ 0 w 59"/>
                <a:gd name="T17" fmla="*/ 0 h 73"/>
                <a:gd name="T18" fmla="*/ 0 w 59"/>
                <a:gd name="T19" fmla="*/ 0 h 73"/>
                <a:gd name="T20" fmla="*/ 0 w 59"/>
                <a:gd name="T21" fmla="*/ 0 h 73"/>
                <a:gd name="T22" fmla="*/ 0 w 59"/>
                <a:gd name="T23" fmla="*/ 0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73"/>
                <a:gd name="T38" fmla="*/ 59 w 59"/>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73">
                  <a:moveTo>
                    <a:pt x="38" y="0"/>
                  </a:moveTo>
                  <a:lnTo>
                    <a:pt x="43" y="3"/>
                  </a:lnTo>
                  <a:lnTo>
                    <a:pt x="45" y="12"/>
                  </a:lnTo>
                  <a:lnTo>
                    <a:pt x="50" y="18"/>
                  </a:lnTo>
                  <a:lnTo>
                    <a:pt x="59" y="50"/>
                  </a:lnTo>
                  <a:lnTo>
                    <a:pt x="52" y="63"/>
                  </a:lnTo>
                  <a:lnTo>
                    <a:pt x="33" y="73"/>
                  </a:lnTo>
                  <a:lnTo>
                    <a:pt x="10" y="67"/>
                  </a:lnTo>
                  <a:lnTo>
                    <a:pt x="2" y="60"/>
                  </a:lnTo>
                  <a:lnTo>
                    <a:pt x="0" y="49"/>
                  </a:lnTo>
                  <a:lnTo>
                    <a:pt x="15" y="2"/>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1" name="Freeform 1224"/>
            <p:cNvSpPr>
              <a:spLocks/>
            </p:cNvSpPr>
            <p:nvPr/>
          </p:nvSpPr>
          <p:spPr bwMode="auto">
            <a:xfrm>
              <a:off x="1882096" y="1441472"/>
              <a:ext cx="278324" cy="220347"/>
            </a:xfrm>
            <a:custGeom>
              <a:avLst/>
              <a:gdLst>
                <a:gd name="T0" fmla="*/ 1 w 578"/>
                <a:gd name="T1" fmla="*/ 0 h 459"/>
                <a:gd name="T2" fmla="*/ 1 w 578"/>
                <a:gd name="T3" fmla="*/ 0 h 459"/>
                <a:gd name="T4" fmla="*/ 1 w 578"/>
                <a:gd name="T5" fmla="*/ 0 h 459"/>
                <a:gd name="T6" fmla="*/ 1 w 578"/>
                <a:gd name="T7" fmla="*/ 0 h 459"/>
                <a:gd name="T8" fmla="*/ 1 w 578"/>
                <a:gd name="T9" fmla="*/ 0 h 459"/>
                <a:gd name="T10" fmla="*/ 1 w 578"/>
                <a:gd name="T11" fmla="*/ 0 h 459"/>
                <a:gd name="T12" fmla="*/ 1 w 578"/>
                <a:gd name="T13" fmla="*/ 0 h 459"/>
                <a:gd name="T14" fmla="*/ 1 w 578"/>
                <a:gd name="T15" fmla="*/ 0 h 459"/>
                <a:gd name="T16" fmla="*/ 1 w 578"/>
                <a:gd name="T17" fmla="*/ 0 h 459"/>
                <a:gd name="T18" fmla="*/ 1 w 578"/>
                <a:gd name="T19" fmla="*/ 0 h 459"/>
                <a:gd name="T20" fmla="*/ 1 w 578"/>
                <a:gd name="T21" fmla="*/ 0 h 459"/>
                <a:gd name="T22" fmla="*/ 1 w 578"/>
                <a:gd name="T23" fmla="*/ 0 h 459"/>
                <a:gd name="T24" fmla="*/ 1 w 578"/>
                <a:gd name="T25" fmla="*/ 0 h 459"/>
                <a:gd name="T26" fmla="*/ 1 w 578"/>
                <a:gd name="T27" fmla="*/ 0 h 459"/>
                <a:gd name="T28" fmla="*/ 1 w 578"/>
                <a:gd name="T29" fmla="*/ 0 h 459"/>
                <a:gd name="T30" fmla="*/ 1 w 578"/>
                <a:gd name="T31" fmla="*/ 0 h 459"/>
                <a:gd name="T32" fmla="*/ 1 w 578"/>
                <a:gd name="T33" fmla="*/ 1 h 459"/>
                <a:gd name="T34" fmla="*/ 0 w 578"/>
                <a:gd name="T35" fmla="*/ 1 h 459"/>
                <a:gd name="T36" fmla="*/ 0 w 578"/>
                <a:gd name="T37" fmla="*/ 1 h 459"/>
                <a:gd name="T38" fmla="*/ 0 w 578"/>
                <a:gd name="T39" fmla="*/ 1 h 459"/>
                <a:gd name="T40" fmla="*/ 0 w 578"/>
                <a:gd name="T41" fmla="*/ 1 h 459"/>
                <a:gd name="T42" fmla="*/ 0 w 578"/>
                <a:gd name="T43" fmla="*/ 1 h 459"/>
                <a:gd name="T44" fmla="*/ 0 w 578"/>
                <a:gd name="T45" fmla="*/ 1 h 459"/>
                <a:gd name="T46" fmla="*/ 0 w 578"/>
                <a:gd name="T47" fmla="*/ 0 h 459"/>
                <a:gd name="T48" fmla="*/ 0 w 578"/>
                <a:gd name="T49" fmla="*/ 0 h 459"/>
                <a:gd name="T50" fmla="*/ 0 w 578"/>
                <a:gd name="T51" fmla="*/ 0 h 459"/>
                <a:gd name="T52" fmla="*/ 0 w 578"/>
                <a:gd name="T53" fmla="*/ 0 h 459"/>
                <a:gd name="T54" fmla="*/ 0 w 578"/>
                <a:gd name="T55" fmla="*/ 0 h 459"/>
                <a:gd name="T56" fmla="*/ 0 w 578"/>
                <a:gd name="T57" fmla="*/ 0 h 459"/>
                <a:gd name="T58" fmla="*/ 0 w 578"/>
                <a:gd name="T59" fmla="*/ 0 h 459"/>
                <a:gd name="T60" fmla="*/ 0 w 578"/>
                <a:gd name="T61" fmla="*/ 0 h 459"/>
                <a:gd name="T62" fmla="*/ 0 w 578"/>
                <a:gd name="T63" fmla="*/ 0 h 459"/>
                <a:gd name="T64" fmla="*/ 0 w 578"/>
                <a:gd name="T65" fmla="*/ 0 h 459"/>
                <a:gd name="T66" fmla="*/ 0 w 578"/>
                <a:gd name="T67" fmla="*/ 0 h 459"/>
                <a:gd name="T68" fmla="*/ 0 w 578"/>
                <a:gd name="T69" fmla="*/ 0 h 459"/>
                <a:gd name="T70" fmla="*/ 0 w 578"/>
                <a:gd name="T71" fmla="*/ 0 h 459"/>
                <a:gd name="T72" fmla="*/ 0 w 578"/>
                <a:gd name="T73" fmla="*/ 0 h 459"/>
                <a:gd name="T74" fmla="*/ 0 w 578"/>
                <a:gd name="T75" fmla="*/ 0 h 459"/>
                <a:gd name="T76" fmla="*/ 0 w 578"/>
                <a:gd name="T77" fmla="*/ 0 h 459"/>
                <a:gd name="T78" fmla="*/ 0 w 578"/>
                <a:gd name="T79" fmla="*/ 0 h 459"/>
                <a:gd name="T80" fmla="*/ 0 w 578"/>
                <a:gd name="T81" fmla="*/ 0 h 459"/>
                <a:gd name="T82" fmla="*/ 0 w 578"/>
                <a:gd name="T83" fmla="*/ 0 h 459"/>
                <a:gd name="T84" fmla="*/ 0 w 578"/>
                <a:gd name="T85" fmla="*/ 0 h 459"/>
                <a:gd name="T86" fmla="*/ 0 w 578"/>
                <a:gd name="T87" fmla="*/ 0 h 459"/>
                <a:gd name="T88" fmla="*/ 0 w 578"/>
                <a:gd name="T89" fmla="*/ 0 h 459"/>
                <a:gd name="T90" fmla="*/ 0 w 578"/>
                <a:gd name="T91" fmla="*/ 0 h 459"/>
                <a:gd name="T92" fmla="*/ 0 w 578"/>
                <a:gd name="T93" fmla="*/ 0 h 459"/>
                <a:gd name="T94" fmla="*/ 0 w 578"/>
                <a:gd name="T95" fmla="*/ 0 h 459"/>
                <a:gd name="T96" fmla="*/ 0 w 578"/>
                <a:gd name="T97" fmla="*/ 0 h 459"/>
                <a:gd name="T98" fmla="*/ 0 w 578"/>
                <a:gd name="T99" fmla="*/ 0 h 459"/>
                <a:gd name="T100" fmla="*/ 0 w 578"/>
                <a:gd name="T101" fmla="*/ 0 h 459"/>
                <a:gd name="T102" fmla="*/ 0 w 578"/>
                <a:gd name="T103" fmla="*/ 0 h 459"/>
                <a:gd name="T104" fmla="*/ 0 w 578"/>
                <a:gd name="T105" fmla="*/ 0 h 459"/>
                <a:gd name="T106" fmla="*/ 0 w 578"/>
                <a:gd name="T107" fmla="*/ 0 h 459"/>
                <a:gd name="T108" fmla="*/ 0 w 578"/>
                <a:gd name="T109" fmla="*/ 0 h 459"/>
                <a:gd name="T110" fmla="*/ 0 w 578"/>
                <a:gd name="T111" fmla="*/ 0 h 459"/>
                <a:gd name="T112" fmla="*/ 0 w 578"/>
                <a:gd name="T113" fmla="*/ 0 h 459"/>
                <a:gd name="T114" fmla="*/ 1 w 578"/>
                <a:gd name="T115" fmla="*/ 0 h 459"/>
                <a:gd name="T116" fmla="*/ 1 w 578"/>
                <a:gd name="T117" fmla="*/ 0 h 459"/>
                <a:gd name="T118" fmla="*/ 1 w 578"/>
                <a:gd name="T119" fmla="*/ 0 h 459"/>
                <a:gd name="T120" fmla="*/ 1 w 578"/>
                <a:gd name="T121" fmla="*/ 0 h 459"/>
                <a:gd name="T122" fmla="*/ 0 w 578"/>
                <a:gd name="T123" fmla="*/ 0 h 4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8"/>
                <a:gd name="T187" fmla="*/ 0 h 459"/>
                <a:gd name="T188" fmla="*/ 578 w 578"/>
                <a:gd name="T189" fmla="*/ 459 h 4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8" h="459">
                  <a:moveTo>
                    <a:pt x="361" y="72"/>
                  </a:moveTo>
                  <a:lnTo>
                    <a:pt x="362" y="68"/>
                  </a:lnTo>
                  <a:lnTo>
                    <a:pt x="362" y="71"/>
                  </a:lnTo>
                  <a:lnTo>
                    <a:pt x="373" y="70"/>
                  </a:lnTo>
                  <a:lnTo>
                    <a:pt x="378" y="61"/>
                  </a:lnTo>
                  <a:lnTo>
                    <a:pt x="378" y="50"/>
                  </a:lnTo>
                  <a:lnTo>
                    <a:pt x="394" y="7"/>
                  </a:lnTo>
                  <a:lnTo>
                    <a:pt x="401" y="3"/>
                  </a:lnTo>
                  <a:lnTo>
                    <a:pt x="412" y="5"/>
                  </a:lnTo>
                  <a:lnTo>
                    <a:pt x="420" y="0"/>
                  </a:lnTo>
                  <a:lnTo>
                    <a:pt x="433" y="23"/>
                  </a:lnTo>
                  <a:lnTo>
                    <a:pt x="432" y="31"/>
                  </a:lnTo>
                  <a:lnTo>
                    <a:pt x="423" y="42"/>
                  </a:lnTo>
                  <a:lnTo>
                    <a:pt x="426" y="53"/>
                  </a:lnTo>
                  <a:lnTo>
                    <a:pt x="431" y="59"/>
                  </a:lnTo>
                  <a:lnTo>
                    <a:pt x="430" y="65"/>
                  </a:lnTo>
                  <a:lnTo>
                    <a:pt x="431" y="81"/>
                  </a:lnTo>
                  <a:lnTo>
                    <a:pt x="433" y="85"/>
                  </a:lnTo>
                  <a:lnTo>
                    <a:pt x="440" y="88"/>
                  </a:lnTo>
                  <a:lnTo>
                    <a:pt x="451" y="102"/>
                  </a:lnTo>
                  <a:lnTo>
                    <a:pt x="452" y="110"/>
                  </a:lnTo>
                  <a:lnTo>
                    <a:pt x="451" y="119"/>
                  </a:lnTo>
                  <a:lnTo>
                    <a:pt x="453" y="124"/>
                  </a:lnTo>
                  <a:lnTo>
                    <a:pt x="447" y="131"/>
                  </a:lnTo>
                  <a:lnTo>
                    <a:pt x="438" y="148"/>
                  </a:lnTo>
                  <a:lnTo>
                    <a:pt x="430" y="153"/>
                  </a:lnTo>
                  <a:lnTo>
                    <a:pt x="440" y="157"/>
                  </a:lnTo>
                  <a:lnTo>
                    <a:pt x="461" y="153"/>
                  </a:lnTo>
                  <a:lnTo>
                    <a:pt x="476" y="168"/>
                  </a:lnTo>
                  <a:lnTo>
                    <a:pt x="472" y="184"/>
                  </a:lnTo>
                  <a:lnTo>
                    <a:pt x="465" y="184"/>
                  </a:lnTo>
                  <a:lnTo>
                    <a:pt x="456" y="201"/>
                  </a:lnTo>
                  <a:lnTo>
                    <a:pt x="458" y="208"/>
                  </a:lnTo>
                  <a:lnTo>
                    <a:pt x="467" y="191"/>
                  </a:lnTo>
                  <a:lnTo>
                    <a:pt x="482" y="184"/>
                  </a:lnTo>
                  <a:lnTo>
                    <a:pt x="498" y="187"/>
                  </a:lnTo>
                  <a:lnTo>
                    <a:pt x="510" y="229"/>
                  </a:lnTo>
                  <a:lnTo>
                    <a:pt x="516" y="207"/>
                  </a:lnTo>
                  <a:lnTo>
                    <a:pt x="520" y="207"/>
                  </a:lnTo>
                  <a:lnTo>
                    <a:pt x="516" y="202"/>
                  </a:lnTo>
                  <a:lnTo>
                    <a:pt x="511" y="178"/>
                  </a:lnTo>
                  <a:lnTo>
                    <a:pt x="521" y="159"/>
                  </a:lnTo>
                  <a:lnTo>
                    <a:pt x="547" y="165"/>
                  </a:lnTo>
                  <a:lnTo>
                    <a:pt x="567" y="184"/>
                  </a:lnTo>
                  <a:lnTo>
                    <a:pt x="577" y="210"/>
                  </a:lnTo>
                  <a:lnTo>
                    <a:pt x="576" y="221"/>
                  </a:lnTo>
                  <a:lnTo>
                    <a:pt x="578" y="227"/>
                  </a:lnTo>
                  <a:lnTo>
                    <a:pt x="575" y="254"/>
                  </a:lnTo>
                  <a:lnTo>
                    <a:pt x="568" y="261"/>
                  </a:lnTo>
                  <a:lnTo>
                    <a:pt x="545" y="347"/>
                  </a:lnTo>
                  <a:lnTo>
                    <a:pt x="532" y="348"/>
                  </a:lnTo>
                  <a:lnTo>
                    <a:pt x="525" y="353"/>
                  </a:lnTo>
                  <a:lnTo>
                    <a:pt x="516" y="365"/>
                  </a:lnTo>
                  <a:lnTo>
                    <a:pt x="494" y="370"/>
                  </a:lnTo>
                  <a:lnTo>
                    <a:pt x="482" y="364"/>
                  </a:lnTo>
                  <a:lnTo>
                    <a:pt x="470" y="351"/>
                  </a:lnTo>
                  <a:lnTo>
                    <a:pt x="471" y="339"/>
                  </a:lnTo>
                  <a:lnTo>
                    <a:pt x="452" y="364"/>
                  </a:lnTo>
                  <a:lnTo>
                    <a:pt x="438" y="365"/>
                  </a:lnTo>
                  <a:lnTo>
                    <a:pt x="422" y="361"/>
                  </a:lnTo>
                  <a:lnTo>
                    <a:pt x="430" y="353"/>
                  </a:lnTo>
                  <a:lnTo>
                    <a:pt x="423" y="342"/>
                  </a:lnTo>
                  <a:lnTo>
                    <a:pt x="423" y="335"/>
                  </a:lnTo>
                  <a:lnTo>
                    <a:pt x="416" y="339"/>
                  </a:lnTo>
                  <a:lnTo>
                    <a:pt x="413" y="348"/>
                  </a:lnTo>
                  <a:lnTo>
                    <a:pt x="406" y="358"/>
                  </a:lnTo>
                  <a:lnTo>
                    <a:pt x="396" y="361"/>
                  </a:lnTo>
                  <a:lnTo>
                    <a:pt x="386" y="373"/>
                  </a:lnTo>
                  <a:lnTo>
                    <a:pt x="366" y="379"/>
                  </a:lnTo>
                  <a:lnTo>
                    <a:pt x="356" y="379"/>
                  </a:lnTo>
                  <a:lnTo>
                    <a:pt x="332" y="393"/>
                  </a:lnTo>
                  <a:lnTo>
                    <a:pt x="333" y="400"/>
                  </a:lnTo>
                  <a:lnTo>
                    <a:pt x="330" y="408"/>
                  </a:lnTo>
                  <a:lnTo>
                    <a:pt x="324" y="412"/>
                  </a:lnTo>
                  <a:lnTo>
                    <a:pt x="323" y="416"/>
                  </a:lnTo>
                  <a:lnTo>
                    <a:pt x="308" y="425"/>
                  </a:lnTo>
                  <a:lnTo>
                    <a:pt x="300" y="427"/>
                  </a:lnTo>
                  <a:lnTo>
                    <a:pt x="299" y="431"/>
                  </a:lnTo>
                  <a:lnTo>
                    <a:pt x="286" y="433"/>
                  </a:lnTo>
                  <a:lnTo>
                    <a:pt x="280" y="442"/>
                  </a:lnTo>
                  <a:lnTo>
                    <a:pt x="239" y="459"/>
                  </a:lnTo>
                  <a:lnTo>
                    <a:pt x="199" y="455"/>
                  </a:lnTo>
                  <a:lnTo>
                    <a:pt x="159" y="425"/>
                  </a:lnTo>
                  <a:lnTo>
                    <a:pt x="153" y="415"/>
                  </a:lnTo>
                  <a:lnTo>
                    <a:pt x="153" y="410"/>
                  </a:lnTo>
                  <a:lnTo>
                    <a:pt x="156" y="400"/>
                  </a:lnTo>
                  <a:lnTo>
                    <a:pt x="165" y="392"/>
                  </a:lnTo>
                  <a:lnTo>
                    <a:pt x="171" y="391"/>
                  </a:lnTo>
                  <a:lnTo>
                    <a:pt x="183" y="383"/>
                  </a:lnTo>
                  <a:lnTo>
                    <a:pt x="193" y="380"/>
                  </a:lnTo>
                  <a:lnTo>
                    <a:pt x="198" y="384"/>
                  </a:lnTo>
                  <a:lnTo>
                    <a:pt x="202" y="384"/>
                  </a:lnTo>
                  <a:lnTo>
                    <a:pt x="209" y="379"/>
                  </a:lnTo>
                  <a:lnTo>
                    <a:pt x="209" y="370"/>
                  </a:lnTo>
                  <a:lnTo>
                    <a:pt x="219" y="356"/>
                  </a:lnTo>
                  <a:lnTo>
                    <a:pt x="271" y="351"/>
                  </a:lnTo>
                  <a:lnTo>
                    <a:pt x="273" y="360"/>
                  </a:lnTo>
                  <a:lnTo>
                    <a:pt x="281" y="360"/>
                  </a:lnTo>
                  <a:lnTo>
                    <a:pt x="288" y="346"/>
                  </a:lnTo>
                  <a:lnTo>
                    <a:pt x="296" y="340"/>
                  </a:lnTo>
                  <a:lnTo>
                    <a:pt x="301" y="329"/>
                  </a:lnTo>
                  <a:lnTo>
                    <a:pt x="312" y="320"/>
                  </a:lnTo>
                  <a:lnTo>
                    <a:pt x="316" y="311"/>
                  </a:lnTo>
                  <a:lnTo>
                    <a:pt x="315" y="303"/>
                  </a:lnTo>
                  <a:lnTo>
                    <a:pt x="306" y="303"/>
                  </a:lnTo>
                  <a:lnTo>
                    <a:pt x="295" y="322"/>
                  </a:lnTo>
                  <a:lnTo>
                    <a:pt x="285" y="320"/>
                  </a:lnTo>
                  <a:lnTo>
                    <a:pt x="253" y="329"/>
                  </a:lnTo>
                  <a:lnTo>
                    <a:pt x="250" y="319"/>
                  </a:lnTo>
                  <a:lnTo>
                    <a:pt x="252" y="310"/>
                  </a:lnTo>
                  <a:lnTo>
                    <a:pt x="240" y="319"/>
                  </a:lnTo>
                  <a:lnTo>
                    <a:pt x="239" y="308"/>
                  </a:lnTo>
                  <a:lnTo>
                    <a:pt x="235" y="305"/>
                  </a:lnTo>
                  <a:lnTo>
                    <a:pt x="233" y="323"/>
                  </a:lnTo>
                  <a:lnTo>
                    <a:pt x="226" y="335"/>
                  </a:lnTo>
                  <a:lnTo>
                    <a:pt x="216" y="337"/>
                  </a:lnTo>
                  <a:lnTo>
                    <a:pt x="212" y="326"/>
                  </a:lnTo>
                  <a:lnTo>
                    <a:pt x="205" y="339"/>
                  </a:lnTo>
                  <a:lnTo>
                    <a:pt x="193" y="342"/>
                  </a:lnTo>
                  <a:lnTo>
                    <a:pt x="178" y="350"/>
                  </a:lnTo>
                  <a:lnTo>
                    <a:pt x="173" y="340"/>
                  </a:lnTo>
                  <a:lnTo>
                    <a:pt x="173" y="335"/>
                  </a:lnTo>
                  <a:lnTo>
                    <a:pt x="186" y="321"/>
                  </a:lnTo>
                  <a:lnTo>
                    <a:pt x="183" y="320"/>
                  </a:lnTo>
                  <a:lnTo>
                    <a:pt x="182" y="291"/>
                  </a:lnTo>
                  <a:lnTo>
                    <a:pt x="194" y="284"/>
                  </a:lnTo>
                  <a:lnTo>
                    <a:pt x="202" y="274"/>
                  </a:lnTo>
                  <a:lnTo>
                    <a:pt x="195" y="274"/>
                  </a:lnTo>
                  <a:lnTo>
                    <a:pt x="188" y="282"/>
                  </a:lnTo>
                  <a:lnTo>
                    <a:pt x="172" y="278"/>
                  </a:lnTo>
                  <a:lnTo>
                    <a:pt x="165" y="312"/>
                  </a:lnTo>
                  <a:lnTo>
                    <a:pt x="160" y="315"/>
                  </a:lnTo>
                  <a:lnTo>
                    <a:pt x="154" y="300"/>
                  </a:lnTo>
                  <a:lnTo>
                    <a:pt x="148" y="297"/>
                  </a:lnTo>
                  <a:lnTo>
                    <a:pt x="147" y="312"/>
                  </a:lnTo>
                  <a:lnTo>
                    <a:pt x="153" y="322"/>
                  </a:lnTo>
                  <a:lnTo>
                    <a:pt x="153" y="339"/>
                  </a:lnTo>
                  <a:lnTo>
                    <a:pt x="148" y="341"/>
                  </a:lnTo>
                  <a:lnTo>
                    <a:pt x="134" y="358"/>
                  </a:lnTo>
                  <a:lnTo>
                    <a:pt x="123" y="356"/>
                  </a:lnTo>
                  <a:lnTo>
                    <a:pt x="119" y="340"/>
                  </a:lnTo>
                  <a:lnTo>
                    <a:pt x="119" y="325"/>
                  </a:lnTo>
                  <a:lnTo>
                    <a:pt x="107" y="333"/>
                  </a:lnTo>
                  <a:lnTo>
                    <a:pt x="99" y="332"/>
                  </a:lnTo>
                  <a:lnTo>
                    <a:pt x="99" y="360"/>
                  </a:lnTo>
                  <a:lnTo>
                    <a:pt x="88" y="358"/>
                  </a:lnTo>
                  <a:lnTo>
                    <a:pt x="69" y="343"/>
                  </a:lnTo>
                  <a:lnTo>
                    <a:pt x="74" y="333"/>
                  </a:lnTo>
                  <a:lnTo>
                    <a:pt x="67" y="328"/>
                  </a:lnTo>
                  <a:lnTo>
                    <a:pt x="67" y="317"/>
                  </a:lnTo>
                  <a:lnTo>
                    <a:pt x="56" y="321"/>
                  </a:lnTo>
                  <a:lnTo>
                    <a:pt x="50" y="333"/>
                  </a:lnTo>
                  <a:lnTo>
                    <a:pt x="23" y="326"/>
                  </a:lnTo>
                  <a:lnTo>
                    <a:pt x="10" y="319"/>
                  </a:lnTo>
                  <a:lnTo>
                    <a:pt x="0" y="308"/>
                  </a:lnTo>
                  <a:lnTo>
                    <a:pt x="11" y="279"/>
                  </a:lnTo>
                  <a:lnTo>
                    <a:pt x="21" y="267"/>
                  </a:lnTo>
                  <a:lnTo>
                    <a:pt x="76" y="267"/>
                  </a:lnTo>
                  <a:lnTo>
                    <a:pt x="81" y="262"/>
                  </a:lnTo>
                  <a:lnTo>
                    <a:pt x="90" y="250"/>
                  </a:lnTo>
                  <a:lnTo>
                    <a:pt x="113" y="237"/>
                  </a:lnTo>
                  <a:lnTo>
                    <a:pt x="121" y="222"/>
                  </a:lnTo>
                  <a:lnTo>
                    <a:pt x="105" y="234"/>
                  </a:lnTo>
                  <a:lnTo>
                    <a:pt x="87" y="237"/>
                  </a:lnTo>
                  <a:lnTo>
                    <a:pt x="76" y="248"/>
                  </a:lnTo>
                  <a:lnTo>
                    <a:pt x="52" y="255"/>
                  </a:lnTo>
                  <a:lnTo>
                    <a:pt x="21" y="252"/>
                  </a:lnTo>
                  <a:lnTo>
                    <a:pt x="21" y="232"/>
                  </a:lnTo>
                  <a:lnTo>
                    <a:pt x="30" y="210"/>
                  </a:lnTo>
                  <a:lnTo>
                    <a:pt x="67" y="207"/>
                  </a:lnTo>
                  <a:lnTo>
                    <a:pt x="89" y="198"/>
                  </a:lnTo>
                  <a:lnTo>
                    <a:pt x="123" y="195"/>
                  </a:lnTo>
                  <a:lnTo>
                    <a:pt x="136" y="183"/>
                  </a:lnTo>
                  <a:lnTo>
                    <a:pt x="48" y="199"/>
                  </a:lnTo>
                  <a:lnTo>
                    <a:pt x="41" y="192"/>
                  </a:lnTo>
                  <a:lnTo>
                    <a:pt x="42" y="181"/>
                  </a:lnTo>
                  <a:lnTo>
                    <a:pt x="46" y="171"/>
                  </a:lnTo>
                  <a:lnTo>
                    <a:pt x="52" y="169"/>
                  </a:lnTo>
                  <a:lnTo>
                    <a:pt x="50" y="162"/>
                  </a:lnTo>
                  <a:lnTo>
                    <a:pt x="44" y="154"/>
                  </a:lnTo>
                  <a:lnTo>
                    <a:pt x="53" y="136"/>
                  </a:lnTo>
                  <a:lnTo>
                    <a:pt x="67" y="129"/>
                  </a:lnTo>
                  <a:lnTo>
                    <a:pt x="89" y="132"/>
                  </a:lnTo>
                  <a:lnTo>
                    <a:pt x="103" y="130"/>
                  </a:lnTo>
                  <a:lnTo>
                    <a:pt x="135" y="137"/>
                  </a:lnTo>
                  <a:lnTo>
                    <a:pt x="139" y="133"/>
                  </a:lnTo>
                  <a:lnTo>
                    <a:pt x="131" y="132"/>
                  </a:lnTo>
                  <a:lnTo>
                    <a:pt x="123" y="124"/>
                  </a:lnTo>
                  <a:lnTo>
                    <a:pt x="86" y="119"/>
                  </a:lnTo>
                  <a:lnTo>
                    <a:pt x="80" y="110"/>
                  </a:lnTo>
                  <a:lnTo>
                    <a:pt x="87" y="89"/>
                  </a:lnTo>
                  <a:lnTo>
                    <a:pt x="99" y="76"/>
                  </a:lnTo>
                  <a:lnTo>
                    <a:pt x="119" y="76"/>
                  </a:lnTo>
                  <a:lnTo>
                    <a:pt x="127" y="67"/>
                  </a:lnTo>
                  <a:lnTo>
                    <a:pt x="144" y="67"/>
                  </a:lnTo>
                  <a:lnTo>
                    <a:pt x="155" y="72"/>
                  </a:lnTo>
                  <a:lnTo>
                    <a:pt x="165" y="83"/>
                  </a:lnTo>
                  <a:lnTo>
                    <a:pt x="165" y="100"/>
                  </a:lnTo>
                  <a:lnTo>
                    <a:pt x="160" y="106"/>
                  </a:lnTo>
                  <a:lnTo>
                    <a:pt x="166" y="126"/>
                  </a:lnTo>
                  <a:lnTo>
                    <a:pt x="189" y="126"/>
                  </a:lnTo>
                  <a:lnTo>
                    <a:pt x="202" y="117"/>
                  </a:lnTo>
                  <a:lnTo>
                    <a:pt x="222" y="116"/>
                  </a:lnTo>
                  <a:lnTo>
                    <a:pt x="223" y="127"/>
                  </a:lnTo>
                  <a:lnTo>
                    <a:pt x="241" y="131"/>
                  </a:lnTo>
                  <a:lnTo>
                    <a:pt x="247" y="154"/>
                  </a:lnTo>
                  <a:lnTo>
                    <a:pt x="260" y="171"/>
                  </a:lnTo>
                  <a:lnTo>
                    <a:pt x="270" y="171"/>
                  </a:lnTo>
                  <a:lnTo>
                    <a:pt x="276" y="180"/>
                  </a:lnTo>
                  <a:lnTo>
                    <a:pt x="259" y="191"/>
                  </a:lnTo>
                  <a:lnTo>
                    <a:pt x="258" y="201"/>
                  </a:lnTo>
                  <a:lnTo>
                    <a:pt x="268" y="203"/>
                  </a:lnTo>
                  <a:lnTo>
                    <a:pt x="289" y="196"/>
                  </a:lnTo>
                  <a:lnTo>
                    <a:pt x="289" y="199"/>
                  </a:lnTo>
                  <a:lnTo>
                    <a:pt x="292" y="205"/>
                  </a:lnTo>
                  <a:lnTo>
                    <a:pt x="294" y="215"/>
                  </a:lnTo>
                  <a:lnTo>
                    <a:pt x="289" y="221"/>
                  </a:lnTo>
                  <a:lnTo>
                    <a:pt x="293" y="220"/>
                  </a:lnTo>
                  <a:lnTo>
                    <a:pt x="297" y="233"/>
                  </a:lnTo>
                  <a:lnTo>
                    <a:pt x="295" y="247"/>
                  </a:lnTo>
                  <a:lnTo>
                    <a:pt x="300" y="255"/>
                  </a:lnTo>
                  <a:lnTo>
                    <a:pt x="309" y="256"/>
                  </a:lnTo>
                  <a:lnTo>
                    <a:pt x="315" y="255"/>
                  </a:lnTo>
                  <a:lnTo>
                    <a:pt x="320" y="251"/>
                  </a:lnTo>
                  <a:lnTo>
                    <a:pt x="325" y="252"/>
                  </a:lnTo>
                  <a:lnTo>
                    <a:pt x="340" y="249"/>
                  </a:lnTo>
                  <a:lnTo>
                    <a:pt x="344" y="255"/>
                  </a:lnTo>
                  <a:lnTo>
                    <a:pt x="361" y="252"/>
                  </a:lnTo>
                  <a:lnTo>
                    <a:pt x="403" y="260"/>
                  </a:lnTo>
                  <a:lnTo>
                    <a:pt x="412" y="257"/>
                  </a:lnTo>
                  <a:lnTo>
                    <a:pt x="415" y="224"/>
                  </a:lnTo>
                  <a:lnTo>
                    <a:pt x="398" y="200"/>
                  </a:lnTo>
                  <a:lnTo>
                    <a:pt x="386" y="202"/>
                  </a:lnTo>
                  <a:lnTo>
                    <a:pt x="381" y="197"/>
                  </a:lnTo>
                  <a:lnTo>
                    <a:pt x="379" y="189"/>
                  </a:lnTo>
                  <a:lnTo>
                    <a:pt x="371" y="196"/>
                  </a:lnTo>
                  <a:lnTo>
                    <a:pt x="366" y="187"/>
                  </a:lnTo>
                  <a:lnTo>
                    <a:pt x="386" y="176"/>
                  </a:lnTo>
                  <a:lnTo>
                    <a:pt x="387" y="165"/>
                  </a:lnTo>
                  <a:lnTo>
                    <a:pt x="397" y="164"/>
                  </a:lnTo>
                  <a:lnTo>
                    <a:pt x="393" y="139"/>
                  </a:lnTo>
                  <a:lnTo>
                    <a:pt x="387" y="131"/>
                  </a:lnTo>
                  <a:lnTo>
                    <a:pt x="379" y="128"/>
                  </a:lnTo>
                  <a:lnTo>
                    <a:pt x="377" y="123"/>
                  </a:lnTo>
                  <a:lnTo>
                    <a:pt x="364" y="119"/>
                  </a:lnTo>
                  <a:lnTo>
                    <a:pt x="346" y="102"/>
                  </a:lnTo>
                  <a:lnTo>
                    <a:pt x="345" y="86"/>
                  </a:lnTo>
                  <a:lnTo>
                    <a:pt x="341" y="80"/>
                  </a:lnTo>
                  <a:lnTo>
                    <a:pt x="355" y="77"/>
                  </a:lnTo>
                  <a:lnTo>
                    <a:pt x="361" y="7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2" name="Freeform 1225"/>
            <p:cNvSpPr>
              <a:spLocks/>
            </p:cNvSpPr>
            <p:nvPr/>
          </p:nvSpPr>
          <p:spPr bwMode="auto">
            <a:xfrm>
              <a:off x="1882096" y="1441472"/>
              <a:ext cx="278324" cy="220347"/>
            </a:xfrm>
            <a:custGeom>
              <a:avLst/>
              <a:gdLst>
                <a:gd name="T0" fmla="*/ 1 w 578"/>
                <a:gd name="T1" fmla="*/ 0 h 459"/>
                <a:gd name="T2" fmla="*/ 1 w 578"/>
                <a:gd name="T3" fmla="*/ 0 h 459"/>
                <a:gd name="T4" fmla="*/ 1 w 578"/>
                <a:gd name="T5" fmla="*/ 0 h 459"/>
                <a:gd name="T6" fmla="*/ 1 w 578"/>
                <a:gd name="T7" fmla="*/ 0 h 459"/>
                <a:gd name="T8" fmla="*/ 1 w 578"/>
                <a:gd name="T9" fmla="*/ 0 h 459"/>
                <a:gd name="T10" fmla="*/ 1 w 578"/>
                <a:gd name="T11" fmla="*/ 0 h 459"/>
                <a:gd name="T12" fmla="*/ 1 w 578"/>
                <a:gd name="T13" fmla="*/ 0 h 459"/>
                <a:gd name="T14" fmla="*/ 1 w 578"/>
                <a:gd name="T15" fmla="*/ 0 h 459"/>
                <a:gd name="T16" fmla="*/ 1 w 578"/>
                <a:gd name="T17" fmla="*/ 0 h 459"/>
                <a:gd name="T18" fmla="*/ 1 w 578"/>
                <a:gd name="T19" fmla="*/ 0 h 459"/>
                <a:gd name="T20" fmla="*/ 1 w 578"/>
                <a:gd name="T21" fmla="*/ 0 h 459"/>
                <a:gd name="T22" fmla="*/ 1 w 578"/>
                <a:gd name="T23" fmla="*/ 0 h 459"/>
                <a:gd name="T24" fmla="*/ 1 w 578"/>
                <a:gd name="T25" fmla="*/ 0 h 459"/>
                <a:gd name="T26" fmla="*/ 1 w 578"/>
                <a:gd name="T27" fmla="*/ 0 h 459"/>
                <a:gd name="T28" fmla="*/ 1 w 578"/>
                <a:gd name="T29" fmla="*/ 0 h 459"/>
                <a:gd name="T30" fmla="*/ 1 w 578"/>
                <a:gd name="T31" fmla="*/ 0 h 459"/>
                <a:gd name="T32" fmla="*/ 1 w 578"/>
                <a:gd name="T33" fmla="*/ 1 h 459"/>
                <a:gd name="T34" fmla="*/ 0 w 578"/>
                <a:gd name="T35" fmla="*/ 1 h 459"/>
                <a:gd name="T36" fmla="*/ 0 w 578"/>
                <a:gd name="T37" fmla="*/ 1 h 459"/>
                <a:gd name="T38" fmla="*/ 0 w 578"/>
                <a:gd name="T39" fmla="*/ 1 h 459"/>
                <a:gd name="T40" fmla="*/ 0 w 578"/>
                <a:gd name="T41" fmla="*/ 1 h 459"/>
                <a:gd name="T42" fmla="*/ 0 w 578"/>
                <a:gd name="T43" fmla="*/ 1 h 459"/>
                <a:gd name="T44" fmla="*/ 0 w 578"/>
                <a:gd name="T45" fmla="*/ 1 h 459"/>
                <a:gd name="T46" fmla="*/ 0 w 578"/>
                <a:gd name="T47" fmla="*/ 0 h 459"/>
                <a:gd name="T48" fmla="*/ 0 w 578"/>
                <a:gd name="T49" fmla="*/ 0 h 459"/>
                <a:gd name="T50" fmla="*/ 0 w 578"/>
                <a:gd name="T51" fmla="*/ 0 h 459"/>
                <a:gd name="T52" fmla="*/ 0 w 578"/>
                <a:gd name="T53" fmla="*/ 0 h 459"/>
                <a:gd name="T54" fmla="*/ 0 w 578"/>
                <a:gd name="T55" fmla="*/ 0 h 459"/>
                <a:gd name="T56" fmla="*/ 0 w 578"/>
                <a:gd name="T57" fmla="*/ 0 h 459"/>
                <a:gd name="T58" fmla="*/ 0 w 578"/>
                <a:gd name="T59" fmla="*/ 0 h 459"/>
                <a:gd name="T60" fmla="*/ 0 w 578"/>
                <a:gd name="T61" fmla="*/ 0 h 459"/>
                <a:gd name="T62" fmla="*/ 0 w 578"/>
                <a:gd name="T63" fmla="*/ 0 h 459"/>
                <a:gd name="T64" fmla="*/ 0 w 578"/>
                <a:gd name="T65" fmla="*/ 0 h 459"/>
                <a:gd name="T66" fmla="*/ 0 w 578"/>
                <a:gd name="T67" fmla="*/ 0 h 459"/>
                <a:gd name="T68" fmla="*/ 0 w 578"/>
                <a:gd name="T69" fmla="*/ 0 h 459"/>
                <a:gd name="T70" fmla="*/ 0 w 578"/>
                <a:gd name="T71" fmla="*/ 0 h 459"/>
                <a:gd name="T72" fmla="*/ 0 w 578"/>
                <a:gd name="T73" fmla="*/ 0 h 459"/>
                <a:gd name="T74" fmla="*/ 0 w 578"/>
                <a:gd name="T75" fmla="*/ 0 h 459"/>
                <a:gd name="T76" fmla="*/ 0 w 578"/>
                <a:gd name="T77" fmla="*/ 0 h 459"/>
                <a:gd name="T78" fmla="*/ 0 w 578"/>
                <a:gd name="T79" fmla="*/ 0 h 459"/>
                <a:gd name="T80" fmla="*/ 0 w 578"/>
                <a:gd name="T81" fmla="*/ 0 h 459"/>
                <a:gd name="T82" fmla="*/ 0 w 578"/>
                <a:gd name="T83" fmla="*/ 0 h 459"/>
                <a:gd name="T84" fmla="*/ 0 w 578"/>
                <a:gd name="T85" fmla="*/ 0 h 459"/>
                <a:gd name="T86" fmla="*/ 0 w 578"/>
                <a:gd name="T87" fmla="*/ 0 h 459"/>
                <a:gd name="T88" fmla="*/ 0 w 578"/>
                <a:gd name="T89" fmla="*/ 0 h 459"/>
                <a:gd name="T90" fmla="*/ 0 w 578"/>
                <a:gd name="T91" fmla="*/ 0 h 459"/>
                <a:gd name="T92" fmla="*/ 0 w 578"/>
                <a:gd name="T93" fmla="*/ 0 h 459"/>
                <a:gd name="T94" fmla="*/ 0 w 578"/>
                <a:gd name="T95" fmla="*/ 0 h 459"/>
                <a:gd name="T96" fmla="*/ 0 w 578"/>
                <a:gd name="T97" fmla="*/ 0 h 459"/>
                <a:gd name="T98" fmla="*/ 0 w 578"/>
                <a:gd name="T99" fmla="*/ 0 h 459"/>
                <a:gd name="T100" fmla="*/ 0 w 578"/>
                <a:gd name="T101" fmla="*/ 0 h 459"/>
                <a:gd name="T102" fmla="*/ 0 w 578"/>
                <a:gd name="T103" fmla="*/ 0 h 459"/>
                <a:gd name="T104" fmla="*/ 0 w 578"/>
                <a:gd name="T105" fmla="*/ 0 h 459"/>
                <a:gd name="T106" fmla="*/ 0 w 578"/>
                <a:gd name="T107" fmla="*/ 0 h 459"/>
                <a:gd name="T108" fmla="*/ 0 w 578"/>
                <a:gd name="T109" fmla="*/ 0 h 459"/>
                <a:gd name="T110" fmla="*/ 0 w 578"/>
                <a:gd name="T111" fmla="*/ 0 h 459"/>
                <a:gd name="T112" fmla="*/ 0 w 578"/>
                <a:gd name="T113" fmla="*/ 0 h 459"/>
                <a:gd name="T114" fmla="*/ 1 w 578"/>
                <a:gd name="T115" fmla="*/ 0 h 459"/>
                <a:gd name="T116" fmla="*/ 1 w 578"/>
                <a:gd name="T117" fmla="*/ 0 h 459"/>
                <a:gd name="T118" fmla="*/ 1 w 578"/>
                <a:gd name="T119" fmla="*/ 0 h 459"/>
                <a:gd name="T120" fmla="*/ 1 w 578"/>
                <a:gd name="T121" fmla="*/ 0 h 459"/>
                <a:gd name="T122" fmla="*/ 0 w 578"/>
                <a:gd name="T123" fmla="*/ 0 h 4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8"/>
                <a:gd name="T187" fmla="*/ 0 h 459"/>
                <a:gd name="T188" fmla="*/ 578 w 578"/>
                <a:gd name="T189" fmla="*/ 459 h 4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8" h="459">
                  <a:moveTo>
                    <a:pt x="361" y="72"/>
                  </a:moveTo>
                  <a:lnTo>
                    <a:pt x="362" y="68"/>
                  </a:lnTo>
                  <a:lnTo>
                    <a:pt x="362" y="71"/>
                  </a:lnTo>
                  <a:lnTo>
                    <a:pt x="373" y="70"/>
                  </a:lnTo>
                  <a:lnTo>
                    <a:pt x="378" y="61"/>
                  </a:lnTo>
                  <a:lnTo>
                    <a:pt x="378" y="50"/>
                  </a:lnTo>
                  <a:lnTo>
                    <a:pt x="394" y="7"/>
                  </a:lnTo>
                  <a:lnTo>
                    <a:pt x="401" y="3"/>
                  </a:lnTo>
                  <a:lnTo>
                    <a:pt x="412" y="5"/>
                  </a:lnTo>
                  <a:lnTo>
                    <a:pt x="420" y="0"/>
                  </a:lnTo>
                  <a:lnTo>
                    <a:pt x="433" y="23"/>
                  </a:lnTo>
                  <a:lnTo>
                    <a:pt x="432" y="31"/>
                  </a:lnTo>
                  <a:lnTo>
                    <a:pt x="423" y="42"/>
                  </a:lnTo>
                  <a:lnTo>
                    <a:pt x="426" y="53"/>
                  </a:lnTo>
                  <a:lnTo>
                    <a:pt x="431" y="59"/>
                  </a:lnTo>
                  <a:lnTo>
                    <a:pt x="430" y="65"/>
                  </a:lnTo>
                  <a:lnTo>
                    <a:pt x="431" y="81"/>
                  </a:lnTo>
                  <a:lnTo>
                    <a:pt x="433" y="85"/>
                  </a:lnTo>
                  <a:lnTo>
                    <a:pt x="440" y="88"/>
                  </a:lnTo>
                  <a:lnTo>
                    <a:pt x="451" y="102"/>
                  </a:lnTo>
                  <a:lnTo>
                    <a:pt x="452" y="110"/>
                  </a:lnTo>
                  <a:lnTo>
                    <a:pt x="451" y="119"/>
                  </a:lnTo>
                  <a:lnTo>
                    <a:pt x="453" y="124"/>
                  </a:lnTo>
                  <a:lnTo>
                    <a:pt x="447" y="131"/>
                  </a:lnTo>
                  <a:lnTo>
                    <a:pt x="438" y="148"/>
                  </a:lnTo>
                  <a:lnTo>
                    <a:pt x="430" y="153"/>
                  </a:lnTo>
                  <a:lnTo>
                    <a:pt x="440" y="157"/>
                  </a:lnTo>
                  <a:lnTo>
                    <a:pt x="461" y="153"/>
                  </a:lnTo>
                  <a:lnTo>
                    <a:pt x="476" y="168"/>
                  </a:lnTo>
                  <a:lnTo>
                    <a:pt x="472" y="184"/>
                  </a:lnTo>
                  <a:lnTo>
                    <a:pt x="465" y="184"/>
                  </a:lnTo>
                  <a:lnTo>
                    <a:pt x="456" y="201"/>
                  </a:lnTo>
                  <a:lnTo>
                    <a:pt x="458" y="208"/>
                  </a:lnTo>
                  <a:lnTo>
                    <a:pt x="467" y="191"/>
                  </a:lnTo>
                  <a:lnTo>
                    <a:pt x="482" y="184"/>
                  </a:lnTo>
                  <a:lnTo>
                    <a:pt x="498" y="187"/>
                  </a:lnTo>
                  <a:lnTo>
                    <a:pt x="510" y="229"/>
                  </a:lnTo>
                  <a:lnTo>
                    <a:pt x="516" y="207"/>
                  </a:lnTo>
                  <a:lnTo>
                    <a:pt x="520" y="207"/>
                  </a:lnTo>
                  <a:lnTo>
                    <a:pt x="516" y="202"/>
                  </a:lnTo>
                  <a:lnTo>
                    <a:pt x="511" y="178"/>
                  </a:lnTo>
                  <a:lnTo>
                    <a:pt x="521" y="159"/>
                  </a:lnTo>
                  <a:lnTo>
                    <a:pt x="547" y="165"/>
                  </a:lnTo>
                  <a:lnTo>
                    <a:pt x="567" y="184"/>
                  </a:lnTo>
                  <a:lnTo>
                    <a:pt x="577" y="210"/>
                  </a:lnTo>
                  <a:lnTo>
                    <a:pt x="576" y="221"/>
                  </a:lnTo>
                  <a:lnTo>
                    <a:pt x="578" y="227"/>
                  </a:lnTo>
                  <a:lnTo>
                    <a:pt x="575" y="254"/>
                  </a:lnTo>
                  <a:lnTo>
                    <a:pt x="568" y="261"/>
                  </a:lnTo>
                  <a:lnTo>
                    <a:pt x="545" y="347"/>
                  </a:lnTo>
                  <a:lnTo>
                    <a:pt x="532" y="348"/>
                  </a:lnTo>
                  <a:lnTo>
                    <a:pt x="525" y="353"/>
                  </a:lnTo>
                  <a:lnTo>
                    <a:pt x="516" y="365"/>
                  </a:lnTo>
                  <a:lnTo>
                    <a:pt x="494" y="370"/>
                  </a:lnTo>
                  <a:lnTo>
                    <a:pt x="482" y="364"/>
                  </a:lnTo>
                  <a:lnTo>
                    <a:pt x="470" y="351"/>
                  </a:lnTo>
                  <a:lnTo>
                    <a:pt x="471" y="339"/>
                  </a:lnTo>
                  <a:lnTo>
                    <a:pt x="452" y="364"/>
                  </a:lnTo>
                  <a:lnTo>
                    <a:pt x="438" y="365"/>
                  </a:lnTo>
                  <a:lnTo>
                    <a:pt x="422" y="361"/>
                  </a:lnTo>
                  <a:lnTo>
                    <a:pt x="430" y="353"/>
                  </a:lnTo>
                  <a:lnTo>
                    <a:pt x="423" y="342"/>
                  </a:lnTo>
                  <a:lnTo>
                    <a:pt x="423" y="335"/>
                  </a:lnTo>
                  <a:lnTo>
                    <a:pt x="416" y="339"/>
                  </a:lnTo>
                  <a:lnTo>
                    <a:pt x="413" y="348"/>
                  </a:lnTo>
                  <a:lnTo>
                    <a:pt x="406" y="358"/>
                  </a:lnTo>
                  <a:lnTo>
                    <a:pt x="396" y="361"/>
                  </a:lnTo>
                  <a:lnTo>
                    <a:pt x="386" y="373"/>
                  </a:lnTo>
                  <a:lnTo>
                    <a:pt x="366" y="379"/>
                  </a:lnTo>
                  <a:lnTo>
                    <a:pt x="356" y="379"/>
                  </a:lnTo>
                  <a:lnTo>
                    <a:pt x="332" y="393"/>
                  </a:lnTo>
                  <a:lnTo>
                    <a:pt x="333" y="400"/>
                  </a:lnTo>
                  <a:lnTo>
                    <a:pt x="330" y="408"/>
                  </a:lnTo>
                  <a:lnTo>
                    <a:pt x="324" y="412"/>
                  </a:lnTo>
                  <a:lnTo>
                    <a:pt x="323" y="416"/>
                  </a:lnTo>
                  <a:lnTo>
                    <a:pt x="308" y="425"/>
                  </a:lnTo>
                  <a:lnTo>
                    <a:pt x="300" y="427"/>
                  </a:lnTo>
                  <a:lnTo>
                    <a:pt x="299" y="431"/>
                  </a:lnTo>
                  <a:lnTo>
                    <a:pt x="286" y="433"/>
                  </a:lnTo>
                  <a:lnTo>
                    <a:pt x="280" y="442"/>
                  </a:lnTo>
                  <a:lnTo>
                    <a:pt x="239" y="459"/>
                  </a:lnTo>
                  <a:lnTo>
                    <a:pt x="199" y="455"/>
                  </a:lnTo>
                  <a:lnTo>
                    <a:pt x="159" y="425"/>
                  </a:lnTo>
                  <a:lnTo>
                    <a:pt x="153" y="415"/>
                  </a:lnTo>
                  <a:lnTo>
                    <a:pt x="153" y="410"/>
                  </a:lnTo>
                  <a:lnTo>
                    <a:pt x="156" y="400"/>
                  </a:lnTo>
                  <a:lnTo>
                    <a:pt x="165" y="392"/>
                  </a:lnTo>
                  <a:lnTo>
                    <a:pt x="171" y="391"/>
                  </a:lnTo>
                  <a:lnTo>
                    <a:pt x="183" y="383"/>
                  </a:lnTo>
                  <a:lnTo>
                    <a:pt x="193" y="380"/>
                  </a:lnTo>
                  <a:lnTo>
                    <a:pt x="198" y="384"/>
                  </a:lnTo>
                  <a:lnTo>
                    <a:pt x="202" y="384"/>
                  </a:lnTo>
                  <a:lnTo>
                    <a:pt x="209" y="379"/>
                  </a:lnTo>
                  <a:lnTo>
                    <a:pt x="209" y="370"/>
                  </a:lnTo>
                  <a:lnTo>
                    <a:pt x="219" y="356"/>
                  </a:lnTo>
                  <a:lnTo>
                    <a:pt x="271" y="351"/>
                  </a:lnTo>
                  <a:lnTo>
                    <a:pt x="273" y="360"/>
                  </a:lnTo>
                  <a:lnTo>
                    <a:pt x="281" y="360"/>
                  </a:lnTo>
                  <a:lnTo>
                    <a:pt x="288" y="346"/>
                  </a:lnTo>
                  <a:lnTo>
                    <a:pt x="296" y="340"/>
                  </a:lnTo>
                  <a:lnTo>
                    <a:pt x="301" y="329"/>
                  </a:lnTo>
                  <a:lnTo>
                    <a:pt x="312" y="320"/>
                  </a:lnTo>
                  <a:lnTo>
                    <a:pt x="316" y="311"/>
                  </a:lnTo>
                  <a:lnTo>
                    <a:pt x="315" y="303"/>
                  </a:lnTo>
                  <a:lnTo>
                    <a:pt x="306" y="303"/>
                  </a:lnTo>
                  <a:lnTo>
                    <a:pt x="295" y="322"/>
                  </a:lnTo>
                  <a:lnTo>
                    <a:pt x="285" y="320"/>
                  </a:lnTo>
                  <a:lnTo>
                    <a:pt x="253" y="329"/>
                  </a:lnTo>
                  <a:lnTo>
                    <a:pt x="250" y="319"/>
                  </a:lnTo>
                  <a:lnTo>
                    <a:pt x="252" y="310"/>
                  </a:lnTo>
                  <a:lnTo>
                    <a:pt x="240" y="319"/>
                  </a:lnTo>
                  <a:lnTo>
                    <a:pt x="239" y="308"/>
                  </a:lnTo>
                  <a:lnTo>
                    <a:pt x="235" y="305"/>
                  </a:lnTo>
                  <a:lnTo>
                    <a:pt x="233" y="323"/>
                  </a:lnTo>
                  <a:lnTo>
                    <a:pt x="226" y="335"/>
                  </a:lnTo>
                  <a:lnTo>
                    <a:pt x="216" y="337"/>
                  </a:lnTo>
                  <a:lnTo>
                    <a:pt x="212" y="326"/>
                  </a:lnTo>
                  <a:lnTo>
                    <a:pt x="205" y="339"/>
                  </a:lnTo>
                  <a:lnTo>
                    <a:pt x="193" y="342"/>
                  </a:lnTo>
                  <a:lnTo>
                    <a:pt x="178" y="350"/>
                  </a:lnTo>
                  <a:lnTo>
                    <a:pt x="173" y="340"/>
                  </a:lnTo>
                  <a:lnTo>
                    <a:pt x="173" y="335"/>
                  </a:lnTo>
                  <a:lnTo>
                    <a:pt x="186" y="321"/>
                  </a:lnTo>
                  <a:lnTo>
                    <a:pt x="183" y="320"/>
                  </a:lnTo>
                  <a:lnTo>
                    <a:pt x="182" y="291"/>
                  </a:lnTo>
                  <a:lnTo>
                    <a:pt x="194" y="284"/>
                  </a:lnTo>
                  <a:lnTo>
                    <a:pt x="202" y="274"/>
                  </a:lnTo>
                  <a:lnTo>
                    <a:pt x="195" y="274"/>
                  </a:lnTo>
                  <a:lnTo>
                    <a:pt x="188" y="282"/>
                  </a:lnTo>
                  <a:lnTo>
                    <a:pt x="172" y="278"/>
                  </a:lnTo>
                  <a:lnTo>
                    <a:pt x="165" y="312"/>
                  </a:lnTo>
                  <a:lnTo>
                    <a:pt x="160" y="315"/>
                  </a:lnTo>
                  <a:lnTo>
                    <a:pt x="154" y="300"/>
                  </a:lnTo>
                  <a:lnTo>
                    <a:pt x="148" y="297"/>
                  </a:lnTo>
                  <a:lnTo>
                    <a:pt x="147" y="312"/>
                  </a:lnTo>
                  <a:lnTo>
                    <a:pt x="153" y="322"/>
                  </a:lnTo>
                  <a:lnTo>
                    <a:pt x="153" y="339"/>
                  </a:lnTo>
                  <a:lnTo>
                    <a:pt x="148" y="341"/>
                  </a:lnTo>
                  <a:lnTo>
                    <a:pt x="134" y="358"/>
                  </a:lnTo>
                  <a:lnTo>
                    <a:pt x="123" y="356"/>
                  </a:lnTo>
                  <a:lnTo>
                    <a:pt x="119" y="340"/>
                  </a:lnTo>
                  <a:lnTo>
                    <a:pt x="119" y="325"/>
                  </a:lnTo>
                  <a:lnTo>
                    <a:pt x="107" y="333"/>
                  </a:lnTo>
                  <a:lnTo>
                    <a:pt x="99" y="332"/>
                  </a:lnTo>
                  <a:lnTo>
                    <a:pt x="99" y="360"/>
                  </a:lnTo>
                  <a:lnTo>
                    <a:pt x="88" y="358"/>
                  </a:lnTo>
                  <a:lnTo>
                    <a:pt x="69" y="343"/>
                  </a:lnTo>
                  <a:lnTo>
                    <a:pt x="74" y="333"/>
                  </a:lnTo>
                  <a:lnTo>
                    <a:pt x="67" y="328"/>
                  </a:lnTo>
                  <a:lnTo>
                    <a:pt x="67" y="317"/>
                  </a:lnTo>
                  <a:lnTo>
                    <a:pt x="56" y="321"/>
                  </a:lnTo>
                  <a:lnTo>
                    <a:pt x="50" y="333"/>
                  </a:lnTo>
                  <a:lnTo>
                    <a:pt x="23" y="326"/>
                  </a:lnTo>
                  <a:lnTo>
                    <a:pt x="10" y="319"/>
                  </a:lnTo>
                  <a:lnTo>
                    <a:pt x="0" y="308"/>
                  </a:lnTo>
                  <a:lnTo>
                    <a:pt x="11" y="279"/>
                  </a:lnTo>
                  <a:lnTo>
                    <a:pt x="21" y="267"/>
                  </a:lnTo>
                  <a:lnTo>
                    <a:pt x="76" y="267"/>
                  </a:lnTo>
                  <a:lnTo>
                    <a:pt x="81" y="262"/>
                  </a:lnTo>
                  <a:lnTo>
                    <a:pt x="90" y="250"/>
                  </a:lnTo>
                  <a:lnTo>
                    <a:pt x="113" y="237"/>
                  </a:lnTo>
                  <a:lnTo>
                    <a:pt x="121" y="222"/>
                  </a:lnTo>
                  <a:lnTo>
                    <a:pt x="105" y="234"/>
                  </a:lnTo>
                  <a:lnTo>
                    <a:pt x="87" y="237"/>
                  </a:lnTo>
                  <a:lnTo>
                    <a:pt x="76" y="248"/>
                  </a:lnTo>
                  <a:lnTo>
                    <a:pt x="52" y="255"/>
                  </a:lnTo>
                  <a:lnTo>
                    <a:pt x="21" y="252"/>
                  </a:lnTo>
                  <a:lnTo>
                    <a:pt x="21" y="232"/>
                  </a:lnTo>
                  <a:lnTo>
                    <a:pt x="30" y="210"/>
                  </a:lnTo>
                  <a:lnTo>
                    <a:pt x="67" y="207"/>
                  </a:lnTo>
                  <a:lnTo>
                    <a:pt x="89" y="198"/>
                  </a:lnTo>
                  <a:lnTo>
                    <a:pt x="123" y="195"/>
                  </a:lnTo>
                  <a:lnTo>
                    <a:pt x="136" y="183"/>
                  </a:lnTo>
                  <a:lnTo>
                    <a:pt x="48" y="199"/>
                  </a:lnTo>
                  <a:lnTo>
                    <a:pt x="41" y="192"/>
                  </a:lnTo>
                  <a:lnTo>
                    <a:pt x="42" y="181"/>
                  </a:lnTo>
                  <a:lnTo>
                    <a:pt x="46" y="171"/>
                  </a:lnTo>
                  <a:lnTo>
                    <a:pt x="52" y="169"/>
                  </a:lnTo>
                  <a:lnTo>
                    <a:pt x="50" y="162"/>
                  </a:lnTo>
                  <a:lnTo>
                    <a:pt x="44" y="154"/>
                  </a:lnTo>
                  <a:lnTo>
                    <a:pt x="53" y="136"/>
                  </a:lnTo>
                  <a:lnTo>
                    <a:pt x="67" y="129"/>
                  </a:lnTo>
                  <a:lnTo>
                    <a:pt x="89" y="132"/>
                  </a:lnTo>
                  <a:lnTo>
                    <a:pt x="103" y="130"/>
                  </a:lnTo>
                  <a:lnTo>
                    <a:pt x="135" y="137"/>
                  </a:lnTo>
                  <a:lnTo>
                    <a:pt x="139" y="133"/>
                  </a:lnTo>
                  <a:lnTo>
                    <a:pt x="131" y="132"/>
                  </a:lnTo>
                  <a:lnTo>
                    <a:pt x="123" y="124"/>
                  </a:lnTo>
                  <a:lnTo>
                    <a:pt x="86" y="119"/>
                  </a:lnTo>
                  <a:lnTo>
                    <a:pt x="80" y="110"/>
                  </a:lnTo>
                  <a:lnTo>
                    <a:pt x="87" y="89"/>
                  </a:lnTo>
                  <a:lnTo>
                    <a:pt x="99" y="76"/>
                  </a:lnTo>
                  <a:lnTo>
                    <a:pt x="119" y="76"/>
                  </a:lnTo>
                  <a:lnTo>
                    <a:pt x="127" y="67"/>
                  </a:lnTo>
                  <a:lnTo>
                    <a:pt x="144" y="67"/>
                  </a:lnTo>
                  <a:lnTo>
                    <a:pt x="155" y="72"/>
                  </a:lnTo>
                  <a:lnTo>
                    <a:pt x="165" y="83"/>
                  </a:lnTo>
                  <a:lnTo>
                    <a:pt x="165" y="100"/>
                  </a:lnTo>
                  <a:lnTo>
                    <a:pt x="160" y="106"/>
                  </a:lnTo>
                  <a:lnTo>
                    <a:pt x="166" y="126"/>
                  </a:lnTo>
                  <a:lnTo>
                    <a:pt x="189" y="126"/>
                  </a:lnTo>
                  <a:lnTo>
                    <a:pt x="202" y="117"/>
                  </a:lnTo>
                  <a:lnTo>
                    <a:pt x="222" y="116"/>
                  </a:lnTo>
                  <a:lnTo>
                    <a:pt x="223" y="127"/>
                  </a:lnTo>
                  <a:lnTo>
                    <a:pt x="241" y="131"/>
                  </a:lnTo>
                  <a:lnTo>
                    <a:pt x="247" y="154"/>
                  </a:lnTo>
                  <a:lnTo>
                    <a:pt x="260" y="171"/>
                  </a:lnTo>
                  <a:lnTo>
                    <a:pt x="270" y="171"/>
                  </a:lnTo>
                  <a:lnTo>
                    <a:pt x="276" y="180"/>
                  </a:lnTo>
                  <a:lnTo>
                    <a:pt x="259" y="191"/>
                  </a:lnTo>
                  <a:lnTo>
                    <a:pt x="258" y="201"/>
                  </a:lnTo>
                  <a:lnTo>
                    <a:pt x="268" y="203"/>
                  </a:lnTo>
                  <a:lnTo>
                    <a:pt x="289" y="196"/>
                  </a:lnTo>
                  <a:lnTo>
                    <a:pt x="289" y="199"/>
                  </a:lnTo>
                  <a:lnTo>
                    <a:pt x="292" y="205"/>
                  </a:lnTo>
                  <a:lnTo>
                    <a:pt x="294" y="215"/>
                  </a:lnTo>
                  <a:lnTo>
                    <a:pt x="289" y="221"/>
                  </a:lnTo>
                  <a:lnTo>
                    <a:pt x="293" y="220"/>
                  </a:lnTo>
                  <a:lnTo>
                    <a:pt x="297" y="233"/>
                  </a:lnTo>
                  <a:lnTo>
                    <a:pt x="295" y="247"/>
                  </a:lnTo>
                  <a:lnTo>
                    <a:pt x="300" y="255"/>
                  </a:lnTo>
                  <a:lnTo>
                    <a:pt x="309" y="256"/>
                  </a:lnTo>
                  <a:lnTo>
                    <a:pt x="315" y="255"/>
                  </a:lnTo>
                  <a:lnTo>
                    <a:pt x="320" y="251"/>
                  </a:lnTo>
                  <a:lnTo>
                    <a:pt x="325" y="252"/>
                  </a:lnTo>
                  <a:lnTo>
                    <a:pt x="340" y="249"/>
                  </a:lnTo>
                  <a:lnTo>
                    <a:pt x="344" y="255"/>
                  </a:lnTo>
                  <a:lnTo>
                    <a:pt x="361" y="252"/>
                  </a:lnTo>
                  <a:lnTo>
                    <a:pt x="403" y="260"/>
                  </a:lnTo>
                  <a:lnTo>
                    <a:pt x="412" y="257"/>
                  </a:lnTo>
                  <a:lnTo>
                    <a:pt x="415" y="224"/>
                  </a:lnTo>
                  <a:lnTo>
                    <a:pt x="398" y="200"/>
                  </a:lnTo>
                  <a:lnTo>
                    <a:pt x="386" y="202"/>
                  </a:lnTo>
                  <a:lnTo>
                    <a:pt x="381" y="197"/>
                  </a:lnTo>
                  <a:lnTo>
                    <a:pt x="379" y="189"/>
                  </a:lnTo>
                  <a:lnTo>
                    <a:pt x="371" y="196"/>
                  </a:lnTo>
                  <a:lnTo>
                    <a:pt x="366" y="187"/>
                  </a:lnTo>
                  <a:lnTo>
                    <a:pt x="386" y="176"/>
                  </a:lnTo>
                  <a:lnTo>
                    <a:pt x="387" y="165"/>
                  </a:lnTo>
                  <a:lnTo>
                    <a:pt x="397" y="164"/>
                  </a:lnTo>
                  <a:lnTo>
                    <a:pt x="393" y="139"/>
                  </a:lnTo>
                  <a:lnTo>
                    <a:pt x="387" y="131"/>
                  </a:lnTo>
                  <a:lnTo>
                    <a:pt x="379" y="128"/>
                  </a:lnTo>
                  <a:lnTo>
                    <a:pt x="377" y="123"/>
                  </a:lnTo>
                  <a:lnTo>
                    <a:pt x="364" y="119"/>
                  </a:lnTo>
                  <a:lnTo>
                    <a:pt x="346" y="102"/>
                  </a:lnTo>
                  <a:lnTo>
                    <a:pt x="345" y="86"/>
                  </a:lnTo>
                  <a:lnTo>
                    <a:pt x="341" y="80"/>
                  </a:lnTo>
                  <a:lnTo>
                    <a:pt x="355" y="77"/>
                  </a:lnTo>
                  <a:lnTo>
                    <a:pt x="361" y="7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23" name="Freeform 1226"/>
            <p:cNvSpPr>
              <a:spLocks/>
            </p:cNvSpPr>
            <p:nvPr/>
          </p:nvSpPr>
          <p:spPr bwMode="auto">
            <a:xfrm>
              <a:off x="1844281" y="1512597"/>
              <a:ext cx="42354" cy="57178"/>
            </a:xfrm>
            <a:custGeom>
              <a:avLst/>
              <a:gdLst>
                <a:gd name="T0" fmla="*/ 0 w 85"/>
                <a:gd name="T1" fmla="*/ 0 h 118"/>
                <a:gd name="T2" fmla="*/ 0 w 85"/>
                <a:gd name="T3" fmla="*/ 0 h 118"/>
                <a:gd name="T4" fmla="*/ 0 w 85"/>
                <a:gd name="T5" fmla="*/ 0 h 118"/>
                <a:gd name="T6" fmla="*/ 0 w 85"/>
                <a:gd name="T7" fmla="*/ 0 h 118"/>
                <a:gd name="T8" fmla="*/ 0 w 85"/>
                <a:gd name="T9" fmla="*/ 0 h 118"/>
                <a:gd name="T10" fmla="*/ 0 w 85"/>
                <a:gd name="T11" fmla="*/ 0 h 118"/>
                <a:gd name="T12" fmla="*/ 0 w 85"/>
                <a:gd name="T13" fmla="*/ 0 h 118"/>
                <a:gd name="T14" fmla="*/ 0 w 85"/>
                <a:gd name="T15" fmla="*/ 0 h 118"/>
                <a:gd name="T16" fmla="*/ 0 w 85"/>
                <a:gd name="T17" fmla="*/ 0 h 118"/>
                <a:gd name="T18" fmla="*/ 0 w 85"/>
                <a:gd name="T19" fmla="*/ 0 h 118"/>
                <a:gd name="T20" fmla="*/ 0 w 85"/>
                <a:gd name="T21" fmla="*/ 0 h 118"/>
                <a:gd name="T22" fmla="*/ 0 w 85"/>
                <a:gd name="T23" fmla="*/ 0 h 118"/>
                <a:gd name="T24" fmla="*/ 0 w 85"/>
                <a:gd name="T25" fmla="*/ 0 h 118"/>
                <a:gd name="T26" fmla="*/ 0 w 85"/>
                <a:gd name="T27" fmla="*/ 0 h 118"/>
                <a:gd name="T28" fmla="*/ 0 w 85"/>
                <a:gd name="T29" fmla="*/ 0 h 118"/>
                <a:gd name="T30" fmla="*/ 0 w 85"/>
                <a:gd name="T31" fmla="*/ 0 h 118"/>
                <a:gd name="T32" fmla="*/ 0 w 85"/>
                <a:gd name="T33" fmla="*/ 0 h 118"/>
                <a:gd name="T34" fmla="*/ 0 w 85"/>
                <a:gd name="T35" fmla="*/ 0 h 118"/>
                <a:gd name="T36" fmla="*/ 0 w 85"/>
                <a:gd name="T37" fmla="*/ 0 h 118"/>
                <a:gd name="T38" fmla="*/ 0 w 85"/>
                <a:gd name="T39" fmla="*/ 0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118"/>
                <a:gd name="T62" fmla="*/ 85 w 85"/>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118">
                  <a:moveTo>
                    <a:pt x="62" y="15"/>
                  </a:moveTo>
                  <a:lnTo>
                    <a:pt x="56" y="21"/>
                  </a:lnTo>
                  <a:lnTo>
                    <a:pt x="57" y="18"/>
                  </a:lnTo>
                  <a:lnTo>
                    <a:pt x="62" y="15"/>
                  </a:lnTo>
                  <a:lnTo>
                    <a:pt x="68" y="4"/>
                  </a:lnTo>
                  <a:lnTo>
                    <a:pt x="77" y="0"/>
                  </a:lnTo>
                  <a:lnTo>
                    <a:pt x="85" y="2"/>
                  </a:lnTo>
                  <a:lnTo>
                    <a:pt x="71" y="55"/>
                  </a:lnTo>
                  <a:lnTo>
                    <a:pt x="67" y="61"/>
                  </a:lnTo>
                  <a:lnTo>
                    <a:pt x="54" y="98"/>
                  </a:lnTo>
                  <a:lnTo>
                    <a:pt x="42" y="115"/>
                  </a:lnTo>
                  <a:lnTo>
                    <a:pt x="30" y="118"/>
                  </a:lnTo>
                  <a:lnTo>
                    <a:pt x="23" y="108"/>
                  </a:lnTo>
                  <a:lnTo>
                    <a:pt x="3" y="97"/>
                  </a:lnTo>
                  <a:lnTo>
                    <a:pt x="0" y="84"/>
                  </a:lnTo>
                  <a:lnTo>
                    <a:pt x="2" y="76"/>
                  </a:lnTo>
                  <a:lnTo>
                    <a:pt x="39" y="31"/>
                  </a:lnTo>
                  <a:lnTo>
                    <a:pt x="52" y="26"/>
                  </a:lnTo>
                  <a:lnTo>
                    <a:pt x="55" y="18"/>
                  </a:lnTo>
                  <a:lnTo>
                    <a:pt x="62" y="1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4" name="Freeform 1227"/>
            <p:cNvSpPr>
              <a:spLocks/>
            </p:cNvSpPr>
            <p:nvPr/>
          </p:nvSpPr>
          <p:spPr bwMode="auto">
            <a:xfrm>
              <a:off x="1844281" y="1512597"/>
              <a:ext cx="42354" cy="57178"/>
            </a:xfrm>
            <a:custGeom>
              <a:avLst/>
              <a:gdLst>
                <a:gd name="T0" fmla="*/ 0 w 85"/>
                <a:gd name="T1" fmla="*/ 0 h 118"/>
                <a:gd name="T2" fmla="*/ 0 w 85"/>
                <a:gd name="T3" fmla="*/ 0 h 118"/>
                <a:gd name="T4" fmla="*/ 0 w 85"/>
                <a:gd name="T5" fmla="*/ 0 h 118"/>
                <a:gd name="T6" fmla="*/ 0 w 85"/>
                <a:gd name="T7" fmla="*/ 0 h 118"/>
                <a:gd name="T8" fmla="*/ 0 w 85"/>
                <a:gd name="T9" fmla="*/ 0 h 118"/>
                <a:gd name="T10" fmla="*/ 0 w 85"/>
                <a:gd name="T11" fmla="*/ 0 h 118"/>
                <a:gd name="T12" fmla="*/ 0 w 85"/>
                <a:gd name="T13" fmla="*/ 0 h 118"/>
                <a:gd name="T14" fmla="*/ 0 w 85"/>
                <a:gd name="T15" fmla="*/ 0 h 118"/>
                <a:gd name="T16" fmla="*/ 0 w 85"/>
                <a:gd name="T17" fmla="*/ 0 h 118"/>
                <a:gd name="T18" fmla="*/ 0 w 85"/>
                <a:gd name="T19" fmla="*/ 0 h 118"/>
                <a:gd name="T20" fmla="*/ 0 w 85"/>
                <a:gd name="T21" fmla="*/ 0 h 118"/>
                <a:gd name="T22" fmla="*/ 0 w 85"/>
                <a:gd name="T23" fmla="*/ 0 h 118"/>
                <a:gd name="T24" fmla="*/ 0 w 85"/>
                <a:gd name="T25" fmla="*/ 0 h 118"/>
                <a:gd name="T26" fmla="*/ 0 w 85"/>
                <a:gd name="T27" fmla="*/ 0 h 118"/>
                <a:gd name="T28" fmla="*/ 0 w 85"/>
                <a:gd name="T29" fmla="*/ 0 h 118"/>
                <a:gd name="T30" fmla="*/ 0 w 85"/>
                <a:gd name="T31" fmla="*/ 0 h 118"/>
                <a:gd name="T32" fmla="*/ 0 w 85"/>
                <a:gd name="T33" fmla="*/ 0 h 118"/>
                <a:gd name="T34" fmla="*/ 0 w 85"/>
                <a:gd name="T35" fmla="*/ 0 h 118"/>
                <a:gd name="T36" fmla="*/ 0 w 85"/>
                <a:gd name="T37" fmla="*/ 0 h 118"/>
                <a:gd name="T38" fmla="*/ 0 w 85"/>
                <a:gd name="T39" fmla="*/ 0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118"/>
                <a:gd name="T62" fmla="*/ 85 w 85"/>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118">
                  <a:moveTo>
                    <a:pt x="62" y="15"/>
                  </a:moveTo>
                  <a:lnTo>
                    <a:pt x="56" y="21"/>
                  </a:lnTo>
                  <a:lnTo>
                    <a:pt x="57" y="18"/>
                  </a:lnTo>
                  <a:lnTo>
                    <a:pt x="62" y="15"/>
                  </a:lnTo>
                  <a:lnTo>
                    <a:pt x="68" y="4"/>
                  </a:lnTo>
                  <a:lnTo>
                    <a:pt x="77" y="0"/>
                  </a:lnTo>
                  <a:lnTo>
                    <a:pt x="85" y="2"/>
                  </a:lnTo>
                  <a:lnTo>
                    <a:pt x="71" y="55"/>
                  </a:lnTo>
                  <a:lnTo>
                    <a:pt x="67" y="61"/>
                  </a:lnTo>
                  <a:lnTo>
                    <a:pt x="54" y="98"/>
                  </a:lnTo>
                  <a:lnTo>
                    <a:pt x="42" y="115"/>
                  </a:lnTo>
                  <a:lnTo>
                    <a:pt x="30" y="118"/>
                  </a:lnTo>
                  <a:lnTo>
                    <a:pt x="23" y="108"/>
                  </a:lnTo>
                  <a:lnTo>
                    <a:pt x="3" y="97"/>
                  </a:lnTo>
                  <a:lnTo>
                    <a:pt x="0" y="84"/>
                  </a:lnTo>
                  <a:lnTo>
                    <a:pt x="2" y="76"/>
                  </a:lnTo>
                  <a:lnTo>
                    <a:pt x="39" y="31"/>
                  </a:lnTo>
                  <a:lnTo>
                    <a:pt x="52" y="26"/>
                  </a:lnTo>
                  <a:lnTo>
                    <a:pt x="55" y="18"/>
                  </a:lnTo>
                  <a:lnTo>
                    <a:pt x="62" y="1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25" name="Freeform 1228"/>
            <p:cNvSpPr>
              <a:spLocks/>
            </p:cNvSpPr>
            <p:nvPr/>
          </p:nvSpPr>
          <p:spPr bwMode="auto">
            <a:xfrm>
              <a:off x="1764111" y="1371742"/>
              <a:ext cx="166389" cy="170141"/>
            </a:xfrm>
            <a:custGeom>
              <a:avLst/>
              <a:gdLst>
                <a:gd name="T0" fmla="*/ 0 w 345"/>
                <a:gd name="T1" fmla="*/ 0 h 353"/>
                <a:gd name="T2" fmla="*/ 0 w 345"/>
                <a:gd name="T3" fmla="*/ 0 h 353"/>
                <a:gd name="T4" fmla="*/ 0 w 345"/>
                <a:gd name="T5" fmla="*/ 0 h 353"/>
                <a:gd name="T6" fmla="*/ 0 w 345"/>
                <a:gd name="T7" fmla="*/ 0 h 353"/>
                <a:gd name="T8" fmla="*/ 0 w 345"/>
                <a:gd name="T9" fmla="*/ 0 h 353"/>
                <a:gd name="T10" fmla="*/ 0 w 345"/>
                <a:gd name="T11" fmla="*/ 0 h 353"/>
                <a:gd name="T12" fmla="*/ 0 w 345"/>
                <a:gd name="T13" fmla="*/ 0 h 353"/>
                <a:gd name="T14" fmla="*/ 0 w 345"/>
                <a:gd name="T15" fmla="*/ 0 h 353"/>
                <a:gd name="T16" fmla="*/ 0 w 345"/>
                <a:gd name="T17" fmla="*/ 0 h 353"/>
                <a:gd name="T18" fmla="*/ 0 w 345"/>
                <a:gd name="T19" fmla="*/ 0 h 353"/>
                <a:gd name="T20" fmla="*/ 0 w 345"/>
                <a:gd name="T21" fmla="*/ 0 h 353"/>
                <a:gd name="T22" fmla="*/ 0 w 345"/>
                <a:gd name="T23" fmla="*/ 0 h 353"/>
                <a:gd name="T24" fmla="*/ 0 w 345"/>
                <a:gd name="T25" fmla="*/ 0 h 353"/>
                <a:gd name="T26" fmla="*/ 0 w 345"/>
                <a:gd name="T27" fmla="*/ 0 h 353"/>
                <a:gd name="T28" fmla="*/ 0 w 345"/>
                <a:gd name="T29" fmla="*/ 0 h 353"/>
                <a:gd name="T30" fmla="*/ 0 w 345"/>
                <a:gd name="T31" fmla="*/ 0 h 353"/>
                <a:gd name="T32" fmla="*/ 0 w 345"/>
                <a:gd name="T33" fmla="*/ 0 h 353"/>
                <a:gd name="T34" fmla="*/ 0 w 345"/>
                <a:gd name="T35" fmla="*/ 0 h 353"/>
                <a:gd name="T36" fmla="*/ 0 w 345"/>
                <a:gd name="T37" fmla="*/ 0 h 353"/>
                <a:gd name="T38" fmla="*/ 0 w 345"/>
                <a:gd name="T39" fmla="*/ 0 h 353"/>
                <a:gd name="T40" fmla="*/ 0 w 345"/>
                <a:gd name="T41" fmla="*/ 0 h 353"/>
                <a:gd name="T42" fmla="*/ 0 w 345"/>
                <a:gd name="T43" fmla="*/ 0 h 353"/>
                <a:gd name="T44" fmla="*/ 0 w 345"/>
                <a:gd name="T45" fmla="*/ 0 h 353"/>
                <a:gd name="T46" fmla="*/ 0 w 345"/>
                <a:gd name="T47" fmla="*/ 0 h 353"/>
                <a:gd name="T48" fmla="*/ 0 w 345"/>
                <a:gd name="T49" fmla="*/ 0 h 353"/>
                <a:gd name="T50" fmla="*/ 0 w 345"/>
                <a:gd name="T51" fmla="*/ 0 h 353"/>
                <a:gd name="T52" fmla="*/ 0 w 345"/>
                <a:gd name="T53" fmla="*/ 0 h 353"/>
                <a:gd name="T54" fmla="*/ 0 w 345"/>
                <a:gd name="T55" fmla="*/ 0 h 353"/>
                <a:gd name="T56" fmla="*/ 0 w 345"/>
                <a:gd name="T57" fmla="*/ 0 h 353"/>
                <a:gd name="T58" fmla="*/ 0 w 345"/>
                <a:gd name="T59" fmla="*/ 0 h 353"/>
                <a:gd name="T60" fmla="*/ 0 w 345"/>
                <a:gd name="T61" fmla="*/ 0 h 353"/>
                <a:gd name="T62" fmla="*/ 0 w 345"/>
                <a:gd name="T63" fmla="*/ 0 h 353"/>
                <a:gd name="T64" fmla="*/ 0 w 345"/>
                <a:gd name="T65" fmla="*/ 0 h 353"/>
                <a:gd name="T66" fmla="*/ 0 w 345"/>
                <a:gd name="T67" fmla="*/ 0 h 353"/>
                <a:gd name="T68" fmla="*/ 0 w 345"/>
                <a:gd name="T69" fmla="*/ 0 h 353"/>
                <a:gd name="T70" fmla="*/ 0 w 345"/>
                <a:gd name="T71" fmla="*/ 0 h 353"/>
                <a:gd name="T72" fmla="*/ 0 w 345"/>
                <a:gd name="T73" fmla="*/ 0 h 353"/>
                <a:gd name="T74" fmla="*/ 0 w 345"/>
                <a:gd name="T75" fmla="*/ 0 h 353"/>
                <a:gd name="T76" fmla="*/ 0 w 345"/>
                <a:gd name="T77" fmla="*/ 0 h 353"/>
                <a:gd name="T78" fmla="*/ 0 w 345"/>
                <a:gd name="T79" fmla="*/ 0 h 353"/>
                <a:gd name="T80" fmla="*/ 0 w 345"/>
                <a:gd name="T81" fmla="*/ 0 h 353"/>
                <a:gd name="T82" fmla="*/ 0 w 345"/>
                <a:gd name="T83" fmla="*/ 0 h 353"/>
                <a:gd name="T84" fmla="*/ 0 w 345"/>
                <a:gd name="T85" fmla="*/ 0 h 353"/>
                <a:gd name="T86" fmla="*/ 0 w 345"/>
                <a:gd name="T87" fmla="*/ 0 h 353"/>
                <a:gd name="T88" fmla="*/ 0 w 345"/>
                <a:gd name="T89" fmla="*/ 0 h 353"/>
                <a:gd name="T90" fmla="*/ 0 w 345"/>
                <a:gd name="T91" fmla="*/ 0 h 353"/>
                <a:gd name="T92" fmla="*/ 0 w 345"/>
                <a:gd name="T93" fmla="*/ 0 h 353"/>
                <a:gd name="T94" fmla="*/ 0 w 345"/>
                <a:gd name="T95" fmla="*/ 0 h 353"/>
                <a:gd name="T96" fmla="*/ 0 w 345"/>
                <a:gd name="T97" fmla="*/ 0 h 353"/>
                <a:gd name="T98" fmla="*/ 0 w 345"/>
                <a:gd name="T99" fmla="*/ 0 h 35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5"/>
                <a:gd name="T151" fmla="*/ 0 h 353"/>
                <a:gd name="T152" fmla="*/ 345 w 345"/>
                <a:gd name="T153" fmla="*/ 353 h 35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5" h="353">
                  <a:moveTo>
                    <a:pt x="133" y="116"/>
                  </a:moveTo>
                  <a:lnTo>
                    <a:pt x="135" y="117"/>
                  </a:lnTo>
                  <a:lnTo>
                    <a:pt x="137" y="108"/>
                  </a:lnTo>
                  <a:lnTo>
                    <a:pt x="144" y="104"/>
                  </a:lnTo>
                  <a:lnTo>
                    <a:pt x="147" y="93"/>
                  </a:lnTo>
                  <a:lnTo>
                    <a:pt x="153" y="86"/>
                  </a:lnTo>
                  <a:lnTo>
                    <a:pt x="159" y="85"/>
                  </a:lnTo>
                  <a:lnTo>
                    <a:pt x="162" y="78"/>
                  </a:lnTo>
                  <a:lnTo>
                    <a:pt x="170" y="65"/>
                  </a:lnTo>
                  <a:lnTo>
                    <a:pt x="171" y="53"/>
                  </a:lnTo>
                  <a:lnTo>
                    <a:pt x="191" y="49"/>
                  </a:lnTo>
                  <a:lnTo>
                    <a:pt x="193" y="42"/>
                  </a:lnTo>
                  <a:lnTo>
                    <a:pt x="201" y="43"/>
                  </a:lnTo>
                  <a:lnTo>
                    <a:pt x="206" y="49"/>
                  </a:lnTo>
                  <a:lnTo>
                    <a:pt x="209" y="45"/>
                  </a:lnTo>
                  <a:lnTo>
                    <a:pt x="221" y="44"/>
                  </a:lnTo>
                  <a:lnTo>
                    <a:pt x="224" y="39"/>
                  </a:lnTo>
                  <a:lnTo>
                    <a:pt x="232" y="38"/>
                  </a:lnTo>
                  <a:lnTo>
                    <a:pt x="230" y="51"/>
                  </a:lnTo>
                  <a:lnTo>
                    <a:pt x="233" y="66"/>
                  </a:lnTo>
                  <a:lnTo>
                    <a:pt x="237" y="63"/>
                  </a:lnTo>
                  <a:lnTo>
                    <a:pt x="235" y="50"/>
                  </a:lnTo>
                  <a:lnTo>
                    <a:pt x="238" y="42"/>
                  </a:lnTo>
                  <a:lnTo>
                    <a:pt x="246" y="51"/>
                  </a:lnTo>
                  <a:lnTo>
                    <a:pt x="257" y="57"/>
                  </a:lnTo>
                  <a:lnTo>
                    <a:pt x="264" y="57"/>
                  </a:lnTo>
                  <a:lnTo>
                    <a:pt x="262" y="49"/>
                  </a:lnTo>
                  <a:lnTo>
                    <a:pt x="276" y="53"/>
                  </a:lnTo>
                  <a:lnTo>
                    <a:pt x="285" y="42"/>
                  </a:lnTo>
                  <a:lnTo>
                    <a:pt x="283" y="37"/>
                  </a:lnTo>
                  <a:lnTo>
                    <a:pt x="278" y="38"/>
                  </a:lnTo>
                  <a:lnTo>
                    <a:pt x="270" y="32"/>
                  </a:lnTo>
                  <a:lnTo>
                    <a:pt x="265" y="20"/>
                  </a:lnTo>
                  <a:lnTo>
                    <a:pt x="274" y="17"/>
                  </a:lnTo>
                  <a:lnTo>
                    <a:pt x="278" y="7"/>
                  </a:lnTo>
                  <a:lnTo>
                    <a:pt x="295" y="0"/>
                  </a:lnTo>
                  <a:lnTo>
                    <a:pt x="314" y="16"/>
                  </a:lnTo>
                  <a:lnTo>
                    <a:pt x="315" y="21"/>
                  </a:lnTo>
                  <a:lnTo>
                    <a:pt x="344" y="49"/>
                  </a:lnTo>
                  <a:lnTo>
                    <a:pt x="345" y="57"/>
                  </a:lnTo>
                  <a:lnTo>
                    <a:pt x="343" y="63"/>
                  </a:lnTo>
                  <a:lnTo>
                    <a:pt x="331" y="66"/>
                  </a:lnTo>
                  <a:lnTo>
                    <a:pt x="328" y="73"/>
                  </a:lnTo>
                  <a:lnTo>
                    <a:pt x="307" y="78"/>
                  </a:lnTo>
                  <a:lnTo>
                    <a:pt x="302" y="86"/>
                  </a:lnTo>
                  <a:lnTo>
                    <a:pt x="300" y="92"/>
                  </a:lnTo>
                  <a:lnTo>
                    <a:pt x="304" y="103"/>
                  </a:lnTo>
                  <a:lnTo>
                    <a:pt x="325" y="127"/>
                  </a:lnTo>
                  <a:lnTo>
                    <a:pt x="325" y="138"/>
                  </a:lnTo>
                  <a:lnTo>
                    <a:pt x="318" y="138"/>
                  </a:lnTo>
                  <a:lnTo>
                    <a:pt x="311" y="131"/>
                  </a:lnTo>
                  <a:lnTo>
                    <a:pt x="304" y="137"/>
                  </a:lnTo>
                  <a:lnTo>
                    <a:pt x="306" y="149"/>
                  </a:lnTo>
                  <a:lnTo>
                    <a:pt x="313" y="150"/>
                  </a:lnTo>
                  <a:lnTo>
                    <a:pt x="316" y="160"/>
                  </a:lnTo>
                  <a:lnTo>
                    <a:pt x="318" y="163"/>
                  </a:lnTo>
                  <a:lnTo>
                    <a:pt x="323" y="180"/>
                  </a:lnTo>
                  <a:lnTo>
                    <a:pt x="316" y="191"/>
                  </a:lnTo>
                  <a:lnTo>
                    <a:pt x="302" y="204"/>
                  </a:lnTo>
                  <a:lnTo>
                    <a:pt x="279" y="204"/>
                  </a:lnTo>
                  <a:lnTo>
                    <a:pt x="274" y="210"/>
                  </a:lnTo>
                  <a:lnTo>
                    <a:pt x="272" y="222"/>
                  </a:lnTo>
                  <a:lnTo>
                    <a:pt x="274" y="248"/>
                  </a:lnTo>
                  <a:lnTo>
                    <a:pt x="270" y="260"/>
                  </a:lnTo>
                  <a:lnTo>
                    <a:pt x="259" y="266"/>
                  </a:lnTo>
                  <a:lnTo>
                    <a:pt x="248" y="264"/>
                  </a:lnTo>
                  <a:lnTo>
                    <a:pt x="229" y="231"/>
                  </a:lnTo>
                  <a:lnTo>
                    <a:pt x="239" y="157"/>
                  </a:lnTo>
                  <a:lnTo>
                    <a:pt x="233" y="157"/>
                  </a:lnTo>
                  <a:lnTo>
                    <a:pt x="225" y="166"/>
                  </a:lnTo>
                  <a:lnTo>
                    <a:pt x="212" y="162"/>
                  </a:lnTo>
                  <a:lnTo>
                    <a:pt x="211" y="177"/>
                  </a:lnTo>
                  <a:lnTo>
                    <a:pt x="205" y="184"/>
                  </a:lnTo>
                  <a:lnTo>
                    <a:pt x="210" y="189"/>
                  </a:lnTo>
                  <a:lnTo>
                    <a:pt x="211" y="210"/>
                  </a:lnTo>
                  <a:lnTo>
                    <a:pt x="203" y="220"/>
                  </a:lnTo>
                  <a:lnTo>
                    <a:pt x="194" y="208"/>
                  </a:lnTo>
                  <a:lnTo>
                    <a:pt x="187" y="206"/>
                  </a:lnTo>
                  <a:lnTo>
                    <a:pt x="187" y="212"/>
                  </a:lnTo>
                  <a:lnTo>
                    <a:pt x="183" y="221"/>
                  </a:lnTo>
                  <a:lnTo>
                    <a:pt x="188" y="227"/>
                  </a:lnTo>
                  <a:lnTo>
                    <a:pt x="197" y="229"/>
                  </a:lnTo>
                  <a:lnTo>
                    <a:pt x="202" y="250"/>
                  </a:lnTo>
                  <a:lnTo>
                    <a:pt x="200" y="260"/>
                  </a:lnTo>
                  <a:lnTo>
                    <a:pt x="187" y="267"/>
                  </a:lnTo>
                  <a:lnTo>
                    <a:pt x="186" y="285"/>
                  </a:lnTo>
                  <a:lnTo>
                    <a:pt x="183" y="294"/>
                  </a:lnTo>
                  <a:lnTo>
                    <a:pt x="181" y="292"/>
                  </a:lnTo>
                  <a:lnTo>
                    <a:pt x="174" y="295"/>
                  </a:lnTo>
                  <a:lnTo>
                    <a:pt x="160" y="247"/>
                  </a:lnTo>
                  <a:lnTo>
                    <a:pt x="156" y="254"/>
                  </a:lnTo>
                  <a:lnTo>
                    <a:pt x="150" y="248"/>
                  </a:lnTo>
                  <a:lnTo>
                    <a:pt x="151" y="273"/>
                  </a:lnTo>
                  <a:lnTo>
                    <a:pt x="154" y="278"/>
                  </a:lnTo>
                  <a:lnTo>
                    <a:pt x="150" y="287"/>
                  </a:lnTo>
                  <a:lnTo>
                    <a:pt x="156" y="290"/>
                  </a:lnTo>
                  <a:lnTo>
                    <a:pt x="141" y="298"/>
                  </a:lnTo>
                  <a:lnTo>
                    <a:pt x="150" y="303"/>
                  </a:lnTo>
                  <a:lnTo>
                    <a:pt x="157" y="324"/>
                  </a:lnTo>
                  <a:lnTo>
                    <a:pt x="150" y="322"/>
                  </a:lnTo>
                  <a:lnTo>
                    <a:pt x="148" y="337"/>
                  </a:lnTo>
                  <a:lnTo>
                    <a:pt x="140" y="343"/>
                  </a:lnTo>
                  <a:lnTo>
                    <a:pt x="133" y="342"/>
                  </a:lnTo>
                  <a:lnTo>
                    <a:pt x="125" y="331"/>
                  </a:lnTo>
                  <a:lnTo>
                    <a:pt x="120" y="353"/>
                  </a:lnTo>
                  <a:lnTo>
                    <a:pt x="115" y="337"/>
                  </a:lnTo>
                  <a:lnTo>
                    <a:pt x="114" y="316"/>
                  </a:lnTo>
                  <a:lnTo>
                    <a:pt x="106" y="316"/>
                  </a:lnTo>
                  <a:lnTo>
                    <a:pt x="99" y="301"/>
                  </a:lnTo>
                  <a:lnTo>
                    <a:pt x="102" y="291"/>
                  </a:lnTo>
                  <a:lnTo>
                    <a:pt x="99" y="275"/>
                  </a:lnTo>
                  <a:lnTo>
                    <a:pt x="89" y="283"/>
                  </a:lnTo>
                  <a:lnTo>
                    <a:pt x="87" y="309"/>
                  </a:lnTo>
                  <a:lnTo>
                    <a:pt x="79" y="329"/>
                  </a:lnTo>
                  <a:lnTo>
                    <a:pt x="71" y="318"/>
                  </a:lnTo>
                  <a:lnTo>
                    <a:pt x="50" y="309"/>
                  </a:lnTo>
                  <a:lnTo>
                    <a:pt x="49" y="303"/>
                  </a:lnTo>
                  <a:lnTo>
                    <a:pt x="51" y="298"/>
                  </a:lnTo>
                  <a:lnTo>
                    <a:pt x="50" y="286"/>
                  </a:lnTo>
                  <a:lnTo>
                    <a:pt x="45" y="307"/>
                  </a:lnTo>
                  <a:lnTo>
                    <a:pt x="40" y="311"/>
                  </a:lnTo>
                  <a:lnTo>
                    <a:pt x="33" y="326"/>
                  </a:lnTo>
                  <a:lnTo>
                    <a:pt x="19" y="329"/>
                  </a:lnTo>
                  <a:lnTo>
                    <a:pt x="12" y="320"/>
                  </a:lnTo>
                  <a:lnTo>
                    <a:pt x="22" y="285"/>
                  </a:lnTo>
                  <a:lnTo>
                    <a:pt x="15" y="282"/>
                  </a:lnTo>
                  <a:lnTo>
                    <a:pt x="2" y="297"/>
                  </a:lnTo>
                  <a:lnTo>
                    <a:pt x="0" y="281"/>
                  </a:lnTo>
                  <a:lnTo>
                    <a:pt x="6" y="273"/>
                  </a:lnTo>
                  <a:lnTo>
                    <a:pt x="14" y="265"/>
                  </a:lnTo>
                  <a:lnTo>
                    <a:pt x="15" y="245"/>
                  </a:lnTo>
                  <a:lnTo>
                    <a:pt x="25" y="241"/>
                  </a:lnTo>
                  <a:lnTo>
                    <a:pt x="27" y="236"/>
                  </a:lnTo>
                  <a:lnTo>
                    <a:pt x="34" y="229"/>
                  </a:lnTo>
                  <a:lnTo>
                    <a:pt x="42" y="229"/>
                  </a:lnTo>
                  <a:lnTo>
                    <a:pt x="52" y="236"/>
                  </a:lnTo>
                  <a:lnTo>
                    <a:pt x="56" y="231"/>
                  </a:lnTo>
                  <a:lnTo>
                    <a:pt x="62" y="233"/>
                  </a:lnTo>
                  <a:lnTo>
                    <a:pt x="71" y="206"/>
                  </a:lnTo>
                  <a:lnTo>
                    <a:pt x="78" y="198"/>
                  </a:lnTo>
                  <a:lnTo>
                    <a:pt x="79" y="179"/>
                  </a:lnTo>
                  <a:lnTo>
                    <a:pt x="81" y="186"/>
                  </a:lnTo>
                  <a:lnTo>
                    <a:pt x="87" y="184"/>
                  </a:lnTo>
                  <a:lnTo>
                    <a:pt x="96" y="177"/>
                  </a:lnTo>
                  <a:lnTo>
                    <a:pt x="99" y="171"/>
                  </a:lnTo>
                  <a:lnTo>
                    <a:pt x="105" y="170"/>
                  </a:lnTo>
                  <a:lnTo>
                    <a:pt x="117" y="154"/>
                  </a:lnTo>
                  <a:lnTo>
                    <a:pt x="128" y="150"/>
                  </a:lnTo>
                  <a:lnTo>
                    <a:pt x="120" y="146"/>
                  </a:lnTo>
                  <a:lnTo>
                    <a:pt x="129" y="120"/>
                  </a:lnTo>
                  <a:lnTo>
                    <a:pt x="133" y="1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6" name="Freeform 1229"/>
            <p:cNvSpPr>
              <a:spLocks/>
            </p:cNvSpPr>
            <p:nvPr/>
          </p:nvSpPr>
          <p:spPr bwMode="auto">
            <a:xfrm>
              <a:off x="1764111" y="1371742"/>
              <a:ext cx="166389" cy="170141"/>
            </a:xfrm>
            <a:custGeom>
              <a:avLst/>
              <a:gdLst>
                <a:gd name="T0" fmla="*/ 0 w 345"/>
                <a:gd name="T1" fmla="*/ 0 h 353"/>
                <a:gd name="T2" fmla="*/ 0 w 345"/>
                <a:gd name="T3" fmla="*/ 0 h 353"/>
                <a:gd name="T4" fmla="*/ 0 w 345"/>
                <a:gd name="T5" fmla="*/ 0 h 353"/>
                <a:gd name="T6" fmla="*/ 0 w 345"/>
                <a:gd name="T7" fmla="*/ 0 h 353"/>
                <a:gd name="T8" fmla="*/ 0 w 345"/>
                <a:gd name="T9" fmla="*/ 0 h 353"/>
                <a:gd name="T10" fmla="*/ 0 w 345"/>
                <a:gd name="T11" fmla="*/ 0 h 353"/>
                <a:gd name="T12" fmla="*/ 0 w 345"/>
                <a:gd name="T13" fmla="*/ 0 h 353"/>
                <a:gd name="T14" fmla="*/ 0 w 345"/>
                <a:gd name="T15" fmla="*/ 0 h 353"/>
                <a:gd name="T16" fmla="*/ 0 w 345"/>
                <a:gd name="T17" fmla="*/ 0 h 353"/>
                <a:gd name="T18" fmla="*/ 0 w 345"/>
                <a:gd name="T19" fmla="*/ 0 h 353"/>
                <a:gd name="T20" fmla="*/ 0 w 345"/>
                <a:gd name="T21" fmla="*/ 0 h 353"/>
                <a:gd name="T22" fmla="*/ 0 w 345"/>
                <a:gd name="T23" fmla="*/ 0 h 353"/>
                <a:gd name="T24" fmla="*/ 0 w 345"/>
                <a:gd name="T25" fmla="*/ 0 h 353"/>
                <a:gd name="T26" fmla="*/ 0 w 345"/>
                <a:gd name="T27" fmla="*/ 0 h 353"/>
                <a:gd name="T28" fmla="*/ 0 w 345"/>
                <a:gd name="T29" fmla="*/ 0 h 353"/>
                <a:gd name="T30" fmla="*/ 0 w 345"/>
                <a:gd name="T31" fmla="*/ 0 h 353"/>
                <a:gd name="T32" fmla="*/ 0 w 345"/>
                <a:gd name="T33" fmla="*/ 0 h 353"/>
                <a:gd name="T34" fmla="*/ 0 w 345"/>
                <a:gd name="T35" fmla="*/ 0 h 353"/>
                <a:gd name="T36" fmla="*/ 0 w 345"/>
                <a:gd name="T37" fmla="*/ 0 h 353"/>
                <a:gd name="T38" fmla="*/ 0 w 345"/>
                <a:gd name="T39" fmla="*/ 0 h 353"/>
                <a:gd name="T40" fmla="*/ 0 w 345"/>
                <a:gd name="T41" fmla="*/ 0 h 353"/>
                <a:gd name="T42" fmla="*/ 0 w 345"/>
                <a:gd name="T43" fmla="*/ 0 h 353"/>
                <a:gd name="T44" fmla="*/ 0 w 345"/>
                <a:gd name="T45" fmla="*/ 0 h 353"/>
                <a:gd name="T46" fmla="*/ 0 w 345"/>
                <a:gd name="T47" fmla="*/ 0 h 353"/>
                <a:gd name="T48" fmla="*/ 0 w 345"/>
                <a:gd name="T49" fmla="*/ 0 h 353"/>
                <a:gd name="T50" fmla="*/ 0 w 345"/>
                <a:gd name="T51" fmla="*/ 0 h 353"/>
                <a:gd name="T52" fmla="*/ 0 w 345"/>
                <a:gd name="T53" fmla="*/ 0 h 353"/>
                <a:gd name="T54" fmla="*/ 0 w 345"/>
                <a:gd name="T55" fmla="*/ 0 h 353"/>
                <a:gd name="T56" fmla="*/ 0 w 345"/>
                <a:gd name="T57" fmla="*/ 0 h 353"/>
                <a:gd name="T58" fmla="*/ 0 w 345"/>
                <a:gd name="T59" fmla="*/ 0 h 353"/>
                <a:gd name="T60" fmla="*/ 0 w 345"/>
                <a:gd name="T61" fmla="*/ 0 h 353"/>
                <a:gd name="T62" fmla="*/ 0 w 345"/>
                <a:gd name="T63" fmla="*/ 0 h 353"/>
                <a:gd name="T64" fmla="*/ 0 w 345"/>
                <a:gd name="T65" fmla="*/ 0 h 353"/>
                <a:gd name="T66" fmla="*/ 0 w 345"/>
                <a:gd name="T67" fmla="*/ 0 h 353"/>
                <a:gd name="T68" fmla="*/ 0 w 345"/>
                <a:gd name="T69" fmla="*/ 0 h 353"/>
                <a:gd name="T70" fmla="*/ 0 w 345"/>
                <a:gd name="T71" fmla="*/ 0 h 353"/>
                <a:gd name="T72" fmla="*/ 0 w 345"/>
                <a:gd name="T73" fmla="*/ 0 h 353"/>
                <a:gd name="T74" fmla="*/ 0 w 345"/>
                <a:gd name="T75" fmla="*/ 0 h 353"/>
                <a:gd name="T76" fmla="*/ 0 w 345"/>
                <a:gd name="T77" fmla="*/ 0 h 353"/>
                <a:gd name="T78" fmla="*/ 0 w 345"/>
                <a:gd name="T79" fmla="*/ 0 h 353"/>
                <a:gd name="T80" fmla="*/ 0 w 345"/>
                <a:gd name="T81" fmla="*/ 0 h 353"/>
                <a:gd name="T82" fmla="*/ 0 w 345"/>
                <a:gd name="T83" fmla="*/ 0 h 353"/>
                <a:gd name="T84" fmla="*/ 0 w 345"/>
                <a:gd name="T85" fmla="*/ 0 h 353"/>
                <a:gd name="T86" fmla="*/ 0 w 345"/>
                <a:gd name="T87" fmla="*/ 0 h 353"/>
                <a:gd name="T88" fmla="*/ 0 w 345"/>
                <a:gd name="T89" fmla="*/ 0 h 353"/>
                <a:gd name="T90" fmla="*/ 0 w 345"/>
                <a:gd name="T91" fmla="*/ 0 h 353"/>
                <a:gd name="T92" fmla="*/ 0 w 345"/>
                <a:gd name="T93" fmla="*/ 0 h 353"/>
                <a:gd name="T94" fmla="*/ 0 w 345"/>
                <a:gd name="T95" fmla="*/ 0 h 353"/>
                <a:gd name="T96" fmla="*/ 0 w 345"/>
                <a:gd name="T97" fmla="*/ 0 h 353"/>
                <a:gd name="T98" fmla="*/ 0 w 345"/>
                <a:gd name="T99" fmla="*/ 0 h 35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5"/>
                <a:gd name="T151" fmla="*/ 0 h 353"/>
                <a:gd name="T152" fmla="*/ 345 w 345"/>
                <a:gd name="T153" fmla="*/ 353 h 35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5" h="353">
                  <a:moveTo>
                    <a:pt x="133" y="116"/>
                  </a:moveTo>
                  <a:lnTo>
                    <a:pt x="135" y="117"/>
                  </a:lnTo>
                  <a:lnTo>
                    <a:pt x="137" y="108"/>
                  </a:lnTo>
                  <a:lnTo>
                    <a:pt x="144" y="104"/>
                  </a:lnTo>
                  <a:lnTo>
                    <a:pt x="147" y="93"/>
                  </a:lnTo>
                  <a:lnTo>
                    <a:pt x="153" y="86"/>
                  </a:lnTo>
                  <a:lnTo>
                    <a:pt x="159" y="85"/>
                  </a:lnTo>
                  <a:lnTo>
                    <a:pt x="162" y="78"/>
                  </a:lnTo>
                  <a:lnTo>
                    <a:pt x="170" y="65"/>
                  </a:lnTo>
                  <a:lnTo>
                    <a:pt x="171" y="53"/>
                  </a:lnTo>
                  <a:lnTo>
                    <a:pt x="191" y="49"/>
                  </a:lnTo>
                  <a:lnTo>
                    <a:pt x="193" y="42"/>
                  </a:lnTo>
                  <a:lnTo>
                    <a:pt x="201" y="43"/>
                  </a:lnTo>
                  <a:lnTo>
                    <a:pt x="206" y="49"/>
                  </a:lnTo>
                  <a:lnTo>
                    <a:pt x="209" y="45"/>
                  </a:lnTo>
                  <a:lnTo>
                    <a:pt x="221" y="44"/>
                  </a:lnTo>
                  <a:lnTo>
                    <a:pt x="224" y="39"/>
                  </a:lnTo>
                  <a:lnTo>
                    <a:pt x="232" y="38"/>
                  </a:lnTo>
                  <a:lnTo>
                    <a:pt x="230" y="51"/>
                  </a:lnTo>
                  <a:lnTo>
                    <a:pt x="233" y="66"/>
                  </a:lnTo>
                  <a:lnTo>
                    <a:pt x="237" y="63"/>
                  </a:lnTo>
                  <a:lnTo>
                    <a:pt x="235" y="50"/>
                  </a:lnTo>
                  <a:lnTo>
                    <a:pt x="238" y="42"/>
                  </a:lnTo>
                  <a:lnTo>
                    <a:pt x="246" y="51"/>
                  </a:lnTo>
                  <a:lnTo>
                    <a:pt x="257" y="57"/>
                  </a:lnTo>
                  <a:lnTo>
                    <a:pt x="264" y="57"/>
                  </a:lnTo>
                  <a:lnTo>
                    <a:pt x="262" y="49"/>
                  </a:lnTo>
                  <a:lnTo>
                    <a:pt x="276" y="53"/>
                  </a:lnTo>
                  <a:lnTo>
                    <a:pt x="285" y="42"/>
                  </a:lnTo>
                  <a:lnTo>
                    <a:pt x="283" y="37"/>
                  </a:lnTo>
                  <a:lnTo>
                    <a:pt x="278" y="38"/>
                  </a:lnTo>
                  <a:lnTo>
                    <a:pt x="270" y="32"/>
                  </a:lnTo>
                  <a:lnTo>
                    <a:pt x="265" y="20"/>
                  </a:lnTo>
                  <a:lnTo>
                    <a:pt x="274" y="17"/>
                  </a:lnTo>
                  <a:lnTo>
                    <a:pt x="278" y="7"/>
                  </a:lnTo>
                  <a:lnTo>
                    <a:pt x="295" y="0"/>
                  </a:lnTo>
                  <a:lnTo>
                    <a:pt x="314" y="16"/>
                  </a:lnTo>
                  <a:lnTo>
                    <a:pt x="315" y="21"/>
                  </a:lnTo>
                  <a:lnTo>
                    <a:pt x="344" y="49"/>
                  </a:lnTo>
                  <a:lnTo>
                    <a:pt x="345" y="57"/>
                  </a:lnTo>
                  <a:lnTo>
                    <a:pt x="343" y="63"/>
                  </a:lnTo>
                  <a:lnTo>
                    <a:pt x="331" y="66"/>
                  </a:lnTo>
                  <a:lnTo>
                    <a:pt x="328" y="73"/>
                  </a:lnTo>
                  <a:lnTo>
                    <a:pt x="307" y="78"/>
                  </a:lnTo>
                  <a:lnTo>
                    <a:pt x="302" y="86"/>
                  </a:lnTo>
                  <a:lnTo>
                    <a:pt x="300" y="92"/>
                  </a:lnTo>
                  <a:lnTo>
                    <a:pt x="304" y="103"/>
                  </a:lnTo>
                  <a:lnTo>
                    <a:pt x="325" y="127"/>
                  </a:lnTo>
                  <a:lnTo>
                    <a:pt x="325" y="138"/>
                  </a:lnTo>
                  <a:lnTo>
                    <a:pt x="318" y="138"/>
                  </a:lnTo>
                  <a:lnTo>
                    <a:pt x="311" y="131"/>
                  </a:lnTo>
                  <a:lnTo>
                    <a:pt x="304" y="137"/>
                  </a:lnTo>
                  <a:lnTo>
                    <a:pt x="306" y="149"/>
                  </a:lnTo>
                  <a:lnTo>
                    <a:pt x="313" y="150"/>
                  </a:lnTo>
                  <a:lnTo>
                    <a:pt x="316" y="160"/>
                  </a:lnTo>
                  <a:lnTo>
                    <a:pt x="318" y="163"/>
                  </a:lnTo>
                  <a:lnTo>
                    <a:pt x="323" y="180"/>
                  </a:lnTo>
                  <a:lnTo>
                    <a:pt x="316" y="191"/>
                  </a:lnTo>
                  <a:lnTo>
                    <a:pt x="302" y="204"/>
                  </a:lnTo>
                  <a:lnTo>
                    <a:pt x="279" y="204"/>
                  </a:lnTo>
                  <a:lnTo>
                    <a:pt x="274" y="210"/>
                  </a:lnTo>
                  <a:lnTo>
                    <a:pt x="272" y="222"/>
                  </a:lnTo>
                  <a:lnTo>
                    <a:pt x="274" y="248"/>
                  </a:lnTo>
                  <a:lnTo>
                    <a:pt x="270" y="260"/>
                  </a:lnTo>
                  <a:lnTo>
                    <a:pt x="259" y="266"/>
                  </a:lnTo>
                  <a:lnTo>
                    <a:pt x="248" y="264"/>
                  </a:lnTo>
                  <a:lnTo>
                    <a:pt x="229" y="231"/>
                  </a:lnTo>
                  <a:lnTo>
                    <a:pt x="239" y="157"/>
                  </a:lnTo>
                  <a:lnTo>
                    <a:pt x="233" y="157"/>
                  </a:lnTo>
                  <a:lnTo>
                    <a:pt x="225" y="166"/>
                  </a:lnTo>
                  <a:lnTo>
                    <a:pt x="212" y="162"/>
                  </a:lnTo>
                  <a:lnTo>
                    <a:pt x="211" y="177"/>
                  </a:lnTo>
                  <a:lnTo>
                    <a:pt x="205" y="184"/>
                  </a:lnTo>
                  <a:lnTo>
                    <a:pt x="210" y="189"/>
                  </a:lnTo>
                  <a:lnTo>
                    <a:pt x="211" y="210"/>
                  </a:lnTo>
                  <a:lnTo>
                    <a:pt x="203" y="220"/>
                  </a:lnTo>
                  <a:lnTo>
                    <a:pt x="194" y="208"/>
                  </a:lnTo>
                  <a:lnTo>
                    <a:pt x="187" y="206"/>
                  </a:lnTo>
                  <a:lnTo>
                    <a:pt x="187" y="212"/>
                  </a:lnTo>
                  <a:lnTo>
                    <a:pt x="183" y="221"/>
                  </a:lnTo>
                  <a:lnTo>
                    <a:pt x="188" y="227"/>
                  </a:lnTo>
                  <a:lnTo>
                    <a:pt x="197" y="229"/>
                  </a:lnTo>
                  <a:lnTo>
                    <a:pt x="202" y="250"/>
                  </a:lnTo>
                  <a:lnTo>
                    <a:pt x="200" y="260"/>
                  </a:lnTo>
                  <a:lnTo>
                    <a:pt x="187" y="267"/>
                  </a:lnTo>
                  <a:lnTo>
                    <a:pt x="186" y="285"/>
                  </a:lnTo>
                  <a:lnTo>
                    <a:pt x="183" y="294"/>
                  </a:lnTo>
                  <a:lnTo>
                    <a:pt x="181" y="292"/>
                  </a:lnTo>
                  <a:lnTo>
                    <a:pt x="174" y="295"/>
                  </a:lnTo>
                  <a:lnTo>
                    <a:pt x="160" y="247"/>
                  </a:lnTo>
                  <a:lnTo>
                    <a:pt x="156" y="254"/>
                  </a:lnTo>
                  <a:lnTo>
                    <a:pt x="150" y="248"/>
                  </a:lnTo>
                  <a:lnTo>
                    <a:pt x="151" y="273"/>
                  </a:lnTo>
                  <a:lnTo>
                    <a:pt x="154" y="278"/>
                  </a:lnTo>
                  <a:lnTo>
                    <a:pt x="150" y="287"/>
                  </a:lnTo>
                  <a:lnTo>
                    <a:pt x="156" y="290"/>
                  </a:lnTo>
                  <a:lnTo>
                    <a:pt x="141" y="298"/>
                  </a:lnTo>
                  <a:lnTo>
                    <a:pt x="150" y="303"/>
                  </a:lnTo>
                  <a:lnTo>
                    <a:pt x="157" y="324"/>
                  </a:lnTo>
                  <a:lnTo>
                    <a:pt x="150" y="322"/>
                  </a:lnTo>
                  <a:lnTo>
                    <a:pt x="148" y="337"/>
                  </a:lnTo>
                  <a:lnTo>
                    <a:pt x="140" y="343"/>
                  </a:lnTo>
                  <a:lnTo>
                    <a:pt x="133" y="342"/>
                  </a:lnTo>
                  <a:lnTo>
                    <a:pt x="125" y="331"/>
                  </a:lnTo>
                  <a:lnTo>
                    <a:pt x="120" y="353"/>
                  </a:lnTo>
                  <a:lnTo>
                    <a:pt x="115" y="337"/>
                  </a:lnTo>
                  <a:lnTo>
                    <a:pt x="114" y="316"/>
                  </a:lnTo>
                  <a:lnTo>
                    <a:pt x="106" y="316"/>
                  </a:lnTo>
                  <a:lnTo>
                    <a:pt x="99" y="301"/>
                  </a:lnTo>
                  <a:lnTo>
                    <a:pt x="102" y="291"/>
                  </a:lnTo>
                  <a:lnTo>
                    <a:pt x="99" y="275"/>
                  </a:lnTo>
                  <a:lnTo>
                    <a:pt x="89" y="283"/>
                  </a:lnTo>
                  <a:lnTo>
                    <a:pt x="87" y="309"/>
                  </a:lnTo>
                  <a:lnTo>
                    <a:pt x="79" y="329"/>
                  </a:lnTo>
                  <a:lnTo>
                    <a:pt x="71" y="318"/>
                  </a:lnTo>
                  <a:lnTo>
                    <a:pt x="50" y="309"/>
                  </a:lnTo>
                  <a:lnTo>
                    <a:pt x="49" y="303"/>
                  </a:lnTo>
                  <a:lnTo>
                    <a:pt x="51" y="298"/>
                  </a:lnTo>
                  <a:lnTo>
                    <a:pt x="50" y="286"/>
                  </a:lnTo>
                  <a:lnTo>
                    <a:pt x="45" y="307"/>
                  </a:lnTo>
                  <a:lnTo>
                    <a:pt x="40" y="311"/>
                  </a:lnTo>
                  <a:lnTo>
                    <a:pt x="33" y="326"/>
                  </a:lnTo>
                  <a:lnTo>
                    <a:pt x="19" y="329"/>
                  </a:lnTo>
                  <a:lnTo>
                    <a:pt x="12" y="320"/>
                  </a:lnTo>
                  <a:lnTo>
                    <a:pt x="22" y="285"/>
                  </a:lnTo>
                  <a:lnTo>
                    <a:pt x="15" y="282"/>
                  </a:lnTo>
                  <a:lnTo>
                    <a:pt x="2" y="297"/>
                  </a:lnTo>
                  <a:lnTo>
                    <a:pt x="0" y="281"/>
                  </a:lnTo>
                  <a:lnTo>
                    <a:pt x="6" y="273"/>
                  </a:lnTo>
                  <a:lnTo>
                    <a:pt x="14" y="265"/>
                  </a:lnTo>
                  <a:lnTo>
                    <a:pt x="15" y="245"/>
                  </a:lnTo>
                  <a:lnTo>
                    <a:pt x="25" y="241"/>
                  </a:lnTo>
                  <a:lnTo>
                    <a:pt x="27" y="236"/>
                  </a:lnTo>
                  <a:lnTo>
                    <a:pt x="34" y="229"/>
                  </a:lnTo>
                  <a:lnTo>
                    <a:pt x="42" y="229"/>
                  </a:lnTo>
                  <a:lnTo>
                    <a:pt x="52" y="236"/>
                  </a:lnTo>
                  <a:lnTo>
                    <a:pt x="56" y="231"/>
                  </a:lnTo>
                  <a:lnTo>
                    <a:pt x="62" y="233"/>
                  </a:lnTo>
                  <a:lnTo>
                    <a:pt x="71" y="206"/>
                  </a:lnTo>
                  <a:lnTo>
                    <a:pt x="78" y="198"/>
                  </a:lnTo>
                  <a:lnTo>
                    <a:pt x="79" y="179"/>
                  </a:lnTo>
                  <a:lnTo>
                    <a:pt x="81" y="186"/>
                  </a:lnTo>
                  <a:lnTo>
                    <a:pt x="87" y="184"/>
                  </a:lnTo>
                  <a:lnTo>
                    <a:pt x="96" y="177"/>
                  </a:lnTo>
                  <a:lnTo>
                    <a:pt x="99" y="171"/>
                  </a:lnTo>
                  <a:lnTo>
                    <a:pt x="105" y="170"/>
                  </a:lnTo>
                  <a:lnTo>
                    <a:pt x="117" y="154"/>
                  </a:lnTo>
                  <a:lnTo>
                    <a:pt x="128" y="150"/>
                  </a:lnTo>
                  <a:lnTo>
                    <a:pt x="120" y="146"/>
                  </a:lnTo>
                  <a:lnTo>
                    <a:pt x="129" y="120"/>
                  </a:lnTo>
                  <a:lnTo>
                    <a:pt x="133" y="11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27" name="Freeform 1230"/>
            <p:cNvSpPr>
              <a:spLocks/>
            </p:cNvSpPr>
            <p:nvPr/>
          </p:nvSpPr>
          <p:spPr bwMode="auto">
            <a:xfrm>
              <a:off x="1944115" y="1438683"/>
              <a:ext cx="30253" cy="16735"/>
            </a:xfrm>
            <a:custGeom>
              <a:avLst/>
              <a:gdLst>
                <a:gd name="T0" fmla="*/ 0 w 62"/>
                <a:gd name="T1" fmla="*/ 0 h 36"/>
                <a:gd name="T2" fmla="*/ 0 w 62"/>
                <a:gd name="T3" fmla="*/ 0 h 36"/>
                <a:gd name="T4" fmla="*/ 0 w 62"/>
                <a:gd name="T5" fmla="*/ 0 h 36"/>
                <a:gd name="T6" fmla="*/ 0 w 62"/>
                <a:gd name="T7" fmla="*/ 0 h 36"/>
                <a:gd name="T8" fmla="*/ 0 w 62"/>
                <a:gd name="T9" fmla="*/ 0 h 36"/>
                <a:gd name="T10" fmla="*/ 0 w 62"/>
                <a:gd name="T11" fmla="*/ 0 h 36"/>
                <a:gd name="T12" fmla="*/ 0 w 62"/>
                <a:gd name="T13" fmla="*/ 0 h 36"/>
                <a:gd name="T14" fmla="*/ 0 w 62"/>
                <a:gd name="T15" fmla="*/ 0 h 36"/>
                <a:gd name="T16" fmla="*/ 0 w 62"/>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6"/>
                <a:gd name="T29" fmla="*/ 62 w 62"/>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6">
                  <a:moveTo>
                    <a:pt x="38" y="0"/>
                  </a:moveTo>
                  <a:lnTo>
                    <a:pt x="46" y="1"/>
                  </a:lnTo>
                  <a:lnTo>
                    <a:pt x="62" y="17"/>
                  </a:lnTo>
                  <a:lnTo>
                    <a:pt x="59" y="33"/>
                  </a:lnTo>
                  <a:lnTo>
                    <a:pt x="38" y="36"/>
                  </a:lnTo>
                  <a:lnTo>
                    <a:pt x="9" y="30"/>
                  </a:lnTo>
                  <a:lnTo>
                    <a:pt x="0" y="17"/>
                  </a:lnTo>
                  <a:lnTo>
                    <a:pt x="3" y="10"/>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8" name="Freeform 1231"/>
            <p:cNvSpPr>
              <a:spLocks/>
            </p:cNvSpPr>
            <p:nvPr/>
          </p:nvSpPr>
          <p:spPr bwMode="auto">
            <a:xfrm>
              <a:off x="1944115" y="1438683"/>
              <a:ext cx="30253" cy="16735"/>
            </a:xfrm>
            <a:custGeom>
              <a:avLst/>
              <a:gdLst>
                <a:gd name="T0" fmla="*/ 0 w 62"/>
                <a:gd name="T1" fmla="*/ 0 h 36"/>
                <a:gd name="T2" fmla="*/ 0 w 62"/>
                <a:gd name="T3" fmla="*/ 0 h 36"/>
                <a:gd name="T4" fmla="*/ 0 w 62"/>
                <a:gd name="T5" fmla="*/ 0 h 36"/>
                <a:gd name="T6" fmla="*/ 0 w 62"/>
                <a:gd name="T7" fmla="*/ 0 h 36"/>
                <a:gd name="T8" fmla="*/ 0 w 62"/>
                <a:gd name="T9" fmla="*/ 0 h 36"/>
                <a:gd name="T10" fmla="*/ 0 w 62"/>
                <a:gd name="T11" fmla="*/ 0 h 36"/>
                <a:gd name="T12" fmla="*/ 0 w 62"/>
                <a:gd name="T13" fmla="*/ 0 h 36"/>
                <a:gd name="T14" fmla="*/ 0 w 62"/>
                <a:gd name="T15" fmla="*/ 0 h 36"/>
                <a:gd name="T16" fmla="*/ 0 w 62"/>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6"/>
                <a:gd name="T29" fmla="*/ 62 w 62"/>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6">
                  <a:moveTo>
                    <a:pt x="38" y="0"/>
                  </a:moveTo>
                  <a:lnTo>
                    <a:pt x="46" y="1"/>
                  </a:lnTo>
                  <a:lnTo>
                    <a:pt x="62" y="17"/>
                  </a:lnTo>
                  <a:lnTo>
                    <a:pt x="59" y="33"/>
                  </a:lnTo>
                  <a:lnTo>
                    <a:pt x="38" y="36"/>
                  </a:lnTo>
                  <a:lnTo>
                    <a:pt x="9" y="30"/>
                  </a:lnTo>
                  <a:lnTo>
                    <a:pt x="0" y="17"/>
                  </a:lnTo>
                  <a:lnTo>
                    <a:pt x="3" y="10"/>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9" name="Freeform 1232"/>
            <p:cNvSpPr>
              <a:spLocks/>
            </p:cNvSpPr>
            <p:nvPr/>
          </p:nvSpPr>
          <p:spPr bwMode="auto">
            <a:xfrm>
              <a:off x="1977393" y="1313169"/>
              <a:ext cx="83194" cy="80887"/>
            </a:xfrm>
            <a:custGeom>
              <a:avLst/>
              <a:gdLst>
                <a:gd name="T0" fmla="*/ 0 w 171"/>
                <a:gd name="T1" fmla="*/ 0 h 168"/>
                <a:gd name="T2" fmla="*/ 0 w 171"/>
                <a:gd name="T3" fmla="*/ 0 h 168"/>
                <a:gd name="T4" fmla="*/ 0 w 171"/>
                <a:gd name="T5" fmla="*/ 0 h 168"/>
                <a:gd name="T6" fmla="*/ 0 w 171"/>
                <a:gd name="T7" fmla="*/ 0 h 168"/>
                <a:gd name="T8" fmla="*/ 0 w 171"/>
                <a:gd name="T9" fmla="*/ 0 h 168"/>
                <a:gd name="T10" fmla="*/ 0 w 171"/>
                <a:gd name="T11" fmla="*/ 0 h 168"/>
                <a:gd name="T12" fmla="*/ 0 w 171"/>
                <a:gd name="T13" fmla="*/ 0 h 168"/>
                <a:gd name="T14" fmla="*/ 0 w 171"/>
                <a:gd name="T15" fmla="*/ 0 h 168"/>
                <a:gd name="T16" fmla="*/ 0 w 171"/>
                <a:gd name="T17" fmla="*/ 0 h 168"/>
                <a:gd name="T18" fmla="*/ 0 w 171"/>
                <a:gd name="T19" fmla="*/ 0 h 168"/>
                <a:gd name="T20" fmla="*/ 0 w 171"/>
                <a:gd name="T21" fmla="*/ 0 h 168"/>
                <a:gd name="T22" fmla="*/ 0 w 171"/>
                <a:gd name="T23" fmla="*/ 0 h 168"/>
                <a:gd name="T24" fmla="*/ 0 w 171"/>
                <a:gd name="T25" fmla="*/ 0 h 168"/>
                <a:gd name="T26" fmla="*/ 0 w 171"/>
                <a:gd name="T27" fmla="*/ 0 h 168"/>
                <a:gd name="T28" fmla="*/ 0 w 171"/>
                <a:gd name="T29" fmla="*/ 0 h 168"/>
                <a:gd name="T30" fmla="*/ 0 w 171"/>
                <a:gd name="T31" fmla="*/ 0 h 168"/>
                <a:gd name="T32" fmla="*/ 0 w 171"/>
                <a:gd name="T33" fmla="*/ 0 h 168"/>
                <a:gd name="T34" fmla="*/ 0 w 171"/>
                <a:gd name="T35" fmla="*/ 0 h 168"/>
                <a:gd name="T36" fmla="*/ 0 w 171"/>
                <a:gd name="T37" fmla="*/ 0 h 168"/>
                <a:gd name="T38" fmla="*/ 0 w 171"/>
                <a:gd name="T39" fmla="*/ 0 h 168"/>
                <a:gd name="T40" fmla="*/ 0 w 171"/>
                <a:gd name="T41" fmla="*/ 0 h 168"/>
                <a:gd name="T42" fmla="*/ 0 w 171"/>
                <a:gd name="T43" fmla="*/ 0 h 168"/>
                <a:gd name="T44" fmla="*/ 0 w 171"/>
                <a:gd name="T45" fmla="*/ 0 h 168"/>
                <a:gd name="T46" fmla="*/ 0 w 171"/>
                <a:gd name="T47" fmla="*/ 0 h 168"/>
                <a:gd name="T48" fmla="*/ 0 w 171"/>
                <a:gd name="T49" fmla="*/ 0 h 168"/>
                <a:gd name="T50" fmla="*/ 0 w 171"/>
                <a:gd name="T51" fmla="*/ 0 h 168"/>
                <a:gd name="T52" fmla="*/ 0 w 171"/>
                <a:gd name="T53" fmla="*/ 0 h 168"/>
                <a:gd name="T54" fmla="*/ 0 w 171"/>
                <a:gd name="T55" fmla="*/ 0 h 168"/>
                <a:gd name="T56" fmla="*/ 0 w 171"/>
                <a:gd name="T57" fmla="*/ 0 h 168"/>
                <a:gd name="T58" fmla="*/ 0 w 171"/>
                <a:gd name="T59" fmla="*/ 0 h 168"/>
                <a:gd name="T60" fmla="*/ 0 w 171"/>
                <a:gd name="T61" fmla="*/ 0 h 168"/>
                <a:gd name="T62" fmla="*/ 0 w 171"/>
                <a:gd name="T63" fmla="*/ 0 h 168"/>
                <a:gd name="T64" fmla="*/ 0 w 171"/>
                <a:gd name="T65" fmla="*/ 0 h 168"/>
                <a:gd name="T66" fmla="*/ 0 w 171"/>
                <a:gd name="T67" fmla="*/ 0 h 168"/>
                <a:gd name="T68" fmla="*/ 0 w 171"/>
                <a:gd name="T69" fmla="*/ 0 h 168"/>
                <a:gd name="T70" fmla="*/ 0 w 171"/>
                <a:gd name="T71" fmla="*/ 0 h 168"/>
                <a:gd name="T72" fmla="*/ 0 w 171"/>
                <a:gd name="T73" fmla="*/ 0 h 168"/>
                <a:gd name="T74" fmla="*/ 0 w 171"/>
                <a:gd name="T75" fmla="*/ 0 h 168"/>
                <a:gd name="T76" fmla="*/ 0 w 171"/>
                <a:gd name="T77" fmla="*/ 0 h 168"/>
                <a:gd name="T78" fmla="*/ 0 w 171"/>
                <a:gd name="T79" fmla="*/ 0 h 168"/>
                <a:gd name="T80" fmla="*/ 0 w 171"/>
                <a:gd name="T81" fmla="*/ 0 h 168"/>
                <a:gd name="T82" fmla="*/ 0 w 171"/>
                <a:gd name="T83" fmla="*/ 0 h 168"/>
                <a:gd name="T84" fmla="*/ 0 w 171"/>
                <a:gd name="T85" fmla="*/ 0 h 168"/>
                <a:gd name="T86" fmla="*/ 0 w 171"/>
                <a:gd name="T87" fmla="*/ 0 h 168"/>
                <a:gd name="T88" fmla="*/ 0 w 171"/>
                <a:gd name="T89" fmla="*/ 0 h 168"/>
                <a:gd name="T90" fmla="*/ 0 w 171"/>
                <a:gd name="T91" fmla="*/ 0 h 168"/>
                <a:gd name="T92" fmla="*/ 0 w 171"/>
                <a:gd name="T93" fmla="*/ 0 h 168"/>
                <a:gd name="T94" fmla="*/ 0 w 171"/>
                <a:gd name="T95" fmla="*/ 0 h 168"/>
                <a:gd name="T96" fmla="*/ 0 w 171"/>
                <a:gd name="T97" fmla="*/ 0 h 168"/>
                <a:gd name="T98" fmla="*/ 0 w 171"/>
                <a:gd name="T99" fmla="*/ 0 h 168"/>
                <a:gd name="T100" fmla="*/ 0 w 171"/>
                <a:gd name="T101" fmla="*/ 0 h 168"/>
                <a:gd name="T102" fmla="*/ 0 w 171"/>
                <a:gd name="T103" fmla="*/ 0 h 168"/>
                <a:gd name="T104" fmla="*/ 0 w 171"/>
                <a:gd name="T105" fmla="*/ 0 h 168"/>
                <a:gd name="T106" fmla="*/ 0 w 171"/>
                <a:gd name="T107" fmla="*/ 0 h 168"/>
                <a:gd name="T108" fmla="*/ 0 w 171"/>
                <a:gd name="T109" fmla="*/ 0 h 168"/>
                <a:gd name="T110" fmla="*/ 0 w 171"/>
                <a:gd name="T111" fmla="*/ 0 h 168"/>
                <a:gd name="T112" fmla="*/ 0 w 171"/>
                <a:gd name="T113" fmla="*/ 0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1"/>
                <a:gd name="T172" fmla="*/ 0 h 168"/>
                <a:gd name="T173" fmla="*/ 171 w 17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1" h="168">
                  <a:moveTo>
                    <a:pt x="65" y="16"/>
                  </a:moveTo>
                  <a:lnTo>
                    <a:pt x="71" y="20"/>
                  </a:lnTo>
                  <a:lnTo>
                    <a:pt x="71" y="16"/>
                  </a:lnTo>
                  <a:lnTo>
                    <a:pt x="80" y="12"/>
                  </a:lnTo>
                  <a:lnTo>
                    <a:pt x="108" y="5"/>
                  </a:lnTo>
                  <a:lnTo>
                    <a:pt x="109" y="12"/>
                  </a:lnTo>
                  <a:lnTo>
                    <a:pt x="117" y="14"/>
                  </a:lnTo>
                  <a:lnTo>
                    <a:pt x="125" y="3"/>
                  </a:lnTo>
                  <a:lnTo>
                    <a:pt x="147" y="0"/>
                  </a:lnTo>
                  <a:lnTo>
                    <a:pt x="169" y="8"/>
                  </a:lnTo>
                  <a:lnTo>
                    <a:pt x="171" y="17"/>
                  </a:lnTo>
                  <a:lnTo>
                    <a:pt x="170" y="32"/>
                  </a:lnTo>
                  <a:lnTo>
                    <a:pt x="165" y="40"/>
                  </a:lnTo>
                  <a:lnTo>
                    <a:pt x="127" y="52"/>
                  </a:lnTo>
                  <a:lnTo>
                    <a:pt x="115" y="52"/>
                  </a:lnTo>
                  <a:lnTo>
                    <a:pt x="114" y="56"/>
                  </a:lnTo>
                  <a:lnTo>
                    <a:pt x="108" y="60"/>
                  </a:lnTo>
                  <a:lnTo>
                    <a:pt x="114" y="65"/>
                  </a:lnTo>
                  <a:lnTo>
                    <a:pt x="110" y="69"/>
                  </a:lnTo>
                  <a:lnTo>
                    <a:pt x="89" y="69"/>
                  </a:lnTo>
                  <a:lnTo>
                    <a:pt x="91" y="73"/>
                  </a:lnTo>
                  <a:lnTo>
                    <a:pt x="91" y="83"/>
                  </a:lnTo>
                  <a:lnTo>
                    <a:pt x="97" y="75"/>
                  </a:lnTo>
                  <a:lnTo>
                    <a:pt x="99" y="82"/>
                  </a:lnTo>
                  <a:lnTo>
                    <a:pt x="94" y="89"/>
                  </a:lnTo>
                  <a:lnTo>
                    <a:pt x="105" y="79"/>
                  </a:lnTo>
                  <a:lnTo>
                    <a:pt x="110" y="79"/>
                  </a:lnTo>
                  <a:lnTo>
                    <a:pt x="110" y="89"/>
                  </a:lnTo>
                  <a:lnTo>
                    <a:pt x="114" y="86"/>
                  </a:lnTo>
                  <a:lnTo>
                    <a:pt x="115" y="74"/>
                  </a:lnTo>
                  <a:lnTo>
                    <a:pt x="120" y="69"/>
                  </a:lnTo>
                  <a:lnTo>
                    <a:pt x="123" y="76"/>
                  </a:lnTo>
                  <a:lnTo>
                    <a:pt x="132" y="80"/>
                  </a:lnTo>
                  <a:lnTo>
                    <a:pt x="148" y="75"/>
                  </a:lnTo>
                  <a:lnTo>
                    <a:pt x="148" y="128"/>
                  </a:lnTo>
                  <a:lnTo>
                    <a:pt x="138" y="140"/>
                  </a:lnTo>
                  <a:lnTo>
                    <a:pt x="107" y="152"/>
                  </a:lnTo>
                  <a:lnTo>
                    <a:pt x="100" y="148"/>
                  </a:lnTo>
                  <a:lnTo>
                    <a:pt x="65" y="168"/>
                  </a:lnTo>
                  <a:lnTo>
                    <a:pt x="54" y="168"/>
                  </a:lnTo>
                  <a:lnTo>
                    <a:pt x="43" y="163"/>
                  </a:lnTo>
                  <a:lnTo>
                    <a:pt x="38" y="154"/>
                  </a:lnTo>
                  <a:lnTo>
                    <a:pt x="37" y="145"/>
                  </a:lnTo>
                  <a:lnTo>
                    <a:pt x="11" y="136"/>
                  </a:lnTo>
                  <a:lnTo>
                    <a:pt x="5" y="127"/>
                  </a:lnTo>
                  <a:lnTo>
                    <a:pt x="5" y="117"/>
                  </a:lnTo>
                  <a:lnTo>
                    <a:pt x="7" y="110"/>
                  </a:lnTo>
                  <a:lnTo>
                    <a:pt x="0" y="71"/>
                  </a:lnTo>
                  <a:lnTo>
                    <a:pt x="2" y="52"/>
                  </a:lnTo>
                  <a:lnTo>
                    <a:pt x="5" y="48"/>
                  </a:lnTo>
                  <a:lnTo>
                    <a:pt x="27" y="43"/>
                  </a:lnTo>
                  <a:lnTo>
                    <a:pt x="32" y="34"/>
                  </a:lnTo>
                  <a:lnTo>
                    <a:pt x="38" y="29"/>
                  </a:lnTo>
                  <a:lnTo>
                    <a:pt x="46" y="31"/>
                  </a:lnTo>
                  <a:lnTo>
                    <a:pt x="53" y="20"/>
                  </a:lnTo>
                  <a:lnTo>
                    <a:pt x="61" y="20"/>
                  </a:lnTo>
                  <a:lnTo>
                    <a:pt x="65" y="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0" name="Freeform 1233"/>
            <p:cNvSpPr>
              <a:spLocks/>
            </p:cNvSpPr>
            <p:nvPr/>
          </p:nvSpPr>
          <p:spPr bwMode="auto">
            <a:xfrm>
              <a:off x="1977393" y="1313169"/>
              <a:ext cx="83194" cy="80887"/>
            </a:xfrm>
            <a:custGeom>
              <a:avLst/>
              <a:gdLst>
                <a:gd name="T0" fmla="*/ 0 w 171"/>
                <a:gd name="T1" fmla="*/ 0 h 168"/>
                <a:gd name="T2" fmla="*/ 0 w 171"/>
                <a:gd name="T3" fmla="*/ 0 h 168"/>
                <a:gd name="T4" fmla="*/ 0 w 171"/>
                <a:gd name="T5" fmla="*/ 0 h 168"/>
                <a:gd name="T6" fmla="*/ 0 w 171"/>
                <a:gd name="T7" fmla="*/ 0 h 168"/>
                <a:gd name="T8" fmla="*/ 0 w 171"/>
                <a:gd name="T9" fmla="*/ 0 h 168"/>
                <a:gd name="T10" fmla="*/ 0 w 171"/>
                <a:gd name="T11" fmla="*/ 0 h 168"/>
                <a:gd name="T12" fmla="*/ 0 w 171"/>
                <a:gd name="T13" fmla="*/ 0 h 168"/>
                <a:gd name="T14" fmla="*/ 0 w 171"/>
                <a:gd name="T15" fmla="*/ 0 h 168"/>
                <a:gd name="T16" fmla="*/ 0 w 171"/>
                <a:gd name="T17" fmla="*/ 0 h 168"/>
                <a:gd name="T18" fmla="*/ 0 w 171"/>
                <a:gd name="T19" fmla="*/ 0 h 168"/>
                <a:gd name="T20" fmla="*/ 0 w 171"/>
                <a:gd name="T21" fmla="*/ 0 h 168"/>
                <a:gd name="T22" fmla="*/ 0 w 171"/>
                <a:gd name="T23" fmla="*/ 0 h 168"/>
                <a:gd name="T24" fmla="*/ 0 w 171"/>
                <a:gd name="T25" fmla="*/ 0 h 168"/>
                <a:gd name="T26" fmla="*/ 0 w 171"/>
                <a:gd name="T27" fmla="*/ 0 h 168"/>
                <a:gd name="T28" fmla="*/ 0 w 171"/>
                <a:gd name="T29" fmla="*/ 0 h 168"/>
                <a:gd name="T30" fmla="*/ 0 w 171"/>
                <a:gd name="T31" fmla="*/ 0 h 168"/>
                <a:gd name="T32" fmla="*/ 0 w 171"/>
                <a:gd name="T33" fmla="*/ 0 h 168"/>
                <a:gd name="T34" fmla="*/ 0 w 171"/>
                <a:gd name="T35" fmla="*/ 0 h 168"/>
                <a:gd name="T36" fmla="*/ 0 w 171"/>
                <a:gd name="T37" fmla="*/ 0 h 168"/>
                <a:gd name="T38" fmla="*/ 0 w 171"/>
                <a:gd name="T39" fmla="*/ 0 h 168"/>
                <a:gd name="T40" fmla="*/ 0 w 171"/>
                <a:gd name="T41" fmla="*/ 0 h 168"/>
                <a:gd name="T42" fmla="*/ 0 w 171"/>
                <a:gd name="T43" fmla="*/ 0 h 168"/>
                <a:gd name="T44" fmla="*/ 0 w 171"/>
                <a:gd name="T45" fmla="*/ 0 h 168"/>
                <a:gd name="T46" fmla="*/ 0 w 171"/>
                <a:gd name="T47" fmla="*/ 0 h 168"/>
                <a:gd name="T48" fmla="*/ 0 w 171"/>
                <a:gd name="T49" fmla="*/ 0 h 168"/>
                <a:gd name="T50" fmla="*/ 0 w 171"/>
                <a:gd name="T51" fmla="*/ 0 h 168"/>
                <a:gd name="T52" fmla="*/ 0 w 171"/>
                <a:gd name="T53" fmla="*/ 0 h 168"/>
                <a:gd name="T54" fmla="*/ 0 w 171"/>
                <a:gd name="T55" fmla="*/ 0 h 168"/>
                <a:gd name="T56" fmla="*/ 0 w 171"/>
                <a:gd name="T57" fmla="*/ 0 h 168"/>
                <a:gd name="T58" fmla="*/ 0 w 171"/>
                <a:gd name="T59" fmla="*/ 0 h 168"/>
                <a:gd name="T60" fmla="*/ 0 w 171"/>
                <a:gd name="T61" fmla="*/ 0 h 168"/>
                <a:gd name="T62" fmla="*/ 0 w 171"/>
                <a:gd name="T63" fmla="*/ 0 h 168"/>
                <a:gd name="T64" fmla="*/ 0 w 171"/>
                <a:gd name="T65" fmla="*/ 0 h 168"/>
                <a:gd name="T66" fmla="*/ 0 w 171"/>
                <a:gd name="T67" fmla="*/ 0 h 168"/>
                <a:gd name="T68" fmla="*/ 0 w 171"/>
                <a:gd name="T69" fmla="*/ 0 h 168"/>
                <a:gd name="T70" fmla="*/ 0 w 171"/>
                <a:gd name="T71" fmla="*/ 0 h 168"/>
                <a:gd name="T72" fmla="*/ 0 w 171"/>
                <a:gd name="T73" fmla="*/ 0 h 168"/>
                <a:gd name="T74" fmla="*/ 0 w 171"/>
                <a:gd name="T75" fmla="*/ 0 h 168"/>
                <a:gd name="T76" fmla="*/ 0 w 171"/>
                <a:gd name="T77" fmla="*/ 0 h 168"/>
                <a:gd name="T78" fmla="*/ 0 w 171"/>
                <a:gd name="T79" fmla="*/ 0 h 168"/>
                <a:gd name="T80" fmla="*/ 0 w 171"/>
                <a:gd name="T81" fmla="*/ 0 h 168"/>
                <a:gd name="T82" fmla="*/ 0 w 171"/>
                <a:gd name="T83" fmla="*/ 0 h 168"/>
                <a:gd name="T84" fmla="*/ 0 w 171"/>
                <a:gd name="T85" fmla="*/ 0 h 168"/>
                <a:gd name="T86" fmla="*/ 0 w 171"/>
                <a:gd name="T87" fmla="*/ 0 h 168"/>
                <a:gd name="T88" fmla="*/ 0 w 171"/>
                <a:gd name="T89" fmla="*/ 0 h 168"/>
                <a:gd name="T90" fmla="*/ 0 w 171"/>
                <a:gd name="T91" fmla="*/ 0 h 168"/>
                <a:gd name="T92" fmla="*/ 0 w 171"/>
                <a:gd name="T93" fmla="*/ 0 h 168"/>
                <a:gd name="T94" fmla="*/ 0 w 171"/>
                <a:gd name="T95" fmla="*/ 0 h 168"/>
                <a:gd name="T96" fmla="*/ 0 w 171"/>
                <a:gd name="T97" fmla="*/ 0 h 168"/>
                <a:gd name="T98" fmla="*/ 0 w 171"/>
                <a:gd name="T99" fmla="*/ 0 h 168"/>
                <a:gd name="T100" fmla="*/ 0 w 171"/>
                <a:gd name="T101" fmla="*/ 0 h 168"/>
                <a:gd name="T102" fmla="*/ 0 w 171"/>
                <a:gd name="T103" fmla="*/ 0 h 168"/>
                <a:gd name="T104" fmla="*/ 0 w 171"/>
                <a:gd name="T105" fmla="*/ 0 h 168"/>
                <a:gd name="T106" fmla="*/ 0 w 171"/>
                <a:gd name="T107" fmla="*/ 0 h 168"/>
                <a:gd name="T108" fmla="*/ 0 w 171"/>
                <a:gd name="T109" fmla="*/ 0 h 168"/>
                <a:gd name="T110" fmla="*/ 0 w 171"/>
                <a:gd name="T111" fmla="*/ 0 h 168"/>
                <a:gd name="T112" fmla="*/ 0 w 171"/>
                <a:gd name="T113" fmla="*/ 0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1"/>
                <a:gd name="T172" fmla="*/ 0 h 168"/>
                <a:gd name="T173" fmla="*/ 171 w 17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1" h="168">
                  <a:moveTo>
                    <a:pt x="65" y="16"/>
                  </a:moveTo>
                  <a:lnTo>
                    <a:pt x="71" y="20"/>
                  </a:lnTo>
                  <a:lnTo>
                    <a:pt x="71" y="16"/>
                  </a:lnTo>
                  <a:lnTo>
                    <a:pt x="80" y="12"/>
                  </a:lnTo>
                  <a:lnTo>
                    <a:pt x="108" y="5"/>
                  </a:lnTo>
                  <a:lnTo>
                    <a:pt x="109" y="12"/>
                  </a:lnTo>
                  <a:lnTo>
                    <a:pt x="117" y="14"/>
                  </a:lnTo>
                  <a:lnTo>
                    <a:pt x="125" y="3"/>
                  </a:lnTo>
                  <a:lnTo>
                    <a:pt x="147" y="0"/>
                  </a:lnTo>
                  <a:lnTo>
                    <a:pt x="169" y="8"/>
                  </a:lnTo>
                  <a:lnTo>
                    <a:pt x="171" y="17"/>
                  </a:lnTo>
                  <a:lnTo>
                    <a:pt x="170" y="32"/>
                  </a:lnTo>
                  <a:lnTo>
                    <a:pt x="165" y="40"/>
                  </a:lnTo>
                  <a:lnTo>
                    <a:pt x="127" y="52"/>
                  </a:lnTo>
                  <a:lnTo>
                    <a:pt x="115" y="52"/>
                  </a:lnTo>
                  <a:lnTo>
                    <a:pt x="114" y="56"/>
                  </a:lnTo>
                  <a:lnTo>
                    <a:pt x="108" y="60"/>
                  </a:lnTo>
                  <a:lnTo>
                    <a:pt x="114" y="65"/>
                  </a:lnTo>
                  <a:lnTo>
                    <a:pt x="110" y="69"/>
                  </a:lnTo>
                  <a:lnTo>
                    <a:pt x="89" y="69"/>
                  </a:lnTo>
                  <a:lnTo>
                    <a:pt x="91" y="73"/>
                  </a:lnTo>
                  <a:lnTo>
                    <a:pt x="91" y="83"/>
                  </a:lnTo>
                  <a:lnTo>
                    <a:pt x="97" y="75"/>
                  </a:lnTo>
                  <a:lnTo>
                    <a:pt x="99" y="82"/>
                  </a:lnTo>
                  <a:lnTo>
                    <a:pt x="94" y="89"/>
                  </a:lnTo>
                  <a:lnTo>
                    <a:pt x="105" y="79"/>
                  </a:lnTo>
                  <a:lnTo>
                    <a:pt x="110" y="79"/>
                  </a:lnTo>
                  <a:lnTo>
                    <a:pt x="110" y="89"/>
                  </a:lnTo>
                  <a:lnTo>
                    <a:pt x="114" y="86"/>
                  </a:lnTo>
                  <a:lnTo>
                    <a:pt x="115" y="74"/>
                  </a:lnTo>
                  <a:lnTo>
                    <a:pt x="120" y="69"/>
                  </a:lnTo>
                  <a:lnTo>
                    <a:pt x="123" y="76"/>
                  </a:lnTo>
                  <a:lnTo>
                    <a:pt x="132" y="80"/>
                  </a:lnTo>
                  <a:lnTo>
                    <a:pt x="148" y="75"/>
                  </a:lnTo>
                  <a:lnTo>
                    <a:pt x="148" y="128"/>
                  </a:lnTo>
                  <a:lnTo>
                    <a:pt x="138" y="140"/>
                  </a:lnTo>
                  <a:lnTo>
                    <a:pt x="107" y="152"/>
                  </a:lnTo>
                  <a:lnTo>
                    <a:pt x="100" y="148"/>
                  </a:lnTo>
                  <a:lnTo>
                    <a:pt x="65" y="168"/>
                  </a:lnTo>
                  <a:lnTo>
                    <a:pt x="54" y="168"/>
                  </a:lnTo>
                  <a:lnTo>
                    <a:pt x="43" y="163"/>
                  </a:lnTo>
                  <a:lnTo>
                    <a:pt x="38" y="154"/>
                  </a:lnTo>
                  <a:lnTo>
                    <a:pt x="37" y="145"/>
                  </a:lnTo>
                  <a:lnTo>
                    <a:pt x="11" y="136"/>
                  </a:lnTo>
                  <a:lnTo>
                    <a:pt x="5" y="127"/>
                  </a:lnTo>
                  <a:lnTo>
                    <a:pt x="5" y="117"/>
                  </a:lnTo>
                  <a:lnTo>
                    <a:pt x="7" y="110"/>
                  </a:lnTo>
                  <a:lnTo>
                    <a:pt x="0" y="71"/>
                  </a:lnTo>
                  <a:lnTo>
                    <a:pt x="2" y="52"/>
                  </a:lnTo>
                  <a:lnTo>
                    <a:pt x="5" y="48"/>
                  </a:lnTo>
                  <a:lnTo>
                    <a:pt x="27" y="43"/>
                  </a:lnTo>
                  <a:lnTo>
                    <a:pt x="32" y="34"/>
                  </a:lnTo>
                  <a:lnTo>
                    <a:pt x="38" y="29"/>
                  </a:lnTo>
                  <a:lnTo>
                    <a:pt x="46" y="31"/>
                  </a:lnTo>
                  <a:lnTo>
                    <a:pt x="53" y="20"/>
                  </a:lnTo>
                  <a:lnTo>
                    <a:pt x="61" y="20"/>
                  </a:lnTo>
                  <a:lnTo>
                    <a:pt x="65" y="1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1" name="Freeform 1234"/>
            <p:cNvSpPr>
              <a:spLocks/>
            </p:cNvSpPr>
            <p:nvPr/>
          </p:nvSpPr>
          <p:spPr bwMode="auto">
            <a:xfrm>
              <a:off x="1938064" y="1317354"/>
              <a:ext cx="33278" cy="39049"/>
            </a:xfrm>
            <a:custGeom>
              <a:avLst/>
              <a:gdLst>
                <a:gd name="T0" fmla="*/ 0 w 68"/>
                <a:gd name="T1" fmla="*/ 0 h 78"/>
                <a:gd name="T2" fmla="*/ 0 w 68"/>
                <a:gd name="T3" fmla="*/ 0 h 78"/>
                <a:gd name="T4" fmla="*/ 0 w 68"/>
                <a:gd name="T5" fmla="*/ 0 h 78"/>
                <a:gd name="T6" fmla="*/ 0 w 68"/>
                <a:gd name="T7" fmla="*/ 0 h 78"/>
                <a:gd name="T8" fmla="*/ 0 w 68"/>
                <a:gd name="T9" fmla="*/ 0 h 78"/>
                <a:gd name="T10" fmla="*/ 0 w 68"/>
                <a:gd name="T11" fmla="*/ 0 h 78"/>
                <a:gd name="T12" fmla="*/ 0 w 68"/>
                <a:gd name="T13" fmla="*/ 0 h 78"/>
                <a:gd name="T14" fmla="*/ 0 w 68"/>
                <a:gd name="T15" fmla="*/ 0 h 78"/>
                <a:gd name="T16" fmla="*/ 0 w 68"/>
                <a:gd name="T17" fmla="*/ 0 h 78"/>
                <a:gd name="T18" fmla="*/ 0 w 68"/>
                <a:gd name="T19" fmla="*/ 0 h 78"/>
                <a:gd name="T20" fmla="*/ 0 w 68"/>
                <a:gd name="T21" fmla="*/ 0 h 78"/>
                <a:gd name="T22" fmla="*/ 0 w 68"/>
                <a:gd name="T23" fmla="*/ 0 h 78"/>
                <a:gd name="T24" fmla="*/ 0 w 68"/>
                <a:gd name="T25" fmla="*/ 0 h 78"/>
                <a:gd name="T26" fmla="*/ 0 w 68"/>
                <a:gd name="T27" fmla="*/ 0 h 78"/>
                <a:gd name="T28" fmla="*/ 0 w 68"/>
                <a:gd name="T29" fmla="*/ 0 h 78"/>
                <a:gd name="T30" fmla="*/ 0 w 68"/>
                <a:gd name="T31" fmla="*/ 0 h 78"/>
                <a:gd name="T32" fmla="*/ 0 w 68"/>
                <a:gd name="T33" fmla="*/ 0 h 78"/>
                <a:gd name="T34" fmla="*/ 0 w 68"/>
                <a:gd name="T35" fmla="*/ 0 h 78"/>
                <a:gd name="T36" fmla="*/ 0 w 68"/>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78"/>
                <a:gd name="T59" fmla="*/ 68 w 68"/>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78">
                  <a:moveTo>
                    <a:pt x="5" y="23"/>
                  </a:moveTo>
                  <a:lnTo>
                    <a:pt x="12" y="20"/>
                  </a:lnTo>
                  <a:lnTo>
                    <a:pt x="15" y="24"/>
                  </a:lnTo>
                  <a:lnTo>
                    <a:pt x="15" y="16"/>
                  </a:lnTo>
                  <a:lnTo>
                    <a:pt x="18" y="8"/>
                  </a:lnTo>
                  <a:lnTo>
                    <a:pt x="31" y="0"/>
                  </a:lnTo>
                  <a:lnTo>
                    <a:pt x="34" y="5"/>
                  </a:lnTo>
                  <a:lnTo>
                    <a:pt x="32" y="11"/>
                  </a:lnTo>
                  <a:lnTo>
                    <a:pt x="35" y="19"/>
                  </a:lnTo>
                  <a:lnTo>
                    <a:pt x="64" y="46"/>
                  </a:lnTo>
                  <a:lnTo>
                    <a:pt x="68" y="58"/>
                  </a:lnTo>
                  <a:lnTo>
                    <a:pt x="62" y="69"/>
                  </a:lnTo>
                  <a:lnTo>
                    <a:pt x="39" y="78"/>
                  </a:lnTo>
                  <a:lnTo>
                    <a:pt x="27" y="66"/>
                  </a:lnTo>
                  <a:lnTo>
                    <a:pt x="16" y="44"/>
                  </a:lnTo>
                  <a:lnTo>
                    <a:pt x="10" y="44"/>
                  </a:lnTo>
                  <a:lnTo>
                    <a:pt x="6" y="31"/>
                  </a:lnTo>
                  <a:lnTo>
                    <a:pt x="0" y="25"/>
                  </a:lnTo>
                  <a:lnTo>
                    <a:pt x="5" y="2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2" name="Freeform 1235"/>
            <p:cNvSpPr>
              <a:spLocks/>
            </p:cNvSpPr>
            <p:nvPr/>
          </p:nvSpPr>
          <p:spPr bwMode="auto">
            <a:xfrm>
              <a:off x="1938064" y="1317354"/>
              <a:ext cx="33278" cy="39049"/>
            </a:xfrm>
            <a:custGeom>
              <a:avLst/>
              <a:gdLst>
                <a:gd name="T0" fmla="*/ 0 w 68"/>
                <a:gd name="T1" fmla="*/ 0 h 78"/>
                <a:gd name="T2" fmla="*/ 0 w 68"/>
                <a:gd name="T3" fmla="*/ 0 h 78"/>
                <a:gd name="T4" fmla="*/ 0 w 68"/>
                <a:gd name="T5" fmla="*/ 0 h 78"/>
                <a:gd name="T6" fmla="*/ 0 w 68"/>
                <a:gd name="T7" fmla="*/ 0 h 78"/>
                <a:gd name="T8" fmla="*/ 0 w 68"/>
                <a:gd name="T9" fmla="*/ 0 h 78"/>
                <a:gd name="T10" fmla="*/ 0 w 68"/>
                <a:gd name="T11" fmla="*/ 0 h 78"/>
                <a:gd name="T12" fmla="*/ 0 w 68"/>
                <a:gd name="T13" fmla="*/ 0 h 78"/>
                <a:gd name="T14" fmla="*/ 0 w 68"/>
                <a:gd name="T15" fmla="*/ 0 h 78"/>
                <a:gd name="T16" fmla="*/ 0 w 68"/>
                <a:gd name="T17" fmla="*/ 0 h 78"/>
                <a:gd name="T18" fmla="*/ 0 w 68"/>
                <a:gd name="T19" fmla="*/ 0 h 78"/>
                <a:gd name="T20" fmla="*/ 0 w 68"/>
                <a:gd name="T21" fmla="*/ 0 h 78"/>
                <a:gd name="T22" fmla="*/ 0 w 68"/>
                <a:gd name="T23" fmla="*/ 0 h 78"/>
                <a:gd name="T24" fmla="*/ 0 w 68"/>
                <a:gd name="T25" fmla="*/ 0 h 78"/>
                <a:gd name="T26" fmla="*/ 0 w 68"/>
                <a:gd name="T27" fmla="*/ 0 h 78"/>
                <a:gd name="T28" fmla="*/ 0 w 68"/>
                <a:gd name="T29" fmla="*/ 0 h 78"/>
                <a:gd name="T30" fmla="*/ 0 w 68"/>
                <a:gd name="T31" fmla="*/ 0 h 78"/>
                <a:gd name="T32" fmla="*/ 0 w 68"/>
                <a:gd name="T33" fmla="*/ 0 h 78"/>
                <a:gd name="T34" fmla="*/ 0 w 68"/>
                <a:gd name="T35" fmla="*/ 0 h 78"/>
                <a:gd name="T36" fmla="*/ 0 w 68"/>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78"/>
                <a:gd name="T59" fmla="*/ 68 w 68"/>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78">
                  <a:moveTo>
                    <a:pt x="5" y="23"/>
                  </a:moveTo>
                  <a:lnTo>
                    <a:pt x="12" y="20"/>
                  </a:lnTo>
                  <a:lnTo>
                    <a:pt x="15" y="24"/>
                  </a:lnTo>
                  <a:lnTo>
                    <a:pt x="15" y="16"/>
                  </a:lnTo>
                  <a:lnTo>
                    <a:pt x="18" y="8"/>
                  </a:lnTo>
                  <a:lnTo>
                    <a:pt x="31" y="0"/>
                  </a:lnTo>
                  <a:lnTo>
                    <a:pt x="34" y="5"/>
                  </a:lnTo>
                  <a:lnTo>
                    <a:pt x="32" y="11"/>
                  </a:lnTo>
                  <a:lnTo>
                    <a:pt x="35" y="19"/>
                  </a:lnTo>
                  <a:lnTo>
                    <a:pt x="64" y="46"/>
                  </a:lnTo>
                  <a:lnTo>
                    <a:pt x="68" y="58"/>
                  </a:lnTo>
                  <a:lnTo>
                    <a:pt x="62" y="69"/>
                  </a:lnTo>
                  <a:lnTo>
                    <a:pt x="39" y="78"/>
                  </a:lnTo>
                  <a:lnTo>
                    <a:pt x="27" y="66"/>
                  </a:lnTo>
                  <a:lnTo>
                    <a:pt x="16" y="44"/>
                  </a:lnTo>
                  <a:lnTo>
                    <a:pt x="10" y="44"/>
                  </a:lnTo>
                  <a:lnTo>
                    <a:pt x="6" y="31"/>
                  </a:lnTo>
                  <a:lnTo>
                    <a:pt x="0" y="25"/>
                  </a:lnTo>
                  <a:lnTo>
                    <a:pt x="5" y="2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3" name="Freeform 1236"/>
            <p:cNvSpPr>
              <a:spLocks/>
            </p:cNvSpPr>
            <p:nvPr/>
          </p:nvSpPr>
          <p:spPr bwMode="auto">
            <a:xfrm>
              <a:off x="1977393" y="1242045"/>
              <a:ext cx="90758" cy="52995"/>
            </a:xfrm>
            <a:custGeom>
              <a:avLst/>
              <a:gdLst>
                <a:gd name="T0" fmla="*/ 0 w 184"/>
                <a:gd name="T1" fmla="*/ 0 h 113"/>
                <a:gd name="T2" fmla="*/ 0 w 184"/>
                <a:gd name="T3" fmla="*/ 0 h 113"/>
                <a:gd name="T4" fmla="*/ 0 w 184"/>
                <a:gd name="T5" fmla="*/ 0 h 113"/>
                <a:gd name="T6" fmla="*/ 0 w 184"/>
                <a:gd name="T7" fmla="*/ 0 h 113"/>
                <a:gd name="T8" fmla="*/ 0 w 184"/>
                <a:gd name="T9" fmla="*/ 0 h 113"/>
                <a:gd name="T10" fmla="*/ 0 w 184"/>
                <a:gd name="T11" fmla="*/ 0 h 113"/>
                <a:gd name="T12" fmla="*/ 0 w 184"/>
                <a:gd name="T13" fmla="*/ 0 h 113"/>
                <a:gd name="T14" fmla="*/ 0 w 184"/>
                <a:gd name="T15" fmla="*/ 0 h 113"/>
                <a:gd name="T16" fmla="*/ 0 w 184"/>
                <a:gd name="T17" fmla="*/ 0 h 113"/>
                <a:gd name="T18" fmla="*/ 0 w 184"/>
                <a:gd name="T19" fmla="*/ 0 h 113"/>
                <a:gd name="T20" fmla="*/ 0 w 184"/>
                <a:gd name="T21" fmla="*/ 0 h 113"/>
                <a:gd name="T22" fmla="*/ 0 w 184"/>
                <a:gd name="T23" fmla="*/ 0 h 113"/>
                <a:gd name="T24" fmla="*/ 0 w 184"/>
                <a:gd name="T25" fmla="*/ 0 h 113"/>
                <a:gd name="T26" fmla="*/ 0 w 184"/>
                <a:gd name="T27" fmla="*/ 0 h 113"/>
                <a:gd name="T28" fmla="*/ 0 w 184"/>
                <a:gd name="T29" fmla="*/ 0 h 113"/>
                <a:gd name="T30" fmla="*/ 0 w 184"/>
                <a:gd name="T31" fmla="*/ 0 h 113"/>
                <a:gd name="T32" fmla="*/ 0 w 184"/>
                <a:gd name="T33" fmla="*/ 0 h 113"/>
                <a:gd name="T34" fmla="*/ 0 w 184"/>
                <a:gd name="T35" fmla="*/ 0 h 113"/>
                <a:gd name="T36" fmla="*/ 0 w 184"/>
                <a:gd name="T37" fmla="*/ 0 h 113"/>
                <a:gd name="T38" fmla="*/ 0 w 184"/>
                <a:gd name="T39" fmla="*/ 0 h 113"/>
                <a:gd name="T40" fmla="*/ 0 w 184"/>
                <a:gd name="T41" fmla="*/ 0 h 113"/>
                <a:gd name="T42" fmla="*/ 0 w 184"/>
                <a:gd name="T43" fmla="*/ 0 h 113"/>
                <a:gd name="T44" fmla="*/ 0 w 184"/>
                <a:gd name="T45" fmla="*/ 0 h 113"/>
                <a:gd name="T46" fmla="*/ 0 w 184"/>
                <a:gd name="T47" fmla="*/ 0 h 113"/>
                <a:gd name="T48" fmla="*/ 0 w 184"/>
                <a:gd name="T49" fmla="*/ 0 h 113"/>
                <a:gd name="T50" fmla="*/ 0 w 184"/>
                <a:gd name="T51" fmla="*/ 0 h 113"/>
                <a:gd name="T52" fmla="*/ 0 w 184"/>
                <a:gd name="T53" fmla="*/ 0 h 113"/>
                <a:gd name="T54" fmla="*/ 0 w 184"/>
                <a:gd name="T55" fmla="*/ 0 h 113"/>
                <a:gd name="T56" fmla="*/ 0 w 184"/>
                <a:gd name="T57" fmla="*/ 0 h 113"/>
                <a:gd name="T58" fmla="*/ 0 w 184"/>
                <a:gd name="T59" fmla="*/ 0 h 113"/>
                <a:gd name="T60" fmla="*/ 0 w 184"/>
                <a:gd name="T61" fmla="*/ 0 h 113"/>
                <a:gd name="T62" fmla="*/ 0 w 184"/>
                <a:gd name="T63" fmla="*/ 0 h 113"/>
                <a:gd name="T64" fmla="*/ 0 w 184"/>
                <a:gd name="T65" fmla="*/ 0 h 113"/>
                <a:gd name="T66" fmla="*/ 0 w 184"/>
                <a:gd name="T67" fmla="*/ 0 h 113"/>
                <a:gd name="T68" fmla="*/ 0 w 184"/>
                <a:gd name="T69" fmla="*/ 0 h 113"/>
                <a:gd name="T70" fmla="*/ 0 w 184"/>
                <a:gd name="T71" fmla="*/ 0 h 113"/>
                <a:gd name="T72" fmla="*/ 0 w 184"/>
                <a:gd name="T73" fmla="*/ 0 h 113"/>
                <a:gd name="T74" fmla="*/ 0 w 184"/>
                <a:gd name="T75" fmla="*/ 0 h 113"/>
                <a:gd name="T76" fmla="*/ 0 w 184"/>
                <a:gd name="T77" fmla="*/ 0 h 113"/>
                <a:gd name="T78" fmla="*/ 0 w 184"/>
                <a:gd name="T79" fmla="*/ 0 h 113"/>
                <a:gd name="T80" fmla="*/ 0 w 184"/>
                <a:gd name="T81" fmla="*/ 0 h 113"/>
                <a:gd name="T82" fmla="*/ 0 w 184"/>
                <a:gd name="T83" fmla="*/ 0 h 113"/>
                <a:gd name="T84" fmla="*/ 0 w 184"/>
                <a:gd name="T85" fmla="*/ 0 h 113"/>
                <a:gd name="T86" fmla="*/ 0 w 184"/>
                <a:gd name="T87" fmla="*/ 0 h 113"/>
                <a:gd name="T88" fmla="*/ 0 w 184"/>
                <a:gd name="T89" fmla="*/ 0 h 113"/>
                <a:gd name="T90" fmla="*/ 0 w 184"/>
                <a:gd name="T91" fmla="*/ 0 h 113"/>
                <a:gd name="T92" fmla="*/ 0 w 184"/>
                <a:gd name="T93" fmla="*/ 0 h 113"/>
                <a:gd name="T94" fmla="*/ 0 w 184"/>
                <a:gd name="T95" fmla="*/ 0 h 113"/>
                <a:gd name="T96" fmla="*/ 0 w 184"/>
                <a:gd name="T97" fmla="*/ 0 h 113"/>
                <a:gd name="T98" fmla="*/ 0 w 184"/>
                <a:gd name="T99" fmla="*/ 0 h 113"/>
                <a:gd name="T100" fmla="*/ 0 w 184"/>
                <a:gd name="T101" fmla="*/ 0 h 113"/>
                <a:gd name="T102" fmla="*/ 0 w 184"/>
                <a:gd name="T103" fmla="*/ 0 h 113"/>
                <a:gd name="T104" fmla="*/ 0 w 184"/>
                <a:gd name="T105" fmla="*/ 0 h 113"/>
                <a:gd name="T106" fmla="*/ 0 w 184"/>
                <a:gd name="T107" fmla="*/ 0 h 1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3"/>
                <a:gd name="T164" fmla="*/ 184 w 184"/>
                <a:gd name="T165" fmla="*/ 113 h 1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3">
                  <a:moveTo>
                    <a:pt x="158" y="26"/>
                  </a:moveTo>
                  <a:lnTo>
                    <a:pt x="160" y="25"/>
                  </a:lnTo>
                  <a:lnTo>
                    <a:pt x="164" y="38"/>
                  </a:lnTo>
                  <a:lnTo>
                    <a:pt x="177" y="40"/>
                  </a:lnTo>
                  <a:lnTo>
                    <a:pt x="178" y="47"/>
                  </a:lnTo>
                  <a:lnTo>
                    <a:pt x="184" y="55"/>
                  </a:lnTo>
                  <a:lnTo>
                    <a:pt x="184" y="99"/>
                  </a:lnTo>
                  <a:lnTo>
                    <a:pt x="178" y="104"/>
                  </a:lnTo>
                  <a:lnTo>
                    <a:pt x="167" y="107"/>
                  </a:lnTo>
                  <a:lnTo>
                    <a:pt x="160" y="103"/>
                  </a:lnTo>
                  <a:lnTo>
                    <a:pt x="135" y="110"/>
                  </a:lnTo>
                  <a:lnTo>
                    <a:pt x="126" y="108"/>
                  </a:lnTo>
                  <a:lnTo>
                    <a:pt x="111" y="89"/>
                  </a:lnTo>
                  <a:lnTo>
                    <a:pt x="103" y="88"/>
                  </a:lnTo>
                  <a:lnTo>
                    <a:pt x="98" y="79"/>
                  </a:lnTo>
                  <a:lnTo>
                    <a:pt x="93" y="82"/>
                  </a:lnTo>
                  <a:lnTo>
                    <a:pt x="91" y="76"/>
                  </a:lnTo>
                  <a:lnTo>
                    <a:pt x="91" y="89"/>
                  </a:lnTo>
                  <a:lnTo>
                    <a:pt x="95" y="99"/>
                  </a:lnTo>
                  <a:lnTo>
                    <a:pt x="89" y="101"/>
                  </a:lnTo>
                  <a:lnTo>
                    <a:pt x="91" y="110"/>
                  </a:lnTo>
                  <a:lnTo>
                    <a:pt x="73" y="113"/>
                  </a:lnTo>
                  <a:lnTo>
                    <a:pt x="65" y="94"/>
                  </a:lnTo>
                  <a:lnTo>
                    <a:pt x="51" y="91"/>
                  </a:lnTo>
                  <a:lnTo>
                    <a:pt x="48" y="83"/>
                  </a:lnTo>
                  <a:lnTo>
                    <a:pt x="41" y="86"/>
                  </a:lnTo>
                  <a:lnTo>
                    <a:pt x="43" y="91"/>
                  </a:lnTo>
                  <a:lnTo>
                    <a:pt x="42" y="93"/>
                  </a:lnTo>
                  <a:lnTo>
                    <a:pt x="36" y="91"/>
                  </a:lnTo>
                  <a:lnTo>
                    <a:pt x="26" y="97"/>
                  </a:lnTo>
                  <a:lnTo>
                    <a:pt x="27" y="106"/>
                  </a:lnTo>
                  <a:lnTo>
                    <a:pt x="25" y="112"/>
                  </a:lnTo>
                  <a:lnTo>
                    <a:pt x="24" y="107"/>
                  </a:lnTo>
                  <a:lnTo>
                    <a:pt x="12" y="113"/>
                  </a:lnTo>
                  <a:lnTo>
                    <a:pt x="6" y="110"/>
                  </a:lnTo>
                  <a:lnTo>
                    <a:pt x="5" y="101"/>
                  </a:lnTo>
                  <a:lnTo>
                    <a:pt x="0" y="101"/>
                  </a:lnTo>
                  <a:lnTo>
                    <a:pt x="6" y="79"/>
                  </a:lnTo>
                  <a:lnTo>
                    <a:pt x="19" y="66"/>
                  </a:lnTo>
                  <a:lnTo>
                    <a:pt x="23" y="71"/>
                  </a:lnTo>
                  <a:lnTo>
                    <a:pt x="29" y="69"/>
                  </a:lnTo>
                  <a:lnTo>
                    <a:pt x="29" y="63"/>
                  </a:lnTo>
                  <a:lnTo>
                    <a:pt x="44" y="52"/>
                  </a:lnTo>
                  <a:lnTo>
                    <a:pt x="89" y="38"/>
                  </a:lnTo>
                  <a:lnTo>
                    <a:pt x="99" y="15"/>
                  </a:lnTo>
                  <a:lnTo>
                    <a:pt x="103" y="21"/>
                  </a:lnTo>
                  <a:lnTo>
                    <a:pt x="120" y="1"/>
                  </a:lnTo>
                  <a:lnTo>
                    <a:pt x="135" y="0"/>
                  </a:lnTo>
                  <a:lnTo>
                    <a:pt x="140" y="3"/>
                  </a:lnTo>
                  <a:lnTo>
                    <a:pt x="140" y="9"/>
                  </a:lnTo>
                  <a:lnTo>
                    <a:pt x="144" y="10"/>
                  </a:lnTo>
                  <a:lnTo>
                    <a:pt x="146" y="17"/>
                  </a:lnTo>
                  <a:lnTo>
                    <a:pt x="158" y="21"/>
                  </a:lnTo>
                  <a:lnTo>
                    <a:pt x="158"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4" name="Freeform 1237"/>
            <p:cNvSpPr>
              <a:spLocks/>
            </p:cNvSpPr>
            <p:nvPr/>
          </p:nvSpPr>
          <p:spPr bwMode="auto">
            <a:xfrm>
              <a:off x="1977393" y="1242045"/>
              <a:ext cx="90758" cy="52995"/>
            </a:xfrm>
            <a:custGeom>
              <a:avLst/>
              <a:gdLst>
                <a:gd name="T0" fmla="*/ 0 w 184"/>
                <a:gd name="T1" fmla="*/ 0 h 113"/>
                <a:gd name="T2" fmla="*/ 0 w 184"/>
                <a:gd name="T3" fmla="*/ 0 h 113"/>
                <a:gd name="T4" fmla="*/ 0 w 184"/>
                <a:gd name="T5" fmla="*/ 0 h 113"/>
                <a:gd name="T6" fmla="*/ 0 w 184"/>
                <a:gd name="T7" fmla="*/ 0 h 113"/>
                <a:gd name="T8" fmla="*/ 0 w 184"/>
                <a:gd name="T9" fmla="*/ 0 h 113"/>
                <a:gd name="T10" fmla="*/ 0 w 184"/>
                <a:gd name="T11" fmla="*/ 0 h 113"/>
                <a:gd name="T12" fmla="*/ 0 w 184"/>
                <a:gd name="T13" fmla="*/ 0 h 113"/>
                <a:gd name="T14" fmla="*/ 0 w 184"/>
                <a:gd name="T15" fmla="*/ 0 h 113"/>
                <a:gd name="T16" fmla="*/ 0 w 184"/>
                <a:gd name="T17" fmla="*/ 0 h 113"/>
                <a:gd name="T18" fmla="*/ 0 w 184"/>
                <a:gd name="T19" fmla="*/ 0 h 113"/>
                <a:gd name="T20" fmla="*/ 0 w 184"/>
                <a:gd name="T21" fmla="*/ 0 h 113"/>
                <a:gd name="T22" fmla="*/ 0 w 184"/>
                <a:gd name="T23" fmla="*/ 0 h 113"/>
                <a:gd name="T24" fmla="*/ 0 w 184"/>
                <a:gd name="T25" fmla="*/ 0 h 113"/>
                <a:gd name="T26" fmla="*/ 0 w 184"/>
                <a:gd name="T27" fmla="*/ 0 h 113"/>
                <a:gd name="T28" fmla="*/ 0 w 184"/>
                <a:gd name="T29" fmla="*/ 0 h 113"/>
                <a:gd name="T30" fmla="*/ 0 w 184"/>
                <a:gd name="T31" fmla="*/ 0 h 113"/>
                <a:gd name="T32" fmla="*/ 0 w 184"/>
                <a:gd name="T33" fmla="*/ 0 h 113"/>
                <a:gd name="T34" fmla="*/ 0 w 184"/>
                <a:gd name="T35" fmla="*/ 0 h 113"/>
                <a:gd name="T36" fmla="*/ 0 w 184"/>
                <a:gd name="T37" fmla="*/ 0 h 113"/>
                <a:gd name="T38" fmla="*/ 0 w 184"/>
                <a:gd name="T39" fmla="*/ 0 h 113"/>
                <a:gd name="T40" fmla="*/ 0 w 184"/>
                <a:gd name="T41" fmla="*/ 0 h 113"/>
                <a:gd name="T42" fmla="*/ 0 w 184"/>
                <a:gd name="T43" fmla="*/ 0 h 113"/>
                <a:gd name="T44" fmla="*/ 0 w 184"/>
                <a:gd name="T45" fmla="*/ 0 h 113"/>
                <a:gd name="T46" fmla="*/ 0 w 184"/>
                <a:gd name="T47" fmla="*/ 0 h 113"/>
                <a:gd name="T48" fmla="*/ 0 w 184"/>
                <a:gd name="T49" fmla="*/ 0 h 113"/>
                <a:gd name="T50" fmla="*/ 0 w 184"/>
                <a:gd name="T51" fmla="*/ 0 h 113"/>
                <a:gd name="T52" fmla="*/ 0 w 184"/>
                <a:gd name="T53" fmla="*/ 0 h 113"/>
                <a:gd name="T54" fmla="*/ 0 w 184"/>
                <a:gd name="T55" fmla="*/ 0 h 113"/>
                <a:gd name="T56" fmla="*/ 0 w 184"/>
                <a:gd name="T57" fmla="*/ 0 h 113"/>
                <a:gd name="T58" fmla="*/ 0 w 184"/>
                <a:gd name="T59" fmla="*/ 0 h 113"/>
                <a:gd name="T60" fmla="*/ 0 w 184"/>
                <a:gd name="T61" fmla="*/ 0 h 113"/>
                <a:gd name="T62" fmla="*/ 0 w 184"/>
                <a:gd name="T63" fmla="*/ 0 h 113"/>
                <a:gd name="T64" fmla="*/ 0 w 184"/>
                <a:gd name="T65" fmla="*/ 0 h 113"/>
                <a:gd name="T66" fmla="*/ 0 w 184"/>
                <a:gd name="T67" fmla="*/ 0 h 113"/>
                <a:gd name="T68" fmla="*/ 0 w 184"/>
                <a:gd name="T69" fmla="*/ 0 h 113"/>
                <a:gd name="T70" fmla="*/ 0 w 184"/>
                <a:gd name="T71" fmla="*/ 0 h 113"/>
                <a:gd name="T72" fmla="*/ 0 w 184"/>
                <a:gd name="T73" fmla="*/ 0 h 113"/>
                <a:gd name="T74" fmla="*/ 0 w 184"/>
                <a:gd name="T75" fmla="*/ 0 h 113"/>
                <a:gd name="T76" fmla="*/ 0 w 184"/>
                <a:gd name="T77" fmla="*/ 0 h 113"/>
                <a:gd name="T78" fmla="*/ 0 w 184"/>
                <a:gd name="T79" fmla="*/ 0 h 113"/>
                <a:gd name="T80" fmla="*/ 0 w 184"/>
                <a:gd name="T81" fmla="*/ 0 h 113"/>
                <a:gd name="T82" fmla="*/ 0 w 184"/>
                <a:gd name="T83" fmla="*/ 0 h 113"/>
                <a:gd name="T84" fmla="*/ 0 w 184"/>
                <a:gd name="T85" fmla="*/ 0 h 113"/>
                <a:gd name="T86" fmla="*/ 0 w 184"/>
                <a:gd name="T87" fmla="*/ 0 h 113"/>
                <a:gd name="T88" fmla="*/ 0 w 184"/>
                <a:gd name="T89" fmla="*/ 0 h 113"/>
                <a:gd name="T90" fmla="*/ 0 w 184"/>
                <a:gd name="T91" fmla="*/ 0 h 113"/>
                <a:gd name="T92" fmla="*/ 0 w 184"/>
                <a:gd name="T93" fmla="*/ 0 h 113"/>
                <a:gd name="T94" fmla="*/ 0 w 184"/>
                <a:gd name="T95" fmla="*/ 0 h 113"/>
                <a:gd name="T96" fmla="*/ 0 w 184"/>
                <a:gd name="T97" fmla="*/ 0 h 113"/>
                <a:gd name="T98" fmla="*/ 0 w 184"/>
                <a:gd name="T99" fmla="*/ 0 h 113"/>
                <a:gd name="T100" fmla="*/ 0 w 184"/>
                <a:gd name="T101" fmla="*/ 0 h 113"/>
                <a:gd name="T102" fmla="*/ 0 w 184"/>
                <a:gd name="T103" fmla="*/ 0 h 113"/>
                <a:gd name="T104" fmla="*/ 0 w 184"/>
                <a:gd name="T105" fmla="*/ 0 h 113"/>
                <a:gd name="T106" fmla="*/ 0 w 184"/>
                <a:gd name="T107" fmla="*/ 0 h 1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3"/>
                <a:gd name="T164" fmla="*/ 184 w 184"/>
                <a:gd name="T165" fmla="*/ 113 h 1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3">
                  <a:moveTo>
                    <a:pt x="158" y="26"/>
                  </a:moveTo>
                  <a:lnTo>
                    <a:pt x="160" y="25"/>
                  </a:lnTo>
                  <a:lnTo>
                    <a:pt x="164" y="38"/>
                  </a:lnTo>
                  <a:lnTo>
                    <a:pt x="177" y="40"/>
                  </a:lnTo>
                  <a:lnTo>
                    <a:pt x="178" y="47"/>
                  </a:lnTo>
                  <a:lnTo>
                    <a:pt x="184" y="55"/>
                  </a:lnTo>
                  <a:lnTo>
                    <a:pt x="184" y="99"/>
                  </a:lnTo>
                  <a:lnTo>
                    <a:pt x="178" y="104"/>
                  </a:lnTo>
                  <a:lnTo>
                    <a:pt x="167" y="107"/>
                  </a:lnTo>
                  <a:lnTo>
                    <a:pt x="160" y="103"/>
                  </a:lnTo>
                  <a:lnTo>
                    <a:pt x="135" y="110"/>
                  </a:lnTo>
                  <a:lnTo>
                    <a:pt x="126" y="108"/>
                  </a:lnTo>
                  <a:lnTo>
                    <a:pt x="111" y="89"/>
                  </a:lnTo>
                  <a:lnTo>
                    <a:pt x="103" y="88"/>
                  </a:lnTo>
                  <a:lnTo>
                    <a:pt x="98" y="79"/>
                  </a:lnTo>
                  <a:lnTo>
                    <a:pt x="93" y="82"/>
                  </a:lnTo>
                  <a:lnTo>
                    <a:pt x="91" y="76"/>
                  </a:lnTo>
                  <a:lnTo>
                    <a:pt x="91" y="89"/>
                  </a:lnTo>
                  <a:lnTo>
                    <a:pt x="95" y="99"/>
                  </a:lnTo>
                  <a:lnTo>
                    <a:pt x="89" y="101"/>
                  </a:lnTo>
                  <a:lnTo>
                    <a:pt x="91" y="110"/>
                  </a:lnTo>
                  <a:lnTo>
                    <a:pt x="73" y="113"/>
                  </a:lnTo>
                  <a:lnTo>
                    <a:pt x="65" y="94"/>
                  </a:lnTo>
                  <a:lnTo>
                    <a:pt x="51" y="91"/>
                  </a:lnTo>
                  <a:lnTo>
                    <a:pt x="48" y="83"/>
                  </a:lnTo>
                  <a:lnTo>
                    <a:pt x="41" y="86"/>
                  </a:lnTo>
                  <a:lnTo>
                    <a:pt x="43" y="91"/>
                  </a:lnTo>
                  <a:lnTo>
                    <a:pt x="42" y="93"/>
                  </a:lnTo>
                  <a:lnTo>
                    <a:pt x="36" y="91"/>
                  </a:lnTo>
                  <a:lnTo>
                    <a:pt x="26" y="97"/>
                  </a:lnTo>
                  <a:lnTo>
                    <a:pt x="27" y="106"/>
                  </a:lnTo>
                  <a:lnTo>
                    <a:pt x="25" y="112"/>
                  </a:lnTo>
                  <a:lnTo>
                    <a:pt x="24" y="107"/>
                  </a:lnTo>
                  <a:lnTo>
                    <a:pt x="12" y="113"/>
                  </a:lnTo>
                  <a:lnTo>
                    <a:pt x="6" y="110"/>
                  </a:lnTo>
                  <a:lnTo>
                    <a:pt x="5" y="101"/>
                  </a:lnTo>
                  <a:lnTo>
                    <a:pt x="0" y="101"/>
                  </a:lnTo>
                  <a:lnTo>
                    <a:pt x="6" y="79"/>
                  </a:lnTo>
                  <a:lnTo>
                    <a:pt x="19" y="66"/>
                  </a:lnTo>
                  <a:lnTo>
                    <a:pt x="23" y="71"/>
                  </a:lnTo>
                  <a:lnTo>
                    <a:pt x="29" y="69"/>
                  </a:lnTo>
                  <a:lnTo>
                    <a:pt x="29" y="63"/>
                  </a:lnTo>
                  <a:lnTo>
                    <a:pt x="44" y="52"/>
                  </a:lnTo>
                  <a:lnTo>
                    <a:pt x="89" y="38"/>
                  </a:lnTo>
                  <a:lnTo>
                    <a:pt x="99" y="15"/>
                  </a:lnTo>
                  <a:lnTo>
                    <a:pt x="103" y="21"/>
                  </a:lnTo>
                  <a:lnTo>
                    <a:pt x="120" y="1"/>
                  </a:lnTo>
                  <a:lnTo>
                    <a:pt x="135" y="0"/>
                  </a:lnTo>
                  <a:lnTo>
                    <a:pt x="140" y="3"/>
                  </a:lnTo>
                  <a:lnTo>
                    <a:pt x="140" y="9"/>
                  </a:lnTo>
                  <a:lnTo>
                    <a:pt x="144" y="10"/>
                  </a:lnTo>
                  <a:lnTo>
                    <a:pt x="146" y="17"/>
                  </a:lnTo>
                  <a:lnTo>
                    <a:pt x="158" y="21"/>
                  </a:lnTo>
                  <a:lnTo>
                    <a:pt x="158" y="2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5" name="Freeform 1238"/>
            <p:cNvSpPr>
              <a:spLocks/>
            </p:cNvSpPr>
            <p:nvPr/>
          </p:nvSpPr>
          <p:spPr bwMode="auto">
            <a:xfrm>
              <a:off x="2373701" y="1346640"/>
              <a:ext cx="66556" cy="41838"/>
            </a:xfrm>
            <a:custGeom>
              <a:avLst/>
              <a:gdLst>
                <a:gd name="T0" fmla="*/ 0 w 140"/>
                <a:gd name="T1" fmla="*/ 0 h 88"/>
                <a:gd name="T2" fmla="*/ 0 w 140"/>
                <a:gd name="T3" fmla="*/ 0 h 88"/>
                <a:gd name="T4" fmla="*/ 0 w 140"/>
                <a:gd name="T5" fmla="*/ 0 h 88"/>
                <a:gd name="T6" fmla="*/ 0 w 140"/>
                <a:gd name="T7" fmla="*/ 0 h 88"/>
                <a:gd name="T8" fmla="*/ 0 w 140"/>
                <a:gd name="T9" fmla="*/ 0 h 88"/>
                <a:gd name="T10" fmla="*/ 0 w 140"/>
                <a:gd name="T11" fmla="*/ 0 h 88"/>
                <a:gd name="T12" fmla="*/ 0 w 140"/>
                <a:gd name="T13" fmla="*/ 0 h 88"/>
                <a:gd name="T14" fmla="*/ 0 w 140"/>
                <a:gd name="T15" fmla="*/ 0 h 88"/>
                <a:gd name="T16" fmla="*/ 0 w 140"/>
                <a:gd name="T17" fmla="*/ 0 h 88"/>
                <a:gd name="T18" fmla="*/ 0 w 140"/>
                <a:gd name="T19" fmla="*/ 0 h 88"/>
                <a:gd name="T20" fmla="*/ 0 w 140"/>
                <a:gd name="T21" fmla="*/ 0 h 88"/>
                <a:gd name="T22" fmla="*/ 0 w 140"/>
                <a:gd name="T23" fmla="*/ 0 h 88"/>
                <a:gd name="T24" fmla="*/ 0 w 140"/>
                <a:gd name="T25" fmla="*/ 0 h 88"/>
                <a:gd name="T26" fmla="*/ 0 w 140"/>
                <a:gd name="T27" fmla="*/ 0 h 88"/>
                <a:gd name="T28" fmla="*/ 0 w 140"/>
                <a:gd name="T29" fmla="*/ 0 h 88"/>
                <a:gd name="T30" fmla="*/ 0 w 140"/>
                <a:gd name="T31" fmla="*/ 0 h 88"/>
                <a:gd name="T32" fmla="*/ 0 w 140"/>
                <a:gd name="T33" fmla="*/ 0 h 88"/>
                <a:gd name="T34" fmla="*/ 0 w 140"/>
                <a:gd name="T35" fmla="*/ 0 h 88"/>
                <a:gd name="T36" fmla="*/ 0 w 140"/>
                <a:gd name="T37" fmla="*/ 0 h 88"/>
                <a:gd name="T38" fmla="*/ 0 w 140"/>
                <a:gd name="T39" fmla="*/ 0 h 88"/>
                <a:gd name="T40" fmla="*/ 0 w 140"/>
                <a:gd name="T41" fmla="*/ 0 h 88"/>
                <a:gd name="T42" fmla="*/ 0 w 140"/>
                <a:gd name="T43" fmla="*/ 0 h 88"/>
                <a:gd name="T44" fmla="*/ 0 w 140"/>
                <a:gd name="T45" fmla="*/ 0 h 88"/>
                <a:gd name="T46" fmla="*/ 0 w 140"/>
                <a:gd name="T47" fmla="*/ 0 h 88"/>
                <a:gd name="T48" fmla="*/ 0 w 140"/>
                <a:gd name="T49" fmla="*/ 0 h 88"/>
                <a:gd name="T50" fmla="*/ 0 w 140"/>
                <a:gd name="T51" fmla="*/ 0 h 88"/>
                <a:gd name="T52" fmla="*/ 0 w 140"/>
                <a:gd name="T53" fmla="*/ 0 h 88"/>
                <a:gd name="T54" fmla="*/ 0 w 140"/>
                <a:gd name="T55" fmla="*/ 0 h 88"/>
                <a:gd name="T56" fmla="*/ 0 w 140"/>
                <a:gd name="T57" fmla="*/ 0 h 88"/>
                <a:gd name="T58" fmla="*/ 0 w 140"/>
                <a:gd name="T59" fmla="*/ 0 h 88"/>
                <a:gd name="T60" fmla="*/ 0 w 140"/>
                <a:gd name="T61" fmla="*/ 0 h 88"/>
                <a:gd name="T62" fmla="*/ 0 w 140"/>
                <a:gd name="T63" fmla="*/ 0 h 88"/>
                <a:gd name="T64" fmla="*/ 0 w 140"/>
                <a:gd name="T65" fmla="*/ 0 h 88"/>
                <a:gd name="T66" fmla="*/ 0 w 140"/>
                <a:gd name="T67" fmla="*/ 0 h 88"/>
                <a:gd name="T68" fmla="*/ 0 w 140"/>
                <a:gd name="T69" fmla="*/ 0 h 88"/>
                <a:gd name="T70" fmla="*/ 0 w 140"/>
                <a:gd name="T71" fmla="*/ 0 h 88"/>
                <a:gd name="T72" fmla="*/ 0 w 140"/>
                <a:gd name="T73" fmla="*/ 0 h 88"/>
                <a:gd name="T74" fmla="*/ 0 w 140"/>
                <a:gd name="T75" fmla="*/ 0 h 88"/>
                <a:gd name="T76" fmla="*/ 0 w 140"/>
                <a:gd name="T77" fmla="*/ 0 h 88"/>
                <a:gd name="T78" fmla="*/ 0 w 140"/>
                <a:gd name="T79" fmla="*/ 0 h 88"/>
                <a:gd name="T80" fmla="*/ 0 w 140"/>
                <a:gd name="T81" fmla="*/ 0 h 88"/>
                <a:gd name="T82" fmla="*/ 0 w 140"/>
                <a:gd name="T83" fmla="*/ 0 h 88"/>
                <a:gd name="T84" fmla="*/ 0 w 140"/>
                <a:gd name="T85" fmla="*/ 0 h 88"/>
                <a:gd name="T86" fmla="*/ 0 w 140"/>
                <a:gd name="T87" fmla="*/ 0 h 88"/>
                <a:gd name="T88" fmla="*/ 0 w 140"/>
                <a:gd name="T89" fmla="*/ 0 h 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0"/>
                <a:gd name="T136" fmla="*/ 0 h 88"/>
                <a:gd name="T137" fmla="*/ 140 w 140"/>
                <a:gd name="T138" fmla="*/ 88 h 8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0" h="88">
                  <a:moveTo>
                    <a:pt x="53" y="12"/>
                  </a:moveTo>
                  <a:lnTo>
                    <a:pt x="59" y="16"/>
                  </a:lnTo>
                  <a:lnTo>
                    <a:pt x="63" y="11"/>
                  </a:lnTo>
                  <a:lnTo>
                    <a:pt x="77" y="9"/>
                  </a:lnTo>
                  <a:lnTo>
                    <a:pt x="77" y="13"/>
                  </a:lnTo>
                  <a:lnTo>
                    <a:pt x="88" y="16"/>
                  </a:lnTo>
                  <a:lnTo>
                    <a:pt x="91" y="13"/>
                  </a:lnTo>
                  <a:lnTo>
                    <a:pt x="106" y="21"/>
                  </a:lnTo>
                  <a:lnTo>
                    <a:pt x="116" y="20"/>
                  </a:lnTo>
                  <a:lnTo>
                    <a:pt x="120" y="13"/>
                  </a:lnTo>
                  <a:lnTo>
                    <a:pt x="126" y="21"/>
                  </a:lnTo>
                  <a:lnTo>
                    <a:pt x="136" y="25"/>
                  </a:lnTo>
                  <a:lnTo>
                    <a:pt x="140" y="37"/>
                  </a:lnTo>
                  <a:lnTo>
                    <a:pt x="139" y="42"/>
                  </a:lnTo>
                  <a:lnTo>
                    <a:pt x="129" y="44"/>
                  </a:lnTo>
                  <a:lnTo>
                    <a:pt x="127" y="48"/>
                  </a:lnTo>
                  <a:lnTo>
                    <a:pt x="129" y="52"/>
                  </a:lnTo>
                  <a:lnTo>
                    <a:pt x="130" y="61"/>
                  </a:lnTo>
                  <a:lnTo>
                    <a:pt x="128" y="72"/>
                  </a:lnTo>
                  <a:lnTo>
                    <a:pt x="129" y="78"/>
                  </a:lnTo>
                  <a:lnTo>
                    <a:pt x="125" y="86"/>
                  </a:lnTo>
                  <a:lnTo>
                    <a:pt x="108" y="88"/>
                  </a:lnTo>
                  <a:lnTo>
                    <a:pt x="90" y="84"/>
                  </a:lnTo>
                  <a:lnTo>
                    <a:pt x="85" y="78"/>
                  </a:lnTo>
                  <a:lnTo>
                    <a:pt x="70" y="80"/>
                  </a:lnTo>
                  <a:lnTo>
                    <a:pt x="69" y="75"/>
                  </a:lnTo>
                  <a:lnTo>
                    <a:pt x="56" y="83"/>
                  </a:lnTo>
                  <a:lnTo>
                    <a:pt x="55" y="79"/>
                  </a:lnTo>
                  <a:lnTo>
                    <a:pt x="46" y="74"/>
                  </a:lnTo>
                  <a:lnTo>
                    <a:pt x="29" y="74"/>
                  </a:lnTo>
                  <a:lnTo>
                    <a:pt x="21" y="65"/>
                  </a:lnTo>
                  <a:lnTo>
                    <a:pt x="14" y="65"/>
                  </a:lnTo>
                  <a:lnTo>
                    <a:pt x="6" y="53"/>
                  </a:lnTo>
                  <a:lnTo>
                    <a:pt x="2" y="44"/>
                  </a:lnTo>
                  <a:lnTo>
                    <a:pt x="2" y="37"/>
                  </a:lnTo>
                  <a:lnTo>
                    <a:pt x="0" y="35"/>
                  </a:lnTo>
                  <a:lnTo>
                    <a:pt x="2" y="25"/>
                  </a:lnTo>
                  <a:lnTo>
                    <a:pt x="11" y="17"/>
                  </a:lnTo>
                  <a:lnTo>
                    <a:pt x="27" y="12"/>
                  </a:lnTo>
                  <a:lnTo>
                    <a:pt x="30" y="0"/>
                  </a:lnTo>
                  <a:lnTo>
                    <a:pt x="35" y="0"/>
                  </a:lnTo>
                  <a:lnTo>
                    <a:pt x="38" y="12"/>
                  </a:lnTo>
                  <a:lnTo>
                    <a:pt x="42" y="10"/>
                  </a:lnTo>
                  <a:lnTo>
                    <a:pt x="47" y="14"/>
                  </a:lnTo>
                  <a:lnTo>
                    <a:pt x="53" y="1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6" name="Freeform 1239"/>
            <p:cNvSpPr>
              <a:spLocks/>
            </p:cNvSpPr>
            <p:nvPr/>
          </p:nvSpPr>
          <p:spPr bwMode="auto">
            <a:xfrm>
              <a:off x="2373701" y="1346640"/>
              <a:ext cx="66556" cy="41838"/>
            </a:xfrm>
            <a:custGeom>
              <a:avLst/>
              <a:gdLst>
                <a:gd name="T0" fmla="*/ 0 w 140"/>
                <a:gd name="T1" fmla="*/ 0 h 88"/>
                <a:gd name="T2" fmla="*/ 0 w 140"/>
                <a:gd name="T3" fmla="*/ 0 h 88"/>
                <a:gd name="T4" fmla="*/ 0 w 140"/>
                <a:gd name="T5" fmla="*/ 0 h 88"/>
                <a:gd name="T6" fmla="*/ 0 w 140"/>
                <a:gd name="T7" fmla="*/ 0 h 88"/>
                <a:gd name="T8" fmla="*/ 0 w 140"/>
                <a:gd name="T9" fmla="*/ 0 h 88"/>
                <a:gd name="T10" fmla="*/ 0 w 140"/>
                <a:gd name="T11" fmla="*/ 0 h 88"/>
                <a:gd name="T12" fmla="*/ 0 w 140"/>
                <a:gd name="T13" fmla="*/ 0 h 88"/>
                <a:gd name="T14" fmla="*/ 0 w 140"/>
                <a:gd name="T15" fmla="*/ 0 h 88"/>
                <a:gd name="T16" fmla="*/ 0 w 140"/>
                <a:gd name="T17" fmla="*/ 0 h 88"/>
                <a:gd name="T18" fmla="*/ 0 w 140"/>
                <a:gd name="T19" fmla="*/ 0 h 88"/>
                <a:gd name="T20" fmla="*/ 0 w 140"/>
                <a:gd name="T21" fmla="*/ 0 h 88"/>
                <a:gd name="T22" fmla="*/ 0 w 140"/>
                <a:gd name="T23" fmla="*/ 0 h 88"/>
                <a:gd name="T24" fmla="*/ 0 w 140"/>
                <a:gd name="T25" fmla="*/ 0 h 88"/>
                <a:gd name="T26" fmla="*/ 0 w 140"/>
                <a:gd name="T27" fmla="*/ 0 h 88"/>
                <a:gd name="T28" fmla="*/ 0 w 140"/>
                <a:gd name="T29" fmla="*/ 0 h 88"/>
                <a:gd name="T30" fmla="*/ 0 w 140"/>
                <a:gd name="T31" fmla="*/ 0 h 88"/>
                <a:gd name="T32" fmla="*/ 0 w 140"/>
                <a:gd name="T33" fmla="*/ 0 h 88"/>
                <a:gd name="T34" fmla="*/ 0 w 140"/>
                <a:gd name="T35" fmla="*/ 0 h 88"/>
                <a:gd name="T36" fmla="*/ 0 w 140"/>
                <a:gd name="T37" fmla="*/ 0 h 88"/>
                <a:gd name="T38" fmla="*/ 0 w 140"/>
                <a:gd name="T39" fmla="*/ 0 h 88"/>
                <a:gd name="T40" fmla="*/ 0 w 140"/>
                <a:gd name="T41" fmla="*/ 0 h 88"/>
                <a:gd name="T42" fmla="*/ 0 w 140"/>
                <a:gd name="T43" fmla="*/ 0 h 88"/>
                <a:gd name="T44" fmla="*/ 0 w 140"/>
                <a:gd name="T45" fmla="*/ 0 h 88"/>
                <a:gd name="T46" fmla="*/ 0 w 140"/>
                <a:gd name="T47" fmla="*/ 0 h 88"/>
                <a:gd name="T48" fmla="*/ 0 w 140"/>
                <a:gd name="T49" fmla="*/ 0 h 88"/>
                <a:gd name="T50" fmla="*/ 0 w 140"/>
                <a:gd name="T51" fmla="*/ 0 h 88"/>
                <a:gd name="T52" fmla="*/ 0 w 140"/>
                <a:gd name="T53" fmla="*/ 0 h 88"/>
                <a:gd name="T54" fmla="*/ 0 w 140"/>
                <a:gd name="T55" fmla="*/ 0 h 88"/>
                <a:gd name="T56" fmla="*/ 0 w 140"/>
                <a:gd name="T57" fmla="*/ 0 h 88"/>
                <a:gd name="T58" fmla="*/ 0 w 140"/>
                <a:gd name="T59" fmla="*/ 0 h 88"/>
                <a:gd name="T60" fmla="*/ 0 w 140"/>
                <a:gd name="T61" fmla="*/ 0 h 88"/>
                <a:gd name="T62" fmla="*/ 0 w 140"/>
                <a:gd name="T63" fmla="*/ 0 h 88"/>
                <a:gd name="T64" fmla="*/ 0 w 140"/>
                <a:gd name="T65" fmla="*/ 0 h 88"/>
                <a:gd name="T66" fmla="*/ 0 w 140"/>
                <a:gd name="T67" fmla="*/ 0 h 88"/>
                <a:gd name="T68" fmla="*/ 0 w 140"/>
                <a:gd name="T69" fmla="*/ 0 h 88"/>
                <a:gd name="T70" fmla="*/ 0 w 140"/>
                <a:gd name="T71" fmla="*/ 0 h 88"/>
                <a:gd name="T72" fmla="*/ 0 w 140"/>
                <a:gd name="T73" fmla="*/ 0 h 88"/>
                <a:gd name="T74" fmla="*/ 0 w 140"/>
                <a:gd name="T75" fmla="*/ 0 h 88"/>
                <a:gd name="T76" fmla="*/ 0 w 140"/>
                <a:gd name="T77" fmla="*/ 0 h 88"/>
                <a:gd name="T78" fmla="*/ 0 w 140"/>
                <a:gd name="T79" fmla="*/ 0 h 88"/>
                <a:gd name="T80" fmla="*/ 0 w 140"/>
                <a:gd name="T81" fmla="*/ 0 h 88"/>
                <a:gd name="T82" fmla="*/ 0 w 140"/>
                <a:gd name="T83" fmla="*/ 0 h 88"/>
                <a:gd name="T84" fmla="*/ 0 w 140"/>
                <a:gd name="T85" fmla="*/ 0 h 88"/>
                <a:gd name="T86" fmla="*/ 0 w 140"/>
                <a:gd name="T87" fmla="*/ 0 h 88"/>
                <a:gd name="T88" fmla="*/ 0 w 140"/>
                <a:gd name="T89" fmla="*/ 0 h 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0"/>
                <a:gd name="T136" fmla="*/ 0 h 88"/>
                <a:gd name="T137" fmla="*/ 140 w 140"/>
                <a:gd name="T138" fmla="*/ 88 h 8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0" h="88">
                  <a:moveTo>
                    <a:pt x="53" y="12"/>
                  </a:moveTo>
                  <a:lnTo>
                    <a:pt x="59" y="16"/>
                  </a:lnTo>
                  <a:lnTo>
                    <a:pt x="63" y="11"/>
                  </a:lnTo>
                  <a:lnTo>
                    <a:pt x="77" y="9"/>
                  </a:lnTo>
                  <a:lnTo>
                    <a:pt x="77" y="13"/>
                  </a:lnTo>
                  <a:lnTo>
                    <a:pt x="88" y="16"/>
                  </a:lnTo>
                  <a:lnTo>
                    <a:pt x="91" y="13"/>
                  </a:lnTo>
                  <a:lnTo>
                    <a:pt x="106" y="21"/>
                  </a:lnTo>
                  <a:lnTo>
                    <a:pt x="116" y="20"/>
                  </a:lnTo>
                  <a:lnTo>
                    <a:pt x="120" y="13"/>
                  </a:lnTo>
                  <a:lnTo>
                    <a:pt x="126" y="21"/>
                  </a:lnTo>
                  <a:lnTo>
                    <a:pt x="136" y="25"/>
                  </a:lnTo>
                  <a:lnTo>
                    <a:pt x="140" y="37"/>
                  </a:lnTo>
                  <a:lnTo>
                    <a:pt x="139" y="42"/>
                  </a:lnTo>
                  <a:lnTo>
                    <a:pt x="129" y="44"/>
                  </a:lnTo>
                  <a:lnTo>
                    <a:pt x="127" y="48"/>
                  </a:lnTo>
                  <a:lnTo>
                    <a:pt x="129" y="52"/>
                  </a:lnTo>
                  <a:lnTo>
                    <a:pt x="130" y="61"/>
                  </a:lnTo>
                  <a:lnTo>
                    <a:pt x="128" y="72"/>
                  </a:lnTo>
                  <a:lnTo>
                    <a:pt x="129" y="78"/>
                  </a:lnTo>
                  <a:lnTo>
                    <a:pt x="125" y="86"/>
                  </a:lnTo>
                  <a:lnTo>
                    <a:pt x="108" y="88"/>
                  </a:lnTo>
                  <a:lnTo>
                    <a:pt x="90" y="84"/>
                  </a:lnTo>
                  <a:lnTo>
                    <a:pt x="85" y="78"/>
                  </a:lnTo>
                  <a:lnTo>
                    <a:pt x="70" y="80"/>
                  </a:lnTo>
                  <a:lnTo>
                    <a:pt x="69" y="75"/>
                  </a:lnTo>
                  <a:lnTo>
                    <a:pt x="56" y="83"/>
                  </a:lnTo>
                  <a:lnTo>
                    <a:pt x="55" y="79"/>
                  </a:lnTo>
                  <a:lnTo>
                    <a:pt x="46" y="74"/>
                  </a:lnTo>
                  <a:lnTo>
                    <a:pt x="29" y="74"/>
                  </a:lnTo>
                  <a:lnTo>
                    <a:pt x="21" y="65"/>
                  </a:lnTo>
                  <a:lnTo>
                    <a:pt x="14" y="65"/>
                  </a:lnTo>
                  <a:lnTo>
                    <a:pt x="6" y="53"/>
                  </a:lnTo>
                  <a:lnTo>
                    <a:pt x="2" y="44"/>
                  </a:lnTo>
                  <a:lnTo>
                    <a:pt x="2" y="37"/>
                  </a:lnTo>
                  <a:lnTo>
                    <a:pt x="0" y="35"/>
                  </a:lnTo>
                  <a:lnTo>
                    <a:pt x="2" y="25"/>
                  </a:lnTo>
                  <a:lnTo>
                    <a:pt x="11" y="17"/>
                  </a:lnTo>
                  <a:lnTo>
                    <a:pt x="27" y="12"/>
                  </a:lnTo>
                  <a:lnTo>
                    <a:pt x="30" y="0"/>
                  </a:lnTo>
                  <a:lnTo>
                    <a:pt x="35" y="0"/>
                  </a:lnTo>
                  <a:lnTo>
                    <a:pt x="38" y="12"/>
                  </a:lnTo>
                  <a:lnTo>
                    <a:pt x="42" y="10"/>
                  </a:lnTo>
                  <a:lnTo>
                    <a:pt x="47" y="14"/>
                  </a:lnTo>
                  <a:lnTo>
                    <a:pt x="53" y="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37" name="Freeform 1240"/>
            <p:cNvSpPr>
              <a:spLocks/>
            </p:cNvSpPr>
            <p:nvPr/>
          </p:nvSpPr>
          <p:spPr bwMode="auto">
            <a:xfrm>
              <a:off x="2354037" y="1419159"/>
              <a:ext cx="393284" cy="244055"/>
            </a:xfrm>
            <a:custGeom>
              <a:avLst/>
              <a:gdLst>
                <a:gd name="T0" fmla="*/ 0 w 813"/>
                <a:gd name="T1" fmla="*/ 0 h 510"/>
                <a:gd name="T2" fmla="*/ 0 w 813"/>
                <a:gd name="T3" fmla="*/ 0 h 510"/>
                <a:gd name="T4" fmla="*/ 0 w 813"/>
                <a:gd name="T5" fmla="*/ 0 h 510"/>
                <a:gd name="T6" fmla="*/ 0 w 813"/>
                <a:gd name="T7" fmla="*/ 0 h 510"/>
                <a:gd name="T8" fmla="*/ 0 w 813"/>
                <a:gd name="T9" fmla="*/ 0 h 510"/>
                <a:gd name="T10" fmla="*/ 0 w 813"/>
                <a:gd name="T11" fmla="*/ 0 h 510"/>
                <a:gd name="T12" fmla="*/ 0 w 813"/>
                <a:gd name="T13" fmla="*/ 0 h 510"/>
                <a:gd name="T14" fmla="*/ 0 w 813"/>
                <a:gd name="T15" fmla="*/ 0 h 510"/>
                <a:gd name="T16" fmla="*/ 0 w 813"/>
                <a:gd name="T17" fmla="*/ 0 h 510"/>
                <a:gd name="T18" fmla="*/ 0 w 813"/>
                <a:gd name="T19" fmla="*/ 0 h 510"/>
                <a:gd name="T20" fmla="*/ 0 w 813"/>
                <a:gd name="T21" fmla="*/ 1 h 510"/>
                <a:gd name="T22" fmla="*/ 0 w 813"/>
                <a:gd name="T23" fmla="*/ 1 h 510"/>
                <a:gd name="T24" fmla="*/ 0 w 813"/>
                <a:gd name="T25" fmla="*/ 1 h 510"/>
                <a:gd name="T26" fmla="*/ 0 w 813"/>
                <a:gd name="T27" fmla="*/ 1 h 510"/>
                <a:gd name="T28" fmla="*/ 0 w 813"/>
                <a:gd name="T29" fmla="*/ 1 h 510"/>
                <a:gd name="T30" fmla="*/ 0 w 813"/>
                <a:gd name="T31" fmla="*/ 1 h 510"/>
                <a:gd name="T32" fmla="*/ 1 w 813"/>
                <a:gd name="T33" fmla="*/ 1 h 510"/>
                <a:gd name="T34" fmla="*/ 1 w 813"/>
                <a:gd name="T35" fmla="*/ 1 h 510"/>
                <a:gd name="T36" fmla="*/ 1 w 813"/>
                <a:gd name="T37" fmla="*/ 1 h 510"/>
                <a:gd name="T38" fmla="*/ 1 w 813"/>
                <a:gd name="T39" fmla="*/ 1 h 510"/>
                <a:gd name="T40" fmla="*/ 1 w 813"/>
                <a:gd name="T41" fmla="*/ 1 h 510"/>
                <a:gd name="T42" fmla="*/ 1 w 813"/>
                <a:gd name="T43" fmla="*/ 1 h 510"/>
                <a:gd name="T44" fmla="*/ 1 w 813"/>
                <a:gd name="T45" fmla="*/ 1 h 510"/>
                <a:gd name="T46" fmla="*/ 1 w 813"/>
                <a:gd name="T47" fmla="*/ 1 h 510"/>
                <a:gd name="T48" fmla="*/ 1 w 813"/>
                <a:gd name="T49" fmla="*/ 1 h 510"/>
                <a:gd name="T50" fmla="*/ 1 w 813"/>
                <a:gd name="T51" fmla="*/ 1 h 510"/>
                <a:gd name="T52" fmla="*/ 1 w 813"/>
                <a:gd name="T53" fmla="*/ 1 h 510"/>
                <a:gd name="T54" fmla="*/ 1 w 813"/>
                <a:gd name="T55" fmla="*/ 1 h 510"/>
                <a:gd name="T56" fmla="*/ 1 w 813"/>
                <a:gd name="T57" fmla="*/ 0 h 510"/>
                <a:gd name="T58" fmla="*/ 1 w 813"/>
                <a:gd name="T59" fmla="*/ 0 h 510"/>
                <a:gd name="T60" fmla="*/ 1 w 813"/>
                <a:gd name="T61" fmla="*/ 0 h 510"/>
                <a:gd name="T62" fmla="*/ 1 w 813"/>
                <a:gd name="T63" fmla="*/ 0 h 510"/>
                <a:gd name="T64" fmla="*/ 1 w 813"/>
                <a:gd name="T65" fmla="*/ 0 h 510"/>
                <a:gd name="T66" fmla="*/ 1 w 813"/>
                <a:gd name="T67" fmla="*/ 0 h 510"/>
                <a:gd name="T68" fmla="*/ 1 w 813"/>
                <a:gd name="T69" fmla="*/ 0 h 510"/>
                <a:gd name="T70" fmla="*/ 1 w 813"/>
                <a:gd name="T71" fmla="*/ 0 h 510"/>
                <a:gd name="T72" fmla="*/ 1 w 813"/>
                <a:gd name="T73" fmla="*/ 0 h 510"/>
                <a:gd name="T74" fmla="*/ 1 w 813"/>
                <a:gd name="T75" fmla="*/ 0 h 510"/>
                <a:gd name="T76" fmla="*/ 1 w 813"/>
                <a:gd name="T77" fmla="*/ 0 h 510"/>
                <a:gd name="T78" fmla="*/ 1 w 813"/>
                <a:gd name="T79" fmla="*/ 0 h 510"/>
                <a:gd name="T80" fmla="*/ 1 w 813"/>
                <a:gd name="T81" fmla="*/ 0 h 510"/>
                <a:gd name="T82" fmla="*/ 1 w 813"/>
                <a:gd name="T83" fmla="*/ 0 h 510"/>
                <a:gd name="T84" fmla="*/ 1 w 813"/>
                <a:gd name="T85" fmla="*/ 0 h 510"/>
                <a:gd name="T86" fmla="*/ 0 w 813"/>
                <a:gd name="T87" fmla="*/ 0 h 510"/>
                <a:gd name="T88" fmla="*/ 0 w 813"/>
                <a:gd name="T89" fmla="*/ 0 h 510"/>
                <a:gd name="T90" fmla="*/ 0 w 813"/>
                <a:gd name="T91" fmla="*/ 0 h 510"/>
                <a:gd name="T92" fmla="*/ 0 w 813"/>
                <a:gd name="T93" fmla="*/ 0 h 510"/>
                <a:gd name="T94" fmla="*/ 0 w 813"/>
                <a:gd name="T95" fmla="*/ 0 h 510"/>
                <a:gd name="T96" fmla="*/ 0 w 813"/>
                <a:gd name="T97" fmla="*/ 0 h 510"/>
                <a:gd name="T98" fmla="*/ 0 w 813"/>
                <a:gd name="T99" fmla="*/ 0 h 510"/>
                <a:gd name="T100" fmla="*/ 0 w 813"/>
                <a:gd name="T101" fmla="*/ 0 h 510"/>
                <a:gd name="T102" fmla="*/ 0 w 813"/>
                <a:gd name="T103" fmla="*/ 0 h 510"/>
                <a:gd name="T104" fmla="*/ 0 w 813"/>
                <a:gd name="T105" fmla="*/ 0 h 510"/>
                <a:gd name="T106" fmla="*/ 0 w 813"/>
                <a:gd name="T107" fmla="*/ 0 h 510"/>
                <a:gd name="T108" fmla="*/ 0 w 813"/>
                <a:gd name="T109" fmla="*/ 0 h 510"/>
                <a:gd name="T110" fmla="*/ 0 w 813"/>
                <a:gd name="T111" fmla="*/ 0 h 510"/>
                <a:gd name="T112" fmla="*/ 0 w 813"/>
                <a:gd name="T113" fmla="*/ 0 h 510"/>
                <a:gd name="T114" fmla="*/ 0 w 813"/>
                <a:gd name="T115" fmla="*/ 0 h 510"/>
                <a:gd name="T116" fmla="*/ 0 w 813"/>
                <a:gd name="T117" fmla="*/ 0 h 510"/>
                <a:gd name="T118" fmla="*/ 0 w 813"/>
                <a:gd name="T119" fmla="*/ 0 h 510"/>
                <a:gd name="T120" fmla="*/ 0 w 813"/>
                <a:gd name="T121" fmla="*/ 0 h 510"/>
                <a:gd name="T122" fmla="*/ 0 w 813"/>
                <a:gd name="T123" fmla="*/ 0 h 510"/>
                <a:gd name="T124" fmla="*/ 0 w 813"/>
                <a:gd name="T125" fmla="*/ 0 h 5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13"/>
                <a:gd name="T190" fmla="*/ 0 h 510"/>
                <a:gd name="T191" fmla="*/ 813 w 813"/>
                <a:gd name="T192" fmla="*/ 510 h 51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13" h="510">
                  <a:moveTo>
                    <a:pt x="95" y="13"/>
                  </a:moveTo>
                  <a:lnTo>
                    <a:pt x="87" y="15"/>
                  </a:lnTo>
                  <a:lnTo>
                    <a:pt x="68" y="3"/>
                  </a:lnTo>
                  <a:lnTo>
                    <a:pt x="52" y="0"/>
                  </a:lnTo>
                  <a:lnTo>
                    <a:pt x="24" y="10"/>
                  </a:lnTo>
                  <a:lnTo>
                    <a:pt x="23" y="18"/>
                  </a:lnTo>
                  <a:lnTo>
                    <a:pt x="18" y="24"/>
                  </a:lnTo>
                  <a:lnTo>
                    <a:pt x="5" y="21"/>
                  </a:lnTo>
                  <a:lnTo>
                    <a:pt x="8" y="28"/>
                  </a:lnTo>
                  <a:lnTo>
                    <a:pt x="5" y="34"/>
                  </a:lnTo>
                  <a:lnTo>
                    <a:pt x="7" y="41"/>
                  </a:lnTo>
                  <a:lnTo>
                    <a:pt x="16" y="44"/>
                  </a:lnTo>
                  <a:lnTo>
                    <a:pt x="31" y="62"/>
                  </a:lnTo>
                  <a:lnTo>
                    <a:pt x="33" y="66"/>
                  </a:lnTo>
                  <a:lnTo>
                    <a:pt x="19" y="65"/>
                  </a:lnTo>
                  <a:lnTo>
                    <a:pt x="5" y="55"/>
                  </a:lnTo>
                  <a:lnTo>
                    <a:pt x="2" y="58"/>
                  </a:lnTo>
                  <a:lnTo>
                    <a:pt x="0" y="72"/>
                  </a:lnTo>
                  <a:lnTo>
                    <a:pt x="5" y="77"/>
                  </a:lnTo>
                  <a:lnTo>
                    <a:pt x="20" y="79"/>
                  </a:lnTo>
                  <a:lnTo>
                    <a:pt x="21" y="86"/>
                  </a:lnTo>
                  <a:lnTo>
                    <a:pt x="29" y="93"/>
                  </a:lnTo>
                  <a:lnTo>
                    <a:pt x="33" y="91"/>
                  </a:lnTo>
                  <a:lnTo>
                    <a:pt x="39" y="105"/>
                  </a:lnTo>
                  <a:lnTo>
                    <a:pt x="45" y="104"/>
                  </a:lnTo>
                  <a:lnTo>
                    <a:pt x="61" y="144"/>
                  </a:lnTo>
                  <a:lnTo>
                    <a:pt x="79" y="146"/>
                  </a:lnTo>
                  <a:lnTo>
                    <a:pt x="87" y="153"/>
                  </a:lnTo>
                  <a:lnTo>
                    <a:pt x="95" y="180"/>
                  </a:lnTo>
                  <a:lnTo>
                    <a:pt x="95" y="165"/>
                  </a:lnTo>
                  <a:lnTo>
                    <a:pt x="102" y="174"/>
                  </a:lnTo>
                  <a:lnTo>
                    <a:pt x="144" y="180"/>
                  </a:lnTo>
                  <a:lnTo>
                    <a:pt x="150" y="179"/>
                  </a:lnTo>
                  <a:lnTo>
                    <a:pt x="144" y="176"/>
                  </a:lnTo>
                  <a:lnTo>
                    <a:pt x="144" y="168"/>
                  </a:lnTo>
                  <a:lnTo>
                    <a:pt x="151" y="167"/>
                  </a:lnTo>
                  <a:lnTo>
                    <a:pt x="151" y="169"/>
                  </a:lnTo>
                  <a:lnTo>
                    <a:pt x="164" y="160"/>
                  </a:lnTo>
                  <a:lnTo>
                    <a:pt x="165" y="156"/>
                  </a:lnTo>
                  <a:lnTo>
                    <a:pt x="169" y="151"/>
                  </a:lnTo>
                  <a:lnTo>
                    <a:pt x="178" y="157"/>
                  </a:lnTo>
                  <a:lnTo>
                    <a:pt x="185" y="186"/>
                  </a:lnTo>
                  <a:lnTo>
                    <a:pt x="193" y="198"/>
                  </a:lnTo>
                  <a:lnTo>
                    <a:pt x="196" y="231"/>
                  </a:lnTo>
                  <a:lnTo>
                    <a:pt x="201" y="234"/>
                  </a:lnTo>
                  <a:lnTo>
                    <a:pt x="219" y="263"/>
                  </a:lnTo>
                  <a:lnTo>
                    <a:pt x="222" y="297"/>
                  </a:lnTo>
                  <a:lnTo>
                    <a:pt x="229" y="304"/>
                  </a:lnTo>
                  <a:lnTo>
                    <a:pt x="205" y="340"/>
                  </a:lnTo>
                  <a:lnTo>
                    <a:pt x="210" y="344"/>
                  </a:lnTo>
                  <a:lnTo>
                    <a:pt x="204" y="376"/>
                  </a:lnTo>
                  <a:lnTo>
                    <a:pt x="210" y="390"/>
                  </a:lnTo>
                  <a:lnTo>
                    <a:pt x="227" y="387"/>
                  </a:lnTo>
                  <a:lnTo>
                    <a:pt x="219" y="414"/>
                  </a:lnTo>
                  <a:lnTo>
                    <a:pt x="221" y="445"/>
                  </a:lnTo>
                  <a:lnTo>
                    <a:pt x="232" y="459"/>
                  </a:lnTo>
                  <a:lnTo>
                    <a:pt x="247" y="464"/>
                  </a:lnTo>
                  <a:lnTo>
                    <a:pt x="242" y="466"/>
                  </a:lnTo>
                  <a:lnTo>
                    <a:pt x="243" y="474"/>
                  </a:lnTo>
                  <a:lnTo>
                    <a:pt x="247" y="479"/>
                  </a:lnTo>
                  <a:lnTo>
                    <a:pt x="264" y="476"/>
                  </a:lnTo>
                  <a:lnTo>
                    <a:pt x="264" y="461"/>
                  </a:lnTo>
                  <a:lnTo>
                    <a:pt x="283" y="444"/>
                  </a:lnTo>
                  <a:lnTo>
                    <a:pt x="273" y="462"/>
                  </a:lnTo>
                  <a:lnTo>
                    <a:pt x="287" y="481"/>
                  </a:lnTo>
                  <a:lnTo>
                    <a:pt x="287" y="458"/>
                  </a:lnTo>
                  <a:lnTo>
                    <a:pt x="297" y="480"/>
                  </a:lnTo>
                  <a:lnTo>
                    <a:pt x="306" y="480"/>
                  </a:lnTo>
                  <a:lnTo>
                    <a:pt x="303" y="488"/>
                  </a:lnTo>
                  <a:lnTo>
                    <a:pt x="312" y="492"/>
                  </a:lnTo>
                  <a:lnTo>
                    <a:pt x="315" y="484"/>
                  </a:lnTo>
                  <a:lnTo>
                    <a:pt x="317" y="496"/>
                  </a:lnTo>
                  <a:lnTo>
                    <a:pt x="341" y="498"/>
                  </a:lnTo>
                  <a:lnTo>
                    <a:pt x="357" y="479"/>
                  </a:lnTo>
                  <a:lnTo>
                    <a:pt x="357" y="475"/>
                  </a:lnTo>
                  <a:lnTo>
                    <a:pt x="348" y="465"/>
                  </a:lnTo>
                  <a:lnTo>
                    <a:pt x="349" y="454"/>
                  </a:lnTo>
                  <a:lnTo>
                    <a:pt x="348" y="454"/>
                  </a:lnTo>
                  <a:lnTo>
                    <a:pt x="354" y="452"/>
                  </a:lnTo>
                  <a:lnTo>
                    <a:pt x="360" y="457"/>
                  </a:lnTo>
                  <a:lnTo>
                    <a:pt x="359" y="444"/>
                  </a:lnTo>
                  <a:lnTo>
                    <a:pt x="371" y="473"/>
                  </a:lnTo>
                  <a:lnTo>
                    <a:pt x="379" y="456"/>
                  </a:lnTo>
                  <a:lnTo>
                    <a:pt x="379" y="444"/>
                  </a:lnTo>
                  <a:lnTo>
                    <a:pt x="384" y="445"/>
                  </a:lnTo>
                  <a:lnTo>
                    <a:pt x="392" y="453"/>
                  </a:lnTo>
                  <a:lnTo>
                    <a:pt x="388" y="502"/>
                  </a:lnTo>
                  <a:lnTo>
                    <a:pt x="401" y="507"/>
                  </a:lnTo>
                  <a:lnTo>
                    <a:pt x="408" y="502"/>
                  </a:lnTo>
                  <a:lnTo>
                    <a:pt x="416" y="507"/>
                  </a:lnTo>
                  <a:lnTo>
                    <a:pt x="424" y="501"/>
                  </a:lnTo>
                  <a:lnTo>
                    <a:pt x="426" y="510"/>
                  </a:lnTo>
                  <a:lnTo>
                    <a:pt x="444" y="505"/>
                  </a:lnTo>
                  <a:lnTo>
                    <a:pt x="444" y="494"/>
                  </a:lnTo>
                  <a:lnTo>
                    <a:pt x="450" y="494"/>
                  </a:lnTo>
                  <a:lnTo>
                    <a:pt x="449" y="505"/>
                  </a:lnTo>
                  <a:lnTo>
                    <a:pt x="476" y="509"/>
                  </a:lnTo>
                  <a:lnTo>
                    <a:pt x="481" y="504"/>
                  </a:lnTo>
                  <a:lnTo>
                    <a:pt x="475" y="486"/>
                  </a:lnTo>
                  <a:lnTo>
                    <a:pt x="478" y="497"/>
                  </a:lnTo>
                  <a:lnTo>
                    <a:pt x="491" y="505"/>
                  </a:lnTo>
                  <a:lnTo>
                    <a:pt x="497" y="498"/>
                  </a:lnTo>
                  <a:lnTo>
                    <a:pt x="500" y="486"/>
                  </a:lnTo>
                  <a:lnTo>
                    <a:pt x="510" y="509"/>
                  </a:lnTo>
                  <a:lnTo>
                    <a:pt x="527" y="505"/>
                  </a:lnTo>
                  <a:lnTo>
                    <a:pt x="533" y="494"/>
                  </a:lnTo>
                  <a:lnTo>
                    <a:pt x="533" y="473"/>
                  </a:lnTo>
                  <a:lnTo>
                    <a:pt x="545" y="500"/>
                  </a:lnTo>
                  <a:lnTo>
                    <a:pt x="549" y="502"/>
                  </a:lnTo>
                  <a:lnTo>
                    <a:pt x="552" y="495"/>
                  </a:lnTo>
                  <a:lnTo>
                    <a:pt x="560" y="486"/>
                  </a:lnTo>
                  <a:lnTo>
                    <a:pt x="558" y="474"/>
                  </a:lnTo>
                  <a:lnTo>
                    <a:pt x="559" y="466"/>
                  </a:lnTo>
                  <a:lnTo>
                    <a:pt x="564" y="498"/>
                  </a:lnTo>
                  <a:lnTo>
                    <a:pt x="626" y="488"/>
                  </a:lnTo>
                  <a:lnTo>
                    <a:pt x="642" y="457"/>
                  </a:lnTo>
                  <a:lnTo>
                    <a:pt x="633" y="447"/>
                  </a:lnTo>
                  <a:lnTo>
                    <a:pt x="624" y="428"/>
                  </a:lnTo>
                  <a:lnTo>
                    <a:pt x="634" y="433"/>
                  </a:lnTo>
                  <a:lnTo>
                    <a:pt x="640" y="445"/>
                  </a:lnTo>
                  <a:lnTo>
                    <a:pt x="650" y="445"/>
                  </a:lnTo>
                  <a:lnTo>
                    <a:pt x="651" y="480"/>
                  </a:lnTo>
                  <a:lnTo>
                    <a:pt x="666" y="500"/>
                  </a:lnTo>
                  <a:lnTo>
                    <a:pt x="676" y="498"/>
                  </a:lnTo>
                  <a:lnTo>
                    <a:pt x="679" y="489"/>
                  </a:lnTo>
                  <a:lnTo>
                    <a:pt x="684" y="498"/>
                  </a:lnTo>
                  <a:lnTo>
                    <a:pt x="696" y="505"/>
                  </a:lnTo>
                  <a:lnTo>
                    <a:pt x="708" y="507"/>
                  </a:lnTo>
                  <a:lnTo>
                    <a:pt x="719" y="497"/>
                  </a:lnTo>
                  <a:lnTo>
                    <a:pt x="738" y="489"/>
                  </a:lnTo>
                  <a:lnTo>
                    <a:pt x="766" y="489"/>
                  </a:lnTo>
                  <a:lnTo>
                    <a:pt x="776" y="484"/>
                  </a:lnTo>
                  <a:lnTo>
                    <a:pt x="788" y="483"/>
                  </a:lnTo>
                  <a:lnTo>
                    <a:pt x="788" y="459"/>
                  </a:lnTo>
                  <a:lnTo>
                    <a:pt x="783" y="453"/>
                  </a:lnTo>
                  <a:lnTo>
                    <a:pt x="785" y="447"/>
                  </a:lnTo>
                  <a:lnTo>
                    <a:pt x="781" y="438"/>
                  </a:lnTo>
                  <a:lnTo>
                    <a:pt x="770" y="425"/>
                  </a:lnTo>
                  <a:lnTo>
                    <a:pt x="771" y="401"/>
                  </a:lnTo>
                  <a:lnTo>
                    <a:pt x="778" y="398"/>
                  </a:lnTo>
                  <a:lnTo>
                    <a:pt x="788" y="390"/>
                  </a:lnTo>
                  <a:lnTo>
                    <a:pt x="792" y="378"/>
                  </a:lnTo>
                  <a:lnTo>
                    <a:pt x="802" y="372"/>
                  </a:lnTo>
                  <a:lnTo>
                    <a:pt x="813" y="357"/>
                  </a:lnTo>
                  <a:lnTo>
                    <a:pt x="812" y="325"/>
                  </a:lnTo>
                  <a:lnTo>
                    <a:pt x="811" y="323"/>
                  </a:lnTo>
                  <a:lnTo>
                    <a:pt x="805" y="323"/>
                  </a:lnTo>
                  <a:lnTo>
                    <a:pt x="801" y="317"/>
                  </a:lnTo>
                  <a:lnTo>
                    <a:pt x="804" y="310"/>
                  </a:lnTo>
                  <a:lnTo>
                    <a:pt x="782" y="315"/>
                  </a:lnTo>
                  <a:lnTo>
                    <a:pt x="774" y="311"/>
                  </a:lnTo>
                  <a:lnTo>
                    <a:pt x="784" y="305"/>
                  </a:lnTo>
                  <a:lnTo>
                    <a:pt x="783" y="298"/>
                  </a:lnTo>
                  <a:lnTo>
                    <a:pt x="781" y="293"/>
                  </a:lnTo>
                  <a:lnTo>
                    <a:pt x="766" y="283"/>
                  </a:lnTo>
                  <a:lnTo>
                    <a:pt x="756" y="287"/>
                  </a:lnTo>
                  <a:lnTo>
                    <a:pt x="739" y="282"/>
                  </a:lnTo>
                  <a:lnTo>
                    <a:pt x="741" y="266"/>
                  </a:lnTo>
                  <a:lnTo>
                    <a:pt x="738" y="259"/>
                  </a:lnTo>
                  <a:lnTo>
                    <a:pt x="732" y="262"/>
                  </a:lnTo>
                  <a:lnTo>
                    <a:pt x="685" y="250"/>
                  </a:lnTo>
                  <a:lnTo>
                    <a:pt x="667" y="255"/>
                  </a:lnTo>
                  <a:lnTo>
                    <a:pt x="650" y="270"/>
                  </a:lnTo>
                  <a:lnTo>
                    <a:pt x="636" y="268"/>
                  </a:lnTo>
                  <a:lnTo>
                    <a:pt x="633" y="260"/>
                  </a:lnTo>
                  <a:lnTo>
                    <a:pt x="625" y="263"/>
                  </a:lnTo>
                  <a:lnTo>
                    <a:pt x="618" y="256"/>
                  </a:lnTo>
                  <a:lnTo>
                    <a:pt x="612" y="257"/>
                  </a:lnTo>
                  <a:lnTo>
                    <a:pt x="605" y="266"/>
                  </a:lnTo>
                  <a:lnTo>
                    <a:pt x="580" y="279"/>
                  </a:lnTo>
                  <a:lnTo>
                    <a:pt x="576" y="284"/>
                  </a:lnTo>
                  <a:lnTo>
                    <a:pt x="577" y="290"/>
                  </a:lnTo>
                  <a:lnTo>
                    <a:pt x="579" y="293"/>
                  </a:lnTo>
                  <a:lnTo>
                    <a:pt x="562" y="288"/>
                  </a:lnTo>
                  <a:lnTo>
                    <a:pt x="553" y="291"/>
                  </a:lnTo>
                  <a:lnTo>
                    <a:pt x="548" y="302"/>
                  </a:lnTo>
                  <a:lnTo>
                    <a:pt x="546" y="299"/>
                  </a:lnTo>
                  <a:lnTo>
                    <a:pt x="547" y="317"/>
                  </a:lnTo>
                  <a:lnTo>
                    <a:pt x="546" y="311"/>
                  </a:lnTo>
                  <a:lnTo>
                    <a:pt x="535" y="307"/>
                  </a:lnTo>
                  <a:lnTo>
                    <a:pt x="533" y="300"/>
                  </a:lnTo>
                  <a:lnTo>
                    <a:pt x="524" y="310"/>
                  </a:lnTo>
                  <a:lnTo>
                    <a:pt x="515" y="310"/>
                  </a:lnTo>
                  <a:lnTo>
                    <a:pt x="501" y="317"/>
                  </a:lnTo>
                  <a:lnTo>
                    <a:pt x="502" y="324"/>
                  </a:lnTo>
                  <a:lnTo>
                    <a:pt x="512" y="332"/>
                  </a:lnTo>
                  <a:lnTo>
                    <a:pt x="528" y="336"/>
                  </a:lnTo>
                  <a:lnTo>
                    <a:pt x="530" y="343"/>
                  </a:lnTo>
                  <a:lnTo>
                    <a:pt x="520" y="339"/>
                  </a:lnTo>
                  <a:lnTo>
                    <a:pt x="500" y="338"/>
                  </a:lnTo>
                  <a:lnTo>
                    <a:pt x="476" y="351"/>
                  </a:lnTo>
                  <a:lnTo>
                    <a:pt x="472" y="346"/>
                  </a:lnTo>
                  <a:lnTo>
                    <a:pt x="486" y="338"/>
                  </a:lnTo>
                  <a:lnTo>
                    <a:pt x="481" y="332"/>
                  </a:lnTo>
                  <a:lnTo>
                    <a:pt x="462" y="324"/>
                  </a:lnTo>
                  <a:lnTo>
                    <a:pt x="454" y="309"/>
                  </a:lnTo>
                  <a:lnTo>
                    <a:pt x="440" y="302"/>
                  </a:lnTo>
                  <a:lnTo>
                    <a:pt x="432" y="312"/>
                  </a:lnTo>
                  <a:lnTo>
                    <a:pt x="433" y="324"/>
                  </a:lnTo>
                  <a:lnTo>
                    <a:pt x="431" y="332"/>
                  </a:lnTo>
                  <a:lnTo>
                    <a:pt x="427" y="312"/>
                  </a:lnTo>
                  <a:lnTo>
                    <a:pt x="423" y="307"/>
                  </a:lnTo>
                  <a:lnTo>
                    <a:pt x="414" y="317"/>
                  </a:lnTo>
                  <a:lnTo>
                    <a:pt x="412" y="324"/>
                  </a:lnTo>
                  <a:lnTo>
                    <a:pt x="407" y="330"/>
                  </a:lnTo>
                  <a:lnTo>
                    <a:pt x="400" y="329"/>
                  </a:lnTo>
                  <a:lnTo>
                    <a:pt x="403" y="319"/>
                  </a:lnTo>
                  <a:lnTo>
                    <a:pt x="402" y="316"/>
                  </a:lnTo>
                  <a:lnTo>
                    <a:pt x="394" y="307"/>
                  </a:lnTo>
                  <a:lnTo>
                    <a:pt x="392" y="301"/>
                  </a:lnTo>
                  <a:lnTo>
                    <a:pt x="382" y="292"/>
                  </a:lnTo>
                  <a:lnTo>
                    <a:pt x="375" y="299"/>
                  </a:lnTo>
                  <a:lnTo>
                    <a:pt x="373" y="308"/>
                  </a:lnTo>
                  <a:lnTo>
                    <a:pt x="376" y="329"/>
                  </a:lnTo>
                  <a:lnTo>
                    <a:pt x="371" y="341"/>
                  </a:lnTo>
                  <a:lnTo>
                    <a:pt x="367" y="334"/>
                  </a:lnTo>
                  <a:lnTo>
                    <a:pt x="362" y="313"/>
                  </a:lnTo>
                  <a:lnTo>
                    <a:pt x="350" y="307"/>
                  </a:lnTo>
                  <a:lnTo>
                    <a:pt x="343" y="316"/>
                  </a:lnTo>
                  <a:lnTo>
                    <a:pt x="339" y="315"/>
                  </a:lnTo>
                  <a:lnTo>
                    <a:pt x="339" y="312"/>
                  </a:lnTo>
                  <a:lnTo>
                    <a:pt x="341" y="307"/>
                  </a:lnTo>
                  <a:lnTo>
                    <a:pt x="334" y="310"/>
                  </a:lnTo>
                  <a:lnTo>
                    <a:pt x="335" y="304"/>
                  </a:lnTo>
                  <a:lnTo>
                    <a:pt x="352" y="300"/>
                  </a:lnTo>
                  <a:lnTo>
                    <a:pt x="358" y="273"/>
                  </a:lnTo>
                  <a:lnTo>
                    <a:pt x="353" y="271"/>
                  </a:lnTo>
                  <a:lnTo>
                    <a:pt x="350" y="260"/>
                  </a:lnTo>
                  <a:lnTo>
                    <a:pt x="338" y="266"/>
                  </a:lnTo>
                  <a:lnTo>
                    <a:pt x="327" y="263"/>
                  </a:lnTo>
                  <a:lnTo>
                    <a:pt x="333" y="253"/>
                  </a:lnTo>
                  <a:lnTo>
                    <a:pt x="326" y="238"/>
                  </a:lnTo>
                  <a:lnTo>
                    <a:pt x="321" y="235"/>
                  </a:lnTo>
                  <a:lnTo>
                    <a:pt x="317" y="244"/>
                  </a:lnTo>
                  <a:lnTo>
                    <a:pt x="314" y="246"/>
                  </a:lnTo>
                  <a:lnTo>
                    <a:pt x="307" y="239"/>
                  </a:lnTo>
                  <a:lnTo>
                    <a:pt x="298" y="249"/>
                  </a:lnTo>
                  <a:lnTo>
                    <a:pt x="299" y="237"/>
                  </a:lnTo>
                  <a:lnTo>
                    <a:pt x="291" y="240"/>
                  </a:lnTo>
                  <a:lnTo>
                    <a:pt x="286" y="239"/>
                  </a:lnTo>
                  <a:lnTo>
                    <a:pt x="285" y="237"/>
                  </a:lnTo>
                  <a:lnTo>
                    <a:pt x="281" y="249"/>
                  </a:lnTo>
                  <a:lnTo>
                    <a:pt x="264" y="268"/>
                  </a:lnTo>
                  <a:lnTo>
                    <a:pt x="266" y="250"/>
                  </a:lnTo>
                  <a:lnTo>
                    <a:pt x="272" y="246"/>
                  </a:lnTo>
                  <a:lnTo>
                    <a:pt x="273" y="241"/>
                  </a:lnTo>
                  <a:lnTo>
                    <a:pt x="269" y="233"/>
                  </a:lnTo>
                  <a:lnTo>
                    <a:pt x="304" y="226"/>
                  </a:lnTo>
                  <a:lnTo>
                    <a:pt x="296" y="219"/>
                  </a:lnTo>
                  <a:lnTo>
                    <a:pt x="285" y="222"/>
                  </a:lnTo>
                  <a:lnTo>
                    <a:pt x="280" y="216"/>
                  </a:lnTo>
                  <a:lnTo>
                    <a:pt x="282" y="214"/>
                  </a:lnTo>
                  <a:lnTo>
                    <a:pt x="283" y="211"/>
                  </a:lnTo>
                  <a:lnTo>
                    <a:pt x="279" y="211"/>
                  </a:lnTo>
                  <a:lnTo>
                    <a:pt x="275" y="204"/>
                  </a:lnTo>
                  <a:lnTo>
                    <a:pt x="265" y="199"/>
                  </a:lnTo>
                  <a:lnTo>
                    <a:pt x="249" y="197"/>
                  </a:lnTo>
                  <a:lnTo>
                    <a:pt x="260" y="186"/>
                  </a:lnTo>
                  <a:lnTo>
                    <a:pt x="253" y="185"/>
                  </a:lnTo>
                  <a:lnTo>
                    <a:pt x="254" y="178"/>
                  </a:lnTo>
                  <a:lnTo>
                    <a:pt x="268" y="193"/>
                  </a:lnTo>
                  <a:lnTo>
                    <a:pt x="280" y="197"/>
                  </a:lnTo>
                  <a:lnTo>
                    <a:pt x="289" y="196"/>
                  </a:lnTo>
                  <a:lnTo>
                    <a:pt x="300" y="207"/>
                  </a:lnTo>
                  <a:lnTo>
                    <a:pt x="306" y="207"/>
                  </a:lnTo>
                  <a:lnTo>
                    <a:pt x="299" y="200"/>
                  </a:lnTo>
                  <a:lnTo>
                    <a:pt x="308" y="199"/>
                  </a:lnTo>
                  <a:lnTo>
                    <a:pt x="333" y="204"/>
                  </a:lnTo>
                  <a:lnTo>
                    <a:pt x="345" y="203"/>
                  </a:lnTo>
                  <a:lnTo>
                    <a:pt x="357" y="191"/>
                  </a:lnTo>
                  <a:lnTo>
                    <a:pt x="361" y="177"/>
                  </a:lnTo>
                  <a:lnTo>
                    <a:pt x="359" y="166"/>
                  </a:lnTo>
                  <a:lnTo>
                    <a:pt x="344" y="168"/>
                  </a:lnTo>
                  <a:lnTo>
                    <a:pt x="332" y="166"/>
                  </a:lnTo>
                  <a:lnTo>
                    <a:pt x="308" y="151"/>
                  </a:lnTo>
                  <a:lnTo>
                    <a:pt x="302" y="149"/>
                  </a:lnTo>
                  <a:lnTo>
                    <a:pt x="299" y="153"/>
                  </a:lnTo>
                  <a:lnTo>
                    <a:pt x="296" y="148"/>
                  </a:lnTo>
                  <a:lnTo>
                    <a:pt x="279" y="138"/>
                  </a:lnTo>
                  <a:lnTo>
                    <a:pt x="255" y="135"/>
                  </a:lnTo>
                  <a:lnTo>
                    <a:pt x="253" y="130"/>
                  </a:lnTo>
                  <a:lnTo>
                    <a:pt x="253" y="126"/>
                  </a:lnTo>
                  <a:lnTo>
                    <a:pt x="274" y="129"/>
                  </a:lnTo>
                  <a:lnTo>
                    <a:pt x="278" y="124"/>
                  </a:lnTo>
                  <a:lnTo>
                    <a:pt x="282" y="130"/>
                  </a:lnTo>
                  <a:lnTo>
                    <a:pt x="297" y="138"/>
                  </a:lnTo>
                  <a:lnTo>
                    <a:pt x="304" y="134"/>
                  </a:lnTo>
                  <a:lnTo>
                    <a:pt x="302" y="129"/>
                  </a:lnTo>
                  <a:lnTo>
                    <a:pt x="301" y="120"/>
                  </a:lnTo>
                  <a:lnTo>
                    <a:pt x="297" y="112"/>
                  </a:lnTo>
                  <a:lnTo>
                    <a:pt x="274" y="96"/>
                  </a:lnTo>
                  <a:lnTo>
                    <a:pt x="266" y="93"/>
                  </a:lnTo>
                  <a:lnTo>
                    <a:pt x="260" y="88"/>
                  </a:lnTo>
                  <a:lnTo>
                    <a:pt x="259" y="83"/>
                  </a:lnTo>
                  <a:lnTo>
                    <a:pt x="251" y="81"/>
                  </a:lnTo>
                  <a:lnTo>
                    <a:pt x="249" y="86"/>
                  </a:lnTo>
                  <a:lnTo>
                    <a:pt x="232" y="92"/>
                  </a:lnTo>
                  <a:lnTo>
                    <a:pt x="225" y="103"/>
                  </a:lnTo>
                  <a:lnTo>
                    <a:pt x="213" y="106"/>
                  </a:lnTo>
                  <a:lnTo>
                    <a:pt x="208" y="99"/>
                  </a:lnTo>
                  <a:lnTo>
                    <a:pt x="199" y="106"/>
                  </a:lnTo>
                  <a:lnTo>
                    <a:pt x="180" y="104"/>
                  </a:lnTo>
                  <a:lnTo>
                    <a:pt x="166" y="131"/>
                  </a:lnTo>
                  <a:lnTo>
                    <a:pt x="155" y="141"/>
                  </a:lnTo>
                  <a:lnTo>
                    <a:pt x="157" y="131"/>
                  </a:lnTo>
                  <a:lnTo>
                    <a:pt x="156" y="127"/>
                  </a:lnTo>
                  <a:lnTo>
                    <a:pt x="165" y="106"/>
                  </a:lnTo>
                  <a:lnTo>
                    <a:pt x="164" y="96"/>
                  </a:lnTo>
                  <a:lnTo>
                    <a:pt x="169" y="74"/>
                  </a:lnTo>
                  <a:lnTo>
                    <a:pt x="166" y="71"/>
                  </a:lnTo>
                  <a:lnTo>
                    <a:pt x="165" y="60"/>
                  </a:lnTo>
                  <a:lnTo>
                    <a:pt x="160" y="54"/>
                  </a:lnTo>
                  <a:lnTo>
                    <a:pt x="151" y="32"/>
                  </a:lnTo>
                  <a:lnTo>
                    <a:pt x="143" y="34"/>
                  </a:lnTo>
                  <a:lnTo>
                    <a:pt x="139" y="26"/>
                  </a:lnTo>
                  <a:lnTo>
                    <a:pt x="134" y="34"/>
                  </a:lnTo>
                  <a:lnTo>
                    <a:pt x="123" y="39"/>
                  </a:lnTo>
                  <a:lnTo>
                    <a:pt x="117" y="29"/>
                  </a:lnTo>
                  <a:lnTo>
                    <a:pt x="95"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8" name="Freeform 1241"/>
            <p:cNvSpPr>
              <a:spLocks/>
            </p:cNvSpPr>
            <p:nvPr/>
          </p:nvSpPr>
          <p:spPr bwMode="auto">
            <a:xfrm>
              <a:off x="2354037" y="1419159"/>
              <a:ext cx="393284" cy="244055"/>
            </a:xfrm>
            <a:custGeom>
              <a:avLst/>
              <a:gdLst>
                <a:gd name="T0" fmla="*/ 0 w 813"/>
                <a:gd name="T1" fmla="*/ 0 h 510"/>
                <a:gd name="T2" fmla="*/ 0 w 813"/>
                <a:gd name="T3" fmla="*/ 0 h 510"/>
                <a:gd name="T4" fmla="*/ 0 w 813"/>
                <a:gd name="T5" fmla="*/ 0 h 510"/>
                <a:gd name="T6" fmla="*/ 0 w 813"/>
                <a:gd name="T7" fmla="*/ 0 h 510"/>
                <a:gd name="T8" fmla="*/ 0 w 813"/>
                <a:gd name="T9" fmla="*/ 0 h 510"/>
                <a:gd name="T10" fmla="*/ 0 w 813"/>
                <a:gd name="T11" fmla="*/ 0 h 510"/>
                <a:gd name="T12" fmla="*/ 0 w 813"/>
                <a:gd name="T13" fmla="*/ 0 h 510"/>
                <a:gd name="T14" fmla="*/ 0 w 813"/>
                <a:gd name="T15" fmla="*/ 0 h 510"/>
                <a:gd name="T16" fmla="*/ 0 w 813"/>
                <a:gd name="T17" fmla="*/ 0 h 510"/>
                <a:gd name="T18" fmla="*/ 0 w 813"/>
                <a:gd name="T19" fmla="*/ 0 h 510"/>
                <a:gd name="T20" fmla="*/ 0 w 813"/>
                <a:gd name="T21" fmla="*/ 1 h 510"/>
                <a:gd name="T22" fmla="*/ 0 w 813"/>
                <a:gd name="T23" fmla="*/ 1 h 510"/>
                <a:gd name="T24" fmla="*/ 0 w 813"/>
                <a:gd name="T25" fmla="*/ 1 h 510"/>
                <a:gd name="T26" fmla="*/ 0 w 813"/>
                <a:gd name="T27" fmla="*/ 1 h 510"/>
                <a:gd name="T28" fmla="*/ 0 w 813"/>
                <a:gd name="T29" fmla="*/ 1 h 510"/>
                <a:gd name="T30" fmla="*/ 0 w 813"/>
                <a:gd name="T31" fmla="*/ 1 h 510"/>
                <a:gd name="T32" fmla="*/ 1 w 813"/>
                <a:gd name="T33" fmla="*/ 1 h 510"/>
                <a:gd name="T34" fmla="*/ 1 w 813"/>
                <a:gd name="T35" fmla="*/ 1 h 510"/>
                <a:gd name="T36" fmla="*/ 1 w 813"/>
                <a:gd name="T37" fmla="*/ 1 h 510"/>
                <a:gd name="T38" fmla="*/ 1 w 813"/>
                <a:gd name="T39" fmla="*/ 1 h 510"/>
                <a:gd name="T40" fmla="*/ 1 w 813"/>
                <a:gd name="T41" fmla="*/ 1 h 510"/>
                <a:gd name="T42" fmla="*/ 1 w 813"/>
                <a:gd name="T43" fmla="*/ 1 h 510"/>
                <a:gd name="T44" fmla="*/ 1 w 813"/>
                <a:gd name="T45" fmla="*/ 1 h 510"/>
                <a:gd name="T46" fmla="*/ 1 w 813"/>
                <a:gd name="T47" fmla="*/ 1 h 510"/>
                <a:gd name="T48" fmla="*/ 1 w 813"/>
                <a:gd name="T49" fmla="*/ 1 h 510"/>
                <a:gd name="T50" fmla="*/ 1 w 813"/>
                <a:gd name="T51" fmla="*/ 1 h 510"/>
                <a:gd name="T52" fmla="*/ 1 w 813"/>
                <a:gd name="T53" fmla="*/ 1 h 510"/>
                <a:gd name="T54" fmla="*/ 1 w 813"/>
                <a:gd name="T55" fmla="*/ 1 h 510"/>
                <a:gd name="T56" fmla="*/ 1 w 813"/>
                <a:gd name="T57" fmla="*/ 0 h 510"/>
                <a:gd name="T58" fmla="*/ 1 w 813"/>
                <a:gd name="T59" fmla="*/ 0 h 510"/>
                <a:gd name="T60" fmla="*/ 1 w 813"/>
                <a:gd name="T61" fmla="*/ 0 h 510"/>
                <a:gd name="T62" fmla="*/ 1 w 813"/>
                <a:gd name="T63" fmla="*/ 0 h 510"/>
                <a:gd name="T64" fmla="*/ 1 w 813"/>
                <a:gd name="T65" fmla="*/ 0 h 510"/>
                <a:gd name="T66" fmla="*/ 1 w 813"/>
                <a:gd name="T67" fmla="*/ 0 h 510"/>
                <a:gd name="T68" fmla="*/ 1 w 813"/>
                <a:gd name="T69" fmla="*/ 0 h 510"/>
                <a:gd name="T70" fmla="*/ 1 w 813"/>
                <a:gd name="T71" fmla="*/ 0 h 510"/>
                <a:gd name="T72" fmla="*/ 1 w 813"/>
                <a:gd name="T73" fmla="*/ 0 h 510"/>
                <a:gd name="T74" fmla="*/ 1 w 813"/>
                <a:gd name="T75" fmla="*/ 0 h 510"/>
                <a:gd name="T76" fmla="*/ 1 w 813"/>
                <a:gd name="T77" fmla="*/ 0 h 510"/>
                <a:gd name="T78" fmla="*/ 1 w 813"/>
                <a:gd name="T79" fmla="*/ 0 h 510"/>
                <a:gd name="T80" fmla="*/ 1 w 813"/>
                <a:gd name="T81" fmla="*/ 0 h 510"/>
                <a:gd name="T82" fmla="*/ 1 w 813"/>
                <a:gd name="T83" fmla="*/ 0 h 510"/>
                <a:gd name="T84" fmla="*/ 1 w 813"/>
                <a:gd name="T85" fmla="*/ 0 h 510"/>
                <a:gd name="T86" fmla="*/ 0 w 813"/>
                <a:gd name="T87" fmla="*/ 0 h 510"/>
                <a:gd name="T88" fmla="*/ 0 w 813"/>
                <a:gd name="T89" fmla="*/ 0 h 510"/>
                <a:gd name="T90" fmla="*/ 0 w 813"/>
                <a:gd name="T91" fmla="*/ 0 h 510"/>
                <a:gd name="T92" fmla="*/ 0 w 813"/>
                <a:gd name="T93" fmla="*/ 0 h 510"/>
                <a:gd name="T94" fmla="*/ 0 w 813"/>
                <a:gd name="T95" fmla="*/ 0 h 510"/>
                <a:gd name="T96" fmla="*/ 0 w 813"/>
                <a:gd name="T97" fmla="*/ 0 h 510"/>
                <a:gd name="T98" fmla="*/ 0 w 813"/>
                <a:gd name="T99" fmla="*/ 0 h 510"/>
                <a:gd name="T100" fmla="*/ 0 w 813"/>
                <a:gd name="T101" fmla="*/ 0 h 510"/>
                <a:gd name="T102" fmla="*/ 0 w 813"/>
                <a:gd name="T103" fmla="*/ 0 h 510"/>
                <a:gd name="T104" fmla="*/ 0 w 813"/>
                <a:gd name="T105" fmla="*/ 0 h 510"/>
                <a:gd name="T106" fmla="*/ 0 w 813"/>
                <a:gd name="T107" fmla="*/ 0 h 510"/>
                <a:gd name="T108" fmla="*/ 0 w 813"/>
                <a:gd name="T109" fmla="*/ 0 h 510"/>
                <a:gd name="T110" fmla="*/ 0 w 813"/>
                <a:gd name="T111" fmla="*/ 0 h 510"/>
                <a:gd name="T112" fmla="*/ 0 w 813"/>
                <a:gd name="T113" fmla="*/ 0 h 510"/>
                <a:gd name="T114" fmla="*/ 0 w 813"/>
                <a:gd name="T115" fmla="*/ 0 h 510"/>
                <a:gd name="T116" fmla="*/ 0 w 813"/>
                <a:gd name="T117" fmla="*/ 0 h 510"/>
                <a:gd name="T118" fmla="*/ 0 w 813"/>
                <a:gd name="T119" fmla="*/ 0 h 510"/>
                <a:gd name="T120" fmla="*/ 0 w 813"/>
                <a:gd name="T121" fmla="*/ 0 h 510"/>
                <a:gd name="T122" fmla="*/ 0 w 813"/>
                <a:gd name="T123" fmla="*/ 0 h 510"/>
                <a:gd name="T124" fmla="*/ 0 w 813"/>
                <a:gd name="T125" fmla="*/ 0 h 5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13"/>
                <a:gd name="T190" fmla="*/ 0 h 510"/>
                <a:gd name="T191" fmla="*/ 813 w 813"/>
                <a:gd name="T192" fmla="*/ 510 h 51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13" h="510">
                  <a:moveTo>
                    <a:pt x="95" y="13"/>
                  </a:moveTo>
                  <a:lnTo>
                    <a:pt x="87" y="15"/>
                  </a:lnTo>
                  <a:lnTo>
                    <a:pt x="68" y="3"/>
                  </a:lnTo>
                  <a:lnTo>
                    <a:pt x="52" y="0"/>
                  </a:lnTo>
                  <a:lnTo>
                    <a:pt x="24" y="10"/>
                  </a:lnTo>
                  <a:lnTo>
                    <a:pt x="23" y="18"/>
                  </a:lnTo>
                  <a:lnTo>
                    <a:pt x="18" y="24"/>
                  </a:lnTo>
                  <a:lnTo>
                    <a:pt x="5" y="21"/>
                  </a:lnTo>
                  <a:lnTo>
                    <a:pt x="8" y="28"/>
                  </a:lnTo>
                  <a:lnTo>
                    <a:pt x="5" y="34"/>
                  </a:lnTo>
                  <a:lnTo>
                    <a:pt x="7" y="41"/>
                  </a:lnTo>
                  <a:lnTo>
                    <a:pt x="16" y="44"/>
                  </a:lnTo>
                  <a:lnTo>
                    <a:pt x="31" y="62"/>
                  </a:lnTo>
                  <a:lnTo>
                    <a:pt x="33" y="66"/>
                  </a:lnTo>
                  <a:lnTo>
                    <a:pt x="19" y="65"/>
                  </a:lnTo>
                  <a:lnTo>
                    <a:pt x="5" y="55"/>
                  </a:lnTo>
                  <a:lnTo>
                    <a:pt x="2" y="58"/>
                  </a:lnTo>
                  <a:lnTo>
                    <a:pt x="0" y="72"/>
                  </a:lnTo>
                  <a:lnTo>
                    <a:pt x="5" y="77"/>
                  </a:lnTo>
                  <a:lnTo>
                    <a:pt x="20" y="79"/>
                  </a:lnTo>
                  <a:lnTo>
                    <a:pt x="21" y="86"/>
                  </a:lnTo>
                  <a:lnTo>
                    <a:pt x="29" y="93"/>
                  </a:lnTo>
                  <a:lnTo>
                    <a:pt x="33" y="91"/>
                  </a:lnTo>
                  <a:lnTo>
                    <a:pt x="39" y="105"/>
                  </a:lnTo>
                  <a:lnTo>
                    <a:pt x="45" y="104"/>
                  </a:lnTo>
                  <a:lnTo>
                    <a:pt x="61" y="144"/>
                  </a:lnTo>
                  <a:lnTo>
                    <a:pt x="79" y="146"/>
                  </a:lnTo>
                  <a:lnTo>
                    <a:pt x="87" y="153"/>
                  </a:lnTo>
                  <a:lnTo>
                    <a:pt x="95" y="180"/>
                  </a:lnTo>
                  <a:lnTo>
                    <a:pt x="95" y="165"/>
                  </a:lnTo>
                  <a:lnTo>
                    <a:pt x="102" y="174"/>
                  </a:lnTo>
                  <a:lnTo>
                    <a:pt x="144" y="180"/>
                  </a:lnTo>
                  <a:lnTo>
                    <a:pt x="150" y="179"/>
                  </a:lnTo>
                  <a:lnTo>
                    <a:pt x="144" y="176"/>
                  </a:lnTo>
                  <a:lnTo>
                    <a:pt x="144" y="168"/>
                  </a:lnTo>
                  <a:lnTo>
                    <a:pt x="151" y="167"/>
                  </a:lnTo>
                  <a:lnTo>
                    <a:pt x="151" y="169"/>
                  </a:lnTo>
                  <a:lnTo>
                    <a:pt x="164" y="160"/>
                  </a:lnTo>
                  <a:lnTo>
                    <a:pt x="165" y="156"/>
                  </a:lnTo>
                  <a:lnTo>
                    <a:pt x="169" y="151"/>
                  </a:lnTo>
                  <a:lnTo>
                    <a:pt x="178" y="157"/>
                  </a:lnTo>
                  <a:lnTo>
                    <a:pt x="185" y="186"/>
                  </a:lnTo>
                  <a:lnTo>
                    <a:pt x="193" y="198"/>
                  </a:lnTo>
                  <a:lnTo>
                    <a:pt x="196" y="231"/>
                  </a:lnTo>
                  <a:lnTo>
                    <a:pt x="201" y="234"/>
                  </a:lnTo>
                  <a:lnTo>
                    <a:pt x="219" y="263"/>
                  </a:lnTo>
                  <a:lnTo>
                    <a:pt x="222" y="297"/>
                  </a:lnTo>
                  <a:lnTo>
                    <a:pt x="229" y="304"/>
                  </a:lnTo>
                  <a:lnTo>
                    <a:pt x="205" y="340"/>
                  </a:lnTo>
                  <a:lnTo>
                    <a:pt x="210" y="344"/>
                  </a:lnTo>
                  <a:lnTo>
                    <a:pt x="204" y="376"/>
                  </a:lnTo>
                  <a:lnTo>
                    <a:pt x="210" y="390"/>
                  </a:lnTo>
                  <a:lnTo>
                    <a:pt x="227" y="387"/>
                  </a:lnTo>
                  <a:lnTo>
                    <a:pt x="219" y="414"/>
                  </a:lnTo>
                  <a:lnTo>
                    <a:pt x="221" y="445"/>
                  </a:lnTo>
                  <a:lnTo>
                    <a:pt x="232" y="459"/>
                  </a:lnTo>
                  <a:lnTo>
                    <a:pt x="247" y="464"/>
                  </a:lnTo>
                  <a:lnTo>
                    <a:pt x="242" y="466"/>
                  </a:lnTo>
                  <a:lnTo>
                    <a:pt x="243" y="474"/>
                  </a:lnTo>
                  <a:lnTo>
                    <a:pt x="247" y="479"/>
                  </a:lnTo>
                  <a:lnTo>
                    <a:pt x="264" y="476"/>
                  </a:lnTo>
                  <a:lnTo>
                    <a:pt x="264" y="461"/>
                  </a:lnTo>
                  <a:lnTo>
                    <a:pt x="283" y="444"/>
                  </a:lnTo>
                  <a:lnTo>
                    <a:pt x="273" y="462"/>
                  </a:lnTo>
                  <a:lnTo>
                    <a:pt x="287" y="481"/>
                  </a:lnTo>
                  <a:lnTo>
                    <a:pt x="287" y="458"/>
                  </a:lnTo>
                  <a:lnTo>
                    <a:pt x="297" y="480"/>
                  </a:lnTo>
                  <a:lnTo>
                    <a:pt x="306" y="480"/>
                  </a:lnTo>
                  <a:lnTo>
                    <a:pt x="303" y="488"/>
                  </a:lnTo>
                  <a:lnTo>
                    <a:pt x="312" y="492"/>
                  </a:lnTo>
                  <a:lnTo>
                    <a:pt x="315" y="484"/>
                  </a:lnTo>
                  <a:lnTo>
                    <a:pt x="317" y="496"/>
                  </a:lnTo>
                  <a:lnTo>
                    <a:pt x="341" y="498"/>
                  </a:lnTo>
                  <a:lnTo>
                    <a:pt x="357" y="479"/>
                  </a:lnTo>
                  <a:lnTo>
                    <a:pt x="357" y="475"/>
                  </a:lnTo>
                  <a:lnTo>
                    <a:pt x="348" y="465"/>
                  </a:lnTo>
                  <a:lnTo>
                    <a:pt x="349" y="454"/>
                  </a:lnTo>
                  <a:lnTo>
                    <a:pt x="348" y="454"/>
                  </a:lnTo>
                  <a:lnTo>
                    <a:pt x="354" y="452"/>
                  </a:lnTo>
                  <a:lnTo>
                    <a:pt x="360" y="457"/>
                  </a:lnTo>
                  <a:lnTo>
                    <a:pt x="359" y="444"/>
                  </a:lnTo>
                  <a:lnTo>
                    <a:pt x="371" y="473"/>
                  </a:lnTo>
                  <a:lnTo>
                    <a:pt x="379" y="456"/>
                  </a:lnTo>
                  <a:lnTo>
                    <a:pt x="379" y="444"/>
                  </a:lnTo>
                  <a:lnTo>
                    <a:pt x="384" y="445"/>
                  </a:lnTo>
                  <a:lnTo>
                    <a:pt x="392" y="453"/>
                  </a:lnTo>
                  <a:lnTo>
                    <a:pt x="388" y="502"/>
                  </a:lnTo>
                  <a:lnTo>
                    <a:pt x="401" y="507"/>
                  </a:lnTo>
                  <a:lnTo>
                    <a:pt x="408" y="502"/>
                  </a:lnTo>
                  <a:lnTo>
                    <a:pt x="416" y="507"/>
                  </a:lnTo>
                  <a:lnTo>
                    <a:pt x="424" y="501"/>
                  </a:lnTo>
                  <a:lnTo>
                    <a:pt x="426" y="510"/>
                  </a:lnTo>
                  <a:lnTo>
                    <a:pt x="444" y="505"/>
                  </a:lnTo>
                  <a:lnTo>
                    <a:pt x="444" y="494"/>
                  </a:lnTo>
                  <a:lnTo>
                    <a:pt x="450" y="494"/>
                  </a:lnTo>
                  <a:lnTo>
                    <a:pt x="449" y="505"/>
                  </a:lnTo>
                  <a:lnTo>
                    <a:pt x="476" y="509"/>
                  </a:lnTo>
                  <a:lnTo>
                    <a:pt x="481" y="504"/>
                  </a:lnTo>
                  <a:lnTo>
                    <a:pt x="475" y="486"/>
                  </a:lnTo>
                  <a:lnTo>
                    <a:pt x="478" y="497"/>
                  </a:lnTo>
                  <a:lnTo>
                    <a:pt x="491" y="505"/>
                  </a:lnTo>
                  <a:lnTo>
                    <a:pt x="497" y="498"/>
                  </a:lnTo>
                  <a:lnTo>
                    <a:pt x="500" y="486"/>
                  </a:lnTo>
                  <a:lnTo>
                    <a:pt x="510" y="509"/>
                  </a:lnTo>
                  <a:lnTo>
                    <a:pt x="527" y="505"/>
                  </a:lnTo>
                  <a:lnTo>
                    <a:pt x="533" y="494"/>
                  </a:lnTo>
                  <a:lnTo>
                    <a:pt x="533" y="473"/>
                  </a:lnTo>
                  <a:lnTo>
                    <a:pt x="545" y="500"/>
                  </a:lnTo>
                  <a:lnTo>
                    <a:pt x="549" y="502"/>
                  </a:lnTo>
                  <a:lnTo>
                    <a:pt x="552" y="495"/>
                  </a:lnTo>
                  <a:lnTo>
                    <a:pt x="560" y="486"/>
                  </a:lnTo>
                  <a:lnTo>
                    <a:pt x="558" y="474"/>
                  </a:lnTo>
                  <a:lnTo>
                    <a:pt x="559" y="466"/>
                  </a:lnTo>
                  <a:lnTo>
                    <a:pt x="564" y="498"/>
                  </a:lnTo>
                  <a:lnTo>
                    <a:pt x="626" y="488"/>
                  </a:lnTo>
                  <a:lnTo>
                    <a:pt x="642" y="457"/>
                  </a:lnTo>
                  <a:lnTo>
                    <a:pt x="633" y="447"/>
                  </a:lnTo>
                  <a:lnTo>
                    <a:pt x="624" y="428"/>
                  </a:lnTo>
                  <a:lnTo>
                    <a:pt x="634" y="433"/>
                  </a:lnTo>
                  <a:lnTo>
                    <a:pt x="640" y="445"/>
                  </a:lnTo>
                  <a:lnTo>
                    <a:pt x="650" y="445"/>
                  </a:lnTo>
                  <a:lnTo>
                    <a:pt x="651" y="480"/>
                  </a:lnTo>
                  <a:lnTo>
                    <a:pt x="666" y="500"/>
                  </a:lnTo>
                  <a:lnTo>
                    <a:pt x="676" y="498"/>
                  </a:lnTo>
                  <a:lnTo>
                    <a:pt x="679" y="489"/>
                  </a:lnTo>
                  <a:lnTo>
                    <a:pt x="684" y="498"/>
                  </a:lnTo>
                  <a:lnTo>
                    <a:pt x="696" y="505"/>
                  </a:lnTo>
                  <a:lnTo>
                    <a:pt x="708" y="507"/>
                  </a:lnTo>
                  <a:lnTo>
                    <a:pt x="719" y="497"/>
                  </a:lnTo>
                  <a:lnTo>
                    <a:pt x="738" y="489"/>
                  </a:lnTo>
                  <a:lnTo>
                    <a:pt x="766" y="489"/>
                  </a:lnTo>
                  <a:lnTo>
                    <a:pt x="776" y="484"/>
                  </a:lnTo>
                  <a:lnTo>
                    <a:pt x="788" y="483"/>
                  </a:lnTo>
                  <a:lnTo>
                    <a:pt x="788" y="459"/>
                  </a:lnTo>
                  <a:lnTo>
                    <a:pt x="783" y="453"/>
                  </a:lnTo>
                  <a:lnTo>
                    <a:pt x="785" y="447"/>
                  </a:lnTo>
                  <a:lnTo>
                    <a:pt x="781" y="438"/>
                  </a:lnTo>
                  <a:lnTo>
                    <a:pt x="770" y="425"/>
                  </a:lnTo>
                  <a:lnTo>
                    <a:pt x="771" y="401"/>
                  </a:lnTo>
                  <a:lnTo>
                    <a:pt x="778" y="398"/>
                  </a:lnTo>
                  <a:lnTo>
                    <a:pt x="788" y="390"/>
                  </a:lnTo>
                  <a:lnTo>
                    <a:pt x="792" y="378"/>
                  </a:lnTo>
                  <a:lnTo>
                    <a:pt x="802" y="372"/>
                  </a:lnTo>
                  <a:lnTo>
                    <a:pt x="813" y="357"/>
                  </a:lnTo>
                  <a:lnTo>
                    <a:pt x="812" y="325"/>
                  </a:lnTo>
                  <a:lnTo>
                    <a:pt x="811" y="323"/>
                  </a:lnTo>
                  <a:lnTo>
                    <a:pt x="805" y="323"/>
                  </a:lnTo>
                  <a:lnTo>
                    <a:pt x="801" y="317"/>
                  </a:lnTo>
                  <a:lnTo>
                    <a:pt x="804" y="310"/>
                  </a:lnTo>
                  <a:lnTo>
                    <a:pt x="782" y="315"/>
                  </a:lnTo>
                  <a:lnTo>
                    <a:pt x="774" y="311"/>
                  </a:lnTo>
                  <a:lnTo>
                    <a:pt x="784" y="305"/>
                  </a:lnTo>
                  <a:lnTo>
                    <a:pt x="783" y="298"/>
                  </a:lnTo>
                  <a:lnTo>
                    <a:pt x="781" y="293"/>
                  </a:lnTo>
                  <a:lnTo>
                    <a:pt x="766" y="283"/>
                  </a:lnTo>
                  <a:lnTo>
                    <a:pt x="756" y="287"/>
                  </a:lnTo>
                  <a:lnTo>
                    <a:pt x="739" y="282"/>
                  </a:lnTo>
                  <a:lnTo>
                    <a:pt x="741" y="266"/>
                  </a:lnTo>
                  <a:lnTo>
                    <a:pt x="738" y="259"/>
                  </a:lnTo>
                  <a:lnTo>
                    <a:pt x="732" y="262"/>
                  </a:lnTo>
                  <a:lnTo>
                    <a:pt x="685" y="250"/>
                  </a:lnTo>
                  <a:lnTo>
                    <a:pt x="667" y="255"/>
                  </a:lnTo>
                  <a:lnTo>
                    <a:pt x="650" y="270"/>
                  </a:lnTo>
                  <a:lnTo>
                    <a:pt x="636" y="268"/>
                  </a:lnTo>
                  <a:lnTo>
                    <a:pt x="633" y="260"/>
                  </a:lnTo>
                  <a:lnTo>
                    <a:pt x="625" y="263"/>
                  </a:lnTo>
                  <a:lnTo>
                    <a:pt x="618" y="256"/>
                  </a:lnTo>
                  <a:lnTo>
                    <a:pt x="612" y="257"/>
                  </a:lnTo>
                  <a:lnTo>
                    <a:pt x="605" y="266"/>
                  </a:lnTo>
                  <a:lnTo>
                    <a:pt x="580" y="279"/>
                  </a:lnTo>
                  <a:lnTo>
                    <a:pt x="576" y="284"/>
                  </a:lnTo>
                  <a:lnTo>
                    <a:pt x="577" y="290"/>
                  </a:lnTo>
                  <a:lnTo>
                    <a:pt x="579" y="293"/>
                  </a:lnTo>
                  <a:lnTo>
                    <a:pt x="562" y="288"/>
                  </a:lnTo>
                  <a:lnTo>
                    <a:pt x="553" y="291"/>
                  </a:lnTo>
                  <a:lnTo>
                    <a:pt x="548" y="302"/>
                  </a:lnTo>
                  <a:lnTo>
                    <a:pt x="546" y="299"/>
                  </a:lnTo>
                  <a:lnTo>
                    <a:pt x="547" y="317"/>
                  </a:lnTo>
                  <a:lnTo>
                    <a:pt x="546" y="311"/>
                  </a:lnTo>
                  <a:lnTo>
                    <a:pt x="535" y="307"/>
                  </a:lnTo>
                  <a:lnTo>
                    <a:pt x="533" y="300"/>
                  </a:lnTo>
                  <a:lnTo>
                    <a:pt x="524" y="310"/>
                  </a:lnTo>
                  <a:lnTo>
                    <a:pt x="515" y="310"/>
                  </a:lnTo>
                  <a:lnTo>
                    <a:pt x="501" y="317"/>
                  </a:lnTo>
                  <a:lnTo>
                    <a:pt x="502" y="324"/>
                  </a:lnTo>
                  <a:lnTo>
                    <a:pt x="512" y="332"/>
                  </a:lnTo>
                  <a:lnTo>
                    <a:pt x="528" y="336"/>
                  </a:lnTo>
                  <a:lnTo>
                    <a:pt x="530" y="343"/>
                  </a:lnTo>
                  <a:lnTo>
                    <a:pt x="520" y="339"/>
                  </a:lnTo>
                  <a:lnTo>
                    <a:pt x="500" y="338"/>
                  </a:lnTo>
                  <a:lnTo>
                    <a:pt x="476" y="351"/>
                  </a:lnTo>
                  <a:lnTo>
                    <a:pt x="472" y="346"/>
                  </a:lnTo>
                  <a:lnTo>
                    <a:pt x="486" y="338"/>
                  </a:lnTo>
                  <a:lnTo>
                    <a:pt x="481" y="332"/>
                  </a:lnTo>
                  <a:lnTo>
                    <a:pt x="462" y="324"/>
                  </a:lnTo>
                  <a:lnTo>
                    <a:pt x="454" y="309"/>
                  </a:lnTo>
                  <a:lnTo>
                    <a:pt x="440" y="302"/>
                  </a:lnTo>
                  <a:lnTo>
                    <a:pt x="432" y="312"/>
                  </a:lnTo>
                  <a:lnTo>
                    <a:pt x="433" y="324"/>
                  </a:lnTo>
                  <a:lnTo>
                    <a:pt x="431" y="332"/>
                  </a:lnTo>
                  <a:lnTo>
                    <a:pt x="427" y="312"/>
                  </a:lnTo>
                  <a:lnTo>
                    <a:pt x="423" y="307"/>
                  </a:lnTo>
                  <a:lnTo>
                    <a:pt x="414" y="317"/>
                  </a:lnTo>
                  <a:lnTo>
                    <a:pt x="412" y="324"/>
                  </a:lnTo>
                  <a:lnTo>
                    <a:pt x="407" y="330"/>
                  </a:lnTo>
                  <a:lnTo>
                    <a:pt x="400" y="329"/>
                  </a:lnTo>
                  <a:lnTo>
                    <a:pt x="403" y="319"/>
                  </a:lnTo>
                  <a:lnTo>
                    <a:pt x="402" y="316"/>
                  </a:lnTo>
                  <a:lnTo>
                    <a:pt x="394" y="307"/>
                  </a:lnTo>
                  <a:lnTo>
                    <a:pt x="392" y="301"/>
                  </a:lnTo>
                  <a:lnTo>
                    <a:pt x="382" y="292"/>
                  </a:lnTo>
                  <a:lnTo>
                    <a:pt x="375" y="299"/>
                  </a:lnTo>
                  <a:lnTo>
                    <a:pt x="373" y="308"/>
                  </a:lnTo>
                  <a:lnTo>
                    <a:pt x="376" y="329"/>
                  </a:lnTo>
                  <a:lnTo>
                    <a:pt x="371" y="341"/>
                  </a:lnTo>
                  <a:lnTo>
                    <a:pt x="367" y="334"/>
                  </a:lnTo>
                  <a:lnTo>
                    <a:pt x="362" y="313"/>
                  </a:lnTo>
                  <a:lnTo>
                    <a:pt x="350" y="307"/>
                  </a:lnTo>
                  <a:lnTo>
                    <a:pt x="343" y="316"/>
                  </a:lnTo>
                  <a:lnTo>
                    <a:pt x="339" y="315"/>
                  </a:lnTo>
                  <a:lnTo>
                    <a:pt x="339" y="312"/>
                  </a:lnTo>
                  <a:lnTo>
                    <a:pt x="341" y="307"/>
                  </a:lnTo>
                  <a:lnTo>
                    <a:pt x="334" y="310"/>
                  </a:lnTo>
                  <a:lnTo>
                    <a:pt x="335" y="304"/>
                  </a:lnTo>
                  <a:lnTo>
                    <a:pt x="352" y="300"/>
                  </a:lnTo>
                  <a:lnTo>
                    <a:pt x="358" y="273"/>
                  </a:lnTo>
                  <a:lnTo>
                    <a:pt x="353" y="271"/>
                  </a:lnTo>
                  <a:lnTo>
                    <a:pt x="350" y="260"/>
                  </a:lnTo>
                  <a:lnTo>
                    <a:pt x="338" y="266"/>
                  </a:lnTo>
                  <a:lnTo>
                    <a:pt x="327" y="263"/>
                  </a:lnTo>
                  <a:lnTo>
                    <a:pt x="333" y="253"/>
                  </a:lnTo>
                  <a:lnTo>
                    <a:pt x="326" y="238"/>
                  </a:lnTo>
                  <a:lnTo>
                    <a:pt x="321" y="235"/>
                  </a:lnTo>
                  <a:lnTo>
                    <a:pt x="317" y="244"/>
                  </a:lnTo>
                  <a:lnTo>
                    <a:pt x="314" y="246"/>
                  </a:lnTo>
                  <a:lnTo>
                    <a:pt x="307" y="239"/>
                  </a:lnTo>
                  <a:lnTo>
                    <a:pt x="298" y="249"/>
                  </a:lnTo>
                  <a:lnTo>
                    <a:pt x="299" y="237"/>
                  </a:lnTo>
                  <a:lnTo>
                    <a:pt x="291" y="240"/>
                  </a:lnTo>
                  <a:lnTo>
                    <a:pt x="286" y="239"/>
                  </a:lnTo>
                  <a:lnTo>
                    <a:pt x="285" y="237"/>
                  </a:lnTo>
                  <a:lnTo>
                    <a:pt x="281" y="249"/>
                  </a:lnTo>
                  <a:lnTo>
                    <a:pt x="264" y="268"/>
                  </a:lnTo>
                  <a:lnTo>
                    <a:pt x="266" y="250"/>
                  </a:lnTo>
                  <a:lnTo>
                    <a:pt x="272" y="246"/>
                  </a:lnTo>
                  <a:lnTo>
                    <a:pt x="273" y="241"/>
                  </a:lnTo>
                  <a:lnTo>
                    <a:pt x="269" y="233"/>
                  </a:lnTo>
                  <a:lnTo>
                    <a:pt x="304" y="226"/>
                  </a:lnTo>
                  <a:lnTo>
                    <a:pt x="296" y="219"/>
                  </a:lnTo>
                  <a:lnTo>
                    <a:pt x="285" y="222"/>
                  </a:lnTo>
                  <a:lnTo>
                    <a:pt x="280" y="216"/>
                  </a:lnTo>
                  <a:lnTo>
                    <a:pt x="282" y="214"/>
                  </a:lnTo>
                  <a:lnTo>
                    <a:pt x="283" y="211"/>
                  </a:lnTo>
                  <a:lnTo>
                    <a:pt x="279" y="211"/>
                  </a:lnTo>
                  <a:lnTo>
                    <a:pt x="275" y="204"/>
                  </a:lnTo>
                  <a:lnTo>
                    <a:pt x="265" y="199"/>
                  </a:lnTo>
                  <a:lnTo>
                    <a:pt x="249" y="197"/>
                  </a:lnTo>
                  <a:lnTo>
                    <a:pt x="260" y="186"/>
                  </a:lnTo>
                  <a:lnTo>
                    <a:pt x="253" y="185"/>
                  </a:lnTo>
                  <a:lnTo>
                    <a:pt x="254" y="178"/>
                  </a:lnTo>
                  <a:lnTo>
                    <a:pt x="268" y="193"/>
                  </a:lnTo>
                  <a:lnTo>
                    <a:pt x="280" y="197"/>
                  </a:lnTo>
                  <a:lnTo>
                    <a:pt x="289" y="196"/>
                  </a:lnTo>
                  <a:lnTo>
                    <a:pt x="300" y="207"/>
                  </a:lnTo>
                  <a:lnTo>
                    <a:pt x="306" y="207"/>
                  </a:lnTo>
                  <a:lnTo>
                    <a:pt x="299" y="200"/>
                  </a:lnTo>
                  <a:lnTo>
                    <a:pt x="308" y="199"/>
                  </a:lnTo>
                  <a:lnTo>
                    <a:pt x="333" y="204"/>
                  </a:lnTo>
                  <a:lnTo>
                    <a:pt x="345" y="203"/>
                  </a:lnTo>
                  <a:lnTo>
                    <a:pt x="357" y="191"/>
                  </a:lnTo>
                  <a:lnTo>
                    <a:pt x="361" y="177"/>
                  </a:lnTo>
                  <a:lnTo>
                    <a:pt x="359" y="166"/>
                  </a:lnTo>
                  <a:lnTo>
                    <a:pt x="344" y="168"/>
                  </a:lnTo>
                  <a:lnTo>
                    <a:pt x="332" y="166"/>
                  </a:lnTo>
                  <a:lnTo>
                    <a:pt x="308" y="151"/>
                  </a:lnTo>
                  <a:lnTo>
                    <a:pt x="302" y="149"/>
                  </a:lnTo>
                  <a:lnTo>
                    <a:pt x="299" y="153"/>
                  </a:lnTo>
                  <a:lnTo>
                    <a:pt x="296" y="148"/>
                  </a:lnTo>
                  <a:lnTo>
                    <a:pt x="279" y="138"/>
                  </a:lnTo>
                  <a:lnTo>
                    <a:pt x="255" y="135"/>
                  </a:lnTo>
                  <a:lnTo>
                    <a:pt x="253" y="130"/>
                  </a:lnTo>
                  <a:lnTo>
                    <a:pt x="253" y="126"/>
                  </a:lnTo>
                  <a:lnTo>
                    <a:pt x="274" y="129"/>
                  </a:lnTo>
                  <a:lnTo>
                    <a:pt x="278" y="124"/>
                  </a:lnTo>
                  <a:lnTo>
                    <a:pt x="282" y="130"/>
                  </a:lnTo>
                  <a:lnTo>
                    <a:pt x="297" y="138"/>
                  </a:lnTo>
                  <a:lnTo>
                    <a:pt x="304" y="134"/>
                  </a:lnTo>
                  <a:lnTo>
                    <a:pt x="302" y="129"/>
                  </a:lnTo>
                  <a:lnTo>
                    <a:pt x="301" y="120"/>
                  </a:lnTo>
                  <a:lnTo>
                    <a:pt x="297" y="112"/>
                  </a:lnTo>
                  <a:lnTo>
                    <a:pt x="274" y="96"/>
                  </a:lnTo>
                  <a:lnTo>
                    <a:pt x="266" y="93"/>
                  </a:lnTo>
                  <a:lnTo>
                    <a:pt x="260" y="88"/>
                  </a:lnTo>
                  <a:lnTo>
                    <a:pt x="259" y="83"/>
                  </a:lnTo>
                  <a:lnTo>
                    <a:pt x="251" y="81"/>
                  </a:lnTo>
                  <a:lnTo>
                    <a:pt x="249" y="86"/>
                  </a:lnTo>
                  <a:lnTo>
                    <a:pt x="232" y="92"/>
                  </a:lnTo>
                  <a:lnTo>
                    <a:pt x="225" y="103"/>
                  </a:lnTo>
                  <a:lnTo>
                    <a:pt x="213" y="106"/>
                  </a:lnTo>
                  <a:lnTo>
                    <a:pt x="208" y="99"/>
                  </a:lnTo>
                  <a:lnTo>
                    <a:pt x="199" y="106"/>
                  </a:lnTo>
                  <a:lnTo>
                    <a:pt x="180" y="104"/>
                  </a:lnTo>
                  <a:lnTo>
                    <a:pt x="166" y="131"/>
                  </a:lnTo>
                  <a:lnTo>
                    <a:pt x="155" y="141"/>
                  </a:lnTo>
                  <a:lnTo>
                    <a:pt x="157" y="131"/>
                  </a:lnTo>
                  <a:lnTo>
                    <a:pt x="156" y="127"/>
                  </a:lnTo>
                  <a:lnTo>
                    <a:pt x="165" y="106"/>
                  </a:lnTo>
                  <a:lnTo>
                    <a:pt x="164" y="96"/>
                  </a:lnTo>
                  <a:lnTo>
                    <a:pt x="169" y="74"/>
                  </a:lnTo>
                  <a:lnTo>
                    <a:pt x="166" y="71"/>
                  </a:lnTo>
                  <a:lnTo>
                    <a:pt x="165" y="60"/>
                  </a:lnTo>
                  <a:lnTo>
                    <a:pt x="160" y="54"/>
                  </a:lnTo>
                  <a:lnTo>
                    <a:pt x="151" y="32"/>
                  </a:lnTo>
                  <a:lnTo>
                    <a:pt x="143" y="34"/>
                  </a:lnTo>
                  <a:lnTo>
                    <a:pt x="139" y="26"/>
                  </a:lnTo>
                  <a:lnTo>
                    <a:pt x="134" y="34"/>
                  </a:lnTo>
                  <a:lnTo>
                    <a:pt x="123" y="39"/>
                  </a:lnTo>
                  <a:lnTo>
                    <a:pt x="117" y="29"/>
                  </a:lnTo>
                  <a:lnTo>
                    <a:pt x="95" y="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9" name="Freeform 1242"/>
            <p:cNvSpPr>
              <a:spLocks/>
            </p:cNvSpPr>
            <p:nvPr/>
          </p:nvSpPr>
          <p:spPr bwMode="auto">
            <a:xfrm>
              <a:off x="2742783" y="1513992"/>
              <a:ext cx="19664" cy="32076"/>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w 39"/>
                <a:gd name="T11" fmla="*/ 0 h 65"/>
                <a:gd name="T12" fmla="*/ 0 w 39"/>
                <a:gd name="T13" fmla="*/ 0 h 65"/>
                <a:gd name="T14" fmla="*/ 0 w 39"/>
                <a:gd name="T15" fmla="*/ 0 h 65"/>
                <a:gd name="T16" fmla="*/ 0 w 39"/>
                <a:gd name="T17" fmla="*/ 0 h 65"/>
                <a:gd name="T18" fmla="*/ 0 w 39"/>
                <a:gd name="T19" fmla="*/ 0 h 65"/>
                <a:gd name="T20" fmla="*/ 0 w 39"/>
                <a:gd name="T21" fmla="*/ 0 h 65"/>
                <a:gd name="T22" fmla="*/ 0 w 39"/>
                <a:gd name="T23" fmla="*/ 0 h 65"/>
                <a:gd name="T24" fmla="*/ 0 w 39"/>
                <a:gd name="T25" fmla="*/ 0 h 65"/>
                <a:gd name="T26" fmla="*/ 0 w 39"/>
                <a:gd name="T27" fmla="*/ 0 h 65"/>
                <a:gd name="T28" fmla="*/ 0 w 39"/>
                <a:gd name="T29" fmla="*/ 0 h 65"/>
                <a:gd name="T30" fmla="*/ 0 w 39"/>
                <a:gd name="T31" fmla="*/ 0 h 65"/>
                <a:gd name="T32" fmla="*/ 0 w 39"/>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5"/>
                <a:gd name="T53" fmla="*/ 39 w 39"/>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5">
                  <a:moveTo>
                    <a:pt x="31" y="9"/>
                  </a:moveTo>
                  <a:lnTo>
                    <a:pt x="33" y="11"/>
                  </a:lnTo>
                  <a:lnTo>
                    <a:pt x="25" y="35"/>
                  </a:lnTo>
                  <a:lnTo>
                    <a:pt x="34" y="44"/>
                  </a:lnTo>
                  <a:lnTo>
                    <a:pt x="39" y="54"/>
                  </a:lnTo>
                  <a:lnTo>
                    <a:pt x="19" y="55"/>
                  </a:lnTo>
                  <a:lnTo>
                    <a:pt x="19" y="62"/>
                  </a:lnTo>
                  <a:lnTo>
                    <a:pt x="16" y="65"/>
                  </a:lnTo>
                  <a:lnTo>
                    <a:pt x="0" y="55"/>
                  </a:lnTo>
                  <a:lnTo>
                    <a:pt x="5" y="44"/>
                  </a:lnTo>
                  <a:lnTo>
                    <a:pt x="5" y="36"/>
                  </a:lnTo>
                  <a:lnTo>
                    <a:pt x="14" y="19"/>
                  </a:lnTo>
                  <a:lnTo>
                    <a:pt x="14" y="11"/>
                  </a:lnTo>
                  <a:lnTo>
                    <a:pt x="17" y="7"/>
                  </a:lnTo>
                  <a:lnTo>
                    <a:pt x="17" y="1"/>
                  </a:lnTo>
                  <a:lnTo>
                    <a:pt x="21" y="0"/>
                  </a:lnTo>
                  <a:lnTo>
                    <a:pt x="31"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0" name="Freeform 1243"/>
            <p:cNvSpPr>
              <a:spLocks/>
            </p:cNvSpPr>
            <p:nvPr/>
          </p:nvSpPr>
          <p:spPr bwMode="auto">
            <a:xfrm>
              <a:off x="2742783" y="1513992"/>
              <a:ext cx="19664" cy="32076"/>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w 39"/>
                <a:gd name="T11" fmla="*/ 0 h 65"/>
                <a:gd name="T12" fmla="*/ 0 w 39"/>
                <a:gd name="T13" fmla="*/ 0 h 65"/>
                <a:gd name="T14" fmla="*/ 0 w 39"/>
                <a:gd name="T15" fmla="*/ 0 h 65"/>
                <a:gd name="T16" fmla="*/ 0 w 39"/>
                <a:gd name="T17" fmla="*/ 0 h 65"/>
                <a:gd name="T18" fmla="*/ 0 w 39"/>
                <a:gd name="T19" fmla="*/ 0 h 65"/>
                <a:gd name="T20" fmla="*/ 0 w 39"/>
                <a:gd name="T21" fmla="*/ 0 h 65"/>
                <a:gd name="T22" fmla="*/ 0 w 39"/>
                <a:gd name="T23" fmla="*/ 0 h 65"/>
                <a:gd name="T24" fmla="*/ 0 w 39"/>
                <a:gd name="T25" fmla="*/ 0 h 65"/>
                <a:gd name="T26" fmla="*/ 0 w 39"/>
                <a:gd name="T27" fmla="*/ 0 h 65"/>
                <a:gd name="T28" fmla="*/ 0 w 39"/>
                <a:gd name="T29" fmla="*/ 0 h 65"/>
                <a:gd name="T30" fmla="*/ 0 w 39"/>
                <a:gd name="T31" fmla="*/ 0 h 65"/>
                <a:gd name="T32" fmla="*/ 0 w 39"/>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5"/>
                <a:gd name="T53" fmla="*/ 39 w 39"/>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5">
                  <a:moveTo>
                    <a:pt x="31" y="9"/>
                  </a:moveTo>
                  <a:lnTo>
                    <a:pt x="33" y="11"/>
                  </a:lnTo>
                  <a:lnTo>
                    <a:pt x="25" y="35"/>
                  </a:lnTo>
                  <a:lnTo>
                    <a:pt x="34" y="44"/>
                  </a:lnTo>
                  <a:lnTo>
                    <a:pt x="39" y="54"/>
                  </a:lnTo>
                  <a:lnTo>
                    <a:pt x="19" y="55"/>
                  </a:lnTo>
                  <a:lnTo>
                    <a:pt x="19" y="62"/>
                  </a:lnTo>
                  <a:lnTo>
                    <a:pt x="16" y="65"/>
                  </a:lnTo>
                  <a:lnTo>
                    <a:pt x="0" y="55"/>
                  </a:lnTo>
                  <a:lnTo>
                    <a:pt x="5" y="44"/>
                  </a:lnTo>
                  <a:lnTo>
                    <a:pt x="5" y="36"/>
                  </a:lnTo>
                  <a:lnTo>
                    <a:pt x="14" y="19"/>
                  </a:lnTo>
                  <a:lnTo>
                    <a:pt x="14" y="11"/>
                  </a:lnTo>
                  <a:lnTo>
                    <a:pt x="17" y="7"/>
                  </a:lnTo>
                  <a:lnTo>
                    <a:pt x="17" y="1"/>
                  </a:lnTo>
                  <a:lnTo>
                    <a:pt x="21" y="0"/>
                  </a:lnTo>
                  <a:lnTo>
                    <a:pt x="31"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1" name="Freeform 1244"/>
            <p:cNvSpPr>
              <a:spLocks/>
            </p:cNvSpPr>
            <p:nvPr/>
          </p:nvSpPr>
          <p:spPr bwMode="auto">
            <a:xfrm>
              <a:off x="2730682" y="1611614"/>
              <a:ext cx="24202" cy="20919"/>
            </a:xfrm>
            <a:custGeom>
              <a:avLst/>
              <a:gdLst>
                <a:gd name="T0" fmla="*/ 0 w 50"/>
                <a:gd name="T1" fmla="*/ 0 h 41"/>
                <a:gd name="T2" fmla="*/ 0 w 50"/>
                <a:gd name="T3" fmla="*/ 0 h 41"/>
                <a:gd name="T4" fmla="*/ 0 w 50"/>
                <a:gd name="T5" fmla="*/ 0 h 41"/>
                <a:gd name="T6" fmla="*/ 0 w 50"/>
                <a:gd name="T7" fmla="*/ 0 h 41"/>
                <a:gd name="T8" fmla="*/ 0 w 50"/>
                <a:gd name="T9" fmla="*/ 0 h 41"/>
                <a:gd name="T10" fmla="*/ 0 w 50"/>
                <a:gd name="T11" fmla="*/ 0 h 41"/>
                <a:gd name="T12" fmla="*/ 0 w 50"/>
                <a:gd name="T13" fmla="*/ 0 h 41"/>
                <a:gd name="T14" fmla="*/ 0 w 50"/>
                <a:gd name="T15" fmla="*/ 0 h 41"/>
                <a:gd name="T16" fmla="*/ 0 w 50"/>
                <a:gd name="T17" fmla="*/ 0 h 41"/>
                <a:gd name="T18" fmla="*/ 0 w 50"/>
                <a:gd name="T19" fmla="*/ 0 h 41"/>
                <a:gd name="T20" fmla="*/ 0 w 50"/>
                <a:gd name="T21" fmla="*/ 0 h 41"/>
                <a:gd name="T22" fmla="*/ 0 w 50"/>
                <a:gd name="T23" fmla="*/ 0 h 41"/>
                <a:gd name="T24" fmla="*/ 0 w 50"/>
                <a:gd name="T25" fmla="*/ 0 h 41"/>
                <a:gd name="T26" fmla="*/ 0 w 50"/>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1"/>
                <a:gd name="T44" fmla="*/ 50 w 50"/>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1">
                  <a:moveTo>
                    <a:pt x="38" y="33"/>
                  </a:moveTo>
                  <a:lnTo>
                    <a:pt x="45" y="31"/>
                  </a:lnTo>
                  <a:lnTo>
                    <a:pt x="50" y="23"/>
                  </a:lnTo>
                  <a:lnTo>
                    <a:pt x="42" y="17"/>
                  </a:lnTo>
                  <a:lnTo>
                    <a:pt x="40" y="0"/>
                  </a:lnTo>
                  <a:lnTo>
                    <a:pt x="22" y="4"/>
                  </a:lnTo>
                  <a:lnTo>
                    <a:pt x="14" y="8"/>
                  </a:lnTo>
                  <a:lnTo>
                    <a:pt x="14" y="12"/>
                  </a:lnTo>
                  <a:lnTo>
                    <a:pt x="6" y="12"/>
                  </a:lnTo>
                  <a:lnTo>
                    <a:pt x="0" y="19"/>
                  </a:lnTo>
                  <a:lnTo>
                    <a:pt x="7" y="33"/>
                  </a:lnTo>
                  <a:lnTo>
                    <a:pt x="15" y="41"/>
                  </a:lnTo>
                  <a:lnTo>
                    <a:pt x="27" y="39"/>
                  </a:lnTo>
                  <a:lnTo>
                    <a:pt x="38" y="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2" name="Freeform 1245"/>
            <p:cNvSpPr>
              <a:spLocks/>
            </p:cNvSpPr>
            <p:nvPr/>
          </p:nvSpPr>
          <p:spPr bwMode="auto">
            <a:xfrm>
              <a:off x="2730682" y="1611614"/>
              <a:ext cx="24202" cy="20919"/>
            </a:xfrm>
            <a:custGeom>
              <a:avLst/>
              <a:gdLst>
                <a:gd name="T0" fmla="*/ 0 w 50"/>
                <a:gd name="T1" fmla="*/ 0 h 41"/>
                <a:gd name="T2" fmla="*/ 0 w 50"/>
                <a:gd name="T3" fmla="*/ 0 h 41"/>
                <a:gd name="T4" fmla="*/ 0 w 50"/>
                <a:gd name="T5" fmla="*/ 0 h 41"/>
                <a:gd name="T6" fmla="*/ 0 w 50"/>
                <a:gd name="T7" fmla="*/ 0 h 41"/>
                <a:gd name="T8" fmla="*/ 0 w 50"/>
                <a:gd name="T9" fmla="*/ 0 h 41"/>
                <a:gd name="T10" fmla="*/ 0 w 50"/>
                <a:gd name="T11" fmla="*/ 0 h 41"/>
                <a:gd name="T12" fmla="*/ 0 w 50"/>
                <a:gd name="T13" fmla="*/ 0 h 41"/>
                <a:gd name="T14" fmla="*/ 0 w 50"/>
                <a:gd name="T15" fmla="*/ 0 h 41"/>
                <a:gd name="T16" fmla="*/ 0 w 50"/>
                <a:gd name="T17" fmla="*/ 0 h 41"/>
                <a:gd name="T18" fmla="*/ 0 w 50"/>
                <a:gd name="T19" fmla="*/ 0 h 41"/>
                <a:gd name="T20" fmla="*/ 0 w 50"/>
                <a:gd name="T21" fmla="*/ 0 h 41"/>
                <a:gd name="T22" fmla="*/ 0 w 50"/>
                <a:gd name="T23" fmla="*/ 0 h 41"/>
                <a:gd name="T24" fmla="*/ 0 w 50"/>
                <a:gd name="T25" fmla="*/ 0 h 41"/>
                <a:gd name="T26" fmla="*/ 0 w 50"/>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1"/>
                <a:gd name="T44" fmla="*/ 50 w 50"/>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1">
                  <a:moveTo>
                    <a:pt x="38" y="33"/>
                  </a:moveTo>
                  <a:lnTo>
                    <a:pt x="45" y="31"/>
                  </a:lnTo>
                  <a:lnTo>
                    <a:pt x="50" y="23"/>
                  </a:lnTo>
                  <a:lnTo>
                    <a:pt x="42" y="17"/>
                  </a:lnTo>
                  <a:lnTo>
                    <a:pt x="40" y="0"/>
                  </a:lnTo>
                  <a:lnTo>
                    <a:pt x="22" y="4"/>
                  </a:lnTo>
                  <a:lnTo>
                    <a:pt x="14" y="8"/>
                  </a:lnTo>
                  <a:lnTo>
                    <a:pt x="14" y="12"/>
                  </a:lnTo>
                  <a:lnTo>
                    <a:pt x="6" y="12"/>
                  </a:lnTo>
                  <a:lnTo>
                    <a:pt x="0" y="19"/>
                  </a:lnTo>
                  <a:lnTo>
                    <a:pt x="7" y="33"/>
                  </a:lnTo>
                  <a:lnTo>
                    <a:pt x="15" y="41"/>
                  </a:lnTo>
                  <a:lnTo>
                    <a:pt x="27" y="39"/>
                  </a:lnTo>
                  <a:lnTo>
                    <a:pt x="38" y="3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3" name="Freeform 1246"/>
            <p:cNvSpPr>
              <a:spLocks/>
            </p:cNvSpPr>
            <p:nvPr/>
          </p:nvSpPr>
          <p:spPr bwMode="auto">
            <a:xfrm>
              <a:off x="2363112" y="1553040"/>
              <a:ext cx="69581" cy="94833"/>
            </a:xfrm>
            <a:custGeom>
              <a:avLst/>
              <a:gdLst>
                <a:gd name="T0" fmla="*/ 0 w 138"/>
                <a:gd name="T1" fmla="*/ 0 h 197"/>
                <a:gd name="T2" fmla="*/ 0 w 138"/>
                <a:gd name="T3" fmla="*/ 0 h 197"/>
                <a:gd name="T4" fmla="*/ 0 w 138"/>
                <a:gd name="T5" fmla="*/ 0 h 197"/>
                <a:gd name="T6" fmla="*/ 0 w 138"/>
                <a:gd name="T7" fmla="*/ 0 h 197"/>
                <a:gd name="T8" fmla="*/ 0 w 138"/>
                <a:gd name="T9" fmla="*/ 0 h 197"/>
                <a:gd name="T10" fmla="*/ 0 w 138"/>
                <a:gd name="T11" fmla="*/ 0 h 197"/>
                <a:gd name="T12" fmla="*/ 0 w 138"/>
                <a:gd name="T13" fmla="*/ 0 h 197"/>
                <a:gd name="T14" fmla="*/ 0 w 138"/>
                <a:gd name="T15" fmla="*/ 0 h 197"/>
                <a:gd name="T16" fmla="*/ 0 w 138"/>
                <a:gd name="T17" fmla="*/ 0 h 197"/>
                <a:gd name="T18" fmla="*/ 0 w 138"/>
                <a:gd name="T19" fmla="*/ 0 h 197"/>
                <a:gd name="T20" fmla="*/ 0 w 138"/>
                <a:gd name="T21" fmla="*/ 0 h 197"/>
                <a:gd name="T22" fmla="*/ 0 w 138"/>
                <a:gd name="T23" fmla="*/ 0 h 197"/>
                <a:gd name="T24" fmla="*/ 0 w 138"/>
                <a:gd name="T25" fmla="*/ 0 h 197"/>
                <a:gd name="T26" fmla="*/ 0 w 138"/>
                <a:gd name="T27" fmla="*/ 0 h 197"/>
                <a:gd name="T28" fmla="*/ 0 w 138"/>
                <a:gd name="T29" fmla="*/ 0 h 197"/>
                <a:gd name="T30" fmla="*/ 0 w 138"/>
                <a:gd name="T31" fmla="*/ 0 h 197"/>
                <a:gd name="T32" fmla="*/ 0 w 138"/>
                <a:gd name="T33" fmla="*/ 0 h 197"/>
                <a:gd name="T34" fmla="*/ 0 w 138"/>
                <a:gd name="T35" fmla="*/ 0 h 197"/>
                <a:gd name="T36" fmla="*/ 0 w 138"/>
                <a:gd name="T37" fmla="*/ 0 h 197"/>
                <a:gd name="T38" fmla="*/ 0 w 138"/>
                <a:gd name="T39" fmla="*/ 0 h 197"/>
                <a:gd name="T40" fmla="*/ 0 w 138"/>
                <a:gd name="T41" fmla="*/ 0 h 197"/>
                <a:gd name="T42" fmla="*/ 0 w 138"/>
                <a:gd name="T43" fmla="*/ 0 h 197"/>
                <a:gd name="T44" fmla="*/ 0 w 138"/>
                <a:gd name="T45" fmla="*/ 0 h 197"/>
                <a:gd name="T46" fmla="*/ 0 w 138"/>
                <a:gd name="T47" fmla="*/ 0 h 197"/>
                <a:gd name="T48" fmla="*/ 0 w 138"/>
                <a:gd name="T49" fmla="*/ 0 h 197"/>
                <a:gd name="T50" fmla="*/ 0 w 138"/>
                <a:gd name="T51" fmla="*/ 0 h 197"/>
                <a:gd name="T52" fmla="*/ 0 w 138"/>
                <a:gd name="T53" fmla="*/ 0 h 197"/>
                <a:gd name="T54" fmla="*/ 0 w 138"/>
                <a:gd name="T55" fmla="*/ 0 h 197"/>
                <a:gd name="T56" fmla="*/ 0 w 138"/>
                <a:gd name="T57" fmla="*/ 0 h 197"/>
                <a:gd name="T58" fmla="*/ 0 w 138"/>
                <a:gd name="T59" fmla="*/ 0 h 197"/>
                <a:gd name="T60" fmla="*/ 0 w 138"/>
                <a:gd name="T61" fmla="*/ 0 h 197"/>
                <a:gd name="T62" fmla="*/ 0 w 138"/>
                <a:gd name="T63" fmla="*/ 0 h 197"/>
                <a:gd name="T64" fmla="*/ 0 w 138"/>
                <a:gd name="T65" fmla="*/ 0 h 197"/>
                <a:gd name="T66" fmla="*/ 0 w 138"/>
                <a:gd name="T67" fmla="*/ 0 h 1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8"/>
                <a:gd name="T103" fmla="*/ 0 h 197"/>
                <a:gd name="T104" fmla="*/ 138 w 138"/>
                <a:gd name="T105" fmla="*/ 197 h 1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8" h="197">
                  <a:moveTo>
                    <a:pt x="72" y="6"/>
                  </a:moveTo>
                  <a:lnTo>
                    <a:pt x="70" y="0"/>
                  </a:lnTo>
                  <a:lnTo>
                    <a:pt x="72" y="10"/>
                  </a:lnTo>
                  <a:lnTo>
                    <a:pt x="89" y="19"/>
                  </a:lnTo>
                  <a:lnTo>
                    <a:pt x="98" y="29"/>
                  </a:lnTo>
                  <a:lnTo>
                    <a:pt x="105" y="34"/>
                  </a:lnTo>
                  <a:lnTo>
                    <a:pt x="105" y="40"/>
                  </a:lnTo>
                  <a:lnTo>
                    <a:pt x="110" y="40"/>
                  </a:lnTo>
                  <a:lnTo>
                    <a:pt x="115" y="51"/>
                  </a:lnTo>
                  <a:lnTo>
                    <a:pt x="111" y="65"/>
                  </a:lnTo>
                  <a:lnTo>
                    <a:pt x="121" y="55"/>
                  </a:lnTo>
                  <a:lnTo>
                    <a:pt x="126" y="65"/>
                  </a:lnTo>
                  <a:lnTo>
                    <a:pt x="126" y="70"/>
                  </a:lnTo>
                  <a:lnTo>
                    <a:pt x="138" y="86"/>
                  </a:lnTo>
                  <a:lnTo>
                    <a:pt x="135" y="94"/>
                  </a:lnTo>
                  <a:lnTo>
                    <a:pt x="138" y="181"/>
                  </a:lnTo>
                  <a:lnTo>
                    <a:pt x="136" y="187"/>
                  </a:lnTo>
                  <a:lnTo>
                    <a:pt x="128" y="194"/>
                  </a:lnTo>
                  <a:lnTo>
                    <a:pt x="117" y="193"/>
                  </a:lnTo>
                  <a:lnTo>
                    <a:pt x="106" y="197"/>
                  </a:lnTo>
                  <a:lnTo>
                    <a:pt x="96" y="194"/>
                  </a:lnTo>
                  <a:lnTo>
                    <a:pt x="84" y="196"/>
                  </a:lnTo>
                  <a:lnTo>
                    <a:pt x="75" y="188"/>
                  </a:lnTo>
                  <a:lnTo>
                    <a:pt x="74" y="181"/>
                  </a:lnTo>
                  <a:lnTo>
                    <a:pt x="67" y="178"/>
                  </a:lnTo>
                  <a:lnTo>
                    <a:pt x="65" y="169"/>
                  </a:lnTo>
                  <a:lnTo>
                    <a:pt x="57" y="160"/>
                  </a:lnTo>
                  <a:lnTo>
                    <a:pt x="52" y="159"/>
                  </a:lnTo>
                  <a:lnTo>
                    <a:pt x="50" y="163"/>
                  </a:lnTo>
                  <a:lnTo>
                    <a:pt x="51" y="168"/>
                  </a:lnTo>
                  <a:lnTo>
                    <a:pt x="48" y="169"/>
                  </a:lnTo>
                  <a:lnTo>
                    <a:pt x="45" y="165"/>
                  </a:lnTo>
                  <a:lnTo>
                    <a:pt x="44" y="154"/>
                  </a:lnTo>
                  <a:lnTo>
                    <a:pt x="43" y="153"/>
                  </a:lnTo>
                  <a:lnTo>
                    <a:pt x="36" y="151"/>
                  </a:lnTo>
                  <a:lnTo>
                    <a:pt x="34" y="157"/>
                  </a:lnTo>
                  <a:lnTo>
                    <a:pt x="29" y="153"/>
                  </a:lnTo>
                  <a:lnTo>
                    <a:pt x="22" y="136"/>
                  </a:lnTo>
                  <a:lnTo>
                    <a:pt x="22" y="130"/>
                  </a:lnTo>
                  <a:lnTo>
                    <a:pt x="26" y="122"/>
                  </a:lnTo>
                  <a:lnTo>
                    <a:pt x="22" y="126"/>
                  </a:lnTo>
                  <a:lnTo>
                    <a:pt x="20" y="118"/>
                  </a:lnTo>
                  <a:lnTo>
                    <a:pt x="16" y="135"/>
                  </a:lnTo>
                  <a:lnTo>
                    <a:pt x="12" y="135"/>
                  </a:lnTo>
                  <a:lnTo>
                    <a:pt x="9" y="125"/>
                  </a:lnTo>
                  <a:lnTo>
                    <a:pt x="5" y="122"/>
                  </a:lnTo>
                  <a:lnTo>
                    <a:pt x="0" y="96"/>
                  </a:lnTo>
                  <a:lnTo>
                    <a:pt x="0" y="89"/>
                  </a:lnTo>
                  <a:lnTo>
                    <a:pt x="5" y="89"/>
                  </a:lnTo>
                  <a:lnTo>
                    <a:pt x="9" y="84"/>
                  </a:lnTo>
                  <a:lnTo>
                    <a:pt x="6" y="79"/>
                  </a:lnTo>
                  <a:lnTo>
                    <a:pt x="30" y="67"/>
                  </a:lnTo>
                  <a:lnTo>
                    <a:pt x="29" y="63"/>
                  </a:lnTo>
                  <a:lnTo>
                    <a:pt x="21" y="63"/>
                  </a:lnTo>
                  <a:lnTo>
                    <a:pt x="22" y="58"/>
                  </a:lnTo>
                  <a:lnTo>
                    <a:pt x="27" y="48"/>
                  </a:lnTo>
                  <a:lnTo>
                    <a:pt x="27" y="55"/>
                  </a:lnTo>
                  <a:lnTo>
                    <a:pt x="34" y="53"/>
                  </a:lnTo>
                  <a:lnTo>
                    <a:pt x="34" y="43"/>
                  </a:lnTo>
                  <a:lnTo>
                    <a:pt x="26" y="43"/>
                  </a:lnTo>
                  <a:lnTo>
                    <a:pt x="19" y="51"/>
                  </a:lnTo>
                  <a:lnTo>
                    <a:pt x="19" y="43"/>
                  </a:lnTo>
                  <a:lnTo>
                    <a:pt x="23" y="39"/>
                  </a:lnTo>
                  <a:lnTo>
                    <a:pt x="37" y="42"/>
                  </a:lnTo>
                  <a:lnTo>
                    <a:pt x="34" y="24"/>
                  </a:lnTo>
                  <a:lnTo>
                    <a:pt x="55" y="5"/>
                  </a:lnTo>
                  <a:lnTo>
                    <a:pt x="65" y="2"/>
                  </a:lnTo>
                  <a:lnTo>
                    <a:pt x="72"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4" name="Freeform 1247"/>
            <p:cNvSpPr>
              <a:spLocks/>
            </p:cNvSpPr>
            <p:nvPr/>
          </p:nvSpPr>
          <p:spPr bwMode="auto">
            <a:xfrm>
              <a:off x="2363112" y="1553040"/>
              <a:ext cx="69581" cy="94833"/>
            </a:xfrm>
            <a:custGeom>
              <a:avLst/>
              <a:gdLst>
                <a:gd name="T0" fmla="*/ 0 w 138"/>
                <a:gd name="T1" fmla="*/ 0 h 197"/>
                <a:gd name="T2" fmla="*/ 0 w 138"/>
                <a:gd name="T3" fmla="*/ 0 h 197"/>
                <a:gd name="T4" fmla="*/ 0 w 138"/>
                <a:gd name="T5" fmla="*/ 0 h 197"/>
                <a:gd name="T6" fmla="*/ 0 w 138"/>
                <a:gd name="T7" fmla="*/ 0 h 197"/>
                <a:gd name="T8" fmla="*/ 0 w 138"/>
                <a:gd name="T9" fmla="*/ 0 h 197"/>
                <a:gd name="T10" fmla="*/ 0 w 138"/>
                <a:gd name="T11" fmla="*/ 0 h 197"/>
                <a:gd name="T12" fmla="*/ 0 w 138"/>
                <a:gd name="T13" fmla="*/ 0 h 197"/>
                <a:gd name="T14" fmla="*/ 0 w 138"/>
                <a:gd name="T15" fmla="*/ 0 h 197"/>
                <a:gd name="T16" fmla="*/ 0 w 138"/>
                <a:gd name="T17" fmla="*/ 0 h 197"/>
                <a:gd name="T18" fmla="*/ 0 w 138"/>
                <a:gd name="T19" fmla="*/ 0 h 197"/>
                <a:gd name="T20" fmla="*/ 0 w 138"/>
                <a:gd name="T21" fmla="*/ 0 h 197"/>
                <a:gd name="T22" fmla="*/ 0 w 138"/>
                <a:gd name="T23" fmla="*/ 0 h 197"/>
                <a:gd name="T24" fmla="*/ 0 w 138"/>
                <a:gd name="T25" fmla="*/ 0 h 197"/>
                <a:gd name="T26" fmla="*/ 0 w 138"/>
                <a:gd name="T27" fmla="*/ 0 h 197"/>
                <a:gd name="T28" fmla="*/ 0 w 138"/>
                <a:gd name="T29" fmla="*/ 0 h 197"/>
                <a:gd name="T30" fmla="*/ 0 w 138"/>
                <a:gd name="T31" fmla="*/ 0 h 197"/>
                <a:gd name="T32" fmla="*/ 0 w 138"/>
                <a:gd name="T33" fmla="*/ 0 h 197"/>
                <a:gd name="T34" fmla="*/ 0 w 138"/>
                <a:gd name="T35" fmla="*/ 0 h 197"/>
                <a:gd name="T36" fmla="*/ 0 w 138"/>
                <a:gd name="T37" fmla="*/ 0 h 197"/>
                <a:gd name="T38" fmla="*/ 0 w 138"/>
                <a:gd name="T39" fmla="*/ 0 h 197"/>
                <a:gd name="T40" fmla="*/ 0 w 138"/>
                <a:gd name="T41" fmla="*/ 0 h 197"/>
                <a:gd name="T42" fmla="*/ 0 w 138"/>
                <a:gd name="T43" fmla="*/ 0 h 197"/>
                <a:gd name="T44" fmla="*/ 0 w 138"/>
                <a:gd name="T45" fmla="*/ 0 h 197"/>
                <a:gd name="T46" fmla="*/ 0 w 138"/>
                <a:gd name="T47" fmla="*/ 0 h 197"/>
                <a:gd name="T48" fmla="*/ 0 w 138"/>
                <a:gd name="T49" fmla="*/ 0 h 197"/>
                <a:gd name="T50" fmla="*/ 0 w 138"/>
                <a:gd name="T51" fmla="*/ 0 h 197"/>
                <a:gd name="T52" fmla="*/ 0 w 138"/>
                <a:gd name="T53" fmla="*/ 0 h 197"/>
                <a:gd name="T54" fmla="*/ 0 w 138"/>
                <a:gd name="T55" fmla="*/ 0 h 197"/>
                <a:gd name="T56" fmla="*/ 0 w 138"/>
                <a:gd name="T57" fmla="*/ 0 h 197"/>
                <a:gd name="T58" fmla="*/ 0 w 138"/>
                <a:gd name="T59" fmla="*/ 0 h 197"/>
                <a:gd name="T60" fmla="*/ 0 w 138"/>
                <a:gd name="T61" fmla="*/ 0 h 197"/>
                <a:gd name="T62" fmla="*/ 0 w 138"/>
                <a:gd name="T63" fmla="*/ 0 h 197"/>
                <a:gd name="T64" fmla="*/ 0 w 138"/>
                <a:gd name="T65" fmla="*/ 0 h 197"/>
                <a:gd name="T66" fmla="*/ 0 w 138"/>
                <a:gd name="T67" fmla="*/ 0 h 1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8"/>
                <a:gd name="T103" fmla="*/ 0 h 197"/>
                <a:gd name="T104" fmla="*/ 138 w 138"/>
                <a:gd name="T105" fmla="*/ 197 h 1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8" h="197">
                  <a:moveTo>
                    <a:pt x="72" y="6"/>
                  </a:moveTo>
                  <a:lnTo>
                    <a:pt x="70" y="0"/>
                  </a:lnTo>
                  <a:lnTo>
                    <a:pt x="72" y="10"/>
                  </a:lnTo>
                  <a:lnTo>
                    <a:pt x="89" y="19"/>
                  </a:lnTo>
                  <a:lnTo>
                    <a:pt x="98" y="29"/>
                  </a:lnTo>
                  <a:lnTo>
                    <a:pt x="105" y="34"/>
                  </a:lnTo>
                  <a:lnTo>
                    <a:pt x="105" y="40"/>
                  </a:lnTo>
                  <a:lnTo>
                    <a:pt x="110" y="40"/>
                  </a:lnTo>
                  <a:lnTo>
                    <a:pt x="115" y="51"/>
                  </a:lnTo>
                  <a:lnTo>
                    <a:pt x="111" y="65"/>
                  </a:lnTo>
                  <a:lnTo>
                    <a:pt x="121" y="55"/>
                  </a:lnTo>
                  <a:lnTo>
                    <a:pt x="126" y="65"/>
                  </a:lnTo>
                  <a:lnTo>
                    <a:pt x="126" y="70"/>
                  </a:lnTo>
                  <a:lnTo>
                    <a:pt x="138" y="86"/>
                  </a:lnTo>
                  <a:lnTo>
                    <a:pt x="135" y="94"/>
                  </a:lnTo>
                  <a:lnTo>
                    <a:pt x="138" y="181"/>
                  </a:lnTo>
                  <a:lnTo>
                    <a:pt x="136" y="187"/>
                  </a:lnTo>
                  <a:lnTo>
                    <a:pt x="128" y="194"/>
                  </a:lnTo>
                  <a:lnTo>
                    <a:pt x="117" y="193"/>
                  </a:lnTo>
                  <a:lnTo>
                    <a:pt x="106" y="197"/>
                  </a:lnTo>
                  <a:lnTo>
                    <a:pt x="96" y="194"/>
                  </a:lnTo>
                  <a:lnTo>
                    <a:pt x="84" y="196"/>
                  </a:lnTo>
                  <a:lnTo>
                    <a:pt x="75" y="188"/>
                  </a:lnTo>
                  <a:lnTo>
                    <a:pt x="74" y="181"/>
                  </a:lnTo>
                  <a:lnTo>
                    <a:pt x="67" y="178"/>
                  </a:lnTo>
                  <a:lnTo>
                    <a:pt x="65" y="169"/>
                  </a:lnTo>
                  <a:lnTo>
                    <a:pt x="57" y="160"/>
                  </a:lnTo>
                  <a:lnTo>
                    <a:pt x="52" y="159"/>
                  </a:lnTo>
                  <a:lnTo>
                    <a:pt x="50" y="163"/>
                  </a:lnTo>
                  <a:lnTo>
                    <a:pt x="51" y="168"/>
                  </a:lnTo>
                  <a:lnTo>
                    <a:pt x="48" y="169"/>
                  </a:lnTo>
                  <a:lnTo>
                    <a:pt x="45" y="165"/>
                  </a:lnTo>
                  <a:lnTo>
                    <a:pt x="44" y="154"/>
                  </a:lnTo>
                  <a:lnTo>
                    <a:pt x="43" y="153"/>
                  </a:lnTo>
                  <a:lnTo>
                    <a:pt x="36" y="151"/>
                  </a:lnTo>
                  <a:lnTo>
                    <a:pt x="34" y="157"/>
                  </a:lnTo>
                  <a:lnTo>
                    <a:pt x="29" y="153"/>
                  </a:lnTo>
                  <a:lnTo>
                    <a:pt x="22" y="136"/>
                  </a:lnTo>
                  <a:lnTo>
                    <a:pt x="22" y="130"/>
                  </a:lnTo>
                  <a:lnTo>
                    <a:pt x="26" y="122"/>
                  </a:lnTo>
                  <a:lnTo>
                    <a:pt x="22" y="126"/>
                  </a:lnTo>
                  <a:lnTo>
                    <a:pt x="20" y="118"/>
                  </a:lnTo>
                  <a:lnTo>
                    <a:pt x="16" y="135"/>
                  </a:lnTo>
                  <a:lnTo>
                    <a:pt x="12" y="135"/>
                  </a:lnTo>
                  <a:lnTo>
                    <a:pt x="9" y="125"/>
                  </a:lnTo>
                  <a:lnTo>
                    <a:pt x="5" y="122"/>
                  </a:lnTo>
                  <a:lnTo>
                    <a:pt x="0" y="96"/>
                  </a:lnTo>
                  <a:lnTo>
                    <a:pt x="0" y="89"/>
                  </a:lnTo>
                  <a:lnTo>
                    <a:pt x="5" y="89"/>
                  </a:lnTo>
                  <a:lnTo>
                    <a:pt x="9" y="84"/>
                  </a:lnTo>
                  <a:lnTo>
                    <a:pt x="6" y="79"/>
                  </a:lnTo>
                  <a:lnTo>
                    <a:pt x="30" y="67"/>
                  </a:lnTo>
                  <a:lnTo>
                    <a:pt x="29" y="63"/>
                  </a:lnTo>
                  <a:lnTo>
                    <a:pt x="21" y="63"/>
                  </a:lnTo>
                  <a:lnTo>
                    <a:pt x="22" y="58"/>
                  </a:lnTo>
                  <a:lnTo>
                    <a:pt x="27" y="48"/>
                  </a:lnTo>
                  <a:lnTo>
                    <a:pt x="27" y="55"/>
                  </a:lnTo>
                  <a:lnTo>
                    <a:pt x="34" y="53"/>
                  </a:lnTo>
                  <a:lnTo>
                    <a:pt x="34" y="43"/>
                  </a:lnTo>
                  <a:lnTo>
                    <a:pt x="26" y="43"/>
                  </a:lnTo>
                  <a:lnTo>
                    <a:pt x="19" y="51"/>
                  </a:lnTo>
                  <a:lnTo>
                    <a:pt x="19" y="43"/>
                  </a:lnTo>
                  <a:lnTo>
                    <a:pt x="23" y="39"/>
                  </a:lnTo>
                  <a:lnTo>
                    <a:pt x="37" y="42"/>
                  </a:lnTo>
                  <a:lnTo>
                    <a:pt x="34" y="24"/>
                  </a:lnTo>
                  <a:lnTo>
                    <a:pt x="55" y="5"/>
                  </a:lnTo>
                  <a:lnTo>
                    <a:pt x="65" y="2"/>
                  </a:lnTo>
                  <a:lnTo>
                    <a:pt x="72" y="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45" name="Freeform 1248"/>
            <p:cNvSpPr>
              <a:spLocks/>
            </p:cNvSpPr>
            <p:nvPr/>
          </p:nvSpPr>
          <p:spPr bwMode="auto">
            <a:xfrm>
              <a:off x="2576394" y="2237789"/>
              <a:ext cx="160339" cy="143643"/>
            </a:xfrm>
            <a:custGeom>
              <a:avLst/>
              <a:gdLst>
                <a:gd name="T0" fmla="*/ 0 w 330"/>
                <a:gd name="T1" fmla="*/ 0 h 299"/>
                <a:gd name="T2" fmla="*/ 0 w 330"/>
                <a:gd name="T3" fmla="*/ 0 h 299"/>
                <a:gd name="T4" fmla="*/ 0 w 330"/>
                <a:gd name="T5" fmla="*/ 0 h 299"/>
                <a:gd name="T6" fmla="*/ 0 w 330"/>
                <a:gd name="T7" fmla="*/ 0 h 299"/>
                <a:gd name="T8" fmla="*/ 0 w 330"/>
                <a:gd name="T9" fmla="*/ 0 h 299"/>
                <a:gd name="T10" fmla="*/ 0 w 330"/>
                <a:gd name="T11" fmla="*/ 0 h 299"/>
                <a:gd name="T12" fmla="*/ 0 w 330"/>
                <a:gd name="T13" fmla="*/ 0 h 299"/>
                <a:gd name="T14" fmla="*/ 0 w 330"/>
                <a:gd name="T15" fmla="*/ 0 h 299"/>
                <a:gd name="T16" fmla="*/ 0 w 330"/>
                <a:gd name="T17" fmla="*/ 0 h 299"/>
                <a:gd name="T18" fmla="*/ 0 w 330"/>
                <a:gd name="T19" fmla="*/ 0 h 299"/>
                <a:gd name="T20" fmla="*/ 0 w 330"/>
                <a:gd name="T21" fmla="*/ 0 h 299"/>
                <a:gd name="T22" fmla="*/ 0 w 330"/>
                <a:gd name="T23" fmla="*/ 0 h 299"/>
                <a:gd name="T24" fmla="*/ 0 w 330"/>
                <a:gd name="T25" fmla="*/ 0 h 299"/>
                <a:gd name="T26" fmla="*/ 0 w 330"/>
                <a:gd name="T27" fmla="*/ 0 h 299"/>
                <a:gd name="T28" fmla="*/ 0 w 330"/>
                <a:gd name="T29" fmla="*/ 0 h 299"/>
                <a:gd name="T30" fmla="*/ 0 w 330"/>
                <a:gd name="T31" fmla="*/ 0 h 299"/>
                <a:gd name="T32" fmla="*/ 0 w 330"/>
                <a:gd name="T33" fmla="*/ 0 h 299"/>
                <a:gd name="T34" fmla="*/ 0 w 330"/>
                <a:gd name="T35" fmla="*/ 0 h 299"/>
                <a:gd name="T36" fmla="*/ 0 w 330"/>
                <a:gd name="T37" fmla="*/ 0 h 299"/>
                <a:gd name="T38" fmla="*/ 0 w 330"/>
                <a:gd name="T39" fmla="*/ 0 h 299"/>
                <a:gd name="T40" fmla="*/ 0 w 330"/>
                <a:gd name="T41" fmla="*/ 0 h 299"/>
                <a:gd name="T42" fmla="*/ 0 w 330"/>
                <a:gd name="T43" fmla="*/ 0 h 299"/>
                <a:gd name="T44" fmla="*/ 0 w 330"/>
                <a:gd name="T45" fmla="*/ 0 h 299"/>
                <a:gd name="T46" fmla="*/ 0 w 330"/>
                <a:gd name="T47" fmla="*/ 0 h 299"/>
                <a:gd name="T48" fmla="*/ 0 w 330"/>
                <a:gd name="T49" fmla="*/ 0 h 299"/>
                <a:gd name="T50" fmla="*/ 0 w 330"/>
                <a:gd name="T51" fmla="*/ 0 h 299"/>
                <a:gd name="T52" fmla="*/ 0 w 330"/>
                <a:gd name="T53" fmla="*/ 0 h 299"/>
                <a:gd name="T54" fmla="*/ 0 w 330"/>
                <a:gd name="T55" fmla="*/ 0 h 299"/>
                <a:gd name="T56" fmla="*/ 0 w 330"/>
                <a:gd name="T57" fmla="*/ 0 h 299"/>
                <a:gd name="T58" fmla="*/ 0 w 330"/>
                <a:gd name="T59" fmla="*/ 0 h 299"/>
                <a:gd name="T60" fmla="*/ 0 w 330"/>
                <a:gd name="T61" fmla="*/ 0 h 299"/>
                <a:gd name="T62" fmla="*/ 0 w 330"/>
                <a:gd name="T63" fmla="*/ 0 h 299"/>
                <a:gd name="T64" fmla="*/ 0 w 330"/>
                <a:gd name="T65" fmla="*/ 0 h 299"/>
                <a:gd name="T66" fmla="*/ 0 w 330"/>
                <a:gd name="T67" fmla="*/ 0 h 299"/>
                <a:gd name="T68" fmla="*/ 0 w 330"/>
                <a:gd name="T69" fmla="*/ 0 h 299"/>
                <a:gd name="T70" fmla="*/ 0 w 330"/>
                <a:gd name="T71" fmla="*/ 0 h 299"/>
                <a:gd name="T72" fmla="*/ 0 w 330"/>
                <a:gd name="T73" fmla="*/ 0 h 299"/>
                <a:gd name="T74" fmla="*/ 0 w 330"/>
                <a:gd name="T75" fmla="*/ 0 h 299"/>
                <a:gd name="T76" fmla="*/ 0 w 330"/>
                <a:gd name="T77" fmla="*/ 0 h 299"/>
                <a:gd name="T78" fmla="*/ 0 w 330"/>
                <a:gd name="T79" fmla="*/ 0 h 299"/>
                <a:gd name="T80" fmla="*/ 0 w 330"/>
                <a:gd name="T81" fmla="*/ 0 h 299"/>
                <a:gd name="T82" fmla="*/ 0 w 330"/>
                <a:gd name="T83" fmla="*/ 0 h 299"/>
                <a:gd name="T84" fmla="*/ 0 w 330"/>
                <a:gd name="T85" fmla="*/ 0 h 299"/>
                <a:gd name="T86" fmla="*/ 0 w 330"/>
                <a:gd name="T87" fmla="*/ 0 h 299"/>
                <a:gd name="T88" fmla="*/ 0 w 330"/>
                <a:gd name="T89" fmla="*/ 0 h 299"/>
                <a:gd name="T90" fmla="*/ 0 w 330"/>
                <a:gd name="T91" fmla="*/ 0 h 299"/>
                <a:gd name="T92" fmla="*/ 0 w 330"/>
                <a:gd name="T93" fmla="*/ 0 h 299"/>
                <a:gd name="T94" fmla="*/ 0 w 330"/>
                <a:gd name="T95" fmla="*/ 0 h 299"/>
                <a:gd name="T96" fmla="*/ 0 w 330"/>
                <a:gd name="T97" fmla="*/ 0 h 299"/>
                <a:gd name="T98" fmla="*/ 0 w 330"/>
                <a:gd name="T99" fmla="*/ 0 h 299"/>
                <a:gd name="T100" fmla="*/ 0 w 330"/>
                <a:gd name="T101" fmla="*/ 0 h 299"/>
                <a:gd name="T102" fmla="*/ 0 w 330"/>
                <a:gd name="T103" fmla="*/ 0 h 29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0"/>
                <a:gd name="T157" fmla="*/ 0 h 299"/>
                <a:gd name="T158" fmla="*/ 330 w 330"/>
                <a:gd name="T159" fmla="*/ 299 h 29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0" h="299">
                  <a:moveTo>
                    <a:pt x="66" y="11"/>
                  </a:moveTo>
                  <a:lnTo>
                    <a:pt x="73" y="1"/>
                  </a:lnTo>
                  <a:lnTo>
                    <a:pt x="77" y="0"/>
                  </a:lnTo>
                  <a:lnTo>
                    <a:pt x="80" y="9"/>
                  </a:lnTo>
                  <a:lnTo>
                    <a:pt x="90" y="8"/>
                  </a:lnTo>
                  <a:lnTo>
                    <a:pt x="94" y="23"/>
                  </a:lnTo>
                  <a:lnTo>
                    <a:pt x="102" y="33"/>
                  </a:lnTo>
                  <a:lnTo>
                    <a:pt x="98" y="41"/>
                  </a:lnTo>
                  <a:lnTo>
                    <a:pt x="103" y="69"/>
                  </a:lnTo>
                  <a:lnTo>
                    <a:pt x="109" y="72"/>
                  </a:lnTo>
                  <a:lnTo>
                    <a:pt x="113" y="59"/>
                  </a:lnTo>
                  <a:lnTo>
                    <a:pt x="121" y="49"/>
                  </a:lnTo>
                  <a:lnTo>
                    <a:pt x="127" y="51"/>
                  </a:lnTo>
                  <a:lnTo>
                    <a:pt x="137" y="59"/>
                  </a:lnTo>
                  <a:lnTo>
                    <a:pt x="144" y="61"/>
                  </a:lnTo>
                  <a:lnTo>
                    <a:pt x="143" y="76"/>
                  </a:lnTo>
                  <a:lnTo>
                    <a:pt x="153" y="82"/>
                  </a:lnTo>
                  <a:lnTo>
                    <a:pt x="177" y="86"/>
                  </a:lnTo>
                  <a:lnTo>
                    <a:pt x="182" y="99"/>
                  </a:lnTo>
                  <a:lnTo>
                    <a:pt x="190" y="109"/>
                  </a:lnTo>
                  <a:lnTo>
                    <a:pt x="200" y="113"/>
                  </a:lnTo>
                  <a:lnTo>
                    <a:pt x="209" y="124"/>
                  </a:lnTo>
                  <a:lnTo>
                    <a:pt x="218" y="129"/>
                  </a:lnTo>
                  <a:lnTo>
                    <a:pt x="227" y="127"/>
                  </a:lnTo>
                  <a:lnTo>
                    <a:pt x="245" y="139"/>
                  </a:lnTo>
                  <a:lnTo>
                    <a:pt x="253" y="157"/>
                  </a:lnTo>
                  <a:lnTo>
                    <a:pt x="258" y="183"/>
                  </a:lnTo>
                  <a:lnTo>
                    <a:pt x="262" y="191"/>
                  </a:lnTo>
                  <a:lnTo>
                    <a:pt x="260" y="201"/>
                  </a:lnTo>
                  <a:lnTo>
                    <a:pt x="264" y="205"/>
                  </a:lnTo>
                  <a:lnTo>
                    <a:pt x="274" y="202"/>
                  </a:lnTo>
                  <a:lnTo>
                    <a:pt x="280" y="202"/>
                  </a:lnTo>
                  <a:lnTo>
                    <a:pt x="282" y="207"/>
                  </a:lnTo>
                  <a:lnTo>
                    <a:pt x="293" y="194"/>
                  </a:lnTo>
                  <a:lnTo>
                    <a:pt x="301" y="198"/>
                  </a:lnTo>
                  <a:lnTo>
                    <a:pt x="305" y="207"/>
                  </a:lnTo>
                  <a:lnTo>
                    <a:pt x="311" y="211"/>
                  </a:lnTo>
                  <a:lnTo>
                    <a:pt x="312" y="219"/>
                  </a:lnTo>
                  <a:lnTo>
                    <a:pt x="310" y="223"/>
                  </a:lnTo>
                  <a:lnTo>
                    <a:pt x="329" y="228"/>
                  </a:lnTo>
                  <a:lnTo>
                    <a:pt x="330" y="234"/>
                  </a:lnTo>
                  <a:lnTo>
                    <a:pt x="322" y="235"/>
                  </a:lnTo>
                  <a:lnTo>
                    <a:pt x="294" y="264"/>
                  </a:lnTo>
                  <a:lnTo>
                    <a:pt x="287" y="266"/>
                  </a:lnTo>
                  <a:lnTo>
                    <a:pt x="274" y="260"/>
                  </a:lnTo>
                  <a:lnTo>
                    <a:pt x="269" y="256"/>
                  </a:lnTo>
                  <a:lnTo>
                    <a:pt x="268" y="252"/>
                  </a:lnTo>
                  <a:lnTo>
                    <a:pt x="262" y="255"/>
                  </a:lnTo>
                  <a:lnTo>
                    <a:pt x="259" y="248"/>
                  </a:lnTo>
                  <a:lnTo>
                    <a:pt x="251" y="244"/>
                  </a:lnTo>
                  <a:lnTo>
                    <a:pt x="244" y="244"/>
                  </a:lnTo>
                  <a:lnTo>
                    <a:pt x="241" y="239"/>
                  </a:lnTo>
                  <a:lnTo>
                    <a:pt x="235" y="244"/>
                  </a:lnTo>
                  <a:lnTo>
                    <a:pt x="225" y="242"/>
                  </a:lnTo>
                  <a:lnTo>
                    <a:pt x="223" y="236"/>
                  </a:lnTo>
                  <a:lnTo>
                    <a:pt x="227" y="227"/>
                  </a:lnTo>
                  <a:lnTo>
                    <a:pt x="225" y="217"/>
                  </a:lnTo>
                  <a:lnTo>
                    <a:pt x="218" y="213"/>
                  </a:lnTo>
                  <a:lnTo>
                    <a:pt x="201" y="210"/>
                  </a:lnTo>
                  <a:lnTo>
                    <a:pt x="200" y="211"/>
                  </a:lnTo>
                  <a:lnTo>
                    <a:pt x="199" y="214"/>
                  </a:lnTo>
                  <a:lnTo>
                    <a:pt x="192" y="210"/>
                  </a:lnTo>
                  <a:lnTo>
                    <a:pt x="196" y="199"/>
                  </a:lnTo>
                  <a:lnTo>
                    <a:pt x="201" y="193"/>
                  </a:lnTo>
                  <a:lnTo>
                    <a:pt x="200" y="191"/>
                  </a:lnTo>
                  <a:lnTo>
                    <a:pt x="169" y="200"/>
                  </a:lnTo>
                  <a:lnTo>
                    <a:pt x="166" y="220"/>
                  </a:lnTo>
                  <a:lnTo>
                    <a:pt x="169" y="226"/>
                  </a:lnTo>
                  <a:lnTo>
                    <a:pt x="168" y="235"/>
                  </a:lnTo>
                  <a:lnTo>
                    <a:pt x="162" y="235"/>
                  </a:lnTo>
                  <a:lnTo>
                    <a:pt x="159" y="240"/>
                  </a:lnTo>
                  <a:lnTo>
                    <a:pt x="153" y="243"/>
                  </a:lnTo>
                  <a:lnTo>
                    <a:pt x="151" y="249"/>
                  </a:lnTo>
                  <a:lnTo>
                    <a:pt x="145" y="254"/>
                  </a:lnTo>
                  <a:lnTo>
                    <a:pt x="138" y="253"/>
                  </a:lnTo>
                  <a:lnTo>
                    <a:pt x="129" y="270"/>
                  </a:lnTo>
                  <a:lnTo>
                    <a:pt x="125" y="269"/>
                  </a:lnTo>
                  <a:lnTo>
                    <a:pt x="126" y="271"/>
                  </a:lnTo>
                  <a:lnTo>
                    <a:pt x="117" y="287"/>
                  </a:lnTo>
                  <a:lnTo>
                    <a:pt x="91" y="299"/>
                  </a:lnTo>
                  <a:lnTo>
                    <a:pt x="89" y="297"/>
                  </a:lnTo>
                  <a:lnTo>
                    <a:pt x="82" y="299"/>
                  </a:lnTo>
                  <a:lnTo>
                    <a:pt x="75" y="284"/>
                  </a:lnTo>
                  <a:lnTo>
                    <a:pt x="74" y="248"/>
                  </a:lnTo>
                  <a:lnTo>
                    <a:pt x="72" y="243"/>
                  </a:lnTo>
                  <a:lnTo>
                    <a:pt x="70" y="222"/>
                  </a:lnTo>
                  <a:lnTo>
                    <a:pt x="67" y="227"/>
                  </a:lnTo>
                  <a:lnTo>
                    <a:pt x="65" y="240"/>
                  </a:lnTo>
                  <a:lnTo>
                    <a:pt x="58" y="240"/>
                  </a:lnTo>
                  <a:lnTo>
                    <a:pt x="53" y="246"/>
                  </a:lnTo>
                  <a:lnTo>
                    <a:pt x="39" y="246"/>
                  </a:lnTo>
                  <a:lnTo>
                    <a:pt x="36" y="243"/>
                  </a:lnTo>
                  <a:lnTo>
                    <a:pt x="31" y="244"/>
                  </a:lnTo>
                  <a:lnTo>
                    <a:pt x="19" y="253"/>
                  </a:lnTo>
                  <a:lnTo>
                    <a:pt x="6" y="257"/>
                  </a:lnTo>
                  <a:lnTo>
                    <a:pt x="2" y="252"/>
                  </a:lnTo>
                  <a:lnTo>
                    <a:pt x="0" y="243"/>
                  </a:lnTo>
                  <a:lnTo>
                    <a:pt x="10" y="220"/>
                  </a:lnTo>
                  <a:lnTo>
                    <a:pt x="16" y="214"/>
                  </a:lnTo>
                  <a:lnTo>
                    <a:pt x="28" y="210"/>
                  </a:lnTo>
                  <a:lnTo>
                    <a:pt x="44" y="192"/>
                  </a:lnTo>
                  <a:lnTo>
                    <a:pt x="44" y="181"/>
                  </a:lnTo>
                  <a:lnTo>
                    <a:pt x="40" y="177"/>
                  </a:lnTo>
                  <a:lnTo>
                    <a:pt x="56" y="25"/>
                  </a:lnTo>
                  <a:lnTo>
                    <a:pt x="66"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6" name="Freeform 1249"/>
            <p:cNvSpPr>
              <a:spLocks/>
            </p:cNvSpPr>
            <p:nvPr/>
          </p:nvSpPr>
          <p:spPr bwMode="auto">
            <a:xfrm>
              <a:off x="2576394" y="2237789"/>
              <a:ext cx="160339" cy="143643"/>
            </a:xfrm>
            <a:custGeom>
              <a:avLst/>
              <a:gdLst>
                <a:gd name="T0" fmla="*/ 0 w 330"/>
                <a:gd name="T1" fmla="*/ 0 h 299"/>
                <a:gd name="T2" fmla="*/ 0 w 330"/>
                <a:gd name="T3" fmla="*/ 0 h 299"/>
                <a:gd name="T4" fmla="*/ 0 w 330"/>
                <a:gd name="T5" fmla="*/ 0 h 299"/>
                <a:gd name="T6" fmla="*/ 0 w 330"/>
                <a:gd name="T7" fmla="*/ 0 h 299"/>
                <a:gd name="T8" fmla="*/ 0 w 330"/>
                <a:gd name="T9" fmla="*/ 0 h 299"/>
                <a:gd name="T10" fmla="*/ 0 w 330"/>
                <a:gd name="T11" fmla="*/ 0 h 299"/>
                <a:gd name="T12" fmla="*/ 0 w 330"/>
                <a:gd name="T13" fmla="*/ 0 h 299"/>
                <a:gd name="T14" fmla="*/ 0 w 330"/>
                <a:gd name="T15" fmla="*/ 0 h 299"/>
                <a:gd name="T16" fmla="*/ 0 w 330"/>
                <a:gd name="T17" fmla="*/ 0 h 299"/>
                <a:gd name="T18" fmla="*/ 0 w 330"/>
                <a:gd name="T19" fmla="*/ 0 h 299"/>
                <a:gd name="T20" fmla="*/ 0 w 330"/>
                <a:gd name="T21" fmla="*/ 0 h 299"/>
                <a:gd name="T22" fmla="*/ 0 w 330"/>
                <a:gd name="T23" fmla="*/ 0 h 299"/>
                <a:gd name="T24" fmla="*/ 0 w 330"/>
                <a:gd name="T25" fmla="*/ 0 h 299"/>
                <a:gd name="T26" fmla="*/ 0 w 330"/>
                <a:gd name="T27" fmla="*/ 0 h 299"/>
                <a:gd name="T28" fmla="*/ 0 w 330"/>
                <a:gd name="T29" fmla="*/ 0 h 299"/>
                <a:gd name="T30" fmla="*/ 0 w 330"/>
                <a:gd name="T31" fmla="*/ 0 h 299"/>
                <a:gd name="T32" fmla="*/ 0 w 330"/>
                <a:gd name="T33" fmla="*/ 0 h 299"/>
                <a:gd name="T34" fmla="*/ 0 w 330"/>
                <a:gd name="T35" fmla="*/ 0 h 299"/>
                <a:gd name="T36" fmla="*/ 0 w 330"/>
                <a:gd name="T37" fmla="*/ 0 h 299"/>
                <a:gd name="T38" fmla="*/ 0 w 330"/>
                <a:gd name="T39" fmla="*/ 0 h 299"/>
                <a:gd name="T40" fmla="*/ 0 w 330"/>
                <a:gd name="T41" fmla="*/ 0 h 299"/>
                <a:gd name="T42" fmla="*/ 0 w 330"/>
                <a:gd name="T43" fmla="*/ 0 h 299"/>
                <a:gd name="T44" fmla="*/ 0 w 330"/>
                <a:gd name="T45" fmla="*/ 0 h 299"/>
                <a:gd name="T46" fmla="*/ 0 w 330"/>
                <a:gd name="T47" fmla="*/ 0 h 299"/>
                <a:gd name="T48" fmla="*/ 0 w 330"/>
                <a:gd name="T49" fmla="*/ 0 h 299"/>
                <a:gd name="T50" fmla="*/ 0 w 330"/>
                <a:gd name="T51" fmla="*/ 0 h 299"/>
                <a:gd name="T52" fmla="*/ 0 w 330"/>
                <a:gd name="T53" fmla="*/ 0 h 299"/>
                <a:gd name="T54" fmla="*/ 0 w 330"/>
                <a:gd name="T55" fmla="*/ 0 h 299"/>
                <a:gd name="T56" fmla="*/ 0 w 330"/>
                <a:gd name="T57" fmla="*/ 0 h 299"/>
                <a:gd name="T58" fmla="*/ 0 w 330"/>
                <a:gd name="T59" fmla="*/ 0 h 299"/>
                <a:gd name="T60" fmla="*/ 0 w 330"/>
                <a:gd name="T61" fmla="*/ 0 h 299"/>
                <a:gd name="T62" fmla="*/ 0 w 330"/>
                <a:gd name="T63" fmla="*/ 0 h 299"/>
                <a:gd name="T64" fmla="*/ 0 w 330"/>
                <a:gd name="T65" fmla="*/ 0 h 299"/>
                <a:gd name="T66" fmla="*/ 0 w 330"/>
                <a:gd name="T67" fmla="*/ 0 h 299"/>
                <a:gd name="T68" fmla="*/ 0 w 330"/>
                <a:gd name="T69" fmla="*/ 0 h 299"/>
                <a:gd name="T70" fmla="*/ 0 w 330"/>
                <a:gd name="T71" fmla="*/ 0 h 299"/>
                <a:gd name="T72" fmla="*/ 0 w 330"/>
                <a:gd name="T73" fmla="*/ 0 h 299"/>
                <a:gd name="T74" fmla="*/ 0 w 330"/>
                <a:gd name="T75" fmla="*/ 0 h 299"/>
                <a:gd name="T76" fmla="*/ 0 w 330"/>
                <a:gd name="T77" fmla="*/ 0 h 299"/>
                <a:gd name="T78" fmla="*/ 0 w 330"/>
                <a:gd name="T79" fmla="*/ 0 h 299"/>
                <a:gd name="T80" fmla="*/ 0 w 330"/>
                <a:gd name="T81" fmla="*/ 0 h 299"/>
                <a:gd name="T82" fmla="*/ 0 w 330"/>
                <a:gd name="T83" fmla="*/ 0 h 299"/>
                <a:gd name="T84" fmla="*/ 0 w 330"/>
                <a:gd name="T85" fmla="*/ 0 h 299"/>
                <a:gd name="T86" fmla="*/ 0 w 330"/>
                <a:gd name="T87" fmla="*/ 0 h 299"/>
                <a:gd name="T88" fmla="*/ 0 w 330"/>
                <a:gd name="T89" fmla="*/ 0 h 299"/>
                <a:gd name="T90" fmla="*/ 0 w 330"/>
                <a:gd name="T91" fmla="*/ 0 h 299"/>
                <a:gd name="T92" fmla="*/ 0 w 330"/>
                <a:gd name="T93" fmla="*/ 0 h 299"/>
                <a:gd name="T94" fmla="*/ 0 w 330"/>
                <a:gd name="T95" fmla="*/ 0 h 299"/>
                <a:gd name="T96" fmla="*/ 0 w 330"/>
                <a:gd name="T97" fmla="*/ 0 h 299"/>
                <a:gd name="T98" fmla="*/ 0 w 330"/>
                <a:gd name="T99" fmla="*/ 0 h 299"/>
                <a:gd name="T100" fmla="*/ 0 w 330"/>
                <a:gd name="T101" fmla="*/ 0 h 299"/>
                <a:gd name="T102" fmla="*/ 0 w 330"/>
                <a:gd name="T103" fmla="*/ 0 h 29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0"/>
                <a:gd name="T157" fmla="*/ 0 h 299"/>
                <a:gd name="T158" fmla="*/ 330 w 330"/>
                <a:gd name="T159" fmla="*/ 299 h 29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0" h="299">
                  <a:moveTo>
                    <a:pt x="66" y="11"/>
                  </a:moveTo>
                  <a:lnTo>
                    <a:pt x="73" y="1"/>
                  </a:lnTo>
                  <a:lnTo>
                    <a:pt x="77" y="0"/>
                  </a:lnTo>
                  <a:lnTo>
                    <a:pt x="80" y="9"/>
                  </a:lnTo>
                  <a:lnTo>
                    <a:pt x="90" y="8"/>
                  </a:lnTo>
                  <a:lnTo>
                    <a:pt x="94" y="23"/>
                  </a:lnTo>
                  <a:lnTo>
                    <a:pt x="102" y="33"/>
                  </a:lnTo>
                  <a:lnTo>
                    <a:pt x="98" y="41"/>
                  </a:lnTo>
                  <a:lnTo>
                    <a:pt x="103" y="69"/>
                  </a:lnTo>
                  <a:lnTo>
                    <a:pt x="109" y="72"/>
                  </a:lnTo>
                  <a:lnTo>
                    <a:pt x="113" y="59"/>
                  </a:lnTo>
                  <a:lnTo>
                    <a:pt x="121" y="49"/>
                  </a:lnTo>
                  <a:lnTo>
                    <a:pt x="127" y="51"/>
                  </a:lnTo>
                  <a:lnTo>
                    <a:pt x="137" y="59"/>
                  </a:lnTo>
                  <a:lnTo>
                    <a:pt x="144" y="61"/>
                  </a:lnTo>
                  <a:lnTo>
                    <a:pt x="143" y="76"/>
                  </a:lnTo>
                  <a:lnTo>
                    <a:pt x="153" y="82"/>
                  </a:lnTo>
                  <a:lnTo>
                    <a:pt x="177" y="86"/>
                  </a:lnTo>
                  <a:lnTo>
                    <a:pt x="182" y="99"/>
                  </a:lnTo>
                  <a:lnTo>
                    <a:pt x="190" y="109"/>
                  </a:lnTo>
                  <a:lnTo>
                    <a:pt x="200" y="113"/>
                  </a:lnTo>
                  <a:lnTo>
                    <a:pt x="209" y="124"/>
                  </a:lnTo>
                  <a:lnTo>
                    <a:pt x="218" y="129"/>
                  </a:lnTo>
                  <a:lnTo>
                    <a:pt x="227" y="127"/>
                  </a:lnTo>
                  <a:lnTo>
                    <a:pt x="245" y="139"/>
                  </a:lnTo>
                  <a:lnTo>
                    <a:pt x="253" y="157"/>
                  </a:lnTo>
                  <a:lnTo>
                    <a:pt x="258" y="183"/>
                  </a:lnTo>
                  <a:lnTo>
                    <a:pt x="262" y="191"/>
                  </a:lnTo>
                  <a:lnTo>
                    <a:pt x="260" y="201"/>
                  </a:lnTo>
                  <a:lnTo>
                    <a:pt x="264" y="205"/>
                  </a:lnTo>
                  <a:lnTo>
                    <a:pt x="274" y="202"/>
                  </a:lnTo>
                  <a:lnTo>
                    <a:pt x="280" y="202"/>
                  </a:lnTo>
                  <a:lnTo>
                    <a:pt x="282" y="207"/>
                  </a:lnTo>
                  <a:lnTo>
                    <a:pt x="293" y="194"/>
                  </a:lnTo>
                  <a:lnTo>
                    <a:pt x="301" y="198"/>
                  </a:lnTo>
                  <a:lnTo>
                    <a:pt x="305" y="207"/>
                  </a:lnTo>
                  <a:lnTo>
                    <a:pt x="311" y="211"/>
                  </a:lnTo>
                  <a:lnTo>
                    <a:pt x="312" y="219"/>
                  </a:lnTo>
                  <a:lnTo>
                    <a:pt x="310" y="223"/>
                  </a:lnTo>
                  <a:lnTo>
                    <a:pt x="329" y="228"/>
                  </a:lnTo>
                  <a:lnTo>
                    <a:pt x="330" y="234"/>
                  </a:lnTo>
                  <a:lnTo>
                    <a:pt x="322" y="235"/>
                  </a:lnTo>
                  <a:lnTo>
                    <a:pt x="294" y="264"/>
                  </a:lnTo>
                  <a:lnTo>
                    <a:pt x="287" y="266"/>
                  </a:lnTo>
                  <a:lnTo>
                    <a:pt x="274" y="260"/>
                  </a:lnTo>
                  <a:lnTo>
                    <a:pt x="269" y="256"/>
                  </a:lnTo>
                  <a:lnTo>
                    <a:pt x="268" y="252"/>
                  </a:lnTo>
                  <a:lnTo>
                    <a:pt x="262" y="255"/>
                  </a:lnTo>
                  <a:lnTo>
                    <a:pt x="259" y="248"/>
                  </a:lnTo>
                  <a:lnTo>
                    <a:pt x="251" y="244"/>
                  </a:lnTo>
                  <a:lnTo>
                    <a:pt x="244" y="244"/>
                  </a:lnTo>
                  <a:lnTo>
                    <a:pt x="241" y="239"/>
                  </a:lnTo>
                  <a:lnTo>
                    <a:pt x="235" y="244"/>
                  </a:lnTo>
                  <a:lnTo>
                    <a:pt x="225" y="242"/>
                  </a:lnTo>
                  <a:lnTo>
                    <a:pt x="223" y="236"/>
                  </a:lnTo>
                  <a:lnTo>
                    <a:pt x="227" y="227"/>
                  </a:lnTo>
                  <a:lnTo>
                    <a:pt x="225" y="217"/>
                  </a:lnTo>
                  <a:lnTo>
                    <a:pt x="218" y="213"/>
                  </a:lnTo>
                  <a:lnTo>
                    <a:pt x="201" y="210"/>
                  </a:lnTo>
                  <a:lnTo>
                    <a:pt x="200" y="211"/>
                  </a:lnTo>
                  <a:lnTo>
                    <a:pt x="199" y="214"/>
                  </a:lnTo>
                  <a:lnTo>
                    <a:pt x="192" y="210"/>
                  </a:lnTo>
                  <a:lnTo>
                    <a:pt x="196" y="199"/>
                  </a:lnTo>
                  <a:lnTo>
                    <a:pt x="201" y="193"/>
                  </a:lnTo>
                  <a:lnTo>
                    <a:pt x="200" y="191"/>
                  </a:lnTo>
                  <a:lnTo>
                    <a:pt x="169" y="200"/>
                  </a:lnTo>
                  <a:lnTo>
                    <a:pt x="166" y="220"/>
                  </a:lnTo>
                  <a:lnTo>
                    <a:pt x="169" y="226"/>
                  </a:lnTo>
                  <a:lnTo>
                    <a:pt x="168" y="235"/>
                  </a:lnTo>
                  <a:lnTo>
                    <a:pt x="162" y="235"/>
                  </a:lnTo>
                  <a:lnTo>
                    <a:pt x="159" y="240"/>
                  </a:lnTo>
                  <a:lnTo>
                    <a:pt x="153" y="243"/>
                  </a:lnTo>
                  <a:lnTo>
                    <a:pt x="151" y="249"/>
                  </a:lnTo>
                  <a:lnTo>
                    <a:pt x="145" y="254"/>
                  </a:lnTo>
                  <a:lnTo>
                    <a:pt x="138" y="253"/>
                  </a:lnTo>
                  <a:lnTo>
                    <a:pt x="129" y="270"/>
                  </a:lnTo>
                  <a:lnTo>
                    <a:pt x="125" y="269"/>
                  </a:lnTo>
                  <a:lnTo>
                    <a:pt x="126" y="271"/>
                  </a:lnTo>
                  <a:lnTo>
                    <a:pt x="117" y="287"/>
                  </a:lnTo>
                  <a:lnTo>
                    <a:pt x="91" y="299"/>
                  </a:lnTo>
                  <a:lnTo>
                    <a:pt x="89" y="297"/>
                  </a:lnTo>
                  <a:lnTo>
                    <a:pt x="82" y="299"/>
                  </a:lnTo>
                  <a:lnTo>
                    <a:pt x="75" y="284"/>
                  </a:lnTo>
                  <a:lnTo>
                    <a:pt x="74" y="248"/>
                  </a:lnTo>
                  <a:lnTo>
                    <a:pt x="72" y="243"/>
                  </a:lnTo>
                  <a:lnTo>
                    <a:pt x="70" y="222"/>
                  </a:lnTo>
                  <a:lnTo>
                    <a:pt x="67" y="227"/>
                  </a:lnTo>
                  <a:lnTo>
                    <a:pt x="65" y="240"/>
                  </a:lnTo>
                  <a:lnTo>
                    <a:pt x="58" y="240"/>
                  </a:lnTo>
                  <a:lnTo>
                    <a:pt x="53" y="246"/>
                  </a:lnTo>
                  <a:lnTo>
                    <a:pt x="39" y="246"/>
                  </a:lnTo>
                  <a:lnTo>
                    <a:pt x="36" y="243"/>
                  </a:lnTo>
                  <a:lnTo>
                    <a:pt x="31" y="244"/>
                  </a:lnTo>
                  <a:lnTo>
                    <a:pt x="19" y="253"/>
                  </a:lnTo>
                  <a:lnTo>
                    <a:pt x="6" y="257"/>
                  </a:lnTo>
                  <a:lnTo>
                    <a:pt x="2" y="252"/>
                  </a:lnTo>
                  <a:lnTo>
                    <a:pt x="0" y="243"/>
                  </a:lnTo>
                  <a:lnTo>
                    <a:pt x="10" y="220"/>
                  </a:lnTo>
                  <a:lnTo>
                    <a:pt x="16" y="214"/>
                  </a:lnTo>
                  <a:lnTo>
                    <a:pt x="28" y="210"/>
                  </a:lnTo>
                  <a:lnTo>
                    <a:pt x="44" y="192"/>
                  </a:lnTo>
                  <a:lnTo>
                    <a:pt x="44" y="181"/>
                  </a:lnTo>
                  <a:lnTo>
                    <a:pt x="40" y="177"/>
                  </a:lnTo>
                  <a:lnTo>
                    <a:pt x="56" y="25"/>
                  </a:lnTo>
                  <a:lnTo>
                    <a:pt x="66" y="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47" name="Freeform 1250"/>
            <p:cNvSpPr>
              <a:spLocks/>
            </p:cNvSpPr>
            <p:nvPr/>
          </p:nvSpPr>
          <p:spPr bwMode="auto">
            <a:xfrm>
              <a:off x="2638411" y="2225237"/>
              <a:ext cx="27227" cy="27892"/>
            </a:xfrm>
            <a:custGeom>
              <a:avLst/>
              <a:gdLst>
                <a:gd name="T0" fmla="*/ 0 w 53"/>
                <a:gd name="T1" fmla="*/ 0 h 57"/>
                <a:gd name="T2" fmla="*/ 0 w 53"/>
                <a:gd name="T3" fmla="*/ 0 h 57"/>
                <a:gd name="T4" fmla="*/ 0 w 53"/>
                <a:gd name="T5" fmla="*/ 0 h 57"/>
                <a:gd name="T6" fmla="*/ 0 w 53"/>
                <a:gd name="T7" fmla="*/ 0 h 57"/>
                <a:gd name="T8" fmla="*/ 0 w 53"/>
                <a:gd name="T9" fmla="*/ 0 h 57"/>
                <a:gd name="T10" fmla="*/ 0 w 53"/>
                <a:gd name="T11" fmla="*/ 0 h 57"/>
                <a:gd name="T12" fmla="*/ 0 w 53"/>
                <a:gd name="T13" fmla="*/ 0 h 57"/>
                <a:gd name="T14" fmla="*/ 0 w 53"/>
                <a:gd name="T15" fmla="*/ 0 h 57"/>
                <a:gd name="T16" fmla="*/ 0 w 53"/>
                <a:gd name="T17" fmla="*/ 0 h 57"/>
                <a:gd name="T18" fmla="*/ 0 w 53"/>
                <a:gd name="T19" fmla="*/ 0 h 57"/>
                <a:gd name="T20" fmla="*/ 0 w 53"/>
                <a:gd name="T21" fmla="*/ 0 h 57"/>
                <a:gd name="T22" fmla="*/ 0 w 53"/>
                <a:gd name="T23" fmla="*/ 0 h 57"/>
                <a:gd name="T24" fmla="*/ 0 w 53"/>
                <a:gd name="T25" fmla="*/ 0 h 57"/>
                <a:gd name="T26" fmla="*/ 0 w 53"/>
                <a:gd name="T27" fmla="*/ 0 h 57"/>
                <a:gd name="T28" fmla="*/ 0 w 53"/>
                <a:gd name="T29" fmla="*/ 0 h 57"/>
                <a:gd name="T30" fmla="*/ 0 w 53"/>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7"/>
                <a:gd name="T50" fmla="*/ 53 w 53"/>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7">
                  <a:moveTo>
                    <a:pt x="28" y="17"/>
                  </a:moveTo>
                  <a:lnTo>
                    <a:pt x="31" y="22"/>
                  </a:lnTo>
                  <a:lnTo>
                    <a:pt x="34" y="23"/>
                  </a:lnTo>
                  <a:lnTo>
                    <a:pt x="39" y="41"/>
                  </a:lnTo>
                  <a:lnTo>
                    <a:pt x="44" y="47"/>
                  </a:lnTo>
                  <a:lnTo>
                    <a:pt x="52" y="50"/>
                  </a:lnTo>
                  <a:lnTo>
                    <a:pt x="53" y="57"/>
                  </a:lnTo>
                  <a:lnTo>
                    <a:pt x="33" y="54"/>
                  </a:lnTo>
                  <a:lnTo>
                    <a:pt x="29" y="46"/>
                  </a:lnTo>
                  <a:lnTo>
                    <a:pt x="18" y="36"/>
                  </a:lnTo>
                  <a:lnTo>
                    <a:pt x="9" y="16"/>
                  </a:lnTo>
                  <a:lnTo>
                    <a:pt x="0" y="6"/>
                  </a:lnTo>
                  <a:lnTo>
                    <a:pt x="0" y="0"/>
                  </a:lnTo>
                  <a:lnTo>
                    <a:pt x="6" y="0"/>
                  </a:lnTo>
                  <a:lnTo>
                    <a:pt x="15" y="5"/>
                  </a:lnTo>
                  <a:lnTo>
                    <a:pt x="28"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8" name="Freeform 1251"/>
            <p:cNvSpPr>
              <a:spLocks/>
            </p:cNvSpPr>
            <p:nvPr/>
          </p:nvSpPr>
          <p:spPr bwMode="auto">
            <a:xfrm>
              <a:off x="2638411" y="2225237"/>
              <a:ext cx="27227" cy="27892"/>
            </a:xfrm>
            <a:custGeom>
              <a:avLst/>
              <a:gdLst>
                <a:gd name="T0" fmla="*/ 0 w 53"/>
                <a:gd name="T1" fmla="*/ 0 h 57"/>
                <a:gd name="T2" fmla="*/ 0 w 53"/>
                <a:gd name="T3" fmla="*/ 0 h 57"/>
                <a:gd name="T4" fmla="*/ 0 w 53"/>
                <a:gd name="T5" fmla="*/ 0 h 57"/>
                <a:gd name="T6" fmla="*/ 0 w 53"/>
                <a:gd name="T7" fmla="*/ 0 h 57"/>
                <a:gd name="T8" fmla="*/ 0 w 53"/>
                <a:gd name="T9" fmla="*/ 0 h 57"/>
                <a:gd name="T10" fmla="*/ 0 w 53"/>
                <a:gd name="T11" fmla="*/ 0 h 57"/>
                <a:gd name="T12" fmla="*/ 0 w 53"/>
                <a:gd name="T13" fmla="*/ 0 h 57"/>
                <a:gd name="T14" fmla="*/ 0 w 53"/>
                <a:gd name="T15" fmla="*/ 0 h 57"/>
                <a:gd name="T16" fmla="*/ 0 w 53"/>
                <a:gd name="T17" fmla="*/ 0 h 57"/>
                <a:gd name="T18" fmla="*/ 0 w 53"/>
                <a:gd name="T19" fmla="*/ 0 h 57"/>
                <a:gd name="T20" fmla="*/ 0 w 53"/>
                <a:gd name="T21" fmla="*/ 0 h 57"/>
                <a:gd name="T22" fmla="*/ 0 w 53"/>
                <a:gd name="T23" fmla="*/ 0 h 57"/>
                <a:gd name="T24" fmla="*/ 0 w 53"/>
                <a:gd name="T25" fmla="*/ 0 h 57"/>
                <a:gd name="T26" fmla="*/ 0 w 53"/>
                <a:gd name="T27" fmla="*/ 0 h 57"/>
                <a:gd name="T28" fmla="*/ 0 w 53"/>
                <a:gd name="T29" fmla="*/ 0 h 57"/>
                <a:gd name="T30" fmla="*/ 0 w 53"/>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7"/>
                <a:gd name="T50" fmla="*/ 53 w 53"/>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7">
                  <a:moveTo>
                    <a:pt x="28" y="17"/>
                  </a:moveTo>
                  <a:lnTo>
                    <a:pt x="31" y="22"/>
                  </a:lnTo>
                  <a:lnTo>
                    <a:pt x="34" y="23"/>
                  </a:lnTo>
                  <a:lnTo>
                    <a:pt x="39" y="41"/>
                  </a:lnTo>
                  <a:lnTo>
                    <a:pt x="44" y="47"/>
                  </a:lnTo>
                  <a:lnTo>
                    <a:pt x="52" y="50"/>
                  </a:lnTo>
                  <a:lnTo>
                    <a:pt x="53" y="57"/>
                  </a:lnTo>
                  <a:lnTo>
                    <a:pt x="33" y="54"/>
                  </a:lnTo>
                  <a:lnTo>
                    <a:pt x="29" y="46"/>
                  </a:lnTo>
                  <a:lnTo>
                    <a:pt x="18" y="36"/>
                  </a:lnTo>
                  <a:lnTo>
                    <a:pt x="9" y="16"/>
                  </a:lnTo>
                  <a:lnTo>
                    <a:pt x="0" y="6"/>
                  </a:lnTo>
                  <a:lnTo>
                    <a:pt x="0" y="0"/>
                  </a:lnTo>
                  <a:lnTo>
                    <a:pt x="6" y="0"/>
                  </a:lnTo>
                  <a:lnTo>
                    <a:pt x="15" y="5"/>
                  </a:lnTo>
                  <a:lnTo>
                    <a:pt x="28"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9" name="Freeform 1252"/>
            <p:cNvSpPr>
              <a:spLocks/>
            </p:cNvSpPr>
            <p:nvPr/>
          </p:nvSpPr>
          <p:spPr bwMode="auto">
            <a:xfrm>
              <a:off x="2803288" y="2098329"/>
              <a:ext cx="48404" cy="65546"/>
            </a:xfrm>
            <a:custGeom>
              <a:avLst/>
              <a:gdLst>
                <a:gd name="T0" fmla="*/ 0 w 100"/>
                <a:gd name="T1" fmla="*/ 0 h 139"/>
                <a:gd name="T2" fmla="*/ 0 w 100"/>
                <a:gd name="T3" fmla="*/ 0 h 139"/>
                <a:gd name="T4" fmla="*/ 0 w 100"/>
                <a:gd name="T5" fmla="*/ 0 h 139"/>
                <a:gd name="T6" fmla="*/ 0 w 100"/>
                <a:gd name="T7" fmla="*/ 0 h 139"/>
                <a:gd name="T8" fmla="*/ 0 w 100"/>
                <a:gd name="T9" fmla="*/ 0 h 139"/>
                <a:gd name="T10" fmla="*/ 0 w 100"/>
                <a:gd name="T11" fmla="*/ 0 h 139"/>
                <a:gd name="T12" fmla="*/ 0 w 100"/>
                <a:gd name="T13" fmla="*/ 0 h 139"/>
                <a:gd name="T14" fmla="*/ 0 w 100"/>
                <a:gd name="T15" fmla="*/ 0 h 139"/>
                <a:gd name="T16" fmla="*/ 0 w 100"/>
                <a:gd name="T17" fmla="*/ 0 h 139"/>
                <a:gd name="T18" fmla="*/ 0 w 100"/>
                <a:gd name="T19" fmla="*/ 0 h 139"/>
                <a:gd name="T20" fmla="*/ 0 w 100"/>
                <a:gd name="T21" fmla="*/ 0 h 139"/>
                <a:gd name="T22" fmla="*/ 0 w 100"/>
                <a:gd name="T23" fmla="*/ 0 h 139"/>
                <a:gd name="T24" fmla="*/ 0 w 100"/>
                <a:gd name="T25" fmla="*/ 0 h 139"/>
                <a:gd name="T26" fmla="*/ 0 w 100"/>
                <a:gd name="T27" fmla="*/ 0 h 139"/>
                <a:gd name="T28" fmla="*/ 0 w 100"/>
                <a:gd name="T29" fmla="*/ 0 h 139"/>
                <a:gd name="T30" fmla="*/ 0 w 100"/>
                <a:gd name="T31" fmla="*/ 0 h 139"/>
                <a:gd name="T32" fmla="*/ 0 w 100"/>
                <a:gd name="T33" fmla="*/ 0 h 139"/>
                <a:gd name="T34" fmla="*/ 0 w 100"/>
                <a:gd name="T35" fmla="*/ 0 h 139"/>
                <a:gd name="T36" fmla="*/ 0 w 100"/>
                <a:gd name="T37" fmla="*/ 0 h 139"/>
                <a:gd name="T38" fmla="*/ 0 w 100"/>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0"/>
                <a:gd name="T61" fmla="*/ 0 h 139"/>
                <a:gd name="T62" fmla="*/ 100 w 100"/>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0" h="139">
                  <a:moveTo>
                    <a:pt x="43" y="3"/>
                  </a:moveTo>
                  <a:lnTo>
                    <a:pt x="46" y="0"/>
                  </a:lnTo>
                  <a:lnTo>
                    <a:pt x="47" y="4"/>
                  </a:lnTo>
                  <a:lnTo>
                    <a:pt x="54" y="10"/>
                  </a:lnTo>
                  <a:lnTo>
                    <a:pt x="62" y="3"/>
                  </a:lnTo>
                  <a:lnTo>
                    <a:pt x="72" y="4"/>
                  </a:lnTo>
                  <a:lnTo>
                    <a:pt x="76" y="15"/>
                  </a:lnTo>
                  <a:lnTo>
                    <a:pt x="83" y="16"/>
                  </a:lnTo>
                  <a:lnTo>
                    <a:pt x="93" y="15"/>
                  </a:lnTo>
                  <a:lnTo>
                    <a:pt x="100" y="29"/>
                  </a:lnTo>
                  <a:lnTo>
                    <a:pt x="99" y="103"/>
                  </a:lnTo>
                  <a:lnTo>
                    <a:pt x="74" y="131"/>
                  </a:lnTo>
                  <a:lnTo>
                    <a:pt x="31" y="139"/>
                  </a:lnTo>
                  <a:lnTo>
                    <a:pt x="26" y="135"/>
                  </a:lnTo>
                  <a:lnTo>
                    <a:pt x="12" y="132"/>
                  </a:lnTo>
                  <a:lnTo>
                    <a:pt x="3" y="113"/>
                  </a:lnTo>
                  <a:lnTo>
                    <a:pt x="0" y="62"/>
                  </a:lnTo>
                  <a:lnTo>
                    <a:pt x="25" y="11"/>
                  </a:lnTo>
                  <a:lnTo>
                    <a:pt x="36" y="9"/>
                  </a:lnTo>
                  <a:lnTo>
                    <a:pt x="4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0" name="Freeform 1253"/>
            <p:cNvSpPr>
              <a:spLocks/>
            </p:cNvSpPr>
            <p:nvPr/>
          </p:nvSpPr>
          <p:spPr bwMode="auto">
            <a:xfrm>
              <a:off x="2803288" y="2098329"/>
              <a:ext cx="48404" cy="65546"/>
            </a:xfrm>
            <a:custGeom>
              <a:avLst/>
              <a:gdLst>
                <a:gd name="T0" fmla="*/ 0 w 100"/>
                <a:gd name="T1" fmla="*/ 0 h 139"/>
                <a:gd name="T2" fmla="*/ 0 w 100"/>
                <a:gd name="T3" fmla="*/ 0 h 139"/>
                <a:gd name="T4" fmla="*/ 0 w 100"/>
                <a:gd name="T5" fmla="*/ 0 h 139"/>
                <a:gd name="T6" fmla="*/ 0 w 100"/>
                <a:gd name="T7" fmla="*/ 0 h 139"/>
                <a:gd name="T8" fmla="*/ 0 w 100"/>
                <a:gd name="T9" fmla="*/ 0 h 139"/>
                <a:gd name="T10" fmla="*/ 0 w 100"/>
                <a:gd name="T11" fmla="*/ 0 h 139"/>
                <a:gd name="T12" fmla="*/ 0 w 100"/>
                <a:gd name="T13" fmla="*/ 0 h 139"/>
                <a:gd name="T14" fmla="*/ 0 w 100"/>
                <a:gd name="T15" fmla="*/ 0 h 139"/>
                <a:gd name="T16" fmla="*/ 0 w 100"/>
                <a:gd name="T17" fmla="*/ 0 h 139"/>
                <a:gd name="T18" fmla="*/ 0 w 100"/>
                <a:gd name="T19" fmla="*/ 0 h 139"/>
                <a:gd name="T20" fmla="*/ 0 w 100"/>
                <a:gd name="T21" fmla="*/ 0 h 139"/>
                <a:gd name="T22" fmla="*/ 0 w 100"/>
                <a:gd name="T23" fmla="*/ 0 h 139"/>
                <a:gd name="T24" fmla="*/ 0 w 100"/>
                <a:gd name="T25" fmla="*/ 0 h 139"/>
                <a:gd name="T26" fmla="*/ 0 w 100"/>
                <a:gd name="T27" fmla="*/ 0 h 139"/>
                <a:gd name="T28" fmla="*/ 0 w 100"/>
                <a:gd name="T29" fmla="*/ 0 h 139"/>
                <a:gd name="T30" fmla="*/ 0 w 100"/>
                <a:gd name="T31" fmla="*/ 0 h 139"/>
                <a:gd name="T32" fmla="*/ 0 w 100"/>
                <a:gd name="T33" fmla="*/ 0 h 139"/>
                <a:gd name="T34" fmla="*/ 0 w 100"/>
                <a:gd name="T35" fmla="*/ 0 h 139"/>
                <a:gd name="T36" fmla="*/ 0 w 100"/>
                <a:gd name="T37" fmla="*/ 0 h 139"/>
                <a:gd name="T38" fmla="*/ 0 w 100"/>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0"/>
                <a:gd name="T61" fmla="*/ 0 h 139"/>
                <a:gd name="T62" fmla="*/ 100 w 100"/>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0" h="139">
                  <a:moveTo>
                    <a:pt x="43" y="3"/>
                  </a:moveTo>
                  <a:lnTo>
                    <a:pt x="46" y="0"/>
                  </a:lnTo>
                  <a:lnTo>
                    <a:pt x="47" y="4"/>
                  </a:lnTo>
                  <a:lnTo>
                    <a:pt x="54" y="10"/>
                  </a:lnTo>
                  <a:lnTo>
                    <a:pt x="62" y="3"/>
                  </a:lnTo>
                  <a:lnTo>
                    <a:pt x="72" y="4"/>
                  </a:lnTo>
                  <a:lnTo>
                    <a:pt x="76" y="15"/>
                  </a:lnTo>
                  <a:lnTo>
                    <a:pt x="83" y="16"/>
                  </a:lnTo>
                  <a:lnTo>
                    <a:pt x="93" y="15"/>
                  </a:lnTo>
                  <a:lnTo>
                    <a:pt x="100" y="29"/>
                  </a:lnTo>
                  <a:lnTo>
                    <a:pt x="99" y="103"/>
                  </a:lnTo>
                  <a:lnTo>
                    <a:pt x="74" y="131"/>
                  </a:lnTo>
                  <a:lnTo>
                    <a:pt x="31" y="139"/>
                  </a:lnTo>
                  <a:lnTo>
                    <a:pt x="26" y="135"/>
                  </a:lnTo>
                  <a:lnTo>
                    <a:pt x="12" y="132"/>
                  </a:lnTo>
                  <a:lnTo>
                    <a:pt x="3" y="113"/>
                  </a:lnTo>
                  <a:lnTo>
                    <a:pt x="0" y="62"/>
                  </a:lnTo>
                  <a:lnTo>
                    <a:pt x="25" y="11"/>
                  </a:lnTo>
                  <a:lnTo>
                    <a:pt x="36" y="9"/>
                  </a:lnTo>
                  <a:lnTo>
                    <a:pt x="43"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1" name="Freeform 1254"/>
            <p:cNvSpPr>
              <a:spLocks/>
            </p:cNvSpPr>
            <p:nvPr/>
          </p:nvSpPr>
          <p:spPr bwMode="auto">
            <a:xfrm>
              <a:off x="2860768" y="2108091"/>
              <a:ext cx="28739" cy="23709"/>
            </a:xfrm>
            <a:custGeom>
              <a:avLst/>
              <a:gdLst>
                <a:gd name="T0" fmla="*/ 0 w 59"/>
                <a:gd name="T1" fmla="*/ 0 h 52"/>
                <a:gd name="T2" fmla="*/ 0 w 59"/>
                <a:gd name="T3" fmla="*/ 0 h 52"/>
                <a:gd name="T4" fmla="*/ 0 w 59"/>
                <a:gd name="T5" fmla="*/ 0 h 52"/>
                <a:gd name="T6" fmla="*/ 0 w 59"/>
                <a:gd name="T7" fmla="*/ 0 h 52"/>
                <a:gd name="T8" fmla="*/ 0 w 59"/>
                <a:gd name="T9" fmla="*/ 0 h 52"/>
                <a:gd name="T10" fmla="*/ 0 w 59"/>
                <a:gd name="T11" fmla="*/ 0 h 52"/>
                <a:gd name="T12" fmla="*/ 0 w 59"/>
                <a:gd name="T13" fmla="*/ 0 h 52"/>
                <a:gd name="T14" fmla="*/ 0 w 59"/>
                <a:gd name="T15" fmla="*/ 0 h 52"/>
                <a:gd name="T16" fmla="*/ 0 w 59"/>
                <a:gd name="T17" fmla="*/ 0 h 52"/>
                <a:gd name="T18" fmla="*/ 0 w 59"/>
                <a:gd name="T19" fmla="*/ 0 h 52"/>
                <a:gd name="T20" fmla="*/ 0 w 59"/>
                <a:gd name="T21" fmla="*/ 0 h 52"/>
                <a:gd name="T22" fmla="*/ 0 w 59"/>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52"/>
                <a:gd name="T38" fmla="*/ 59 w 59"/>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52">
                  <a:moveTo>
                    <a:pt x="0" y="20"/>
                  </a:moveTo>
                  <a:lnTo>
                    <a:pt x="5" y="12"/>
                  </a:lnTo>
                  <a:lnTo>
                    <a:pt x="12" y="10"/>
                  </a:lnTo>
                  <a:lnTo>
                    <a:pt x="20" y="0"/>
                  </a:lnTo>
                  <a:lnTo>
                    <a:pt x="24" y="11"/>
                  </a:lnTo>
                  <a:lnTo>
                    <a:pt x="51" y="23"/>
                  </a:lnTo>
                  <a:lnTo>
                    <a:pt x="59" y="44"/>
                  </a:lnTo>
                  <a:lnTo>
                    <a:pt x="50" y="52"/>
                  </a:lnTo>
                  <a:lnTo>
                    <a:pt x="32" y="46"/>
                  </a:lnTo>
                  <a:lnTo>
                    <a:pt x="16" y="47"/>
                  </a:lnTo>
                  <a:lnTo>
                    <a:pt x="2" y="34"/>
                  </a:lnTo>
                  <a:lnTo>
                    <a:pt x="0"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2" name="Freeform 1255"/>
            <p:cNvSpPr>
              <a:spLocks/>
            </p:cNvSpPr>
            <p:nvPr/>
          </p:nvSpPr>
          <p:spPr bwMode="auto">
            <a:xfrm>
              <a:off x="2860768" y="2108091"/>
              <a:ext cx="28739" cy="23709"/>
            </a:xfrm>
            <a:custGeom>
              <a:avLst/>
              <a:gdLst>
                <a:gd name="T0" fmla="*/ 0 w 59"/>
                <a:gd name="T1" fmla="*/ 0 h 52"/>
                <a:gd name="T2" fmla="*/ 0 w 59"/>
                <a:gd name="T3" fmla="*/ 0 h 52"/>
                <a:gd name="T4" fmla="*/ 0 w 59"/>
                <a:gd name="T5" fmla="*/ 0 h 52"/>
                <a:gd name="T6" fmla="*/ 0 w 59"/>
                <a:gd name="T7" fmla="*/ 0 h 52"/>
                <a:gd name="T8" fmla="*/ 0 w 59"/>
                <a:gd name="T9" fmla="*/ 0 h 52"/>
                <a:gd name="T10" fmla="*/ 0 w 59"/>
                <a:gd name="T11" fmla="*/ 0 h 52"/>
                <a:gd name="T12" fmla="*/ 0 w 59"/>
                <a:gd name="T13" fmla="*/ 0 h 52"/>
                <a:gd name="T14" fmla="*/ 0 w 59"/>
                <a:gd name="T15" fmla="*/ 0 h 52"/>
                <a:gd name="T16" fmla="*/ 0 w 59"/>
                <a:gd name="T17" fmla="*/ 0 h 52"/>
                <a:gd name="T18" fmla="*/ 0 w 59"/>
                <a:gd name="T19" fmla="*/ 0 h 52"/>
                <a:gd name="T20" fmla="*/ 0 w 59"/>
                <a:gd name="T21" fmla="*/ 0 h 52"/>
                <a:gd name="T22" fmla="*/ 0 w 59"/>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52"/>
                <a:gd name="T38" fmla="*/ 59 w 59"/>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52">
                  <a:moveTo>
                    <a:pt x="0" y="20"/>
                  </a:moveTo>
                  <a:lnTo>
                    <a:pt x="5" y="12"/>
                  </a:lnTo>
                  <a:lnTo>
                    <a:pt x="12" y="10"/>
                  </a:lnTo>
                  <a:lnTo>
                    <a:pt x="20" y="0"/>
                  </a:lnTo>
                  <a:lnTo>
                    <a:pt x="24" y="11"/>
                  </a:lnTo>
                  <a:lnTo>
                    <a:pt x="51" y="23"/>
                  </a:lnTo>
                  <a:lnTo>
                    <a:pt x="59" y="44"/>
                  </a:lnTo>
                  <a:lnTo>
                    <a:pt x="50" y="52"/>
                  </a:lnTo>
                  <a:lnTo>
                    <a:pt x="32" y="46"/>
                  </a:lnTo>
                  <a:lnTo>
                    <a:pt x="16" y="47"/>
                  </a:lnTo>
                  <a:lnTo>
                    <a:pt x="2" y="34"/>
                  </a:lnTo>
                  <a:lnTo>
                    <a:pt x="0"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3" name="Freeform 1256"/>
            <p:cNvSpPr>
              <a:spLocks/>
            </p:cNvSpPr>
            <p:nvPr/>
          </p:nvSpPr>
          <p:spPr bwMode="auto">
            <a:xfrm>
              <a:off x="2754884" y="2031389"/>
              <a:ext cx="22689" cy="32075"/>
            </a:xfrm>
            <a:custGeom>
              <a:avLst/>
              <a:gdLst>
                <a:gd name="T0" fmla="*/ 0 w 51"/>
                <a:gd name="T1" fmla="*/ 0 h 64"/>
                <a:gd name="T2" fmla="*/ 0 w 51"/>
                <a:gd name="T3" fmla="*/ 0 h 64"/>
                <a:gd name="T4" fmla="*/ 0 w 51"/>
                <a:gd name="T5" fmla="*/ 0 h 64"/>
                <a:gd name="T6" fmla="*/ 0 w 51"/>
                <a:gd name="T7" fmla="*/ 0 h 64"/>
                <a:gd name="T8" fmla="*/ 0 w 51"/>
                <a:gd name="T9" fmla="*/ 0 h 64"/>
                <a:gd name="T10" fmla="*/ 0 w 51"/>
                <a:gd name="T11" fmla="*/ 0 h 64"/>
                <a:gd name="T12" fmla="*/ 0 w 51"/>
                <a:gd name="T13" fmla="*/ 0 h 64"/>
                <a:gd name="T14" fmla="*/ 0 w 51"/>
                <a:gd name="T15" fmla="*/ 0 h 64"/>
                <a:gd name="T16" fmla="*/ 0 w 51"/>
                <a:gd name="T17" fmla="*/ 0 h 64"/>
                <a:gd name="T18" fmla="*/ 0 w 51"/>
                <a:gd name="T19" fmla="*/ 0 h 64"/>
                <a:gd name="T20" fmla="*/ 0 w 51"/>
                <a:gd name="T21" fmla="*/ 0 h 64"/>
                <a:gd name="T22" fmla="*/ 0 w 51"/>
                <a:gd name="T23" fmla="*/ 0 h 64"/>
                <a:gd name="T24" fmla="*/ 0 w 51"/>
                <a:gd name="T25" fmla="*/ 0 h 64"/>
                <a:gd name="T26" fmla="*/ 0 w 51"/>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64"/>
                <a:gd name="T44" fmla="*/ 51 w 51"/>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64">
                  <a:moveTo>
                    <a:pt x="40" y="27"/>
                  </a:moveTo>
                  <a:lnTo>
                    <a:pt x="27" y="52"/>
                  </a:lnTo>
                  <a:lnTo>
                    <a:pt x="19" y="61"/>
                  </a:lnTo>
                  <a:lnTo>
                    <a:pt x="0" y="64"/>
                  </a:lnTo>
                  <a:lnTo>
                    <a:pt x="0" y="55"/>
                  </a:lnTo>
                  <a:lnTo>
                    <a:pt x="8" y="39"/>
                  </a:lnTo>
                  <a:lnTo>
                    <a:pt x="19" y="33"/>
                  </a:lnTo>
                  <a:lnTo>
                    <a:pt x="38" y="2"/>
                  </a:lnTo>
                  <a:lnTo>
                    <a:pt x="46" y="0"/>
                  </a:lnTo>
                  <a:lnTo>
                    <a:pt x="51" y="3"/>
                  </a:lnTo>
                  <a:lnTo>
                    <a:pt x="51" y="16"/>
                  </a:lnTo>
                  <a:lnTo>
                    <a:pt x="49" y="21"/>
                  </a:lnTo>
                  <a:lnTo>
                    <a:pt x="43" y="21"/>
                  </a:lnTo>
                  <a:lnTo>
                    <a:pt x="40"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4" name="Freeform 1257"/>
            <p:cNvSpPr>
              <a:spLocks/>
            </p:cNvSpPr>
            <p:nvPr/>
          </p:nvSpPr>
          <p:spPr bwMode="auto">
            <a:xfrm>
              <a:off x="2754884" y="2031389"/>
              <a:ext cx="22689" cy="32075"/>
            </a:xfrm>
            <a:custGeom>
              <a:avLst/>
              <a:gdLst>
                <a:gd name="T0" fmla="*/ 0 w 51"/>
                <a:gd name="T1" fmla="*/ 0 h 64"/>
                <a:gd name="T2" fmla="*/ 0 w 51"/>
                <a:gd name="T3" fmla="*/ 0 h 64"/>
                <a:gd name="T4" fmla="*/ 0 w 51"/>
                <a:gd name="T5" fmla="*/ 0 h 64"/>
                <a:gd name="T6" fmla="*/ 0 w 51"/>
                <a:gd name="T7" fmla="*/ 0 h 64"/>
                <a:gd name="T8" fmla="*/ 0 w 51"/>
                <a:gd name="T9" fmla="*/ 0 h 64"/>
                <a:gd name="T10" fmla="*/ 0 w 51"/>
                <a:gd name="T11" fmla="*/ 0 h 64"/>
                <a:gd name="T12" fmla="*/ 0 w 51"/>
                <a:gd name="T13" fmla="*/ 0 h 64"/>
                <a:gd name="T14" fmla="*/ 0 w 51"/>
                <a:gd name="T15" fmla="*/ 0 h 64"/>
                <a:gd name="T16" fmla="*/ 0 w 51"/>
                <a:gd name="T17" fmla="*/ 0 h 64"/>
                <a:gd name="T18" fmla="*/ 0 w 51"/>
                <a:gd name="T19" fmla="*/ 0 h 64"/>
                <a:gd name="T20" fmla="*/ 0 w 51"/>
                <a:gd name="T21" fmla="*/ 0 h 64"/>
                <a:gd name="T22" fmla="*/ 0 w 51"/>
                <a:gd name="T23" fmla="*/ 0 h 64"/>
                <a:gd name="T24" fmla="*/ 0 w 51"/>
                <a:gd name="T25" fmla="*/ 0 h 64"/>
                <a:gd name="T26" fmla="*/ 0 w 51"/>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64"/>
                <a:gd name="T44" fmla="*/ 51 w 51"/>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64">
                  <a:moveTo>
                    <a:pt x="40" y="27"/>
                  </a:moveTo>
                  <a:lnTo>
                    <a:pt x="27" y="52"/>
                  </a:lnTo>
                  <a:lnTo>
                    <a:pt x="19" y="61"/>
                  </a:lnTo>
                  <a:lnTo>
                    <a:pt x="0" y="64"/>
                  </a:lnTo>
                  <a:lnTo>
                    <a:pt x="0" y="55"/>
                  </a:lnTo>
                  <a:lnTo>
                    <a:pt x="8" y="39"/>
                  </a:lnTo>
                  <a:lnTo>
                    <a:pt x="19" y="33"/>
                  </a:lnTo>
                  <a:lnTo>
                    <a:pt x="38" y="2"/>
                  </a:lnTo>
                  <a:lnTo>
                    <a:pt x="46" y="0"/>
                  </a:lnTo>
                  <a:lnTo>
                    <a:pt x="51" y="3"/>
                  </a:lnTo>
                  <a:lnTo>
                    <a:pt x="51" y="16"/>
                  </a:lnTo>
                  <a:lnTo>
                    <a:pt x="49" y="21"/>
                  </a:lnTo>
                  <a:lnTo>
                    <a:pt x="43" y="21"/>
                  </a:lnTo>
                  <a:lnTo>
                    <a:pt x="40" y="2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5" name="Freeform 1258"/>
            <p:cNvSpPr>
              <a:spLocks/>
            </p:cNvSpPr>
            <p:nvPr/>
          </p:nvSpPr>
          <p:spPr bwMode="auto">
            <a:xfrm>
              <a:off x="2729169" y="2004891"/>
              <a:ext cx="25715" cy="20919"/>
            </a:xfrm>
            <a:custGeom>
              <a:avLst/>
              <a:gdLst>
                <a:gd name="T0" fmla="*/ 0 w 51"/>
                <a:gd name="T1" fmla="*/ 0 h 43"/>
                <a:gd name="T2" fmla="*/ 0 w 51"/>
                <a:gd name="T3" fmla="*/ 0 h 43"/>
                <a:gd name="T4" fmla="*/ 0 w 51"/>
                <a:gd name="T5" fmla="*/ 0 h 43"/>
                <a:gd name="T6" fmla="*/ 0 w 51"/>
                <a:gd name="T7" fmla="*/ 0 h 43"/>
                <a:gd name="T8" fmla="*/ 0 w 51"/>
                <a:gd name="T9" fmla="*/ 0 h 43"/>
                <a:gd name="T10" fmla="*/ 0 w 51"/>
                <a:gd name="T11" fmla="*/ 0 h 43"/>
                <a:gd name="T12" fmla="*/ 0 w 51"/>
                <a:gd name="T13" fmla="*/ 0 h 43"/>
                <a:gd name="T14" fmla="*/ 0 w 51"/>
                <a:gd name="T15" fmla="*/ 0 h 43"/>
                <a:gd name="T16" fmla="*/ 0 w 51"/>
                <a:gd name="T17" fmla="*/ 0 h 43"/>
                <a:gd name="T18" fmla="*/ 0 w 51"/>
                <a:gd name="T19" fmla="*/ 0 h 43"/>
                <a:gd name="T20" fmla="*/ 0 w 51"/>
                <a:gd name="T21" fmla="*/ 0 h 43"/>
                <a:gd name="T22" fmla="*/ 0 w 51"/>
                <a:gd name="T23" fmla="*/ 0 h 43"/>
                <a:gd name="T24" fmla="*/ 0 w 51"/>
                <a:gd name="T25" fmla="*/ 0 h 43"/>
                <a:gd name="T26" fmla="*/ 0 w 51"/>
                <a:gd name="T27" fmla="*/ 0 h 43"/>
                <a:gd name="T28" fmla="*/ 0 w 51"/>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
                <a:gd name="T46" fmla="*/ 0 h 43"/>
                <a:gd name="T47" fmla="*/ 51 w 51"/>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 h="43">
                  <a:moveTo>
                    <a:pt x="13" y="0"/>
                  </a:moveTo>
                  <a:lnTo>
                    <a:pt x="16" y="4"/>
                  </a:lnTo>
                  <a:lnTo>
                    <a:pt x="21" y="9"/>
                  </a:lnTo>
                  <a:lnTo>
                    <a:pt x="26" y="10"/>
                  </a:lnTo>
                  <a:lnTo>
                    <a:pt x="33" y="2"/>
                  </a:lnTo>
                  <a:lnTo>
                    <a:pt x="38" y="0"/>
                  </a:lnTo>
                  <a:lnTo>
                    <a:pt x="46" y="2"/>
                  </a:lnTo>
                  <a:lnTo>
                    <a:pt x="51" y="9"/>
                  </a:lnTo>
                  <a:lnTo>
                    <a:pt x="50" y="20"/>
                  </a:lnTo>
                  <a:lnTo>
                    <a:pt x="30" y="28"/>
                  </a:lnTo>
                  <a:lnTo>
                    <a:pt x="21" y="21"/>
                  </a:lnTo>
                  <a:lnTo>
                    <a:pt x="21" y="43"/>
                  </a:lnTo>
                  <a:lnTo>
                    <a:pt x="6" y="25"/>
                  </a:lnTo>
                  <a:lnTo>
                    <a:pt x="0" y="2"/>
                  </a:lnTo>
                  <a:lnTo>
                    <a:pt x="1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6" name="Freeform 1259"/>
            <p:cNvSpPr>
              <a:spLocks/>
            </p:cNvSpPr>
            <p:nvPr/>
          </p:nvSpPr>
          <p:spPr bwMode="auto">
            <a:xfrm>
              <a:off x="2729169" y="2004891"/>
              <a:ext cx="25715" cy="20919"/>
            </a:xfrm>
            <a:custGeom>
              <a:avLst/>
              <a:gdLst>
                <a:gd name="T0" fmla="*/ 0 w 51"/>
                <a:gd name="T1" fmla="*/ 0 h 43"/>
                <a:gd name="T2" fmla="*/ 0 w 51"/>
                <a:gd name="T3" fmla="*/ 0 h 43"/>
                <a:gd name="T4" fmla="*/ 0 w 51"/>
                <a:gd name="T5" fmla="*/ 0 h 43"/>
                <a:gd name="T6" fmla="*/ 0 w 51"/>
                <a:gd name="T7" fmla="*/ 0 h 43"/>
                <a:gd name="T8" fmla="*/ 0 w 51"/>
                <a:gd name="T9" fmla="*/ 0 h 43"/>
                <a:gd name="T10" fmla="*/ 0 w 51"/>
                <a:gd name="T11" fmla="*/ 0 h 43"/>
                <a:gd name="T12" fmla="*/ 0 w 51"/>
                <a:gd name="T13" fmla="*/ 0 h 43"/>
                <a:gd name="T14" fmla="*/ 0 w 51"/>
                <a:gd name="T15" fmla="*/ 0 h 43"/>
                <a:gd name="T16" fmla="*/ 0 w 51"/>
                <a:gd name="T17" fmla="*/ 0 h 43"/>
                <a:gd name="T18" fmla="*/ 0 w 51"/>
                <a:gd name="T19" fmla="*/ 0 h 43"/>
                <a:gd name="T20" fmla="*/ 0 w 51"/>
                <a:gd name="T21" fmla="*/ 0 h 43"/>
                <a:gd name="T22" fmla="*/ 0 w 51"/>
                <a:gd name="T23" fmla="*/ 0 h 43"/>
                <a:gd name="T24" fmla="*/ 0 w 51"/>
                <a:gd name="T25" fmla="*/ 0 h 43"/>
                <a:gd name="T26" fmla="*/ 0 w 51"/>
                <a:gd name="T27" fmla="*/ 0 h 43"/>
                <a:gd name="T28" fmla="*/ 0 w 51"/>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
                <a:gd name="T46" fmla="*/ 0 h 43"/>
                <a:gd name="T47" fmla="*/ 51 w 51"/>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 h="43">
                  <a:moveTo>
                    <a:pt x="13" y="0"/>
                  </a:moveTo>
                  <a:lnTo>
                    <a:pt x="16" y="4"/>
                  </a:lnTo>
                  <a:lnTo>
                    <a:pt x="21" y="9"/>
                  </a:lnTo>
                  <a:lnTo>
                    <a:pt x="26" y="10"/>
                  </a:lnTo>
                  <a:lnTo>
                    <a:pt x="33" y="2"/>
                  </a:lnTo>
                  <a:lnTo>
                    <a:pt x="38" y="0"/>
                  </a:lnTo>
                  <a:lnTo>
                    <a:pt x="46" y="2"/>
                  </a:lnTo>
                  <a:lnTo>
                    <a:pt x="51" y="9"/>
                  </a:lnTo>
                  <a:lnTo>
                    <a:pt x="50" y="20"/>
                  </a:lnTo>
                  <a:lnTo>
                    <a:pt x="30" y="28"/>
                  </a:lnTo>
                  <a:lnTo>
                    <a:pt x="21" y="21"/>
                  </a:lnTo>
                  <a:lnTo>
                    <a:pt x="21" y="43"/>
                  </a:lnTo>
                  <a:lnTo>
                    <a:pt x="6" y="25"/>
                  </a:lnTo>
                  <a:lnTo>
                    <a:pt x="0" y="2"/>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7" name="Freeform 1260"/>
            <p:cNvSpPr>
              <a:spLocks/>
            </p:cNvSpPr>
            <p:nvPr/>
          </p:nvSpPr>
          <p:spPr bwMode="auto">
            <a:xfrm>
              <a:off x="2774548" y="2367487"/>
              <a:ext cx="22690" cy="16735"/>
            </a:xfrm>
            <a:custGeom>
              <a:avLst/>
              <a:gdLst>
                <a:gd name="T0" fmla="*/ 0 w 48"/>
                <a:gd name="T1" fmla="*/ 0 h 39"/>
                <a:gd name="T2" fmla="*/ 0 w 48"/>
                <a:gd name="T3" fmla="*/ 0 h 39"/>
                <a:gd name="T4" fmla="*/ 0 w 48"/>
                <a:gd name="T5" fmla="*/ 0 h 39"/>
                <a:gd name="T6" fmla="*/ 0 w 48"/>
                <a:gd name="T7" fmla="*/ 0 h 39"/>
                <a:gd name="T8" fmla="*/ 0 w 48"/>
                <a:gd name="T9" fmla="*/ 0 h 39"/>
                <a:gd name="T10" fmla="*/ 0 w 48"/>
                <a:gd name="T11" fmla="*/ 0 h 39"/>
                <a:gd name="T12" fmla="*/ 0 w 48"/>
                <a:gd name="T13" fmla="*/ 0 h 39"/>
                <a:gd name="T14" fmla="*/ 0 w 48"/>
                <a:gd name="T15" fmla="*/ 0 h 39"/>
                <a:gd name="T16" fmla="*/ 0 w 48"/>
                <a:gd name="T17" fmla="*/ 0 h 39"/>
                <a:gd name="T18" fmla="*/ 0 w 48"/>
                <a:gd name="T19" fmla="*/ 0 h 39"/>
                <a:gd name="T20" fmla="*/ 0 w 48"/>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9"/>
                <a:gd name="T35" fmla="*/ 48 w 4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9">
                  <a:moveTo>
                    <a:pt x="3" y="7"/>
                  </a:moveTo>
                  <a:lnTo>
                    <a:pt x="0" y="7"/>
                  </a:lnTo>
                  <a:lnTo>
                    <a:pt x="2" y="4"/>
                  </a:lnTo>
                  <a:lnTo>
                    <a:pt x="15" y="0"/>
                  </a:lnTo>
                  <a:lnTo>
                    <a:pt x="26" y="1"/>
                  </a:lnTo>
                  <a:lnTo>
                    <a:pt x="31" y="4"/>
                  </a:lnTo>
                  <a:lnTo>
                    <a:pt x="37" y="5"/>
                  </a:lnTo>
                  <a:lnTo>
                    <a:pt x="45" y="13"/>
                  </a:lnTo>
                  <a:lnTo>
                    <a:pt x="48" y="26"/>
                  </a:lnTo>
                  <a:lnTo>
                    <a:pt x="33" y="39"/>
                  </a:lnTo>
                  <a:lnTo>
                    <a:pt x="3"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8" name="Freeform 1261"/>
            <p:cNvSpPr>
              <a:spLocks/>
            </p:cNvSpPr>
            <p:nvPr/>
          </p:nvSpPr>
          <p:spPr bwMode="auto">
            <a:xfrm>
              <a:off x="2774548" y="2367487"/>
              <a:ext cx="22690" cy="16735"/>
            </a:xfrm>
            <a:custGeom>
              <a:avLst/>
              <a:gdLst>
                <a:gd name="T0" fmla="*/ 0 w 48"/>
                <a:gd name="T1" fmla="*/ 0 h 39"/>
                <a:gd name="T2" fmla="*/ 0 w 48"/>
                <a:gd name="T3" fmla="*/ 0 h 39"/>
                <a:gd name="T4" fmla="*/ 0 w 48"/>
                <a:gd name="T5" fmla="*/ 0 h 39"/>
                <a:gd name="T6" fmla="*/ 0 w 48"/>
                <a:gd name="T7" fmla="*/ 0 h 39"/>
                <a:gd name="T8" fmla="*/ 0 w 48"/>
                <a:gd name="T9" fmla="*/ 0 h 39"/>
                <a:gd name="T10" fmla="*/ 0 w 48"/>
                <a:gd name="T11" fmla="*/ 0 h 39"/>
                <a:gd name="T12" fmla="*/ 0 w 48"/>
                <a:gd name="T13" fmla="*/ 0 h 39"/>
                <a:gd name="T14" fmla="*/ 0 w 48"/>
                <a:gd name="T15" fmla="*/ 0 h 39"/>
                <a:gd name="T16" fmla="*/ 0 w 48"/>
                <a:gd name="T17" fmla="*/ 0 h 39"/>
                <a:gd name="T18" fmla="*/ 0 w 48"/>
                <a:gd name="T19" fmla="*/ 0 h 39"/>
                <a:gd name="T20" fmla="*/ 0 w 48"/>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9"/>
                <a:gd name="T35" fmla="*/ 48 w 4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9">
                  <a:moveTo>
                    <a:pt x="3" y="7"/>
                  </a:moveTo>
                  <a:lnTo>
                    <a:pt x="0" y="7"/>
                  </a:lnTo>
                  <a:lnTo>
                    <a:pt x="2" y="4"/>
                  </a:lnTo>
                  <a:lnTo>
                    <a:pt x="15" y="0"/>
                  </a:lnTo>
                  <a:lnTo>
                    <a:pt x="26" y="1"/>
                  </a:lnTo>
                  <a:lnTo>
                    <a:pt x="31" y="4"/>
                  </a:lnTo>
                  <a:lnTo>
                    <a:pt x="37" y="5"/>
                  </a:lnTo>
                  <a:lnTo>
                    <a:pt x="45" y="13"/>
                  </a:lnTo>
                  <a:lnTo>
                    <a:pt x="48" y="26"/>
                  </a:lnTo>
                  <a:lnTo>
                    <a:pt x="33" y="39"/>
                  </a:lnTo>
                  <a:lnTo>
                    <a:pt x="3" y="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9" name="Freeform 1262"/>
            <p:cNvSpPr>
              <a:spLocks/>
            </p:cNvSpPr>
            <p:nvPr/>
          </p:nvSpPr>
          <p:spPr bwMode="auto">
            <a:xfrm>
              <a:off x="2798750" y="2354936"/>
              <a:ext cx="18152" cy="13946"/>
            </a:xfrm>
            <a:custGeom>
              <a:avLst/>
              <a:gdLst>
                <a:gd name="T0" fmla="*/ 0 w 36"/>
                <a:gd name="T1" fmla="*/ 0 h 30"/>
                <a:gd name="T2" fmla="*/ 0 w 36"/>
                <a:gd name="T3" fmla="*/ 0 h 30"/>
                <a:gd name="T4" fmla="*/ 0 w 36"/>
                <a:gd name="T5" fmla="*/ 0 h 30"/>
                <a:gd name="T6" fmla="*/ 0 w 36"/>
                <a:gd name="T7" fmla="*/ 0 h 30"/>
                <a:gd name="T8" fmla="*/ 0 w 36"/>
                <a:gd name="T9" fmla="*/ 0 h 30"/>
                <a:gd name="T10" fmla="*/ 0 w 36"/>
                <a:gd name="T11" fmla="*/ 0 h 30"/>
                <a:gd name="T12" fmla="*/ 0 w 36"/>
                <a:gd name="T13" fmla="*/ 0 h 30"/>
                <a:gd name="T14" fmla="*/ 0 60000 65536"/>
                <a:gd name="T15" fmla="*/ 0 60000 65536"/>
                <a:gd name="T16" fmla="*/ 0 60000 65536"/>
                <a:gd name="T17" fmla="*/ 0 60000 65536"/>
                <a:gd name="T18" fmla="*/ 0 60000 65536"/>
                <a:gd name="T19" fmla="*/ 0 60000 65536"/>
                <a:gd name="T20" fmla="*/ 0 60000 65536"/>
                <a:gd name="T21" fmla="*/ 0 w 36"/>
                <a:gd name="T22" fmla="*/ 0 h 30"/>
                <a:gd name="T23" fmla="*/ 36 w 3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0">
                  <a:moveTo>
                    <a:pt x="0" y="0"/>
                  </a:moveTo>
                  <a:lnTo>
                    <a:pt x="31" y="13"/>
                  </a:lnTo>
                  <a:lnTo>
                    <a:pt x="34" y="18"/>
                  </a:lnTo>
                  <a:lnTo>
                    <a:pt x="36" y="30"/>
                  </a:lnTo>
                  <a:lnTo>
                    <a:pt x="27" y="30"/>
                  </a:lnTo>
                  <a:lnTo>
                    <a:pt x="5" y="14"/>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0" name="Freeform 1263"/>
            <p:cNvSpPr>
              <a:spLocks/>
            </p:cNvSpPr>
            <p:nvPr/>
          </p:nvSpPr>
          <p:spPr bwMode="auto">
            <a:xfrm>
              <a:off x="2798750" y="2354936"/>
              <a:ext cx="18152" cy="13946"/>
            </a:xfrm>
            <a:custGeom>
              <a:avLst/>
              <a:gdLst>
                <a:gd name="T0" fmla="*/ 0 w 36"/>
                <a:gd name="T1" fmla="*/ 0 h 30"/>
                <a:gd name="T2" fmla="*/ 0 w 36"/>
                <a:gd name="T3" fmla="*/ 0 h 30"/>
                <a:gd name="T4" fmla="*/ 0 w 36"/>
                <a:gd name="T5" fmla="*/ 0 h 30"/>
                <a:gd name="T6" fmla="*/ 0 w 36"/>
                <a:gd name="T7" fmla="*/ 0 h 30"/>
                <a:gd name="T8" fmla="*/ 0 w 36"/>
                <a:gd name="T9" fmla="*/ 0 h 30"/>
                <a:gd name="T10" fmla="*/ 0 w 36"/>
                <a:gd name="T11" fmla="*/ 0 h 30"/>
                <a:gd name="T12" fmla="*/ 0 w 36"/>
                <a:gd name="T13" fmla="*/ 0 h 30"/>
                <a:gd name="T14" fmla="*/ 0 60000 65536"/>
                <a:gd name="T15" fmla="*/ 0 60000 65536"/>
                <a:gd name="T16" fmla="*/ 0 60000 65536"/>
                <a:gd name="T17" fmla="*/ 0 60000 65536"/>
                <a:gd name="T18" fmla="*/ 0 60000 65536"/>
                <a:gd name="T19" fmla="*/ 0 60000 65536"/>
                <a:gd name="T20" fmla="*/ 0 60000 65536"/>
                <a:gd name="T21" fmla="*/ 0 w 36"/>
                <a:gd name="T22" fmla="*/ 0 h 30"/>
                <a:gd name="T23" fmla="*/ 36 w 3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0">
                  <a:moveTo>
                    <a:pt x="0" y="0"/>
                  </a:moveTo>
                  <a:lnTo>
                    <a:pt x="31" y="13"/>
                  </a:lnTo>
                  <a:lnTo>
                    <a:pt x="34" y="18"/>
                  </a:lnTo>
                  <a:lnTo>
                    <a:pt x="36" y="30"/>
                  </a:lnTo>
                  <a:lnTo>
                    <a:pt x="27" y="30"/>
                  </a:lnTo>
                  <a:lnTo>
                    <a:pt x="5" y="14"/>
                  </a:lnTo>
                  <a:lnTo>
                    <a:pt x="0"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1" name="Freeform 1264"/>
            <p:cNvSpPr>
              <a:spLocks/>
            </p:cNvSpPr>
            <p:nvPr/>
          </p:nvSpPr>
          <p:spPr bwMode="auto">
            <a:xfrm>
              <a:off x="2720093" y="1721787"/>
              <a:ext cx="108909" cy="78098"/>
            </a:xfrm>
            <a:custGeom>
              <a:avLst/>
              <a:gdLst>
                <a:gd name="T0" fmla="*/ 0 w 227"/>
                <a:gd name="T1" fmla="*/ 0 h 163"/>
                <a:gd name="T2" fmla="*/ 0 w 227"/>
                <a:gd name="T3" fmla="*/ 0 h 163"/>
                <a:gd name="T4" fmla="*/ 0 w 227"/>
                <a:gd name="T5" fmla="*/ 0 h 163"/>
                <a:gd name="T6" fmla="*/ 0 w 227"/>
                <a:gd name="T7" fmla="*/ 0 h 163"/>
                <a:gd name="T8" fmla="*/ 0 w 227"/>
                <a:gd name="T9" fmla="*/ 0 h 163"/>
                <a:gd name="T10" fmla="*/ 0 w 227"/>
                <a:gd name="T11" fmla="*/ 0 h 163"/>
                <a:gd name="T12" fmla="*/ 0 w 227"/>
                <a:gd name="T13" fmla="*/ 0 h 163"/>
                <a:gd name="T14" fmla="*/ 0 w 227"/>
                <a:gd name="T15" fmla="*/ 0 h 163"/>
                <a:gd name="T16" fmla="*/ 0 w 227"/>
                <a:gd name="T17" fmla="*/ 0 h 163"/>
                <a:gd name="T18" fmla="*/ 0 w 227"/>
                <a:gd name="T19" fmla="*/ 0 h 163"/>
                <a:gd name="T20" fmla="*/ 0 w 227"/>
                <a:gd name="T21" fmla="*/ 0 h 163"/>
                <a:gd name="T22" fmla="*/ 0 w 227"/>
                <a:gd name="T23" fmla="*/ 0 h 163"/>
                <a:gd name="T24" fmla="*/ 0 w 227"/>
                <a:gd name="T25" fmla="*/ 0 h 163"/>
                <a:gd name="T26" fmla="*/ 0 w 227"/>
                <a:gd name="T27" fmla="*/ 0 h 163"/>
                <a:gd name="T28" fmla="*/ 0 w 227"/>
                <a:gd name="T29" fmla="*/ 0 h 163"/>
                <a:gd name="T30" fmla="*/ 0 w 227"/>
                <a:gd name="T31" fmla="*/ 0 h 163"/>
                <a:gd name="T32" fmla="*/ 0 w 227"/>
                <a:gd name="T33" fmla="*/ 0 h 163"/>
                <a:gd name="T34" fmla="*/ 0 w 227"/>
                <a:gd name="T35" fmla="*/ 0 h 163"/>
                <a:gd name="T36" fmla="*/ 0 w 227"/>
                <a:gd name="T37" fmla="*/ 0 h 163"/>
                <a:gd name="T38" fmla="*/ 0 w 227"/>
                <a:gd name="T39" fmla="*/ 0 h 163"/>
                <a:gd name="T40" fmla="*/ 0 w 227"/>
                <a:gd name="T41" fmla="*/ 0 h 163"/>
                <a:gd name="T42" fmla="*/ 0 w 227"/>
                <a:gd name="T43" fmla="*/ 0 h 163"/>
                <a:gd name="T44" fmla="*/ 0 w 227"/>
                <a:gd name="T45" fmla="*/ 0 h 163"/>
                <a:gd name="T46" fmla="*/ 0 w 227"/>
                <a:gd name="T47" fmla="*/ 0 h 163"/>
                <a:gd name="T48" fmla="*/ 0 w 227"/>
                <a:gd name="T49" fmla="*/ 0 h 163"/>
                <a:gd name="T50" fmla="*/ 0 w 227"/>
                <a:gd name="T51" fmla="*/ 0 h 163"/>
                <a:gd name="T52" fmla="*/ 0 w 227"/>
                <a:gd name="T53" fmla="*/ 0 h 163"/>
                <a:gd name="T54" fmla="*/ 0 w 227"/>
                <a:gd name="T55" fmla="*/ 0 h 163"/>
                <a:gd name="T56" fmla="*/ 0 w 227"/>
                <a:gd name="T57" fmla="*/ 0 h 163"/>
                <a:gd name="T58" fmla="*/ 0 w 227"/>
                <a:gd name="T59" fmla="*/ 0 h 163"/>
                <a:gd name="T60" fmla="*/ 0 w 227"/>
                <a:gd name="T61" fmla="*/ 0 h 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7"/>
                <a:gd name="T94" fmla="*/ 0 h 163"/>
                <a:gd name="T95" fmla="*/ 227 w 227"/>
                <a:gd name="T96" fmla="*/ 163 h 1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7" h="163">
                  <a:moveTo>
                    <a:pt x="94" y="17"/>
                  </a:moveTo>
                  <a:lnTo>
                    <a:pt x="110" y="12"/>
                  </a:lnTo>
                  <a:lnTo>
                    <a:pt x="128" y="14"/>
                  </a:lnTo>
                  <a:lnTo>
                    <a:pt x="172" y="39"/>
                  </a:lnTo>
                  <a:lnTo>
                    <a:pt x="178" y="50"/>
                  </a:lnTo>
                  <a:lnTo>
                    <a:pt x="179" y="58"/>
                  </a:lnTo>
                  <a:lnTo>
                    <a:pt x="186" y="70"/>
                  </a:lnTo>
                  <a:lnTo>
                    <a:pt x="195" y="75"/>
                  </a:lnTo>
                  <a:lnTo>
                    <a:pt x="218" y="111"/>
                  </a:lnTo>
                  <a:lnTo>
                    <a:pt x="217" y="117"/>
                  </a:lnTo>
                  <a:lnTo>
                    <a:pt x="219" y="127"/>
                  </a:lnTo>
                  <a:lnTo>
                    <a:pt x="227" y="137"/>
                  </a:lnTo>
                  <a:lnTo>
                    <a:pt x="219" y="148"/>
                  </a:lnTo>
                  <a:lnTo>
                    <a:pt x="183" y="146"/>
                  </a:lnTo>
                  <a:lnTo>
                    <a:pt x="160" y="138"/>
                  </a:lnTo>
                  <a:lnTo>
                    <a:pt x="127" y="137"/>
                  </a:lnTo>
                  <a:lnTo>
                    <a:pt x="93" y="157"/>
                  </a:lnTo>
                  <a:lnTo>
                    <a:pt x="73" y="163"/>
                  </a:lnTo>
                  <a:lnTo>
                    <a:pt x="41" y="143"/>
                  </a:lnTo>
                  <a:lnTo>
                    <a:pt x="34" y="87"/>
                  </a:lnTo>
                  <a:lnTo>
                    <a:pt x="9" y="79"/>
                  </a:lnTo>
                  <a:lnTo>
                    <a:pt x="0" y="62"/>
                  </a:lnTo>
                  <a:lnTo>
                    <a:pt x="0" y="44"/>
                  </a:lnTo>
                  <a:lnTo>
                    <a:pt x="5" y="38"/>
                  </a:lnTo>
                  <a:lnTo>
                    <a:pt x="5" y="17"/>
                  </a:lnTo>
                  <a:lnTo>
                    <a:pt x="11" y="1"/>
                  </a:lnTo>
                  <a:lnTo>
                    <a:pt x="23" y="0"/>
                  </a:lnTo>
                  <a:lnTo>
                    <a:pt x="35" y="8"/>
                  </a:lnTo>
                  <a:lnTo>
                    <a:pt x="41" y="6"/>
                  </a:lnTo>
                  <a:lnTo>
                    <a:pt x="87" y="20"/>
                  </a:lnTo>
                  <a:lnTo>
                    <a:pt x="94"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2" name="Freeform 1265"/>
            <p:cNvSpPr>
              <a:spLocks/>
            </p:cNvSpPr>
            <p:nvPr/>
          </p:nvSpPr>
          <p:spPr bwMode="auto">
            <a:xfrm>
              <a:off x="2720093" y="1721787"/>
              <a:ext cx="108909" cy="78098"/>
            </a:xfrm>
            <a:custGeom>
              <a:avLst/>
              <a:gdLst>
                <a:gd name="T0" fmla="*/ 0 w 227"/>
                <a:gd name="T1" fmla="*/ 0 h 163"/>
                <a:gd name="T2" fmla="*/ 0 w 227"/>
                <a:gd name="T3" fmla="*/ 0 h 163"/>
                <a:gd name="T4" fmla="*/ 0 w 227"/>
                <a:gd name="T5" fmla="*/ 0 h 163"/>
                <a:gd name="T6" fmla="*/ 0 w 227"/>
                <a:gd name="T7" fmla="*/ 0 h 163"/>
                <a:gd name="T8" fmla="*/ 0 w 227"/>
                <a:gd name="T9" fmla="*/ 0 h 163"/>
                <a:gd name="T10" fmla="*/ 0 w 227"/>
                <a:gd name="T11" fmla="*/ 0 h 163"/>
                <a:gd name="T12" fmla="*/ 0 w 227"/>
                <a:gd name="T13" fmla="*/ 0 h 163"/>
                <a:gd name="T14" fmla="*/ 0 w 227"/>
                <a:gd name="T15" fmla="*/ 0 h 163"/>
                <a:gd name="T16" fmla="*/ 0 w 227"/>
                <a:gd name="T17" fmla="*/ 0 h 163"/>
                <a:gd name="T18" fmla="*/ 0 w 227"/>
                <a:gd name="T19" fmla="*/ 0 h 163"/>
                <a:gd name="T20" fmla="*/ 0 w 227"/>
                <a:gd name="T21" fmla="*/ 0 h 163"/>
                <a:gd name="T22" fmla="*/ 0 w 227"/>
                <a:gd name="T23" fmla="*/ 0 h 163"/>
                <a:gd name="T24" fmla="*/ 0 w 227"/>
                <a:gd name="T25" fmla="*/ 0 h 163"/>
                <a:gd name="T26" fmla="*/ 0 w 227"/>
                <a:gd name="T27" fmla="*/ 0 h 163"/>
                <a:gd name="T28" fmla="*/ 0 w 227"/>
                <a:gd name="T29" fmla="*/ 0 h 163"/>
                <a:gd name="T30" fmla="*/ 0 w 227"/>
                <a:gd name="T31" fmla="*/ 0 h 163"/>
                <a:gd name="T32" fmla="*/ 0 w 227"/>
                <a:gd name="T33" fmla="*/ 0 h 163"/>
                <a:gd name="T34" fmla="*/ 0 w 227"/>
                <a:gd name="T35" fmla="*/ 0 h 163"/>
                <a:gd name="T36" fmla="*/ 0 w 227"/>
                <a:gd name="T37" fmla="*/ 0 h 163"/>
                <a:gd name="T38" fmla="*/ 0 w 227"/>
                <a:gd name="T39" fmla="*/ 0 h 163"/>
                <a:gd name="T40" fmla="*/ 0 w 227"/>
                <a:gd name="T41" fmla="*/ 0 h 163"/>
                <a:gd name="T42" fmla="*/ 0 w 227"/>
                <a:gd name="T43" fmla="*/ 0 h 163"/>
                <a:gd name="T44" fmla="*/ 0 w 227"/>
                <a:gd name="T45" fmla="*/ 0 h 163"/>
                <a:gd name="T46" fmla="*/ 0 w 227"/>
                <a:gd name="T47" fmla="*/ 0 h 163"/>
                <a:gd name="T48" fmla="*/ 0 w 227"/>
                <a:gd name="T49" fmla="*/ 0 h 163"/>
                <a:gd name="T50" fmla="*/ 0 w 227"/>
                <a:gd name="T51" fmla="*/ 0 h 163"/>
                <a:gd name="T52" fmla="*/ 0 w 227"/>
                <a:gd name="T53" fmla="*/ 0 h 163"/>
                <a:gd name="T54" fmla="*/ 0 w 227"/>
                <a:gd name="T55" fmla="*/ 0 h 163"/>
                <a:gd name="T56" fmla="*/ 0 w 227"/>
                <a:gd name="T57" fmla="*/ 0 h 163"/>
                <a:gd name="T58" fmla="*/ 0 w 227"/>
                <a:gd name="T59" fmla="*/ 0 h 163"/>
                <a:gd name="T60" fmla="*/ 0 w 227"/>
                <a:gd name="T61" fmla="*/ 0 h 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7"/>
                <a:gd name="T94" fmla="*/ 0 h 163"/>
                <a:gd name="T95" fmla="*/ 227 w 227"/>
                <a:gd name="T96" fmla="*/ 163 h 1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7" h="163">
                  <a:moveTo>
                    <a:pt x="94" y="17"/>
                  </a:moveTo>
                  <a:lnTo>
                    <a:pt x="110" y="12"/>
                  </a:lnTo>
                  <a:lnTo>
                    <a:pt x="128" y="14"/>
                  </a:lnTo>
                  <a:lnTo>
                    <a:pt x="172" y="39"/>
                  </a:lnTo>
                  <a:lnTo>
                    <a:pt x="178" y="50"/>
                  </a:lnTo>
                  <a:lnTo>
                    <a:pt x="179" y="58"/>
                  </a:lnTo>
                  <a:lnTo>
                    <a:pt x="186" y="70"/>
                  </a:lnTo>
                  <a:lnTo>
                    <a:pt x="195" y="75"/>
                  </a:lnTo>
                  <a:lnTo>
                    <a:pt x="218" y="111"/>
                  </a:lnTo>
                  <a:lnTo>
                    <a:pt x="217" y="117"/>
                  </a:lnTo>
                  <a:lnTo>
                    <a:pt x="219" y="127"/>
                  </a:lnTo>
                  <a:lnTo>
                    <a:pt x="227" y="137"/>
                  </a:lnTo>
                  <a:lnTo>
                    <a:pt x="219" y="148"/>
                  </a:lnTo>
                  <a:lnTo>
                    <a:pt x="183" y="146"/>
                  </a:lnTo>
                  <a:lnTo>
                    <a:pt x="160" y="138"/>
                  </a:lnTo>
                  <a:lnTo>
                    <a:pt x="127" y="137"/>
                  </a:lnTo>
                  <a:lnTo>
                    <a:pt x="93" y="157"/>
                  </a:lnTo>
                  <a:lnTo>
                    <a:pt x="73" y="163"/>
                  </a:lnTo>
                  <a:lnTo>
                    <a:pt x="41" y="143"/>
                  </a:lnTo>
                  <a:lnTo>
                    <a:pt x="34" y="87"/>
                  </a:lnTo>
                  <a:lnTo>
                    <a:pt x="9" y="79"/>
                  </a:lnTo>
                  <a:lnTo>
                    <a:pt x="0" y="62"/>
                  </a:lnTo>
                  <a:lnTo>
                    <a:pt x="0" y="44"/>
                  </a:lnTo>
                  <a:lnTo>
                    <a:pt x="5" y="38"/>
                  </a:lnTo>
                  <a:lnTo>
                    <a:pt x="5" y="17"/>
                  </a:lnTo>
                  <a:lnTo>
                    <a:pt x="11" y="1"/>
                  </a:lnTo>
                  <a:lnTo>
                    <a:pt x="23" y="0"/>
                  </a:lnTo>
                  <a:lnTo>
                    <a:pt x="35" y="8"/>
                  </a:lnTo>
                  <a:lnTo>
                    <a:pt x="41" y="6"/>
                  </a:lnTo>
                  <a:lnTo>
                    <a:pt x="87" y="20"/>
                  </a:lnTo>
                  <a:lnTo>
                    <a:pt x="94" y="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63" name="Freeform 1266"/>
            <p:cNvSpPr>
              <a:spLocks/>
            </p:cNvSpPr>
            <p:nvPr/>
          </p:nvSpPr>
          <p:spPr bwMode="auto">
            <a:xfrm>
              <a:off x="2655050" y="2391195"/>
              <a:ext cx="40841" cy="41838"/>
            </a:xfrm>
            <a:custGeom>
              <a:avLst/>
              <a:gdLst>
                <a:gd name="T0" fmla="*/ 0 w 86"/>
                <a:gd name="T1" fmla="*/ 0 h 88"/>
                <a:gd name="T2" fmla="*/ 0 w 86"/>
                <a:gd name="T3" fmla="*/ 0 h 88"/>
                <a:gd name="T4" fmla="*/ 0 w 86"/>
                <a:gd name="T5" fmla="*/ 0 h 88"/>
                <a:gd name="T6" fmla="*/ 0 w 86"/>
                <a:gd name="T7" fmla="*/ 0 h 88"/>
                <a:gd name="T8" fmla="*/ 0 w 86"/>
                <a:gd name="T9" fmla="*/ 0 h 88"/>
                <a:gd name="T10" fmla="*/ 0 w 86"/>
                <a:gd name="T11" fmla="*/ 0 h 88"/>
                <a:gd name="T12" fmla="*/ 0 w 86"/>
                <a:gd name="T13" fmla="*/ 0 h 88"/>
                <a:gd name="T14" fmla="*/ 0 w 86"/>
                <a:gd name="T15" fmla="*/ 0 h 88"/>
                <a:gd name="T16" fmla="*/ 0 w 86"/>
                <a:gd name="T17" fmla="*/ 0 h 88"/>
                <a:gd name="T18" fmla="*/ 0 w 86"/>
                <a:gd name="T19" fmla="*/ 0 h 88"/>
                <a:gd name="T20" fmla="*/ 0 w 86"/>
                <a:gd name="T21" fmla="*/ 0 h 88"/>
                <a:gd name="T22" fmla="*/ 0 w 86"/>
                <a:gd name="T23" fmla="*/ 0 h 88"/>
                <a:gd name="T24" fmla="*/ 0 w 86"/>
                <a:gd name="T25" fmla="*/ 0 h 88"/>
                <a:gd name="T26" fmla="*/ 0 w 86"/>
                <a:gd name="T27" fmla="*/ 0 h 88"/>
                <a:gd name="T28" fmla="*/ 0 w 86"/>
                <a:gd name="T29" fmla="*/ 0 h 88"/>
                <a:gd name="T30" fmla="*/ 0 w 86"/>
                <a:gd name="T31" fmla="*/ 0 h 88"/>
                <a:gd name="T32" fmla="*/ 0 w 86"/>
                <a:gd name="T33" fmla="*/ 0 h 88"/>
                <a:gd name="T34" fmla="*/ 0 w 86"/>
                <a:gd name="T35" fmla="*/ 0 h 88"/>
                <a:gd name="T36" fmla="*/ 0 w 86"/>
                <a:gd name="T37" fmla="*/ 0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88"/>
                <a:gd name="T59" fmla="*/ 86 w 86"/>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88">
                  <a:moveTo>
                    <a:pt x="63" y="3"/>
                  </a:moveTo>
                  <a:lnTo>
                    <a:pt x="36" y="15"/>
                  </a:lnTo>
                  <a:lnTo>
                    <a:pt x="27" y="23"/>
                  </a:lnTo>
                  <a:lnTo>
                    <a:pt x="2" y="72"/>
                  </a:lnTo>
                  <a:lnTo>
                    <a:pt x="0" y="86"/>
                  </a:lnTo>
                  <a:lnTo>
                    <a:pt x="6" y="88"/>
                  </a:lnTo>
                  <a:lnTo>
                    <a:pt x="20" y="78"/>
                  </a:lnTo>
                  <a:lnTo>
                    <a:pt x="30" y="78"/>
                  </a:lnTo>
                  <a:lnTo>
                    <a:pt x="36" y="70"/>
                  </a:lnTo>
                  <a:lnTo>
                    <a:pt x="48" y="65"/>
                  </a:lnTo>
                  <a:lnTo>
                    <a:pt x="48" y="55"/>
                  </a:lnTo>
                  <a:lnTo>
                    <a:pt x="53" y="47"/>
                  </a:lnTo>
                  <a:lnTo>
                    <a:pt x="60" y="43"/>
                  </a:lnTo>
                  <a:lnTo>
                    <a:pt x="81" y="28"/>
                  </a:lnTo>
                  <a:lnTo>
                    <a:pt x="83" y="18"/>
                  </a:lnTo>
                  <a:lnTo>
                    <a:pt x="86" y="12"/>
                  </a:lnTo>
                  <a:lnTo>
                    <a:pt x="85" y="6"/>
                  </a:lnTo>
                  <a:lnTo>
                    <a:pt x="72" y="0"/>
                  </a:lnTo>
                  <a:lnTo>
                    <a:pt x="6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4" name="Freeform 1267"/>
            <p:cNvSpPr>
              <a:spLocks/>
            </p:cNvSpPr>
            <p:nvPr/>
          </p:nvSpPr>
          <p:spPr bwMode="auto">
            <a:xfrm>
              <a:off x="2655050" y="2391195"/>
              <a:ext cx="40841" cy="41838"/>
            </a:xfrm>
            <a:custGeom>
              <a:avLst/>
              <a:gdLst>
                <a:gd name="T0" fmla="*/ 0 w 86"/>
                <a:gd name="T1" fmla="*/ 0 h 88"/>
                <a:gd name="T2" fmla="*/ 0 w 86"/>
                <a:gd name="T3" fmla="*/ 0 h 88"/>
                <a:gd name="T4" fmla="*/ 0 w 86"/>
                <a:gd name="T5" fmla="*/ 0 h 88"/>
                <a:gd name="T6" fmla="*/ 0 w 86"/>
                <a:gd name="T7" fmla="*/ 0 h 88"/>
                <a:gd name="T8" fmla="*/ 0 w 86"/>
                <a:gd name="T9" fmla="*/ 0 h 88"/>
                <a:gd name="T10" fmla="*/ 0 w 86"/>
                <a:gd name="T11" fmla="*/ 0 h 88"/>
                <a:gd name="T12" fmla="*/ 0 w 86"/>
                <a:gd name="T13" fmla="*/ 0 h 88"/>
                <a:gd name="T14" fmla="*/ 0 w 86"/>
                <a:gd name="T15" fmla="*/ 0 h 88"/>
                <a:gd name="T16" fmla="*/ 0 w 86"/>
                <a:gd name="T17" fmla="*/ 0 h 88"/>
                <a:gd name="T18" fmla="*/ 0 w 86"/>
                <a:gd name="T19" fmla="*/ 0 h 88"/>
                <a:gd name="T20" fmla="*/ 0 w 86"/>
                <a:gd name="T21" fmla="*/ 0 h 88"/>
                <a:gd name="T22" fmla="*/ 0 w 86"/>
                <a:gd name="T23" fmla="*/ 0 h 88"/>
                <a:gd name="T24" fmla="*/ 0 w 86"/>
                <a:gd name="T25" fmla="*/ 0 h 88"/>
                <a:gd name="T26" fmla="*/ 0 w 86"/>
                <a:gd name="T27" fmla="*/ 0 h 88"/>
                <a:gd name="T28" fmla="*/ 0 w 86"/>
                <a:gd name="T29" fmla="*/ 0 h 88"/>
                <a:gd name="T30" fmla="*/ 0 w 86"/>
                <a:gd name="T31" fmla="*/ 0 h 88"/>
                <a:gd name="T32" fmla="*/ 0 w 86"/>
                <a:gd name="T33" fmla="*/ 0 h 88"/>
                <a:gd name="T34" fmla="*/ 0 w 86"/>
                <a:gd name="T35" fmla="*/ 0 h 88"/>
                <a:gd name="T36" fmla="*/ 0 w 86"/>
                <a:gd name="T37" fmla="*/ 0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88"/>
                <a:gd name="T59" fmla="*/ 86 w 86"/>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88">
                  <a:moveTo>
                    <a:pt x="63" y="3"/>
                  </a:moveTo>
                  <a:lnTo>
                    <a:pt x="36" y="15"/>
                  </a:lnTo>
                  <a:lnTo>
                    <a:pt x="27" y="23"/>
                  </a:lnTo>
                  <a:lnTo>
                    <a:pt x="2" y="72"/>
                  </a:lnTo>
                  <a:lnTo>
                    <a:pt x="0" y="86"/>
                  </a:lnTo>
                  <a:lnTo>
                    <a:pt x="6" y="88"/>
                  </a:lnTo>
                  <a:lnTo>
                    <a:pt x="20" y="78"/>
                  </a:lnTo>
                  <a:lnTo>
                    <a:pt x="30" y="78"/>
                  </a:lnTo>
                  <a:lnTo>
                    <a:pt x="36" y="70"/>
                  </a:lnTo>
                  <a:lnTo>
                    <a:pt x="48" y="65"/>
                  </a:lnTo>
                  <a:lnTo>
                    <a:pt x="48" y="55"/>
                  </a:lnTo>
                  <a:lnTo>
                    <a:pt x="53" y="47"/>
                  </a:lnTo>
                  <a:lnTo>
                    <a:pt x="60" y="43"/>
                  </a:lnTo>
                  <a:lnTo>
                    <a:pt x="81" y="28"/>
                  </a:lnTo>
                  <a:lnTo>
                    <a:pt x="83" y="18"/>
                  </a:lnTo>
                  <a:lnTo>
                    <a:pt x="86" y="12"/>
                  </a:lnTo>
                  <a:lnTo>
                    <a:pt x="85" y="6"/>
                  </a:lnTo>
                  <a:lnTo>
                    <a:pt x="72" y="0"/>
                  </a:lnTo>
                  <a:lnTo>
                    <a:pt x="63"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5" name="Freeform 1268"/>
            <p:cNvSpPr>
              <a:spLocks/>
            </p:cNvSpPr>
            <p:nvPr/>
          </p:nvSpPr>
          <p:spPr bwMode="auto">
            <a:xfrm>
              <a:off x="2733707" y="2420481"/>
              <a:ext cx="22689" cy="39049"/>
            </a:xfrm>
            <a:custGeom>
              <a:avLst/>
              <a:gdLst>
                <a:gd name="T0" fmla="*/ 0 w 46"/>
                <a:gd name="T1" fmla="*/ 0 h 81"/>
                <a:gd name="T2" fmla="*/ 0 w 46"/>
                <a:gd name="T3" fmla="*/ 0 h 81"/>
                <a:gd name="T4" fmla="*/ 0 w 46"/>
                <a:gd name="T5" fmla="*/ 0 h 81"/>
                <a:gd name="T6" fmla="*/ 0 w 46"/>
                <a:gd name="T7" fmla="*/ 0 h 81"/>
                <a:gd name="T8" fmla="*/ 0 w 46"/>
                <a:gd name="T9" fmla="*/ 0 h 81"/>
                <a:gd name="T10" fmla="*/ 0 w 46"/>
                <a:gd name="T11" fmla="*/ 0 h 81"/>
                <a:gd name="T12" fmla="*/ 0 w 46"/>
                <a:gd name="T13" fmla="*/ 0 h 81"/>
                <a:gd name="T14" fmla="*/ 0 w 46"/>
                <a:gd name="T15" fmla="*/ 0 h 81"/>
                <a:gd name="T16" fmla="*/ 0 w 46"/>
                <a:gd name="T17" fmla="*/ 0 h 81"/>
                <a:gd name="T18" fmla="*/ 0 w 46"/>
                <a:gd name="T19" fmla="*/ 0 h 81"/>
                <a:gd name="T20" fmla="*/ 0 w 46"/>
                <a:gd name="T21" fmla="*/ 0 h 81"/>
                <a:gd name="T22" fmla="*/ 0 w 46"/>
                <a:gd name="T23" fmla="*/ 0 h 81"/>
                <a:gd name="T24" fmla="*/ 0 w 46"/>
                <a:gd name="T25" fmla="*/ 0 h 81"/>
                <a:gd name="T26" fmla="*/ 0 w 46"/>
                <a:gd name="T27" fmla="*/ 0 h 81"/>
                <a:gd name="T28" fmla="*/ 0 w 46"/>
                <a:gd name="T29" fmla="*/ 0 h 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81"/>
                <a:gd name="T47" fmla="*/ 46 w 46"/>
                <a:gd name="T48" fmla="*/ 81 h 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81">
                  <a:moveTo>
                    <a:pt x="14" y="0"/>
                  </a:moveTo>
                  <a:lnTo>
                    <a:pt x="14" y="1"/>
                  </a:lnTo>
                  <a:lnTo>
                    <a:pt x="10" y="3"/>
                  </a:lnTo>
                  <a:lnTo>
                    <a:pt x="9" y="7"/>
                  </a:lnTo>
                  <a:lnTo>
                    <a:pt x="5" y="10"/>
                  </a:lnTo>
                  <a:lnTo>
                    <a:pt x="0" y="58"/>
                  </a:lnTo>
                  <a:lnTo>
                    <a:pt x="7" y="62"/>
                  </a:lnTo>
                  <a:lnTo>
                    <a:pt x="13" y="69"/>
                  </a:lnTo>
                  <a:lnTo>
                    <a:pt x="17" y="80"/>
                  </a:lnTo>
                  <a:lnTo>
                    <a:pt x="23" y="81"/>
                  </a:lnTo>
                  <a:lnTo>
                    <a:pt x="28" y="71"/>
                  </a:lnTo>
                  <a:lnTo>
                    <a:pt x="27" y="62"/>
                  </a:lnTo>
                  <a:lnTo>
                    <a:pt x="46" y="8"/>
                  </a:lnTo>
                  <a:lnTo>
                    <a:pt x="38" y="1"/>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6" name="Freeform 1269"/>
            <p:cNvSpPr>
              <a:spLocks/>
            </p:cNvSpPr>
            <p:nvPr/>
          </p:nvSpPr>
          <p:spPr bwMode="auto">
            <a:xfrm>
              <a:off x="2733707" y="2420481"/>
              <a:ext cx="22689" cy="39049"/>
            </a:xfrm>
            <a:custGeom>
              <a:avLst/>
              <a:gdLst>
                <a:gd name="T0" fmla="*/ 0 w 46"/>
                <a:gd name="T1" fmla="*/ 0 h 81"/>
                <a:gd name="T2" fmla="*/ 0 w 46"/>
                <a:gd name="T3" fmla="*/ 0 h 81"/>
                <a:gd name="T4" fmla="*/ 0 w 46"/>
                <a:gd name="T5" fmla="*/ 0 h 81"/>
                <a:gd name="T6" fmla="*/ 0 w 46"/>
                <a:gd name="T7" fmla="*/ 0 h 81"/>
                <a:gd name="T8" fmla="*/ 0 w 46"/>
                <a:gd name="T9" fmla="*/ 0 h 81"/>
                <a:gd name="T10" fmla="*/ 0 w 46"/>
                <a:gd name="T11" fmla="*/ 0 h 81"/>
                <a:gd name="T12" fmla="*/ 0 w 46"/>
                <a:gd name="T13" fmla="*/ 0 h 81"/>
                <a:gd name="T14" fmla="*/ 0 w 46"/>
                <a:gd name="T15" fmla="*/ 0 h 81"/>
                <a:gd name="T16" fmla="*/ 0 w 46"/>
                <a:gd name="T17" fmla="*/ 0 h 81"/>
                <a:gd name="T18" fmla="*/ 0 w 46"/>
                <a:gd name="T19" fmla="*/ 0 h 81"/>
                <a:gd name="T20" fmla="*/ 0 w 46"/>
                <a:gd name="T21" fmla="*/ 0 h 81"/>
                <a:gd name="T22" fmla="*/ 0 w 46"/>
                <a:gd name="T23" fmla="*/ 0 h 81"/>
                <a:gd name="T24" fmla="*/ 0 w 46"/>
                <a:gd name="T25" fmla="*/ 0 h 81"/>
                <a:gd name="T26" fmla="*/ 0 w 46"/>
                <a:gd name="T27" fmla="*/ 0 h 81"/>
                <a:gd name="T28" fmla="*/ 0 w 46"/>
                <a:gd name="T29" fmla="*/ 0 h 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81"/>
                <a:gd name="T47" fmla="*/ 46 w 46"/>
                <a:gd name="T48" fmla="*/ 81 h 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81">
                  <a:moveTo>
                    <a:pt x="14" y="0"/>
                  </a:moveTo>
                  <a:lnTo>
                    <a:pt x="14" y="1"/>
                  </a:lnTo>
                  <a:lnTo>
                    <a:pt x="10" y="3"/>
                  </a:lnTo>
                  <a:lnTo>
                    <a:pt x="9" y="7"/>
                  </a:lnTo>
                  <a:lnTo>
                    <a:pt x="5" y="10"/>
                  </a:lnTo>
                  <a:lnTo>
                    <a:pt x="0" y="58"/>
                  </a:lnTo>
                  <a:lnTo>
                    <a:pt x="7" y="62"/>
                  </a:lnTo>
                  <a:lnTo>
                    <a:pt x="13" y="69"/>
                  </a:lnTo>
                  <a:lnTo>
                    <a:pt x="17" y="80"/>
                  </a:lnTo>
                  <a:lnTo>
                    <a:pt x="23" y="81"/>
                  </a:lnTo>
                  <a:lnTo>
                    <a:pt x="28" y="71"/>
                  </a:lnTo>
                  <a:lnTo>
                    <a:pt x="27" y="62"/>
                  </a:lnTo>
                  <a:lnTo>
                    <a:pt x="46" y="8"/>
                  </a:lnTo>
                  <a:lnTo>
                    <a:pt x="38" y="1"/>
                  </a:lnTo>
                  <a:lnTo>
                    <a:pt x="1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7" name="Freeform 1270"/>
            <p:cNvSpPr>
              <a:spLocks/>
            </p:cNvSpPr>
            <p:nvPr/>
          </p:nvSpPr>
          <p:spPr bwMode="auto">
            <a:xfrm>
              <a:off x="3009006" y="2504157"/>
              <a:ext cx="10588" cy="13946"/>
            </a:xfrm>
            <a:custGeom>
              <a:avLst/>
              <a:gdLst>
                <a:gd name="T0" fmla="*/ 0 w 23"/>
                <a:gd name="T1" fmla="*/ 0 h 29"/>
                <a:gd name="T2" fmla="*/ 0 w 23"/>
                <a:gd name="T3" fmla="*/ 0 h 29"/>
                <a:gd name="T4" fmla="*/ 0 w 23"/>
                <a:gd name="T5" fmla="*/ 0 h 29"/>
                <a:gd name="T6" fmla="*/ 0 w 23"/>
                <a:gd name="T7" fmla="*/ 0 h 29"/>
                <a:gd name="T8" fmla="*/ 0 w 23"/>
                <a:gd name="T9" fmla="*/ 0 h 29"/>
                <a:gd name="T10" fmla="*/ 0 w 23"/>
                <a:gd name="T11" fmla="*/ 0 h 29"/>
                <a:gd name="T12" fmla="*/ 0 w 23"/>
                <a:gd name="T13" fmla="*/ 0 h 29"/>
                <a:gd name="T14" fmla="*/ 0 w 23"/>
                <a:gd name="T15" fmla="*/ 0 h 29"/>
                <a:gd name="T16" fmla="*/ 0 w 23"/>
                <a:gd name="T17" fmla="*/ 0 h 29"/>
                <a:gd name="T18" fmla="*/ 0 w 23"/>
                <a:gd name="T19" fmla="*/ 0 h 29"/>
                <a:gd name="T20" fmla="*/ 0 w 23"/>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9"/>
                <a:gd name="T35" fmla="*/ 23 w 23"/>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9">
                  <a:moveTo>
                    <a:pt x="5" y="11"/>
                  </a:moveTo>
                  <a:lnTo>
                    <a:pt x="2" y="7"/>
                  </a:lnTo>
                  <a:lnTo>
                    <a:pt x="0" y="26"/>
                  </a:lnTo>
                  <a:lnTo>
                    <a:pt x="2" y="29"/>
                  </a:lnTo>
                  <a:lnTo>
                    <a:pt x="10" y="23"/>
                  </a:lnTo>
                  <a:lnTo>
                    <a:pt x="17" y="20"/>
                  </a:lnTo>
                  <a:lnTo>
                    <a:pt x="23" y="12"/>
                  </a:lnTo>
                  <a:lnTo>
                    <a:pt x="21" y="0"/>
                  </a:lnTo>
                  <a:lnTo>
                    <a:pt x="11" y="0"/>
                  </a:lnTo>
                  <a:lnTo>
                    <a:pt x="7" y="3"/>
                  </a:lnTo>
                  <a:lnTo>
                    <a:pt x="5"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8" name="Freeform 1271"/>
            <p:cNvSpPr>
              <a:spLocks/>
            </p:cNvSpPr>
            <p:nvPr/>
          </p:nvSpPr>
          <p:spPr bwMode="auto">
            <a:xfrm>
              <a:off x="3009006" y="2504157"/>
              <a:ext cx="10588" cy="13946"/>
            </a:xfrm>
            <a:custGeom>
              <a:avLst/>
              <a:gdLst>
                <a:gd name="T0" fmla="*/ 0 w 23"/>
                <a:gd name="T1" fmla="*/ 0 h 29"/>
                <a:gd name="T2" fmla="*/ 0 w 23"/>
                <a:gd name="T3" fmla="*/ 0 h 29"/>
                <a:gd name="T4" fmla="*/ 0 w 23"/>
                <a:gd name="T5" fmla="*/ 0 h 29"/>
                <a:gd name="T6" fmla="*/ 0 w 23"/>
                <a:gd name="T7" fmla="*/ 0 h 29"/>
                <a:gd name="T8" fmla="*/ 0 w 23"/>
                <a:gd name="T9" fmla="*/ 0 h 29"/>
                <a:gd name="T10" fmla="*/ 0 w 23"/>
                <a:gd name="T11" fmla="*/ 0 h 29"/>
                <a:gd name="T12" fmla="*/ 0 w 23"/>
                <a:gd name="T13" fmla="*/ 0 h 29"/>
                <a:gd name="T14" fmla="*/ 0 w 23"/>
                <a:gd name="T15" fmla="*/ 0 h 29"/>
                <a:gd name="T16" fmla="*/ 0 w 23"/>
                <a:gd name="T17" fmla="*/ 0 h 29"/>
                <a:gd name="T18" fmla="*/ 0 w 23"/>
                <a:gd name="T19" fmla="*/ 0 h 29"/>
                <a:gd name="T20" fmla="*/ 0 w 23"/>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9"/>
                <a:gd name="T35" fmla="*/ 23 w 23"/>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9">
                  <a:moveTo>
                    <a:pt x="5" y="11"/>
                  </a:moveTo>
                  <a:lnTo>
                    <a:pt x="2" y="7"/>
                  </a:lnTo>
                  <a:lnTo>
                    <a:pt x="0" y="26"/>
                  </a:lnTo>
                  <a:lnTo>
                    <a:pt x="2" y="29"/>
                  </a:lnTo>
                  <a:lnTo>
                    <a:pt x="10" y="23"/>
                  </a:lnTo>
                  <a:lnTo>
                    <a:pt x="17" y="20"/>
                  </a:lnTo>
                  <a:lnTo>
                    <a:pt x="23" y="12"/>
                  </a:lnTo>
                  <a:lnTo>
                    <a:pt x="21" y="0"/>
                  </a:lnTo>
                  <a:lnTo>
                    <a:pt x="11" y="0"/>
                  </a:lnTo>
                  <a:lnTo>
                    <a:pt x="7" y="3"/>
                  </a:lnTo>
                  <a:lnTo>
                    <a:pt x="5"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9" name="Freeform 1272"/>
            <p:cNvSpPr>
              <a:spLocks/>
            </p:cNvSpPr>
            <p:nvPr/>
          </p:nvSpPr>
          <p:spPr bwMode="auto">
            <a:xfrm>
              <a:off x="3072536" y="2451163"/>
              <a:ext cx="16638" cy="16735"/>
            </a:xfrm>
            <a:custGeom>
              <a:avLst/>
              <a:gdLst>
                <a:gd name="T0" fmla="*/ 0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w 37"/>
                <a:gd name="T15" fmla="*/ 0 h 36"/>
                <a:gd name="T16" fmla="*/ 0 w 37"/>
                <a:gd name="T17" fmla="*/ 0 h 36"/>
                <a:gd name="T18" fmla="*/ 0 w 37"/>
                <a:gd name="T19" fmla="*/ 0 h 36"/>
                <a:gd name="T20" fmla="*/ 0 w 37"/>
                <a:gd name="T21" fmla="*/ 0 h 36"/>
                <a:gd name="T22" fmla="*/ 0 w 37"/>
                <a:gd name="T23" fmla="*/ 0 h 36"/>
                <a:gd name="T24" fmla="*/ 0 w 37"/>
                <a:gd name="T25" fmla="*/ 0 h 36"/>
                <a:gd name="T26" fmla="*/ 0 w 37"/>
                <a:gd name="T27" fmla="*/ 0 h 36"/>
                <a:gd name="T28" fmla="*/ 0 w 37"/>
                <a:gd name="T29" fmla="*/ 0 h 36"/>
                <a:gd name="T30" fmla="*/ 0 w 37"/>
                <a:gd name="T31" fmla="*/ 0 h 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6"/>
                <a:gd name="T50" fmla="*/ 37 w 37"/>
                <a:gd name="T51" fmla="*/ 36 h 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6">
                  <a:moveTo>
                    <a:pt x="21" y="1"/>
                  </a:moveTo>
                  <a:lnTo>
                    <a:pt x="22" y="0"/>
                  </a:lnTo>
                  <a:lnTo>
                    <a:pt x="27" y="4"/>
                  </a:lnTo>
                  <a:lnTo>
                    <a:pt x="30" y="11"/>
                  </a:lnTo>
                  <a:lnTo>
                    <a:pt x="35" y="11"/>
                  </a:lnTo>
                  <a:lnTo>
                    <a:pt x="37" y="13"/>
                  </a:lnTo>
                  <a:lnTo>
                    <a:pt x="35" y="33"/>
                  </a:lnTo>
                  <a:lnTo>
                    <a:pt x="30" y="36"/>
                  </a:lnTo>
                  <a:lnTo>
                    <a:pt x="20" y="32"/>
                  </a:lnTo>
                  <a:lnTo>
                    <a:pt x="18" y="24"/>
                  </a:lnTo>
                  <a:lnTo>
                    <a:pt x="14" y="25"/>
                  </a:lnTo>
                  <a:lnTo>
                    <a:pt x="8" y="15"/>
                  </a:lnTo>
                  <a:lnTo>
                    <a:pt x="0" y="17"/>
                  </a:lnTo>
                  <a:lnTo>
                    <a:pt x="1" y="7"/>
                  </a:lnTo>
                  <a:lnTo>
                    <a:pt x="10" y="2"/>
                  </a:lnTo>
                  <a:lnTo>
                    <a:pt x="21"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0" name="Freeform 1273"/>
            <p:cNvSpPr>
              <a:spLocks/>
            </p:cNvSpPr>
            <p:nvPr/>
          </p:nvSpPr>
          <p:spPr bwMode="auto">
            <a:xfrm>
              <a:off x="3072536" y="2451163"/>
              <a:ext cx="16638" cy="16735"/>
            </a:xfrm>
            <a:custGeom>
              <a:avLst/>
              <a:gdLst>
                <a:gd name="T0" fmla="*/ 0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w 37"/>
                <a:gd name="T15" fmla="*/ 0 h 36"/>
                <a:gd name="T16" fmla="*/ 0 w 37"/>
                <a:gd name="T17" fmla="*/ 0 h 36"/>
                <a:gd name="T18" fmla="*/ 0 w 37"/>
                <a:gd name="T19" fmla="*/ 0 h 36"/>
                <a:gd name="T20" fmla="*/ 0 w 37"/>
                <a:gd name="T21" fmla="*/ 0 h 36"/>
                <a:gd name="T22" fmla="*/ 0 w 37"/>
                <a:gd name="T23" fmla="*/ 0 h 36"/>
                <a:gd name="T24" fmla="*/ 0 w 37"/>
                <a:gd name="T25" fmla="*/ 0 h 36"/>
                <a:gd name="T26" fmla="*/ 0 w 37"/>
                <a:gd name="T27" fmla="*/ 0 h 36"/>
                <a:gd name="T28" fmla="*/ 0 w 37"/>
                <a:gd name="T29" fmla="*/ 0 h 36"/>
                <a:gd name="T30" fmla="*/ 0 w 37"/>
                <a:gd name="T31" fmla="*/ 0 h 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6"/>
                <a:gd name="T50" fmla="*/ 37 w 37"/>
                <a:gd name="T51" fmla="*/ 36 h 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6">
                  <a:moveTo>
                    <a:pt x="21" y="1"/>
                  </a:moveTo>
                  <a:lnTo>
                    <a:pt x="22" y="0"/>
                  </a:lnTo>
                  <a:lnTo>
                    <a:pt x="27" y="4"/>
                  </a:lnTo>
                  <a:lnTo>
                    <a:pt x="30" y="11"/>
                  </a:lnTo>
                  <a:lnTo>
                    <a:pt x="35" y="11"/>
                  </a:lnTo>
                  <a:lnTo>
                    <a:pt x="37" y="13"/>
                  </a:lnTo>
                  <a:lnTo>
                    <a:pt x="35" y="33"/>
                  </a:lnTo>
                  <a:lnTo>
                    <a:pt x="30" y="36"/>
                  </a:lnTo>
                  <a:lnTo>
                    <a:pt x="20" y="32"/>
                  </a:lnTo>
                  <a:lnTo>
                    <a:pt x="18" y="24"/>
                  </a:lnTo>
                  <a:lnTo>
                    <a:pt x="14" y="25"/>
                  </a:lnTo>
                  <a:lnTo>
                    <a:pt x="8" y="15"/>
                  </a:lnTo>
                  <a:lnTo>
                    <a:pt x="0" y="17"/>
                  </a:lnTo>
                  <a:lnTo>
                    <a:pt x="1" y="7"/>
                  </a:lnTo>
                  <a:lnTo>
                    <a:pt x="10" y="2"/>
                  </a:lnTo>
                  <a:lnTo>
                    <a:pt x="2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1" name="Freeform 1274"/>
            <p:cNvSpPr>
              <a:spLocks/>
            </p:cNvSpPr>
            <p:nvPr/>
          </p:nvSpPr>
          <p:spPr bwMode="auto">
            <a:xfrm>
              <a:off x="2509838" y="1714814"/>
              <a:ext cx="656481" cy="727981"/>
            </a:xfrm>
            <a:custGeom>
              <a:avLst/>
              <a:gdLst>
                <a:gd name="T0" fmla="*/ 1 w 1357"/>
                <a:gd name="T1" fmla="*/ 2 h 1524"/>
                <a:gd name="T2" fmla="*/ 1 w 1357"/>
                <a:gd name="T3" fmla="*/ 2 h 1524"/>
                <a:gd name="T4" fmla="*/ 2 w 1357"/>
                <a:gd name="T5" fmla="*/ 2 h 1524"/>
                <a:gd name="T6" fmla="*/ 1 w 1357"/>
                <a:gd name="T7" fmla="*/ 2 h 1524"/>
                <a:gd name="T8" fmla="*/ 1 w 1357"/>
                <a:gd name="T9" fmla="*/ 2 h 1524"/>
                <a:gd name="T10" fmla="*/ 2 w 1357"/>
                <a:gd name="T11" fmla="*/ 2 h 1524"/>
                <a:gd name="T12" fmla="*/ 2 w 1357"/>
                <a:gd name="T13" fmla="*/ 2 h 1524"/>
                <a:gd name="T14" fmla="*/ 2 w 1357"/>
                <a:gd name="T15" fmla="*/ 2 h 1524"/>
                <a:gd name="T16" fmla="*/ 2 w 1357"/>
                <a:gd name="T17" fmla="*/ 2 h 1524"/>
                <a:gd name="T18" fmla="*/ 2 w 1357"/>
                <a:gd name="T19" fmla="*/ 2 h 1524"/>
                <a:gd name="T20" fmla="*/ 1 w 1357"/>
                <a:gd name="T21" fmla="*/ 2 h 1524"/>
                <a:gd name="T22" fmla="*/ 1 w 1357"/>
                <a:gd name="T23" fmla="*/ 2 h 1524"/>
                <a:gd name="T24" fmla="*/ 1 w 1357"/>
                <a:gd name="T25" fmla="*/ 1 h 1524"/>
                <a:gd name="T26" fmla="*/ 2 w 1357"/>
                <a:gd name="T27" fmla="*/ 1 h 1524"/>
                <a:gd name="T28" fmla="*/ 2 w 1357"/>
                <a:gd name="T29" fmla="*/ 2 h 1524"/>
                <a:gd name="T30" fmla="*/ 2 w 1357"/>
                <a:gd name="T31" fmla="*/ 2 h 1524"/>
                <a:gd name="T32" fmla="*/ 2 w 1357"/>
                <a:gd name="T33" fmla="*/ 1 h 1524"/>
                <a:gd name="T34" fmla="*/ 2 w 1357"/>
                <a:gd name="T35" fmla="*/ 1 h 1524"/>
                <a:gd name="T36" fmla="*/ 2 w 1357"/>
                <a:gd name="T37" fmla="*/ 1 h 1524"/>
                <a:gd name="T38" fmla="*/ 2 w 1357"/>
                <a:gd name="T39" fmla="*/ 1 h 1524"/>
                <a:gd name="T40" fmla="*/ 2 w 1357"/>
                <a:gd name="T41" fmla="*/ 1 h 1524"/>
                <a:gd name="T42" fmla="*/ 1 w 1357"/>
                <a:gd name="T43" fmla="*/ 1 h 1524"/>
                <a:gd name="T44" fmla="*/ 2 w 1357"/>
                <a:gd name="T45" fmla="*/ 1 h 1524"/>
                <a:gd name="T46" fmla="*/ 1 w 1357"/>
                <a:gd name="T47" fmla="*/ 1 h 1524"/>
                <a:gd name="T48" fmla="*/ 1 w 1357"/>
                <a:gd name="T49" fmla="*/ 1 h 1524"/>
                <a:gd name="T50" fmla="*/ 1 w 1357"/>
                <a:gd name="T51" fmla="*/ 1 h 1524"/>
                <a:gd name="T52" fmla="*/ 1 w 1357"/>
                <a:gd name="T53" fmla="*/ 1 h 1524"/>
                <a:gd name="T54" fmla="*/ 1 w 1357"/>
                <a:gd name="T55" fmla="*/ 1 h 1524"/>
                <a:gd name="T56" fmla="*/ 1 w 1357"/>
                <a:gd name="T57" fmla="*/ 0 h 1524"/>
                <a:gd name="T58" fmla="*/ 1 w 1357"/>
                <a:gd name="T59" fmla="*/ 1 h 1524"/>
                <a:gd name="T60" fmla="*/ 1 w 1357"/>
                <a:gd name="T61" fmla="*/ 0 h 1524"/>
                <a:gd name="T62" fmla="*/ 1 w 1357"/>
                <a:gd name="T63" fmla="*/ 0 h 1524"/>
                <a:gd name="T64" fmla="*/ 1 w 1357"/>
                <a:gd name="T65" fmla="*/ 0 h 1524"/>
                <a:gd name="T66" fmla="*/ 1 w 1357"/>
                <a:gd name="T67" fmla="*/ 0 h 1524"/>
                <a:gd name="T68" fmla="*/ 1 w 1357"/>
                <a:gd name="T69" fmla="*/ 0 h 1524"/>
                <a:gd name="T70" fmla="*/ 0 w 1357"/>
                <a:gd name="T71" fmla="*/ 0 h 1524"/>
                <a:gd name="T72" fmla="*/ 0 w 1357"/>
                <a:gd name="T73" fmla="*/ 0 h 1524"/>
                <a:gd name="T74" fmla="*/ 0 w 1357"/>
                <a:gd name="T75" fmla="*/ 0 h 1524"/>
                <a:gd name="T76" fmla="*/ 0 w 1357"/>
                <a:gd name="T77" fmla="*/ 0 h 1524"/>
                <a:gd name="T78" fmla="*/ 0 w 1357"/>
                <a:gd name="T79" fmla="*/ 1 h 1524"/>
                <a:gd name="T80" fmla="*/ 0 w 1357"/>
                <a:gd name="T81" fmla="*/ 1 h 1524"/>
                <a:gd name="T82" fmla="*/ 0 w 1357"/>
                <a:gd name="T83" fmla="*/ 0 h 1524"/>
                <a:gd name="T84" fmla="*/ 0 w 1357"/>
                <a:gd name="T85" fmla="*/ 0 h 1524"/>
                <a:gd name="T86" fmla="*/ 0 w 1357"/>
                <a:gd name="T87" fmla="*/ 0 h 1524"/>
                <a:gd name="T88" fmla="*/ 0 w 1357"/>
                <a:gd name="T89" fmla="*/ 1 h 1524"/>
                <a:gd name="T90" fmla="*/ 0 w 1357"/>
                <a:gd name="T91" fmla="*/ 1 h 1524"/>
                <a:gd name="T92" fmla="*/ 0 w 1357"/>
                <a:gd name="T93" fmla="*/ 1 h 1524"/>
                <a:gd name="T94" fmla="*/ 1 w 1357"/>
                <a:gd name="T95" fmla="*/ 1 h 1524"/>
                <a:gd name="T96" fmla="*/ 1 w 1357"/>
                <a:gd name="T97" fmla="*/ 1 h 1524"/>
                <a:gd name="T98" fmla="*/ 1 w 1357"/>
                <a:gd name="T99" fmla="*/ 1 h 1524"/>
                <a:gd name="T100" fmla="*/ 1 w 1357"/>
                <a:gd name="T101" fmla="*/ 1 h 1524"/>
                <a:gd name="T102" fmla="*/ 1 w 1357"/>
                <a:gd name="T103" fmla="*/ 1 h 1524"/>
                <a:gd name="T104" fmla="*/ 1 w 1357"/>
                <a:gd name="T105" fmla="*/ 1 h 1524"/>
                <a:gd name="T106" fmla="*/ 1 w 1357"/>
                <a:gd name="T107" fmla="*/ 1 h 1524"/>
                <a:gd name="T108" fmla="*/ 1 w 1357"/>
                <a:gd name="T109" fmla="*/ 2 h 1524"/>
                <a:gd name="T110" fmla="*/ 1 w 1357"/>
                <a:gd name="T111" fmla="*/ 2 h 1524"/>
                <a:gd name="T112" fmla="*/ 1 w 1357"/>
                <a:gd name="T113" fmla="*/ 2 h 1524"/>
                <a:gd name="T114" fmla="*/ 1 w 1357"/>
                <a:gd name="T115" fmla="*/ 2 h 1524"/>
                <a:gd name="T116" fmla="*/ 1 w 1357"/>
                <a:gd name="T117" fmla="*/ 2 h 1524"/>
                <a:gd name="T118" fmla="*/ 1 w 1357"/>
                <a:gd name="T119" fmla="*/ 2 h 1524"/>
                <a:gd name="T120" fmla="*/ 1 w 1357"/>
                <a:gd name="T121" fmla="*/ 2 h 1524"/>
                <a:gd name="T122" fmla="*/ 1 w 1357"/>
                <a:gd name="T123" fmla="*/ 2 h 1524"/>
                <a:gd name="T124" fmla="*/ 1 w 1357"/>
                <a:gd name="T125" fmla="*/ 2 h 1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7"/>
                <a:gd name="T190" fmla="*/ 0 h 1524"/>
                <a:gd name="T191" fmla="*/ 1357 w 1357"/>
                <a:gd name="T192" fmla="*/ 1524 h 1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7" h="1524">
                  <a:moveTo>
                    <a:pt x="891" y="1411"/>
                  </a:moveTo>
                  <a:lnTo>
                    <a:pt x="919" y="1421"/>
                  </a:lnTo>
                  <a:lnTo>
                    <a:pt x="921" y="1427"/>
                  </a:lnTo>
                  <a:lnTo>
                    <a:pt x="927" y="1427"/>
                  </a:lnTo>
                  <a:lnTo>
                    <a:pt x="937" y="1434"/>
                  </a:lnTo>
                  <a:lnTo>
                    <a:pt x="946" y="1429"/>
                  </a:lnTo>
                  <a:lnTo>
                    <a:pt x="952" y="1418"/>
                  </a:lnTo>
                  <a:lnTo>
                    <a:pt x="954" y="1421"/>
                  </a:lnTo>
                  <a:lnTo>
                    <a:pt x="952" y="1433"/>
                  </a:lnTo>
                  <a:lnTo>
                    <a:pt x="960" y="1437"/>
                  </a:lnTo>
                  <a:lnTo>
                    <a:pt x="963" y="1430"/>
                  </a:lnTo>
                  <a:lnTo>
                    <a:pt x="971" y="1432"/>
                  </a:lnTo>
                  <a:lnTo>
                    <a:pt x="977" y="1429"/>
                  </a:lnTo>
                  <a:lnTo>
                    <a:pt x="974" y="1438"/>
                  </a:lnTo>
                  <a:lnTo>
                    <a:pt x="978" y="1447"/>
                  </a:lnTo>
                  <a:lnTo>
                    <a:pt x="983" y="1447"/>
                  </a:lnTo>
                  <a:lnTo>
                    <a:pt x="986" y="1451"/>
                  </a:lnTo>
                  <a:lnTo>
                    <a:pt x="987" y="1459"/>
                  </a:lnTo>
                  <a:lnTo>
                    <a:pt x="996" y="1470"/>
                  </a:lnTo>
                  <a:lnTo>
                    <a:pt x="1004" y="1474"/>
                  </a:lnTo>
                  <a:lnTo>
                    <a:pt x="1008" y="1464"/>
                  </a:lnTo>
                  <a:lnTo>
                    <a:pt x="1008" y="1474"/>
                  </a:lnTo>
                  <a:lnTo>
                    <a:pt x="1015" y="1476"/>
                  </a:lnTo>
                  <a:lnTo>
                    <a:pt x="1018" y="1483"/>
                  </a:lnTo>
                  <a:lnTo>
                    <a:pt x="1028" y="1487"/>
                  </a:lnTo>
                  <a:lnTo>
                    <a:pt x="1035" y="1485"/>
                  </a:lnTo>
                  <a:lnTo>
                    <a:pt x="1042" y="1491"/>
                  </a:lnTo>
                  <a:lnTo>
                    <a:pt x="1060" y="1491"/>
                  </a:lnTo>
                  <a:lnTo>
                    <a:pt x="1064" y="1499"/>
                  </a:lnTo>
                  <a:lnTo>
                    <a:pt x="1072" y="1506"/>
                  </a:lnTo>
                  <a:lnTo>
                    <a:pt x="1077" y="1508"/>
                  </a:lnTo>
                  <a:lnTo>
                    <a:pt x="1089" y="1507"/>
                  </a:lnTo>
                  <a:lnTo>
                    <a:pt x="1099" y="1500"/>
                  </a:lnTo>
                  <a:lnTo>
                    <a:pt x="1122" y="1524"/>
                  </a:lnTo>
                  <a:lnTo>
                    <a:pt x="1138" y="1522"/>
                  </a:lnTo>
                  <a:lnTo>
                    <a:pt x="1136" y="1515"/>
                  </a:lnTo>
                  <a:lnTo>
                    <a:pt x="1130" y="1508"/>
                  </a:lnTo>
                  <a:lnTo>
                    <a:pt x="1130" y="1503"/>
                  </a:lnTo>
                  <a:lnTo>
                    <a:pt x="1134" y="1498"/>
                  </a:lnTo>
                  <a:lnTo>
                    <a:pt x="1135" y="1487"/>
                  </a:lnTo>
                  <a:lnTo>
                    <a:pt x="1132" y="1480"/>
                  </a:lnTo>
                  <a:lnTo>
                    <a:pt x="1097" y="1443"/>
                  </a:lnTo>
                  <a:lnTo>
                    <a:pt x="1090" y="1439"/>
                  </a:lnTo>
                  <a:lnTo>
                    <a:pt x="1076" y="1427"/>
                  </a:lnTo>
                  <a:lnTo>
                    <a:pt x="1072" y="1417"/>
                  </a:lnTo>
                  <a:lnTo>
                    <a:pt x="1060" y="1410"/>
                  </a:lnTo>
                  <a:lnTo>
                    <a:pt x="1060" y="1399"/>
                  </a:lnTo>
                  <a:lnTo>
                    <a:pt x="1052" y="1401"/>
                  </a:lnTo>
                  <a:lnTo>
                    <a:pt x="1048" y="1391"/>
                  </a:lnTo>
                  <a:lnTo>
                    <a:pt x="1044" y="1387"/>
                  </a:lnTo>
                  <a:lnTo>
                    <a:pt x="1041" y="1390"/>
                  </a:lnTo>
                  <a:lnTo>
                    <a:pt x="1002" y="1333"/>
                  </a:lnTo>
                  <a:lnTo>
                    <a:pt x="1014" y="1330"/>
                  </a:lnTo>
                  <a:lnTo>
                    <a:pt x="1044" y="1361"/>
                  </a:lnTo>
                  <a:lnTo>
                    <a:pt x="1056" y="1363"/>
                  </a:lnTo>
                  <a:lnTo>
                    <a:pt x="1053" y="1352"/>
                  </a:lnTo>
                  <a:lnTo>
                    <a:pt x="1061" y="1350"/>
                  </a:lnTo>
                  <a:lnTo>
                    <a:pt x="1081" y="1381"/>
                  </a:lnTo>
                  <a:lnTo>
                    <a:pt x="1089" y="1386"/>
                  </a:lnTo>
                  <a:lnTo>
                    <a:pt x="1099" y="1387"/>
                  </a:lnTo>
                  <a:lnTo>
                    <a:pt x="1105" y="1406"/>
                  </a:lnTo>
                  <a:lnTo>
                    <a:pt x="1131" y="1406"/>
                  </a:lnTo>
                  <a:lnTo>
                    <a:pt x="1143" y="1421"/>
                  </a:lnTo>
                  <a:lnTo>
                    <a:pt x="1146" y="1413"/>
                  </a:lnTo>
                  <a:lnTo>
                    <a:pt x="1152" y="1417"/>
                  </a:lnTo>
                  <a:lnTo>
                    <a:pt x="1159" y="1420"/>
                  </a:lnTo>
                  <a:lnTo>
                    <a:pt x="1164" y="1413"/>
                  </a:lnTo>
                  <a:lnTo>
                    <a:pt x="1167" y="1415"/>
                  </a:lnTo>
                  <a:lnTo>
                    <a:pt x="1169" y="1420"/>
                  </a:lnTo>
                  <a:lnTo>
                    <a:pt x="1174" y="1430"/>
                  </a:lnTo>
                  <a:lnTo>
                    <a:pt x="1181" y="1426"/>
                  </a:lnTo>
                  <a:lnTo>
                    <a:pt x="1181" y="1431"/>
                  </a:lnTo>
                  <a:lnTo>
                    <a:pt x="1177" y="1444"/>
                  </a:lnTo>
                  <a:lnTo>
                    <a:pt x="1187" y="1449"/>
                  </a:lnTo>
                  <a:lnTo>
                    <a:pt x="1191" y="1457"/>
                  </a:lnTo>
                  <a:lnTo>
                    <a:pt x="1197" y="1455"/>
                  </a:lnTo>
                  <a:lnTo>
                    <a:pt x="1185" y="1421"/>
                  </a:lnTo>
                  <a:lnTo>
                    <a:pt x="1189" y="1416"/>
                  </a:lnTo>
                  <a:lnTo>
                    <a:pt x="1196" y="1417"/>
                  </a:lnTo>
                  <a:lnTo>
                    <a:pt x="1202" y="1424"/>
                  </a:lnTo>
                  <a:lnTo>
                    <a:pt x="1211" y="1427"/>
                  </a:lnTo>
                  <a:lnTo>
                    <a:pt x="1213" y="1420"/>
                  </a:lnTo>
                  <a:lnTo>
                    <a:pt x="1212" y="1415"/>
                  </a:lnTo>
                  <a:lnTo>
                    <a:pt x="1208" y="1413"/>
                  </a:lnTo>
                  <a:lnTo>
                    <a:pt x="1208" y="1411"/>
                  </a:lnTo>
                  <a:lnTo>
                    <a:pt x="1205" y="1408"/>
                  </a:lnTo>
                  <a:lnTo>
                    <a:pt x="1196" y="1409"/>
                  </a:lnTo>
                  <a:lnTo>
                    <a:pt x="1185" y="1383"/>
                  </a:lnTo>
                  <a:lnTo>
                    <a:pt x="1188" y="1362"/>
                  </a:lnTo>
                  <a:lnTo>
                    <a:pt x="1208" y="1381"/>
                  </a:lnTo>
                  <a:lnTo>
                    <a:pt x="1209" y="1377"/>
                  </a:lnTo>
                  <a:lnTo>
                    <a:pt x="1206" y="1365"/>
                  </a:lnTo>
                  <a:lnTo>
                    <a:pt x="1210" y="1362"/>
                  </a:lnTo>
                  <a:lnTo>
                    <a:pt x="1212" y="1337"/>
                  </a:lnTo>
                  <a:lnTo>
                    <a:pt x="1207" y="1326"/>
                  </a:lnTo>
                  <a:lnTo>
                    <a:pt x="1204" y="1303"/>
                  </a:lnTo>
                  <a:lnTo>
                    <a:pt x="1192" y="1302"/>
                  </a:lnTo>
                  <a:lnTo>
                    <a:pt x="1175" y="1289"/>
                  </a:lnTo>
                  <a:lnTo>
                    <a:pt x="1174" y="1273"/>
                  </a:lnTo>
                  <a:lnTo>
                    <a:pt x="1184" y="1270"/>
                  </a:lnTo>
                  <a:lnTo>
                    <a:pt x="1188" y="1255"/>
                  </a:lnTo>
                  <a:lnTo>
                    <a:pt x="1185" y="1242"/>
                  </a:lnTo>
                  <a:lnTo>
                    <a:pt x="1175" y="1245"/>
                  </a:lnTo>
                  <a:lnTo>
                    <a:pt x="1175" y="1238"/>
                  </a:lnTo>
                  <a:lnTo>
                    <a:pt x="1173" y="1232"/>
                  </a:lnTo>
                  <a:lnTo>
                    <a:pt x="1170" y="1228"/>
                  </a:lnTo>
                  <a:lnTo>
                    <a:pt x="1156" y="1240"/>
                  </a:lnTo>
                  <a:lnTo>
                    <a:pt x="1154" y="1211"/>
                  </a:lnTo>
                  <a:lnTo>
                    <a:pt x="1143" y="1210"/>
                  </a:lnTo>
                  <a:lnTo>
                    <a:pt x="1129" y="1222"/>
                  </a:lnTo>
                  <a:lnTo>
                    <a:pt x="1123" y="1218"/>
                  </a:lnTo>
                  <a:lnTo>
                    <a:pt x="1134" y="1203"/>
                  </a:lnTo>
                  <a:lnTo>
                    <a:pt x="1126" y="1204"/>
                  </a:lnTo>
                  <a:lnTo>
                    <a:pt x="1116" y="1201"/>
                  </a:lnTo>
                  <a:lnTo>
                    <a:pt x="1109" y="1203"/>
                  </a:lnTo>
                  <a:lnTo>
                    <a:pt x="1106" y="1218"/>
                  </a:lnTo>
                  <a:lnTo>
                    <a:pt x="1092" y="1175"/>
                  </a:lnTo>
                  <a:lnTo>
                    <a:pt x="1079" y="1171"/>
                  </a:lnTo>
                  <a:lnTo>
                    <a:pt x="1081" y="1167"/>
                  </a:lnTo>
                  <a:lnTo>
                    <a:pt x="1084" y="1161"/>
                  </a:lnTo>
                  <a:lnTo>
                    <a:pt x="1078" y="1154"/>
                  </a:lnTo>
                  <a:lnTo>
                    <a:pt x="1084" y="1151"/>
                  </a:lnTo>
                  <a:lnTo>
                    <a:pt x="1076" y="1143"/>
                  </a:lnTo>
                  <a:lnTo>
                    <a:pt x="1074" y="1135"/>
                  </a:lnTo>
                  <a:lnTo>
                    <a:pt x="1078" y="1128"/>
                  </a:lnTo>
                  <a:lnTo>
                    <a:pt x="1065" y="1122"/>
                  </a:lnTo>
                  <a:lnTo>
                    <a:pt x="1049" y="1131"/>
                  </a:lnTo>
                  <a:lnTo>
                    <a:pt x="1048" y="1127"/>
                  </a:lnTo>
                  <a:lnTo>
                    <a:pt x="1052" y="1113"/>
                  </a:lnTo>
                  <a:lnTo>
                    <a:pt x="1049" y="1097"/>
                  </a:lnTo>
                  <a:lnTo>
                    <a:pt x="1055" y="1095"/>
                  </a:lnTo>
                  <a:lnTo>
                    <a:pt x="1060" y="1097"/>
                  </a:lnTo>
                  <a:lnTo>
                    <a:pt x="1074" y="1090"/>
                  </a:lnTo>
                  <a:lnTo>
                    <a:pt x="1085" y="1090"/>
                  </a:lnTo>
                  <a:lnTo>
                    <a:pt x="1078" y="1075"/>
                  </a:lnTo>
                  <a:lnTo>
                    <a:pt x="1066" y="1063"/>
                  </a:lnTo>
                  <a:lnTo>
                    <a:pt x="1050" y="1059"/>
                  </a:lnTo>
                  <a:lnTo>
                    <a:pt x="1043" y="1053"/>
                  </a:lnTo>
                  <a:lnTo>
                    <a:pt x="1037" y="1038"/>
                  </a:lnTo>
                  <a:lnTo>
                    <a:pt x="1053" y="1039"/>
                  </a:lnTo>
                  <a:lnTo>
                    <a:pt x="1049" y="1030"/>
                  </a:lnTo>
                  <a:lnTo>
                    <a:pt x="1056" y="1029"/>
                  </a:lnTo>
                  <a:lnTo>
                    <a:pt x="1076" y="1048"/>
                  </a:lnTo>
                  <a:lnTo>
                    <a:pt x="1082" y="1048"/>
                  </a:lnTo>
                  <a:lnTo>
                    <a:pt x="1074" y="1031"/>
                  </a:lnTo>
                  <a:lnTo>
                    <a:pt x="1083" y="1032"/>
                  </a:lnTo>
                  <a:lnTo>
                    <a:pt x="1070" y="1022"/>
                  </a:lnTo>
                  <a:lnTo>
                    <a:pt x="1076" y="1013"/>
                  </a:lnTo>
                  <a:lnTo>
                    <a:pt x="1086" y="1022"/>
                  </a:lnTo>
                  <a:lnTo>
                    <a:pt x="1096" y="1023"/>
                  </a:lnTo>
                  <a:lnTo>
                    <a:pt x="1097" y="1038"/>
                  </a:lnTo>
                  <a:lnTo>
                    <a:pt x="1093" y="1045"/>
                  </a:lnTo>
                  <a:lnTo>
                    <a:pt x="1106" y="1048"/>
                  </a:lnTo>
                  <a:lnTo>
                    <a:pt x="1141" y="1071"/>
                  </a:lnTo>
                  <a:lnTo>
                    <a:pt x="1144" y="1090"/>
                  </a:lnTo>
                  <a:lnTo>
                    <a:pt x="1159" y="1090"/>
                  </a:lnTo>
                  <a:lnTo>
                    <a:pt x="1170" y="1084"/>
                  </a:lnTo>
                  <a:lnTo>
                    <a:pt x="1166" y="1099"/>
                  </a:lnTo>
                  <a:lnTo>
                    <a:pt x="1173" y="1126"/>
                  </a:lnTo>
                  <a:lnTo>
                    <a:pt x="1189" y="1149"/>
                  </a:lnTo>
                  <a:lnTo>
                    <a:pt x="1202" y="1141"/>
                  </a:lnTo>
                  <a:lnTo>
                    <a:pt x="1205" y="1150"/>
                  </a:lnTo>
                  <a:lnTo>
                    <a:pt x="1197" y="1164"/>
                  </a:lnTo>
                  <a:lnTo>
                    <a:pt x="1207" y="1177"/>
                  </a:lnTo>
                  <a:lnTo>
                    <a:pt x="1222" y="1169"/>
                  </a:lnTo>
                  <a:lnTo>
                    <a:pt x="1228" y="1190"/>
                  </a:lnTo>
                  <a:lnTo>
                    <a:pt x="1239" y="1183"/>
                  </a:lnTo>
                  <a:lnTo>
                    <a:pt x="1246" y="1203"/>
                  </a:lnTo>
                  <a:lnTo>
                    <a:pt x="1252" y="1207"/>
                  </a:lnTo>
                  <a:lnTo>
                    <a:pt x="1262" y="1165"/>
                  </a:lnTo>
                  <a:lnTo>
                    <a:pt x="1269" y="1164"/>
                  </a:lnTo>
                  <a:lnTo>
                    <a:pt x="1260" y="1123"/>
                  </a:lnTo>
                  <a:lnTo>
                    <a:pt x="1260" y="1112"/>
                  </a:lnTo>
                  <a:lnTo>
                    <a:pt x="1280" y="1130"/>
                  </a:lnTo>
                  <a:lnTo>
                    <a:pt x="1294" y="1132"/>
                  </a:lnTo>
                  <a:lnTo>
                    <a:pt x="1298" y="1113"/>
                  </a:lnTo>
                  <a:lnTo>
                    <a:pt x="1308" y="1109"/>
                  </a:lnTo>
                  <a:lnTo>
                    <a:pt x="1308" y="1087"/>
                  </a:lnTo>
                  <a:lnTo>
                    <a:pt x="1323" y="1082"/>
                  </a:lnTo>
                  <a:lnTo>
                    <a:pt x="1317" y="1071"/>
                  </a:lnTo>
                  <a:lnTo>
                    <a:pt x="1298" y="1075"/>
                  </a:lnTo>
                  <a:lnTo>
                    <a:pt x="1300" y="1063"/>
                  </a:lnTo>
                  <a:lnTo>
                    <a:pt x="1311" y="1064"/>
                  </a:lnTo>
                  <a:lnTo>
                    <a:pt x="1313" y="1052"/>
                  </a:lnTo>
                  <a:lnTo>
                    <a:pt x="1299" y="1048"/>
                  </a:lnTo>
                  <a:lnTo>
                    <a:pt x="1310" y="1043"/>
                  </a:lnTo>
                  <a:lnTo>
                    <a:pt x="1330" y="1056"/>
                  </a:lnTo>
                  <a:lnTo>
                    <a:pt x="1341" y="1056"/>
                  </a:lnTo>
                  <a:lnTo>
                    <a:pt x="1347" y="1048"/>
                  </a:lnTo>
                  <a:lnTo>
                    <a:pt x="1337" y="1038"/>
                  </a:lnTo>
                  <a:lnTo>
                    <a:pt x="1343" y="1025"/>
                  </a:lnTo>
                  <a:lnTo>
                    <a:pt x="1352" y="1022"/>
                  </a:lnTo>
                  <a:lnTo>
                    <a:pt x="1357" y="1012"/>
                  </a:lnTo>
                  <a:lnTo>
                    <a:pt x="1351" y="997"/>
                  </a:lnTo>
                  <a:lnTo>
                    <a:pt x="1335" y="980"/>
                  </a:lnTo>
                  <a:lnTo>
                    <a:pt x="1325" y="976"/>
                  </a:lnTo>
                  <a:lnTo>
                    <a:pt x="1319" y="969"/>
                  </a:lnTo>
                  <a:lnTo>
                    <a:pt x="1308" y="971"/>
                  </a:lnTo>
                  <a:lnTo>
                    <a:pt x="1299" y="968"/>
                  </a:lnTo>
                  <a:lnTo>
                    <a:pt x="1285" y="970"/>
                  </a:lnTo>
                  <a:lnTo>
                    <a:pt x="1266" y="979"/>
                  </a:lnTo>
                  <a:lnTo>
                    <a:pt x="1271" y="953"/>
                  </a:lnTo>
                  <a:lnTo>
                    <a:pt x="1280" y="941"/>
                  </a:lnTo>
                  <a:lnTo>
                    <a:pt x="1279" y="933"/>
                  </a:lnTo>
                  <a:lnTo>
                    <a:pt x="1269" y="932"/>
                  </a:lnTo>
                  <a:lnTo>
                    <a:pt x="1263" y="937"/>
                  </a:lnTo>
                  <a:lnTo>
                    <a:pt x="1236" y="942"/>
                  </a:lnTo>
                  <a:lnTo>
                    <a:pt x="1224" y="941"/>
                  </a:lnTo>
                  <a:lnTo>
                    <a:pt x="1231" y="934"/>
                  </a:lnTo>
                  <a:lnTo>
                    <a:pt x="1222" y="932"/>
                  </a:lnTo>
                  <a:lnTo>
                    <a:pt x="1226" y="926"/>
                  </a:lnTo>
                  <a:lnTo>
                    <a:pt x="1236" y="925"/>
                  </a:lnTo>
                  <a:lnTo>
                    <a:pt x="1236" y="917"/>
                  </a:lnTo>
                  <a:lnTo>
                    <a:pt x="1216" y="875"/>
                  </a:lnTo>
                  <a:lnTo>
                    <a:pt x="1204" y="866"/>
                  </a:lnTo>
                  <a:lnTo>
                    <a:pt x="1184" y="870"/>
                  </a:lnTo>
                  <a:lnTo>
                    <a:pt x="1180" y="865"/>
                  </a:lnTo>
                  <a:lnTo>
                    <a:pt x="1182" y="855"/>
                  </a:lnTo>
                  <a:lnTo>
                    <a:pt x="1187" y="851"/>
                  </a:lnTo>
                  <a:lnTo>
                    <a:pt x="1188" y="838"/>
                  </a:lnTo>
                  <a:lnTo>
                    <a:pt x="1153" y="844"/>
                  </a:lnTo>
                  <a:lnTo>
                    <a:pt x="1141" y="856"/>
                  </a:lnTo>
                  <a:lnTo>
                    <a:pt x="1136" y="847"/>
                  </a:lnTo>
                  <a:lnTo>
                    <a:pt x="1126" y="844"/>
                  </a:lnTo>
                  <a:lnTo>
                    <a:pt x="1128" y="835"/>
                  </a:lnTo>
                  <a:lnTo>
                    <a:pt x="1137" y="829"/>
                  </a:lnTo>
                  <a:lnTo>
                    <a:pt x="1129" y="815"/>
                  </a:lnTo>
                  <a:lnTo>
                    <a:pt x="1102" y="820"/>
                  </a:lnTo>
                  <a:lnTo>
                    <a:pt x="1097" y="815"/>
                  </a:lnTo>
                  <a:lnTo>
                    <a:pt x="1106" y="795"/>
                  </a:lnTo>
                  <a:lnTo>
                    <a:pt x="1097" y="790"/>
                  </a:lnTo>
                  <a:lnTo>
                    <a:pt x="1034" y="773"/>
                  </a:lnTo>
                  <a:lnTo>
                    <a:pt x="1029" y="765"/>
                  </a:lnTo>
                  <a:lnTo>
                    <a:pt x="1043" y="765"/>
                  </a:lnTo>
                  <a:lnTo>
                    <a:pt x="1044" y="757"/>
                  </a:lnTo>
                  <a:lnTo>
                    <a:pt x="1059" y="756"/>
                  </a:lnTo>
                  <a:lnTo>
                    <a:pt x="1052" y="749"/>
                  </a:lnTo>
                  <a:lnTo>
                    <a:pt x="1053" y="744"/>
                  </a:lnTo>
                  <a:lnTo>
                    <a:pt x="1037" y="729"/>
                  </a:lnTo>
                  <a:lnTo>
                    <a:pt x="1039" y="720"/>
                  </a:lnTo>
                  <a:lnTo>
                    <a:pt x="1055" y="722"/>
                  </a:lnTo>
                  <a:lnTo>
                    <a:pt x="1056" y="715"/>
                  </a:lnTo>
                  <a:lnTo>
                    <a:pt x="1033" y="696"/>
                  </a:lnTo>
                  <a:lnTo>
                    <a:pt x="1020" y="698"/>
                  </a:lnTo>
                  <a:lnTo>
                    <a:pt x="1019" y="691"/>
                  </a:lnTo>
                  <a:lnTo>
                    <a:pt x="1032" y="687"/>
                  </a:lnTo>
                  <a:lnTo>
                    <a:pt x="1037" y="691"/>
                  </a:lnTo>
                  <a:lnTo>
                    <a:pt x="1043" y="688"/>
                  </a:lnTo>
                  <a:lnTo>
                    <a:pt x="1042" y="677"/>
                  </a:lnTo>
                  <a:lnTo>
                    <a:pt x="1071" y="695"/>
                  </a:lnTo>
                  <a:lnTo>
                    <a:pt x="1085" y="694"/>
                  </a:lnTo>
                  <a:lnTo>
                    <a:pt x="1099" y="689"/>
                  </a:lnTo>
                  <a:lnTo>
                    <a:pt x="1111" y="694"/>
                  </a:lnTo>
                  <a:lnTo>
                    <a:pt x="1116" y="687"/>
                  </a:lnTo>
                  <a:lnTo>
                    <a:pt x="1116" y="678"/>
                  </a:lnTo>
                  <a:lnTo>
                    <a:pt x="1090" y="657"/>
                  </a:lnTo>
                  <a:lnTo>
                    <a:pt x="1055" y="656"/>
                  </a:lnTo>
                  <a:lnTo>
                    <a:pt x="1040" y="647"/>
                  </a:lnTo>
                  <a:lnTo>
                    <a:pt x="1036" y="658"/>
                  </a:lnTo>
                  <a:lnTo>
                    <a:pt x="1022" y="643"/>
                  </a:lnTo>
                  <a:lnTo>
                    <a:pt x="1012" y="636"/>
                  </a:lnTo>
                  <a:lnTo>
                    <a:pt x="1004" y="642"/>
                  </a:lnTo>
                  <a:lnTo>
                    <a:pt x="1014" y="628"/>
                  </a:lnTo>
                  <a:lnTo>
                    <a:pt x="1032" y="630"/>
                  </a:lnTo>
                  <a:lnTo>
                    <a:pt x="1043" y="623"/>
                  </a:lnTo>
                  <a:lnTo>
                    <a:pt x="1050" y="612"/>
                  </a:lnTo>
                  <a:lnTo>
                    <a:pt x="1064" y="610"/>
                  </a:lnTo>
                  <a:lnTo>
                    <a:pt x="1081" y="618"/>
                  </a:lnTo>
                  <a:lnTo>
                    <a:pt x="1088" y="603"/>
                  </a:lnTo>
                  <a:lnTo>
                    <a:pt x="1053" y="548"/>
                  </a:lnTo>
                  <a:lnTo>
                    <a:pt x="1036" y="540"/>
                  </a:lnTo>
                  <a:lnTo>
                    <a:pt x="1030" y="553"/>
                  </a:lnTo>
                  <a:lnTo>
                    <a:pt x="1032" y="566"/>
                  </a:lnTo>
                  <a:lnTo>
                    <a:pt x="1018" y="576"/>
                  </a:lnTo>
                  <a:lnTo>
                    <a:pt x="1012" y="588"/>
                  </a:lnTo>
                  <a:lnTo>
                    <a:pt x="996" y="587"/>
                  </a:lnTo>
                  <a:lnTo>
                    <a:pt x="1012" y="566"/>
                  </a:lnTo>
                  <a:lnTo>
                    <a:pt x="1012" y="555"/>
                  </a:lnTo>
                  <a:lnTo>
                    <a:pt x="981" y="557"/>
                  </a:lnTo>
                  <a:lnTo>
                    <a:pt x="970" y="565"/>
                  </a:lnTo>
                  <a:lnTo>
                    <a:pt x="966" y="557"/>
                  </a:lnTo>
                  <a:lnTo>
                    <a:pt x="979" y="547"/>
                  </a:lnTo>
                  <a:lnTo>
                    <a:pt x="1004" y="537"/>
                  </a:lnTo>
                  <a:lnTo>
                    <a:pt x="1012" y="518"/>
                  </a:lnTo>
                  <a:lnTo>
                    <a:pt x="1020" y="529"/>
                  </a:lnTo>
                  <a:lnTo>
                    <a:pt x="1022" y="500"/>
                  </a:lnTo>
                  <a:lnTo>
                    <a:pt x="991" y="487"/>
                  </a:lnTo>
                  <a:lnTo>
                    <a:pt x="982" y="479"/>
                  </a:lnTo>
                  <a:lnTo>
                    <a:pt x="972" y="476"/>
                  </a:lnTo>
                  <a:lnTo>
                    <a:pt x="954" y="481"/>
                  </a:lnTo>
                  <a:lnTo>
                    <a:pt x="944" y="496"/>
                  </a:lnTo>
                  <a:lnTo>
                    <a:pt x="938" y="500"/>
                  </a:lnTo>
                  <a:lnTo>
                    <a:pt x="930" y="511"/>
                  </a:lnTo>
                  <a:lnTo>
                    <a:pt x="930" y="505"/>
                  </a:lnTo>
                  <a:lnTo>
                    <a:pt x="935" y="492"/>
                  </a:lnTo>
                  <a:lnTo>
                    <a:pt x="947" y="481"/>
                  </a:lnTo>
                  <a:lnTo>
                    <a:pt x="953" y="463"/>
                  </a:lnTo>
                  <a:lnTo>
                    <a:pt x="946" y="466"/>
                  </a:lnTo>
                  <a:lnTo>
                    <a:pt x="936" y="475"/>
                  </a:lnTo>
                  <a:lnTo>
                    <a:pt x="924" y="479"/>
                  </a:lnTo>
                  <a:lnTo>
                    <a:pt x="909" y="492"/>
                  </a:lnTo>
                  <a:lnTo>
                    <a:pt x="909" y="482"/>
                  </a:lnTo>
                  <a:lnTo>
                    <a:pt x="924" y="451"/>
                  </a:lnTo>
                  <a:lnTo>
                    <a:pt x="920" y="434"/>
                  </a:lnTo>
                  <a:lnTo>
                    <a:pt x="910" y="433"/>
                  </a:lnTo>
                  <a:lnTo>
                    <a:pt x="897" y="444"/>
                  </a:lnTo>
                  <a:lnTo>
                    <a:pt x="883" y="448"/>
                  </a:lnTo>
                  <a:lnTo>
                    <a:pt x="876" y="438"/>
                  </a:lnTo>
                  <a:lnTo>
                    <a:pt x="850" y="433"/>
                  </a:lnTo>
                  <a:lnTo>
                    <a:pt x="875" y="427"/>
                  </a:lnTo>
                  <a:lnTo>
                    <a:pt x="889" y="428"/>
                  </a:lnTo>
                  <a:lnTo>
                    <a:pt x="899" y="408"/>
                  </a:lnTo>
                  <a:lnTo>
                    <a:pt x="895" y="389"/>
                  </a:lnTo>
                  <a:lnTo>
                    <a:pt x="882" y="369"/>
                  </a:lnTo>
                  <a:lnTo>
                    <a:pt x="847" y="352"/>
                  </a:lnTo>
                  <a:lnTo>
                    <a:pt x="830" y="336"/>
                  </a:lnTo>
                  <a:lnTo>
                    <a:pt x="828" y="336"/>
                  </a:lnTo>
                  <a:lnTo>
                    <a:pt x="825" y="351"/>
                  </a:lnTo>
                  <a:lnTo>
                    <a:pt x="815" y="363"/>
                  </a:lnTo>
                  <a:lnTo>
                    <a:pt x="803" y="357"/>
                  </a:lnTo>
                  <a:lnTo>
                    <a:pt x="792" y="361"/>
                  </a:lnTo>
                  <a:lnTo>
                    <a:pt x="797" y="387"/>
                  </a:lnTo>
                  <a:lnTo>
                    <a:pt x="796" y="395"/>
                  </a:lnTo>
                  <a:lnTo>
                    <a:pt x="795" y="388"/>
                  </a:lnTo>
                  <a:lnTo>
                    <a:pt x="785" y="391"/>
                  </a:lnTo>
                  <a:lnTo>
                    <a:pt x="784" y="386"/>
                  </a:lnTo>
                  <a:lnTo>
                    <a:pt x="776" y="378"/>
                  </a:lnTo>
                  <a:lnTo>
                    <a:pt x="778" y="358"/>
                  </a:lnTo>
                  <a:lnTo>
                    <a:pt x="770" y="356"/>
                  </a:lnTo>
                  <a:lnTo>
                    <a:pt x="757" y="373"/>
                  </a:lnTo>
                  <a:lnTo>
                    <a:pt x="784" y="327"/>
                  </a:lnTo>
                  <a:lnTo>
                    <a:pt x="782" y="322"/>
                  </a:lnTo>
                  <a:lnTo>
                    <a:pt x="758" y="328"/>
                  </a:lnTo>
                  <a:lnTo>
                    <a:pt x="744" y="327"/>
                  </a:lnTo>
                  <a:lnTo>
                    <a:pt x="732" y="345"/>
                  </a:lnTo>
                  <a:lnTo>
                    <a:pt x="724" y="351"/>
                  </a:lnTo>
                  <a:lnTo>
                    <a:pt x="725" y="334"/>
                  </a:lnTo>
                  <a:lnTo>
                    <a:pt x="712" y="341"/>
                  </a:lnTo>
                  <a:lnTo>
                    <a:pt x="742" y="316"/>
                  </a:lnTo>
                  <a:lnTo>
                    <a:pt x="748" y="304"/>
                  </a:lnTo>
                  <a:lnTo>
                    <a:pt x="744" y="285"/>
                  </a:lnTo>
                  <a:lnTo>
                    <a:pt x="726" y="280"/>
                  </a:lnTo>
                  <a:lnTo>
                    <a:pt x="709" y="280"/>
                  </a:lnTo>
                  <a:lnTo>
                    <a:pt x="704" y="274"/>
                  </a:lnTo>
                  <a:lnTo>
                    <a:pt x="714" y="259"/>
                  </a:lnTo>
                  <a:lnTo>
                    <a:pt x="702" y="226"/>
                  </a:lnTo>
                  <a:lnTo>
                    <a:pt x="695" y="220"/>
                  </a:lnTo>
                  <a:lnTo>
                    <a:pt x="698" y="213"/>
                  </a:lnTo>
                  <a:lnTo>
                    <a:pt x="680" y="203"/>
                  </a:lnTo>
                  <a:lnTo>
                    <a:pt x="662" y="203"/>
                  </a:lnTo>
                  <a:lnTo>
                    <a:pt x="612" y="178"/>
                  </a:lnTo>
                  <a:lnTo>
                    <a:pt x="589" y="176"/>
                  </a:lnTo>
                  <a:lnTo>
                    <a:pt x="563" y="187"/>
                  </a:lnTo>
                  <a:lnTo>
                    <a:pt x="543" y="208"/>
                  </a:lnTo>
                  <a:lnTo>
                    <a:pt x="542" y="226"/>
                  </a:lnTo>
                  <a:lnTo>
                    <a:pt x="555" y="238"/>
                  </a:lnTo>
                  <a:lnTo>
                    <a:pt x="545" y="242"/>
                  </a:lnTo>
                  <a:lnTo>
                    <a:pt x="530" y="242"/>
                  </a:lnTo>
                  <a:lnTo>
                    <a:pt x="521" y="255"/>
                  </a:lnTo>
                  <a:lnTo>
                    <a:pt x="506" y="233"/>
                  </a:lnTo>
                  <a:lnTo>
                    <a:pt x="494" y="246"/>
                  </a:lnTo>
                  <a:lnTo>
                    <a:pt x="486" y="241"/>
                  </a:lnTo>
                  <a:lnTo>
                    <a:pt x="483" y="213"/>
                  </a:lnTo>
                  <a:lnTo>
                    <a:pt x="469" y="261"/>
                  </a:lnTo>
                  <a:lnTo>
                    <a:pt x="461" y="258"/>
                  </a:lnTo>
                  <a:lnTo>
                    <a:pt x="457" y="273"/>
                  </a:lnTo>
                  <a:lnTo>
                    <a:pt x="446" y="293"/>
                  </a:lnTo>
                  <a:lnTo>
                    <a:pt x="433" y="304"/>
                  </a:lnTo>
                  <a:lnTo>
                    <a:pt x="434" y="294"/>
                  </a:lnTo>
                  <a:lnTo>
                    <a:pt x="428" y="285"/>
                  </a:lnTo>
                  <a:lnTo>
                    <a:pt x="433" y="276"/>
                  </a:lnTo>
                  <a:lnTo>
                    <a:pt x="444" y="280"/>
                  </a:lnTo>
                  <a:lnTo>
                    <a:pt x="446" y="275"/>
                  </a:lnTo>
                  <a:lnTo>
                    <a:pt x="439" y="266"/>
                  </a:lnTo>
                  <a:lnTo>
                    <a:pt x="434" y="266"/>
                  </a:lnTo>
                  <a:lnTo>
                    <a:pt x="459" y="179"/>
                  </a:lnTo>
                  <a:lnTo>
                    <a:pt x="445" y="166"/>
                  </a:lnTo>
                  <a:lnTo>
                    <a:pt x="438" y="149"/>
                  </a:lnTo>
                  <a:lnTo>
                    <a:pt x="437" y="141"/>
                  </a:lnTo>
                  <a:lnTo>
                    <a:pt x="445" y="134"/>
                  </a:lnTo>
                  <a:lnTo>
                    <a:pt x="446" y="124"/>
                  </a:lnTo>
                  <a:lnTo>
                    <a:pt x="440" y="113"/>
                  </a:lnTo>
                  <a:lnTo>
                    <a:pt x="426" y="103"/>
                  </a:lnTo>
                  <a:lnTo>
                    <a:pt x="408" y="96"/>
                  </a:lnTo>
                  <a:lnTo>
                    <a:pt x="420" y="82"/>
                  </a:lnTo>
                  <a:lnTo>
                    <a:pt x="416" y="38"/>
                  </a:lnTo>
                  <a:lnTo>
                    <a:pt x="404" y="17"/>
                  </a:lnTo>
                  <a:lnTo>
                    <a:pt x="345" y="19"/>
                  </a:lnTo>
                  <a:lnTo>
                    <a:pt x="336" y="26"/>
                  </a:lnTo>
                  <a:lnTo>
                    <a:pt x="325" y="29"/>
                  </a:lnTo>
                  <a:lnTo>
                    <a:pt x="292" y="56"/>
                  </a:lnTo>
                  <a:lnTo>
                    <a:pt x="304" y="70"/>
                  </a:lnTo>
                  <a:lnTo>
                    <a:pt x="302" y="87"/>
                  </a:lnTo>
                  <a:lnTo>
                    <a:pt x="293" y="67"/>
                  </a:lnTo>
                  <a:lnTo>
                    <a:pt x="279" y="60"/>
                  </a:lnTo>
                  <a:lnTo>
                    <a:pt x="263" y="68"/>
                  </a:lnTo>
                  <a:lnTo>
                    <a:pt x="262" y="77"/>
                  </a:lnTo>
                  <a:lnTo>
                    <a:pt x="269" y="99"/>
                  </a:lnTo>
                  <a:lnTo>
                    <a:pt x="260" y="94"/>
                  </a:lnTo>
                  <a:lnTo>
                    <a:pt x="249" y="77"/>
                  </a:lnTo>
                  <a:lnTo>
                    <a:pt x="239" y="81"/>
                  </a:lnTo>
                  <a:lnTo>
                    <a:pt x="233" y="96"/>
                  </a:lnTo>
                  <a:lnTo>
                    <a:pt x="245" y="110"/>
                  </a:lnTo>
                  <a:lnTo>
                    <a:pt x="295" y="129"/>
                  </a:lnTo>
                  <a:lnTo>
                    <a:pt x="294" y="135"/>
                  </a:lnTo>
                  <a:lnTo>
                    <a:pt x="228" y="116"/>
                  </a:lnTo>
                  <a:lnTo>
                    <a:pt x="227" y="124"/>
                  </a:lnTo>
                  <a:lnTo>
                    <a:pt x="222" y="122"/>
                  </a:lnTo>
                  <a:lnTo>
                    <a:pt x="215" y="125"/>
                  </a:lnTo>
                  <a:lnTo>
                    <a:pt x="225" y="132"/>
                  </a:lnTo>
                  <a:lnTo>
                    <a:pt x="238" y="135"/>
                  </a:lnTo>
                  <a:lnTo>
                    <a:pt x="252" y="150"/>
                  </a:lnTo>
                  <a:lnTo>
                    <a:pt x="268" y="158"/>
                  </a:lnTo>
                  <a:lnTo>
                    <a:pt x="285" y="173"/>
                  </a:lnTo>
                  <a:lnTo>
                    <a:pt x="275" y="175"/>
                  </a:lnTo>
                  <a:lnTo>
                    <a:pt x="241" y="149"/>
                  </a:lnTo>
                  <a:lnTo>
                    <a:pt x="220" y="144"/>
                  </a:lnTo>
                  <a:lnTo>
                    <a:pt x="209" y="145"/>
                  </a:lnTo>
                  <a:lnTo>
                    <a:pt x="205" y="152"/>
                  </a:lnTo>
                  <a:lnTo>
                    <a:pt x="206" y="179"/>
                  </a:lnTo>
                  <a:lnTo>
                    <a:pt x="213" y="201"/>
                  </a:lnTo>
                  <a:lnTo>
                    <a:pt x="209" y="210"/>
                  </a:lnTo>
                  <a:lnTo>
                    <a:pt x="214" y="224"/>
                  </a:lnTo>
                  <a:lnTo>
                    <a:pt x="231" y="234"/>
                  </a:lnTo>
                  <a:lnTo>
                    <a:pt x="240" y="233"/>
                  </a:lnTo>
                  <a:lnTo>
                    <a:pt x="245" y="228"/>
                  </a:lnTo>
                  <a:lnTo>
                    <a:pt x="247" y="232"/>
                  </a:lnTo>
                  <a:lnTo>
                    <a:pt x="243" y="249"/>
                  </a:lnTo>
                  <a:lnTo>
                    <a:pt x="234" y="257"/>
                  </a:lnTo>
                  <a:lnTo>
                    <a:pt x="218" y="255"/>
                  </a:lnTo>
                  <a:lnTo>
                    <a:pt x="213" y="276"/>
                  </a:lnTo>
                  <a:lnTo>
                    <a:pt x="194" y="292"/>
                  </a:lnTo>
                  <a:lnTo>
                    <a:pt x="197" y="301"/>
                  </a:lnTo>
                  <a:lnTo>
                    <a:pt x="211" y="310"/>
                  </a:lnTo>
                  <a:lnTo>
                    <a:pt x="211" y="325"/>
                  </a:lnTo>
                  <a:lnTo>
                    <a:pt x="223" y="340"/>
                  </a:lnTo>
                  <a:lnTo>
                    <a:pt x="241" y="345"/>
                  </a:lnTo>
                  <a:lnTo>
                    <a:pt x="253" y="345"/>
                  </a:lnTo>
                  <a:lnTo>
                    <a:pt x="256" y="357"/>
                  </a:lnTo>
                  <a:lnTo>
                    <a:pt x="252" y="381"/>
                  </a:lnTo>
                  <a:lnTo>
                    <a:pt x="248" y="388"/>
                  </a:lnTo>
                  <a:lnTo>
                    <a:pt x="248" y="430"/>
                  </a:lnTo>
                  <a:lnTo>
                    <a:pt x="242" y="448"/>
                  </a:lnTo>
                  <a:lnTo>
                    <a:pt x="237" y="443"/>
                  </a:lnTo>
                  <a:lnTo>
                    <a:pt x="242" y="420"/>
                  </a:lnTo>
                  <a:lnTo>
                    <a:pt x="239" y="414"/>
                  </a:lnTo>
                  <a:lnTo>
                    <a:pt x="232" y="417"/>
                  </a:lnTo>
                  <a:lnTo>
                    <a:pt x="218" y="415"/>
                  </a:lnTo>
                  <a:lnTo>
                    <a:pt x="195" y="425"/>
                  </a:lnTo>
                  <a:lnTo>
                    <a:pt x="178" y="440"/>
                  </a:lnTo>
                  <a:lnTo>
                    <a:pt x="163" y="438"/>
                  </a:lnTo>
                  <a:lnTo>
                    <a:pt x="195" y="411"/>
                  </a:lnTo>
                  <a:lnTo>
                    <a:pt x="216" y="406"/>
                  </a:lnTo>
                  <a:lnTo>
                    <a:pt x="221" y="402"/>
                  </a:lnTo>
                  <a:lnTo>
                    <a:pt x="229" y="396"/>
                  </a:lnTo>
                  <a:lnTo>
                    <a:pt x="242" y="398"/>
                  </a:lnTo>
                  <a:lnTo>
                    <a:pt x="239" y="381"/>
                  </a:lnTo>
                  <a:lnTo>
                    <a:pt x="234" y="373"/>
                  </a:lnTo>
                  <a:lnTo>
                    <a:pt x="220" y="370"/>
                  </a:lnTo>
                  <a:lnTo>
                    <a:pt x="176" y="308"/>
                  </a:lnTo>
                  <a:lnTo>
                    <a:pt x="169" y="284"/>
                  </a:lnTo>
                  <a:lnTo>
                    <a:pt x="177" y="234"/>
                  </a:lnTo>
                  <a:lnTo>
                    <a:pt x="159" y="195"/>
                  </a:lnTo>
                  <a:lnTo>
                    <a:pt x="161" y="168"/>
                  </a:lnTo>
                  <a:lnTo>
                    <a:pt x="178" y="131"/>
                  </a:lnTo>
                  <a:lnTo>
                    <a:pt x="181" y="105"/>
                  </a:lnTo>
                  <a:lnTo>
                    <a:pt x="245" y="19"/>
                  </a:lnTo>
                  <a:lnTo>
                    <a:pt x="245" y="16"/>
                  </a:lnTo>
                  <a:lnTo>
                    <a:pt x="231" y="4"/>
                  </a:lnTo>
                  <a:lnTo>
                    <a:pt x="164" y="0"/>
                  </a:lnTo>
                  <a:lnTo>
                    <a:pt x="99" y="35"/>
                  </a:lnTo>
                  <a:lnTo>
                    <a:pt x="69" y="63"/>
                  </a:lnTo>
                  <a:lnTo>
                    <a:pt x="64" y="85"/>
                  </a:lnTo>
                  <a:lnTo>
                    <a:pt x="53" y="99"/>
                  </a:lnTo>
                  <a:lnTo>
                    <a:pt x="48" y="104"/>
                  </a:lnTo>
                  <a:lnTo>
                    <a:pt x="38" y="125"/>
                  </a:lnTo>
                  <a:lnTo>
                    <a:pt x="45" y="138"/>
                  </a:lnTo>
                  <a:lnTo>
                    <a:pt x="33" y="146"/>
                  </a:lnTo>
                  <a:lnTo>
                    <a:pt x="32" y="168"/>
                  </a:lnTo>
                  <a:lnTo>
                    <a:pt x="41" y="174"/>
                  </a:lnTo>
                  <a:lnTo>
                    <a:pt x="24" y="174"/>
                  </a:lnTo>
                  <a:lnTo>
                    <a:pt x="21" y="196"/>
                  </a:lnTo>
                  <a:lnTo>
                    <a:pt x="14" y="200"/>
                  </a:lnTo>
                  <a:lnTo>
                    <a:pt x="13" y="221"/>
                  </a:lnTo>
                  <a:lnTo>
                    <a:pt x="7" y="233"/>
                  </a:lnTo>
                  <a:lnTo>
                    <a:pt x="11" y="264"/>
                  </a:lnTo>
                  <a:lnTo>
                    <a:pt x="23" y="264"/>
                  </a:lnTo>
                  <a:lnTo>
                    <a:pt x="15" y="269"/>
                  </a:lnTo>
                  <a:lnTo>
                    <a:pt x="5" y="281"/>
                  </a:lnTo>
                  <a:lnTo>
                    <a:pt x="0" y="294"/>
                  </a:lnTo>
                  <a:lnTo>
                    <a:pt x="12" y="325"/>
                  </a:lnTo>
                  <a:lnTo>
                    <a:pt x="3" y="342"/>
                  </a:lnTo>
                  <a:lnTo>
                    <a:pt x="3" y="377"/>
                  </a:lnTo>
                  <a:lnTo>
                    <a:pt x="11" y="393"/>
                  </a:lnTo>
                  <a:lnTo>
                    <a:pt x="99" y="406"/>
                  </a:lnTo>
                  <a:lnTo>
                    <a:pt x="124" y="433"/>
                  </a:lnTo>
                  <a:lnTo>
                    <a:pt x="139" y="441"/>
                  </a:lnTo>
                  <a:lnTo>
                    <a:pt x="114" y="451"/>
                  </a:lnTo>
                  <a:lnTo>
                    <a:pt x="91" y="452"/>
                  </a:lnTo>
                  <a:lnTo>
                    <a:pt x="63" y="435"/>
                  </a:lnTo>
                  <a:lnTo>
                    <a:pt x="31" y="430"/>
                  </a:lnTo>
                  <a:lnTo>
                    <a:pt x="39" y="440"/>
                  </a:lnTo>
                  <a:lnTo>
                    <a:pt x="33" y="455"/>
                  </a:lnTo>
                  <a:lnTo>
                    <a:pt x="72" y="515"/>
                  </a:lnTo>
                  <a:lnTo>
                    <a:pt x="102" y="534"/>
                  </a:lnTo>
                  <a:lnTo>
                    <a:pt x="91" y="535"/>
                  </a:lnTo>
                  <a:lnTo>
                    <a:pt x="107" y="541"/>
                  </a:lnTo>
                  <a:lnTo>
                    <a:pt x="109" y="537"/>
                  </a:lnTo>
                  <a:lnTo>
                    <a:pt x="121" y="535"/>
                  </a:lnTo>
                  <a:lnTo>
                    <a:pt x="144" y="540"/>
                  </a:lnTo>
                  <a:lnTo>
                    <a:pt x="160" y="536"/>
                  </a:lnTo>
                  <a:lnTo>
                    <a:pt x="167" y="518"/>
                  </a:lnTo>
                  <a:lnTo>
                    <a:pt x="170" y="544"/>
                  </a:lnTo>
                  <a:lnTo>
                    <a:pt x="179" y="562"/>
                  </a:lnTo>
                  <a:lnTo>
                    <a:pt x="194" y="576"/>
                  </a:lnTo>
                  <a:lnTo>
                    <a:pt x="216" y="583"/>
                  </a:lnTo>
                  <a:lnTo>
                    <a:pt x="227" y="583"/>
                  </a:lnTo>
                  <a:lnTo>
                    <a:pt x="214" y="575"/>
                  </a:lnTo>
                  <a:lnTo>
                    <a:pt x="227" y="572"/>
                  </a:lnTo>
                  <a:lnTo>
                    <a:pt x="308" y="594"/>
                  </a:lnTo>
                  <a:lnTo>
                    <a:pt x="310" y="589"/>
                  </a:lnTo>
                  <a:lnTo>
                    <a:pt x="330" y="580"/>
                  </a:lnTo>
                  <a:lnTo>
                    <a:pt x="360" y="600"/>
                  </a:lnTo>
                  <a:lnTo>
                    <a:pt x="373" y="601"/>
                  </a:lnTo>
                  <a:lnTo>
                    <a:pt x="375" y="605"/>
                  </a:lnTo>
                  <a:lnTo>
                    <a:pt x="380" y="599"/>
                  </a:lnTo>
                  <a:lnTo>
                    <a:pt x="379" y="601"/>
                  </a:lnTo>
                  <a:lnTo>
                    <a:pt x="385" y="606"/>
                  </a:lnTo>
                  <a:lnTo>
                    <a:pt x="391" y="592"/>
                  </a:lnTo>
                  <a:lnTo>
                    <a:pt x="402" y="587"/>
                  </a:lnTo>
                  <a:lnTo>
                    <a:pt x="415" y="594"/>
                  </a:lnTo>
                  <a:lnTo>
                    <a:pt x="426" y="614"/>
                  </a:lnTo>
                  <a:lnTo>
                    <a:pt x="435" y="614"/>
                  </a:lnTo>
                  <a:lnTo>
                    <a:pt x="431" y="602"/>
                  </a:lnTo>
                  <a:lnTo>
                    <a:pt x="414" y="582"/>
                  </a:lnTo>
                  <a:lnTo>
                    <a:pt x="397" y="575"/>
                  </a:lnTo>
                  <a:lnTo>
                    <a:pt x="399" y="564"/>
                  </a:lnTo>
                  <a:lnTo>
                    <a:pt x="455" y="583"/>
                  </a:lnTo>
                  <a:lnTo>
                    <a:pt x="467" y="579"/>
                  </a:lnTo>
                  <a:lnTo>
                    <a:pt x="472" y="583"/>
                  </a:lnTo>
                  <a:lnTo>
                    <a:pt x="478" y="583"/>
                  </a:lnTo>
                  <a:lnTo>
                    <a:pt x="488" y="604"/>
                  </a:lnTo>
                  <a:lnTo>
                    <a:pt x="531" y="596"/>
                  </a:lnTo>
                  <a:lnTo>
                    <a:pt x="537" y="586"/>
                  </a:lnTo>
                  <a:lnTo>
                    <a:pt x="520" y="534"/>
                  </a:lnTo>
                  <a:lnTo>
                    <a:pt x="507" y="534"/>
                  </a:lnTo>
                  <a:lnTo>
                    <a:pt x="499" y="528"/>
                  </a:lnTo>
                  <a:lnTo>
                    <a:pt x="509" y="518"/>
                  </a:lnTo>
                  <a:lnTo>
                    <a:pt x="532" y="524"/>
                  </a:lnTo>
                  <a:lnTo>
                    <a:pt x="561" y="554"/>
                  </a:lnTo>
                  <a:lnTo>
                    <a:pt x="565" y="546"/>
                  </a:lnTo>
                  <a:lnTo>
                    <a:pt x="576" y="553"/>
                  </a:lnTo>
                  <a:lnTo>
                    <a:pt x="587" y="550"/>
                  </a:lnTo>
                  <a:lnTo>
                    <a:pt x="589" y="605"/>
                  </a:lnTo>
                  <a:lnTo>
                    <a:pt x="596" y="612"/>
                  </a:lnTo>
                  <a:lnTo>
                    <a:pt x="602" y="599"/>
                  </a:lnTo>
                  <a:lnTo>
                    <a:pt x="611" y="605"/>
                  </a:lnTo>
                  <a:lnTo>
                    <a:pt x="621" y="605"/>
                  </a:lnTo>
                  <a:lnTo>
                    <a:pt x="626" y="610"/>
                  </a:lnTo>
                  <a:lnTo>
                    <a:pt x="625" y="622"/>
                  </a:lnTo>
                  <a:lnTo>
                    <a:pt x="614" y="630"/>
                  </a:lnTo>
                  <a:lnTo>
                    <a:pt x="625" y="632"/>
                  </a:lnTo>
                  <a:lnTo>
                    <a:pt x="675" y="679"/>
                  </a:lnTo>
                  <a:lnTo>
                    <a:pt x="681" y="698"/>
                  </a:lnTo>
                  <a:lnTo>
                    <a:pt x="664" y="713"/>
                  </a:lnTo>
                  <a:lnTo>
                    <a:pt x="646" y="709"/>
                  </a:lnTo>
                  <a:lnTo>
                    <a:pt x="633" y="709"/>
                  </a:lnTo>
                  <a:lnTo>
                    <a:pt x="638" y="730"/>
                  </a:lnTo>
                  <a:lnTo>
                    <a:pt x="636" y="759"/>
                  </a:lnTo>
                  <a:lnTo>
                    <a:pt x="680" y="735"/>
                  </a:lnTo>
                  <a:lnTo>
                    <a:pt x="685" y="722"/>
                  </a:lnTo>
                  <a:lnTo>
                    <a:pt x="698" y="727"/>
                  </a:lnTo>
                  <a:lnTo>
                    <a:pt x="712" y="714"/>
                  </a:lnTo>
                  <a:lnTo>
                    <a:pt x="729" y="710"/>
                  </a:lnTo>
                  <a:lnTo>
                    <a:pt x="747" y="713"/>
                  </a:lnTo>
                  <a:lnTo>
                    <a:pt x="718" y="722"/>
                  </a:lnTo>
                  <a:lnTo>
                    <a:pt x="723" y="726"/>
                  </a:lnTo>
                  <a:lnTo>
                    <a:pt x="718" y="738"/>
                  </a:lnTo>
                  <a:lnTo>
                    <a:pt x="749" y="776"/>
                  </a:lnTo>
                  <a:lnTo>
                    <a:pt x="754" y="770"/>
                  </a:lnTo>
                  <a:lnTo>
                    <a:pt x="749" y="759"/>
                  </a:lnTo>
                  <a:lnTo>
                    <a:pt x="749" y="751"/>
                  </a:lnTo>
                  <a:lnTo>
                    <a:pt x="766" y="756"/>
                  </a:lnTo>
                  <a:lnTo>
                    <a:pt x="765" y="787"/>
                  </a:lnTo>
                  <a:lnTo>
                    <a:pt x="770" y="801"/>
                  </a:lnTo>
                  <a:lnTo>
                    <a:pt x="784" y="812"/>
                  </a:lnTo>
                  <a:lnTo>
                    <a:pt x="794" y="805"/>
                  </a:lnTo>
                  <a:lnTo>
                    <a:pt x="807" y="826"/>
                  </a:lnTo>
                  <a:lnTo>
                    <a:pt x="814" y="859"/>
                  </a:lnTo>
                  <a:lnTo>
                    <a:pt x="821" y="867"/>
                  </a:lnTo>
                  <a:lnTo>
                    <a:pt x="823" y="888"/>
                  </a:lnTo>
                  <a:lnTo>
                    <a:pt x="829" y="899"/>
                  </a:lnTo>
                  <a:lnTo>
                    <a:pt x="833" y="929"/>
                  </a:lnTo>
                  <a:lnTo>
                    <a:pt x="839" y="933"/>
                  </a:lnTo>
                  <a:lnTo>
                    <a:pt x="835" y="944"/>
                  </a:lnTo>
                  <a:lnTo>
                    <a:pt x="827" y="954"/>
                  </a:lnTo>
                  <a:lnTo>
                    <a:pt x="817" y="959"/>
                  </a:lnTo>
                  <a:lnTo>
                    <a:pt x="809" y="968"/>
                  </a:lnTo>
                  <a:lnTo>
                    <a:pt x="808" y="998"/>
                  </a:lnTo>
                  <a:lnTo>
                    <a:pt x="805" y="1002"/>
                  </a:lnTo>
                  <a:lnTo>
                    <a:pt x="792" y="1005"/>
                  </a:lnTo>
                  <a:lnTo>
                    <a:pt x="740" y="1064"/>
                  </a:lnTo>
                  <a:lnTo>
                    <a:pt x="742" y="1075"/>
                  </a:lnTo>
                  <a:lnTo>
                    <a:pt x="753" y="1093"/>
                  </a:lnTo>
                  <a:lnTo>
                    <a:pt x="768" y="1108"/>
                  </a:lnTo>
                  <a:lnTo>
                    <a:pt x="772" y="1122"/>
                  </a:lnTo>
                  <a:lnTo>
                    <a:pt x="779" y="1124"/>
                  </a:lnTo>
                  <a:lnTo>
                    <a:pt x="779" y="1146"/>
                  </a:lnTo>
                  <a:lnTo>
                    <a:pt x="763" y="1138"/>
                  </a:lnTo>
                  <a:lnTo>
                    <a:pt x="762" y="1143"/>
                  </a:lnTo>
                  <a:lnTo>
                    <a:pt x="751" y="1136"/>
                  </a:lnTo>
                  <a:lnTo>
                    <a:pt x="749" y="1143"/>
                  </a:lnTo>
                  <a:lnTo>
                    <a:pt x="740" y="1146"/>
                  </a:lnTo>
                  <a:lnTo>
                    <a:pt x="727" y="1154"/>
                  </a:lnTo>
                  <a:lnTo>
                    <a:pt x="706" y="1153"/>
                  </a:lnTo>
                  <a:lnTo>
                    <a:pt x="704" y="1166"/>
                  </a:lnTo>
                  <a:lnTo>
                    <a:pt x="697" y="1168"/>
                  </a:lnTo>
                  <a:lnTo>
                    <a:pt x="681" y="1159"/>
                  </a:lnTo>
                  <a:lnTo>
                    <a:pt x="656" y="1163"/>
                  </a:lnTo>
                  <a:lnTo>
                    <a:pt x="638" y="1155"/>
                  </a:lnTo>
                  <a:lnTo>
                    <a:pt x="628" y="1155"/>
                  </a:lnTo>
                  <a:lnTo>
                    <a:pt x="617" y="1152"/>
                  </a:lnTo>
                  <a:lnTo>
                    <a:pt x="611" y="1146"/>
                  </a:lnTo>
                  <a:lnTo>
                    <a:pt x="600" y="1147"/>
                  </a:lnTo>
                  <a:lnTo>
                    <a:pt x="608" y="1157"/>
                  </a:lnTo>
                  <a:lnTo>
                    <a:pt x="599" y="1156"/>
                  </a:lnTo>
                  <a:lnTo>
                    <a:pt x="600" y="1177"/>
                  </a:lnTo>
                  <a:lnTo>
                    <a:pt x="591" y="1181"/>
                  </a:lnTo>
                  <a:lnTo>
                    <a:pt x="575" y="1193"/>
                  </a:lnTo>
                  <a:lnTo>
                    <a:pt x="567" y="1206"/>
                  </a:lnTo>
                  <a:lnTo>
                    <a:pt x="566" y="1235"/>
                  </a:lnTo>
                  <a:lnTo>
                    <a:pt x="575" y="1253"/>
                  </a:lnTo>
                  <a:lnTo>
                    <a:pt x="584" y="1262"/>
                  </a:lnTo>
                  <a:lnTo>
                    <a:pt x="593" y="1262"/>
                  </a:lnTo>
                  <a:lnTo>
                    <a:pt x="603" y="1275"/>
                  </a:lnTo>
                  <a:lnTo>
                    <a:pt x="610" y="1273"/>
                  </a:lnTo>
                  <a:lnTo>
                    <a:pt x="628" y="1278"/>
                  </a:lnTo>
                  <a:lnTo>
                    <a:pt x="632" y="1282"/>
                  </a:lnTo>
                  <a:lnTo>
                    <a:pt x="635" y="1279"/>
                  </a:lnTo>
                  <a:lnTo>
                    <a:pt x="654" y="1274"/>
                  </a:lnTo>
                  <a:lnTo>
                    <a:pt x="651" y="1267"/>
                  </a:lnTo>
                  <a:lnTo>
                    <a:pt x="667" y="1265"/>
                  </a:lnTo>
                  <a:lnTo>
                    <a:pt x="672" y="1262"/>
                  </a:lnTo>
                  <a:lnTo>
                    <a:pt x="673" y="1254"/>
                  </a:lnTo>
                  <a:lnTo>
                    <a:pt x="669" y="1244"/>
                  </a:lnTo>
                  <a:lnTo>
                    <a:pt x="681" y="1240"/>
                  </a:lnTo>
                  <a:lnTo>
                    <a:pt x="692" y="1240"/>
                  </a:lnTo>
                  <a:lnTo>
                    <a:pt x="698" y="1249"/>
                  </a:lnTo>
                  <a:lnTo>
                    <a:pt x="700" y="1257"/>
                  </a:lnTo>
                  <a:lnTo>
                    <a:pt x="721" y="1258"/>
                  </a:lnTo>
                  <a:lnTo>
                    <a:pt x="730" y="1261"/>
                  </a:lnTo>
                  <a:lnTo>
                    <a:pt x="729" y="1252"/>
                  </a:lnTo>
                  <a:lnTo>
                    <a:pt x="735" y="1245"/>
                  </a:lnTo>
                  <a:lnTo>
                    <a:pt x="736" y="1251"/>
                  </a:lnTo>
                  <a:lnTo>
                    <a:pt x="729" y="1235"/>
                  </a:lnTo>
                  <a:lnTo>
                    <a:pt x="717" y="1232"/>
                  </a:lnTo>
                  <a:lnTo>
                    <a:pt x="717" y="1219"/>
                  </a:lnTo>
                  <a:lnTo>
                    <a:pt x="726" y="1216"/>
                  </a:lnTo>
                  <a:lnTo>
                    <a:pt x="731" y="1210"/>
                  </a:lnTo>
                  <a:lnTo>
                    <a:pt x="733" y="1229"/>
                  </a:lnTo>
                  <a:lnTo>
                    <a:pt x="739" y="1222"/>
                  </a:lnTo>
                  <a:lnTo>
                    <a:pt x="740" y="1230"/>
                  </a:lnTo>
                  <a:lnTo>
                    <a:pt x="748" y="1237"/>
                  </a:lnTo>
                  <a:lnTo>
                    <a:pt x="752" y="1233"/>
                  </a:lnTo>
                  <a:lnTo>
                    <a:pt x="760" y="1230"/>
                  </a:lnTo>
                  <a:lnTo>
                    <a:pt x="763" y="1232"/>
                  </a:lnTo>
                  <a:lnTo>
                    <a:pt x="772" y="1243"/>
                  </a:lnTo>
                  <a:lnTo>
                    <a:pt x="778" y="1237"/>
                  </a:lnTo>
                  <a:lnTo>
                    <a:pt x="785" y="1239"/>
                  </a:lnTo>
                  <a:lnTo>
                    <a:pt x="789" y="1247"/>
                  </a:lnTo>
                  <a:lnTo>
                    <a:pt x="787" y="1253"/>
                  </a:lnTo>
                  <a:lnTo>
                    <a:pt x="791" y="1272"/>
                  </a:lnTo>
                  <a:lnTo>
                    <a:pt x="796" y="1270"/>
                  </a:lnTo>
                  <a:lnTo>
                    <a:pt x="806" y="1283"/>
                  </a:lnTo>
                  <a:lnTo>
                    <a:pt x="808" y="1292"/>
                  </a:lnTo>
                  <a:lnTo>
                    <a:pt x="807" y="1298"/>
                  </a:lnTo>
                  <a:lnTo>
                    <a:pt x="809" y="1302"/>
                  </a:lnTo>
                  <a:lnTo>
                    <a:pt x="810" y="1310"/>
                  </a:lnTo>
                  <a:lnTo>
                    <a:pt x="817" y="1307"/>
                  </a:lnTo>
                  <a:lnTo>
                    <a:pt x="821" y="1310"/>
                  </a:lnTo>
                  <a:lnTo>
                    <a:pt x="827" y="1324"/>
                  </a:lnTo>
                  <a:lnTo>
                    <a:pt x="831" y="1326"/>
                  </a:lnTo>
                  <a:lnTo>
                    <a:pt x="838" y="1321"/>
                  </a:lnTo>
                  <a:lnTo>
                    <a:pt x="842" y="1323"/>
                  </a:lnTo>
                  <a:lnTo>
                    <a:pt x="842" y="1329"/>
                  </a:lnTo>
                  <a:lnTo>
                    <a:pt x="847" y="1337"/>
                  </a:lnTo>
                  <a:lnTo>
                    <a:pt x="854" y="1340"/>
                  </a:lnTo>
                  <a:lnTo>
                    <a:pt x="854" y="1332"/>
                  </a:lnTo>
                  <a:lnTo>
                    <a:pt x="859" y="1322"/>
                  </a:lnTo>
                  <a:lnTo>
                    <a:pt x="868" y="1335"/>
                  </a:lnTo>
                  <a:lnTo>
                    <a:pt x="875" y="1339"/>
                  </a:lnTo>
                  <a:lnTo>
                    <a:pt x="877" y="1346"/>
                  </a:lnTo>
                  <a:lnTo>
                    <a:pt x="888" y="1346"/>
                  </a:lnTo>
                  <a:lnTo>
                    <a:pt x="875" y="1361"/>
                  </a:lnTo>
                  <a:lnTo>
                    <a:pt x="862" y="1365"/>
                  </a:lnTo>
                  <a:lnTo>
                    <a:pt x="853" y="1352"/>
                  </a:lnTo>
                  <a:lnTo>
                    <a:pt x="871" y="1395"/>
                  </a:lnTo>
                  <a:lnTo>
                    <a:pt x="880" y="1398"/>
                  </a:lnTo>
                  <a:lnTo>
                    <a:pt x="890" y="1408"/>
                  </a:lnTo>
                  <a:lnTo>
                    <a:pt x="891" y="14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2" name="Freeform 1275"/>
            <p:cNvSpPr>
              <a:spLocks/>
            </p:cNvSpPr>
            <p:nvPr/>
          </p:nvSpPr>
          <p:spPr bwMode="auto">
            <a:xfrm>
              <a:off x="2509838" y="1714814"/>
              <a:ext cx="656481" cy="727981"/>
            </a:xfrm>
            <a:custGeom>
              <a:avLst/>
              <a:gdLst>
                <a:gd name="T0" fmla="*/ 1 w 1357"/>
                <a:gd name="T1" fmla="*/ 2 h 1524"/>
                <a:gd name="T2" fmla="*/ 1 w 1357"/>
                <a:gd name="T3" fmla="*/ 2 h 1524"/>
                <a:gd name="T4" fmla="*/ 2 w 1357"/>
                <a:gd name="T5" fmla="*/ 2 h 1524"/>
                <a:gd name="T6" fmla="*/ 1 w 1357"/>
                <a:gd name="T7" fmla="*/ 2 h 1524"/>
                <a:gd name="T8" fmla="*/ 1 w 1357"/>
                <a:gd name="T9" fmla="*/ 2 h 1524"/>
                <a:gd name="T10" fmla="*/ 2 w 1357"/>
                <a:gd name="T11" fmla="*/ 2 h 1524"/>
                <a:gd name="T12" fmla="*/ 2 w 1357"/>
                <a:gd name="T13" fmla="*/ 2 h 1524"/>
                <a:gd name="T14" fmla="*/ 2 w 1357"/>
                <a:gd name="T15" fmla="*/ 2 h 1524"/>
                <a:gd name="T16" fmla="*/ 2 w 1357"/>
                <a:gd name="T17" fmla="*/ 2 h 1524"/>
                <a:gd name="T18" fmla="*/ 2 w 1357"/>
                <a:gd name="T19" fmla="*/ 2 h 1524"/>
                <a:gd name="T20" fmla="*/ 1 w 1357"/>
                <a:gd name="T21" fmla="*/ 2 h 1524"/>
                <a:gd name="T22" fmla="*/ 1 w 1357"/>
                <a:gd name="T23" fmla="*/ 2 h 1524"/>
                <a:gd name="T24" fmla="*/ 1 w 1357"/>
                <a:gd name="T25" fmla="*/ 1 h 1524"/>
                <a:gd name="T26" fmla="*/ 2 w 1357"/>
                <a:gd name="T27" fmla="*/ 1 h 1524"/>
                <a:gd name="T28" fmla="*/ 2 w 1357"/>
                <a:gd name="T29" fmla="*/ 2 h 1524"/>
                <a:gd name="T30" fmla="*/ 2 w 1357"/>
                <a:gd name="T31" fmla="*/ 2 h 1524"/>
                <a:gd name="T32" fmla="*/ 2 w 1357"/>
                <a:gd name="T33" fmla="*/ 1 h 1524"/>
                <a:gd name="T34" fmla="*/ 2 w 1357"/>
                <a:gd name="T35" fmla="*/ 1 h 1524"/>
                <a:gd name="T36" fmla="*/ 2 w 1357"/>
                <a:gd name="T37" fmla="*/ 1 h 1524"/>
                <a:gd name="T38" fmla="*/ 2 w 1357"/>
                <a:gd name="T39" fmla="*/ 1 h 1524"/>
                <a:gd name="T40" fmla="*/ 2 w 1357"/>
                <a:gd name="T41" fmla="*/ 1 h 1524"/>
                <a:gd name="T42" fmla="*/ 1 w 1357"/>
                <a:gd name="T43" fmla="*/ 1 h 1524"/>
                <a:gd name="T44" fmla="*/ 2 w 1357"/>
                <a:gd name="T45" fmla="*/ 1 h 1524"/>
                <a:gd name="T46" fmla="*/ 1 w 1357"/>
                <a:gd name="T47" fmla="*/ 1 h 1524"/>
                <a:gd name="T48" fmla="*/ 1 w 1357"/>
                <a:gd name="T49" fmla="*/ 1 h 1524"/>
                <a:gd name="T50" fmla="*/ 1 w 1357"/>
                <a:gd name="T51" fmla="*/ 1 h 1524"/>
                <a:gd name="T52" fmla="*/ 1 w 1357"/>
                <a:gd name="T53" fmla="*/ 1 h 1524"/>
                <a:gd name="T54" fmla="*/ 1 w 1357"/>
                <a:gd name="T55" fmla="*/ 1 h 1524"/>
                <a:gd name="T56" fmla="*/ 1 w 1357"/>
                <a:gd name="T57" fmla="*/ 0 h 1524"/>
                <a:gd name="T58" fmla="*/ 1 w 1357"/>
                <a:gd name="T59" fmla="*/ 1 h 1524"/>
                <a:gd name="T60" fmla="*/ 1 w 1357"/>
                <a:gd name="T61" fmla="*/ 0 h 1524"/>
                <a:gd name="T62" fmla="*/ 1 w 1357"/>
                <a:gd name="T63" fmla="*/ 0 h 1524"/>
                <a:gd name="T64" fmla="*/ 1 w 1357"/>
                <a:gd name="T65" fmla="*/ 0 h 1524"/>
                <a:gd name="T66" fmla="*/ 1 w 1357"/>
                <a:gd name="T67" fmla="*/ 0 h 1524"/>
                <a:gd name="T68" fmla="*/ 1 w 1357"/>
                <a:gd name="T69" fmla="*/ 0 h 1524"/>
                <a:gd name="T70" fmla="*/ 0 w 1357"/>
                <a:gd name="T71" fmla="*/ 0 h 1524"/>
                <a:gd name="T72" fmla="*/ 0 w 1357"/>
                <a:gd name="T73" fmla="*/ 0 h 1524"/>
                <a:gd name="T74" fmla="*/ 0 w 1357"/>
                <a:gd name="T75" fmla="*/ 0 h 1524"/>
                <a:gd name="T76" fmla="*/ 0 w 1357"/>
                <a:gd name="T77" fmla="*/ 0 h 1524"/>
                <a:gd name="T78" fmla="*/ 0 w 1357"/>
                <a:gd name="T79" fmla="*/ 1 h 1524"/>
                <a:gd name="T80" fmla="*/ 0 w 1357"/>
                <a:gd name="T81" fmla="*/ 1 h 1524"/>
                <a:gd name="T82" fmla="*/ 0 w 1357"/>
                <a:gd name="T83" fmla="*/ 0 h 1524"/>
                <a:gd name="T84" fmla="*/ 0 w 1357"/>
                <a:gd name="T85" fmla="*/ 0 h 1524"/>
                <a:gd name="T86" fmla="*/ 0 w 1357"/>
                <a:gd name="T87" fmla="*/ 0 h 1524"/>
                <a:gd name="T88" fmla="*/ 0 w 1357"/>
                <a:gd name="T89" fmla="*/ 1 h 1524"/>
                <a:gd name="T90" fmla="*/ 0 w 1357"/>
                <a:gd name="T91" fmla="*/ 1 h 1524"/>
                <a:gd name="T92" fmla="*/ 0 w 1357"/>
                <a:gd name="T93" fmla="*/ 1 h 1524"/>
                <a:gd name="T94" fmla="*/ 1 w 1357"/>
                <a:gd name="T95" fmla="*/ 1 h 1524"/>
                <a:gd name="T96" fmla="*/ 1 w 1357"/>
                <a:gd name="T97" fmla="*/ 1 h 1524"/>
                <a:gd name="T98" fmla="*/ 1 w 1357"/>
                <a:gd name="T99" fmla="*/ 1 h 1524"/>
                <a:gd name="T100" fmla="*/ 1 w 1357"/>
                <a:gd name="T101" fmla="*/ 1 h 1524"/>
                <a:gd name="T102" fmla="*/ 1 w 1357"/>
                <a:gd name="T103" fmla="*/ 1 h 1524"/>
                <a:gd name="T104" fmla="*/ 1 w 1357"/>
                <a:gd name="T105" fmla="*/ 1 h 1524"/>
                <a:gd name="T106" fmla="*/ 1 w 1357"/>
                <a:gd name="T107" fmla="*/ 1 h 1524"/>
                <a:gd name="T108" fmla="*/ 1 w 1357"/>
                <a:gd name="T109" fmla="*/ 2 h 1524"/>
                <a:gd name="T110" fmla="*/ 1 w 1357"/>
                <a:gd name="T111" fmla="*/ 2 h 1524"/>
                <a:gd name="T112" fmla="*/ 1 w 1357"/>
                <a:gd name="T113" fmla="*/ 2 h 1524"/>
                <a:gd name="T114" fmla="*/ 1 w 1357"/>
                <a:gd name="T115" fmla="*/ 2 h 1524"/>
                <a:gd name="T116" fmla="*/ 1 w 1357"/>
                <a:gd name="T117" fmla="*/ 2 h 1524"/>
                <a:gd name="T118" fmla="*/ 1 w 1357"/>
                <a:gd name="T119" fmla="*/ 2 h 1524"/>
                <a:gd name="T120" fmla="*/ 1 w 1357"/>
                <a:gd name="T121" fmla="*/ 2 h 1524"/>
                <a:gd name="T122" fmla="*/ 1 w 1357"/>
                <a:gd name="T123" fmla="*/ 2 h 1524"/>
                <a:gd name="T124" fmla="*/ 1 w 1357"/>
                <a:gd name="T125" fmla="*/ 2 h 1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7"/>
                <a:gd name="T190" fmla="*/ 0 h 1524"/>
                <a:gd name="T191" fmla="*/ 1357 w 1357"/>
                <a:gd name="T192" fmla="*/ 1524 h 1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7" h="1524">
                  <a:moveTo>
                    <a:pt x="891" y="1411"/>
                  </a:moveTo>
                  <a:lnTo>
                    <a:pt x="919" y="1421"/>
                  </a:lnTo>
                  <a:lnTo>
                    <a:pt x="921" y="1427"/>
                  </a:lnTo>
                  <a:lnTo>
                    <a:pt x="927" y="1427"/>
                  </a:lnTo>
                  <a:lnTo>
                    <a:pt x="937" y="1434"/>
                  </a:lnTo>
                  <a:lnTo>
                    <a:pt x="946" y="1429"/>
                  </a:lnTo>
                  <a:lnTo>
                    <a:pt x="952" y="1418"/>
                  </a:lnTo>
                  <a:lnTo>
                    <a:pt x="954" y="1421"/>
                  </a:lnTo>
                  <a:lnTo>
                    <a:pt x="952" y="1433"/>
                  </a:lnTo>
                  <a:lnTo>
                    <a:pt x="960" y="1437"/>
                  </a:lnTo>
                  <a:lnTo>
                    <a:pt x="963" y="1430"/>
                  </a:lnTo>
                  <a:lnTo>
                    <a:pt x="971" y="1432"/>
                  </a:lnTo>
                  <a:lnTo>
                    <a:pt x="977" y="1429"/>
                  </a:lnTo>
                  <a:lnTo>
                    <a:pt x="974" y="1438"/>
                  </a:lnTo>
                  <a:lnTo>
                    <a:pt x="978" y="1447"/>
                  </a:lnTo>
                  <a:lnTo>
                    <a:pt x="983" y="1447"/>
                  </a:lnTo>
                  <a:lnTo>
                    <a:pt x="986" y="1451"/>
                  </a:lnTo>
                  <a:lnTo>
                    <a:pt x="987" y="1459"/>
                  </a:lnTo>
                  <a:lnTo>
                    <a:pt x="996" y="1470"/>
                  </a:lnTo>
                  <a:lnTo>
                    <a:pt x="1004" y="1474"/>
                  </a:lnTo>
                  <a:lnTo>
                    <a:pt x="1008" y="1464"/>
                  </a:lnTo>
                  <a:lnTo>
                    <a:pt x="1008" y="1474"/>
                  </a:lnTo>
                  <a:lnTo>
                    <a:pt x="1015" y="1476"/>
                  </a:lnTo>
                  <a:lnTo>
                    <a:pt x="1018" y="1483"/>
                  </a:lnTo>
                  <a:lnTo>
                    <a:pt x="1028" y="1487"/>
                  </a:lnTo>
                  <a:lnTo>
                    <a:pt x="1035" y="1485"/>
                  </a:lnTo>
                  <a:lnTo>
                    <a:pt x="1042" y="1491"/>
                  </a:lnTo>
                  <a:lnTo>
                    <a:pt x="1060" y="1491"/>
                  </a:lnTo>
                  <a:lnTo>
                    <a:pt x="1064" y="1499"/>
                  </a:lnTo>
                  <a:lnTo>
                    <a:pt x="1072" y="1506"/>
                  </a:lnTo>
                  <a:lnTo>
                    <a:pt x="1077" y="1508"/>
                  </a:lnTo>
                  <a:lnTo>
                    <a:pt x="1089" y="1507"/>
                  </a:lnTo>
                  <a:lnTo>
                    <a:pt x="1099" y="1500"/>
                  </a:lnTo>
                  <a:lnTo>
                    <a:pt x="1122" y="1524"/>
                  </a:lnTo>
                  <a:lnTo>
                    <a:pt x="1138" y="1522"/>
                  </a:lnTo>
                  <a:lnTo>
                    <a:pt x="1136" y="1515"/>
                  </a:lnTo>
                  <a:lnTo>
                    <a:pt x="1130" y="1508"/>
                  </a:lnTo>
                  <a:lnTo>
                    <a:pt x="1130" y="1503"/>
                  </a:lnTo>
                  <a:lnTo>
                    <a:pt x="1134" y="1498"/>
                  </a:lnTo>
                  <a:lnTo>
                    <a:pt x="1135" y="1487"/>
                  </a:lnTo>
                  <a:lnTo>
                    <a:pt x="1132" y="1480"/>
                  </a:lnTo>
                  <a:lnTo>
                    <a:pt x="1097" y="1443"/>
                  </a:lnTo>
                  <a:lnTo>
                    <a:pt x="1090" y="1439"/>
                  </a:lnTo>
                  <a:lnTo>
                    <a:pt x="1076" y="1427"/>
                  </a:lnTo>
                  <a:lnTo>
                    <a:pt x="1072" y="1417"/>
                  </a:lnTo>
                  <a:lnTo>
                    <a:pt x="1060" y="1410"/>
                  </a:lnTo>
                  <a:lnTo>
                    <a:pt x="1060" y="1399"/>
                  </a:lnTo>
                  <a:lnTo>
                    <a:pt x="1052" y="1401"/>
                  </a:lnTo>
                  <a:lnTo>
                    <a:pt x="1048" y="1391"/>
                  </a:lnTo>
                  <a:lnTo>
                    <a:pt x="1044" y="1387"/>
                  </a:lnTo>
                  <a:lnTo>
                    <a:pt x="1041" y="1390"/>
                  </a:lnTo>
                  <a:lnTo>
                    <a:pt x="1002" y="1333"/>
                  </a:lnTo>
                  <a:lnTo>
                    <a:pt x="1014" y="1330"/>
                  </a:lnTo>
                  <a:lnTo>
                    <a:pt x="1044" y="1361"/>
                  </a:lnTo>
                  <a:lnTo>
                    <a:pt x="1056" y="1363"/>
                  </a:lnTo>
                  <a:lnTo>
                    <a:pt x="1053" y="1352"/>
                  </a:lnTo>
                  <a:lnTo>
                    <a:pt x="1061" y="1350"/>
                  </a:lnTo>
                  <a:lnTo>
                    <a:pt x="1081" y="1381"/>
                  </a:lnTo>
                  <a:lnTo>
                    <a:pt x="1089" y="1386"/>
                  </a:lnTo>
                  <a:lnTo>
                    <a:pt x="1099" y="1387"/>
                  </a:lnTo>
                  <a:lnTo>
                    <a:pt x="1105" y="1406"/>
                  </a:lnTo>
                  <a:lnTo>
                    <a:pt x="1131" y="1406"/>
                  </a:lnTo>
                  <a:lnTo>
                    <a:pt x="1143" y="1421"/>
                  </a:lnTo>
                  <a:lnTo>
                    <a:pt x="1146" y="1413"/>
                  </a:lnTo>
                  <a:lnTo>
                    <a:pt x="1152" y="1417"/>
                  </a:lnTo>
                  <a:lnTo>
                    <a:pt x="1159" y="1420"/>
                  </a:lnTo>
                  <a:lnTo>
                    <a:pt x="1164" y="1413"/>
                  </a:lnTo>
                  <a:lnTo>
                    <a:pt x="1167" y="1415"/>
                  </a:lnTo>
                  <a:lnTo>
                    <a:pt x="1169" y="1420"/>
                  </a:lnTo>
                  <a:lnTo>
                    <a:pt x="1174" y="1430"/>
                  </a:lnTo>
                  <a:lnTo>
                    <a:pt x="1181" y="1426"/>
                  </a:lnTo>
                  <a:lnTo>
                    <a:pt x="1181" y="1431"/>
                  </a:lnTo>
                  <a:lnTo>
                    <a:pt x="1177" y="1444"/>
                  </a:lnTo>
                  <a:lnTo>
                    <a:pt x="1187" y="1449"/>
                  </a:lnTo>
                  <a:lnTo>
                    <a:pt x="1191" y="1457"/>
                  </a:lnTo>
                  <a:lnTo>
                    <a:pt x="1197" y="1455"/>
                  </a:lnTo>
                  <a:lnTo>
                    <a:pt x="1185" y="1421"/>
                  </a:lnTo>
                  <a:lnTo>
                    <a:pt x="1189" y="1416"/>
                  </a:lnTo>
                  <a:lnTo>
                    <a:pt x="1196" y="1417"/>
                  </a:lnTo>
                  <a:lnTo>
                    <a:pt x="1202" y="1424"/>
                  </a:lnTo>
                  <a:lnTo>
                    <a:pt x="1211" y="1427"/>
                  </a:lnTo>
                  <a:lnTo>
                    <a:pt x="1213" y="1420"/>
                  </a:lnTo>
                  <a:lnTo>
                    <a:pt x="1212" y="1415"/>
                  </a:lnTo>
                  <a:lnTo>
                    <a:pt x="1208" y="1413"/>
                  </a:lnTo>
                  <a:lnTo>
                    <a:pt x="1208" y="1411"/>
                  </a:lnTo>
                  <a:lnTo>
                    <a:pt x="1205" y="1408"/>
                  </a:lnTo>
                  <a:lnTo>
                    <a:pt x="1196" y="1409"/>
                  </a:lnTo>
                  <a:lnTo>
                    <a:pt x="1185" y="1383"/>
                  </a:lnTo>
                  <a:lnTo>
                    <a:pt x="1188" y="1362"/>
                  </a:lnTo>
                  <a:lnTo>
                    <a:pt x="1208" y="1381"/>
                  </a:lnTo>
                  <a:lnTo>
                    <a:pt x="1209" y="1377"/>
                  </a:lnTo>
                  <a:lnTo>
                    <a:pt x="1206" y="1365"/>
                  </a:lnTo>
                  <a:lnTo>
                    <a:pt x="1210" y="1362"/>
                  </a:lnTo>
                  <a:lnTo>
                    <a:pt x="1212" y="1337"/>
                  </a:lnTo>
                  <a:lnTo>
                    <a:pt x="1207" y="1326"/>
                  </a:lnTo>
                  <a:lnTo>
                    <a:pt x="1204" y="1303"/>
                  </a:lnTo>
                  <a:lnTo>
                    <a:pt x="1192" y="1302"/>
                  </a:lnTo>
                  <a:lnTo>
                    <a:pt x="1175" y="1289"/>
                  </a:lnTo>
                  <a:lnTo>
                    <a:pt x="1174" y="1273"/>
                  </a:lnTo>
                  <a:lnTo>
                    <a:pt x="1184" y="1270"/>
                  </a:lnTo>
                  <a:lnTo>
                    <a:pt x="1188" y="1255"/>
                  </a:lnTo>
                  <a:lnTo>
                    <a:pt x="1185" y="1242"/>
                  </a:lnTo>
                  <a:lnTo>
                    <a:pt x="1175" y="1245"/>
                  </a:lnTo>
                  <a:lnTo>
                    <a:pt x="1175" y="1238"/>
                  </a:lnTo>
                  <a:lnTo>
                    <a:pt x="1173" y="1232"/>
                  </a:lnTo>
                  <a:lnTo>
                    <a:pt x="1170" y="1228"/>
                  </a:lnTo>
                  <a:lnTo>
                    <a:pt x="1156" y="1240"/>
                  </a:lnTo>
                  <a:lnTo>
                    <a:pt x="1154" y="1211"/>
                  </a:lnTo>
                  <a:lnTo>
                    <a:pt x="1143" y="1210"/>
                  </a:lnTo>
                  <a:lnTo>
                    <a:pt x="1129" y="1222"/>
                  </a:lnTo>
                  <a:lnTo>
                    <a:pt x="1123" y="1218"/>
                  </a:lnTo>
                  <a:lnTo>
                    <a:pt x="1134" y="1203"/>
                  </a:lnTo>
                  <a:lnTo>
                    <a:pt x="1126" y="1204"/>
                  </a:lnTo>
                  <a:lnTo>
                    <a:pt x="1116" y="1201"/>
                  </a:lnTo>
                  <a:lnTo>
                    <a:pt x="1109" y="1203"/>
                  </a:lnTo>
                  <a:lnTo>
                    <a:pt x="1106" y="1218"/>
                  </a:lnTo>
                  <a:lnTo>
                    <a:pt x="1092" y="1175"/>
                  </a:lnTo>
                  <a:lnTo>
                    <a:pt x="1079" y="1171"/>
                  </a:lnTo>
                  <a:lnTo>
                    <a:pt x="1081" y="1167"/>
                  </a:lnTo>
                  <a:lnTo>
                    <a:pt x="1084" y="1161"/>
                  </a:lnTo>
                  <a:lnTo>
                    <a:pt x="1078" y="1154"/>
                  </a:lnTo>
                  <a:lnTo>
                    <a:pt x="1084" y="1151"/>
                  </a:lnTo>
                  <a:lnTo>
                    <a:pt x="1076" y="1143"/>
                  </a:lnTo>
                  <a:lnTo>
                    <a:pt x="1074" y="1135"/>
                  </a:lnTo>
                  <a:lnTo>
                    <a:pt x="1078" y="1128"/>
                  </a:lnTo>
                  <a:lnTo>
                    <a:pt x="1065" y="1122"/>
                  </a:lnTo>
                  <a:lnTo>
                    <a:pt x="1049" y="1131"/>
                  </a:lnTo>
                  <a:lnTo>
                    <a:pt x="1048" y="1127"/>
                  </a:lnTo>
                  <a:lnTo>
                    <a:pt x="1052" y="1113"/>
                  </a:lnTo>
                  <a:lnTo>
                    <a:pt x="1049" y="1097"/>
                  </a:lnTo>
                  <a:lnTo>
                    <a:pt x="1055" y="1095"/>
                  </a:lnTo>
                  <a:lnTo>
                    <a:pt x="1060" y="1097"/>
                  </a:lnTo>
                  <a:lnTo>
                    <a:pt x="1074" y="1090"/>
                  </a:lnTo>
                  <a:lnTo>
                    <a:pt x="1085" y="1090"/>
                  </a:lnTo>
                  <a:lnTo>
                    <a:pt x="1078" y="1075"/>
                  </a:lnTo>
                  <a:lnTo>
                    <a:pt x="1066" y="1063"/>
                  </a:lnTo>
                  <a:lnTo>
                    <a:pt x="1050" y="1059"/>
                  </a:lnTo>
                  <a:lnTo>
                    <a:pt x="1043" y="1053"/>
                  </a:lnTo>
                  <a:lnTo>
                    <a:pt x="1037" y="1038"/>
                  </a:lnTo>
                  <a:lnTo>
                    <a:pt x="1053" y="1039"/>
                  </a:lnTo>
                  <a:lnTo>
                    <a:pt x="1049" y="1030"/>
                  </a:lnTo>
                  <a:lnTo>
                    <a:pt x="1056" y="1029"/>
                  </a:lnTo>
                  <a:lnTo>
                    <a:pt x="1076" y="1048"/>
                  </a:lnTo>
                  <a:lnTo>
                    <a:pt x="1082" y="1048"/>
                  </a:lnTo>
                  <a:lnTo>
                    <a:pt x="1074" y="1031"/>
                  </a:lnTo>
                  <a:lnTo>
                    <a:pt x="1083" y="1032"/>
                  </a:lnTo>
                  <a:lnTo>
                    <a:pt x="1070" y="1022"/>
                  </a:lnTo>
                  <a:lnTo>
                    <a:pt x="1076" y="1013"/>
                  </a:lnTo>
                  <a:lnTo>
                    <a:pt x="1086" y="1022"/>
                  </a:lnTo>
                  <a:lnTo>
                    <a:pt x="1096" y="1023"/>
                  </a:lnTo>
                  <a:lnTo>
                    <a:pt x="1097" y="1038"/>
                  </a:lnTo>
                  <a:lnTo>
                    <a:pt x="1093" y="1045"/>
                  </a:lnTo>
                  <a:lnTo>
                    <a:pt x="1106" y="1048"/>
                  </a:lnTo>
                  <a:lnTo>
                    <a:pt x="1141" y="1071"/>
                  </a:lnTo>
                  <a:lnTo>
                    <a:pt x="1144" y="1090"/>
                  </a:lnTo>
                  <a:lnTo>
                    <a:pt x="1159" y="1090"/>
                  </a:lnTo>
                  <a:lnTo>
                    <a:pt x="1170" y="1084"/>
                  </a:lnTo>
                  <a:lnTo>
                    <a:pt x="1166" y="1099"/>
                  </a:lnTo>
                  <a:lnTo>
                    <a:pt x="1173" y="1126"/>
                  </a:lnTo>
                  <a:lnTo>
                    <a:pt x="1189" y="1149"/>
                  </a:lnTo>
                  <a:lnTo>
                    <a:pt x="1202" y="1141"/>
                  </a:lnTo>
                  <a:lnTo>
                    <a:pt x="1205" y="1150"/>
                  </a:lnTo>
                  <a:lnTo>
                    <a:pt x="1197" y="1164"/>
                  </a:lnTo>
                  <a:lnTo>
                    <a:pt x="1207" y="1177"/>
                  </a:lnTo>
                  <a:lnTo>
                    <a:pt x="1222" y="1169"/>
                  </a:lnTo>
                  <a:lnTo>
                    <a:pt x="1228" y="1190"/>
                  </a:lnTo>
                  <a:lnTo>
                    <a:pt x="1239" y="1183"/>
                  </a:lnTo>
                  <a:lnTo>
                    <a:pt x="1246" y="1203"/>
                  </a:lnTo>
                  <a:lnTo>
                    <a:pt x="1252" y="1207"/>
                  </a:lnTo>
                  <a:lnTo>
                    <a:pt x="1262" y="1165"/>
                  </a:lnTo>
                  <a:lnTo>
                    <a:pt x="1269" y="1164"/>
                  </a:lnTo>
                  <a:lnTo>
                    <a:pt x="1260" y="1123"/>
                  </a:lnTo>
                  <a:lnTo>
                    <a:pt x="1260" y="1112"/>
                  </a:lnTo>
                  <a:lnTo>
                    <a:pt x="1280" y="1130"/>
                  </a:lnTo>
                  <a:lnTo>
                    <a:pt x="1294" y="1132"/>
                  </a:lnTo>
                  <a:lnTo>
                    <a:pt x="1298" y="1113"/>
                  </a:lnTo>
                  <a:lnTo>
                    <a:pt x="1308" y="1109"/>
                  </a:lnTo>
                  <a:lnTo>
                    <a:pt x="1308" y="1087"/>
                  </a:lnTo>
                  <a:lnTo>
                    <a:pt x="1323" y="1082"/>
                  </a:lnTo>
                  <a:lnTo>
                    <a:pt x="1317" y="1071"/>
                  </a:lnTo>
                  <a:lnTo>
                    <a:pt x="1298" y="1075"/>
                  </a:lnTo>
                  <a:lnTo>
                    <a:pt x="1300" y="1063"/>
                  </a:lnTo>
                  <a:lnTo>
                    <a:pt x="1311" y="1064"/>
                  </a:lnTo>
                  <a:lnTo>
                    <a:pt x="1313" y="1052"/>
                  </a:lnTo>
                  <a:lnTo>
                    <a:pt x="1299" y="1048"/>
                  </a:lnTo>
                  <a:lnTo>
                    <a:pt x="1310" y="1043"/>
                  </a:lnTo>
                  <a:lnTo>
                    <a:pt x="1330" y="1056"/>
                  </a:lnTo>
                  <a:lnTo>
                    <a:pt x="1341" y="1056"/>
                  </a:lnTo>
                  <a:lnTo>
                    <a:pt x="1347" y="1048"/>
                  </a:lnTo>
                  <a:lnTo>
                    <a:pt x="1337" y="1038"/>
                  </a:lnTo>
                  <a:lnTo>
                    <a:pt x="1343" y="1025"/>
                  </a:lnTo>
                  <a:lnTo>
                    <a:pt x="1352" y="1022"/>
                  </a:lnTo>
                  <a:lnTo>
                    <a:pt x="1357" y="1012"/>
                  </a:lnTo>
                  <a:lnTo>
                    <a:pt x="1351" y="997"/>
                  </a:lnTo>
                  <a:lnTo>
                    <a:pt x="1335" y="980"/>
                  </a:lnTo>
                  <a:lnTo>
                    <a:pt x="1325" y="976"/>
                  </a:lnTo>
                  <a:lnTo>
                    <a:pt x="1319" y="969"/>
                  </a:lnTo>
                  <a:lnTo>
                    <a:pt x="1308" y="971"/>
                  </a:lnTo>
                  <a:lnTo>
                    <a:pt x="1299" y="968"/>
                  </a:lnTo>
                  <a:lnTo>
                    <a:pt x="1285" y="970"/>
                  </a:lnTo>
                  <a:lnTo>
                    <a:pt x="1266" y="979"/>
                  </a:lnTo>
                  <a:lnTo>
                    <a:pt x="1271" y="953"/>
                  </a:lnTo>
                  <a:lnTo>
                    <a:pt x="1280" y="941"/>
                  </a:lnTo>
                  <a:lnTo>
                    <a:pt x="1279" y="933"/>
                  </a:lnTo>
                  <a:lnTo>
                    <a:pt x="1269" y="932"/>
                  </a:lnTo>
                  <a:lnTo>
                    <a:pt x="1263" y="937"/>
                  </a:lnTo>
                  <a:lnTo>
                    <a:pt x="1236" y="942"/>
                  </a:lnTo>
                  <a:lnTo>
                    <a:pt x="1224" y="941"/>
                  </a:lnTo>
                  <a:lnTo>
                    <a:pt x="1231" y="934"/>
                  </a:lnTo>
                  <a:lnTo>
                    <a:pt x="1222" y="932"/>
                  </a:lnTo>
                  <a:lnTo>
                    <a:pt x="1226" y="926"/>
                  </a:lnTo>
                  <a:lnTo>
                    <a:pt x="1236" y="925"/>
                  </a:lnTo>
                  <a:lnTo>
                    <a:pt x="1236" y="917"/>
                  </a:lnTo>
                  <a:lnTo>
                    <a:pt x="1216" y="875"/>
                  </a:lnTo>
                  <a:lnTo>
                    <a:pt x="1204" y="866"/>
                  </a:lnTo>
                  <a:lnTo>
                    <a:pt x="1184" y="870"/>
                  </a:lnTo>
                  <a:lnTo>
                    <a:pt x="1180" y="865"/>
                  </a:lnTo>
                  <a:lnTo>
                    <a:pt x="1182" y="855"/>
                  </a:lnTo>
                  <a:lnTo>
                    <a:pt x="1187" y="851"/>
                  </a:lnTo>
                  <a:lnTo>
                    <a:pt x="1188" y="838"/>
                  </a:lnTo>
                  <a:lnTo>
                    <a:pt x="1153" y="844"/>
                  </a:lnTo>
                  <a:lnTo>
                    <a:pt x="1141" y="856"/>
                  </a:lnTo>
                  <a:lnTo>
                    <a:pt x="1136" y="847"/>
                  </a:lnTo>
                  <a:lnTo>
                    <a:pt x="1126" y="844"/>
                  </a:lnTo>
                  <a:lnTo>
                    <a:pt x="1128" y="835"/>
                  </a:lnTo>
                  <a:lnTo>
                    <a:pt x="1137" y="829"/>
                  </a:lnTo>
                  <a:lnTo>
                    <a:pt x="1129" y="815"/>
                  </a:lnTo>
                  <a:lnTo>
                    <a:pt x="1102" y="820"/>
                  </a:lnTo>
                  <a:lnTo>
                    <a:pt x="1097" y="815"/>
                  </a:lnTo>
                  <a:lnTo>
                    <a:pt x="1106" y="795"/>
                  </a:lnTo>
                  <a:lnTo>
                    <a:pt x="1097" y="790"/>
                  </a:lnTo>
                  <a:lnTo>
                    <a:pt x="1034" y="773"/>
                  </a:lnTo>
                  <a:lnTo>
                    <a:pt x="1029" y="765"/>
                  </a:lnTo>
                  <a:lnTo>
                    <a:pt x="1043" y="765"/>
                  </a:lnTo>
                  <a:lnTo>
                    <a:pt x="1044" y="757"/>
                  </a:lnTo>
                  <a:lnTo>
                    <a:pt x="1059" y="756"/>
                  </a:lnTo>
                  <a:lnTo>
                    <a:pt x="1052" y="749"/>
                  </a:lnTo>
                  <a:lnTo>
                    <a:pt x="1053" y="744"/>
                  </a:lnTo>
                  <a:lnTo>
                    <a:pt x="1037" y="729"/>
                  </a:lnTo>
                  <a:lnTo>
                    <a:pt x="1039" y="720"/>
                  </a:lnTo>
                  <a:lnTo>
                    <a:pt x="1055" y="722"/>
                  </a:lnTo>
                  <a:lnTo>
                    <a:pt x="1056" y="715"/>
                  </a:lnTo>
                  <a:lnTo>
                    <a:pt x="1033" y="696"/>
                  </a:lnTo>
                  <a:lnTo>
                    <a:pt x="1020" y="698"/>
                  </a:lnTo>
                  <a:lnTo>
                    <a:pt x="1019" y="691"/>
                  </a:lnTo>
                  <a:lnTo>
                    <a:pt x="1032" y="687"/>
                  </a:lnTo>
                  <a:lnTo>
                    <a:pt x="1037" y="691"/>
                  </a:lnTo>
                  <a:lnTo>
                    <a:pt x="1043" y="688"/>
                  </a:lnTo>
                  <a:lnTo>
                    <a:pt x="1042" y="677"/>
                  </a:lnTo>
                  <a:lnTo>
                    <a:pt x="1071" y="695"/>
                  </a:lnTo>
                  <a:lnTo>
                    <a:pt x="1085" y="694"/>
                  </a:lnTo>
                  <a:lnTo>
                    <a:pt x="1099" y="689"/>
                  </a:lnTo>
                  <a:lnTo>
                    <a:pt x="1111" y="694"/>
                  </a:lnTo>
                  <a:lnTo>
                    <a:pt x="1116" y="687"/>
                  </a:lnTo>
                  <a:lnTo>
                    <a:pt x="1116" y="678"/>
                  </a:lnTo>
                  <a:lnTo>
                    <a:pt x="1090" y="657"/>
                  </a:lnTo>
                  <a:lnTo>
                    <a:pt x="1055" y="656"/>
                  </a:lnTo>
                  <a:lnTo>
                    <a:pt x="1040" y="647"/>
                  </a:lnTo>
                  <a:lnTo>
                    <a:pt x="1036" y="658"/>
                  </a:lnTo>
                  <a:lnTo>
                    <a:pt x="1022" y="643"/>
                  </a:lnTo>
                  <a:lnTo>
                    <a:pt x="1012" y="636"/>
                  </a:lnTo>
                  <a:lnTo>
                    <a:pt x="1004" y="642"/>
                  </a:lnTo>
                  <a:lnTo>
                    <a:pt x="1014" y="628"/>
                  </a:lnTo>
                  <a:lnTo>
                    <a:pt x="1032" y="630"/>
                  </a:lnTo>
                  <a:lnTo>
                    <a:pt x="1043" y="623"/>
                  </a:lnTo>
                  <a:lnTo>
                    <a:pt x="1050" y="612"/>
                  </a:lnTo>
                  <a:lnTo>
                    <a:pt x="1064" y="610"/>
                  </a:lnTo>
                  <a:lnTo>
                    <a:pt x="1081" y="618"/>
                  </a:lnTo>
                  <a:lnTo>
                    <a:pt x="1088" y="603"/>
                  </a:lnTo>
                  <a:lnTo>
                    <a:pt x="1053" y="548"/>
                  </a:lnTo>
                  <a:lnTo>
                    <a:pt x="1036" y="540"/>
                  </a:lnTo>
                  <a:lnTo>
                    <a:pt x="1030" y="553"/>
                  </a:lnTo>
                  <a:lnTo>
                    <a:pt x="1032" y="566"/>
                  </a:lnTo>
                  <a:lnTo>
                    <a:pt x="1018" y="576"/>
                  </a:lnTo>
                  <a:lnTo>
                    <a:pt x="1012" y="588"/>
                  </a:lnTo>
                  <a:lnTo>
                    <a:pt x="996" y="587"/>
                  </a:lnTo>
                  <a:lnTo>
                    <a:pt x="1012" y="566"/>
                  </a:lnTo>
                  <a:lnTo>
                    <a:pt x="1012" y="555"/>
                  </a:lnTo>
                  <a:lnTo>
                    <a:pt x="981" y="557"/>
                  </a:lnTo>
                  <a:lnTo>
                    <a:pt x="970" y="565"/>
                  </a:lnTo>
                  <a:lnTo>
                    <a:pt x="966" y="557"/>
                  </a:lnTo>
                  <a:lnTo>
                    <a:pt x="979" y="547"/>
                  </a:lnTo>
                  <a:lnTo>
                    <a:pt x="1004" y="537"/>
                  </a:lnTo>
                  <a:lnTo>
                    <a:pt x="1012" y="518"/>
                  </a:lnTo>
                  <a:lnTo>
                    <a:pt x="1020" y="529"/>
                  </a:lnTo>
                  <a:lnTo>
                    <a:pt x="1022" y="500"/>
                  </a:lnTo>
                  <a:lnTo>
                    <a:pt x="991" y="487"/>
                  </a:lnTo>
                  <a:lnTo>
                    <a:pt x="982" y="479"/>
                  </a:lnTo>
                  <a:lnTo>
                    <a:pt x="972" y="476"/>
                  </a:lnTo>
                  <a:lnTo>
                    <a:pt x="954" y="481"/>
                  </a:lnTo>
                  <a:lnTo>
                    <a:pt x="944" y="496"/>
                  </a:lnTo>
                  <a:lnTo>
                    <a:pt x="938" y="500"/>
                  </a:lnTo>
                  <a:lnTo>
                    <a:pt x="930" y="511"/>
                  </a:lnTo>
                  <a:lnTo>
                    <a:pt x="930" y="505"/>
                  </a:lnTo>
                  <a:lnTo>
                    <a:pt x="935" y="492"/>
                  </a:lnTo>
                  <a:lnTo>
                    <a:pt x="947" y="481"/>
                  </a:lnTo>
                  <a:lnTo>
                    <a:pt x="953" y="463"/>
                  </a:lnTo>
                  <a:lnTo>
                    <a:pt x="946" y="466"/>
                  </a:lnTo>
                  <a:lnTo>
                    <a:pt x="936" y="475"/>
                  </a:lnTo>
                  <a:lnTo>
                    <a:pt x="924" y="479"/>
                  </a:lnTo>
                  <a:lnTo>
                    <a:pt x="909" y="492"/>
                  </a:lnTo>
                  <a:lnTo>
                    <a:pt x="909" y="482"/>
                  </a:lnTo>
                  <a:lnTo>
                    <a:pt x="924" y="451"/>
                  </a:lnTo>
                  <a:lnTo>
                    <a:pt x="920" y="434"/>
                  </a:lnTo>
                  <a:lnTo>
                    <a:pt x="910" y="433"/>
                  </a:lnTo>
                  <a:lnTo>
                    <a:pt x="897" y="444"/>
                  </a:lnTo>
                  <a:lnTo>
                    <a:pt x="883" y="448"/>
                  </a:lnTo>
                  <a:lnTo>
                    <a:pt x="876" y="438"/>
                  </a:lnTo>
                  <a:lnTo>
                    <a:pt x="850" y="433"/>
                  </a:lnTo>
                  <a:lnTo>
                    <a:pt x="875" y="427"/>
                  </a:lnTo>
                  <a:lnTo>
                    <a:pt x="889" y="428"/>
                  </a:lnTo>
                  <a:lnTo>
                    <a:pt x="899" y="408"/>
                  </a:lnTo>
                  <a:lnTo>
                    <a:pt x="895" y="389"/>
                  </a:lnTo>
                  <a:lnTo>
                    <a:pt x="882" y="369"/>
                  </a:lnTo>
                  <a:lnTo>
                    <a:pt x="847" y="352"/>
                  </a:lnTo>
                  <a:lnTo>
                    <a:pt x="830" y="336"/>
                  </a:lnTo>
                  <a:lnTo>
                    <a:pt x="828" y="336"/>
                  </a:lnTo>
                  <a:lnTo>
                    <a:pt x="825" y="351"/>
                  </a:lnTo>
                  <a:lnTo>
                    <a:pt x="815" y="363"/>
                  </a:lnTo>
                  <a:lnTo>
                    <a:pt x="803" y="357"/>
                  </a:lnTo>
                  <a:lnTo>
                    <a:pt x="792" y="361"/>
                  </a:lnTo>
                  <a:lnTo>
                    <a:pt x="797" y="387"/>
                  </a:lnTo>
                  <a:lnTo>
                    <a:pt x="796" y="395"/>
                  </a:lnTo>
                  <a:lnTo>
                    <a:pt x="795" y="388"/>
                  </a:lnTo>
                  <a:lnTo>
                    <a:pt x="785" y="391"/>
                  </a:lnTo>
                  <a:lnTo>
                    <a:pt x="784" y="386"/>
                  </a:lnTo>
                  <a:lnTo>
                    <a:pt x="776" y="378"/>
                  </a:lnTo>
                  <a:lnTo>
                    <a:pt x="778" y="358"/>
                  </a:lnTo>
                  <a:lnTo>
                    <a:pt x="770" y="356"/>
                  </a:lnTo>
                  <a:lnTo>
                    <a:pt x="757" y="373"/>
                  </a:lnTo>
                  <a:lnTo>
                    <a:pt x="784" y="327"/>
                  </a:lnTo>
                  <a:lnTo>
                    <a:pt x="782" y="322"/>
                  </a:lnTo>
                  <a:lnTo>
                    <a:pt x="758" y="328"/>
                  </a:lnTo>
                  <a:lnTo>
                    <a:pt x="744" y="327"/>
                  </a:lnTo>
                  <a:lnTo>
                    <a:pt x="732" y="345"/>
                  </a:lnTo>
                  <a:lnTo>
                    <a:pt x="724" y="351"/>
                  </a:lnTo>
                  <a:lnTo>
                    <a:pt x="725" y="334"/>
                  </a:lnTo>
                  <a:lnTo>
                    <a:pt x="712" y="341"/>
                  </a:lnTo>
                  <a:lnTo>
                    <a:pt x="742" y="316"/>
                  </a:lnTo>
                  <a:lnTo>
                    <a:pt x="748" y="304"/>
                  </a:lnTo>
                  <a:lnTo>
                    <a:pt x="744" y="285"/>
                  </a:lnTo>
                  <a:lnTo>
                    <a:pt x="726" y="280"/>
                  </a:lnTo>
                  <a:lnTo>
                    <a:pt x="709" y="280"/>
                  </a:lnTo>
                  <a:lnTo>
                    <a:pt x="704" y="274"/>
                  </a:lnTo>
                  <a:lnTo>
                    <a:pt x="714" y="259"/>
                  </a:lnTo>
                  <a:lnTo>
                    <a:pt x="702" y="226"/>
                  </a:lnTo>
                  <a:lnTo>
                    <a:pt x="695" y="220"/>
                  </a:lnTo>
                  <a:lnTo>
                    <a:pt x="698" y="213"/>
                  </a:lnTo>
                  <a:lnTo>
                    <a:pt x="680" y="203"/>
                  </a:lnTo>
                  <a:lnTo>
                    <a:pt x="662" y="203"/>
                  </a:lnTo>
                  <a:lnTo>
                    <a:pt x="612" y="178"/>
                  </a:lnTo>
                  <a:lnTo>
                    <a:pt x="589" y="176"/>
                  </a:lnTo>
                  <a:lnTo>
                    <a:pt x="563" y="187"/>
                  </a:lnTo>
                  <a:lnTo>
                    <a:pt x="543" y="208"/>
                  </a:lnTo>
                  <a:lnTo>
                    <a:pt x="542" y="226"/>
                  </a:lnTo>
                  <a:lnTo>
                    <a:pt x="555" y="238"/>
                  </a:lnTo>
                  <a:lnTo>
                    <a:pt x="545" y="242"/>
                  </a:lnTo>
                  <a:lnTo>
                    <a:pt x="530" y="242"/>
                  </a:lnTo>
                  <a:lnTo>
                    <a:pt x="521" y="255"/>
                  </a:lnTo>
                  <a:lnTo>
                    <a:pt x="506" y="233"/>
                  </a:lnTo>
                  <a:lnTo>
                    <a:pt x="494" y="246"/>
                  </a:lnTo>
                  <a:lnTo>
                    <a:pt x="486" y="241"/>
                  </a:lnTo>
                  <a:lnTo>
                    <a:pt x="483" y="213"/>
                  </a:lnTo>
                  <a:lnTo>
                    <a:pt x="469" y="261"/>
                  </a:lnTo>
                  <a:lnTo>
                    <a:pt x="461" y="258"/>
                  </a:lnTo>
                  <a:lnTo>
                    <a:pt x="457" y="273"/>
                  </a:lnTo>
                  <a:lnTo>
                    <a:pt x="446" y="293"/>
                  </a:lnTo>
                  <a:lnTo>
                    <a:pt x="433" y="304"/>
                  </a:lnTo>
                  <a:lnTo>
                    <a:pt x="434" y="294"/>
                  </a:lnTo>
                  <a:lnTo>
                    <a:pt x="428" y="285"/>
                  </a:lnTo>
                  <a:lnTo>
                    <a:pt x="433" y="276"/>
                  </a:lnTo>
                  <a:lnTo>
                    <a:pt x="444" y="280"/>
                  </a:lnTo>
                  <a:lnTo>
                    <a:pt x="446" y="275"/>
                  </a:lnTo>
                  <a:lnTo>
                    <a:pt x="439" y="266"/>
                  </a:lnTo>
                  <a:lnTo>
                    <a:pt x="434" y="266"/>
                  </a:lnTo>
                  <a:lnTo>
                    <a:pt x="459" y="179"/>
                  </a:lnTo>
                  <a:lnTo>
                    <a:pt x="445" y="166"/>
                  </a:lnTo>
                  <a:lnTo>
                    <a:pt x="438" y="149"/>
                  </a:lnTo>
                  <a:lnTo>
                    <a:pt x="437" y="141"/>
                  </a:lnTo>
                  <a:lnTo>
                    <a:pt x="445" y="134"/>
                  </a:lnTo>
                  <a:lnTo>
                    <a:pt x="446" y="124"/>
                  </a:lnTo>
                  <a:lnTo>
                    <a:pt x="440" y="113"/>
                  </a:lnTo>
                  <a:lnTo>
                    <a:pt x="426" y="103"/>
                  </a:lnTo>
                  <a:lnTo>
                    <a:pt x="408" y="96"/>
                  </a:lnTo>
                  <a:lnTo>
                    <a:pt x="420" y="82"/>
                  </a:lnTo>
                  <a:lnTo>
                    <a:pt x="416" y="38"/>
                  </a:lnTo>
                  <a:lnTo>
                    <a:pt x="404" y="17"/>
                  </a:lnTo>
                  <a:lnTo>
                    <a:pt x="345" y="19"/>
                  </a:lnTo>
                  <a:lnTo>
                    <a:pt x="336" y="26"/>
                  </a:lnTo>
                  <a:lnTo>
                    <a:pt x="325" y="29"/>
                  </a:lnTo>
                  <a:lnTo>
                    <a:pt x="292" y="56"/>
                  </a:lnTo>
                  <a:lnTo>
                    <a:pt x="304" y="70"/>
                  </a:lnTo>
                  <a:lnTo>
                    <a:pt x="302" y="87"/>
                  </a:lnTo>
                  <a:lnTo>
                    <a:pt x="293" y="67"/>
                  </a:lnTo>
                  <a:lnTo>
                    <a:pt x="279" y="60"/>
                  </a:lnTo>
                  <a:lnTo>
                    <a:pt x="263" y="68"/>
                  </a:lnTo>
                  <a:lnTo>
                    <a:pt x="262" y="77"/>
                  </a:lnTo>
                  <a:lnTo>
                    <a:pt x="269" y="99"/>
                  </a:lnTo>
                  <a:lnTo>
                    <a:pt x="260" y="94"/>
                  </a:lnTo>
                  <a:lnTo>
                    <a:pt x="249" y="77"/>
                  </a:lnTo>
                  <a:lnTo>
                    <a:pt x="239" y="81"/>
                  </a:lnTo>
                  <a:lnTo>
                    <a:pt x="233" y="96"/>
                  </a:lnTo>
                  <a:lnTo>
                    <a:pt x="245" y="110"/>
                  </a:lnTo>
                  <a:lnTo>
                    <a:pt x="295" y="129"/>
                  </a:lnTo>
                  <a:lnTo>
                    <a:pt x="294" y="135"/>
                  </a:lnTo>
                  <a:lnTo>
                    <a:pt x="228" y="116"/>
                  </a:lnTo>
                  <a:lnTo>
                    <a:pt x="227" y="124"/>
                  </a:lnTo>
                  <a:lnTo>
                    <a:pt x="222" y="122"/>
                  </a:lnTo>
                  <a:lnTo>
                    <a:pt x="215" y="125"/>
                  </a:lnTo>
                  <a:lnTo>
                    <a:pt x="225" y="132"/>
                  </a:lnTo>
                  <a:lnTo>
                    <a:pt x="238" y="135"/>
                  </a:lnTo>
                  <a:lnTo>
                    <a:pt x="252" y="150"/>
                  </a:lnTo>
                  <a:lnTo>
                    <a:pt x="268" y="158"/>
                  </a:lnTo>
                  <a:lnTo>
                    <a:pt x="285" y="173"/>
                  </a:lnTo>
                  <a:lnTo>
                    <a:pt x="275" y="175"/>
                  </a:lnTo>
                  <a:lnTo>
                    <a:pt x="241" y="149"/>
                  </a:lnTo>
                  <a:lnTo>
                    <a:pt x="220" y="144"/>
                  </a:lnTo>
                  <a:lnTo>
                    <a:pt x="209" y="145"/>
                  </a:lnTo>
                  <a:lnTo>
                    <a:pt x="205" y="152"/>
                  </a:lnTo>
                  <a:lnTo>
                    <a:pt x="206" y="179"/>
                  </a:lnTo>
                  <a:lnTo>
                    <a:pt x="213" y="201"/>
                  </a:lnTo>
                  <a:lnTo>
                    <a:pt x="209" y="210"/>
                  </a:lnTo>
                  <a:lnTo>
                    <a:pt x="214" y="224"/>
                  </a:lnTo>
                  <a:lnTo>
                    <a:pt x="231" y="234"/>
                  </a:lnTo>
                  <a:lnTo>
                    <a:pt x="240" y="233"/>
                  </a:lnTo>
                  <a:lnTo>
                    <a:pt x="245" y="228"/>
                  </a:lnTo>
                  <a:lnTo>
                    <a:pt x="247" y="232"/>
                  </a:lnTo>
                  <a:lnTo>
                    <a:pt x="243" y="249"/>
                  </a:lnTo>
                  <a:lnTo>
                    <a:pt x="234" y="257"/>
                  </a:lnTo>
                  <a:lnTo>
                    <a:pt x="218" y="255"/>
                  </a:lnTo>
                  <a:lnTo>
                    <a:pt x="213" y="276"/>
                  </a:lnTo>
                  <a:lnTo>
                    <a:pt x="194" y="292"/>
                  </a:lnTo>
                  <a:lnTo>
                    <a:pt x="197" y="301"/>
                  </a:lnTo>
                  <a:lnTo>
                    <a:pt x="211" y="310"/>
                  </a:lnTo>
                  <a:lnTo>
                    <a:pt x="211" y="325"/>
                  </a:lnTo>
                  <a:lnTo>
                    <a:pt x="223" y="340"/>
                  </a:lnTo>
                  <a:lnTo>
                    <a:pt x="241" y="345"/>
                  </a:lnTo>
                  <a:lnTo>
                    <a:pt x="253" y="345"/>
                  </a:lnTo>
                  <a:lnTo>
                    <a:pt x="256" y="357"/>
                  </a:lnTo>
                  <a:lnTo>
                    <a:pt x="252" y="381"/>
                  </a:lnTo>
                  <a:lnTo>
                    <a:pt x="248" y="388"/>
                  </a:lnTo>
                  <a:lnTo>
                    <a:pt x="248" y="430"/>
                  </a:lnTo>
                  <a:lnTo>
                    <a:pt x="242" y="448"/>
                  </a:lnTo>
                  <a:lnTo>
                    <a:pt x="237" y="443"/>
                  </a:lnTo>
                  <a:lnTo>
                    <a:pt x="242" y="420"/>
                  </a:lnTo>
                  <a:lnTo>
                    <a:pt x="239" y="414"/>
                  </a:lnTo>
                  <a:lnTo>
                    <a:pt x="232" y="417"/>
                  </a:lnTo>
                  <a:lnTo>
                    <a:pt x="218" y="415"/>
                  </a:lnTo>
                  <a:lnTo>
                    <a:pt x="195" y="425"/>
                  </a:lnTo>
                  <a:lnTo>
                    <a:pt x="178" y="440"/>
                  </a:lnTo>
                  <a:lnTo>
                    <a:pt x="163" y="438"/>
                  </a:lnTo>
                  <a:lnTo>
                    <a:pt x="195" y="411"/>
                  </a:lnTo>
                  <a:lnTo>
                    <a:pt x="216" y="406"/>
                  </a:lnTo>
                  <a:lnTo>
                    <a:pt x="221" y="402"/>
                  </a:lnTo>
                  <a:lnTo>
                    <a:pt x="229" y="396"/>
                  </a:lnTo>
                  <a:lnTo>
                    <a:pt x="242" y="398"/>
                  </a:lnTo>
                  <a:lnTo>
                    <a:pt x="239" y="381"/>
                  </a:lnTo>
                  <a:lnTo>
                    <a:pt x="234" y="373"/>
                  </a:lnTo>
                  <a:lnTo>
                    <a:pt x="220" y="370"/>
                  </a:lnTo>
                  <a:lnTo>
                    <a:pt x="176" y="308"/>
                  </a:lnTo>
                  <a:lnTo>
                    <a:pt x="169" y="284"/>
                  </a:lnTo>
                  <a:lnTo>
                    <a:pt x="177" y="234"/>
                  </a:lnTo>
                  <a:lnTo>
                    <a:pt x="159" y="195"/>
                  </a:lnTo>
                  <a:lnTo>
                    <a:pt x="161" y="168"/>
                  </a:lnTo>
                  <a:lnTo>
                    <a:pt x="178" y="131"/>
                  </a:lnTo>
                  <a:lnTo>
                    <a:pt x="181" y="105"/>
                  </a:lnTo>
                  <a:lnTo>
                    <a:pt x="245" y="19"/>
                  </a:lnTo>
                  <a:lnTo>
                    <a:pt x="245" y="16"/>
                  </a:lnTo>
                  <a:lnTo>
                    <a:pt x="231" y="4"/>
                  </a:lnTo>
                  <a:lnTo>
                    <a:pt x="164" y="0"/>
                  </a:lnTo>
                  <a:lnTo>
                    <a:pt x="99" y="35"/>
                  </a:lnTo>
                  <a:lnTo>
                    <a:pt x="69" y="63"/>
                  </a:lnTo>
                  <a:lnTo>
                    <a:pt x="64" y="85"/>
                  </a:lnTo>
                  <a:lnTo>
                    <a:pt x="53" y="99"/>
                  </a:lnTo>
                  <a:lnTo>
                    <a:pt x="48" y="104"/>
                  </a:lnTo>
                  <a:lnTo>
                    <a:pt x="38" y="125"/>
                  </a:lnTo>
                  <a:lnTo>
                    <a:pt x="45" y="138"/>
                  </a:lnTo>
                  <a:lnTo>
                    <a:pt x="33" y="146"/>
                  </a:lnTo>
                  <a:lnTo>
                    <a:pt x="32" y="168"/>
                  </a:lnTo>
                  <a:lnTo>
                    <a:pt x="41" y="174"/>
                  </a:lnTo>
                  <a:lnTo>
                    <a:pt x="24" y="174"/>
                  </a:lnTo>
                  <a:lnTo>
                    <a:pt x="21" y="196"/>
                  </a:lnTo>
                  <a:lnTo>
                    <a:pt x="14" y="200"/>
                  </a:lnTo>
                  <a:lnTo>
                    <a:pt x="13" y="221"/>
                  </a:lnTo>
                  <a:lnTo>
                    <a:pt x="7" y="233"/>
                  </a:lnTo>
                  <a:lnTo>
                    <a:pt x="11" y="264"/>
                  </a:lnTo>
                  <a:lnTo>
                    <a:pt x="23" y="264"/>
                  </a:lnTo>
                  <a:lnTo>
                    <a:pt x="15" y="269"/>
                  </a:lnTo>
                  <a:lnTo>
                    <a:pt x="5" y="281"/>
                  </a:lnTo>
                  <a:lnTo>
                    <a:pt x="0" y="294"/>
                  </a:lnTo>
                  <a:lnTo>
                    <a:pt x="12" y="325"/>
                  </a:lnTo>
                  <a:lnTo>
                    <a:pt x="3" y="342"/>
                  </a:lnTo>
                  <a:lnTo>
                    <a:pt x="3" y="377"/>
                  </a:lnTo>
                  <a:lnTo>
                    <a:pt x="11" y="393"/>
                  </a:lnTo>
                  <a:lnTo>
                    <a:pt x="99" y="406"/>
                  </a:lnTo>
                  <a:lnTo>
                    <a:pt x="124" y="433"/>
                  </a:lnTo>
                  <a:lnTo>
                    <a:pt x="139" y="441"/>
                  </a:lnTo>
                  <a:lnTo>
                    <a:pt x="114" y="451"/>
                  </a:lnTo>
                  <a:lnTo>
                    <a:pt x="91" y="452"/>
                  </a:lnTo>
                  <a:lnTo>
                    <a:pt x="63" y="435"/>
                  </a:lnTo>
                  <a:lnTo>
                    <a:pt x="31" y="430"/>
                  </a:lnTo>
                  <a:lnTo>
                    <a:pt x="39" y="440"/>
                  </a:lnTo>
                  <a:lnTo>
                    <a:pt x="33" y="455"/>
                  </a:lnTo>
                  <a:lnTo>
                    <a:pt x="72" y="515"/>
                  </a:lnTo>
                  <a:lnTo>
                    <a:pt x="102" y="534"/>
                  </a:lnTo>
                  <a:lnTo>
                    <a:pt x="91" y="535"/>
                  </a:lnTo>
                  <a:lnTo>
                    <a:pt x="107" y="541"/>
                  </a:lnTo>
                  <a:lnTo>
                    <a:pt x="109" y="537"/>
                  </a:lnTo>
                  <a:lnTo>
                    <a:pt x="121" y="535"/>
                  </a:lnTo>
                  <a:lnTo>
                    <a:pt x="144" y="540"/>
                  </a:lnTo>
                  <a:lnTo>
                    <a:pt x="160" y="536"/>
                  </a:lnTo>
                  <a:lnTo>
                    <a:pt x="167" y="518"/>
                  </a:lnTo>
                  <a:lnTo>
                    <a:pt x="170" y="544"/>
                  </a:lnTo>
                  <a:lnTo>
                    <a:pt x="179" y="562"/>
                  </a:lnTo>
                  <a:lnTo>
                    <a:pt x="194" y="576"/>
                  </a:lnTo>
                  <a:lnTo>
                    <a:pt x="216" y="583"/>
                  </a:lnTo>
                  <a:lnTo>
                    <a:pt x="227" y="583"/>
                  </a:lnTo>
                  <a:lnTo>
                    <a:pt x="214" y="575"/>
                  </a:lnTo>
                  <a:lnTo>
                    <a:pt x="227" y="572"/>
                  </a:lnTo>
                  <a:lnTo>
                    <a:pt x="308" y="594"/>
                  </a:lnTo>
                  <a:lnTo>
                    <a:pt x="310" y="589"/>
                  </a:lnTo>
                  <a:lnTo>
                    <a:pt x="330" y="580"/>
                  </a:lnTo>
                  <a:lnTo>
                    <a:pt x="360" y="600"/>
                  </a:lnTo>
                  <a:lnTo>
                    <a:pt x="373" y="601"/>
                  </a:lnTo>
                  <a:lnTo>
                    <a:pt x="375" y="605"/>
                  </a:lnTo>
                  <a:lnTo>
                    <a:pt x="380" y="599"/>
                  </a:lnTo>
                  <a:lnTo>
                    <a:pt x="379" y="601"/>
                  </a:lnTo>
                  <a:lnTo>
                    <a:pt x="385" y="606"/>
                  </a:lnTo>
                  <a:lnTo>
                    <a:pt x="391" y="592"/>
                  </a:lnTo>
                  <a:lnTo>
                    <a:pt x="402" y="587"/>
                  </a:lnTo>
                  <a:lnTo>
                    <a:pt x="415" y="594"/>
                  </a:lnTo>
                  <a:lnTo>
                    <a:pt x="426" y="614"/>
                  </a:lnTo>
                  <a:lnTo>
                    <a:pt x="435" y="614"/>
                  </a:lnTo>
                  <a:lnTo>
                    <a:pt x="431" y="602"/>
                  </a:lnTo>
                  <a:lnTo>
                    <a:pt x="414" y="582"/>
                  </a:lnTo>
                  <a:lnTo>
                    <a:pt x="397" y="575"/>
                  </a:lnTo>
                  <a:lnTo>
                    <a:pt x="399" y="564"/>
                  </a:lnTo>
                  <a:lnTo>
                    <a:pt x="455" y="583"/>
                  </a:lnTo>
                  <a:lnTo>
                    <a:pt x="467" y="579"/>
                  </a:lnTo>
                  <a:lnTo>
                    <a:pt x="472" y="583"/>
                  </a:lnTo>
                  <a:lnTo>
                    <a:pt x="478" y="583"/>
                  </a:lnTo>
                  <a:lnTo>
                    <a:pt x="488" y="604"/>
                  </a:lnTo>
                  <a:lnTo>
                    <a:pt x="531" y="596"/>
                  </a:lnTo>
                  <a:lnTo>
                    <a:pt x="537" y="586"/>
                  </a:lnTo>
                  <a:lnTo>
                    <a:pt x="520" y="534"/>
                  </a:lnTo>
                  <a:lnTo>
                    <a:pt x="507" y="534"/>
                  </a:lnTo>
                  <a:lnTo>
                    <a:pt x="499" y="528"/>
                  </a:lnTo>
                  <a:lnTo>
                    <a:pt x="509" y="518"/>
                  </a:lnTo>
                  <a:lnTo>
                    <a:pt x="532" y="524"/>
                  </a:lnTo>
                  <a:lnTo>
                    <a:pt x="561" y="554"/>
                  </a:lnTo>
                  <a:lnTo>
                    <a:pt x="565" y="546"/>
                  </a:lnTo>
                  <a:lnTo>
                    <a:pt x="576" y="553"/>
                  </a:lnTo>
                  <a:lnTo>
                    <a:pt x="587" y="550"/>
                  </a:lnTo>
                  <a:lnTo>
                    <a:pt x="589" y="605"/>
                  </a:lnTo>
                  <a:lnTo>
                    <a:pt x="596" y="612"/>
                  </a:lnTo>
                  <a:lnTo>
                    <a:pt x="602" y="599"/>
                  </a:lnTo>
                  <a:lnTo>
                    <a:pt x="611" y="605"/>
                  </a:lnTo>
                  <a:lnTo>
                    <a:pt x="621" y="605"/>
                  </a:lnTo>
                  <a:lnTo>
                    <a:pt x="626" y="610"/>
                  </a:lnTo>
                  <a:lnTo>
                    <a:pt x="625" y="622"/>
                  </a:lnTo>
                  <a:lnTo>
                    <a:pt x="614" y="630"/>
                  </a:lnTo>
                  <a:lnTo>
                    <a:pt x="625" y="632"/>
                  </a:lnTo>
                  <a:lnTo>
                    <a:pt x="675" y="679"/>
                  </a:lnTo>
                  <a:lnTo>
                    <a:pt x="681" y="698"/>
                  </a:lnTo>
                  <a:lnTo>
                    <a:pt x="664" y="713"/>
                  </a:lnTo>
                  <a:lnTo>
                    <a:pt x="646" y="709"/>
                  </a:lnTo>
                  <a:lnTo>
                    <a:pt x="633" y="709"/>
                  </a:lnTo>
                  <a:lnTo>
                    <a:pt x="638" y="730"/>
                  </a:lnTo>
                  <a:lnTo>
                    <a:pt x="636" y="759"/>
                  </a:lnTo>
                  <a:lnTo>
                    <a:pt x="680" y="735"/>
                  </a:lnTo>
                  <a:lnTo>
                    <a:pt x="685" y="722"/>
                  </a:lnTo>
                  <a:lnTo>
                    <a:pt x="698" y="727"/>
                  </a:lnTo>
                  <a:lnTo>
                    <a:pt x="712" y="714"/>
                  </a:lnTo>
                  <a:lnTo>
                    <a:pt x="729" y="710"/>
                  </a:lnTo>
                  <a:lnTo>
                    <a:pt x="747" y="713"/>
                  </a:lnTo>
                  <a:lnTo>
                    <a:pt x="718" y="722"/>
                  </a:lnTo>
                  <a:lnTo>
                    <a:pt x="723" y="726"/>
                  </a:lnTo>
                  <a:lnTo>
                    <a:pt x="718" y="738"/>
                  </a:lnTo>
                  <a:lnTo>
                    <a:pt x="749" y="776"/>
                  </a:lnTo>
                  <a:lnTo>
                    <a:pt x="754" y="770"/>
                  </a:lnTo>
                  <a:lnTo>
                    <a:pt x="749" y="759"/>
                  </a:lnTo>
                  <a:lnTo>
                    <a:pt x="749" y="751"/>
                  </a:lnTo>
                  <a:lnTo>
                    <a:pt x="766" y="756"/>
                  </a:lnTo>
                  <a:lnTo>
                    <a:pt x="765" y="787"/>
                  </a:lnTo>
                  <a:lnTo>
                    <a:pt x="770" y="801"/>
                  </a:lnTo>
                  <a:lnTo>
                    <a:pt x="784" y="812"/>
                  </a:lnTo>
                  <a:lnTo>
                    <a:pt x="794" y="805"/>
                  </a:lnTo>
                  <a:lnTo>
                    <a:pt x="807" y="826"/>
                  </a:lnTo>
                  <a:lnTo>
                    <a:pt x="814" y="859"/>
                  </a:lnTo>
                  <a:lnTo>
                    <a:pt x="821" y="867"/>
                  </a:lnTo>
                  <a:lnTo>
                    <a:pt x="823" y="888"/>
                  </a:lnTo>
                  <a:lnTo>
                    <a:pt x="829" y="899"/>
                  </a:lnTo>
                  <a:lnTo>
                    <a:pt x="833" y="929"/>
                  </a:lnTo>
                  <a:lnTo>
                    <a:pt x="839" y="933"/>
                  </a:lnTo>
                  <a:lnTo>
                    <a:pt x="835" y="944"/>
                  </a:lnTo>
                  <a:lnTo>
                    <a:pt x="827" y="954"/>
                  </a:lnTo>
                  <a:lnTo>
                    <a:pt x="817" y="959"/>
                  </a:lnTo>
                  <a:lnTo>
                    <a:pt x="809" y="968"/>
                  </a:lnTo>
                  <a:lnTo>
                    <a:pt x="808" y="998"/>
                  </a:lnTo>
                  <a:lnTo>
                    <a:pt x="805" y="1002"/>
                  </a:lnTo>
                  <a:lnTo>
                    <a:pt x="792" y="1005"/>
                  </a:lnTo>
                  <a:lnTo>
                    <a:pt x="740" y="1064"/>
                  </a:lnTo>
                  <a:lnTo>
                    <a:pt x="742" y="1075"/>
                  </a:lnTo>
                  <a:lnTo>
                    <a:pt x="753" y="1093"/>
                  </a:lnTo>
                  <a:lnTo>
                    <a:pt x="768" y="1108"/>
                  </a:lnTo>
                  <a:lnTo>
                    <a:pt x="772" y="1122"/>
                  </a:lnTo>
                  <a:lnTo>
                    <a:pt x="779" y="1124"/>
                  </a:lnTo>
                  <a:lnTo>
                    <a:pt x="779" y="1146"/>
                  </a:lnTo>
                  <a:lnTo>
                    <a:pt x="763" y="1138"/>
                  </a:lnTo>
                  <a:lnTo>
                    <a:pt x="762" y="1143"/>
                  </a:lnTo>
                  <a:lnTo>
                    <a:pt x="751" y="1136"/>
                  </a:lnTo>
                  <a:lnTo>
                    <a:pt x="749" y="1143"/>
                  </a:lnTo>
                  <a:lnTo>
                    <a:pt x="740" y="1146"/>
                  </a:lnTo>
                  <a:lnTo>
                    <a:pt x="727" y="1154"/>
                  </a:lnTo>
                  <a:lnTo>
                    <a:pt x="706" y="1153"/>
                  </a:lnTo>
                  <a:lnTo>
                    <a:pt x="704" y="1166"/>
                  </a:lnTo>
                  <a:lnTo>
                    <a:pt x="697" y="1168"/>
                  </a:lnTo>
                  <a:lnTo>
                    <a:pt x="681" y="1159"/>
                  </a:lnTo>
                  <a:lnTo>
                    <a:pt x="656" y="1163"/>
                  </a:lnTo>
                  <a:lnTo>
                    <a:pt x="638" y="1155"/>
                  </a:lnTo>
                  <a:lnTo>
                    <a:pt x="628" y="1155"/>
                  </a:lnTo>
                  <a:lnTo>
                    <a:pt x="617" y="1152"/>
                  </a:lnTo>
                  <a:lnTo>
                    <a:pt x="611" y="1146"/>
                  </a:lnTo>
                  <a:lnTo>
                    <a:pt x="600" y="1147"/>
                  </a:lnTo>
                  <a:lnTo>
                    <a:pt x="608" y="1157"/>
                  </a:lnTo>
                  <a:lnTo>
                    <a:pt x="599" y="1156"/>
                  </a:lnTo>
                  <a:lnTo>
                    <a:pt x="600" y="1177"/>
                  </a:lnTo>
                  <a:lnTo>
                    <a:pt x="591" y="1181"/>
                  </a:lnTo>
                  <a:lnTo>
                    <a:pt x="575" y="1193"/>
                  </a:lnTo>
                  <a:lnTo>
                    <a:pt x="567" y="1206"/>
                  </a:lnTo>
                  <a:lnTo>
                    <a:pt x="566" y="1235"/>
                  </a:lnTo>
                  <a:lnTo>
                    <a:pt x="575" y="1253"/>
                  </a:lnTo>
                  <a:lnTo>
                    <a:pt x="584" y="1262"/>
                  </a:lnTo>
                  <a:lnTo>
                    <a:pt x="593" y="1262"/>
                  </a:lnTo>
                  <a:lnTo>
                    <a:pt x="603" y="1275"/>
                  </a:lnTo>
                  <a:lnTo>
                    <a:pt x="610" y="1273"/>
                  </a:lnTo>
                  <a:lnTo>
                    <a:pt x="628" y="1278"/>
                  </a:lnTo>
                  <a:lnTo>
                    <a:pt x="632" y="1282"/>
                  </a:lnTo>
                  <a:lnTo>
                    <a:pt x="635" y="1279"/>
                  </a:lnTo>
                  <a:lnTo>
                    <a:pt x="654" y="1274"/>
                  </a:lnTo>
                  <a:lnTo>
                    <a:pt x="651" y="1267"/>
                  </a:lnTo>
                  <a:lnTo>
                    <a:pt x="667" y="1265"/>
                  </a:lnTo>
                  <a:lnTo>
                    <a:pt x="672" y="1262"/>
                  </a:lnTo>
                  <a:lnTo>
                    <a:pt x="673" y="1254"/>
                  </a:lnTo>
                  <a:lnTo>
                    <a:pt x="669" y="1244"/>
                  </a:lnTo>
                  <a:lnTo>
                    <a:pt x="681" y="1240"/>
                  </a:lnTo>
                  <a:lnTo>
                    <a:pt x="692" y="1240"/>
                  </a:lnTo>
                  <a:lnTo>
                    <a:pt x="698" y="1249"/>
                  </a:lnTo>
                  <a:lnTo>
                    <a:pt x="700" y="1257"/>
                  </a:lnTo>
                  <a:lnTo>
                    <a:pt x="721" y="1258"/>
                  </a:lnTo>
                  <a:lnTo>
                    <a:pt x="730" y="1261"/>
                  </a:lnTo>
                  <a:lnTo>
                    <a:pt x="729" y="1252"/>
                  </a:lnTo>
                  <a:lnTo>
                    <a:pt x="735" y="1245"/>
                  </a:lnTo>
                  <a:lnTo>
                    <a:pt x="736" y="1251"/>
                  </a:lnTo>
                  <a:lnTo>
                    <a:pt x="729" y="1235"/>
                  </a:lnTo>
                  <a:lnTo>
                    <a:pt x="717" y="1232"/>
                  </a:lnTo>
                  <a:lnTo>
                    <a:pt x="717" y="1219"/>
                  </a:lnTo>
                  <a:lnTo>
                    <a:pt x="726" y="1216"/>
                  </a:lnTo>
                  <a:lnTo>
                    <a:pt x="731" y="1210"/>
                  </a:lnTo>
                  <a:lnTo>
                    <a:pt x="733" y="1229"/>
                  </a:lnTo>
                  <a:lnTo>
                    <a:pt x="739" y="1222"/>
                  </a:lnTo>
                  <a:lnTo>
                    <a:pt x="740" y="1230"/>
                  </a:lnTo>
                  <a:lnTo>
                    <a:pt x="748" y="1237"/>
                  </a:lnTo>
                  <a:lnTo>
                    <a:pt x="752" y="1233"/>
                  </a:lnTo>
                  <a:lnTo>
                    <a:pt x="760" y="1230"/>
                  </a:lnTo>
                  <a:lnTo>
                    <a:pt x="763" y="1232"/>
                  </a:lnTo>
                  <a:lnTo>
                    <a:pt x="772" y="1243"/>
                  </a:lnTo>
                  <a:lnTo>
                    <a:pt x="778" y="1237"/>
                  </a:lnTo>
                  <a:lnTo>
                    <a:pt x="785" y="1239"/>
                  </a:lnTo>
                  <a:lnTo>
                    <a:pt x="789" y="1247"/>
                  </a:lnTo>
                  <a:lnTo>
                    <a:pt x="787" y="1253"/>
                  </a:lnTo>
                  <a:lnTo>
                    <a:pt x="791" y="1272"/>
                  </a:lnTo>
                  <a:lnTo>
                    <a:pt x="796" y="1270"/>
                  </a:lnTo>
                  <a:lnTo>
                    <a:pt x="806" y="1283"/>
                  </a:lnTo>
                  <a:lnTo>
                    <a:pt x="808" y="1292"/>
                  </a:lnTo>
                  <a:lnTo>
                    <a:pt x="807" y="1298"/>
                  </a:lnTo>
                  <a:lnTo>
                    <a:pt x="809" y="1302"/>
                  </a:lnTo>
                  <a:lnTo>
                    <a:pt x="810" y="1310"/>
                  </a:lnTo>
                  <a:lnTo>
                    <a:pt x="817" y="1307"/>
                  </a:lnTo>
                  <a:lnTo>
                    <a:pt x="821" y="1310"/>
                  </a:lnTo>
                  <a:lnTo>
                    <a:pt x="827" y="1324"/>
                  </a:lnTo>
                  <a:lnTo>
                    <a:pt x="831" y="1326"/>
                  </a:lnTo>
                  <a:lnTo>
                    <a:pt x="838" y="1321"/>
                  </a:lnTo>
                  <a:lnTo>
                    <a:pt x="842" y="1323"/>
                  </a:lnTo>
                  <a:lnTo>
                    <a:pt x="842" y="1329"/>
                  </a:lnTo>
                  <a:lnTo>
                    <a:pt x="847" y="1337"/>
                  </a:lnTo>
                  <a:lnTo>
                    <a:pt x="854" y="1340"/>
                  </a:lnTo>
                  <a:lnTo>
                    <a:pt x="854" y="1332"/>
                  </a:lnTo>
                  <a:lnTo>
                    <a:pt x="859" y="1322"/>
                  </a:lnTo>
                  <a:lnTo>
                    <a:pt x="868" y="1335"/>
                  </a:lnTo>
                  <a:lnTo>
                    <a:pt x="875" y="1339"/>
                  </a:lnTo>
                  <a:lnTo>
                    <a:pt x="877" y="1346"/>
                  </a:lnTo>
                  <a:lnTo>
                    <a:pt x="888" y="1346"/>
                  </a:lnTo>
                  <a:lnTo>
                    <a:pt x="875" y="1361"/>
                  </a:lnTo>
                  <a:lnTo>
                    <a:pt x="862" y="1365"/>
                  </a:lnTo>
                  <a:lnTo>
                    <a:pt x="853" y="1352"/>
                  </a:lnTo>
                  <a:lnTo>
                    <a:pt x="871" y="1395"/>
                  </a:lnTo>
                  <a:lnTo>
                    <a:pt x="880" y="1398"/>
                  </a:lnTo>
                  <a:lnTo>
                    <a:pt x="890" y="1408"/>
                  </a:lnTo>
                  <a:lnTo>
                    <a:pt x="891" y="14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73" name="Freeform 1276"/>
            <p:cNvSpPr>
              <a:spLocks/>
            </p:cNvSpPr>
            <p:nvPr/>
          </p:nvSpPr>
          <p:spPr bwMode="auto">
            <a:xfrm>
              <a:off x="2246641" y="1451235"/>
              <a:ext cx="27227" cy="18129"/>
            </a:xfrm>
            <a:custGeom>
              <a:avLst/>
              <a:gdLst>
                <a:gd name="T0" fmla="*/ 0 w 54"/>
                <a:gd name="T1" fmla="*/ 0 h 41"/>
                <a:gd name="T2" fmla="*/ 0 w 54"/>
                <a:gd name="T3" fmla="*/ 0 h 41"/>
                <a:gd name="T4" fmla="*/ 0 w 54"/>
                <a:gd name="T5" fmla="*/ 0 h 41"/>
                <a:gd name="T6" fmla="*/ 0 w 54"/>
                <a:gd name="T7" fmla="*/ 0 h 41"/>
                <a:gd name="T8" fmla="*/ 0 w 54"/>
                <a:gd name="T9" fmla="*/ 0 h 41"/>
                <a:gd name="T10" fmla="*/ 0 w 54"/>
                <a:gd name="T11" fmla="*/ 0 h 41"/>
                <a:gd name="T12" fmla="*/ 0 w 54"/>
                <a:gd name="T13" fmla="*/ 0 h 41"/>
                <a:gd name="T14" fmla="*/ 0 w 54"/>
                <a:gd name="T15" fmla="*/ 0 h 41"/>
                <a:gd name="T16" fmla="*/ 0 w 54"/>
                <a:gd name="T17" fmla="*/ 0 h 41"/>
                <a:gd name="T18" fmla="*/ 0 w 54"/>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41"/>
                <a:gd name="T32" fmla="*/ 54 w 5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41">
                  <a:moveTo>
                    <a:pt x="32" y="6"/>
                  </a:moveTo>
                  <a:lnTo>
                    <a:pt x="45" y="0"/>
                  </a:lnTo>
                  <a:lnTo>
                    <a:pt x="54" y="10"/>
                  </a:lnTo>
                  <a:lnTo>
                    <a:pt x="41" y="26"/>
                  </a:lnTo>
                  <a:lnTo>
                    <a:pt x="18" y="41"/>
                  </a:lnTo>
                  <a:lnTo>
                    <a:pt x="0" y="38"/>
                  </a:lnTo>
                  <a:lnTo>
                    <a:pt x="1" y="31"/>
                  </a:lnTo>
                  <a:lnTo>
                    <a:pt x="12" y="25"/>
                  </a:lnTo>
                  <a:lnTo>
                    <a:pt x="26" y="8"/>
                  </a:lnTo>
                  <a:lnTo>
                    <a:pt x="32"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4" name="Freeform 1277"/>
            <p:cNvSpPr>
              <a:spLocks/>
            </p:cNvSpPr>
            <p:nvPr/>
          </p:nvSpPr>
          <p:spPr bwMode="auto">
            <a:xfrm>
              <a:off x="2246641" y="1451235"/>
              <a:ext cx="27227" cy="18129"/>
            </a:xfrm>
            <a:custGeom>
              <a:avLst/>
              <a:gdLst>
                <a:gd name="T0" fmla="*/ 0 w 54"/>
                <a:gd name="T1" fmla="*/ 0 h 41"/>
                <a:gd name="T2" fmla="*/ 0 w 54"/>
                <a:gd name="T3" fmla="*/ 0 h 41"/>
                <a:gd name="T4" fmla="*/ 0 w 54"/>
                <a:gd name="T5" fmla="*/ 0 h 41"/>
                <a:gd name="T6" fmla="*/ 0 w 54"/>
                <a:gd name="T7" fmla="*/ 0 h 41"/>
                <a:gd name="T8" fmla="*/ 0 w 54"/>
                <a:gd name="T9" fmla="*/ 0 h 41"/>
                <a:gd name="T10" fmla="*/ 0 w 54"/>
                <a:gd name="T11" fmla="*/ 0 h 41"/>
                <a:gd name="T12" fmla="*/ 0 w 54"/>
                <a:gd name="T13" fmla="*/ 0 h 41"/>
                <a:gd name="T14" fmla="*/ 0 w 54"/>
                <a:gd name="T15" fmla="*/ 0 h 41"/>
                <a:gd name="T16" fmla="*/ 0 w 54"/>
                <a:gd name="T17" fmla="*/ 0 h 41"/>
                <a:gd name="T18" fmla="*/ 0 w 54"/>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41"/>
                <a:gd name="T32" fmla="*/ 54 w 5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41">
                  <a:moveTo>
                    <a:pt x="32" y="6"/>
                  </a:moveTo>
                  <a:lnTo>
                    <a:pt x="45" y="0"/>
                  </a:lnTo>
                  <a:lnTo>
                    <a:pt x="54" y="10"/>
                  </a:lnTo>
                  <a:lnTo>
                    <a:pt x="41" y="26"/>
                  </a:lnTo>
                  <a:lnTo>
                    <a:pt x="18" y="41"/>
                  </a:lnTo>
                  <a:lnTo>
                    <a:pt x="0" y="38"/>
                  </a:lnTo>
                  <a:lnTo>
                    <a:pt x="1" y="31"/>
                  </a:lnTo>
                  <a:lnTo>
                    <a:pt x="12" y="25"/>
                  </a:lnTo>
                  <a:lnTo>
                    <a:pt x="26" y="8"/>
                  </a:lnTo>
                  <a:lnTo>
                    <a:pt x="32"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5" name="Freeform 1278"/>
            <p:cNvSpPr>
              <a:spLocks/>
            </p:cNvSpPr>
            <p:nvPr/>
          </p:nvSpPr>
          <p:spPr bwMode="auto">
            <a:xfrm>
              <a:off x="2582444" y="2098329"/>
              <a:ext cx="10588" cy="32075"/>
            </a:xfrm>
            <a:custGeom>
              <a:avLst/>
              <a:gdLst>
                <a:gd name="T0" fmla="*/ 0 w 22"/>
                <a:gd name="T1" fmla="*/ 0 h 69"/>
                <a:gd name="T2" fmla="*/ 0 w 22"/>
                <a:gd name="T3" fmla="*/ 0 h 69"/>
                <a:gd name="T4" fmla="*/ 0 w 22"/>
                <a:gd name="T5" fmla="*/ 0 h 69"/>
                <a:gd name="T6" fmla="*/ 0 w 22"/>
                <a:gd name="T7" fmla="*/ 0 h 69"/>
                <a:gd name="T8" fmla="*/ 0 w 22"/>
                <a:gd name="T9" fmla="*/ 0 h 69"/>
                <a:gd name="T10" fmla="*/ 0 w 22"/>
                <a:gd name="T11" fmla="*/ 0 h 69"/>
                <a:gd name="T12" fmla="*/ 0 w 22"/>
                <a:gd name="T13" fmla="*/ 0 h 69"/>
                <a:gd name="T14" fmla="*/ 0 w 22"/>
                <a:gd name="T15" fmla="*/ 0 h 69"/>
                <a:gd name="T16" fmla="*/ 0 w 22"/>
                <a:gd name="T17" fmla="*/ 0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9"/>
                <a:gd name="T29" fmla="*/ 22 w 22"/>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9">
                  <a:moveTo>
                    <a:pt x="16" y="7"/>
                  </a:moveTo>
                  <a:lnTo>
                    <a:pt x="17" y="7"/>
                  </a:lnTo>
                  <a:lnTo>
                    <a:pt x="22" y="56"/>
                  </a:lnTo>
                  <a:lnTo>
                    <a:pt x="19" y="69"/>
                  </a:lnTo>
                  <a:lnTo>
                    <a:pt x="12" y="68"/>
                  </a:lnTo>
                  <a:lnTo>
                    <a:pt x="0" y="56"/>
                  </a:lnTo>
                  <a:lnTo>
                    <a:pt x="1" y="11"/>
                  </a:lnTo>
                  <a:lnTo>
                    <a:pt x="8" y="0"/>
                  </a:lnTo>
                  <a:lnTo>
                    <a:pt x="16"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6" name="Freeform 1279"/>
            <p:cNvSpPr>
              <a:spLocks/>
            </p:cNvSpPr>
            <p:nvPr/>
          </p:nvSpPr>
          <p:spPr bwMode="auto">
            <a:xfrm>
              <a:off x="2582444" y="2098329"/>
              <a:ext cx="10588" cy="32075"/>
            </a:xfrm>
            <a:custGeom>
              <a:avLst/>
              <a:gdLst>
                <a:gd name="T0" fmla="*/ 0 w 22"/>
                <a:gd name="T1" fmla="*/ 0 h 69"/>
                <a:gd name="T2" fmla="*/ 0 w 22"/>
                <a:gd name="T3" fmla="*/ 0 h 69"/>
                <a:gd name="T4" fmla="*/ 0 w 22"/>
                <a:gd name="T5" fmla="*/ 0 h 69"/>
                <a:gd name="T6" fmla="*/ 0 w 22"/>
                <a:gd name="T7" fmla="*/ 0 h 69"/>
                <a:gd name="T8" fmla="*/ 0 w 22"/>
                <a:gd name="T9" fmla="*/ 0 h 69"/>
                <a:gd name="T10" fmla="*/ 0 w 22"/>
                <a:gd name="T11" fmla="*/ 0 h 69"/>
                <a:gd name="T12" fmla="*/ 0 w 22"/>
                <a:gd name="T13" fmla="*/ 0 h 69"/>
                <a:gd name="T14" fmla="*/ 0 w 22"/>
                <a:gd name="T15" fmla="*/ 0 h 69"/>
                <a:gd name="T16" fmla="*/ 0 w 22"/>
                <a:gd name="T17" fmla="*/ 0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9"/>
                <a:gd name="T29" fmla="*/ 22 w 22"/>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9">
                  <a:moveTo>
                    <a:pt x="16" y="7"/>
                  </a:moveTo>
                  <a:lnTo>
                    <a:pt x="17" y="7"/>
                  </a:lnTo>
                  <a:lnTo>
                    <a:pt x="22" y="56"/>
                  </a:lnTo>
                  <a:lnTo>
                    <a:pt x="19" y="69"/>
                  </a:lnTo>
                  <a:lnTo>
                    <a:pt x="12" y="68"/>
                  </a:lnTo>
                  <a:lnTo>
                    <a:pt x="0" y="56"/>
                  </a:lnTo>
                  <a:lnTo>
                    <a:pt x="1" y="11"/>
                  </a:lnTo>
                  <a:lnTo>
                    <a:pt x="8" y="0"/>
                  </a:lnTo>
                  <a:lnTo>
                    <a:pt x="16"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7" name="Freeform 1280"/>
            <p:cNvSpPr>
              <a:spLocks/>
            </p:cNvSpPr>
            <p:nvPr/>
          </p:nvSpPr>
          <p:spPr bwMode="auto">
            <a:xfrm>
              <a:off x="2860768" y="2402352"/>
              <a:ext cx="16638" cy="5578"/>
            </a:xfrm>
            <a:custGeom>
              <a:avLst/>
              <a:gdLst>
                <a:gd name="T0" fmla="*/ 0 w 37"/>
                <a:gd name="T1" fmla="*/ 0 h 12"/>
                <a:gd name="T2" fmla="*/ 0 w 37"/>
                <a:gd name="T3" fmla="*/ 0 h 12"/>
                <a:gd name="T4" fmla="*/ 0 w 37"/>
                <a:gd name="T5" fmla="*/ 0 h 12"/>
                <a:gd name="T6" fmla="*/ 0 w 37"/>
                <a:gd name="T7" fmla="*/ 0 h 12"/>
                <a:gd name="T8" fmla="*/ 0 w 37"/>
                <a:gd name="T9" fmla="*/ 0 h 12"/>
                <a:gd name="T10" fmla="*/ 0 w 37"/>
                <a:gd name="T11" fmla="*/ 0 h 12"/>
                <a:gd name="T12" fmla="*/ 0 w 37"/>
                <a:gd name="T13" fmla="*/ 0 h 12"/>
                <a:gd name="T14" fmla="*/ 0 w 37"/>
                <a:gd name="T15" fmla="*/ 0 h 12"/>
                <a:gd name="T16" fmla="*/ 0 w 37"/>
                <a:gd name="T17" fmla="*/ 0 h 12"/>
                <a:gd name="T18" fmla="*/ 0 w 37"/>
                <a:gd name="T19" fmla="*/ 0 h 12"/>
                <a:gd name="T20" fmla="*/ 0 w 37"/>
                <a:gd name="T21" fmla="*/ 0 h 12"/>
                <a:gd name="T22" fmla="*/ 0 w 37"/>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2"/>
                <a:gd name="T38" fmla="*/ 37 w 37"/>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2">
                  <a:moveTo>
                    <a:pt x="34" y="6"/>
                  </a:moveTo>
                  <a:lnTo>
                    <a:pt x="34" y="0"/>
                  </a:lnTo>
                  <a:lnTo>
                    <a:pt x="36" y="2"/>
                  </a:lnTo>
                  <a:lnTo>
                    <a:pt x="37" y="7"/>
                  </a:lnTo>
                  <a:lnTo>
                    <a:pt x="32" y="10"/>
                  </a:lnTo>
                  <a:lnTo>
                    <a:pt x="24" y="12"/>
                  </a:lnTo>
                  <a:lnTo>
                    <a:pt x="6" y="9"/>
                  </a:lnTo>
                  <a:lnTo>
                    <a:pt x="0" y="6"/>
                  </a:lnTo>
                  <a:lnTo>
                    <a:pt x="6" y="1"/>
                  </a:lnTo>
                  <a:lnTo>
                    <a:pt x="13" y="4"/>
                  </a:lnTo>
                  <a:lnTo>
                    <a:pt x="30" y="1"/>
                  </a:lnTo>
                  <a:lnTo>
                    <a:pt x="34"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8" name="Freeform 1281"/>
            <p:cNvSpPr>
              <a:spLocks/>
            </p:cNvSpPr>
            <p:nvPr/>
          </p:nvSpPr>
          <p:spPr bwMode="auto">
            <a:xfrm>
              <a:off x="2860768" y="2402352"/>
              <a:ext cx="16638" cy="5578"/>
            </a:xfrm>
            <a:custGeom>
              <a:avLst/>
              <a:gdLst>
                <a:gd name="T0" fmla="*/ 0 w 37"/>
                <a:gd name="T1" fmla="*/ 0 h 12"/>
                <a:gd name="T2" fmla="*/ 0 w 37"/>
                <a:gd name="T3" fmla="*/ 0 h 12"/>
                <a:gd name="T4" fmla="*/ 0 w 37"/>
                <a:gd name="T5" fmla="*/ 0 h 12"/>
                <a:gd name="T6" fmla="*/ 0 w 37"/>
                <a:gd name="T7" fmla="*/ 0 h 12"/>
                <a:gd name="T8" fmla="*/ 0 w 37"/>
                <a:gd name="T9" fmla="*/ 0 h 12"/>
                <a:gd name="T10" fmla="*/ 0 w 37"/>
                <a:gd name="T11" fmla="*/ 0 h 12"/>
                <a:gd name="T12" fmla="*/ 0 w 37"/>
                <a:gd name="T13" fmla="*/ 0 h 12"/>
                <a:gd name="T14" fmla="*/ 0 w 37"/>
                <a:gd name="T15" fmla="*/ 0 h 12"/>
                <a:gd name="T16" fmla="*/ 0 w 37"/>
                <a:gd name="T17" fmla="*/ 0 h 12"/>
                <a:gd name="T18" fmla="*/ 0 w 37"/>
                <a:gd name="T19" fmla="*/ 0 h 12"/>
                <a:gd name="T20" fmla="*/ 0 w 37"/>
                <a:gd name="T21" fmla="*/ 0 h 12"/>
                <a:gd name="T22" fmla="*/ 0 w 37"/>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2"/>
                <a:gd name="T38" fmla="*/ 37 w 37"/>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2">
                  <a:moveTo>
                    <a:pt x="34" y="6"/>
                  </a:moveTo>
                  <a:lnTo>
                    <a:pt x="34" y="0"/>
                  </a:lnTo>
                  <a:lnTo>
                    <a:pt x="36" y="2"/>
                  </a:lnTo>
                  <a:lnTo>
                    <a:pt x="37" y="7"/>
                  </a:lnTo>
                  <a:lnTo>
                    <a:pt x="32" y="10"/>
                  </a:lnTo>
                  <a:lnTo>
                    <a:pt x="24" y="12"/>
                  </a:lnTo>
                  <a:lnTo>
                    <a:pt x="6" y="9"/>
                  </a:lnTo>
                  <a:lnTo>
                    <a:pt x="0" y="6"/>
                  </a:lnTo>
                  <a:lnTo>
                    <a:pt x="6" y="1"/>
                  </a:lnTo>
                  <a:lnTo>
                    <a:pt x="13" y="4"/>
                  </a:lnTo>
                  <a:lnTo>
                    <a:pt x="30" y="1"/>
                  </a:lnTo>
                  <a:lnTo>
                    <a:pt x="34"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9" name="Freeform 1282"/>
            <p:cNvSpPr>
              <a:spLocks/>
            </p:cNvSpPr>
            <p:nvPr/>
          </p:nvSpPr>
          <p:spPr bwMode="auto">
            <a:xfrm>
              <a:off x="3099763" y="3024343"/>
              <a:ext cx="51429" cy="34865"/>
            </a:xfrm>
            <a:custGeom>
              <a:avLst/>
              <a:gdLst>
                <a:gd name="T0" fmla="*/ 0 w 108"/>
                <a:gd name="T1" fmla="*/ 0 h 75"/>
                <a:gd name="T2" fmla="*/ 0 w 108"/>
                <a:gd name="T3" fmla="*/ 0 h 75"/>
                <a:gd name="T4" fmla="*/ 0 w 108"/>
                <a:gd name="T5" fmla="*/ 0 h 75"/>
                <a:gd name="T6" fmla="*/ 0 w 108"/>
                <a:gd name="T7" fmla="*/ 0 h 75"/>
                <a:gd name="T8" fmla="*/ 0 w 108"/>
                <a:gd name="T9" fmla="*/ 0 h 75"/>
                <a:gd name="T10" fmla="*/ 0 w 108"/>
                <a:gd name="T11" fmla="*/ 0 h 75"/>
                <a:gd name="T12" fmla="*/ 0 w 108"/>
                <a:gd name="T13" fmla="*/ 0 h 75"/>
                <a:gd name="T14" fmla="*/ 0 w 108"/>
                <a:gd name="T15" fmla="*/ 0 h 75"/>
                <a:gd name="T16" fmla="*/ 0 w 108"/>
                <a:gd name="T17" fmla="*/ 0 h 75"/>
                <a:gd name="T18" fmla="*/ 0 w 108"/>
                <a:gd name="T19" fmla="*/ 0 h 75"/>
                <a:gd name="T20" fmla="*/ 0 w 108"/>
                <a:gd name="T21" fmla="*/ 0 h 75"/>
                <a:gd name="T22" fmla="*/ 0 w 108"/>
                <a:gd name="T23" fmla="*/ 0 h 75"/>
                <a:gd name="T24" fmla="*/ 0 w 108"/>
                <a:gd name="T25" fmla="*/ 0 h 75"/>
                <a:gd name="T26" fmla="*/ 0 w 108"/>
                <a:gd name="T27" fmla="*/ 0 h 75"/>
                <a:gd name="T28" fmla="*/ 0 w 108"/>
                <a:gd name="T29" fmla="*/ 0 h 75"/>
                <a:gd name="T30" fmla="*/ 0 w 108"/>
                <a:gd name="T31" fmla="*/ 0 h 75"/>
                <a:gd name="T32" fmla="*/ 0 w 108"/>
                <a:gd name="T33" fmla="*/ 0 h 75"/>
                <a:gd name="T34" fmla="*/ 0 w 108"/>
                <a:gd name="T35" fmla="*/ 0 h 75"/>
                <a:gd name="T36" fmla="*/ 0 w 108"/>
                <a:gd name="T37" fmla="*/ 0 h 75"/>
                <a:gd name="T38" fmla="*/ 0 w 108"/>
                <a:gd name="T39" fmla="*/ 0 h 75"/>
                <a:gd name="T40" fmla="*/ 0 w 108"/>
                <a:gd name="T41" fmla="*/ 0 h 75"/>
                <a:gd name="T42" fmla="*/ 0 w 108"/>
                <a:gd name="T43" fmla="*/ 0 h 75"/>
                <a:gd name="T44" fmla="*/ 0 w 108"/>
                <a:gd name="T45" fmla="*/ 0 h 75"/>
                <a:gd name="T46" fmla="*/ 0 w 108"/>
                <a:gd name="T47" fmla="*/ 0 h 75"/>
                <a:gd name="T48" fmla="*/ 0 w 108"/>
                <a:gd name="T49" fmla="*/ 0 h 75"/>
                <a:gd name="T50" fmla="*/ 0 w 108"/>
                <a:gd name="T51" fmla="*/ 0 h 75"/>
                <a:gd name="T52" fmla="*/ 0 w 108"/>
                <a:gd name="T53" fmla="*/ 0 h 75"/>
                <a:gd name="T54" fmla="*/ 0 w 108"/>
                <a:gd name="T55" fmla="*/ 0 h 75"/>
                <a:gd name="T56" fmla="*/ 0 w 108"/>
                <a:gd name="T57" fmla="*/ 0 h 75"/>
                <a:gd name="T58" fmla="*/ 0 w 108"/>
                <a:gd name="T59" fmla="*/ 0 h 75"/>
                <a:gd name="T60" fmla="*/ 0 w 108"/>
                <a:gd name="T61" fmla="*/ 0 h 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
                <a:gd name="T94" fmla="*/ 0 h 75"/>
                <a:gd name="T95" fmla="*/ 108 w 108"/>
                <a:gd name="T96" fmla="*/ 75 h 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 h="75">
                  <a:moveTo>
                    <a:pt x="94" y="55"/>
                  </a:moveTo>
                  <a:lnTo>
                    <a:pt x="98" y="50"/>
                  </a:lnTo>
                  <a:lnTo>
                    <a:pt x="108" y="48"/>
                  </a:lnTo>
                  <a:lnTo>
                    <a:pt x="106" y="42"/>
                  </a:lnTo>
                  <a:lnTo>
                    <a:pt x="86" y="42"/>
                  </a:lnTo>
                  <a:lnTo>
                    <a:pt x="66" y="46"/>
                  </a:lnTo>
                  <a:lnTo>
                    <a:pt x="32" y="37"/>
                  </a:lnTo>
                  <a:lnTo>
                    <a:pt x="27" y="39"/>
                  </a:lnTo>
                  <a:lnTo>
                    <a:pt x="23" y="36"/>
                  </a:lnTo>
                  <a:lnTo>
                    <a:pt x="12" y="20"/>
                  </a:lnTo>
                  <a:lnTo>
                    <a:pt x="17" y="11"/>
                  </a:lnTo>
                  <a:lnTo>
                    <a:pt x="17" y="0"/>
                  </a:lnTo>
                  <a:lnTo>
                    <a:pt x="0" y="19"/>
                  </a:lnTo>
                  <a:lnTo>
                    <a:pt x="0" y="28"/>
                  </a:lnTo>
                  <a:lnTo>
                    <a:pt x="12" y="34"/>
                  </a:lnTo>
                  <a:lnTo>
                    <a:pt x="12" y="38"/>
                  </a:lnTo>
                  <a:lnTo>
                    <a:pt x="17" y="45"/>
                  </a:lnTo>
                  <a:lnTo>
                    <a:pt x="27" y="46"/>
                  </a:lnTo>
                  <a:lnTo>
                    <a:pt x="30" y="54"/>
                  </a:lnTo>
                  <a:lnTo>
                    <a:pt x="49" y="61"/>
                  </a:lnTo>
                  <a:lnTo>
                    <a:pt x="57" y="61"/>
                  </a:lnTo>
                  <a:lnTo>
                    <a:pt x="58" y="57"/>
                  </a:lnTo>
                  <a:lnTo>
                    <a:pt x="61" y="56"/>
                  </a:lnTo>
                  <a:lnTo>
                    <a:pt x="66" y="60"/>
                  </a:lnTo>
                  <a:lnTo>
                    <a:pt x="67" y="67"/>
                  </a:lnTo>
                  <a:lnTo>
                    <a:pt x="69" y="71"/>
                  </a:lnTo>
                  <a:lnTo>
                    <a:pt x="80" y="75"/>
                  </a:lnTo>
                  <a:lnTo>
                    <a:pt x="89" y="72"/>
                  </a:lnTo>
                  <a:lnTo>
                    <a:pt x="88" y="70"/>
                  </a:lnTo>
                  <a:lnTo>
                    <a:pt x="88" y="58"/>
                  </a:lnTo>
                  <a:lnTo>
                    <a:pt x="94" y="5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0" name="Freeform 1283"/>
            <p:cNvSpPr>
              <a:spLocks/>
            </p:cNvSpPr>
            <p:nvPr/>
          </p:nvSpPr>
          <p:spPr bwMode="auto">
            <a:xfrm>
              <a:off x="3099763" y="3024343"/>
              <a:ext cx="51429" cy="34865"/>
            </a:xfrm>
            <a:custGeom>
              <a:avLst/>
              <a:gdLst>
                <a:gd name="T0" fmla="*/ 0 w 108"/>
                <a:gd name="T1" fmla="*/ 0 h 75"/>
                <a:gd name="T2" fmla="*/ 0 w 108"/>
                <a:gd name="T3" fmla="*/ 0 h 75"/>
                <a:gd name="T4" fmla="*/ 0 w 108"/>
                <a:gd name="T5" fmla="*/ 0 h 75"/>
                <a:gd name="T6" fmla="*/ 0 w 108"/>
                <a:gd name="T7" fmla="*/ 0 h 75"/>
                <a:gd name="T8" fmla="*/ 0 w 108"/>
                <a:gd name="T9" fmla="*/ 0 h 75"/>
                <a:gd name="T10" fmla="*/ 0 w 108"/>
                <a:gd name="T11" fmla="*/ 0 h 75"/>
                <a:gd name="T12" fmla="*/ 0 w 108"/>
                <a:gd name="T13" fmla="*/ 0 h 75"/>
                <a:gd name="T14" fmla="*/ 0 w 108"/>
                <a:gd name="T15" fmla="*/ 0 h 75"/>
                <a:gd name="T16" fmla="*/ 0 w 108"/>
                <a:gd name="T17" fmla="*/ 0 h 75"/>
                <a:gd name="T18" fmla="*/ 0 w 108"/>
                <a:gd name="T19" fmla="*/ 0 h 75"/>
                <a:gd name="T20" fmla="*/ 0 w 108"/>
                <a:gd name="T21" fmla="*/ 0 h 75"/>
                <a:gd name="T22" fmla="*/ 0 w 108"/>
                <a:gd name="T23" fmla="*/ 0 h 75"/>
                <a:gd name="T24" fmla="*/ 0 w 108"/>
                <a:gd name="T25" fmla="*/ 0 h 75"/>
                <a:gd name="T26" fmla="*/ 0 w 108"/>
                <a:gd name="T27" fmla="*/ 0 h 75"/>
                <a:gd name="T28" fmla="*/ 0 w 108"/>
                <a:gd name="T29" fmla="*/ 0 h 75"/>
                <a:gd name="T30" fmla="*/ 0 w 108"/>
                <a:gd name="T31" fmla="*/ 0 h 75"/>
                <a:gd name="T32" fmla="*/ 0 w 108"/>
                <a:gd name="T33" fmla="*/ 0 h 75"/>
                <a:gd name="T34" fmla="*/ 0 w 108"/>
                <a:gd name="T35" fmla="*/ 0 h 75"/>
                <a:gd name="T36" fmla="*/ 0 w 108"/>
                <a:gd name="T37" fmla="*/ 0 h 75"/>
                <a:gd name="T38" fmla="*/ 0 w 108"/>
                <a:gd name="T39" fmla="*/ 0 h 75"/>
                <a:gd name="T40" fmla="*/ 0 w 108"/>
                <a:gd name="T41" fmla="*/ 0 h 75"/>
                <a:gd name="T42" fmla="*/ 0 w 108"/>
                <a:gd name="T43" fmla="*/ 0 h 75"/>
                <a:gd name="T44" fmla="*/ 0 w 108"/>
                <a:gd name="T45" fmla="*/ 0 h 75"/>
                <a:gd name="T46" fmla="*/ 0 w 108"/>
                <a:gd name="T47" fmla="*/ 0 h 75"/>
                <a:gd name="T48" fmla="*/ 0 w 108"/>
                <a:gd name="T49" fmla="*/ 0 h 75"/>
                <a:gd name="T50" fmla="*/ 0 w 108"/>
                <a:gd name="T51" fmla="*/ 0 h 75"/>
                <a:gd name="T52" fmla="*/ 0 w 108"/>
                <a:gd name="T53" fmla="*/ 0 h 75"/>
                <a:gd name="T54" fmla="*/ 0 w 108"/>
                <a:gd name="T55" fmla="*/ 0 h 75"/>
                <a:gd name="T56" fmla="*/ 0 w 108"/>
                <a:gd name="T57" fmla="*/ 0 h 75"/>
                <a:gd name="T58" fmla="*/ 0 w 108"/>
                <a:gd name="T59" fmla="*/ 0 h 75"/>
                <a:gd name="T60" fmla="*/ 0 w 108"/>
                <a:gd name="T61" fmla="*/ 0 h 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
                <a:gd name="T94" fmla="*/ 0 h 75"/>
                <a:gd name="T95" fmla="*/ 108 w 108"/>
                <a:gd name="T96" fmla="*/ 75 h 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 h="75">
                  <a:moveTo>
                    <a:pt x="94" y="55"/>
                  </a:moveTo>
                  <a:lnTo>
                    <a:pt x="98" y="50"/>
                  </a:lnTo>
                  <a:lnTo>
                    <a:pt x="108" y="48"/>
                  </a:lnTo>
                  <a:lnTo>
                    <a:pt x="106" y="42"/>
                  </a:lnTo>
                  <a:lnTo>
                    <a:pt x="86" y="42"/>
                  </a:lnTo>
                  <a:lnTo>
                    <a:pt x="66" y="46"/>
                  </a:lnTo>
                  <a:lnTo>
                    <a:pt x="32" y="37"/>
                  </a:lnTo>
                  <a:lnTo>
                    <a:pt x="27" y="39"/>
                  </a:lnTo>
                  <a:lnTo>
                    <a:pt x="23" y="36"/>
                  </a:lnTo>
                  <a:lnTo>
                    <a:pt x="12" y="20"/>
                  </a:lnTo>
                  <a:lnTo>
                    <a:pt x="17" y="11"/>
                  </a:lnTo>
                  <a:lnTo>
                    <a:pt x="17" y="0"/>
                  </a:lnTo>
                  <a:lnTo>
                    <a:pt x="0" y="19"/>
                  </a:lnTo>
                  <a:lnTo>
                    <a:pt x="0" y="28"/>
                  </a:lnTo>
                  <a:lnTo>
                    <a:pt x="12" y="34"/>
                  </a:lnTo>
                  <a:lnTo>
                    <a:pt x="12" y="38"/>
                  </a:lnTo>
                  <a:lnTo>
                    <a:pt x="17" y="45"/>
                  </a:lnTo>
                  <a:lnTo>
                    <a:pt x="27" y="46"/>
                  </a:lnTo>
                  <a:lnTo>
                    <a:pt x="30" y="54"/>
                  </a:lnTo>
                  <a:lnTo>
                    <a:pt x="49" y="61"/>
                  </a:lnTo>
                  <a:lnTo>
                    <a:pt x="57" y="61"/>
                  </a:lnTo>
                  <a:lnTo>
                    <a:pt x="58" y="57"/>
                  </a:lnTo>
                  <a:lnTo>
                    <a:pt x="61" y="56"/>
                  </a:lnTo>
                  <a:lnTo>
                    <a:pt x="66" y="60"/>
                  </a:lnTo>
                  <a:lnTo>
                    <a:pt x="67" y="67"/>
                  </a:lnTo>
                  <a:lnTo>
                    <a:pt x="69" y="71"/>
                  </a:lnTo>
                  <a:lnTo>
                    <a:pt x="80" y="75"/>
                  </a:lnTo>
                  <a:lnTo>
                    <a:pt x="89" y="72"/>
                  </a:lnTo>
                  <a:lnTo>
                    <a:pt x="88" y="70"/>
                  </a:lnTo>
                  <a:lnTo>
                    <a:pt x="88" y="58"/>
                  </a:lnTo>
                  <a:lnTo>
                    <a:pt x="94" y="5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1" name="Freeform 1284"/>
            <p:cNvSpPr>
              <a:spLocks/>
            </p:cNvSpPr>
            <p:nvPr/>
          </p:nvSpPr>
          <p:spPr bwMode="auto">
            <a:xfrm>
              <a:off x="3290355" y="2794234"/>
              <a:ext cx="1512" cy="1395"/>
            </a:xfrm>
            <a:custGeom>
              <a:avLst/>
              <a:gdLst>
                <a:gd name="T0" fmla="*/ 0 w 2"/>
                <a:gd name="T1" fmla="*/ 0 h 1"/>
                <a:gd name="T2" fmla="*/ 0 w 2"/>
                <a:gd name="T3" fmla="*/ 1 h 1"/>
                <a:gd name="T4" fmla="*/ 1 w 2"/>
                <a:gd name="T5" fmla="*/ 1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0" y="1"/>
                  </a:lnTo>
                  <a:lnTo>
                    <a:pt x="2" y="1"/>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2" name="Freeform 1285"/>
            <p:cNvSpPr>
              <a:spLocks/>
            </p:cNvSpPr>
            <p:nvPr/>
          </p:nvSpPr>
          <p:spPr bwMode="auto">
            <a:xfrm>
              <a:off x="3290355" y="2794234"/>
              <a:ext cx="1512" cy="1395"/>
            </a:xfrm>
            <a:custGeom>
              <a:avLst/>
              <a:gdLst>
                <a:gd name="T0" fmla="*/ 0 w 2"/>
                <a:gd name="T1" fmla="*/ 0 h 1"/>
                <a:gd name="T2" fmla="*/ 0 w 2"/>
                <a:gd name="T3" fmla="*/ 1 h 1"/>
                <a:gd name="T4" fmla="*/ 1 w 2"/>
                <a:gd name="T5" fmla="*/ 1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0" y="1"/>
                  </a:lnTo>
                  <a:lnTo>
                    <a:pt x="2" y="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3" name="Freeform 1286"/>
            <p:cNvSpPr>
              <a:spLocks/>
            </p:cNvSpPr>
            <p:nvPr/>
          </p:nvSpPr>
          <p:spPr bwMode="auto">
            <a:xfrm>
              <a:off x="1351164" y="1855669"/>
              <a:ext cx="1948266" cy="1330448"/>
            </a:xfrm>
            <a:custGeom>
              <a:avLst/>
              <a:gdLst>
                <a:gd name="T0" fmla="*/ 5 w 4022"/>
                <a:gd name="T1" fmla="*/ 3 h 2779"/>
                <a:gd name="T2" fmla="*/ 5 w 4022"/>
                <a:gd name="T3" fmla="*/ 3 h 2779"/>
                <a:gd name="T4" fmla="*/ 5 w 4022"/>
                <a:gd name="T5" fmla="*/ 3 h 2779"/>
                <a:gd name="T6" fmla="*/ 5 w 4022"/>
                <a:gd name="T7" fmla="*/ 4 h 2779"/>
                <a:gd name="T8" fmla="*/ 5 w 4022"/>
                <a:gd name="T9" fmla="*/ 3 h 2779"/>
                <a:gd name="T10" fmla="*/ 5 w 4022"/>
                <a:gd name="T11" fmla="*/ 4 h 2779"/>
                <a:gd name="T12" fmla="*/ 4 w 4022"/>
                <a:gd name="T13" fmla="*/ 4 h 2779"/>
                <a:gd name="T14" fmla="*/ 4 w 4022"/>
                <a:gd name="T15" fmla="*/ 4 h 2779"/>
                <a:gd name="T16" fmla="*/ 4 w 4022"/>
                <a:gd name="T17" fmla="*/ 3 h 2779"/>
                <a:gd name="T18" fmla="*/ 3 w 4022"/>
                <a:gd name="T19" fmla="*/ 3 h 2779"/>
                <a:gd name="T20" fmla="*/ 3 w 4022"/>
                <a:gd name="T21" fmla="*/ 3 h 2779"/>
                <a:gd name="T22" fmla="*/ 1 w 4022"/>
                <a:gd name="T23" fmla="*/ 3 h 2779"/>
                <a:gd name="T24" fmla="*/ 1 w 4022"/>
                <a:gd name="T25" fmla="*/ 3 h 2779"/>
                <a:gd name="T26" fmla="*/ 1 w 4022"/>
                <a:gd name="T27" fmla="*/ 3 h 2779"/>
                <a:gd name="T28" fmla="*/ 1 w 4022"/>
                <a:gd name="T29" fmla="*/ 3 h 2779"/>
                <a:gd name="T30" fmla="*/ 1 w 4022"/>
                <a:gd name="T31" fmla="*/ 2 h 2779"/>
                <a:gd name="T32" fmla="*/ 0 w 4022"/>
                <a:gd name="T33" fmla="*/ 2 h 2779"/>
                <a:gd name="T34" fmla="*/ 0 w 4022"/>
                <a:gd name="T35" fmla="*/ 1 h 2779"/>
                <a:gd name="T36" fmla="*/ 0 w 4022"/>
                <a:gd name="T37" fmla="*/ 1 h 2779"/>
                <a:gd name="T38" fmla="*/ 1 w 4022"/>
                <a:gd name="T39" fmla="*/ 0 h 2779"/>
                <a:gd name="T40" fmla="*/ 1 w 4022"/>
                <a:gd name="T41" fmla="*/ 0 h 2779"/>
                <a:gd name="T42" fmla="*/ 1 w 4022"/>
                <a:gd name="T43" fmla="*/ 1 h 2779"/>
                <a:gd name="T44" fmla="*/ 1 w 4022"/>
                <a:gd name="T45" fmla="*/ 0 h 2779"/>
                <a:gd name="T46" fmla="*/ 1 w 4022"/>
                <a:gd name="T47" fmla="*/ 1 h 2779"/>
                <a:gd name="T48" fmla="*/ 2 w 4022"/>
                <a:gd name="T49" fmla="*/ 1 h 2779"/>
                <a:gd name="T50" fmla="*/ 2 w 4022"/>
                <a:gd name="T51" fmla="*/ 1 h 2779"/>
                <a:gd name="T52" fmla="*/ 2 w 4022"/>
                <a:gd name="T53" fmla="*/ 1 h 2779"/>
                <a:gd name="T54" fmla="*/ 2 w 4022"/>
                <a:gd name="T55" fmla="*/ 1 h 2779"/>
                <a:gd name="T56" fmla="*/ 2 w 4022"/>
                <a:gd name="T57" fmla="*/ 1 h 2779"/>
                <a:gd name="T58" fmla="*/ 2 w 4022"/>
                <a:gd name="T59" fmla="*/ 1 h 2779"/>
                <a:gd name="T60" fmla="*/ 3 w 4022"/>
                <a:gd name="T61" fmla="*/ 1 h 2779"/>
                <a:gd name="T62" fmla="*/ 3 w 4022"/>
                <a:gd name="T63" fmla="*/ 1 h 2779"/>
                <a:gd name="T64" fmla="*/ 3 w 4022"/>
                <a:gd name="T65" fmla="*/ 1 h 2779"/>
                <a:gd name="T66" fmla="*/ 3 w 4022"/>
                <a:gd name="T67" fmla="*/ 1 h 2779"/>
                <a:gd name="T68" fmla="*/ 3 w 4022"/>
                <a:gd name="T69" fmla="*/ 1 h 2779"/>
                <a:gd name="T70" fmla="*/ 3 w 4022"/>
                <a:gd name="T71" fmla="*/ 0 h 2779"/>
                <a:gd name="T72" fmla="*/ 3 w 4022"/>
                <a:gd name="T73" fmla="*/ 0 h 2779"/>
                <a:gd name="T74" fmla="*/ 3 w 4022"/>
                <a:gd name="T75" fmla="*/ 0 h 2779"/>
                <a:gd name="T76" fmla="*/ 3 w 4022"/>
                <a:gd name="T77" fmla="*/ 1 h 2779"/>
                <a:gd name="T78" fmla="*/ 4 w 4022"/>
                <a:gd name="T79" fmla="*/ 1 h 2779"/>
                <a:gd name="T80" fmla="*/ 4 w 4022"/>
                <a:gd name="T81" fmla="*/ 1 h 2779"/>
                <a:gd name="T82" fmla="*/ 4 w 4022"/>
                <a:gd name="T83" fmla="*/ 1 h 2779"/>
                <a:gd name="T84" fmla="*/ 4 w 4022"/>
                <a:gd name="T85" fmla="*/ 1 h 2779"/>
                <a:gd name="T86" fmla="*/ 3 w 4022"/>
                <a:gd name="T87" fmla="*/ 1 h 2779"/>
                <a:gd name="T88" fmla="*/ 3 w 4022"/>
                <a:gd name="T89" fmla="*/ 1 h 2779"/>
                <a:gd name="T90" fmla="*/ 3 w 4022"/>
                <a:gd name="T91" fmla="*/ 1 h 2779"/>
                <a:gd name="T92" fmla="*/ 3 w 4022"/>
                <a:gd name="T93" fmla="*/ 2 h 2779"/>
                <a:gd name="T94" fmla="*/ 3 w 4022"/>
                <a:gd name="T95" fmla="*/ 2 h 2779"/>
                <a:gd name="T96" fmla="*/ 4 w 4022"/>
                <a:gd name="T97" fmla="*/ 3 h 2779"/>
                <a:gd name="T98" fmla="*/ 4 w 4022"/>
                <a:gd name="T99" fmla="*/ 3 h 2779"/>
                <a:gd name="T100" fmla="*/ 4 w 4022"/>
                <a:gd name="T101" fmla="*/ 3 h 2779"/>
                <a:gd name="T102" fmla="*/ 4 w 4022"/>
                <a:gd name="T103" fmla="*/ 2 h 2779"/>
                <a:gd name="T104" fmla="*/ 4 w 4022"/>
                <a:gd name="T105" fmla="*/ 2 h 2779"/>
                <a:gd name="T106" fmla="*/ 4 w 4022"/>
                <a:gd name="T107" fmla="*/ 2 h 2779"/>
                <a:gd name="T108" fmla="*/ 5 w 4022"/>
                <a:gd name="T109" fmla="*/ 2 h 2779"/>
                <a:gd name="T110" fmla="*/ 5 w 4022"/>
                <a:gd name="T111" fmla="*/ 2 h 2779"/>
                <a:gd name="T112" fmla="*/ 5 w 4022"/>
                <a:gd name="T113" fmla="*/ 2 h 2779"/>
                <a:gd name="T114" fmla="*/ 5 w 4022"/>
                <a:gd name="T115" fmla="*/ 2 h 2779"/>
                <a:gd name="T116" fmla="*/ 5 w 4022"/>
                <a:gd name="T117" fmla="*/ 2 h 2779"/>
                <a:gd name="T118" fmla="*/ 5 w 4022"/>
                <a:gd name="T119" fmla="*/ 2 h 2779"/>
                <a:gd name="T120" fmla="*/ 5 w 4022"/>
                <a:gd name="T121" fmla="*/ 3 h 2779"/>
                <a:gd name="T122" fmla="*/ 5 w 4022"/>
                <a:gd name="T123" fmla="*/ 3 h 2779"/>
                <a:gd name="T124" fmla="*/ 5 w 4022"/>
                <a:gd name="T125" fmla="*/ 3 h 27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22"/>
                <a:gd name="T190" fmla="*/ 0 h 2779"/>
                <a:gd name="T191" fmla="*/ 4022 w 4022"/>
                <a:gd name="T192" fmla="*/ 2779 h 27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22" h="2779">
                  <a:moveTo>
                    <a:pt x="4008" y="2058"/>
                  </a:moveTo>
                  <a:lnTo>
                    <a:pt x="4021" y="2071"/>
                  </a:lnTo>
                  <a:lnTo>
                    <a:pt x="4004" y="2092"/>
                  </a:lnTo>
                  <a:lnTo>
                    <a:pt x="3989" y="2103"/>
                  </a:lnTo>
                  <a:lnTo>
                    <a:pt x="3975" y="2120"/>
                  </a:lnTo>
                  <a:lnTo>
                    <a:pt x="3966" y="2122"/>
                  </a:lnTo>
                  <a:lnTo>
                    <a:pt x="3962" y="2125"/>
                  </a:lnTo>
                  <a:lnTo>
                    <a:pt x="3931" y="2125"/>
                  </a:lnTo>
                  <a:lnTo>
                    <a:pt x="3892" y="2136"/>
                  </a:lnTo>
                  <a:lnTo>
                    <a:pt x="3882" y="2143"/>
                  </a:lnTo>
                  <a:lnTo>
                    <a:pt x="3872" y="2157"/>
                  </a:lnTo>
                  <a:lnTo>
                    <a:pt x="3868" y="2156"/>
                  </a:lnTo>
                  <a:lnTo>
                    <a:pt x="3843" y="2193"/>
                  </a:lnTo>
                  <a:lnTo>
                    <a:pt x="3833" y="2198"/>
                  </a:lnTo>
                  <a:lnTo>
                    <a:pt x="3822" y="2211"/>
                  </a:lnTo>
                  <a:lnTo>
                    <a:pt x="3815" y="2215"/>
                  </a:lnTo>
                  <a:lnTo>
                    <a:pt x="3810" y="2215"/>
                  </a:lnTo>
                  <a:lnTo>
                    <a:pt x="3805" y="2211"/>
                  </a:lnTo>
                  <a:lnTo>
                    <a:pt x="3810" y="2201"/>
                  </a:lnTo>
                  <a:lnTo>
                    <a:pt x="3804" y="2203"/>
                  </a:lnTo>
                  <a:lnTo>
                    <a:pt x="3799" y="2213"/>
                  </a:lnTo>
                  <a:lnTo>
                    <a:pt x="3742" y="2226"/>
                  </a:lnTo>
                  <a:lnTo>
                    <a:pt x="3736" y="2225"/>
                  </a:lnTo>
                  <a:lnTo>
                    <a:pt x="3735" y="2219"/>
                  </a:lnTo>
                  <a:lnTo>
                    <a:pt x="3728" y="2215"/>
                  </a:lnTo>
                  <a:lnTo>
                    <a:pt x="3675" y="2212"/>
                  </a:lnTo>
                  <a:lnTo>
                    <a:pt x="3661" y="2215"/>
                  </a:lnTo>
                  <a:lnTo>
                    <a:pt x="3606" y="2209"/>
                  </a:lnTo>
                  <a:lnTo>
                    <a:pt x="3583" y="2215"/>
                  </a:lnTo>
                  <a:lnTo>
                    <a:pt x="3564" y="2212"/>
                  </a:lnTo>
                  <a:lnTo>
                    <a:pt x="3549" y="2214"/>
                  </a:lnTo>
                  <a:lnTo>
                    <a:pt x="3537" y="2213"/>
                  </a:lnTo>
                  <a:lnTo>
                    <a:pt x="3531" y="2215"/>
                  </a:lnTo>
                  <a:lnTo>
                    <a:pt x="3520" y="2215"/>
                  </a:lnTo>
                  <a:lnTo>
                    <a:pt x="3516" y="2218"/>
                  </a:lnTo>
                  <a:lnTo>
                    <a:pt x="3514" y="2225"/>
                  </a:lnTo>
                  <a:lnTo>
                    <a:pt x="3505" y="2222"/>
                  </a:lnTo>
                  <a:lnTo>
                    <a:pt x="3502" y="2226"/>
                  </a:lnTo>
                  <a:lnTo>
                    <a:pt x="3498" y="2229"/>
                  </a:lnTo>
                  <a:lnTo>
                    <a:pt x="3484" y="2247"/>
                  </a:lnTo>
                  <a:lnTo>
                    <a:pt x="3472" y="2279"/>
                  </a:lnTo>
                  <a:lnTo>
                    <a:pt x="3470" y="2281"/>
                  </a:lnTo>
                  <a:lnTo>
                    <a:pt x="3437" y="2283"/>
                  </a:lnTo>
                  <a:lnTo>
                    <a:pt x="3428" y="2292"/>
                  </a:lnTo>
                  <a:lnTo>
                    <a:pt x="3423" y="2292"/>
                  </a:lnTo>
                  <a:lnTo>
                    <a:pt x="3423" y="2297"/>
                  </a:lnTo>
                  <a:lnTo>
                    <a:pt x="3407" y="2313"/>
                  </a:lnTo>
                  <a:lnTo>
                    <a:pt x="3397" y="2317"/>
                  </a:lnTo>
                  <a:lnTo>
                    <a:pt x="3374" y="2354"/>
                  </a:lnTo>
                  <a:lnTo>
                    <a:pt x="3364" y="2362"/>
                  </a:lnTo>
                  <a:lnTo>
                    <a:pt x="3355" y="2363"/>
                  </a:lnTo>
                  <a:lnTo>
                    <a:pt x="3356" y="2377"/>
                  </a:lnTo>
                  <a:lnTo>
                    <a:pt x="3337" y="2412"/>
                  </a:lnTo>
                  <a:lnTo>
                    <a:pt x="3333" y="2413"/>
                  </a:lnTo>
                  <a:lnTo>
                    <a:pt x="3292" y="2455"/>
                  </a:lnTo>
                  <a:lnTo>
                    <a:pt x="3291" y="2456"/>
                  </a:lnTo>
                  <a:lnTo>
                    <a:pt x="3303" y="2454"/>
                  </a:lnTo>
                  <a:lnTo>
                    <a:pt x="3312" y="2448"/>
                  </a:lnTo>
                  <a:lnTo>
                    <a:pt x="3312" y="2445"/>
                  </a:lnTo>
                  <a:lnTo>
                    <a:pt x="3318" y="2442"/>
                  </a:lnTo>
                  <a:lnTo>
                    <a:pt x="3397" y="2349"/>
                  </a:lnTo>
                  <a:lnTo>
                    <a:pt x="3407" y="2347"/>
                  </a:lnTo>
                  <a:lnTo>
                    <a:pt x="3412" y="2340"/>
                  </a:lnTo>
                  <a:lnTo>
                    <a:pt x="3506" y="2292"/>
                  </a:lnTo>
                  <a:lnTo>
                    <a:pt x="3553" y="2285"/>
                  </a:lnTo>
                  <a:lnTo>
                    <a:pt x="3577" y="2287"/>
                  </a:lnTo>
                  <a:lnTo>
                    <a:pt x="3611" y="2305"/>
                  </a:lnTo>
                  <a:lnTo>
                    <a:pt x="3618" y="2319"/>
                  </a:lnTo>
                  <a:lnTo>
                    <a:pt x="3611" y="2316"/>
                  </a:lnTo>
                  <a:lnTo>
                    <a:pt x="3610" y="2318"/>
                  </a:lnTo>
                  <a:lnTo>
                    <a:pt x="3616" y="2324"/>
                  </a:lnTo>
                  <a:lnTo>
                    <a:pt x="3616" y="2338"/>
                  </a:lnTo>
                  <a:lnTo>
                    <a:pt x="3571" y="2371"/>
                  </a:lnTo>
                  <a:lnTo>
                    <a:pt x="3555" y="2370"/>
                  </a:lnTo>
                  <a:lnTo>
                    <a:pt x="3541" y="2363"/>
                  </a:lnTo>
                  <a:lnTo>
                    <a:pt x="3511" y="2372"/>
                  </a:lnTo>
                  <a:lnTo>
                    <a:pt x="3507" y="2374"/>
                  </a:lnTo>
                  <a:lnTo>
                    <a:pt x="3520" y="2373"/>
                  </a:lnTo>
                  <a:lnTo>
                    <a:pt x="3542" y="2382"/>
                  </a:lnTo>
                  <a:lnTo>
                    <a:pt x="3547" y="2392"/>
                  </a:lnTo>
                  <a:lnTo>
                    <a:pt x="3551" y="2396"/>
                  </a:lnTo>
                  <a:lnTo>
                    <a:pt x="3576" y="2383"/>
                  </a:lnTo>
                  <a:lnTo>
                    <a:pt x="3580" y="2385"/>
                  </a:lnTo>
                  <a:lnTo>
                    <a:pt x="3578" y="2388"/>
                  </a:lnTo>
                  <a:lnTo>
                    <a:pt x="3586" y="2389"/>
                  </a:lnTo>
                  <a:lnTo>
                    <a:pt x="3591" y="2393"/>
                  </a:lnTo>
                  <a:lnTo>
                    <a:pt x="3590" y="2403"/>
                  </a:lnTo>
                  <a:lnTo>
                    <a:pt x="3583" y="2424"/>
                  </a:lnTo>
                  <a:lnTo>
                    <a:pt x="3569" y="2437"/>
                  </a:lnTo>
                  <a:lnTo>
                    <a:pt x="3569" y="2439"/>
                  </a:lnTo>
                  <a:lnTo>
                    <a:pt x="3575" y="2438"/>
                  </a:lnTo>
                  <a:lnTo>
                    <a:pt x="3588" y="2440"/>
                  </a:lnTo>
                  <a:lnTo>
                    <a:pt x="3587" y="2458"/>
                  </a:lnTo>
                  <a:lnTo>
                    <a:pt x="3599" y="2486"/>
                  </a:lnTo>
                  <a:lnTo>
                    <a:pt x="3605" y="2492"/>
                  </a:lnTo>
                  <a:lnTo>
                    <a:pt x="3604" y="2495"/>
                  </a:lnTo>
                  <a:lnTo>
                    <a:pt x="3618" y="2496"/>
                  </a:lnTo>
                  <a:lnTo>
                    <a:pt x="3637" y="2504"/>
                  </a:lnTo>
                  <a:lnTo>
                    <a:pt x="3640" y="2508"/>
                  </a:lnTo>
                  <a:lnTo>
                    <a:pt x="3633" y="2512"/>
                  </a:lnTo>
                  <a:lnTo>
                    <a:pt x="3632" y="2517"/>
                  </a:lnTo>
                  <a:lnTo>
                    <a:pt x="3686" y="2530"/>
                  </a:lnTo>
                  <a:lnTo>
                    <a:pt x="3689" y="2535"/>
                  </a:lnTo>
                  <a:lnTo>
                    <a:pt x="3708" y="2533"/>
                  </a:lnTo>
                  <a:lnTo>
                    <a:pt x="3725" y="2521"/>
                  </a:lnTo>
                  <a:lnTo>
                    <a:pt x="3729" y="2530"/>
                  </a:lnTo>
                  <a:lnTo>
                    <a:pt x="3727" y="2537"/>
                  </a:lnTo>
                  <a:lnTo>
                    <a:pt x="3732" y="2536"/>
                  </a:lnTo>
                  <a:lnTo>
                    <a:pt x="3741" y="2537"/>
                  </a:lnTo>
                  <a:lnTo>
                    <a:pt x="3749" y="2536"/>
                  </a:lnTo>
                  <a:lnTo>
                    <a:pt x="3759" y="2548"/>
                  </a:lnTo>
                  <a:lnTo>
                    <a:pt x="3753" y="2551"/>
                  </a:lnTo>
                  <a:lnTo>
                    <a:pt x="3752" y="2555"/>
                  </a:lnTo>
                  <a:lnTo>
                    <a:pt x="3766" y="2556"/>
                  </a:lnTo>
                  <a:lnTo>
                    <a:pt x="3769" y="2560"/>
                  </a:lnTo>
                  <a:lnTo>
                    <a:pt x="3764" y="2564"/>
                  </a:lnTo>
                  <a:lnTo>
                    <a:pt x="3756" y="2563"/>
                  </a:lnTo>
                  <a:lnTo>
                    <a:pt x="3748" y="2568"/>
                  </a:lnTo>
                  <a:lnTo>
                    <a:pt x="3742" y="2565"/>
                  </a:lnTo>
                  <a:lnTo>
                    <a:pt x="3705" y="2586"/>
                  </a:lnTo>
                  <a:lnTo>
                    <a:pt x="3700" y="2586"/>
                  </a:lnTo>
                  <a:lnTo>
                    <a:pt x="3698" y="2591"/>
                  </a:lnTo>
                  <a:lnTo>
                    <a:pt x="3691" y="2590"/>
                  </a:lnTo>
                  <a:lnTo>
                    <a:pt x="3682" y="2597"/>
                  </a:lnTo>
                  <a:lnTo>
                    <a:pt x="3673" y="2598"/>
                  </a:lnTo>
                  <a:lnTo>
                    <a:pt x="3672" y="2597"/>
                  </a:lnTo>
                  <a:lnTo>
                    <a:pt x="3659" y="2604"/>
                  </a:lnTo>
                  <a:lnTo>
                    <a:pt x="3647" y="2599"/>
                  </a:lnTo>
                  <a:lnTo>
                    <a:pt x="3651" y="2610"/>
                  </a:lnTo>
                  <a:lnTo>
                    <a:pt x="3650" y="2615"/>
                  </a:lnTo>
                  <a:lnTo>
                    <a:pt x="3639" y="2615"/>
                  </a:lnTo>
                  <a:lnTo>
                    <a:pt x="3634" y="2607"/>
                  </a:lnTo>
                  <a:lnTo>
                    <a:pt x="3633" y="2603"/>
                  </a:lnTo>
                  <a:lnTo>
                    <a:pt x="3626" y="2615"/>
                  </a:lnTo>
                  <a:lnTo>
                    <a:pt x="3623" y="2607"/>
                  </a:lnTo>
                  <a:lnTo>
                    <a:pt x="3618" y="2616"/>
                  </a:lnTo>
                  <a:lnTo>
                    <a:pt x="3617" y="2627"/>
                  </a:lnTo>
                  <a:lnTo>
                    <a:pt x="3607" y="2634"/>
                  </a:lnTo>
                  <a:lnTo>
                    <a:pt x="3594" y="2653"/>
                  </a:lnTo>
                  <a:lnTo>
                    <a:pt x="3585" y="2658"/>
                  </a:lnTo>
                  <a:lnTo>
                    <a:pt x="3580" y="2668"/>
                  </a:lnTo>
                  <a:lnTo>
                    <a:pt x="3572" y="2665"/>
                  </a:lnTo>
                  <a:lnTo>
                    <a:pt x="3568" y="2667"/>
                  </a:lnTo>
                  <a:lnTo>
                    <a:pt x="3567" y="2676"/>
                  </a:lnTo>
                  <a:lnTo>
                    <a:pt x="3562" y="2680"/>
                  </a:lnTo>
                  <a:lnTo>
                    <a:pt x="3558" y="2680"/>
                  </a:lnTo>
                  <a:lnTo>
                    <a:pt x="3549" y="2677"/>
                  </a:lnTo>
                  <a:lnTo>
                    <a:pt x="3546" y="2666"/>
                  </a:lnTo>
                  <a:lnTo>
                    <a:pt x="3540" y="2660"/>
                  </a:lnTo>
                  <a:lnTo>
                    <a:pt x="3533" y="2659"/>
                  </a:lnTo>
                  <a:lnTo>
                    <a:pt x="3528" y="2634"/>
                  </a:lnTo>
                  <a:lnTo>
                    <a:pt x="3530" y="2624"/>
                  </a:lnTo>
                  <a:lnTo>
                    <a:pt x="3540" y="2608"/>
                  </a:lnTo>
                  <a:lnTo>
                    <a:pt x="3536" y="2613"/>
                  </a:lnTo>
                  <a:lnTo>
                    <a:pt x="3527" y="2619"/>
                  </a:lnTo>
                  <a:lnTo>
                    <a:pt x="3529" y="2612"/>
                  </a:lnTo>
                  <a:lnTo>
                    <a:pt x="3542" y="2602"/>
                  </a:lnTo>
                  <a:lnTo>
                    <a:pt x="3548" y="2603"/>
                  </a:lnTo>
                  <a:lnTo>
                    <a:pt x="3556" y="2598"/>
                  </a:lnTo>
                  <a:lnTo>
                    <a:pt x="3556" y="2594"/>
                  </a:lnTo>
                  <a:lnTo>
                    <a:pt x="3608" y="2561"/>
                  </a:lnTo>
                  <a:lnTo>
                    <a:pt x="3611" y="2565"/>
                  </a:lnTo>
                  <a:lnTo>
                    <a:pt x="3613" y="2571"/>
                  </a:lnTo>
                  <a:lnTo>
                    <a:pt x="3621" y="2574"/>
                  </a:lnTo>
                  <a:lnTo>
                    <a:pt x="3629" y="2566"/>
                  </a:lnTo>
                  <a:lnTo>
                    <a:pt x="3638" y="2562"/>
                  </a:lnTo>
                  <a:lnTo>
                    <a:pt x="3658" y="2559"/>
                  </a:lnTo>
                  <a:lnTo>
                    <a:pt x="3659" y="2553"/>
                  </a:lnTo>
                  <a:lnTo>
                    <a:pt x="3634" y="2555"/>
                  </a:lnTo>
                  <a:lnTo>
                    <a:pt x="3611" y="2552"/>
                  </a:lnTo>
                  <a:lnTo>
                    <a:pt x="3601" y="2556"/>
                  </a:lnTo>
                  <a:lnTo>
                    <a:pt x="3591" y="2559"/>
                  </a:lnTo>
                  <a:lnTo>
                    <a:pt x="3590" y="2548"/>
                  </a:lnTo>
                  <a:lnTo>
                    <a:pt x="3611" y="2526"/>
                  </a:lnTo>
                  <a:lnTo>
                    <a:pt x="3605" y="2527"/>
                  </a:lnTo>
                  <a:lnTo>
                    <a:pt x="3602" y="2520"/>
                  </a:lnTo>
                  <a:lnTo>
                    <a:pt x="3594" y="2535"/>
                  </a:lnTo>
                  <a:lnTo>
                    <a:pt x="3585" y="2537"/>
                  </a:lnTo>
                  <a:lnTo>
                    <a:pt x="3549" y="2563"/>
                  </a:lnTo>
                  <a:lnTo>
                    <a:pt x="3540" y="2564"/>
                  </a:lnTo>
                  <a:lnTo>
                    <a:pt x="3534" y="2563"/>
                  </a:lnTo>
                  <a:lnTo>
                    <a:pt x="3520" y="2572"/>
                  </a:lnTo>
                  <a:lnTo>
                    <a:pt x="3497" y="2574"/>
                  </a:lnTo>
                  <a:lnTo>
                    <a:pt x="3492" y="2571"/>
                  </a:lnTo>
                  <a:lnTo>
                    <a:pt x="3483" y="2569"/>
                  </a:lnTo>
                  <a:lnTo>
                    <a:pt x="3482" y="2571"/>
                  </a:lnTo>
                  <a:lnTo>
                    <a:pt x="3479" y="2572"/>
                  </a:lnTo>
                  <a:lnTo>
                    <a:pt x="3471" y="2571"/>
                  </a:lnTo>
                  <a:lnTo>
                    <a:pt x="3464" y="2566"/>
                  </a:lnTo>
                  <a:lnTo>
                    <a:pt x="3461" y="2557"/>
                  </a:lnTo>
                  <a:lnTo>
                    <a:pt x="3461" y="2544"/>
                  </a:lnTo>
                  <a:lnTo>
                    <a:pt x="3448" y="2537"/>
                  </a:lnTo>
                  <a:lnTo>
                    <a:pt x="3448" y="2445"/>
                  </a:lnTo>
                  <a:lnTo>
                    <a:pt x="3425" y="2424"/>
                  </a:lnTo>
                  <a:lnTo>
                    <a:pt x="3418" y="2423"/>
                  </a:lnTo>
                  <a:lnTo>
                    <a:pt x="3413" y="2432"/>
                  </a:lnTo>
                  <a:lnTo>
                    <a:pt x="3398" y="2436"/>
                  </a:lnTo>
                  <a:lnTo>
                    <a:pt x="3388" y="2432"/>
                  </a:lnTo>
                  <a:lnTo>
                    <a:pt x="3383" y="2423"/>
                  </a:lnTo>
                  <a:lnTo>
                    <a:pt x="3377" y="2418"/>
                  </a:lnTo>
                  <a:lnTo>
                    <a:pt x="3372" y="2416"/>
                  </a:lnTo>
                  <a:lnTo>
                    <a:pt x="3366" y="2421"/>
                  </a:lnTo>
                  <a:lnTo>
                    <a:pt x="3327" y="2509"/>
                  </a:lnTo>
                  <a:lnTo>
                    <a:pt x="3325" y="2539"/>
                  </a:lnTo>
                  <a:lnTo>
                    <a:pt x="3314" y="2550"/>
                  </a:lnTo>
                  <a:lnTo>
                    <a:pt x="3313" y="2554"/>
                  </a:lnTo>
                  <a:lnTo>
                    <a:pt x="3314" y="2560"/>
                  </a:lnTo>
                  <a:lnTo>
                    <a:pt x="3314" y="2561"/>
                  </a:lnTo>
                  <a:lnTo>
                    <a:pt x="3308" y="2559"/>
                  </a:lnTo>
                  <a:lnTo>
                    <a:pt x="3307" y="2560"/>
                  </a:lnTo>
                  <a:lnTo>
                    <a:pt x="3307" y="2565"/>
                  </a:lnTo>
                  <a:lnTo>
                    <a:pt x="3299" y="2561"/>
                  </a:lnTo>
                  <a:lnTo>
                    <a:pt x="3288" y="2565"/>
                  </a:lnTo>
                  <a:lnTo>
                    <a:pt x="3278" y="2566"/>
                  </a:lnTo>
                  <a:lnTo>
                    <a:pt x="3275" y="2570"/>
                  </a:lnTo>
                  <a:lnTo>
                    <a:pt x="3270" y="2583"/>
                  </a:lnTo>
                  <a:lnTo>
                    <a:pt x="3107" y="2583"/>
                  </a:lnTo>
                  <a:lnTo>
                    <a:pt x="3077" y="2605"/>
                  </a:lnTo>
                  <a:lnTo>
                    <a:pt x="3074" y="2610"/>
                  </a:lnTo>
                  <a:lnTo>
                    <a:pt x="3062" y="2623"/>
                  </a:lnTo>
                  <a:lnTo>
                    <a:pt x="3017" y="2642"/>
                  </a:lnTo>
                  <a:lnTo>
                    <a:pt x="3014" y="2637"/>
                  </a:lnTo>
                  <a:lnTo>
                    <a:pt x="3004" y="2637"/>
                  </a:lnTo>
                  <a:lnTo>
                    <a:pt x="3003" y="2640"/>
                  </a:lnTo>
                  <a:lnTo>
                    <a:pt x="3007" y="2640"/>
                  </a:lnTo>
                  <a:lnTo>
                    <a:pt x="3012" y="2650"/>
                  </a:lnTo>
                  <a:lnTo>
                    <a:pt x="3013" y="2654"/>
                  </a:lnTo>
                  <a:lnTo>
                    <a:pt x="3005" y="2656"/>
                  </a:lnTo>
                  <a:lnTo>
                    <a:pt x="3002" y="2652"/>
                  </a:lnTo>
                  <a:lnTo>
                    <a:pt x="2961" y="2649"/>
                  </a:lnTo>
                  <a:lnTo>
                    <a:pt x="2913" y="2663"/>
                  </a:lnTo>
                  <a:lnTo>
                    <a:pt x="2882" y="2694"/>
                  </a:lnTo>
                  <a:lnTo>
                    <a:pt x="2902" y="2701"/>
                  </a:lnTo>
                  <a:lnTo>
                    <a:pt x="2917" y="2697"/>
                  </a:lnTo>
                  <a:lnTo>
                    <a:pt x="2926" y="2723"/>
                  </a:lnTo>
                  <a:lnTo>
                    <a:pt x="2887" y="2721"/>
                  </a:lnTo>
                  <a:lnTo>
                    <a:pt x="2861" y="2728"/>
                  </a:lnTo>
                  <a:lnTo>
                    <a:pt x="2847" y="2740"/>
                  </a:lnTo>
                  <a:lnTo>
                    <a:pt x="2819" y="2733"/>
                  </a:lnTo>
                  <a:lnTo>
                    <a:pt x="2799" y="2741"/>
                  </a:lnTo>
                  <a:lnTo>
                    <a:pt x="2795" y="2744"/>
                  </a:lnTo>
                  <a:lnTo>
                    <a:pt x="2789" y="2757"/>
                  </a:lnTo>
                  <a:lnTo>
                    <a:pt x="2786" y="2756"/>
                  </a:lnTo>
                  <a:lnTo>
                    <a:pt x="2776" y="2760"/>
                  </a:lnTo>
                  <a:lnTo>
                    <a:pt x="2758" y="2775"/>
                  </a:lnTo>
                  <a:lnTo>
                    <a:pt x="2757" y="2779"/>
                  </a:lnTo>
                  <a:lnTo>
                    <a:pt x="2744" y="2776"/>
                  </a:lnTo>
                  <a:lnTo>
                    <a:pt x="2739" y="2777"/>
                  </a:lnTo>
                  <a:lnTo>
                    <a:pt x="2725" y="2777"/>
                  </a:lnTo>
                  <a:lnTo>
                    <a:pt x="2726" y="2766"/>
                  </a:lnTo>
                  <a:lnTo>
                    <a:pt x="2730" y="2757"/>
                  </a:lnTo>
                  <a:lnTo>
                    <a:pt x="2734" y="2753"/>
                  </a:lnTo>
                  <a:lnTo>
                    <a:pt x="2736" y="2756"/>
                  </a:lnTo>
                  <a:lnTo>
                    <a:pt x="2745" y="2758"/>
                  </a:lnTo>
                  <a:lnTo>
                    <a:pt x="2753" y="2756"/>
                  </a:lnTo>
                  <a:lnTo>
                    <a:pt x="2756" y="2755"/>
                  </a:lnTo>
                  <a:lnTo>
                    <a:pt x="2758" y="2748"/>
                  </a:lnTo>
                  <a:lnTo>
                    <a:pt x="2757" y="2745"/>
                  </a:lnTo>
                  <a:lnTo>
                    <a:pt x="2753" y="2743"/>
                  </a:lnTo>
                  <a:lnTo>
                    <a:pt x="2751" y="2737"/>
                  </a:lnTo>
                  <a:lnTo>
                    <a:pt x="2759" y="2707"/>
                  </a:lnTo>
                  <a:lnTo>
                    <a:pt x="2766" y="2707"/>
                  </a:lnTo>
                  <a:lnTo>
                    <a:pt x="2771" y="2703"/>
                  </a:lnTo>
                  <a:lnTo>
                    <a:pt x="2773" y="2698"/>
                  </a:lnTo>
                  <a:lnTo>
                    <a:pt x="2780" y="2697"/>
                  </a:lnTo>
                  <a:lnTo>
                    <a:pt x="2788" y="2689"/>
                  </a:lnTo>
                  <a:lnTo>
                    <a:pt x="2789" y="2637"/>
                  </a:lnTo>
                  <a:lnTo>
                    <a:pt x="2807" y="2606"/>
                  </a:lnTo>
                  <a:lnTo>
                    <a:pt x="2808" y="2594"/>
                  </a:lnTo>
                  <a:lnTo>
                    <a:pt x="2799" y="2571"/>
                  </a:lnTo>
                  <a:lnTo>
                    <a:pt x="2796" y="2570"/>
                  </a:lnTo>
                  <a:lnTo>
                    <a:pt x="2794" y="2565"/>
                  </a:lnTo>
                  <a:lnTo>
                    <a:pt x="2796" y="2564"/>
                  </a:lnTo>
                  <a:lnTo>
                    <a:pt x="2809" y="2566"/>
                  </a:lnTo>
                  <a:lnTo>
                    <a:pt x="2816" y="2588"/>
                  </a:lnTo>
                  <a:lnTo>
                    <a:pt x="2818" y="2589"/>
                  </a:lnTo>
                  <a:lnTo>
                    <a:pt x="2821" y="2585"/>
                  </a:lnTo>
                  <a:lnTo>
                    <a:pt x="2825" y="2583"/>
                  </a:lnTo>
                  <a:lnTo>
                    <a:pt x="2822" y="2596"/>
                  </a:lnTo>
                  <a:lnTo>
                    <a:pt x="2827" y="2596"/>
                  </a:lnTo>
                  <a:lnTo>
                    <a:pt x="2828" y="2607"/>
                  </a:lnTo>
                  <a:lnTo>
                    <a:pt x="2835" y="2600"/>
                  </a:lnTo>
                  <a:lnTo>
                    <a:pt x="2836" y="2599"/>
                  </a:lnTo>
                  <a:lnTo>
                    <a:pt x="2841" y="2606"/>
                  </a:lnTo>
                  <a:lnTo>
                    <a:pt x="2856" y="2613"/>
                  </a:lnTo>
                  <a:lnTo>
                    <a:pt x="2868" y="2613"/>
                  </a:lnTo>
                  <a:lnTo>
                    <a:pt x="2872" y="2607"/>
                  </a:lnTo>
                  <a:lnTo>
                    <a:pt x="2872" y="2603"/>
                  </a:lnTo>
                  <a:lnTo>
                    <a:pt x="2868" y="2595"/>
                  </a:lnTo>
                  <a:lnTo>
                    <a:pt x="2869" y="2591"/>
                  </a:lnTo>
                  <a:lnTo>
                    <a:pt x="2871" y="2590"/>
                  </a:lnTo>
                  <a:lnTo>
                    <a:pt x="2876" y="2596"/>
                  </a:lnTo>
                  <a:lnTo>
                    <a:pt x="2883" y="2596"/>
                  </a:lnTo>
                  <a:lnTo>
                    <a:pt x="2887" y="2594"/>
                  </a:lnTo>
                  <a:lnTo>
                    <a:pt x="2887" y="2592"/>
                  </a:lnTo>
                  <a:lnTo>
                    <a:pt x="2884" y="2587"/>
                  </a:lnTo>
                  <a:lnTo>
                    <a:pt x="2876" y="2584"/>
                  </a:lnTo>
                  <a:lnTo>
                    <a:pt x="2869" y="2573"/>
                  </a:lnTo>
                  <a:lnTo>
                    <a:pt x="2872" y="2571"/>
                  </a:lnTo>
                  <a:lnTo>
                    <a:pt x="2869" y="2564"/>
                  </a:lnTo>
                  <a:lnTo>
                    <a:pt x="2870" y="2557"/>
                  </a:lnTo>
                  <a:lnTo>
                    <a:pt x="2865" y="2556"/>
                  </a:lnTo>
                  <a:lnTo>
                    <a:pt x="2860" y="2554"/>
                  </a:lnTo>
                  <a:lnTo>
                    <a:pt x="2855" y="2548"/>
                  </a:lnTo>
                  <a:lnTo>
                    <a:pt x="2847" y="2541"/>
                  </a:lnTo>
                  <a:lnTo>
                    <a:pt x="2842" y="2525"/>
                  </a:lnTo>
                  <a:lnTo>
                    <a:pt x="2809" y="2516"/>
                  </a:lnTo>
                  <a:lnTo>
                    <a:pt x="2798" y="2518"/>
                  </a:lnTo>
                  <a:lnTo>
                    <a:pt x="2797" y="2514"/>
                  </a:lnTo>
                  <a:lnTo>
                    <a:pt x="2797" y="2510"/>
                  </a:lnTo>
                  <a:lnTo>
                    <a:pt x="2786" y="2511"/>
                  </a:lnTo>
                  <a:lnTo>
                    <a:pt x="2759" y="2507"/>
                  </a:lnTo>
                  <a:lnTo>
                    <a:pt x="2755" y="2504"/>
                  </a:lnTo>
                  <a:lnTo>
                    <a:pt x="2751" y="2506"/>
                  </a:lnTo>
                  <a:lnTo>
                    <a:pt x="2745" y="2504"/>
                  </a:lnTo>
                  <a:lnTo>
                    <a:pt x="2741" y="2501"/>
                  </a:lnTo>
                  <a:lnTo>
                    <a:pt x="2730" y="2502"/>
                  </a:lnTo>
                  <a:lnTo>
                    <a:pt x="2727" y="2506"/>
                  </a:lnTo>
                  <a:lnTo>
                    <a:pt x="2694" y="2493"/>
                  </a:lnTo>
                  <a:lnTo>
                    <a:pt x="2683" y="2494"/>
                  </a:lnTo>
                  <a:lnTo>
                    <a:pt x="2678" y="2495"/>
                  </a:lnTo>
                  <a:lnTo>
                    <a:pt x="2678" y="2489"/>
                  </a:lnTo>
                  <a:lnTo>
                    <a:pt x="2671" y="2476"/>
                  </a:lnTo>
                  <a:lnTo>
                    <a:pt x="2668" y="2474"/>
                  </a:lnTo>
                  <a:lnTo>
                    <a:pt x="2666" y="2478"/>
                  </a:lnTo>
                  <a:lnTo>
                    <a:pt x="2667" y="2482"/>
                  </a:lnTo>
                  <a:lnTo>
                    <a:pt x="2659" y="2482"/>
                  </a:lnTo>
                  <a:lnTo>
                    <a:pt x="2661" y="2482"/>
                  </a:lnTo>
                  <a:lnTo>
                    <a:pt x="2661" y="2480"/>
                  </a:lnTo>
                  <a:lnTo>
                    <a:pt x="2659" y="2480"/>
                  </a:lnTo>
                  <a:lnTo>
                    <a:pt x="2658" y="2473"/>
                  </a:lnTo>
                  <a:lnTo>
                    <a:pt x="2661" y="2466"/>
                  </a:lnTo>
                  <a:lnTo>
                    <a:pt x="2658" y="2467"/>
                  </a:lnTo>
                  <a:lnTo>
                    <a:pt x="2658" y="2462"/>
                  </a:lnTo>
                  <a:lnTo>
                    <a:pt x="2663" y="2456"/>
                  </a:lnTo>
                  <a:lnTo>
                    <a:pt x="2652" y="2449"/>
                  </a:lnTo>
                  <a:lnTo>
                    <a:pt x="2649" y="2438"/>
                  </a:lnTo>
                  <a:lnTo>
                    <a:pt x="2653" y="2424"/>
                  </a:lnTo>
                  <a:lnTo>
                    <a:pt x="2639" y="2408"/>
                  </a:lnTo>
                  <a:lnTo>
                    <a:pt x="2637" y="2402"/>
                  </a:lnTo>
                  <a:lnTo>
                    <a:pt x="2641" y="2377"/>
                  </a:lnTo>
                  <a:lnTo>
                    <a:pt x="2602" y="2383"/>
                  </a:lnTo>
                  <a:lnTo>
                    <a:pt x="2592" y="2374"/>
                  </a:lnTo>
                  <a:lnTo>
                    <a:pt x="2570" y="2326"/>
                  </a:lnTo>
                  <a:lnTo>
                    <a:pt x="2563" y="2326"/>
                  </a:lnTo>
                  <a:lnTo>
                    <a:pt x="2551" y="2322"/>
                  </a:lnTo>
                  <a:lnTo>
                    <a:pt x="2538" y="2322"/>
                  </a:lnTo>
                  <a:lnTo>
                    <a:pt x="2538" y="2355"/>
                  </a:lnTo>
                  <a:lnTo>
                    <a:pt x="2522" y="2317"/>
                  </a:lnTo>
                  <a:lnTo>
                    <a:pt x="2492" y="2307"/>
                  </a:lnTo>
                  <a:lnTo>
                    <a:pt x="2488" y="2309"/>
                  </a:lnTo>
                  <a:lnTo>
                    <a:pt x="2487" y="2313"/>
                  </a:lnTo>
                  <a:lnTo>
                    <a:pt x="2488" y="2329"/>
                  </a:lnTo>
                  <a:lnTo>
                    <a:pt x="2486" y="2333"/>
                  </a:lnTo>
                  <a:lnTo>
                    <a:pt x="2479" y="2337"/>
                  </a:lnTo>
                  <a:lnTo>
                    <a:pt x="2475" y="2344"/>
                  </a:lnTo>
                  <a:lnTo>
                    <a:pt x="2472" y="2347"/>
                  </a:lnTo>
                  <a:lnTo>
                    <a:pt x="2469" y="2340"/>
                  </a:lnTo>
                  <a:lnTo>
                    <a:pt x="2477" y="2324"/>
                  </a:lnTo>
                  <a:lnTo>
                    <a:pt x="2476" y="2320"/>
                  </a:lnTo>
                  <a:lnTo>
                    <a:pt x="2461" y="2351"/>
                  </a:lnTo>
                  <a:lnTo>
                    <a:pt x="2456" y="2353"/>
                  </a:lnTo>
                  <a:lnTo>
                    <a:pt x="2454" y="2345"/>
                  </a:lnTo>
                  <a:lnTo>
                    <a:pt x="2455" y="2336"/>
                  </a:lnTo>
                  <a:lnTo>
                    <a:pt x="2442" y="2351"/>
                  </a:lnTo>
                  <a:lnTo>
                    <a:pt x="2438" y="2363"/>
                  </a:lnTo>
                  <a:lnTo>
                    <a:pt x="2433" y="2367"/>
                  </a:lnTo>
                  <a:lnTo>
                    <a:pt x="2432" y="2371"/>
                  </a:lnTo>
                  <a:lnTo>
                    <a:pt x="2413" y="2379"/>
                  </a:lnTo>
                  <a:lnTo>
                    <a:pt x="2410" y="2379"/>
                  </a:lnTo>
                  <a:lnTo>
                    <a:pt x="2397" y="2373"/>
                  </a:lnTo>
                  <a:lnTo>
                    <a:pt x="2375" y="2372"/>
                  </a:lnTo>
                  <a:lnTo>
                    <a:pt x="2361" y="2367"/>
                  </a:lnTo>
                  <a:lnTo>
                    <a:pt x="2353" y="2368"/>
                  </a:lnTo>
                  <a:lnTo>
                    <a:pt x="2341" y="2373"/>
                  </a:lnTo>
                  <a:lnTo>
                    <a:pt x="2336" y="2374"/>
                  </a:lnTo>
                  <a:lnTo>
                    <a:pt x="2326" y="2369"/>
                  </a:lnTo>
                  <a:lnTo>
                    <a:pt x="2319" y="2360"/>
                  </a:lnTo>
                  <a:lnTo>
                    <a:pt x="2290" y="2348"/>
                  </a:lnTo>
                  <a:lnTo>
                    <a:pt x="2286" y="2341"/>
                  </a:lnTo>
                  <a:lnTo>
                    <a:pt x="2269" y="2334"/>
                  </a:lnTo>
                  <a:lnTo>
                    <a:pt x="2247" y="2332"/>
                  </a:lnTo>
                  <a:lnTo>
                    <a:pt x="2240" y="2336"/>
                  </a:lnTo>
                  <a:lnTo>
                    <a:pt x="2231" y="2336"/>
                  </a:lnTo>
                  <a:lnTo>
                    <a:pt x="2224" y="2335"/>
                  </a:lnTo>
                  <a:lnTo>
                    <a:pt x="2224" y="2334"/>
                  </a:lnTo>
                  <a:lnTo>
                    <a:pt x="2223" y="2332"/>
                  </a:lnTo>
                  <a:lnTo>
                    <a:pt x="2208" y="2325"/>
                  </a:lnTo>
                  <a:lnTo>
                    <a:pt x="2196" y="2327"/>
                  </a:lnTo>
                  <a:lnTo>
                    <a:pt x="2194" y="2325"/>
                  </a:lnTo>
                  <a:lnTo>
                    <a:pt x="2187" y="2326"/>
                  </a:lnTo>
                  <a:lnTo>
                    <a:pt x="2180" y="2307"/>
                  </a:lnTo>
                  <a:lnTo>
                    <a:pt x="2179" y="2306"/>
                  </a:lnTo>
                  <a:lnTo>
                    <a:pt x="2168" y="2279"/>
                  </a:lnTo>
                  <a:lnTo>
                    <a:pt x="2159" y="2278"/>
                  </a:lnTo>
                  <a:lnTo>
                    <a:pt x="2159" y="2308"/>
                  </a:lnTo>
                  <a:lnTo>
                    <a:pt x="860" y="2307"/>
                  </a:lnTo>
                  <a:lnTo>
                    <a:pt x="859" y="2303"/>
                  </a:lnTo>
                  <a:lnTo>
                    <a:pt x="852" y="2300"/>
                  </a:lnTo>
                  <a:lnTo>
                    <a:pt x="849" y="2301"/>
                  </a:lnTo>
                  <a:lnTo>
                    <a:pt x="848" y="2300"/>
                  </a:lnTo>
                  <a:lnTo>
                    <a:pt x="849" y="2296"/>
                  </a:lnTo>
                  <a:lnTo>
                    <a:pt x="858" y="2292"/>
                  </a:lnTo>
                  <a:lnTo>
                    <a:pt x="868" y="2294"/>
                  </a:lnTo>
                  <a:lnTo>
                    <a:pt x="867" y="2289"/>
                  </a:lnTo>
                  <a:lnTo>
                    <a:pt x="865" y="2289"/>
                  </a:lnTo>
                  <a:lnTo>
                    <a:pt x="864" y="2286"/>
                  </a:lnTo>
                  <a:lnTo>
                    <a:pt x="862" y="2285"/>
                  </a:lnTo>
                  <a:lnTo>
                    <a:pt x="851" y="2289"/>
                  </a:lnTo>
                  <a:lnTo>
                    <a:pt x="842" y="2287"/>
                  </a:lnTo>
                  <a:lnTo>
                    <a:pt x="841" y="2285"/>
                  </a:lnTo>
                  <a:lnTo>
                    <a:pt x="841" y="2284"/>
                  </a:lnTo>
                  <a:lnTo>
                    <a:pt x="839" y="2280"/>
                  </a:lnTo>
                  <a:lnTo>
                    <a:pt x="839" y="2277"/>
                  </a:lnTo>
                  <a:lnTo>
                    <a:pt x="841" y="2275"/>
                  </a:lnTo>
                  <a:lnTo>
                    <a:pt x="842" y="2255"/>
                  </a:lnTo>
                  <a:lnTo>
                    <a:pt x="838" y="2253"/>
                  </a:lnTo>
                  <a:lnTo>
                    <a:pt x="837" y="2259"/>
                  </a:lnTo>
                  <a:lnTo>
                    <a:pt x="829" y="2265"/>
                  </a:lnTo>
                  <a:lnTo>
                    <a:pt x="824" y="2274"/>
                  </a:lnTo>
                  <a:lnTo>
                    <a:pt x="820" y="2273"/>
                  </a:lnTo>
                  <a:lnTo>
                    <a:pt x="817" y="2267"/>
                  </a:lnTo>
                  <a:lnTo>
                    <a:pt x="817" y="2264"/>
                  </a:lnTo>
                  <a:lnTo>
                    <a:pt x="821" y="2255"/>
                  </a:lnTo>
                  <a:lnTo>
                    <a:pt x="814" y="2255"/>
                  </a:lnTo>
                  <a:lnTo>
                    <a:pt x="814" y="2251"/>
                  </a:lnTo>
                  <a:lnTo>
                    <a:pt x="812" y="2251"/>
                  </a:lnTo>
                  <a:lnTo>
                    <a:pt x="810" y="2246"/>
                  </a:lnTo>
                  <a:lnTo>
                    <a:pt x="810" y="2243"/>
                  </a:lnTo>
                  <a:lnTo>
                    <a:pt x="806" y="2237"/>
                  </a:lnTo>
                  <a:lnTo>
                    <a:pt x="804" y="2231"/>
                  </a:lnTo>
                  <a:lnTo>
                    <a:pt x="803" y="2232"/>
                  </a:lnTo>
                  <a:lnTo>
                    <a:pt x="805" y="2239"/>
                  </a:lnTo>
                  <a:lnTo>
                    <a:pt x="804" y="2244"/>
                  </a:lnTo>
                  <a:lnTo>
                    <a:pt x="798" y="2237"/>
                  </a:lnTo>
                  <a:lnTo>
                    <a:pt x="795" y="2245"/>
                  </a:lnTo>
                  <a:lnTo>
                    <a:pt x="793" y="2247"/>
                  </a:lnTo>
                  <a:lnTo>
                    <a:pt x="782" y="2247"/>
                  </a:lnTo>
                  <a:lnTo>
                    <a:pt x="771" y="2237"/>
                  </a:lnTo>
                  <a:lnTo>
                    <a:pt x="764" y="2228"/>
                  </a:lnTo>
                  <a:lnTo>
                    <a:pt x="771" y="2222"/>
                  </a:lnTo>
                  <a:lnTo>
                    <a:pt x="773" y="2219"/>
                  </a:lnTo>
                  <a:lnTo>
                    <a:pt x="772" y="2213"/>
                  </a:lnTo>
                  <a:lnTo>
                    <a:pt x="770" y="2209"/>
                  </a:lnTo>
                  <a:lnTo>
                    <a:pt x="772" y="2202"/>
                  </a:lnTo>
                  <a:lnTo>
                    <a:pt x="769" y="2201"/>
                  </a:lnTo>
                  <a:lnTo>
                    <a:pt x="763" y="2206"/>
                  </a:lnTo>
                  <a:lnTo>
                    <a:pt x="758" y="2206"/>
                  </a:lnTo>
                  <a:lnTo>
                    <a:pt x="756" y="2202"/>
                  </a:lnTo>
                  <a:lnTo>
                    <a:pt x="754" y="2194"/>
                  </a:lnTo>
                  <a:lnTo>
                    <a:pt x="752" y="2194"/>
                  </a:lnTo>
                  <a:lnTo>
                    <a:pt x="742" y="2199"/>
                  </a:lnTo>
                  <a:lnTo>
                    <a:pt x="733" y="2195"/>
                  </a:lnTo>
                  <a:lnTo>
                    <a:pt x="729" y="2198"/>
                  </a:lnTo>
                  <a:lnTo>
                    <a:pt x="723" y="2193"/>
                  </a:lnTo>
                  <a:lnTo>
                    <a:pt x="721" y="2196"/>
                  </a:lnTo>
                  <a:lnTo>
                    <a:pt x="719" y="2199"/>
                  </a:lnTo>
                  <a:lnTo>
                    <a:pt x="715" y="2196"/>
                  </a:lnTo>
                  <a:lnTo>
                    <a:pt x="689" y="2194"/>
                  </a:lnTo>
                  <a:lnTo>
                    <a:pt x="686" y="2191"/>
                  </a:lnTo>
                  <a:lnTo>
                    <a:pt x="708" y="2185"/>
                  </a:lnTo>
                  <a:lnTo>
                    <a:pt x="710" y="2182"/>
                  </a:lnTo>
                  <a:lnTo>
                    <a:pt x="701" y="2181"/>
                  </a:lnTo>
                  <a:lnTo>
                    <a:pt x="702" y="2174"/>
                  </a:lnTo>
                  <a:lnTo>
                    <a:pt x="694" y="2171"/>
                  </a:lnTo>
                  <a:lnTo>
                    <a:pt x="689" y="2169"/>
                  </a:lnTo>
                  <a:lnTo>
                    <a:pt x="689" y="2168"/>
                  </a:lnTo>
                  <a:lnTo>
                    <a:pt x="694" y="2168"/>
                  </a:lnTo>
                  <a:lnTo>
                    <a:pt x="699" y="2166"/>
                  </a:lnTo>
                  <a:lnTo>
                    <a:pt x="694" y="2161"/>
                  </a:lnTo>
                  <a:lnTo>
                    <a:pt x="681" y="2159"/>
                  </a:lnTo>
                  <a:lnTo>
                    <a:pt x="675" y="2165"/>
                  </a:lnTo>
                  <a:lnTo>
                    <a:pt x="672" y="2162"/>
                  </a:lnTo>
                  <a:lnTo>
                    <a:pt x="657" y="2160"/>
                  </a:lnTo>
                  <a:lnTo>
                    <a:pt x="656" y="2164"/>
                  </a:lnTo>
                  <a:lnTo>
                    <a:pt x="658" y="2167"/>
                  </a:lnTo>
                  <a:lnTo>
                    <a:pt x="654" y="2168"/>
                  </a:lnTo>
                  <a:lnTo>
                    <a:pt x="635" y="2159"/>
                  </a:lnTo>
                  <a:lnTo>
                    <a:pt x="628" y="2150"/>
                  </a:lnTo>
                  <a:lnTo>
                    <a:pt x="626" y="2145"/>
                  </a:lnTo>
                  <a:lnTo>
                    <a:pt x="626" y="2140"/>
                  </a:lnTo>
                  <a:lnTo>
                    <a:pt x="631" y="2138"/>
                  </a:lnTo>
                  <a:lnTo>
                    <a:pt x="636" y="2138"/>
                  </a:lnTo>
                  <a:lnTo>
                    <a:pt x="641" y="2136"/>
                  </a:lnTo>
                  <a:lnTo>
                    <a:pt x="639" y="2132"/>
                  </a:lnTo>
                  <a:lnTo>
                    <a:pt x="635" y="2130"/>
                  </a:lnTo>
                  <a:lnTo>
                    <a:pt x="626" y="2132"/>
                  </a:lnTo>
                  <a:lnTo>
                    <a:pt x="627" y="2128"/>
                  </a:lnTo>
                  <a:lnTo>
                    <a:pt x="636" y="2124"/>
                  </a:lnTo>
                  <a:lnTo>
                    <a:pt x="646" y="2125"/>
                  </a:lnTo>
                  <a:lnTo>
                    <a:pt x="648" y="2123"/>
                  </a:lnTo>
                  <a:lnTo>
                    <a:pt x="639" y="2120"/>
                  </a:lnTo>
                  <a:lnTo>
                    <a:pt x="637" y="2116"/>
                  </a:lnTo>
                  <a:lnTo>
                    <a:pt x="644" y="2109"/>
                  </a:lnTo>
                  <a:lnTo>
                    <a:pt x="637" y="2102"/>
                  </a:lnTo>
                  <a:lnTo>
                    <a:pt x="630" y="2113"/>
                  </a:lnTo>
                  <a:lnTo>
                    <a:pt x="624" y="2114"/>
                  </a:lnTo>
                  <a:lnTo>
                    <a:pt x="622" y="2113"/>
                  </a:lnTo>
                  <a:lnTo>
                    <a:pt x="620" y="2097"/>
                  </a:lnTo>
                  <a:lnTo>
                    <a:pt x="622" y="2086"/>
                  </a:lnTo>
                  <a:lnTo>
                    <a:pt x="620" y="2085"/>
                  </a:lnTo>
                  <a:lnTo>
                    <a:pt x="619" y="2082"/>
                  </a:lnTo>
                  <a:lnTo>
                    <a:pt x="621" y="2068"/>
                  </a:lnTo>
                  <a:lnTo>
                    <a:pt x="620" y="2062"/>
                  </a:lnTo>
                  <a:lnTo>
                    <a:pt x="617" y="2060"/>
                  </a:lnTo>
                  <a:lnTo>
                    <a:pt x="617" y="2055"/>
                  </a:lnTo>
                  <a:lnTo>
                    <a:pt x="616" y="2051"/>
                  </a:lnTo>
                  <a:lnTo>
                    <a:pt x="606" y="2056"/>
                  </a:lnTo>
                  <a:lnTo>
                    <a:pt x="599" y="2056"/>
                  </a:lnTo>
                  <a:lnTo>
                    <a:pt x="600" y="2052"/>
                  </a:lnTo>
                  <a:lnTo>
                    <a:pt x="602" y="2051"/>
                  </a:lnTo>
                  <a:lnTo>
                    <a:pt x="602" y="2047"/>
                  </a:lnTo>
                  <a:lnTo>
                    <a:pt x="600" y="2042"/>
                  </a:lnTo>
                  <a:lnTo>
                    <a:pt x="595" y="2042"/>
                  </a:lnTo>
                  <a:lnTo>
                    <a:pt x="586" y="2044"/>
                  </a:lnTo>
                  <a:lnTo>
                    <a:pt x="578" y="2043"/>
                  </a:lnTo>
                  <a:lnTo>
                    <a:pt x="576" y="2041"/>
                  </a:lnTo>
                  <a:lnTo>
                    <a:pt x="575" y="2028"/>
                  </a:lnTo>
                  <a:lnTo>
                    <a:pt x="568" y="2027"/>
                  </a:lnTo>
                  <a:lnTo>
                    <a:pt x="563" y="2018"/>
                  </a:lnTo>
                  <a:lnTo>
                    <a:pt x="562" y="2014"/>
                  </a:lnTo>
                  <a:lnTo>
                    <a:pt x="559" y="2007"/>
                  </a:lnTo>
                  <a:lnTo>
                    <a:pt x="564" y="1992"/>
                  </a:lnTo>
                  <a:lnTo>
                    <a:pt x="564" y="1973"/>
                  </a:lnTo>
                  <a:lnTo>
                    <a:pt x="563" y="1971"/>
                  </a:lnTo>
                  <a:lnTo>
                    <a:pt x="560" y="1968"/>
                  </a:lnTo>
                  <a:lnTo>
                    <a:pt x="554" y="1972"/>
                  </a:lnTo>
                  <a:lnTo>
                    <a:pt x="554" y="1974"/>
                  </a:lnTo>
                  <a:lnTo>
                    <a:pt x="552" y="1973"/>
                  </a:lnTo>
                  <a:lnTo>
                    <a:pt x="551" y="1970"/>
                  </a:lnTo>
                  <a:lnTo>
                    <a:pt x="549" y="1970"/>
                  </a:lnTo>
                  <a:lnTo>
                    <a:pt x="515" y="1932"/>
                  </a:lnTo>
                  <a:lnTo>
                    <a:pt x="513" y="1929"/>
                  </a:lnTo>
                  <a:lnTo>
                    <a:pt x="515" y="1922"/>
                  </a:lnTo>
                  <a:lnTo>
                    <a:pt x="518" y="1918"/>
                  </a:lnTo>
                  <a:lnTo>
                    <a:pt x="523" y="1916"/>
                  </a:lnTo>
                  <a:lnTo>
                    <a:pt x="522" y="1911"/>
                  </a:lnTo>
                  <a:lnTo>
                    <a:pt x="511" y="1912"/>
                  </a:lnTo>
                  <a:lnTo>
                    <a:pt x="507" y="1910"/>
                  </a:lnTo>
                  <a:lnTo>
                    <a:pt x="500" y="1898"/>
                  </a:lnTo>
                  <a:lnTo>
                    <a:pt x="497" y="1896"/>
                  </a:lnTo>
                  <a:lnTo>
                    <a:pt x="497" y="1884"/>
                  </a:lnTo>
                  <a:lnTo>
                    <a:pt x="504" y="1873"/>
                  </a:lnTo>
                  <a:lnTo>
                    <a:pt x="508" y="1871"/>
                  </a:lnTo>
                  <a:lnTo>
                    <a:pt x="513" y="1876"/>
                  </a:lnTo>
                  <a:lnTo>
                    <a:pt x="515" y="1873"/>
                  </a:lnTo>
                  <a:lnTo>
                    <a:pt x="511" y="1867"/>
                  </a:lnTo>
                  <a:lnTo>
                    <a:pt x="511" y="1864"/>
                  </a:lnTo>
                  <a:lnTo>
                    <a:pt x="514" y="1855"/>
                  </a:lnTo>
                  <a:lnTo>
                    <a:pt x="517" y="1853"/>
                  </a:lnTo>
                  <a:lnTo>
                    <a:pt x="518" y="1849"/>
                  </a:lnTo>
                  <a:lnTo>
                    <a:pt x="516" y="1843"/>
                  </a:lnTo>
                  <a:lnTo>
                    <a:pt x="513" y="1843"/>
                  </a:lnTo>
                  <a:lnTo>
                    <a:pt x="515" y="1838"/>
                  </a:lnTo>
                  <a:lnTo>
                    <a:pt x="517" y="1835"/>
                  </a:lnTo>
                  <a:lnTo>
                    <a:pt x="518" y="1829"/>
                  </a:lnTo>
                  <a:lnTo>
                    <a:pt x="518" y="1825"/>
                  </a:lnTo>
                  <a:lnTo>
                    <a:pt x="515" y="1811"/>
                  </a:lnTo>
                  <a:lnTo>
                    <a:pt x="517" y="1775"/>
                  </a:lnTo>
                  <a:lnTo>
                    <a:pt x="519" y="1771"/>
                  </a:lnTo>
                  <a:lnTo>
                    <a:pt x="519" y="1769"/>
                  </a:lnTo>
                  <a:lnTo>
                    <a:pt x="513" y="1760"/>
                  </a:lnTo>
                  <a:lnTo>
                    <a:pt x="498" y="1756"/>
                  </a:lnTo>
                  <a:lnTo>
                    <a:pt x="471" y="1733"/>
                  </a:lnTo>
                  <a:lnTo>
                    <a:pt x="441" y="1724"/>
                  </a:lnTo>
                  <a:lnTo>
                    <a:pt x="430" y="1718"/>
                  </a:lnTo>
                  <a:lnTo>
                    <a:pt x="422" y="1706"/>
                  </a:lnTo>
                  <a:lnTo>
                    <a:pt x="416" y="1681"/>
                  </a:lnTo>
                  <a:lnTo>
                    <a:pt x="406" y="1673"/>
                  </a:lnTo>
                  <a:lnTo>
                    <a:pt x="406" y="1669"/>
                  </a:lnTo>
                  <a:lnTo>
                    <a:pt x="407" y="1666"/>
                  </a:lnTo>
                  <a:lnTo>
                    <a:pt x="407" y="1663"/>
                  </a:lnTo>
                  <a:lnTo>
                    <a:pt x="393" y="1641"/>
                  </a:lnTo>
                  <a:lnTo>
                    <a:pt x="388" y="1626"/>
                  </a:lnTo>
                  <a:lnTo>
                    <a:pt x="385" y="1626"/>
                  </a:lnTo>
                  <a:lnTo>
                    <a:pt x="330" y="1524"/>
                  </a:lnTo>
                  <a:lnTo>
                    <a:pt x="311" y="1516"/>
                  </a:lnTo>
                  <a:lnTo>
                    <a:pt x="308" y="1510"/>
                  </a:lnTo>
                  <a:lnTo>
                    <a:pt x="308" y="1508"/>
                  </a:lnTo>
                  <a:lnTo>
                    <a:pt x="304" y="1494"/>
                  </a:lnTo>
                  <a:lnTo>
                    <a:pt x="295" y="1485"/>
                  </a:lnTo>
                  <a:lnTo>
                    <a:pt x="282" y="1456"/>
                  </a:lnTo>
                  <a:lnTo>
                    <a:pt x="278" y="1456"/>
                  </a:lnTo>
                  <a:lnTo>
                    <a:pt x="275" y="1453"/>
                  </a:lnTo>
                  <a:lnTo>
                    <a:pt x="267" y="1437"/>
                  </a:lnTo>
                  <a:lnTo>
                    <a:pt x="262" y="1432"/>
                  </a:lnTo>
                  <a:lnTo>
                    <a:pt x="258" y="1431"/>
                  </a:lnTo>
                  <a:lnTo>
                    <a:pt x="239" y="1445"/>
                  </a:lnTo>
                  <a:lnTo>
                    <a:pt x="220" y="1450"/>
                  </a:lnTo>
                  <a:lnTo>
                    <a:pt x="216" y="1455"/>
                  </a:lnTo>
                  <a:lnTo>
                    <a:pt x="215" y="1466"/>
                  </a:lnTo>
                  <a:lnTo>
                    <a:pt x="213" y="1469"/>
                  </a:lnTo>
                  <a:lnTo>
                    <a:pt x="208" y="1471"/>
                  </a:lnTo>
                  <a:lnTo>
                    <a:pt x="207" y="1475"/>
                  </a:lnTo>
                  <a:lnTo>
                    <a:pt x="206" y="1481"/>
                  </a:lnTo>
                  <a:lnTo>
                    <a:pt x="202" y="1489"/>
                  </a:lnTo>
                  <a:lnTo>
                    <a:pt x="189" y="1493"/>
                  </a:lnTo>
                  <a:lnTo>
                    <a:pt x="175" y="1505"/>
                  </a:lnTo>
                  <a:lnTo>
                    <a:pt x="163" y="1510"/>
                  </a:lnTo>
                  <a:lnTo>
                    <a:pt x="161" y="1508"/>
                  </a:lnTo>
                  <a:lnTo>
                    <a:pt x="161" y="1505"/>
                  </a:lnTo>
                  <a:lnTo>
                    <a:pt x="151" y="1479"/>
                  </a:lnTo>
                  <a:lnTo>
                    <a:pt x="136" y="1468"/>
                  </a:lnTo>
                  <a:lnTo>
                    <a:pt x="151" y="1456"/>
                  </a:lnTo>
                  <a:lnTo>
                    <a:pt x="149" y="1452"/>
                  </a:lnTo>
                  <a:lnTo>
                    <a:pt x="136" y="1443"/>
                  </a:lnTo>
                  <a:lnTo>
                    <a:pt x="145" y="1454"/>
                  </a:lnTo>
                  <a:lnTo>
                    <a:pt x="142" y="1457"/>
                  </a:lnTo>
                  <a:lnTo>
                    <a:pt x="134" y="1455"/>
                  </a:lnTo>
                  <a:lnTo>
                    <a:pt x="130" y="1461"/>
                  </a:lnTo>
                  <a:lnTo>
                    <a:pt x="84" y="1405"/>
                  </a:lnTo>
                  <a:lnTo>
                    <a:pt x="86" y="1404"/>
                  </a:lnTo>
                  <a:lnTo>
                    <a:pt x="87" y="1381"/>
                  </a:lnTo>
                  <a:lnTo>
                    <a:pt x="57" y="1381"/>
                  </a:lnTo>
                  <a:lnTo>
                    <a:pt x="48" y="1395"/>
                  </a:lnTo>
                  <a:lnTo>
                    <a:pt x="42" y="1392"/>
                  </a:lnTo>
                  <a:lnTo>
                    <a:pt x="30" y="1383"/>
                  </a:lnTo>
                  <a:lnTo>
                    <a:pt x="18" y="1392"/>
                  </a:lnTo>
                  <a:lnTo>
                    <a:pt x="0" y="1382"/>
                  </a:lnTo>
                  <a:lnTo>
                    <a:pt x="0" y="321"/>
                  </a:lnTo>
                  <a:lnTo>
                    <a:pt x="1" y="323"/>
                  </a:lnTo>
                  <a:lnTo>
                    <a:pt x="18" y="330"/>
                  </a:lnTo>
                  <a:lnTo>
                    <a:pt x="60" y="331"/>
                  </a:lnTo>
                  <a:lnTo>
                    <a:pt x="64" y="338"/>
                  </a:lnTo>
                  <a:lnTo>
                    <a:pt x="78" y="339"/>
                  </a:lnTo>
                  <a:lnTo>
                    <a:pt x="112" y="384"/>
                  </a:lnTo>
                  <a:lnTo>
                    <a:pt x="120" y="384"/>
                  </a:lnTo>
                  <a:lnTo>
                    <a:pt x="122" y="387"/>
                  </a:lnTo>
                  <a:lnTo>
                    <a:pt x="125" y="383"/>
                  </a:lnTo>
                  <a:lnTo>
                    <a:pt x="128" y="391"/>
                  </a:lnTo>
                  <a:lnTo>
                    <a:pt x="145" y="409"/>
                  </a:lnTo>
                  <a:lnTo>
                    <a:pt x="154" y="413"/>
                  </a:lnTo>
                  <a:lnTo>
                    <a:pt x="164" y="424"/>
                  </a:lnTo>
                  <a:lnTo>
                    <a:pt x="170" y="422"/>
                  </a:lnTo>
                  <a:lnTo>
                    <a:pt x="183" y="426"/>
                  </a:lnTo>
                  <a:lnTo>
                    <a:pt x="195" y="432"/>
                  </a:lnTo>
                  <a:lnTo>
                    <a:pt x="202" y="433"/>
                  </a:lnTo>
                  <a:lnTo>
                    <a:pt x="207" y="431"/>
                  </a:lnTo>
                  <a:lnTo>
                    <a:pt x="211" y="434"/>
                  </a:lnTo>
                  <a:lnTo>
                    <a:pt x="211" y="430"/>
                  </a:lnTo>
                  <a:lnTo>
                    <a:pt x="209" y="424"/>
                  </a:lnTo>
                  <a:lnTo>
                    <a:pt x="227" y="431"/>
                  </a:lnTo>
                  <a:lnTo>
                    <a:pt x="231" y="434"/>
                  </a:lnTo>
                  <a:lnTo>
                    <a:pt x="237" y="436"/>
                  </a:lnTo>
                  <a:lnTo>
                    <a:pt x="265" y="462"/>
                  </a:lnTo>
                  <a:lnTo>
                    <a:pt x="271" y="461"/>
                  </a:lnTo>
                  <a:lnTo>
                    <a:pt x="276" y="462"/>
                  </a:lnTo>
                  <a:lnTo>
                    <a:pt x="274" y="455"/>
                  </a:lnTo>
                  <a:lnTo>
                    <a:pt x="264" y="445"/>
                  </a:lnTo>
                  <a:lnTo>
                    <a:pt x="261" y="435"/>
                  </a:lnTo>
                  <a:lnTo>
                    <a:pt x="258" y="431"/>
                  </a:lnTo>
                  <a:lnTo>
                    <a:pt x="263" y="429"/>
                  </a:lnTo>
                  <a:lnTo>
                    <a:pt x="277" y="434"/>
                  </a:lnTo>
                  <a:lnTo>
                    <a:pt x="284" y="432"/>
                  </a:lnTo>
                  <a:lnTo>
                    <a:pt x="292" y="434"/>
                  </a:lnTo>
                  <a:lnTo>
                    <a:pt x="298" y="438"/>
                  </a:lnTo>
                  <a:lnTo>
                    <a:pt x="300" y="450"/>
                  </a:lnTo>
                  <a:lnTo>
                    <a:pt x="304" y="457"/>
                  </a:lnTo>
                  <a:lnTo>
                    <a:pt x="317" y="469"/>
                  </a:lnTo>
                  <a:lnTo>
                    <a:pt x="319" y="474"/>
                  </a:lnTo>
                  <a:lnTo>
                    <a:pt x="323" y="466"/>
                  </a:lnTo>
                  <a:lnTo>
                    <a:pt x="322" y="453"/>
                  </a:lnTo>
                  <a:lnTo>
                    <a:pt x="300" y="413"/>
                  </a:lnTo>
                  <a:lnTo>
                    <a:pt x="300" y="409"/>
                  </a:lnTo>
                  <a:lnTo>
                    <a:pt x="310" y="402"/>
                  </a:lnTo>
                  <a:lnTo>
                    <a:pt x="317" y="391"/>
                  </a:lnTo>
                  <a:lnTo>
                    <a:pt x="330" y="382"/>
                  </a:lnTo>
                  <a:lnTo>
                    <a:pt x="335" y="374"/>
                  </a:lnTo>
                  <a:lnTo>
                    <a:pt x="340" y="374"/>
                  </a:lnTo>
                  <a:lnTo>
                    <a:pt x="343" y="368"/>
                  </a:lnTo>
                  <a:lnTo>
                    <a:pt x="363" y="365"/>
                  </a:lnTo>
                  <a:lnTo>
                    <a:pt x="370" y="361"/>
                  </a:lnTo>
                  <a:lnTo>
                    <a:pt x="376" y="354"/>
                  </a:lnTo>
                  <a:lnTo>
                    <a:pt x="377" y="336"/>
                  </a:lnTo>
                  <a:lnTo>
                    <a:pt x="384" y="330"/>
                  </a:lnTo>
                  <a:lnTo>
                    <a:pt x="386" y="333"/>
                  </a:lnTo>
                  <a:lnTo>
                    <a:pt x="390" y="332"/>
                  </a:lnTo>
                  <a:lnTo>
                    <a:pt x="392" y="326"/>
                  </a:lnTo>
                  <a:lnTo>
                    <a:pt x="398" y="320"/>
                  </a:lnTo>
                  <a:lnTo>
                    <a:pt x="403" y="320"/>
                  </a:lnTo>
                  <a:lnTo>
                    <a:pt x="403" y="323"/>
                  </a:lnTo>
                  <a:lnTo>
                    <a:pt x="416" y="323"/>
                  </a:lnTo>
                  <a:lnTo>
                    <a:pt x="421" y="318"/>
                  </a:lnTo>
                  <a:lnTo>
                    <a:pt x="422" y="313"/>
                  </a:lnTo>
                  <a:lnTo>
                    <a:pt x="429" y="312"/>
                  </a:lnTo>
                  <a:lnTo>
                    <a:pt x="447" y="298"/>
                  </a:lnTo>
                  <a:lnTo>
                    <a:pt x="450" y="290"/>
                  </a:lnTo>
                  <a:lnTo>
                    <a:pt x="464" y="295"/>
                  </a:lnTo>
                  <a:lnTo>
                    <a:pt x="471" y="287"/>
                  </a:lnTo>
                  <a:lnTo>
                    <a:pt x="473" y="278"/>
                  </a:lnTo>
                  <a:lnTo>
                    <a:pt x="476" y="272"/>
                  </a:lnTo>
                  <a:lnTo>
                    <a:pt x="488" y="266"/>
                  </a:lnTo>
                  <a:lnTo>
                    <a:pt x="493" y="261"/>
                  </a:lnTo>
                  <a:lnTo>
                    <a:pt x="503" y="268"/>
                  </a:lnTo>
                  <a:lnTo>
                    <a:pt x="509" y="269"/>
                  </a:lnTo>
                  <a:lnTo>
                    <a:pt x="512" y="273"/>
                  </a:lnTo>
                  <a:lnTo>
                    <a:pt x="521" y="269"/>
                  </a:lnTo>
                  <a:lnTo>
                    <a:pt x="525" y="260"/>
                  </a:lnTo>
                  <a:lnTo>
                    <a:pt x="526" y="254"/>
                  </a:lnTo>
                  <a:lnTo>
                    <a:pt x="532" y="250"/>
                  </a:lnTo>
                  <a:lnTo>
                    <a:pt x="534" y="256"/>
                  </a:lnTo>
                  <a:lnTo>
                    <a:pt x="540" y="262"/>
                  </a:lnTo>
                  <a:lnTo>
                    <a:pt x="543" y="274"/>
                  </a:lnTo>
                  <a:lnTo>
                    <a:pt x="540" y="276"/>
                  </a:lnTo>
                  <a:lnTo>
                    <a:pt x="534" y="286"/>
                  </a:lnTo>
                  <a:lnTo>
                    <a:pt x="500" y="309"/>
                  </a:lnTo>
                  <a:lnTo>
                    <a:pt x="492" y="321"/>
                  </a:lnTo>
                  <a:lnTo>
                    <a:pt x="485" y="326"/>
                  </a:lnTo>
                  <a:lnTo>
                    <a:pt x="471" y="342"/>
                  </a:lnTo>
                  <a:lnTo>
                    <a:pt x="457" y="338"/>
                  </a:lnTo>
                  <a:lnTo>
                    <a:pt x="428" y="347"/>
                  </a:lnTo>
                  <a:lnTo>
                    <a:pt x="419" y="356"/>
                  </a:lnTo>
                  <a:lnTo>
                    <a:pt x="416" y="364"/>
                  </a:lnTo>
                  <a:lnTo>
                    <a:pt x="422" y="362"/>
                  </a:lnTo>
                  <a:lnTo>
                    <a:pt x="408" y="374"/>
                  </a:lnTo>
                  <a:lnTo>
                    <a:pt x="406" y="381"/>
                  </a:lnTo>
                  <a:lnTo>
                    <a:pt x="402" y="379"/>
                  </a:lnTo>
                  <a:lnTo>
                    <a:pt x="394" y="396"/>
                  </a:lnTo>
                  <a:lnTo>
                    <a:pt x="393" y="389"/>
                  </a:lnTo>
                  <a:lnTo>
                    <a:pt x="389" y="386"/>
                  </a:lnTo>
                  <a:lnTo>
                    <a:pt x="380" y="402"/>
                  </a:lnTo>
                  <a:lnTo>
                    <a:pt x="378" y="411"/>
                  </a:lnTo>
                  <a:lnTo>
                    <a:pt x="385" y="409"/>
                  </a:lnTo>
                  <a:lnTo>
                    <a:pt x="393" y="401"/>
                  </a:lnTo>
                  <a:lnTo>
                    <a:pt x="415" y="393"/>
                  </a:lnTo>
                  <a:lnTo>
                    <a:pt x="433" y="374"/>
                  </a:lnTo>
                  <a:lnTo>
                    <a:pt x="434" y="371"/>
                  </a:lnTo>
                  <a:lnTo>
                    <a:pt x="430" y="366"/>
                  </a:lnTo>
                  <a:lnTo>
                    <a:pt x="440" y="359"/>
                  </a:lnTo>
                  <a:lnTo>
                    <a:pt x="444" y="361"/>
                  </a:lnTo>
                  <a:lnTo>
                    <a:pt x="444" y="373"/>
                  </a:lnTo>
                  <a:lnTo>
                    <a:pt x="450" y="362"/>
                  </a:lnTo>
                  <a:lnTo>
                    <a:pt x="452" y="372"/>
                  </a:lnTo>
                  <a:lnTo>
                    <a:pt x="459" y="357"/>
                  </a:lnTo>
                  <a:lnTo>
                    <a:pt x="466" y="354"/>
                  </a:lnTo>
                  <a:lnTo>
                    <a:pt x="471" y="359"/>
                  </a:lnTo>
                  <a:lnTo>
                    <a:pt x="468" y="391"/>
                  </a:lnTo>
                  <a:lnTo>
                    <a:pt x="498" y="334"/>
                  </a:lnTo>
                  <a:lnTo>
                    <a:pt x="500" y="325"/>
                  </a:lnTo>
                  <a:lnTo>
                    <a:pt x="522" y="319"/>
                  </a:lnTo>
                  <a:lnTo>
                    <a:pt x="530" y="310"/>
                  </a:lnTo>
                  <a:lnTo>
                    <a:pt x="553" y="302"/>
                  </a:lnTo>
                  <a:lnTo>
                    <a:pt x="568" y="287"/>
                  </a:lnTo>
                  <a:lnTo>
                    <a:pt x="567" y="304"/>
                  </a:lnTo>
                  <a:lnTo>
                    <a:pt x="564" y="303"/>
                  </a:lnTo>
                  <a:lnTo>
                    <a:pt x="557" y="323"/>
                  </a:lnTo>
                  <a:lnTo>
                    <a:pt x="578" y="310"/>
                  </a:lnTo>
                  <a:lnTo>
                    <a:pt x="594" y="290"/>
                  </a:lnTo>
                  <a:lnTo>
                    <a:pt x="598" y="278"/>
                  </a:lnTo>
                  <a:lnTo>
                    <a:pt x="595" y="272"/>
                  </a:lnTo>
                  <a:lnTo>
                    <a:pt x="599" y="267"/>
                  </a:lnTo>
                  <a:lnTo>
                    <a:pt x="622" y="257"/>
                  </a:lnTo>
                  <a:lnTo>
                    <a:pt x="628" y="251"/>
                  </a:lnTo>
                  <a:lnTo>
                    <a:pt x="614" y="248"/>
                  </a:lnTo>
                  <a:lnTo>
                    <a:pt x="609" y="241"/>
                  </a:lnTo>
                  <a:lnTo>
                    <a:pt x="610" y="238"/>
                  </a:lnTo>
                  <a:lnTo>
                    <a:pt x="611" y="230"/>
                  </a:lnTo>
                  <a:lnTo>
                    <a:pt x="609" y="224"/>
                  </a:lnTo>
                  <a:lnTo>
                    <a:pt x="600" y="227"/>
                  </a:lnTo>
                  <a:lnTo>
                    <a:pt x="601" y="220"/>
                  </a:lnTo>
                  <a:lnTo>
                    <a:pt x="605" y="213"/>
                  </a:lnTo>
                  <a:lnTo>
                    <a:pt x="609" y="207"/>
                  </a:lnTo>
                  <a:lnTo>
                    <a:pt x="619" y="213"/>
                  </a:lnTo>
                  <a:lnTo>
                    <a:pt x="650" y="254"/>
                  </a:lnTo>
                  <a:lnTo>
                    <a:pt x="653" y="277"/>
                  </a:lnTo>
                  <a:lnTo>
                    <a:pt x="675" y="334"/>
                  </a:lnTo>
                  <a:lnTo>
                    <a:pt x="684" y="340"/>
                  </a:lnTo>
                  <a:lnTo>
                    <a:pt x="689" y="353"/>
                  </a:lnTo>
                  <a:lnTo>
                    <a:pt x="690" y="351"/>
                  </a:lnTo>
                  <a:lnTo>
                    <a:pt x="705" y="365"/>
                  </a:lnTo>
                  <a:lnTo>
                    <a:pt x="714" y="368"/>
                  </a:lnTo>
                  <a:lnTo>
                    <a:pt x="732" y="369"/>
                  </a:lnTo>
                  <a:lnTo>
                    <a:pt x="732" y="366"/>
                  </a:lnTo>
                  <a:lnTo>
                    <a:pt x="735" y="364"/>
                  </a:lnTo>
                  <a:lnTo>
                    <a:pt x="743" y="364"/>
                  </a:lnTo>
                  <a:lnTo>
                    <a:pt x="743" y="359"/>
                  </a:lnTo>
                  <a:lnTo>
                    <a:pt x="737" y="356"/>
                  </a:lnTo>
                  <a:lnTo>
                    <a:pt x="722" y="361"/>
                  </a:lnTo>
                  <a:lnTo>
                    <a:pt x="724" y="351"/>
                  </a:lnTo>
                  <a:lnTo>
                    <a:pt x="738" y="350"/>
                  </a:lnTo>
                  <a:lnTo>
                    <a:pt x="744" y="346"/>
                  </a:lnTo>
                  <a:lnTo>
                    <a:pt x="740" y="346"/>
                  </a:lnTo>
                  <a:lnTo>
                    <a:pt x="732" y="333"/>
                  </a:lnTo>
                  <a:lnTo>
                    <a:pt x="736" y="328"/>
                  </a:lnTo>
                  <a:lnTo>
                    <a:pt x="747" y="323"/>
                  </a:lnTo>
                  <a:lnTo>
                    <a:pt x="747" y="316"/>
                  </a:lnTo>
                  <a:lnTo>
                    <a:pt x="741" y="315"/>
                  </a:lnTo>
                  <a:lnTo>
                    <a:pt x="741" y="304"/>
                  </a:lnTo>
                  <a:lnTo>
                    <a:pt x="743" y="312"/>
                  </a:lnTo>
                  <a:lnTo>
                    <a:pt x="758" y="293"/>
                  </a:lnTo>
                  <a:lnTo>
                    <a:pt x="761" y="284"/>
                  </a:lnTo>
                  <a:lnTo>
                    <a:pt x="758" y="283"/>
                  </a:lnTo>
                  <a:lnTo>
                    <a:pt x="753" y="286"/>
                  </a:lnTo>
                  <a:lnTo>
                    <a:pt x="749" y="293"/>
                  </a:lnTo>
                  <a:lnTo>
                    <a:pt x="745" y="291"/>
                  </a:lnTo>
                  <a:lnTo>
                    <a:pt x="745" y="283"/>
                  </a:lnTo>
                  <a:lnTo>
                    <a:pt x="747" y="276"/>
                  </a:lnTo>
                  <a:lnTo>
                    <a:pt x="754" y="279"/>
                  </a:lnTo>
                  <a:lnTo>
                    <a:pt x="761" y="276"/>
                  </a:lnTo>
                  <a:lnTo>
                    <a:pt x="765" y="279"/>
                  </a:lnTo>
                  <a:lnTo>
                    <a:pt x="769" y="288"/>
                  </a:lnTo>
                  <a:lnTo>
                    <a:pt x="772" y="280"/>
                  </a:lnTo>
                  <a:lnTo>
                    <a:pt x="778" y="279"/>
                  </a:lnTo>
                  <a:lnTo>
                    <a:pt x="777" y="274"/>
                  </a:lnTo>
                  <a:lnTo>
                    <a:pt x="771" y="272"/>
                  </a:lnTo>
                  <a:lnTo>
                    <a:pt x="767" y="267"/>
                  </a:lnTo>
                  <a:lnTo>
                    <a:pt x="779" y="266"/>
                  </a:lnTo>
                  <a:lnTo>
                    <a:pt x="780" y="270"/>
                  </a:lnTo>
                  <a:lnTo>
                    <a:pt x="782" y="275"/>
                  </a:lnTo>
                  <a:lnTo>
                    <a:pt x="779" y="309"/>
                  </a:lnTo>
                  <a:lnTo>
                    <a:pt x="777" y="314"/>
                  </a:lnTo>
                  <a:lnTo>
                    <a:pt x="778" y="322"/>
                  </a:lnTo>
                  <a:lnTo>
                    <a:pt x="784" y="325"/>
                  </a:lnTo>
                  <a:lnTo>
                    <a:pt x="789" y="320"/>
                  </a:lnTo>
                  <a:lnTo>
                    <a:pt x="798" y="323"/>
                  </a:lnTo>
                  <a:lnTo>
                    <a:pt x="779" y="364"/>
                  </a:lnTo>
                  <a:lnTo>
                    <a:pt x="777" y="355"/>
                  </a:lnTo>
                  <a:lnTo>
                    <a:pt x="775" y="364"/>
                  </a:lnTo>
                  <a:lnTo>
                    <a:pt x="776" y="369"/>
                  </a:lnTo>
                  <a:lnTo>
                    <a:pt x="794" y="372"/>
                  </a:lnTo>
                  <a:lnTo>
                    <a:pt x="800" y="365"/>
                  </a:lnTo>
                  <a:lnTo>
                    <a:pt x="806" y="368"/>
                  </a:lnTo>
                  <a:lnTo>
                    <a:pt x="819" y="369"/>
                  </a:lnTo>
                  <a:lnTo>
                    <a:pt x="826" y="364"/>
                  </a:lnTo>
                  <a:lnTo>
                    <a:pt x="828" y="356"/>
                  </a:lnTo>
                  <a:lnTo>
                    <a:pt x="837" y="349"/>
                  </a:lnTo>
                  <a:lnTo>
                    <a:pt x="843" y="310"/>
                  </a:lnTo>
                  <a:lnTo>
                    <a:pt x="850" y="310"/>
                  </a:lnTo>
                  <a:lnTo>
                    <a:pt x="863" y="305"/>
                  </a:lnTo>
                  <a:lnTo>
                    <a:pt x="873" y="309"/>
                  </a:lnTo>
                  <a:lnTo>
                    <a:pt x="885" y="309"/>
                  </a:lnTo>
                  <a:lnTo>
                    <a:pt x="886" y="311"/>
                  </a:lnTo>
                  <a:lnTo>
                    <a:pt x="905" y="310"/>
                  </a:lnTo>
                  <a:lnTo>
                    <a:pt x="925" y="315"/>
                  </a:lnTo>
                  <a:lnTo>
                    <a:pt x="951" y="337"/>
                  </a:lnTo>
                  <a:lnTo>
                    <a:pt x="967" y="359"/>
                  </a:lnTo>
                  <a:lnTo>
                    <a:pt x="983" y="368"/>
                  </a:lnTo>
                  <a:lnTo>
                    <a:pt x="1001" y="371"/>
                  </a:lnTo>
                  <a:lnTo>
                    <a:pt x="1008" y="377"/>
                  </a:lnTo>
                  <a:lnTo>
                    <a:pt x="1019" y="377"/>
                  </a:lnTo>
                  <a:lnTo>
                    <a:pt x="1036" y="384"/>
                  </a:lnTo>
                  <a:lnTo>
                    <a:pt x="1042" y="383"/>
                  </a:lnTo>
                  <a:lnTo>
                    <a:pt x="1051" y="386"/>
                  </a:lnTo>
                  <a:lnTo>
                    <a:pt x="1055" y="395"/>
                  </a:lnTo>
                  <a:lnTo>
                    <a:pt x="1101" y="422"/>
                  </a:lnTo>
                  <a:lnTo>
                    <a:pt x="1116" y="424"/>
                  </a:lnTo>
                  <a:lnTo>
                    <a:pt x="1123" y="428"/>
                  </a:lnTo>
                  <a:lnTo>
                    <a:pt x="1131" y="430"/>
                  </a:lnTo>
                  <a:lnTo>
                    <a:pt x="1130" y="426"/>
                  </a:lnTo>
                  <a:lnTo>
                    <a:pt x="1157" y="431"/>
                  </a:lnTo>
                  <a:lnTo>
                    <a:pt x="1167" y="430"/>
                  </a:lnTo>
                  <a:lnTo>
                    <a:pt x="1177" y="440"/>
                  </a:lnTo>
                  <a:lnTo>
                    <a:pt x="1179" y="433"/>
                  </a:lnTo>
                  <a:lnTo>
                    <a:pt x="1164" y="419"/>
                  </a:lnTo>
                  <a:lnTo>
                    <a:pt x="1176" y="417"/>
                  </a:lnTo>
                  <a:lnTo>
                    <a:pt x="1180" y="421"/>
                  </a:lnTo>
                  <a:lnTo>
                    <a:pt x="1190" y="421"/>
                  </a:lnTo>
                  <a:lnTo>
                    <a:pt x="1190" y="417"/>
                  </a:lnTo>
                  <a:lnTo>
                    <a:pt x="1213" y="421"/>
                  </a:lnTo>
                  <a:lnTo>
                    <a:pt x="1209" y="426"/>
                  </a:lnTo>
                  <a:lnTo>
                    <a:pt x="1221" y="434"/>
                  </a:lnTo>
                  <a:lnTo>
                    <a:pt x="1222" y="440"/>
                  </a:lnTo>
                  <a:lnTo>
                    <a:pt x="1231" y="436"/>
                  </a:lnTo>
                  <a:lnTo>
                    <a:pt x="1231" y="445"/>
                  </a:lnTo>
                  <a:lnTo>
                    <a:pt x="1246" y="454"/>
                  </a:lnTo>
                  <a:lnTo>
                    <a:pt x="1262" y="474"/>
                  </a:lnTo>
                  <a:lnTo>
                    <a:pt x="1262" y="494"/>
                  </a:lnTo>
                  <a:lnTo>
                    <a:pt x="1269" y="484"/>
                  </a:lnTo>
                  <a:lnTo>
                    <a:pt x="1269" y="496"/>
                  </a:lnTo>
                  <a:lnTo>
                    <a:pt x="1266" y="503"/>
                  </a:lnTo>
                  <a:lnTo>
                    <a:pt x="1270" y="508"/>
                  </a:lnTo>
                  <a:lnTo>
                    <a:pt x="1262" y="506"/>
                  </a:lnTo>
                  <a:lnTo>
                    <a:pt x="1260" y="514"/>
                  </a:lnTo>
                  <a:lnTo>
                    <a:pt x="1254" y="515"/>
                  </a:lnTo>
                  <a:lnTo>
                    <a:pt x="1250" y="506"/>
                  </a:lnTo>
                  <a:lnTo>
                    <a:pt x="1238" y="510"/>
                  </a:lnTo>
                  <a:lnTo>
                    <a:pt x="1222" y="508"/>
                  </a:lnTo>
                  <a:lnTo>
                    <a:pt x="1233" y="514"/>
                  </a:lnTo>
                  <a:lnTo>
                    <a:pt x="1227" y="521"/>
                  </a:lnTo>
                  <a:lnTo>
                    <a:pt x="1210" y="519"/>
                  </a:lnTo>
                  <a:lnTo>
                    <a:pt x="1213" y="523"/>
                  </a:lnTo>
                  <a:lnTo>
                    <a:pt x="1210" y="530"/>
                  </a:lnTo>
                  <a:lnTo>
                    <a:pt x="1210" y="541"/>
                  </a:lnTo>
                  <a:lnTo>
                    <a:pt x="1196" y="549"/>
                  </a:lnTo>
                  <a:lnTo>
                    <a:pt x="1201" y="554"/>
                  </a:lnTo>
                  <a:lnTo>
                    <a:pt x="1206" y="555"/>
                  </a:lnTo>
                  <a:lnTo>
                    <a:pt x="1212" y="553"/>
                  </a:lnTo>
                  <a:lnTo>
                    <a:pt x="1207" y="558"/>
                  </a:lnTo>
                  <a:lnTo>
                    <a:pt x="1237" y="573"/>
                  </a:lnTo>
                  <a:lnTo>
                    <a:pt x="1241" y="566"/>
                  </a:lnTo>
                  <a:lnTo>
                    <a:pt x="1248" y="569"/>
                  </a:lnTo>
                  <a:lnTo>
                    <a:pt x="1251" y="574"/>
                  </a:lnTo>
                  <a:lnTo>
                    <a:pt x="1262" y="573"/>
                  </a:lnTo>
                  <a:lnTo>
                    <a:pt x="1272" y="576"/>
                  </a:lnTo>
                  <a:lnTo>
                    <a:pt x="1289" y="575"/>
                  </a:lnTo>
                  <a:lnTo>
                    <a:pt x="1302" y="579"/>
                  </a:lnTo>
                  <a:lnTo>
                    <a:pt x="1317" y="575"/>
                  </a:lnTo>
                  <a:lnTo>
                    <a:pt x="1316" y="577"/>
                  </a:lnTo>
                  <a:lnTo>
                    <a:pt x="1326" y="580"/>
                  </a:lnTo>
                  <a:lnTo>
                    <a:pt x="1348" y="579"/>
                  </a:lnTo>
                  <a:lnTo>
                    <a:pt x="1350" y="573"/>
                  </a:lnTo>
                  <a:lnTo>
                    <a:pt x="1366" y="573"/>
                  </a:lnTo>
                  <a:lnTo>
                    <a:pt x="1364" y="579"/>
                  </a:lnTo>
                  <a:lnTo>
                    <a:pt x="1373" y="579"/>
                  </a:lnTo>
                  <a:lnTo>
                    <a:pt x="1368" y="575"/>
                  </a:lnTo>
                  <a:lnTo>
                    <a:pt x="1374" y="569"/>
                  </a:lnTo>
                  <a:lnTo>
                    <a:pt x="1376" y="575"/>
                  </a:lnTo>
                  <a:lnTo>
                    <a:pt x="1386" y="576"/>
                  </a:lnTo>
                  <a:lnTo>
                    <a:pt x="1387" y="573"/>
                  </a:lnTo>
                  <a:lnTo>
                    <a:pt x="1393" y="574"/>
                  </a:lnTo>
                  <a:lnTo>
                    <a:pt x="1397" y="559"/>
                  </a:lnTo>
                  <a:lnTo>
                    <a:pt x="1407" y="557"/>
                  </a:lnTo>
                  <a:lnTo>
                    <a:pt x="1405" y="573"/>
                  </a:lnTo>
                  <a:lnTo>
                    <a:pt x="1414" y="573"/>
                  </a:lnTo>
                  <a:lnTo>
                    <a:pt x="1421" y="569"/>
                  </a:lnTo>
                  <a:lnTo>
                    <a:pt x="1431" y="553"/>
                  </a:lnTo>
                  <a:lnTo>
                    <a:pt x="1441" y="547"/>
                  </a:lnTo>
                  <a:lnTo>
                    <a:pt x="1452" y="547"/>
                  </a:lnTo>
                  <a:lnTo>
                    <a:pt x="1456" y="538"/>
                  </a:lnTo>
                  <a:lnTo>
                    <a:pt x="1462" y="549"/>
                  </a:lnTo>
                  <a:lnTo>
                    <a:pt x="1459" y="555"/>
                  </a:lnTo>
                  <a:lnTo>
                    <a:pt x="1464" y="558"/>
                  </a:lnTo>
                  <a:lnTo>
                    <a:pt x="1467" y="554"/>
                  </a:lnTo>
                  <a:lnTo>
                    <a:pt x="1473" y="566"/>
                  </a:lnTo>
                  <a:lnTo>
                    <a:pt x="1473" y="573"/>
                  </a:lnTo>
                  <a:lnTo>
                    <a:pt x="1470" y="573"/>
                  </a:lnTo>
                  <a:lnTo>
                    <a:pt x="1485" y="577"/>
                  </a:lnTo>
                  <a:lnTo>
                    <a:pt x="1484" y="573"/>
                  </a:lnTo>
                  <a:lnTo>
                    <a:pt x="1508" y="573"/>
                  </a:lnTo>
                  <a:lnTo>
                    <a:pt x="1507" y="580"/>
                  </a:lnTo>
                  <a:lnTo>
                    <a:pt x="1508" y="586"/>
                  </a:lnTo>
                  <a:lnTo>
                    <a:pt x="1507" y="590"/>
                  </a:lnTo>
                  <a:lnTo>
                    <a:pt x="1511" y="597"/>
                  </a:lnTo>
                  <a:lnTo>
                    <a:pt x="1508" y="608"/>
                  </a:lnTo>
                  <a:lnTo>
                    <a:pt x="1513" y="614"/>
                  </a:lnTo>
                  <a:lnTo>
                    <a:pt x="1513" y="609"/>
                  </a:lnTo>
                  <a:lnTo>
                    <a:pt x="1515" y="613"/>
                  </a:lnTo>
                  <a:lnTo>
                    <a:pt x="1518" y="603"/>
                  </a:lnTo>
                  <a:lnTo>
                    <a:pt x="1519" y="587"/>
                  </a:lnTo>
                  <a:lnTo>
                    <a:pt x="1524" y="589"/>
                  </a:lnTo>
                  <a:lnTo>
                    <a:pt x="1524" y="597"/>
                  </a:lnTo>
                  <a:lnTo>
                    <a:pt x="1528" y="597"/>
                  </a:lnTo>
                  <a:lnTo>
                    <a:pt x="1526" y="605"/>
                  </a:lnTo>
                  <a:lnTo>
                    <a:pt x="1526" y="614"/>
                  </a:lnTo>
                  <a:lnTo>
                    <a:pt x="1532" y="618"/>
                  </a:lnTo>
                  <a:lnTo>
                    <a:pt x="1535" y="611"/>
                  </a:lnTo>
                  <a:lnTo>
                    <a:pt x="1542" y="625"/>
                  </a:lnTo>
                  <a:lnTo>
                    <a:pt x="1550" y="625"/>
                  </a:lnTo>
                  <a:lnTo>
                    <a:pt x="1560" y="648"/>
                  </a:lnTo>
                  <a:lnTo>
                    <a:pt x="1552" y="657"/>
                  </a:lnTo>
                  <a:lnTo>
                    <a:pt x="1546" y="654"/>
                  </a:lnTo>
                  <a:lnTo>
                    <a:pt x="1538" y="659"/>
                  </a:lnTo>
                  <a:lnTo>
                    <a:pt x="1534" y="657"/>
                  </a:lnTo>
                  <a:lnTo>
                    <a:pt x="1537" y="664"/>
                  </a:lnTo>
                  <a:lnTo>
                    <a:pt x="1555" y="691"/>
                  </a:lnTo>
                  <a:lnTo>
                    <a:pt x="1562" y="695"/>
                  </a:lnTo>
                  <a:lnTo>
                    <a:pt x="1563" y="678"/>
                  </a:lnTo>
                  <a:lnTo>
                    <a:pt x="1567" y="677"/>
                  </a:lnTo>
                  <a:lnTo>
                    <a:pt x="1576" y="681"/>
                  </a:lnTo>
                  <a:lnTo>
                    <a:pt x="1582" y="673"/>
                  </a:lnTo>
                  <a:lnTo>
                    <a:pt x="1589" y="674"/>
                  </a:lnTo>
                  <a:lnTo>
                    <a:pt x="1581" y="658"/>
                  </a:lnTo>
                  <a:lnTo>
                    <a:pt x="1588" y="651"/>
                  </a:lnTo>
                  <a:lnTo>
                    <a:pt x="1587" y="648"/>
                  </a:lnTo>
                  <a:lnTo>
                    <a:pt x="1581" y="648"/>
                  </a:lnTo>
                  <a:lnTo>
                    <a:pt x="1565" y="615"/>
                  </a:lnTo>
                  <a:lnTo>
                    <a:pt x="1568" y="611"/>
                  </a:lnTo>
                  <a:lnTo>
                    <a:pt x="1568" y="597"/>
                  </a:lnTo>
                  <a:lnTo>
                    <a:pt x="1565" y="593"/>
                  </a:lnTo>
                  <a:lnTo>
                    <a:pt x="1565" y="587"/>
                  </a:lnTo>
                  <a:lnTo>
                    <a:pt x="1552" y="580"/>
                  </a:lnTo>
                  <a:lnTo>
                    <a:pt x="1549" y="573"/>
                  </a:lnTo>
                  <a:lnTo>
                    <a:pt x="1555" y="558"/>
                  </a:lnTo>
                  <a:lnTo>
                    <a:pt x="1561" y="559"/>
                  </a:lnTo>
                  <a:lnTo>
                    <a:pt x="1563" y="553"/>
                  </a:lnTo>
                  <a:lnTo>
                    <a:pt x="1568" y="550"/>
                  </a:lnTo>
                  <a:lnTo>
                    <a:pt x="1562" y="548"/>
                  </a:lnTo>
                  <a:lnTo>
                    <a:pt x="1567" y="535"/>
                  </a:lnTo>
                  <a:lnTo>
                    <a:pt x="1579" y="535"/>
                  </a:lnTo>
                  <a:lnTo>
                    <a:pt x="1589" y="527"/>
                  </a:lnTo>
                  <a:lnTo>
                    <a:pt x="1590" y="523"/>
                  </a:lnTo>
                  <a:lnTo>
                    <a:pt x="1590" y="530"/>
                  </a:lnTo>
                  <a:lnTo>
                    <a:pt x="1611" y="526"/>
                  </a:lnTo>
                  <a:lnTo>
                    <a:pt x="1609" y="516"/>
                  </a:lnTo>
                  <a:lnTo>
                    <a:pt x="1617" y="514"/>
                  </a:lnTo>
                  <a:lnTo>
                    <a:pt x="1626" y="515"/>
                  </a:lnTo>
                  <a:lnTo>
                    <a:pt x="1625" y="500"/>
                  </a:lnTo>
                  <a:lnTo>
                    <a:pt x="1629" y="498"/>
                  </a:lnTo>
                  <a:lnTo>
                    <a:pt x="1632" y="508"/>
                  </a:lnTo>
                  <a:lnTo>
                    <a:pt x="1637" y="494"/>
                  </a:lnTo>
                  <a:lnTo>
                    <a:pt x="1641" y="488"/>
                  </a:lnTo>
                  <a:lnTo>
                    <a:pt x="1639" y="481"/>
                  </a:lnTo>
                  <a:lnTo>
                    <a:pt x="1651" y="474"/>
                  </a:lnTo>
                  <a:lnTo>
                    <a:pt x="1646" y="472"/>
                  </a:lnTo>
                  <a:lnTo>
                    <a:pt x="1653" y="466"/>
                  </a:lnTo>
                  <a:lnTo>
                    <a:pt x="1653" y="457"/>
                  </a:lnTo>
                  <a:lnTo>
                    <a:pt x="1646" y="461"/>
                  </a:lnTo>
                  <a:lnTo>
                    <a:pt x="1644" y="457"/>
                  </a:lnTo>
                  <a:lnTo>
                    <a:pt x="1617" y="469"/>
                  </a:lnTo>
                  <a:lnTo>
                    <a:pt x="1623" y="478"/>
                  </a:lnTo>
                  <a:lnTo>
                    <a:pt x="1609" y="479"/>
                  </a:lnTo>
                  <a:lnTo>
                    <a:pt x="1616" y="494"/>
                  </a:lnTo>
                  <a:lnTo>
                    <a:pt x="1617" y="487"/>
                  </a:lnTo>
                  <a:lnTo>
                    <a:pt x="1617" y="503"/>
                  </a:lnTo>
                  <a:lnTo>
                    <a:pt x="1615" y="506"/>
                  </a:lnTo>
                  <a:lnTo>
                    <a:pt x="1612" y="502"/>
                  </a:lnTo>
                  <a:lnTo>
                    <a:pt x="1614" y="498"/>
                  </a:lnTo>
                  <a:lnTo>
                    <a:pt x="1609" y="499"/>
                  </a:lnTo>
                  <a:lnTo>
                    <a:pt x="1608" y="494"/>
                  </a:lnTo>
                  <a:lnTo>
                    <a:pt x="1599" y="494"/>
                  </a:lnTo>
                  <a:lnTo>
                    <a:pt x="1595" y="497"/>
                  </a:lnTo>
                  <a:lnTo>
                    <a:pt x="1589" y="505"/>
                  </a:lnTo>
                  <a:lnTo>
                    <a:pt x="1587" y="500"/>
                  </a:lnTo>
                  <a:lnTo>
                    <a:pt x="1576" y="499"/>
                  </a:lnTo>
                  <a:lnTo>
                    <a:pt x="1572" y="496"/>
                  </a:lnTo>
                  <a:lnTo>
                    <a:pt x="1561" y="499"/>
                  </a:lnTo>
                  <a:lnTo>
                    <a:pt x="1555" y="504"/>
                  </a:lnTo>
                  <a:lnTo>
                    <a:pt x="1558" y="510"/>
                  </a:lnTo>
                  <a:lnTo>
                    <a:pt x="1565" y="512"/>
                  </a:lnTo>
                  <a:lnTo>
                    <a:pt x="1565" y="516"/>
                  </a:lnTo>
                  <a:lnTo>
                    <a:pt x="1568" y="519"/>
                  </a:lnTo>
                  <a:lnTo>
                    <a:pt x="1560" y="520"/>
                  </a:lnTo>
                  <a:lnTo>
                    <a:pt x="1552" y="525"/>
                  </a:lnTo>
                  <a:lnTo>
                    <a:pt x="1549" y="523"/>
                  </a:lnTo>
                  <a:lnTo>
                    <a:pt x="1554" y="520"/>
                  </a:lnTo>
                  <a:lnTo>
                    <a:pt x="1538" y="522"/>
                  </a:lnTo>
                  <a:lnTo>
                    <a:pt x="1538" y="517"/>
                  </a:lnTo>
                  <a:lnTo>
                    <a:pt x="1530" y="520"/>
                  </a:lnTo>
                  <a:lnTo>
                    <a:pt x="1533" y="514"/>
                  </a:lnTo>
                  <a:lnTo>
                    <a:pt x="1526" y="514"/>
                  </a:lnTo>
                  <a:lnTo>
                    <a:pt x="1528" y="506"/>
                  </a:lnTo>
                  <a:lnTo>
                    <a:pt x="1516" y="510"/>
                  </a:lnTo>
                  <a:lnTo>
                    <a:pt x="1513" y="506"/>
                  </a:lnTo>
                  <a:lnTo>
                    <a:pt x="1515" y="498"/>
                  </a:lnTo>
                  <a:lnTo>
                    <a:pt x="1524" y="484"/>
                  </a:lnTo>
                  <a:lnTo>
                    <a:pt x="1524" y="479"/>
                  </a:lnTo>
                  <a:lnTo>
                    <a:pt x="1530" y="466"/>
                  </a:lnTo>
                  <a:lnTo>
                    <a:pt x="1537" y="461"/>
                  </a:lnTo>
                  <a:lnTo>
                    <a:pt x="1565" y="457"/>
                  </a:lnTo>
                  <a:lnTo>
                    <a:pt x="1598" y="444"/>
                  </a:lnTo>
                  <a:lnTo>
                    <a:pt x="1603" y="435"/>
                  </a:lnTo>
                  <a:lnTo>
                    <a:pt x="1616" y="431"/>
                  </a:lnTo>
                  <a:lnTo>
                    <a:pt x="1617" y="424"/>
                  </a:lnTo>
                  <a:lnTo>
                    <a:pt x="1629" y="426"/>
                  </a:lnTo>
                  <a:lnTo>
                    <a:pt x="1637" y="418"/>
                  </a:lnTo>
                  <a:lnTo>
                    <a:pt x="1644" y="424"/>
                  </a:lnTo>
                  <a:lnTo>
                    <a:pt x="1648" y="428"/>
                  </a:lnTo>
                  <a:lnTo>
                    <a:pt x="1654" y="429"/>
                  </a:lnTo>
                  <a:lnTo>
                    <a:pt x="1656" y="440"/>
                  </a:lnTo>
                  <a:lnTo>
                    <a:pt x="1668" y="448"/>
                  </a:lnTo>
                  <a:lnTo>
                    <a:pt x="1661" y="454"/>
                  </a:lnTo>
                  <a:lnTo>
                    <a:pt x="1668" y="462"/>
                  </a:lnTo>
                  <a:lnTo>
                    <a:pt x="1670" y="470"/>
                  </a:lnTo>
                  <a:lnTo>
                    <a:pt x="1677" y="473"/>
                  </a:lnTo>
                  <a:lnTo>
                    <a:pt x="1677" y="479"/>
                  </a:lnTo>
                  <a:lnTo>
                    <a:pt x="1670" y="479"/>
                  </a:lnTo>
                  <a:lnTo>
                    <a:pt x="1665" y="482"/>
                  </a:lnTo>
                  <a:lnTo>
                    <a:pt x="1665" y="486"/>
                  </a:lnTo>
                  <a:lnTo>
                    <a:pt x="1670" y="484"/>
                  </a:lnTo>
                  <a:lnTo>
                    <a:pt x="1677" y="494"/>
                  </a:lnTo>
                  <a:lnTo>
                    <a:pt x="1683" y="497"/>
                  </a:lnTo>
                  <a:lnTo>
                    <a:pt x="1684" y="500"/>
                  </a:lnTo>
                  <a:lnTo>
                    <a:pt x="1692" y="509"/>
                  </a:lnTo>
                  <a:lnTo>
                    <a:pt x="1708" y="514"/>
                  </a:lnTo>
                  <a:lnTo>
                    <a:pt x="1706" y="515"/>
                  </a:lnTo>
                  <a:lnTo>
                    <a:pt x="1708" y="531"/>
                  </a:lnTo>
                  <a:lnTo>
                    <a:pt x="1716" y="537"/>
                  </a:lnTo>
                  <a:lnTo>
                    <a:pt x="1722" y="536"/>
                  </a:lnTo>
                  <a:lnTo>
                    <a:pt x="1735" y="541"/>
                  </a:lnTo>
                  <a:lnTo>
                    <a:pt x="1742" y="536"/>
                  </a:lnTo>
                  <a:lnTo>
                    <a:pt x="1749" y="540"/>
                  </a:lnTo>
                  <a:lnTo>
                    <a:pt x="1749" y="532"/>
                  </a:lnTo>
                  <a:lnTo>
                    <a:pt x="1757" y="536"/>
                  </a:lnTo>
                  <a:lnTo>
                    <a:pt x="1760" y="530"/>
                  </a:lnTo>
                  <a:lnTo>
                    <a:pt x="1760" y="520"/>
                  </a:lnTo>
                  <a:lnTo>
                    <a:pt x="1775" y="526"/>
                  </a:lnTo>
                  <a:lnTo>
                    <a:pt x="1775" y="541"/>
                  </a:lnTo>
                  <a:lnTo>
                    <a:pt x="1794" y="558"/>
                  </a:lnTo>
                  <a:lnTo>
                    <a:pt x="1801" y="573"/>
                  </a:lnTo>
                  <a:lnTo>
                    <a:pt x="1808" y="573"/>
                  </a:lnTo>
                  <a:lnTo>
                    <a:pt x="1821" y="583"/>
                  </a:lnTo>
                  <a:lnTo>
                    <a:pt x="1828" y="581"/>
                  </a:lnTo>
                  <a:lnTo>
                    <a:pt x="1828" y="574"/>
                  </a:lnTo>
                  <a:lnTo>
                    <a:pt x="1834" y="575"/>
                  </a:lnTo>
                  <a:lnTo>
                    <a:pt x="1836" y="573"/>
                  </a:lnTo>
                  <a:lnTo>
                    <a:pt x="1843" y="577"/>
                  </a:lnTo>
                  <a:lnTo>
                    <a:pt x="1846" y="575"/>
                  </a:lnTo>
                  <a:lnTo>
                    <a:pt x="1858" y="581"/>
                  </a:lnTo>
                  <a:lnTo>
                    <a:pt x="1874" y="573"/>
                  </a:lnTo>
                  <a:lnTo>
                    <a:pt x="1892" y="577"/>
                  </a:lnTo>
                  <a:lnTo>
                    <a:pt x="1906" y="573"/>
                  </a:lnTo>
                  <a:lnTo>
                    <a:pt x="1914" y="562"/>
                  </a:lnTo>
                  <a:lnTo>
                    <a:pt x="1946" y="567"/>
                  </a:lnTo>
                  <a:lnTo>
                    <a:pt x="1954" y="565"/>
                  </a:lnTo>
                  <a:lnTo>
                    <a:pt x="1966" y="576"/>
                  </a:lnTo>
                  <a:lnTo>
                    <a:pt x="1968" y="574"/>
                  </a:lnTo>
                  <a:lnTo>
                    <a:pt x="1975" y="573"/>
                  </a:lnTo>
                  <a:lnTo>
                    <a:pt x="1975" y="577"/>
                  </a:lnTo>
                  <a:lnTo>
                    <a:pt x="1993" y="573"/>
                  </a:lnTo>
                  <a:lnTo>
                    <a:pt x="2006" y="573"/>
                  </a:lnTo>
                  <a:lnTo>
                    <a:pt x="1999" y="562"/>
                  </a:lnTo>
                  <a:lnTo>
                    <a:pt x="1999" y="558"/>
                  </a:lnTo>
                  <a:lnTo>
                    <a:pt x="1992" y="550"/>
                  </a:lnTo>
                  <a:lnTo>
                    <a:pt x="1989" y="541"/>
                  </a:lnTo>
                  <a:lnTo>
                    <a:pt x="1993" y="535"/>
                  </a:lnTo>
                  <a:lnTo>
                    <a:pt x="1999" y="535"/>
                  </a:lnTo>
                  <a:lnTo>
                    <a:pt x="2001" y="537"/>
                  </a:lnTo>
                  <a:lnTo>
                    <a:pt x="2005" y="547"/>
                  </a:lnTo>
                  <a:lnTo>
                    <a:pt x="2010" y="551"/>
                  </a:lnTo>
                  <a:lnTo>
                    <a:pt x="2010" y="562"/>
                  </a:lnTo>
                  <a:lnTo>
                    <a:pt x="2017" y="573"/>
                  </a:lnTo>
                  <a:lnTo>
                    <a:pt x="2025" y="575"/>
                  </a:lnTo>
                  <a:lnTo>
                    <a:pt x="2029" y="583"/>
                  </a:lnTo>
                  <a:lnTo>
                    <a:pt x="2041" y="587"/>
                  </a:lnTo>
                  <a:lnTo>
                    <a:pt x="2046" y="592"/>
                  </a:lnTo>
                  <a:lnTo>
                    <a:pt x="2056" y="591"/>
                  </a:lnTo>
                  <a:lnTo>
                    <a:pt x="2064" y="581"/>
                  </a:lnTo>
                  <a:lnTo>
                    <a:pt x="2063" y="551"/>
                  </a:lnTo>
                  <a:lnTo>
                    <a:pt x="2059" y="551"/>
                  </a:lnTo>
                  <a:lnTo>
                    <a:pt x="2058" y="558"/>
                  </a:lnTo>
                  <a:lnTo>
                    <a:pt x="2052" y="558"/>
                  </a:lnTo>
                  <a:lnTo>
                    <a:pt x="2052" y="551"/>
                  </a:lnTo>
                  <a:lnTo>
                    <a:pt x="2047" y="547"/>
                  </a:lnTo>
                  <a:lnTo>
                    <a:pt x="2029" y="548"/>
                  </a:lnTo>
                  <a:lnTo>
                    <a:pt x="2025" y="555"/>
                  </a:lnTo>
                  <a:lnTo>
                    <a:pt x="2027" y="566"/>
                  </a:lnTo>
                  <a:lnTo>
                    <a:pt x="2021" y="563"/>
                  </a:lnTo>
                  <a:lnTo>
                    <a:pt x="2016" y="547"/>
                  </a:lnTo>
                  <a:lnTo>
                    <a:pt x="2004" y="527"/>
                  </a:lnTo>
                  <a:lnTo>
                    <a:pt x="2010" y="532"/>
                  </a:lnTo>
                  <a:lnTo>
                    <a:pt x="2010" y="520"/>
                  </a:lnTo>
                  <a:lnTo>
                    <a:pt x="2001" y="512"/>
                  </a:lnTo>
                  <a:lnTo>
                    <a:pt x="2001" y="506"/>
                  </a:lnTo>
                  <a:lnTo>
                    <a:pt x="1992" y="494"/>
                  </a:lnTo>
                  <a:lnTo>
                    <a:pt x="1999" y="494"/>
                  </a:lnTo>
                  <a:lnTo>
                    <a:pt x="2004" y="502"/>
                  </a:lnTo>
                  <a:lnTo>
                    <a:pt x="2008" y="498"/>
                  </a:lnTo>
                  <a:lnTo>
                    <a:pt x="2008" y="494"/>
                  </a:lnTo>
                  <a:lnTo>
                    <a:pt x="2017" y="494"/>
                  </a:lnTo>
                  <a:lnTo>
                    <a:pt x="2020" y="499"/>
                  </a:lnTo>
                  <a:lnTo>
                    <a:pt x="2038" y="497"/>
                  </a:lnTo>
                  <a:lnTo>
                    <a:pt x="2038" y="494"/>
                  </a:lnTo>
                  <a:lnTo>
                    <a:pt x="2023" y="477"/>
                  </a:lnTo>
                  <a:lnTo>
                    <a:pt x="2030" y="473"/>
                  </a:lnTo>
                  <a:lnTo>
                    <a:pt x="2041" y="477"/>
                  </a:lnTo>
                  <a:lnTo>
                    <a:pt x="2042" y="483"/>
                  </a:lnTo>
                  <a:lnTo>
                    <a:pt x="2052" y="494"/>
                  </a:lnTo>
                  <a:lnTo>
                    <a:pt x="2047" y="481"/>
                  </a:lnTo>
                  <a:lnTo>
                    <a:pt x="2059" y="482"/>
                  </a:lnTo>
                  <a:lnTo>
                    <a:pt x="2064" y="494"/>
                  </a:lnTo>
                  <a:lnTo>
                    <a:pt x="2077" y="500"/>
                  </a:lnTo>
                  <a:lnTo>
                    <a:pt x="2072" y="506"/>
                  </a:lnTo>
                  <a:lnTo>
                    <a:pt x="2078" y="510"/>
                  </a:lnTo>
                  <a:lnTo>
                    <a:pt x="2093" y="504"/>
                  </a:lnTo>
                  <a:lnTo>
                    <a:pt x="2093" y="510"/>
                  </a:lnTo>
                  <a:lnTo>
                    <a:pt x="2089" y="520"/>
                  </a:lnTo>
                  <a:lnTo>
                    <a:pt x="2088" y="530"/>
                  </a:lnTo>
                  <a:lnTo>
                    <a:pt x="2082" y="535"/>
                  </a:lnTo>
                  <a:lnTo>
                    <a:pt x="2087" y="540"/>
                  </a:lnTo>
                  <a:lnTo>
                    <a:pt x="2093" y="536"/>
                  </a:lnTo>
                  <a:lnTo>
                    <a:pt x="2097" y="542"/>
                  </a:lnTo>
                  <a:lnTo>
                    <a:pt x="2097" y="525"/>
                  </a:lnTo>
                  <a:lnTo>
                    <a:pt x="2117" y="512"/>
                  </a:lnTo>
                  <a:lnTo>
                    <a:pt x="2118" y="514"/>
                  </a:lnTo>
                  <a:lnTo>
                    <a:pt x="2117" y="547"/>
                  </a:lnTo>
                  <a:lnTo>
                    <a:pt x="2112" y="558"/>
                  </a:lnTo>
                  <a:lnTo>
                    <a:pt x="2110" y="574"/>
                  </a:lnTo>
                  <a:lnTo>
                    <a:pt x="2117" y="587"/>
                  </a:lnTo>
                  <a:lnTo>
                    <a:pt x="2100" y="597"/>
                  </a:lnTo>
                  <a:lnTo>
                    <a:pt x="2104" y="611"/>
                  </a:lnTo>
                  <a:lnTo>
                    <a:pt x="2117" y="611"/>
                  </a:lnTo>
                  <a:lnTo>
                    <a:pt x="2117" y="631"/>
                  </a:lnTo>
                  <a:lnTo>
                    <a:pt x="2130" y="619"/>
                  </a:lnTo>
                  <a:lnTo>
                    <a:pt x="2134" y="625"/>
                  </a:lnTo>
                  <a:lnTo>
                    <a:pt x="2142" y="618"/>
                  </a:lnTo>
                  <a:lnTo>
                    <a:pt x="2142" y="625"/>
                  </a:lnTo>
                  <a:lnTo>
                    <a:pt x="2136" y="630"/>
                  </a:lnTo>
                  <a:lnTo>
                    <a:pt x="2141" y="638"/>
                  </a:lnTo>
                  <a:lnTo>
                    <a:pt x="2149" y="640"/>
                  </a:lnTo>
                  <a:lnTo>
                    <a:pt x="2153" y="625"/>
                  </a:lnTo>
                  <a:lnTo>
                    <a:pt x="2149" y="611"/>
                  </a:lnTo>
                  <a:lnTo>
                    <a:pt x="2151" y="597"/>
                  </a:lnTo>
                  <a:lnTo>
                    <a:pt x="2147" y="586"/>
                  </a:lnTo>
                  <a:lnTo>
                    <a:pt x="2135" y="577"/>
                  </a:lnTo>
                  <a:lnTo>
                    <a:pt x="2142" y="547"/>
                  </a:lnTo>
                  <a:lnTo>
                    <a:pt x="2136" y="533"/>
                  </a:lnTo>
                  <a:lnTo>
                    <a:pt x="2142" y="533"/>
                  </a:lnTo>
                  <a:lnTo>
                    <a:pt x="2146" y="531"/>
                  </a:lnTo>
                  <a:lnTo>
                    <a:pt x="2149" y="533"/>
                  </a:lnTo>
                  <a:lnTo>
                    <a:pt x="2151" y="537"/>
                  </a:lnTo>
                  <a:lnTo>
                    <a:pt x="2156" y="535"/>
                  </a:lnTo>
                  <a:lnTo>
                    <a:pt x="2164" y="534"/>
                  </a:lnTo>
                  <a:lnTo>
                    <a:pt x="2175" y="539"/>
                  </a:lnTo>
                  <a:lnTo>
                    <a:pt x="2180" y="537"/>
                  </a:lnTo>
                  <a:lnTo>
                    <a:pt x="2184" y="526"/>
                  </a:lnTo>
                  <a:lnTo>
                    <a:pt x="2188" y="521"/>
                  </a:lnTo>
                  <a:lnTo>
                    <a:pt x="2200" y="515"/>
                  </a:lnTo>
                  <a:lnTo>
                    <a:pt x="2200" y="506"/>
                  </a:lnTo>
                  <a:lnTo>
                    <a:pt x="2205" y="494"/>
                  </a:lnTo>
                  <a:lnTo>
                    <a:pt x="2228" y="478"/>
                  </a:lnTo>
                  <a:lnTo>
                    <a:pt x="2234" y="468"/>
                  </a:lnTo>
                  <a:lnTo>
                    <a:pt x="2224" y="465"/>
                  </a:lnTo>
                  <a:lnTo>
                    <a:pt x="2222" y="421"/>
                  </a:lnTo>
                  <a:lnTo>
                    <a:pt x="2212" y="415"/>
                  </a:lnTo>
                  <a:lnTo>
                    <a:pt x="2211" y="421"/>
                  </a:lnTo>
                  <a:lnTo>
                    <a:pt x="2209" y="429"/>
                  </a:lnTo>
                  <a:lnTo>
                    <a:pt x="2208" y="437"/>
                  </a:lnTo>
                  <a:lnTo>
                    <a:pt x="2214" y="434"/>
                  </a:lnTo>
                  <a:lnTo>
                    <a:pt x="2217" y="428"/>
                  </a:lnTo>
                  <a:lnTo>
                    <a:pt x="2206" y="448"/>
                  </a:lnTo>
                  <a:lnTo>
                    <a:pt x="2189" y="454"/>
                  </a:lnTo>
                  <a:lnTo>
                    <a:pt x="2179" y="451"/>
                  </a:lnTo>
                  <a:lnTo>
                    <a:pt x="2182" y="444"/>
                  </a:lnTo>
                  <a:lnTo>
                    <a:pt x="2182" y="425"/>
                  </a:lnTo>
                  <a:lnTo>
                    <a:pt x="2186" y="421"/>
                  </a:lnTo>
                  <a:lnTo>
                    <a:pt x="2193" y="424"/>
                  </a:lnTo>
                  <a:lnTo>
                    <a:pt x="2200" y="404"/>
                  </a:lnTo>
                  <a:lnTo>
                    <a:pt x="2200" y="396"/>
                  </a:lnTo>
                  <a:lnTo>
                    <a:pt x="2195" y="400"/>
                  </a:lnTo>
                  <a:lnTo>
                    <a:pt x="2196" y="386"/>
                  </a:lnTo>
                  <a:lnTo>
                    <a:pt x="2203" y="372"/>
                  </a:lnTo>
                  <a:lnTo>
                    <a:pt x="2219" y="365"/>
                  </a:lnTo>
                  <a:lnTo>
                    <a:pt x="2222" y="362"/>
                  </a:lnTo>
                  <a:lnTo>
                    <a:pt x="2216" y="375"/>
                  </a:lnTo>
                  <a:lnTo>
                    <a:pt x="2216" y="387"/>
                  </a:lnTo>
                  <a:lnTo>
                    <a:pt x="2219" y="394"/>
                  </a:lnTo>
                  <a:lnTo>
                    <a:pt x="2228" y="382"/>
                  </a:lnTo>
                  <a:lnTo>
                    <a:pt x="2231" y="368"/>
                  </a:lnTo>
                  <a:lnTo>
                    <a:pt x="2227" y="350"/>
                  </a:lnTo>
                  <a:lnTo>
                    <a:pt x="2217" y="350"/>
                  </a:lnTo>
                  <a:lnTo>
                    <a:pt x="2205" y="361"/>
                  </a:lnTo>
                  <a:lnTo>
                    <a:pt x="2194" y="359"/>
                  </a:lnTo>
                  <a:lnTo>
                    <a:pt x="2182" y="336"/>
                  </a:lnTo>
                  <a:lnTo>
                    <a:pt x="2177" y="331"/>
                  </a:lnTo>
                  <a:lnTo>
                    <a:pt x="2178" y="339"/>
                  </a:lnTo>
                  <a:lnTo>
                    <a:pt x="2174" y="343"/>
                  </a:lnTo>
                  <a:lnTo>
                    <a:pt x="2167" y="338"/>
                  </a:lnTo>
                  <a:lnTo>
                    <a:pt x="2166" y="333"/>
                  </a:lnTo>
                  <a:lnTo>
                    <a:pt x="2152" y="327"/>
                  </a:lnTo>
                  <a:lnTo>
                    <a:pt x="2150" y="320"/>
                  </a:lnTo>
                  <a:lnTo>
                    <a:pt x="2151" y="315"/>
                  </a:lnTo>
                  <a:lnTo>
                    <a:pt x="2128" y="318"/>
                  </a:lnTo>
                  <a:lnTo>
                    <a:pt x="2116" y="309"/>
                  </a:lnTo>
                  <a:lnTo>
                    <a:pt x="2113" y="303"/>
                  </a:lnTo>
                  <a:lnTo>
                    <a:pt x="2116" y="296"/>
                  </a:lnTo>
                  <a:lnTo>
                    <a:pt x="2101" y="289"/>
                  </a:lnTo>
                  <a:lnTo>
                    <a:pt x="2098" y="281"/>
                  </a:lnTo>
                  <a:lnTo>
                    <a:pt x="2091" y="273"/>
                  </a:lnTo>
                  <a:lnTo>
                    <a:pt x="2091" y="228"/>
                  </a:lnTo>
                  <a:lnTo>
                    <a:pt x="2096" y="224"/>
                  </a:lnTo>
                  <a:lnTo>
                    <a:pt x="2099" y="224"/>
                  </a:lnTo>
                  <a:lnTo>
                    <a:pt x="2108" y="203"/>
                  </a:lnTo>
                  <a:lnTo>
                    <a:pt x="2111" y="203"/>
                  </a:lnTo>
                  <a:lnTo>
                    <a:pt x="2112" y="208"/>
                  </a:lnTo>
                  <a:lnTo>
                    <a:pt x="2115" y="204"/>
                  </a:lnTo>
                  <a:lnTo>
                    <a:pt x="2116" y="191"/>
                  </a:lnTo>
                  <a:lnTo>
                    <a:pt x="2113" y="196"/>
                  </a:lnTo>
                  <a:lnTo>
                    <a:pt x="2105" y="175"/>
                  </a:lnTo>
                  <a:lnTo>
                    <a:pt x="2097" y="167"/>
                  </a:lnTo>
                  <a:lnTo>
                    <a:pt x="2099" y="147"/>
                  </a:lnTo>
                  <a:lnTo>
                    <a:pt x="2105" y="134"/>
                  </a:lnTo>
                  <a:lnTo>
                    <a:pt x="2103" y="134"/>
                  </a:lnTo>
                  <a:lnTo>
                    <a:pt x="2104" y="106"/>
                  </a:lnTo>
                  <a:lnTo>
                    <a:pt x="2108" y="101"/>
                  </a:lnTo>
                  <a:lnTo>
                    <a:pt x="2111" y="101"/>
                  </a:lnTo>
                  <a:lnTo>
                    <a:pt x="2113" y="99"/>
                  </a:lnTo>
                  <a:lnTo>
                    <a:pt x="2113" y="92"/>
                  </a:lnTo>
                  <a:lnTo>
                    <a:pt x="2120" y="86"/>
                  </a:lnTo>
                  <a:lnTo>
                    <a:pt x="2135" y="108"/>
                  </a:lnTo>
                  <a:lnTo>
                    <a:pt x="2139" y="106"/>
                  </a:lnTo>
                  <a:lnTo>
                    <a:pt x="2142" y="92"/>
                  </a:lnTo>
                  <a:lnTo>
                    <a:pt x="2140" y="75"/>
                  </a:lnTo>
                  <a:lnTo>
                    <a:pt x="2134" y="74"/>
                  </a:lnTo>
                  <a:lnTo>
                    <a:pt x="2130" y="68"/>
                  </a:lnTo>
                  <a:lnTo>
                    <a:pt x="2128" y="58"/>
                  </a:lnTo>
                  <a:lnTo>
                    <a:pt x="2148" y="30"/>
                  </a:lnTo>
                  <a:lnTo>
                    <a:pt x="2157" y="3"/>
                  </a:lnTo>
                  <a:lnTo>
                    <a:pt x="2165" y="1"/>
                  </a:lnTo>
                  <a:lnTo>
                    <a:pt x="2173" y="3"/>
                  </a:lnTo>
                  <a:lnTo>
                    <a:pt x="2181" y="0"/>
                  </a:lnTo>
                  <a:lnTo>
                    <a:pt x="2189" y="9"/>
                  </a:lnTo>
                  <a:lnTo>
                    <a:pt x="2188" y="15"/>
                  </a:lnTo>
                  <a:lnTo>
                    <a:pt x="2186" y="20"/>
                  </a:lnTo>
                  <a:lnTo>
                    <a:pt x="2184" y="27"/>
                  </a:lnTo>
                  <a:lnTo>
                    <a:pt x="2186" y="33"/>
                  </a:lnTo>
                  <a:lnTo>
                    <a:pt x="2193" y="27"/>
                  </a:lnTo>
                  <a:lnTo>
                    <a:pt x="2193" y="43"/>
                  </a:lnTo>
                  <a:lnTo>
                    <a:pt x="2201" y="36"/>
                  </a:lnTo>
                  <a:lnTo>
                    <a:pt x="2203" y="28"/>
                  </a:lnTo>
                  <a:lnTo>
                    <a:pt x="2212" y="39"/>
                  </a:lnTo>
                  <a:lnTo>
                    <a:pt x="2227" y="31"/>
                  </a:lnTo>
                  <a:lnTo>
                    <a:pt x="2223" y="54"/>
                  </a:lnTo>
                  <a:lnTo>
                    <a:pt x="2228" y="64"/>
                  </a:lnTo>
                  <a:lnTo>
                    <a:pt x="2236" y="66"/>
                  </a:lnTo>
                  <a:lnTo>
                    <a:pt x="2258" y="99"/>
                  </a:lnTo>
                  <a:lnTo>
                    <a:pt x="2264" y="164"/>
                  </a:lnTo>
                  <a:lnTo>
                    <a:pt x="2261" y="163"/>
                  </a:lnTo>
                  <a:lnTo>
                    <a:pt x="2261" y="171"/>
                  </a:lnTo>
                  <a:lnTo>
                    <a:pt x="2270" y="173"/>
                  </a:lnTo>
                  <a:lnTo>
                    <a:pt x="2273" y="190"/>
                  </a:lnTo>
                  <a:lnTo>
                    <a:pt x="2286" y="189"/>
                  </a:lnTo>
                  <a:lnTo>
                    <a:pt x="2292" y="198"/>
                  </a:lnTo>
                  <a:lnTo>
                    <a:pt x="2293" y="216"/>
                  </a:lnTo>
                  <a:lnTo>
                    <a:pt x="2304" y="236"/>
                  </a:lnTo>
                  <a:lnTo>
                    <a:pt x="2305" y="244"/>
                  </a:lnTo>
                  <a:lnTo>
                    <a:pt x="2307" y="244"/>
                  </a:lnTo>
                  <a:lnTo>
                    <a:pt x="2311" y="239"/>
                  </a:lnTo>
                  <a:lnTo>
                    <a:pt x="2312" y="235"/>
                  </a:lnTo>
                  <a:lnTo>
                    <a:pt x="2318" y="241"/>
                  </a:lnTo>
                  <a:lnTo>
                    <a:pt x="2320" y="256"/>
                  </a:lnTo>
                  <a:lnTo>
                    <a:pt x="2325" y="258"/>
                  </a:lnTo>
                  <a:lnTo>
                    <a:pt x="2328" y="265"/>
                  </a:lnTo>
                  <a:lnTo>
                    <a:pt x="2312" y="269"/>
                  </a:lnTo>
                  <a:lnTo>
                    <a:pt x="2292" y="258"/>
                  </a:lnTo>
                  <a:lnTo>
                    <a:pt x="2287" y="260"/>
                  </a:lnTo>
                  <a:lnTo>
                    <a:pt x="2288" y="262"/>
                  </a:lnTo>
                  <a:lnTo>
                    <a:pt x="2287" y="268"/>
                  </a:lnTo>
                  <a:lnTo>
                    <a:pt x="2284" y="271"/>
                  </a:lnTo>
                  <a:lnTo>
                    <a:pt x="2285" y="273"/>
                  </a:lnTo>
                  <a:lnTo>
                    <a:pt x="2301" y="276"/>
                  </a:lnTo>
                  <a:lnTo>
                    <a:pt x="2307" y="287"/>
                  </a:lnTo>
                  <a:lnTo>
                    <a:pt x="2298" y="303"/>
                  </a:lnTo>
                  <a:lnTo>
                    <a:pt x="2291" y="303"/>
                  </a:lnTo>
                  <a:lnTo>
                    <a:pt x="2286" y="307"/>
                  </a:lnTo>
                  <a:lnTo>
                    <a:pt x="2281" y="307"/>
                  </a:lnTo>
                  <a:lnTo>
                    <a:pt x="2280" y="313"/>
                  </a:lnTo>
                  <a:lnTo>
                    <a:pt x="2272" y="319"/>
                  </a:lnTo>
                  <a:lnTo>
                    <a:pt x="2275" y="325"/>
                  </a:lnTo>
                  <a:lnTo>
                    <a:pt x="2273" y="328"/>
                  </a:lnTo>
                  <a:lnTo>
                    <a:pt x="2290" y="327"/>
                  </a:lnTo>
                  <a:lnTo>
                    <a:pt x="2300" y="345"/>
                  </a:lnTo>
                  <a:lnTo>
                    <a:pt x="2310" y="350"/>
                  </a:lnTo>
                  <a:lnTo>
                    <a:pt x="2322" y="348"/>
                  </a:lnTo>
                  <a:lnTo>
                    <a:pt x="2331" y="336"/>
                  </a:lnTo>
                  <a:lnTo>
                    <a:pt x="2338" y="334"/>
                  </a:lnTo>
                  <a:lnTo>
                    <a:pt x="2338" y="340"/>
                  </a:lnTo>
                  <a:lnTo>
                    <a:pt x="2334" y="347"/>
                  </a:lnTo>
                  <a:lnTo>
                    <a:pt x="2339" y="345"/>
                  </a:lnTo>
                  <a:lnTo>
                    <a:pt x="2344" y="355"/>
                  </a:lnTo>
                  <a:lnTo>
                    <a:pt x="2347" y="351"/>
                  </a:lnTo>
                  <a:lnTo>
                    <a:pt x="2356" y="357"/>
                  </a:lnTo>
                  <a:lnTo>
                    <a:pt x="2359" y="349"/>
                  </a:lnTo>
                  <a:lnTo>
                    <a:pt x="2361" y="362"/>
                  </a:lnTo>
                  <a:lnTo>
                    <a:pt x="2359" y="372"/>
                  </a:lnTo>
                  <a:lnTo>
                    <a:pt x="2355" y="378"/>
                  </a:lnTo>
                  <a:lnTo>
                    <a:pt x="2347" y="369"/>
                  </a:lnTo>
                  <a:lnTo>
                    <a:pt x="2342" y="373"/>
                  </a:lnTo>
                  <a:lnTo>
                    <a:pt x="2335" y="371"/>
                  </a:lnTo>
                  <a:lnTo>
                    <a:pt x="2356" y="400"/>
                  </a:lnTo>
                  <a:lnTo>
                    <a:pt x="2364" y="402"/>
                  </a:lnTo>
                  <a:lnTo>
                    <a:pt x="2366" y="411"/>
                  </a:lnTo>
                  <a:lnTo>
                    <a:pt x="2373" y="425"/>
                  </a:lnTo>
                  <a:lnTo>
                    <a:pt x="2372" y="429"/>
                  </a:lnTo>
                  <a:lnTo>
                    <a:pt x="2380" y="443"/>
                  </a:lnTo>
                  <a:lnTo>
                    <a:pt x="2374" y="479"/>
                  </a:lnTo>
                  <a:lnTo>
                    <a:pt x="2386" y="507"/>
                  </a:lnTo>
                  <a:lnTo>
                    <a:pt x="2402" y="481"/>
                  </a:lnTo>
                  <a:lnTo>
                    <a:pt x="2403" y="460"/>
                  </a:lnTo>
                  <a:lnTo>
                    <a:pt x="2404" y="456"/>
                  </a:lnTo>
                  <a:lnTo>
                    <a:pt x="2409" y="456"/>
                  </a:lnTo>
                  <a:lnTo>
                    <a:pt x="2409" y="413"/>
                  </a:lnTo>
                  <a:lnTo>
                    <a:pt x="2420" y="400"/>
                  </a:lnTo>
                  <a:lnTo>
                    <a:pt x="2426" y="384"/>
                  </a:lnTo>
                  <a:lnTo>
                    <a:pt x="2435" y="380"/>
                  </a:lnTo>
                  <a:lnTo>
                    <a:pt x="2446" y="381"/>
                  </a:lnTo>
                  <a:lnTo>
                    <a:pt x="2451" y="397"/>
                  </a:lnTo>
                  <a:lnTo>
                    <a:pt x="2461" y="413"/>
                  </a:lnTo>
                  <a:lnTo>
                    <a:pt x="2485" y="434"/>
                  </a:lnTo>
                  <a:lnTo>
                    <a:pt x="2502" y="508"/>
                  </a:lnTo>
                  <a:lnTo>
                    <a:pt x="2495" y="515"/>
                  </a:lnTo>
                  <a:lnTo>
                    <a:pt x="2486" y="513"/>
                  </a:lnTo>
                  <a:lnTo>
                    <a:pt x="2484" y="508"/>
                  </a:lnTo>
                  <a:lnTo>
                    <a:pt x="2484" y="494"/>
                  </a:lnTo>
                  <a:lnTo>
                    <a:pt x="2476" y="514"/>
                  </a:lnTo>
                  <a:lnTo>
                    <a:pt x="2478" y="530"/>
                  </a:lnTo>
                  <a:lnTo>
                    <a:pt x="2475" y="551"/>
                  </a:lnTo>
                  <a:lnTo>
                    <a:pt x="2516" y="629"/>
                  </a:lnTo>
                  <a:lnTo>
                    <a:pt x="2527" y="641"/>
                  </a:lnTo>
                  <a:lnTo>
                    <a:pt x="2536" y="637"/>
                  </a:lnTo>
                  <a:lnTo>
                    <a:pt x="2539" y="620"/>
                  </a:lnTo>
                  <a:lnTo>
                    <a:pt x="2546" y="615"/>
                  </a:lnTo>
                  <a:lnTo>
                    <a:pt x="2550" y="620"/>
                  </a:lnTo>
                  <a:lnTo>
                    <a:pt x="2553" y="614"/>
                  </a:lnTo>
                  <a:lnTo>
                    <a:pt x="2555" y="618"/>
                  </a:lnTo>
                  <a:lnTo>
                    <a:pt x="2561" y="620"/>
                  </a:lnTo>
                  <a:lnTo>
                    <a:pt x="2564" y="584"/>
                  </a:lnTo>
                  <a:lnTo>
                    <a:pt x="2572" y="561"/>
                  </a:lnTo>
                  <a:lnTo>
                    <a:pt x="2583" y="550"/>
                  </a:lnTo>
                  <a:lnTo>
                    <a:pt x="2592" y="521"/>
                  </a:lnTo>
                  <a:lnTo>
                    <a:pt x="2593" y="508"/>
                  </a:lnTo>
                  <a:lnTo>
                    <a:pt x="2599" y="503"/>
                  </a:lnTo>
                  <a:lnTo>
                    <a:pt x="2600" y="462"/>
                  </a:lnTo>
                  <a:lnTo>
                    <a:pt x="2605" y="456"/>
                  </a:lnTo>
                  <a:lnTo>
                    <a:pt x="2615" y="455"/>
                  </a:lnTo>
                  <a:lnTo>
                    <a:pt x="2618" y="449"/>
                  </a:lnTo>
                  <a:lnTo>
                    <a:pt x="2621" y="451"/>
                  </a:lnTo>
                  <a:lnTo>
                    <a:pt x="2631" y="447"/>
                  </a:lnTo>
                  <a:lnTo>
                    <a:pt x="2641" y="450"/>
                  </a:lnTo>
                  <a:lnTo>
                    <a:pt x="2650" y="448"/>
                  </a:lnTo>
                  <a:lnTo>
                    <a:pt x="2645" y="445"/>
                  </a:lnTo>
                  <a:lnTo>
                    <a:pt x="2635" y="442"/>
                  </a:lnTo>
                  <a:lnTo>
                    <a:pt x="2631" y="436"/>
                  </a:lnTo>
                  <a:lnTo>
                    <a:pt x="2634" y="431"/>
                  </a:lnTo>
                  <a:lnTo>
                    <a:pt x="2632" y="426"/>
                  </a:lnTo>
                  <a:lnTo>
                    <a:pt x="2640" y="426"/>
                  </a:lnTo>
                  <a:lnTo>
                    <a:pt x="2639" y="419"/>
                  </a:lnTo>
                  <a:lnTo>
                    <a:pt x="2642" y="417"/>
                  </a:lnTo>
                  <a:lnTo>
                    <a:pt x="2653" y="420"/>
                  </a:lnTo>
                  <a:lnTo>
                    <a:pt x="2651" y="412"/>
                  </a:lnTo>
                  <a:lnTo>
                    <a:pt x="2644" y="411"/>
                  </a:lnTo>
                  <a:lnTo>
                    <a:pt x="2638" y="403"/>
                  </a:lnTo>
                  <a:lnTo>
                    <a:pt x="2626" y="400"/>
                  </a:lnTo>
                  <a:lnTo>
                    <a:pt x="2619" y="391"/>
                  </a:lnTo>
                  <a:lnTo>
                    <a:pt x="2616" y="380"/>
                  </a:lnTo>
                  <a:lnTo>
                    <a:pt x="2617" y="371"/>
                  </a:lnTo>
                  <a:lnTo>
                    <a:pt x="2618" y="366"/>
                  </a:lnTo>
                  <a:lnTo>
                    <a:pt x="2615" y="353"/>
                  </a:lnTo>
                  <a:lnTo>
                    <a:pt x="2617" y="344"/>
                  </a:lnTo>
                  <a:lnTo>
                    <a:pt x="2614" y="331"/>
                  </a:lnTo>
                  <a:lnTo>
                    <a:pt x="2617" y="310"/>
                  </a:lnTo>
                  <a:lnTo>
                    <a:pt x="2633" y="313"/>
                  </a:lnTo>
                  <a:lnTo>
                    <a:pt x="2640" y="307"/>
                  </a:lnTo>
                  <a:lnTo>
                    <a:pt x="2658" y="305"/>
                  </a:lnTo>
                  <a:lnTo>
                    <a:pt x="2674" y="310"/>
                  </a:lnTo>
                  <a:lnTo>
                    <a:pt x="2683" y="320"/>
                  </a:lnTo>
                  <a:lnTo>
                    <a:pt x="2704" y="330"/>
                  </a:lnTo>
                  <a:lnTo>
                    <a:pt x="2724" y="327"/>
                  </a:lnTo>
                  <a:lnTo>
                    <a:pt x="2730" y="331"/>
                  </a:lnTo>
                  <a:lnTo>
                    <a:pt x="2741" y="329"/>
                  </a:lnTo>
                  <a:lnTo>
                    <a:pt x="2747" y="325"/>
                  </a:lnTo>
                  <a:lnTo>
                    <a:pt x="2751" y="331"/>
                  </a:lnTo>
                  <a:lnTo>
                    <a:pt x="2753" y="354"/>
                  </a:lnTo>
                  <a:lnTo>
                    <a:pt x="2745" y="357"/>
                  </a:lnTo>
                  <a:lnTo>
                    <a:pt x="2751" y="357"/>
                  </a:lnTo>
                  <a:lnTo>
                    <a:pt x="2767" y="382"/>
                  </a:lnTo>
                  <a:lnTo>
                    <a:pt x="2764" y="387"/>
                  </a:lnTo>
                  <a:lnTo>
                    <a:pt x="2766" y="390"/>
                  </a:lnTo>
                  <a:lnTo>
                    <a:pt x="2791" y="387"/>
                  </a:lnTo>
                  <a:lnTo>
                    <a:pt x="2798" y="394"/>
                  </a:lnTo>
                  <a:lnTo>
                    <a:pt x="2807" y="396"/>
                  </a:lnTo>
                  <a:lnTo>
                    <a:pt x="2809" y="404"/>
                  </a:lnTo>
                  <a:lnTo>
                    <a:pt x="2800" y="416"/>
                  </a:lnTo>
                  <a:lnTo>
                    <a:pt x="2786" y="427"/>
                  </a:lnTo>
                  <a:lnTo>
                    <a:pt x="2781" y="437"/>
                  </a:lnTo>
                  <a:lnTo>
                    <a:pt x="2809" y="442"/>
                  </a:lnTo>
                  <a:lnTo>
                    <a:pt x="2813" y="452"/>
                  </a:lnTo>
                  <a:lnTo>
                    <a:pt x="2812" y="465"/>
                  </a:lnTo>
                  <a:lnTo>
                    <a:pt x="2808" y="472"/>
                  </a:lnTo>
                  <a:lnTo>
                    <a:pt x="2797" y="480"/>
                  </a:lnTo>
                  <a:lnTo>
                    <a:pt x="2792" y="481"/>
                  </a:lnTo>
                  <a:lnTo>
                    <a:pt x="2783" y="497"/>
                  </a:lnTo>
                  <a:lnTo>
                    <a:pt x="2778" y="490"/>
                  </a:lnTo>
                  <a:lnTo>
                    <a:pt x="2775" y="479"/>
                  </a:lnTo>
                  <a:lnTo>
                    <a:pt x="2769" y="481"/>
                  </a:lnTo>
                  <a:lnTo>
                    <a:pt x="2766" y="486"/>
                  </a:lnTo>
                  <a:lnTo>
                    <a:pt x="2754" y="481"/>
                  </a:lnTo>
                  <a:lnTo>
                    <a:pt x="2753" y="488"/>
                  </a:lnTo>
                  <a:lnTo>
                    <a:pt x="2764" y="505"/>
                  </a:lnTo>
                  <a:lnTo>
                    <a:pt x="2760" y="508"/>
                  </a:lnTo>
                  <a:lnTo>
                    <a:pt x="2760" y="512"/>
                  </a:lnTo>
                  <a:lnTo>
                    <a:pt x="2765" y="513"/>
                  </a:lnTo>
                  <a:lnTo>
                    <a:pt x="2764" y="526"/>
                  </a:lnTo>
                  <a:lnTo>
                    <a:pt x="2780" y="519"/>
                  </a:lnTo>
                  <a:lnTo>
                    <a:pt x="2774" y="548"/>
                  </a:lnTo>
                  <a:lnTo>
                    <a:pt x="2775" y="559"/>
                  </a:lnTo>
                  <a:lnTo>
                    <a:pt x="2812" y="611"/>
                  </a:lnTo>
                  <a:lnTo>
                    <a:pt x="2812" y="616"/>
                  </a:lnTo>
                  <a:lnTo>
                    <a:pt x="2808" y="622"/>
                  </a:lnTo>
                  <a:lnTo>
                    <a:pt x="2808" y="633"/>
                  </a:lnTo>
                  <a:lnTo>
                    <a:pt x="2811" y="642"/>
                  </a:lnTo>
                  <a:lnTo>
                    <a:pt x="2806" y="649"/>
                  </a:lnTo>
                  <a:lnTo>
                    <a:pt x="2806" y="656"/>
                  </a:lnTo>
                  <a:lnTo>
                    <a:pt x="2794" y="662"/>
                  </a:lnTo>
                  <a:lnTo>
                    <a:pt x="2778" y="678"/>
                  </a:lnTo>
                  <a:lnTo>
                    <a:pt x="2777" y="685"/>
                  </a:lnTo>
                  <a:lnTo>
                    <a:pt x="2749" y="717"/>
                  </a:lnTo>
                  <a:lnTo>
                    <a:pt x="2733" y="721"/>
                  </a:lnTo>
                  <a:lnTo>
                    <a:pt x="2730" y="731"/>
                  </a:lnTo>
                  <a:lnTo>
                    <a:pt x="2721" y="742"/>
                  </a:lnTo>
                  <a:lnTo>
                    <a:pt x="2714" y="742"/>
                  </a:lnTo>
                  <a:lnTo>
                    <a:pt x="2711" y="737"/>
                  </a:lnTo>
                  <a:lnTo>
                    <a:pt x="2708" y="731"/>
                  </a:lnTo>
                  <a:lnTo>
                    <a:pt x="2690" y="714"/>
                  </a:lnTo>
                  <a:lnTo>
                    <a:pt x="2684" y="703"/>
                  </a:lnTo>
                  <a:lnTo>
                    <a:pt x="2677" y="711"/>
                  </a:lnTo>
                  <a:lnTo>
                    <a:pt x="2678" y="719"/>
                  </a:lnTo>
                  <a:lnTo>
                    <a:pt x="2689" y="734"/>
                  </a:lnTo>
                  <a:lnTo>
                    <a:pt x="2690" y="746"/>
                  </a:lnTo>
                  <a:lnTo>
                    <a:pt x="2696" y="761"/>
                  </a:lnTo>
                  <a:lnTo>
                    <a:pt x="2695" y="766"/>
                  </a:lnTo>
                  <a:lnTo>
                    <a:pt x="2695" y="761"/>
                  </a:lnTo>
                  <a:lnTo>
                    <a:pt x="2685" y="760"/>
                  </a:lnTo>
                  <a:lnTo>
                    <a:pt x="2673" y="747"/>
                  </a:lnTo>
                  <a:lnTo>
                    <a:pt x="2667" y="744"/>
                  </a:lnTo>
                  <a:lnTo>
                    <a:pt x="2665" y="742"/>
                  </a:lnTo>
                  <a:lnTo>
                    <a:pt x="2660" y="742"/>
                  </a:lnTo>
                  <a:lnTo>
                    <a:pt x="2661" y="762"/>
                  </a:lnTo>
                  <a:lnTo>
                    <a:pt x="2646" y="756"/>
                  </a:lnTo>
                  <a:lnTo>
                    <a:pt x="2640" y="757"/>
                  </a:lnTo>
                  <a:lnTo>
                    <a:pt x="2632" y="751"/>
                  </a:lnTo>
                  <a:lnTo>
                    <a:pt x="2630" y="755"/>
                  </a:lnTo>
                  <a:lnTo>
                    <a:pt x="2621" y="719"/>
                  </a:lnTo>
                  <a:lnTo>
                    <a:pt x="2614" y="717"/>
                  </a:lnTo>
                  <a:lnTo>
                    <a:pt x="2598" y="730"/>
                  </a:lnTo>
                  <a:lnTo>
                    <a:pt x="2597" y="727"/>
                  </a:lnTo>
                  <a:lnTo>
                    <a:pt x="2590" y="728"/>
                  </a:lnTo>
                  <a:lnTo>
                    <a:pt x="2567" y="719"/>
                  </a:lnTo>
                  <a:lnTo>
                    <a:pt x="2558" y="728"/>
                  </a:lnTo>
                  <a:lnTo>
                    <a:pt x="2558" y="733"/>
                  </a:lnTo>
                  <a:lnTo>
                    <a:pt x="2555" y="735"/>
                  </a:lnTo>
                  <a:lnTo>
                    <a:pt x="2558" y="743"/>
                  </a:lnTo>
                  <a:lnTo>
                    <a:pt x="2578" y="753"/>
                  </a:lnTo>
                  <a:lnTo>
                    <a:pt x="2585" y="754"/>
                  </a:lnTo>
                  <a:lnTo>
                    <a:pt x="2590" y="762"/>
                  </a:lnTo>
                  <a:lnTo>
                    <a:pt x="2588" y="778"/>
                  </a:lnTo>
                  <a:lnTo>
                    <a:pt x="2585" y="781"/>
                  </a:lnTo>
                  <a:lnTo>
                    <a:pt x="2585" y="786"/>
                  </a:lnTo>
                  <a:lnTo>
                    <a:pt x="2565" y="819"/>
                  </a:lnTo>
                  <a:lnTo>
                    <a:pt x="2558" y="825"/>
                  </a:lnTo>
                  <a:lnTo>
                    <a:pt x="2557" y="831"/>
                  </a:lnTo>
                  <a:lnTo>
                    <a:pt x="2547" y="836"/>
                  </a:lnTo>
                  <a:lnTo>
                    <a:pt x="2540" y="851"/>
                  </a:lnTo>
                  <a:lnTo>
                    <a:pt x="2537" y="856"/>
                  </a:lnTo>
                  <a:lnTo>
                    <a:pt x="2497" y="860"/>
                  </a:lnTo>
                  <a:lnTo>
                    <a:pt x="2488" y="845"/>
                  </a:lnTo>
                  <a:lnTo>
                    <a:pt x="2463" y="823"/>
                  </a:lnTo>
                  <a:lnTo>
                    <a:pt x="2462" y="820"/>
                  </a:lnTo>
                  <a:lnTo>
                    <a:pt x="2444" y="814"/>
                  </a:lnTo>
                  <a:lnTo>
                    <a:pt x="2426" y="799"/>
                  </a:lnTo>
                  <a:lnTo>
                    <a:pt x="2419" y="798"/>
                  </a:lnTo>
                  <a:lnTo>
                    <a:pt x="2412" y="801"/>
                  </a:lnTo>
                  <a:lnTo>
                    <a:pt x="2398" y="797"/>
                  </a:lnTo>
                  <a:lnTo>
                    <a:pt x="2394" y="807"/>
                  </a:lnTo>
                  <a:lnTo>
                    <a:pt x="2410" y="817"/>
                  </a:lnTo>
                  <a:lnTo>
                    <a:pt x="2447" y="860"/>
                  </a:lnTo>
                  <a:lnTo>
                    <a:pt x="2492" y="872"/>
                  </a:lnTo>
                  <a:lnTo>
                    <a:pt x="2500" y="869"/>
                  </a:lnTo>
                  <a:lnTo>
                    <a:pt x="2542" y="872"/>
                  </a:lnTo>
                  <a:lnTo>
                    <a:pt x="2544" y="876"/>
                  </a:lnTo>
                  <a:lnTo>
                    <a:pt x="2548" y="876"/>
                  </a:lnTo>
                  <a:lnTo>
                    <a:pt x="2540" y="894"/>
                  </a:lnTo>
                  <a:lnTo>
                    <a:pt x="2540" y="902"/>
                  </a:lnTo>
                  <a:lnTo>
                    <a:pt x="2532" y="912"/>
                  </a:lnTo>
                  <a:lnTo>
                    <a:pt x="2529" y="928"/>
                  </a:lnTo>
                  <a:lnTo>
                    <a:pt x="2522" y="931"/>
                  </a:lnTo>
                  <a:lnTo>
                    <a:pt x="2516" y="948"/>
                  </a:lnTo>
                  <a:lnTo>
                    <a:pt x="2504" y="954"/>
                  </a:lnTo>
                  <a:lnTo>
                    <a:pt x="2504" y="966"/>
                  </a:lnTo>
                  <a:lnTo>
                    <a:pt x="2492" y="991"/>
                  </a:lnTo>
                  <a:lnTo>
                    <a:pt x="2488" y="989"/>
                  </a:lnTo>
                  <a:lnTo>
                    <a:pt x="2480" y="1000"/>
                  </a:lnTo>
                  <a:lnTo>
                    <a:pt x="2465" y="1008"/>
                  </a:lnTo>
                  <a:lnTo>
                    <a:pt x="2447" y="1003"/>
                  </a:lnTo>
                  <a:lnTo>
                    <a:pt x="2444" y="1010"/>
                  </a:lnTo>
                  <a:lnTo>
                    <a:pt x="2426" y="997"/>
                  </a:lnTo>
                  <a:lnTo>
                    <a:pt x="2425" y="1000"/>
                  </a:lnTo>
                  <a:lnTo>
                    <a:pt x="2426" y="1006"/>
                  </a:lnTo>
                  <a:lnTo>
                    <a:pt x="2421" y="996"/>
                  </a:lnTo>
                  <a:lnTo>
                    <a:pt x="2417" y="997"/>
                  </a:lnTo>
                  <a:lnTo>
                    <a:pt x="2411" y="992"/>
                  </a:lnTo>
                  <a:lnTo>
                    <a:pt x="2407" y="991"/>
                  </a:lnTo>
                  <a:lnTo>
                    <a:pt x="2409" y="998"/>
                  </a:lnTo>
                  <a:lnTo>
                    <a:pt x="2409" y="1006"/>
                  </a:lnTo>
                  <a:lnTo>
                    <a:pt x="2411" y="1014"/>
                  </a:lnTo>
                  <a:lnTo>
                    <a:pt x="2411" y="1015"/>
                  </a:lnTo>
                  <a:lnTo>
                    <a:pt x="2407" y="1015"/>
                  </a:lnTo>
                  <a:lnTo>
                    <a:pt x="2400" y="1011"/>
                  </a:lnTo>
                  <a:lnTo>
                    <a:pt x="2398" y="1021"/>
                  </a:lnTo>
                  <a:lnTo>
                    <a:pt x="2404" y="1027"/>
                  </a:lnTo>
                  <a:lnTo>
                    <a:pt x="2393" y="1050"/>
                  </a:lnTo>
                  <a:lnTo>
                    <a:pt x="2387" y="1049"/>
                  </a:lnTo>
                  <a:lnTo>
                    <a:pt x="2385" y="1055"/>
                  </a:lnTo>
                  <a:lnTo>
                    <a:pt x="2380" y="1056"/>
                  </a:lnTo>
                  <a:lnTo>
                    <a:pt x="2375" y="1055"/>
                  </a:lnTo>
                  <a:lnTo>
                    <a:pt x="2372" y="1063"/>
                  </a:lnTo>
                  <a:lnTo>
                    <a:pt x="2368" y="1056"/>
                  </a:lnTo>
                  <a:lnTo>
                    <a:pt x="2362" y="1053"/>
                  </a:lnTo>
                  <a:lnTo>
                    <a:pt x="2357" y="1048"/>
                  </a:lnTo>
                  <a:lnTo>
                    <a:pt x="2346" y="1045"/>
                  </a:lnTo>
                  <a:lnTo>
                    <a:pt x="2336" y="1035"/>
                  </a:lnTo>
                  <a:lnTo>
                    <a:pt x="2333" y="1037"/>
                  </a:lnTo>
                  <a:lnTo>
                    <a:pt x="2329" y="1027"/>
                  </a:lnTo>
                  <a:lnTo>
                    <a:pt x="2323" y="1034"/>
                  </a:lnTo>
                  <a:lnTo>
                    <a:pt x="2315" y="1035"/>
                  </a:lnTo>
                  <a:lnTo>
                    <a:pt x="2311" y="1031"/>
                  </a:lnTo>
                  <a:lnTo>
                    <a:pt x="2308" y="1034"/>
                  </a:lnTo>
                  <a:lnTo>
                    <a:pt x="2300" y="1034"/>
                  </a:lnTo>
                  <a:lnTo>
                    <a:pt x="2281" y="1026"/>
                  </a:lnTo>
                  <a:lnTo>
                    <a:pt x="2277" y="1021"/>
                  </a:lnTo>
                  <a:lnTo>
                    <a:pt x="2239" y="1001"/>
                  </a:lnTo>
                  <a:lnTo>
                    <a:pt x="2232" y="1015"/>
                  </a:lnTo>
                  <a:lnTo>
                    <a:pt x="2234" y="1021"/>
                  </a:lnTo>
                  <a:lnTo>
                    <a:pt x="2241" y="1027"/>
                  </a:lnTo>
                  <a:lnTo>
                    <a:pt x="2248" y="1022"/>
                  </a:lnTo>
                  <a:lnTo>
                    <a:pt x="2246" y="1019"/>
                  </a:lnTo>
                  <a:lnTo>
                    <a:pt x="2247" y="1014"/>
                  </a:lnTo>
                  <a:lnTo>
                    <a:pt x="2253" y="1021"/>
                  </a:lnTo>
                  <a:lnTo>
                    <a:pt x="2277" y="1030"/>
                  </a:lnTo>
                  <a:lnTo>
                    <a:pt x="2281" y="1035"/>
                  </a:lnTo>
                  <a:lnTo>
                    <a:pt x="2281" y="1039"/>
                  </a:lnTo>
                  <a:lnTo>
                    <a:pt x="2286" y="1033"/>
                  </a:lnTo>
                  <a:lnTo>
                    <a:pt x="2302" y="1037"/>
                  </a:lnTo>
                  <a:lnTo>
                    <a:pt x="2304" y="1043"/>
                  </a:lnTo>
                  <a:lnTo>
                    <a:pt x="2297" y="1047"/>
                  </a:lnTo>
                  <a:lnTo>
                    <a:pt x="2294" y="1053"/>
                  </a:lnTo>
                  <a:lnTo>
                    <a:pt x="2299" y="1054"/>
                  </a:lnTo>
                  <a:lnTo>
                    <a:pt x="2302" y="1047"/>
                  </a:lnTo>
                  <a:lnTo>
                    <a:pt x="2309" y="1043"/>
                  </a:lnTo>
                  <a:lnTo>
                    <a:pt x="2318" y="1039"/>
                  </a:lnTo>
                  <a:lnTo>
                    <a:pt x="2325" y="1043"/>
                  </a:lnTo>
                  <a:lnTo>
                    <a:pt x="2328" y="1050"/>
                  </a:lnTo>
                  <a:lnTo>
                    <a:pt x="2338" y="1059"/>
                  </a:lnTo>
                  <a:lnTo>
                    <a:pt x="2350" y="1062"/>
                  </a:lnTo>
                  <a:lnTo>
                    <a:pt x="2352" y="1066"/>
                  </a:lnTo>
                  <a:lnTo>
                    <a:pt x="2359" y="1064"/>
                  </a:lnTo>
                  <a:lnTo>
                    <a:pt x="2361" y="1067"/>
                  </a:lnTo>
                  <a:lnTo>
                    <a:pt x="2360" y="1072"/>
                  </a:lnTo>
                  <a:lnTo>
                    <a:pt x="2368" y="1081"/>
                  </a:lnTo>
                  <a:lnTo>
                    <a:pt x="2373" y="1105"/>
                  </a:lnTo>
                  <a:lnTo>
                    <a:pt x="2372" y="1115"/>
                  </a:lnTo>
                  <a:lnTo>
                    <a:pt x="2370" y="1120"/>
                  </a:lnTo>
                  <a:lnTo>
                    <a:pt x="2366" y="1125"/>
                  </a:lnTo>
                  <a:lnTo>
                    <a:pt x="2346" y="1125"/>
                  </a:lnTo>
                  <a:lnTo>
                    <a:pt x="2340" y="1132"/>
                  </a:lnTo>
                  <a:lnTo>
                    <a:pt x="2334" y="1135"/>
                  </a:lnTo>
                  <a:lnTo>
                    <a:pt x="2304" y="1134"/>
                  </a:lnTo>
                  <a:lnTo>
                    <a:pt x="2297" y="1136"/>
                  </a:lnTo>
                  <a:lnTo>
                    <a:pt x="2287" y="1133"/>
                  </a:lnTo>
                  <a:lnTo>
                    <a:pt x="2284" y="1139"/>
                  </a:lnTo>
                  <a:lnTo>
                    <a:pt x="2291" y="1152"/>
                  </a:lnTo>
                  <a:lnTo>
                    <a:pt x="2306" y="1151"/>
                  </a:lnTo>
                  <a:lnTo>
                    <a:pt x="2308" y="1157"/>
                  </a:lnTo>
                  <a:lnTo>
                    <a:pt x="2297" y="1160"/>
                  </a:lnTo>
                  <a:lnTo>
                    <a:pt x="2289" y="1157"/>
                  </a:lnTo>
                  <a:lnTo>
                    <a:pt x="2280" y="1158"/>
                  </a:lnTo>
                  <a:lnTo>
                    <a:pt x="2275" y="1185"/>
                  </a:lnTo>
                  <a:lnTo>
                    <a:pt x="2280" y="1210"/>
                  </a:lnTo>
                  <a:lnTo>
                    <a:pt x="2266" y="1194"/>
                  </a:lnTo>
                  <a:lnTo>
                    <a:pt x="2261" y="1196"/>
                  </a:lnTo>
                  <a:lnTo>
                    <a:pt x="2261" y="1203"/>
                  </a:lnTo>
                  <a:lnTo>
                    <a:pt x="2253" y="1208"/>
                  </a:lnTo>
                  <a:lnTo>
                    <a:pt x="2254" y="1213"/>
                  </a:lnTo>
                  <a:lnTo>
                    <a:pt x="2250" y="1221"/>
                  </a:lnTo>
                  <a:lnTo>
                    <a:pt x="2250" y="1224"/>
                  </a:lnTo>
                  <a:lnTo>
                    <a:pt x="2236" y="1224"/>
                  </a:lnTo>
                  <a:lnTo>
                    <a:pt x="2239" y="1233"/>
                  </a:lnTo>
                  <a:lnTo>
                    <a:pt x="2244" y="1238"/>
                  </a:lnTo>
                  <a:lnTo>
                    <a:pt x="2235" y="1254"/>
                  </a:lnTo>
                  <a:lnTo>
                    <a:pt x="2211" y="1274"/>
                  </a:lnTo>
                  <a:lnTo>
                    <a:pt x="2189" y="1275"/>
                  </a:lnTo>
                  <a:lnTo>
                    <a:pt x="2185" y="1279"/>
                  </a:lnTo>
                  <a:lnTo>
                    <a:pt x="2204" y="1293"/>
                  </a:lnTo>
                  <a:lnTo>
                    <a:pt x="2200" y="1320"/>
                  </a:lnTo>
                  <a:lnTo>
                    <a:pt x="2198" y="1326"/>
                  </a:lnTo>
                  <a:lnTo>
                    <a:pt x="2189" y="1329"/>
                  </a:lnTo>
                  <a:lnTo>
                    <a:pt x="2189" y="1351"/>
                  </a:lnTo>
                  <a:lnTo>
                    <a:pt x="2186" y="1360"/>
                  </a:lnTo>
                  <a:lnTo>
                    <a:pt x="2180" y="1361"/>
                  </a:lnTo>
                  <a:lnTo>
                    <a:pt x="2178" y="1365"/>
                  </a:lnTo>
                  <a:lnTo>
                    <a:pt x="2176" y="1485"/>
                  </a:lnTo>
                  <a:lnTo>
                    <a:pt x="2167" y="1500"/>
                  </a:lnTo>
                  <a:lnTo>
                    <a:pt x="2175" y="1502"/>
                  </a:lnTo>
                  <a:lnTo>
                    <a:pt x="2184" y="1521"/>
                  </a:lnTo>
                  <a:lnTo>
                    <a:pt x="2189" y="1525"/>
                  </a:lnTo>
                  <a:lnTo>
                    <a:pt x="2191" y="1525"/>
                  </a:lnTo>
                  <a:lnTo>
                    <a:pt x="2196" y="1522"/>
                  </a:lnTo>
                  <a:lnTo>
                    <a:pt x="2198" y="1547"/>
                  </a:lnTo>
                  <a:lnTo>
                    <a:pt x="2201" y="1543"/>
                  </a:lnTo>
                  <a:lnTo>
                    <a:pt x="2201" y="1524"/>
                  </a:lnTo>
                  <a:lnTo>
                    <a:pt x="2204" y="1523"/>
                  </a:lnTo>
                  <a:lnTo>
                    <a:pt x="2228" y="1522"/>
                  </a:lnTo>
                  <a:lnTo>
                    <a:pt x="2233" y="1525"/>
                  </a:lnTo>
                  <a:lnTo>
                    <a:pt x="2239" y="1525"/>
                  </a:lnTo>
                  <a:lnTo>
                    <a:pt x="2244" y="1523"/>
                  </a:lnTo>
                  <a:lnTo>
                    <a:pt x="2250" y="1528"/>
                  </a:lnTo>
                  <a:lnTo>
                    <a:pt x="2253" y="1533"/>
                  </a:lnTo>
                  <a:lnTo>
                    <a:pt x="2256" y="1556"/>
                  </a:lnTo>
                  <a:lnTo>
                    <a:pt x="2271" y="1593"/>
                  </a:lnTo>
                  <a:lnTo>
                    <a:pt x="2272" y="1624"/>
                  </a:lnTo>
                  <a:lnTo>
                    <a:pt x="2284" y="1639"/>
                  </a:lnTo>
                  <a:lnTo>
                    <a:pt x="2284" y="1669"/>
                  </a:lnTo>
                  <a:lnTo>
                    <a:pt x="2281" y="1677"/>
                  </a:lnTo>
                  <a:lnTo>
                    <a:pt x="2270" y="1686"/>
                  </a:lnTo>
                  <a:lnTo>
                    <a:pt x="2271" y="1689"/>
                  </a:lnTo>
                  <a:lnTo>
                    <a:pt x="2288" y="1679"/>
                  </a:lnTo>
                  <a:lnTo>
                    <a:pt x="2289" y="1686"/>
                  </a:lnTo>
                  <a:lnTo>
                    <a:pt x="2291" y="1686"/>
                  </a:lnTo>
                  <a:lnTo>
                    <a:pt x="2346" y="1656"/>
                  </a:lnTo>
                  <a:lnTo>
                    <a:pt x="2366" y="1662"/>
                  </a:lnTo>
                  <a:lnTo>
                    <a:pt x="2381" y="1673"/>
                  </a:lnTo>
                  <a:lnTo>
                    <a:pt x="2386" y="1681"/>
                  </a:lnTo>
                  <a:lnTo>
                    <a:pt x="2422" y="1697"/>
                  </a:lnTo>
                  <a:lnTo>
                    <a:pt x="2440" y="1698"/>
                  </a:lnTo>
                  <a:lnTo>
                    <a:pt x="2488" y="1727"/>
                  </a:lnTo>
                  <a:lnTo>
                    <a:pt x="2510" y="1759"/>
                  </a:lnTo>
                  <a:lnTo>
                    <a:pt x="2510" y="1766"/>
                  </a:lnTo>
                  <a:lnTo>
                    <a:pt x="2514" y="1769"/>
                  </a:lnTo>
                  <a:lnTo>
                    <a:pt x="2518" y="1767"/>
                  </a:lnTo>
                  <a:lnTo>
                    <a:pt x="2523" y="1769"/>
                  </a:lnTo>
                  <a:lnTo>
                    <a:pt x="2527" y="1772"/>
                  </a:lnTo>
                  <a:lnTo>
                    <a:pt x="2532" y="1774"/>
                  </a:lnTo>
                  <a:lnTo>
                    <a:pt x="2539" y="1772"/>
                  </a:lnTo>
                  <a:lnTo>
                    <a:pt x="2546" y="1774"/>
                  </a:lnTo>
                  <a:lnTo>
                    <a:pt x="2556" y="1783"/>
                  </a:lnTo>
                  <a:lnTo>
                    <a:pt x="2592" y="1794"/>
                  </a:lnTo>
                  <a:lnTo>
                    <a:pt x="2603" y="1802"/>
                  </a:lnTo>
                  <a:lnTo>
                    <a:pt x="2605" y="1808"/>
                  </a:lnTo>
                  <a:lnTo>
                    <a:pt x="2619" y="1816"/>
                  </a:lnTo>
                  <a:lnTo>
                    <a:pt x="2620" y="1823"/>
                  </a:lnTo>
                  <a:lnTo>
                    <a:pt x="2604" y="1862"/>
                  </a:lnTo>
                  <a:lnTo>
                    <a:pt x="2623" y="1826"/>
                  </a:lnTo>
                  <a:lnTo>
                    <a:pt x="2718" y="1830"/>
                  </a:lnTo>
                  <a:lnTo>
                    <a:pt x="2723" y="1827"/>
                  </a:lnTo>
                  <a:lnTo>
                    <a:pt x="2732" y="1828"/>
                  </a:lnTo>
                  <a:lnTo>
                    <a:pt x="2734" y="1836"/>
                  </a:lnTo>
                  <a:lnTo>
                    <a:pt x="2741" y="1833"/>
                  </a:lnTo>
                  <a:lnTo>
                    <a:pt x="2749" y="1837"/>
                  </a:lnTo>
                  <a:lnTo>
                    <a:pt x="2756" y="1841"/>
                  </a:lnTo>
                  <a:lnTo>
                    <a:pt x="2761" y="1838"/>
                  </a:lnTo>
                  <a:lnTo>
                    <a:pt x="2765" y="1859"/>
                  </a:lnTo>
                  <a:lnTo>
                    <a:pt x="2759" y="1919"/>
                  </a:lnTo>
                  <a:lnTo>
                    <a:pt x="2765" y="1938"/>
                  </a:lnTo>
                  <a:lnTo>
                    <a:pt x="2768" y="1986"/>
                  </a:lnTo>
                  <a:lnTo>
                    <a:pt x="2764" y="1994"/>
                  </a:lnTo>
                  <a:lnTo>
                    <a:pt x="2763" y="2010"/>
                  </a:lnTo>
                  <a:lnTo>
                    <a:pt x="2766" y="2017"/>
                  </a:lnTo>
                  <a:lnTo>
                    <a:pt x="2771" y="2019"/>
                  </a:lnTo>
                  <a:lnTo>
                    <a:pt x="2773" y="2025"/>
                  </a:lnTo>
                  <a:lnTo>
                    <a:pt x="2780" y="2034"/>
                  </a:lnTo>
                  <a:lnTo>
                    <a:pt x="2786" y="2038"/>
                  </a:lnTo>
                  <a:lnTo>
                    <a:pt x="2794" y="2044"/>
                  </a:lnTo>
                  <a:lnTo>
                    <a:pt x="2804" y="2063"/>
                  </a:lnTo>
                  <a:lnTo>
                    <a:pt x="2804" y="2065"/>
                  </a:lnTo>
                  <a:lnTo>
                    <a:pt x="2793" y="2067"/>
                  </a:lnTo>
                  <a:lnTo>
                    <a:pt x="2772" y="2080"/>
                  </a:lnTo>
                  <a:lnTo>
                    <a:pt x="2772" y="2082"/>
                  </a:lnTo>
                  <a:lnTo>
                    <a:pt x="2800" y="2074"/>
                  </a:lnTo>
                  <a:lnTo>
                    <a:pt x="2809" y="2075"/>
                  </a:lnTo>
                  <a:lnTo>
                    <a:pt x="2839" y="2104"/>
                  </a:lnTo>
                  <a:lnTo>
                    <a:pt x="2847" y="2127"/>
                  </a:lnTo>
                  <a:lnTo>
                    <a:pt x="2844" y="2135"/>
                  </a:lnTo>
                  <a:lnTo>
                    <a:pt x="2824" y="2158"/>
                  </a:lnTo>
                  <a:lnTo>
                    <a:pt x="2849" y="2137"/>
                  </a:lnTo>
                  <a:lnTo>
                    <a:pt x="2853" y="2137"/>
                  </a:lnTo>
                  <a:lnTo>
                    <a:pt x="2864" y="2146"/>
                  </a:lnTo>
                  <a:lnTo>
                    <a:pt x="2871" y="2146"/>
                  </a:lnTo>
                  <a:lnTo>
                    <a:pt x="2883" y="2157"/>
                  </a:lnTo>
                  <a:lnTo>
                    <a:pt x="2887" y="2155"/>
                  </a:lnTo>
                  <a:lnTo>
                    <a:pt x="2884" y="2131"/>
                  </a:lnTo>
                  <a:lnTo>
                    <a:pt x="2886" y="2126"/>
                  </a:lnTo>
                  <a:lnTo>
                    <a:pt x="2894" y="2126"/>
                  </a:lnTo>
                  <a:lnTo>
                    <a:pt x="2894" y="2115"/>
                  </a:lnTo>
                  <a:lnTo>
                    <a:pt x="2901" y="2113"/>
                  </a:lnTo>
                  <a:lnTo>
                    <a:pt x="2906" y="2113"/>
                  </a:lnTo>
                  <a:lnTo>
                    <a:pt x="2906" y="2118"/>
                  </a:lnTo>
                  <a:lnTo>
                    <a:pt x="2918" y="2125"/>
                  </a:lnTo>
                  <a:lnTo>
                    <a:pt x="2920" y="2142"/>
                  </a:lnTo>
                  <a:lnTo>
                    <a:pt x="2925" y="2140"/>
                  </a:lnTo>
                  <a:lnTo>
                    <a:pt x="2932" y="2136"/>
                  </a:lnTo>
                  <a:lnTo>
                    <a:pt x="2932" y="2130"/>
                  </a:lnTo>
                  <a:lnTo>
                    <a:pt x="2935" y="2127"/>
                  </a:lnTo>
                  <a:lnTo>
                    <a:pt x="2936" y="2122"/>
                  </a:lnTo>
                  <a:lnTo>
                    <a:pt x="2930" y="2119"/>
                  </a:lnTo>
                  <a:lnTo>
                    <a:pt x="2919" y="2104"/>
                  </a:lnTo>
                  <a:lnTo>
                    <a:pt x="2918" y="2098"/>
                  </a:lnTo>
                  <a:lnTo>
                    <a:pt x="2929" y="2096"/>
                  </a:lnTo>
                  <a:lnTo>
                    <a:pt x="2930" y="2092"/>
                  </a:lnTo>
                  <a:lnTo>
                    <a:pt x="2936" y="2088"/>
                  </a:lnTo>
                  <a:lnTo>
                    <a:pt x="2943" y="2073"/>
                  </a:lnTo>
                  <a:lnTo>
                    <a:pt x="2949" y="2069"/>
                  </a:lnTo>
                  <a:lnTo>
                    <a:pt x="2965" y="2070"/>
                  </a:lnTo>
                  <a:lnTo>
                    <a:pt x="2970" y="2067"/>
                  </a:lnTo>
                  <a:lnTo>
                    <a:pt x="2970" y="2065"/>
                  </a:lnTo>
                  <a:lnTo>
                    <a:pt x="2957" y="2067"/>
                  </a:lnTo>
                  <a:lnTo>
                    <a:pt x="2950" y="2066"/>
                  </a:lnTo>
                  <a:lnTo>
                    <a:pt x="2943" y="2061"/>
                  </a:lnTo>
                  <a:lnTo>
                    <a:pt x="2939" y="2049"/>
                  </a:lnTo>
                  <a:lnTo>
                    <a:pt x="2934" y="2047"/>
                  </a:lnTo>
                  <a:lnTo>
                    <a:pt x="2929" y="2031"/>
                  </a:lnTo>
                  <a:lnTo>
                    <a:pt x="2931" y="2027"/>
                  </a:lnTo>
                  <a:lnTo>
                    <a:pt x="2932" y="2023"/>
                  </a:lnTo>
                  <a:lnTo>
                    <a:pt x="2929" y="2020"/>
                  </a:lnTo>
                  <a:lnTo>
                    <a:pt x="2923" y="1944"/>
                  </a:lnTo>
                  <a:lnTo>
                    <a:pt x="2897" y="1889"/>
                  </a:lnTo>
                  <a:lnTo>
                    <a:pt x="2886" y="1884"/>
                  </a:lnTo>
                  <a:lnTo>
                    <a:pt x="2995" y="1806"/>
                  </a:lnTo>
                  <a:lnTo>
                    <a:pt x="2984" y="1814"/>
                  </a:lnTo>
                  <a:lnTo>
                    <a:pt x="3025" y="1749"/>
                  </a:lnTo>
                  <a:lnTo>
                    <a:pt x="3032" y="1750"/>
                  </a:lnTo>
                  <a:lnTo>
                    <a:pt x="3040" y="1756"/>
                  </a:lnTo>
                  <a:lnTo>
                    <a:pt x="3048" y="1752"/>
                  </a:lnTo>
                  <a:lnTo>
                    <a:pt x="3052" y="1744"/>
                  </a:lnTo>
                  <a:lnTo>
                    <a:pt x="3046" y="1743"/>
                  </a:lnTo>
                  <a:lnTo>
                    <a:pt x="3042" y="1723"/>
                  </a:lnTo>
                  <a:lnTo>
                    <a:pt x="3039" y="1718"/>
                  </a:lnTo>
                  <a:lnTo>
                    <a:pt x="3028" y="1742"/>
                  </a:lnTo>
                  <a:lnTo>
                    <a:pt x="3025" y="1740"/>
                  </a:lnTo>
                  <a:lnTo>
                    <a:pt x="3020" y="1682"/>
                  </a:lnTo>
                  <a:lnTo>
                    <a:pt x="3017" y="1678"/>
                  </a:lnTo>
                  <a:lnTo>
                    <a:pt x="2989" y="1567"/>
                  </a:lnTo>
                  <a:lnTo>
                    <a:pt x="2980" y="1568"/>
                  </a:lnTo>
                  <a:lnTo>
                    <a:pt x="2931" y="1526"/>
                  </a:lnTo>
                  <a:lnTo>
                    <a:pt x="2929" y="1521"/>
                  </a:lnTo>
                  <a:lnTo>
                    <a:pt x="2932" y="1518"/>
                  </a:lnTo>
                  <a:lnTo>
                    <a:pt x="2929" y="1503"/>
                  </a:lnTo>
                  <a:lnTo>
                    <a:pt x="2930" y="1495"/>
                  </a:lnTo>
                  <a:lnTo>
                    <a:pt x="2935" y="1493"/>
                  </a:lnTo>
                  <a:lnTo>
                    <a:pt x="2947" y="1486"/>
                  </a:lnTo>
                  <a:lnTo>
                    <a:pt x="2962" y="1486"/>
                  </a:lnTo>
                  <a:lnTo>
                    <a:pt x="2966" y="1480"/>
                  </a:lnTo>
                  <a:lnTo>
                    <a:pt x="2979" y="1478"/>
                  </a:lnTo>
                  <a:lnTo>
                    <a:pt x="2979" y="1468"/>
                  </a:lnTo>
                  <a:lnTo>
                    <a:pt x="2974" y="1465"/>
                  </a:lnTo>
                  <a:lnTo>
                    <a:pt x="2974" y="1455"/>
                  </a:lnTo>
                  <a:lnTo>
                    <a:pt x="2978" y="1444"/>
                  </a:lnTo>
                  <a:lnTo>
                    <a:pt x="2990" y="1449"/>
                  </a:lnTo>
                  <a:lnTo>
                    <a:pt x="2993" y="1452"/>
                  </a:lnTo>
                  <a:lnTo>
                    <a:pt x="3010" y="1449"/>
                  </a:lnTo>
                  <a:lnTo>
                    <a:pt x="2997" y="1444"/>
                  </a:lnTo>
                  <a:lnTo>
                    <a:pt x="2993" y="1439"/>
                  </a:lnTo>
                  <a:lnTo>
                    <a:pt x="2995" y="1424"/>
                  </a:lnTo>
                  <a:lnTo>
                    <a:pt x="2999" y="1424"/>
                  </a:lnTo>
                  <a:lnTo>
                    <a:pt x="3005" y="1412"/>
                  </a:lnTo>
                  <a:lnTo>
                    <a:pt x="2999" y="1415"/>
                  </a:lnTo>
                  <a:lnTo>
                    <a:pt x="2979" y="1413"/>
                  </a:lnTo>
                  <a:lnTo>
                    <a:pt x="2979" y="1404"/>
                  </a:lnTo>
                  <a:lnTo>
                    <a:pt x="2984" y="1406"/>
                  </a:lnTo>
                  <a:lnTo>
                    <a:pt x="2989" y="1403"/>
                  </a:lnTo>
                  <a:lnTo>
                    <a:pt x="2990" y="1396"/>
                  </a:lnTo>
                  <a:lnTo>
                    <a:pt x="2985" y="1387"/>
                  </a:lnTo>
                  <a:lnTo>
                    <a:pt x="2984" y="1387"/>
                  </a:lnTo>
                  <a:lnTo>
                    <a:pt x="2976" y="1371"/>
                  </a:lnTo>
                  <a:lnTo>
                    <a:pt x="2980" y="1354"/>
                  </a:lnTo>
                  <a:lnTo>
                    <a:pt x="2975" y="1353"/>
                  </a:lnTo>
                  <a:lnTo>
                    <a:pt x="2974" y="1347"/>
                  </a:lnTo>
                  <a:lnTo>
                    <a:pt x="2990" y="1342"/>
                  </a:lnTo>
                  <a:lnTo>
                    <a:pt x="2990" y="1341"/>
                  </a:lnTo>
                  <a:lnTo>
                    <a:pt x="2982" y="1341"/>
                  </a:lnTo>
                  <a:lnTo>
                    <a:pt x="2977" y="1336"/>
                  </a:lnTo>
                  <a:lnTo>
                    <a:pt x="2970" y="1341"/>
                  </a:lnTo>
                  <a:lnTo>
                    <a:pt x="2964" y="1338"/>
                  </a:lnTo>
                  <a:lnTo>
                    <a:pt x="2958" y="1331"/>
                  </a:lnTo>
                  <a:lnTo>
                    <a:pt x="2958" y="1321"/>
                  </a:lnTo>
                  <a:lnTo>
                    <a:pt x="2967" y="1308"/>
                  </a:lnTo>
                  <a:lnTo>
                    <a:pt x="2971" y="1293"/>
                  </a:lnTo>
                  <a:lnTo>
                    <a:pt x="2976" y="1288"/>
                  </a:lnTo>
                  <a:lnTo>
                    <a:pt x="2976" y="1277"/>
                  </a:lnTo>
                  <a:lnTo>
                    <a:pt x="2979" y="1275"/>
                  </a:lnTo>
                  <a:lnTo>
                    <a:pt x="2984" y="1268"/>
                  </a:lnTo>
                  <a:lnTo>
                    <a:pt x="2984" y="1260"/>
                  </a:lnTo>
                  <a:lnTo>
                    <a:pt x="2990" y="1258"/>
                  </a:lnTo>
                  <a:lnTo>
                    <a:pt x="2992" y="1242"/>
                  </a:lnTo>
                  <a:lnTo>
                    <a:pt x="2988" y="1248"/>
                  </a:lnTo>
                  <a:lnTo>
                    <a:pt x="2980" y="1251"/>
                  </a:lnTo>
                  <a:lnTo>
                    <a:pt x="2975" y="1246"/>
                  </a:lnTo>
                  <a:lnTo>
                    <a:pt x="2969" y="1245"/>
                  </a:lnTo>
                  <a:lnTo>
                    <a:pt x="2961" y="1237"/>
                  </a:lnTo>
                  <a:lnTo>
                    <a:pt x="2959" y="1226"/>
                  </a:lnTo>
                  <a:lnTo>
                    <a:pt x="2955" y="1219"/>
                  </a:lnTo>
                  <a:lnTo>
                    <a:pt x="2955" y="1195"/>
                  </a:lnTo>
                  <a:lnTo>
                    <a:pt x="2956" y="1191"/>
                  </a:lnTo>
                  <a:lnTo>
                    <a:pt x="2965" y="1185"/>
                  </a:lnTo>
                  <a:lnTo>
                    <a:pt x="2983" y="1159"/>
                  </a:lnTo>
                  <a:lnTo>
                    <a:pt x="2988" y="1157"/>
                  </a:lnTo>
                  <a:lnTo>
                    <a:pt x="2988" y="1163"/>
                  </a:lnTo>
                  <a:lnTo>
                    <a:pt x="3019" y="1163"/>
                  </a:lnTo>
                  <a:lnTo>
                    <a:pt x="3045" y="1170"/>
                  </a:lnTo>
                  <a:lnTo>
                    <a:pt x="3049" y="1174"/>
                  </a:lnTo>
                  <a:lnTo>
                    <a:pt x="3050" y="1176"/>
                  </a:lnTo>
                  <a:lnTo>
                    <a:pt x="3058" y="1179"/>
                  </a:lnTo>
                  <a:lnTo>
                    <a:pt x="3073" y="1181"/>
                  </a:lnTo>
                  <a:lnTo>
                    <a:pt x="3079" y="1185"/>
                  </a:lnTo>
                  <a:lnTo>
                    <a:pt x="3076" y="1192"/>
                  </a:lnTo>
                  <a:lnTo>
                    <a:pt x="3078" y="1194"/>
                  </a:lnTo>
                  <a:lnTo>
                    <a:pt x="3087" y="1188"/>
                  </a:lnTo>
                  <a:lnTo>
                    <a:pt x="3100" y="1187"/>
                  </a:lnTo>
                  <a:lnTo>
                    <a:pt x="3105" y="1193"/>
                  </a:lnTo>
                  <a:lnTo>
                    <a:pt x="3102" y="1200"/>
                  </a:lnTo>
                  <a:lnTo>
                    <a:pt x="3118" y="1198"/>
                  </a:lnTo>
                  <a:lnTo>
                    <a:pt x="3117" y="1194"/>
                  </a:lnTo>
                  <a:lnTo>
                    <a:pt x="3122" y="1189"/>
                  </a:lnTo>
                  <a:lnTo>
                    <a:pt x="3150" y="1178"/>
                  </a:lnTo>
                  <a:lnTo>
                    <a:pt x="3161" y="1169"/>
                  </a:lnTo>
                  <a:lnTo>
                    <a:pt x="3189" y="1184"/>
                  </a:lnTo>
                  <a:lnTo>
                    <a:pt x="3197" y="1194"/>
                  </a:lnTo>
                  <a:lnTo>
                    <a:pt x="3210" y="1200"/>
                  </a:lnTo>
                  <a:lnTo>
                    <a:pt x="3218" y="1201"/>
                  </a:lnTo>
                  <a:lnTo>
                    <a:pt x="3220" y="1205"/>
                  </a:lnTo>
                  <a:lnTo>
                    <a:pt x="3221" y="1212"/>
                  </a:lnTo>
                  <a:lnTo>
                    <a:pt x="3211" y="1234"/>
                  </a:lnTo>
                  <a:lnTo>
                    <a:pt x="3214" y="1232"/>
                  </a:lnTo>
                  <a:lnTo>
                    <a:pt x="3220" y="1234"/>
                  </a:lnTo>
                  <a:lnTo>
                    <a:pt x="3222" y="1230"/>
                  </a:lnTo>
                  <a:lnTo>
                    <a:pt x="3222" y="1221"/>
                  </a:lnTo>
                  <a:lnTo>
                    <a:pt x="3228" y="1221"/>
                  </a:lnTo>
                  <a:lnTo>
                    <a:pt x="3235" y="1224"/>
                  </a:lnTo>
                  <a:lnTo>
                    <a:pt x="3235" y="1237"/>
                  </a:lnTo>
                  <a:lnTo>
                    <a:pt x="3241" y="1244"/>
                  </a:lnTo>
                  <a:lnTo>
                    <a:pt x="3243" y="1249"/>
                  </a:lnTo>
                  <a:lnTo>
                    <a:pt x="3236" y="1255"/>
                  </a:lnTo>
                  <a:lnTo>
                    <a:pt x="3238" y="1261"/>
                  </a:lnTo>
                  <a:lnTo>
                    <a:pt x="3246" y="1258"/>
                  </a:lnTo>
                  <a:lnTo>
                    <a:pt x="3249" y="1251"/>
                  </a:lnTo>
                  <a:lnTo>
                    <a:pt x="3255" y="1250"/>
                  </a:lnTo>
                  <a:lnTo>
                    <a:pt x="3263" y="1251"/>
                  </a:lnTo>
                  <a:lnTo>
                    <a:pt x="3268" y="1257"/>
                  </a:lnTo>
                  <a:lnTo>
                    <a:pt x="3265" y="1264"/>
                  </a:lnTo>
                  <a:lnTo>
                    <a:pt x="3259" y="1265"/>
                  </a:lnTo>
                  <a:lnTo>
                    <a:pt x="3254" y="1271"/>
                  </a:lnTo>
                  <a:lnTo>
                    <a:pt x="3254" y="1279"/>
                  </a:lnTo>
                  <a:lnTo>
                    <a:pt x="3261" y="1289"/>
                  </a:lnTo>
                  <a:lnTo>
                    <a:pt x="3269" y="1291"/>
                  </a:lnTo>
                  <a:lnTo>
                    <a:pt x="3267" y="1297"/>
                  </a:lnTo>
                  <a:lnTo>
                    <a:pt x="3267" y="1300"/>
                  </a:lnTo>
                  <a:lnTo>
                    <a:pt x="3283" y="1297"/>
                  </a:lnTo>
                  <a:lnTo>
                    <a:pt x="3291" y="1299"/>
                  </a:lnTo>
                  <a:lnTo>
                    <a:pt x="3294" y="1308"/>
                  </a:lnTo>
                  <a:lnTo>
                    <a:pt x="3299" y="1315"/>
                  </a:lnTo>
                  <a:lnTo>
                    <a:pt x="3304" y="1309"/>
                  </a:lnTo>
                  <a:lnTo>
                    <a:pt x="3318" y="1313"/>
                  </a:lnTo>
                  <a:lnTo>
                    <a:pt x="3328" y="1308"/>
                  </a:lnTo>
                  <a:lnTo>
                    <a:pt x="3333" y="1313"/>
                  </a:lnTo>
                  <a:lnTo>
                    <a:pt x="3334" y="1319"/>
                  </a:lnTo>
                  <a:lnTo>
                    <a:pt x="3334" y="1326"/>
                  </a:lnTo>
                  <a:lnTo>
                    <a:pt x="3338" y="1327"/>
                  </a:lnTo>
                  <a:lnTo>
                    <a:pt x="3355" y="1318"/>
                  </a:lnTo>
                  <a:lnTo>
                    <a:pt x="3354" y="1312"/>
                  </a:lnTo>
                  <a:lnTo>
                    <a:pt x="3360" y="1309"/>
                  </a:lnTo>
                  <a:lnTo>
                    <a:pt x="3370" y="1324"/>
                  </a:lnTo>
                  <a:lnTo>
                    <a:pt x="3371" y="1329"/>
                  </a:lnTo>
                  <a:lnTo>
                    <a:pt x="3370" y="1333"/>
                  </a:lnTo>
                  <a:lnTo>
                    <a:pt x="3358" y="1345"/>
                  </a:lnTo>
                  <a:lnTo>
                    <a:pt x="3356" y="1360"/>
                  </a:lnTo>
                  <a:lnTo>
                    <a:pt x="3358" y="1367"/>
                  </a:lnTo>
                  <a:lnTo>
                    <a:pt x="3357" y="1372"/>
                  </a:lnTo>
                  <a:lnTo>
                    <a:pt x="3361" y="1373"/>
                  </a:lnTo>
                  <a:lnTo>
                    <a:pt x="3363" y="1387"/>
                  </a:lnTo>
                  <a:lnTo>
                    <a:pt x="3371" y="1402"/>
                  </a:lnTo>
                  <a:lnTo>
                    <a:pt x="3359" y="1403"/>
                  </a:lnTo>
                  <a:lnTo>
                    <a:pt x="3358" y="1406"/>
                  </a:lnTo>
                  <a:lnTo>
                    <a:pt x="3355" y="1409"/>
                  </a:lnTo>
                  <a:lnTo>
                    <a:pt x="3307" y="1406"/>
                  </a:lnTo>
                  <a:lnTo>
                    <a:pt x="3298" y="1401"/>
                  </a:lnTo>
                  <a:lnTo>
                    <a:pt x="3289" y="1402"/>
                  </a:lnTo>
                  <a:lnTo>
                    <a:pt x="3284" y="1405"/>
                  </a:lnTo>
                  <a:lnTo>
                    <a:pt x="3301" y="1407"/>
                  </a:lnTo>
                  <a:lnTo>
                    <a:pt x="3317" y="1417"/>
                  </a:lnTo>
                  <a:lnTo>
                    <a:pt x="3347" y="1416"/>
                  </a:lnTo>
                  <a:lnTo>
                    <a:pt x="3358" y="1420"/>
                  </a:lnTo>
                  <a:lnTo>
                    <a:pt x="3369" y="1428"/>
                  </a:lnTo>
                  <a:lnTo>
                    <a:pt x="3371" y="1437"/>
                  </a:lnTo>
                  <a:lnTo>
                    <a:pt x="3369" y="1440"/>
                  </a:lnTo>
                  <a:lnTo>
                    <a:pt x="3371" y="1444"/>
                  </a:lnTo>
                  <a:lnTo>
                    <a:pt x="3359" y="1471"/>
                  </a:lnTo>
                  <a:lnTo>
                    <a:pt x="3361" y="1474"/>
                  </a:lnTo>
                  <a:lnTo>
                    <a:pt x="3375" y="1471"/>
                  </a:lnTo>
                  <a:lnTo>
                    <a:pt x="3380" y="1474"/>
                  </a:lnTo>
                  <a:lnTo>
                    <a:pt x="3378" y="1478"/>
                  </a:lnTo>
                  <a:lnTo>
                    <a:pt x="3367" y="1486"/>
                  </a:lnTo>
                  <a:lnTo>
                    <a:pt x="3369" y="1491"/>
                  </a:lnTo>
                  <a:lnTo>
                    <a:pt x="3377" y="1491"/>
                  </a:lnTo>
                  <a:lnTo>
                    <a:pt x="3380" y="1496"/>
                  </a:lnTo>
                  <a:lnTo>
                    <a:pt x="3380" y="1502"/>
                  </a:lnTo>
                  <a:lnTo>
                    <a:pt x="3378" y="1504"/>
                  </a:lnTo>
                  <a:lnTo>
                    <a:pt x="3374" y="1503"/>
                  </a:lnTo>
                  <a:lnTo>
                    <a:pt x="3374" y="1501"/>
                  </a:lnTo>
                  <a:lnTo>
                    <a:pt x="3358" y="1516"/>
                  </a:lnTo>
                  <a:lnTo>
                    <a:pt x="3356" y="1507"/>
                  </a:lnTo>
                  <a:lnTo>
                    <a:pt x="3352" y="1503"/>
                  </a:lnTo>
                  <a:lnTo>
                    <a:pt x="3342" y="1503"/>
                  </a:lnTo>
                  <a:lnTo>
                    <a:pt x="3348" y="1514"/>
                  </a:lnTo>
                  <a:lnTo>
                    <a:pt x="3347" y="1520"/>
                  </a:lnTo>
                  <a:lnTo>
                    <a:pt x="3330" y="1523"/>
                  </a:lnTo>
                  <a:lnTo>
                    <a:pt x="3335" y="1527"/>
                  </a:lnTo>
                  <a:lnTo>
                    <a:pt x="3348" y="1528"/>
                  </a:lnTo>
                  <a:lnTo>
                    <a:pt x="3354" y="1535"/>
                  </a:lnTo>
                  <a:lnTo>
                    <a:pt x="3375" y="1515"/>
                  </a:lnTo>
                  <a:lnTo>
                    <a:pt x="3408" y="1511"/>
                  </a:lnTo>
                  <a:lnTo>
                    <a:pt x="3416" y="1514"/>
                  </a:lnTo>
                  <a:lnTo>
                    <a:pt x="3422" y="1536"/>
                  </a:lnTo>
                  <a:lnTo>
                    <a:pt x="3425" y="1540"/>
                  </a:lnTo>
                  <a:lnTo>
                    <a:pt x="3427" y="1553"/>
                  </a:lnTo>
                  <a:lnTo>
                    <a:pt x="3423" y="1578"/>
                  </a:lnTo>
                  <a:lnTo>
                    <a:pt x="3377" y="1608"/>
                  </a:lnTo>
                  <a:lnTo>
                    <a:pt x="3423" y="1583"/>
                  </a:lnTo>
                  <a:lnTo>
                    <a:pt x="3434" y="1547"/>
                  </a:lnTo>
                  <a:lnTo>
                    <a:pt x="3441" y="1538"/>
                  </a:lnTo>
                  <a:lnTo>
                    <a:pt x="3441" y="1556"/>
                  </a:lnTo>
                  <a:lnTo>
                    <a:pt x="3439" y="1561"/>
                  </a:lnTo>
                  <a:lnTo>
                    <a:pt x="3447" y="1551"/>
                  </a:lnTo>
                  <a:lnTo>
                    <a:pt x="3448" y="1560"/>
                  </a:lnTo>
                  <a:lnTo>
                    <a:pt x="3447" y="1567"/>
                  </a:lnTo>
                  <a:lnTo>
                    <a:pt x="3448" y="1580"/>
                  </a:lnTo>
                  <a:lnTo>
                    <a:pt x="3450" y="1583"/>
                  </a:lnTo>
                  <a:lnTo>
                    <a:pt x="3456" y="1568"/>
                  </a:lnTo>
                  <a:lnTo>
                    <a:pt x="3482" y="1553"/>
                  </a:lnTo>
                  <a:lnTo>
                    <a:pt x="3500" y="1547"/>
                  </a:lnTo>
                  <a:lnTo>
                    <a:pt x="3512" y="1516"/>
                  </a:lnTo>
                  <a:lnTo>
                    <a:pt x="3520" y="1524"/>
                  </a:lnTo>
                  <a:lnTo>
                    <a:pt x="3530" y="1529"/>
                  </a:lnTo>
                  <a:lnTo>
                    <a:pt x="3533" y="1538"/>
                  </a:lnTo>
                  <a:lnTo>
                    <a:pt x="3529" y="1554"/>
                  </a:lnTo>
                  <a:lnTo>
                    <a:pt x="3539" y="1530"/>
                  </a:lnTo>
                  <a:lnTo>
                    <a:pt x="3524" y="1510"/>
                  </a:lnTo>
                  <a:lnTo>
                    <a:pt x="3534" y="1516"/>
                  </a:lnTo>
                  <a:lnTo>
                    <a:pt x="3538" y="1514"/>
                  </a:lnTo>
                  <a:lnTo>
                    <a:pt x="3542" y="1509"/>
                  </a:lnTo>
                  <a:lnTo>
                    <a:pt x="3539" y="1507"/>
                  </a:lnTo>
                  <a:lnTo>
                    <a:pt x="3540" y="1498"/>
                  </a:lnTo>
                  <a:lnTo>
                    <a:pt x="3548" y="1500"/>
                  </a:lnTo>
                  <a:lnTo>
                    <a:pt x="3551" y="1488"/>
                  </a:lnTo>
                  <a:lnTo>
                    <a:pt x="3546" y="1475"/>
                  </a:lnTo>
                  <a:lnTo>
                    <a:pt x="3551" y="1481"/>
                  </a:lnTo>
                  <a:lnTo>
                    <a:pt x="3555" y="1474"/>
                  </a:lnTo>
                  <a:lnTo>
                    <a:pt x="3562" y="1470"/>
                  </a:lnTo>
                  <a:lnTo>
                    <a:pt x="3562" y="1463"/>
                  </a:lnTo>
                  <a:lnTo>
                    <a:pt x="3569" y="1458"/>
                  </a:lnTo>
                  <a:lnTo>
                    <a:pt x="3552" y="1434"/>
                  </a:lnTo>
                  <a:lnTo>
                    <a:pt x="3569" y="1404"/>
                  </a:lnTo>
                  <a:lnTo>
                    <a:pt x="3575" y="1400"/>
                  </a:lnTo>
                  <a:lnTo>
                    <a:pt x="3582" y="1392"/>
                  </a:lnTo>
                  <a:lnTo>
                    <a:pt x="3582" y="1390"/>
                  </a:lnTo>
                  <a:lnTo>
                    <a:pt x="3586" y="1381"/>
                  </a:lnTo>
                  <a:lnTo>
                    <a:pt x="3593" y="1380"/>
                  </a:lnTo>
                  <a:lnTo>
                    <a:pt x="3601" y="1382"/>
                  </a:lnTo>
                  <a:lnTo>
                    <a:pt x="3604" y="1387"/>
                  </a:lnTo>
                  <a:lnTo>
                    <a:pt x="3600" y="1391"/>
                  </a:lnTo>
                  <a:lnTo>
                    <a:pt x="3607" y="1394"/>
                  </a:lnTo>
                  <a:lnTo>
                    <a:pt x="3606" y="1401"/>
                  </a:lnTo>
                  <a:lnTo>
                    <a:pt x="3608" y="1406"/>
                  </a:lnTo>
                  <a:lnTo>
                    <a:pt x="3608" y="1417"/>
                  </a:lnTo>
                  <a:lnTo>
                    <a:pt x="3604" y="1422"/>
                  </a:lnTo>
                  <a:lnTo>
                    <a:pt x="3611" y="1418"/>
                  </a:lnTo>
                  <a:lnTo>
                    <a:pt x="3616" y="1422"/>
                  </a:lnTo>
                  <a:lnTo>
                    <a:pt x="3616" y="1441"/>
                  </a:lnTo>
                  <a:lnTo>
                    <a:pt x="3625" y="1442"/>
                  </a:lnTo>
                  <a:lnTo>
                    <a:pt x="3621" y="1444"/>
                  </a:lnTo>
                  <a:lnTo>
                    <a:pt x="3621" y="1452"/>
                  </a:lnTo>
                  <a:lnTo>
                    <a:pt x="3630" y="1450"/>
                  </a:lnTo>
                  <a:lnTo>
                    <a:pt x="3639" y="1454"/>
                  </a:lnTo>
                  <a:lnTo>
                    <a:pt x="3627" y="1467"/>
                  </a:lnTo>
                  <a:lnTo>
                    <a:pt x="3637" y="1469"/>
                  </a:lnTo>
                  <a:lnTo>
                    <a:pt x="3639" y="1475"/>
                  </a:lnTo>
                  <a:lnTo>
                    <a:pt x="3642" y="1469"/>
                  </a:lnTo>
                  <a:lnTo>
                    <a:pt x="3647" y="1470"/>
                  </a:lnTo>
                  <a:lnTo>
                    <a:pt x="3647" y="1480"/>
                  </a:lnTo>
                  <a:lnTo>
                    <a:pt x="3652" y="1477"/>
                  </a:lnTo>
                  <a:lnTo>
                    <a:pt x="3657" y="1480"/>
                  </a:lnTo>
                  <a:lnTo>
                    <a:pt x="3656" y="1489"/>
                  </a:lnTo>
                  <a:lnTo>
                    <a:pt x="3646" y="1495"/>
                  </a:lnTo>
                  <a:lnTo>
                    <a:pt x="3628" y="1494"/>
                  </a:lnTo>
                  <a:lnTo>
                    <a:pt x="3618" y="1500"/>
                  </a:lnTo>
                  <a:lnTo>
                    <a:pt x="3616" y="1505"/>
                  </a:lnTo>
                  <a:lnTo>
                    <a:pt x="3624" y="1498"/>
                  </a:lnTo>
                  <a:lnTo>
                    <a:pt x="3628" y="1502"/>
                  </a:lnTo>
                  <a:lnTo>
                    <a:pt x="3635" y="1500"/>
                  </a:lnTo>
                  <a:lnTo>
                    <a:pt x="3647" y="1500"/>
                  </a:lnTo>
                  <a:lnTo>
                    <a:pt x="3661" y="1495"/>
                  </a:lnTo>
                  <a:lnTo>
                    <a:pt x="3664" y="1496"/>
                  </a:lnTo>
                  <a:lnTo>
                    <a:pt x="3661" y="1506"/>
                  </a:lnTo>
                  <a:lnTo>
                    <a:pt x="3664" y="1507"/>
                  </a:lnTo>
                  <a:lnTo>
                    <a:pt x="3664" y="1514"/>
                  </a:lnTo>
                  <a:lnTo>
                    <a:pt x="3662" y="1521"/>
                  </a:lnTo>
                  <a:lnTo>
                    <a:pt x="3667" y="1520"/>
                  </a:lnTo>
                  <a:lnTo>
                    <a:pt x="3676" y="1521"/>
                  </a:lnTo>
                  <a:lnTo>
                    <a:pt x="3674" y="1529"/>
                  </a:lnTo>
                  <a:lnTo>
                    <a:pt x="3676" y="1532"/>
                  </a:lnTo>
                  <a:lnTo>
                    <a:pt x="3681" y="1535"/>
                  </a:lnTo>
                  <a:lnTo>
                    <a:pt x="3680" y="1539"/>
                  </a:lnTo>
                  <a:lnTo>
                    <a:pt x="3661" y="1544"/>
                  </a:lnTo>
                  <a:lnTo>
                    <a:pt x="3654" y="1541"/>
                  </a:lnTo>
                  <a:lnTo>
                    <a:pt x="3650" y="1543"/>
                  </a:lnTo>
                  <a:lnTo>
                    <a:pt x="3648" y="1547"/>
                  </a:lnTo>
                  <a:lnTo>
                    <a:pt x="3653" y="1550"/>
                  </a:lnTo>
                  <a:lnTo>
                    <a:pt x="3693" y="1548"/>
                  </a:lnTo>
                  <a:lnTo>
                    <a:pt x="3695" y="1558"/>
                  </a:lnTo>
                  <a:lnTo>
                    <a:pt x="3689" y="1562"/>
                  </a:lnTo>
                  <a:lnTo>
                    <a:pt x="3686" y="1567"/>
                  </a:lnTo>
                  <a:lnTo>
                    <a:pt x="3691" y="1568"/>
                  </a:lnTo>
                  <a:lnTo>
                    <a:pt x="3686" y="1574"/>
                  </a:lnTo>
                  <a:lnTo>
                    <a:pt x="3674" y="1577"/>
                  </a:lnTo>
                  <a:lnTo>
                    <a:pt x="3664" y="1589"/>
                  </a:lnTo>
                  <a:lnTo>
                    <a:pt x="3672" y="1589"/>
                  </a:lnTo>
                  <a:lnTo>
                    <a:pt x="3679" y="1582"/>
                  </a:lnTo>
                  <a:lnTo>
                    <a:pt x="3689" y="1581"/>
                  </a:lnTo>
                  <a:lnTo>
                    <a:pt x="3695" y="1578"/>
                  </a:lnTo>
                  <a:lnTo>
                    <a:pt x="3704" y="1590"/>
                  </a:lnTo>
                  <a:lnTo>
                    <a:pt x="3699" y="1592"/>
                  </a:lnTo>
                  <a:lnTo>
                    <a:pt x="3695" y="1597"/>
                  </a:lnTo>
                  <a:lnTo>
                    <a:pt x="3694" y="1602"/>
                  </a:lnTo>
                  <a:lnTo>
                    <a:pt x="3704" y="1597"/>
                  </a:lnTo>
                  <a:lnTo>
                    <a:pt x="3710" y="1601"/>
                  </a:lnTo>
                  <a:lnTo>
                    <a:pt x="3710" y="1603"/>
                  </a:lnTo>
                  <a:lnTo>
                    <a:pt x="3718" y="1613"/>
                  </a:lnTo>
                  <a:lnTo>
                    <a:pt x="3725" y="1617"/>
                  </a:lnTo>
                  <a:lnTo>
                    <a:pt x="3727" y="1626"/>
                  </a:lnTo>
                  <a:lnTo>
                    <a:pt x="3712" y="1637"/>
                  </a:lnTo>
                  <a:lnTo>
                    <a:pt x="3701" y="1637"/>
                  </a:lnTo>
                  <a:lnTo>
                    <a:pt x="3701" y="1644"/>
                  </a:lnTo>
                  <a:lnTo>
                    <a:pt x="3725" y="1643"/>
                  </a:lnTo>
                  <a:lnTo>
                    <a:pt x="3731" y="1651"/>
                  </a:lnTo>
                  <a:lnTo>
                    <a:pt x="3727" y="1659"/>
                  </a:lnTo>
                  <a:lnTo>
                    <a:pt x="3747" y="1666"/>
                  </a:lnTo>
                  <a:lnTo>
                    <a:pt x="3749" y="1678"/>
                  </a:lnTo>
                  <a:lnTo>
                    <a:pt x="3731" y="1695"/>
                  </a:lnTo>
                  <a:lnTo>
                    <a:pt x="3734" y="1706"/>
                  </a:lnTo>
                  <a:lnTo>
                    <a:pt x="3728" y="1707"/>
                  </a:lnTo>
                  <a:lnTo>
                    <a:pt x="3704" y="1695"/>
                  </a:lnTo>
                  <a:lnTo>
                    <a:pt x="3701" y="1700"/>
                  </a:lnTo>
                  <a:lnTo>
                    <a:pt x="3714" y="1703"/>
                  </a:lnTo>
                  <a:lnTo>
                    <a:pt x="3714" y="1706"/>
                  </a:lnTo>
                  <a:lnTo>
                    <a:pt x="3679" y="1710"/>
                  </a:lnTo>
                  <a:lnTo>
                    <a:pt x="3732" y="1715"/>
                  </a:lnTo>
                  <a:lnTo>
                    <a:pt x="3734" y="1719"/>
                  </a:lnTo>
                  <a:lnTo>
                    <a:pt x="3727" y="1720"/>
                  </a:lnTo>
                  <a:lnTo>
                    <a:pt x="3722" y="1725"/>
                  </a:lnTo>
                  <a:lnTo>
                    <a:pt x="3722" y="1728"/>
                  </a:lnTo>
                  <a:lnTo>
                    <a:pt x="3734" y="1736"/>
                  </a:lnTo>
                  <a:lnTo>
                    <a:pt x="3735" y="1741"/>
                  </a:lnTo>
                  <a:lnTo>
                    <a:pt x="3727" y="1740"/>
                  </a:lnTo>
                  <a:lnTo>
                    <a:pt x="3725" y="1749"/>
                  </a:lnTo>
                  <a:lnTo>
                    <a:pt x="3752" y="1747"/>
                  </a:lnTo>
                  <a:lnTo>
                    <a:pt x="3756" y="1765"/>
                  </a:lnTo>
                  <a:lnTo>
                    <a:pt x="3759" y="1769"/>
                  </a:lnTo>
                  <a:lnTo>
                    <a:pt x="3755" y="1773"/>
                  </a:lnTo>
                  <a:lnTo>
                    <a:pt x="3780" y="1775"/>
                  </a:lnTo>
                  <a:lnTo>
                    <a:pt x="3786" y="1780"/>
                  </a:lnTo>
                  <a:lnTo>
                    <a:pt x="3787" y="1789"/>
                  </a:lnTo>
                  <a:lnTo>
                    <a:pt x="3792" y="1786"/>
                  </a:lnTo>
                  <a:lnTo>
                    <a:pt x="3801" y="1785"/>
                  </a:lnTo>
                  <a:lnTo>
                    <a:pt x="3801" y="1794"/>
                  </a:lnTo>
                  <a:lnTo>
                    <a:pt x="3798" y="1800"/>
                  </a:lnTo>
                  <a:lnTo>
                    <a:pt x="3802" y="1805"/>
                  </a:lnTo>
                  <a:lnTo>
                    <a:pt x="3804" y="1812"/>
                  </a:lnTo>
                  <a:lnTo>
                    <a:pt x="3794" y="1822"/>
                  </a:lnTo>
                  <a:lnTo>
                    <a:pt x="3795" y="1826"/>
                  </a:lnTo>
                  <a:lnTo>
                    <a:pt x="3805" y="1820"/>
                  </a:lnTo>
                  <a:lnTo>
                    <a:pt x="3818" y="1828"/>
                  </a:lnTo>
                  <a:lnTo>
                    <a:pt x="3822" y="1825"/>
                  </a:lnTo>
                  <a:lnTo>
                    <a:pt x="3830" y="1821"/>
                  </a:lnTo>
                  <a:lnTo>
                    <a:pt x="3831" y="1828"/>
                  </a:lnTo>
                  <a:lnTo>
                    <a:pt x="3840" y="1830"/>
                  </a:lnTo>
                  <a:lnTo>
                    <a:pt x="3830" y="1856"/>
                  </a:lnTo>
                  <a:lnTo>
                    <a:pt x="3847" y="1836"/>
                  </a:lnTo>
                  <a:lnTo>
                    <a:pt x="3855" y="1830"/>
                  </a:lnTo>
                  <a:lnTo>
                    <a:pt x="3854" y="1841"/>
                  </a:lnTo>
                  <a:lnTo>
                    <a:pt x="3856" y="1841"/>
                  </a:lnTo>
                  <a:lnTo>
                    <a:pt x="3863" y="1836"/>
                  </a:lnTo>
                  <a:lnTo>
                    <a:pt x="3867" y="1854"/>
                  </a:lnTo>
                  <a:lnTo>
                    <a:pt x="3872" y="1858"/>
                  </a:lnTo>
                  <a:lnTo>
                    <a:pt x="3894" y="1866"/>
                  </a:lnTo>
                  <a:lnTo>
                    <a:pt x="3900" y="1864"/>
                  </a:lnTo>
                  <a:lnTo>
                    <a:pt x="3900" y="1858"/>
                  </a:lnTo>
                  <a:lnTo>
                    <a:pt x="3907" y="1851"/>
                  </a:lnTo>
                  <a:lnTo>
                    <a:pt x="3915" y="1860"/>
                  </a:lnTo>
                  <a:lnTo>
                    <a:pt x="3912" y="1866"/>
                  </a:lnTo>
                  <a:lnTo>
                    <a:pt x="3921" y="1868"/>
                  </a:lnTo>
                  <a:lnTo>
                    <a:pt x="3927" y="1873"/>
                  </a:lnTo>
                  <a:lnTo>
                    <a:pt x="3933" y="1874"/>
                  </a:lnTo>
                  <a:lnTo>
                    <a:pt x="3938" y="1882"/>
                  </a:lnTo>
                  <a:lnTo>
                    <a:pt x="3933" y="1888"/>
                  </a:lnTo>
                  <a:lnTo>
                    <a:pt x="3934" y="1892"/>
                  </a:lnTo>
                  <a:lnTo>
                    <a:pt x="3933" y="1894"/>
                  </a:lnTo>
                  <a:lnTo>
                    <a:pt x="3924" y="1896"/>
                  </a:lnTo>
                  <a:lnTo>
                    <a:pt x="3919" y="1895"/>
                  </a:lnTo>
                  <a:lnTo>
                    <a:pt x="3912" y="1895"/>
                  </a:lnTo>
                  <a:lnTo>
                    <a:pt x="3897" y="1903"/>
                  </a:lnTo>
                  <a:lnTo>
                    <a:pt x="3897" y="1904"/>
                  </a:lnTo>
                  <a:lnTo>
                    <a:pt x="3884" y="1913"/>
                  </a:lnTo>
                  <a:lnTo>
                    <a:pt x="3844" y="1921"/>
                  </a:lnTo>
                  <a:lnTo>
                    <a:pt x="3836" y="1929"/>
                  </a:lnTo>
                  <a:lnTo>
                    <a:pt x="3848" y="1929"/>
                  </a:lnTo>
                  <a:lnTo>
                    <a:pt x="3871" y="1918"/>
                  </a:lnTo>
                  <a:lnTo>
                    <a:pt x="3876" y="1919"/>
                  </a:lnTo>
                  <a:lnTo>
                    <a:pt x="3834" y="1937"/>
                  </a:lnTo>
                  <a:lnTo>
                    <a:pt x="3822" y="1937"/>
                  </a:lnTo>
                  <a:lnTo>
                    <a:pt x="3809" y="1957"/>
                  </a:lnTo>
                  <a:lnTo>
                    <a:pt x="3798" y="1954"/>
                  </a:lnTo>
                  <a:lnTo>
                    <a:pt x="3788" y="1947"/>
                  </a:lnTo>
                  <a:lnTo>
                    <a:pt x="3777" y="1944"/>
                  </a:lnTo>
                  <a:lnTo>
                    <a:pt x="3765" y="1945"/>
                  </a:lnTo>
                  <a:lnTo>
                    <a:pt x="3766" y="1952"/>
                  </a:lnTo>
                  <a:lnTo>
                    <a:pt x="3794" y="1959"/>
                  </a:lnTo>
                  <a:lnTo>
                    <a:pt x="3803" y="1965"/>
                  </a:lnTo>
                  <a:lnTo>
                    <a:pt x="3800" y="1986"/>
                  </a:lnTo>
                  <a:lnTo>
                    <a:pt x="3821" y="1973"/>
                  </a:lnTo>
                  <a:lnTo>
                    <a:pt x="3826" y="1967"/>
                  </a:lnTo>
                  <a:lnTo>
                    <a:pt x="3846" y="1951"/>
                  </a:lnTo>
                  <a:lnTo>
                    <a:pt x="3861" y="1945"/>
                  </a:lnTo>
                  <a:lnTo>
                    <a:pt x="3869" y="1934"/>
                  </a:lnTo>
                  <a:lnTo>
                    <a:pt x="3879" y="1927"/>
                  </a:lnTo>
                  <a:lnTo>
                    <a:pt x="3904" y="1920"/>
                  </a:lnTo>
                  <a:lnTo>
                    <a:pt x="3917" y="1924"/>
                  </a:lnTo>
                  <a:lnTo>
                    <a:pt x="3922" y="1921"/>
                  </a:lnTo>
                  <a:lnTo>
                    <a:pt x="3902" y="1915"/>
                  </a:lnTo>
                  <a:lnTo>
                    <a:pt x="3888" y="1918"/>
                  </a:lnTo>
                  <a:lnTo>
                    <a:pt x="3911" y="1911"/>
                  </a:lnTo>
                  <a:lnTo>
                    <a:pt x="3943" y="1913"/>
                  </a:lnTo>
                  <a:lnTo>
                    <a:pt x="3945" y="1917"/>
                  </a:lnTo>
                  <a:lnTo>
                    <a:pt x="3944" y="1926"/>
                  </a:lnTo>
                  <a:lnTo>
                    <a:pt x="3947" y="1945"/>
                  </a:lnTo>
                  <a:lnTo>
                    <a:pt x="3941" y="1953"/>
                  </a:lnTo>
                  <a:lnTo>
                    <a:pt x="3943" y="1975"/>
                  </a:lnTo>
                  <a:lnTo>
                    <a:pt x="3944" y="1975"/>
                  </a:lnTo>
                  <a:lnTo>
                    <a:pt x="3955" y="1952"/>
                  </a:lnTo>
                  <a:lnTo>
                    <a:pt x="3962" y="1947"/>
                  </a:lnTo>
                  <a:lnTo>
                    <a:pt x="3974" y="1946"/>
                  </a:lnTo>
                  <a:lnTo>
                    <a:pt x="3980" y="1948"/>
                  </a:lnTo>
                  <a:lnTo>
                    <a:pt x="3977" y="1952"/>
                  </a:lnTo>
                  <a:lnTo>
                    <a:pt x="4007" y="1963"/>
                  </a:lnTo>
                  <a:lnTo>
                    <a:pt x="4008" y="1966"/>
                  </a:lnTo>
                  <a:lnTo>
                    <a:pt x="4003" y="1969"/>
                  </a:lnTo>
                  <a:lnTo>
                    <a:pt x="4008" y="1978"/>
                  </a:lnTo>
                  <a:lnTo>
                    <a:pt x="4012" y="1980"/>
                  </a:lnTo>
                  <a:lnTo>
                    <a:pt x="4013" y="1986"/>
                  </a:lnTo>
                  <a:lnTo>
                    <a:pt x="4017" y="1988"/>
                  </a:lnTo>
                  <a:lnTo>
                    <a:pt x="4017" y="1995"/>
                  </a:lnTo>
                  <a:lnTo>
                    <a:pt x="4012" y="1997"/>
                  </a:lnTo>
                  <a:lnTo>
                    <a:pt x="4009" y="2001"/>
                  </a:lnTo>
                  <a:lnTo>
                    <a:pt x="3990" y="1994"/>
                  </a:lnTo>
                  <a:lnTo>
                    <a:pt x="3996" y="2004"/>
                  </a:lnTo>
                  <a:lnTo>
                    <a:pt x="4001" y="2006"/>
                  </a:lnTo>
                  <a:lnTo>
                    <a:pt x="4008" y="2006"/>
                  </a:lnTo>
                  <a:lnTo>
                    <a:pt x="4011" y="2017"/>
                  </a:lnTo>
                  <a:lnTo>
                    <a:pt x="4008" y="2021"/>
                  </a:lnTo>
                  <a:lnTo>
                    <a:pt x="4008" y="2023"/>
                  </a:lnTo>
                  <a:lnTo>
                    <a:pt x="4015" y="2037"/>
                  </a:lnTo>
                  <a:lnTo>
                    <a:pt x="4007" y="2036"/>
                  </a:lnTo>
                  <a:lnTo>
                    <a:pt x="4004" y="2041"/>
                  </a:lnTo>
                  <a:lnTo>
                    <a:pt x="4017" y="2047"/>
                  </a:lnTo>
                  <a:lnTo>
                    <a:pt x="4022" y="2056"/>
                  </a:lnTo>
                  <a:lnTo>
                    <a:pt x="4004" y="2053"/>
                  </a:lnTo>
                  <a:lnTo>
                    <a:pt x="4008" y="205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4" name="Freeform 1287"/>
            <p:cNvSpPr>
              <a:spLocks/>
            </p:cNvSpPr>
            <p:nvPr/>
          </p:nvSpPr>
          <p:spPr bwMode="auto">
            <a:xfrm>
              <a:off x="1351164" y="1855669"/>
              <a:ext cx="1948266" cy="1330448"/>
            </a:xfrm>
            <a:custGeom>
              <a:avLst/>
              <a:gdLst>
                <a:gd name="T0" fmla="*/ 5 w 4022"/>
                <a:gd name="T1" fmla="*/ 3 h 2779"/>
                <a:gd name="T2" fmla="*/ 5 w 4022"/>
                <a:gd name="T3" fmla="*/ 3 h 2779"/>
                <a:gd name="T4" fmla="*/ 5 w 4022"/>
                <a:gd name="T5" fmla="*/ 3 h 2779"/>
                <a:gd name="T6" fmla="*/ 5 w 4022"/>
                <a:gd name="T7" fmla="*/ 4 h 2779"/>
                <a:gd name="T8" fmla="*/ 5 w 4022"/>
                <a:gd name="T9" fmla="*/ 3 h 2779"/>
                <a:gd name="T10" fmla="*/ 5 w 4022"/>
                <a:gd name="T11" fmla="*/ 4 h 2779"/>
                <a:gd name="T12" fmla="*/ 4 w 4022"/>
                <a:gd name="T13" fmla="*/ 4 h 2779"/>
                <a:gd name="T14" fmla="*/ 4 w 4022"/>
                <a:gd name="T15" fmla="*/ 4 h 2779"/>
                <a:gd name="T16" fmla="*/ 4 w 4022"/>
                <a:gd name="T17" fmla="*/ 3 h 2779"/>
                <a:gd name="T18" fmla="*/ 3 w 4022"/>
                <a:gd name="T19" fmla="*/ 3 h 2779"/>
                <a:gd name="T20" fmla="*/ 3 w 4022"/>
                <a:gd name="T21" fmla="*/ 3 h 2779"/>
                <a:gd name="T22" fmla="*/ 1 w 4022"/>
                <a:gd name="T23" fmla="*/ 3 h 2779"/>
                <a:gd name="T24" fmla="*/ 1 w 4022"/>
                <a:gd name="T25" fmla="*/ 3 h 2779"/>
                <a:gd name="T26" fmla="*/ 1 w 4022"/>
                <a:gd name="T27" fmla="*/ 3 h 2779"/>
                <a:gd name="T28" fmla="*/ 1 w 4022"/>
                <a:gd name="T29" fmla="*/ 3 h 2779"/>
                <a:gd name="T30" fmla="*/ 1 w 4022"/>
                <a:gd name="T31" fmla="*/ 2 h 2779"/>
                <a:gd name="T32" fmla="*/ 0 w 4022"/>
                <a:gd name="T33" fmla="*/ 2 h 2779"/>
                <a:gd name="T34" fmla="*/ 0 w 4022"/>
                <a:gd name="T35" fmla="*/ 1 h 2779"/>
                <a:gd name="T36" fmla="*/ 0 w 4022"/>
                <a:gd name="T37" fmla="*/ 1 h 2779"/>
                <a:gd name="T38" fmla="*/ 1 w 4022"/>
                <a:gd name="T39" fmla="*/ 0 h 2779"/>
                <a:gd name="T40" fmla="*/ 1 w 4022"/>
                <a:gd name="T41" fmla="*/ 0 h 2779"/>
                <a:gd name="T42" fmla="*/ 1 w 4022"/>
                <a:gd name="T43" fmla="*/ 1 h 2779"/>
                <a:gd name="T44" fmla="*/ 1 w 4022"/>
                <a:gd name="T45" fmla="*/ 0 h 2779"/>
                <a:gd name="T46" fmla="*/ 1 w 4022"/>
                <a:gd name="T47" fmla="*/ 1 h 2779"/>
                <a:gd name="T48" fmla="*/ 2 w 4022"/>
                <a:gd name="T49" fmla="*/ 1 h 2779"/>
                <a:gd name="T50" fmla="*/ 2 w 4022"/>
                <a:gd name="T51" fmla="*/ 1 h 2779"/>
                <a:gd name="T52" fmla="*/ 2 w 4022"/>
                <a:gd name="T53" fmla="*/ 1 h 2779"/>
                <a:gd name="T54" fmla="*/ 2 w 4022"/>
                <a:gd name="T55" fmla="*/ 1 h 2779"/>
                <a:gd name="T56" fmla="*/ 2 w 4022"/>
                <a:gd name="T57" fmla="*/ 1 h 2779"/>
                <a:gd name="T58" fmla="*/ 2 w 4022"/>
                <a:gd name="T59" fmla="*/ 1 h 2779"/>
                <a:gd name="T60" fmla="*/ 3 w 4022"/>
                <a:gd name="T61" fmla="*/ 1 h 2779"/>
                <a:gd name="T62" fmla="*/ 3 w 4022"/>
                <a:gd name="T63" fmla="*/ 1 h 2779"/>
                <a:gd name="T64" fmla="*/ 3 w 4022"/>
                <a:gd name="T65" fmla="*/ 1 h 2779"/>
                <a:gd name="T66" fmla="*/ 3 w 4022"/>
                <a:gd name="T67" fmla="*/ 1 h 2779"/>
                <a:gd name="T68" fmla="*/ 3 w 4022"/>
                <a:gd name="T69" fmla="*/ 1 h 2779"/>
                <a:gd name="T70" fmla="*/ 3 w 4022"/>
                <a:gd name="T71" fmla="*/ 0 h 2779"/>
                <a:gd name="T72" fmla="*/ 3 w 4022"/>
                <a:gd name="T73" fmla="*/ 0 h 2779"/>
                <a:gd name="T74" fmla="*/ 3 w 4022"/>
                <a:gd name="T75" fmla="*/ 0 h 2779"/>
                <a:gd name="T76" fmla="*/ 3 w 4022"/>
                <a:gd name="T77" fmla="*/ 1 h 2779"/>
                <a:gd name="T78" fmla="*/ 4 w 4022"/>
                <a:gd name="T79" fmla="*/ 1 h 2779"/>
                <a:gd name="T80" fmla="*/ 4 w 4022"/>
                <a:gd name="T81" fmla="*/ 1 h 2779"/>
                <a:gd name="T82" fmla="*/ 4 w 4022"/>
                <a:gd name="T83" fmla="*/ 1 h 2779"/>
                <a:gd name="T84" fmla="*/ 4 w 4022"/>
                <a:gd name="T85" fmla="*/ 1 h 2779"/>
                <a:gd name="T86" fmla="*/ 3 w 4022"/>
                <a:gd name="T87" fmla="*/ 1 h 2779"/>
                <a:gd name="T88" fmla="*/ 3 w 4022"/>
                <a:gd name="T89" fmla="*/ 1 h 2779"/>
                <a:gd name="T90" fmla="*/ 3 w 4022"/>
                <a:gd name="T91" fmla="*/ 1 h 2779"/>
                <a:gd name="T92" fmla="*/ 3 w 4022"/>
                <a:gd name="T93" fmla="*/ 2 h 2779"/>
                <a:gd name="T94" fmla="*/ 3 w 4022"/>
                <a:gd name="T95" fmla="*/ 2 h 2779"/>
                <a:gd name="T96" fmla="*/ 4 w 4022"/>
                <a:gd name="T97" fmla="*/ 3 h 2779"/>
                <a:gd name="T98" fmla="*/ 4 w 4022"/>
                <a:gd name="T99" fmla="*/ 3 h 2779"/>
                <a:gd name="T100" fmla="*/ 4 w 4022"/>
                <a:gd name="T101" fmla="*/ 3 h 2779"/>
                <a:gd name="T102" fmla="*/ 4 w 4022"/>
                <a:gd name="T103" fmla="*/ 2 h 2779"/>
                <a:gd name="T104" fmla="*/ 4 w 4022"/>
                <a:gd name="T105" fmla="*/ 2 h 2779"/>
                <a:gd name="T106" fmla="*/ 4 w 4022"/>
                <a:gd name="T107" fmla="*/ 2 h 2779"/>
                <a:gd name="T108" fmla="*/ 5 w 4022"/>
                <a:gd name="T109" fmla="*/ 2 h 2779"/>
                <a:gd name="T110" fmla="*/ 5 w 4022"/>
                <a:gd name="T111" fmla="*/ 2 h 2779"/>
                <a:gd name="T112" fmla="*/ 5 w 4022"/>
                <a:gd name="T113" fmla="*/ 2 h 2779"/>
                <a:gd name="T114" fmla="*/ 5 w 4022"/>
                <a:gd name="T115" fmla="*/ 2 h 2779"/>
                <a:gd name="T116" fmla="*/ 5 w 4022"/>
                <a:gd name="T117" fmla="*/ 2 h 2779"/>
                <a:gd name="T118" fmla="*/ 5 w 4022"/>
                <a:gd name="T119" fmla="*/ 2 h 2779"/>
                <a:gd name="T120" fmla="*/ 5 w 4022"/>
                <a:gd name="T121" fmla="*/ 3 h 2779"/>
                <a:gd name="T122" fmla="*/ 5 w 4022"/>
                <a:gd name="T123" fmla="*/ 3 h 2779"/>
                <a:gd name="T124" fmla="*/ 5 w 4022"/>
                <a:gd name="T125" fmla="*/ 3 h 27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22"/>
                <a:gd name="T190" fmla="*/ 0 h 2779"/>
                <a:gd name="T191" fmla="*/ 4022 w 4022"/>
                <a:gd name="T192" fmla="*/ 2779 h 27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22" h="2779">
                  <a:moveTo>
                    <a:pt x="4008" y="2058"/>
                  </a:moveTo>
                  <a:lnTo>
                    <a:pt x="4021" y="2071"/>
                  </a:lnTo>
                  <a:lnTo>
                    <a:pt x="4004" y="2092"/>
                  </a:lnTo>
                  <a:lnTo>
                    <a:pt x="3989" y="2103"/>
                  </a:lnTo>
                  <a:lnTo>
                    <a:pt x="3975" y="2120"/>
                  </a:lnTo>
                  <a:lnTo>
                    <a:pt x="3966" y="2122"/>
                  </a:lnTo>
                  <a:lnTo>
                    <a:pt x="3962" y="2125"/>
                  </a:lnTo>
                  <a:lnTo>
                    <a:pt x="3931" y="2125"/>
                  </a:lnTo>
                  <a:lnTo>
                    <a:pt x="3892" y="2136"/>
                  </a:lnTo>
                  <a:lnTo>
                    <a:pt x="3882" y="2143"/>
                  </a:lnTo>
                  <a:lnTo>
                    <a:pt x="3872" y="2157"/>
                  </a:lnTo>
                  <a:lnTo>
                    <a:pt x="3868" y="2156"/>
                  </a:lnTo>
                  <a:lnTo>
                    <a:pt x="3843" y="2193"/>
                  </a:lnTo>
                  <a:lnTo>
                    <a:pt x="3833" y="2198"/>
                  </a:lnTo>
                  <a:lnTo>
                    <a:pt x="3822" y="2211"/>
                  </a:lnTo>
                  <a:lnTo>
                    <a:pt x="3815" y="2215"/>
                  </a:lnTo>
                  <a:lnTo>
                    <a:pt x="3810" y="2215"/>
                  </a:lnTo>
                  <a:lnTo>
                    <a:pt x="3805" y="2211"/>
                  </a:lnTo>
                  <a:lnTo>
                    <a:pt x="3810" y="2201"/>
                  </a:lnTo>
                  <a:lnTo>
                    <a:pt x="3804" y="2203"/>
                  </a:lnTo>
                  <a:lnTo>
                    <a:pt x="3799" y="2213"/>
                  </a:lnTo>
                  <a:lnTo>
                    <a:pt x="3742" y="2226"/>
                  </a:lnTo>
                  <a:lnTo>
                    <a:pt x="3736" y="2225"/>
                  </a:lnTo>
                  <a:lnTo>
                    <a:pt x="3735" y="2219"/>
                  </a:lnTo>
                  <a:lnTo>
                    <a:pt x="3728" y="2215"/>
                  </a:lnTo>
                  <a:lnTo>
                    <a:pt x="3675" y="2212"/>
                  </a:lnTo>
                  <a:lnTo>
                    <a:pt x="3661" y="2215"/>
                  </a:lnTo>
                  <a:lnTo>
                    <a:pt x="3606" y="2209"/>
                  </a:lnTo>
                  <a:lnTo>
                    <a:pt x="3583" y="2215"/>
                  </a:lnTo>
                  <a:lnTo>
                    <a:pt x="3564" y="2212"/>
                  </a:lnTo>
                  <a:lnTo>
                    <a:pt x="3549" y="2214"/>
                  </a:lnTo>
                  <a:lnTo>
                    <a:pt x="3537" y="2213"/>
                  </a:lnTo>
                  <a:lnTo>
                    <a:pt x="3531" y="2215"/>
                  </a:lnTo>
                  <a:lnTo>
                    <a:pt x="3520" y="2215"/>
                  </a:lnTo>
                  <a:lnTo>
                    <a:pt x="3516" y="2218"/>
                  </a:lnTo>
                  <a:lnTo>
                    <a:pt x="3514" y="2225"/>
                  </a:lnTo>
                  <a:lnTo>
                    <a:pt x="3505" y="2222"/>
                  </a:lnTo>
                  <a:lnTo>
                    <a:pt x="3502" y="2226"/>
                  </a:lnTo>
                  <a:lnTo>
                    <a:pt x="3498" y="2229"/>
                  </a:lnTo>
                  <a:lnTo>
                    <a:pt x="3484" y="2247"/>
                  </a:lnTo>
                  <a:lnTo>
                    <a:pt x="3472" y="2279"/>
                  </a:lnTo>
                  <a:lnTo>
                    <a:pt x="3470" y="2281"/>
                  </a:lnTo>
                  <a:lnTo>
                    <a:pt x="3437" y="2283"/>
                  </a:lnTo>
                  <a:lnTo>
                    <a:pt x="3428" y="2292"/>
                  </a:lnTo>
                  <a:lnTo>
                    <a:pt x="3423" y="2292"/>
                  </a:lnTo>
                  <a:lnTo>
                    <a:pt x="3423" y="2297"/>
                  </a:lnTo>
                  <a:lnTo>
                    <a:pt x="3407" y="2313"/>
                  </a:lnTo>
                  <a:lnTo>
                    <a:pt x="3397" y="2317"/>
                  </a:lnTo>
                  <a:lnTo>
                    <a:pt x="3374" y="2354"/>
                  </a:lnTo>
                  <a:lnTo>
                    <a:pt x="3364" y="2362"/>
                  </a:lnTo>
                  <a:lnTo>
                    <a:pt x="3355" y="2363"/>
                  </a:lnTo>
                  <a:lnTo>
                    <a:pt x="3356" y="2377"/>
                  </a:lnTo>
                  <a:lnTo>
                    <a:pt x="3337" y="2412"/>
                  </a:lnTo>
                  <a:lnTo>
                    <a:pt x="3333" y="2413"/>
                  </a:lnTo>
                  <a:lnTo>
                    <a:pt x="3292" y="2455"/>
                  </a:lnTo>
                  <a:lnTo>
                    <a:pt x="3291" y="2456"/>
                  </a:lnTo>
                  <a:lnTo>
                    <a:pt x="3303" y="2454"/>
                  </a:lnTo>
                  <a:lnTo>
                    <a:pt x="3312" y="2448"/>
                  </a:lnTo>
                  <a:lnTo>
                    <a:pt x="3312" y="2445"/>
                  </a:lnTo>
                  <a:lnTo>
                    <a:pt x="3318" y="2442"/>
                  </a:lnTo>
                  <a:lnTo>
                    <a:pt x="3397" y="2349"/>
                  </a:lnTo>
                  <a:lnTo>
                    <a:pt x="3407" y="2347"/>
                  </a:lnTo>
                  <a:lnTo>
                    <a:pt x="3412" y="2340"/>
                  </a:lnTo>
                  <a:lnTo>
                    <a:pt x="3506" y="2292"/>
                  </a:lnTo>
                  <a:lnTo>
                    <a:pt x="3553" y="2285"/>
                  </a:lnTo>
                  <a:lnTo>
                    <a:pt x="3577" y="2287"/>
                  </a:lnTo>
                  <a:lnTo>
                    <a:pt x="3611" y="2305"/>
                  </a:lnTo>
                  <a:lnTo>
                    <a:pt x="3618" y="2319"/>
                  </a:lnTo>
                  <a:lnTo>
                    <a:pt x="3611" y="2316"/>
                  </a:lnTo>
                  <a:lnTo>
                    <a:pt x="3610" y="2318"/>
                  </a:lnTo>
                  <a:lnTo>
                    <a:pt x="3616" y="2324"/>
                  </a:lnTo>
                  <a:lnTo>
                    <a:pt x="3616" y="2338"/>
                  </a:lnTo>
                  <a:lnTo>
                    <a:pt x="3571" y="2371"/>
                  </a:lnTo>
                  <a:lnTo>
                    <a:pt x="3555" y="2370"/>
                  </a:lnTo>
                  <a:lnTo>
                    <a:pt x="3541" y="2363"/>
                  </a:lnTo>
                  <a:lnTo>
                    <a:pt x="3511" y="2372"/>
                  </a:lnTo>
                  <a:lnTo>
                    <a:pt x="3507" y="2374"/>
                  </a:lnTo>
                  <a:lnTo>
                    <a:pt x="3520" y="2373"/>
                  </a:lnTo>
                  <a:lnTo>
                    <a:pt x="3542" y="2382"/>
                  </a:lnTo>
                  <a:lnTo>
                    <a:pt x="3547" y="2392"/>
                  </a:lnTo>
                  <a:lnTo>
                    <a:pt x="3551" y="2396"/>
                  </a:lnTo>
                  <a:lnTo>
                    <a:pt x="3576" y="2383"/>
                  </a:lnTo>
                  <a:lnTo>
                    <a:pt x="3580" y="2385"/>
                  </a:lnTo>
                  <a:lnTo>
                    <a:pt x="3578" y="2388"/>
                  </a:lnTo>
                  <a:lnTo>
                    <a:pt x="3586" y="2389"/>
                  </a:lnTo>
                  <a:lnTo>
                    <a:pt x="3591" y="2393"/>
                  </a:lnTo>
                  <a:lnTo>
                    <a:pt x="3590" y="2403"/>
                  </a:lnTo>
                  <a:lnTo>
                    <a:pt x="3583" y="2424"/>
                  </a:lnTo>
                  <a:lnTo>
                    <a:pt x="3569" y="2437"/>
                  </a:lnTo>
                  <a:lnTo>
                    <a:pt x="3569" y="2439"/>
                  </a:lnTo>
                  <a:lnTo>
                    <a:pt x="3575" y="2438"/>
                  </a:lnTo>
                  <a:lnTo>
                    <a:pt x="3588" y="2440"/>
                  </a:lnTo>
                  <a:lnTo>
                    <a:pt x="3587" y="2458"/>
                  </a:lnTo>
                  <a:lnTo>
                    <a:pt x="3599" y="2486"/>
                  </a:lnTo>
                  <a:lnTo>
                    <a:pt x="3605" y="2492"/>
                  </a:lnTo>
                  <a:lnTo>
                    <a:pt x="3604" y="2495"/>
                  </a:lnTo>
                  <a:lnTo>
                    <a:pt x="3618" y="2496"/>
                  </a:lnTo>
                  <a:lnTo>
                    <a:pt x="3637" y="2504"/>
                  </a:lnTo>
                  <a:lnTo>
                    <a:pt x="3640" y="2508"/>
                  </a:lnTo>
                  <a:lnTo>
                    <a:pt x="3633" y="2512"/>
                  </a:lnTo>
                  <a:lnTo>
                    <a:pt x="3632" y="2517"/>
                  </a:lnTo>
                  <a:lnTo>
                    <a:pt x="3686" y="2530"/>
                  </a:lnTo>
                  <a:lnTo>
                    <a:pt x="3689" y="2535"/>
                  </a:lnTo>
                  <a:lnTo>
                    <a:pt x="3708" y="2533"/>
                  </a:lnTo>
                  <a:lnTo>
                    <a:pt x="3725" y="2521"/>
                  </a:lnTo>
                  <a:lnTo>
                    <a:pt x="3729" y="2530"/>
                  </a:lnTo>
                  <a:lnTo>
                    <a:pt x="3727" y="2537"/>
                  </a:lnTo>
                  <a:lnTo>
                    <a:pt x="3732" y="2536"/>
                  </a:lnTo>
                  <a:lnTo>
                    <a:pt x="3741" y="2537"/>
                  </a:lnTo>
                  <a:lnTo>
                    <a:pt x="3749" y="2536"/>
                  </a:lnTo>
                  <a:lnTo>
                    <a:pt x="3759" y="2548"/>
                  </a:lnTo>
                  <a:lnTo>
                    <a:pt x="3753" y="2551"/>
                  </a:lnTo>
                  <a:lnTo>
                    <a:pt x="3752" y="2555"/>
                  </a:lnTo>
                  <a:lnTo>
                    <a:pt x="3766" y="2556"/>
                  </a:lnTo>
                  <a:lnTo>
                    <a:pt x="3769" y="2560"/>
                  </a:lnTo>
                  <a:lnTo>
                    <a:pt x="3764" y="2564"/>
                  </a:lnTo>
                  <a:lnTo>
                    <a:pt x="3756" y="2563"/>
                  </a:lnTo>
                  <a:lnTo>
                    <a:pt x="3748" y="2568"/>
                  </a:lnTo>
                  <a:lnTo>
                    <a:pt x="3742" y="2565"/>
                  </a:lnTo>
                  <a:lnTo>
                    <a:pt x="3705" y="2586"/>
                  </a:lnTo>
                  <a:lnTo>
                    <a:pt x="3700" y="2586"/>
                  </a:lnTo>
                  <a:lnTo>
                    <a:pt x="3698" y="2591"/>
                  </a:lnTo>
                  <a:lnTo>
                    <a:pt x="3691" y="2590"/>
                  </a:lnTo>
                  <a:lnTo>
                    <a:pt x="3682" y="2597"/>
                  </a:lnTo>
                  <a:lnTo>
                    <a:pt x="3673" y="2598"/>
                  </a:lnTo>
                  <a:lnTo>
                    <a:pt x="3672" y="2597"/>
                  </a:lnTo>
                  <a:lnTo>
                    <a:pt x="3659" y="2604"/>
                  </a:lnTo>
                  <a:lnTo>
                    <a:pt x="3647" y="2599"/>
                  </a:lnTo>
                  <a:lnTo>
                    <a:pt x="3651" y="2610"/>
                  </a:lnTo>
                  <a:lnTo>
                    <a:pt x="3650" y="2615"/>
                  </a:lnTo>
                  <a:lnTo>
                    <a:pt x="3639" y="2615"/>
                  </a:lnTo>
                  <a:lnTo>
                    <a:pt x="3634" y="2607"/>
                  </a:lnTo>
                  <a:lnTo>
                    <a:pt x="3633" y="2603"/>
                  </a:lnTo>
                  <a:lnTo>
                    <a:pt x="3626" y="2615"/>
                  </a:lnTo>
                  <a:lnTo>
                    <a:pt x="3623" y="2607"/>
                  </a:lnTo>
                  <a:lnTo>
                    <a:pt x="3618" y="2616"/>
                  </a:lnTo>
                  <a:lnTo>
                    <a:pt x="3617" y="2627"/>
                  </a:lnTo>
                  <a:lnTo>
                    <a:pt x="3607" y="2634"/>
                  </a:lnTo>
                  <a:lnTo>
                    <a:pt x="3594" y="2653"/>
                  </a:lnTo>
                  <a:lnTo>
                    <a:pt x="3585" y="2658"/>
                  </a:lnTo>
                  <a:lnTo>
                    <a:pt x="3580" y="2668"/>
                  </a:lnTo>
                  <a:lnTo>
                    <a:pt x="3572" y="2665"/>
                  </a:lnTo>
                  <a:lnTo>
                    <a:pt x="3568" y="2667"/>
                  </a:lnTo>
                  <a:lnTo>
                    <a:pt x="3567" y="2676"/>
                  </a:lnTo>
                  <a:lnTo>
                    <a:pt x="3562" y="2680"/>
                  </a:lnTo>
                  <a:lnTo>
                    <a:pt x="3558" y="2680"/>
                  </a:lnTo>
                  <a:lnTo>
                    <a:pt x="3549" y="2677"/>
                  </a:lnTo>
                  <a:lnTo>
                    <a:pt x="3546" y="2666"/>
                  </a:lnTo>
                  <a:lnTo>
                    <a:pt x="3540" y="2660"/>
                  </a:lnTo>
                  <a:lnTo>
                    <a:pt x="3533" y="2659"/>
                  </a:lnTo>
                  <a:lnTo>
                    <a:pt x="3528" y="2634"/>
                  </a:lnTo>
                  <a:lnTo>
                    <a:pt x="3530" y="2624"/>
                  </a:lnTo>
                  <a:lnTo>
                    <a:pt x="3540" y="2608"/>
                  </a:lnTo>
                  <a:lnTo>
                    <a:pt x="3536" y="2613"/>
                  </a:lnTo>
                  <a:lnTo>
                    <a:pt x="3527" y="2619"/>
                  </a:lnTo>
                  <a:lnTo>
                    <a:pt x="3529" y="2612"/>
                  </a:lnTo>
                  <a:lnTo>
                    <a:pt x="3542" y="2602"/>
                  </a:lnTo>
                  <a:lnTo>
                    <a:pt x="3548" y="2603"/>
                  </a:lnTo>
                  <a:lnTo>
                    <a:pt x="3556" y="2598"/>
                  </a:lnTo>
                  <a:lnTo>
                    <a:pt x="3556" y="2594"/>
                  </a:lnTo>
                  <a:lnTo>
                    <a:pt x="3608" y="2561"/>
                  </a:lnTo>
                  <a:lnTo>
                    <a:pt x="3611" y="2565"/>
                  </a:lnTo>
                  <a:lnTo>
                    <a:pt x="3613" y="2571"/>
                  </a:lnTo>
                  <a:lnTo>
                    <a:pt x="3621" y="2574"/>
                  </a:lnTo>
                  <a:lnTo>
                    <a:pt x="3629" y="2566"/>
                  </a:lnTo>
                  <a:lnTo>
                    <a:pt x="3638" y="2562"/>
                  </a:lnTo>
                  <a:lnTo>
                    <a:pt x="3658" y="2559"/>
                  </a:lnTo>
                  <a:lnTo>
                    <a:pt x="3659" y="2553"/>
                  </a:lnTo>
                  <a:lnTo>
                    <a:pt x="3634" y="2555"/>
                  </a:lnTo>
                  <a:lnTo>
                    <a:pt x="3611" y="2552"/>
                  </a:lnTo>
                  <a:lnTo>
                    <a:pt x="3601" y="2556"/>
                  </a:lnTo>
                  <a:lnTo>
                    <a:pt x="3591" y="2559"/>
                  </a:lnTo>
                  <a:lnTo>
                    <a:pt x="3590" y="2548"/>
                  </a:lnTo>
                  <a:lnTo>
                    <a:pt x="3611" y="2526"/>
                  </a:lnTo>
                  <a:lnTo>
                    <a:pt x="3605" y="2527"/>
                  </a:lnTo>
                  <a:lnTo>
                    <a:pt x="3602" y="2520"/>
                  </a:lnTo>
                  <a:lnTo>
                    <a:pt x="3594" y="2535"/>
                  </a:lnTo>
                  <a:lnTo>
                    <a:pt x="3585" y="2537"/>
                  </a:lnTo>
                  <a:lnTo>
                    <a:pt x="3549" y="2563"/>
                  </a:lnTo>
                  <a:lnTo>
                    <a:pt x="3540" y="2564"/>
                  </a:lnTo>
                  <a:lnTo>
                    <a:pt x="3534" y="2563"/>
                  </a:lnTo>
                  <a:lnTo>
                    <a:pt x="3520" y="2572"/>
                  </a:lnTo>
                  <a:lnTo>
                    <a:pt x="3497" y="2574"/>
                  </a:lnTo>
                  <a:lnTo>
                    <a:pt x="3492" y="2571"/>
                  </a:lnTo>
                  <a:lnTo>
                    <a:pt x="3483" y="2569"/>
                  </a:lnTo>
                  <a:lnTo>
                    <a:pt x="3482" y="2571"/>
                  </a:lnTo>
                  <a:lnTo>
                    <a:pt x="3479" y="2572"/>
                  </a:lnTo>
                  <a:lnTo>
                    <a:pt x="3471" y="2571"/>
                  </a:lnTo>
                  <a:lnTo>
                    <a:pt x="3464" y="2566"/>
                  </a:lnTo>
                  <a:lnTo>
                    <a:pt x="3461" y="2557"/>
                  </a:lnTo>
                  <a:lnTo>
                    <a:pt x="3461" y="2544"/>
                  </a:lnTo>
                  <a:lnTo>
                    <a:pt x="3448" y="2537"/>
                  </a:lnTo>
                  <a:lnTo>
                    <a:pt x="3448" y="2445"/>
                  </a:lnTo>
                  <a:lnTo>
                    <a:pt x="3425" y="2424"/>
                  </a:lnTo>
                  <a:lnTo>
                    <a:pt x="3418" y="2423"/>
                  </a:lnTo>
                  <a:lnTo>
                    <a:pt x="3413" y="2432"/>
                  </a:lnTo>
                  <a:lnTo>
                    <a:pt x="3398" y="2436"/>
                  </a:lnTo>
                  <a:lnTo>
                    <a:pt x="3388" y="2432"/>
                  </a:lnTo>
                  <a:lnTo>
                    <a:pt x="3383" y="2423"/>
                  </a:lnTo>
                  <a:lnTo>
                    <a:pt x="3377" y="2418"/>
                  </a:lnTo>
                  <a:lnTo>
                    <a:pt x="3372" y="2416"/>
                  </a:lnTo>
                  <a:lnTo>
                    <a:pt x="3366" y="2421"/>
                  </a:lnTo>
                  <a:lnTo>
                    <a:pt x="3327" y="2509"/>
                  </a:lnTo>
                  <a:lnTo>
                    <a:pt x="3325" y="2539"/>
                  </a:lnTo>
                  <a:lnTo>
                    <a:pt x="3314" y="2550"/>
                  </a:lnTo>
                  <a:lnTo>
                    <a:pt x="3313" y="2554"/>
                  </a:lnTo>
                  <a:lnTo>
                    <a:pt x="3314" y="2560"/>
                  </a:lnTo>
                  <a:lnTo>
                    <a:pt x="3314" y="2561"/>
                  </a:lnTo>
                  <a:lnTo>
                    <a:pt x="3308" y="2559"/>
                  </a:lnTo>
                  <a:lnTo>
                    <a:pt x="3307" y="2560"/>
                  </a:lnTo>
                  <a:lnTo>
                    <a:pt x="3307" y="2565"/>
                  </a:lnTo>
                  <a:lnTo>
                    <a:pt x="3299" y="2561"/>
                  </a:lnTo>
                  <a:lnTo>
                    <a:pt x="3288" y="2565"/>
                  </a:lnTo>
                  <a:lnTo>
                    <a:pt x="3278" y="2566"/>
                  </a:lnTo>
                  <a:lnTo>
                    <a:pt x="3275" y="2570"/>
                  </a:lnTo>
                  <a:lnTo>
                    <a:pt x="3270" y="2583"/>
                  </a:lnTo>
                  <a:lnTo>
                    <a:pt x="3107" y="2583"/>
                  </a:lnTo>
                  <a:lnTo>
                    <a:pt x="3077" y="2605"/>
                  </a:lnTo>
                  <a:lnTo>
                    <a:pt x="3074" y="2610"/>
                  </a:lnTo>
                  <a:lnTo>
                    <a:pt x="3062" y="2623"/>
                  </a:lnTo>
                  <a:lnTo>
                    <a:pt x="3017" y="2642"/>
                  </a:lnTo>
                  <a:lnTo>
                    <a:pt x="3014" y="2637"/>
                  </a:lnTo>
                  <a:lnTo>
                    <a:pt x="3004" y="2637"/>
                  </a:lnTo>
                  <a:lnTo>
                    <a:pt x="3003" y="2640"/>
                  </a:lnTo>
                  <a:lnTo>
                    <a:pt x="3007" y="2640"/>
                  </a:lnTo>
                  <a:lnTo>
                    <a:pt x="3012" y="2650"/>
                  </a:lnTo>
                  <a:lnTo>
                    <a:pt x="3013" y="2654"/>
                  </a:lnTo>
                  <a:lnTo>
                    <a:pt x="3005" y="2656"/>
                  </a:lnTo>
                  <a:lnTo>
                    <a:pt x="3002" y="2652"/>
                  </a:lnTo>
                  <a:lnTo>
                    <a:pt x="2961" y="2649"/>
                  </a:lnTo>
                  <a:lnTo>
                    <a:pt x="2913" y="2663"/>
                  </a:lnTo>
                  <a:lnTo>
                    <a:pt x="2882" y="2694"/>
                  </a:lnTo>
                  <a:lnTo>
                    <a:pt x="2902" y="2701"/>
                  </a:lnTo>
                  <a:lnTo>
                    <a:pt x="2917" y="2697"/>
                  </a:lnTo>
                  <a:lnTo>
                    <a:pt x="2926" y="2723"/>
                  </a:lnTo>
                  <a:lnTo>
                    <a:pt x="2887" y="2721"/>
                  </a:lnTo>
                  <a:lnTo>
                    <a:pt x="2861" y="2728"/>
                  </a:lnTo>
                  <a:lnTo>
                    <a:pt x="2847" y="2740"/>
                  </a:lnTo>
                  <a:lnTo>
                    <a:pt x="2819" y="2733"/>
                  </a:lnTo>
                  <a:lnTo>
                    <a:pt x="2799" y="2741"/>
                  </a:lnTo>
                  <a:lnTo>
                    <a:pt x="2795" y="2744"/>
                  </a:lnTo>
                  <a:lnTo>
                    <a:pt x="2789" y="2757"/>
                  </a:lnTo>
                  <a:lnTo>
                    <a:pt x="2786" y="2756"/>
                  </a:lnTo>
                  <a:lnTo>
                    <a:pt x="2776" y="2760"/>
                  </a:lnTo>
                  <a:lnTo>
                    <a:pt x="2758" y="2775"/>
                  </a:lnTo>
                  <a:lnTo>
                    <a:pt x="2757" y="2779"/>
                  </a:lnTo>
                  <a:lnTo>
                    <a:pt x="2744" y="2776"/>
                  </a:lnTo>
                  <a:lnTo>
                    <a:pt x="2739" y="2777"/>
                  </a:lnTo>
                  <a:lnTo>
                    <a:pt x="2725" y="2777"/>
                  </a:lnTo>
                  <a:lnTo>
                    <a:pt x="2726" y="2766"/>
                  </a:lnTo>
                  <a:lnTo>
                    <a:pt x="2730" y="2757"/>
                  </a:lnTo>
                  <a:lnTo>
                    <a:pt x="2734" y="2753"/>
                  </a:lnTo>
                  <a:lnTo>
                    <a:pt x="2736" y="2756"/>
                  </a:lnTo>
                  <a:lnTo>
                    <a:pt x="2745" y="2758"/>
                  </a:lnTo>
                  <a:lnTo>
                    <a:pt x="2753" y="2756"/>
                  </a:lnTo>
                  <a:lnTo>
                    <a:pt x="2756" y="2755"/>
                  </a:lnTo>
                  <a:lnTo>
                    <a:pt x="2758" y="2748"/>
                  </a:lnTo>
                  <a:lnTo>
                    <a:pt x="2757" y="2745"/>
                  </a:lnTo>
                  <a:lnTo>
                    <a:pt x="2753" y="2743"/>
                  </a:lnTo>
                  <a:lnTo>
                    <a:pt x="2751" y="2737"/>
                  </a:lnTo>
                  <a:lnTo>
                    <a:pt x="2759" y="2707"/>
                  </a:lnTo>
                  <a:lnTo>
                    <a:pt x="2766" y="2707"/>
                  </a:lnTo>
                  <a:lnTo>
                    <a:pt x="2771" y="2703"/>
                  </a:lnTo>
                  <a:lnTo>
                    <a:pt x="2773" y="2698"/>
                  </a:lnTo>
                  <a:lnTo>
                    <a:pt x="2780" y="2697"/>
                  </a:lnTo>
                  <a:lnTo>
                    <a:pt x="2788" y="2689"/>
                  </a:lnTo>
                  <a:lnTo>
                    <a:pt x="2789" y="2637"/>
                  </a:lnTo>
                  <a:lnTo>
                    <a:pt x="2807" y="2606"/>
                  </a:lnTo>
                  <a:lnTo>
                    <a:pt x="2808" y="2594"/>
                  </a:lnTo>
                  <a:lnTo>
                    <a:pt x="2799" y="2571"/>
                  </a:lnTo>
                  <a:lnTo>
                    <a:pt x="2796" y="2570"/>
                  </a:lnTo>
                  <a:lnTo>
                    <a:pt x="2794" y="2565"/>
                  </a:lnTo>
                  <a:lnTo>
                    <a:pt x="2796" y="2564"/>
                  </a:lnTo>
                  <a:lnTo>
                    <a:pt x="2809" y="2566"/>
                  </a:lnTo>
                  <a:lnTo>
                    <a:pt x="2816" y="2588"/>
                  </a:lnTo>
                  <a:lnTo>
                    <a:pt x="2818" y="2589"/>
                  </a:lnTo>
                  <a:lnTo>
                    <a:pt x="2821" y="2585"/>
                  </a:lnTo>
                  <a:lnTo>
                    <a:pt x="2825" y="2583"/>
                  </a:lnTo>
                  <a:lnTo>
                    <a:pt x="2822" y="2596"/>
                  </a:lnTo>
                  <a:lnTo>
                    <a:pt x="2827" y="2596"/>
                  </a:lnTo>
                  <a:lnTo>
                    <a:pt x="2828" y="2607"/>
                  </a:lnTo>
                  <a:lnTo>
                    <a:pt x="2835" y="2600"/>
                  </a:lnTo>
                  <a:lnTo>
                    <a:pt x="2836" y="2599"/>
                  </a:lnTo>
                  <a:lnTo>
                    <a:pt x="2841" y="2606"/>
                  </a:lnTo>
                  <a:lnTo>
                    <a:pt x="2856" y="2613"/>
                  </a:lnTo>
                  <a:lnTo>
                    <a:pt x="2868" y="2613"/>
                  </a:lnTo>
                  <a:lnTo>
                    <a:pt x="2872" y="2607"/>
                  </a:lnTo>
                  <a:lnTo>
                    <a:pt x="2872" y="2603"/>
                  </a:lnTo>
                  <a:lnTo>
                    <a:pt x="2868" y="2595"/>
                  </a:lnTo>
                  <a:lnTo>
                    <a:pt x="2869" y="2591"/>
                  </a:lnTo>
                  <a:lnTo>
                    <a:pt x="2871" y="2590"/>
                  </a:lnTo>
                  <a:lnTo>
                    <a:pt x="2876" y="2596"/>
                  </a:lnTo>
                  <a:lnTo>
                    <a:pt x="2883" y="2596"/>
                  </a:lnTo>
                  <a:lnTo>
                    <a:pt x="2887" y="2594"/>
                  </a:lnTo>
                  <a:lnTo>
                    <a:pt x="2887" y="2592"/>
                  </a:lnTo>
                  <a:lnTo>
                    <a:pt x="2884" y="2587"/>
                  </a:lnTo>
                  <a:lnTo>
                    <a:pt x="2876" y="2584"/>
                  </a:lnTo>
                  <a:lnTo>
                    <a:pt x="2869" y="2573"/>
                  </a:lnTo>
                  <a:lnTo>
                    <a:pt x="2872" y="2571"/>
                  </a:lnTo>
                  <a:lnTo>
                    <a:pt x="2869" y="2564"/>
                  </a:lnTo>
                  <a:lnTo>
                    <a:pt x="2870" y="2557"/>
                  </a:lnTo>
                  <a:lnTo>
                    <a:pt x="2865" y="2556"/>
                  </a:lnTo>
                  <a:lnTo>
                    <a:pt x="2860" y="2554"/>
                  </a:lnTo>
                  <a:lnTo>
                    <a:pt x="2855" y="2548"/>
                  </a:lnTo>
                  <a:lnTo>
                    <a:pt x="2847" y="2541"/>
                  </a:lnTo>
                  <a:lnTo>
                    <a:pt x="2842" y="2525"/>
                  </a:lnTo>
                  <a:lnTo>
                    <a:pt x="2809" y="2516"/>
                  </a:lnTo>
                  <a:lnTo>
                    <a:pt x="2798" y="2518"/>
                  </a:lnTo>
                  <a:lnTo>
                    <a:pt x="2797" y="2514"/>
                  </a:lnTo>
                  <a:lnTo>
                    <a:pt x="2797" y="2510"/>
                  </a:lnTo>
                  <a:lnTo>
                    <a:pt x="2786" y="2511"/>
                  </a:lnTo>
                  <a:lnTo>
                    <a:pt x="2759" y="2507"/>
                  </a:lnTo>
                  <a:lnTo>
                    <a:pt x="2755" y="2504"/>
                  </a:lnTo>
                  <a:lnTo>
                    <a:pt x="2751" y="2506"/>
                  </a:lnTo>
                  <a:lnTo>
                    <a:pt x="2745" y="2504"/>
                  </a:lnTo>
                  <a:lnTo>
                    <a:pt x="2741" y="2501"/>
                  </a:lnTo>
                  <a:lnTo>
                    <a:pt x="2730" y="2502"/>
                  </a:lnTo>
                  <a:lnTo>
                    <a:pt x="2727" y="2506"/>
                  </a:lnTo>
                  <a:lnTo>
                    <a:pt x="2694" y="2493"/>
                  </a:lnTo>
                  <a:lnTo>
                    <a:pt x="2683" y="2494"/>
                  </a:lnTo>
                  <a:lnTo>
                    <a:pt x="2678" y="2495"/>
                  </a:lnTo>
                  <a:lnTo>
                    <a:pt x="2678" y="2489"/>
                  </a:lnTo>
                  <a:lnTo>
                    <a:pt x="2671" y="2476"/>
                  </a:lnTo>
                  <a:lnTo>
                    <a:pt x="2668" y="2474"/>
                  </a:lnTo>
                  <a:lnTo>
                    <a:pt x="2666" y="2478"/>
                  </a:lnTo>
                  <a:lnTo>
                    <a:pt x="2667" y="2482"/>
                  </a:lnTo>
                  <a:lnTo>
                    <a:pt x="2659" y="2482"/>
                  </a:lnTo>
                  <a:lnTo>
                    <a:pt x="2661" y="2482"/>
                  </a:lnTo>
                  <a:lnTo>
                    <a:pt x="2661" y="2480"/>
                  </a:lnTo>
                  <a:lnTo>
                    <a:pt x="2659" y="2480"/>
                  </a:lnTo>
                  <a:lnTo>
                    <a:pt x="2658" y="2473"/>
                  </a:lnTo>
                  <a:lnTo>
                    <a:pt x="2661" y="2466"/>
                  </a:lnTo>
                  <a:lnTo>
                    <a:pt x="2658" y="2467"/>
                  </a:lnTo>
                  <a:lnTo>
                    <a:pt x="2658" y="2462"/>
                  </a:lnTo>
                  <a:lnTo>
                    <a:pt x="2663" y="2456"/>
                  </a:lnTo>
                  <a:lnTo>
                    <a:pt x="2652" y="2449"/>
                  </a:lnTo>
                  <a:lnTo>
                    <a:pt x="2649" y="2438"/>
                  </a:lnTo>
                  <a:lnTo>
                    <a:pt x="2653" y="2424"/>
                  </a:lnTo>
                  <a:lnTo>
                    <a:pt x="2639" y="2408"/>
                  </a:lnTo>
                  <a:lnTo>
                    <a:pt x="2637" y="2402"/>
                  </a:lnTo>
                  <a:lnTo>
                    <a:pt x="2641" y="2377"/>
                  </a:lnTo>
                  <a:lnTo>
                    <a:pt x="2602" y="2383"/>
                  </a:lnTo>
                  <a:lnTo>
                    <a:pt x="2592" y="2374"/>
                  </a:lnTo>
                  <a:lnTo>
                    <a:pt x="2570" y="2326"/>
                  </a:lnTo>
                  <a:lnTo>
                    <a:pt x="2563" y="2326"/>
                  </a:lnTo>
                  <a:lnTo>
                    <a:pt x="2551" y="2322"/>
                  </a:lnTo>
                  <a:lnTo>
                    <a:pt x="2538" y="2322"/>
                  </a:lnTo>
                  <a:lnTo>
                    <a:pt x="2538" y="2355"/>
                  </a:lnTo>
                  <a:lnTo>
                    <a:pt x="2522" y="2317"/>
                  </a:lnTo>
                  <a:lnTo>
                    <a:pt x="2492" y="2307"/>
                  </a:lnTo>
                  <a:lnTo>
                    <a:pt x="2488" y="2309"/>
                  </a:lnTo>
                  <a:lnTo>
                    <a:pt x="2487" y="2313"/>
                  </a:lnTo>
                  <a:lnTo>
                    <a:pt x="2488" y="2329"/>
                  </a:lnTo>
                  <a:lnTo>
                    <a:pt x="2486" y="2333"/>
                  </a:lnTo>
                  <a:lnTo>
                    <a:pt x="2479" y="2337"/>
                  </a:lnTo>
                  <a:lnTo>
                    <a:pt x="2475" y="2344"/>
                  </a:lnTo>
                  <a:lnTo>
                    <a:pt x="2472" y="2347"/>
                  </a:lnTo>
                  <a:lnTo>
                    <a:pt x="2469" y="2340"/>
                  </a:lnTo>
                  <a:lnTo>
                    <a:pt x="2477" y="2324"/>
                  </a:lnTo>
                  <a:lnTo>
                    <a:pt x="2476" y="2320"/>
                  </a:lnTo>
                  <a:lnTo>
                    <a:pt x="2461" y="2351"/>
                  </a:lnTo>
                  <a:lnTo>
                    <a:pt x="2456" y="2353"/>
                  </a:lnTo>
                  <a:lnTo>
                    <a:pt x="2454" y="2345"/>
                  </a:lnTo>
                  <a:lnTo>
                    <a:pt x="2455" y="2336"/>
                  </a:lnTo>
                  <a:lnTo>
                    <a:pt x="2442" y="2351"/>
                  </a:lnTo>
                  <a:lnTo>
                    <a:pt x="2438" y="2363"/>
                  </a:lnTo>
                  <a:lnTo>
                    <a:pt x="2433" y="2367"/>
                  </a:lnTo>
                  <a:lnTo>
                    <a:pt x="2432" y="2371"/>
                  </a:lnTo>
                  <a:lnTo>
                    <a:pt x="2413" y="2379"/>
                  </a:lnTo>
                  <a:lnTo>
                    <a:pt x="2410" y="2379"/>
                  </a:lnTo>
                  <a:lnTo>
                    <a:pt x="2397" y="2373"/>
                  </a:lnTo>
                  <a:lnTo>
                    <a:pt x="2375" y="2372"/>
                  </a:lnTo>
                  <a:lnTo>
                    <a:pt x="2361" y="2367"/>
                  </a:lnTo>
                  <a:lnTo>
                    <a:pt x="2353" y="2368"/>
                  </a:lnTo>
                  <a:lnTo>
                    <a:pt x="2341" y="2373"/>
                  </a:lnTo>
                  <a:lnTo>
                    <a:pt x="2336" y="2374"/>
                  </a:lnTo>
                  <a:lnTo>
                    <a:pt x="2326" y="2369"/>
                  </a:lnTo>
                  <a:lnTo>
                    <a:pt x="2319" y="2360"/>
                  </a:lnTo>
                  <a:lnTo>
                    <a:pt x="2290" y="2348"/>
                  </a:lnTo>
                  <a:lnTo>
                    <a:pt x="2286" y="2341"/>
                  </a:lnTo>
                  <a:lnTo>
                    <a:pt x="2269" y="2334"/>
                  </a:lnTo>
                  <a:lnTo>
                    <a:pt x="2247" y="2332"/>
                  </a:lnTo>
                  <a:lnTo>
                    <a:pt x="2240" y="2336"/>
                  </a:lnTo>
                  <a:lnTo>
                    <a:pt x="2231" y="2336"/>
                  </a:lnTo>
                  <a:lnTo>
                    <a:pt x="2224" y="2335"/>
                  </a:lnTo>
                  <a:lnTo>
                    <a:pt x="2224" y="2334"/>
                  </a:lnTo>
                  <a:lnTo>
                    <a:pt x="2223" y="2332"/>
                  </a:lnTo>
                  <a:lnTo>
                    <a:pt x="2208" y="2325"/>
                  </a:lnTo>
                  <a:lnTo>
                    <a:pt x="2196" y="2327"/>
                  </a:lnTo>
                  <a:lnTo>
                    <a:pt x="2194" y="2325"/>
                  </a:lnTo>
                  <a:lnTo>
                    <a:pt x="2187" y="2326"/>
                  </a:lnTo>
                  <a:lnTo>
                    <a:pt x="2180" y="2307"/>
                  </a:lnTo>
                  <a:lnTo>
                    <a:pt x="2179" y="2306"/>
                  </a:lnTo>
                  <a:lnTo>
                    <a:pt x="2168" y="2279"/>
                  </a:lnTo>
                  <a:lnTo>
                    <a:pt x="2159" y="2278"/>
                  </a:lnTo>
                  <a:lnTo>
                    <a:pt x="2159" y="2308"/>
                  </a:lnTo>
                  <a:lnTo>
                    <a:pt x="860" y="2307"/>
                  </a:lnTo>
                  <a:lnTo>
                    <a:pt x="859" y="2303"/>
                  </a:lnTo>
                  <a:lnTo>
                    <a:pt x="852" y="2300"/>
                  </a:lnTo>
                  <a:lnTo>
                    <a:pt x="849" y="2301"/>
                  </a:lnTo>
                  <a:lnTo>
                    <a:pt x="848" y="2300"/>
                  </a:lnTo>
                  <a:lnTo>
                    <a:pt x="849" y="2296"/>
                  </a:lnTo>
                  <a:lnTo>
                    <a:pt x="858" y="2292"/>
                  </a:lnTo>
                  <a:lnTo>
                    <a:pt x="868" y="2294"/>
                  </a:lnTo>
                  <a:lnTo>
                    <a:pt x="867" y="2289"/>
                  </a:lnTo>
                  <a:lnTo>
                    <a:pt x="865" y="2289"/>
                  </a:lnTo>
                  <a:lnTo>
                    <a:pt x="864" y="2286"/>
                  </a:lnTo>
                  <a:lnTo>
                    <a:pt x="862" y="2285"/>
                  </a:lnTo>
                  <a:lnTo>
                    <a:pt x="851" y="2289"/>
                  </a:lnTo>
                  <a:lnTo>
                    <a:pt x="842" y="2287"/>
                  </a:lnTo>
                  <a:lnTo>
                    <a:pt x="841" y="2285"/>
                  </a:lnTo>
                  <a:lnTo>
                    <a:pt x="841" y="2284"/>
                  </a:lnTo>
                  <a:lnTo>
                    <a:pt x="839" y="2280"/>
                  </a:lnTo>
                  <a:lnTo>
                    <a:pt x="839" y="2277"/>
                  </a:lnTo>
                  <a:lnTo>
                    <a:pt x="841" y="2275"/>
                  </a:lnTo>
                  <a:lnTo>
                    <a:pt x="842" y="2255"/>
                  </a:lnTo>
                  <a:lnTo>
                    <a:pt x="838" y="2253"/>
                  </a:lnTo>
                  <a:lnTo>
                    <a:pt x="837" y="2259"/>
                  </a:lnTo>
                  <a:lnTo>
                    <a:pt x="829" y="2265"/>
                  </a:lnTo>
                  <a:lnTo>
                    <a:pt x="824" y="2274"/>
                  </a:lnTo>
                  <a:lnTo>
                    <a:pt x="820" y="2273"/>
                  </a:lnTo>
                  <a:lnTo>
                    <a:pt x="817" y="2267"/>
                  </a:lnTo>
                  <a:lnTo>
                    <a:pt x="817" y="2264"/>
                  </a:lnTo>
                  <a:lnTo>
                    <a:pt x="821" y="2255"/>
                  </a:lnTo>
                  <a:lnTo>
                    <a:pt x="814" y="2255"/>
                  </a:lnTo>
                  <a:lnTo>
                    <a:pt x="814" y="2251"/>
                  </a:lnTo>
                  <a:lnTo>
                    <a:pt x="812" y="2251"/>
                  </a:lnTo>
                  <a:lnTo>
                    <a:pt x="810" y="2246"/>
                  </a:lnTo>
                  <a:lnTo>
                    <a:pt x="810" y="2243"/>
                  </a:lnTo>
                  <a:lnTo>
                    <a:pt x="806" y="2237"/>
                  </a:lnTo>
                  <a:lnTo>
                    <a:pt x="804" y="2231"/>
                  </a:lnTo>
                  <a:lnTo>
                    <a:pt x="803" y="2232"/>
                  </a:lnTo>
                  <a:lnTo>
                    <a:pt x="805" y="2239"/>
                  </a:lnTo>
                  <a:lnTo>
                    <a:pt x="804" y="2244"/>
                  </a:lnTo>
                  <a:lnTo>
                    <a:pt x="798" y="2237"/>
                  </a:lnTo>
                  <a:lnTo>
                    <a:pt x="795" y="2245"/>
                  </a:lnTo>
                  <a:lnTo>
                    <a:pt x="793" y="2247"/>
                  </a:lnTo>
                  <a:lnTo>
                    <a:pt x="782" y="2247"/>
                  </a:lnTo>
                  <a:lnTo>
                    <a:pt x="771" y="2237"/>
                  </a:lnTo>
                  <a:lnTo>
                    <a:pt x="764" y="2228"/>
                  </a:lnTo>
                  <a:lnTo>
                    <a:pt x="771" y="2222"/>
                  </a:lnTo>
                  <a:lnTo>
                    <a:pt x="773" y="2219"/>
                  </a:lnTo>
                  <a:lnTo>
                    <a:pt x="772" y="2213"/>
                  </a:lnTo>
                  <a:lnTo>
                    <a:pt x="770" y="2209"/>
                  </a:lnTo>
                  <a:lnTo>
                    <a:pt x="772" y="2202"/>
                  </a:lnTo>
                  <a:lnTo>
                    <a:pt x="769" y="2201"/>
                  </a:lnTo>
                  <a:lnTo>
                    <a:pt x="763" y="2206"/>
                  </a:lnTo>
                  <a:lnTo>
                    <a:pt x="758" y="2206"/>
                  </a:lnTo>
                  <a:lnTo>
                    <a:pt x="756" y="2202"/>
                  </a:lnTo>
                  <a:lnTo>
                    <a:pt x="754" y="2194"/>
                  </a:lnTo>
                  <a:lnTo>
                    <a:pt x="752" y="2194"/>
                  </a:lnTo>
                  <a:lnTo>
                    <a:pt x="742" y="2199"/>
                  </a:lnTo>
                  <a:lnTo>
                    <a:pt x="733" y="2195"/>
                  </a:lnTo>
                  <a:lnTo>
                    <a:pt x="729" y="2198"/>
                  </a:lnTo>
                  <a:lnTo>
                    <a:pt x="723" y="2193"/>
                  </a:lnTo>
                  <a:lnTo>
                    <a:pt x="721" y="2196"/>
                  </a:lnTo>
                  <a:lnTo>
                    <a:pt x="719" y="2199"/>
                  </a:lnTo>
                  <a:lnTo>
                    <a:pt x="715" y="2196"/>
                  </a:lnTo>
                  <a:lnTo>
                    <a:pt x="689" y="2194"/>
                  </a:lnTo>
                  <a:lnTo>
                    <a:pt x="686" y="2191"/>
                  </a:lnTo>
                  <a:lnTo>
                    <a:pt x="708" y="2185"/>
                  </a:lnTo>
                  <a:lnTo>
                    <a:pt x="710" y="2182"/>
                  </a:lnTo>
                  <a:lnTo>
                    <a:pt x="701" y="2181"/>
                  </a:lnTo>
                  <a:lnTo>
                    <a:pt x="702" y="2174"/>
                  </a:lnTo>
                  <a:lnTo>
                    <a:pt x="694" y="2171"/>
                  </a:lnTo>
                  <a:lnTo>
                    <a:pt x="689" y="2169"/>
                  </a:lnTo>
                  <a:lnTo>
                    <a:pt x="689" y="2168"/>
                  </a:lnTo>
                  <a:lnTo>
                    <a:pt x="694" y="2168"/>
                  </a:lnTo>
                  <a:lnTo>
                    <a:pt x="699" y="2166"/>
                  </a:lnTo>
                  <a:lnTo>
                    <a:pt x="694" y="2161"/>
                  </a:lnTo>
                  <a:lnTo>
                    <a:pt x="681" y="2159"/>
                  </a:lnTo>
                  <a:lnTo>
                    <a:pt x="675" y="2165"/>
                  </a:lnTo>
                  <a:lnTo>
                    <a:pt x="672" y="2162"/>
                  </a:lnTo>
                  <a:lnTo>
                    <a:pt x="657" y="2160"/>
                  </a:lnTo>
                  <a:lnTo>
                    <a:pt x="656" y="2164"/>
                  </a:lnTo>
                  <a:lnTo>
                    <a:pt x="658" y="2167"/>
                  </a:lnTo>
                  <a:lnTo>
                    <a:pt x="654" y="2168"/>
                  </a:lnTo>
                  <a:lnTo>
                    <a:pt x="635" y="2159"/>
                  </a:lnTo>
                  <a:lnTo>
                    <a:pt x="628" y="2150"/>
                  </a:lnTo>
                  <a:lnTo>
                    <a:pt x="626" y="2145"/>
                  </a:lnTo>
                  <a:lnTo>
                    <a:pt x="626" y="2140"/>
                  </a:lnTo>
                  <a:lnTo>
                    <a:pt x="631" y="2138"/>
                  </a:lnTo>
                  <a:lnTo>
                    <a:pt x="636" y="2138"/>
                  </a:lnTo>
                  <a:lnTo>
                    <a:pt x="641" y="2136"/>
                  </a:lnTo>
                  <a:lnTo>
                    <a:pt x="639" y="2132"/>
                  </a:lnTo>
                  <a:lnTo>
                    <a:pt x="635" y="2130"/>
                  </a:lnTo>
                  <a:lnTo>
                    <a:pt x="626" y="2132"/>
                  </a:lnTo>
                  <a:lnTo>
                    <a:pt x="627" y="2128"/>
                  </a:lnTo>
                  <a:lnTo>
                    <a:pt x="636" y="2124"/>
                  </a:lnTo>
                  <a:lnTo>
                    <a:pt x="646" y="2125"/>
                  </a:lnTo>
                  <a:lnTo>
                    <a:pt x="648" y="2123"/>
                  </a:lnTo>
                  <a:lnTo>
                    <a:pt x="639" y="2120"/>
                  </a:lnTo>
                  <a:lnTo>
                    <a:pt x="637" y="2116"/>
                  </a:lnTo>
                  <a:lnTo>
                    <a:pt x="644" y="2109"/>
                  </a:lnTo>
                  <a:lnTo>
                    <a:pt x="637" y="2102"/>
                  </a:lnTo>
                  <a:lnTo>
                    <a:pt x="630" y="2113"/>
                  </a:lnTo>
                  <a:lnTo>
                    <a:pt x="624" y="2114"/>
                  </a:lnTo>
                  <a:lnTo>
                    <a:pt x="622" y="2113"/>
                  </a:lnTo>
                  <a:lnTo>
                    <a:pt x="620" y="2097"/>
                  </a:lnTo>
                  <a:lnTo>
                    <a:pt x="622" y="2086"/>
                  </a:lnTo>
                  <a:lnTo>
                    <a:pt x="620" y="2085"/>
                  </a:lnTo>
                  <a:lnTo>
                    <a:pt x="619" y="2082"/>
                  </a:lnTo>
                  <a:lnTo>
                    <a:pt x="621" y="2068"/>
                  </a:lnTo>
                  <a:lnTo>
                    <a:pt x="620" y="2062"/>
                  </a:lnTo>
                  <a:lnTo>
                    <a:pt x="617" y="2060"/>
                  </a:lnTo>
                  <a:lnTo>
                    <a:pt x="617" y="2055"/>
                  </a:lnTo>
                  <a:lnTo>
                    <a:pt x="616" y="2051"/>
                  </a:lnTo>
                  <a:lnTo>
                    <a:pt x="606" y="2056"/>
                  </a:lnTo>
                  <a:lnTo>
                    <a:pt x="599" y="2056"/>
                  </a:lnTo>
                  <a:lnTo>
                    <a:pt x="600" y="2052"/>
                  </a:lnTo>
                  <a:lnTo>
                    <a:pt x="602" y="2051"/>
                  </a:lnTo>
                  <a:lnTo>
                    <a:pt x="602" y="2047"/>
                  </a:lnTo>
                  <a:lnTo>
                    <a:pt x="600" y="2042"/>
                  </a:lnTo>
                  <a:lnTo>
                    <a:pt x="595" y="2042"/>
                  </a:lnTo>
                  <a:lnTo>
                    <a:pt x="586" y="2044"/>
                  </a:lnTo>
                  <a:lnTo>
                    <a:pt x="578" y="2043"/>
                  </a:lnTo>
                  <a:lnTo>
                    <a:pt x="576" y="2041"/>
                  </a:lnTo>
                  <a:lnTo>
                    <a:pt x="575" y="2028"/>
                  </a:lnTo>
                  <a:lnTo>
                    <a:pt x="568" y="2027"/>
                  </a:lnTo>
                  <a:lnTo>
                    <a:pt x="563" y="2018"/>
                  </a:lnTo>
                  <a:lnTo>
                    <a:pt x="562" y="2014"/>
                  </a:lnTo>
                  <a:lnTo>
                    <a:pt x="559" y="2007"/>
                  </a:lnTo>
                  <a:lnTo>
                    <a:pt x="564" y="1992"/>
                  </a:lnTo>
                  <a:lnTo>
                    <a:pt x="564" y="1973"/>
                  </a:lnTo>
                  <a:lnTo>
                    <a:pt x="563" y="1971"/>
                  </a:lnTo>
                  <a:lnTo>
                    <a:pt x="560" y="1968"/>
                  </a:lnTo>
                  <a:lnTo>
                    <a:pt x="554" y="1972"/>
                  </a:lnTo>
                  <a:lnTo>
                    <a:pt x="554" y="1974"/>
                  </a:lnTo>
                  <a:lnTo>
                    <a:pt x="552" y="1973"/>
                  </a:lnTo>
                  <a:lnTo>
                    <a:pt x="551" y="1970"/>
                  </a:lnTo>
                  <a:lnTo>
                    <a:pt x="549" y="1970"/>
                  </a:lnTo>
                  <a:lnTo>
                    <a:pt x="515" y="1932"/>
                  </a:lnTo>
                  <a:lnTo>
                    <a:pt x="513" y="1929"/>
                  </a:lnTo>
                  <a:lnTo>
                    <a:pt x="515" y="1922"/>
                  </a:lnTo>
                  <a:lnTo>
                    <a:pt x="518" y="1918"/>
                  </a:lnTo>
                  <a:lnTo>
                    <a:pt x="523" y="1916"/>
                  </a:lnTo>
                  <a:lnTo>
                    <a:pt x="522" y="1911"/>
                  </a:lnTo>
                  <a:lnTo>
                    <a:pt x="511" y="1912"/>
                  </a:lnTo>
                  <a:lnTo>
                    <a:pt x="507" y="1910"/>
                  </a:lnTo>
                  <a:lnTo>
                    <a:pt x="500" y="1898"/>
                  </a:lnTo>
                  <a:lnTo>
                    <a:pt x="497" y="1896"/>
                  </a:lnTo>
                  <a:lnTo>
                    <a:pt x="497" y="1884"/>
                  </a:lnTo>
                  <a:lnTo>
                    <a:pt x="504" y="1873"/>
                  </a:lnTo>
                  <a:lnTo>
                    <a:pt x="508" y="1871"/>
                  </a:lnTo>
                  <a:lnTo>
                    <a:pt x="513" y="1876"/>
                  </a:lnTo>
                  <a:lnTo>
                    <a:pt x="515" y="1873"/>
                  </a:lnTo>
                  <a:lnTo>
                    <a:pt x="511" y="1867"/>
                  </a:lnTo>
                  <a:lnTo>
                    <a:pt x="511" y="1864"/>
                  </a:lnTo>
                  <a:lnTo>
                    <a:pt x="514" y="1855"/>
                  </a:lnTo>
                  <a:lnTo>
                    <a:pt x="517" y="1853"/>
                  </a:lnTo>
                  <a:lnTo>
                    <a:pt x="518" y="1849"/>
                  </a:lnTo>
                  <a:lnTo>
                    <a:pt x="516" y="1843"/>
                  </a:lnTo>
                  <a:lnTo>
                    <a:pt x="513" y="1843"/>
                  </a:lnTo>
                  <a:lnTo>
                    <a:pt x="515" y="1838"/>
                  </a:lnTo>
                  <a:lnTo>
                    <a:pt x="517" y="1835"/>
                  </a:lnTo>
                  <a:lnTo>
                    <a:pt x="518" y="1829"/>
                  </a:lnTo>
                  <a:lnTo>
                    <a:pt x="518" y="1825"/>
                  </a:lnTo>
                  <a:lnTo>
                    <a:pt x="515" y="1811"/>
                  </a:lnTo>
                  <a:lnTo>
                    <a:pt x="517" y="1775"/>
                  </a:lnTo>
                  <a:lnTo>
                    <a:pt x="519" y="1771"/>
                  </a:lnTo>
                  <a:lnTo>
                    <a:pt x="519" y="1769"/>
                  </a:lnTo>
                  <a:lnTo>
                    <a:pt x="513" y="1760"/>
                  </a:lnTo>
                  <a:lnTo>
                    <a:pt x="498" y="1756"/>
                  </a:lnTo>
                  <a:lnTo>
                    <a:pt x="471" y="1733"/>
                  </a:lnTo>
                  <a:lnTo>
                    <a:pt x="441" y="1724"/>
                  </a:lnTo>
                  <a:lnTo>
                    <a:pt x="430" y="1718"/>
                  </a:lnTo>
                  <a:lnTo>
                    <a:pt x="422" y="1706"/>
                  </a:lnTo>
                  <a:lnTo>
                    <a:pt x="416" y="1681"/>
                  </a:lnTo>
                  <a:lnTo>
                    <a:pt x="406" y="1673"/>
                  </a:lnTo>
                  <a:lnTo>
                    <a:pt x="406" y="1669"/>
                  </a:lnTo>
                  <a:lnTo>
                    <a:pt x="407" y="1666"/>
                  </a:lnTo>
                  <a:lnTo>
                    <a:pt x="407" y="1663"/>
                  </a:lnTo>
                  <a:lnTo>
                    <a:pt x="393" y="1641"/>
                  </a:lnTo>
                  <a:lnTo>
                    <a:pt x="388" y="1626"/>
                  </a:lnTo>
                  <a:lnTo>
                    <a:pt x="385" y="1626"/>
                  </a:lnTo>
                  <a:lnTo>
                    <a:pt x="330" y="1524"/>
                  </a:lnTo>
                  <a:lnTo>
                    <a:pt x="311" y="1516"/>
                  </a:lnTo>
                  <a:lnTo>
                    <a:pt x="308" y="1510"/>
                  </a:lnTo>
                  <a:lnTo>
                    <a:pt x="308" y="1508"/>
                  </a:lnTo>
                  <a:lnTo>
                    <a:pt x="304" y="1494"/>
                  </a:lnTo>
                  <a:lnTo>
                    <a:pt x="295" y="1485"/>
                  </a:lnTo>
                  <a:lnTo>
                    <a:pt x="282" y="1456"/>
                  </a:lnTo>
                  <a:lnTo>
                    <a:pt x="278" y="1456"/>
                  </a:lnTo>
                  <a:lnTo>
                    <a:pt x="275" y="1453"/>
                  </a:lnTo>
                  <a:lnTo>
                    <a:pt x="267" y="1437"/>
                  </a:lnTo>
                  <a:lnTo>
                    <a:pt x="262" y="1432"/>
                  </a:lnTo>
                  <a:lnTo>
                    <a:pt x="258" y="1431"/>
                  </a:lnTo>
                  <a:lnTo>
                    <a:pt x="239" y="1445"/>
                  </a:lnTo>
                  <a:lnTo>
                    <a:pt x="220" y="1450"/>
                  </a:lnTo>
                  <a:lnTo>
                    <a:pt x="216" y="1455"/>
                  </a:lnTo>
                  <a:lnTo>
                    <a:pt x="215" y="1466"/>
                  </a:lnTo>
                  <a:lnTo>
                    <a:pt x="213" y="1469"/>
                  </a:lnTo>
                  <a:lnTo>
                    <a:pt x="208" y="1471"/>
                  </a:lnTo>
                  <a:lnTo>
                    <a:pt x="207" y="1475"/>
                  </a:lnTo>
                  <a:lnTo>
                    <a:pt x="206" y="1481"/>
                  </a:lnTo>
                  <a:lnTo>
                    <a:pt x="202" y="1489"/>
                  </a:lnTo>
                  <a:lnTo>
                    <a:pt x="189" y="1493"/>
                  </a:lnTo>
                  <a:lnTo>
                    <a:pt x="175" y="1505"/>
                  </a:lnTo>
                  <a:lnTo>
                    <a:pt x="163" y="1510"/>
                  </a:lnTo>
                  <a:lnTo>
                    <a:pt x="161" y="1508"/>
                  </a:lnTo>
                  <a:lnTo>
                    <a:pt x="161" y="1505"/>
                  </a:lnTo>
                  <a:lnTo>
                    <a:pt x="151" y="1479"/>
                  </a:lnTo>
                  <a:lnTo>
                    <a:pt x="136" y="1468"/>
                  </a:lnTo>
                  <a:lnTo>
                    <a:pt x="151" y="1456"/>
                  </a:lnTo>
                  <a:lnTo>
                    <a:pt x="149" y="1452"/>
                  </a:lnTo>
                  <a:lnTo>
                    <a:pt x="136" y="1443"/>
                  </a:lnTo>
                  <a:lnTo>
                    <a:pt x="145" y="1454"/>
                  </a:lnTo>
                  <a:lnTo>
                    <a:pt x="142" y="1457"/>
                  </a:lnTo>
                  <a:lnTo>
                    <a:pt x="134" y="1455"/>
                  </a:lnTo>
                  <a:lnTo>
                    <a:pt x="130" y="1461"/>
                  </a:lnTo>
                  <a:lnTo>
                    <a:pt x="84" y="1405"/>
                  </a:lnTo>
                  <a:lnTo>
                    <a:pt x="86" y="1404"/>
                  </a:lnTo>
                  <a:lnTo>
                    <a:pt x="87" y="1381"/>
                  </a:lnTo>
                  <a:lnTo>
                    <a:pt x="57" y="1381"/>
                  </a:lnTo>
                  <a:lnTo>
                    <a:pt x="48" y="1395"/>
                  </a:lnTo>
                  <a:lnTo>
                    <a:pt x="42" y="1392"/>
                  </a:lnTo>
                  <a:lnTo>
                    <a:pt x="30" y="1383"/>
                  </a:lnTo>
                  <a:lnTo>
                    <a:pt x="18" y="1392"/>
                  </a:lnTo>
                  <a:lnTo>
                    <a:pt x="0" y="1382"/>
                  </a:lnTo>
                  <a:lnTo>
                    <a:pt x="0" y="321"/>
                  </a:lnTo>
                  <a:lnTo>
                    <a:pt x="1" y="323"/>
                  </a:lnTo>
                  <a:lnTo>
                    <a:pt x="18" y="330"/>
                  </a:lnTo>
                  <a:lnTo>
                    <a:pt x="60" y="331"/>
                  </a:lnTo>
                  <a:lnTo>
                    <a:pt x="64" y="338"/>
                  </a:lnTo>
                  <a:lnTo>
                    <a:pt x="78" y="339"/>
                  </a:lnTo>
                  <a:lnTo>
                    <a:pt x="112" y="384"/>
                  </a:lnTo>
                  <a:lnTo>
                    <a:pt x="120" y="384"/>
                  </a:lnTo>
                  <a:lnTo>
                    <a:pt x="122" y="387"/>
                  </a:lnTo>
                  <a:lnTo>
                    <a:pt x="125" y="383"/>
                  </a:lnTo>
                  <a:lnTo>
                    <a:pt x="128" y="391"/>
                  </a:lnTo>
                  <a:lnTo>
                    <a:pt x="145" y="409"/>
                  </a:lnTo>
                  <a:lnTo>
                    <a:pt x="154" y="413"/>
                  </a:lnTo>
                  <a:lnTo>
                    <a:pt x="164" y="424"/>
                  </a:lnTo>
                  <a:lnTo>
                    <a:pt x="170" y="422"/>
                  </a:lnTo>
                  <a:lnTo>
                    <a:pt x="183" y="426"/>
                  </a:lnTo>
                  <a:lnTo>
                    <a:pt x="195" y="432"/>
                  </a:lnTo>
                  <a:lnTo>
                    <a:pt x="202" y="433"/>
                  </a:lnTo>
                  <a:lnTo>
                    <a:pt x="207" y="431"/>
                  </a:lnTo>
                  <a:lnTo>
                    <a:pt x="211" y="434"/>
                  </a:lnTo>
                  <a:lnTo>
                    <a:pt x="211" y="430"/>
                  </a:lnTo>
                  <a:lnTo>
                    <a:pt x="209" y="424"/>
                  </a:lnTo>
                  <a:lnTo>
                    <a:pt x="227" y="431"/>
                  </a:lnTo>
                  <a:lnTo>
                    <a:pt x="231" y="434"/>
                  </a:lnTo>
                  <a:lnTo>
                    <a:pt x="237" y="436"/>
                  </a:lnTo>
                  <a:lnTo>
                    <a:pt x="265" y="462"/>
                  </a:lnTo>
                  <a:lnTo>
                    <a:pt x="271" y="461"/>
                  </a:lnTo>
                  <a:lnTo>
                    <a:pt x="276" y="462"/>
                  </a:lnTo>
                  <a:lnTo>
                    <a:pt x="274" y="455"/>
                  </a:lnTo>
                  <a:lnTo>
                    <a:pt x="264" y="445"/>
                  </a:lnTo>
                  <a:lnTo>
                    <a:pt x="261" y="435"/>
                  </a:lnTo>
                  <a:lnTo>
                    <a:pt x="258" y="431"/>
                  </a:lnTo>
                  <a:lnTo>
                    <a:pt x="263" y="429"/>
                  </a:lnTo>
                  <a:lnTo>
                    <a:pt x="277" y="434"/>
                  </a:lnTo>
                  <a:lnTo>
                    <a:pt x="284" y="432"/>
                  </a:lnTo>
                  <a:lnTo>
                    <a:pt x="292" y="434"/>
                  </a:lnTo>
                  <a:lnTo>
                    <a:pt x="298" y="438"/>
                  </a:lnTo>
                  <a:lnTo>
                    <a:pt x="300" y="450"/>
                  </a:lnTo>
                  <a:lnTo>
                    <a:pt x="304" y="457"/>
                  </a:lnTo>
                  <a:lnTo>
                    <a:pt x="317" y="469"/>
                  </a:lnTo>
                  <a:lnTo>
                    <a:pt x="319" y="474"/>
                  </a:lnTo>
                  <a:lnTo>
                    <a:pt x="323" y="466"/>
                  </a:lnTo>
                  <a:lnTo>
                    <a:pt x="322" y="453"/>
                  </a:lnTo>
                  <a:lnTo>
                    <a:pt x="300" y="413"/>
                  </a:lnTo>
                  <a:lnTo>
                    <a:pt x="300" y="409"/>
                  </a:lnTo>
                  <a:lnTo>
                    <a:pt x="310" y="402"/>
                  </a:lnTo>
                  <a:lnTo>
                    <a:pt x="317" y="391"/>
                  </a:lnTo>
                  <a:lnTo>
                    <a:pt x="330" y="382"/>
                  </a:lnTo>
                  <a:lnTo>
                    <a:pt x="335" y="374"/>
                  </a:lnTo>
                  <a:lnTo>
                    <a:pt x="340" y="374"/>
                  </a:lnTo>
                  <a:lnTo>
                    <a:pt x="343" y="368"/>
                  </a:lnTo>
                  <a:lnTo>
                    <a:pt x="363" y="365"/>
                  </a:lnTo>
                  <a:lnTo>
                    <a:pt x="370" y="361"/>
                  </a:lnTo>
                  <a:lnTo>
                    <a:pt x="376" y="354"/>
                  </a:lnTo>
                  <a:lnTo>
                    <a:pt x="377" y="336"/>
                  </a:lnTo>
                  <a:lnTo>
                    <a:pt x="384" y="330"/>
                  </a:lnTo>
                  <a:lnTo>
                    <a:pt x="386" y="333"/>
                  </a:lnTo>
                  <a:lnTo>
                    <a:pt x="390" y="332"/>
                  </a:lnTo>
                  <a:lnTo>
                    <a:pt x="392" y="326"/>
                  </a:lnTo>
                  <a:lnTo>
                    <a:pt x="398" y="320"/>
                  </a:lnTo>
                  <a:lnTo>
                    <a:pt x="403" y="320"/>
                  </a:lnTo>
                  <a:lnTo>
                    <a:pt x="403" y="323"/>
                  </a:lnTo>
                  <a:lnTo>
                    <a:pt x="416" y="323"/>
                  </a:lnTo>
                  <a:lnTo>
                    <a:pt x="421" y="318"/>
                  </a:lnTo>
                  <a:lnTo>
                    <a:pt x="422" y="313"/>
                  </a:lnTo>
                  <a:lnTo>
                    <a:pt x="429" y="312"/>
                  </a:lnTo>
                  <a:lnTo>
                    <a:pt x="447" y="298"/>
                  </a:lnTo>
                  <a:lnTo>
                    <a:pt x="450" y="290"/>
                  </a:lnTo>
                  <a:lnTo>
                    <a:pt x="464" y="295"/>
                  </a:lnTo>
                  <a:lnTo>
                    <a:pt x="471" y="287"/>
                  </a:lnTo>
                  <a:lnTo>
                    <a:pt x="473" y="278"/>
                  </a:lnTo>
                  <a:lnTo>
                    <a:pt x="476" y="272"/>
                  </a:lnTo>
                  <a:lnTo>
                    <a:pt x="488" y="266"/>
                  </a:lnTo>
                  <a:lnTo>
                    <a:pt x="493" y="261"/>
                  </a:lnTo>
                  <a:lnTo>
                    <a:pt x="503" y="268"/>
                  </a:lnTo>
                  <a:lnTo>
                    <a:pt x="509" y="269"/>
                  </a:lnTo>
                  <a:lnTo>
                    <a:pt x="512" y="273"/>
                  </a:lnTo>
                  <a:lnTo>
                    <a:pt x="521" y="269"/>
                  </a:lnTo>
                  <a:lnTo>
                    <a:pt x="525" y="260"/>
                  </a:lnTo>
                  <a:lnTo>
                    <a:pt x="526" y="254"/>
                  </a:lnTo>
                  <a:lnTo>
                    <a:pt x="532" y="250"/>
                  </a:lnTo>
                  <a:lnTo>
                    <a:pt x="534" y="256"/>
                  </a:lnTo>
                  <a:lnTo>
                    <a:pt x="540" y="262"/>
                  </a:lnTo>
                  <a:lnTo>
                    <a:pt x="543" y="274"/>
                  </a:lnTo>
                  <a:lnTo>
                    <a:pt x="540" y="276"/>
                  </a:lnTo>
                  <a:lnTo>
                    <a:pt x="534" y="286"/>
                  </a:lnTo>
                  <a:lnTo>
                    <a:pt x="500" y="309"/>
                  </a:lnTo>
                  <a:lnTo>
                    <a:pt x="492" y="321"/>
                  </a:lnTo>
                  <a:lnTo>
                    <a:pt x="485" y="326"/>
                  </a:lnTo>
                  <a:lnTo>
                    <a:pt x="471" y="342"/>
                  </a:lnTo>
                  <a:lnTo>
                    <a:pt x="457" y="338"/>
                  </a:lnTo>
                  <a:lnTo>
                    <a:pt x="428" y="347"/>
                  </a:lnTo>
                  <a:lnTo>
                    <a:pt x="419" y="356"/>
                  </a:lnTo>
                  <a:lnTo>
                    <a:pt x="416" y="364"/>
                  </a:lnTo>
                  <a:lnTo>
                    <a:pt x="422" y="362"/>
                  </a:lnTo>
                  <a:lnTo>
                    <a:pt x="408" y="374"/>
                  </a:lnTo>
                  <a:lnTo>
                    <a:pt x="406" y="381"/>
                  </a:lnTo>
                  <a:lnTo>
                    <a:pt x="402" y="379"/>
                  </a:lnTo>
                  <a:lnTo>
                    <a:pt x="394" y="396"/>
                  </a:lnTo>
                  <a:lnTo>
                    <a:pt x="393" y="389"/>
                  </a:lnTo>
                  <a:lnTo>
                    <a:pt x="389" y="386"/>
                  </a:lnTo>
                  <a:lnTo>
                    <a:pt x="380" y="402"/>
                  </a:lnTo>
                  <a:lnTo>
                    <a:pt x="378" y="411"/>
                  </a:lnTo>
                  <a:lnTo>
                    <a:pt x="385" y="409"/>
                  </a:lnTo>
                  <a:lnTo>
                    <a:pt x="393" y="401"/>
                  </a:lnTo>
                  <a:lnTo>
                    <a:pt x="415" y="393"/>
                  </a:lnTo>
                  <a:lnTo>
                    <a:pt x="433" y="374"/>
                  </a:lnTo>
                  <a:lnTo>
                    <a:pt x="434" y="371"/>
                  </a:lnTo>
                  <a:lnTo>
                    <a:pt x="430" y="366"/>
                  </a:lnTo>
                  <a:lnTo>
                    <a:pt x="440" y="359"/>
                  </a:lnTo>
                  <a:lnTo>
                    <a:pt x="444" y="361"/>
                  </a:lnTo>
                  <a:lnTo>
                    <a:pt x="444" y="373"/>
                  </a:lnTo>
                  <a:lnTo>
                    <a:pt x="450" y="362"/>
                  </a:lnTo>
                  <a:lnTo>
                    <a:pt x="452" y="372"/>
                  </a:lnTo>
                  <a:lnTo>
                    <a:pt x="459" y="357"/>
                  </a:lnTo>
                  <a:lnTo>
                    <a:pt x="466" y="354"/>
                  </a:lnTo>
                  <a:lnTo>
                    <a:pt x="471" y="359"/>
                  </a:lnTo>
                  <a:lnTo>
                    <a:pt x="468" y="391"/>
                  </a:lnTo>
                  <a:lnTo>
                    <a:pt x="498" y="334"/>
                  </a:lnTo>
                  <a:lnTo>
                    <a:pt x="500" y="325"/>
                  </a:lnTo>
                  <a:lnTo>
                    <a:pt x="522" y="319"/>
                  </a:lnTo>
                  <a:lnTo>
                    <a:pt x="530" y="310"/>
                  </a:lnTo>
                  <a:lnTo>
                    <a:pt x="553" y="302"/>
                  </a:lnTo>
                  <a:lnTo>
                    <a:pt x="568" y="287"/>
                  </a:lnTo>
                  <a:lnTo>
                    <a:pt x="567" y="304"/>
                  </a:lnTo>
                  <a:lnTo>
                    <a:pt x="564" y="303"/>
                  </a:lnTo>
                  <a:lnTo>
                    <a:pt x="557" y="323"/>
                  </a:lnTo>
                  <a:lnTo>
                    <a:pt x="578" y="310"/>
                  </a:lnTo>
                  <a:lnTo>
                    <a:pt x="594" y="290"/>
                  </a:lnTo>
                  <a:lnTo>
                    <a:pt x="598" y="278"/>
                  </a:lnTo>
                  <a:lnTo>
                    <a:pt x="595" y="272"/>
                  </a:lnTo>
                  <a:lnTo>
                    <a:pt x="599" y="267"/>
                  </a:lnTo>
                  <a:lnTo>
                    <a:pt x="622" y="257"/>
                  </a:lnTo>
                  <a:lnTo>
                    <a:pt x="628" y="251"/>
                  </a:lnTo>
                  <a:lnTo>
                    <a:pt x="614" y="248"/>
                  </a:lnTo>
                  <a:lnTo>
                    <a:pt x="609" y="241"/>
                  </a:lnTo>
                  <a:lnTo>
                    <a:pt x="610" y="238"/>
                  </a:lnTo>
                  <a:lnTo>
                    <a:pt x="611" y="230"/>
                  </a:lnTo>
                  <a:lnTo>
                    <a:pt x="609" y="224"/>
                  </a:lnTo>
                  <a:lnTo>
                    <a:pt x="600" y="227"/>
                  </a:lnTo>
                  <a:lnTo>
                    <a:pt x="601" y="220"/>
                  </a:lnTo>
                  <a:lnTo>
                    <a:pt x="605" y="213"/>
                  </a:lnTo>
                  <a:lnTo>
                    <a:pt x="609" y="207"/>
                  </a:lnTo>
                  <a:lnTo>
                    <a:pt x="619" y="213"/>
                  </a:lnTo>
                  <a:lnTo>
                    <a:pt x="650" y="254"/>
                  </a:lnTo>
                  <a:lnTo>
                    <a:pt x="653" y="277"/>
                  </a:lnTo>
                  <a:lnTo>
                    <a:pt x="675" y="334"/>
                  </a:lnTo>
                  <a:lnTo>
                    <a:pt x="684" y="340"/>
                  </a:lnTo>
                  <a:lnTo>
                    <a:pt x="689" y="353"/>
                  </a:lnTo>
                  <a:lnTo>
                    <a:pt x="690" y="351"/>
                  </a:lnTo>
                  <a:lnTo>
                    <a:pt x="705" y="365"/>
                  </a:lnTo>
                  <a:lnTo>
                    <a:pt x="714" y="368"/>
                  </a:lnTo>
                  <a:lnTo>
                    <a:pt x="732" y="369"/>
                  </a:lnTo>
                  <a:lnTo>
                    <a:pt x="732" y="366"/>
                  </a:lnTo>
                  <a:lnTo>
                    <a:pt x="735" y="364"/>
                  </a:lnTo>
                  <a:lnTo>
                    <a:pt x="743" y="364"/>
                  </a:lnTo>
                  <a:lnTo>
                    <a:pt x="743" y="359"/>
                  </a:lnTo>
                  <a:lnTo>
                    <a:pt x="737" y="356"/>
                  </a:lnTo>
                  <a:lnTo>
                    <a:pt x="722" y="361"/>
                  </a:lnTo>
                  <a:lnTo>
                    <a:pt x="724" y="351"/>
                  </a:lnTo>
                  <a:lnTo>
                    <a:pt x="738" y="350"/>
                  </a:lnTo>
                  <a:lnTo>
                    <a:pt x="744" y="346"/>
                  </a:lnTo>
                  <a:lnTo>
                    <a:pt x="740" y="346"/>
                  </a:lnTo>
                  <a:lnTo>
                    <a:pt x="732" y="333"/>
                  </a:lnTo>
                  <a:lnTo>
                    <a:pt x="736" y="328"/>
                  </a:lnTo>
                  <a:lnTo>
                    <a:pt x="747" y="323"/>
                  </a:lnTo>
                  <a:lnTo>
                    <a:pt x="747" y="316"/>
                  </a:lnTo>
                  <a:lnTo>
                    <a:pt x="741" y="315"/>
                  </a:lnTo>
                  <a:lnTo>
                    <a:pt x="741" y="304"/>
                  </a:lnTo>
                  <a:lnTo>
                    <a:pt x="743" y="312"/>
                  </a:lnTo>
                  <a:lnTo>
                    <a:pt x="758" y="293"/>
                  </a:lnTo>
                  <a:lnTo>
                    <a:pt x="761" y="284"/>
                  </a:lnTo>
                  <a:lnTo>
                    <a:pt x="758" y="283"/>
                  </a:lnTo>
                  <a:lnTo>
                    <a:pt x="753" y="286"/>
                  </a:lnTo>
                  <a:lnTo>
                    <a:pt x="749" y="293"/>
                  </a:lnTo>
                  <a:lnTo>
                    <a:pt x="745" y="291"/>
                  </a:lnTo>
                  <a:lnTo>
                    <a:pt x="745" y="283"/>
                  </a:lnTo>
                  <a:lnTo>
                    <a:pt x="747" y="276"/>
                  </a:lnTo>
                  <a:lnTo>
                    <a:pt x="754" y="279"/>
                  </a:lnTo>
                  <a:lnTo>
                    <a:pt x="761" y="276"/>
                  </a:lnTo>
                  <a:lnTo>
                    <a:pt x="765" y="279"/>
                  </a:lnTo>
                  <a:lnTo>
                    <a:pt x="769" y="288"/>
                  </a:lnTo>
                  <a:lnTo>
                    <a:pt x="772" y="280"/>
                  </a:lnTo>
                  <a:lnTo>
                    <a:pt x="778" y="279"/>
                  </a:lnTo>
                  <a:lnTo>
                    <a:pt x="777" y="274"/>
                  </a:lnTo>
                  <a:lnTo>
                    <a:pt x="771" y="272"/>
                  </a:lnTo>
                  <a:lnTo>
                    <a:pt x="767" y="267"/>
                  </a:lnTo>
                  <a:lnTo>
                    <a:pt x="779" y="266"/>
                  </a:lnTo>
                  <a:lnTo>
                    <a:pt x="780" y="270"/>
                  </a:lnTo>
                  <a:lnTo>
                    <a:pt x="782" y="275"/>
                  </a:lnTo>
                  <a:lnTo>
                    <a:pt x="779" y="309"/>
                  </a:lnTo>
                  <a:lnTo>
                    <a:pt x="777" y="314"/>
                  </a:lnTo>
                  <a:lnTo>
                    <a:pt x="778" y="322"/>
                  </a:lnTo>
                  <a:lnTo>
                    <a:pt x="784" y="325"/>
                  </a:lnTo>
                  <a:lnTo>
                    <a:pt x="789" y="320"/>
                  </a:lnTo>
                  <a:lnTo>
                    <a:pt x="798" y="323"/>
                  </a:lnTo>
                  <a:lnTo>
                    <a:pt x="779" y="364"/>
                  </a:lnTo>
                  <a:lnTo>
                    <a:pt x="777" y="355"/>
                  </a:lnTo>
                  <a:lnTo>
                    <a:pt x="775" y="364"/>
                  </a:lnTo>
                  <a:lnTo>
                    <a:pt x="776" y="369"/>
                  </a:lnTo>
                  <a:lnTo>
                    <a:pt x="794" y="372"/>
                  </a:lnTo>
                  <a:lnTo>
                    <a:pt x="800" y="365"/>
                  </a:lnTo>
                  <a:lnTo>
                    <a:pt x="806" y="368"/>
                  </a:lnTo>
                  <a:lnTo>
                    <a:pt x="819" y="369"/>
                  </a:lnTo>
                  <a:lnTo>
                    <a:pt x="826" y="364"/>
                  </a:lnTo>
                  <a:lnTo>
                    <a:pt x="828" y="356"/>
                  </a:lnTo>
                  <a:lnTo>
                    <a:pt x="837" y="349"/>
                  </a:lnTo>
                  <a:lnTo>
                    <a:pt x="843" y="310"/>
                  </a:lnTo>
                  <a:lnTo>
                    <a:pt x="850" y="310"/>
                  </a:lnTo>
                  <a:lnTo>
                    <a:pt x="863" y="305"/>
                  </a:lnTo>
                  <a:lnTo>
                    <a:pt x="873" y="309"/>
                  </a:lnTo>
                  <a:lnTo>
                    <a:pt x="885" y="309"/>
                  </a:lnTo>
                  <a:lnTo>
                    <a:pt x="886" y="311"/>
                  </a:lnTo>
                  <a:lnTo>
                    <a:pt x="905" y="310"/>
                  </a:lnTo>
                  <a:lnTo>
                    <a:pt x="925" y="315"/>
                  </a:lnTo>
                  <a:lnTo>
                    <a:pt x="951" y="337"/>
                  </a:lnTo>
                  <a:lnTo>
                    <a:pt x="967" y="359"/>
                  </a:lnTo>
                  <a:lnTo>
                    <a:pt x="983" y="368"/>
                  </a:lnTo>
                  <a:lnTo>
                    <a:pt x="1001" y="371"/>
                  </a:lnTo>
                  <a:lnTo>
                    <a:pt x="1008" y="377"/>
                  </a:lnTo>
                  <a:lnTo>
                    <a:pt x="1019" y="377"/>
                  </a:lnTo>
                  <a:lnTo>
                    <a:pt x="1036" y="384"/>
                  </a:lnTo>
                  <a:lnTo>
                    <a:pt x="1042" y="383"/>
                  </a:lnTo>
                  <a:lnTo>
                    <a:pt x="1051" y="386"/>
                  </a:lnTo>
                  <a:lnTo>
                    <a:pt x="1055" y="395"/>
                  </a:lnTo>
                  <a:lnTo>
                    <a:pt x="1101" y="422"/>
                  </a:lnTo>
                  <a:lnTo>
                    <a:pt x="1116" y="424"/>
                  </a:lnTo>
                  <a:lnTo>
                    <a:pt x="1123" y="428"/>
                  </a:lnTo>
                  <a:lnTo>
                    <a:pt x="1131" y="430"/>
                  </a:lnTo>
                  <a:lnTo>
                    <a:pt x="1130" y="426"/>
                  </a:lnTo>
                  <a:lnTo>
                    <a:pt x="1157" y="431"/>
                  </a:lnTo>
                  <a:lnTo>
                    <a:pt x="1167" y="430"/>
                  </a:lnTo>
                  <a:lnTo>
                    <a:pt x="1177" y="440"/>
                  </a:lnTo>
                  <a:lnTo>
                    <a:pt x="1179" y="433"/>
                  </a:lnTo>
                  <a:lnTo>
                    <a:pt x="1164" y="419"/>
                  </a:lnTo>
                  <a:lnTo>
                    <a:pt x="1176" y="417"/>
                  </a:lnTo>
                  <a:lnTo>
                    <a:pt x="1180" y="421"/>
                  </a:lnTo>
                  <a:lnTo>
                    <a:pt x="1190" y="421"/>
                  </a:lnTo>
                  <a:lnTo>
                    <a:pt x="1190" y="417"/>
                  </a:lnTo>
                  <a:lnTo>
                    <a:pt x="1213" y="421"/>
                  </a:lnTo>
                  <a:lnTo>
                    <a:pt x="1209" y="426"/>
                  </a:lnTo>
                  <a:lnTo>
                    <a:pt x="1221" y="434"/>
                  </a:lnTo>
                  <a:lnTo>
                    <a:pt x="1222" y="440"/>
                  </a:lnTo>
                  <a:lnTo>
                    <a:pt x="1231" y="436"/>
                  </a:lnTo>
                  <a:lnTo>
                    <a:pt x="1231" y="445"/>
                  </a:lnTo>
                  <a:lnTo>
                    <a:pt x="1246" y="454"/>
                  </a:lnTo>
                  <a:lnTo>
                    <a:pt x="1262" y="474"/>
                  </a:lnTo>
                  <a:lnTo>
                    <a:pt x="1262" y="494"/>
                  </a:lnTo>
                  <a:lnTo>
                    <a:pt x="1269" y="484"/>
                  </a:lnTo>
                  <a:lnTo>
                    <a:pt x="1269" y="496"/>
                  </a:lnTo>
                  <a:lnTo>
                    <a:pt x="1266" y="503"/>
                  </a:lnTo>
                  <a:lnTo>
                    <a:pt x="1270" y="508"/>
                  </a:lnTo>
                  <a:lnTo>
                    <a:pt x="1262" y="506"/>
                  </a:lnTo>
                  <a:lnTo>
                    <a:pt x="1260" y="514"/>
                  </a:lnTo>
                  <a:lnTo>
                    <a:pt x="1254" y="515"/>
                  </a:lnTo>
                  <a:lnTo>
                    <a:pt x="1250" y="506"/>
                  </a:lnTo>
                  <a:lnTo>
                    <a:pt x="1238" y="510"/>
                  </a:lnTo>
                  <a:lnTo>
                    <a:pt x="1222" y="508"/>
                  </a:lnTo>
                  <a:lnTo>
                    <a:pt x="1233" y="514"/>
                  </a:lnTo>
                  <a:lnTo>
                    <a:pt x="1227" y="521"/>
                  </a:lnTo>
                  <a:lnTo>
                    <a:pt x="1210" y="519"/>
                  </a:lnTo>
                  <a:lnTo>
                    <a:pt x="1213" y="523"/>
                  </a:lnTo>
                  <a:lnTo>
                    <a:pt x="1210" y="530"/>
                  </a:lnTo>
                  <a:lnTo>
                    <a:pt x="1210" y="541"/>
                  </a:lnTo>
                  <a:lnTo>
                    <a:pt x="1196" y="549"/>
                  </a:lnTo>
                  <a:lnTo>
                    <a:pt x="1201" y="554"/>
                  </a:lnTo>
                  <a:lnTo>
                    <a:pt x="1206" y="555"/>
                  </a:lnTo>
                  <a:lnTo>
                    <a:pt x="1212" y="553"/>
                  </a:lnTo>
                  <a:lnTo>
                    <a:pt x="1207" y="558"/>
                  </a:lnTo>
                  <a:lnTo>
                    <a:pt x="1237" y="573"/>
                  </a:lnTo>
                  <a:lnTo>
                    <a:pt x="1241" y="566"/>
                  </a:lnTo>
                  <a:lnTo>
                    <a:pt x="1248" y="569"/>
                  </a:lnTo>
                  <a:lnTo>
                    <a:pt x="1251" y="574"/>
                  </a:lnTo>
                  <a:lnTo>
                    <a:pt x="1262" y="573"/>
                  </a:lnTo>
                  <a:lnTo>
                    <a:pt x="1272" y="576"/>
                  </a:lnTo>
                  <a:lnTo>
                    <a:pt x="1289" y="575"/>
                  </a:lnTo>
                  <a:lnTo>
                    <a:pt x="1302" y="579"/>
                  </a:lnTo>
                  <a:lnTo>
                    <a:pt x="1317" y="575"/>
                  </a:lnTo>
                  <a:lnTo>
                    <a:pt x="1316" y="577"/>
                  </a:lnTo>
                  <a:lnTo>
                    <a:pt x="1326" y="580"/>
                  </a:lnTo>
                  <a:lnTo>
                    <a:pt x="1348" y="579"/>
                  </a:lnTo>
                  <a:lnTo>
                    <a:pt x="1350" y="573"/>
                  </a:lnTo>
                  <a:lnTo>
                    <a:pt x="1366" y="573"/>
                  </a:lnTo>
                  <a:lnTo>
                    <a:pt x="1364" y="579"/>
                  </a:lnTo>
                  <a:lnTo>
                    <a:pt x="1373" y="579"/>
                  </a:lnTo>
                  <a:lnTo>
                    <a:pt x="1368" y="575"/>
                  </a:lnTo>
                  <a:lnTo>
                    <a:pt x="1374" y="569"/>
                  </a:lnTo>
                  <a:lnTo>
                    <a:pt x="1376" y="575"/>
                  </a:lnTo>
                  <a:lnTo>
                    <a:pt x="1386" y="576"/>
                  </a:lnTo>
                  <a:lnTo>
                    <a:pt x="1387" y="573"/>
                  </a:lnTo>
                  <a:lnTo>
                    <a:pt x="1393" y="574"/>
                  </a:lnTo>
                  <a:lnTo>
                    <a:pt x="1397" y="559"/>
                  </a:lnTo>
                  <a:lnTo>
                    <a:pt x="1407" y="557"/>
                  </a:lnTo>
                  <a:lnTo>
                    <a:pt x="1405" y="573"/>
                  </a:lnTo>
                  <a:lnTo>
                    <a:pt x="1414" y="573"/>
                  </a:lnTo>
                  <a:lnTo>
                    <a:pt x="1421" y="569"/>
                  </a:lnTo>
                  <a:lnTo>
                    <a:pt x="1431" y="553"/>
                  </a:lnTo>
                  <a:lnTo>
                    <a:pt x="1441" y="547"/>
                  </a:lnTo>
                  <a:lnTo>
                    <a:pt x="1452" y="547"/>
                  </a:lnTo>
                  <a:lnTo>
                    <a:pt x="1456" y="538"/>
                  </a:lnTo>
                  <a:lnTo>
                    <a:pt x="1462" y="549"/>
                  </a:lnTo>
                  <a:lnTo>
                    <a:pt x="1459" y="555"/>
                  </a:lnTo>
                  <a:lnTo>
                    <a:pt x="1464" y="558"/>
                  </a:lnTo>
                  <a:lnTo>
                    <a:pt x="1467" y="554"/>
                  </a:lnTo>
                  <a:lnTo>
                    <a:pt x="1473" y="566"/>
                  </a:lnTo>
                  <a:lnTo>
                    <a:pt x="1473" y="573"/>
                  </a:lnTo>
                  <a:lnTo>
                    <a:pt x="1470" y="573"/>
                  </a:lnTo>
                  <a:lnTo>
                    <a:pt x="1485" y="577"/>
                  </a:lnTo>
                  <a:lnTo>
                    <a:pt x="1484" y="573"/>
                  </a:lnTo>
                  <a:lnTo>
                    <a:pt x="1508" y="573"/>
                  </a:lnTo>
                  <a:lnTo>
                    <a:pt x="1507" y="580"/>
                  </a:lnTo>
                  <a:lnTo>
                    <a:pt x="1508" y="586"/>
                  </a:lnTo>
                  <a:lnTo>
                    <a:pt x="1507" y="590"/>
                  </a:lnTo>
                  <a:lnTo>
                    <a:pt x="1511" y="597"/>
                  </a:lnTo>
                  <a:lnTo>
                    <a:pt x="1508" y="608"/>
                  </a:lnTo>
                  <a:lnTo>
                    <a:pt x="1513" y="614"/>
                  </a:lnTo>
                  <a:lnTo>
                    <a:pt x="1513" y="609"/>
                  </a:lnTo>
                  <a:lnTo>
                    <a:pt x="1515" y="613"/>
                  </a:lnTo>
                  <a:lnTo>
                    <a:pt x="1518" y="603"/>
                  </a:lnTo>
                  <a:lnTo>
                    <a:pt x="1519" y="587"/>
                  </a:lnTo>
                  <a:lnTo>
                    <a:pt x="1524" y="589"/>
                  </a:lnTo>
                  <a:lnTo>
                    <a:pt x="1524" y="597"/>
                  </a:lnTo>
                  <a:lnTo>
                    <a:pt x="1528" y="597"/>
                  </a:lnTo>
                  <a:lnTo>
                    <a:pt x="1526" y="605"/>
                  </a:lnTo>
                  <a:lnTo>
                    <a:pt x="1526" y="614"/>
                  </a:lnTo>
                  <a:lnTo>
                    <a:pt x="1532" y="618"/>
                  </a:lnTo>
                  <a:lnTo>
                    <a:pt x="1535" y="611"/>
                  </a:lnTo>
                  <a:lnTo>
                    <a:pt x="1542" y="625"/>
                  </a:lnTo>
                  <a:lnTo>
                    <a:pt x="1550" y="625"/>
                  </a:lnTo>
                  <a:lnTo>
                    <a:pt x="1560" y="648"/>
                  </a:lnTo>
                  <a:lnTo>
                    <a:pt x="1552" y="657"/>
                  </a:lnTo>
                  <a:lnTo>
                    <a:pt x="1546" y="654"/>
                  </a:lnTo>
                  <a:lnTo>
                    <a:pt x="1538" y="659"/>
                  </a:lnTo>
                  <a:lnTo>
                    <a:pt x="1534" y="657"/>
                  </a:lnTo>
                  <a:lnTo>
                    <a:pt x="1537" y="664"/>
                  </a:lnTo>
                  <a:lnTo>
                    <a:pt x="1555" y="691"/>
                  </a:lnTo>
                  <a:lnTo>
                    <a:pt x="1562" y="695"/>
                  </a:lnTo>
                  <a:lnTo>
                    <a:pt x="1563" y="678"/>
                  </a:lnTo>
                  <a:lnTo>
                    <a:pt x="1567" y="677"/>
                  </a:lnTo>
                  <a:lnTo>
                    <a:pt x="1576" y="681"/>
                  </a:lnTo>
                  <a:lnTo>
                    <a:pt x="1582" y="673"/>
                  </a:lnTo>
                  <a:lnTo>
                    <a:pt x="1589" y="674"/>
                  </a:lnTo>
                  <a:lnTo>
                    <a:pt x="1581" y="658"/>
                  </a:lnTo>
                  <a:lnTo>
                    <a:pt x="1588" y="651"/>
                  </a:lnTo>
                  <a:lnTo>
                    <a:pt x="1587" y="648"/>
                  </a:lnTo>
                  <a:lnTo>
                    <a:pt x="1581" y="648"/>
                  </a:lnTo>
                  <a:lnTo>
                    <a:pt x="1565" y="615"/>
                  </a:lnTo>
                  <a:lnTo>
                    <a:pt x="1568" y="611"/>
                  </a:lnTo>
                  <a:lnTo>
                    <a:pt x="1568" y="597"/>
                  </a:lnTo>
                  <a:lnTo>
                    <a:pt x="1565" y="593"/>
                  </a:lnTo>
                  <a:lnTo>
                    <a:pt x="1565" y="587"/>
                  </a:lnTo>
                  <a:lnTo>
                    <a:pt x="1552" y="580"/>
                  </a:lnTo>
                  <a:lnTo>
                    <a:pt x="1549" y="573"/>
                  </a:lnTo>
                  <a:lnTo>
                    <a:pt x="1555" y="558"/>
                  </a:lnTo>
                  <a:lnTo>
                    <a:pt x="1561" y="559"/>
                  </a:lnTo>
                  <a:lnTo>
                    <a:pt x="1563" y="553"/>
                  </a:lnTo>
                  <a:lnTo>
                    <a:pt x="1568" y="550"/>
                  </a:lnTo>
                  <a:lnTo>
                    <a:pt x="1562" y="548"/>
                  </a:lnTo>
                  <a:lnTo>
                    <a:pt x="1567" y="535"/>
                  </a:lnTo>
                  <a:lnTo>
                    <a:pt x="1579" y="535"/>
                  </a:lnTo>
                  <a:lnTo>
                    <a:pt x="1589" y="527"/>
                  </a:lnTo>
                  <a:lnTo>
                    <a:pt x="1590" y="523"/>
                  </a:lnTo>
                  <a:lnTo>
                    <a:pt x="1590" y="530"/>
                  </a:lnTo>
                  <a:lnTo>
                    <a:pt x="1611" y="526"/>
                  </a:lnTo>
                  <a:lnTo>
                    <a:pt x="1609" y="516"/>
                  </a:lnTo>
                  <a:lnTo>
                    <a:pt x="1617" y="514"/>
                  </a:lnTo>
                  <a:lnTo>
                    <a:pt x="1626" y="515"/>
                  </a:lnTo>
                  <a:lnTo>
                    <a:pt x="1625" y="500"/>
                  </a:lnTo>
                  <a:lnTo>
                    <a:pt x="1629" y="498"/>
                  </a:lnTo>
                  <a:lnTo>
                    <a:pt x="1632" y="508"/>
                  </a:lnTo>
                  <a:lnTo>
                    <a:pt x="1637" y="494"/>
                  </a:lnTo>
                  <a:lnTo>
                    <a:pt x="1641" y="488"/>
                  </a:lnTo>
                  <a:lnTo>
                    <a:pt x="1639" y="481"/>
                  </a:lnTo>
                  <a:lnTo>
                    <a:pt x="1651" y="474"/>
                  </a:lnTo>
                  <a:lnTo>
                    <a:pt x="1646" y="472"/>
                  </a:lnTo>
                  <a:lnTo>
                    <a:pt x="1653" y="466"/>
                  </a:lnTo>
                  <a:lnTo>
                    <a:pt x="1653" y="457"/>
                  </a:lnTo>
                  <a:lnTo>
                    <a:pt x="1646" y="461"/>
                  </a:lnTo>
                  <a:lnTo>
                    <a:pt x="1644" y="457"/>
                  </a:lnTo>
                  <a:lnTo>
                    <a:pt x="1617" y="469"/>
                  </a:lnTo>
                  <a:lnTo>
                    <a:pt x="1623" y="478"/>
                  </a:lnTo>
                  <a:lnTo>
                    <a:pt x="1609" y="479"/>
                  </a:lnTo>
                  <a:lnTo>
                    <a:pt x="1616" y="494"/>
                  </a:lnTo>
                  <a:lnTo>
                    <a:pt x="1617" y="487"/>
                  </a:lnTo>
                  <a:lnTo>
                    <a:pt x="1617" y="503"/>
                  </a:lnTo>
                  <a:lnTo>
                    <a:pt x="1615" y="506"/>
                  </a:lnTo>
                  <a:lnTo>
                    <a:pt x="1612" y="502"/>
                  </a:lnTo>
                  <a:lnTo>
                    <a:pt x="1614" y="498"/>
                  </a:lnTo>
                  <a:lnTo>
                    <a:pt x="1609" y="499"/>
                  </a:lnTo>
                  <a:lnTo>
                    <a:pt x="1608" y="494"/>
                  </a:lnTo>
                  <a:lnTo>
                    <a:pt x="1599" y="494"/>
                  </a:lnTo>
                  <a:lnTo>
                    <a:pt x="1595" y="497"/>
                  </a:lnTo>
                  <a:lnTo>
                    <a:pt x="1589" y="505"/>
                  </a:lnTo>
                  <a:lnTo>
                    <a:pt x="1587" y="500"/>
                  </a:lnTo>
                  <a:lnTo>
                    <a:pt x="1576" y="499"/>
                  </a:lnTo>
                  <a:lnTo>
                    <a:pt x="1572" y="496"/>
                  </a:lnTo>
                  <a:lnTo>
                    <a:pt x="1561" y="499"/>
                  </a:lnTo>
                  <a:lnTo>
                    <a:pt x="1555" y="504"/>
                  </a:lnTo>
                  <a:lnTo>
                    <a:pt x="1558" y="510"/>
                  </a:lnTo>
                  <a:lnTo>
                    <a:pt x="1565" y="512"/>
                  </a:lnTo>
                  <a:lnTo>
                    <a:pt x="1565" y="516"/>
                  </a:lnTo>
                  <a:lnTo>
                    <a:pt x="1568" y="519"/>
                  </a:lnTo>
                  <a:lnTo>
                    <a:pt x="1560" y="520"/>
                  </a:lnTo>
                  <a:lnTo>
                    <a:pt x="1552" y="525"/>
                  </a:lnTo>
                  <a:lnTo>
                    <a:pt x="1549" y="523"/>
                  </a:lnTo>
                  <a:lnTo>
                    <a:pt x="1554" y="520"/>
                  </a:lnTo>
                  <a:lnTo>
                    <a:pt x="1538" y="522"/>
                  </a:lnTo>
                  <a:lnTo>
                    <a:pt x="1538" y="517"/>
                  </a:lnTo>
                  <a:lnTo>
                    <a:pt x="1530" y="520"/>
                  </a:lnTo>
                  <a:lnTo>
                    <a:pt x="1533" y="514"/>
                  </a:lnTo>
                  <a:lnTo>
                    <a:pt x="1526" y="514"/>
                  </a:lnTo>
                  <a:lnTo>
                    <a:pt x="1528" y="506"/>
                  </a:lnTo>
                  <a:lnTo>
                    <a:pt x="1516" y="510"/>
                  </a:lnTo>
                  <a:lnTo>
                    <a:pt x="1513" y="506"/>
                  </a:lnTo>
                  <a:lnTo>
                    <a:pt x="1515" y="498"/>
                  </a:lnTo>
                  <a:lnTo>
                    <a:pt x="1524" y="484"/>
                  </a:lnTo>
                  <a:lnTo>
                    <a:pt x="1524" y="479"/>
                  </a:lnTo>
                  <a:lnTo>
                    <a:pt x="1530" y="466"/>
                  </a:lnTo>
                  <a:lnTo>
                    <a:pt x="1537" y="461"/>
                  </a:lnTo>
                  <a:lnTo>
                    <a:pt x="1565" y="457"/>
                  </a:lnTo>
                  <a:lnTo>
                    <a:pt x="1598" y="444"/>
                  </a:lnTo>
                  <a:lnTo>
                    <a:pt x="1603" y="435"/>
                  </a:lnTo>
                  <a:lnTo>
                    <a:pt x="1616" y="431"/>
                  </a:lnTo>
                  <a:lnTo>
                    <a:pt x="1617" y="424"/>
                  </a:lnTo>
                  <a:lnTo>
                    <a:pt x="1629" y="426"/>
                  </a:lnTo>
                  <a:lnTo>
                    <a:pt x="1637" y="418"/>
                  </a:lnTo>
                  <a:lnTo>
                    <a:pt x="1644" y="424"/>
                  </a:lnTo>
                  <a:lnTo>
                    <a:pt x="1648" y="428"/>
                  </a:lnTo>
                  <a:lnTo>
                    <a:pt x="1654" y="429"/>
                  </a:lnTo>
                  <a:lnTo>
                    <a:pt x="1656" y="440"/>
                  </a:lnTo>
                  <a:lnTo>
                    <a:pt x="1668" y="448"/>
                  </a:lnTo>
                  <a:lnTo>
                    <a:pt x="1661" y="454"/>
                  </a:lnTo>
                  <a:lnTo>
                    <a:pt x="1668" y="462"/>
                  </a:lnTo>
                  <a:lnTo>
                    <a:pt x="1670" y="470"/>
                  </a:lnTo>
                  <a:lnTo>
                    <a:pt x="1677" y="473"/>
                  </a:lnTo>
                  <a:lnTo>
                    <a:pt x="1677" y="479"/>
                  </a:lnTo>
                  <a:lnTo>
                    <a:pt x="1670" y="479"/>
                  </a:lnTo>
                  <a:lnTo>
                    <a:pt x="1665" y="482"/>
                  </a:lnTo>
                  <a:lnTo>
                    <a:pt x="1665" y="486"/>
                  </a:lnTo>
                  <a:lnTo>
                    <a:pt x="1670" y="484"/>
                  </a:lnTo>
                  <a:lnTo>
                    <a:pt x="1677" y="494"/>
                  </a:lnTo>
                  <a:lnTo>
                    <a:pt x="1683" y="497"/>
                  </a:lnTo>
                  <a:lnTo>
                    <a:pt x="1684" y="500"/>
                  </a:lnTo>
                  <a:lnTo>
                    <a:pt x="1692" y="509"/>
                  </a:lnTo>
                  <a:lnTo>
                    <a:pt x="1708" y="514"/>
                  </a:lnTo>
                  <a:lnTo>
                    <a:pt x="1706" y="515"/>
                  </a:lnTo>
                  <a:lnTo>
                    <a:pt x="1708" y="531"/>
                  </a:lnTo>
                  <a:lnTo>
                    <a:pt x="1716" y="537"/>
                  </a:lnTo>
                  <a:lnTo>
                    <a:pt x="1722" y="536"/>
                  </a:lnTo>
                  <a:lnTo>
                    <a:pt x="1735" y="541"/>
                  </a:lnTo>
                  <a:lnTo>
                    <a:pt x="1742" y="536"/>
                  </a:lnTo>
                  <a:lnTo>
                    <a:pt x="1749" y="540"/>
                  </a:lnTo>
                  <a:lnTo>
                    <a:pt x="1749" y="532"/>
                  </a:lnTo>
                  <a:lnTo>
                    <a:pt x="1757" y="536"/>
                  </a:lnTo>
                  <a:lnTo>
                    <a:pt x="1760" y="530"/>
                  </a:lnTo>
                  <a:lnTo>
                    <a:pt x="1760" y="520"/>
                  </a:lnTo>
                  <a:lnTo>
                    <a:pt x="1775" y="526"/>
                  </a:lnTo>
                  <a:lnTo>
                    <a:pt x="1775" y="541"/>
                  </a:lnTo>
                  <a:lnTo>
                    <a:pt x="1794" y="558"/>
                  </a:lnTo>
                  <a:lnTo>
                    <a:pt x="1801" y="573"/>
                  </a:lnTo>
                  <a:lnTo>
                    <a:pt x="1808" y="573"/>
                  </a:lnTo>
                  <a:lnTo>
                    <a:pt x="1821" y="583"/>
                  </a:lnTo>
                  <a:lnTo>
                    <a:pt x="1828" y="581"/>
                  </a:lnTo>
                  <a:lnTo>
                    <a:pt x="1828" y="574"/>
                  </a:lnTo>
                  <a:lnTo>
                    <a:pt x="1834" y="575"/>
                  </a:lnTo>
                  <a:lnTo>
                    <a:pt x="1836" y="573"/>
                  </a:lnTo>
                  <a:lnTo>
                    <a:pt x="1843" y="577"/>
                  </a:lnTo>
                  <a:lnTo>
                    <a:pt x="1846" y="575"/>
                  </a:lnTo>
                  <a:lnTo>
                    <a:pt x="1858" y="581"/>
                  </a:lnTo>
                  <a:lnTo>
                    <a:pt x="1874" y="573"/>
                  </a:lnTo>
                  <a:lnTo>
                    <a:pt x="1892" y="577"/>
                  </a:lnTo>
                  <a:lnTo>
                    <a:pt x="1906" y="573"/>
                  </a:lnTo>
                  <a:lnTo>
                    <a:pt x="1914" y="562"/>
                  </a:lnTo>
                  <a:lnTo>
                    <a:pt x="1946" y="567"/>
                  </a:lnTo>
                  <a:lnTo>
                    <a:pt x="1954" y="565"/>
                  </a:lnTo>
                  <a:lnTo>
                    <a:pt x="1966" y="576"/>
                  </a:lnTo>
                  <a:lnTo>
                    <a:pt x="1968" y="574"/>
                  </a:lnTo>
                  <a:lnTo>
                    <a:pt x="1975" y="573"/>
                  </a:lnTo>
                  <a:lnTo>
                    <a:pt x="1975" y="577"/>
                  </a:lnTo>
                  <a:lnTo>
                    <a:pt x="1993" y="573"/>
                  </a:lnTo>
                  <a:lnTo>
                    <a:pt x="2006" y="573"/>
                  </a:lnTo>
                  <a:lnTo>
                    <a:pt x="1999" y="562"/>
                  </a:lnTo>
                  <a:lnTo>
                    <a:pt x="1999" y="558"/>
                  </a:lnTo>
                  <a:lnTo>
                    <a:pt x="1992" y="550"/>
                  </a:lnTo>
                  <a:lnTo>
                    <a:pt x="1989" y="541"/>
                  </a:lnTo>
                  <a:lnTo>
                    <a:pt x="1993" y="535"/>
                  </a:lnTo>
                  <a:lnTo>
                    <a:pt x="1999" y="535"/>
                  </a:lnTo>
                  <a:lnTo>
                    <a:pt x="2001" y="537"/>
                  </a:lnTo>
                  <a:lnTo>
                    <a:pt x="2005" y="547"/>
                  </a:lnTo>
                  <a:lnTo>
                    <a:pt x="2010" y="551"/>
                  </a:lnTo>
                  <a:lnTo>
                    <a:pt x="2010" y="562"/>
                  </a:lnTo>
                  <a:lnTo>
                    <a:pt x="2017" y="573"/>
                  </a:lnTo>
                  <a:lnTo>
                    <a:pt x="2025" y="575"/>
                  </a:lnTo>
                  <a:lnTo>
                    <a:pt x="2029" y="583"/>
                  </a:lnTo>
                  <a:lnTo>
                    <a:pt x="2041" y="587"/>
                  </a:lnTo>
                  <a:lnTo>
                    <a:pt x="2046" y="592"/>
                  </a:lnTo>
                  <a:lnTo>
                    <a:pt x="2056" y="591"/>
                  </a:lnTo>
                  <a:lnTo>
                    <a:pt x="2064" y="581"/>
                  </a:lnTo>
                  <a:lnTo>
                    <a:pt x="2063" y="551"/>
                  </a:lnTo>
                  <a:lnTo>
                    <a:pt x="2059" y="551"/>
                  </a:lnTo>
                  <a:lnTo>
                    <a:pt x="2058" y="558"/>
                  </a:lnTo>
                  <a:lnTo>
                    <a:pt x="2052" y="558"/>
                  </a:lnTo>
                  <a:lnTo>
                    <a:pt x="2052" y="551"/>
                  </a:lnTo>
                  <a:lnTo>
                    <a:pt x="2047" y="547"/>
                  </a:lnTo>
                  <a:lnTo>
                    <a:pt x="2029" y="548"/>
                  </a:lnTo>
                  <a:lnTo>
                    <a:pt x="2025" y="555"/>
                  </a:lnTo>
                  <a:lnTo>
                    <a:pt x="2027" y="566"/>
                  </a:lnTo>
                  <a:lnTo>
                    <a:pt x="2021" y="563"/>
                  </a:lnTo>
                  <a:lnTo>
                    <a:pt x="2016" y="547"/>
                  </a:lnTo>
                  <a:lnTo>
                    <a:pt x="2004" y="527"/>
                  </a:lnTo>
                  <a:lnTo>
                    <a:pt x="2010" y="532"/>
                  </a:lnTo>
                  <a:lnTo>
                    <a:pt x="2010" y="520"/>
                  </a:lnTo>
                  <a:lnTo>
                    <a:pt x="2001" y="512"/>
                  </a:lnTo>
                  <a:lnTo>
                    <a:pt x="2001" y="506"/>
                  </a:lnTo>
                  <a:lnTo>
                    <a:pt x="1992" y="494"/>
                  </a:lnTo>
                  <a:lnTo>
                    <a:pt x="1999" y="494"/>
                  </a:lnTo>
                  <a:lnTo>
                    <a:pt x="2004" y="502"/>
                  </a:lnTo>
                  <a:lnTo>
                    <a:pt x="2008" y="498"/>
                  </a:lnTo>
                  <a:lnTo>
                    <a:pt x="2008" y="494"/>
                  </a:lnTo>
                  <a:lnTo>
                    <a:pt x="2017" y="494"/>
                  </a:lnTo>
                  <a:lnTo>
                    <a:pt x="2020" y="499"/>
                  </a:lnTo>
                  <a:lnTo>
                    <a:pt x="2038" y="497"/>
                  </a:lnTo>
                  <a:lnTo>
                    <a:pt x="2038" y="494"/>
                  </a:lnTo>
                  <a:lnTo>
                    <a:pt x="2023" y="477"/>
                  </a:lnTo>
                  <a:lnTo>
                    <a:pt x="2030" y="473"/>
                  </a:lnTo>
                  <a:lnTo>
                    <a:pt x="2041" y="477"/>
                  </a:lnTo>
                  <a:lnTo>
                    <a:pt x="2042" y="483"/>
                  </a:lnTo>
                  <a:lnTo>
                    <a:pt x="2052" y="494"/>
                  </a:lnTo>
                  <a:lnTo>
                    <a:pt x="2047" y="481"/>
                  </a:lnTo>
                  <a:lnTo>
                    <a:pt x="2059" y="482"/>
                  </a:lnTo>
                  <a:lnTo>
                    <a:pt x="2064" y="494"/>
                  </a:lnTo>
                  <a:lnTo>
                    <a:pt x="2077" y="500"/>
                  </a:lnTo>
                  <a:lnTo>
                    <a:pt x="2072" y="506"/>
                  </a:lnTo>
                  <a:lnTo>
                    <a:pt x="2078" y="510"/>
                  </a:lnTo>
                  <a:lnTo>
                    <a:pt x="2093" y="504"/>
                  </a:lnTo>
                  <a:lnTo>
                    <a:pt x="2093" y="510"/>
                  </a:lnTo>
                  <a:lnTo>
                    <a:pt x="2089" y="520"/>
                  </a:lnTo>
                  <a:lnTo>
                    <a:pt x="2088" y="530"/>
                  </a:lnTo>
                  <a:lnTo>
                    <a:pt x="2082" y="535"/>
                  </a:lnTo>
                  <a:lnTo>
                    <a:pt x="2087" y="540"/>
                  </a:lnTo>
                  <a:lnTo>
                    <a:pt x="2093" y="536"/>
                  </a:lnTo>
                  <a:lnTo>
                    <a:pt x="2097" y="542"/>
                  </a:lnTo>
                  <a:lnTo>
                    <a:pt x="2097" y="525"/>
                  </a:lnTo>
                  <a:lnTo>
                    <a:pt x="2117" y="512"/>
                  </a:lnTo>
                  <a:lnTo>
                    <a:pt x="2118" y="514"/>
                  </a:lnTo>
                  <a:lnTo>
                    <a:pt x="2117" y="547"/>
                  </a:lnTo>
                  <a:lnTo>
                    <a:pt x="2112" y="558"/>
                  </a:lnTo>
                  <a:lnTo>
                    <a:pt x="2110" y="574"/>
                  </a:lnTo>
                  <a:lnTo>
                    <a:pt x="2117" y="587"/>
                  </a:lnTo>
                  <a:lnTo>
                    <a:pt x="2100" y="597"/>
                  </a:lnTo>
                  <a:lnTo>
                    <a:pt x="2104" y="611"/>
                  </a:lnTo>
                  <a:lnTo>
                    <a:pt x="2117" y="611"/>
                  </a:lnTo>
                  <a:lnTo>
                    <a:pt x="2117" y="631"/>
                  </a:lnTo>
                  <a:lnTo>
                    <a:pt x="2130" y="619"/>
                  </a:lnTo>
                  <a:lnTo>
                    <a:pt x="2134" y="625"/>
                  </a:lnTo>
                  <a:lnTo>
                    <a:pt x="2142" y="618"/>
                  </a:lnTo>
                  <a:lnTo>
                    <a:pt x="2142" y="625"/>
                  </a:lnTo>
                  <a:lnTo>
                    <a:pt x="2136" y="630"/>
                  </a:lnTo>
                  <a:lnTo>
                    <a:pt x="2141" y="638"/>
                  </a:lnTo>
                  <a:lnTo>
                    <a:pt x="2149" y="640"/>
                  </a:lnTo>
                  <a:lnTo>
                    <a:pt x="2153" y="625"/>
                  </a:lnTo>
                  <a:lnTo>
                    <a:pt x="2149" y="611"/>
                  </a:lnTo>
                  <a:lnTo>
                    <a:pt x="2151" y="597"/>
                  </a:lnTo>
                  <a:lnTo>
                    <a:pt x="2147" y="586"/>
                  </a:lnTo>
                  <a:lnTo>
                    <a:pt x="2135" y="577"/>
                  </a:lnTo>
                  <a:lnTo>
                    <a:pt x="2142" y="547"/>
                  </a:lnTo>
                  <a:lnTo>
                    <a:pt x="2136" y="533"/>
                  </a:lnTo>
                  <a:lnTo>
                    <a:pt x="2142" y="533"/>
                  </a:lnTo>
                  <a:lnTo>
                    <a:pt x="2146" y="531"/>
                  </a:lnTo>
                  <a:lnTo>
                    <a:pt x="2149" y="533"/>
                  </a:lnTo>
                  <a:lnTo>
                    <a:pt x="2151" y="537"/>
                  </a:lnTo>
                  <a:lnTo>
                    <a:pt x="2156" y="535"/>
                  </a:lnTo>
                  <a:lnTo>
                    <a:pt x="2164" y="534"/>
                  </a:lnTo>
                  <a:lnTo>
                    <a:pt x="2175" y="539"/>
                  </a:lnTo>
                  <a:lnTo>
                    <a:pt x="2180" y="537"/>
                  </a:lnTo>
                  <a:lnTo>
                    <a:pt x="2184" y="526"/>
                  </a:lnTo>
                  <a:lnTo>
                    <a:pt x="2188" y="521"/>
                  </a:lnTo>
                  <a:lnTo>
                    <a:pt x="2200" y="515"/>
                  </a:lnTo>
                  <a:lnTo>
                    <a:pt x="2200" y="506"/>
                  </a:lnTo>
                  <a:lnTo>
                    <a:pt x="2205" y="494"/>
                  </a:lnTo>
                  <a:lnTo>
                    <a:pt x="2228" y="478"/>
                  </a:lnTo>
                  <a:lnTo>
                    <a:pt x="2234" y="468"/>
                  </a:lnTo>
                  <a:lnTo>
                    <a:pt x="2224" y="465"/>
                  </a:lnTo>
                  <a:lnTo>
                    <a:pt x="2222" y="421"/>
                  </a:lnTo>
                  <a:lnTo>
                    <a:pt x="2212" y="415"/>
                  </a:lnTo>
                  <a:lnTo>
                    <a:pt x="2211" y="421"/>
                  </a:lnTo>
                  <a:lnTo>
                    <a:pt x="2209" y="429"/>
                  </a:lnTo>
                  <a:lnTo>
                    <a:pt x="2208" y="437"/>
                  </a:lnTo>
                  <a:lnTo>
                    <a:pt x="2214" y="434"/>
                  </a:lnTo>
                  <a:lnTo>
                    <a:pt x="2217" y="428"/>
                  </a:lnTo>
                  <a:lnTo>
                    <a:pt x="2206" y="448"/>
                  </a:lnTo>
                  <a:lnTo>
                    <a:pt x="2189" y="454"/>
                  </a:lnTo>
                  <a:lnTo>
                    <a:pt x="2179" y="451"/>
                  </a:lnTo>
                  <a:lnTo>
                    <a:pt x="2182" y="444"/>
                  </a:lnTo>
                  <a:lnTo>
                    <a:pt x="2182" y="425"/>
                  </a:lnTo>
                  <a:lnTo>
                    <a:pt x="2186" y="421"/>
                  </a:lnTo>
                  <a:lnTo>
                    <a:pt x="2193" y="424"/>
                  </a:lnTo>
                  <a:lnTo>
                    <a:pt x="2200" y="404"/>
                  </a:lnTo>
                  <a:lnTo>
                    <a:pt x="2200" y="396"/>
                  </a:lnTo>
                  <a:lnTo>
                    <a:pt x="2195" y="400"/>
                  </a:lnTo>
                  <a:lnTo>
                    <a:pt x="2196" y="386"/>
                  </a:lnTo>
                  <a:lnTo>
                    <a:pt x="2203" y="372"/>
                  </a:lnTo>
                  <a:lnTo>
                    <a:pt x="2219" y="365"/>
                  </a:lnTo>
                  <a:lnTo>
                    <a:pt x="2222" y="362"/>
                  </a:lnTo>
                  <a:lnTo>
                    <a:pt x="2216" y="375"/>
                  </a:lnTo>
                  <a:lnTo>
                    <a:pt x="2216" y="387"/>
                  </a:lnTo>
                  <a:lnTo>
                    <a:pt x="2219" y="394"/>
                  </a:lnTo>
                  <a:lnTo>
                    <a:pt x="2228" y="382"/>
                  </a:lnTo>
                  <a:lnTo>
                    <a:pt x="2231" y="368"/>
                  </a:lnTo>
                  <a:lnTo>
                    <a:pt x="2227" y="350"/>
                  </a:lnTo>
                  <a:lnTo>
                    <a:pt x="2217" y="350"/>
                  </a:lnTo>
                  <a:lnTo>
                    <a:pt x="2205" y="361"/>
                  </a:lnTo>
                  <a:lnTo>
                    <a:pt x="2194" y="359"/>
                  </a:lnTo>
                  <a:lnTo>
                    <a:pt x="2182" y="336"/>
                  </a:lnTo>
                  <a:lnTo>
                    <a:pt x="2177" y="331"/>
                  </a:lnTo>
                  <a:lnTo>
                    <a:pt x="2178" y="339"/>
                  </a:lnTo>
                  <a:lnTo>
                    <a:pt x="2174" y="343"/>
                  </a:lnTo>
                  <a:lnTo>
                    <a:pt x="2167" y="338"/>
                  </a:lnTo>
                  <a:lnTo>
                    <a:pt x="2166" y="333"/>
                  </a:lnTo>
                  <a:lnTo>
                    <a:pt x="2152" y="327"/>
                  </a:lnTo>
                  <a:lnTo>
                    <a:pt x="2150" y="320"/>
                  </a:lnTo>
                  <a:lnTo>
                    <a:pt x="2151" y="315"/>
                  </a:lnTo>
                  <a:lnTo>
                    <a:pt x="2128" y="318"/>
                  </a:lnTo>
                  <a:lnTo>
                    <a:pt x="2116" y="309"/>
                  </a:lnTo>
                  <a:lnTo>
                    <a:pt x="2113" y="303"/>
                  </a:lnTo>
                  <a:lnTo>
                    <a:pt x="2116" y="296"/>
                  </a:lnTo>
                  <a:lnTo>
                    <a:pt x="2101" y="289"/>
                  </a:lnTo>
                  <a:lnTo>
                    <a:pt x="2098" y="281"/>
                  </a:lnTo>
                  <a:lnTo>
                    <a:pt x="2091" y="273"/>
                  </a:lnTo>
                  <a:lnTo>
                    <a:pt x="2091" y="228"/>
                  </a:lnTo>
                  <a:lnTo>
                    <a:pt x="2096" y="224"/>
                  </a:lnTo>
                  <a:lnTo>
                    <a:pt x="2099" y="224"/>
                  </a:lnTo>
                  <a:lnTo>
                    <a:pt x="2108" y="203"/>
                  </a:lnTo>
                  <a:lnTo>
                    <a:pt x="2111" y="203"/>
                  </a:lnTo>
                  <a:lnTo>
                    <a:pt x="2112" y="208"/>
                  </a:lnTo>
                  <a:lnTo>
                    <a:pt x="2115" y="204"/>
                  </a:lnTo>
                  <a:lnTo>
                    <a:pt x="2116" y="191"/>
                  </a:lnTo>
                  <a:lnTo>
                    <a:pt x="2113" y="196"/>
                  </a:lnTo>
                  <a:lnTo>
                    <a:pt x="2105" y="175"/>
                  </a:lnTo>
                  <a:lnTo>
                    <a:pt x="2097" y="167"/>
                  </a:lnTo>
                  <a:lnTo>
                    <a:pt x="2099" y="147"/>
                  </a:lnTo>
                  <a:lnTo>
                    <a:pt x="2105" y="134"/>
                  </a:lnTo>
                  <a:lnTo>
                    <a:pt x="2103" y="134"/>
                  </a:lnTo>
                  <a:lnTo>
                    <a:pt x="2104" y="106"/>
                  </a:lnTo>
                  <a:lnTo>
                    <a:pt x="2108" y="101"/>
                  </a:lnTo>
                  <a:lnTo>
                    <a:pt x="2111" y="101"/>
                  </a:lnTo>
                  <a:lnTo>
                    <a:pt x="2113" y="99"/>
                  </a:lnTo>
                  <a:lnTo>
                    <a:pt x="2113" y="92"/>
                  </a:lnTo>
                  <a:lnTo>
                    <a:pt x="2120" y="86"/>
                  </a:lnTo>
                  <a:lnTo>
                    <a:pt x="2135" y="108"/>
                  </a:lnTo>
                  <a:lnTo>
                    <a:pt x="2139" y="106"/>
                  </a:lnTo>
                  <a:lnTo>
                    <a:pt x="2142" y="92"/>
                  </a:lnTo>
                  <a:lnTo>
                    <a:pt x="2140" y="75"/>
                  </a:lnTo>
                  <a:lnTo>
                    <a:pt x="2134" y="74"/>
                  </a:lnTo>
                  <a:lnTo>
                    <a:pt x="2130" y="68"/>
                  </a:lnTo>
                  <a:lnTo>
                    <a:pt x="2128" y="58"/>
                  </a:lnTo>
                  <a:lnTo>
                    <a:pt x="2148" y="30"/>
                  </a:lnTo>
                  <a:lnTo>
                    <a:pt x="2157" y="3"/>
                  </a:lnTo>
                  <a:lnTo>
                    <a:pt x="2165" y="1"/>
                  </a:lnTo>
                  <a:lnTo>
                    <a:pt x="2173" y="3"/>
                  </a:lnTo>
                  <a:lnTo>
                    <a:pt x="2181" y="0"/>
                  </a:lnTo>
                  <a:lnTo>
                    <a:pt x="2189" y="9"/>
                  </a:lnTo>
                  <a:lnTo>
                    <a:pt x="2188" y="15"/>
                  </a:lnTo>
                  <a:lnTo>
                    <a:pt x="2186" y="20"/>
                  </a:lnTo>
                  <a:lnTo>
                    <a:pt x="2184" y="27"/>
                  </a:lnTo>
                  <a:lnTo>
                    <a:pt x="2186" y="33"/>
                  </a:lnTo>
                  <a:lnTo>
                    <a:pt x="2193" y="27"/>
                  </a:lnTo>
                  <a:lnTo>
                    <a:pt x="2193" y="43"/>
                  </a:lnTo>
                  <a:lnTo>
                    <a:pt x="2201" y="36"/>
                  </a:lnTo>
                  <a:lnTo>
                    <a:pt x="2203" y="28"/>
                  </a:lnTo>
                  <a:lnTo>
                    <a:pt x="2212" y="39"/>
                  </a:lnTo>
                  <a:lnTo>
                    <a:pt x="2227" y="31"/>
                  </a:lnTo>
                  <a:lnTo>
                    <a:pt x="2223" y="54"/>
                  </a:lnTo>
                  <a:lnTo>
                    <a:pt x="2228" y="64"/>
                  </a:lnTo>
                  <a:lnTo>
                    <a:pt x="2236" y="66"/>
                  </a:lnTo>
                  <a:lnTo>
                    <a:pt x="2258" y="99"/>
                  </a:lnTo>
                  <a:lnTo>
                    <a:pt x="2264" y="164"/>
                  </a:lnTo>
                  <a:lnTo>
                    <a:pt x="2261" y="163"/>
                  </a:lnTo>
                  <a:lnTo>
                    <a:pt x="2261" y="171"/>
                  </a:lnTo>
                  <a:lnTo>
                    <a:pt x="2270" y="173"/>
                  </a:lnTo>
                  <a:lnTo>
                    <a:pt x="2273" y="190"/>
                  </a:lnTo>
                  <a:lnTo>
                    <a:pt x="2286" y="189"/>
                  </a:lnTo>
                  <a:lnTo>
                    <a:pt x="2292" y="198"/>
                  </a:lnTo>
                  <a:lnTo>
                    <a:pt x="2293" y="216"/>
                  </a:lnTo>
                  <a:lnTo>
                    <a:pt x="2304" y="236"/>
                  </a:lnTo>
                  <a:lnTo>
                    <a:pt x="2305" y="244"/>
                  </a:lnTo>
                  <a:lnTo>
                    <a:pt x="2307" y="244"/>
                  </a:lnTo>
                  <a:lnTo>
                    <a:pt x="2311" y="239"/>
                  </a:lnTo>
                  <a:lnTo>
                    <a:pt x="2312" y="235"/>
                  </a:lnTo>
                  <a:lnTo>
                    <a:pt x="2318" y="241"/>
                  </a:lnTo>
                  <a:lnTo>
                    <a:pt x="2320" y="256"/>
                  </a:lnTo>
                  <a:lnTo>
                    <a:pt x="2325" y="258"/>
                  </a:lnTo>
                  <a:lnTo>
                    <a:pt x="2328" y="265"/>
                  </a:lnTo>
                  <a:lnTo>
                    <a:pt x="2312" y="269"/>
                  </a:lnTo>
                  <a:lnTo>
                    <a:pt x="2292" y="258"/>
                  </a:lnTo>
                  <a:lnTo>
                    <a:pt x="2287" y="260"/>
                  </a:lnTo>
                  <a:lnTo>
                    <a:pt x="2288" y="262"/>
                  </a:lnTo>
                  <a:lnTo>
                    <a:pt x="2287" y="268"/>
                  </a:lnTo>
                  <a:lnTo>
                    <a:pt x="2284" y="271"/>
                  </a:lnTo>
                  <a:lnTo>
                    <a:pt x="2285" y="273"/>
                  </a:lnTo>
                  <a:lnTo>
                    <a:pt x="2301" y="276"/>
                  </a:lnTo>
                  <a:lnTo>
                    <a:pt x="2307" y="287"/>
                  </a:lnTo>
                  <a:lnTo>
                    <a:pt x="2298" y="303"/>
                  </a:lnTo>
                  <a:lnTo>
                    <a:pt x="2291" y="303"/>
                  </a:lnTo>
                  <a:lnTo>
                    <a:pt x="2286" y="307"/>
                  </a:lnTo>
                  <a:lnTo>
                    <a:pt x="2281" y="307"/>
                  </a:lnTo>
                  <a:lnTo>
                    <a:pt x="2280" y="313"/>
                  </a:lnTo>
                  <a:lnTo>
                    <a:pt x="2272" y="319"/>
                  </a:lnTo>
                  <a:lnTo>
                    <a:pt x="2275" y="325"/>
                  </a:lnTo>
                  <a:lnTo>
                    <a:pt x="2273" y="328"/>
                  </a:lnTo>
                  <a:lnTo>
                    <a:pt x="2290" y="327"/>
                  </a:lnTo>
                  <a:lnTo>
                    <a:pt x="2300" y="345"/>
                  </a:lnTo>
                  <a:lnTo>
                    <a:pt x="2310" y="350"/>
                  </a:lnTo>
                  <a:lnTo>
                    <a:pt x="2322" y="348"/>
                  </a:lnTo>
                  <a:lnTo>
                    <a:pt x="2331" y="336"/>
                  </a:lnTo>
                  <a:lnTo>
                    <a:pt x="2338" y="334"/>
                  </a:lnTo>
                  <a:lnTo>
                    <a:pt x="2338" y="340"/>
                  </a:lnTo>
                  <a:lnTo>
                    <a:pt x="2334" y="347"/>
                  </a:lnTo>
                  <a:lnTo>
                    <a:pt x="2339" y="345"/>
                  </a:lnTo>
                  <a:lnTo>
                    <a:pt x="2344" y="355"/>
                  </a:lnTo>
                  <a:lnTo>
                    <a:pt x="2347" y="351"/>
                  </a:lnTo>
                  <a:lnTo>
                    <a:pt x="2356" y="357"/>
                  </a:lnTo>
                  <a:lnTo>
                    <a:pt x="2359" y="349"/>
                  </a:lnTo>
                  <a:lnTo>
                    <a:pt x="2361" y="362"/>
                  </a:lnTo>
                  <a:lnTo>
                    <a:pt x="2359" y="372"/>
                  </a:lnTo>
                  <a:lnTo>
                    <a:pt x="2355" y="378"/>
                  </a:lnTo>
                  <a:lnTo>
                    <a:pt x="2347" y="369"/>
                  </a:lnTo>
                  <a:lnTo>
                    <a:pt x="2342" y="373"/>
                  </a:lnTo>
                  <a:lnTo>
                    <a:pt x="2335" y="371"/>
                  </a:lnTo>
                  <a:lnTo>
                    <a:pt x="2356" y="400"/>
                  </a:lnTo>
                  <a:lnTo>
                    <a:pt x="2364" y="402"/>
                  </a:lnTo>
                  <a:lnTo>
                    <a:pt x="2366" y="411"/>
                  </a:lnTo>
                  <a:lnTo>
                    <a:pt x="2373" y="425"/>
                  </a:lnTo>
                  <a:lnTo>
                    <a:pt x="2372" y="429"/>
                  </a:lnTo>
                  <a:lnTo>
                    <a:pt x="2380" y="443"/>
                  </a:lnTo>
                  <a:lnTo>
                    <a:pt x="2374" y="479"/>
                  </a:lnTo>
                  <a:lnTo>
                    <a:pt x="2386" y="507"/>
                  </a:lnTo>
                  <a:lnTo>
                    <a:pt x="2402" y="481"/>
                  </a:lnTo>
                  <a:lnTo>
                    <a:pt x="2403" y="460"/>
                  </a:lnTo>
                  <a:lnTo>
                    <a:pt x="2404" y="456"/>
                  </a:lnTo>
                  <a:lnTo>
                    <a:pt x="2409" y="456"/>
                  </a:lnTo>
                  <a:lnTo>
                    <a:pt x="2409" y="413"/>
                  </a:lnTo>
                  <a:lnTo>
                    <a:pt x="2420" y="400"/>
                  </a:lnTo>
                  <a:lnTo>
                    <a:pt x="2426" y="384"/>
                  </a:lnTo>
                  <a:lnTo>
                    <a:pt x="2435" y="380"/>
                  </a:lnTo>
                  <a:lnTo>
                    <a:pt x="2446" y="381"/>
                  </a:lnTo>
                  <a:lnTo>
                    <a:pt x="2451" y="397"/>
                  </a:lnTo>
                  <a:lnTo>
                    <a:pt x="2461" y="413"/>
                  </a:lnTo>
                  <a:lnTo>
                    <a:pt x="2485" y="434"/>
                  </a:lnTo>
                  <a:lnTo>
                    <a:pt x="2502" y="508"/>
                  </a:lnTo>
                  <a:lnTo>
                    <a:pt x="2495" y="515"/>
                  </a:lnTo>
                  <a:lnTo>
                    <a:pt x="2486" y="513"/>
                  </a:lnTo>
                  <a:lnTo>
                    <a:pt x="2484" y="508"/>
                  </a:lnTo>
                  <a:lnTo>
                    <a:pt x="2484" y="494"/>
                  </a:lnTo>
                  <a:lnTo>
                    <a:pt x="2476" y="514"/>
                  </a:lnTo>
                  <a:lnTo>
                    <a:pt x="2478" y="530"/>
                  </a:lnTo>
                  <a:lnTo>
                    <a:pt x="2475" y="551"/>
                  </a:lnTo>
                  <a:lnTo>
                    <a:pt x="2516" y="629"/>
                  </a:lnTo>
                  <a:lnTo>
                    <a:pt x="2527" y="641"/>
                  </a:lnTo>
                  <a:lnTo>
                    <a:pt x="2536" y="637"/>
                  </a:lnTo>
                  <a:lnTo>
                    <a:pt x="2539" y="620"/>
                  </a:lnTo>
                  <a:lnTo>
                    <a:pt x="2546" y="615"/>
                  </a:lnTo>
                  <a:lnTo>
                    <a:pt x="2550" y="620"/>
                  </a:lnTo>
                  <a:lnTo>
                    <a:pt x="2553" y="614"/>
                  </a:lnTo>
                  <a:lnTo>
                    <a:pt x="2555" y="618"/>
                  </a:lnTo>
                  <a:lnTo>
                    <a:pt x="2561" y="620"/>
                  </a:lnTo>
                  <a:lnTo>
                    <a:pt x="2564" y="584"/>
                  </a:lnTo>
                  <a:lnTo>
                    <a:pt x="2572" y="561"/>
                  </a:lnTo>
                  <a:lnTo>
                    <a:pt x="2583" y="550"/>
                  </a:lnTo>
                  <a:lnTo>
                    <a:pt x="2592" y="521"/>
                  </a:lnTo>
                  <a:lnTo>
                    <a:pt x="2593" y="508"/>
                  </a:lnTo>
                  <a:lnTo>
                    <a:pt x="2599" y="503"/>
                  </a:lnTo>
                  <a:lnTo>
                    <a:pt x="2600" y="462"/>
                  </a:lnTo>
                  <a:lnTo>
                    <a:pt x="2605" y="456"/>
                  </a:lnTo>
                  <a:lnTo>
                    <a:pt x="2615" y="455"/>
                  </a:lnTo>
                  <a:lnTo>
                    <a:pt x="2618" y="449"/>
                  </a:lnTo>
                  <a:lnTo>
                    <a:pt x="2621" y="451"/>
                  </a:lnTo>
                  <a:lnTo>
                    <a:pt x="2631" y="447"/>
                  </a:lnTo>
                  <a:lnTo>
                    <a:pt x="2641" y="450"/>
                  </a:lnTo>
                  <a:lnTo>
                    <a:pt x="2650" y="448"/>
                  </a:lnTo>
                  <a:lnTo>
                    <a:pt x="2645" y="445"/>
                  </a:lnTo>
                  <a:lnTo>
                    <a:pt x="2635" y="442"/>
                  </a:lnTo>
                  <a:lnTo>
                    <a:pt x="2631" y="436"/>
                  </a:lnTo>
                  <a:lnTo>
                    <a:pt x="2634" y="431"/>
                  </a:lnTo>
                  <a:lnTo>
                    <a:pt x="2632" y="426"/>
                  </a:lnTo>
                  <a:lnTo>
                    <a:pt x="2640" y="426"/>
                  </a:lnTo>
                  <a:lnTo>
                    <a:pt x="2639" y="419"/>
                  </a:lnTo>
                  <a:lnTo>
                    <a:pt x="2642" y="417"/>
                  </a:lnTo>
                  <a:lnTo>
                    <a:pt x="2653" y="420"/>
                  </a:lnTo>
                  <a:lnTo>
                    <a:pt x="2651" y="412"/>
                  </a:lnTo>
                  <a:lnTo>
                    <a:pt x="2644" y="411"/>
                  </a:lnTo>
                  <a:lnTo>
                    <a:pt x="2638" y="403"/>
                  </a:lnTo>
                  <a:lnTo>
                    <a:pt x="2626" y="400"/>
                  </a:lnTo>
                  <a:lnTo>
                    <a:pt x="2619" y="391"/>
                  </a:lnTo>
                  <a:lnTo>
                    <a:pt x="2616" y="380"/>
                  </a:lnTo>
                  <a:lnTo>
                    <a:pt x="2617" y="371"/>
                  </a:lnTo>
                  <a:lnTo>
                    <a:pt x="2618" y="366"/>
                  </a:lnTo>
                  <a:lnTo>
                    <a:pt x="2615" y="353"/>
                  </a:lnTo>
                  <a:lnTo>
                    <a:pt x="2617" y="344"/>
                  </a:lnTo>
                  <a:lnTo>
                    <a:pt x="2614" y="331"/>
                  </a:lnTo>
                  <a:lnTo>
                    <a:pt x="2617" y="310"/>
                  </a:lnTo>
                  <a:lnTo>
                    <a:pt x="2633" y="313"/>
                  </a:lnTo>
                  <a:lnTo>
                    <a:pt x="2640" y="307"/>
                  </a:lnTo>
                  <a:lnTo>
                    <a:pt x="2658" y="305"/>
                  </a:lnTo>
                  <a:lnTo>
                    <a:pt x="2674" y="310"/>
                  </a:lnTo>
                  <a:lnTo>
                    <a:pt x="2683" y="320"/>
                  </a:lnTo>
                  <a:lnTo>
                    <a:pt x="2704" y="330"/>
                  </a:lnTo>
                  <a:lnTo>
                    <a:pt x="2724" y="327"/>
                  </a:lnTo>
                  <a:lnTo>
                    <a:pt x="2730" y="331"/>
                  </a:lnTo>
                  <a:lnTo>
                    <a:pt x="2741" y="329"/>
                  </a:lnTo>
                  <a:lnTo>
                    <a:pt x="2747" y="325"/>
                  </a:lnTo>
                  <a:lnTo>
                    <a:pt x="2751" y="331"/>
                  </a:lnTo>
                  <a:lnTo>
                    <a:pt x="2753" y="354"/>
                  </a:lnTo>
                  <a:lnTo>
                    <a:pt x="2745" y="357"/>
                  </a:lnTo>
                  <a:lnTo>
                    <a:pt x="2751" y="357"/>
                  </a:lnTo>
                  <a:lnTo>
                    <a:pt x="2767" y="382"/>
                  </a:lnTo>
                  <a:lnTo>
                    <a:pt x="2764" y="387"/>
                  </a:lnTo>
                  <a:lnTo>
                    <a:pt x="2766" y="390"/>
                  </a:lnTo>
                  <a:lnTo>
                    <a:pt x="2791" y="387"/>
                  </a:lnTo>
                  <a:lnTo>
                    <a:pt x="2798" y="394"/>
                  </a:lnTo>
                  <a:lnTo>
                    <a:pt x="2807" y="396"/>
                  </a:lnTo>
                  <a:lnTo>
                    <a:pt x="2809" y="404"/>
                  </a:lnTo>
                  <a:lnTo>
                    <a:pt x="2800" y="416"/>
                  </a:lnTo>
                  <a:lnTo>
                    <a:pt x="2786" y="427"/>
                  </a:lnTo>
                  <a:lnTo>
                    <a:pt x="2781" y="437"/>
                  </a:lnTo>
                  <a:lnTo>
                    <a:pt x="2809" y="442"/>
                  </a:lnTo>
                  <a:lnTo>
                    <a:pt x="2813" y="452"/>
                  </a:lnTo>
                  <a:lnTo>
                    <a:pt x="2812" y="465"/>
                  </a:lnTo>
                  <a:lnTo>
                    <a:pt x="2808" y="472"/>
                  </a:lnTo>
                  <a:lnTo>
                    <a:pt x="2797" y="480"/>
                  </a:lnTo>
                  <a:lnTo>
                    <a:pt x="2792" y="481"/>
                  </a:lnTo>
                  <a:lnTo>
                    <a:pt x="2783" y="497"/>
                  </a:lnTo>
                  <a:lnTo>
                    <a:pt x="2778" y="490"/>
                  </a:lnTo>
                  <a:lnTo>
                    <a:pt x="2775" y="479"/>
                  </a:lnTo>
                  <a:lnTo>
                    <a:pt x="2769" y="481"/>
                  </a:lnTo>
                  <a:lnTo>
                    <a:pt x="2766" y="486"/>
                  </a:lnTo>
                  <a:lnTo>
                    <a:pt x="2754" y="481"/>
                  </a:lnTo>
                  <a:lnTo>
                    <a:pt x="2753" y="488"/>
                  </a:lnTo>
                  <a:lnTo>
                    <a:pt x="2764" y="505"/>
                  </a:lnTo>
                  <a:lnTo>
                    <a:pt x="2760" y="508"/>
                  </a:lnTo>
                  <a:lnTo>
                    <a:pt x="2760" y="512"/>
                  </a:lnTo>
                  <a:lnTo>
                    <a:pt x="2765" y="513"/>
                  </a:lnTo>
                  <a:lnTo>
                    <a:pt x="2764" y="526"/>
                  </a:lnTo>
                  <a:lnTo>
                    <a:pt x="2780" y="519"/>
                  </a:lnTo>
                  <a:lnTo>
                    <a:pt x="2774" y="548"/>
                  </a:lnTo>
                  <a:lnTo>
                    <a:pt x="2775" y="559"/>
                  </a:lnTo>
                  <a:lnTo>
                    <a:pt x="2812" y="611"/>
                  </a:lnTo>
                  <a:lnTo>
                    <a:pt x="2812" y="616"/>
                  </a:lnTo>
                  <a:lnTo>
                    <a:pt x="2808" y="622"/>
                  </a:lnTo>
                  <a:lnTo>
                    <a:pt x="2808" y="633"/>
                  </a:lnTo>
                  <a:lnTo>
                    <a:pt x="2811" y="642"/>
                  </a:lnTo>
                  <a:lnTo>
                    <a:pt x="2806" y="649"/>
                  </a:lnTo>
                  <a:lnTo>
                    <a:pt x="2806" y="656"/>
                  </a:lnTo>
                  <a:lnTo>
                    <a:pt x="2794" y="662"/>
                  </a:lnTo>
                  <a:lnTo>
                    <a:pt x="2778" y="678"/>
                  </a:lnTo>
                  <a:lnTo>
                    <a:pt x="2777" y="685"/>
                  </a:lnTo>
                  <a:lnTo>
                    <a:pt x="2749" y="717"/>
                  </a:lnTo>
                  <a:lnTo>
                    <a:pt x="2733" y="721"/>
                  </a:lnTo>
                  <a:lnTo>
                    <a:pt x="2730" y="731"/>
                  </a:lnTo>
                  <a:lnTo>
                    <a:pt x="2721" y="742"/>
                  </a:lnTo>
                  <a:lnTo>
                    <a:pt x="2714" y="742"/>
                  </a:lnTo>
                  <a:lnTo>
                    <a:pt x="2711" y="737"/>
                  </a:lnTo>
                  <a:lnTo>
                    <a:pt x="2708" y="731"/>
                  </a:lnTo>
                  <a:lnTo>
                    <a:pt x="2690" y="714"/>
                  </a:lnTo>
                  <a:lnTo>
                    <a:pt x="2684" y="703"/>
                  </a:lnTo>
                  <a:lnTo>
                    <a:pt x="2677" y="711"/>
                  </a:lnTo>
                  <a:lnTo>
                    <a:pt x="2678" y="719"/>
                  </a:lnTo>
                  <a:lnTo>
                    <a:pt x="2689" y="734"/>
                  </a:lnTo>
                  <a:lnTo>
                    <a:pt x="2690" y="746"/>
                  </a:lnTo>
                  <a:lnTo>
                    <a:pt x="2696" y="761"/>
                  </a:lnTo>
                  <a:lnTo>
                    <a:pt x="2695" y="766"/>
                  </a:lnTo>
                  <a:lnTo>
                    <a:pt x="2695" y="761"/>
                  </a:lnTo>
                  <a:lnTo>
                    <a:pt x="2685" y="760"/>
                  </a:lnTo>
                  <a:lnTo>
                    <a:pt x="2673" y="747"/>
                  </a:lnTo>
                  <a:lnTo>
                    <a:pt x="2667" y="744"/>
                  </a:lnTo>
                  <a:lnTo>
                    <a:pt x="2665" y="742"/>
                  </a:lnTo>
                  <a:lnTo>
                    <a:pt x="2660" y="742"/>
                  </a:lnTo>
                  <a:lnTo>
                    <a:pt x="2661" y="762"/>
                  </a:lnTo>
                  <a:lnTo>
                    <a:pt x="2646" y="756"/>
                  </a:lnTo>
                  <a:lnTo>
                    <a:pt x="2640" y="757"/>
                  </a:lnTo>
                  <a:lnTo>
                    <a:pt x="2632" y="751"/>
                  </a:lnTo>
                  <a:lnTo>
                    <a:pt x="2630" y="755"/>
                  </a:lnTo>
                  <a:lnTo>
                    <a:pt x="2621" y="719"/>
                  </a:lnTo>
                  <a:lnTo>
                    <a:pt x="2614" y="717"/>
                  </a:lnTo>
                  <a:lnTo>
                    <a:pt x="2598" y="730"/>
                  </a:lnTo>
                  <a:lnTo>
                    <a:pt x="2597" y="727"/>
                  </a:lnTo>
                  <a:lnTo>
                    <a:pt x="2590" y="728"/>
                  </a:lnTo>
                  <a:lnTo>
                    <a:pt x="2567" y="719"/>
                  </a:lnTo>
                  <a:lnTo>
                    <a:pt x="2558" y="728"/>
                  </a:lnTo>
                  <a:lnTo>
                    <a:pt x="2558" y="733"/>
                  </a:lnTo>
                  <a:lnTo>
                    <a:pt x="2555" y="735"/>
                  </a:lnTo>
                  <a:lnTo>
                    <a:pt x="2558" y="743"/>
                  </a:lnTo>
                  <a:lnTo>
                    <a:pt x="2578" y="753"/>
                  </a:lnTo>
                  <a:lnTo>
                    <a:pt x="2585" y="754"/>
                  </a:lnTo>
                  <a:lnTo>
                    <a:pt x="2590" y="762"/>
                  </a:lnTo>
                  <a:lnTo>
                    <a:pt x="2588" y="778"/>
                  </a:lnTo>
                  <a:lnTo>
                    <a:pt x="2585" y="781"/>
                  </a:lnTo>
                  <a:lnTo>
                    <a:pt x="2585" y="786"/>
                  </a:lnTo>
                  <a:lnTo>
                    <a:pt x="2565" y="819"/>
                  </a:lnTo>
                  <a:lnTo>
                    <a:pt x="2558" y="825"/>
                  </a:lnTo>
                  <a:lnTo>
                    <a:pt x="2557" y="831"/>
                  </a:lnTo>
                  <a:lnTo>
                    <a:pt x="2547" y="836"/>
                  </a:lnTo>
                  <a:lnTo>
                    <a:pt x="2540" y="851"/>
                  </a:lnTo>
                  <a:lnTo>
                    <a:pt x="2537" y="856"/>
                  </a:lnTo>
                  <a:lnTo>
                    <a:pt x="2497" y="860"/>
                  </a:lnTo>
                  <a:lnTo>
                    <a:pt x="2488" y="845"/>
                  </a:lnTo>
                  <a:lnTo>
                    <a:pt x="2463" y="823"/>
                  </a:lnTo>
                  <a:lnTo>
                    <a:pt x="2462" y="820"/>
                  </a:lnTo>
                  <a:lnTo>
                    <a:pt x="2444" y="814"/>
                  </a:lnTo>
                  <a:lnTo>
                    <a:pt x="2426" y="799"/>
                  </a:lnTo>
                  <a:lnTo>
                    <a:pt x="2419" y="798"/>
                  </a:lnTo>
                  <a:lnTo>
                    <a:pt x="2412" y="801"/>
                  </a:lnTo>
                  <a:lnTo>
                    <a:pt x="2398" y="797"/>
                  </a:lnTo>
                  <a:lnTo>
                    <a:pt x="2394" y="807"/>
                  </a:lnTo>
                  <a:lnTo>
                    <a:pt x="2410" y="817"/>
                  </a:lnTo>
                  <a:lnTo>
                    <a:pt x="2447" y="860"/>
                  </a:lnTo>
                  <a:lnTo>
                    <a:pt x="2492" y="872"/>
                  </a:lnTo>
                  <a:lnTo>
                    <a:pt x="2500" y="869"/>
                  </a:lnTo>
                  <a:lnTo>
                    <a:pt x="2542" y="872"/>
                  </a:lnTo>
                  <a:lnTo>
                    <a:pt x="2544" y="876"/>
                  </a:lnTo>
                  <a:lnTo>
                    <a:pt x="2548" y="876"/>
                  </a:lnTo>
                  <a:lnTo>
                    <a:pt x="2540" y="894"/>
                  </a:lnTo>
                  <a:lnTo>
                    <a:pt x="2540" y="902"/>
                  </a:lnTo>
                  <a:lnTo>
                    <a:pt x="2532" y="912"/>
                  </a:lnTo>
                  <a:lnTo>
                    <a:pt x="2529" y="928"/>
                  </a:lnTo>
                  <a:lnTo>
                    <a:pt x="2522" y="931"/>
                  </a:lnTo>
                  <a:lnTo>
                    <a:pt x="2516" y="948"/>
                  </a:lnTo>
                  <a:lnTo>
                    <a:pt x="2504" y="954"/>
                  </a:lnTo>
                  <a:lnTo>
                    <a:pt x="2504" y="966"/>
                  </a:lnTo>
                  <a:lnTo>
                    <a:pt x="2492" y="991"/>
                  </a:lnTo>
                  <a:lnTo>
                    <a:pt x="2488" y="989"/>
                  </a:lnTo>
                  <a:lnTo>
                    <a:pt x="2480" y="1000"/>
                  </a:lnTo>
                  <a:lnTo>
                    <a:pt x="2465" y="1008"/>
                  </a:lnTo>
                  <a:lnTo>
                    <a:pt x="2447" y="1003"/>
                  </a:lnTo>
                  <a:lnTo>
                    <a:pt x="2444" y="1010"/>
                  </a:lnTo>
                  <a:lnTo>
                    <a:pt x="2426" y="997"/>
                  </a:lnTo>
                  <a:lnTo>
                    <a:pt x="2425" y="1000"/>
                  </a:lnTo>
                  <a:lnTo>
                    <a:pt x="2426" y="1006"/>
                  </a:lnTo>
                  <a:lnTo>
                    <a:pt x="2421" y="996"/>
                  </a:lnTo>
                  <a:lnTo>
                    <a:pt x="2417" y="997"/>
                  </a:lnTo>
                  <a:lnTo>
                    <a:pt x="2411" y="992"/>
                  </a:lnTo>
                  <a:lnTo>
                    <a:pt x="2407" y="991"/>
                  </a:lnTo>
                  <a:lnTo>
                    <a:pt x="2409" y="998"/>
                  </a:lnTo>
                  <a:lnTo>
                    <a:pt x="2409" y="1006"/>
                  </a:lnTo>
                  <a:lnTo>
                    <a:pt x="2411" y="1014"/>
                  </a:lnTo>
                  <a:lnTo>
                    <a:pt x="2411" y="1015"/>
                  </a:lnTo>
                  <a:lnTo>
                    <a:pt x="2407" y="1015"/>
                  </a:lnTo>
                  <a:lnTo>
                    <a:pt x="2400" y="1011"/>
                  </a:lnTo>
                  <a:lnTo>
                    <a:pt x="2398" y="1021"/>
                  </a:lnTo>
                  <a:lnTo>
                    <a:pt x="2404" y="1027"/>
                  </a:lnTo>
                  <a:lnTo>
                    <a:pt x="2393" y="1050"/>
                  </a:lnTo>
                  <a:lnTo>
                    <a:pt x="2387" y="1049"/>
                  </a:lnTo>
                  <a:lnTo>
                    <a:pt x="2385" y="1055"/>
                  </a:lnTo>
                  <a:lnTo>
                    <a:pt x="2380" y="1056"/>
                  </a:lnTo>
                  <a:lnTo>
                    <a:pt x="2375" y="1055"/>
                  </a:lnTo>
                  <a:lnTo>
                    <a:pt x="2372" y="1063"/>
                  </a:lnTo>
                  <a:lnTo>
                    <a:pt x="2368" y="1056"/>
                  </a:lnTo>
                  <a:lnTo>
                    <a:pt x="2362" y="1053"/>
                  </a:lnTo>
                  <a:lnTo>
                    <a:pt x="2357" y="1048"/>
                  </a:lnTo>
                  <a:lnTo>
                    <a:pt x="2346" y="1045"/>
                  </a:lnTo>
                  <a:lnTo>
                    <a:pt x="2336" y="1035"/>
                  </a:lnTo>
                  <a:lnTo>
                    <a:pt x="2333" y="1037"/>
                  </a:lnTo>
                  <a:lnTo>
                    <a:pt x="2329" y="1027"/>
                  </a:lnTo>
                  <a:lnTo>
                    <a:pt x="2323" y="1034"/>
                  </a:lnTo>
                  <a:lnTo>
                    <a:pt x="2315" y="1035"/>
                  </a:lnTo>
                  <a:lnTo>
                    <a:pt x="2311" y="1031"/>
                  </a:lnTo>
                  <a:lnTo>
                    <a:pt x="2308" y="1034"/>
                  </a:lnTo>
                  <a:lnTo>
                    <a:pt x="2300" y="1034"/>
                  </a:lnTo>
                  <a:lnTo>
                    <a:pt x="2281" y="1026"/>
                  </a:lnTo>
                  <a:lnTo>
                    <a:pt x="2277" y="1021"/>
                  </a:lnTo>
                  <a:lnTo>
                    <a:pt x="2239" y="1001"/>
                  </a:lnTo>
                  <a:lnTo>
                    <a:pt x="2232" y="1015"/>
                  </a:lnTo>
                  <a:lnTo>
                    <a:pt x="2234" y="1021"/>
                  </a:lnTo>
                  <a:lnTo>
                    <a:pt x="2241" y="1027"/>
                  </a:lnTo>
                  <a:lnTo>
                    <a:pt x="2248" y="1022"/>
                  </a:lnTo>
                  <a:lnTo>
                    <a:pt x="2246" y="1019"/>
                  </a:lnTo>
                  <a:lnTo>
                    <a:pt x="2247" y="1014"/>
                  </a:lnTo>
                  <a:lnTo>
                    <a:pt x="2253" y="1021"/>
                  </a:lnTo>
                  <a:lnTo>
                    <a:pt x="2277" y="1030"/>
                  </a:lnTo>
                  <a:lnTo>
                    <a:pt x="2281" y="1035"/>
                  </a:lnTo>
                  <a:lnTo>
                    <a:pt x="2281" y="1039"/>
                  </a:lnTo>
                  <a:lnTo>
                    <a:pt x="2286" y="1033"/>
                  </a:lnTo>
                  <a:lnTo>
                    <a:pt x="2302" y="1037"/>
                  </a:lnTo>
                  <a:lnTo>
                    <a:pt x="2304" y="1043"/>
                  </a:lnTo>
                  <a:lnTo>
                    <a:pt x="2297" y="1047"/>
                  </a:lnTo>
                  <a:lnTo>
                    <a:pt x="2294" y="1053"/>
                  </a:lnTo>
                  <a:lnTo>
                    <a:pt x="2299" y="1054"/>
                  </a:lnTo>
                  <a:lnTo>
                    <a:pt x="2302" y="1047"/>
                  </a:lnTo>
                  <a:lnTo>
                    <a:pt x="2309" y="1043"/>
                  </a:lnTo>
                  <a:lnTo>
                    <a:pt x="2318" y="1039"/>
                  </a:lnTo>
                  <a:lnTo>
                    <a:pt x="2325" y="1043"/>
                  </a:lnTo>
                  <a:lnTo>
                    <a:pt x="2328" y="1050"/>
                  </a:lnTo>
                  <a:lnTo>
                    <a:pt x="2338" y="1059"/>
                  </a:lnTo>
                  <a:lnTo>
                    <a:pt x="2350" y="1062"/>
                  </a:lnTo>
                  <a:lnTo>
                    <a:pt x="2352" y="1066"/>
                  </a:lnTo>
                  <a:lnTo>
                    <a:pt x="2359" y="1064"/>
                  </a:lnTo>
                  <a:lnTo>
                    <a:pt x="2361" y="1067"/>
                  </a:lnTo>
                  <a:lnTo>
                    <a:pt x="2360" y="1072"/>
                  </a:lnTo>
                  <a:lnTo>
                    <a:pt x="2368" y="1081"/>
                  </a:lnTo>
                  <a:lnTo>
                    <a:pt x="2373" y="1105"/>
                  </a:lnTo>
                  <a:lnTo>
                    <a:pt x="2372" y="1115"/>
                  </a:lnTo>
                  <a:lnTo>
                    <a:pt x="2370" y="1120"/>
                  </a:lnTo>
                  <a:lnTo>
                    <a:pt x="2366" y="1125"/>
                  </a:lnTo>
                  <a:lnTo>
                    <a:pt x="2346" y="1125"/>
                  </a:lnTo>
                  <a:lnTo>
                    <a:pt x="2340" y="1132"/>
                  </a:lnTo>
                  <a:lnTo>
                    <a:pt x="2334" y="1135"/>
                  </a:lnTo>
                  <a:lnTo>
                    <a:pt x="2304" y="1134"/>
                  </a:lnTo>
                  <a:lnTo>
                    <a:pt x="2297" y="1136"/>
                  </a:lnTo>
                  <a:lnTo>
                    <a:pt x="2287" y="1133"/>
                  </a:lnTo>
                  <a:lnTo>
                    <a:pt x="2284" y="1139"/>
                  </a:lnTo>
                  <a:lnTo>
                    <a:pt x="2291" y="1152"/>
                  </a:lnTo>
                  <a:lnTo>
                    <a:pt x="2306" y="1151"/>
                  </a:lnTo>
                  <a:lnTo>
                    <a:pt x="2308" y="1157"/>
                  </a:lnTo>
                  <a:lnTo>
                    <a:pt x="2297" y="1160"/>
                  </a:lnTo>
                  <a:lnTo>
                    <a:pt x="2289" y="1157"/>
                  </a:lnTo>
                  <a:lnTo>
                    <a:pt x="2280" y="1158"/>
                  </a:lnTo>
                  <a:lnTo>
                    <a:pt x="2275" y="1185"/>
                  </a:lnTo>
                  <a:lnTo>
                    <a:pt x="2280" y="1210"/>
                  </a:lnTo>
                  <a:lnTo>
                    <a:pt x="2266" y="1194"/>
                  </a:lnTo>
                  <a:lnTo>
                    <a:pt x="2261" y="1196"/>
                  </a:lnTo>
                  <a:lnTo>
                    <a:pt x="2261" y="1203"/>
                  </a:lnTo>
                  <a:lnTo>
                    <a:pt x="2253" y="1208"/>
                  </a:lnTo>
                  <a:lnTo>
                    <a:pt x="2254" y="1213"/>
                  </a:lnTo>
                  <a:lnTo>
                    <a:pt x="2250" y="1221"/>
                  </a:lnTo>
                  <a:lnTo>
                    <a:pt x="2250" y="1224"/>
                  </a:lnTo>
                  <a:lnTo>
                    <a:pt x="2236" y="1224"/>
                  </a:lnTo>
                  <a:lnTo>
                    <a:pt x="2239" y="1233"/>
                  </a:lnTo>
                  <a:lnTo>
                    <a:pt x="2244" y="1238"/>
                  </a:lnTo>
                  <a:lnTo>
                    <a:pt x="2235" y="1254"/>
                  </a:lnTo>
                  <a:lnTo>
                    <a:pt x="2211" y="1274"/>
                  </a:lnTo>
                  <a:lnTo>
                    <a:pt x="2189" y="1275"/>
                  </a:lnTo>
                  <a:lnTo>
                    <a:pt x="2185" y="1279"/>
                  </a:lnTo>
                  <a:lnTo>
                    <a:pt x="2204" y="1293"/>
                  </a:lnTo>
                  <a:lnTo>
                    <a:pt x="2200" y="1320"/>
                  </a:lnTo>
                  <a:lnTo>
                    <a:pt x="2198" y="1326"/>
                  </a:lnTo>
                  <a:lnTo>
                    <a:pt x="2189" y="1329"/>
                  </a:lnTo>
                  <a:lnTo>
                    <a:pt x="2189" y="1351"/>
                  </a:lnTo>
                  <a:lnTo>
                    <a:pt x="2186" y="1360"/>
                  </a:lnTo>
                  <a:lnTo>
                    <a:pt x="2180" y="1361"/>
                  </a:lnTo>
                  <a:lnTo>
                    <a:pt x="2178" y="1365"/>
                  </a:lnTo>
                  <a:lnTo>
                    <a:pt x="2176" y="1485"/>
                  </a:lnTo>
                  <a:lnTo>
                    <a:pt x="2167" y="1500"/>
                  </a:lnTo>
                  <a:lnTo>
                    <a:pt x="2175" y="1502"/>
                  </a:lnTo>
                  <a:lnTo>
                    <a:pt x="2184" y="1521"/>
                  </a:lnTo>
                  <a:lnTo>
                    <a:pt x="2189" y="1525"/>
                  </a:lnTo>
                  <a:lnTo>
                    <a:pt x="2191" y="1525"/>
                  </a:lnTo>
                  <a:lnTo>
                    <a:pt x="2196" y="1522"/>
                  </a:lnTo>
                  <a:lnTo>
                    <a:pt x="2198" y="1547"/>
                  </a:lnTo>
                  <a:lnTo>
                    <a:pt x="2201" y="1543"/>
                  </a:lnTo>
                  <a:lnTo>
                    <a:pt x="2201" y="1524"/>
                  </a:lnTo>
                  <a:lnTo>
                    <a:pt x="2204" y="1523"/>
                  </a:lnTo>
                  <a:lnTo>
                    <a:pt x="2228" y="1522"/>
                  </a:lnTo>
                  <a:lnTo>
                    <a:pt x="2233" y="1525"/>
                  </a:lnTo>
                  <a:lnTo>
                    <a:pt x="2239" y="1525"/>
                  </a:lnTo>
                  <a:lnTo>
                    <a:pt x="2244" y="1523"/>
                  </a:lnTo>
                  <a:lnTo>
                    <a:pt x="2250" y="1528"/>
                  </a:lnTo>
                  <a:lnTo>
                    <a:pt x="2253" y="1533"/>
                  </a:lnTo>
                  <a:lnTo>
                    <a:pt x="2256" y="1556"/>
                  </a:lnTo>
                  <a:lnTo>
                    <a:pt x="2271" y="1593"/>
                  </a:lnTo>
                  <a:lnTo>
                    <a:pt x="2272" y="1624"/>
                  </a:lnTo>
                  <a:lnTo>
                    <a:pt x="2284" y="1639"/>
                  </a:lnTo>
                  <a:lnTo>
                    <a:pt x="2284" y="1669"/>
                  </a:lnTo>
                  <a:lnTo>
                    <a:pt x="2281" y="1677"/>
                  </a:lnTo>
                  <a:lnTo>
                    <a:pt x="2270" y="1686"/>
                  </a:lnTo>
                  <a:lnTo>
                    <a:pt x="2271" y="1689"/>
                  </a:lnTo>
                  <a:lnTo>
                    <a:pt x="2288" y="1679"/>
                  </a:lnTo>
                  <a:lnTo>
                    <a:pt x="2289" y="1686"/>
                  </a:lnTo>
                  <a:lnTo>
                    <a:pt x="2291" y="1686"/>
                  </a:lnTo>
                  <a:lnTo>
                    <a:pt x="2346" y="1656"/>
                  </a:lnTo>
                  <a:lnTo>
                    <a:pt x="2366" y="1662"/>
                  </a:lnTo>
                  <a:lnTo>
                    <a:pt x="2381" y="1673"/>
                  </a:lnTo>
                  <a:lnTo>
                    <a:pt x="2386" y="1681"/>
                  </a:lnTo>
                  <a:lnTo>
                    <a:pt x="2422" y="1697"/>
                  </a:lnTo>
                  <a:lnTo>
                    <a:pt x="2440" y="1698"/>
                  </a:lnTo>
                  <a:lnTo>
                    <a:pt x="2488" y="1727"/>
                  </a:lnTo>
                  <a:lnTo>
                    <a:pt x="2510" y="1759"/>
                  </a:lnTo>
                  <a:lnTo>
                    <a:pt x="2510" y="1766"/>
                  </a:lnTo>
                  <a:lnTo>
                    <a:pt x="2514" y="1769"/>
                  </a:lnTo>
                  <a:lnTo>
                    <a:pt x="2518" y="1767"/>
                  </a:lnTo>
                  <a:lnTo>
                    <a:pt x="2523" y="1769"/>
                  </a:lnTo>
                  <a:lnTo>
                    <a:pt x="2527" y="1772"/>
                  </a:lnTo>
                  <a:lnTo>
                    <a:pt x="2532" y="1774"/>
                  </a:lnTo>
                  <a:lnTo>
                    <a:pt x="2539" y="1772"/>
                  </a:lnTo>
                  <a:lnTo>
                    <a:pt x="2546" y="1774"/>
                  </a:lnTo>
                  <a:lnTo>
                    <a:pt x="2556" y="1783"/>
                  </a:lnTo>
                  <a:lnTo>
                    <a:pt x="2592" y="1794"/>
                  </a:lnTo>
                  <a:lnTo>
                    <a:pt x="2603" y="1802"/>
                  </a:lnTo>
                  <a:lnTo>
                    <a:pt x="2605" y="1808"/>
                  </a:lnTo>
                  <a:lnTo>
                    <a:pt x="2619" y="1816"/>
                  </a:lnTo>
                  <a:lnTo>
                    <a:pt x="2620" y="1823"/>
                  </a:lnTo>
                  <a:lnTo>
                    <a:pt x="2604" y="1862"/>
                  </a:lnTo>
                  <a:lnTo>
                    <a:pt x="2623" y="1826"/>
                  </a:lnTo>
                  <a:lnTo>
                    <a:pt x="2718" y="1830"/>
                  </a:lnTo>
                  <a:lnTo>
                    <a:pt x="2723" y="1827"/>
                  </a:lnTo>
                  <a:lnTo>
                    <a:pt x="2732" y="1828"/>
                  </a:lnTo>
                  <a:lnTo>
                    <a:pt x="2734" y="1836"/>
                  </a:lnTo>
                  <a:lnTo>
                    <a:pt x="2741" y="1833"/>
                  </a:lnTo>
                  <a:lnTo>
                    <a:pt x="2749" y="1837"/>
                  </a:lnTo>
                  <a:lnTo>
                    <a:pt x="2756" y="1841"/>
                  </a:lnTo>
                  <a:lnTo>
                    <a:pt x="2761" y="1838"/>
                  </a:lnTo>
                  <a:lnTo>
                    <a:pt x="2765" y="1859"/>
                  </a:lnTo>
                  <a:lnTo>
                    <a:pt x="2759" y="1919"/>
                  </a:lnTo>
                  <a:lnTo>
                    <a:pt x="2765" y="1938"/>
                  </a:lnTo>
                  <a:lnTo>
                    <a:pt x="2768" y="1986"/>
                  </a:lnTo>
                  <a:lnTo>
                    <a:pt x="2764" y="1994"/>
                  </a:lnTo>
                  <a:lnTo>
                    <a:pt x="2763" y="2010"/>
                  </a:lnTo>
                  <a:lnTo>
                    <a:pt x="2766" y="2017"/>
                  </a:lnTo>
                  <a:lnTo>
                    <a:pt x="2771" y="2019"/>
                  </a:lnTo>
                  <a:lnTo>
                    <a:pt x="2773" y="2025"/>
                  </a:lnTo>
                  <a:lnTo>
                    <a:pt x="2780" y="2034"/>
                  </a:lnTo>
                  <a:lnTo>
                    <a:pt x="2786" y="2038"/>
                  </a:lnTo>
                  <a:lnTo>
                    <a:pt x="2794" y="2044"/>
                  </a:lnTo>
                  <a:lnTo>
                    <a:pt x="2804" y="2063"/>
                  </a:lnTo>
                  <a:lnTo>
                    <a:pt x="2804" y="2065"/>
                  </a:lnTo>
                  <a:lnTo>
                    <a:pt x="2793" y="2067"/>
                  </a:lnTo>
                  <a:lnTo>
                    <a:pt x="2772" y="2080"/>
                  </a:lnTo>
                  <a:lnTo>
                    <a:pt x="2772" y="2082"/>
                  </a:lnTo>
                  <a:lnTo>
                    <a:pt x="2800" y="2074"/>
                  </a:lnTo>
                  <a:lnTo>
                    <a:pt x="2809" y="2075"/>
                  </a:lnTo>
                  <a:lnTo>
                    <a:pt x="2839" y="2104"/>
                  </a:lnTo>
                  <a:lnTo>
                    <a:pt x="2847" y="2127"/>
                  </a:lnTo>
                  <a:lnTo>
                    <a:pt x="2844" y="2135"/>
                  </a:lnTo>
                  <a:lnTo>
                    <a:pt x="2824" y="2158"/>
                  </a:lnTo>
                  <a:lnTo>
                    <a:pt x="2849" y="2137"/>
                  </a:lnTo>
                  <a:lnTo>
                    <a:pt x="2853" y="2137"/>
                  </a:lnTo>
                  <a:lnTo>
                    <a:pt x="2864" y="2146"/>
                  </a:lnTo>
                  <a:lnTo>
                    <a:pt x="2871" y="2146"/>
                  </a:lnTo>
                  <a:lnTo>
                    <a:pt x="2883" y="2157"/>
                  </a:lnTo>
                  <a:lnTo>
                    <a:pt x="2887" y="2155"/>
                  </a:lnTo>
                  <a:lnTo>
                    <a:pt x="2884" y="2131"/>
                  </a:lnTo>
                  <a:lnTo>
                    <a:pt x="2886" y="2126"/>
                  </a:lnTo>
                  <a:lnTo>
                    <a:pt x="2894" y="2126"/>
                  </a:lnTo>
                  <a:lnTo>
                    <a:pt x="2894" y="2115"/>
                  </a:lnTo>
                  <a:lnTo>
                    <a:pt x="2901" y="2113"/>
                  </a:lnTo>
                  <a:lnTo>
                    <a:pt x="2906" y="2113"/>
                  </a:lnTo>
                  <a:lnTo>
                    <a:pt x="2906" y="2118"/>
                  </a:lnTo>
                  <a:lnTo>
                    <a:pt x="2918" y="2125"/>
                  </a:lnTo>
                  <a:lnTo>
                    <a:pt x="2920" y="2142"/>
                  </a:lnTo>
                  <a:lnTo>
                    <a:pt x="2925" y="2140"/>
                  </a:lnTo>
                  <a:lnTo>
                    <a:pt x="2932" y="2136"/>
                  </a:lnTo>
                  <a:lnTo>
                    <a:pt x="2932" y="2130"/>
                  </a:lnTo>
                  <a:lnTo>
                    <a:pt x="2935" y="2127"/>
                  </a:lnTo>
                  <a:lnTo>
                    <a:pt x="2936" y="2122"/>
                  </a:lnTo>
                  <a:lnTo>
                    <a:pt x="2930" y="2119"/>
                  </a:lnTo>
                  <a:lnTo>
                    <a:pt x="2919" y="2104"/>
                  </a:lnTo>
                  <a:lnTo>
                    <a:pt x="2918" y="2098"/>
                  </a:lnTo>
                  <a:lnTo>
                    <a:pt x="2929" y="2096"/>
                  </a:lnTo>
                  <a:lnTo>
                    <a:pt x="2930" y="2092"/>
                  </a:lnTo>
                  <a:lnTo>
                    <a:pt x="2936" y="2088"/>
                  </a:lnTo>
                  <a:lnTo>
                    <a:pt x="2943" y="2073"/>
                  </a:lnTo>
                  <a:lnTo>
                    <a:pt x="2949" y="2069"/>
                  </a:lnTo>
                  <a:lnTo>
                    <a:pt x="2965" y="2070"/>
                  </a:lnTo>
                  <a:lnTo>
                    <a:pt x="2970" y="2067"/>
                  </a:lnTo>
                  <a:lnTo>
                    <a:pt x="2970" y="2065"/>
                  </a:lnTo>
                  <a:lnTo>
                    <a:pt x="2957" y="2067"/>
                  </a:lnTo>
                  <a:lnTo>
                    <a:pt x="2950" y="2066"/>
                  </a:lnTo>
                  <a:lnTo>
                    <a:pt x="2943" y="2061"/>
                  </a:lnTo>
                  <a:lnTo>
                    <a:pt x="2939" y="2049"/>
                  </a:lnTo>
                  <a:lnTo>
                    <a:pt x="2934" y="2047"/>
                  </a:lnTo>
                  <a:lnTo>
                    <a:pt x="2929" y="2031"/>
                  </a:lnTo>
                  <a:lnTo>
                    <a:pt x="2931" y="2027"/>
                  </a:lnTo>
                  <a:lnTo>
                    <a:pt x="2932" y="2023"/>
                  </a:lnTo>
                  <a:lnTo>
                    <a:pt x="2929" y="2020"/>
                  </a:lnTo>
                  <a:lnTo>
                    <a:pt x="2923" y="1944"/>
                  </a:lnTo>
                  <a:lnTo>
                    <a:pt x="2897" y="1889"/>
                  </a:lnTo>
                  <a:lnTo>
                    <a:pt x="2886" y="1884"/>
                  </a:lnTo>
                  <a:lnTo>
                    <a:pt x="2995" y="1806"/>
                  </a:lnTo>
                  <a:lnTo>
                    <a:pt x="2984" y="1814"/>
                  </a:lnTo>
                  <a:lnTo>
                    <a:pt x="3025" y="1749"/>
                  </a:lnTo>
                  <a:lnTo>
                    <a:pt x="3032" y="1750"/>
                  </a:lnTo>
                  <a:lnTo>
                    <a:pt x="3040" y="1756"/>
                  </a:lnTo>
                  <a:lnTo>
                    <a:pt x="3048" y="1752"/>
                  </a:lnTo>
                  <a:lnTo>
                    <a:pt x="3052" y="1744"/>
                  </a:lnTo>
                  <a:lnTo>
                    <a:pt x="3046" y="1743"/>
                  </a:lnTo>
                  <a:lnTo>
                    <a:pt x="3042" y="1723"/>
                  </a:lnTo>
                  <a:lnTo>
                    <a:pt x="3039" y="1718"/>
                  </a:lnTo>
                  <a:lnTo>
                    <a:pt x="3028" y="1742"/>
                  </a:lnTo>
                  <a:lnTo>
                    <a:pt x="3025" y="1740"/>
                  </a:lnTo>
                  <a:lnTo>
                    <a:pt x="3020" y="1682"/>
                  </a:lnTo>
                  <a:lnTo>
                    <a:pt x="3017" y="1678"/>
                  </a:lnTo>
                  <a:lnTo>
                    <a:pt x="2989" y="1567"/>
                  </a:lnTo>
                  <a:lnTo>
                    <a:pt x="2980" y="1568"/>
                  </a:lnTo>
                  <a:lnTo>
                    <a:pt x="2931" y="1526"/>
                  </a:lnTo>
                  <a:lnTo>
                    <a:pt x="2929" y="1521"/>
                  </a:lnTo>
                  <a:lnTo>
                    <a:pt x="2932" y="1518"/>
                  </a:lnTo>
                  <a:lnTo>
                    <a:pt x="2929" y="1503"/>
                  </a:lnTo>
                  <a:lnTo>
                    <a:pt x="2930" y="1495"/>
                  </a:lnTo>
                  <a:lnTo>
                    <a:pt x="2935" y="1493"/>
                  </a:lnTo>
                  <a:lnTo>
                    <a:pt x="2947" y="1486"/>
                  </a:lnTo>
                  <a:lnTo>
                    <a:pt x="2962" y="1486"/>
                  </a:lnTo>
                  <a:lnTo>
                    <a:pt x="2966" y="1480"/>
                  </a:lnTo>
                  <a:lnTo>
                    <a:pt x="2979" y="1478"/>
                  </a:lnTo>
                  <a:lnTo>
                    <a:pt x="2979" y="1468"/>
                  </a:lnTo>
                  <a:lnTo>
                    <a:pt x="2974" y="1465"/>
                  </a:lnTo>
                  <a:lnTo>
                    <a:pt x="2974" y="1455"/>
                  </a:lnTo>
                  <a:lnTo>
                    <a:pt x="2978" y="1444"/>
                  </a:lnTo>
                  <a:lnTo>
                    <a:pt x="2990" y="1449"/>
                  </a:lnTo>
                  <a:lnTo>
                    <a:pt x="2993" y="1452"/>
                  </a:lnTo>
                  <a:lnTo>
                    <a:pt x="3010" y="1449"/>
                  </a:lnTo>
                  <a:lnTo>
                    <a:pt x="2997" y="1444"/>
                  </a:lnTo>
                  <a:lnTo>
                    <a:pt x="2993" y="1439"/>
                  </a:lnTo>
                  <a:lnTo>
                    <a:pt x="2995" y="1424"/>
                  </a:lnTo>
                  <a:lnTo>
                    <a:pt x="2999" y="1424"/>
                  </a:lnTo>
                  <a:lnTo>
                    <a:pt x="3005" y="1412"/>
                  </a:lnTo>
                  <a:lnTo>
                    <a:pt x="2999" y="1415"/>
                  </a:lnTo>
                  <a:lnTo>
                    <a:pt x="2979" y="1413"/>
                  </a:lnTo>
                  <a:lnTo>
                    <a:pt x="2979" y="1404"/>
                  </a:lnTo>
                  <a:lnTo>
                    <a:pt x="2984" y="1406"/>
                  </a:lnTo>
                  <a:lnTo>
                    <a:pt x="2989" y="1403"/>
                  </a:lnTo>
                  <a:lnTo>
                    <a:pt x="2990" y="1396"/>
                  </a:lnTo>
                  <a:lnTo>
                    <a:pt x="2985" y="1387"/>
                  </a:lnTo>
                  <a:lnTo>
                    <a:pt x="2984" y="1387"/>
                  </a:lnTo>
                  <a:lnTo>
                    <a:pt x="2976" y="1371"/>
                  </a:lnTo>
                  <a:lnTo>
                    <a:pt x="2980" y="1354"/>
                  </a:lnTo>
                  <a:lnTo>
                    <a:pt x="2975" y="1353"/>
                  </a:lnTo>
                  <a:lnTo>
                    <a:pt x="2974" y="1347"/>
                  </a:lnTo>
                  <a:lnTo>
                    <a:pt x="2990" y="1342"/>
                  </a:lnTo>
                  <a:lnTo>
                    <a:pt x="2990" y="1341"/>
                  </a:lnTo>
                  <a:lnTo>
                    <a:pt x="2982" y="1341"/>
                  </a:lnTo>
                  <a:lnTo>
                    <a:pt x="2977" y="1336"/>
                  </a:lnTo>
                  <a:lnTo>
                    <a:pt x="2970" y="1341"/>
                  </a:lnTo>
                  <a:lnTo>
                    <a:pt x="2964" y="1338"/>
                  </a:lnTo>
                  <a:lnTo>
                    <a:pt x="2958" y="1331"/>
                  </a:lnTo>
                  <a:lnTo>
                    <a:pt x="2958" y="1321"/>
                  </a:lnTo>
                  <a:lnTo>
                    <a:pt x="2967" y="1308"/>
                  </a:lnTo>
                  <a:lnTo>
                    <a:pt x="2971" y="1293"/>
                  </a:lnTo>
                  <a:lnTo>
                    <a:pt x="2976" y="1288"/>
                  </a:lnTo>
                  <a:lnTo>
                    <a:pt x="2976" y="1277"/>
                  </a:lnTo>
                  <a:lnTo>
                    <a:pt x="2979" y="1275"/>
                  </a:lnTo>
                  <a:lnTo>
                    <a:pt x="2984" y="1268"/>
                  </a:lnTo>
                  <a:lnTo>
                    <a:pt x="2984" y="1260"/>
                  </a:lnTo>
                  <a:lnTo>
                    <a:pt x="2990" y="1258"/>
                  </a:lnTo>
                  <a:lnTo>
                    <a:pt x="2992" y="1242"/>
                  </a:lnTo>
                  <a:lnTo>
                    <a:pt x="2988" y="1248"/>
                  </a:lnTo>
                  <a:lnTo>
                    <a:pt x="2980" y="1251"/>
                  </a:lnTo>
                  <a:lnTo>
                    <a:pt x="2975" y="1246"/>
                  </a:lnTo>
                  <a:lnTo>
                    <a:pt x="2969" y="1245"/>
                  </a:lnTo>
                  <a:lnTo>
                    <a:pt x="2961" y="1237"/>
                  </a:lnTo>
                  <a:lnTo>
                    <a:pt x="2959" y="1226"/>
                  </a:lnTo>
                  <a:lnTo>
                    <a:pt x="2955" y="1219"/>
                  </a:lnTo>
                  <a:lnTo>
                    <a:pt x="2955" y="1195"/>
                  </a:lnTo>
                  <a:lnTo>
                    <a:pt x="2956" y="1191"/>
                  </a:lnTo>
                  <a:lnTo>
                    <a:pt x="2965" y="1185"/>
                  </a:lnTo>
                  <a:lnTo>
                    <a:pt x="2983" y="1159"/>
                  </a:lnTo>
                  <a:lnTo>
                    <a:pt x="2988" y="1157"/>
                  </a:lnTo>
                  <a:lnTo>
                    <a:pt x="2988" y="1163"/>
                  </a:lnTo>
                  <a:lnTo>
                    <a:pt x="3019" y="1163"/>
                  </a:lnTo>
                  <a:lnTo>
                    <a:pt x="3045" y="1170"/>
                  </a:lnTo>
                  <a:lnTo>
                    <a:pt x="3049" y="1174"/>
                  </a:lnTo>
                  <a:lnTo>
                    <a:pt x="3050" y="1176"/>
                  </a:lnTo>
                  <a:lnTo>
                    <a:pt x="3058" y="1179"/>
                  </a:lnTo>
                  <a:lnTo>
                    <a:pt x="3073" y="1181"/>
                  </a:lnTo>
                  <a:lnTo>
                    <a:pt x="3079" y="1185"/>
                  </a:lnTo>
                  <a:lnTo>
                    <a:pt x="3076" y="1192"/>
                  </a:lnTo>
                  <a:lnTo>
                    <a:pt x="3078" y="1194"/>
                  </a:lnTo>
                  <a:lnTo>
                    <a:pt x="3087" y="1188"/>
                  </a:lnTo>
                  <a:lnTo>
                    <a:pt x="3100" y="1187"/>
                  </a:lnTo>
                  <a:lnTo>
                    <a:pt x="3105" y="1193"/>
                  </a:lnTo>
                  <a:lnTo>
                    <a:pt x="3102" y="1200"/>
                  </a:lnTo>
                  <a:lnTo>
                    <a:pt x="3118" y="1198"/>
                  </a:lnTo>
                  <a:lnTo>
                    <a:pt x="3117" y="1194"/>
                  </a:lnTo>
                  <a:lnTo>
                    <a:pt x="3122" y="1189"/>
                  </a:lnTo>
                  <a:lnTo>
                    <a:pt x="3150" y="1178"/>
                  </a:lnTo>
                  <a:lnTo>
                    <a:pt x="3161" y="1169"/>
                  </a:lnTo>
                  <a:lnTo>
                    <a:pt x="3189" y="1184"/>
                  </a:lnTo>
                  <a:lnTo>
                    <a:pt x="3197" y="1194"/>
                  </a:lnTo>
                  <a:lnTo>
                    <a:pt x="3210" y="1200"/>
                  </a:lnTo>
                  <a:lnTo>
                    <a:pt x="3218" y="1201"/>
                  </a:lnTo>
                  <a:lnTo>
                    <a:pt x="3220" y="1205"/>
                  </a:lnTo>
                  <a:lnTo>
                    <a:pt x="3221" y="1212"/>
                  </a:lnTo>
                  <a:lnTo>
                    <a:pt x="3211" y="1234"/>
                  </a:lnTo>
                  <a:lnTo>
                    <a:pt x="3214" y="1232"/>
                  </a:lnTo>
                  <a:lnTo>
                    <a:pt x="3220" y="1234"/>
                  </a:lnTo>
                  <a:lnTo>
                    <a:pt x="3222" y="1230"/>
                  </a:lnTo>
                  <a:lnTo>
                    <a:pt x="3222" y="1221"/>
                  </a:lnTo>
                  <a:lnTo>
                    <a:pt x="3228" y="1221"/>
                  </a:lnTo>
                  <a:lnTo>
                    <a:pt x="3235" y="1224"/>
                  </a:lnTo>
                  <a:lnTo>
                    <a:pt x="3235" y="1237"/>
                  </a:lnTo>
                  <a:lnTo>
                    <a:pt x="3241" y="1244"/>
                  </a:lnTo>
                  <a:lnTo>
                    <a:pt x="3243" y="1249"/>
                  </a:lnTo>
                  <a:lnTo>
                    <a:pt x="3236" y="1255"/>
                  </a:lnTo>
                  <a:lnTo>
                    <a:pt x="3238" y="1261"/>
                  </a:lnTo>
                  <a:lnTo>
                    <a:pt x="3246" y="1258"/>
                  </a:lnTo>
                  <a:lnTo>
                    <a:pt x="3249" y="1251"/>
                  </a:lnTo>
                  <a:lnTo>
                    <a:pt x="3255" y="1250"/>
                  </a:lnTo>
                  <a:lnTo>
                    <a:pt x="3263" y="1251"/>
                  </a:lnTo>
                  <a:lnTo>
                    <a:pt x="3268" y="1257"/>
                  </a:lnTo>
                  <a:lnTo>
                    <a:pt x="3265" y="1264"/>
                  </a:lnTo>
                  <a:lnTo>
                    <a:pt x="3259" y="1265"/>
                  </a:lnTo>
                  <a:lnTo>
                    <a:pt x="3254" y="1271"/>
                  </a:lnTo>
                  <a:lnTo>
                    <a:pt x="3254" y="1279"/>
                  </a:lnTo>
                  <a:lnTo>
                    <a:pt x="3261" y="1289"/>
                  </a:lnTo>
                  <a:lnTo>
                    <a:pt x="3269" y="1291"/>
                  </a:lnTo>
                  <a:lnTo>
                    <a:pt x="3267" y="1297"/>
                  </a:lnTo>
                  <a:lnTo>
                    <a:pt x="3267" y="1300"/>
                  </a:lnTo>
                  <a:lnTo>
                    <a:pt x="3283" y="1297"/>
                  </a:lnTo>
                  <a:lnTo>
                    <a:pt x="3291" y="1299"/>
                  </a:lnTo>
                  <a:lnTo>
                    <a:pt x="3294" y="1308"/>
                  </a:lnTo>
                  <a:lnTo>
                    <a:pt x="3299" y="1315"/>
                  </a:lnTo>
                  <a:lnTo>
                    <a:pt x="3304" y="1309"/>
                  </a:lnTo>
                  <a:lnTo>
                    <a:pt x="3318" y="1313"/>
                  </a:lnTo>
                  <a:lnTo>
                    <a:pt x="3328" y="1308"/>
                  </a:lnTo>
                  <a:lnTo>
                    <a:pt x="3333" y="1313"/>
                  </a:lnTo>
                  <a:lnTo>
                    <a:pt x="3334" y="1319"/>
                  </a:lnTo>
                  <a:lnTo>
                    <a:pt x="3334" y="1326"/>
                  </a:lnTo>
                  <a:lnTo>
                    <a:pt x="3338" y="1327"/>
                  </a:lnTo>
                  <a:lnTo>
                    <a:pt x="3355" y="1318"/>
                  </a:lnTo>
                  <a:lnTo>
                    <a:pt x="3354" y="1312"/>
                  </a:lnTo>
                  <a:lnTo>
                    <a:pt x="3360" y="1309"/>
                  </a:lnTo>
                  <a:lnTo>
                    <a:pt x="3370" y="1324"/>
                  </a:lnTo>
                  <a:lnTo>
                    <a:pt x="3371" y="1329"/>
                  </a:lnTo>
                  <a:lnTo>
                    <a:pt x="3370" y="1333"/>
                  </a:lnTo>
                  <a:lnTo>
                    <a:pt x="3358" y="1345"/>
                  </a:lnTo>
                  <a:lnTo>
                    <a:pt x="3356" y="1360"/>
                  </a:lnTo>
                  <a:lnTo>
                    <a:pt x="3358" y="1367"/>
                  </a:lnTo>
                  <a:lnTo>
                    <a:pt x="3357" y="1372"/>
                  </a:lnTo>
                  <a:lnTo>
                    <a:pt x="3361" y="1373"/>
                  </a:lnTo>
                  <a:lnTo>
                    <a:pt x="3363" y="1387"/>
                  </a:lnTo>
                  <a:lnTo>
                    <a:pt x="3371" y="1402"/>
                  </a:lnTo>
                  <a:lnTo>
                    <a:pt x="3359" y="1403"/>
                  </a:lnTo>
                  <a:lnTo>
                    <a:pt x="3358" y="1406"/>
                  </a:lnTo>
                  <a:lnTo>
                    <a:pt x="3355" y="1409"/>
                  </a:lnTo>
                  <a:lnTo>
                    <a:pt x="3307" y="1406"/>
                  </a:lnTo>
                  <a:lnTo>
                    <a:pt x="3298" y="1401"/>
                  </a:lnTo>
                  <a:lnTo>
                    <a:pt x="3289" y="1402"/>
                  </a:lnTo>
                  <a:lnTo>
                    <a:pt x="3284" y="1405"/>
                  </a:lnTo>
                  <a:lnTo>
                    <a:pt x="3301" y="1407"/>
                  </a:lnTo>
                  <a:lnTo>
                    <a:pt x="3317" y="1417"/>
                  </a:lnTo>
                  <a:lnTo>
                    <a:pt x="3347" y="1416"/>
                  </a:lnTo>
                  <a:lnTo>
                    <a:pt x="3358" y="1420"/>
                  </a:lnTo>
                  <a:lnTo>
                    <a:pt x="3369" y="1428"/>
                  </a:lnTo>
                  <a:lnTo>
                    <a:pt x="3371" y="1437"/>
                  </a:lnTo>
                  <a:lnTo>
                    <a:pt x="3369" y="1440"/>
                  </a:lnTo>
                  <a:lnTo>
                    <a:pt x="3371" y="1444"/>
                  </a:lnTo>
                  <a:lnTo>
                    <a:pt x="3359" y="1471"/>
                  </a:lnTo>
                  <a:lnTo>
                    <a:pt x="3361" y="1474"/>
                  </a:lnTo>
                  <a:lnTo>
                    <a:pt x="3375" y="1471"/>
                  </a:lnTo>
                  <a:lnTo>
                    <a:pt x="3380" y="1474"/>
                  </a:lnTo>
                  <a:lnTo>
                    <a:pt x="3378" y="1478"/>
                  </a:lnTo>
                  <a:lnTo>
                    <a:pt x="3367" y="1486"/>
                  </a:lnTo>
                  <a:lnTo>
                    <a:pt x="3369" y="1491"/>
                  </a:lnTo>
                  <a:lnTo>
                    <a:pt x="3377" y="1491"/>
                  </a:lnTo>
                  <a:lnTo>
                    <a:pt x="3380" y="1496"/>
                  </a:lnTo>
                  <a:lnTo>
                    <a:pt x="3380" y="1502"/>
                  </a:lnTo>
                  <a:lnTo>
                    <a:pt x="3378" y="1504"/>
                  </a:lnTo>
                  <a:lnTo>
                    <a:pt x="3374" y="1503"/>
                  </a:lnTo>
                  <a:lnTo>
                    <a:pt x="3374" y="1501"/>
                  </a:lnTo>
                  <a:lnTo>
                    <a:pt x="3358" y="1516"/>
                  </a:lnTo>
                  <a:lnTo>
                    <a:pt x="3356" y="1507"/>
                  </a:lnTo>
                  <a:lnTo>
                    <a:pt x="3352" y="1503"/>
                  </a:lnTo>
                  <a:lnTo>
                    <a:pt x="3342" y="1503"/>
                  </a:lnTo>
                  <a:lnTo>
                    <a:pt x="3348" y="1514"/>
                  </a:lnTo>
                  <a:lnTo>
                    <a:pt x="3347" y="1520"/>
                  </a:lnTo>
                  <a:lnTo>
                    <a:pt x="3330" y="1523"/>
                  </a:lnTo>
                  <a:lnTo>
                    <a:pt x="3335" y="1527"/>
                  </a:lnTo>
                  <a:lnTo>
                    <a:pt x="3348" y="1528"/>
                  </a:lnTo>
                  <a:lnTo>
                    <a:pt x="3354" y="1535"/>
                  </a:lnTo>
                  <a:lnTo>
                    <a:pt x="3375" y="1515"/>
                  </a:lnTo>
                  <a:lnTo>
                    <a:pt x="3408" y="1511"/>
                  </a:lnTo>
                  <a:lnTo>
                    <a:pt x="3416" y="1514"/>
                  </a:lnTo>
                  <a:lnTo>
                    <a:pt x="3422" y="1536"/>
                  </a:lnTo>
                  <a:lnTo>
                    <a:pt x="3425" y="1540"/>
                  </a:lnTo>
                  <a:lnTo>
                    <a:pt x="3427" y="1553"/>
                  </a:lnTo>
                  <a:lnTo>
                    <a:pt x="3423" y="1578"/>
                  </a:lnTo>
                  <a:lnTo>
                    <a:pt x="3377" y="1608"/>
                  </a:lnTo>
                  <a:lnTo>
                    <a:pt x="3423" y="1583"/>
                  </a:lnTo>
                  <a:lnTo>
                    <a:pt x="3434" y="1547"/>
                  </a:lnTo>
                  <a:lnTo>
                    <a:pt x="3441" y="1538"/>
                  </a:lnTo>
                  <a:lnTo>
                    <a:pt x="3441" y="1556"/>
                  </a:lnTo>
                  <a:lnTo>
                    <a:pt x="3439" y="1561"/>
                  </a:lnTo>
                  <a:lnTo>
                    <a:pt x="3447" y="1551"/>
                  </a:lnTo>
                  <a:lnTo>
                    <a:pt x="3448" y="1560"/>
                  </a:lnTo>
                  <a:lnTo>
                    <a:pt x="3447" y="1567"/>
                  </a:lnTo>
                  <a:lnTo>
                    <a:pt x="3448" y="1580"/>
                  </a:lnTo>
                  <a:lnTo>
                    <a:pt x="3450" y="1583"/>
                  </a:lnTo>
                  <a:lnTo>
                    <a:pt x="3456" y="1568"/>
                  </a:lnTo>
                  <a:lnTo>
                    <a:pt x="3482" y="1553"/>
                  </a:lnTo>
                  <a:lnTo>
                    <a:pt x="3500" y="1547"/>
                  </a:lnTo>
                  <a:lnTo>
                    <a:pt x="3512" y="1516"/>
                  </a:lnTo>
                  <a:lnTo>
                    <a:pt x="3520" y="1524"/>
                  </a:lnTo>
                  <a:lnTo>
                    <a:pt x="3530" y="1529"/>
                  </a:lnTo>
                  <a:lnTo>
                    <a:pt x="3533" y="1538"/>
                  </a:lnTo>
                  <a:lnTo>
                    <a:pt x="3529" y="1554"/>
                  </a:lnTo>
                  <a:lnTo>
                    <a:pt x="3539" y="1530"/>
                  </a:lnTo>
                  <a:lnTo>
                    <a:pt x="3524" y="1510"/>
                  </a:lnTo>
                  <a:lnTo>
                    <a:pt x="3534" y="1516"/>
                  </a:lnTo>
                  <a:lnTo>
                    <a:pt x="3538" y="1514"/>
                  </a:lnTo>
                  <a:lnTo>
                    <a:pt x="3542" y="1509"/>
                  </a:lnTo>
                  <a:lnTo>
                    <a:pt x="3539" y="1507"/>
                  </a:lnTo>
                  <a:lnTo>
                    <a:pt x="3540" y="1498"/>
                  </a:lnTo>
                  <a:lnTo>
                    <a:pt x="3548" y="1500"/>
                  </a:lnTo>
                  <a:lnTo>
                    <a:pt x="3551" y="1488"/>
                  </a:lnTo>
                  <a:lnTo>
                    <a:pt x="3546" y="1475"/>
                  </a:lnTo>
                  <a:lnTo>
                    <a:pt x="3551" y="1481"/>
                  </a:lnTo>
                  <a:lnTo>
                    <a:pt x="3555" y="1474"/>
                  </a:lnTo>
                  <a:lnTo>
                    <a:pt x="3562" y="1470"/>
                  </a:lnTo>
                  <a:lnTo>
                    <a:pt x="3562" y="1463"/>
                  </a:lnTo>
                  <a:lnTo>
                    <a:pt x="3569" y="1458"/>
                  </a:lnTo>
                  <a:lnTo>
                    <a:pt x="3552" y="1434"/>
                  </a:lnTo>
                  <a:lnTo>
                    <a:pt x="3569" y="1404"/>
                  </a:lnTo>
                  <a:lnTo>
                    <a:pt x="3575" y="1400"/>
                  </a:lnTo>
                  <a:lnTo>
                    <a:pt x="3582" y="1392"/>
                  </a:lnTo>
                  <a:lnTo>
                    <a:pt x="3582" y="1390"/>
                  </a:lnTo>
                  <a:lnTo>
                    <a:pt x="3586" y="1381"/>
                  </a:lnTo>
                  <a:lnTo>
                    <a:pt x="3593" y="1380"/>
                  </a:lnTo>
                  <a:lnTo>
                    <a:pt x="3601" y="1382"/>
                  </a:lnTo>
                  <a:lnTo>
                    <a:pt x="3604" y="1387"/>
                  </a:lnTo>
                  <a:lnTo>
                    <a:pt x="3600" y="1391"/>
                  </a:lnTo>
                  <a:lnTo>
                    <a:pt x="3607" y="1394"/>
                  </a:lnTo>
                  <a:lnTo>
                    <a:pt x="3606" y="1401"/>
                  </a:lnTo>
                  <a:lnTo>
                    <a:pt x="3608" y="1406"/>
                  </a:lnTo>
                  <a:lnTo>
                    <a:pt x="3608" y="1417"/>
                  </a:lnTo>
                  <a:lnTo>
                    <a:pt x="3604" y="1422"/>
                  </a:lnTo>
                  <a:lnTo>
                    <a:pt x="3611" y="1418"/>
                  </a:lnTo>
                  <a:lnTo>
                    <a:pt x="3616" y="1422"/>
                  </a:lnTo>
                  <a:lnTo>
                    <a:pt x="3616" y="1441"/>
                  </a:lnTo>
                  <a:lnTo>
                    <a:pt x="3625" y="1442"/>
                  </a:lnTo>
                  <a:lnTo>
                    <a:pt x="3621" y="1444"/>
                  </a:lnTo>
                  <a:lnTo>
                    <a:pt x="3621" y="1452"/>
                  </a:lnTo>
                  <a:lnTo>
                    <a:pt x="3630" y="1450"/>
                  </a:lnTo>
                  <a:lnTo>
                    <a:pt x="3639" y="1454"/>
                  </a:lnTo>
                  <a:lnTo>
                    <a:pt x="3627" y="1467"/>
                  </a:lnTo>
                  <a:lnTo>
                    <a:pt x="3637" y="1469"/>
                  </a:lnTo>
                  <a:lnTo>
                    <a:pt x="3639" y="1475"/>
                  </a:lnTo>
                  <a:lnTo>
                    <a:pt x="3642" y="1469"/>
                  </a:lnTo>
                  <a:lnTo>
                    <a:pt x="3647" y="1470"/>
                  </a:lnTo>
                  <a:lnTo>
                    <a:pt x="3647" y="1480"/>
                  </a:lnTo>
                  <a:lnTo>
                    <a:pt x="3652" y="1477"/>
                  </a:lnTo>
                  <a:lnTo>
                    <a:pt x="3657" y="1480"/>
                  </a:lnTo>
                  <a:lnTo>
                    <a:pt x="3656" y="1489"/>
                  </a:lnTo>
                  <a:lnTo>
                    <a:pt x="3646" y="1495"/>
                  </a:lnTo>
                  <a:lnTo>
                    <a:pt x="3628" y="1494"/>
                  </a:lnTo>
                  <a:lnTo>
                    <a:pt x="3618" y="1500"/>
                  </a:lnTo>
                  <a:lnTo>
                    <a:pt x="3616" y="1505"/>
                  </a:lnTo>
                  <a:lnTo>
                    <a:pt x="3624" y="1498"/>
                  </a:lnTo>
                  <a:lnTo>
                    <a:pt x="3628" y="1502"/>
                  </a:lnTo>
                  <a:lnTo>
                    <a:pt x="3635" y="1500"/>
                  </a:lnTo>
                  <a:lnTo>
                    <a:pt x="3647" y="1500"/>
                  </a:lnTo>
                  <a:lnTo>
                    <a:pt x="3661" y="1495"/>
                  </a:lnTo>
                  <a:lnTo>
                    <a:pt x="3664" y="1496"/>
                  </a:lnTo>
                  <a:lnTo>
                    <a:pt x="3661" y="1506"/>
                  </a:lnTo>
                  <a:lnTo>
                    <a:pt x="3664" y="1507"/>
                  </a:lnTo>
                  <a:lnTo>
                    <a:pt x="3664" y="1514"/>
                  </a:lnTo>
                  <a:lnTo>
                    <a:pt x="3662" y="1521"/>
                  </a:lnTo>
                  <a:lnTo>
                    <a:pt x="3667" y="1520"/>
                  </a:lnTo>
                  <a:lnTo>
                    <a:pt x="3676" y="1521"/>
                  </a:lnTo>
                  <a:lnTo>
                    <a:pt x="3674" y="1529"/>
                  </a:lnTo>
                  <a:lnTo>
                    <a:pt x="3676" y="1532"/>
                  </a:lnTo>
                  <a:lnTo>
                    <a:pt x="3681" y="1535"/>
                  </a:lnTo>
                  <a:lnTo>
                    <a:pt x="3680" y="1539"/>
                  </a:lnTo>
                  <a:lnTo>
                    <a:pt x="3661" y="1544"/>
                  </a:lnTo>
                  <a:lnTo>
                    <a:pt x="3654" y="1541"/>
                  </a:lnTo>
                  <a:lnTo>
                    <a:pt x="3650" y="1543"/>
                  </a:lnTo>
                  <a:lnTo>
                    <a:pt x="3648" y="1547"/>
                  </a:lnTo>
                  <a:lnTo>
                    <a:pt x="3653" y="1550"/>
                  </a:lnTo>
                  <a:lnTo>
                    <a:pt x="3693" y="1548"/>
                  </a:lnTo>
                  <a:lnTo>
                    <a:pt x="3695" y="1558"/>
                  </a:lnTo>
                  <a:lnTo>
                    <a:pt x="3689" y="1562"/>
                  </a:lnTo>
                  <a:lnTo>
                    <a:pt x="3686" y="1567"/>
                  </a:lnTo>
                  <a:lnTo>
                    <a:pt x="3691" y="1568"/>
                  </a:lnTo>
                  <a:lnTo>
                    <a:pt x="3686" y="1574"/>
                  </a:lnTo>
                  <a:lnTo>
                    <a:pt x="3674" y="1577"/>
                  </a:lnTo>
                  <a:lnTo>
                    <a:pt x="3664" y="1589"/>
                  </a:lnTo>
                  <a:lnTo>
                    <a:pt x="3672" y="1589"/>
                  </a:lnTo>
                  <a:lnTo>
                    <a:pt x="3679" y="1582"/>
                  </a:lnTo>
                  <a:lnTo>
                    <a:pt x="3689" y="1581"/>
                  </a:lnTo>
                  <a:lnTo>
                    <a:pt x="3695" y="1578"/>
                  </a:lnTo>
                  <a:lnTo>
                    <a:pt x="3704" y="1590"/>
                  </a:lnTo>
                  <a:lnTo>
                    <a:pt x="3699" y="1592"/>
                  </a:lnTo>
                  <a:lnTo>
                    <a:pt x="3695" y="1597"/>
                  </a:lnTo>
                  <a:lnTo>
                    <a:pt x="3694" y="1602"/>
                  </a:lnTo>
                  <a:lnTo>
                    <a:pt x="3704" y="1597"/>
                  </a:lnTo>
                  <a:lnTo>
                    <a:pt x="3710" y="1601"/>
                  </a:lnTo>
                  <a:lnTo>
                    <a:pt x="3710" y="1603"/>
                  </a:lnTo>
                  <a:lnTo>
                    <a:pt x="3718" y="1613"/>
                  </a:lnTo>
                  <a:lnTo>
                    <a:pt x="3725" y="1617"/>
                  </a:lnTo>
                  <a:lnTo>
                    <a:pt x="3727" y="1626"/>
                  </a:lnTo>
                  <a:lnTo>
                    <a:pt x="3712" y="1637"/>
                  </a:lnTo>
                  <a:lnTo>
                    <a:pt x="3701" y="1637"/>
                  </a:lnTo>
                  <a:lnTo>
                    <a:pt x="3701" y="1644"/>
                  </a:lnTo>
                  <a:lnTo>
                    <a:pt x="3725" y="1643"/>
                  </a:lnTo>
                  <a:lnTo>
                    <a:pt x="3731" y="1651"/>
                  </a:lnTo>
                  <a:lnTo>
                    <a:pt x="3727" y="1659"/>
                  </a:lnTo>
                  <a:lnTo>
                    <a:pt x="3747" y="1666"/>
                  </a:lnTo>
                  <a:lnTo>
                    <a:pt x="3749" y="1678"/>
                  </a:lnTo>
                  <a:lnTo>
                    <a:pt x="3731" y="1695"/>
                  </a:lnTo>
                  <a:lnTo>
                    <a:pt x="3734" y="1706"/>
                  </a:lnTo>
                  <a:lnTo>
                    <a:pt x="3728" y="1707"/>
                  </a:lnTo>
                  <a:lnTo>
                    <a:pt x="3704" y="1695"/>
                  </a:lnTo>
                  <a:lnTo>
                    <a:pt x="3701" y="1700"/>
                  </a:lnTo>
                  <a:lnTo>
                    <a:pt x="3714" y="1703"/>
                  </a:lnTo>
                  <a:lnTo>
                    <a:pt x="3714" y="1706"/>
                  </a:lnTo>
                  <a:lnTo>
                    <a:pt x="3679" y="1710"/>
                  </a:lnTo>
                  <a:lnTo>
                    <a:pt x="3732" y="1715"/>
                  </a:lnTo>
                  <a:lnTo>
                    <a:pt x="3734" y="1719"/>
                  </a:lnTo>
                  <a:lnTo>
                    <a:pt x="3727" y="1720"/>
                  </a:lnTo>
                  <a:lnTo>
                    <a:pt x="3722" y="1725"/>
                  </a:lnTo>
                  <a:lnTo>
                    <a:pt x="3722" y="1728"/>
                  </a:lnTo>
                  <a:lnTo>
                    <a:pt x="3734" y="1736"/>
                  </a:lnTo>
                  <a:lnTo>
                    <a:pt x="3735" y="1741"/>
                  </a:lnTo>
                  <a:lnTo>
                    <a:pt x="3727" y="1740"/>
                  </a:lnTo>
                  <a:lnTo>
                    <a:pt x="3725" y="1749"/>
                  </a:lnTo>
                  <a:lnTo>
                    <a:pt x="3752" y="1747"/>
                  </a:lnTo>
                  <a:lnTo>
                    <a:pt x="3756" y="1765"/>
                  </a:lnTo>
                  <a:lnTo>
                    <a:pt x="3759" y="1769"/>
                  </a:lnTo>
                  <a:lnTo>
                    <a:pt x="3755" y="1773"/>
                  </a:lnTo>
                  <a:lnTo>
                    <a:pt x="3780" y="1775"/>
                  </a:lnTo>
                  <a:lnTo>
                    <a:pt x="3786" y="1780"/>
                  </a:lnTo>
                  <a:lnTo>
                    <a:pt x="3787" y="1789"/>
                  </a:lnTo>
                  <a:lnTo>
                    <a:pt x="3792" y="1786"/>
                  </a:lnTo>
                  <a:lnTo>
                    <a:pt x="3801" y="1785"/>
                  </a:lnTo>
                  <a:lnTo>
                    <a:pt x="3801" y="1794"/>
                  </a:lnTo>
                  <a:lnTo>
                    <a:pt x="3798" y="1800"/>
                  </a:lnTo>
                  <a:lnTo>
                    <a:pt x="3802" y="1805"/>
                  </a:lnTo>
                  <a:lnTo>
                    <a:pt x="3804" y="1812"/>
                  </a:lnTo>
                  <a:lnTo>
                    <a:pt x="3794" y="1822"/>
                  </a:lnTo>
                  <a:lnTo>
                    <a:pt x="3795" y="1826"/>
                  </a:lnTo>
                  <a:lnTo>
                    <a:pt x="3805" y="1820"/>
                  </a:lnTo>
                  <a:lnTo>
                    <a:pt x="3818" y="1828"/>
                  </a:lnTo>
                  <a:lnTo>
                    <a:pt x="3822" y="1825"/>
                  </a:lnTo>
                  <a:lnTo>
                    <a:pt x="3830" y="1821"/>
                  </a:lnTo>
                  <a:lnTo>
                    <a:pt x="3831" y="1828"/>
                  </a:lnTo>
                  <a:lnTo>
                    <a:pt x="3840" y="1830"/>
                  </a:lnTo>
                  <a:lnTo>
                    <a:pt x="3830" y="1856"/>
                  </a:lnTo>
                  <a:lnTo>
                    <a:pt x="3847" y="1836"/>
                  </a:lnTo>
                  <a:lnTo>
                    <a:pt x="3855" y="1830"/>
                  </a:lnTo>
                  <a:lnTo>
                    <a:pt x="3854" y="1841"/>
                  </a:lnTo>
                  <a:lnTo>
                    <a:pt x="3856" y="1841"/>
                  </a:lnTo>
                  <a:lnTo>
                    <a:pt x="3863" y="1836"/>
                  </a:lnTo>
                  <a:lnTo>
                    <a:pt x="3867" y="1854"/>
                  </a:lnTo>
                  <a:lnTo>
                    <a:pt x="3872" y="1858"/>
                  </a:lnTo>
                  <a:lnTo>
                    <a:pt x="3894" y="1866"/>
                  </a:lnTo>
                  <a:lnTo>
                    <a:pt x="3900" y="1864"/>
                  </a:lnTo>
                  <a:lnTo>
                    <a:pt x="3900" y="1858"/>
                  </a:lnTo>
                  <a:lnTo>
                    <a:pt x="3907" y="1851"/>
                  </a:lnTo>
                  <a:lnTo>
                    <a:pt x="3915" y="1860"/>
                  </a:lnTo>
                  <a:lnTo>
                    <a:pt x="3912" y="1866"/>
                  </a:lnTo>
                  <a:lnTo>
                    <a:pt x="3921" y="1868"/>
                  </a:lnTo>
                  <a:lnTo>
                    <a:pt x="3927" y="1873"/>
                  </a:lnTo>
                  <a:lnTo>
                    <a:pt x="3933" y="1874"/>
                  </a:lnTo>
                  <a:lnTo>
                    <a:pt x="3938" y="1882"/>
                  </a:lnTo>
                  <a:lnTo>
                    <a:pt x="3933" y="1888"/>
                  </a:lnTo>
                  <a:lnTo>
                    <a:pt x="3934" y="1892"/>
                  </a:lnTo>
                  <a:lnTo>
                    <a:pt x="3933" y="1894"/>
                  </a:lnTo>
                  <a:lnTo>
                    <a:pt x="3924" y="1896"/>
                  </a:lnTo>
                  <a:lnTo>
                    <a:pt x="3919" y="1895"/>
                  </a:lnTo>
                  <a:lnTo>
                    <a:pt x="3912" y="1895"/>
                  </a:lnTo>
                  <a:lnTo>
                    <a:pt x="3897" y="1903"/>
                  </a:lnTo>
                  <a:lnTo>
                    <a:pt x="3897" y="1904"/>
                  </a:lnTo>
                  <a:lnTo>
                    <a:pt x="3884" y="1913"/>
                  </a:lnTo>
                  <a:lnTo>
                    <a:pt x="3844" y="1921"/>
                  </a:lnTo>
                  <a:lnTo>
                    <a:pt x="3836" y="1929"/>
                  </a:lnTo>
                  <a:lnTo>
                    <a:pt x="3848" y="1929"/>
                  </a:lnTo>
                  <a:lnTo>
                    <a:pt x="3871" y="1918"/>
                  </a:lnTo>
                  <a:lnTo>
                    <a:pt x="3876" y="1919"/>
                  </a:lnTo>
                  <a:lnTo>
                    <a:pt x="3834" y="1937"/>
                  </a:lnTo>
                  <a:lnTo>
                    <a:pt x="3822" y="1937"/>
                  </a:lnTo>
                  <a:lnTo>
                    <a:pt x="3809" y="1957"/>
                  </a:lnTo>
                  <a:lnTo>
                    <a:pt x="3798" y="1954"/>
                  </a:lnTo>
                  <a:lnTo>
                    <a:pt x="3788" y="1947"/>
                  </a:lnTo>
                  <a:lnTo>
                    <a:pt x="3777" y="1944"/>
                  </a:lnTo>
                  <a:lnTo>
                    <a:pt x="3765" y="1945"/>
                  </a:lnTo>
                  <a:lnTo>
                    <a:pt x="3766" y="1952"/>
                  </a:lnTo>
                  <a:lnTo>
                    <a:pt x="3794" y="1959"/>
                  </a:lnTo>
                  <a:lnTo>
                    <a:pt x="3803" y="1965"/>
                  </a:lnTo>
                  <a:lnTo>
                    <a:pt x="3800" y="1986"/>
                  </a:lnTo>
                  <a:lnTo>
                    <a:pt x="3821" y="1973"/>
                  </a:lnTo>
                  <a:lnTo>
                    <a:pt x="3826" y="1967"/>
                  </a:lnTo>
                  <a:lnTo>
                    <a:pt x="3846" y="1951"/>
                  </a:lnTo>
                  <a:lnTo>
                    <a:pt x="3861" y="1945"/>
                  </a:lnTo>
                  <a:lnTo>
                    <a:pt x="3869" y="1934"/>
                  </a:lnTo>
                  <a:lnTo>
                    <a:pt x="3879" y="1927"/>
                  </a:lnTo>
                  <a:lnTo>
                    <a:pt x="3904" y="1920"/>
                  </a:lnTo>
                  <a:lnTo>
                    <a:pt x="3917" y="1924"/>
                  </a:lnTo>
                  <a:lnTo>
                    <a:pt x="3922" y="1921"/>
                  </a:lnTo>
                  <a:lnTo>
                    <a:pt x="3902" y="1915"/>
                  </a:lnTo>
                  <a:lnTo>
                    <a:pt x="3888" y="1918"/>
                  </a:lnTo>
                  <a:lnTo>
                    <a:pt x="3911" y="1911"/>
                  </a:lnTo>
                  <a:lnTo>
                    <a:pt x="3943" y="1913"/>
                  </a:lnTo>
                  <a:lnTo>
                    <a:pt x="3945" y="1917"/>
                  </a:lnTo>
                  <a:lnTo>
                    <a:pt x="3944" y="1926"/>
                  </a:lnTo>
                  <a:lnTo>
                    <a:pt x="3947" y="1945"/>
                  </a:lnTo>
                  <a:lnTo>
                    <a:pt x="3941" y="1953"/>
                  </a:lnTo>
                  <a:lnTo>
                    <a:pt x="3943" y="1975"/>
                  </a:lnTo>
                  <a:lnTo>
                    <a:pt x="3944" y="1975"/>
                  </a:lnTo>
                  <a:lnTo>
                    <a:pt x="3955" y="1952"/>
                  </a:lnTo>
                  <a:lnTo>
                    <a:pt x="3962" y="1947"/>
                  </a:lnTo>
                  <a:lnTo>
                    <a:pt x="3974" y="1946"/>
                  </a:lnTo>
                  <a:lnTo>
                    <a:pt x="3980" y="1948"/>
                  </a:lnTo>
                  <a:lnTo>
                    <a:pt x="3977" y="1952"/>
                  </a:lnTo>
                  <a:lnTo>
                    <a:pt x="4007" y="1963"/>
                  </a:lnTo>
                  <a:lnTo>
                    <a:pt x="4008" y="1966"/>
                  </a:lnTo>
                  <a:lnTo>
                    <a:pt x="4003" y="1969"/>
                  </a:lnTo>
                  <a:lnTo>
                    <a:pt x="4008" y="1978"/>
                  </a:lnTo>
                  <a:lnTo>
                    <a:pt x="4012" y="1980"/>
                  </a:lnTo>
                  <a:lnTo>
                    <a:pt x="4013" y="1986"/>
                  </a:lnTo>
                  <a:lnTo>
                    <a:pt x="4017" y="1988"/>
                  </a:lnTo>
                  <a:lnTo>
                    <a:pt x="4017" y="1995"/>
                  </a:lnTo>
                  <a:lnTo>
                    <a:pt x="4012" y="1997"/>
                  </a:lnTo>
                  <a:lnTo>
                    <a:pt x="4009" y="2001"/>
                  </a:lnTo>
                  <a:lnTo>
                    <a:pt x="3990" y="1994"/>
                  </a:lnTo>
                  <a:lnTo>
                    <a:pt x="3996" y="2004"/>
                  </a:lnTo>
                  <a:lnTo>
                    <a:pt x="4001" y="2006"/>
                  </a:lnTo>
                  <a:lnTo>
                    <a:pt x="4008" y="2006"/>
                  </a:lnTo>
                  <a:lnTo>
                    <a:pt x="4011" y="2017"/>
                  </a:lnTo>
                  <a:lnTo>
                    <a:pt x="4008" y="2021"/>
                  </a:lnTo>
                  <a:lnTo>
                    <a:pt x="4008" y="2023"/>
                  </a:lnTo>
                  <a:lnTo>
                    <a:pt x="4015" y="2037"/>
                  </a:lnTo>
                  <a:lnTo>
                    <a:pt x="4007" y="2036"/>
                  </a:lnTo>
                  <a:lnTo>
                    <a:pt x="4004" y="2041"/>
                  </a:lnTo>
                  <a:lnTo>
                    <a:pt x="4017" y="2047"/>
                  </a:lnTo>
                  <a:lnTo>
                    <a:pt x="4022" y="2056"/>
                  </a:lnTo>
                  <a:lnTo>
                    <a:pt x="4004" y="2053"/>
                  </a:lnTo>
                  <a:lnTo>
                    <a:pt x="4008" y="205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85" name="Freeform 1288"/>
            <p:cNvSpPr>
              <a:spLocks/>
            </p:cNvSpPr>
            <p:nvPr/>
          </p:nvSpPr>
          <p:spPr bwMode="auto">
            <a:xfrm>
              <a:off x="3164806" y="3025738"/>
              <a:ext cx="37816" cy="46022"/>
            </a:xfrm>
            <a:custGeom>
              <a:avLst/>
              <a:gdLst>
                <a:gd name="T0" fmla="*/ 0 w 78"/>
                <a:gd name="T1" fmla="*/ 0 h 99"/>
                <a:gd name="T2" fmla="*/ 0 w 78"/>
                <a:gd name="T3" fmla="*/ 0 h 99"/>
                <a:gd name="T4" fmla="*/ 0 w 78"/>
                <a:gd name="T5" fmla="*/ 0 h 99"/>
                <a:gd name="T6" fmla="*/ 0 w 78"/>
                <a:gd name="T7" fmla="*/ 0 h 99"/>
                <a:gd name="T8" fmla="*/ 0 w 78"/>
                <a:gd name="T9" fmla="*/ 0 h 99"/>
                <a:gd name="T10" fmla="*/ 0 w 78"/>
                <a:gd name="T11" fmla="*/ 0 h 99"/>
                <a:gd name="T12" fmla="*/ 0 w 78"/>
                <a:gd name="T13" fmla="*/ 0 h 99"/>
                <a:gd name="T14" fmla="*/ 0 w 78"/>
                <a:gd name="T15" fmla="*/ 0 h 99"/>
                <a:gd name="T16" fmla="*/ 0 w 78"/>
                <a:gd name="T17" fmla="*/ 0 h 99"/>
                <a:gd name="T18" fmla="*/ 0 w 78"/>
                <a:gd name="T19" fmla="*/ 0 h 99"/>
                <a:gd name="T20" fmla="*/ 0 w 78"/>
                <a:gd name="T21" fmla="*/ 0 h 99"/>
                <a:gd name="T22" fmla="*/ 0 w 78"/>
                <a:gd name="T23" fmla="*/ 0 h 99"/>
                <a:gd name="T24" fmla="*/ 0 w 78"/>
                <a:gd name="T25" fmla="*/ 0 h 99"/>
                <a:gd name="T26" fmla="*/ 0 w 78"/>
                <a:gd name="T27" fmla="*/ 0 h 99"/>
                <a:gd name="T28" fmla="*/ 0 w 78"/>
                <a:gd name="T29" fmla="*/ 0 h 99"/>
                <a:gd name="T30" fmla="*/ 0 w 78"/>
                <a:gd name="T31" fmla="*/ 0 h 99"/>
                <a:gd name="T32" fmla="*/ 0 w 78"/>
                <a:gd name="T33" fmla="*/ 0 h 99"/>
                <a:gd name="T34" fmla="*/ 0 w 78"/>
                <a:gd name="T35" fmla="*/ 0 h 99"/>
                <a:gd name="T36" fmla="*/ 0 w 78"/>
                <a:gd name="T37" fmla="*/ 0 h 99"/>
                <a:gd name="T38" fmla="*/ 0 w 78"/>
                <a:gd name="T39" fmla="*/ 0 h 99"/>
                <a:gd name="T40" fmla="*/ 0 w 78"/>
                <a:gd name="T41" fmla="*/ 0 h 99"/>
                <a:gd name="T42" fmla="*/ 0 w 78"/>
                <a:gd name="T43" fmla="*/ 0 h 99"/>
                <a:gd name="T44" fmla="*/ 0 w 78"/>
                <a:gd name="T45" fmla="*/ 0 h 99"/>
                <a:gd name="T46" fmla="*/ 0 w 78"/>
                <a:gd name="T47" fmla="*/ 0 h 99"/>
                <a:gd name="T48" fmla="*/ 0 w 78"/>
                <a:gd name="T49" fmla="*/ 0 h 99"/>
                <a:gd name="T50" fmla="*/ 0 w 78"/>
                <a:gd name="T51" fmla="*/ 0 h 99"/>
                <a:gd name="T52" fmla="*/ 0 w 78"/>
                <a:gd name="T53" fmla="*/ 0 h 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99"/>
                <a:gd name="T83" fmla="*/ 78 w 78"/>
                <a:gd name="T84" fmla="*/ 99 h 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99">
                  <a:moveTo>
                    <a:pt x="74" y="56"/>
                  </a:moveTo>
                  <a:lnTo>
                    <a:pt x="66" y="51"/>
                  </a:lnTo>
                  <a:lnTo>
                    <a:pt x="60" y="62"/>
                  </a:lnTo>
                  <a:lnTo>
                    <a:pt x="58" y="54"/>
                  </a:lnTo>
                  <a:lnTo>
                    <a:pt x="42" y="63"/>
                  </a:lnTo>
                  <a:lnTo>
                    <a:pt x="38" y="62"/>
                  </a:lnTo>
                  <a:lnTo>
                    <a:pt x="47" y="49"/>
                  </a:lnTo>
                  <a:lnTo>
                    <a:pt x="43" y="47"/>
                  </a:lnTo>
                  <a:lnTo>
                    <a:pt x="52" y="13"/>
                  </a:lnTo>
                  <a:lnTo>
                    <a:pt x="50" y="4"/>
                  </a:lnTo>
                  <a:lnTo>
                    <a:pt x="48" y="2"/>
                  </a:lnTo>
                  <a:lnTo>
                    <a:pt x="43" y="0"/>
                  </a:lnTo>
                  <a:lnTo>
                    <a:pt x="40" y="3"/>
                  </a:lnTo>
                  <a:lnTo>
                    <a:pt x="38" y="0"/>
                  </a:lnTo>
                  <a:lnTo>
                    <a:pt x="37" y="9"/>
                  </a:lnTo>
                  <a:lnTo>
                    <a:pt x="4" y="59"/>
                  </a:lnTo>
                  <a:lnTo>
                    <a:pt x="0" y="84"/>
                  </a:lnTo>
                  <a:lnTo>
                    <a:pt x="8" y="95"/>
                  </a:lnTo>
                  <a:lnTo>
                    <a:pt x="16" y="99"/>
                  </a:lnTo>
                  <a:lnTo>
                    <a:pt x="28" y="93"/>
                  </a:lnTo>
                  <a:lnTo>
                    <a:pt x="44" y="94"/>
                  </a:lnTo>
                  <a:lnTo>
                    <a:pt x="60" y="86"/>
                  </a:lnTo>
                  <a:lnTo>
                    <a:pt x="69" y="75"/>
                  </a:lnTo>
                  <a:lnTo>
                    <a:pt x="78" y="71"/>
                  </a:lnTo>
                  <a:lnTo>
                    <a:pt x="78" y="68"/>
                  </a:lnTo>
                  <a:lnTo>
                    <a:pt x="73" y="67"/>
                  </a:lnTo>
                  <a:lnTo>
                    <a:pt x="74" y="5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6" name="Freeform 1289"/>
            <p:cNvSpPr>
              <a:spLocks/>
            </p:cNvSpPr>
            <p:nvPr/>
          </p:nvSpPr>
          <p:spPr bwMode="auto">
            <a:xfrm>
              <a:off x="3164806" y="3025738"/>
              <a:ext cx="37816" cy="46022"/>
            </a:xfrm>
            <a:custGeom>
              <a:avLst/>
              <a:gdLst>
                <a:gd name="T0" fmla="*/ 0 w 78"/>
                <a:gd name="T1" fmla="*/ 0 h 99"/>
                <a:gd name="T2" fmla="*/ 0 w 78"/>
                <a:gd name="T3" fmla="*/ 0 h 99"/>
                <a:gd name="T4" fmla="*/ 0 w 78"/>
                <a:gd name="T5" fmla="*/ 0 h 99"/>
                <a:gd name="T6" fmla="*/ 0 w 78"/>
                <a:gd name="T7" fmla="*/ 0 h 99"/>
                <a:gd name="T8" fmla="*/ 0 w 78"/>
                <a:gd name="T9" fmla="*/ 0 h 99"/>
                <a:gd name="T10" fmla="*/ 0 w 78"/>
                <a:gd name="T11" fmla="*/ 0 h 99"/>
                <a:gd name="T12" fmla="*/ 0 w 78"/>
                <a:gd name="T13" fmla="*/ 0 h 99"/>
                <a:gd name="T14" fmla="*/ 0 w 78"/>
                <a:gd name="T15" fmla="*/ 0 h 99"/>
                <a:gd name="T16" fmla="*/ 0 w 78"/>
                <a:gd name="T17" fmla="*/ 0 h 99"/>
                <a:gd name="T18" fmla="*/ 0 w 78"/>
                <a:gd name="T19" fmla="*/ 0 h 99"/>
                <a:gd name="T20" fmla="*/ 0 w 78"/>
                <a:gd name="T21" fmla="*/ 0 h 99"/>
                <a:gd name="T22" fmla="*/ 0 w 78"/>
                <a:gd name="T23" fmla="*/ 0 h 99"/>
                <a:gd name="T24" fmla="*/ 0 w 78"/>
                <a:gd name="T25" fmla="*/ 0 h 99"/>
                <a:gd name="T26" fmla="*/ 0 w 78"/>
                <a:gd name="T27" fmla="*/ 0 h 99"/>
                <a:gd name="T28" fmla="*/ 0 w 78"/>
                <a:gd name="T29" fmla="*/ 0 h 99"/>
                <a:gd name="T30" fmla="*/ 0 w 78"/>
                <a:gd name="T31" fmla="*/ 0 h 99"/>
                <a:gd name="T32" fmla="*/ 0 w 78"/>
                <a:gd name="T33" fmla="*/ 0 h 99"/>
                <a:gd name="T34" fmla="*/ 0 w 78"/>
                <a:gd name="T35" fmla="*/ 0 h 99"/>
                <a:gd name="T36" fmla="*/ 0 w 78"/>
                <a:gd name="T37" fmla="*/ 0 h 99"/>
                <a:gd name="T38" fmla="*/ 0 w 78"/>
                <a:gd name="T39" fmla="*/ 0 h 99"/>
                <a:gd name="T40" fmla="*/ 0 w 78"/>
                <a:gd name="T41" fmla="*/ 0 h 99"/>
                <a:gd name="T42" fmla="*/ 0 w 78"/>
                <a:gd name="T43" fmla="*/ 0 h 99"/>
                <a:gd name="T44" fmla="*/ 0 w 78"/>
                <a:gd name="T45" fmla="*/ 0 h 99"/>
                <a:gd name="T46" fmla="*/ 0 w 78"/>
                <a:gd name="T47" fmla="*/ 0 h 99"/>
                <a:gd name="T48" fmla="*/ 0 w 78"/>
                <a:gd name="T49" fmla="*/ 0 h 99"/>
                <a:gd name="T50" fmla="*/ 0 w 78"/>
                <a:gd name="T51" fmla="*/ 0 h 99"/>
                <a:gd name="T52" fmla="*/ 0 w 78"/>
                <a:gd name="T53" fmla="*/ 0 h 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99"/>
                <a:gd name="T83" fmla="*/ 78 w 78"/>
                <a:gd name="T84" fmla="*/ 99 h 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99">
                  <a:moveTo>
                    <a:pt x="74" y="56"/>
                  </a:moveTo>
                  <a:lnTo>
                    <a:pt x="66" y="51"/>
                  </a:lnTo>
                  <a:lnTo>
                    <a:pt x="60" y="62"/>
                  </a:lnTo>
                  <a:lnTo>
                    <a:pt x="58" y="54"/>
                  </a:lnTo>
                  <a:lnTo>
                    <a:pt x="42" y="63"/>
                  </a:lnTo>
                  <a:lnTo>
                    <a:pt x="38" y="62"/>
                  </a:lnTo>
                  <a:lnTo>
                    <a:pt x="47" y="49"/>
                  </a:lnTo>
                  <a:lnTo>
                    <a:pt x="43" y="47"/>
                  </a:lnTo>
                  <a:lnTo>
                    <a:pt x="52" y="13"/>
                  </a:lnTo>
                  <a:lnTo>
                    <a:pt x="50" y="4"/>
                  </a:lnTo>
                  <a:lnTo>
                    <a:pt x="48" y="2"/>
                  </a:lnTo>
                  <a:lnTo>
                    <a:pt x="43" y="0"/>
                  </a:lnTo>
                  <a:lnTo>
                    <a:pt x="40" y="3"/>
                  </a:lnTo>
                  <a:lnTo>
                    <a:pt x="38" y="0"/>
                  </a:lnTo>
                  <a:lnTo>
                    <a:pt x="37" y="9"/>
                  </a:lnTo>
                  <a:lnTo>
                    <a:pt x="4" y="59"/>
                  </a:lnTo>
                  <a:lnTo>
                    <a:pt x="0" y="84"/>
                  </a:lnTo>
                  <a:lnTo>
                    <a:pt x="8" y="95"/>
                  </a:lnTo>
                  <a:lnTo>
                    <a:pt x="16" y="99"/>
                  </a:lnTo>
                  <a:lnTo>
                    <a:pt x="28" y="93"/>
                  </a:lnTo>
                  <a:lnTo>
                    <a:pt x="44" y="94"/>
                  </a:lnTo>
                  <a:lnTo>
                    <a:pt x="60" y="86"/>
                  </a:lnTo>
                  <a:lnTo>
                    <a:pt x="69" y="75"/>
                  </a:lnTo>
                  <a:lnTo>
                    <a:pt x="78" y="71"/>
                  </a:lnTo>
                  <a:lnTo>
                    <a:pt x="78" y="68"/>
                  </a:lnTo>
                  <a:lnTo>
                    <a:pt x="73" y="67"/>
                  </a:lnTo>
                  <a:lnTo>
                    <a:pt x="74" y="5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7" name="Freeform 1290"/>
            <p:cNvSpPr>
              <a:spLocks/>
            </p:cNvSpPr>
            <p:nvPr/>
          </p:nvSpPr>
          <p:spPr bwMode="auto">
            <a:xfrm>
              <a:off x="4809034" y="1087244"/>
              <a:ext cx="243533" cy="384909"/>
            </a:xfrm>
            <a:custGeom>
              <a:avLst/>
              <a:gdLst>
                <a:gd name="T0" fmla="*/ 0 w 507"/>
                <a:gd name="T1" fmla="*/ 0 h 805"/>
                <a:gd name="T2" fmla="*/ 0 w 507"/>
                <a:gd name="T3" fmla="*/ 0 h 805"/>
                <a:gd name="T4" fmla="*/ 0 w 507"/>
                <a:gd name="T5" fmla="*/ 0 h 805"/>
                <a:gd name="T6" fmla="*/ 0 w 507"/>
                <a:gd name="T7" fmla="*/ 0 h 805"/>
                <a:gd name="T8" fmla="*/ 0 w 507"/>
                <a:gd name="T9" fmla="*/ 0 h 805"/>
                <a:gd name="T10" fmla="*/ 0 w 507"/>
                <a:gd name="T11" fmla="*/ 0 h 805"/>
                <a:gd name="T12" fmla="*/ 0 w 507"/>
                <a:gd name="T13" fmla="*/ 0 h 805"/>
                <a:gd name="T14" fmla="*/ 0 w 507"/>
                <a:gd name="T15" fmla="*/ 0 h 805"/>
                <a:gd name="T16" fmla="*/ 0 w 507"/>
                <a:gd name="T17" fmla="*/ 0 h 805"/>
                <a:gd name="T18" fmla="*/ 0 w 507"/>
                <a:gd name="T19" fmla="*/ 0 h 805"/>
                <a:gd name="T20" fmla="*/ 0 w 507"/>
                <a:gd name="T21" fmla="*/ 0 h 805"/>
                <a:gd name="T22" fmla="*/ 0 w 507"/>
                <a:gd name="T23" fmla="*/ 0 h 805"/>
                <a:gd name="T24" fmla="*/ 0 w 507"/>
                <a:gd name="T25" fmla="*/ 0 h 805"/>
                <a:gd name="T26" fmla="*/ 0 w 507"/>
                <a:gd name="T27" fmla="*/ 0 h 805"/>
                <a:gd name="T28" fmla="*/ 0 w 507"/>
                <a:gd name="T29" fmla="*/ 0 h 805"/>
                <a:gd name="T30" fmla="*/ 0 w 507"/>
                <a:gd name="T31" fmla="*/ 0 h 805"/>
                <a:gd name="T32" fmla="*/ 0 w 507"/>
                <a:gd name="T33" fmla="*/ 0 h 805"/>
                <a:gd name="T34" fmla="*/ 0 w 507"/>
                <a:gd name="T35" fmla="*/ 0 h 805"/>
                <a:gd name="T36" fmla="*/ 0 w 507"/>
                <a:gd name="T37" fmla="*/ 1 h 805"/>
                <a:gd name="T38" fmla="*/ 0 w 507"/>
                <a:gd name="T39" fmla="*/ 1 h 805"/>
                <a:gd name="T40" fmla="*/ 0 w 507"/>
                <a:gd name="T41" fmla="*/ 1 h 805"/>
                <a:gd name="T42" fmla="*/ 0 w 507"/>
                <a:gd name="T43" fmla="*/ 1 h 805"/>
                <a:gd name="T44" fmla="*/ 0 w 507"/>
                <a:gd name="T45" fmla="*/ 1 h 805"/>
                <a:gd name="T46" fmla="*/ 0 w 507"/>
                <a:gd name="T47" fmla="*/ 0 h 805"/>
                <a:gd name="T48" fmla="*/ 0 w 507"/>
                <a:gd name="T49" fmla="*/ 1 h 805"/>
                <a:gd name="T50" fmla="*/ 0 w 507"/>
                <a:gd name="T51" fmla="*/ 0 h 805"/>
                <a:gd name="T52" fmla="*/ 0 w 507"/>
                <a:gd name="T53" fmla="*/ 1 h 805"/>
                <a:gd name="T54" fmla="*/ 0 w 507"/>
                <a:gd name="T55" fmla="*/ 1 h 805"/>
                <a:gd name="T56" fmla="*/ 0 w 507"/>
                <a:gd name="T57" fmla="*/ 1 h 805"/>
                <a:gd name="T58" fmla="*/ 0 w 507"/>
                <a:gd name="T59" fmla="*/ 1 h 805"/>
                <a:gd name="T60" fmla="*/ 0 w 507"/>
                <a:gd name="T61" fmla="*/ 1 h 805"/>
                <a:gd name="T62" fmla="*/ 0 w 507"/>
                <a:gd name="T63" fmla="*/ 1 h 805"/>
                <a:gd name="T64" fmla="*/ 0 w 507"/>
                <a:gd name="T65" fmla="*/ 1 h 805"/>
                <a:gd name="T66" fmla="*/ 0 w 507"/>
                <a:gd name="T67" fmla="*/ 1 h 805"/>
                <a:gd name="T68" fmla="*/ 0 w 507"/>
                <a:gd name="T69" fmla="*/ 1 h 805"/>
                <a:gd name="T70" fmla="*/ 0 w 507"/>
                <a:gd name="T71" fmla="*/ 1 h 805"/>
                <a:gd name="T72" fmla="*/ 0 w 507"/>
                <a:gd name="T73" fmla="*/ 1 h 805"/>
                <a:gd name="T74" fmla="*/ 0 w 507"/>
                <a:gd name="T75" fmla="*/ 1 h 805"/>
                <a:gd name="T76" fmla="*/ 0 w 507"/>
                <a:gd name="T77" fmla="*/ 1 h 805"/>
                <a:gd name="T78" fmla="*/ 0 w 507"/>
                <a:gd name="T79" fmla="*/ 1 h 805"/>
                <a:gd name="T80" fmla="*/ 0 w 507"/>
                <a:gd name="T81" fmla="*/ 1 h 805"/>
                <a:gd name="T82" fmla="*/ 0 w 507"/>
                <a:gd name="T83" fmla="*/ 1 h 805"/>
                <a:gd name="T84" fmla="*/ 0 w 507"/>
                <a:gd name="T85" fmla="*/ 1 h 805"/>
                <a:gd name="T86" fmla="*/ 0 w 507"/>
                <a:gd name="T87" fmla="*/ 1 h 805"/>
                <a:gd name="T88" fmla="*/ 0 w 507"/>
                <a:gd name="T89" fmla="*/ 1 h 805"/>
                <a:gd name="T90" fmla="*/ 0 w 507"/>
                <a:gd name="T91" fmla="*/ 1 h 805"/>
                <a:gd name="T92" fmla="*/ 0 w 507"/>
                <a:gd name="T93" fmla="*/ 1 h 805"/>
                <a:gd name="T94" fmla="*/ 0 w 507"/>
                <a:gd name="T95" fmla="*/ 1 h 805"/>
                <a:gd name="T96" fmla="*/ 1 w 507"/>
                <a:gd name="T97" fmla="*/ 1 h 805"/>
                <a:gd name="T98" fmla="*/ 1 w 507"/>
                <a:gd name="T99" fmla="*/ 1 h 805"/>
                <a:gd name="T100" fmla="*/ 1 w 507"/>
                <a:gd name="T101" fmla="*/ 1 h 805"/>
                <a:gd name="T102" fmla="*/ 1 w 507"/>
                <a:gd name="T103" fmla="*/ 0 h 805"/>
                <a:gd name="T104" fmla="*/ 1 w 507"/>
                <a:gd name="T105" fmla="*/ 0 h 805"/>
                <a:gd name="T106" fmla="*/ 1 w 507"/>
                <a:gd name="T107" fmla="*/ 0 h 805"/>
                <a:gd name="T108" fmla="*/ 0 w 507"/>
                <a:gd name="T109" fmla="*/ 0 h 805"/>
                <a:gd name="T110" fmla="*/ 0 w 507"/>
                <a:gd name="T111" fmla="*/ 0 h 805"/>
                <a:gd name="T112" fmla="*/ 0 w 507"/>
                <a:gd name="T113" fmla="*/ 0 h 805"/>
                <a:gd name="T114" fmla="*/ 0 w 507"/>
                <a:gd name="T115" fmla="*/ 0 h 8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7"/>
                <a:gd name="T175" fmla="*/ 0 h 805"/>
                <a:gd name="T176" fmla="*/ 507 w 507"/>
                <a:gd name="T177" fmla="*/ 805 h 8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7" h="805">
                  <a:moveTo>
                    <a:pt x="249" y="20"/>
                  </a:moveTo>
                  <a:lnTo>
                    <a:pt x="247" y="26"/>
                  </a:lnTo>
                  <a:lnTo>
                    <a:pt x="253" y="37"/>
                  </a:lnTo>
                  <a:lnTo>
                    <a:pt x="240" y="40"/>
                  </a:lnTo>
                  <a:lnTo>
                    <a:pt x="236" y="83"/>
                  </a:lnTo>
                  <a:lnTo>
                    <a:pt x="239" y="83"/>
                  </a:lnTo>
                  <a:lnTo>
                    <a:pt x="241" y="114"/>
                  </a:lnTo>
                  <a:lnTo>
                    <a:pt x="243" y="120"/>
                  </a:lnTo>
                  <a:lnTo>
                    <a:pt x="246" y="194"/>
                  </a:lnTo>
                  <a:lnTo>
                    <a:pt x="249" y="201"/>
                  </a:lnTo>
                  <a:lnTo>
                    <a:pt x="251" y="222"/>
                  </a:lnTo>
                  <a:lnTo>
                    <a:pt x="274" y="279"/>
                  </a:lnTo>
                  <a:lnTo>
                    <a:pt x="273" y="284"/>
                  </a:lnTo>
                  <a:lnTo>
                    <a:pt x="265" y="281"/>
                  </a:lnTo>
                  <a:lnTo>
                    <a:pt x="255" y="269"/>
                  </a:lnTo>
                  <a:lnTo>
                    <a:pt x="233" y="219"/>
                  </a:lnTo>
                  <a:lnTo>
                    <a:pt x="227" y="220"/>
                  </a:lnTo>
                  <a:lnTo>
                    <a:pt x="226" y="225"/>
                  </a:lnTo>
                  <a:lnTo>
                    <a:pt x="223" y="226"/>
                  </a:lnTo>
                  <a:lnTo>
                    <a:pt x="222" y="222"/>
                  </a:lnTo>
                  <a:lnTo>
                    <a:pt x="227" y="210"/>
                  </a:lnTo>
                  <a:lnTo>
                    <a:pt x="211" y="91"/>
                  </a:lnTo>
                  <a:lnTo>
                    <a:pt x="206" y="83"/>
                  </a:lnTo>
                  <a:lnTo>
                    <a:pt x="205" y="76"/>
                  </a:lnTo>
                  <a:lnTo>
                    <a:pt x="192" y="70"/>
                  </a:lnTo>
                  <a:lnTo>
                    <a:pt x="178" y="60"/>
                  </a:lnTo>
                  <a:lnTo>
                    <a:pt x="169" y="88"/>
                  </a:lnTo>
                  <a:lnTo>
                    <a:pt x="161" y="98"/>
                  </a:lnTo>
                  <a:lnTo>
                    <a:pt x="160" y="104"/>
                  </a:lnTo>
                  <a:lnTo>
                    <a:pt x="152" y="114"/>
                  </a:lnTo>
                  <a:lnTo>
                    <a:pt x="150" y="127"/>
                  </a:lnTo>
                  <a:lnTo>
                    <a:pt x="162" y="200"/>
                  </a:lnTo>
                  <a:lnTo>
                    <a:pt x="168" y="208"/>
                  </a:lnTo>
                  <a:lnTo>
                    <a:pt x="161" y="207"/>
                  </a:lnTo>
                  <a:lnTo>
                    <a:pt x="144" y="176"/>
                  </a:lnTo>
                  <a:lnTo>
                    <a:pt x="140" y="158"/>
                  </a:lnTo>
                  <a:lnTo>
                    <a:pt x="131" y="145"/>
                  </a:lnTo>
                  <a:lnTo>
                    <a:pt x="130" y="154"/>
                  </a:lnTo>
                  <a:lnTo>
                    <a:pt x="124" y="166"/>
                  </a:lnTo>
                  <a:lnTo>
                    <a:pt x="121" y="157"/>
                  </a:lnTo>
                  <a:lnTo>
                    <a:pt x="122" y="147"/>
                  </a:lnTo>
                  <a:lnTo>
                    <a:pt x="119" y="137"/>
                  </a:lnTo>
                  <a:lnTo>
                    <a:pt x="126" y="131"/>
                  </a:lnTo>
                  <a:lnTo>
                    <a:pt x="131" y="119"/>
                  </a:lnTo>
                  <a:lnTo>
                    <a:pt x="115" y="117"/>
                  </a:lnTo>
                  <a:lnTo>
                    <a:pt x="90" y="129"/>
                  </a:lnTo>
                  <a:lnTo>
                    <a:pt x="80" y="125"/>
                  </a:lnTo>
                  <a:lnTo>
                    <a:pt x="83" y="116"/>
                  </a:lnTo>
                  <a:lnTo>
                    <a:pt x="97" y="111"/>
                  </a:lnTo>
                  <a:lnTo>
                    <a:pt x="108" y="97"/>
                  </a:lnTo>
                  <a:lnTo>
                    <a:pt x="110" y="88"/>
                  </a:lnTo>
                  <a:lnTo>
                    <a:pt x="123" y="88"/>
                  </a:lnTo>
                  <a:lnTo>
                    <a:pt x="125" y="82"/>
                  </a:lnTo>
                  <a:lnTo>
                    <a:pt x="131" y="91"/>
                  </a:lnTo>
                  <a:lnTo>
                    <a:pt x="145" y="83"/>
                  </a:lnTo>
                  <a:lnTo>
                    <a:pt x="150" y="75"/>
                  </a:lnTo>
                  <a:lnTo>
                    <a:pt x="151" y="66"/>
                  </a:lnTo>
                  <a:lnTo>
                    <a:pt x="145" y="47"/>
                  </a:lnTo>
                  <a:lnTo>
                    <a:pt x="137" y="45"/>
                  </a:lnTo>
                  <a:lnTo>
                    <a:pt x="122" y="50"/>
                  </a:lnTo>
                  <a:lnTo>
                    <a:pt x="104" y="65"/>
                  </a:lnTo>
                  <a:lnTo>
                    <a:pt x="85" y="72"/>
                  </a:lnTo>
                  <a:lnTo>
                    <a:pt x="84" y="67"/>
                  </a:lnTo>
                  <a:lnTo>
                    <a:pt x="78" y="64"/>
                  </a:lnTo>
                  <a:lnTo>
                    <a:pt x="76" y="47"/>
                  </a:lnTo>
                  <a:lnTo>
                    <a:pt x="69" y="49"/>
                  </a:lnTo>
                  <a:lnTo>
                    <a:pt x="72" y="88"/>
                  </a:lnTo>
                  <a:lnTo>
                    <a:pt x="70" y="91"/>
                  </a:lnTo>
                  <a:lnTo>
                    <a:pt x="66" y="84"/>
                  </a:lnTo>
                  <a:lnTo>
                    <a:pt x="64" y="90"/>
                  </a:lnTo>
                  <a:lnTo>
                    <a:pt x="46" y="50"/>
                  </a:lnTo>
                  <a:lnTo>
                    <a:pt x="37" y="58"/>
                  </a:lnTo>
                  <a:lnTo>
                    <a:pt x="38" y="66"/>
                  </a:lnTo>
                  <a:lnTo>
                    <a:pt x="34" y="75"/>
                  </a:lnTo>
                  <a:lnTo>
                    <a:pt x="26" y="66"/>
                  </a:lnTo>
                  <a:lnTo>
                    <a:pt x="22" y="69"/>
                  </a:lnTo>
                  <a:lnTo>
                    <a:pt x="21" y="78"/>
                  </a:lnTo>
                  <a:lnTo>
                    <a:pt x="30" y="100"/>
                  </a:lnTo>
                  <a:lnTo>
                    <a:pt x="29" y="104"/>
                  </a:lnTo>
                  <a:lnTo>
                    <a:pt x="18" y="103"/>
                  </a:lnTo>
                  <a:lnTo>
                    <a:pt x="11" y="85"/>
                  </a:lnTo>
                  <a:lnTo>
                    <a:pt x="5" y="85"/>
                  </a:lnTo>
                  <a:lnTo>
                    <a:pt x="5" y="102"/>
                  </a:lnTo>
                  <a:lnTo>
                    <a:pt x="16" y="121"/>
                  </a:lnTo>
                  <a:lnTo>
                    <a:pt x="13" y="131"/>
                  </a:lnTo>
                  <a:lnTo>
                    <a:pt x="7" y="127"/>
                  </a:lnTo>
                  <a:lnTo>
                    <a:pt x="0" y="129"/>
                  </a:lnTo>
                  <a:lnTo>
                    <a:pt x="1" y="137"/>
                  </a:lnTo>
                  <a:lnTo>
                    <a:pt x="5" y="141"/>
                  </a:lnTo>
                  <a:lnTo>
                    <a:pt x="8" y="186"/>
                  </a:lnTo>
                  <a:lnTo>
                    <a:pt x="12" y="179"/>
                  </a:lnTo>
                  <a:lnTo>
                    <a:pt x="15" y="203"/>
                  </a:lnTo>
                  <a:lnTo>
                    <a:pt x="15" y="189"/>
                  </a:lnTo>
                  <a:lnTo>
                    <a:pt x="20" y="203"/>
                  </a:lnTo>
                  <a:lnTo>
                    <a:pt x="21" y="214"/>
                  </a:lnTo>
                  <a:lnTo>
                    <a:pt x="23" y="219"/>
                  </a:lnTo>
                  <a:lnTo>
                    <a:pt x="23" y="234"/>
                  </a:lnTo>
                  <a:lnTo>
                    <a:pt x="29" y="238"/>
                  </a:lnTo>
                  <a:lnTo>
                    <a:pt x="37" y="233"/>
                  </a:lnTo>
                  <a:lnTo>
                    <a:pt x="45" y="210"/>
                  </a:lnTo>
                  <a:lnTo>
                    <a:pt x="32" y="193"/>
                  </a:lnTo>
                  <a:lnTo>
                    <a:pt x="47" y="197"/>
                  </a:lnTo>
                  <a:lnTo>
                    <a:pt x="52" y="205"/>
                  </a:lnTo>
                  <a:lnTo>
                    <a:pt x="52" y="201"/>
                  </a:lnTo>
                  <a:lnTo>
                    <a:pt x="57" y="194"/>
                  </a:lnTo>
                  <a:lnTo>
                    <a:pt x="64" y="192"/>
                  </a:lnTo>
                  <a:lnTo>
                    <a:pt x="62" y="205"/>
                  </a:lnTo>
                  <a:lnTo>
                    <a:pt x="63" y="211"/>
                  </a:lnTo>
                  <a:lnTo>
                    <a:pt x="56" y="218"/>
                  </a:lnTo>
                  <a:lnTo>
                    <a:pt x="53" y="227"/>
                  </a:lnTo>
                  <a:lnTo>
                    <a:pt x="56" y="236"/>
                  </a:lnTo>
                  <a:lnTo>
                    <a:pt x="49" y="240"/>
                  </a:lnTo>
                  <a:lnTo>
                    <a:pt x="47" y="251"/>
                  </a:lnTo>
                  <a:lnTo>
                    <a:pt x="61" y="259"/>
                  </a:lnTo>
                  <a:lnTo>
                    <a:pt x="61" y="270"/>
                  </a:lnTo>
                  <a:lnTo>
                    <a:pt x="68" y="273"/>
                  </a:lnTo>
                  <a:lnTo>
                    <a:pt x="78" y="268"/>
                  </a:lnTo>
                  <a:lnTo>
                    <a:pt x="82" y="279"/>
                  </a:lnTo>
                  <a:lnTo>
                    <a:pt x="81" y="289"/>
                  </a:lnTo>
                  <a:lnTo>
                    <a:pt x="48" y="279"/>
                  </a:lnTo>
                  <a:lnTo>
                    <a:pt x="42" y="271"/>
                  </a:lnTo>
                  <a:lnTo>
                    <a:pt x="32" y="272"/>
                  </a:lnTo>
                  <a:lnTo>
                    <a:pt x="53" y="298"/>
                  </a:lnTo>
                  <a:lnTo>
                    <a:pt x="61" y="302"/>
                  </a:lnTo>
                  <a:lnTo>
                    <a:pt x="58" y="308"/>
                  </a:lnTo>
                  <a:lnTo>
                    <a:pt x="51" y="310"/>
                  </a:lnTo>
                  <a:lnTo>
                    <a:pt x="47" y="327"/>
                  </a:lnTo>
                  <a:lnTo>
                    <a:pt x="58" y="337"/>
                  </a:lnTo>
                  <a:lnTo>
                    <a:pt x="57" y="344"/>
                  </a:lnTo>
                  <a:lnTo>
                    <a:pt x="63" y="350"/>
                  </a:lnTo>
                  <a:lnTo>
                    <a:pt x="64" y="357"/>
                  </a:lnTo>
                  <a:lnTo>
                    <a:pt x="95" y="374"/>
                  </a:lnTo>
                  <a:lnTo>
                    <a:pt x="109" y="375"/>
                  </a:lnTo>
                  <a:lnTo>
                    <a:pt x="119" y="367"/>
                  </a:lnTo>
                  <a:lnTo>
                    <a:pt x="117" y="379"/>
                  </a:lnTo>
                  <a:lnTo>
                    <a:pt x="108" y="384"/>
                  </a:lnTo>
                  <a:lnTo>
                    <a:pt x="85" y="386"/>
                  </a:lnTo>
                  <a:lnTo>
                    <a:pt x="83" y="393"/>
                  </a:lnTo>
                  <a:lnTo>
                    <a:pt x="90" y="403"/>
                  </a:lnTo>
                  <a:lnTo>
                    <a:pt x="92" y="414"/>
                  </a:lnTo>
                  <a:lnTo>
                    <a:pt x="104" y="418"/>
                  </a:lnTo>
                  <a:lnTo>
                    <a:pt x="109" y="415"/>
                  </a:lnTo>
                  <a:lnTo>
                    <a:pt x="111" y="431"/>
                  </a:lnTo>
                  <a:lnTo>
                    <a:pt x="106" y="436"/>
                  </a:lnTo>
                  <a:lnTo>
                    <a:pt x="111" y="448"/>
                  </a:lnTo>
                  <a:lnTo>
                    <a:pt x="113" y="445"/>
                  </a:lnTo>
                  <a:lnTo>
                    <a:pt x="126" y="452"/>
                  </a:lnTo>
                  <a:lnTo>
                    <a:pt x="131" y="446"/>
                  </a:lnTo>
                  <a:lnTo>
                    <a:pt x="134" y="452"/>
                  </a:lnTo>
                  <a:lnTo>
                    <a:pt x="137" y="448"/>
                  </a:lnTo>
                  <a:lnTo>
                    <a:pt x="149" y="453"/>
                  </a:lnTo>
                  <a:lnTo>
                    <a:pt x="152" y="444"/>
                  </a:lnTo>
                  <a:lnTo>
                    <a:pt x="163" y="444"/>
                  </a:lnTo>
                  <a:lnTo>
                    <a:pt x="166" y="431"/>
                  </a:lnTo>
                  <a:lnTo>
                    <a:pt x="164" y="426"/>
                  </a:lnTo>
                  <a:lnTo>
                    <a:pt x="170" y="412"/>
                  </a:lnTo>
                  <a:lnTo>
                    <a:pt x="178" y="410"/>
                  </a:lnTo>
                  <a:lnTo>
                    <a:pt x="185" y="415"/>
                  </a:lnTo>
                  <a:lnTo>
                    <a:pt x="189" y="411"/>
                  </a:lnTo>
                  <a:lnTo>
                    <a:pt x="187" y="400"/>
                  </a:lnTo>
                  <a:lnTo>
                    <a:pt x="183" y="395"/>
                  </a:lnTo>
                  <a:lnTo>
                    <a:pt x="176" y="393"/>
                  </a:lnTo>
                  <a:lnTo>
                    <a:pt x="187" y="332"/>
                  </a:lnTo>
                  <a:lnTo>
                    <a:pt x="192" y="327"/>
                  </a:lnTo>
                  <a:lnTo>
                    <a:pt x="197" y="329"/>
                  </a:lnTo>
                  <a:lnTo>
                    <a:pt x="197" y="348"/>
                  </a:lnTo>
                  <a:lnTo>
                    <a:pt x="202" y="358"/>
                  </a:lnTo>
                  <a:lnTo>
                    <a:pt x="207" y="358"/>
                  </a:lnTo>
                  <a:lnTo>
                    <a:pt x="213" y="343"/>
                  </a:lnTo>
                  <a:lnTo>
                    <a:pt x="215" y="317"/>
                  </a:lnTo>
                  <a:lnTo>
                    <a:pt x="224" y="303"/>
                  </a:lnTo>
                  <a:lnTo>
                    <a:pt x="228" y="314"/>
                  </a:lnTo>
                  <a:lnTo>
                    <a:pt x="229" y="329"/>
                  </a:lnTo>
                  <a:lnTo>
                    <a:pt x="218" y="362"/>
                  </a:lnTo>
                  <a:lnTo>
                    <a:pt x="221" y="383"/>
                  </a:lnTo>
                  <a:lnTo>
                    <a:pt x="227" y="388"/>
                  </a:lnTo>
                  <a:lnTo>
                    <a:pt x="232" y="397"/>
                  </a:lnTo>
                  <a:lnTo>
                    <a:pt x="254" y="386"/>
                  </a:lnTo>
                  <a:lnTo>
                    <a:pt x="256" y="377"/>
                  </a:lnTo>
                  <a:lnTo>
                    <a:pt x="263" y="375"/>
                  </a:lnTo>
                  <a:lnTo>
                    <a:pt x="268" y="364"/>
                  </a:lnTo>
                  <a:lnTo>
                    <a:pt x="268" y="340"/>
                  </a:lnTo>
                  <a:lnTo>
                    <a:pt x="276" y="335"/>
                  </a:lnTo>
                  <a:lnTo>
                    <a:pt x="280" y="327"/>
                  </a:lnTo>
                  <a:lnTo>
                    <a:pt x="282" y="329"/>
                  </a:lnTo>
                  <a:lnTo>
                    <a:pt x="283" y="342"/>
                  </a:lnTo>
                  <a:lnTo>
                    <a:pt x="287" y="344"/>
                  </a:lnTo>
                  <a:lnTo>
                    <a:pt x="280" y="360"/>
                  </a:lnTo>
                  <a:lnTo>
                    <a:pt x="275" y="366"/>
                  </a:lnTo>
                  <a:lnTo>
                    <a:pt x="273" y="376"/>
                  </a:lnTo>
                  <a:lnTo>
                    <a:pt x="269" y="381"/>
                  </a:lnTo>
                  <a:lnTo>
                    <a:pt x="268" y="390"/>
                  </a:lnTo>
                  <a:lnTo>
                    <a:pt x="271" y="397"/>
                  </a:lnTo>
                  <a:lnTo>
                    <a:pt x="277" y="399"/>
                  </a:lnTo>
                  <a:lnTo>
                    <a:pt x="279" y="390"/>
                  </a:lnTo>
                  <a:lnTo>
                    <a:pt x="287" y="405"/>
                  </a:lnTo>
                  <a:lnTo>
                    <a:pt x="293" y="406"/>
                  </a:lnTo>
                  <a:lnTo>
                    <a:pt x="312" y="396"/>
                  </a:lnTo>
                  <a:lnTo>
                    <a:pt x="315" y="401"/>
                  </a:lnTo>
                  <a:lnTo>
                    <a:pt x="312" y="406"/>
                  </a:lnTo>
                  <a:lnTo>
                    <a:pt x="300" y="408"/>
                  </a:lnTo>
                  <a:lnTo>
                    <a:pt x="297" y="414"/>
                  </a:lnTo>
                  <a:lnTo>
                    <a:pt x="289" y="417"/>
                  </a:lnTo>
                  <a:lnTo>
                    <a:pt x="286" y="421"/>
                  </a:lnTo>
                  <a:lnTo>
                    <a:pt x="271" y="421"/>
                  </a:lnTo>
                  <a:lnTo>
                    <a:pt x="263" y="415"/>
                  </a:lnTo>
                  <a:lnTo>
                    <a:pt x="244" y="417"/>
                  </a:lnTo>
                  <a:lnTo>
                    <a:pt x="230" y="430"/>
                  </a:lnTo>
                  <a:lnTo>
                    <a:pt x="236" y="444"/>
                  </a:lnTo>
                  <a:lnTo>
                    <a:pt x="233" y="451"/>
                  </a:lnTo>
                  <a:lnTo>
                    <a:pt x="227" y="444"/>
                  </a:lnTo>
                  <a:lnTo>
                    <a:pt x="221" y="444"/>
                  </a:lnTo>
                  <a:lnTo>
                    <a:pt x="218" y="452"/>
                  </a:lnTo>
                  <a:lnTo>
                    <a:pt x="212" y="454"/>
                  </a:lnTo>
                  <a:lnTo>
                    <a:pt x="209" y="463"/>
                  </a:lnTo>
                  <a:lnTo>
                    <a:pt x="205" y="465"/>
                  </a:lnTo>
                  <a:lnTo>
                    <a:pt x="206" y="478"/>
                  </a:lnTo>
                  <a:lnTo>
                    <a:pt x="197" y="480"/>
                  </a:lnTo>
                  <a:lnTo>
                    <a:pt x="192" y="478"/>
                  </a:lnTo>
                  <a:lnTo>
                    <a:pt x="166" y="484"/>
                  </a:lnTo>
                  <a:lnTo>
                    <a:pt x="164" y="490"/>
                  </a:lnTo>
                  <a:lnTo>
                    <a:pt x="170" y="500"/>
                  </a:lnTo>
                  <a:lnTo>
                    <a:pt x="167" y="507"/>
                  </a:lnTo>
                  <a:lnTo>
                    <a:pt x="160" y="503"/>
                  </a:lnTo>
                  <a:lnTo>
                    <a:pt x="158" y="492"/>
                  </a:lnTo>
                  <a:lnTo>
                    <a:pt x="153" y="485"/>
                  </a:lnTo>
                  <a:lnTo>
                    <a:pt x="143" y="489"/>
                  </a:lnTo>
                  <a:lnTo>
                    <a:pt x="140" y="493"/>
                  </a:lnTo>
                  <a:lnTo>
                    <a:pt x="148" y="545"/>
                  </a:lnTo>
                  <a:lnTo>
                    <a:pt x="145" y="552"/>
                  </a:lnTo>
                  <a:lnTo>
                    <a:pt x="145" y="557"/>
                  </a:lnTo>
                  <a:lnTo>
                    <a:pt x="152" y="560"/>
                  </a:lnTo>
                  <a:lnTo>
                    <a:pt x="159" y="560"/>
                  </a:lnTo>
                  <a:lnTo>
                    <a:pt x="168" y="551"/>
                  </a:lnTo>
                  <a:lnTo>
                    <a:pt x="172" y="556"/>
                  </a:lnTo>
                  <a:lnTo>
                    <a:pt x="186" y="554"/>
                  </a:lnTo>
                  <a:lnTo>
                    <a:pt x="186" y="549"/>
                  </a:lnTo>
                  <a:lnTo>
                    <a:pt x="189" y="547"/>
                  </a:lnTo>
                  <a:lnTo>
                    <a:pt x="191" y="555"/>
                  </a:lnTo>
                  <a:lnTo>
                    <a:pt x="196" y="554"/>
                  </a:lnTo>
                  <a:lnTo>
                    <a:pt x="198" y="547"/>
                  </a:lnTo>
                  <a:lnTo>
                    <a:pt x="202" y="551"/>
                  </a:lnTo>
                  <a:lnTo>
                    <a:pt x="215" y="546"/>
                  </a:lnTo>
                  <a:lnTo>
                    <a:pt x="223" y="536"/>
                  </a:lnTo>
                  <a:lnTo>
                    <a:pt x="229" y="535"/>
                  </a:lnTo>
                  <a:lnTo>
                    <a:pt x="237" y="536"/>
                  </a:lnTo>
                  <a:lnTo>
                    <a:pt x="241" y="541"/>
                  </a:lnTo>
                  <a:lnTo>
                    <a:pt x="263" y="534"/>
                  </a:lnTo>
                  <a:lnTo>
                    <a:pt x="269" y="537"/>
                  </a:lnTo>
                  <a:lnTo>
                    <a:pt x="280" y="531"/>
                  </a:lnTo>
                  <a:lnTo>
                    <a:pt x="282" y="520"/>
                  </a:lnTo>
                  <a:lnTo>
                    <a:pt x="291" y="518"/>
                  </a:lnTo>
                  <a:lnTo>
                    <a:pt x="292" y="526"/>
                  </a:lnTo>
                  <a:lnTo>
                    <a:pt x="287" y="525"/>
                  </a:lnTo>
                  <a:lnTo>
                    <a:pt x="292" y="532"/>
                  </a:lnTo>
                  <a:lnTo>
                    <a:pt x="295" y="544"/>
                  </a:lnTo>
                  <a:lnTo>
                    <a:pt x="290" y="547"/>
                  </a:lnTo>
                  <a:lnTo>
                    <a:pt x="277" y="544"/>
                  </a:lnTo>
                  <a:lnTo>
                    <a:pt x="272" y="549"/>
                  </a:lnTo>
                  <a:lnTo>
                    <a:pt x="266" y="541"/>
                  </a:lnTo>
                  <a:lnTo>
                    <a:pt x="264" y="551"/>
                  </a:lnTo>
                  <a:lnTo>
                    <a:pt x="255" y="551"/>
                  </a:lnTo>
                  <a:lnTo>
                    <a:pt x="254" y="556"/>
                  </a:lnTo>
                  <a:lnTo>
                    <a:pt x="246" y="560"/>
                  </a:lnTo>
                  <a:lnTo>
                    <a:pt x="241" y="557"/>
                  </a:lnTo>
                  <a:lnTo>
                    <a:pt x="204" y="574"/>
                  </a:lnTo>
                  <a:lnTo>
                    <a:pt x="196" y="574"/>
                  </a:lnTo>
                  <a:lnTo>
                    <a:pt x="198" y="580"/>
                  </a:lnTo>
                  <a:lnTo>
                    <a:pt x="206" y="588"/>
                  </a:lnTo>
                  <a:lnTo>
                    <a:pt x="245" y="596"/>
                  </a:lnTo>
                  <a:lnTo>
                    <a:pt x="250" y="607"/>
                  </a:lnTo>
                  <a:lnTo>
                    <a:pt x="249" y="613"/>
                  </a:lnTo>
                  <a:lnTo>
                    <a:pt x="223" y="606"/>
                  </a:lnTo>
                  <a:lnTo>
                    <a:pt x="222" y="603"/>
                  </a:lnTo>
                  <a:lnTo>
                    <a:pt x="211" y="606"/>
                  </a:lnTo>
                  <a:lnTo>
                    <a:pt x="202" y="600"/>
                  </a:lnTo>
                  <a:lnTo>
                    <a:pt x="193" y="602"/>
                  </a:lnTo>
                  <a:lnTo>
                    <a:pt x="191" y="614"/>
                  </a:lnTo>
                  <a:lnTo>
                    <a:pt x="184" y="615"/>
                  </a:lnTo>
                  <a:lnTo>
                    <a:pt x="181" y="596"/>
                  </a:lnTo>
                  <a:lnTo>
                    <a:pt x="170" y="593"/>
                  </a:lnTo>
                  <a:lnTo>
                    <a:pt x="157" y="607"/>
                  </a:lnTo>
                  <a:lnTo>
                    <a:pt x="161" y="621"/>
                  </a:lnTo>
                  <a:lnTo>
                    <a:pt x="158" y="633"/>
                  </a:lnTo>
                  <a:lnTo>
                    <a:pt x="168" y="663"/>
                  </a:lnTo>
                  <a:lnTo>
                    <a:pt x="171" y="665"/>
                  </a:lnTo>
                  <a:lnTo>
                    <a:pt x="176" y="681"/>
                  </a:lnTo>
                  <a:lnTo>
                    <a:pt x="202" y="693"/>
                  </a:lnTo>
                  <a:lnTo>
                    <a:pt x="207" y="693"/>
                  </a:lnTo>
                  <a:lnTo>
                    <a:pt x="213" y="701"/>
                  </a:lnTo>
                  <a:lnTo>
                    <a:pt x="213" y="712"/>
                  </a:lnTo>
                  <a:lnTo>
                    <a:pt x="218" y="715"/>
                  </a:lnTo>
                  <a:lnTo>
                    <a:pt x="232" y="717"/>
                  </a:lnTo>
                  <a:lnTo>
                    <a:pt x="238" y="713"/>
                  </a:lnTo>
                  <a:lnTo>
                    <a:pt x="243" y="716"/>
                  </a:lnTo>
                  <a:lnTo>
                    <a:pt x="246" y="712"/>
                  </a:lnTo>
                  <a:lnTo>
                    <a:pt x="258" y="711"/>
                  </a:lnTo>
                  <a:lnTo>
                    <a:pt x="263" y="718"/>
                  </a:lnTo>
                  <a:lnTo>
                    <a:pt x="268" y="717"/>
                  </a:lnTo>
                  <a:lnTo>
                    <a:pt x="268" y="723"/>
                  </a:lnTo>
                  <a:lnTo>
                    <a:pt x="261" y="736"/>
                  </a:lnTo>
                  <a:lnTo>
                    <a:pt x="259" y="729"/>
                  </a:lnTo>
                  <a:lnTo>
                    <a:pt x="247" y="730"/>
                  </a:lnTo>
                  <a:lnTo>
                    <a:pt x="232" y="737"/>
                  </a:lnTo>
                  <a:lnTo>
                    <a:pt x="232" y="746"/>
                  </a:lnTo>
                  <a:lnTo>
                    <a:pt x="265" y="776"/>
                  </a:lnTo>
                  <a:lnTo>
                    <a:pt x="266" y="783"/>
                  </a:lnTo>
                  <a:lnTo>
                    <a:pt x="266" y="804"/>
                  </a:lnTo>
                  <a:lnTo>
                    <a:pt x="271" y="803"/>
                  </a:lnTo>
                  <a:lnTo>
                    <a:pt x="277" y="792"/>
                  </a:lnTo>
                  <a:lnTo>
                    <a:pt x="277" y="799"/>
                  </a:lnTo>
                  <a:lnTo>
                    <a:pt x="282" y="805"/>
                  </a:lnTo>
                  <a:lnTo>
                    <a:pt x="291" y="804"/>
                  </a:lnTo>
                  <a:lnTo>
                    <a:pt x="300" y="794"/>
                  </a:lnTo>
                  <a:lnTo>
                    <a:pt x="301" y="782"/>
                  </a:lnTo>
                  <a:lnTo>
                    <a:pt x="303" y="781"/>
                  </a:lnTo>
                  <a:lnTo>
                    <a:pt x="299" y="763"/>
                  </a:lnTo>
                  <a:lnTo>
                    <a:pt x="301" y="754"/>
                  </a:lnTo>
                  <a:lnTo>
                    <a:pt x="300" y="750"/>
                  </a:lnTo>
                  <a:lnTo>
                    <a:pt x="302" y="744"/>
                  </a:lnTo>
                  <a:lnTo>
                    <a:pt x="312" y="734"/>
                  </a:lnTo>
                  <a:lnTo>
                    <a:pt x="315" y="722"/>
                  </a:lnTo>
                  <a:lnTo>
                    <a:pt x="313" y="720"/>
                  </a:lnTo>
                  <a:lnTo>
                    <a:pt x="316" y="714"/>
                  </a:lnTo>
                  <a:lnTo>
                    <a:pt x="312" y="705"/>
                  </a:lnTo>
                  <a:lnTo>
                    <a:pt x="317" y="688"/>
                  </a:lnTo>
                  <a:lnTo>
                    <a:pt x="315" y="663"/>
                  </a:lnTo>
                  <a:lnTo>
                    <a:pt x="317" y="655"/>
                  </a:lnTo>
                  <a:lnTo>
                    <a:pt x="328" y="638"/>
                  </a:lnTo>
                  <a:lnTo>
                    <a:pt x="336" y="637"/>
                  </a:lnTo>
                  <a:lnTo>
                    <a:pt x="333" y="626"/>
                  </a:lnTo>
                  <a:lnTo>
                    <a:pt x="327" y="628"/>
                  </a:lnTo>
                  <a:lnTo>
                    <a:pt x="326" y="621"/>
                  </a:lnTo>
                  <a:lnTo>
                    <a:pt x="348" y="610"/>
                  </a:lnTo>
                  <a:lnTo>
                    <a:pt x="354" y="614"/>
                  </a:lnTo>
                  <a:lnTo>
                    <a:pt x="359" y="613"/>
                  </a:lnTo>
                  <a:lnTo>
                    <a:pt x="359" y="605"/>
                  </a:lnTo>
                  <a:lnTo>
                    <a:pt x="361" y="599"/>
                  </a:lnTo>
                  <a:lnTo>
                    <a:pt x="365" y="569"/>
                  </a:lnTo>
                  <a:lnTo>
                    <a:pt x="363" y="569"/>
                  </a:lnTo>
                  <a:lnTo>
                    <a:pt x="366" y="505"/>
                  </a:lnTo>
                  <a:lnTo>
                    <a:pt x="365" y="501"/>
                  </a:lnTo>
                  <a:lnTo>
                    <a:pt x="365" y="496"/>
                  </a:lnTo>
                  <a:lnTo>
                    <a:pt x="378" y="489"/>
                  </a:lnTo>
                  <a:lnTo>
                    <a:pt x="387" y="496"/>
                  </a:lnTo>
                  <a:lnTo>
                    <a:pt x="390" y="493"/>
                  </a:lnTo>
                  <a:lnTo>
                    <a:pt x="390" y="455"/>
                  </a:lnTo>
                  <a:lnTo>
                    <a:pt x="395" y="448"/>
                  </a:lnTo>
                  <a:lnTo>
                    <a:pt x="392" y="439"/>
                  </a:lnTo>
                  <a:lnTo>
                    <a:pt x="396" y="438"/>
                  </a:lnTo>
                  <a:lnTo>
                    <a:pt x="394" y="432"/>
                  </a:lnTo>
                  <a:lnTo>
                    <a:pt x="395" y="410"/>
                  </a:lnTo>
                  <a:lnTo>
                    <a:pt x="392" y="399"/>
                  </a:lnTo>
                  <a:lnTo>
                    <a:pt x="405" y="397"/>
                  </a:lnTo>
                  <a:lnTo>
                    <a:pt x="408" y="390"/>
                  </a:lnTo>
                  <a:lnTo>
                    <a:pt x="417" y="390"/>
                  </a:lnTo>
                  <a:lnTo>
                    <a:pt x="420" y="372"/>
                  </a:lnTo>
                  <a:lnTo>
                    <a:pt x="416" y="364"/>
                  </a:lnTo>
                  <a:lnTo>
                    <a:pt x="427" y="361"/>
                  </a:lnTo>
                  <a:lnTo>
                    <a:pt x="436" y="364"/>
                  </a:lnTo>
                  <a:lnTo>
                    <a:pt x="447" y="348"/>
                  </a:lnTo>
                  <a:lnTo>
                    <a:pt x="460" y="348"/>
                  </a:lnTo>
                  <a:lnTo>
                    <a:pt x="474" y="338"/>
                  </a:lnTo>
                  <a:lnTo>
                    <a:pt x="489" y="343"/>
                  </a:lnTo>
                  <a:lnTo>
                    <a:pt x="500" y="342"/>
                  </a:lnTo>
                  <a:lnTo>
                    <a:pt x="503" y="338"/>
                  </a:lnTo>
                  <a:lnTo>
                    <a:pt x="507" y="319"/>
                  </a:lnTo>
                  <a:lnTo>
                    <a:pt x="506" y="296"/>
                  </a:lnTo>
                  <a:lnTo>
                    <a:pt x="503" y="294"/>
                  </a:lnTo>
                  <a:lnTo>
                    <a:pt x="489" y="294"/>
                  </a:lnTo>
                  <a:lnTo>
                    <a:pt x="456" y="281"/>
                  </a:lnTo>
                  <a:lnTo>
                    <a:pt x="450" y="271"/>
                  </a:lnTo>
                  <a:lnTo>
                    <a:pt x="432" y="261"/>
                  </a:lnTo>
                  <a:lnTo>
                    <a:pt x="422" y="229"/>
                  </a:lnTo>
                  <a:lnTo>
                    <a:pt x="416" y="227"/>
                  </a:lnTo>
                  <a:lnTo>
                    <a:pt x="409" y="219"/>
                  </a:lnTo>
                  <a:lnTo>
                    <a:pt x="381" y="217"/>
                  </a:lnTo>
                  <a:lnTo>
                    <a:pt x="379" y="199"/>
                  </a:lnTo>
                  <a:lnTo>
                    <a:pt x="382" y="187"/>
                  </a:lnTo>
                  <a:lnTo>
                    <a:pt x="382" y="181"/>
                  </a:lnTo>
                  <a:lnTo>
                    <a:pt x="384" y="175"/>
                  </a:lnTo>
                  <a:lnTo>
                    <a:pt x="385" y="166"/>
                  </a:lnTo>
                  <a:lnTo>
                    <a:pt x="366" y="115"/>
                  </a:lnTo>
                  <a:lnTo>
                    <a:pt x="359" y="114"/>
                  </a:lnTo>
                  <a:lnTo>
                    <a:pt x="354" y="106"/>
                  </a:lnTo>
                  <a:lnTo>
                    <a:pt x="350" y="110"/>
                  </a:lnTo>
                  <a:lnTo>
                    <a:pt x="344" y="126"/>
                  </a:lnTo>
                  <a:lnTo>
                    <a:pt x="344" y="135"/>
                  </a:lnTo>
                  <a:lnTo>
                    <a:pt x="347" y="145"/>
                  </a:lnTo>
                  <a:lnTo>
                    <a:pt x="336" y="155"/>
                  </a:lnTo>
                  <a:lnTo>
                    <a:pt x="325" y="175"/>
                  </a:lnTo>
                  <a:lnTo>
                    <a:pt x="325" y="168"/>
                  </a:lnTo>
                  <a:lnTo>
                    <a:pt x="329" y="162"/>
                  </a:lnTo>
                  <a:lnTo>
                    <a:pt x="332" y="148"/>
                  </a:lnTo>
                  <a:lnTo>
                    <a:pt x="329" y="134"/>
                  </a:lnTo>
                  <a:lnTo>
                    <a:pt x="326" y="129"/>
                  </a:lnTo>
                  <a:lnTo>
                    <a:pt x="322" y="131"/>
                  </a:lnTo>
                  <a:lnTo>
                    <a:pt x="325" y="123"/>
                  </a:lnTo>
                  <a:lnTo>
                    <a:pt x="330" y="118"/>
                  </a:lnTo>
                  <a:lnTo>
                    <a:pt x="335" y="92"/>
                  </a:lnTo>
                  <a:lnTo>
                    <a:pt x="338" y="87"/>
                  </a:lnTo>
                  <a:lnTo>
                    <a:pt x="342" y="70"/>
                  </a:lnTo>
                  <a:lnTo>
                    <a:pt x="301" y="20"/>
                  </a:lnTo>
                  <a:lnTo>
                    <a:pt x="290" y="26"/>
                  </a:lnTo>
                  <a:lnTo>
                    <a:pt x="292" y="34"/>
                  </a:lnTo>
                  <a:lnTo>
                    <a:pt x="291" y="41"/>
                  </a:lnTo>
                  <a:lnTo>
                    <a:pt x="282" y="35"/>
                  </a:lnTo>
                  <a:lnTo>
                    <a:pt x="278" y="37"/>
                  </a:lnTo>
                  <a:lnTo>
                    <a:pt x="277" y="0"/>
                  </a:lnTo>
                  <a:lnTo>
                    <a:pt x="251" y="0"/>
                  </a:lnTo>
                  <a:lnTo>
                    <a:pt x="250" y="2"/>
                  </a:lnTo>
                  <a:lnTo>
                    <a:pt x="249"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8" name="Freeform 1291"/>
            <p:cNvSpPr>
              <a:spLocks/>
            </p:cNvSpPr>
            <p:nvPr/>
          </p:nvSpPr>
          <p:spPr bwMode="auto">
            <a:xfrm>
              <a:off x="4809034" y="1087244"/>
              <a:ext cx="243533" cy="384909"/>
            </a:xfrm>
            <a:custGeom>
              <a:avLst/>
              <a:gdLst>
                <a:gd name="T0" fmla="*/ 0 w 507"/>
                <a:gd name="T1" fmla="*/ 0 h 805"/>
                <a:gd name="T2" fmla="*/ 0 w 507"/>
                <a:gd name="T3" fmla="*/ 0 h 805"/>
                <a:gd name="T4" fmla="*/ 0 w 507"/>
                <a:gd name="T5" fmla="*/ 0 h 805"/>
                <a:gd name="T6" fmla="*/ 0 w 507"/>
                <a:gd name="T7" fmla="*/ 0 h 805"/>
                <a:gd name="T8" fmla="*/ 0 w 507"/>
                <a:gd name="T9" fmla="*/ 0 h 805"/>
                <a:gd name="T10" fmla="*/ 0 w 507"/>
                <a:gd name="T11" fmla="*/ 0 h 805"/>
                <a:gd name="T12" fmla="*/ 0 w 507"/>
                <a:gd name="T13" fmla="*/ 0 h 805"/>
                <a:gd name="T14" fmla="*/ 0 w 507"/>
                <a:gd name="T15" fmla="*/ 0 h 805"/>
                <a:gd name="T16" fmla="*/ 0 w 507"/>
                <a:gd name="T17" fmla="*/ 0 h 805"/>
                <a:gd name="T18" fmla="*/ 0 w 507"/>
                <a:gd name="T19" fmla="*/ 0 h 805"/>
                <a:gd name="T20" fmla="*/ 0 w 507"/>
                <a:gd name="T21" fmla="*/ 0 h 805"/>
                <a:gd name="T22" fmla="*/ 0 w 507"/>
                <a:gd name="T23" fmla="*/ 0 h 805"/>
                <a:gd name="T24" fmla="*/ 0 w 507"/>
                <a:gd name="T25" fmla="*/ 0 h 805"/>
                <a:gd name="T26" fmla="*/ 0 w 507"/>
                <a:gd name="T27" fmla="*/ 0 h 805"/>
                <a:gd name="T28" fmla="*/ 0 w 507"/>
                <a:gd name="T29" fmla="*/ 0 h 805"/>
                <a:gd name="T30" fmla="*/ 0 w 507"/>
                <a:gd name="T31" fmla="*/ 0 h 805"/>
                <a:gd name="T32" fmla="*/ 0 w 507"/>
                <a:gd name="T33" fmla="*/ 0 h 805"/>
                <a:gd name="T34" fmla="*/ 0 w 507"/>
                <a:gd name="T35" fmla="*/ 0 h 805"/>
                <a:gd name="T36" fmla="*/ 0 w 507"/>
                <a:gd name="T37" fmla="*/ 1 h 805"/>
                <a:gd name="T38" fmla="*/ 0 w 507"/>
                <a:gd name="T39" fmla="*/ 1 h 805"/>
                <a:gd name="T40" fmla="*/ 0 w 507"/>
                <a:gd name="T41" fmla="*/ 1 h 805"/>
                <a:gd name="T42" fmla="*/ 0 w 507"/>
                <a:gd name="T43" fmla="*/ 1 h 805"/>
                <a:gd name="T44" fmla="*/ 0 w 507"/>
                <a:gd name="T45" fmla="*/ 1 h 805"/>
                <a:gd name="T46" fmla="*/ 0 w 507"/>
                <a:gd name="T47" fmla="*/ 0 h 805"/>
                <a:gd name="T48" fmla="*/ 0 w 507"/>
                <a:gd name="T49" fmla="*/ 1 h 805"/>
                <a:gd name="T50" fmla="*/ 0 w 507"/>
                <a:gd name="T51" fmla="*/ 0 h 805"/>
                <a:gd name="T52" fmla="*/ 0 w 507"/>
                <a:gd name="T53" fmla="*/ 1 h 805"/>
                <a:gd name="T54" fmla="*/ 0 w 507"/>
                <a:gd name="T55" fmla="*/ 1 h 805"/>
                <a:gd name="T56" fmla="*/ 0 w 507"/>
                <a:gd name="T57" fmla="*/ 1 h 805"/>
                <a:gd name="T58" fmla="*/ 0 w 507"/>
                <a:gd name="T59" fmla="*/ 1 h 805"/>
                <a:gd name="T60" fmla="*/ 0 w 507"/>
                <a:gd name="T61" fmla="*/ 1 h 805"/>
                <a:gd name="T62" fmla="*/ 0 w 507"/>
                <a:gd name="T63" fmla="*/ 1 h 805"/>
                <a:gd name="T64" fmla="*/ 0 w 507"/>
                <a:gd name="T65" fmla="*/ 1 h 805"/>
                <a:gd name="T66" fmla="*/ 0 w 507"/>
                <a:gd name="T67" fmla="*/ 1 h 805"/>
                <a:gd name="T68" fmla="*/ 0 w 507"/>
                <a:gd name="T69" fmla="*/ 1 h 805"/>
                <a:gd name="T70" fmla="*/ 0 w 507"/>
                <a:gd name="T71" fmla="*/ 1 h 805"/>
                <a:gd name="T72" fmla="*/ 0 w 507"/>
                <a:gd name="T73" fmla="*/ 1 h 805"/>
                <a:gd name="T74" fmla="*/ 0 w 507"/>
                <a:gd name="T75" fmla="*/ 1 h 805"/>
                <a:gd name="T76" fmla="*/ 0 w 507"/>
                <a:gd name="T77" fmla="*/ 1 h 805"/>
                <a:gd name="T78" fmla="*/ 0 w 507"/>
                <a:gd name="T79" fmla="*/ 1 h 805"/>
                <a:gd name="T80" fmla="*/ 0 w 507"/>
                <a:gd name="T81" fmla="*/ 1 h 805"/>
                <a:gd name="T82" fmla="*/ 0 w 507"/>
                <a:gd name="T83" fmla="*/ 1 h 805"/>
                <a:gd name="T84" fmla="*/ 0 w 507"/>
                <a:gd name="T85" fmla="*/ 1 h 805"/>
                <a:gd name="T86" fmla="*/ 0 w 507"/>
                <a:gd name="T87" fmla="*/ 1 h 805"/>
                <a:gd name="T88" fmla="*/ 0 w 507"/>
                <a:gd name="T89" fmla="*/ 1 h 805"/>
                <a:gd name="T90" fmla="*/ 0 w 507"/>
                <a:gd name="T91" fmla="*/ 1 h 805"/>
                <a:gd name="T92" fmla="*/ 0 w 507"/>
                <a:gd name="T93" fmla="*/ 1 h 805"/>
                <a:gd name="T94" fmla="*/ 0 w 507"/>
                <a:gd name="T95" fmla="*/ 1 h 805"/>
                <a:gd name="T96" fmla="*/ 1 w 507"/>
                <a:gd name="T97" fmla="*/ 1 h 805"/>
                <a:gd name="T98" fmla="*/ 1 w 507"/>
                <a:gd name="T99" fmla="*/ 1 h 805"/>
                <a:gd name="T100" fmla="*/ 1 w 507"/>
                <a:gd name="T101" fmla="*/ 1 h 805"/>
                <a:gd name="T102" fmla="*/ 1 w 507"/>
                <a:gd name="T103" fmla="*/ 0 h 805"/>
                <a:gd name="T104" fmla="*/ 1 w 507"/>
                <a:gd name="T105" fmla="*/ 0 h 805"/>
                <a:gd name="T106" fmla="*/ 1 w 507"/>
                <a:gd name="T107" fmla="*/ 0 h 805"/>
                <a:gd name="T108" fmla="*/ 0 w 507"/>
                <a:gd name="T109" fmla="*/ 0 h 805"/>
                <a:gd name="T110" fmla="*/ 0 w 507"/>
                <a:gd name="T111" fmla="*/ 0 h 805"/>
                <a:gd name="T112" fmla="*/ 0 w 507"/>
                <a:gd name="T113" fmla="*/ 0 h 805"/>
                <a:gd name="T114" fmla="*/ 0 w 507"/>
                <a:gd name="T115" fmla="*/ 0 h 805"/>
                <a:gd name="T116" fmla="*/ 0 w 507"/>
                <a:gd name="T117" fmla="*/ 0 h 8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07"/>
                <a:gd name="T178" fmla="*/ 0 h 805"/>
                <a:gd name="T179" fmla="*/ 507 w 507"/>
                <a:gd name="T180" fmla="*/ 805 h 8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07" h="805">
                  <a:moveTo>
                    <a:pt x="249" y="20"/>
                  </a:moveTo>
                  <a:lnTo>
                    <a:pt x="247" y="26"/>
                  </a:lnTo>
                  <a:lnTo>
                    <a:pt x="253" y="37"/>
                  </a:lnTo>
                  <a:lnTo>
                    <a:pt x="240" y="40"/>
                  </a:lnTo>
                  <a:lnTo>
                    <a:pt x="236" y="83"/>
                  </a:lnTo>
                  <a:lnTo>
                    <a:pt x="239" y="83"/>
                  </a:lnTo>
                  <a:lnTo>
                    <a:pt x="241" y="114"/>
                  </a:lnTo>
                  <a:lnTo>
                    <a:pt x="243" y="120"/>
                  </a:lnTo>
                  <a:lnTo>
                    <a:pt x="246" y="194"/>
                  </a:lnTo>
                  <a:lnTo>
                    <a:pt x="249" y="201"/>
                  </a:lnTo>
                  <a:lnTo>
                    <a:pt x="251" y="222"/>
                  </a:lnTo>
                  <a:lnTo>
                    <a:pt x="274" y="279"/>
                  </a:lnTo>
                  <a:lnTo>
                    <a:pt x="273" y="284"/>
                  </a:lnTo>
                  <a:lnTo>
                    <a:pt x="265" y="281"/>
                  </a:lnTo>
                  <a:lnTo>
                    <a:pt x="255" y="269"/>
                  </a:lnTo>
                  <a:lnTo>
                    <a:pt x="233" y="219"/>
                  </a:lnTo>
                  <a:lnTo>
                    <a:pt x="227" y="220"/>
                  </a:lnTo>
                  <a:lnTo>
                    <a:pt x="226" y="225"/>
                  </a:lnTo>
                  <a:lnTo>
                    <a:pt x="223" y="226"/>
                  </a:lnTo>
                  <a:lnTo>
                    <a:pt x="222" y="222"/>
                  </a:lnTo>
                  <a:lnTo>
                    <a:pt x="227" y="210"/>
                  </a:lnTo>
                  <a:lnTo>
                    <a:pt x="211" y="91"/>
                  </a:lnTo>
                  <a:lnTo>
                    <a:pt x="206" y="83"/>
                  </a:lnTo>
                  <a:lnTo>
                    <a:pt x="205" y="76"/>
                  </a:lnTo>
                  <a:lnTo>
                    <a:pt x="192" y="70"/>
                  </a:lnTo>
                  <a:lnTo>
                    <a:pt x="178" y="60"/>
                  </a:lnTo>
                  <a:lnTo>
                    <a:pt x="169" y="88"/>
                  </a:lnTo>
                  <a:lnTo>
                    <a:pt x="161" y="98"/>
                  </a:lnTo>
                  <a:lnTo>
                    <a:pt x="160" y="104"/>
                  </a:lnTo>
                  <a:lnTo>
                    <a:pt x="152" y="114"/>
                  </a:lnTo>
                  <a:lnTo>
                    <a:pt x="150" y="127"/>
                  </a:lnTo>
                  <a:lnTo>
                    <a:pt x="162" y="200"/>
                  </a:lnTo>
                  <a:lnTo>
                    <a:pt x="168" y="208"/>
                  </a:lnTo>
                  <a:lnTo>
                    <a:pt x="161" y="207"/>
                  </a:lnTo>
                  <a:lnTo>
                    <a:pt x="144" y="176"/>
                  </a:lnTo>
                  <a:lnTo>
                    <a:pt x="140" y="158"/>
                  </a:lnTo>
                  <a:lnTo>
                    <a:pt x="131" y="145"/>
                  </a:lnTo>
                  <a:lnTo>
                    <a:pt x="130" y="154"/>
                  </a:lnTo>
                  <a:lnTo>
                    <a:pt x="124" y="166"/>
                  </a:lnTo>
                  <a:lnTo>
                    <a:pt x="121" y="157"/>
                  </a:lnTo>
                  <a:lnTo>
                    <a:pt x="122" y="147"/>
                  </a:lnTo>
                  <a:lnTo>
                    <a:pt x="119" y="137"/>
                  </a:lnTo>
                  <a:lnTo>
                    <a:pt x="126" y="131"/>
                  </a:lnTo>
                  <a:lnTo>
                    <a:pt x="131" y="119"/>
                  </a:lnTo>
                  <a:lnTo>
                    <a:pt x="115" y="117"/>
                  </a:lnTo>
                  <a:lnTo>
                    <a:pt x="90" y="129"/>
                  </a:lnTo>
                  <a:lnTo>
                    <a:pt x="80" y="125"/>
                  </a:lnTo>
                  <a:lnTo>
                    <a:pt x="83" y="116"/>
                  </a:lnTo>
                  <a:lnTo>
                    <a:pt x="97" y="111"/>
                  </a:lnTo>
                  <a:lnTo>
                    <a:pt x="108" y="97"/>
                  </a:lnTo>
                  <a:lnTo>
                    <a:pt x="110" y="88"/>
                  </a:lnTo>
                  <a:lnTo>
                    <a:pt x="123" y="88"/>
                  </a:lnTo>
                  <a:lnTo>
                    <a:pt x="125" y="82"/>
                  </a:lnTo>
                  <a:lnTo>
                    <a:pt x="131" y="91"/>
                  </a:lnTo>
                  <a:lnTo>
                    <a:pt x="145" y="83"/>
                  </a:lnTo>
                  <a:lnTo>
                    <a:pt x="150" y="75"/>
                  </a:lnTo>
                  <a:lnTo>
                    <a:pt x="151" y="66"/>
                  </a:lnTo>
                  <a:lnTo>
                    <a:pt x="145" y="47"/>
                  </a:lnTo>
                  <a:lnTo>
                    <a:pt x="137" y="45"/>
                  </a:lnTo>
                  <a:lnTo>
                    <a:pt x="122" y="50"/>
                  </a:lnTo>
                  <a:lnTo>
                    <a:pt x="104" y="65"/>
                  </a:lnTo>
                  <a:lnTo>
                    <a:pt x="85" y="72"/>
                  </a:lnTo>
                  <a:lnTo>
                    <a:pt x="84" y="67"/>
                  </a:lnTo>
                  <a:lnTo>
                    <a:pt x="78" y="64"/>
                  </a:lnTo>
                  <a:lnTo>
                    <a:pt x="76" y="47"/>
                  </a:lnTo>
                  <a:lnTo>
                    <a:pt x="69" y="49"/>
                  </a:lnTo>
                  <a:lnTo>
                    <a:pt x="72" y="88"/>
                  </a:lnTo>
                  <a:lnTo>
                    <a:pt x="70" y="91"/>
                  </a:lnTo>
                  <a:lnTo>
                    <a:pt x="66" y="84"/>
                  </a:lnTo>
                  <a:lnTo>
                    <a:pt x="64" y="90"/>
                  </a:lnTo>
                  <a:lnTo>
                    <a:pt x="46" y="50"/>
                  </a:lnTo>
                  <a:lnTo>
                    <a:pt x="37" y="58"/>
                  </a:lnTo>
                  <a:lnTo>
                    <a:pt x="38" y="66"/>
                  </a:lnTo>
                  <a:lnTo>
                    <a:pt x="34" y="75"/>
                  </a:lnTo>
                  <a:lnTo>
                    <a:pt x="26" y="66"/>
                  </a:lnTo>
                  <a:lnTo>
                    <a:pt x="22" y="69"/>
                  </a:lnTo>
                  <a:lnTo>
                    <a:pt x="21" y="78"/>
                  </a:lnTo>
                  <a:lnTo>
                    <a:pt x="30" y="100"/>
                  </a:lnTo>
                  <a:lnTo>
                    <a:pt x="29" y="104"/>
                  </a:lnTo>
                  <a:lnTo>
                    <a:pt x="18" y="103"/>
                  </a:lnTo>
                  <a:lnTo>
                    <a:pt x="11" y="85"/>
                  </a:lnTo>
                  <a:lnTo>
                    <a:pt x="5" y="85"/>
                  </a:lnTo>
                  <a:lnTo>
                    <a:pt x="5" y="102"/>
                  </a:lnTo>
                  <a:lnTo>
                    <a:pt x="16" y="121"/>
                  </a:lnTo>
                  <a:lnTo>
                    <a:pt x="13" y="131"/>
                  </a:lnTo>
                  <a:lnTo>
                    <a:pt x="7" y="127"/>
                  </a:lnTo>
                  <a:lnTo>
                    <a:pt x="0" y="129"/>
                  </a:lnTo>
                  <a:lnTo>
                    <a:pt x="1" y="137"/>
                  </a:lnTo>
                  <a:lnTo>
                    <a:pt x="5" y="141"/>
                  </a:lnTo>
                  <a:lnTo>
                    <a:pt x="8" y="186"/>
                  </a:lnTo>
                  <a:lnTo>
                    <a:pt x="12" y="179"/>
                  </a:lnTo>
                  <a:lnTo>
                    <a:pt x="15" y="203"/>
                  </a:lnTo>
                  <a:lnTo>
                    <a:pt x="15" y="189"/>
                  </a:lnTo>
                  <a:lnTo>
                    <a:pt x="20" y="203"/>
                  </a:lnTo>
                  <a:lnTo>
                    <a:pt x="21" y="214"/>
                  </a:lnTo>
                  <a:lnTo>
                    <a:pt x="23" y="219"/>
                  </a:lnTo>
                  <a:lnTo>
                    <a:pt x="23" y="234"/>
                  </a:lnTo>
                  <a:lnTo>
                    <a:pt x="29" y="238"/>
                  </a:lnTo>
                  <a:lnTo>
                    <a:pt x="37" y="233"/>
                  </a:lnTo>
                  <a:lnTo>
                    <a:pt x="45" y="210"/>
                  </a:lnTo>
                  <a:lnTo>
                    <a:pt x="32" y="193"/>
                  </a:lnTo>
                  <a:lnTo>
                    <a:pt x="47" y="197"/>
                  </a:lnTo>
                  <a:lnTo>
                    <a:pt x="52" y="205"/>
                  </a:lnTo>
                  <a:lnTo>
                    <a:pt x="52" y="201"/>
                  </a:lnTo>
                  <a:lnTo>
                    <a:pt x="57" y="194"/>
                  </a:lnTo>
                  <a:lnTo>
                    <a:pt x="64" y="192"/>
                  </a:lnTo>
                  <a:lnTo>
                    <a:pt x="62" y="205"/>
                  </a:lnTo>
                  <a:lnTo>
                    <a:pt x="63" y="211"/>
                  </a:lnTo>
                  <a:lnTo>
                    <a:pt x="56" y="218"/>
                  </a:lnTo>
                  <a:lnTo>
                    <a:pt x="53" y="227"/>
                  </a:lnTo>
                  <a:lnTo>
                    <a:pt x="56" y="236"/>
                  </a:lnTo>
                  <a:lnTo>
                    <a:pt x="49" y="240"/>
                  </a:lnTo>
                  <a:lnTo>
                    <a:pt x="47" y="251"/>
                  </a:lnTo>
                  <a:lnTo>
                    <a:pt x="61" y="259"/>
                  </a:lnTo>
                  <a:lnTo>
                    <a:pt x="61" y="270"/>
                  </a:lnTo>
                  <a:lnTo>
                    <a:pt x="68" y="273"/>
                  </a:lnTo>
                  <a:lnTo>
                    <a:pt x="78" y="268"/>
                  </a:lnTo>
                  <a:lnTo>
                    <a:pt x="82" y="279"/>
                  </a:lnTo>
                  <a:lnTo>
                    <a:pt x="81" y="289"/>
                  </a:lnTo>
                  <a:lnTo>
                    <a:pt x="48" y="279"/>
                  </a:lnTo>
                  <a:lnTo>
                    <a:pt x="42" y="271"/>
                  </a:lnTo>
                  <a:lnTo>
                    <a:pt x="32" y="272"/>
                  </a:lnTo>
                  <a:lnTo>
                    <a:pt x="53" y="298"/>
                  </a:lnTo>
                  <a:lnTo>
                    <a:pt x="61" y="302"/>
                  </a:lnTo>
                  <a:lnTo>
                    <a:pt x="58" y="308"/>
                  </a:lnTo>
                  <a:lnTo>
                    <a:pt x="51" y="310"/>
                  </a:lnTo>
                  <a:lnTo>
                    <a:pt x="47" y="327"/>
                  </a:lnTo>
                  <a:lnTo>
                    <a:pt x="58" y="337"/>
                  </a:lnTo>
                  <a:lnTo>
                    <a:pt x="57" y="344"/>
                  </a:lnTo>
                  <a:lnTo>
                    <a:pt x="63" y="350"/>
                  </a:lnTo>
                  <a:lnTo>
                    <a:pt x="64" y="357"/>
                  </a:lnTo>
                  <a:lnTo>
                    <a:pt x="95" y="374"/>
                  </a:lnTo>
                  <a:lnTo>
                    <a:pt x="109" y="375"/>
                  </a:lnTo>
                  <a:lnTo>
                    <a:pt x="119" y="367"/>
                  </a:lnTo>
                  <a:lnTo>
                    <a:pt x="117" y="379"/>
                  </a:lnTo>
                  <a:lnTo>
                    <a:pt x="108" y="384"/>
                  </a:lnTo>
                  <a:lnTo>
                    <a:pt x="85" y="386"/>
                  </a:lnTo>
                  <a:lnTo>
                    <a:pt x="83" y="393"/>
                  </a:lnTo>
                  <a:lnTo>
                    <a:pt x="90" y="403"/>
                  </a:lnTo>
                  <a:lnTo>
                    <a:pt x="92" y="414"/>
                  </a:lnTo>
                  <a:lnTo>
                    <a:pt x="104" y="418"/>
                  </a:lnTo>
                  <a:lnTo>
                    <a:pt x="109" y="415"/>
                  </a:lnTo>
                  <a:lnTo>
                    <a:pt x="111" y="431"/>
                  </a:lnTo>
                  <a:lnTo>
                    <a:pt x="106" y="436"/>
                  </a:lnTo>
                  <a:lnTo>
                    <a:pt x="111" y="448"/>
                  </a:lnTo>
                  <a:lnTo>
                    <a:pt x="113" y="445"/>
                  </a:lnTo>
                  <a:lnTo>
                    <a:pt x="126" y="452"/>
                  </a:lnTo>
                  <a:lnTo>
                    <a:pt x="131" y="446"/>
                  </a:lnTo>
                  <a:lnTo>
                    <a:pt x="134" y="452"/>
                  </a:lnTo>
                  <a:lnTo>
                    <a:pt x="137" y="448"/>
                  </a:lnTo>
                  <a:lnTo>
                    <a:pt x="149" y="453"/>
                  </a:lnTo>
                  <a:lnTo>
                    <a:pt x="152" y="444"/>
                  </a:lnTo>
                  <a:lnTo>
                    <a:pt x="163" y="444"/>
                  </a:lnTo>
                  <a:lnTo>
                    <a:pt x="166" y="431"/>
                  </a:lnTo>
                  <a:lnTo>
                    <a:pt x="164" y="426"/>
                  </a:lnTo>
                  <a:lnTo>
                    <a:pt x="170" y="412"/>
                  </a:lnTo>
                  <a:lnTo>
                    <a:pt x="178" y="410"/>
                  </a:lnTo>
                  <a:lnTo>
                    <a:pt x="185" y="415"/>
                  </a:lnTo>
                  <a:lnTo>
                    <a:pt x="189" y="411"/>
                  </a:lnTo>
                  <a:lnTo>
                    <a:pt x="187" y="400"/>
                  </a:lnTo>
                  <a:lnTo>
                    <a:pt x="183" y="395"/>
                  </a:lnTo>
                  <a:lnTo>
                    <a:pt x="176" y="393"/>
                  </a:lnTo>
                  <a:lnTo>
                    <a:pt x="187" y="332"/>
                  </a:lnTo>
                  <a:lnTo>
                    <a:pt x="192" y="327"/>
                  </a:lnTo>
                  <a:lnTo>
                    <a:pt x="197" y="329"/>
                  </a:lnTo>
                  <a:lnTo>
                    <a:pt x="197" y="348"/>
                  </a:lnTo>
                  <a:lnTo>
                    <a:pt x="202" y="358"/>
                  </a:lnTo>
                  <a:lnTo>
                    <a:pt x="207" y="358"/>
                  </a:lnTo>
                  <a:lnTo>
                    <a:pt x="213" y="343"/>
                  </a:lnTo>
                  <a:lnTo>
                    <a:pt x="215" y="317"/>
                  </a:lnTo>
                  <a:lnTo>
                    <a:pt x="224" y="303"/>
                  </a:lnTo>
                  <a:lnTo>
                    <a:pt x="228" y="314"/>
                  </a:lnTo>
                  <a:lnTo>
                    <a:pt x="229" y="329"/>
                  </a:lnTo>
                  <a:lnTo>
                    <a:pt x="218" y="362"/>
                  </a:lnTo>
                  <a:lnTo>
                    <a:pt x="221" y="383"/>
                  </a:lnTo>
                  <a:lnTo>
                    <a:pt x="227" y="388"/>
                  </a:lnTo>
                  <a:lnTo>
                    <a:pt x="232" y="397"/>
                  </a:lnTo>
                  <a:lnTo>
                    <a:pt x="254" y="386"/>
                  </a:lnTo>
                  <a:lnTo>
                    <a:pt x="256" y="377"/>
                  </a:lnTo>
                  <a:lnTo>
                    <a:pt x="263" y="375"/>
                  </a:lnTo>
                  <a:lnTo>
                    <a:pt x="268" y="364"/>
                  </a:lnTo>
                  <a:lnTo>
                    <a:pt x="268" y="340"/>
                  </a:lnTo>
                  <a:lnTo>
                    <a:pt x="276" y="335"/>
                  </a:lnTo>
                  <a:lnTo>
                    <a:pt x="280" y="327"/>
                  </a:lnTo>
                  <a:lnTo>
                    <a:pt x="282" y="329"/>
                  </a:lnTo>
                  <a:lnTo>
                    <a:pt x="283" y="342"/>
                  </a:lnTo>
                  <a:lnTo>
                    <a:pt x="287" y="344"/>
                  </a:lnTo>
                  <a:lnTo>
                    <a:pt x="280" y="360"/>
                  </a:lnTo>
                  <a:lnTo>
                    <a:pt x="275" y="366"/>
                  </a:lnTo>
                  <a:lnTo>
                    <a:pt x="273" y="376"/>
                  </a:lnTo>
                  <a:lnTo>
                    <a:pt x="269" y="381"/>
                  </a:lnTo>
                  <a:lnTo>
                    <a:pt x="268" y="390"/>
                  </a:lnTo>
                  <a:lnTo>
                    <a:pt x="271" y="397"/>
                  </a:lnTo>
                  <a:lnTo>
                    <a:pt x="277" y="399"/>
                  </a:lnTo>
                  <a:lnTo>
                    <a:pt x="279" y="390"/>
                  </a:lnTo>
                  <a:lnTo>
                    <a:pt x="287" y="405"/>
                  </a:lnTo>
                  <a:lnTo>
                    <a:pt x="293" y="406"/>
                  </a:lnTo>
                  <a:lnTo>
                    <a:pt x="312" y="396"/>
                  </a:lnTo>
                  <a:lnTo>
                    <a:pt x="315" y="401"/>
                  </a:lnTo>
                  <a:lnTo>
                    <a:pt x="312" y="406"/>
                  </a:lnTo>
                  <a:lnTo>
                    <a:pt x="300" y="408"/>
                  </a:lnTo>
                  <a:lnTo>
                    <a:pt x="297" y="414"/>
                  </a:lnTo>
                  <a:lnTo>
                    <a:pt x="289" y="417"/>
                  </a:lnTo>
                  <a:lnTo>
                    <a:pt x="286" y="421"/>
                  </a:lnTo>
                  <a:lnTo>
                    <a:pt x="271" y="421"/>
                  </a:lnTo>
                  <a:lnTo>
                    <a:pt x="263" y="415"/>
                  </a:lnTo>
                  <a:lnTo>
                    <a:pt x="244" y="417"/>
                  </a:lnTo>
                  <a:lnTo>
                    <a:pt x="230" y="430"/>
                  </a:lnTo>
                  <a:lnTo>
                    <a:pt x="236" y="444"/>
                  </a:lnTo>
                  <a:lnTo>
                    <a:pt x="233" y="451"/>
                  </a:lnTo>
                  <a:lnTo>
                    <a:pt x="227" y="444"/>
                  </a:lnTo>
                  <a:lnTo>
                    <a:pt x="221" y="444"/>
                  </a:lnTo>
                  <a:lnTo>
                    <a:pt x="218" y="452"/>
                  </a:lnTo>
                  <a:lnTo>
                    <a:pt x="212" y="454"/>
                  </a:lnTo>
                  <a:lnTo>
                    <a:pt x="209" y="463"/>
                  </a:lnTo>
                  <a:lnTo>
                    <a:pt x="205" y="465"/>
                  </a:lnTo>
                  <a:lnTo>
                    <a:pt x="206" y="478"/>
                  </a:lnTo>
                  <a:lnTo>
                    <a:pt x="197" y="480"/>
                  </a:lnTo>
                  <a:lnTo>
                    <a:pt x="192" y="478"/>
                  </a:lnTo>
                  <a:lnTo>
                    <a:pt x="166" y="484"/>
                  </a:lnTo>
                  <a:lnTo>
                    <a:pt x="164" y="490"/>
                  </a:lnTo>
                  <a:lnTo>
                    <a:pt x="170" y="500"/>
                  </a:lnTo>
                  <a:lnTo>
                    <a:pt x="167" y="507"/>
                  </a:lnTo>
                  <a:lnTo>
                    <a:pt x="160" y="503"/>
                  </a:lnTo>
                  <a:lnTo>
                    <a:pt x="158" y="492"/>
                  </a:lnTo>
                  <a:lnTo>
                    <a:pt x="153" y="485"/>
                  </a:lnTo>
                  <a:lnTo>
                    <a:pt x="143" y="489"/>
                  </a:lnTo>
                  <a:lnTo>
                    <a:pt x="140" y="493"/>
                  </a:lnTo>
                  <a:lnTo>
                    <a:pt x="148" y="545"/>
                  </a:lnTo>
                  <a:lnTo>
                    <a:pt x="145" y="552"/>
                  </a:lnTo>
                  <a:lnTo>
                    <a:pt x="145" y="557"/>
                  </a:lnTo>
                  <a:lnTo>
                    <a:pt x="152" y="560"/>
                  </a:lnTo>
                  <a:lnTo>
                    <a:pt x="159" y="560"/>
                  </a:lnTo>
                  <a:lnTo>
                    <a:pt x="168" y="551"/>
                  </a:lnTo>
                  <a:lnTo>
                    <a:pt x="172" y="556"/>
                  </a:lnTo>
                  <a:lnTo>
                    <a:pt x="186" y="554"/>
                  </a:lnTo>
                  <a:lnTo>
                    <a:pt x="186" y="549"/>
                  </a:lnTo>
                  <a:lnTo>
                    <a:pt x="189" y="547"/>
                  </a:lnTo>
                  <a:lnTo>
                    <a:pt x="191" y="555"/>
                  </a:lnTo>
                  <a:lnTo>
                    <a:pt x="196" y="554"/>
                  </a:lnTo>
                  <a:lnTo>
                    <a:pt x="198" y="547"/>
                  </a:lnTo>
                  <a:lnTo>
                    <a:pt x="202" y="551"/>
                  </a:lnTo>
                  <a:lnTo>
                    <a:pt x="215" y="546"/>
                  </a:lnTo>
                  <a:lnTo>
                    <a:pt x="223" y="536"/>
                  </a:lnTo>
                  <a:lnTo>
                    <a:pt x="229" y="535"/>
                  </a:lnTo>
                  <a:lnTo>
                    <a:pt x="237" y="536"/>
                  </a:lnTo>
                  <a:lnTo>
                    <a:pt x="241" y="541"/>
                  </a:lnTo>
                  <a:lnTo>
                    <a:pt x="263" y="534"/>
                  </a:lnTo>
                  <a:lnTo>
                    <a:pt x="269" y="537"/>
                  </a:lnTo>
                  <a:lnTo>
                    <a:pt x="280" y="531"/>
                  </a:lnTo>
                  <a:lnTo>
                    <a:pt x="282" y="520"/>
                  </a:lnTo>
                  <a:lnTo>
                    <a:pt x="291" y="518"/>
                  </a:lnTo>
                  <a:lnTo>
                    <a:pt x="292" y="526"/>
                  </a:lnTo>
                  <a:lnTo>
                    <a:pt x="287" y="525"/>
                  </a:lnTo>
                  <a:lnTo>
                    <a:pt x="292" y="532"/>
                  </a:lnTo>
                  <a:lnTo>
                    <a:pt x="295" y="544"/>
                  </a:lnTo>
                  <a:lnTo>
                    <a:pt x="290" y="547"/>
                  </a:lnTo>
                  <a:lnTo>
                    <a:pt x="277" y="544"/>
                  </a:lnTo>
                  <a:lnTo>
                    <a:pt x="272" y="549"/>
                  </a:lnTo>
                  <a:lnTo>
                    <a:pt x="266" y="541"/>
                  </a:lnTo>
                  <a:lnTo>
                    <a:pt x="264" y="551"/>
                  </a:lnTo>
                  <a:lnTo>
                    <a:pt x="255" y="551"/>
                  </a:lnTo>
                  <a:lnTo>
                    <a:pt x="254" y="556"/>
                  </a:lnTo>
                  <a:lnTo>
                    <a:pt x="246" y="560"/>
                  </a:lnTo>
                  <a:lnTo>
                    <a:pt x="241" y="557"/>
                  </a:lnTo>
                  <a:lnTo>
                    <a:pt x="204" y="574"/>
                  </a:lnTo>
                  <a:lnTo>
                    <a:pt x="196" y="574"/>
                  </a:lnTo>
                  <a:lnTo>
                    <a:pt x="198" y="580"/>
                  </a:lnTo>
                  <a:lnTo>
                    <a:pt x="206" y="588"/>
                  </a:lnTo>
                  <a:lnTo>
                    <a:pt x="245" y="596"/>
                  </a:lnTo>
                  <a:lnTo>
                    <a:pt x="250" y="607"/>
                  </a:lnTo>
                  <a:lnTo>
                    <a:pt x="249" y="613"/>
                  </a:lnTo>
                  <a:lnTo>
                    <a:pt x="223" y="606"/>
                  </a:lnTo>
                  <a:lnTo>
                    <a:pt x="222" y="603"/>
                  </a:lnTo>
                  <a:lnTo>
                    <a:pt x="211" y="606"/>
                  </a:lnTo>
                  <a:lnTo>
                    <a:pt x="202" y="600"/>
                  </a:lnTo>
                  <a:lnTo>
                    <a:pt x="193" y="602"/>
                  </a:lnTo>
                  <a:lnTo>
                    <a:pt x="191" y="614"/>
                  </a:lnTo>
                  <a:lnTo>
                    <a:pt x="184" y="615"/>
                  </a:lnTo>
                  <a:lnTo>
                    <a:pt x="181" y="596"/>
                  </a:lnTo>
                  <a:lnTo>
                    <a:pt x="170" y="593"/>
                  </a:lnTo>
                  <a:lnTo>
                    <a:pt x="157" y="607"/>
                  </a:lnTo>
                  <a:lnTo>
                    <a:pt x="161" y="621"/>
                  </a:lnTo>
                  <a:lnTo>
                    <a:pt x="158" y="633"/>
                  </a:lnTo>
                  <a:lnTo>
                    <a:pt x="168" y="663"/>
                  </a:lnTo>
                  <a:lnTo>
                    <a:pt x="171" y="665"/>
                  </a:lnTo>
                  <a:lnTo>
                    <a:pt x="176" y="681"/>
                  </a:lnTo>
                  <a:lnTo>
                    <a:pt x="202" y="693"/>
                  </a:lnTo>
                  <a:lnTo>
                    <a:pt x="207" y="693"/>
                  </a:lnTo>
                  <a:lnTo>
                    <a:pt x="213" y="701"/>
                  </a:lnTo>
                  <a:lnTo>
                    <a:pt x="213" y="712"/>
                  </a:lnTo>
                  <a:lnTo>
                    <a:pt x="218" y="715"/>
                  </a:lnTo>
                  <a:lnTo>
                    <a:pt x="232" y="717"/>
                  </a:lnTo>
                  <a:lnTo>
                    <a:pt x="238" y="713"/>
                  </a:lnTo>
                  <a:lnTo>
                    <a:pt x="243" y="716"/>
                  </a:lnTo>
                  <a:lnTo>
                    <a:pt x="246" y="712"/>
                  </a:lnTo>
                  <a:lnTo>
                    <a:pt x="258" y="711"/>
                  </a:lnTo>
                  <a:lnTo>
                    <a:pt x="263" y="718"/>
                  </a:lnTo>
                  <a:lnTo>
                    <a:pt x="268" y="717"/>
                  </a:lnTo>
                  <a:lnTo>
                    <a:pt x="268" y="723"/>
                  </a:lnTo>
                  <a:lnTo>
                    <a:pt x="261" y="736"/>
                  </a:lnTo>
                  <a:lnTo>
                    <a:pt x="259" y="729"/>
                  </a:lnTo>
                  <a:lnTo>
                    <a:pt x="247" y="730"/>
                  </a:lnTo>
                  <a:lnTo>
                    <a:pt x="232" y="737"/>
                  </a:lnTo>
                  <a:lnTo>
                    <a:pt x="232" y="746"/>
                  </a:lnTo>
                  <a:lnTo>
                    <a:pt x="265" y="776"/>
                  </a:lnTo>
                  <a:lnTo>
                    <a:pt x="266" y="783"/>
                  </a:lnTo>
                  <a:lnTo>
                    <a:pt x="266" y="804"/>
                  </a:lnTo>
                  <a:lnTo>
                    <a:pt x="271" y="803"/>
                  </a:lnTo>
                  <a:lnTo>
                    <a:pt x="277" y="792"/>
                  </a:lnTo>
                  <a:lnTo>
                    <a:pt x="277" y="799"/>
                  </a:lnTo>
                  <a:lnTo>
                    <a:pt x="282" y="805"/>
                  </a:lnTo>
                  <a:lnTo>
                    <a:pt x="291" y="804"/>
                  </a:lnTo>
                  <a:lnTo>
                    <a:pt x="300" y="794"/>
                  </a:lnTo>
                  <a:lnTo>
                    <a:pt x="301" y="782"/>
                  </a:lnTo>
                  <a:lnTo>
                    <a:pt x="303" y="781"/>
                  </a:lnTo>
                  <a:lnTo>
                    <a:pt x="299" y="763"/>
                  </a:lnTo>
                  <a:lnTo>
                    <a:pt x="301" y="754"/>
                  </a:lnTo>
                  <a:lnTo>
                    <a:pt x="300" y="750"/>
                  </a:lnTo>
                  <a:lnTo>
                    <a:pt x="302" y="744"/>
                  </a:lnTo>
                  <a:lnTo>
                    <a:pt x="312" y="734"/>
                  </a:lnTo>
                  <a:lnTo>
                    <a:pt x="315" y="722"/>
                  </a:lnTo>
                  <a:lnTo>
                    <a:pt x="313" y="720"/>
                  </a:lnTo>
                  <a:lnTo>
                    <a:pt x="316" y="714"/>
                  </a:lnTo>
                  <a:lnTo>
                    <a:pt x="312" y="705"/>
                  </a:lnTo>
                  <a:lnTo>
                    <a:pt x="317" y="688"/>
                  </a:lnTo>
                  <a:lnTo>
                    <a:pt x="315" y="663"/>
                  </a:lnTo>
                  <a:lnTo>
                    <a:pt x="317" y="655"/>
                  </a:lnTo>
                  <a:lnTo>
                    <a:pt x="328" y="638"/>
                  </a:lnTo>
                  <a:lnTo>
                    <a:pt x="336" y="637"/>
                  </a:lnTo>
                  <a:lnTo>
                    <a:pt x="333" y="626"/>
                  </a:lnTo>
                  <a:lnTo>
                    <a:pt x="327" y="628"/>
                  </a:lnTo>
                  <a:lnTo>
                    <a:pt x="326" y="621"/>
                  </a:lnTo>
                  <a:lnTo>
                    <a:pt x="348" y="610"/>
                  </a:lnTo>
                  <a:lnTo>
                    <a:pt x="354" y="614"/>
                  </a:lnTo>
                  <a:lnTo>
                    <a:pt x="359" y="613"/>
                  </a:lnTo>
                  <a:lnTo>
                    <a:pt x="359" y="605"/>
                  </a:lnTo>
                  <a:lnTo>
                    <a:pt x="361" y="599"/>
                  </a:lnTo>
                  <a:lnTo>
                    <a:pt x="365" y="569"/>
                  </a:lnTo>
                  <a:lnTo>
                    <a:pt x="363" y="569"/>
                  </a:lnTo>
                  <a:lnTo>
                    <a:pt x="366" y="505"/>
                  </a:lnTo>
                  <a:lnTo>
                    <a:pt x="365" y="501"/>
                  </a:lnTo>
                  <a:lnTo>
                    <a:pt x="365" y="496"/>
                  </a:lnTo>
                  <a:lnTo>
                    <a:pt x="378" y="489"/>
                  </a:lnTo>
                  <a:lnTo>
                    <a:pt x="387" y="496"/>
                  </a:lnTo>
                  <a:lnTo>
                    <a:pt x="390" y="493"/>
                  </a:lnTo>
                  <a:lnTo>
                    <a:pt x="390" y="455"/>
                  </a:lnTo>
                  <a:lnTo>
                    <a:pt x="395" y="448"/>
                  </a:lnTo>
                  <a:lnTo>
                    <a:pt x="392" y="439"/>
                  </a:lnTo>
                  <a:lnTo>
                    <a:pt x="396" y="438"/>
                  </a:lnTo>
                  <a:lnTo>
                    <a:pt x="394" y="432"/>
                  </a:lnTo>
                  <a:lnTo>
                    <a:pt x="395" y="410"/>
                  </a:lnTo>
                  <a:lnTo>
                    <a:pt x="392" y="399"/>
                  </a:lnTo>
                  <a:lnTo>
                    <a:pt x="405" y="397"/>
                  </a:lnTo>
                  <a:lnTo>
                    <a:pt x="408" y="390"/>
                  </a:lnTo>
                  <a:lnTo>
                    <a:pt x="417" y="390"/>
                  </a:lnTo>
                  <a:lnTo>
                    <a:pt x="420" y="372"/>
                  </a:lnTo>
                  <a:lnTo>
                    <a:pt x="416" y="364"/>
                  </a:lnTo>
                  <a:lnTo>
                    <a:pt x="427" y="361"/>
                  </a:lnTo>
                  <a:lnTo>
                    <a:pt x="436" y="364"/>
                  </a:lnTo>
                  <a:lnTo>
                    <a:pt x="447" y="348"/>
                  </a:lnTo>
                  <a:lnTo>
                    <a:pt x="460" y="348"/>
                  </a:lnTo>
                  <a:lnTo>
                    <a:pt x="474" y="338"/>
                  </a:lnTo>
                  <a:lnTo>
                    <a:pt x="489" y="343"/>
                  </a:lnTo>
                  <a:lnTo>
                    <a:pt x="500" y="342"/>
                  </a:lnTo>
                  <a:lnTo>
                    <a:pt x="503" y="338"/>
                  </a:lnTo>
                  <a:lnTo>
                    <a:pt x="507" y="319"/>
                  </a:lnTo>
                  <a:lnTo>
                    <a:pt x="506" y="296"/>
                  </a:lnTo>
                  <a:lnTo>
                    <a:pt x="503" y="294"/>
                  </a:lnTo>
                  <a:lnTo>
                    <a:pt x="489" y="294"/>
                  </a:lnTo>
                  <a:lnTo>
                    <a:pt x="456" y="281"/>
                  </a:lnTo>
                  <a:lnTo>
                    <a:pt x="450" y="271"/>
                  </a:lnTo>
                  <a:lnTo>
                    <a:pt x="432" y="261"/>
                  </a:lnTo>
                  <a:lnTo>
                    <a:pt x="422" y="229"/>
                  </a:lnTo>
                  <a:lnTo>
                    <a:pt x="416" y="227"/>
                  </a:lnTo>
                  <a:lnTo>
                    <a:pt x="409" y="219"/>
                  </a:lnTo>
                  <a:lnTo>
                    <a:pt x="381" y="217"/>
                  </a:lnTo>
                  <a:lnTo>
                    <a:pt x="379" y="199"/>
                  </a:lnTo>
                  <a:lnTo>
                    <a:pt x="382" y="187"/>
                  </a:lnTo>
                  <a:lnTo>
                    <a:pt x="382" y="181"/>
                  </a:lnTo>
                  <a:lnTo>
                    <a:pt x="384" y="175"/>
                  </a:lnTo>
                  <a:lnTo>
                    <a:pt x="385" y="166"/>
                  </a:lnTo>
                  <a:lnTo>
                    <a:pt x="366" y="115"/>
                  </a:lnTo>
                  <a:lnTo>
                    <a:pt x="359" y="114"/>
                  </a:lnTo>
                  <a:lnTo>
                    <a:pt x="354" y="106"/>
                  </a:lnTo>
                  <a:lnTo>
                    <a:pt x="350" y="110"/>
                  </a:lnTo>
                  <a:lnTo>
                    <a:pt x="344" y="126"/>
                  </a:lnTo>
                  <a:lnTo>
                    <a:pt x="344" y="135"/>
                  </a:lnTo>
                  <a:lnTo>
                    <a:pt x="347" y="145"/>
                  </a:lnTo>
                  <a:lnTo>
                    <a:pt x="336" y="155"/>
                  </a:lnTo>
                  <a:lnTo>
                    <a:pt x="325" y="175"/>
                  </a:lnTo>
                  <a:lnTo>
                    <a:pt x="325" y="168"/>
                  </a:lnTo>
                  <a:lnTo>
                    <a:pt x="329" y="162"/>
                  </a:lnTo>
                  <a:lnTo>
                    <a:pt x="332" y="148"/>
                  </a:lnTo>
                  <a:lnTo>
                    <a:pt x="329" y="134"/>
                  </a:lnTo>
                  <a:lnTo>
                    <a:pt x="326" y="129"/>
                  </a:lnTo>
                  <a:lnTo>
                    <a:pt x="322" y="131"/>
                  </a:lnTo>
                  <a:lnTo>
                    <a:pt x="325" y="123"/>
                  </a:lnTo>
                  <a:lnTo>
                    <a:pt x="330" y="118"/>
                  </a:lnTo>
                  <a:lnTo>
                    <a:pt x="335" y="92"/>
                  </a:lnTo>
                  <a:lnTo>
                    <a:pt x="338" y="87"/>
                  </a:lnTo>
                  <a:lnTo>
                    <a:pt x="342" y="70"/>
                  </a:lnTo>
                  <a:lnTo>
                    <a:pt x="301" y="20"/>
                  </a:lnTo>
                  <a:lnTo>
                    <a:pt x="290" y="26"/>
                  </a:lnTo>
                  <a:lnTo>
                    <a:pt x="292" y="34"/>
                  </a:lnTo>
                  <a:lnTo>
                    <a:pt x="291" y="41"/>
                  </a:lnTo>
                  <a:lnTo>
                    <a:pt x="282" y="35"/>
                  </a:lnTo>
                  <a:lnTo>
                    <a:pt x="278" y="37"/>
                  </a:lnTo>
                  <a:lnTo>
                    <a:pt x="277" y="0"/>
                  </a:lnTo>
                  <a:lnTo>
                    <a:pt x="251" y="0"/>
                  </a:lnTo>
                  <a:lnTo>
                    <a:pt x="250" y="2"/>
                  </a:lnTo>
                  <a:lnTo>
                    <a:pt x="249"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89" name="Freeform 1292"/>
            <p:cNvSpPr>
              <a:spLocks/>
            </p:cNvSpPr>
            <p:nvPr/>
          </p:nvSpPr>
          <p:spPr bwMode="auto">
            <a:xfrm>
              <a:off x="4806009" y="1225310"/>
              <a:ext cx="36303" cy="78098"/>
            </a:xfrm>
            <a:custGeom>
              <a:avLst/>
              <a:gdLst>
                <a:gd name="T0" fmla="*/ 0 w 77"/>
                <a:gd name="T1" fmla="*/ 0 h 161"/>
                <a:gd name="T2" fmla="*/ 0 w 77"/>
                <a:gd name="T3" fmla="*/ 0 h 161"/>
                <a:gd name="T4" fmla="*/ 0 w 77"/>
                <a:gd name="T5" fmla="*/ 0 h 161"/>
                <a:gd name="T6" fmla="*/ 0 w 77"/>
                <a:gd name="T7" fmla="*/ 0 h 161"/>
                <a:gd name="T8" fmla="*/ 0 w 77"/>
                <a:gd name="T9" fmla="*/ 0 h 161"/>
                <a:gd name="T10" fmla="*/ 0 w 77"/>
                <a:gd name="T11" fmla="*/ 0 h 161"/>
                <a:gd name="T12" fmla="*/ 0 w 77"/>
                <a:gd name="T13" fmla="*/ 0 h 161"/>
                <a:gd name="T14" fmla="*/ 0 w 77"/>
                <a:gd name="T15" fmla="*/ 0 h 161"/>
                <a:gd name="T16" fmla="*/ 0 w 77"/>
                <a:gd name="T17" fmla="*/ 0 h 161"/>
                <a:gd name="T18" fmla="*/ 0 w 77"/>
                <a:gd name="T19" fmla="*/ 0 h 161"/>
                <a:gd name="T20" fmla="*/ 0 w 77"/>
                <a:gd name="T21" fmla="*/ 0 h 161"/>
                <a:gd name="T22" fmla="*/ 0 w 77"/>
                <a:gd name="T23" fmla="*/ 0 h 161"/>
                <a:gd name="T24" fmla="*/ 0 w 77"/>
                <a:gd name="T25" fmla="*/ 0 h 161"/>
                <a:gd name="T26" fmla="*/ 0 w 77"/>
                <a:gd name="T27" fmla="*/ 0 h 161"/>
                <a:gd name="T28" fmla="*/ 0 w 77"/>
                <a:gd name="T29" fmla="*/ 0 h 161"/>
                <a:gd name="T30" fmla="*/ 0 w 77"/>
                <a:gd name="T31" fmla="*/ 0 h 161"/>
                <a:gd name="T32" fmla="*/ 0 w 77"/>
                <a:gd name="T33" fmla="*/ 0 h 161"/>
                <a:gd name="T34" fmla="*/ 0 w 77"/>
                <a:gd name="T35" fmla="*/ 0 h 161"/>
                <a:gd name="T36" fmla="*/ 0 w 77"/>
                <a:gd name="T37" fmla="*/ 0 h 161"/>
                <a:gd name="T38" fmla="*/ 0 w 77"/>
                <a:gd name="T39" fmla="*/ 0 h 161"/>
                <a:gd name="T40" fmla="*/ 0 w 77"/>
                <a:gd name="T41" fmla="*/ 0 h 161"/>
                <a:gd name="T42" fmla="*/ 0 w 77"/>
                <a:gd name="T43" fmla="*/ 0 h 161"/>
                <a:gd name="T44" fmla="*/ 0 w 77"/>
                <a:gd name="T45" fmla="*/ 0 h 161"/>
                <a:gd name="T46" fmla="*/ 0 w 77"/>
                <a:gd name="T47" fmla="*/ 0 h 161"/>
                <a:gd name="T48" fmla="*/ 0 w 77"/>
                <a:gd name="T49" fmla="*/ 0 h 161"/>
                <a:gd name="T50" fmla="*/ 0 w 77"/>
                <a:gd name="T51" fmla="*/ 0 h 161"/>
                <a:gd name="T52" fmla="*/ 0 w 77"/>
                <a:gd name="T53" fmla="*/ 0 h 161"/>
                <a:gd name="T54" fmla="*/ 0 w 77"/>
                <a:gd name="T55" fmla="*/ 0 h 161"/>
                <a:gd name="T56" fmla="*/ 0 w 77"/>
                <a:gd name="T57" fmla="*/ 0 h 1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7"/>
                <a:gd name="T88" fmla="*/ 0 h 161"/>
                <a:gd name="T89" fmla="*/ 77 w 77"/>
                <a:gd name="T90" fmla="*/ 161 h 16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7" h="161">
                  <a:moveTo>
                    <a:pt x="75" y="143"/>
                  </a:moveTo>
                  <a:lnTo>
                    <a:pt x="68" y="135"/>
                  </a:lnTo>
                  <a:lnTo>
                    <a:pt x="64" y="116"/>
                  </a:lnTo>
                  <a:lnTo>
                    <a:pt x="64" y="113"/>
                  </a:lnTo>
                  <a:lnTo>
                    <a:pt x="62" y="109"/>
                  </a:lnTo>
                  <a:lnTo>
                    <a:pt x="58" y="109"/>
                  </a:lnTo>
                  <a:lnTo>
                    <a:pt x="44" y="93"/>
                  </a:lnTo>
                  <a:lnTo>
                    <a:pt x="43" y="88"/>
                  </a:lnTo>
                  <a:lnTo>
                    <a:pt x="38" y="85"/>
                  </a:lnTo>
                  <a:lnTo>
                    <a:pt x="40" y="76"/>
                  </a:lnTo>
                  <a:lnTo>
                    <a:pt x="34" y="71"/>
                  </a:lnTo>
                  <a:lnTo>
                    <a:pt x="30" y="36"/>
                  </a:lnTo>
                  <a:lnTo>
                    <a:pt x="17" y="19"/>
                  </a:lnTo>
                  <a:lnTo>
                    <a:pt x="17" y="12"/>
                  </a:lnTo>
                  <a:lnTo>
                    <a:pt x="12" y="6"/>
                  </a:lnTo>
                  <a:lnTo>
                    <a:pt x="1" y="0"/>
                  </a:lnTo>
                  <a:lnTo>
                    <a:pt x="0" y="29"/>
                  </a:lnTo>
                  <a:lnTo>
                    <a:pt x="3" y="34"/>
                  </a:lnTo>
                  <a:lnTo>
                    <a:pt x="8" y="37"/>
                  </a:lnTo>
                  <a:lnTo>
                    <a:pt x="24" y="98"/>
                  </a:lnTo>
                  <a:lnTo>
                    <a:pt x="36" y="107"/>
                  </a:lnTo>
                  <a:lnTo>
                    <a:pt x="40" y="105"/>
                  </a:lnTo>
                  <a:lnTo>
                    <a:pt x="52" y="121"/>
                  </a:lnTo>
                  <a:lnTo>
                    <a:pt x="52" y="127"/>
                  </a:lnTo>
                  <a:lnTo>
                    <a:pt x="60" y="133"/>
                  </a:lnTo>
                  <a:lnTo>
                    <a:pt x="64" y="156"/>
                  </a:lnTo>
                  <a:lnTo>
                    <a:pt x="77" y="161"/>
                  </a:lnTo>
                  <a:lnTo>
                    <a:pt x="74" y="148"/>
                  </a:lnTo>
                  <a:lnTo>
                    <a:pt x="75" y="1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0" name="Freeform 1293"/>
            <p:cNvSpPr>
              <a:spLocks/>
            </p:cNvSpPr>
            <p:nvPr/>
          </p:nvSpPr>
          <p:spPr bwMode="auto">
            <a:xfrm>
              <a:off x="4806009" y="1225310"/>
              <a:ext cx="36303" cy="78098"/>
            </a:xfrm>
            <a:custGeom>
              <a:avLst/>
              <a:gdLst>
                <a:gd name="T0" fmla="*/ 0 w 77"/>
                <a:gd name="T1" fmla="*/ 0 h 161"/>
                <a:gd name="T2" fmla="*/ 0 w 77"/>
                <a:gd name="T3" fmla="*/ 0 h 161"/>
                <a:gd name="T4" fmla="*/ 0 w 77"/>
                <a:gd name="T5" fmla="*/ 0 h 161"/>
                <a:gd name="T6" fmla="*/ 0 w 77"/>
                <a:gd name="T7" fmla="*/ 0 h 161"/>
                <a:gd name="T8" fmla="*/ 0 w 77"/>
                <a:gd name="T9" fmla="*/ 0 h 161"/>
                <a:gd name="T10" fmla="*/ 0 w 77"/>
                <a:gd name="T11" fmla="*/ 0 h 161"/>
                <a:gd name="T12" fmla="*/ 0 w 77"/>
                <a:gd name="T13" fmla="*/ 0 h 161"/>
                <a:gd name="T14" fmla="*/ 0 w 77"/>
                <a:gd name="T15" fmla="*/ 0 h 161"/>
                <a:gd name="T16" fmla="*/ 0 w 77"/>
                <a:gd name="T17" fmla="*/ 0 h 161"/>
                <a:gd name="T18" fmla="*/ 0 w 77"/>
                <a:gd name="T19" fmla="*/ 0 h 161"/>
                <a:gd name="T20" fmla="*/ 0 w 77"/>
                <a:gd name="T21" fmla="*/ 0 h 161"/>
                <a:gd name="T22" fmla="*/ 0 w 77"/>
                <a:gd name="T23" fmla="*/ 0 h 161"/>
                <a:gd name="T24" fmla="*/ 0 w 77"/>
                <a:gd name="T25" fmla="*/ 0 h 161"/>
                <a:gd name="T26" fmla="*/ 0 w 77"/>
                <a:gd name="T27" fmla="*/ 0 h 161"/>
                <a:gd name="T28" fmla="*/ 0 w 77"/>
                <a:gd name="T29" fmla="*/ 0 h 161"/>
                <a:gd name="T30" fmla="*/ 0 w 77"/>
                <a:gd name="T31" fmla="*/ 0 h 161"/>
                <a:gd name="T32" fmla="*/ 0 w 77"/>
                <a:gd name="T33" fmla="*/ 0 h 161"/>
                <a:gd name="T34" fmla="*/ 0 w 77"/>
                <a:gd name="T35" fmla="*/ 0 h 161"/>
                <a:gd name="T36" fmla="*/ 0 w 77"/>
                <a:gd name="T37" fmla="*/ 0 h 161"/>
                <a:gd name="T38" fmla="*/ 0 w 77"/>
                <a:gd name="T39" fmla="*/ 0 h 161"/>
                <a:gd name="T40" fmla="*/ 0 w 77"/>
                <a:gd name="T41" fmla="*/ 0 h 161"/>
                <a:gd name="T42" fmla="*/ 0 w 77"/>
                <a:gd name="T43" fmla="*/ 0 h 161"/>
                <a:gd name="T44" fmla="*/ 0 w 77"/>
                <a:gd name="T45" fmla="*/ 0 h 161"/>
                <a:gd name="T46" fmla="*/ 0 w 77"/>
                <a:gd name="T47" fmla="*/ 0 h 161"/>
                <a:gd name="T48" fmla="*/ 0 w 77"/>
                <a:gd name="T49" fmla="*/ 0 h 161"/>
                <a:gd name="T50" fmla="*/ 0 w 77"/>
                <a:gd name="T51" fmla="*/ 0 h 161"/>
                <a:gd name="T52" fmla="*/ 0 w 77"/>
                <a:gd name="T53" fmla="*/ 0 h 161"/>
                <a:gd name="T54" fmla="*/ 0 w 77"/>
                <a:gd name="T55" fmla="*/ 0 h 161"/>
                <a:gd name="T56" fmla="*/ 0 w 77"/>
                <a:gd name="T57" fmla="*/ 0 h 161"/>
                <a:gd name="T58" fmla="*/ 0 w 77"/>
                <a:gd name="T59" fmla="*/ 0 h 161"/>
                <a:gd name="T60" fmla="*/ 0 w 77"/>
                <a:gd name="T61" fmla="*/ 0 h 16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7"/>
                <a:gd name="T94" fmla="*/ 0 h 161"/>
                <a:gd name="T95" fmla="*/ 77 w 77"/>
                <a:gd name="T96" fmla="*/ 161 h 16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7" h="161">
                  <a:moveTo>
                    <a:pt x="75" y="143"/>
                  </a:moveTo>
                  <a:lnTo>
                    <a:pt x="68" y="135"/>
                  </a:lnTo>
                  <a:lnTo>
                    <a:pt x="64" y="116"/>
                  </a:lnTo>
                  <a:lnTo>
                    <a:pt x="64" y="113"/>
                  </a:lnTo>
                  <a:lnTo>
                    <a:pt x="62" y="109"/>
                  </a:lnTo>
                  <a:lnTo>
                    <a:pt x="58" y="109"/>
                  </a:lnTo>
                  <a:lnTo>
                    <a:pt x="44" y="93"/>
                  </a:lnTo>
                  <a:lnTo>
                    <a:pt x="43" y="88"/>
                  </a:lnTo>
                  <a:lnTo>
                    <a:pt x="38" y="85"/>
                  </a:lnTo>
                  <a:lnTo>
                    <a:pt x="40" y="76"/>
                  </a:lnTo>
                  <a:lnTo>
                    <a:pt x="34" y="71"/>
                  </a:lnTo>
                  <a:lnTo>
                    <a:pt x="30" y="36"/>
                  </a:lnTo>
                  <a:lnTo>
                    <a:pt x="17" y="19"/>
                  </a:lnTo>
                  <a:lnTo>
                    <a:pt x="17" y="12"/>
                  </a:lnTo>
                  <a:lnTo>
                    <a:pt x="12" y="6"/>
                  </a:lnTo>
                  <a:lnTo>
                    <a:pt x="1" y="0"/>
                  </a:lnTo>
                  <a:lnTo>
                    <a:pt x="0" y="29"/>
                  </a:lnTo>
                  <a:lnTo>
                    <a:pt x="3" y="34"/>
                  </a:lnTo>
                  <a:lnTo>
                    <a:pt x="8" y="37"/>
                  </a:lnTo>
                  <a:lnTo>
                    <a:pt x="24" y="98"/>
                  </a:lnTo>
                  <a:lnTo>
                    <a:pt x="36" y="107"/>
                  </a:lnTo>
                  <a:lnTo>
                    <a:pt x="40" y="105"/>
                  </a:lnTo>
                  <a:lnTo>
                    <a:pt x="52" y="121"/>
                  </a:lnTo>
                  <a:lnTo>
                    <a:pt x="52" y="127"/>
                  </a:lnTo>
                  <a:lnTo>
                    <a:pt x="60" y="133"/>
                  </a:lnTo>
                  <a:lnTo>
                    <a:pt x="64" y="156"/>
                  </a:lnTo>
                  <a:lnTo>
                    <a:pt x="77" y="161"/>
                  </a:lnTo>
                  <a:lnTo>
                    <a:pt x="74" y="148"/>
                  </a:lnTo>
                  <a:lnTo>
                    <a:pt x="75" y="1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1" name="Freeform 1294"/>
            <p:cNvSpPr>
              <a:spLocks/>
            </p:cNvSpPr>
            <p:nvPr/>
          </p:nvSpPr>
          <p:spPr bwMode="auto">
            <a:xfrm>
              <a:off x="5025339" y="1255991"/>
              <a:ext cx="52942" cy="47416"/>
            </a:xfrm>
            <a:custGeom>
              <a:avLst/>
              <a:gdLst>
                <a:gd name="T0" fmla="*/ 0 w 108"/>
                <a:gd name="T1" fmla="*/ 0 h 100"/>
                <a:gd name="T2" fmla="*/ 0 w 108"/>
                <a:gd name="T3" fmla="*/ 0 h 100"/>
                <a:gd name="T4" fmla="*/ 0 w 108"/>
                <a:gd name="T5" fmla="*/ 0 h 100"/>
                <a:gd name="T6" fmla="*/ 0 w 108"/>
                <a:gd name="T7" fmla="*/ 0 h 100"/>
                <a:gd name="T8" fmla="*/ 0 w 108"/>
                <a:gd name="T9" fmla="*/ 0 h 100"/>
                <a:gd name="T10" fmla="*/ 0 w 108"/>
                <a:gd name="T11" fmla="*/ 0 h 100"/>
                <a:gd name="T12" fmla="*/ 0 w 108"/>
                <a:gd name="T13" fmla="*/ 0 h 100"/>
                <a:gd name="T14" fmla="*/ 0 w 108"/>
                <a:gd name="T15" fmla="*/ 0 h 100"/>
                <a:gd name="T16" fmla="*/ 0 w 108"/>
                <a:gd name="T17" fmla="*/ 0 h 100"/>
                <a:gd name="T18" fmla="*/ 0 w 108"/>
                <a:gd name="T19" fmla="*/ 0 h 100"/>
                <a:gd name="T20" fmla="*/ 0 w 108"/>
                <a:gd name="T21" fmla="*/ 0 h 100"/>
                <a:gd name="T22" fmla="*/ 0 w 108"/>
                <a:gd name="T23" fmla="*/ 0 h 100"/>
                <a:gd name="T24" fmla="*/ 0 w 108"/>
                <a:gd name="T25" fmla="*/ 0 h 100"/>
                <a:gd name="T26" fmla="*/ 0 w 108"/>
                <a:gd name="T27" fmla="*/ 0 h 100"/>
                <a:gd name="T28" fmla="*/ 0 w 108"/>
                <a:gd name="T29" fmla="*/ 0 h 100"/>
                <a:gd name="T30" fmla="*/ 0 w 108"/>
                <a:gd name="T31" fmla="*/ 0 h 100"/>
                <a:gd name="T32" fmla="*/ 0 w 108"/>
                <a:gd name="T33" fmla="*/ 0 h 100"/>
                <a:gd name="T34" fmla="*/ 0 w 108"/>
                <a:gd name="T35" fmla="*/ 0 h 100"/>
                <a:gd name="T36" fmla="*/ 0 w 108"/>
                <a:gd name="T37" fmla="*/ 0 h 100"/>
                <a:gd name="T38" fmla="*/ 0 w 108"/>
                <a:gd name="T39" fmla="*/ 0 h 100"/>
                <a:gd name="T40" fmla="*/ 0 w 108"/>
                <a:gd name="T41" fmla="*/ 0 h 100"/>
                <a:gd name="T42" fmla="*/ 0 w 108"/>
                <a:gd name="T43" fmla="*/ 0 h 100"/>
                <a:gd name="T44" fmla="*/ 0 w 108"/>
                <a:gd name="T45" fmla="*/ 0 h 100"/>
                <a:gd name="T46" fmla="*/ 0 w 108"/>
                <a:gd name="T47" fmla="*/ 0 h 100"/>
                <a:gd name="T48" fmla="*/ 0 w 108"/>
                <a:gd name="T49" fmla="*/ 0 h 100"/>
                <a:gd name="T50" fmla="*/ 0 w 108"/>
                <a:gd name="T51" fmla="*/ 0 h 100"/>
                <a:gd name="T52" fmla="*/ 0 w 108"/>
                <a:gd name="T53" fmla="*/ 0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8"/>
                <a:gd name="T82" fmla="*/ 0 h 100"/>
                <a:gd name="T83" fmla="*/ 108 w 108"/>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8" h="100">
                  <a:moveTo>
                    <a:pt x="45" y="100"/>
                  </a:moveTo>
                  <a:lnTo>
                    <a:pt x="47" y="95"/>
                  </a:lnTo>
                  <a:lnTo>
                    <a:pt x="57" y="95"/>
                  </a:lnTo>
                  <a:lnTo>
                    <a:pt x="70" y="83"/>
                  </a:lnTo>
                  <a:lnTo>
                    <a:pt x="90" y="83"/>
                  </a:lnTo>
                  <a:lnTo>
                    <a:pt x="95" y="44"/>
                  </a:lnTo>
                  <a:lnTo>
                    <a:pt x="108" y="31"/>
                  </a:lnTo>
                  <a:lnTo>
                    <a:pt x="92" y="11"/>
                  </a:lnTo>
                  <a:lnTo>
                    <a:pt x="91" y="6"/>
                  </a:lnTo>
                  <a:lnTo>
                    <a:pt x="57" y="11"/>
                  </a:lnTo>
                  <a:lnTo>
                    <a:pt x="53" y="10"/>
                  </a:lnTo>
                  <a:lnTo>
                    <a:pt x="57" y="8"/>
                  </a:lnTo>
                  <a:lnTo>
                    <a:pt x="60" y="0"/>
                  </a:lnTo>
                  <a:lnTo>
                    <a:pt x="57" y="2"/>
                  </a:lnTo>
                  <a:lnTo>
                    <a:pt x="43" y="4"/>
                  </a:lnTo>
                  <a:lnTo>
                    <a:pt x="39" y="16"/>
                  </a:lnTo>
                  <a:lnTo>
                    <a:pt x="34" y="22"/>
                  </a:lnTo>
                  <a:lnTo>
                    <a:pt x="27" y="19"/>
                  </a:lnTo>
                  <a:lnTo>
                    <a:pt x="23" y="25"/>
                  </a:lnTo>
                  <a:lnTo>
                    <a:pt x="0" y="33"/>
                  </a:lnTo>
                  <a:lnTo>
                    <a:pt x="10" y="44"/>
                  </a:lnTo>
                  <a:lnTo>
                    <a:pt x="21" y="46"/>
                  </a:lnTo>
                  <a:lnTo>
                    <a:pt x="22" y="75"/>
                  </a:lnTo>
                  <a:lnTo>
                    <a:pt x="27" y="83"/>
                  </a:lnTo>
                  <a:lnTo>
                    <a:pt x="28" y="91"/>
                  </a:lnTo>
                  <a:lnTo>
                    <a:pt x="34" y="98"/>
                  </a:lnTo>
                  <a:lnTo>
                    <a:pt x="45" y="10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2" name="Freeform 1295"/>
            <p:cNvSpPr>
              <a:spLocks/>
            </p:cNvSpPr>
            <p:nvPr/>
          </p:nvSpPr>
          <p:spPr bwMode="auto">
            <a:xfrm>
              <a:off x="5025339" y="1255991"/>
              <a:ext cx="52942" cy="47416"/>
            </a:xfrm>
            <a:custGeom>
              <a:avLst/>
              <a:gdLst>
                <a:gd name="T0" fmla="*/ 0 w 108"/>
                <a:gd name="T1" fmla="*/ 0 h 100"/>
                <a:gd name="T2" fmla="*/ 0 w 108"/>
                <a:gd name="T3" fmla="*/ 0 h 100"/>
                <a:gd name="T4" fmla="*/ 0 w 108"/>
                <a:gd name="T5" fmla="*/ 0 h 100"/>
                <a:gd name="T6" fmla="*/ 0 w 108"/>
                <a:gd name="T7" fmla="*/ 0 h 100"/>
                <a:gd name="T8" fmla="*/ 0 w 108"/>
                <a:gd name="T9" fmla="*/ 0 h 100"/>
                <a:gd name="T10" fmla="*/ 0 w 108"/>
                <a:gd name="T11" fmla="*/ 0 h 100"/>
                <a:gd name="T12" fmla="*/ 0 w 108"/>
                <a:gd name="T13" fmla="*/ 0 h 100"/>
                <a:gd name="T14" fmla="*/ 0 w 108"/>
                <a:gd name="T15" fmla="*/ 0 h 100"/>
                <a:gd name="T16" fmla="*/ 0 w 108"/>
                <a:gd name="T17" fmla="*/ 0 h 100"/>
                <a:gd name="T18" fmla="*/ 0 w 108"/>
                <a:gd name="T19" fmla="*/ 0 h 100"/>
                <a:gd name="T20" fmla="*/ 0 w 108"/>
                <a:gd name="T21" fmla="*/ 0 h 100"/>
                <a:gd name="T22" fmla="*/ 0 w 108"/>
                <a:gd name="T23" fmla="*/ 0 h 100"/>
                <a:gd name="T24" fmla="*/ 0 w 108"/>
                <a:gd name="T25" fmla="*/ 0 h 100"/>
                <a:gd name="T26" fmla="*/ 0 w 108"/>
                <a:gd name="T27" fmla="*/ 0 h 100"/>
                <a:gd name="T28" fmla="*/ 0 w 108"/>
                <a:gd name="T29" fmla="*/ 0 h 100"/>
                <a:gd name="T30" fmla="*/ 0 w 108"/>
                <a:gd name="T31" fmla="*/ 0 h 100"/>
                <a:gd name="T32" fmla="*/ 0 w 108"/>
                <a:gd name="T33" fmla="*/ 0 h 100"/>
                <a:gd name="T34" fmla="*/ 0 w 108"/>
                <a:gd name="T35" fmla="*/ 0 h 100"/>
                <a:gd name="T36" fmla="*/ 0 w 108"/>
                <a:gd name="T37" fmla="*/ 0 h 100"/>
                <a:gd name="T38" fmla="*/ 0 w 108"/>
                <a:gd name="T39" fmla="*/ 0 h 100"/>
                <a:gd name="T40" fmla="*/ 0 w 108"/>
                <a:gd name="T41" fmla="*/ 0 h 100"/>
                <a:gd name="T42" fmla="*/ 0 w 108"/>
                <a:gd name="T43" fmla="*/ 0 h 100"/>
                <a:gd name="T44" fmla="*/ 0 w 108"/>
                <a:gd name="T45" fmla="*/ 0 h 100"/>
                <a:gd name="T46" fmla="*/ 0 w 108"/>
                <a:gd name="T47" fmla="*/ 0 h 100"/>
                <a:gd name="T48" fmla="*/ 0 w 108"/>
                <a:gd name="T49" fmla="*/ 0 h 100"/>
                <a:gd name="T50" fmla="*/ 0 w 108"/>
                <a:gd name="T51" fmla="*/ 0 h 100"/>
                <a:gd name="T52" fmla="*/ 0 w 108"/>
                <a:gd name="T53" fmla="*/ 0 h 100"/>
                <a:gd name="T54" fmla="*/ 0 w 108"/>
                <a:gd name="T55" fmla="*/ 0 h 100"/>
                <a:gd name="T56" fmla="*/ 0 w 108"/>
                <a:gd name="T57" fmla="*/ 0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8"/>
                <a:gd name="T88" fmla="*/ 0 h 100"/>
                <a:gd name="T89" fmla="*/ 108 w 108"/>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8" h="100">
                  <a:moveTo>
                    <a:pt x="45" y="100"/>
                  </a:moveTo>
                  <a:lnTo>
                    <a:pt x="47" y="95"/>
                  </a:lnTo>
                  <a:lnTo>
                    <a:pt x="57" y="95"/>
                  </a:lnTo>
                  <a:lnTo>
                    <a:pt x="70" y="83"/>
                  </a:lnTo>
                  <a:lnTo>
                    <a:pt x="90" y="83"/>
                  </a:lnTo>
                  <a:lnTo>
                    <a:pt x="95" y="44"/>
                  </a:lnTo>
                  <a:lnTo>
                    <a:pt x="108" y="31"/>
                  </a:lnTo>
                  <a:lnTo>
                    <a:pt x="92" y="11"/>
                  </a:lnTo>
                  <a:lnTo>
                    <a:pt x="91" y="6"/>
                  </a:lnTo>
                  <a:lnTo>
                    <a:pt x="57" y="11"/>
                  </a:lnTo>
                  <a:lnTo>
                    <a:pt x="53" y="10"/>
                  </a:lnTo>
                  <a:lnTo>
                    <a:pt x="57" y="8"/>
                  </a:lnTo>
                  <a:lnTo>
                    <a:pt x="60" y="0"/>
                  </a:lnTo>
                  <a:lnTo>
                    <a:pt x="57" y="2"/>
                  </a:lnTo>
                  <a:lnTo>
                    <a:pt x="43" y="4"/>
                  </a:lnTo>
                  <a:lnTo>
                    <a:pt x="39" y="16"/>
                  </a:lnTo>
                  <a:lnTo>
                    <a:pt x="34" y="22"/>
                  </a:lnTo>
                  <a:lnTo>
                    <a:pt x="27" y="19"/>
                  </a:lnTo>
                  <a:lnTo>
                    <a:pt x="23" y="25"/>
                  </a:lnTo>
                  <a:lnTo>
                    <a:pt x="0" y="33"/>
                  </a:lnTo>
                  <a:lnTo>
                    <a:pt x="10" y="44"/>
                  </a:lnTo>
                  <a:lnTo>
                    <a:pt x="21" y="46"/>
                  </a:lnTo>
                  <a:lnTo>
                    <a:pt x="22" y="75"/>
                  </a:lnTo>
                  <a:lnTo>
                    <a:pt x="27" y="83"/>
                  </a:lnTo>
                  <a:lnTo>
                    <a:pt x="28" y="91"/>
                  </a:lnTo>
                  <a:lnTo>
                    <a:pt x="34" y="98"/>
                  </a:lnTo>
                  <a:lnTo>
                    <a:pt x="45" y="10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93" name="Freeform 1296"/>
            <p:cNvSpPr>
              <a:spLocks/>
            </p:cNvSpPr>
            <p:nvPr/>
          </p:nvSpPr>
          <p:spPr bwMode="auto">
            <a:xfrm>
              <a:off x="5096433" y="1313169"/>
              <a:ext cx="1512" cy="1395"/>
            </a:xfrm>
            <a:custGeom>
              <a:avLst/>
              <a:gdLst>
                <a:gd name="T0" fmla="*/ 0 w 1"/>
                <a:gd name="T1" fmla="*/ 0 h 3"/>
                <a:gd name="T2" fmla="*/ 0 w 1"/>
                <a:gd name="T3" fmla="*/ 0 h 3"/>
                <a:gd name="T4" fmla="*/ 1 w 1"/>
                <a:gd name="T5" fmla="*/ 0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0"/>
                  </a:moveTo>
                  <a:lnTo>
                    <a:pt x="0" y="3"/>
                  </a:lnTo>
                  <a:lnTo>
                    <a:pt x="1" y="3"/>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4" name="Freeform 1297"/>
            <p:cNvSpPr>
              <a:spLocks/>
            </p:cNvSpPr>
            <p:nvPr/>
          </p:nvSpPr>
          <p:spPr bwMode="auto">
            <a:xfrm>
              <a:off x="5096433" y="1313169"/>
              <a:ext cx="1512" cy="1395"/>
            </a:xfrm>
            <a:custGeom>
              <a:avLst/>
              <a:gdLst>
                <a:gd name="T0" fmla="*/ 0 w 1"/>
                <a:gd name="T1" fmla="*/ 0 h 3"/>
                <a:gd name="T2" fmla="*/ 0 w 1"/>
                <a:gd name="T3" fmla="*/ 0 h 3"/>
                <a:gd name="T4" fmla="*/ 1 w 1"/>
                <a:gd name="T5" fmla="*/ 0 h 3"/>
                <a:gd name="T6" fmla="*/ 0 w 1"/>
                <a:gd name="T7" fmla="*/ 0 h 3"/>
                <a:gd name="T8" fmla="*/ 0 w 1"/>
                <a:gd name="T9" fmla="*/ 0 h 3"/>
                <a:gd name="T10" fmla="*/ 0 w 1"/>
                <a:gd name="T11" fmla="*/ 0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0"/>
                  </a:moveTo>
                  <a:lnTo>
                    <a:pt x="0" y="3"/>
                  </a:lnTo>
                  <a:lnTo>
                    <a:pt x="1" y="3"/>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5" name="Freeform 1298"/>
            <p:cNvSpPr>
              <a:spLocks/>
            </p:cNvSpPr>
            <p:nvPr/>
          </p:nvSpPr>
          <p:spPr bwMode="auto">
            <a:xfrm>
              <a:off x="5096433" y="1314564"/>
              <a:ext cx="1512" cy="1394"/>
            </a:xfrm>
            <a:custGeom>
              <a:avLst/>
              <a:gdLst>
                <a:gd name="T0" fmla="*/ 0 w 1"/>
                <a:gd name="T1" fmla="*/ 0 h 2"/>
                <a:gd name="T2" fmla="*/ 0 w 1"/>
                <a:gd name="T3" fmla="*/ 0 h 2"/>
                <a:gd name="T4" fmla="*/ 0 w 1"/>
                <a:gd name="T5" fmla="*/ 1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lnTo>
                    <a:pt x="0" y="0"/>
                  </a:lnTo>
                  <a:lnTo>
                    <a:pt x="0" y="2"/>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6" name="Freeform 1299"/>
            <p:cNvSpPr>
              <a:spLocks/>
            </p:cNvSpPr>
            <p:nvPr/>
          </p:nvSpPr>
          <p:spPr bwMode="auto">
            <a:xfrm>
              <a:off x="5096433" y="1314564"/>
              <a:ext cx="1512" cy="1394"/>
            </a:xfrm>
            <a:custGeom>
              <a:avLst/>
              <a:gdLst>
                <a:gd name="T0" fmla="*/ 0 w 1"/>
                <a:gd name="T1" fmla="*/ 0 h 2"/>
                <a:gd name="T2" fmla="*/ 0 w 1"/>
                <a:gd name="T3" fmla="*/ 0 h 2"/>
                <a:gd name="T4" fmla="*/ 0 w 1"/>
                <a:gd name="T5" fmla="*/ 1 h 2"/>
                <a:gd name="T6" fmla="*/ 0 w 1"/>
                <a:gd name="T7" fmla="*/ 0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0"/>
                  </a:moveTo>
                  <a:lnTo>
                    <a:pt x="0" y="0"/>
                  </a:ln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7" name="Freeform 1300"/>
            <p:cNvSpPr>
              <a:spLocks/>
            </p:cNvSpPr>
            <p:nvPr/>
          </p:nvSpPr>
          <p:spPr bwMode="auto">
            <a:xfrm>
              <a:off x="5040466" y="1292251"/>
              <a:ext cx="93783" cy="111568"/>
            </a:xfrm>
            <a:custGeom>
              <a:avLst/>
              <a:gdLst>
                <a:gd name="T0" fmla="*/ 0 w 192"/>
                <a:gd name="T1" fmla="*/ 0 h 230"/>
                <a:gd name="T2" fmla="*/ 0 w 192"/>
                <a:gd name="T3" fmla="*/ 0 h 230"/>
                <a:gd name="T4" fmla="*/ 0 w 192"/>
                <a:gd name="T5" fmla="*/ 0 h 230"/>
                <a:gd name="T6" fmla="*/ 0 w 192"/>
                <a:gd name="T7" fmla="*/ 0 h 230"/>
                <a:gd name="T8" fmla="*/ 0 w 192"/>
                <a:gd name="T9" fmla="*/ 0 h 230"/>
                <a:gd name="T10" fmla="*/ 0 w 192"/>
                <a:gd name="T11" fmla="*/ 0 h 230"/>
                <a:gd name="T12" fmla="*/ 0 w 192"/>
                <a:gd name="T13" fmla="*/ 0 h 230"/>
                <a:gd name="T14" fmla="*/ 0 w 192"/>
                <a:gd name="T15" fmla="*/ 0 h 230"/>
                <a:gd name="T16" fmla="*/ 0 w 192"/>
                <a:gd name="T17" fmla="*/ 0 h 230"/>
                <a:gd name="T18" fmla="*/ 0 w 192"/>
                <a:gd name="T19" fmla="*/ 0 h 230"/>
                <a:gd name="T20" fmla="*/ 0 w 192"/>
                <a:gd name="T21" fmla="*/ 0 h 230"/>
                <a:gd name="T22" fmla="*/ 0 w 192"/>
                <a:gd name="T23" fmla="*/ 0 h 230"/>
                <a:gd name="T24" fmla="*/ 0 w 192"/>
                <a:gd name="T25" fmla="*/ 0 h 230"/>
                <a:gd name="T26" fmla="*/ 0 w 192"/>
                <a:gd name="T27" fmla="*/ 0 h 230"/>
                <a:gd name="T28" fmla="*/ 0 w 192"/>
                <a:gd name="T29" fmla="*/ 0 h 230"/>
                <a:gd name="T30" fmla="*/ 0 w 192"/>
                <a:gd name="T31" fmla="*/ 0 h 230"/>
                <a:gd name="T32" fmla="*/ 0 w 192"/>
                <a:gd name="T33" fmla="*/ 0 h 230"/>
                <a:gd name="T34" fmla="*/ 0 w 192"/>
                <a:gd name="T35" fmla="*/ 0 h 230"/>
                <a:gd name="T36" fmla="*/ 0 w 192"/>
                <a:gd name="T37" fmla="*/ 0 h 230"/>
                <a:gd name="T38" fmla="*/ 0 w 192"/>
                <a:gd name="T39" fmla="*/ 0 h 230"/>
                <a:gd name="T40" fmla="*/ 0 w 192"/>
                <a:gd name="T41" fmla="*/ 0 h 230"/>
                <a:gd name="T42" fmla="*/ 0 w 192"/>
                <a:gd name="T43" fmla="*/ 0 h 230"/>
                <a:gd name="T44" fmla="*/ 0 w 192"/>
                <a:gd name="T45" fmla="*/ 0 h 230"/>
                <a:gd name="T46" fmla="*/ 0 w 192"/>
                <a:gd name="T47" fmla="*/ 0 h 230"/>
                <a:gd name="T48" fmla="*/ 0 w 192"/>
                <a:gd name="T49" fmla="*/ 0 h 230"/>
                <a:gd name="T50" fmla="*/ 0 w 192"/>
                <a:gd name="T51" fmla="*/ 0 h 230"/>
                <a:gd name="T52" fmla="*/ 0 w 192"/>
                <a:gd name="T53" fmla="*/ 0 h 230"/>
                <a:gd name="T54" fmla="*/ 0 w 192"/>
                <a:gd name="T55" fmla="*/ 0 h 230"/>
                <a:gd name="T56" fmla="*/ 0 w 192"/>
                <a:gd name="T57" fmla="*/ 0 h 230"/>
                <a:gd name="T58" fmla="*/ 0 w 192"/>
                <a:gd name="T59" fmla="*/ 0 h 230"/>
                <a:gd name="T60" fmla="*/ 0 w 192"/>
                <a:gd name="T61" fmla="*/ 0 h 230"/>
                <a:gd name="T62" fmla="*/ 0 w 192"/>
                <a:gd name="T63" fmla="*/ 0 h 230"/>
                <a:gd name="T64" fmla="*/ 0 w 192"/>
                <a:gd name="T65" fmla="*/ 0 h 230"/>
                <a:gd name="T66" fmla="*/ 0 w 192"/>
                <a:gd name="T67" fmla="*/ 0 h 230"/>
                <a:gd name="T68" fmla="*/ 0 w 192"/>
                <a:gd name="T69" fmla="*/ 0 h 230"/>
                <a:gd name="T70" fmla="*/ 0 w 192"/>
                <a:gd name="T71" fmla="*/ 0 h 230"/>
                <a:gd name="T72" fmla="*/ 0 w 192"/>
                <a:gd name="T73" fmla="*/ 0 h 230"/>
                <a:gd name="T74" fmla="*/ 0 w 192"/>
                <a:gd name="T75" fmla="*/ 0 h 230"/>
                <a:gd name="T76" fmla="*/ 0 w 192"/>
                <a:gd name="T77" fmla="*/ 0 h 230"/>
                <a:gd name="T78" fmla="*/ 0 w 192"/>
                <a:gd name="T79" fmla="*/ 0 h 230"/>
                <a:gd name="T80" fmla="*/ 0 w 192"/>
                <a:gd name="T81" fmla="*/ 0 h 230"/>
                <a:gd name="T82" fmla="*/ 0 w 192"/>
                <a:gd name="T83" fmla="*/ 0 h 230"/>
                <a:gd name="T84" fmla="*/ 0 w 192"/>
                <a:gd name="T85" fmla="*/ 0 h 230"/>
                <a:gd name="T86" fmla="*/ 0 w 192"/>
                <a:gd name="T87" fmla="*/ 0 h 230"/>
                <a:gd name="T88" fmla="*/ 0 w 192"/>
                <a:gd name="T89" fmla="*/ 0 h 230"/>
                <a:gd name="T90" fmla="*/ 0 w 192"/>
                <a:gd name="T91" fmla="*/ 0 h 230"/>
                <a:gd name="T92" fmla="*/ 0 w 192"/>
                <a:gd name="T93" fmla="*/ 0 h 230"/>
                <a:gd name="T94" fmla="*/ 0 w 192"/>
                <a:gd name="T95" fmla="*/ 0 h 230"/>
                <a:gd name="T96" fmla="*/ 0 w 192"/>
                <a:gd name="T97" fmla="*/ 0 h 230"/>
                <a:gd name="T98" fmla="*/ 0 w 192"/>
                <a:gd name="T99" fmla="*/ 0 h 230"/>
                <a:gd name="T100" fmla="*/ 0 w 192"/>
                <a:gd name="T101" fmla="*/ 0 h 230"/>
                <a:gd name="T102" fmla="*/ 0 w 192"/>
                <a:gd name="T103" fmla="*/ 0 h 2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2"/>
                <a:gd name="T157" fmla="*/ 0 h 230"/>
                <a:gd name="T158" fmla="*/ 192 w 192"/>
                <a:gd name="T159" fmla="*/ 230 h 2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2" h="230">
                  <a:moveTo>
                    <a:pt x="180" y="121"/>
                  </a:moveTo>
                  <a:lnTo>
                    <a:pt x="178" y="113"/>
                  </a:lnTo>
                  <a:lnTo>
                    <a:pt x="173" y="113"/>
                  </a:lnTo>
                  <a:lnTo>
                    <a:pt x="174" y="109"/>
                  </a:lnTo>
                  <a:lnTo>
                    <a:pt x="169" y="100"/>
                  </a:lnTo>
                  <a:lnTo>
                    <a:pt x="165" y="100"/>
                  </a:lnTo>
                  <a:lnTo>
                    <a:pt x="159" y="90"/>
                  </a:lnTo>
                  <a:lnTo>
                    <a:pt x="156" y="91"/>
                  </a:lnTo>
                  <a:lnTo>
                    <a:pt x="154" y="97"/>
                  </a:lnTo>
                  <a:lnTo>
                    <a:pt x="140" y="106"/>
                  </a:lnTo>
                  <a:lnTo>
                    <a:pt x="130" y="100"/>
                  </a:lnTo>
                  <a:lnTo>
                    <a:pt x="125" y="92"/>
                  </a:lnTo>
                  <a:lnTo>
                    <a:pt x="120" y="90"/>
                  </a:lnTo>
                  <a:lnTo>
                    <a:pt x="113" y="76"/>
                  </a:lnTo>
                  <a:lnTo>
                    <a:pt x="107" y="74"/>
                  </a:lnTo>
                  <a:lnTo>
                    <a:pt x="104" y="65"/>
                  </a:lnTo>
                  <a:lnTo>
                    <a:pt x="104" y="55"/>
                  </a:lnTo>
                  <a:lnTo>
                    <a:pt x="109" y="43"/>
                  </a:lnTo>
                  <a:lnTo>
                    <a:pt x="116" y="45"/>
                  </a:lnTo>
                  <a:lnTo>
                    <a:pt x="116" y="36"/>
                  </a:lnTo>
                  <a:lnTo>
                    <a:pt x="119" y="32"/>
                  </a:lnTo>
                  <a:lnTo>
                    <a:pt x="111" y="16"/>
                  </a:lnTo>
                  <a:lnTo>
                    <a:pt x="103" y="21"/>
                  </a:lnTo>
                  <a:lnTo>
                    <a:pt x="99" y="13"/>
                  </a:lnTo>
                  <a:lnTo>
                    <a:pt x="99" y="5"/>
                  </a:lnTo>
                  <a:lnTo>
                    <a:pt x="97" y="0"/>
                  </a:lnTo>
                  <a:lnTo>
                    <a:pt x="96" y="0"/>
                  </a:lnTo>
                  <a:lnTo>
                    <a:pt x="92" y="13"/>
                  </a:lnTo>
                  <a:lnTo>
                    <a:pt x="81" y="15"/>
                  </a:lnTo>
                  <a:lnTo>
                    <a:pt x="77" y="22"/>
                  </a:lnTo>
                  <a:lnTo>
                    <a:pt x="59" y="24"/>
                  </a:lnTo>
                  <a:lnTo>
                    <a:pt x="45" y="20"/>
                  </a:lnTo>
                  <a:lnTo>
                    <a:pt x="4" y="42"/>
                  </a:lnTo>
                  <a:lnTo>
                    <a:pt x="2" y="50"/>
                  </a:lnTo>
                  <a:lnTo>
                    <a:pt x="0" y="53"/>
                  </a:lnTo>
                  <a:lnTo>
                    <a:pt x="7" y="56"/>
                  </a:lnTo>
                  <a:lnTo>
                    <a:pt x="11" y="65"/>
                  </a:lnTo>
                  <a:lnTo>
                    <a:pt x="14" y="65"/>
                  </a:lnTo>
                  <a:lnTo>
                    <a:pt x="14" y="74"/>
                  </a:lnTo>
                  <a:lnTo>
                    <a:pt x="34" y="87"/>
                  </a:lnTo>
                  <a:lnTo>
                    <a:pt x="31" y="93"/>
                  </a:lnTo>
                  <a:lnTo>
                    <a:pt x="31" y="102"/>
                  </a:lnTo>
                  <a:lnTo>
                    <a:pt x="24" y="114"/>
                  </a:lnTo>
                  <a:lnTo>
                    <a:pt x="24" y="120"/>
                  </a:lnTo>
                  <a:lnTo>
                    <a:pt x="19" y="128"/>
                  </a:lnTo>
                  <a:lnTo>
                    <a:pt x="19" y="141"/>
                  </a:lnTo>
                  <a:lnTo>
                    <a:pt x="18" y="142"/>
                  </a:lnTo>
                  <a:lnTo>
                    <a:pt x="19" y="147"/>
                  </a:lnTo>
                  <a:lnTo>
                    <a:pt x="18" y="151"/>
                  </a:lnTo>
                  <a:lnTo>
                    <a:pt x="5" y="160"/>
                  </a:lnTo>
                  <a:lnTo>
                    <a:pt x="5" y="164"/>
                  </a:lnTo>
                  <a:lnTo>
                    <a:pt x="4" y="168"/>
                  </a:lnTo>
                  <a:lnTo>
                    <a:pt x="0" y="169"/>
                  </a:lnTo>
                  <a:lnTo>
                    <a:pt x="1" y="176"/>
                  </a:lnTo>
                  <a:lnTo>
                    <a:pt x="1" y="183"/>
                  </a:lnTo>
                  <a:lnTo>
                    <a:pt x="8" y="191"/>
                  </a:lnTo>
                  <a:lnTo>
                    <a:pt x="15" y="185"/>
                  </a:lnTo>
                  <a:lnTo>
                    <a:pt x="23" y="191"/>
                  </a:lnTo>
                  <a:lnTo>
                    <a:pt x="28" y="184"/>
                  </a:lnTo>
                  <a:lnTo>
                    <a:pt x="58" y="183"/>
                  </a:lnTo>
                  <a:lnTo>
                    <a:pt x="59" y="180"/>
                  </a:lnTo>
                  <a:lnTo>
                    <a:pt x="67" y="178"/>
                  </a:lnTo>
                  <a:lnTo>
                    <a:pt x="69" y="169"/>
                  </a:lnTo>
                  <a:lnTo>
                    <a:pt x="77" y="162"/>
                  </a:lnTo>
                  <a:lnTo>
                    <a:pt x="84" y="164"/>
                  </a:lnTo>
                  <a:lnTo>
                    <a:pt x="85" y="165"/>
                  </a:lnTo>
                  <a:lnTo>
                    <a:pt x="82" y="172"/>
                  </a:lnTo>
                  <a:lnTo>
                    <a:pt x="83" y="176"/>
                  </a:lnTo>
                  <a:lnTo>
                    <a:pt x="85" y="179"/>
                  </a:lnTo>
                  <a:lnTo>
                    <a:pt x="89" y="167"/>
                  </a:lnTo>
                  <a:lnTo>
                    <a:pt x="96" y="167"/>
                  </a:lnTo>
                  <a:lnTo>
                    <a:pt x="93" y="176"/>
                  </a:lnTo>
                  <a:lnTo>
                    <a:pt x="93" y="180"/>
                  </a:lnTo>
                  <a:lnTo>
                    <a:pt x="86" y="183"/>
                  </a:lnTo>
                  <a:lnTo>
                    <a:pt x="82" y="191"/>
                  </a:lnTo>
                  <a:lnTo>
                    <a:pt x="84" y="201"/>
                  </a:lnTo>
                  <a:lnTo>
                    <a:pt x="83" y="206"/>
                  </a:lnTo>
                  <a:lnTo>
                    <a:pt x="74" y="217"/>
                  </a:lnTo>
                  <a:lnTo>
                    <a:pt x="79" y="228"/>
                  </a:lnTo>
                  <a:lnTo>
                    <a:pt x="86" y="222"/>
                  </a:lnTo>
                  <a:lnTo>
                    <a:pt x="87" y="230"/>
                  </a:lnTo>
                  <a:lnTo>
                    <a:pt x="96" y="222"/>
                  </a:lnTo>
                  <a:lnTo>
                    <a:pt x="95" y="216"/>
                  </a:lnTo>
                  <a:lnTo>
                    <a:pt x="97" y="213"/>
                  </a:lnTo>
                  <a:lnTo>
                    <a:pt x="109" y="204"/>
                  </a:lnTo>
                  <a:lnTo>
                    <a:pt x="109" y="199"/>
                  </a:lnTo>
                  <a:lnTo>
                    <a:pt x="110" y="199"/>
                  </a:lnTo>
                  <a:lnTo>
                    <a:pt x="112" y="203"/>
                  </a:lnTo>
                  <a:lnTo>
                    <a:pt x="115" y="206"/>
                  </a:lnTo>
                  <a:lnTo>
                    <a:pt x="123" y="201"/>
                  </a:lnTo>
                  <a:lnTo>
                    <a:pt x="124" y="196"/>
                  </a:lnTo>
                  <a:lnTo>
                    <a:pt x="127" y="193"/>
                  </a:lnTo>
                  <a:lnTo>
                    <a:pt x="131" y="193"/>
                  </a:lnTo>
                  <a:lnTo>
                    <a:pt x="131" y="185"/>
                  </a:lnTo>
                  <a:lnTo>
                    <a:pt x="137" y="182"/>
                  </a:lnTo>
                  <a:lnTo>
                    <a:pt x="142" y="173"/>
                  </a:lnTo>
                  <a:lnTo>
                    <a:pt x="142" y="165"/>
                  </a:lnTo>
                  <a:lnTo>
                    <a:pt x="147" y="158"/>
                  </a:lnTo>
                  <a:lnTo>
                    <a:pt x="155" y="149"/>
                  </a:lnTo>
                  <a:lnTo>
                    <a:pt x="156" y="141"/>
                  </a:lnTo>
                  <a:lnTo>
                    <a:pt x="176" y="130"/>
                  </a:lnTo>
                  <a:lnTo>
                    <a:pt x="191" y="130"/>
                  </a:lnTo>
                  <a:lnTo>
                    <a:pt x="192" y="126"/>
                  </a:lnTo>
                  <a:lnTo>
                    <a:pt x="191" y="124"/>
                  </a:lnTo>
                  <a:lnTo>
                    <a:pt x="180" y="12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8" name="Freeform 1301"/>
            <p:cNvSpPr>
              <a:spLocks/>
            </p:cNvSpPr>
            <p:nvPr/>
          </p:nvSpPr>
          <p:spPr bwMode="auto">
            <a:xfrm>
              <a:off x="5040466" y="1292251"/>
              <a:ext cx="93783" cy="111568"/>
            </a:xfrm>
            <a:custGeom>
              <a:avLst/>
              <a:gdLst>
                <a:gd name="T0" fmla="*/ 0 w 192"/>
                <a:gd name="T1" fmla="*/ 0 h 230"/>
                <a:gd name="T2" fmla="*/ 0 w 192"/>
                <a:gd name="T3" fmla="*/ 0 h 230"/>
                <a:gd name="T4" fmla="*/ 0 w 192"/>
                <a:gd name="T5" fmla="*/ 0 h 230"/>
                <a:gd name="T6" fmla="*/ 0 w 192"/>
                <a:gd name="T7" fmla="*/ 0 h 230"/>
                <a:gd name="T8" fmla="*/ 0 w 192"/>
                <a:gd name="T9" fmla="*/ 0 h 230"/>
                <a:gd name="T10" fmla="*/ 0 w 192"/>
                <a:gd name="T11" fmla="*/ 0 h 230"/>
                <a:gd name="T12" fmla="*/ 0 w 192"/>
                <a:gd name="T13" fmla="*/ 0 h 230"/>
                <a:gd name="T14" fmla="*/ 0 w 192"/>
                <a:gd name="T15" fmla="*/ 0 h 230"/>
                <a:gd name="T16" fmla="*/ 0 w 192"/>
                <a:gd name="T17" fmla="*/ 0 h 230"/>
                <a:gd name="T18" fmla="*/ 0 w 192"/>
                <a:gd name="T19" fmla="*/ 0 h 230"/>
                <a:gd name="T20" fmla="*/ 0 w 192"/>
                <a:gd name="T21" fmla="*/ 0 h 230"/>
                <a:gd name="T22" fmla="*/ 0 w 192"/>
                <a:gd name="T23" fmla="*/ 0 h 230"/>
                <a:gd name="T24" fmla="*/ 0 w 192"/>
                <a:gd name="T25" fmla="*/ 0 h 230"/>
                <a:gd name="T26" fmla="*/ 0 w 192"/>
                <a:gd name="T27" fmla="*/ 0 h 230"/>
                <a:gd name="T28" fmla="*/ 0 w 192"/>
                <a:gd name="T29" fmla="*/ 0 h 230"/>
                <a:gd name="T30" fmla="*/ 0 w 192"/>
                <a:gd name="T31" fmla="*/ 0 h 230"/>
                <a:gd name="T32" fmla="*/ 0 w 192"/>
                <a:gd name="T33" fmla="*/ 0 h 230"/>
                <a:gd name="T34" fmla="*/ 0 w 192"/>
                <a:gd name="T35" fmla="*/ 0 h 230"/>
                <a:gd name="T36" fmla="*/ 0 w 192"/>
                <a:gd name="T37" fmla="*/ 0 h 230"/>
                <a:gd name="T38" fmla="*/ 0 w 192"/>
                <a:gd name="T39" fmla="*/ 0 h 230"/>
                <a:gd name="T40" fmla="*/ 0 w 192"/>
                <a:gd name="T41" fmla="*/ 0 h 230"/>
                <a:gd name="T42" fmla="*/ 0 w 192"/>
                <a:gd name="T43" fmla="*/ 0 h 230"/>
                <a:gd name="T44" fmla="*/ 0 w 192"/>
                <a:gd name="T45" fmla="*/ 0 h 230"/>
                <a:gd name="T46" fmla="*/ 0 w 192"/>
                <a:gd name="T47" fmla="*/ 0 h 230"/>
                <a:gd name="T48" fmla="*/ 0 w 192"/>
                <a:gd name="T49" fmla="*/ 0 h 230"/>
                <a:gd name="T50" fmla="*/ 0 w 192"/>
                <a:gd name="T51" fmla="*/ 0 h 230"/>
                <a:gd name="T52" fmla="*/ 0 w 192"/>
                <a:gd name="T53" fmla="*/ 0 h 230"/>
                <a:gd name="T54" fmla="*/ 0 w 192"/>
                <a:gd name="T55" fmla="*/ 0 h 230"/>
                <a:gd name="T56" fmla="*/ 0 w 192"/>
                <a:gd name="T57" fmla="*/ 0 h 230"/>
                <a:gd name="T58" fmla="*/ 0 w 192"/>
                <a:gd name="T59" fmla="*/ 0 h 230"/>
                <a:gd name="T60" fmla="*/ 0 w 192"/>
                <a:gd name="T61" fmla="*/ 0 h 230"/>
                <a:gd name="T62" fmla="*/ 0 w 192"/>
                <a:gd name="T63" fmla="*/ 0 h 230"/>
                <a:gd name="T64" fmla="*/ 0 w 192"/>
                <a:gd name="T65" fmla="*/ 0 h 230"/>
                <a:gd name="T66" fmla="*/ 0 w 192"/>
                <a:gd name="T67" fmla="*/ 0 h 230"/>
                <a:gd name="T68" fmla="*/ 0 w 192"/>
                <a:gd name="T69" fmla="*/ 0 h 230"/>
                <a:gd name="T70" fmla="*/ 0 w 192"/>
                <a:gd name="T71" fmla="*/ 0 h 230"/>
                <a:gd name="T72" fmla="*/ 0 w 192"/>
                <a:gd name="T73" fmla="*/ 0 h 230"/>
                <a:gd name="T74" fmla="*/ 0 w 192"/>
                <a:gd name="T75" fmla="*/ 0 h 230"/>
                <a:gd name="T76" fmla="*/ 0 w 192"/>
                <a:gd name="T77" fmla="*/ 0 h 230"/>
                <a:gd name="T78" fmla="*/ 0 w 192"/>
                <a:gd name="T79" fmla="*/ 0 h 230"/>
                <a:gd name="T80" fmla="*/ 0 w 192"/>
                <a:gd name="T81" fmla="*/ 0 h 230"/>
                <a:gd name="T82" fmla="*/ 0 w 192"/>
                <a:gd name="T83" fmla="*/ 0 h 230"/>
                <a:gd name="T84" fmla="*/ 0 w 192"/>
                <a:gd name="T85" fmla="*/ 0 h 230"/>
                <a:gd name="T86" fmla="*/ 0 w 192"/>
                <a:gd name="T87" fmla="*/ 0 h 230"/>
                <a:gd name="T88" fmla="*/ 0 w 192"/>
                <a:gd name="T89" fmla="*/ 0 h 230"/>
                <a:gd name="T90" fmla="*/ 0 w 192"/>
                <a:gd name="T91" fmla="*/ 0 h 230"/>
                <a:gd name="T92" fmla="*/ 0 w 192"/>
                <a:gd name="T93" fmla="*/ 0 h 230"/>
                <a:gd name="T94" fmla="*/ 0 w 192"/>
                <a:gd name="T95" fmla="*/ 0 h 230"/>
                <a:gd name="T96" fmla="*/ 0 w 192"/>
                <a:gd name="T97" fmla="*/ 0 h 230"/>
                <a:gd name="T98" fmla="*/ 0 w 192"/>
                <a:gd name="T99" fmla="*/ 0 h 230"/>
                <a:gd name="T100" fmla="*/ 0 w 192"/>
                <a:gd name="T101" fmla="*/ 0 h 230"/>
                <a:gd name="T102" fmla="*/ 0 w 192"/>
                <a:gd name="T103" fmla="*/ 0 h 230"/>
                <a:gd name="T104" fmla="*/ 0 w 192"/>
                <a:gd name="T105" fmla="*/ 0 h 2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
                <a:gd name="T160" fmla="*/ 0 h 230"/>
                <a:gd name="T161" fmla="*/ 192 w 192"/>
                <a:gd name="T162" fmla="*/ 230 h 2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 h="230">
                  <a:moveTo>
                    <a:pt x="180" y="121"/>
                  </a:moveTo>
                  <a:lnTo>
                    <a:pt x="178" y="113"/>
                  </a:lnTo>
                  <a:lnTo>
                    <a:pt x="173" y="113"/>
                  </a:lnTo>
                  <a:lnTo>
                    <a:pt x="174" y="109"/>
                  </a:lnTo>
                  <a:lnTo>
                    <a:pt x="169" y="100"/>
                  </a:lnTo>
                  <a:lnTo>
                    <a:pt x="165" y="100"/>
                  </a:lnTo>
                  <a:lnTo>
                    <a:pt x="159" y="90"/>
                  </a:lnTo>
                  <a:lnTo>
                    <a:pt x="156" y="91"/>
                  </a:lnTo>
                  <a:lnTo>
                    <a:pt x="154" y="97"/>
                  </a:lnTo>
                  <a:lnTo>
                    <a:pt x="140" y="106"/>
                  </a:lnTo>
                  <a:lnTo>
                    <a:pt x="130" y="100"/>
                  </a:lnTo>
                  <a:lnTo>
                    <a:pt x="125" y="92"/>
                  </a:lnTo>
                  <a:lnTo>
                    <a:pt x="120" y="90"/>
                  </a:lnTo>
                  <a:lnTo>
                    <a:pt x="113" y="76"/>
                  </a:lnTo>
                  <a:lnTo>
                    <a:pt x="107" y="74"/>
                  </a:lnTo>
                  <a:lnTo>
                    <a:pt x="104" y="65"/>
                  </a:lnTo>
                  <a:lnTo>
                    <a:pt x="104" y="55"/>
                  </a:lnTo>
                  <a:lnTo>
                    <a:pt x="109" y="43"/>
                  </a:lnTo>
                  <a:lnTo>
                    <a:pt x="116" y="45"/>
                  </a:lnTo>
                  <a:lnTo>
                    <a:pt x="116" y="36"/>
                  </a:lnTo>
                  <a:lnTo>
                    <a:pt x="119" y="32"/>
                  </a:lnTo>
                  <a:lnTo>
                    <a:pt x="111" y="16"/>
                  </a:lnTo>
                  <a:lnTo>
                    <a:pt x="103" y="21"/>
                  </a:lnTo>
                  <a:lnTo>
                    <a:pt x="99" y="13"/>
                  </a:lnTo>
                  <a:lnTo>
                    <a:pt x="99" y="5"/>
                  </a:lnTo>
                  <a:lnTo>
                    <a:pt x="97" y="0"/>
                  </a:lnTo>
                  <a:lnTo>
                    <a:pt x="96" y="0"/>
                  </a:lnTo>
                  <a:lnTo>
                    <a:pt x="92" y="13"/>
                  </a:lnTo>
                  <a:lnTo>
                    <a:pt x="81" y="15"/>
                  </a:lnTo>
                  <a:lnTo>
                    <a:pt x="77" y="22"/>
                  </a:lnTo>
                  <a:lnTo>
                    <a:pt x="59" y="24"/>
                  </a:lnTo>
                  <a:lnTo>
                    <a:pt x="45" y="20"/>
                  </a:lnTo>
                  <a:lnTo>
                    <a:pt x="4" y="42"/>
                  </a:lnTo>
                  <a:lnTo>
                    <a:pt x="2" y="50"/>
                  </a:lnTo>
                  <a:lnTo>
                    <a:pt x="0" y="53"/>
                  </a:lnTo>
                  <a:lnTo>
                    <a:pt x="7" y="56"/>
                  </a:lnTo>
                  <a:lnTo>
                    <a:pt x="11" y="65"/>
                  </a:lnTo>
                  <a:lnTo>
                    <a:pt x="14" y="65"/>
                  </a:lnTo>
                  <a:lnTo>
                    <a:pt x="14" y="74"/>
                  </a:lnTo>
                  <a:lnTo>
                    <a:pt x="34" y="87"/>
                  </a:lnTo>
                  <a:lnTo>
                    <a:pt x="31" y="93"/>
                  </a:lnTo>
                  <a:lnTo>
                    <a:pt x="31" y="102"/>
                  </a:lnTo>
                  <a:lnTo>
                    <a:pt x="24" y="114"/>
                  </a:lnTo>
                  <a:lnTo>
                    <a:pt x="24" y="120"/>
                  </a:lnTo>
                  <a:lnTo>
                    <a:pt x="19" y="128"/>
                  </a:lnTo>
                  <a:lnTo>
                    <a:pt x="19" y="141"/>
                  </a:lnTo>
                  <a:lnTo>
                    <a:pt x="18" y="142"/>
                  </a:lnTo>
                  <a:lnTo>
                    <a:pt x="19" y="147"/>
                  </a:lnTo>
                  <a:lnTo>
                    <a:pt x="18" y="151"/>
                  </a:lnTo>
                  <a:lnTo>
                    <a:pt x="5" y="160"/>
                  </a:lnTo>
                  <a:lnTo>
                    <a:pt x="5" y="164"/>
                  </a:lnTo>
                  <a:lnTo>
                    <a:pt x="4" y="168"/>
                  </a:lnTo>
                  <a:lnTo>
                    <a:pt x="0" y="169"/>
                  </a:lnTo>
                  <a:lnTo>
                    <a:pt x="1" y="176"/>
                  </a:lnTo>
                  <a:lnTo>
                    <a:pt x="1" y="183"/>
                  </a:lnTo>
                  <a:lnTo>
                    <a:pt x="8" y="191"/>
                  </a:lnTo>
                  <a:lnTo>
                    <a:pt x="15" y="185"/>
                  </a:lnTo>
                  <a:lnTo>
                    <a:pt x="23" y="191"/>
                  </a:lnTo>
                  <a:lnTo>
                    <a:pt x="28" y="184"/>
                  </a:lnTo>
                  <a:lnTo>
                    <a:pt x="58" y="183"/>
                  </a:lnTo>
                  <a:lnTo>
                    <a:pt x="59" y="180"/>
                  </a:lnTo>
                  <a:lnTo>
                    <a:pt x="67" y="178"/>
                  </a:lnTo>
                  <a:lnTo>
                    <a:pt x="69" y="169"/>
                  </a:lnTo>
                  <a:lnTo>
                    <a:pt x="77" y="162"/>
                  </a:lnTo>
                  <a:lnTo>
                    <a:pt x="84" y="164"/>
                  </a:lnTo>
                  <a:lnTo>
                    <a:pt x="85" y="165"/>
                  </a:lnTo>
                  <a:lnTo>
                    <a:pt x="82" y="172"/>
                  </a:lnTo>
                  <a:lnTo>
                    <a:pt x="83" y="176"/>
                  </a:lnTo>
                  <a:lnTo>
                    <a:pt x="85" y="179"/>
                  </a:lnTo>
                  <a:lnTo>
                    <a:pt x="89" y="167"/>
                  </a:lnTo>
                  <a:lnTo>
                    <a:pt x="96" y="167"/>
                  </a:lnTo>
                  <a:lnTo>
                    <a:pt x="93" y="176"/>
                  </a:lnTo>
                  <a:lnTo>
                    <a:pt x="93" y="180"/>
                  </a:lnTo>
                  <a:lnTo>
                    <a:pt x="86" y="183"/>
                  </a:lnTo>
                  <a:lnTo>
                    <a:pt x="82" y="191"/>
                  </a:lnTo>
                  <a:lnTo>
                    <a:pt x="84" y="201"/>
                  </a:lnTo>
                  <a:lnTo>
                    <a:pt x="83" y="206"/>
                  </a:lnTo>
                  <a:lnTo>
                    <a:pt x="74" y="217"/>
                  </a:lnTo>
                  <a:lnTo>
                    <a:pt x="79" y="228"/>
                  </a:lnTo>
                  <a:lnTo>
                    <a:pt x="86" y="222"/>
                  </a:lnTo>
                  <a:lnTo>
                    <a:pt x="87" y="230"/>
                  </a:lnTo>
                  <a:lnTo>
                    <a:pt x="96" y="222"/>
                  </a:lnTo>
                  <a:lnTo>
                    <a:pt x="95" y="216"/>
                  </a:lnTo>
                  <a:lnTo>
                    <a:pt x="97" y="213"/>
                  </a:lnTo>
                  <a:lnTo>
                    <a:pt x="109" y="204"/>
                  </a:lnTo>
                  <a:lnTo>
                    <a:pt x="109" y="199"/>
                  </a:lnTo>
                  <a:lnTo>
                    <a:pt x="110" y="199"/>
                  </a:lnTo>
                  <a:lnTo>
                    <a:pt x="112" y="203"/>
                  </a:lnTo>
                  <a:lnTo>
                    <a:pt x="115" y="206"/>
                  </a:lnTo>
                  <a:lnTo>
                    <a:pt x="123" y="201"/>
                  </a:lnTo>
                  <a:lnTo>
                    <a:pt x="124" y="196"/>
                  </a:lnTo>
                  <a:lnTo>
                    <a:pt x="127" y="193"/>
                  </a:lnTo>
                  <a:lnTo>
                    <a:pt x="131" y="193"/>
                  </a:lnTo>
                  <a:lnTo>
                    <a:pt x="131" y="185"/>
                  </a:lnTo>
                  <a:lnTo>
                    <a:pt x="137" y="182"/>
                  </a:lnTo>
                  <a:lnTo>
                    <a:pt x="142" y="173"/>
                  </a:lnTo>
                  <a:lnTo>
                    <a:pt x="142" y="165"/>
                  </a:lnTo>
                  <a:lnTo>
                    <a:pt x="147" y="158"/>
                  </a:lnTo>
                  <a:lnTo>
                    <a:pt x="155" y="149"/>
                  </a:lnTo>
                  <a:lnTo>
                    <a:pt x="156" y="141"/>
                  </a:lnTo>
                  <a:lnTo>
                    <a:pt x="176" y="130"/>
                  </a:lnTo>
                  <a:lnTo>
                    <a:pt x="191" y="130"/>
                  </a:lnTo>
                  <a:lnTo>
                    <a:pt x="192" y="126"/>
                  </a:lnTo>
                  <a:lnTo>
                    <a:pt x="191" y="124"/>
                  </a:lnTo>
                  <a:lnTo>
                    <a:pt x="180" y="1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99" name="Freeform 1302"/>
            <p:cNvSpPr>
              <a:spLocks/>
            </p:cNvSpPr>
            <p:nvPr/>
          </p:nvSpPr>
          <p:spPr bwMode="auto">
            <a:xfrm>
              <a:off x="5166014" y="1233678"/>
              <a:ext cx="13613" cy="20919"/>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w 28"/>
                <a:gd name="T11" fmla="*/ 0 h 43"/>
                <a:gd name="T12" fmla="*/ 0 w 28"/>
                <a:gd name="T13" fmla="*/ 0 h 43"/>
                <a:gd name="T14" fmla="*/ 0 w 28"/>
                <a:gd name="T15" fmla="*/ 0 h 43"/>
                <a:gd name="T16" fmla="*/ 0 w 28"/>
                <a:gd name="T17" fmla="*/ 0 h 43"/>
                <a:gd name="T18" fmla="*/ 0 w 28"/>
                <a:gd name="T19" fmla="*/ 0 h 43"/>
                <a:gd name="T20" fmla="*/ 0 w 28"/>
                <a:gd name="T21" fmla="*/ 0 h 43"/>
                <a:gd name="T22" fmla="*/ 0 w 28"/>
                <a:gd name="T23" fmla="*/ 0 h 43"/>
                <a:gd name="T24" fmla="*/ 0 w 28"/>
                <a:gd name="T25" fmla="*/ 0 h 43"/>
                <a:gd name="T26" fmla="*/ 0 w 28"/>
                <a:gd name="T27" fmla="*/ 0 h 43"/>
                <a:gd name="T28" fmla="*/ 0 w 28"/>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43"/>
                <a:gd name="T47" fmla="*/ 28 w 28"/>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43">
                  <a:moveTo>
                    <a:pt x="15" y="18"/>
                  </a:moveTo>
                  <a:lnTo>
                    <a:pt x="13" y="8"/>
                  </a:lnTo>
                  <a:lnTo>
                    <a:pt x="6" y="0"/>
                  </a:lnTo>
                  <a:lnTo>
                    <a:pt x="3" y="2"/>
                  </a:lnTo>
                  <a:lnTo>
                    <a:pt x="3" y="8"/>
                  </a:lnTo>
                  <a:lnTo>
                    <a:pt x="0" y="9"/>
                  </a:lnTo>
                  <a:lnTo>
                    <a:pt x="3" y="26"/>
                  </a:lnTo>
                  <a:lnTo>
                    <a:pt x="8" y="29"/>
                  </a:lnTo>
                  <a:lnTo>
                    <a:pt x="9" y="37"/>
                  </a:lnTo>
                  <a:lnTo>
                    <a:pt x="15" y="43"/>
                  </a:lnTo>
                  <a:lnTo>
                    <a:pt x="25" y="41"/>
                  </a:lnTo>
                  <a:lnTo>
                    <a:pt x="26" y="34"/>
                  </a:lnTo>
                  <a:lnTo>
                    <a:pt x="28" y="32"/>
                  </a:lnTo>
                  <a:lnTo>
                    <a:pt x="20" y="20"/>
                  </a:lnTo>
                  <a:lnTo>
                    <a:pt x="15"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0" name="Freeform 1303"/>
            <p:cNvSpPr>
              <a:spLocks/>
            </p:cNvSpPr>
            <p:nvPr/>
          </p:nvSpPr>
          <p:spPr bwMode="auto">
            <a:xfrm>
              <a:off x="5166014" y="1233678"/>
              <a:ext cx="13613" cy="20919"/>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w 28"/>
                <a:gd name="T11" fmla="*/ 0 h 43"/>
                <a:gd name="T12" fmla="*/ 0 w 28"/>
                <a:gd name="T13" fmla="*/ 0 h 43"/>
                <a:gd name="T14" fmla="*/ 0 w 28"/>
                <a:gd name="T15" fmla="*/ 0 h 43"/>
                <a:gd name="T16" fmla="*/ 0 w 28"/>
                <a:gd name="T17" fmla="*/ 0 h 43"/>
                <a:gd name="T18" fmla="*/ 0 w 28"/>
                <a:gd name="T19" fmla="*/ 0 h 43"/>
                <a:gd name="T20" fmla="*/ 0 w 28"/>
                <a:gd name="T21" fmla="*/ 0 h 43"/>
                <a:gd name="T22" fmla="*/ 0 w 28"/>
                <a:gd name="T23" fmla="*/ 0 h 43"/>
                <a:gd name="T24" fmla="*/ 0 w 28"/>
                <a:gd name="T25" fmla="*/ 0 h 43"/>
                <a:gd name="T26" fmla="*/ 0 w 28"/>
                <a:gd name="T27" fmla="*/ 0 h 43"/>
                <a:gd name="T28" fmla="*/ 0 w 28"/>
                <a:gd name="T29" fmla="*/ 0 h 43"/>
                <a:gd name="T30" fmla="*/ 0 w 28"/>
                <a:gd name="T31" fmla="*/ 0 h 43"/>
                <a:gd name="T32" fmla="*/ 0 w 28"/>
                <a:gd name="T33" fmla="*/ 0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43"/>
                <a:gd name="T53" fmla="*/ 28 w 28"/>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43">
                  <a:moveTo>
                    <a:pt x="15" y="18"/>
                  </a:moveTo>
                  <a:lnTo>
                    <a:pt x="13" y="8"/>
                  </a:lnTo>
                  <a:lnTo>
                    <a:pt x="6" y="0"/>
                  </a:lnTo>
                  <a:lnTo>
                    <a:pt x="3" y="2"/>
                  </a:lnTo>
                  <a:lnTo>
                    <a:pt x="3" y="8"/>
                  </a:lnTo>
                  <a:lnTo>
                    <a:pt x="0" y="9"/>
                  </a:lnTo>
                  <a:lnTo>
                    <a:pt x="3" y="26"/>
                  </a:lnTo>
                  <a:lnTo>
                    <a:pt x="8" y="29"/>
                  </a:lnTo>
                  <a:lnTo>
                    <a:pt x="9" y="37"/>
                  </a:lnTo>
                  <a:lnTo>
                    <a:pt x="15" y="43"/>
                  </a:lnTo>
                  <a:lnTo>
                    <a:pt x="25" y="41"/>
                  </a:lnTo>
                  <a:lnTo>
                    <a:pt x="26" y="34"/>
                  </a:lnTo>
                  <a:lnTo>
                    <a:pt x="28" y="32"/>
                  </a:lnTo>
                  <a:lnTo>
                    <a:pt x="20" y="20"/>
                  </a:lnTo>
                  <a:lnTo>
                    <a:pt x="15"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1" name="Freeform 1304"/>
            <p:cNvSpPr>
              <a:spLocks/>
            </p:cNvSpPr>
            <p:nvPr/>
          </p:nvSpPr>
          <p:spPr bwMode="auto">
            <a:xfrm>
              <a:off x="5199292" y="1215547"/>
              <a:ext cx="39328" cy="18130"/>
            </a:xfrm>
            <a:custGeom>
              <a:avLst/>
              <a:gdLst>
                <a:gd name="T0" fmla="*/ 0 w 83"/>
                <a:gd name="T1" fmla="*/ 0 h 37"/>
                <a:gd name="T2" fmla="*/ 0 w 83"/>
                <a:gd name="T3" fmla="*/ 0 h 37"/>
                <a:gd name="T4" fmla="*/ 0 w 83"/>
                <a:gd name="T5" fmla="*/ 0 h 37"/>
                <a:gd name="T6" fmla="*/ 0 w 83"/>
                <a:gd name="T7" fmla="*/ 0 h 37"/>
                <a:gd name="T8" fmla="*/ 0 w 83"/>
                <a:gd name="T9" fmla="*/ 0 h 37"/>
                <a:gd name="T10" fmla="*/ 0 w 83"/>
                <a:gd name="T11" fmla="*/ 0 h 37"/>
                <a:gd name="T12" fmla="*/ 0 w 83"/>
                <a:gd name="T13" fmla="*/ 0 h 37"/>
                <a:gd name="T14" fmla="*/ 0 w 83"/>
                <a:gd name="T15" fmla="*/ 0 h 37"/>
                <a:gd name="T16" fmla="*/ 0 w 83"/>
                <a:gd name="T17" fmla="*/ 0 h 37"/>
                <a:gd name="T18" fmla="*/ 0 w 83"/>
                <a:gd name="T19" fmla="*/ 0 h 37"/>
                <a:gd name="T20" fmla="*/ 0 w 83"/>
                <a:gd name="T21" fmla="*/ 0 h 37"/>
                <a:gd name="T22" fmla="*/ 0 w 83"/>
                <a:gd name="T23" fmla="*/ 0 h 37"/>
                <a:gd name="T24" fmla="*/ 0 w 83"/>
                <a:gd name="T25" fmla="*/ 0 h 37"/>
                <a:gd name="T26" fmla="*/ 0 w 83"/>
                <a:gd name="T27" fmla="*/ 0 h 37"/>
                <a:gd name="T28" fmla="*/ 0 w 83"/>
                <a:gd name="T29" fmla="*/ 0 h 37"/>
                <a:gd name="T30" fmla="*/ 0 w 83"/>
                <a:gd name="T31" fmla="*/ 0 h 37"/>
                <a:gd name="T32" fmla="*/ 0 w 83"/>
                <a:gd name="T33" fmla="*/ 0 h 37"/>
                <a:gd name="T34" fmla="*/ 0 w 83"/>
                <a:gd name="T35" fmla="*/ 0 h 37"/>
                <a:gd name="T36" fmla="*/ 0 w 83"/>
                <a:gd name="T37" fmla="*/ 0 h 37"/>
                <a:gd name="T38" fmla="*/ 0 w 83"/>
                <a:gd name="T39" fmla="*/ 0 h 37"/>
                <a:gd name="T40" fmla="*/ 0 w 83"/>
                <a:gd name="T41" fmla="*/ 0 h 37"/>
                <a:gd name="T42" fmla="*/ 0 w 83"/>
                <a:gd name="T43" fmla="*/ 0 h 37"/>
                <a:gd name="T44" fmla="*/ 0 w 83"/>
                <a:gd name="T45" fmla="*/ 0 h 37"/>
                <a:gd name="T46" fmla="*/ 0 w 83"/>
                <a:gd name="T47" fmla="*/ 0 h 37"/>
                <a:gd name="T48" fmla="*/ 0 w 83"/>
                <a:gd name="T49" fmla="*/ 0 h 37"/>
                <a:gd name="T50" fmla="*/ 0 w 83"/>
                <a:gd name="T51" fmla="*/ 0 h 37"/>
                <a:gd name="T52" fmla="*/ 0 w 83"/>
                <a:gd name="T53" fmla="*/ 0 h 37"/>
                <a:gd name="T54" fmla="*/ 0 w 83"/>
                <a:gd name="T55" fmla="*/ 0 h 37"/>
                <a:gd name="T56" fmla="*/ 0 w 83"/>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37"/>
                <a:gd name="T89" fmla="*/ 83 w 83"/>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37">
                  <a:moveTo>
                    <a:pt x="75" y="19"/>
                  </a:moveTo>
                  <a:lnTo>
                    <a:pt x="65" y="19"/>
                  </a:lnTo>
                  <a:lnTo>
                    <a:pt x="56" y="14"/>
                  </a:lnTo>
                  <a:lnTo>
                    <a:pt x="58" y="8"/>
                  </a:lnTo>
                  <a:lnTo>
                    <a:pt x="42" y="4"/>
                  </a:lnTo>
                  <a:lnTo>
                    <a:pt x="38" y="0"/>
                  </a:lnTo>
                  <a:lnTo>
                    <a:pt x="31" y="2"/>
                  </a:lnTo>
                  <a:lnTo>
                    <a:pt x="31" y="8"/>
                  </a:lnTo>
                  <a:lnTo>
                    <a:pt x="25" y="15"/>
                  </a:lnTo>
                  <a:lnTo>
                    <a:pt x="19" y="11"/>
                  </a:lnTo>
                  <a:lnTo>
                    <a:pt x="10" y="19"/>
                  </a:lnTo>
                  <a:lnTo>
                    <a:pt x="10" y="28"/>
                  </a:lnTo>
                  <a:lnTo>
                    <a:pt x="0" y="23"/>
                  </a:lnTo>
                  <a:lnTo>
                    <a:pt x="0" y="35"/>
                  </a:lnTo>
                  <a:lnTo>
                    <a:pt x="10" y="37"/>
                  </a:lnTo>
                  <a:lnTo>
                    <a:pt x="12" y="36"/>
                  </a:lnTo>
                  <a:lnTo>
                    <a:pt x="12" y="31"/>
                  </a:lnTo>
                  <a:lnTo>
                    <a:pt x="26" y="20"/>
                  </a:lnTo>
                  <a:lnTo>
                    <a:pt x="36" y="21"/>
                  </a:lnTo>
                  <a:lnTo>
                    <a:pt x="35" y="16"/>
                  </a:lnTo>
                  <a:lnTo>
                    <a:pt x="38" y="15"/>
                  </a:lnTo>
                  <a:lnTo>
                    <a:pt x="48" y="16"/>
                  </a:lnTo>
                  <a:lnTo>
                    <a:pt x="56" y="27"/>
                  </a:lnTo>
                  <a:lnTo>
                    <a:pt x="70" y="32"/>
                  </a:lnTo>
                  <a:lnTo>
                    <a:pt x="71" y="25"/>
                  </a:lnTo>
                  <a:lnTo>
                    <a:pt x="83" y="20"/>
                  </a:lnTo>
                  <a:lnTo>
                    <a:pt x="83" y="15"/>
                  </a:lnTo>
                  <a:lnTo>
                    <a:pt x="82" y="11"/>
                  </a:lnTo>
                  <a:lnTo>
                    <a:pt x="75"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2" name="Freeform 1305"/>
            <p:cNvSpPr>
              <a:spLocks/>
            </p:cNvSpPr>
            <p:nvPr/>
          </p:nvSpPr>
          <p:spPr bwMode="auto">
            <a:xfrm>
              <a:off x="5199292" y="1215547"/>
              <a:ext cx="39328" cy="18130"/>
            </a:xfrm>
            <a:custGeom>
              <a:avLst/>
              <a:gdLst>
                <a:gd name="T0" fmla="*/ 0 w 83"/>
                <a:gd name="T1" fmla="*/ 0 h 37"/>
                <a:gd name="T2" fmla="*/ 0 w 83"/>
                <a:gd name="T3" fmla="*/ 0 h 37"/>
                <a:gd name="T4" fmla="*/ 0 w 83"/>
                <a:gd name="T5" fmla="*/ 0 h 37"/>
                <a:gd name="T6" fmla="*/ 0 w 83"/>
                <a:gd name="T7" fmla="*/ 0 h 37"/>
                <a:gd name="T8" fmla="*/ 0 w 83"/>
                <a:gd name="T9" fmla="*/ 0 h 37"/>
                <a:gd name="T10" fmla="*/ 0 w 83"/>
                <a:gd name="T11" fmla="*/ 0 h 37"/>
                <a:gd name="T12" fmla="*/ 0 w 83"/>
                <a:gd name="T13" fmla="*/ 0 h 37"/>
                <a:gd name="T14" fmla="*/ 0 w 83"/>
                <a:gd name="T15" fmla="*/ 0 h 37"/>
                <a:gd name="T16" fmla="*/ 0 w 83"/>
                <a:gd name="T17" fmla="*/ 0 h 37"/>
                <a:gd name="T18" fmla="*/ 0 w 83"/>
                <a:gd name="T19" fmla="*/ 0 h 37"/>
                <a:gd name="T20" fmla="*/ 0 w 83"/>
                <a:gd name="T21" fmla="*/ 0 h 37"/>
                <a:gd name="T22" fmla="*/ 0 w 83"/>
                <a:gd name="T23" fmla="*/ 0 h 37"/>
                <a:gd name="T24" fmla="*/ 0 w 83"/>
                <a:gd name="T25" fmla="*/ 0 h 37"/>
                <a:gd name="T26" fmla="*/ 0 w 83"/>
                <a:gd name="T27" fmla="*/ 0 h 37"/>
                <a:gd name="T28" fmla="*/ 0 w 83"/>
                <a:gd name="T29" fmla="*/ 0 h 37"/>
                <a:gd name="T30" fmla="*/ 0 w 83"/>
                <a:gd name="T31" fmla="*/ 0 h 37"/>
                <a:gd name="T32" fmla="*/ 0 w 83"/>
                <a:gd name="T33" fmla="*/ 0 h 37"/>
                <a:gd name="T34" fmla="*/ 0 w 83"/>
                <a:gd name="T35" fmla="*/ 0 h 37"/>
                <a:gd name="T36" fmla="*/ 0 w 83"/>
                <a:gd name="T37" fmla="*/ 0 h 37"/>
                <a:gd name="T38" fmla="*/ 0 w 83"/>
                <a:gd name="T39" fmla="*/ 0 h 37"/>
                <a:gd name="T40" fmla="*/ 0 w 83"/>
                <a:gd name="T41" fmla="*/ 0 h 37"/>
                <a:gd name="T42" fmla="*/ 0 w 83"/>
                <a:gd name="T43" fmla="*/ 0 h 37"/>
                <a:gd name="T44" fmla="*/ 0 w 83"/>
                <a:gd name="T45" fmla="*/ 0 h 37"/>
                <a:gd name="T46" fmla="*/ 0 w 83"/>
                <a:gd name="T47" fmla="*/ 0 h 37"/>
                <a:gd name="T48" fmla="*/ 0 w 83"/>
                <a:gd name="T49" fmla="*/ 0 h 37"/>
                <a:gd name="T50" fmla="*/ 0 w 83"/>
                <a:gd name="T51" fmla="*/ 0 h 37"/>
                <a:gd name="T52" fmla="*/ 0 w 83"/>
                <a:gd name="T53" fmla="*/ 0 h 37"/>
                <a:gd name="T54" fmla="*/ 0 w 83"/>
                <a:gd name="T55" fmla="*/ 0 h 37"/>
                <a:gd name="T56" fmla="*/ 0 w 83"/>
                <a:gd name="T57" fmla="*/ 0 h 37"/>
                <a:gd name="T58" fmla="*/ 0 w 83"/>
                <a:gd name="T59" fmla="*/ 0 h 37"/>
                <a:gd name="T60" fmla="*/ 0 w 83"/>
                <a:gd name="T61" fmla="*/ 0 h 3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
                <a:gd name="T94" fmla="*/ 0 h 37"/>
                <a:gd name="T95" fmla="*/ 83 w 83"/>
                <a:gd name="T96" fmla="*/ 37 h 3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 h="37">
                  <a:moveTo>
                    <a:pt x="75" y="19"/>
                  </a:moveTo>
                  <a:lnTo>
                    <a:pt x="65" y="19"/>
                  </a:lnTo>
                  <a:lnTo>
                    <a:pt x="56" y="14"/>
                  </a:lnTo>
                  <a:lnTo>
                    <a:pt x="58" y="8"/>
                  </a:lnTo>
                  <a:lnTo>
                    <a:pt x="42" y="4"/>
                  </a:lnTo>
                  <a:lnTo>
                    <a:pt x="38" y="0"/>
                  </a:lnTo>
                  <a:lnTo>
                    <a:pt x="31" y="2"/>
                  </a:lnTo>
                  <a:lnTo>
                    <a:pt x="31" y="8"/>
                  </a:lnTo>
                  <a:lnTo>
                    <a:pt x="25" y="15"/>
                  </a:lnTo>
                  <a:lnTo>
                    <a:pt x="19" y="11"/>
                  </a:lnTo>
                  <a:lnTo>
                    <a:pt x="10" y="19"/>
                  </a:lnTo>
                  <a:lnTo>
                    <a:pt x="10" y="28"/>
                  </a:lnTo>
                  <a:lnTo>
                    <a:pt x="0" y="23"/>
                  </a:lnTo>
                  <a:lnTo>
                    <a:pt x="0" y="35"/>
                  </a:lnTo>
                  <a:lnTo>
                    <a:pt x="10" y="37"/>
                  </a:lnTo>
                  <a:lnTo>
                    <a:pt x="12" y="36"/>
                  </a:lnTo>
                  <a:lnTo>
                    <a:pt x="12" y="31"/>
                  </a:lnTo>
                  <a:lnTo>
                    <a:pt x="26" y="20"/>
                  </a:lnTo>
                  <a:lnTo>
                    <a:pt x="36" y="21"/>
                  </a:lnTo>
                  <a:lnTo>
                    <a:pt x="35" y="16"/>
                  </a:lnTo>
                  <a:lnTo>
                    <a:pt x="38" y="15"/>
                  </a:lnTo>
                  <a:lnTo>
                    <a:pt x="48" y="16"/>
                  </a:lnTo>
                  <a:lnTo>
                    <a:pt x="56" y="27"/>
                  </a:lnTo>
                  <a:lnTo>
                    <a:pt x="70" y="32"/>
                  </a:lnTo>
                  <a:lnTo>
                    <a:pt x="71" y="25"/>
                  </a:lnTo>
                  <a:lnTo>
                    <a:pt x="83" y="20"/>
                  </a:lnTo>
                  <a:lnTo>
                    <a:pt x="83" y="15"/>
                  </a:lnTo>
                  <a:lnTo>
                    <a:pt x="82" y="11"/>
                  </a:lnTo>
                  <a:lnTo>
                    <a:pt x="75"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3" name="Freeform 1306"/>
            <p:cNvSpPr>
              <a:spLocks/>
            </p:cNvSpPr>
            <p:nvPr/>
          </p:nvSpPr>
          <p:spPr bwMode="auto">
            <a:xfrm>
              <a:off x="4979961" y="1087244"/>
              <a:ext cx="204205" cy="105990"/>
            </a:xfrm>
            <a:custGeom>
              <a:avLst/>
              <a:gdLst>
                <a:gd name="T0" fmla="*/ 0 w 425"/>
                <a:gd name="T1" fmla="*/ 0 h 224"/>
                <a:gd name="T2" fmla="*/ 0 w 425"/>
                <a:gd name="T3" fmla="*/ 0 h 224"/>
                <a:gd name="T4" fmla="*/ 0 w 425"/>
                <a:gd name="T5" fmla="*/ 0 h 224"/>
                <a:gd name="T6" fmla="*/ 0 w 425"/>
                <a:gd name="T7" fmla="*/ 0 h 224"/>
                <a:gd name="T8" fmla="*/ 0 w 425"/>
                <a:gd name="T9" fmla="*/ 0 h 224"/>
                <a:gd name="T10" fmla="*/ 0 w 425"/>
                <a:gd name="T11" fmla="*/ 0 h 224"/>
                <a:gd name="T12" fmla="*/ 0 w 425"/>
                <a:gd name="T13" fmla="*/ 0 h 224"/>
                <a:gd name="T14" fmla="*/ 0 w 425"/>
                <a:gd name="T15" fmla="*/ 0 h 224"/>
                <a:gd name="T16" fmla="*/ 0 w 425"/>
                <a:gd name="T17" fmla="*/ 0 h 224"/>
                <a:gd name="T18" fmla="*/ 0 w 425"/>
                <a:gd name="T19" fmla="*/ 0 h 224"/>
                <a:gd name="T20" fmla="*/ 0 w 425"/>
                <a:gd name="T21" fmla="*/ 0 h 224"/>
                <a:gd name="T22" fmla="*/ 0 w 425"/>
                <a:gd name="T23" fmla="*/ 0 h 224"/>
                <a:gd name="T24" fmla="*/ 0 w 425"/>
                <a:gd name="T25" fmla="*/ 0 h 224"/>
                <a:gd name="T26" fmla="*/ 0 w 425"/>
                <a:gd name="T27" fmla="*/ 0 h 224"/>
                <a:gd name="T28" fmla="*/ 0 w 425"/>
                <a:gd name="T29" fmla="*/ 0 h 224"/>
                <a:gd name="T30" fmla="*/ 0 w 425"/>
                <a:gd name="T31" fmla="*/ 0 h 224"/>
                <a:gd name="T32" fmla="*/ 0 w 425"/>
                <a:gd name="T33" fmla="*/ 0 h 224"/>
                <a:gd name="T34" fmla="*/ 0 w 425"/>
                <a:gd name="T35" fmla="*/ 0 h 224"/>
                <a:gd name="T36" fmla="*/ 0 w 425"/>
                <a:gd name="T37" fmla="*/ 0 h 224"/>
                <a:gd name="T38" fmla="*/ 0 w 425"/>
                <a:gd name="T39" fmla="*/ 0 h 224"/>
                <a:gd name="T40" fmla="*/ 0 w 425"/>
                <a:gd name="T41" fmla="*/ 0 h 224"/>
                <a:gd name="T42" fmla="*/ 0 w 425"/>
                <a:gd name="T43" fmla="*/ 0 h 224"/>
                <a:gd name="T44" fmla="*/ 0 w 425"/>
                <a:gd name="T45" fmla="*/ 0 h 224"/>
                <a:gd name="T46" fmla="*/ 0 w 425"/>
                <a:gd name="T47" fmla="*/ 0 h 224"/>
                <a:gd name="T48" fmla="*/ 0 w 425"/>
                <a:gd name="T49" fmla="*/ 0 h 224"/>
                <a:gd name="T50" fmla="*/ 0 w 425"/>
                <a:gd name="T51" fmla="*/ 0 h 224"/>
                <a:gd name="T52" fmla="*/ 0 w 425"/>
                <a:gd name="T53" fmla="*/ 0 h 224"/>
                <a:gd name="T54" fmla="*/ 0 w 425"/>
                <a:gd name="T55" fmla="*/ 0 h 224"/>
                <a:gd name="T56" fmla="*/ 0 w 425"/>
                <a:gd name="T57" fmla="*/ 0 h 224"/>
                <a:gd name="T58" fmla="*/ 0 w 425"/>
                <a:gd name="T59" fmla="*/ 0 h 224"/>
                <a:gd name="T60" fmla="*/ 0 w 425"/>
                <a:gd name="T61" fmla="*/ 0 h 224"/>
                <a:gd name="T62" fmla="*/ 0 w 425"/>
                <a:gd name="T63" fmla="*/ 0 h 224"/>
                <a:gd name="T64" fmla="*/ 0 w 425"/>
                <a:gd name="T65" fmla="*/ 0 h 224"/>
                <a:gd name="T66" fmla="*/ 0 w 425"/>
                <a:gd name="T67" fmla="*/ 0 h 224"/>
                <a:gd name="T68" fmla="*/ 0 w 425"/>
                <a:gd name="T69" fmla="*/ 0 h 224"/>
                <a:gd name="T70" fmla="*/ 0 w 425"/>
                <a:gd name="T71" fmla="*/ 0 h 224"/>
                <a:gd name="T72" fmla="*/ 0 w 425"/>
                <a:gd name="T73" fmla="*/ 0 h 224"/>
                <a:gd name="T74" fmla="*/ 0 w 425"/>
                <a:gd name="T75" fmla="*/ 0 h 224"/>
                <a:gd name="T76" fmla="*/ 0 w 425"/>
                <a:gd name="T77" fmla="*/ 0 h 224"/>
                <a:gd name="T78" fmla="*/ 0 w 425"/>
                <a:gd name="T79" fmla="*/ 0 h 224"/>
                <a:gd name="T80" fmla="*/ 0 w 425"/>
                <a:gd name="T81" fmla="*/ 0 h 224"/>
                <a:gd name="T82" fmla="*/ 0 w 425"/>
                <a:gd name="T83" fmla="*/ 0 h 224"/>
                <a:gd name="T84" fmla="*/ 0 w 425"/>
                <a:gd name="T85" fmla="*/ 0 h 224"/>
                <a:gd name="T86" fmla="*/ 1 w 425"/>
                <a:gd name="T87" fmla="*/ 0 h 224"/>
                <a:gd name="T88" fmla="*/ 1 w 425"/>
                <a:gd name="T89" fmla="*/ 0 h 224"/>
                <a:gd name="T90" fmla="*/ 1 w 425"/>
                <a:gd name="T91" fmla="*/ 0 h 224"/>
                <a:gd name="T92" fmla="*/ 1 w 425"/>
                <a:gd name="T93" fmla="*/ 0 h 224"/>
                <a:gd name="T94" fmla="*/ 1 w 425"/>
                <a:gd name="T95" fmla="*/ 0 h 224"/>
                <a:gd name="T96" fmla="*/ 1 w 425"/>
                <a:gd name="T97" fmla="*/ 0 h 224"/>
                <a:gd name="T98" fmla="*/ 0 w 425"/>
                <a:gd name="T99" fmla="*/ 0 h 224"/>
                <a:gd name="T100" fmla="*/ 0 w 425"/>
                <a:gd name="T101" fmla="*/ 0 h 224"/>
                <a:gd name="T102" fmla="*/ 0 w 425"/>
                <a:gd name="T103" fmla="*/ 0 h 224"/>
                <a:gd name="T104" fmla="*/ 0 w 425"/>
                <a:gd name="T105" fmla="*/ 0 h 2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
                <a:gd name="T160" fmla="*/ 0 h 224"/>
                <a:gd name="T161" fmla="*/ 425 w 425"/>
                <a:gd name="T162" fmla="*/ 224 h 2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 h="224">
                  <a:moveTo>
                    <a:pt x="28" y="11"/>
                  </a:moveTo>
                  <a:lnTo>
                    <a:pt x="26" y="15"/>
                  </a:lnTo>
                  <a:lnTo>
                    <a:pt x="17" y="10"/>
                  </a:lnTo>
                  <a:lnTo>
                    <a:pt x="15" y="11"/>
                  </a:lnTo>
                  <a:lnTo>
                    <a:pt x="19" y="16"/>
                  </a:lnTo>
                  <a:lnTo>
                    <a:pt x="19" y="20"/>
                  </a:lnTo>
                  <a:lnTo>
                    <a:pt x="11" y="20"/>
                  </a:lnTo>
                  <a:lnTo>
                    <a:pt x="0" y="31"/>
                  </a:lnTo>
                  <a:lnTo>
                    <a:pt x="1" y="35"/>
                  </a:lnTo>
                  <a:lnTo>
                    <a:pt x="8" y="37"/>
                  </a:lnTo>
                  <a:lnTo>
                    <a:pt x="8" y="47"/>
                  </a:lnTo>
                  <a:lnTo>
                    <a:pt x="13" y="52"/>
                  </a:lnTo>
                  <a:lnTo>
                    <a:pt x="13" y="59"/>
                  </a:lnTo>
                  <a:lnTo>
                    <a:pt x="18" y="69"/>
                  </a:lnTo>
                  <a:lnTo>
                    <a:pt x="19" y="63"/>
                  </a:lnTo>
                  <a:lnTo>
                    <a:pt x="25" y="59"/>
                  </a:lnTo>
                  <a:lnTo>
                    <a:pt x="23" y="62"/>
                  </a:lnTo>
                  <a:lnTo>
                    <a:pt x="25" y="66"/>
                  </a:lnTo>
                  <a:lnTo>
                    <a:pt x="28" y="66"/>
                  </a:lnTo>
                  <a:lnTo>
                    <a:pt x="25" y="74"/>
                  </a:lnTo>
                  <a:lnTo>
                    <a:pt x="30" y="78"/>
                  </a:lnTo>
                  <a:lnTo>
                    <a:pt x="56" y="77"/>
                  </a:lnTo>
                  <a:lnTo>
                    <a:pt x="61" y="79"/>
                  </a:lnTo>
                  <a:lnTo>
                    <a:pt x="61" y="84"/>
                  </a:lnTo>
                  <a:lnTo>
                    <a:pt x="64" y="85"/>
                  </a:lnTo>
                  <a:lnTo>
                    <a:pt x="73" y="78"/>
                  </a:lnTo>
                  <a:lnTo>
                    <a:pt x="73" y="74"/>
                  </a:lnTo>
                  <a:lnTo>
                    <a:pt x="88" y="75"/>
                  </a:lnTo>
                  <a:lnTo>
                    <a:pt x="92" y="68"/>
                  </a:lnTo>
                  <a:lnTo>
                    <a:pt x="104" y="68"/>
                  </a:lnTo>
                  <a:lnTo>
                    <a:pt x="105" y="64"/>
                  </a:lnTo>
                  <a:lnTo>
                    <a:pt x="122" y="66"/>
                  </a:lnTo>
                  <a:lnTo>
                    <a:pt x="124" y="60"/>
                  </a:lnTo>
                  <a:lnTo>
                    <a:pt x="160" y="61"/>
                  </a:lnTo>
                  <a:lnTo>
                    <a:pt x="165" y="55"/>
                  </a:lnTo>
                  <a:lnTo>
                    <a:pt x="174" y="58"/>
                  </a:lnTo>
                  <a:lnTo>
                    <a:pt x="177" y="52"/>
                  </a:lnTo>
                  <a:lnTo>
                    <a:pt x="177" y="62"/>
                  </a:lnTo>
                  <a:lnTo>
                    <a:pt x="172" y="66"/>
                  </a:lnTo>
                  <a:lnTo>
                    <a:pt x="181" y="67"/>
                  </a:lnTo>
                  <a:lnTo>
                    <a:pt x="179" y="69"/>
                  </a:lnTo>
                  <a:lnTo>
                    <a:pt x="179" y="77"/>
                  </a:lnTo>
                  <a:lnTo>
                    <a:pt x="173" y="79"/>
                  </a:lnTo>
                  <a:lnTo>
                    <a:pt x="172" y="81"/>
                  </a:lnTo>
                  <a:lnTo>
                    <a:pt x="173" y="83"/>
                  </a:lnTo>
                  <a:lnTo>
                    <a:pt x="172" y="85"/>
                  </a:lnTo>
                  <a:lnTo>
                    <a:pt x="135" y="85"/>
                  </a:lnTo>
                  <a:lnTo>
                    <a:pt x="131" y="92"/>
                  </a:lnTo>
                  <a:lnTo>
                    <a:pt x="127" y="91"/>
                  </a:lnTo>
                  <a:lnTo>
                    <a:pt x="127" y="85"/>
                  </a:lnTo>
                  <a:lnTo>
                    <a:pt x="114" y="92"/>
                  </a:lnTo>
                  <a:lnTo>
                    <a:pt x="117" y="97"/>
                  </a:lnTo>
                  <a:lnTo>
                    <a:pt x="113" y="102"/>
                  </a:lnTo>
                  <a:lnTo>
                    <a:pt x="125" y="106"/>
                  </a:lnTo>
                  <a:lnTo>
                    <a:pt x="125" y="111"/>
                  </a:lnTo>
                  <a:lnTo>
                    <a:pt x="135" y="109"/>
                  </a:lnTo>
                  <a:lnTo>
                    <a:pt x="136" y="112"/>
                  </a:lnTo>
                  <a:lnTo>
                    <a:pt x="136" y="116"/>
                  </a:lnTo>
                  <a:lnTo>
                    <a:pt x="138" y="120"/>
                  </a:lnTo>
                  <a:lnTo>
                    <a:pt x="131" y="123"/>
                  </a:lnTo>
                  <a:lnTo>
                    <a:pt x="123" y="116"/>
                  </a:lnTo>
                  <a:lnTo>
                    <a:pt x="102" y="119"/>
                  </a:lnTo>
                  <a:lnTo>
                    <a:pt x="100" y="113"/>
                  </a:lnTo>
                  <a:lnTo>
                    <a:pt x="96" y="112"/>
                  </a:lnTo>
                  <a:lnTo>
                    <a:pt x="96" y="108"/>
                  </a:lnTo>
                  <a:lnTo>
                    <a:pt x="84" y="103"/>
                  </a:lnTo>
                  <a:lnTo>
                    <a:pt x="73" y="111"/>
                  </a:lnTo>
                  <a:lnTo>
                    <a:pt x="72" y="113"/>
                  </a:lnTo>
                  <a:lnTo>
                    <a:pt x="74" y="119"/>
                  </a:lnTo>
                  <a:lnTo>
                    <a:pt x="80" y="126"/>
                  </a:lnTo>
                  <a:lnTo>
                    <a:pt x="83" y="133"/>
                  </a:lnTo>
                  <a:lnTo>
                    <a:pt x="91" y="137"/>
                  </a:lnTo>
                  <a:lnTo>
                    <a:pt x="98" y="149"/>
                  </a:lnTo>
                  <a:lnTo>
                    <a:pt x="119" y="150"/>
                  </a:lnTo>
                  <a:lnTo>
                    <a:pt x="122" y="158"/>
                  </a:lnTo>
                  <a:lnTo>
                    <a:pt x="121" y="167"/>
                  </a:lnTo>
                  <a:lnTo>
                    <a:pt x="128" y="174"/>
                  </a:lnTo>
                  <a:lnTo>
                    <a:pt x="137" y="172"/>
                  </a:lnTo>
                  <a:lnTo>
                    <a:pt x="138" y="171"/>
                  </a:lnTo>
                  <a:lnTo>
                    <a:pt x="138" y="167"/>
                  </a:lnTo>
                  <a:lnTo>
                    <a:pt x="150" y="162"/>
                  </a:lnTo>
                  <a:lnTo>
                    <a:pt x="155" y="169"/>
                  </a:lnTo>
                  <a:lnTo>
                    <a:pt x="157" y="158"/>
                  </a:lnTo>
                  <a:lnTo>
                    <a:pt x="159" y="158"/>
                  </a:lnTo>
                  <a:lnTo>
                    <a:pt x="160" y="165"/>
                  </a:lnTo>
                  <a:lnTo>
                    <a:pt x="175" y="172"/>
                  </a:lnTo>
                  <a:lnTo>
                    <a:pt x="187" y="161"/>
                  </a:lnTo>
                  <a:lnTo>
                    <a:pt x="207" y="169"/>
                  </a:lnTo>
                  <a:lnTo>
                    <a:pt x="211" y="166"/>
                  </a:lnTo>
                  <a:lnTo>
                    <a:pt x="213" y="161"/>
                  </a:lnTo>
                  <a:lnTo>
                    <a:pt x="214" y="163"/>
                  </a:lnTo>
                  <a:lnTo>
                    <a:pt x="213" y="170"/>
                  </a:lnTo>
                  <a:lnTo>
                    <a:pt x="209" y="179"/>
                  </a:lnTo>
                  <a:lnTo>
                    <a:pt x="211" y="192"/>
                  </a:lnTo>
                  <a:lnTo>
                    <a:pt x="218" y="200"/>
                  </a:lnTo>
                  <a:lnTo>
                    <a:pt x="221" y="197"/>
                  </a:lnTo>
                  <a:lnTo>
                    <a:pt x="219" y="203"/>
                  </a:lnTo>
                  <a:lnTo>
                    <a:pt x="226" y="209"/>
                  </a:lnTo>
                  <a:lnTo>
                    <a:pt x="224" y="211"/>
                  </a:lnTo>
                  <a:lnTo>
                    <a:pt x="225" y="215"/>
                  </a:lnTo>
                  <a:lnTo>
                    <a:pt x="239" y="218"/>
                  </a:lnTo>
                  <a:lnTo>
                    <a:pt x="240" y="223"/>
                  </a:lnTo>
                  <a:lnTo>
                    <a:pt x="243" y="224"/>
                  </a:lnTo>
                  <a:lnTo>
                    <a:pt x="246" y="219"/>
                  </a:lnTo>
                  <a:lnTo>
                    <a:pt x="246" y="223"/>
                  </a:lnTo>
                  <a:lnTo>
                    <a:pt x="271" y="220"/>
                  </a:lnTo>
                  <a:lnTo>
                    <a:pt x="282" y="212"/>
                  </a:lnTo>
                  <a:lnTo>
                    <a:pt x="285" y="203"/>
                  </a:lnTo>
                  <a:lnTo>
                    <a:pt x="286" y="190"/>
                  </a:lnTo>
                  <a:lnTo>
                    <a:pt x="289" y="187"/>
                  </a:lnTo>
                  <a:lnTo>
                    <a:pt x="304" y="182"/>
                  </a:lnTo>
                  <a:lnTo>
                    <a:pt x="315" y="171"/>
                  </a:lnTo>
                  <a:lnTo>
                    <a:pt x="324" y="175"/>
                  </a:lnTo>
                  <a:lnTo>
                    <a:pt x="324" y="180"/>
                  </a:lnTo>
                  <a:lnTo>
                    <a:pt x="326" y="182"/>
                  </a:lnTo>
                  <a:lnTo>
                    <a:pt x="330" y="175"/>
                  </a:lnTo>
                  <a:lnTo>
                    <a:pt x="336" y="179"/>
                  </a:lnTo>
                  <a:lnTo>
                    <a:pt x="347" y="167"/>
                  </a:lnTo>
                  <a:lnTo>
                    <a:pt x="355" y="163"/>
                  </a:lnTo>
                  <a:lnTo>
                    <a:pt x="354" y="156"/>
                  </a:lnTo>
                  <a:lnTo>
                    <a:pt x="359" y="151"/>
                  </a:lnTo>
                  <a:lnTo>
                    <a:pt x="357" y="143"/>
                  </a:lnTo>
                  <a:lnTo>
                    <a:pt x="364" y="141"/>
                  </a:lnTo>
                  <a:lnTo>
                    <a:pt x="366" y="134"/>
                  </a:lnTo>
                  <a:lnTo>
                    <a:pt x="365" y="130"/>
                  </a:lnTo>
                  <a:lnTo>
                    <a:pt x="367" y="129"/>
                  </a:lnTo>
                  <a:lnTo>
                    <a:pt x="366" y="122"/>
                  </a:lnTo>
                  <a:lnTo>
                    <a:pt x="362" y="121"/>
                  </a:lnTo>
                  <a:lnTo>
                    <a:pt x="361" y="108"/>
                  </a:lnTo>
                  <a:lnTo>
                    <a:pt x="371" y="98"/>
                  </a:lnTo>
                  <a:lnTo>
                    <a:pt x="372" y="94"/>
                  </a:lnTo>
                  <a:lnTo>
                    <a:pt x="380" y="97"/>
                  </a:lnTo>
                  <a:lnTo>
                    <a:pt x="385" y="85"/>
                  </a:lnTo>
                  <a:lnTo>
                    <a:pt x="390" y="85"/>
                  </a:lnTo>
                  <a:lnTo>
                    <a:pt x="394" y="76"/>
                  </a:lnTo>
                  <a:lnTo>
                    <a:pt x="399" y="75"/>
                  </a:lnTo>
                  <a:lnTo>
                    <a:pt x="397" y="73"/>
                  </a:lnTo>
                  <a:lnTo>
                    <a:pt x="397" y="68"/>
                  </a:lnTo>
                  <a:lnTo>
                    <a:pt x="405" y="58"/>
                  </a:lnTo>
                  <a:lnTo>
                    <a:pt x="406" y="52"/>
                  </a:lnTo>
                  <a:lnTo>
                    <a:pt x="421" y="49"/>
                  </a:lnTo>
                  <a:lnTo>
                    <a:pt x="424" y="39"/>
                  </a:lnTo>
                  <a:lnTo>
                    <a:pt x="425" y="32"/>
                  </a:lnTo>
                  <a:lnTo>
                    <a:pt x="418" y="25"/>
                  </a:lnTo>
                  <a:lnTo>
                    <a:pt x="419" y="23"/>
                  </a:lnTo>
                  <a:lnTo>
                    <a:pt x="418" y="19"/>
                  </a:lnTo>
                  <a:lnTo>
                    <a:pt x="422" y="10"/>
                  </a:lnTo>
                  <a:lnTo>
                    <a:pt x="422" y="0"/>
                  </a:lnTo>
                  <a:lnTo>
                    <a:pt x="202" y="0"/>
                  </a:lnTo>
                  <a:lnTo>
                    <a:pt x="202" y="4"/>
                  </a:lnTo>
                  <a:lnTo>
                    <a:pt x="197" y="3"/>
                  </a:lnTo>
                  <a:lnTo>
                    <a:pt x="195" y="10"/>
                  </a:lnTo>
                  <a:lnTo>
                    <a:pt x="190" y="5"/>
                  </a:lnTo>
                  <a:lnTo>
                    <a:pt x="188" y="0"/>
                  </a:lnTo>
                  <a:lnTo>
                    <a:pt x="57" y="0"/>
                  </a:lnTo>
                  <a:lnTo>
                    <a:pt x="56" y="2"/>
                  </a:lnTo>
                  <a:lnTo>
                    <a:pt x="56" y="0"/>
                  </a:lnTo>
                  <a:lnTo>
                    <a:pt x="30" y="0"/>
                  </a:lnTo>
                  <a:lnTo>
                    <a:pt x="27" y="6"/>
                  </a:lnTo>
                  <a:lnTo>
                    <a:pt x="28"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4" name="Freeform 1307"/>
            <p:cNvSpPr>
              <a:spLocks/>
            </p:cNvSpPr>
            <p:nvPr/>
          </p:nvSpPr>
          <p:spPr bwMode="auto">
            <a:xfrm>
              <a:off x="4979961" y="1087244"/>
              <a:ext cx="204205" cy="105990"/>
            </a:xfrm>
            <a:custGeom>
              <a:avLst/>
              <a:gdLst>
                <a:gd name="T0" fmla="*/ 0 w 425"/>
                <a:gd name="T1" fmla="*/ 0 h 224"/>
                <a:gd name="T2" fmla="*/ 0 w 425"/>
                <a:gd name="T3" fmla="*/ 0 h 224"/>
                <a:gd name="T4" fmla="*/ 0 w 425"/>
                <a:gd name="T5" fmla="*/ 0 h 224"/>
                <a:gd name="T6" fmla="*/ 0 w 425"/>
                <a:gd name="T7" fmla="*/ 0 h 224"/>
                <a:gd name="T8" fmla="*/ 0 w 425"/>
                <a:gd name="T9" fmla="*/ 0 h 224"/>
                <a:gd name="T10" fmla="*/ 0 w 425"/>
                <a:gd name="T11" fmla="*/ 0 h 224"/>
                <a:gd name="T12" fmla="*/ 0 w 425"/>
                <a:gd name="T13" fmla="*/ 0 h 224"/>
                <a:gd name="T14" fmla="*/ 0 w 425"/>
                <a:gd name="T15" fmla="*/ 0 h 224"/>
                <a:gd name="T16" fmla="*/ 0 w 425"/>
                <a:gd name="T17" fmla="*/ 0 h 224"/>
                <a:gd name="T18" fmla="*/ 0 w 425"/>
                <a:gd name="T19" fmla="*/ 0 h 224"/>
                <a:gd name="T20" fmla="*/ 0 w 425"/>
                <a:gd name="T21" fmla="*/ 0 h 224"/>
                <a:gd name="T22" fmla="*/ 0 w 425"/>
                <a:gd name="T23" fmla="*/ 0 h 224"/>
                <a:gd name="T24" fmla="*/ 0 w 425"/>
                <a:gd name="T25" fmla="*/ 0 h 224"/>
                <a:gd name="T26" fmla="*/ 0 w 425"/>
                <a:gd name="T27" fmla="*/ 0 h 224"/>
                <a:gd name="T28" fmla="*/ 0 w 425"/>
                <a:gd name="T29" fmla="*/ 0 h 224"/>
                <a:gd name="T30" fmla="*/ 0 w 425"/>
                <a:gd name="T31" fmla="*/ 0 h 224"/>
                <a:gd name="T32" fmla="*/ 0 w 425"/>
                <a:gd name="T33" fmla="*/ 0 h 224"/>
                <a:gd name="T34" fmla="*/ 0 w 425"/>
                <a:gd name="T35" fmla="*/ 0 h 224"/>
                <a:gd name="T36" fmla="*/ 0 w 425"/>
                <a:gd name="T37" fmla="*/ 0 h 224"/>
                <a:gd name="T38" fmla="*/ 0 w 425"/>
                <a:gd name="T39" fmla="*/ 0 h 224"/>
                <a:gd name="T40" fmla="*/ 0 w 425"/>
                <a:gd name="T41" fmla="*/ 0 h 224"/>
                <a:gd name="T42" fmla="*/ 0 w 425"/>
                <a:gd name="T43" fmla="*/ 0 h 224"/>
                <a:gd name="T44" fmla="*/ 0 w 425"/>
                <a:gd name="T45" fmla="*/ 0 h 224"/>
                <a:gd name="T46" fmla="*/ 0 w 425"/>
                <a:gd name="T47" fmla="*/ 0 h 224"/>
                <a:gd name="T48" fmla="*/ 0 w 425"/>
                <a:gd name="T49" fmla="*/ 0 h 224"/>
                <a:gd name="T50" fmla="*/ 0 w 425"/>
                <a:gd name="T51" fmla="*/ 0 h 224"/>
                <a:gd name="T52" fmla="*/ 0 w 425"/>
                <a:gd name="T53" fmla="*/ 0 h 224"/>
                <a:gd name="T54" fmla="*/ 0 w 425"/>
                <a:gd name="T55" fmla="*/ 0 h 224"/>
                <a:gd name="T56" fmla="*/ 0 w 425"/>
                <a:gd name="T57" fmla="*/ 0 h 224"/>
                <a:gd name="T58" fmla="*/ 0 w 425"/>
                <a:gd name="T59" fmla="*/ 0 h 224"/>
                <a:gd name="T60" fmla="*/ 0 w 425"/>
                <a:gd name="T61" fmla="*/ 0 h 224"/>
                <a:gd name="T62" fmla="*/ 0 w 425"/>
                <a:gd name="T63" fmla="*/ 0 h 224"/>
                <a:gd name="T64" fmla="*/ 0 w 425"/>
                <a:gd name="T65" fmla="*/ 0 h 224"/>
                <a:gd name="T66" fmla="*/ 0 w 425"/>
                <a:gd name="T67" fmla="*/ 0 h 224"/>
                <a:gd name="T68" fmla="*/ 0 w 425"/>
                <a:gd name="T69" fmla="*/ 0 h 224"/>
                <a:gd name="T70" fmla="*/ 0 w 425"/>
                <a:gd name="T71" fmla="*/ 0 h 224"/>
                <a:gd name="T72" fmla="*/ 0 w 425"/>
                <a:gd name="T73" fmla="*/ 0 h 224"/>
                <a:gd name="T74" fmla="*/ 0 w 425"/>
                <a:gd name="T75" fmla="*/ 0 h 224"/>
                <a:gd name="T76" fmla="*/ 0 w 425"/>
                <a:gd name="T77" fmla="*/ 0 h 224"/>
                <a:gd name="T78" fmla="*/ 0 w 425"/>
                <a:gd name="T79" fmla="*/ 0 h 224"/>
                <a:gd name="T80" fmla="*/ 0 w 425"/>
                <a:gd name="T81" fmla="*/ 0 h 224"/>
                <a:gd name="T82" fmla="*/ 0 w 425"/>
                <a:gd name="T83" fmla="*/ 0 h 224"/>
                <a:gd name="T84" fmla="*/ 0 w 425"/>
                <a:gd name="T85" fmla="*/ 0 h 224"/>
                <a:gd name="T86" fmla="*/ 1 w 425"/>
                <a:gd name="T87" fmla="*/ 0 h 224"/>
                <a:gd name="T88" fmla="*/ 1 w 425"/>
                <a:gd name="T89" fmla="*/ 0 h 224"/>
                <a:gd name="T90" fmla="*/ 1 w 425"/>
                <a:gd name="T91" fmla="*/ 0 h 224"/>
                <a:gd name="T92" fmla="*/ 1 w 425"/>
                <a:gd name="T93" fmla="*/ 0 h 224"/>
                <a:gd name="T94" fmla="*/ 1 w 425"/>
                <a:gd name="T95" fmla="*/ 0 h 224"/>
                <a:gd name="T96" fmla="*/ 1 w 425"/>
                <a:gd name="T97" fmla="*/ 0 h 224"/>
                <a:gd name="T98" fmla="*/ 0 w 425"/>
                <a:gd name="T99" fmla="*/ 0 h 224"/>
                <a:gd name="T100" fmla="*/ 0 w 425"/>
                <a:gd name="T101" fmla="*/ 0 h 224"/>
                <a:gd name="T102" fmla="*/ 0 w 425"/>
                <a:gd name="T103" fmla="*/ 0 h 224"/>
                <a:gd name="T104" fmla="*/ 0 w 425"/>
                <a:gd name="T105" fmla="*/ 0 h 224"/>
                <a:gd name="T106" fmla="*/ 0 w 425"/>
                <a:gd name="T107" fmla="*/ 0 h 2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5"/>
                <a:gd name="T163" fmla="*/ 0 h 224"/>
                <a:gd name="T164" fmla="*/ 425 w 425"/>
                <a:gd name="T165" fmla="*/ 224 h 2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5" h="224">
                  <a:moveTo>
                    <a:pt x="28" y="11"/>
                  </a:moveTo>
                  <a:lnTo>
                    <a:pt x="26" y="15"/>
                  </a:lnTo>
                  <a:lnTo>
                    <a:pt x="17" y="10"/>
                  </a:lnTo>
                  <a:lnTo>
                    <a:pt x="15" y="11"/>
                  </a:lnTo>
                  <a:lnTo>
                    <a:pt x="19" y="16"/>
                  </a:lnTo>
                  <a:lnTo>
                    <a:pt x="19" y="20"/>
                  </a:lnTo>
                  <a:lnTo>
                    <a:pt x="11" y="20"/>
                  </a:lnTo>
                  <a:lnTo>
                    <a:pt x="0" y="31"/>
                  </a:lnTo>
                  <a:lnTo>
                    <a:pt x="1" y="35"/>
                  </a:lnTo>
                  <a:lnTo>
                    <a:pt x="8" y="37"/>
                  </a:lnTo>
                  <a:lnTo>
                    <a:pt x="8" y="47"/>
                  </a:lnTo>
                  <a:lnTo>
                    <a:pt x="13" y="52"/>
                  </a:lnTo>
                  <a:lnTo>
                    <a:pt x="13" y="59"/>
                  </a:lnTo>
                  <a:lnTo>
                    <a:pt x="18" y="69"/>
                  </a:lnTo>
                  <a:lnTo>
                    <a:pt x="19" y="63"/>
                  </a:lnTo>
                  <a:lnTo>
                    <a:pt x="25" y="59"/>
                  </a:lnTo>
                  <a:lnTo>
                    <a:pt x="23" y="62"/>
                  </a:lnTo>
                  <a:lnTo>
                    <a:pt x="25" y="66"/>
                  </a:lnTo>
                  <a:lnTo>
                    <a:pt x="28" y="66"/>
                  </a:lnTo>
                  <a:lnTo>
                    <a:pt x="25" y="74"/>
                  </a:lnTo>
                  <a:lnTo>
                    <a:pt x="30" y="78"/>
                  </a:lnTo>
                  <a:lnTo>
                    <a:pt x="56" y="77"/>
                  </a:lnTo>
                  <a:lnTo>
                    <a:pt x="61" y="79"/>
                  </a:lnTo>
                  <a:lnTo>
                    <a:pt x="61" y="84"/>
                  </a:lnTo>
                  <a:lnTo>
                    <a:pt x="64" y="85"/>
                  </a:lnTo>
                  <a:lnTo>
                    <a:pt x="73" y="78"/>
                  </a:lnTo>
                  <a:lnTo>
                    <a:pt x="73" y="74"/>
                  </a:lnTo>
                  <a:lnTo>
                    <a:pt x="88" y="75"/>
                  </a:lnTo>
                  <a:lnTo>
                    <a:pt x="92" y="68"/>
                  </a:lnTo>
                  <a:lnTo>
                    <a:pt x="104" y="68"/>
                  </a:lnTo>
                  <a:lnTo>
                    <a:pt x="105" y="64"/>
                  </a:lnTo>
                  <a:lnTo>
                    <a:pt x="122" y="66"/>
                  </a:lnTo>
                  <a:lnTo>
                    <a:pt x="124" y="60"/>
                  </a:lnTo>
                  <a:lnTo>
                    <a:pt x="160" y="61"/>
                  </a:lnTo>
                  <a:lnTo>
                    <a:pt x="165" y="55"/>
                  </a:lnTo>
                  <a:lnTo>
                    <a:pt x="174" y="58"/>
                  </a:lnTo>
                  <a:lnTo>
                    <a:pt x="177" y="52"/>
                  </a:lnTo>
                  <a:lnTo>
                    <a:pt x="177" y="62"/>
                  </a:lnTo>
                  <a:lnTo>
                    <a:pt x="172" y="66"/>
                  </a:lnTo>
                  <a:lnTo>
                    <a:pt x="181" y="67"/>
                  </a:lnTo>
                  <a:lnTo>
                    <a:pt x="179" y="69"/>
                  </a:lnTo>
                  <a:lnTo>
                    <a:pt x="179" y="77"/>
                  </a:lnTo>
                  <a:lnTo>
                    <a:pt x="173" y="79"/>
                  </a:lnTo>
                  <a:lnTo>
                    <a:pt x="172" y="81"/>
                  </a:lnTo>
                  <a:lnTo>
                    <a:pt x="173" y="83"/>
                  </a:lnTo>
                  <a:lnTo>
                    <a:pt x="172" y="85"/>
                  </a:lnTo>
                  <a:lnTo>
                    <a:pt x="135" y="85"/>
                  </a:lnTo>
                  <a:lnTo>
                    <a:pt x="131" y="92"/>
                  </a:lnTo>
                  <a:lnTo>
                    <a:pt x="127" y="91"/>
                  </a:lnTo>
                  <a:lnTo>
                    <a:pt x="127" y="85"/>
                  </a:lnTo>
                  <a:lnTo>
                    <a:pt x="114" y="92"/>
                  </a:lnTo>
                  <a:lnTo>
                    <a:pt x="117" y="97"/>
                  </a:lnTo>
                  <a:lnTo>
                    <a:pt x="113" y="102"/>
                  </a:lnTo>
                  <a:lnTo>
                    <a:pt x="125" y="106"/>
                  </a:lnTo>
                  <a:lnTo>
                    <a:pt x="125" y="111"/>
                  </a:lnTo>
                  <a:lnTo>
                    <a:pt x="135" y="109"/>
                  </a:lnTo>
                  <a:lnTo>
                    <a:pt x="136" y="112"/>
                  </a:lnTo>
                  <a:lnTo>
                    <a:pt x="136" y="116"/>
                  </a:lnTo>
                  <a:lnTo>
                    <a:pt x="138" y="120"/>
                  </a:lnTo>
                  <a:lnTo>
                    <a:pt x="131" y="123"/>
                  </a:lnTo>
                  <a:lnTo>
                    <a:pt x="123" y="116"/>
                  </a:lnTo>
                  <a:lnTo>
                    <a:pt x="102" y="119"/>
                  </a:lnTo>
                  <a:lnTo>
                    <a:pt x="100" y="113"/>
                  </a:lnTo>
                  <a:lnTo>
                    <a:pt x="96" y="112"/>
                  </a:lnTo>
                  <a:lnTo>
                    <a:pt x="96" y="108"/>
                  </a:lnTo>
                  <a:lnTo>
                    <a:pt x="84" y="103"/>
                  </a:lnTo>
                  <a:lnTo>
                    <a:pt x="73" y="111"/>
                  </a:lnTo>
                  <a:lnTo>
                    <a:pt x="72" y="113"/>
                  </a:lnTo>
                  <a:lnTo>
                    <a:pt x="74" y="119"/>
                  </a:lnTo>
                  <a:lnTo>
                    <a:pt x="80" y="126"/>
                  </a:lnTo>
                  <a:lnTo>
                    <a:pt x="83" y="133"/>
                  </a:lnTo>
                  <a:lnTo>
                    <a:pt x="91" y="137"/>
                  </a:lnTo>
                  <a:lnTo>
                    <a:pt x="98" y="149"/>
                  </a:lnTo>
                  <a:lnTo>
                    <a:pt x="119" y="150"/>
                  </a:lnTo>
                  <a:lnTo>
                    <a:pt x="122" y="158"/>
                  </a:lnTo>
                  <a:lnTo>
                    <a:pt x="121" y="167"/>
                  </a:lnTo>
                  <a:lnTo>
                    <a:pt x="128" y="174"/>
                  </a:lnTo>
                  <a:lnTo>
                    <a:pt x="137" y="172"/>
                  </a:lnTo>
                  <a:lnTo>
                    <a:pt x="138" y="171"/>
                  </a:lnTo>
                  <a:lnTo>
                    <a:pt x="138" y="167"/>
                  </a:lnTo>
                  <a:lnTo>
                    <a:pt x="150" y="162"/>
                  </a:lnTo>
                  <a:lnTo>
                    <a:pt x="155" y="169"/>
                  </a:lnTo>
                  <a:lnTo>
                    <a:pt x="157" y="158"/>
                  </a:lnTo>
                  <a:lnTo>
                    <a:pt x="159" y="158"/>
                  </a:lnTo>
                  <a:lnTo>
                    <a:pt x="160" y="165"/>
                  </a:lnTo>
                  <a:lnTo>
                    <a:pt x="175" y="172"/>
                  </a:lnTo>
                  <a:lnTo>
                    <a:pt x="187" y="161"/>
                  </a:lnTo>
                  <a:lnTo>
                    <a:pt x="207" y="169"/>
                  </a:lnTo>
                  <a:lnTo>
                    <a:pt x="211" y="166"/>
                  </a:lnTo>
                  <a:lnTo>
                    <a:pt x="213" y="161"/>
                  </a:lnTo>
                  <a:lnTo>
                    <a:pt x="214" y="163"/>
                  </a:lnTo>
                  <a:lnTo>
                    <a:pt x="213" y="170"/>
                  </a:lnTo>
                  <a:lnTo>
                    <a:pt x="209" y="179"/>
                  </a:lnTo>
                  <a:lnTo>
                    <a:pt x="211" y="192"/>
                  </a:lnTo>
                  <a:lnTo>
                    <a:pt x="218" y="200"/>
                  </a:lnTo>
                  <a:lnTo>
                    <a:pt x="221" y="197"/>
                  </a:lnTo>
                  <a:lnTo>
                    <a:pt x="219" y="203"/>
                  </a:lnTo>
                  <a:lnTo>
                    <a:pt x="226" y="209"/>
                  </a:lnTo>
                  <a:lnTo>
                    <a:pt x="224" y="211"/>
                  </a:lnTo>
                  <a:lnTo>
                    <a:pt x="225" y="215"/>
                  </a:lnTo>
                  <a:lnTo>
                    <a:pt x="239" y="218"/>
                  </a:lnTo>
                  <a:lnTo>
                    <a:pt x="240" y="223"/>
                  </a:lnTo>
                  <a:lnTo>
                    <a:pt x="243" y="224"/>
                  </a:lnTo>
                  <a:lnTo>
                    <a:pt x="246" y="219"/>
                  </a:lnTo>
                  <a:lnTo>
                    <a:pt x="246" y="223"/>
                  </a:lnTo>
                  <a:lnTo>
                    <a:pt x="271" y="220"/>
                  </a:lnTo>
                  <a:lnTo>
                    <a:pt x="282" y="212"/>
                  </a:lnTo>
                  <a:lnTo>
                    <a:pt x="285" y="203"/>
                  </a:lnTo>
                  <a:lnTo>
                    <a:pt x="286" y="190"/>
                  </a:lnTo>
                  <a:lnTo>
                    <a:pt x="289" y="187"/>
                  </a:lnTo>
                  <a:lnTo>
                    <a:pt x="304" y="182"/>
                  </a:lnTo>
                  <a:lnTo>
                    <a:pt x="315" y="171"/>
                  </a:lnTo>
                  <a:lnTo>
                    <a:pt x="324" y="175"/>
                  </a:lnTo>
                  <a:lnTo>
                    <a:pt x="324" y="180"/>
                  </a:lnTo>
                  <a:lnTo>
                    <a:pt x="326" y="182"/>
                  </a:lnTo>
                  <a:lnTo>
                    <a:pt x="330" y="175"/>
                  </a:lnTo>
                  <a:lnTo>
                    <a:pt x="336" y="179"/>
                  </a:lnTo>
                  <a:lnTo>
                    <a:pt x="347" y="167"/>
                  </a:lnTo>
                  <a:lnTo>
                    <a:pt x="355" y="163"/>
                  </a:lnTo>
                  <a:lnTo>
                    <a:pt x="354" y="156"/>
                  </a:lnTo>
                  <a:lnTo>
                    <a:pt x="359" y="151"/>
                  </a:lnTo>
                  <a:lnTo>
                    <a:pt x="357" y="143"/>
                  </a:lnTo>
                  <a:lnTo>
                    <a:pt x="364" y="141"/>
                  </a:lnTo>
                  <a:lnTo>
                    <a:pt x="366" y="134"/>
                  </a:lnTo>
                  <a:lnTo>
                    <a:pt x="365" y="130"/>
                  </a:lnTo>
                  <a:lnTo>
                    <a:pt x="367" y="129"/>
                  </a:lnTo>
                  <a:lnTo>
                    <a:pt x="366" y="122"/>
                  </a:lnTo>
                  <a:lnTo>
                    <a:pt x="362" y="121"/>
                  </a:lnTo>
                  <a:lnTo>
                    <a:pt x="361" y="108"/>
                  </a:lnTo>
                  <a:lnTo>
                    <a:pt x="371" y="98"/>
                  </a:lnTo>
                  <a:lnTo>
                    <a:pt x="372" y="94"/>
                  </a:lnTo>
                  <a:lnTo>
                    <a:pt x="380" y="97"/>
                  </a:lnTo>
                  <a:lnTo>
                    <a:pt x="385" y="85"/>
                  </a:lnTo>
                  <a:lnTo>
                    <a:pt x="390" y="85"/>
                  </a:lnTo>
                  <a:lnTo>
                    <a:pt x="394" y="76"/>
                  </a:lnTo>
                  <a:lnTo>
                    <a:pt x="399" y="75"/>
                  </a:lnTo>
                  <a:lnTo>
                    <a:pt x="397" y="73"/>
                  </a:lnTo>
                  <a:lnTo>
                    <a:pt x="397" y="68"/>
                  </a:lnTo>
                  <a:lnTo>
                    <a:pt x="405" y="58"/>
                  </a:lnTo>
                  <a:lnTo>
                    <a:pt x="406" y="52"/>
                  </a:lnTo>
                  <a:lnTo>
                    <a:pt x="421" y="49"/>
                  </a:lnTo>
                  <a:lnTo>
                    <a:pt x="424" y="39"/>
                  </a:lnTo>
                  <a:lnTo>
                    <a:pt x="425" y="32"/>
                  </a:lnTo>
                  <a:lnTo>
                    <a:pt x="418" y="25"/>
                  </a:lnTo>
                  <a:lnTo>
                    <a:pt x="419" y="23"/>
                  </a:lnTo>
                  <a:lnTo>
                    <a:pt x="418" y="19"/>
                  </a:lnTo>
                  <a:lnTo>
                    <a:pt x="422" y="10"/>
                  </a:lnTo>
                  <a:lnTo>
                    <a:pt x="422" y="0"/>
                  </a:lnTo>
                  <a:lnTo>
                    <a:pt x="202" y="0"/>
                  </a:lnTo>
                  <a:lnTo>
                    <a:pt x="202" y="4"/>
                  </a:lnTo>
                  <a:lnTo>
                    <a:pt x="197" y="3"/>
                  </a:lnTo>
                  <a:lnTo>
                    <a:pt x="195" y="10"/>
                  </a:lnTo>
                  <a:lnTo>
                    <a:pt x="190" y="5"/>
                  </a:lnTo>
                  <a:lnTo>
                    <a:pt x="188" y="0"/>
                  </a:lnTo>
                  <a:lnTo>
                    <a:pt x="57" y="0"/>
                  </a:lnTo>
                  <a:lnTo>
                    <a:pt x="56" y="2"/>
                  </a:lnTo>
                  <a:lnTo>
                    <a:pt x="56" y="0"/>
                  </a:lnTo>
                  <a:lnTo>
                    <a:pt x="30" y="0"/>
                  </a:lnTo>
                  <a:lnTo>
                    <a:pt x="27" y="6"/>
                  </a:lnTo>
                  <a:lnTo>
                    <a:pt x="28" y="1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05" name="Freeform 1308"/>
            <p:cNvSpPr>
              <a:spLocks/>
            </p:cNvSpPr>
            <p:nvPr/>
          </p:nvSpPr>
          <p:spPr bwMode="auto">
            <a:xfrm>
              <a:off x="2322272" y="1219732"/>
              <a:ext cx="83194" cy="129697"/>
            </a:xfrm>
            <a:custGeom>
              <a:avLst/>
              <a:gdLst>
                <a:gd name="T0" fmla="*/ 0 w 169"/>
                <a:gd name="T1" fmla="*/ 0 h 271"/>
                <a:gd name="T2" fmla="*/ 0 w 169"/>
                <a:gd name="T3" fmla="*/ 0 h 271"/>
                <a:gd name="T4" fmla="*/ 0 w 169"/>
                <a:gd name="T5" fmla="*/ 0 h 271"/>
                <a:gd name="T6" fmla="*/ 0 w 169"/>
                <a:gd name="T7" fmla="*/ 0 h 271"/>
                <a:gd name="T8" fmla="*/ 0 w 169"/>
                <a:gd name="T9" fmla="*/ 0 h 271"/>
                <a:gd name="T10" fmla="*/ 0 w 169"/>
                <a:gd name="T11" fmla="*/ 0 h 271"/>
                <a:gd name="T12" fmla="*/ 0 w 169"/>
                <a:gd name="T13" fmla="*/ 0 h 271"/>
                <a:gd name="T14" fmla="*/ 0 w 169"/>
                <a:gd name="T15" fmla="*/ 0 h 271"/>
                <a:gd name="T16" fmla="*/ 0 w 169"/>
                <a:gd name="T17" fmla="*/ 0 h 271"/>
                <a:gd name="T18" fmla="*/ 0 w 169"/>
                <a:gd name="T19" fmla="*/ 0 h 271"/>
                <a:gd name="T20" fmla="*/ 0 w 169"/>
                <a:gd name="T21" fmla="*/ 0 h 271"/>
                <a:gd name="T22" fmla="*/ 0 w 169"/>
                <a:gd name="T23" fmla="*/ 0 h 271"/>
                <a:gd name="T24" fmla="*/ 0 w 169"/>
                <a:gd name="T25" fmla="*/ 0 h 271"/>
                <a:gd name="T26" fmla="*/ 0 w 169"/>
                <a:gd name="T27" fmla="*/ 0 h 271"/>
                <a:gd name="T28" fmla="*/ 0 w 169"/>
                <a:gd name="T29" fmla="*/ 0 h 271"/>
                <a:gd name="T30" fmla="*/ 0 w 169"/>
                <a:gd name="T31" fmla="*/ 0 h 271"/>
                <a:gd name="T32" fmla="*/ 0 w 169"/>
                <a:gd name="T33" fmla="*/ 0 h 271"/>
                <a:gd name="T34" fmla="*/ 0 w 169"/>
                <a:gd name="T35" fmla="*/ 0 h 271"/>
                <a:gd name="T36" fmla="*/ 0 w 169"/>
                <a:gd name="T37" fmla="*/ 0 h 271"/>
                <a:gd name="T38" fmla="*/ 0 w 169"/>
                <a:gd name="T39" fmla="*/ 0 h 271"/>
                <a:gd name="T40" fmla="*/ 0 w 169"/>
                <a:gd name="T41" fmla="*/ 0 h 271"/>
                <a:gd name="T42" fmla="*/ 0 w 169"/>
                <a:gd name="T43" fmla="*/ 0 h 271"/>
                <a:gd name="T44" fmla="*/ 0 w 169"/>
                <a:gd name="T45" fmla="*/ 0 h 271"/>
                <a:gd name="T46" fmla="*/ 0 w 169"/>
                <a:gd name="T47" fmla="*/ 0 h 271"/>
                <a:gd name="T48" fmla="*/ 0 w 169"/>
                <a:gd name="T49" fmla="*/ 0 h 271"/>
                <a:gd name="T50" fmla="*/ 0 w 169"/>
                <a:gd name="T51" fmla="*/ 0 h 271"/>
                <a:gd name="T52" fmla="*/ 0 w 169"/>
                <a:gd name="T53" fmla="*/ 0 h 271"/>
                <a:gd name="T54" fmla="*/ 0 w 169"/>
                <a:gd name="T55" fmla="*/ 0 h 271"/>
                <a:gd name="T56" fmla="*/ 0 w 169"/>
                <a:gd name="T57" fmla="*/ 0 h 271"/>
                <a:gd name="T58" fmla="*/ 0 w 169"/>
                <a:gd name="T59" fmla="*/ 0 h 271"/>
                <a:gd name="T60" fmla="*/ 0 w 169"/>
                <a:gd name="T61" fmla="*/ 0 h 271"/>
                <a:gd name="T62" fmla="*/ 0 w 169"/>
                <a:gd name="T63" fmla="*/ 0 h 271"/>
                <a:gd name="T64" fmla="*/ 0 w 169"/>
                <a:gd name="T65" fmla="*/ 0 h 271"/>
                <a:gd name="T66" fmla="*/ 0 w 169"/>
                <a:gd name="T67" fmla="*/ 0 h 271"/>
                <a:gd name="T68" fmla="*/ 0 w 169"/>
                <a:gd name="T69" fmla="*/ 0 h 271"/>
                <a:gd name="T70" fmla="*/ 0 w 169"/>
                <a:gd name="T71" fmla="*/ 0 h 271"/>
                <a:gd name="T72" fmla="*/ 0 w 169"/>
                <a:gd name="T73" fmla="*/ 0 h 271"/>
                <a:gd name="T74" fmla="*/ 0 w 169"/>
                <a:gd name="T75" fmla="*/ 0 h 271"/>
                <a:gd name="T76" fmla="*/ 0 w 169"/>
                <a:gd name="T77" fmla="*/ 0 h 271"/>
                <a:gd name="T78" fmla="*/ 0 w 169"/>
                <a:gd name="T79" fmla="*/ 0 h 271"/>
                <a:gd name="T80" fmla="*/ 0 w 169"/>
                <a:gd name="T81" fmla="*/ 0 h 271"/>
                <a:gd name="T82" fmla="*/ 0 w 169"/>
                <a:gd name="T83" fmla="*/ 0 h 271"/>
                <a:gd name="T84" fmla="*/ 0 w 169"/>
                <a:gd name="T85" fmla="*/ 0 h 271"/>
                <a:gd name="T86" fmla="*/ 0 w 169"/>
                <a:gd name="T87" fmla="*/ 0 h 271"/>
                <a:gd name="T88" fmla="*/ 0 w 169"/>
                <a:gd name="T89" fmla="*/ 0 h 271"/>
                <a:gd name="T90" fmla="*/ 0 w 169"/>
                <a:gd name="T91" fmla="*/ 0 h 271"/>
                <a:gd name="T92" fmla="*/ 0 w 169"/>
                <a:gd name="T93" fmla="*/ 0 h 271"/>
                <a:gd name="T94" fmla="*/ 0 w 169"/>
                <a:gd name="T95" fmla="*/ 0 h 271"/>
                <a:gd name="T96" fmla="*/ 0 w 169"/>
                <a:gd name="T97" fmla="*/ 0 h 271"/>
                <a:gd name="T98" fmla="*/ 0 w 169"/>
                <a:gd name="T99" fmla="*/ 0 h 271"/>
                <a:gd name="T100" fmla="*/ 0 w 169"/>
                <a:gd name="T101" fmla="*/ 0 h 271"/>
                <a:gd name="T102" fmla="*/ 0 w 169"/>
                <a:gd name="T103" fmla="*/ 0 h 271"/>
                <a:gd name="T104" fmla="*/ 0 w 169"/>
                <a:gd name="T105" fmla="*/ 0 h 271"/>
                <a:gd name="T106" fmla="*/ 0 w 169"/>
                <a:gd name="T107" fmla="*/ 0 h 271"/>
                <a:gd name="T108" fmla="*/ 0 w 169"/>
                <a:gd name="T109" fmla="*/ 0 h 271"/>
                <a:gd name="T110" fmla="*/ 0 w 169"/>
                <a:gd name="T111" fmla="*/ 0 h 271"/>
                <a:gd name="T112" fmla="*/ 0 w 169"/>
                <a:gd name="T113" fmla="*/ 0 h 271"/>
                <a:gd name="T114" fmla="*/ 0 w 169"/>
                <a:gd name="T115" fmla="*/ 0 h 2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9"/>
                <a:gd name="T175" fmla="*/ 0 h 271"/>
                <a:gd name="T176" fmla="*/ 169 w 169"/>
                <a:gd name="T177" fmla="*/ 271 h 27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9" h="271">
                  <a:moveTo>
                    <a:pt x="169" y="140"/>
                  </a:moveTo>
                  <a:lnTo>
                    <a:pt x="169" y="134"/>
                  </a:lnTo>
                  <a:lnTo>
                    <a:pt x="155" y="102"/>
                  </a:lnTo>
                  <a:lnTo>
                    <a:pt x="134" y="87"/>
                  </a:lnTo>
                  <a:lnTo>
                    <a:pt x="120" y="94"/>
                  </a:lnTo>
                  <a:lnTo>
                    <a:pt x="108" y="91"/>
                  </a:lnTo>
                  <a:lnTo>
                    <a:pt x="113" y="63"/>
                  </a:lnTo>
                  <a:lnTo>
                    <a:pt x="109" y="55"/>
                  </a:lnTo>
                  <a:lnTo>
                    <a:pt x="104" y="54"/>
                  </a:lnTo>
                  <a:lnTo>
                    <a:pt x="91" y="39"/>
                  </a:lnTo>
                  <a:lnTo>
                    <a:pt x="82" y="38"/>
                  </a:lnTo>
                  <a:lnTo>
                    <a:pt x="46" y="6"/>
                  </a:lnTo>
                  <a:lnTo>
                    <a:pt x="19" y="0"/>
                  </a:lnTo>
                  <a:lnTo>
                    <a:pt x="4" y="13"/>
                  </a:lnTo>
                  <a:lnTo>
                    <a:pt x="5" y="20"/>
                  </a:lnTo>
                  <a:lnTo>
                    <a:pt x="3" y="24"/>
                  </a:lnTo>
                  <a:lnTo>
                    <a:pt x="8" y="55"/>
                  </a:lnTo>
                  <a:lnTo>
                    <a:pt x="13" y="61"/>
                  </a:lnTo>
                  <a:lnTo>
                    <a:pt x="14" y="70"/>
                  </a:lnTo>
                  <a:lnTo>
                    <a:pt x="12" y="77"/>
                  </a:lnTo>
                  <a:lnTo>
                    <a:pt x="0" y="84"/>
                  </a:lnTo>
                  <a:lnTo>
                    <a:pt x="11" y="106"/>
                  </a:lnTo>
                  <a:lnTo>
                    <a:pt x="17" y="108"/>
                  </a:lnTo>
                  <a:lnTo>
                    <a:pt x="15" y="119"/>
                  </a:lnTo>
                  <a:lnTo>
                    <a:pt x="18" y="138"/>
                  </a:lnTo>
                  <a:lnTo>
                    <a:pt x="27" y="140"/>
                  </a:lnTo>
                  <a:lnTo>
                    <a:pt x="29" y="149"/>
                  </a:lnTo>
                  <a:lnTo>
                    <a:pt x="20" y="152"/>
                  </a:lnTo>
                  <a:lnTo>
                    <a:pt x="24" y="158"/>
                  </a:lnTo>
                  <a:lnTo>
                    <a:pt x="38" y="163"/>
                  </a:lnTo>
                  <a:lnTo>
                    <a:pt x="47" y="160"/>
                  </a:lnTo>
                  <a:lnTo>
                    <a:pt x="73" y="174"/>
                  </a:lnTo>
                  <a:lnTo>
                    <a:pt x="71" y="185"/>
                  </a:lnTo>
                  <a:lnTo>
                    <a:pt x="77" y="185"/>
                  </a:lnTo>
                  <a:lnTo>
                    <a:pt x="67" y="194"/>
                  </a:lnTo>
                  <a:lnTo>
                    <a:pt x="33" y="191"/>
                  </a:lnTo>
                  <a:lnTo>
                    <a:pt x="30" y="203"/>
                  </a:lnTo>
                  <a:lnTo>
                    <a:pt x="62" y="240"/>
                  </a:lnTo>
                  <a:lnTo>
                    <a:pt x="54" y="258"/>
                  </a:lnTo>
                  <a:lnTo>
                    <a:pt x="56" y="264"/>
                  </a:lnTo>
                  <a:lnTo>
                    <a:pt x="73" y="271"/>
                  </a:lnTo>
                  <a:lnTo>
                    <a:pt x="83" y="257"/>
                  </a:lnTo>
                  <a:lnTo>
                    <a:pt x="83" y="253"/>
                  </a:lnTo>
                  <a:lnTo>
                    <a:pt x="81" y="249"/>
                  </a:lnTo>
                  <a:lnTo>
                    <a:pt x="78" y="250"/>
                  </a:lnTo>
                  <a:lnTo>
                    <a:pt x="91" y="237"/>
                  </a:lnTo>
                  <a:lnTo>
                    <a:pt x="103" y="248"/>
                  </a:lnTo>
                  <a:lnTo>
                    <a:pt x="114" y="247"/>
                  </a:lnTo>
                  <a:lnTo>
                    <a:pt x="145" y="229"/>
                  </a:lnTo>
                  <a:lnTo>
                    <a:pt x="156" y="232"/>
                  </a:lnTo>
                  <a:lnTo>
                    <a:pt x="159" y="237"/>
                  </a:lnTo>
                  <a:lnTo>
                    <a:pt x="161" y="233"/>
                  </a:lnTo>
                  <a:lnTo>
                    <a:pt x="169" y="201"/>
                  </a:lnTo>
                  <a:lnTo>
                    <a:pt x="166" y="194"/>
                  </a:lnTo>
                  <a:lnTo>
                    <a:pt x="159" y="190"/>
                  </a:lnTo>
                  <a:lnTo>
                    <a:pt x="159" y="193"/>
                  </a:lnTo>
                  <a:lnTo>
                    <a:pt x="159" y="150"/>
                  </a:lnTo>
                  <a:lnTo>
                    <a:pt x="169" y="14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6" name="Freeform 1309"/>
            <p:cNvSpPr>
              <a:spLocks/>
            </p:cNvSpPr>
            <p:nvPr/>
          </p:nvSpPr>
          <p:spPr bwMode="auto">
            <a:xfrm>
              <a:off x="2322272" y="1219732"/>
              <a:ext cx="83194" cy="129697"/>
            </a:xfrm>
            <a:custGeom>
              <a:avLst/>
              <a:gdLst>
                <a:gd name="T0" fmla="*/ 0 w 169"/>
                <a:gd name="T1" fmla="*/ 0 h 271"/>
                <a:gd name="T2" fmla="*/ 0 w 169"/>
                <a:gd name="T3" fmla="*/ 0 h 271"/>
                <a:gd name="T4" fmla="*/ 0 w 169"/>
                <a:gd name="T5" fmla="*/ 0 h 271"/>
                <a:gd name="T6" fmla="*/ 0 w 169"/>
                <a:gd name="T7" fmla="*/ 0 h 271"/>
                <a:gd name="T8" fmla="*/ 0 w 169"/>
                <a:gd name="T9" fmla="*/ 0 h 271"/>
                <a:gd name="T10" fmla="*/ 0 w 169"/>
                <a:gd name="T11" fmla="*/ 0 h 271"/>
                <a:gd name="T12" fmla="*/ 0 w 169"/>
                <a:gd name="T13" fmla="*/ 0 h 271"/>
                <a:gd name="T14" fmla="*/ 0 w 169"/>
                <a:gd name="T15" fmla="*/ 0 h 271"/>
                <a:gd name="T16" fmla="*/ 0 w 169"/>
                <a:gd name="T17" fmla="*/ 0 h 271"/>
                <a:gd name="T18" fmla="*/ 0 w 169"/>
                <a:gd name="T19" fmla="*/ 0 h 271"/>
                <a:gd name="T20" fmla="*/ 0 w 169"/>
                <a:gd name="T21" fmla="*/ 0 h 271"/>
                <a:gd name="T22" fmla="*/ 0 w 169"/>
                <a:gd name="T23" fmla="*/ 0 h 271"/>
                <a:gd name="T24" fmla="*/ 0 w 169"/>
                <a:gd name="T25" fmla="*/ 0 h 271"/>
                <a:gd name="T26" fmla="*/ 0 w 169"/>
                <a:gd name="T27" fmla="*/ 0 h 271"/>
                <a:gd name="T28" fmla="*/ 0 w 169"/>
                <a:gd name="T29" fmla="*/ 0 h 271"/>
                <a:gd name="T30" fmla="*/ 0 w 169"/>
                <a:gd name="T31" fmla="*/ 0 h 271"/>
                <a:gd name="T32" fmla="*/ 0 w 169"/>
                <a:gd name="T33" fmla="*/ 0 h 271"/>
                <a:gd name="T34" fmla="*/ 0 w 169"/>
                <a:gd name="T35" fmla="*/ 0 h 271"/>
                <a:gd name="T36" fmla="*/ 0 w 169"/>
                <a:gd name="T37" fmla="*/ 0 h 271"/>
                <a:gd name="T38" fmla="*/ 0 w 169"/>
                <a:gd name="T39" fmla="*/ 0 h 271"/>
                <a:gd name="T40" fmla="*/ 0 w 169"/>
                <a:gd name="T41" fmla="*/ 0 h 271"/>
                <a:gd name="T42" fmla="*/ 0 w 169"/>
                <a:gd name="T43" fmla="*/ 0 h 271"/>
                <a:gd name="T44" fmla="*/ 0 w 169"/>
                <a:gd name="T45" fmla="*/ 0 h 271"/>
                <a:gd name="T46" fmla="*/ 0 w 169"/>
                <a:gd name="T47" fmla="*/ 0 h 271"/>
                <a:gd name="T48" fmla="*/ 0 w 169"/>
                <a:gd name="T49" fmla="*/ 0 h 271"/>
                <a:gd name="T50" fmla="*/ 0 w 169"/>
                <a:gd name="T51" fmla="*/ 0 h 271"/>
                <a:gd name="T52" fmla="*/ 0 w 169"/>
                <a:gd name="T53" fmla="*/ 0 h 271"/>
                <a:gd name="T54" fmla="*/ 0 w 169"/>
                <a:gd name="T55" fmla="*/ 0 h 271"/>
                <a:gd name="T56" fmla="*/ 0 w 169"/>
                <a:gd name="T57" fmla="*/ 0 h 271"/>
                <a:gd name="T58" fmla="*/ 0 w 169"/>
                <a:gd name="T59" fmla="*/ 0 h 271"/>
                <a:gd name="T60" fmla="*/ 0 w 169"/>
                <a:gd name="T61" fmla="*/ 0 h 271"/>
                <a:gd name="T62" fmla="*/ 0 w 169"/>
                <a:gd name="T63" fmla="*/ 0 h 271"/>
                <a:gd name="T64" fmla="*/ 0 w 169"/>
                <a:gd name="T65" fmla="*/ 0 h 271"/>
                <a:gd name="T66" fmla="*/ 0 w 169"/>
                <a:gd name="T67" fmla="*/ 0 h 271"/>
                <a:gd name="T68" fmla="*/ 0 w 169"/>
                <a:gd name="T69" fmla="*/ 0 h 271"/>
                <a:gd name="T70" fmla="*/ 0 w 169"/>
                <a:gd name="T71" fmla="*/ 0 h 271"/>
                <a:gd name="T72" fmla="*/ 0 w 169"/>
                <a:gd name="T73" fmla="*/ 0 h 271"/>
                <a:gd name="T74" fmla="*/ 0 w 169"/>
                <a:gd name="T75" fmla="*/ 0 h 271"/>
                <a:gd name="T76" fmla="*/ 0 w 169"/>
                <a:gd name="T77" fmla="*/ 0 h 271"/>
                <a:gd name="T78" fmla="*/ 0 w 169"/>
                <a:gd name="T79" fmla="*/ 0 h 271"/>
                <a:gd name="T80" fmla="*/ 0 w 169"/>
                <a:gd name="T81" fmla="*/ 0 h 271"/>
                <a:gd name="T82" fmla="*/ 0 w 169"/>
                <a:gd name="T83" fmla="*/ 0 h 271"/>
                <a:gd name="T84" fmla="*/ 0 w 169"/>
                <a:gd name="T85" fmla="*/ 0 h 271"/>
                <a:gd name="T86" fmla="*/ 0 w 169"/>
                <a:gd name="T87" fmla="*/ 0 h 271"/>
                <a:gd name="T88" fmla="*/ 0 w 169"/>
                <a:gd name="T89" fmla="*/ 0 h 271"/>
                <a:gd name="T90" fmla="*/ 0 w 169"/>
                <a:gd name="T91" fmla="*/ 0 h 271"/>
                <a:gd name="T92" fmla="*/ 0 w 169"/>
                <a:gd name="T93" fmla="*/ 0 h 271"/>
                <a:gd name="T94" fmla="*/ 0 w 169"/>
                <a:gd name="T95" fmla="*/ 0 h 271"/>
                <a:gd name="T96" fmla="*/ 0 w 169"/>
                <a:gd name="T97" fmla="*/ 0 h 271"/>
                <a:gd name="T98" fmla="*/ 0 w 169"/>
                <a:gd name="T99" fmla="*/ 0 h 271"/>
                <a:gd name="T100" fmla="*/ 0 w 169"/>
                <a:gd name="T101" fmla="*/ 0 h 271"/>
                <a:gd name="T102" fmla="*/ 0 w 169"/>
                <a:gd name="T103" fmla="*/ 0 h 271"/>
                <a:gd name="T104" fmla="*/ 0 w 169"/>
                <a:gd name="T105" fmla="*/ 0 h 271"/>
                <a:gd name="T106" fmla="*/ 0 w 169"/>
                <a:gd name="T107" fmla="*/ 0 h 271"/>
                <a:gd name="T108" fmla="*/ 0 w 169"/>
                <a:gd name="T109" fmla="*/ 0 h 271"/>
                <a:gd name="T110" fmla="*/ 0 w 169"/>
                <a:gd name="T111" fmla="*/ 0 h 271"/>
                <a:gd name="T112" fmla="*/ 0 w 169"/>
                <a:gd name="T113" fmla="*/ 0 h 271"/>
                <a:gd name="T114" fmla="*/ 0 w 169"/>
                <a:gd name="T115" fmla="*/ 0 h 271"/>
                <a:gd name="T116" fmla="*/ 0 w 169"/>
                <a:gd name="T117" fmla="*/ 0 h 271"/>
                <a:gd name="T118" fmla="*/ 0 w 169"/>
                <a:gd name="T119" fmla="*/ 0 h 2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9"/>
                <a:gd name="T181" fmla="*/ 0 h 271"/>
                <a:gd name="T182" fmla="*/ 169 w 169"/>
                <a:gd name="T183" fmla="*/ 271 h 2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9" h="271">
                  <a:moveTo>
                    <a:pt x="169" y="140"/>
                  </a:moveTo>
                  <a:lnTo>
                    <a:pt x="169" y="134"/>
                  </a:lnTo>
                  <a:lnTo>
                    <a:pt x="155" y="102"/>
                  </a:lnTo>
                  <a:lnTo>
                    <a:pt x="134" y="87"/>
                  </a:lnTo>
                  <a:lnTo>
                    <a:pt x="120" y="94"/>
                  </a:lnTo>
                  <a:lnTo>
                    <a:pt x="108" y="91"/>
                  </a:lnTo>
                  <a:lnTo>
                    <a:pt x="113" y="63"/>
                  </a:lnTo>
                  <a:lnTo>
                    <a:pt x="109" y="55"/>
                  </a:lnTo>
                  <a:lnTo>
                    <a:pt x="104" y="54"/>
                  </a:lnTo>
                  <a:lnTo>
                    <a:pt x="91" y="39"/>
                  </a:lnTo>
                  <a:lnTo>
                    <a:pt x="82" y="38"/>
                  </a:lnTo>
                  <a:lnTo>
                    <a:pt x="46" y="6"/>
                  </a:lnTo>
                  <a:lnTo>
                    <a:pt x="19" y="0"/>
                  </a:lnTo>
                  <a:lnTo>
                    <a:pt x="4" y="13"/>
                  </a:lnTo>
                  <a:lnTo>
                    <a:pt x="5" y="20"/>
                  </a:lnTo>
                  <a:lnTo>
                    <a:pt x="3" y="24"/>
                  </a:lnTo>
                  <a:lnTo>
                    <a:pt x="8" y="55"/>
                  </a:lnTo>
                  <a:lnTo>
                    <a:pt x="13" y="61"/>
                  </a:lnTo>
                  <a:lnTo>
                    <a:pt x="14" y="70"/>
                  </a:lnTo>
                  <a:lnTo>
                    <a:pt x="12" y="77"/>
                  </a:lnTo>
                  <a:lnTo>
                    <a:pt x="0" y="84"/>
                  </a:lnTo>
                  <a:lnTo>
                    <a:pt x="11" y="106"/>
                  </a:lnTo>
                  <a:lnTo>
                    <a:pt x="17" y="108"/>
                  </a:lnTo>
                  <a:lnTo>
                    <a:pt x="15" y="119"/>
                  </a:lnTo>
                  <a:lnTo>
                    <a:pt x="18" y="138"/>
                  </a:lnTo>
                  <a:lnTo>
                    <a:pt x="27" y="140"/>
                  </a:lnTo>
                  <a:lnTo>
                    <a:pt x="29" y="149"/>
                  </a:lnTo>
                  <a:lnTo>
                    <a:pt x="20" y="152"/>
                  </a:lnTo>
                  <a:lnTo>
                    <a:pt x="24" y="158"/>
                  </a:lnTo>
                  <a:lnTo>
                    <a:pt x="38" y="163"/>
                  </a:lnTo>
                  <a:lnTo>
                    <a:pt x="47" y="160"/>
                  </a:lnTo>
                  <a:lnTo>
                    <a:pt x="73" y="174"/>
                  </a:lnTo>
                  <a:lnTo>
                    <a:pt x="71" y="185"/>
                  </a:lnTo>
                  <a:lnTo>
                    <a:pt x="77" y="185"/>
                  </a:lnTo>
                  <a:lnTo>
                    <a:pt x="67" y="194"/>
                  </a:lnTo>
                  <a:lnTo>
                    <a:pt x="33" y="191"/>
                  </a:lnTo>
                  <a:lnTo>
                    <a:pt x="30" y="203"/>
                  </a:lnTo>
                  <a:lnTo>
                    <a:pt x="62" y="240"/>
                  </a:lnTo>
                  <a:lnTo>
                    <a:pt x="54" y="258"/>
                  </a:lnTo>
                  <a:lnTo>
                    <a:pt x="56" y="264"/>
                  </a:lnTo>
                  <a:lnTo>
                    <a:pt x="73" y="271"/>
                  </a:lnTo>
                  <a:lnTo>
                    <a:pt x="83" y="257"/>
                  </a:lnTo>
                  <a:lnTo>
                    <a:pt x="83" y="253"/>
                  </a:lnTo>
                  <a:lnTo>
                    <a:pt x="81" y="249"/>
                  </a:lnTo>
                  <a:lnTo>
                    <a:pt x="78" y="250"/>
                  </a:lnTo>
                  <a:lnTo>
                    <a:pt x="91" y="237"/>
                  </a:lnTo>
                  <a:lnTo>
                    <a:pt x="103" y="248"/>
                  </a:lnTo>
                  <a:lnTo>
                    <a:pt x="114" y="247"/>
                  </a:lnTo>
                  <a:lnTo>
                    <a:pt x="145" y="229"/>
                  </a:lnTo>
                  <a:lnTo>
                    <a:pt x="156" y="232"/>
                  </a:lnTo>
                  <a:lnTo>
                    <a:pt x="159" y="237"/>
                  </a:lnTo>
                  <a:lnTo>
                    <a:pt x="161" y="233"/>
                  </a:lnTo>
                  <a:lnTo>
                    <a:pt x="169" y="201"/>
                  </a:lnTo>
                  <a:lnTo>
                    <a:pt x="166" y="194"/>
                  </a:lnTo>
                  <a:lnTo>
                    <a:pt x="159" y="190"/>
                  </a:lnTo>
                  <a:lnTo>
                    <a:pt x="159" y="193"/>
                  </a:lnTo>
                  <a:lnTo>
                    <a:pt x="159" y="150"/>
                  </a:lnTo>
                  <a:lnTo>
                    <a:pt x="169" y="14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07" name="Freeform 1310"/>
            <p:cNvSpPr>
              <a:spLocks/>
            </p:cNvSpPr>
            <p:nvPr/>
          </p:nvSpPr>
          <p:spPr bwMode="auto">
            <a:xfrm>
              <a:off x="2155883" y="1168131"/>
              <a:ext cx="152775" cy="178509"/>
            </a:xfrm>
            <a:custGeom>
              <a:avLst/>
              <a:gdLst>
                <a:gd name="T0" fmla="*/ 0 w 316"/>
                <a:gd name="T1" fmla="*/ 0 h 369"/>
                <a:gd name="T2" fmla="*/ 0 w 316"/>
                <a:gd name="T3" fmla="*/ 0 h 369"/>
                <a:gd name="T4" fmla="*/ 0 w 316"/>
                <a:gd name="T5" fmla="*/ 0 h 369"/>
                <a:gd name="T6" fmla="*/ 0 w 316"/>
                <a:gd name="T7" fmla="*/ 0 h 369"/>
                <a:gd name="T8" fmla="*/ 0 w 316"/>
                <a:gd name="T9" fmla="*/ 0 h 369"/>
                <a:gd name="T10" fmla="*/ 0 w 316"/>
                <a:gd name="T11" fmla="*/ 0 h 369"/>
                <a:gd name="T12" fmla="*/ 0 w 316"/>
                <a:gd name="T13" fmla="*/ 0 h 369"/>
                <a:gd name="T14" fmla="*/ 0 w 316"/>
                <a:gd name="T15" fmla="*/ 0 h 369"/>
                <a:gd name="T16" fmla="*/ 0 w 316"/>
                <a:gd name="T17" fmla="*/ 0 h 369"/>
                <a:gd name="T18" fmla="*/ 0 w 316"/>
                <a:gd name="T19" fmla="*/ 0 h 369"/>
                <a:gd name="T20" fmla="*/ 0 w 316"/>
                <a:gd name="T21" fmla="*/ 0 h 369"/>
                <a:gd name="T22" fmla="*/ 0 w 316"/>
                <a:gd name="T23" fmla="*/ 0 h 369"/>
                <a:gd name="T24" fmla="*/ 0 w 316"/>
                <a:gd name="T25" fmla="*/ 0 h 369"/>
                <a:gd name="T26" fmla="*/ 0 w 316"/>
                <a:gd name="T27" fmla="*/ 0 h 369"/>
                <a:gd name="T28" fmla="*/ 0 w 316"/>
                <a:gd name="T29" fmla="*/ 0 h 369"/>
                <a:gd name="T30" fmla="*/ 0 w 316"/>
                <a:gd name="T31" fmla="*/ 0 h 369"/>
                <a:gd name="T32" fmla="*/ 0 w 316"/>
                <a:gd name="T33" fmla="*/ 0 h 369"/>
                <a:gd name="T34" fmla="*/ 0 w 316"/>
                <a:gd name="T35" fmla="*/ 0 h 369"/>
                <a:gd name="T36" fmla="*/ 0 w 316"/>
                <a:gd name="T37" fmla="*/ 0 h 369"/>
                <a:gd name="T38" fmla="*/ 0 w 316"/>
                <a:gd name="T39" fmla="*/ 0 h 369"/>
                <a:gd name="T40" fmla="*/ 0 w 316"/>
                <a:gd name="T41" fmla="*/ 0 h 369"/>
                <a:gd name="T42" fmla="*/ 0 w 316"/>
                <a:gd name="T43" fmla="*/ 0 h 369"/>
                <a:gd name="T44" fmla="*/ 0 w 316"/>
                <a:gd name="T45" fmla="*/ 0 h 369"/>
                <a:gd name="T46" fmla="*/ 0 w 316"/>
                <a:gd name="T47" fmla="*/ 0 h 369"/>
                <a:gd name="T48" fmla="*/ 0 w 316"/>
                <a:gd name="T49" fmla="*/ 0 h 369"/>
                <a:gd name="T50" fmla="*/ 0 w 316"/>
                <a:gd name="T51" fmla="*/ 0 h 369"/>
                <a:gd name="T52" fmla="*/ 0 w 316"/>
                <a:gd name="T53" fmla="*/ 0 h 369"/>
                <a:gd name="T54" fmla="*/ 0 w 316"/>
                <a:gd name="T55" fmla="*/ 0 h 369"/>
                <a:gd name="T56" fmla="*/ 0 w 316"/>
                <a:gd name="T57" fmla="*/ 0 h 369"/>
                <a:gd name="T58" fmla="*/ 0 w 316"/>
                <a:gd name="T59" fmla="*/ 0 h 369"/>
                <a:gd name="T60" fmla="*/ 0 w 316"/>
                <a:gd name="T61" fmla="*/ 0 h 369"/>
                <a:gd name="T62" fmla="*/ 0 w 316"/>
                <a:gd name="T63" fmla="*/ 0 h 369"/>
                <a:gd name="T64" fmla="*/ 0 w 316"/>
                <a:gd name="T65" fmla="*/ 0 h 369"/>
                <a:gd name="T66" fmla="*/ 0 w 316"/>
                <a:gd name="T67" fmla="*/ 0 h 369"/>
                <a:gd name="T68" fmla="*/ 0 w 316"/>
                <a:gd name="T69" fmla="*/ 0 h 369"/>
                <a:gd name="T70" fmla="*/ 0 w 316"/>
                <a:gd name="T71" fmla="*/ 0 h 369"/>
                <a:gd name="T72" fmla="*/ 0 w 316"/>
                <a:gd name="T73" fmla="*/ 0 h 369"/>
                <a:gd name="T74" fmla="*/ 0 w 316"/>
                <a:gd name="T75" fmla="*/ 0 h 369"/>
                <a:gd name="T76" fmla="*/ 0 w 316"/>
                <a:gd name="T77" fmla="*/ 0 h 369"/>
                <a:gd name="T78" fmla="*/ 0 w 316"/>
                <a:gd name="T79" fmla="*/ 0 h 369"/>
                <a:gd name="T80" fmla="*/ 0 w 316"/>
                <a:gd name="T81" fmla="*/ 0 h 369"/>
                <a:gd name="T82" fmla="*/ 0 w 316"/>
                <a:gd name="T83" fmla="*/ 0 h 369"/>
                <a:gd name="T84" fmla="*/ 0 w 316"/>
                <a:gd name="T85" fmla="*/ 0 h 369"/>
                <a:gd name="T86" fmla="*/ 0 w 316"/>
                <a:gd name="T87" fmla="*/ 0 h 369"/>
                <a:gd name="T88" fmla="*/ 0 w 316"/>
                <a:gd name="T89" fmla="*/ 0 h 369"/>
                <a:gd name="T90" fmla="*/ 0 w 316"/>
                <a:gd name="T91" fmla="*/ 0 h 369"/>
                <a:gd name="T92" fmla="*/ 0 w 316"/>
                <a:gd name="T93" fmla="*/ 0 h 369"/>
                <a:gd name="T94" fmla="*/ 0 w 316"/>
                <a:gd name="T95" fmla="*/ 0 h 369"/>
                <a:gd name="T96" fmla="*/ 0 w 316"/>
                <a:gd name="T97" fmla="*/ 0 h 369"/>
                <a:gd name="T98" fmla="*/ 0 w 316"/>
                <a:gd name="T99" fmla="*/ 0 h 369"/>
                <a:gd name="T100" fmla="*/ 0 w 316"/>
                <a:gd name="T101" fmla="*/ 0 h 369"/>
                <a:gd name="T102" fmla="*/ 0 w 316"/>
                <a:gd name="T103" fmla="*/ 0 h 369"/>
                <a:gd name="T104" fmla="*/ 0 w 316"/>
                <a:gd name="T105" fmla="*/ 0 h 369"/>
                <a:gd name="T106" fmla="*/ 0 w 316"/>
                <a:gd name="T107" fmla="*/ 0 h 369"/>
                <a:gd name="T108" fmla="*/ 0 w 316"/>
                <a:gd name="T109" fmla="*/ 0 h 369"/>
                <a:gd name="T110" fmla="*/ 0 w 316"/>
                <a:gd name="T111" fmla="*/ 1 h 369"/>
                <a:gd name="T112" fmla="*/ 0 w 316"/>
                <a:gd name="T113" fmla="*/ 0 h 369"/>
                <a:gd name="T114" fmla="*/ 0 w 316"/>
                <a:gd name="T115" fmla="*/ 0 h 369"/>
                <a:gd name="T116" fmla="*/ 0 w 316"/>
                <a:gd name="T117" fmla="*/ 0 h 369"/>
                <a:gd name="T118" fmla="*/ 0 w 316"/>
                <a:gd name="T119" fmla="*/ 0 h 3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16"/>
                <a:gd name="T181" fmla="*/ 0 h 369"/>
                <a:gd name="T182" fmla="*/ 316 w 316"/>
                <a:gd name="T183" fmla="*/ 369 h 3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16" h="369">
                  <a:moveTo>
                    <a:pt x="289" y="259"/>
                  </a:moveTo>
                  <a:lnTo>
                    <a:pt x="286" y="244"/>
                  </a:lnTo>
                  <a:lnTo>
                    <a:pt x="274" y="239"/>
                  </a:lnTo>
                  <a:lnTo>
                    <a:pt x="275" y="224"/>
                  </a:lnTo>
                  <a:lnTo>
                    <a:pt x="272" y="209"/>
                  </a:lnTo>
                  <a:lnTo>
                    <a:pt x="281" y="192"/>
                  </a:lnTo>
                  <a:lnTo>
                    <a:pt x="281" y="181"/>
                  </a:lnTo>
                  <a:lnTo>
                    <a:pt x="285" y="175"/>
                  </a:lnTo>
                  <a:lnTo>
                    <a:pt x="285" y="169"/>
                  </a:lnTo>
                  <a:lnTo>
                    <a:pt x="281" y="163"/>
                  </a:lnTo>
                  <a:lnTo>
                    <a:pt x="278" y="161"/>
                  </a:lnTo>
                  <a:lnTo>
                    <a:pt x="275" y="168"/>
                  </a:lnTo>
                  <a:lnTo>
                    <a:pt x="267" y="153"/>
                  </a:lnTo>
                  <a:lnTo>
                    <a:pt x="268" y="152"/>
                  </a:lnTo>
                  <a:lnTo>
                    <a:pt x="257" y="151"/>
                  </a:lnTo>
                  <a:lnTo>
                    <a:pt x="257" y="148"/>
                  </a:lnTo>
                  <a:lnTo>
                    <a:pt x="260" y="137"/>
                  </a:lnTo>
                  <a:lnTo>
                    <a:pt x="255" y="122"/>
                  </a:lnTo>
                  <a:lnTo>
                    <a:pt x="228" y="102"/>
                  </a:lnTo>
                  <a:lnTo>
                    <a:pt x="223" y="108"/>
                  </a:lnTo>
                  <a:lnTo>
                    <a:pt x="210" y="113"/>
                  </a:lnTo>
                  <a:lnTo>
                    <a:pt x="204" y="122"/>
                  </a:lnTo>
                  <a:lnTo>
                    <a:pt x="202" y="120"/>
                  </a:lnTo>
                  <a:lnTo>
                    <a:pt x="203" y="115"/>
                  </a:lnTo>
                  <a:lnTo>
                    <a:pt x="194" y="109"/>
                  </a:lnTo>
                  <a:lnTo>
                    <a:pt x="200" y="87"/>
                  </a:lnTo>
                  <a:lnTo>
                    <a:pt x="199" y="73"/>
                  </a:lnTo>
                  <a:lnTo>
                    <a:pt x="190" y="64"/>
                  </a:lnTo>
                  <a:lnTo>
                    <a:pt x="189" y="73"/>
                  </a:lnTo>
                  <a:lnTo>
                    <a:pt x="182" y="78"/>
                  </a:lnTo>
                  <a:lnTo>
                    <a:pt x="182" y="73"/>
                  </a:lnTo>
                  <a:lnTo>
                    <a:pt x="181" y="66"/>
                  </a:lnTo>
                  <a:lnTo>
                    <a:pt x="172" y="60"/>
                  </a:lnTo>
                  <a:lnTo>
                    <a:pt x="165" y="46"/>
                  </a:lnTo>
                  <a:lnTo>
                    <a:pt x="151" y="38"/>
                  </a:lnTo>
                  <a:lnTo>
                    <a:pt x="143" y="38"/>
                  </a:lnTo>
                  <a:lnTo>
                    <a:pt x="130" y="56"/>
                  </a:lnTo>
                  <a:lnTo>
                    <a:pt x="127" y="66"/>
                  </a:lnTo>
                  <a:lnTo>
                    <a:pt x="126" y="90"/>
                  </a:lnTo>
                  <a:lnTo>
                    <a:pt x="122" y="99"/>
                  </a:lnTo>
                  <a:lnTo>
                    <a:pt x="111" y="82"/>
                  </a:lnTo>
                  <a:lnTo>
                    <a:pt x="115" y="30"/>
                  </a:lnTo>
                  <a:lnTo>
                    <a:pt x="112" y="19"/>
                  </a:lnTo>
                  <a:lnTo>
                    <a:pt x="100" y="18"/>
                  </a:lnTo>
                  <a:lnTo>
                    <a:pt x="88" y="23"/>
                  </a:lnTo>
                  <a:lnTo>
                    <a:pt x="93" y="14"/>
                  </a:lnTo>
                  <a:lnTo>
                    <a:pt x="91" y="10"/>
                  </a:lnTo>
                  <a:lnTo>
                    <a:pt x="71" y="0"/>
                  </a:lnTo>
                  <a:lnTo>
                    <a:pt x="53" y="12"/>
                  </a:lnTo>
                  <a:lnTo>
                    <a:pt x="20" y="19"/>
                  </a:lnTo>
                  <a:lnTo>
                    <a:pt x="10" y="14"/>
                  </a:lnTo>
                  <a:lnTo>
                    <a:pt x="7" y="18"/>
                  </a:lnTo>
                  <a:lnTo>
                    <a:pt x="0" y="48"/>
                  </a:lnTo>
                  <a:lnTo>
                    <a:pt x="5" y="90"/>
                  </a:lnTo>
                  <a:lnTo>
                    <a:pt x="14" y="91"/>
                  </a:lnTo>
                  <a:lnTo>
                    <a:pt x="33" y="82"/>
                  </a:lnTo>
                  <a:lnTo>
                    <a:pt x="45" y="85"/>
                  </a:lnTo>
                  <a:lnTo>
                    <a:pt x="37" y="124"/>
                  </a:lnTo>
                  <a:lnTo>
                    <a:pt x="30" y="128"/>
                  </a:lnTo>
                  <a:lnTo>
                    <a:pt x="34" y="138"/>
                  </a:lnTo>
                  <a:lnTo>
                    <a:pt x="47" y="133"/>
                  </a:lnTo>
                  <a:lnTo>
                    <a:pt x="57" y="104"/>
                  </a:lnTo>
                  <a:lnTo>
                    <a:pt x="64" y="101"/>
                  </a:lnTo>
                  <a:lnTo>
                    <a:pt x="68" y="95"/>
                  </a:lnTo>
                  <a:lnTo>
                    <a:pt x="75" y="95"/>
                  </a:lnTo>
                  <a:lnTo>
                    <a:pt x="79" y="101"/>
                  </a:lnTo>
                  <a:lnTo>
                    <a:pt x="81" y="111"/>
                  </a:lnTo>
                  <a:lnTo>
                    <a:pt x="77" y="126"/>
                  </a:lnTo>
                  <a:lnTo>
                    <a:pt x="69" y="133"/>
                  </a:lnTo>
                  <a:lnTo>
                    <a:pt x="71" y="146"/>
                  </a:lnTo>
                  <a:lnTo>
                    <a:pt x="79" y="151"/>
                  </a:lnTo>
                  <a:lnTo>
                    <a:pt x="83" y="140"/>
                  </a:lnTo>
                  <a:lnTo>
                    <a:pt x="88" y="141"/>
                  </a:lnTo>
                  <a:lnTo>
                    <a:pt x="88" y="151"/>
                  </a:lnTo>
                  <a:lnTo>
                    <a:pt x="105" y="145"/>
                  </a:lnTo>
                  <a:lnTo>
                    <a:pt x="104" y="156"/>
                  </a:lnTo>
                  <a:lnTo>
                    <a:pt x="100" y="164"/>
                  </a:lnTo>
                  <a:lnTo>
                    <a:pt x="83" y="173"/>
                  </a:lnTo>
                  <a:lnTo>
                    <a:pt x="81" y="180"/>
                  </a:lnTo>
                  <a:lnTo>
                    <a:pt x="109" y="186"/>
                  </a:lnTo>
                  <a:lnTo>
                    <a:pt x="101" y="208"/>
                  </a:lnTo>
                  <a:lnTo>
                    <a:pt x="80" y="207"/>
                  </a:lnTo>
                  <a:lnTo>
                    <a:pt x="56" y="193"/>
                  </a:lnTo>
                  <a:lnTo>
                    <a:pt x="41" y="196"/>
                  </a:lnTo>
                  <a:lnTo>
                    <a:pt x="35" y="203"/>
                  </a:lnTo>
                  <a:lnTo>
                    <a:pt x="38" y="230"/>
                  </a:lnTo>
                  <a:lnTo>
                    <a:pt x="48" y="249"/>
                  </a:lnTo>
                  <a:lnTo>
                    <a:pt x="68" y="264"/>
                  </a:lnTo>
                  <a:lnTo>
                    <a:pt x="88" y="266"/>
                  </a:lnTo>
                  <a:lnTo>
                    <a:pt x="95" y="261"/>
                  </a:lnTo>
                  <a:lnTo>
                    <a:pt x="101" y="249"/>
                  </a:lnTo>
                  <a:lnTo>
                    <a:pt x="109" y="249"/>
                  </a:lnTo>
                  <a:lnTo>
                    <a:pt x="136" y="235"/>
                  </a:lnTo>
                  <a:lnTo>
                    <a:pt x="135" y="243"/>
                  </a:lnTo>
                  <a:lnTo>
                    <a:pt x="136" y="254"/>
                  </a:lnTo>
                  <a:lnTo>
                    <a:pt x="146" y="261"/>
                  </a:lnTo>
                  <a:lnTo>
                    <a:pt x="154" y="262"/>
                  </a:lnTo>
                  <a:lnTo>
                    <a:pt x="164" y="256"/>
                  </a:lnTo>
                  <a:lnTo>
                    <a:pt x="198" y="261"/>
                  </a:lnTo>
                  <a:lnTo>
                    <a:pt x="201" y="268"/>
                  </a:lnTo>
                  <a:lnTo>
                    <a:pt x="201" y="276"/>
                  </a:lnTo>
                  <a:lnTo>
                    <a:pt x="214" y="277"/>
                  </a:lnTo>
                  <a:lnTo>
                    <a:pt x="217" y="272"/>
                  </a:lnTo>
                  <a:lnTo>
                    <a:pt x="220" y="273"/>
                  </a:lnTo>
                  <a:lnTo>
                    <a:pt x="220" y="282"/>
                  </a:lnTo>
                  <a:lnTo>
                    <a:pt x="229" y="295"/>
                  </a:lnTo>
                  <a:lnTo>
                    <a:pt x="229" y="314"/>
                  </a:lnTo>
                  <a:lnTo>
                    <a:pt x="238" y="334"/>
                  </a:lnTo>
                  <a:lnTo>
                    <a:pt x="238" y="344"/>
                  </a:lnTo>
                  <a:lnTo>
                    <a:pt x="253" y="358"/>
                  </a:lnTo>
                  <a:lnTo>
                    <a:pt x="258" y="357"/>
                  </a:lnTo>
                  <a:lnTo>
                    <a:pt x="270" y="369"/>
                  </a:lnTo>
                  <a:lnTo>
                    <a:pt x="273" y="361"/>
                  </a:lnTo>
                  <a:lnTo>
                    <a:pt x="280" y="356"/>
                  </a:lnTo>
                  <a:lnTo>
                    <a:pt x="291" y="357"/>
                  </a:lnTo>
                  <a:lnTo>
                    <a:pt x="306" y="352"/>
                  </a:lnTo>
                  <a:lnTo>
                    <a:pt x="310" y="339"/>
                  </a:lnTo>
                  <a:lnTo>
                    <a:pt x="308" y="328"/>
                  </a:lnTo>
                  <a:lnTo>
                    <a:pt x="316" y="308"/>
                  </a:lnTo>
                  <a:lnTo>
                    <a:pt x="289" y="25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8" name="Freeform 1311"/>
            <p:cNvSpPr>
              <a:spLocks/>
            </p:cNvSpPr>
            <p:nvPr/>
          </p:nvSpPr>
          <p:spPr bwMode="auto">
            <a:xfrm>
              <a:off x="2155883" y="1168131"/>
              <a:ext cx="152775" cy="178509"/>
            </a:xfrm>
            <a:custGeom>
              <a:avLst/>
              <a:gdLst>
                <a:gd name="T0" fmla="*/ 0 w 316"/>
                <a:gd name="T1" fmla="*/ 0 h 369"/>
                <a:gd name="T2" fmla="*/ 0 w 316"/>
                <a:gd name="T3" fmla="*/ 0 h 369"/>
                <a:gd name="T4" fmla="*/ 0 w 316"/>
                <a:gd name="T5" fmla="*/ 0 h 369"/>
                <a:gd name="T6" fmla="*/ 0 w 316"/>
                <a:gd name="T7" fmla="*/ 0 h 369"/>
                <a:gd name="T8" fmla="*/ 0 w 316"/>
                <a:gd name="T9" fmla="*/ 0 h 369"/>
                <a:gd name="T10" fmla="*/ 0 w 316"/>
                <a:gd name="T11" fmla="*/ 0 h 369"/>
                <a:gd name="T12" fmla="*/ 0 w 316"/>
                <a:gd name="T13" fmla="*/ 0 h 369"/>
                <a:gd name="T14" fmla="*/ 0 w 316"/>
                <a:gd name="T15" fmla="*/ 0 h 369"/>
                <a:gd name="T16" fmla="*/ 0 w 316"/>
                <a:gd name="T17" fmla="*/ 0 h 369"/>
                <a:gd name="T18" fmla="*/ 0 w 316"/>
                <a:gd name="T19" fmla="*/ 0 h 369"/>
                <a:gd name="T20" fmla="*/ 0 w 316"/>
                <a:gd name="T21" fmla="*/ 0 h 369"/>
                <a:gd name="T22" fmla="*/ 0 w 316"/>
                <a:gd name="T23" fmla="*/ 0 h 369"/>
                <a:gd name="T24" fmla="*/ 0 w 316"/>
                <a:gd name="T25" fmla="*/ 0 h 369"/>
                <a:gd name="T26" fmla="*/ 0 w 316"/>
                <a:gd name="T27" fmla="*/ 0 h 369"/>
                <a:gd name="T28" fmla="*/ 0 w 316"/>
                <a:gd name="T29" fmla="*/ 0 h 369"/>
                <a:gd name="T30" fmla="*/ 0 w 316"/>
                <a:gd name="T31" fmla="*/ 0 h 369"/>
                <a:gd name="T32" fmla="*/ 0 w 316"/>
                <a:gd name="T33" fmla="*/ 0 h 369"/>
                <a:gd name="T34" fmla="*/ 0 w 316"/>
                <a:gd name="T35" fmla="*/ 0 h 369"/>
                <a:gd name="T36" fmla="*/ 0 w 316"/>
                <a:gd name="T37" fmla="*/ 0 h 369"/>
                <a:gd name="T38" fmla="*/ 0 w 316"/>
                <a:gd name="T39" fmla="*/ 0 h 369"/>
                <a:gd name="T40" fmla="*/ 0 w 316"/>
                <a:gd name="T41" fmla="*/ 0 h 369"/>
                <a:gd name="T42" fmla="*/ 0 w 316"/>
                <a:gd name="T43" fmla="*/ 0 h 369"/>
                <a:gd name="T44" fmla="*/ 0 w 316"/>
                <a:gd name="T45" fmla="*/ 0 h 369"/>
                <a:gd name="T46" fmla="*/ 0 w 316"/>
                <a:gd name="T47" fmla="*/ 0 h 369"/>
                <a:gd name="T48" fmla="*/ 0 w 316"/>
                <a:gd name="T49" fmla="*/ 0 h 369"/>
                <a:gd name="T50" fmla="*/ 0 w 316"/>
                <a:gd name="T51" fmla="*/ 0 h 369"/>
                <a:gd name="T52" fmla="*/ 0 w 316"/>
                <a:gd name="T53" fmla="*/ 0 h 369"/>
                <a:gd name="T54" fmla="*/ 0 w 316"/>
                <a:gd name="T55" fmla="*/ 0 h 369"/>
                <a:gd name="T56" fmla="*/ 0 w 316"/>
                <a:gd name="T57" fmla="*/ 0 h 369"/>
                <a:gd name="T58" fmla="*/ 0 w 316"/>
                <a:gd name="T59" fmla="*/ 0 h 369"/>
                <a:gd name="T60" fmla="*/ 0 w 316"/>
                <a:gd name="T61" fmla="*/ 0 h 369"/>
                <a:gd name="T62" fmla="*/ 0 w 316"/>
                <a:gd name="T63" fmla="*/ 0 h 369"/>
                <a:gd name="T64" fmla="*/ 0 w 316"/>
                <a:gd name="T65" fmla="*/ 0 h 369"/>
                <a:gd name="T66" fmla="*/ 0 w 316"/>
                <a:gd name="T67" fmla="*/ 0 h 369"/>
                <a:gd name="T68" fmla="*/ 0 w 316"/>
                <a:gd name="T69" fmla="*/ 0 h 369"/>
                <a:gd name="T70" fmla="*/ 0 w 316"/>
                <a:gd name="T71" fmla="*/ 0 h 369"/>
                <a:gd name="T72" fmla="*/ 0 w 316"/>
                <a:gd name="T73" fmla="*/ 0 h 369"/>
                <a:gd name="T74" fmla="*/ 0 w 316"/>
                <a:gd name="T75" fmla="*/ 0 h 369"/>
                <a:gd name="T76" fmla="*/ 0 w 316"/>
                <a:gd name="T77" fmla="*/ 0 h 369"/>
                <a:gd name="T78" fmla="*/ 0 w 316"/>
                <a:gd name="T79" fmla="*/ 0 h 369"/>
                <a:gd name="T80" fmla="*/ 0 w 316"/>
                <a:gd name="T81" fmla="*/ 0 h 369"/>
                <a:gd name="T82" fmla="*/ 0 w 316"/>
                <a:gd name="T83" fmla="*/ 0 h 369"/>
                <a:gd name="T84" fmla="*/ 0 w 316"/>
                <a:gd name="T85" fmla="*/ 0 h 369"/>
                <a:gd name="T86" fmla="*/ 0 w 316"/>
                <a:gd name="T87" fmla="*/ 0 h 369"/>
                <a:gd name="T88" fmla="*/ 0 w 316"/>
                <a:gd name="T89" fmla="*/ 0 h 369"/>
                <a:gd name="T90" fmla="*/ 0 w 316"/>
                <a:gd name="T91" fmla="*/ 0 h 369"/>
                <a:gd name="T92" fmla="*/ 0 w 316"/>
                <a:gd name="T93" fmla="*/ 0 h 369"/>
                <a:gd name="T94" fmla="*/ 0 w 316"/>
                <a:gd name="T95" fmla="*/ 0 h 369"/>
                <a:gd name="T96" fmla="*/ 0 w 316"/>
                <a:gd name="T97" fmla="*/ 0 h 369"/>
                <a:gd name="T98" fmla="*/ 0 w 316"/>
                <a:gd name="T99" fmla="*/ 0 h 369"/>
                <a:gd name="T100" fmla="*/ 0 w 316"/>
                <a:gd name="T101" fmla="*/ 0 h 369"/>
                <a:gd name="T102" fmla="*/ 0 w 316"/>
                <a:gd name="T103" fmla="*/ 0 h 369"/>
                <a:gd name="T104" fmla="*/ 0 w 316"/>
                <a:gd name="T105" fmla="*/ 0 h 369"/>
                <a:gd name="T106" fmla="*/ 0 w 316"/>
                <a:gd name="T107" fmla="*/ 0 h 369"/>
                <a:gd name="T108" fmla="*/ 0 w 316"/>
                <a:gd name="T109" fmla="*/ 0 h 369"/>
                <a:gd name="T110" fmla="*/ 0 w 316"/>
                <a:gd name="T111" fmla="*/ 1 h 369"/>
                <a:gd name="T112" fmla="*/ 0 w 316"/>
                <a:gd name="T113" fmla="*/ 0 h 369"/>
                <a:gd name="T114" fmla="*/ 0 w 316"/>
                <a:gd name="T115" fmla="*/ 0 h 369"/>
                <a:gd name="T116" fmla="*/ 0 w 316"/>
                <a:gd name="T117" fmla="*/ 0 h 369"/>
                <a:gd name="T118" fmla="*/ 0 w 316"/>
                <a:gd name="T119" fmla="*/ 0 h 369"/>
                <a:gd name="T120" fmla="*/ 0 w 316"/>
                <a:gd name="T121" fmla="*/ 0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6"/>
                <a:gd name="T184" fmla="*/ 0 h 369"/>
                <a:gd name="T185" fmla="*/ 316 w 316"/>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6" h="369">
                  <a:moveTo>
                    <a:pt x="289" y="259"/>
                  </a:moveTo>
                  <a:lnTo>
                    <a:pt x="286" y="244"/>
                  </a:lnTo>
                  <a:lnTo>
                    <a:pt x="274" y="239"/>
                  </a:lnTo>
                  <a:lnTo>
                    <a:pt x="275" y="224"/>
                  </a:lnTo>
                  <a:lnTo>
                    <a:pt x="272" y="209"/>
                  </a:lnTo>
                  <a:lnTo>
                    <a:pt x="281" y="192"/>
                  </a:lnTo>
                  <a:lnTo>
                    <a:pt x="281" y="181"/>
                  </a:lnTo>
                  <a:lnTo>
                    <a:pt x="285" y="175"/>
                  </a:lnTo>
                  <a:lnTo>
                    <a:pt x="285" y="169"/>
                  </a:lnTo>
                  <a:lnTo>
                    <a:pt x="281" y="163"/>
                  </a:lnTo>
                  <a:lnTo>
                    <a:pt x="278" y="161"/>
                  </a:lnTo>
                  <a:lnTo>
                    <a:pt x="275" y="168"/>
                  </a:lnTo>
                  <a:lnTo>
                    <a:pt x="267" y="153"/>
                  </a:lnTo>
                  <a:lnTo>
                    <a:pt x="268" y="152"/>
                  </a:lnTo>
                  <a:lnTo>
                    <a:pt x="257" y="151"/>
                  </a:lnTo>
                  <a:lnTo>
                    <a:pt x="257" y="148"/>
                  </a:lnTo>
                  <a:lnTo>
                    <a:pt x="260" y="137"/>
                  </a:lnTo>
                  <a:lnTo>
                    <a:pt x="255" y="122"/>
                  </a:lnTo>
                  <a:lnTo>
                    <a:pt x="228" y="102"/>
                  </a:lnTo>
                  <a:lnTo>
                    <a:pt x="223" y="108"/>
                  </a:lnTo>
                  <a:lnTo>
                    <a:pt x="210" y="113"/>
                  </a:lnTo>
                  <a:lnTo>
                    <a:pt x="204" y="122"/>
                  </a:lnTo>
                  <a:lnTo>
                    <a:pt x="202" y="120"/>
                  </a:lnTo>
                  <a:lnTo>
                    <a:pt x="203" y="115"/>
                  </a:lnTo>
                  <a:lnTo>
                    <a:pt x="194" y="109"/>
                  </a:lnTo>
                  <a:lnTo>
                    <a:pt x="200" y="87"/>
                  </a:lnTo>
                  <a:lnTo>
                    <a:pt x="199" y="73"/>
                  </a:lnTo>
                  <a:lnTo>
                    <a:pt x="190" y="64"/>
                  </a:lnTo>
                  <a:lnTo>
                    <a:pt x="189" y="73"/>
                  </a:lnTo>
                  <a:lnTo>
                    <a:pt x="182" y="78"/>
                  </a:lnTo>
                  <a:lnTo>
                    <a:pt x="182" y="73"/>
                  </a:lnTo>
                  <a:lnTo>
                    <a:pt x="181" y="66"/>
                  </a:lnTo>
                  <a:lnTo>
                    <a:pt x="172" y="60"/>
                  </a:lnTo>
                  <a:lnTo>
                    <a:pt x="165" y="46"/>
                  </a:lnTo>
                  <a:lnTo>
                    <a:pt x="151" y="38"/>
                  </a:lnTo>
                  <a:lnTo>
                    <a:pt x="143" y="38"/>
                  </a:lnTo>
                  <a:lnTo>
                    <a:pt x="130" y="56"/>
                  </a:lnTo>
                  <a:lnTo>
                    <a:pt x="127" y="66"/>
                  </a:lnTo>
                  <a:lnTo>
                    <a:pt x="126" y="90"/>
                  </a:lnTo>
                  <a:lnTo>
                    <a:pt x="122" y="99"/>
                  </a:lnTo>
                  <a:lnTo>
                    <a:pt x="111" y="82"/>
                  </a:lnTo>
                  <a:lnTo>
                    <a:pt x="115" y="30"/>
                  </a:lnTo>
                  <a:lnTo>
                    <a:pt x="112" y="19"/>
                  </a:lnTo>
                  <a:lnTo>
                    <a:pt x="100" y="18"/>
                  </a:lnTo>
                  <a:lnTo>
                    <a:pt x="88" y="23"/>
                  </a:lnTo>
                  <a:lnTo>
                    <a:pt x="93" y="14"/>
                  </a:lnTo>
                  <a:lnTo>
                    <a:pt x="91" y="10"/>
                  </a:lnTo>
                  <a:lnTo>
                    <a:pt x="71" y="0"/>
                  </a:lnTo>
                  <a:lnTo>
                    <a:pt x="53" y="12"/>
                  </a:lnTo>
                  <a:lnTo>
                    <a:pt x="20" y="19"/>
                  </a:lnTo>
                  <a:lnTo>
                    <a:pt x="10" y="14"/>
                  </a:lnTo>
                  <a:lnTo>
                    <a:pt x="7" y="18"/>
                  </a:lnTo>
                  <a:lnTo>
                    <a:pt x="0" y="48"/>
                  </a:lnTo>
                  <a:lnTo>
                    <a:pt x="5" y="90"/>
                  </a:lnTo>
                  <a:lnTo>
                    <a:pt x="14" y="91"/>
                  </a:lnTo>
                  <a:lnTo>
                    <a:pt x="33" y="82"/>
                  </a:lnTo>
                  <a:lnTo>
                    <a:pt x="45" y="85"/>
                  </a:lnTo>
                  <a:lnTo>
                    <a:pt x="37" y="124"/>
                  </a:lnTo>
                  <a:lnTo>
                    <a:pt x="30" y="128"/>
                  </a:lnTo>
                  <a:lnTo>
                    <a:pt x="34" y="138"/>
                  </a:lnTo>
                  <a:lnTo>
                    <a:pt x="47" y="133"/>
                  </a:lnTo>
                  <a:lnTo>
                    <a:pt x="57" y="104"/>
                  </a:lnTo>
                  <a:lnTo>
                    <a:pt x="64" y="101"/>
                  </a:lnTo>
                  <a:lnTo>
                    <a:pt x="68" y="95"/>
                  </a:lnTo>
                  <a:lnTo>
                    <a:pt x="75" y="95"/>
                  </a:lnTo>
                  <a:lnTo>
                    <a:pt x="79" y="101"/>
                  </a:lnTo>
                  <a:lnTo>
                    <a:pt x="81" y="111"/>
                  </a:lnTo>
                  <a:lnTo>
                    <a:pt x="77" y="126"/>
                  </a:lnTo>
                  <a:lnTo>
                    <a:pt x="69" y="133"/>
                  </a:lnTo>
                  <a:lnTo>
                    <a:pt x="71" y="146"/>
                  </a:lnTo>
                  <a:lnTo>
                    <a:pt x="79" y="151"/>
                  </a:lnTo>
                  <a:lnTo>
                    <a:pt x="83" y="140"/>
                  </a:lnTo>
                  <a:lnTo>
                    <a:pt x="88" y="141"/>
                  </a:lnTo>
                  <a:lnTo>
                    <a:pt x="88" y="151"/>
                  </a:lnTo>
                  <a:lnTo>
                    <a:pt x="105" y="145"/>
                  </a:lnTo>
                  <a:lnTo>
                    <a:pt x="104" y="156"/>
                  </a:lnTo>
                  <a:lnTo>
                    <a:pt x="100" y="164"/>
                  </a:lnTo>
                  <a:lnTo>
                    <a:pt x="83" y="173"/>
                  </a:lnTo>
                  <a:lnTo>
                    <a:pt x="81" y="180"/>
                  </a:lnTo>
                  <a:lnTo>
                    <a:pt x="109" y="186"/>
                  </a:lnTo>
                  <a:lnTo>
                    <a:pt x="101" y="208"/>
                  </a:lnTo>
                  <a:lnTo>
                    <a:pt x="80" y="207"/>
                  </a:lnTo>
                  <a:lnTo>
                    <a:pt x="56" y="193"/>
                  </a:lnTo>
                  <a:lnTo>
                    <a:pt x="41" y="196"/>
                  </a:lnTo>
                  <a:lnTo>
                    <a:pt x="35" y="203"/>
                  </a:lnTo>
                  <a:lnTo>
                    <a:pt x="38" y="230"/>
                  </a:lnTo>
                  <a:lnTo>
                    <a:pt x="48" y="249"/>
                  </a:lnTo>
                  <a:lnTo>
                    <a:pt x="68" y="264"/>
                  </a:lnTo>
                  <a:lnTo>
                    <a:pt x="88" y="266"/>
                  </a:lnTo>
                  <a:lnTo>
                    <a:pt x="95" y="261"/>
                  </a:lnTo>
                  <a:lnTo>
                    <a:pt x="101" y="249"/>
                  </a:lnTo>
                  <a:lnTo>
                    <a:pt x="109" y="249"/>
                  </a:lnTo>
                  <a:lnTo>
                    <a:pt x="136" y="235"/>
                  </a:lnTo>
                  <a:lnTo>
                    <a:pt x="135" y="243"/>
                  </a:lnTo>
                  <a:lnTo>
                    <a:pt x="136" y="254"/>
                  </a:lnTo>
                  <a:lnTo>
                    <a:pt x="146" y="261"/>
                  </a:lnTo>
                  <a:lnTo>
                    <a:pt x="154" y="262"/>
                  </a:lnTo>
                  <a:lnTo>
                    <a:pt x="164" y="256"/>
                  </a:lnTo>
                  <a:lnTo>
                    <a:pt x="198" y="261"/>
                  </a:lnTo>
                  <a:lnTo>
                    <a:pt x="201" y="268"/>
                  </a:lnTo>
                  <a:lnTo>
                    <a:pt x="201" y="276"/>
                  </a:lnTo>
                  <a:lnTo>
                    <a:pt x="214" y="277"/>
                  </a:lnTo>
                  <a:lnTo>
                    <a:pt x="217" y="272"/>
                  </a:lnTo>
                  <a:lnTo>
                    <a:pt x="220" y="273"/>
                  </a:lnTo>
                  <a:lnTo>
                    <a:pt x="220" y="282"/>
                  </a:lnTo>
                  <a:lnTo>
                    <a:pt x="229" y="295"/>
                  </a:lnTo>
                  <a:lnTo>
                    <a:pt x="229" y="314"/>
                  </a:lnTo>
                  <a:lnTo>
                    <a:pt x="238" y="334"/>
                  </a:lnTo>
                  <a:lnTo>
                    <a:pt x="238" y="344"/>
                  </a:lnTo>
                  <a:lnTo>
                    <a:pt x="253" y="358"/>
                  </a:lnTo>
                  <a:lnTo>
                    <a:pt x="258" y="357"/>
                  </a:lnTo>
                  <a:lnTo>
                    <a:pt x="270" y="369"/>
                  </a:lnTo>
                  <a:lnTo>
                    <a:pt x="273" y="361"/>
                  </a:lnTo>
                  <a:lnTo>
                    <a:pt x="280" y="356"/>
                  </a:lnTo>
                  <a:lnTo>
                    <a:pt x="291" y="357"/>
                  </a:lnTo>
                  <a:lnTo>
                    <a:pt x="306" y="352"/>
                  </a:lnTo>
                  <a:lnTo>
                    <a:pt x="310" y="339"/>
                  </a:lnTo>
                  <a:lnTo>
                    <a:pt x="308" y="328"/>
                  </a:lnTo>
                  <a:lnTo>
                    <a:pt x="316" y="308"/>
                  </a:lnTo>
                  <a:lnTo>
                    <a:pt x="289" y="2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09" name="Freeform 1312"/>
            <p:cNvSpPr>
              <a:spLocks/>
            </p:cNvSpPr>
            <p:nvPr/>
          </p:nvSpPr>
          <p:spPr bwMode="auto">
            <a:xfrm>
              <a:off x="2295045" y="1087244"/>
              <a:ext cx="31765" cy="47416"/>
            </a:xfrm>
            <a:custGeom>
              <a:avLst/>
              <a:gdLst>
                <a:gd name="T0" fmla="*/ 0 w 62"/>
                <a:gd name="T1" fmla="*/ 0 h 101"/>
                <a:gd name="T2" fmla="*/ 0 w 62"/>
                <a:gd name="T3" fmla="*/ 0 h 101"/>
                <a:gd name="T4" fmla="*/ 0 w 62"/>
                <a:gd name="T5" fmla="*/ 0 h 101"/>
                <a:gd name="T6" fmla="*/ 0 w 62"/>
                <a:gd name="T7" fmla="*/ 0 h 101"/>
                <a:gd name="T8" fmla="*/ 0 w 62"/>
                <a:gd name="T9" fmla="*/ 0 h 101"/>
                <a:gd name="T10" fmla="*/ 0 w 62"/>
                <a:gd name="T11" fmla="*/ 0 h 101"/>
                <a:gd name="T12" fmla="*/ 0 w 62"/>
                <a:gd name="T13" fmla="*/ 0 h 101"/>
                <a:gd name="T14" fmla="*/ 0 w 62"/>
                <a:gd name="T15" fmla="*/ 0 h 101"/>
                <a:gd name="T16" fmla="*/ 0 w 62"/>
                <a:gd name="T17" fmla="*/ 0 h 101"/>
                <a:gd name="T18" fmla="*/ 0 w 62"/>
                <a:gd name="T19" fmla="*/ 0 h 101"/>
                <a:gd name="T20" fmla="*/ 0 w 62"/>
                <a:gd name="T21" fmla="*/ 0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101"/>
                <a:gd name="T35" fmla="*/ 62 w 62"/>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101">
                  <a:moveTo>
                    <a:pt x="0" y="43"/>
                  </a:moveTo>
                  <a:lnTo>
                    <a:pt x="24" y="45"/>
                  </a:lnTo>
                  <a:lnTo>
                    <a:pt x="30" y="51"/>
                  </a:lnTo>
                  <a:lnTo>
                    <a:pt x="31" y="62"/>
                  </a:lnTo>
                  <a:lnTo>
                    <a:pt x="30" y="68"/>
                  </a:lnTo>
                  <a:lnTo>
                    <a:pt x="47" y="98"/>
                  </a:lnTo>
                  <a:lnTo>
                    <a:pt x="52" y="101"/>
                  </a:lnTo>
                  <a:lnTo>
                    <a:pt x="62" y="22"/>
                  </a:lnTo>
                  <a:lnTo>
                    <a:pt x="57" y="0"/>
                  </a:lnTo>
                  <a:lnTo>
                    <a:pt x="2" y="0"/>
                  </a:lnTo>
                  <a:lnTo>
                    <a:pt x="0" y="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0" name="Freeform 1313"/>
            <p:cNvSpPr>
              <a:spLocks/>
            </p:cNvSpPr>
            <p:nvPr/>
          </p:nvSpPr>
          <p:spPr bwMode="auto">
            <a:xfrm>
              <a:off x="2295045" y="1087244"/>
              <a:ext cx="31765" cy="47416"/>
            </a:xfrm>
            <a:custGeom>
              <a:avLst/>
              <a:gdLst>
                <a:gd name="T0" fmla="*/ 0 w 62"/>
                <a:gd name="T1" fmla="*/ 0 h 101"/>
                <a:gd name="T2" fmla="*/ 0 w 62"/>
                <a:gd name="T3" fmla="*/ 0 h 101"/>
                <a:gd name="T4" fmla="*/ 0 w 62"/>
                <a:gd name="T5" fmla="*/ 0 h 101"/>
                <a:gd name="T6" fmla="*/ 0 w 62"/>
                <a:gd name="T7" fmla="*/ 0 h 101"/>
                <a:gd name="T8" fmla="*/ 0 w 62"/>
                <a:gd name="T9" fmla="*/ 0 h 101"/>
                <a:gd name="T10" fmla="*/ 0 w 62"/>
                <a:gd name="T11" fmla="*/ 0 h 101"/>
                <a:gd name="T12" fmla="*/ 0 w 62"/>
                <a:gd name="T13" fmla="*/ 0 h 101"/>
                <a:gd name="T14" fmla="*/ 0 w 62"/>
                <a:gd name="T15" fmla="*/ 0 h 101"/>
                <a:gd name="T16" fmla="*/ 0 w 62"/>
                <a:gd name="T17" fmla="*/ 0 h 101"/>
                <a:gd name="T18" fmla="*/ 0 w 62"/>
                <a:gd name="T19" fmla="*/ 0 h 101"/>
                <a:gd name="T20" fmla="*/ 0 w 62"/>
                <a:gd name="T21" fmla="*/ 0 h 101"/>
                <a:gd name="T22" fmla="*/ 0 w 62"/>
                <a:gd name="T23" fmla="*/ 0 h 101"/>
                <a:gd name="T24" fmla="*/ 0 w 62"/>
                <a:gd name="T25" fmla="*/ 0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101"/>
                <a:gd name="T41" fmla="*/ 62 w 62"/>
                <a:gd name="T42" fmla="*/ 101 h 10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101">
                  <a:moveTo>
                    <a:pt x="0" y="43"/>
                  </a:moveTo>
                  <a:lnTo>
                    <a:pt x="24" y="45"/>
                  </a:lnTo>
                  <a:lnTo>
                    <a:pt x="30" y="51"/>
                  </a:lnTo>
                  <a:lnTo>
                    <a:pt x="31" y="62"/>
                  </a:lnTo>
                  <a:lnTo>
                    <a:pt x="30" y="68"/>
                  </a:lnTo>
                  <a:lnTo>
                    <a:pt x="47" y="98"/>
                  </a:lnTo>
                  <a:lnTo>
                    <a:pt x="52" y="101"/>
                  </a:lnTo>
                  <a:lnTo>
                    <a:pt x="62" y="22"/>
                  </a:lnTo>
                  <a:lnTo>
                    <a:pt x="57" y="0"/>
                  </a:lnTo>
                  <a:lnTo>
                    <a:pt x="2" y="0"/>
                  </a:lnTo>
                  <a:lnTo>
                    <a:pt x="0" y="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1" name="Freeform 1314"/>
            <p:cNvSpPr>
              <a:spLocks/>
            </p:cNvSpPr>
            <p:nvPr/>
          </p:nvSpPr>
          <p:spPr bwMode="auto">
            <a:xfrm>
              <a:off x="2375214" y="1087244"/>
              <a:ext cx="251096" cy="228714"/>
            </a:xfrm>
            <a:custGeom>
              <a:avLst/>
              <a:gdLst>
                <a:gd name="T0" fmla="*/ 0 w 519"/>
                <a:gd name="T1" fmla="*/ 0 h 479"/>
                <a:gd name="T2" fmla="*/ 0 w 519"/>
                <a:gd name="T3" fmla="*/ 0 h 479"/>
                <a:gd name="T4" fmla="*/ 0 w 519"/>
                <a:gd name="T5" fmla="*/ 0 h 479"/>
                <a:gd name="T6" fmla="*/ 0 w 519"/>
                <a:gd name="T7" fmla="*/ 0 h 479"/>
                <a:gd name="T8" fmla="*/ 0 w 519"/>
                <a:gd name="T9" fmla="*/ 0 h 479"/>
                <a:gd name="T10" fmla="*/ 0 w 519"/>
                <a:gd name="T11" fmla="*/ 0 h 479"/>
                <a:gd name="T12" fmla="*/ 0 w 519"/>
                <a:gd name="T13" fmla="*/ 0 h 479"/>
                <a:gd name="T14" fmla="*/ 0 w 519"/>
                <a:gd name="T15" fmla="*/ 0 h 479"/>
                <a:gd name="T16" fmla="*/ 0 w 519"/>
                <a:gd name="T17" fmla="*/ 0 h 479"/>
                <a:gd name="T18" fmla="*/ 0 w 519"/>
                <a:gd name="T19" fmla="*/ 0 h 479"/>
                <a:gd name="T20" fmla="*/ 0 w 519"/>
                <a:gd name="T21" fmla="*/ 0 h 479"/>
                <a:gd name="T22" fmla="*/ 0 w 519"/>
                <a:gd name="T23" fmla="*/ 0 h 479"/>
                <a:gd name="T24" fmla="*/ 0 w 519"/>
                <a:gd name="T25" fmla="*/ 0 h 479"/>
                <a:gd name="T26" fmla="*/ 0 w 519"/>
                <a:gd name="T27" fmla="*/ 0 h 479"/>
                <a:gd name="T28" fmla="*/ 0 w 519"/>
                <a:gd name="T29" fmla="*/ 0 h 479"/>
                <a:gd name="T30" fmla="*/ 0 w 519"/>
                <a:gd name="T31" fmla="*/ 0 h 479"/>
                <a:gd name="T32" fmla="*/ 0 w 519"/>
                <a:gd name="T33" fmla="*/ 0 h 479"/>
                <a:gd name="T34" fmla="*/ 0 w 519"/>
                <a:gd name="T35" fmla="*/ 0 h 479"/>
                <a:gd name="T36" fmla="*/ 0 w 519"/>
                <a:gd name="T37" fmla="*/ 0 h 479"/>
                <a:gd name="T38" fmla="*/ 0 w 519"/>
                <a:gd name="T39" fmla="*/ 0 h 479"/>
                <a:gd name="T40" fmla="*/ 0 w 519"/>
                <a:gd name="T41" fmla="*/ 0 h 479"/>
                <a:gd name="T42" fmla="*/ 0 w 519"/>
                <a:gd name="T43" fmla="*/ 0 h 479"/>
                <a:gd name="T44" fmla="*/ 0 w 519"/>
                <a:gd name="T45" fmla="*/ 0 h 479"/>
                <a:gd name="T46" fmla="*/ 0 w 519"/>
                <a:gd name="T47" fmla="*/ 1 h 479"/>
                <a:gd name="T48" fmla="*/ 0 w 519"/>
                <a:gd name="T49" fmla="*/ 1 h 479"/>
                <a:gd name="T50" fmla="*/ 0 w 519"/>
                <a:gd name="T51" fmla="*/ 1 h 479"/>
                <a:gd name="T52" fmla="*/ 0 w 519"/>
                <a:gd name="T53" fmla="*/ 1 h 479"/>
                <a:gd name="T54" fmla="*/ 0 w 519"/>
                <a:gd name="T55" fmla="*/ 1 h 479"/>
                <a:gd name="T56" fmla="*/ 0 w 519"/>
                <a:gd name="T57" fmla="*/ 1 h 479"/>
                <a:gd name="T58" fmla="*/ 0 w 519"/>
                <a:gd name="T59" fmla="*/ 1 h 479"/>
                <a:gd name="T60" fmla="*/ 0 w 519"/>
                <a:gd name="T61" fmla="*/ 0 h 479"/>
                <a:gd name="T62" fmla="*/ 0 w 519"/>
                <a:gd name="T63" fmla="*/ 1 h 479"/>
                <a:gd name="T64" fmla="*/ 0 w 519"/>
                <a:gd name="T65" fmla="*/ 1 h 479"/>
                <a:gd name="T66" fmla="*/ 0 w 519"/>
                <a:gd name="T67" fmla="*/ 0 h 479"/>
                <a:gd name="T68" fmla="*/ 1 w 519"/>
                <a:gd name="T69" fmla="*/ 1 h 479"/>
                <a:gd name="T70" fmla="*/ 1 w 519"/>
                <a:gd name="T71" fmla="*/ 0 h 479"/>
                <a:gd name="T72" fmla="*/ 1 w 519"/>
                <a:gd name="T73" fmla="*/ 0 h 479"/>
                <a:gd name="T74" fmla="*/ 1 w 519"/>
                <a:gd name="T75" fmla="*/ 0 h 479"/>
                <a:gd name="T76" fmla="*/ 1 w 519"/>
                <a:gd name="T77" fmla="*/ 0 h 479"/>
                <a:gd name="T78" fmla="*/ 1 w 519"/>
                <a:gd name="T79" fmla="*/ 0 h 479"/>
                <a:gd name="T80" fmla="*/ 1 w 519"/>
                <a:gd name="T81" fmla="*/ 0 h 479"/>
                <a:gd name="T82" fmla="*/ 1 w 519"/>
                <a:gd name="T83" fmla="*/ 0 h 479"/>
                <a:gd name="T84" fmla="*/ 1 w 519"/>
                <a:gd name="T85" fmla="*/ 0 h 479"/>
                <a:gd name="T86" fmla="*/ 1 w 519"/>
                <a:gd name="T87" fmla="*/ 0 h 479"/>
                <a:gd name="T88" fmla="*/ 1 w 519"/>
                <a:gd name="T89" fmla="*/ 0 h 479"/>
                <a:gd name="T90" fmla="*/ 0 w 519"/>
                <a:gd name="T91" fmla="*/ 0 h 479"/>
                <a:gd name="T92" fmla="*/ 0 w 519"/>
                <a:gd name="T93" fmla="*/ 0 h 479"/>
                <a:gd name="T94" fmla="*/ 0 w 519"/>
                <a:gd name="T95" fmla="*/ 0 h 4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9"/>
                <a:gd name="T145" fmla="*/ 0 h 479"/>
                <a:gd name="T146" fmla="*/ 519 w 519"/>
                <a:gd name="T147" fmla="*/ 479 h 47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9" h="479">
                  <a:moveTo>
                    <a:pt x="3" y="19"/>
                  </a:moveTo>
                  <a:lnTo>
                    <a:pt x="20" y="23"/>
                  </a:lnTo>
                  <a:lnTo>
                    <a:pt x="23" y="28"/>
                  </a:lnTo>
                  <a:lnTo>
                    <a:pt x="20" y="33"/>
                  </a:lnTo>
                  <a:lnTo>
                    <a:pt x="1" y="37"/>
                  </a:lnTo>
                  <a:lnTo>
                    <a:pt x="11" y="45"/>
                  </a:lnTo>
                  <a:lnTo>
                    <a:pt x="9" y="49"/>
                  </a:lnTo>
                  <a:lnTo>
                    <a:pt x="17" y="59"/>
                  </a:lnTo>
                  <a:lnTo>
                    <a:pt x="30" y="90"/>
                  </a:lnTo>
                  <a:lnTo>
                    <a:pt x="48" y="101"/>
                  </a:lnTo>
                  <a:lnTo>
                    <a:pt x="52" y="108"/>
                  </a:lnTo>
                  <a:lnTo>
                    <a:pt x="77" y="101"/>
                  </a:lnTo>
                  <a:lnTo>
                    <a:pt x="91" y="110"/>
                  </a:lnTo>
                  <a:lnTo>
                    <a:pt x="108" y="90"/>
                  </a:lnTo>
                  <a:lnTo>
                    <a:pt x="104" y="111"/>
                  </a:lnTo>
                  <a:lnTo>
                    <a:pt x="89" y="122"/>
                  </a:lnTo>
                  <a:lnTo>
                    <a:pt x="70" y="125"/>
                  </a:lnTo>
                  <a:lnTo>
                    <a:pt x="69" y="128"/>
                  </a:lnTo>
                  <a:lnTo>
                    <a:pt x="55" y="134"/>
                  </a:lnTo>
                  <a:lnTo>
                    <a:pt x="41" y="126"/>
                  </a:lnTo>
                  <a:lnTo>
                    <a:pt x="34" y="131"/>
                  </a:lnTo>
                  <a:lnTo>
                    <a:pt x="33" y="139"/>
                  </a:lnTo>
                  <a:lnTo>
                    <a:pt x="35" y="145"/>
                  </a:lnTo>
                  <a:lnTo>
                    <a:pt x="34" y="153"/>
                  </a:lnTo>
                  <a:lnTo>
                    <a:pt x="43" y="163"/>
                  </a:lnTo>
                  <a:lnTo>
                    <a:pt x="49" y="162"/>
                  </a:lnTo>
                  <a:lnTo>
                    <a:pt x="52" y="168"/>
                  </a:lnTo>
                  <a:lnTo>
                    <a:pt x="61" y="163"/>
                  </a:lnTo>
                  <a:lnTo>
                    <a:pt x="63" y="172"/>
                  </a:lnTo>
                  <a:lnTo>
                    <a:pt x="67" y="180"/>
                  </a:lnTo>
                  <a:lnTo>
                    <a:pt x="66" y="184"/>
                  </a:lnTo>
                  <a:lnTo>
                    <a:pt x="73" y="201"/>
                  </a:lnTo>
                  <a:lnTo>
                    <a:pt x="77" y="192"/>
                  </a:lnTo>
                  <a:lnTo>
                    <a:pt x="85" y="184"/>
                  </a:lnTo>
                  <a:lnTo>
                    <a:pt x="94" y="180"/>
                  </a:lnTo>
                  <a:lnTo>
                    <a:pt x="96" y="173"/>
                  </a:lnTo>
                  <a:lnTo>
                    <a:pt x="95" y="167"/>
                  </a:lnTo>
                  <a:lnTo>
                    <a:pt x="100" y="157"/>
                  </a:lnTo>
                  <a:lnTo>
                    <a:pt x="117" y="167"/>
                  </a:lnTo>
                  <a:lnTo>
                    <a:pt x="124" y="165"/>
                  </a:lnTo>
                  <a:lnTo>
                    <a:pt x="114" y="174"/>
                  </a:lnTo>
                  <a:lnTo>
                    <a:pt x="112" y="180"/>
                  </a:lnTo>
                  <a:lnTo>
                    <a:pt x="111" y="193"/>
                  </a:lnTo>
                  <a:lnTo>
                    <a:pt x="115" y="193"/>
                  </a:lnTo>
                  <a:lnTo>
                    <a:pt x="120" y="203"/>
                  </a:lnTo>
                  <a:lnTo>
                    <a:pt x="126" y="201"/>
                  </a:lnTo>
                  <a:lnTo>
                    <a:pt x="134" y="190"/>
                  </a:lnTo>
                  <a:lnTo>
                    <a:pt x="137" y="175"/>
                  </a:lnTo>
                  <a:lnTo>
                    <a:pt x="146" y="169"/>
                  </a:lnTo>
                  <a:lnTo>
                    <a:pt x="152" y="148"/>
                  </a:lnTo>
                  <a:lnTo>
                    <a:pt x="153" y="155"/>
                  </a:lnTo>
                  <a:lnTo>
                    <a:pt x="147" y="179"/>
                  </a:lnTo>
                  <a:lnTo>
                    <a:pt x="150" y="182"/>
                  </a:lnTo>
                  <a:lnTo>
                    <a:pt x="166" y="176"/>
                  </a:lnTo>
                  <a:lnTo>
                    <a:pt x="166" y="165"/>
                  </a:lnTo>
                  <a:lnTo>
                    <a:pt x="167" y="163"/>
                  </a:lnTo>
                  <a:lnTo>
                    <a:pt x="189" y="157"/>
                  </a:lnTo>
                  <a:lnTo>
                    <a:pt x="186" y="172"/>
                  </a:lnTo>
                  <a:lnTo>
                    <a:pt x="197" y="180"/>
                  </a:lnTo>
                  <a:lnTo>
                    <a:pt x="238" y="174"/>
                  </a:lnTo>
                  <a:lnTo>
                    <a:pt x="239" y="178"/>
                  </a:lnTo>
                  <a:lnTo>
                    <a:pt x="235" y="182"/>
                  </a:lnTo>
                  <a:lnTo>
                    <a:pt x="224" y="186"/>
                  </a:lnTo>
                  <a:lnTo>
                    <a:pt x="191" y="187"/>
                  </a:lnTo>
                  <a:lnTo>
                    <a:pt x="189" y="192"/>
                  </a:lnTo>
                  <a:lnTo>
                    <a:pt x="181" y="192"/>
                  </a:lnTo>
                  <a:lnTo>
                    <a:pt x="179" y="200"/>
                  </a:lnTo>
                  <a:lnTo>
                    <a:pt x="184" y="204"/>
                  </a:lnTo>
                  <a:lnTo>
                    <a:pt x="195" y="210"/>
                  </a:lnTo>
                  <a:lnTo>
                    <a:pt x="223" y="209"/>
                  </a:lnTo>
                  <a:lnTo>
                    <a:pt x="229" y="204"/>
                  </a:lnTo>
                  <a:lnTo>
                    <a:pt x="269" y="199"/>
                  </a:lnTo>
                  <a:lnTo>
                    <a:pt x="279" y="191"/>
                  </a:lnTo>
                  <a:lnTo>
                    <a:pt x="272" y="207"/>
                  </a:lnTo>
                  <a:lnTo>
                    <a:pt x="150" y="228"/>
                  </a:lnTo>
                  <a:lnTo>
                    <a:pt x="133" y="252"/>
                  </a:lnTo>
                  <a:lnTo>
                    <a:pt x="120" y="257"/>
                  </a:lnTo>
                  <a:lnTo>
                    <a:pt x="109" y="269"/>
                  </a:lnTo>
                  <a:lnTo>
                    <a:pt x="125" y="309"/>
                  </a:lnTo>
                  <a:lnTo>
                    <a:pt x="140" y="306"/>
                  </a:lnTo>
                  <a:lnTo>
                    <a:pt x="158" y="320"/>
                  </a:lnTo>
                  <a:lnTo>
                    <a:pt x="159" y="328"/>
                  </a:lnTo>
                  <a:lnTo>
                    <a:pt x="141" y="327"/>
                  </a:lnTo>
                  <a:lnTo>
                    <a:pt x="135" y="322"/>
                  </a:lnTo>
                  <a:lnTo>
                    <a:pt x="131" y="325"/>
                  </a:lnTo>
                  <a:lnTo>
                    <a:pt x="133" y="337"/>
                  </a:lnTo>
                  <a:lnTo>
                    <a:pt x="137" y="347"/>
                  </a:lnTo>
                  <a:lnTo>
                    <a:pt x="143" y="347"/>
                  </a:lnTo>
                  <a:lnTo>
                    <a:pt x="141" y="352"/>
                  </a:lnTo>
                  <a:lnTo>
                    <a:pt x="142" y="358"/>
                  </a:lnTo>
                  <a:lnTo>
                    <a:pt x="148" y="366"/>
                  </a:lnTo>
                  <a:lnTo>
                    <a:pt x="167" y="361"/>
                  </a:lnTo>
                  <a:lnTo>
                    <a:pt x="173" y="367"/>
                  </a:lnTo>
                  <a:lnTo>
                    <a:pt x="209" y="380"/>
                  </a:lnTo>
                  <a:lnTo>
                    <a:pt x="205" y="385"/>
                  </a:lnTo>
                  <a:lnTo>
                    <a:pt x="153" y="393"/>
                  </a:lnTo>
                  <a:lnTo>
                    <a:pt x="154" y="405"/>
                  </a:lnTo>
                  <a:lnTo>
                    <a:pt x="158" y="417"/>
                  </a:lnTo>
                  <a:lnTo>
                    <a:pt x="166" y="422"/>
                  </a:lnTo>
                  <a:lnTo>
                    <a:pt x="172" y="434"/>
                  </a:lnTo>
                  <a:lnTo>
                    <a:pt x="176" y="436"/>
                  </a:lnTo>
                  <a:lnTo>
                    <a:pt x="183" y="435"/>
                  </a:lnTo>
                  <a:lnTo>
                    <a:pt x="184" y="428"/>
                  </a:lnTo>
                  <a:lnTo>
                    <a:pt x="186" y="430"/>
                  </a:lnTo>
                  <a:lnTo>
                    <a:pt x="187" y="435"/>
                  </a:lnTo>
                  <a:lnTo>
                    <a:pt x="182" y="441"/>
                  </a:lnTo>
                  <a:lnTo>
                    <a:pt x="189" y="449"/>
                  </a:lnTo>
                  <a:lnTo>
                    <a:pt x="193" y="461"/>
                  </a:lnTo>
                  <a:lnTo>
                    <a:pt x="209" y="462"/>
                  </a:lnTo>
                  <a:lnTo>
                    <a:pt x="217" y="469"/>
                  </a:lnTo>
                  <a:lnTo>
                    <a:pt x="249" y="479"/>
                  </a:lnTo>
                  <a:lnTo>
                    <a:pt x="279" y="479"/>
                  </a:lnTo>
                  <a:lnTo>
                    <a:pt x="281" y="472"/>
                  </a:lnTo>
                  <a:lnTo>
                    <a:pt x="278" y="457"/>
                  </a:lnTo>
                  <a:lnTo>
                    <a:pt x="264" y="450"/>
                  </a:lnTo>
                  <a:lnTo>
                    <a:pt x="258" y="439"/>
                  </a:lnTo>
                  <a:lnTo>
                    <a:pt x="281" y="439"/>
                  </a:lnTo>
                  <a:lnTo>
                    <a:pt x="292" y="443"/>
                  </a:lnTo>
                  <a:lnTo>
                    <a:pt x="298" y="457"/>
                  </a:lnTo>
                  <a:lnTo>
                    <a:pt x="310" y="463"/>
                  </a:lnTo>
                  <a:lnTo>
                    <a:pt x="314" y="474"/>
                  </a:lnTo>
                  <a:lnTo>
                    <a:pt x="315" y="469"/>
                  </a:lnTo>
                  <a:lnTo>
                    <a:pt x="277" y="384"/>
                  </a:lnTo>
                  <a:lnTo>
                    <a:pt x="278" y="367"/>
                  </a:lnTo>
                  <a:lnTo>
                    <a:pt x="282" y="365"/>
                  </a:lnTo>
                  <a:lnTo>
                    <a:pt x="285" y="369"/>
                  </a:lnTo>
                  <a:lnTo>
                    <a:pt x="298" y="403"/>
                  </a:lnTo>
                  <a:lnTo>
                    <a:pt x="316" y="417"/>
                  </a:lnTo>
                  <a:lnTo>
                    <a:pt x="330" y="457"/>
                  </a:lnTo>
                  <a:lnTo>
                    <a:pt x="340" y="468"/>
                  </a:lnTo>
                  <a:lnTo>
                    <a:pt x="346" y="469"/>
                  </a:lnTo>
                  <a:lnTo>
                    <a:pt x="354" y="415"/>
                  </a:lnTo>
                  <a:lnTo>
                    <a:pt x="341" y="387"/>
                  </a:lnTo>
                  <a:lnTo>
                    <a:pt x="343" y="357"/>
                  </a:lnTo>
                  <a:lnTo>
                    <a:pt x="346" y="358"/>
                  </a:lnTo>
                  <a:lnTo>
                    <a:pt x="347" y="367"/>
                  </a:lnTo>
                  <a:lnTo>
                    <a:pt x="359" y="384"/>
                  </a:lnTo>
                  <a:lnTo>
                    <a:pt x="363" y="396"/>
                  </a:lnTo>
                  <a:lnTo>
                    <a:pt x="375" y="396"/>
                  </a:lnTo>
                  <a:lnTo>
                    <a:pt x="377" y="373"/>
                  </a:lnTo>
                  <a:lnTo>
                    <a:pt x="373" y="358"/>
                  </a:lnTo>
                  <a:lnTo>
                    <a:pt x="365" y="349"/>
                  </a:lnTo>
                  <a:lnTo>
                    <a:pt x="372" y="244"/>
                  </a:lnTo>
                  <a:lnTo>
                    <a:pt x="375" y="241"/>
                  </a:lnTo>
                  <a:lnTo>
                    <a:pt x="377" y="327"/>
                  </a:lnTo>
                  <a:lnTo>
                    <a:pt x="392" y="349"/>
                  </a:lnTo>
                  <a:lnTo>
                    <a:pt x="397" y="347"/>
                  </a:lnTo>
                  <a:lnTo>
                    <a:pt x="420" y="297"/>
                  </a:lnTo>
                  <a:lnTo>
                    <a:pt x="419" y="250"/>
                  </a:lnTo>
                  <a:lnTo>
                    <a:pt x="428" y="258"/>
                  </a:lnTo>
                  <a:lnTo>
                    <a:pt x="429" y="282"/>
                  </a:lnTo>
                  <a:lnTo>
                    <a:pt x="442" y="267"/>
                  </a:lnTo>
                  <a:lnTo>
                    <a:pt x="439" y="264"/>
                  </a:lnTo>
                  <a:lnTo>
                    <a:pt x="440" y="252"/>
                  </a:lnTo>
                  <a:lnTo>
                    <a:pt x="486" y="229"/>
                  </a:lnTo>
                  <a:lnTo>
                    <a:pt x="518" y="199"/>
                  </a:lnTo>
                  <a:lnTo>
                    <a:pt x="519" y="175"/>
                  </a:lnTo>
                  <a:lnTo>
                    <a:pt x="517" y="168"/>
                  </a:lnTo>
                  <a:lnTo>
                    <a:pt x="509" y="159"/>
                  </a:lnTo>
                  <a:lnTo>
                    <a:pt x="506" y="146"/>
                  </a:lnTo>
                  <a:lnTo>
                    <a:pt x="482" y="105"/>
                  </a:lnTo>
                  <a:lnTo>
                    <a:pt x="475" y="110"/>
                  </a:lnTo>
                  <a:lnTo>
                    <a:pt x="469" y="143"/>
                  </a:lnTo>
                  <a:lnTo>
                    <a:pt x="460" y="152"/>
                  </a:lnTo>
                  <a:lnTo>
                    <a:pt x="459" y="146"/>
                  </a:lnTo>
                  <a:lnTo>
                    <a:pt x="465" y="139"/>
                  </a:lnTo>
                  <a:lnTo>
                    <a:pt x="463" y="113"/>
                  </a:lnTo>
                  <a:lnTo>
                    <a:pt x="455" y="105"/>
                  </a:lnTo>
                  <a:lnTo>
                    <a:pt x="447" y="90"/>
                  </a:lnTo>
                  <a:lnTo>
                    <a:pt x="436" y="81"/>
                  </a:lnTo>
                  <a:lnTo>
                    <a:pt x="432" y="80"/>
                  </a:lnTo>
                  <a:lnTo>
                    <a:pt x="421" y="93"/>
                  </a:lnTo>
                  <a:lnTo>
                    <a:pt x="412" y="93"/>
                  </a:lnTo>
                  <a:lnTo>
                    <a:pt x="403" y="110"/>
                  </a:lnTo>
                  <a:lnTo>
                    <a:pt x="399" y="110"/>
                  </a:lnTo>
                  <a:lnTo>
                    <a:pt x="399" y="99"/>
                  </a:lnTo>
                  <a:lnTo>
                    <a:pt x="404" y="88"/>
                  </a:lnTo>
                  <a:lnTo>
                    <a:pt x="414" y="82"/>
                  </a:lnTo>
                  <a:lnTo>
                    <a:pt x="428" y="24"/>
                  </a:lnTo>
                  <a:lnTo>
                    <a:pt x="414" y="29"/>
                  </a:lnTo>
                  <a:lnTo>
                    <a:pt x="414" y="26"/>
                  </a:lnTo>
                  <a:lnTo>
                    <a:pt x="422" y="15"/>
                  </a:lnTo>
                  <a:lnTo>
                    <a:pt x="420" y="0"/>
                  </a:lnTo>
                  <a:lnTo>
                    <a:pt x="90" y="0"/>
                  </a:lnTo>
                  <a:lnTo>
                    <a:pt x="96" y="8"/>
                  </a:lnTo>
                  <a:lnTo>
                    <a:pt x="97" y="13"/>
                  </a:lnTo>
                  <a:lnTo>
                    <a:pt x="88" y="2"/>
                  </a:lnTo>
                  <a:lnTo>
                    <a:pt x="86" y="0"/>
                  </a:lnTo>
                  <a:lnTo>
                    <a:pt x="68" y="0"/>
                  </a:lnTo>
                  <a:lnTo>
                    <a:pt x="65" y="3"/>
                  </a:lnTo>
                  <a:lnTo>
                    <a:pt x="63" y="0"/>
                  </a:lnTo>
                  <a:lnTo>
                    <a:pt x="3" y="0"/>
                  </a:lnTo>
                  <a:lnTo>
                    <a:pt x="0" y="7"/>
                  </a:lnTo>
                  <a:lnTo>
                    <a:pt x="3"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2" name="Freeform 1315"/>
            <p:cNvSpPr>
              <a:spLocks/>
            </p:cNvSpPr>
            <p:nvPr/>
          </p:nvSpPr>
          <p:spPr bwMode="auto">
            <a:xfrm>
              <a:off x="2375214" y="1087244"/>
              <a:ext cx="251096" cy="228714"/>
            </a:xfrm>
            <a:custGeom>
              <a:avLst/>
              <a:gdLst>
                <a:gd name="T0" fmla="*/ 0 w 519"/>
                <a:gd name="T1" fmla="*/ 0 h 479"/>
                <a:gd name="T2" fmla="*/ 0 w 519"/>
                <a:gd name="T3" fmla="*/ 0 h 479"/>
                <a:gd name="T4" fmla="*/ 0 w 519"/>
                <a:gd name="T5" fmla="*/ 0 h 479"/>
                <a:gd name="T6" fmla="*/ 0 w 519"/>
                <a:gd name="T7" fmla="*/ 0 h 479"/>
                <a:gd name="T8" fmla="*/ 0 w 519"/>
                <a:gd name="T9" fmla="*/ 0 h 479"/>
                <a:gd name="T10" fmla="*/ 0 w 519"/>
                <a:gd name="T11" fmla="*/ 0 h 479"/>
                <a:gd name="T12" fmla="*/ 0 w 519"/>
                <a:gd name="T13" fmla="*/ 0 h 479"/>
                <a:gd name="T14" fmla="*/ 0 w 519"/>
                <a:gd name="T15" fmla="*/ 0 h 479"/>
                <a:gd name="T16" fmla="*/ 0 w 519"/>
                <a:gd name="T17" fmla="*/ 0 h 479"/>
                <a:gd name="T18" fmla="*/ 0 w 519"/>
                <a:gd name="T19" fmla="*/ 0 h 479"/>
                <a:gd name="T20" fmla="*/ 0 w 519"/>
                <a:gd name="T21" fmla="*/ 0 h 479"/>
                <a:gd name="T22" fmla="*/ 0 w 519"/>
                <a:gd name="T23" fmla="*/ 0 h 479"/>
                <a:gd name="T24" fmla="*/ 0 w 519"/>
                <a:gd name="T25" fmla="*/ 0 h 479"/>
                <a:gd name="T26" fmla="*/ 0 w 519"/>
                <a:gd name="T27" fmla="*/ 0 h 479"/>
                <a:gd name="T28" fmla="*/ 0 w 519"/>
                <a:gd name="T29" fmla="*/ 0 h 479"/>
                <a:gd name="T30" fmla="*/ 0 w 519"/>
                <a:gd name="T31" fmla="*/ 0 h 479"/>
                <a:gd name="T32" fmla="*/ 0 w 519"/>
                <a:gd name="T33" fmla="*/ 0 h 479"/>
                <a:gd name="T34" fmla="*/ 0 w 519"/>
                <a:gd name="T35" fmla="*/ 0 h 479"/>
                <a:gd name="T36" fmla="*/ 0 w 519"/>
                <a:gd name="T37" fmla="*/ 0 h 479"/>
                <a:gd name="T38" fmla="*/ 0 w 519"/>
                <a:gd name="T39" fmla="*/ 0 h 479"/>
                <a:gd name="T40" fmla="*/ 0 w 519"/>
                <a:gd name="T41" fmla="*/ 0 h 479"/>
                <a:gd name="T42" fmla="*/ 0 w 519"/>
                <a:gd name="T43" fmla="*/ 0 h 479"/>
                <a:gd name="T44" fmla="*/ 0 w 519"/>
                <a:gd name="T45" fmla="*/ 0 h 479"/>
                <a:gd name="T46" fmla="*/ 0 w 519"/>
                <a:gd name="T47" fmla="*/ 1 h 479"/>
                <a:gd name="T48" fmla="*/ 0 w 519"/>
                <a:gd name="T49" fmla="*/ 1 h 479"/>
                <a:gd name="T50" fmla="*/ 0 w 519"/>
                <a:gd name="T51" fmla="*/ 1 h 479"/>
                <a:gd name="T52" fmla="*/ 0 w 519"/>
                <a:gd name="T53" fmla="*/ 1 h 479"/>
                <a:gd name="T54" fmla="*/ 0 w 519"/>
                <a:gd name="T55" fmla="*/ 1 h 479"/>
                <a:gd name="T56" fmla="*/ 0 w 519"/>
                <a:gd name="T57" fmla="*/ 1 h 479"/>
                <a:gd name="T58" fmla="*/ 0 w 519"/>
                <a:gd name="T59" fmla="*/ 1 h 479"/>
                <a:gd name="T60" fmla="*/ 0 w 519"/>
                <a:gd name="T61" fmla="*/ 0 h 479"/>
                <a:gd name="T62" fmla="*/ 0 w 519"/>
                <a:gd name="T63" fmla="*/ 1 h 479"/>
                <a:gd name="T64" fmla="*/ 0 w 519"/>
                <a:gd name="T65" fmla="*/ 1 h 479"/>
                <a:gd name="T66" fmla="*/ 0 w 519"/>
                <a:gd name="T67" fmla="*/ 0 h 479"/>
                <a:gd name="T68" fmla="*/ 1 w 519"/>
                <a:gd name="T69" fmla="*/ 1 h 479"/>
                <a:gd name="T70" fmla="*/ 1 w 519"/>
                <a:gd name="T71" fmla="*/ 0 h 479"/>
                <a:gd name="T72" fmla="*/ 1 w 519"/>
                <a:gd name="T73" fmla="*/ 0 h 479"/>
                <a:gd name="T74" fmla="*/ 1 w 519"/>
                <a:gd name="T75" fmla="*/ 0 h 479"/>
                <a:gd name="T76" fmla="*/ 1 w 519"/>
                <a:gd name="T77" fmla="*/ 0 h 479"/>
                <a:gd name="T78" fmla="*/ 1 w 519"/>
                <a:gd name="T79" fmla="*/ 0 h 479"/>
                <a:gd name="T80" fmla="*/ 1 w 519"/>
                <a:gd name="T81" fmla="*/ 0 h 479"/>
                <a:gd name="T82" fmla="*/ 1 w 519"/>
                <a:gd name="T83" fmla="*/ 0 h 479"/>
                <a:gd name="T84" fmla="*/ 1 w 519"/>
                <a:gd name="T85" fmla="*/ 0 h 479"/>
                <a:gd name="T86" fmla="*/ 1 w 519"/>
                <a:gd name="T87" fmla="*/ 0 h 479"/>
                <a:gd name="T88" fmla="*/ 1 w 519"/>
                <a:gd name="T89" fmla="*/ 0 h 479"/>
                <a:gd name="T90" fmla="*/ 0 w 519"/>
                <a:gd name="T91" fmla="*/ 0 h 479"/>
                <a:gd name="T92" fmla="*/ 0 w 519"/>
                <a:gd name="T93" fmla="*/ 0 h 479"/>
                <a:gd name="T94" fmla="*/ 0 w 519"/>
                <a:gd name="T95" fmla="*/ 0 h 479"/>
                <a:gd name="T96" fmla="*/ 0 w 519"/>
                <a:gd name="T97" fmla="*/ 0 h 4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9"/>
                <a:gd name="T148" fmla="*/ 0 h 479"/>
                <a:gd name="T149" fmla="*/ 519 w 519"/>
                <a:gd name="T150" fmla="*/ 479 h 4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9" h="479">
                  <a:moveTo>
                    <a:pt x="3" y="19"/>
                  </a:moveTo>
                  <a:lnTo>
                    <a:pt x="20" y="23"/>
                  </a:lnTo>
                  <a:lnTo>
                    <a:pt x="23" y="28"/>
                  </a:lnTo>
                  <a:lnTo>
                    <a:pt x="20" y="33"/>
                  </a:lnTo>
                  <a:lnTo>
                    <a:pt x="1" y="37"/>
                  </a:lnTo>
                  <a:lnTo>
                    <a:pt x="11" y="45"/>
                  </a:lnTo>
                  <a:lnTo>
                    <a:pt x="9" y="49"/>
                  </a:lnTo>
                  <a:lnTo>
                    <a:pt x="17" y="59"/>
                  </a:lnTo>
                  <a:lnTo>
                    <a:pt x="30" y="90"/>
                  </a:lnTo>
                  <a:lnTo>
                    <a:pt x="48" y="101"/>
                  </a:lnTo>
                  <a:lnTo>
                    <a:pt x="52" y="108"/>
                  </a:lnTo>
                  <a:lnTo>
                    <a:pt x="77" y="101"/>
                  </a:lnTo>
                  <a:lnTo>
                    <a:pt x="91" y="110"/>
                  </a:lnTo>
                  <a:lnTo>
                    <a:pt x="108" y="90"/>
                  </a:lnTo>
                  <a:lnTo>
                    <a:pt x="104" y="111"/>
                  </a:lnTo>
                  <a:lnTo>
                    <a:pt x="89" y="122"/>
                  </a:lnTo>
                  <a:lnTo>
                    <a:pt x="70" y="125"/>
                  </a:lnTo>
                  <a:lnTo>
                    <a:pt x="69" y="128"/>
                  </a:lnTo>
                  <a:lnTo>
                    <a:pt x="55" y="134"/>
                  </a:lnTo>
                  <a:lnTo>
                    <a:pt x="41" y="126"/>
                  </a:lnTo>
                  <a:lnTo>
                    <a:pt x="34" y="131"/>
                  </a:lnTo>
                  <a:lnTo>
                    <a:pt x="33" y="139"/>
                  </a:lnTo>
                  <a:lnTo>
                    <a:pt x="35" y="145"/>
                  </a:lnTo>
                  <a:lnTo>
                    <a:pt x="34" y="153"/>
                  </a:lnTo>
                  <a:lnTo>
                    <a:pt x="43" y="163"/>
                  </a:lnTo>
                  <a:lnTo>
                    <a:pt x="49" y="162"/>
                  </a:lnTo>
                  <a:lnTo>
                    <a:pt x="52" y="168"/>
                  </a:lnTo>
                  <a:lnTo>
                    <a:pt x="61" y="163"/>
                  </a:lnTo>
                  <a:lnTo>
                    <a:pt x="63" y="172"/>
                  </a:lnTo>
                  <a:lnTo>
                    <a:pt x="67" y="180"/>
                  </a:lnTo>
                  <a:lnTo>
                    <a:pt x="66" y="184"/>
                  </a:lnTo>
                  <a:lnTo>
                    <a:pt x="73" y="201"/>
                  </a:lnTo>
                  <a:lnTo>
                    <a:pt x="77" y="192"/>
                  </a:lnTo>
                  <a:lnTo>
                    <a:pt x="85" y="184"/>
                  </a:lnTo>
                  <a:lnTo>
                    <a:pt x="94" y="180"/>
                  </a:lnTo>
                  <a:lnTo>
                    <a:pt x="96" y="173"/>
                  </a:lnTo>
                  <a:lnTo>
                    <a:pt x="95" y="167"/>
                  </a:lnTo>
                  <a:lnTo>
                    <a:pt x="100" y="157"/>
                  </a:lnTo>
                  <a:lnTo>
                    <a:pt x="117" y="167"/>
                  </a:lnTo>
                  <a:lnTo>
                    <a:pt x="124" y="165"/>
                  </a:lnTo>
                  <a:lnTo>
                    <a:pt x="114" y="174"/>
                  </a:lnTo>
                  <a:lnTo>
                    <a:pt x="112" y="180"/>
                  </a:lnTo>
                  <a:lnTo>
                    <a:pt x="111" y="193"/>
                  </a:lnTo>
                  <a:lnTo>
                    <a:pt x="115" y="193"/>
                  </a:lnTo>
                  <a:lnTo>
                    <a:pt x="120" y="203"/>
                  </a:lnTo>
                  <a:lnTo>
                    <a:pt x="126" y="201"/>
                  </a:lnTo>
                  <a:lnTo>
                    <a:pt x="134" y="190"/>
                  </a:lnTo>
                  <a:lnTo>
                    <a:pt x="137" y="175"/>
                  </a:lnTo>
                  <a:lnTo>
                    <a:pt x="146" y="169"/>
                  </a:lnTo>
                  <a:lnTo>
                    <a:pt x="152" y="148"/>
                  </a:lnTo>
                  <a:lnTo>
                    <a:pt x="153" y="155"/>
                  </a:lnTo>
                  <a:lnTo>
                    <a:pt x="147" y="179"/>
                  </a:lnTo>
                  <a:lnTo>
                    <a:pt x="150" y="182"/>
                  </a:lnTo>
                  <a:lnTo>
                    <a:pt x="166" y="176"/>
                  </a:lnTo>
                  <a:lnTo>
                    <a:pt x="166" y="165"/>
                  </a:lnTo>
                  <a:lnTo>
                    <a:pt x="167" y="163"/>
                  </a:lnTo>
                  <a:lnTo>
                    <a:pt x="189" y="157"/>
                  </a:lnTo>
                  <a:lnTo>
                    <a:pt x="186" y="172"/>
                  </a:lnTo>
                  <a:lnTo>
                    <a:pt x="197" y="180"/>
                  </a:lnTo>
                  <a:lnTo>
                    <a:pt x="238" y="174"/>
                  </a:lnTo>
                  <a:lnTo>
                    <a:pt x="239" y="178"/>
                  </a:lnTo>
                  <a:lnTo>
                    <a:pt x="235" y="182"/>
                  </a:lnTo>
                  <a:lnTo>
                    <a:pt x="224" y="186"/>
                  </a:lnTo>
                  <a:lnTo>
                    <a:pt x="191" y="187"/>
                  </a:lnTo>
                  <a:lnTo>
                    <a:pt x="189" y="192"/>
                  </a:lnTo>
                  <a:lnTo>
                    <a:pt x="181" y="192"/>
                  </a:lnTo>
                  <a:lnTo>
                    <a:pt x="179" y="200"/>
                  </a:lnTo>
                  <a:lnTo>
                    <a:pt x="184" y="204"/>
                  </a:lnTo>
                  <a:lnTo>
                    <a:pt x="195" y="210"/>
                  </a:lnTo>
                  <a:lnTo>
                    <a:pt x="223" y="209"/>
                  </a:lnTo>
                  <a:lnTo>
                    <a:pt x="229" y="204"/>
                  </a:lnTo>
                  <a:lnTo>
                    <a:pt x="269" y="199"/>
                  </a:lnTo>
                  <a:lnTo>
                    <a:pt x="279" y="191"/>
                  </a:lnTo>
                  <a:lnTo>
                    <a:pt x="272" y="207"/>
                  </a:lnTo>
                  <a:lnTo>
                    <a:pt x="150" y="228"/>
                  </a:lnTo>
                  <a:lnTo>
                    <a:pt x="133" y="252"/>
                  </a:lnTo>
                  <a:lnTo>
                    <a:pt x="120" y="257"/>
                  </a:lnTo>
                  <a:lnTo>
                    <a:pt x="109" y="269"/>
                  </a:lnTo>
                  <a:lnTo>
                    <a:pt x="125" y="309"/>
                  </a:lnTo>
                  <a:lnTo>
                    <a:pt x="140" y="306"/>
                  </a:lnTo>
                  <a:lnTo>
                    <a:pt x="158" y="320"/>
                  </a:lnTo>
                  <a:lnTo>
                    <a:pt x="159" y="328"/>
                  </a:lnTo>
                  <a:lnTo>
                    <a:pt x="141" y="327"/>
                  </a:lnTo>
                  <a:lnTo>
                    <a:pt x="135" y="322"/>
                  </a:lnTo>
                  <a:lnTo>
                    <a:pt x="131" y="325"/>
                  </a:lnTo>
                  <a:lnTo>
                    <a:pt x="133" y="337"/>
                  </a:lnTo>
                  <a:lnTo>
                    <a:pt x="137" y="347"/>
                  </a:lnTo>
                  <a:lnTo>
                    <a:pt x="143" y="347"/>
                  </a:lnTo>
                  <a:lnTo>
                    <a:pt x="141" y="352"/>
                  </a:lnTo>
                  <a:lnTo>
                    <a:pt x="142" y="358"/>
                  </a:lnTo>
                  <a:lnTo>
                    <a:pt x="148" y="366"/>
                  </a:lnTo>
                  <a:lnTo>
                    <a:pt x="167" y="361"/>
                  </a:lnTo>
                  <a:lnTo>
                    <a:pt x="173" y="367"/>
                  </a:lnTo>
                  <a:lnTo>
                    <a:pt x="209" y="380"/>
                  </a:lnTo>
                  <a:lnTo>
                    <a:pt x="205" y="385"/>
                  </a:lnTo>
                  <a:lnTo>
                    <a:pt x="153" y="393"/>
                  </a:lnTo>
                  <a:lnTo>
                    <a:pt x="154" y="405"/>
                  </a:lnTo>
                  <a:lnTo>
                    <a:pt x="158" y="417"/>
                  </a:lnTo>
                  <a:lnTo>
                    <a:pt x="166" y="422"/>
                  </a:lnTo>
                  <a:lnTo>
                    <a:pt x="172" y="434"/>
                  </a:lnTo>
                  <a:lnTo>
                    <a:pt x="176" y="436"/>
                  </a:lnTo>
                  <a:lnTo>
                    <a:pt x="183" y="435"/>
                  </a:lnTo>
                  <a:lnTo>
                    <a:pt x="184" y="428"/>
                  </a:lnTo>
                  <a:lnTo>
                    <a:pt x="186" y="430"/>
                  </a:lnTo>
                  <a:lnTo>
                    <a:pt x="187" y="435"/>
                  </a:lnTo>
                  <a:lnTo>
                    <a:pt x="182" y="441"/>
                  </a:lnTo>
                  <a:lnTo>
                    <a:pt x="189" y="449"/>
                  </a:lnTo>
                  <a:lnTo>
                    <a:pt x="193" y="461"/>
                  </a:lnTo>
                  <a:lnTo>
                    <a:pt x="209" y="462"/>
                  </a:lnTo>
                  <a:lnTo>
                    <a:pt x="217" y="469"/>
                  </a:lnTo>
                  <a:lnTo>
                    <a:pt x="249" y="479"/>
                  </a:lnTo>
                  <a:lnTo>
                    <a:pt x="279" y="479"/>
                  </a:lnTo>
                  <a:lnTo>
                    <a:pt x="281" y="472"/>
                  </a:lnTo>
                  <a:lnTo>
                    <a:pt x="278" y="457"/>
                  </a:lnTo>
                  <a:lnTo>
                    <a:pt x="264" y="450"/>
                  </a:lnTo>
                  <a:lnTo>
                    <a:pt x="258" y="439"/>
                  </a:lnTo>
                  <a:lnTo>
                    <a:pt x="281" y="439"/>
                  </a:lnTo>
                  <a:lnTo>
                    <a:pt x="292" y="443"/>
                  </a:lnTo>
                  <a:lnTo>
                    <a:pt x="298" y="457"/>
                  </a:lnTo>
                  <a:lnTo>
                    <a:pt x="310" y="463"/>
                  </a:lnTo>
                  <a:lnTo>
                    <a:pt x="314" y="474"/>
                  </a:lnTo>
                  <a:lnTo>
                    <a:pt x="315" y="469"/>
                  </a:lnTo>
                  <a:lnTo>
                    <a:pt x="277" y="384"/>
                  </a:lnTo>
                  <a:lnTo>
                    <a:pt x="278" y="367"/>
                  </a:lnTo>
                  <a:lnTo>
                    <a:pt x="282" y="365"/>
                  </a:lnTo>
                  <a:lnTo>
                    <a:pt x="285" y="369"/>
                  </a:lnTo>
                  <a:lnTo>
                    <a:pt x="298" y="403"/>
                  </a:lnTo>
                  <a:lnTo>
                    <a:pt x="316" y="417"/>
                  </a:lnTo>
                  <a:lnTo>
                    <a:pt x="330" y="457"/>
                  </a:lnTo>
                  <a:lnTo>
                    <a:pt x="340" y="468"/>
                  </a:lnTo>
                  <a:lnTo>
                    <a:pt x="346" y="469"/>
                  </a:lnTo>
                  <a:lnTo>
                    <a:pt x="354" y="415"/>
                  </a:lnTo>
                  <a:lnTo>
                    <a:pt x="341" y="387"/>
                  </a:lnTo>
                  <a:lnTo>
                    <a:pt x="343" y="357"/>
                  </a:lnTo>
                  <a:lnTo>
                    <a:pt x="346" y="358"/>
                  </a:lnTo>
                  <a:lnTo>
                    <a:pt x="347" y="367"/>
                  </a:lnTo>
                  <a:lnTo>
                    <a:pt x="359" y="384"/>
                  </a:lnTo>
                  <a:lnTo>
                    <a:pt x="363" y="396"/>
                  </a:lnTo>
                  <a:lnTo>
                    <a:pt x="375" y="396"/>
                  </a:lnTo>
                  <a:lnTo>
                    <a:pt x="377" y="373"/>
                  </a:lnTo>
                  <a:lnTo>
                    <a:pt x="373" y="358"/>
                  </a:lnTo>
                  <a:lnTo>
                    <a:pt x="365" y="349"/>
                  </a:lnTo>
                  <a:lnTo>
                    <a:pt x="372" y="244"/>
                  </a:lnTo>
                  <a:lnTo>
                    <a:pt x="375" y="241"/>
                  </a:lnTo>
                  <a:lnTo>
                    <a:pt x="377" y="327"/>
                  </a:lnTo>
                  <a:lnTo>
                    <a:pt x="392" y="349"/>
                  </a:lnTo>
                  <a:lnTo>
                    <a:pt x="397" y="347"/>
                  </a:lnTo>
                  <a:lnTo>
                    <a:pt x="420" y="297"/>
                  </a:lnTo>
                  <a:lnTo>
                    <a:pt x="419" y="250"/>
                  </a:lnTo>
                  <a:lnTo>
                    <a:pt x="428" y="258"/>
                  </a:lnTo>
                  <a:lnTo>
                    <a:pt x="429" y="282"/>
                  </a:lnTo>
                  <a:lnTo>
                    <a:pt x="442" y="267"/>
                  </a:lnTo>
                  <a:lnTo>
                    <a:pt x="439" y="264"/>
                  </a:lnTo>
                  <a:lnTo>
                    <a:pt x="440" y="252"/>
                  </a:lnTo>
                  <a:lnTo>
                    <a:pt x="486" y="229"/>
                  </a:lnTo>
                  <a:lnTo>
                    <a:pt x="518" y="199"/>
                  </a:lnTo>
                  <a:lnTo>
                    <a:pt x="519" y="175"/>
                  </a:lnTo>
                  <a:lnTo>
                    <a:pt x="517" y="168"/>
                  </a:lnTo>
                  <a:lnTo>
                    <a:pt x="509" y="159"/>
                  </a:lnTo>
                  <a:lnTo>
                    <a:pt x="506" y="146"/>
                  </a:lnTo>
                  <a:lnTo>
                    <a:pt x="482" y="105"/>
                  </a:lnTo>
                  <a:lnTo>
                    <a:pt x="475" y="110"/>
                  </a:lnTo>
                  <a:lnTo>
                    <a:pt x="469" y="143"/>
                  </a:lnTo>
                  <a:lnTo>
                    <a:pt x="460" y="152"/>
                  </a:lnTo>
                  <a:lnTo>
                    <a:pt x="459" y="146"/>
                  </a:lnTo>
                  <a:lnTo>
                    <a:pt x="465" y="139"/>
                  </a:lnTo>
                  <a:lnTo>
                    <a:pt x="463" y="113"/>
                  </a:lnTo>
                  <a:lnTo>
                    <a:pt x="455" y="105"/>
                  </a:lnTo>
                  <a:lnTo>
                    <a:pt x="447" y="90"/>
                  </a:lnTo>
                  <a:lnTo>
                    <a:pt x="436" y="81"/>
                  </a:lnTo>
                  <a:lnTo>
                    <a:pt x="432" y="80"/>
                  </a:lnTo>
                  <a:lnTo>
                    <a:pt x="421" y="93"/>
                  </a:lnTo>
                  <a:lnTo>
                    <a:pt x="412" y="93"/>
                  </a:lnTo>
                  <a:lnTo>
                    <a:pt x="403" y="110"/>
                  </a:lnTo>
                  <a:lnTo>
                    <a:pt x="399" y="110"/>
                  </a:lnTo>
                  <a:lnTo>
                    <a:pt x="399" y="99"/>
                  </a:lnTo>
                  <a:lnTo>
                    <a:pt x="404" y="88"/>
                  </a:lnTo>
                  <a:lnTo>
                    <a:pt x="414" y="82"/>
                  </a:lnTo>
                  <a:lnTo>
                    <a:pt x="428" y="24"/>
                  </a:lnTo>
                  <a:lnTo>
                    <a:pt x="414" y="29"/>
                  </a:lnTo>
                  <a:lnTo>
                    <a:pt x="414" y="26"/>
                  </a:lnTo>
                  <a:lnTo>
                    <a:pt x="422" y="15"/>
                  </a:lnTo>
                  <a:lnTo>
                    <a:pt x="420" y="0"/>
                  </a:lnTo>
                  <a:lnTo>
                    <a:pt x="90" y="0"/>
                  </a:lnTo>
                  <a:lnTo>
                    <a:pt x="96" y="8"/>
                  </a:lnTo>
                  <a:lnTo>
                    <a:pt x="97" y="13"/>
                  </a:lnTo>
                  <a:lnTo>
                    <a:pt x="88" y="2"/>
                  </a:lnTo>
                  <a:lnTo>
                    <a:pt x="86" y="0"/>
                  </a:lnTo>
                  <a:lnTo>
                    <a:pt x="68" y="0"/>
                  </a:lnTo>
                  <a:lnTo>
                    <a:pt x="65" y="3"/>
                  </a:lnTo>
                  <a:lnTo>
                    <a:pt x="63" y="0"/>
                  </a:lnTo>
                  <a:lnTo>
                    <a:pt x="3" y="0"/>
                  </a:lnTo>
                  <a:lnTo>
                    <a:pt x="0" y="7"/>
                  </a:lnTo>
                  <a:lnTo>
                    <a:pt x="3" y="1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13" name="Freeform 1316"/>
            <p:cNvSpPr>
              <a:spLocks/>
            </p:cNvSpPr>
            <p:nvPr/>
          </p:nvSpPr>
          <p:spPr bwMode="auto">
            <a:xfrm>
              <a:off x="2520426" y="1087244"/>
              <a:ext cx="428074" cy="425353"/>
            </a:xfrm>
            <a:custGeom>
              <a:avLst/>
              <a:gdLst>
                <a:gd name="T0" fmla="*/ 0 w 883"/>
                <a:gd name="T1" fmla="*/ 0 h 890"/>
                <a:gd name="T2" fmla="*/ 0 w 883"/>
                <a:gd name="T3" fmla="*/ 0 h 890"/>
                <a:gd name="T4" fmla="*/ 0 w 883"/>
                <a:gd name="T5" fmla="*/ 0 h 890"/>
                <a:gd name="T6" fmla="*/ 0 w 883"/>
                <a:gd name="T7" fmla="*/ 0 h 890"/>
                <a:gd name="T8" fmla="*/ 1 w 883"/>
                <a:gd name="T9" fmla="*/ 0 h 890"/>
                <a:gd name="T10" fmla="*/ 0 w 883"/>
                <a:gd name="T11" fmla="*/ 0 h 890"/>
                <a:gd name="T12" fmla="*/ 0 w 883"/>
                <a:gd name="T13" fmla="*/ 0 h 890"/>
                <a:gd name="T14" fmla="*/ 0 w 883"/>
                <a:gd name="T15" fmla="*/ 0 h 890"/>
                <a:gd name="T16" fmla="*/ 0 w 883"/>
                <a:gd name="T17" fmla="*/ 1 h 890"/>
                <a:gd name="T18" fmla="*/ 0 w 883"/>
                <a:gd name="T19" fmla="*/ 1 h 890"/>
                <a:gd name="T20" fmla="*/ 0 w 883"/>
                <a:gd name="T21" fmla="*/ 1 h 890"/>
                <a:gd name="T22" fmla="*/ 0 w 883"/>
                <a:gd name="T23" fmla="*/ 1 h 890"/>
                <a:gd name="T24" fmla="*/ 0 w 883"/>
                <a:gd name="T25" fmla="*/ 1 h 890"/>
                <a:gd name="T26" fmla="*/ 0 w 883"/>
                <a:gd name="T27" fmla="*/ 1 h 890"/>
                <a:gd name="T28" fmla="*/ 0 w 883"/>
                <a:gd name="T29" fmla="*/ 1 h 890"/>
                <a:gd name="T30" fmla="*/ 0 w 883"/>
                <a:gd name="T31" fmla="*/ 1 h 890"/>
                <a:gd name="T32" fmla="*/ 0 w 883"/>
                <a:gd name="T33" fmla="*/ 1 h 890"/>
                <a:gd name="T34" fmla="*/ 0 w 883"/>
                <a:gd name="T35" fmla="*/ 1 h 890"/>
                <a:gd name="T36" fmla="*/ 0 w 883"/>
                <a:gd name="T37" fmla="*/ 1 h 890"/>
                <a:gd name="T38" fmla="*/ 0 w 883"/>
                <a:gd name="T39" fmla="*/ 1 h 890"/>
                <a:gd name="T40" fmla="*/ 0 w 883"/>
                <a:gd name="T41" fmla="*/ 1 h 890"/>
                <a:gd name="T42" fmla="*/ 0 w 883"/>
                <a:gd name="T43" fmla="*/ 1 h 890"/>
                <a:gd name="T44" fmla="*/ 0 w 883"/>
                <a:gd name="T45" fmla="*/ 1 h 890"/>
                <a:gd name="T46" fmla="*/ 0 w 883"/>
                <a:gd name="T47" fmla="*/ 1 h 890"/>
                <a:gd name="T48" fmla="*/ 0 w 883"/>
                <a:gd name="T49" fmla="*/ 1 h 890"/>
                <a:gd name="T50" fmla="*/ 0 w 883"/>
                <a:gd name="T51" fmla="*/ 1 h 890"/>
                <a:gd name="T52" fmla="*/ 0 w 883"/>
                <a:gd name="T53" fmla="*/ 1 h 890"/>
                <a:gd name="T54" fmla="*/ 0 w 883"/>
                <a:gd name="T55" fmla="*/ 1 h 890"/>
                <a:gd name="T56" fmla="*/ 0 w 883"/>
                <a:gd name="T57" fmla="*/ 1 h 890"/>
                <a:gd name="T58" fmla="*/ 0 w 883"/>
                <a:gd name="T59" fmla="*/ 1 h 890"/>
                <a:gd name="T60" fmla="*/ 0 w 883"/>
                <a:gd name="T61" fmla="*/ 1 h 890"/>
                <a:gd name="T62" fmla="*/ 0 w 883"/>
                <a:gd name="T63" fmla="*/ 1 h 890"/>
                <a:gd name="T64" fmla="*/ 0 w 883"/>
                <a:gd name="T65" fmla="*/ 1 h 890"/>
                <a:gd name="T66" fmla="*/ 1 w 883"/>
                <a:gd name="T67" fmla="*/ 1 h 890"/>
                <a:gd name="T68" fmla="*/ 1 w 883"/>
                <a:gd name="T69" fmla="*/ 1 h 890"/>
                <a:gd name="T70" fmla="*/ 1 w 883"/>
                <a:gd name="T71" fmla="*/ 1 h 890"/>
                <a:gd name="T72" fmla="*/ 0 w 883"/>
                <a:gd name="T73" fmla="*/ 1 h 890"/>
                <a:gd name="T74" fmla="*/ 1 w 883"/>
                <a:gd name="T75" fmla="*/ 1 h 890"/>
                <a:gd name="T76" fmla="*/ 1 w 883"/>
                <a:gd name="T77" fmla="*/ 1 h 890"/>
                <a:gd name="T78" fmla="*/ 1 w 883"/>
                <a:gd name="T79" fmla="*/ 1 h 890"/>
                <a:gd name="T80" fmla="*/ 1 w 883"/>
                <a:gd name="T81" fmla="*/ 1 h 890"/>
                <a:gd name="T82" fmla="*/ 1 w 883"/>
                <a:gd name="T83" fmla="*/ 1 h 890"/>
                <a:gd name="T84" fmla="*/ 1 w 883"/>
                <a:gd name="T85" fmla="*/ 1 h 890"/>
                <a:gd name="T86" fmla="*/ 1 w 883"/>
                <a:gd name="T87" fmla="*/ 0 h 890"/>
                <a:gd name="T88" fmla="*/ 1 w 883"/>
                <a:gd name="T89" fmla="*/ 0 h 890"/>
                <a:gd name="T90" fmla="*/ 1 w 883"/>
                <a:gd name="T91" fmla="*/ 0 h 890"/>
                <a:gd name="T92" fmla="*/ 1 w 883"/>
                <a:gd name="T93" fmla="*/ 0 h 890"/>
                <a:gd name="T94" fmla="*/ 1 w 883"/>
                <a:gd name="T95" fmla="*/ 0 h 890"/>
                <a:gd name="T96" fmla="*/ 1 w 883"/>
                <a:gd name="T97" fmla="*/ 0 h 890"/>
                <a:gd name="T98" fmla="*/ 1 w 883"/>
                <a:gd name="T99" fmla="*/ 0 h 890"/>
                <a:gd name="T100" fmla="*/ 1 w 883"/>
                <a:gd name="T101" fmla="*/ 0 h 890"/>
                <a:gd name="T102" fmla="*/ 1 w 883"/>
                <a:gd name="T103" fmla="*/ 0 h 890"/>
                <a:gd name="T104" fmla="*/ 1 w 883"/>
                <a:gd name="T105" fmla="*/ 0 h 890"/>
                <a:gd name="T106" fmla="*/ 1 w 883"/>
                <a:gd name="T107" fmla="*/ 0 h 890"/>
                <a:gd name="T108" fmla="*/ 1 w 883"/>
                <a:gd name="T109" fmla="*/ 0 h 890"/>
                <a:gd name="T110" fmla="*/ 1 w 883"/>
                <a:gd name="T111" fmla="*/ 0 h 890"/>
                <a:gd name="T112" fmla="*/ 0 w 883"/>
                <a:gd name="T113" fmla="*/ 0 h 890"/>
                <a:gd name="T114" fmla="*/ 0 w 883"/>
                <a:gd name="T115" fmla="*/ 0 h 8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83"/>
                <a:gd name="T175" fmla="*/ 0 h 890"/>
                <a:gd name="T176" fmla="*/ 883 w 883"/>
                <a:gd name="T177" fmla="*/ 890 h 8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83" h="890">
                  <a:moveTo>
                    <a:pt x="198" y="21"/>
                  </a:moveTo>
                  <a:lnTo>
                    <a:pt x="199" y="26"/>
                  </a:lnTo>
                  <a:lnTo>
                    <a:pt x="197" y="29"/>
                  </a:lnTo>
                  <a:lnTo>
                    <a:pt x="165" y="16"/>
                  </a:lnTo>
                  <a:lnTo>
                    <a:pt x="158" y="8"/>
                  </a:lnTo>
                  <a:lnTo>
                    <a:pt x="150" y="7"/>
                  </a:lnTo>
                  <a:lnTo>
                    <a:pt x="146" y="10"/>
                  </a:lnTo>
                  <a:lnTo>
                    <a:pt x="146" y="49"/>
                  </a:lnTo>
                  <a:lnTo>
                    <a:pt x="155" y="61"/>
                  </a:lnTo>
                  <a:lnTo>
                    <a:pt x="175" y="75"/>
                  </a:lnTo>
                  <a:lnTo>
                    <a:pt x="187" y="76"/>
                  </a:lnTo>
                  <a:lnTo>
                    <a:pt x="209" y="95"/>
                  </a:lnTo>
                  <a:lnTo>
                    <a:pt x="216" y="121"/>
                  </a:lnTo>
                  <a:lnTo>
                    <a:pt x="239" y="156"/>
                  </a:lnTo>
                  <a:lnTo>
                    <a:pt x="244" y="193"/>
                  </a:lnTo>
                  <a:lnTo>
                    <a:pt x="242" y="197"/>
                  </a:lnTo>
                  <a:lnTo>
                    <a:pt x="249" y="218"/>
                  </a:lnTo>
                  <a:lnTo>
                    <a:pt x="261" y="215"/>
                  </a:lnTo>
                  <a:lnTo>
                    <a:pt x="267" y="206"/>
                  </a:lnTo>
                  <a:lnTo>
                    <a:pt x="264" y="216"/>
                  </a:lnTo>
                  <a:lnTo>
                    <a:pt x="260" y="223"/>
                  </a:lnTo>
                  <a:lnTo>
                    <a:pt x="271" y="238"/>
                  </a:lnTo>
                  <a:lnTo>
                    <a:pt x="276" y="237"/>
                  </a:lnTo>
                  <a:lnTo>
                    <a:pt x="279" y="250"/>
                  </a:lnTo>
                  <a:lnTo>
                    <a:pt x="284" y="257"/>
                  </a:lnTo>
                  <a:lnTo>
                    <a:pt x="296" y="255"/>
                  </a:lnTo>
                  <a:lnTo>
                    <a:pt x="290" y="264"/>
                  </a:lnTo>
                  <a:lnTo>
                    <a:pt x="273" y="262"/>
                  </a:lnTo>
                  <a:lnTo>
                    <a:pt x="264" y="259"/>
                  </a:lnTo>
                  <a:lnTo>
                    <a:pt x="254" y="241"/>
                  </a:lnTo>
                  <a:lnTo>
                    <a:pt x="242" y="240"/>
                  </a:lnTo>
                  <a:lnTo>
                    <a:pt x="237" y="232"/>
                  </a:lnTo>
                  <a:lnTo>
                    <a:pt x="232" y="234"/>
                  </a:lnTo>
                  <a:lnTo>
                    <a:pt x="225" y="246"/>
                  </a:lnTo>
                  <a:lnTo>
                    <a:pt x="228" y="259"/>
                  </a:lnTo>
                  <a:lnTo>
                    <a:pt x="238" y="264"/>
                  </a:lnTo>
                  <a:lnTo>
                    <a:pt x="254" y="281"/>
                  </a:lnTo>
                  <a:lnTo>
                    <a:pt x="304" y="287"/>
                  </a:lnTo>
                  <a:lnTo>
                    <a:pt x="324" y="297"/>
                  </a:lnTo>
                  <a:lnTo>
                    <a:pt x="350" y="297"/>
                  </a:lnTo>
                  <a:lnTo>
                    <a:pt x="354" y="294"/>
                  </a:lnTo>
                  <a:lnTo>
                    <a:pt x="355" y="289"/>
                  </a:lnTo>
                  <a:lnTo>
                    <a:pt x="360" y="288"/>
                  </a:lnTo>
                  <a:lnTo>
                    <a:pt x="373" y="271"/>
                  </a:lnTo>
                  <a:lnTo>
                    <a:pt x="380" y="269"/>
                  </a:lnTo>
                  <a:lnTo>
                    <a:pt x="380" y="272"/>
                  </a:lnTo>
                  <a:lnTo>
                    <a:pt x="373" y="286"/>
                  </a:lnTo>
                  <a:lnTo>
                    <a:pt x="371" y="299"/>
                  </a:lnTo>
                  <a:lnTo>
                    <a:pt x="373" y="303"/>
                  </a:lnTo>
                  <a:lnTo>
                    <a:pt x="367" y="311"/>
                  </a:lnTo>
                  <a:lnTo>
                    <a:pt x="364" y="310"/>
                  </a:lnTo>
                  <a:lnTo>
                    <a:pt x="362" y="316"/>
                  </a:lnTo>
                  <a:lnTo>
                    <a:pt x="358" y="317"/>
                  </a:lnTo>
                  <a:lnTo>
                    <a:pt x="350" y="308"/>
                  </a:lnTo>
                  <a:lnTo>
                    <a:pt x="342" y="313"/>
                  </a:lnTo>
                  <a:lnTo>
                    <a:pt x="305" y="308"/>
                  </a:lnTo>
                  <a:lnTo>
                    <a:pt x="298" y="314"/>
                  </a:lnTo>
                  <a:lnTo>
                    <a:pt x="302" y="322"/>
                  </a:lnTo>
                  <a:lnTo>
                    <a:pt x="312" y="330"/>
                  </a:lnTo>
                  <a:lnTo>
                    <a:pt x="321" y="332"/>
                  </a:lnTo>
                  <a:lnTo>
                    <a:pt x="325" y="339"/>
                  </a:lnTo>
                  <a:lnTo>
                    <a:pt x="348" y="339"/>
                  </a:lnTo>
                  <a:lnTo>
                    <a:pt x="345" y="346"/>
                  </a:lnTo>
                  <a:lnTo>
                    <a:pt x="333" y="345"/>
                  </a:lnTo>
                  <a:lnTo>
                    <a:pt x="345" y="370"/>
                  </a:lnTo>
                  <a:lnTo>
                    <a:pt x="343" y="376"/>
                  </a:lnTo>
                  <a:lnTo>
                    <a:pt x="327" y="367"/>
                  </a:lnTo>
                  <a:lnTo>
                    <a:pt x="325" y="359"/>
                  </a:lnTo>
                  <a:lnTo>
                    <a:pt x="315" y="344"/>
                  </a:lnTo>
                  <a:lnTo>
                    <a:pt x="306" y="343"/>
                  </a:lnTo>
                  <a:lnTo>
                    <a:pt x="269" y="303"/>
                  </a:lnTo>
                  <a:lnTo>
                    <a:pt x="232" y="297"/>
                  </a:lnTo>
                  <a:lnTo>
                    <a:pt x="209" y="286"/>
                  </a:lnTo>
                  <a:lnTo>
                    <a:pt x="201" y="287"/>
                  </a:lnTo>
                  <a:lnTo>
                    <a:pt x="200" y="294"/>
                  </a:lnTo>
                  <a:lnTo>
                    <a:pt x="193" y="305"/>
                  </a:lnTo>
                  <a:lnTo>
                    <a:pt x="135" y="315"/>
                  </a:lnTo>
                  <a:lnTo>
                    <a:pt x="131" y="320"/>
                  </a:lnTo>
                  <a:lnTo>
                    <a:pt x="117" y="366"/>
                  </a:lnTo>
                  <a:lnTo>
                    <a:pt x="127" y="369"/>
                  </a:lnTo>
                  <a:lnTo>
                    <a:pt x="123" y="375"/>
                  </a:lnTo>
                  <a:lnTo>
                    <a:pt x="108" y="380"/>
                  </a:lnTo>
                  <a:lnTo>
                    <a:pt x="101" y="388"/>
                  </a:lnTo>
                  <a:lnTo>
                    <a:pt x="94" y="408"/>
                  </a:lnTo>
                  <a:lnTo>
                    <a:pt x="99" y="419"/>
                  </a:lnTo>
                  <a:lnTo>
                    <a:pt x="99" y="432"/>
                  </a:lnTo>
                  <a:lnTo>
                    <a:pt x="101" y="436"/>
                  </a:lnTo>
                  <a:lnTo>
                    <a:pt x="100" y="455"/>
                  </a:lnTo>
                  <a:lnTo>
                    <a:pt x="108" y="451"/>
                  </a:lnTo>
                  <a:lnTo>
                    <a:pt x="120" y="456"/>
                  </a:lnTo>
                  <a:lnTo>
                    <a:pt x="109" y="459"/>
                  </a:lnTo>
                  <a:lnTo>
                    <a:pt x="102" y="466"/>
                  </a:lnTo>
                  <a:lnTo>
                    <a:pt x="100" y="472"/>
                  </a:lnTo>
                  <a:lnTo>
                    <a:pt x="101" y="474"/>
                  </a:lnTo>
                  <a:lnTo>
                    <a:pt x="123" y="479"/>
                  </a:lnTo>
                  <a:lnTo>
                    <a:pt x="146" y="469"/>
                  </a:lnTo>
                  <a:lnTo>
                    <a:pt x="151" y="452"/>
                  </a:lnTo>
                  <a:lnTo>
                    <a:pt x="158" y="454"/>
                  </a:lnTo>
                  <a:lnTo>
                    <a:pt x="162" y="450"/>
                  </a:lnTo>
                  <a:lnTo>
                    <a:pt x="165" y="430"/>
                  </a:lnTo>
                  <a:lnTo>
                    <a:pt x="176" y="417"/>
                  </a:lnTo>
                  <a:lnTo>
                    <a:pt x="171" y="443"/>
                  </a:lnTo>
                  <a:lnTo>
                    <a:pt x="160" y="465"/>
                  </a:lnTo>
                  <a:lnTo>
                    <a:pt x="161" y="469"/>
                  </a:lnTo>
                  <a:lnTo>
                    <a:pt x="161" y="476"/>
                  </a:lnTo>
                  <a:lnTo>
                    <a:pt x="162" y="482"/>
                  </a:lnTo>
                  <a:lnTo>
                    <a:pt x="168" y="486"/>
                  </a:lnTo>
                  <a:lnTo>
                    <a:pt x="190" y="475"/>
                  </a:lnTo>
                  <a:lnTo>
                    <a:pt x="194" y="479"/>
                  </a:lnTo>
                  <a:lnTo>
                    <a:pt x="201" y="473"/>
                  </a:lnTo>
                  <a:lnTo>
                    <a:pt x="234" y="365"/>
                  </a:lnTo>
                  <a:lnTo>
                    <a:pt x="225" y="415"/>
                  </a:lnTo>
                  <a:lnTo>
                    <a:pt x="227" y="421"/>
                  </a:lnTo>
                  <a:lnTo>
                    <a:pt x="232" y="422"/>
                  </a:lnTo>
                  <a:lnTo>
                    <a:pt x="237" y="418"/>
                  </a:lnTo>
                  <a:lnTo>
                    <a:pt x="236" y="425"/>
                  </a:lnTo>
                  <a:lnTo>
                    <a:pt x="225" y="434"/>
                  </a:lnTo>
                  <a:lnTo>
                    <a:pt x="223" y="441"/>
                  </a:lnTo>
                  <a:lnTo>
                    <a:pt x="223" y="456"/>
                  </a:lnTo>
                  <a:lnTo>
                    <a:pt x="224" y="461"/>
                  </a:lnTo>
                  <a:lnTo>
                    <a:pt x="238" y="455"/>
                  </a:lnTo>
                  <a:lnTo>
                    <a:pt x="253" y="461"/>
                  </a:lnTo>
                  <a:lnTo>
                    <a:pt x="255" y="466"/>
                  </a:lnTo>
                  <a:lnTo>
                    <a:pt x="261" y="463"/>
                  </a:lnTo>
                  <a:lnTo>
                    <a:pt x="260" y="469"/>
                  </a:lnTo>
                  <a:lnTo>
                    <a:pt x="256" y="474"/>
                  </a:lnTo>
                  <a:lnTo>
                    <a:pt x="237" y="466"/>
                  </a:lnTo>
                  <a:lnTo>
                    <a:pt x="217" y="469"/>
                  </a:lnTo>
                  <a:lnTo>
                    <a:pt x="211" y="478"/>
                  </a:lnTo>
                  <a:lnTo>
                    <a:pt x="211" y="482"/>
                  </a:lnTo>
                  <a:lnTo>
                    <a:pt x="209" y="490"/>
                  </a:lnTo>
                  <a:lnTo>
                    <a:pt x="221" y="496"/>
                  </a:lnTo>
                  <a:lnTo>
                    <a:pt x="213" y="500"/>
                  </a:lnTo>
                  <a:lnTo>
                    <a:pt x="200" y="496"/>
                  </a:lnTo>
                  <a:lnTo>
                    <a:pt x="194" y="499"/>
                  </a:lnTo>
                  <a:lnTo>
                    <a:pt x="179" y="518"/>
                  </a:lnTo>
                  <a:lnTo>
                    <a:pt x="180" y="521"/>
                  </a:lnTo>
                  <a:lnTo>
                    <a:pt x="184" y="523"/>
                  </a:lnTo>
                  <a:lnTo>
                    <a:pt x="188" y="531"/>
                  </a:lnTo>
                  <a:lnTo>
                    <a:pt x="198" y="523"/>
                  </a:lnTo>
                  <a:lnTo>
                    <a:pt x="218" y="522"/>
                  </a:lnTo>
                  <a:lnTo>
                    <a:pt x="223" y="517"/>
                  </a:lnTo>
                  <a:lnTo>
                    <a:pt x="227" y="520"/>
                  </a:lnTo>
                  <a:lnTo>
                    <a:pt x="227" y="523"/>
                  </a:lnTo>
                  <a:lnTo>
                    <a:pt x="223" y="524"/>
                  </a:lnTo>
                  <a:lnTo>
                    <a:pt x="215" y="533"/>
                  </a:lnTo>
                  <a:lnTo>
                    <a:pt x="216" y="529"/>
                  </a:lnTo>
                  <a:lnTo>
                    <a:pt x="213" y="528"/>
                  </a:lnTo>
                  <a:lnTo>
                    <a:pt x="198" y="532"/>
                  </a:lnTo>
                  <a:lnTo>
                    <a:pt x="196" y="534"/>
                  </a:lnTo>
                  <a:lnTo>
                    <a:pt x="196" y="542"/>
                  </a:lnTo>
                  <a:lnTo>
                    <a:pt x="211" y="538"/>
                  </a:lnTo>
                  <a:lnTo>
                    <a:pt x="205" y="549"/>
                  </a:lnTo>
                  <a:lnTo>
                    <a:pt x="202" y="559"/>
                  </a:lnTo>
                  <a:lnTo>
                    <a:pt x="204" y="575"/>
                  </a:lnTo>
                  <a:lnTo>
                    <a:pt x="219" y="586"/>
                  </a:lnTo>
                  <a:lnTo>
                    <a:pt x="228" y="570"/>
                  </a:lnTo>
                  <a:lnTo>
                    <a:pt x="229" y="559"/>
                  </a:lnTo>
                  <a:lnTo>
                    <a:pt x="232" y="555"/>
                  </a:lnTo>
                  <a:lnTo>
                    <a:pt x="233" y="567"/>
                  </a:lnTo>
                  <a:lnTo>
                    <a:pt x="223" y="590"/>
                  </a:lnTo>
                  <a:lnTo>
                    <a:pt x="225" y="603"/>
                  </a:lnTo>
                  <a:lnTo>
                    <a:pt x="239" y="605"/>
                  </a:lnTo>
                  <a:lnTo>
                    <a:pt x="252" y="602"/>
                  </a:lnTo>
                  <a:lnTo>
                    <a:pt x="271" y="608"/>
                  </a:lnTo>
                  <a:lnTo>
                    <a:pt x="286" y="599"/>
                  </a:lnTo>
                  <a:lnTo>
                    <a:pt x="295" y="588"/>
                  </a:lnTo>
                  <a:lnTo>
                    <a:pt x="308" y="549"/>
                  </a:lnTo>
                  <a:lnTo>
                    <a:pt x="315" y="539"/>
                  </a:lnTo>
                  <a:lnTo>
                    <a:pt x="321" y="516"/>
                  </a:lnTo>
                  <a:lnTo>
                    <a:pt x="321" y="505"/>
                  </a:lnTo>
                  <a:lnTo>
                    <a:pt x="324" y="497"/>
                  </a:lnTo>
                  <a:lnTo>
                    <a:pt x="330" y="490"/>
                  </a:lnTo>
                  <a:lnTo>
                    <a:pt x="340" y="492"/>
                  </a:lnTo>
                  <a:lnTo>
                    <a:pt x="329" y="504"/>
                  </a:lnTo>
                  <a:lnTo>
                    <a:pt x="330" y="518"/>
                  </a:lnTo>
                  <a:lnTo>
                    <a:pt x="293" y="598"/>
                  </a:lnTo>
                  <a:lnTo>
                    <a:pt x="293" y="603"/>
                  </a:lnTo>
                  <a:lnTo>
                    <a:pt x="278" y="617"/>
                  </a:lnTo>
                  <a:lnTo>
                    <a:pt x="278" y="623"/>
                  </a:lnTo>
                  <a:lnTo>
                    <a:pt x="279" y="627"/>
                  </a:lnTo>
                  <a:lnTo>
                    <a:pt x="288" y="629"/>
                  </a:lnTo>
                  <a:lnTo>
                    <a:pt x="288" y="634"/>
                  </a:lnTo>
                  <a:lnTo>
                    <a:pt x="282" y="637"/>
                  </a:lnTo>
                  <a:lnTo>
                    <a:pt x="269" y="632"/>
                  </a:lnTo>
                  <a:lnTo>
                    <a:pt x="263" y="626"/>
                  </a:lnTo>
                  <a:lnTo>
                    <a:pt x="239" y="630"/>
                  </a:lnTo>
                  <a:lnTo>
                    <a:pt x="244" y="641"/>
                  </a:lnTo>
                  <a:lnTo>
                    <a:pt x="245" y="644"/>
                  </a:lnTo>
                  <a:lnTo>
                    <a:pt x="244" y="650"/>
                  </a:lnTo>
                  <a:lnTo>
                    <a:pt x="238" y="651"/>
                  </a:lnTo>
                  <a:lnTo>
                    <a:pt x="220" y="634"/>
                  </a:lnTo>
                  <a:lnTo>
                    <a:pt x="201" y="632"/>
                  </a:lnTo>
                  <a:lnTo>
                    <a:pt x="185" y="622"/>
                  </a:lnTo>
                  <a:lnTo>
                    <a:pt x="182" y="623"/>
                  </a:lnTo>
                  <a:lnTo>
                    <a:pt x="183" y="615"/>
                  </a:lnTo>
                  <a:lnTo>
                    <a:pt x="168" y="571"/>
                  </a:lnTo>
                  <a:lnTo>
                    <a:pt x="162" y="563"/>
                  </a:lnTo>
                  <a:lnTo>
                    <a:pt x="161" y="555"/>
                  </a:lnTo>
                  <a:lnTo>
                    <a:pt x="146" y="534"/>
                  </a:lnTo>
                  <a:lnTo>
                    <a:pt x="103" y="525"/>
                  </a:lnTo>
                  <a:lnTo>
                    <a:pt x="77" y="540"/>
                  </a:lnTo>
                  <a:lnTo>
                    <a:pt x="70" y="538"/>
                  </a:lnTo>
                  <a:lnTo>
                    <a:pt x="65" y="546"/>
                  </a:lnTo>
                  <a:lnTo>
                    <a:pt x="60" y="546"/>
                  </a:lnTo>
                  <a:lnTo>
                    <a:pt x="61" y="557"/>
                  </a:lnTo>
                  <a:lnTo>
                    <a:pt x="60" y="559"/>
                  </a:lnTo>
                  <a:lnTo>
                    <a:pt x="62" y="563"/>
                  </a:lnTo>
                  <a:lnTo>
                    <a:pt x="61" y="584"/>
                  </a:lnTo>
                  <a:lnTo>
                    <a:pt x="76" y="595"/>
                  </a:lnTo>
                  <a:lnTo>
                    <a:pt x="77" y="600"/>
                  </a:lnTo>
                  <a:lnTo>
                    <a:pt x="86" y="615"/>
                  </a:lnTo>
                  <a:lnTo>
                    <a:pt x="84" y="631"/>
                  </a:lnTo>
                  <a:lnTo>
                    <a:pt x="88" y="644"/>
                  </a:lnTo>
                  <a:lnTo>
                    <a:pt x="103" y="650"/>
                  </a:lnTo>
                  <a:lnTo>
                    <a:pt x="113" y="642"/>
                  </a:lnTo>
                  <a:lnTo>
                    <a:pt x="123" y="642"/>
                  </a:lnTo>
                  <a:lnTo>
                    <a:pt x="125" y="647"/>
                  </a:lnTo>
                  <a:lnTo>
                    <a:pt x="109" y="660"/>
                  </a:lnTo>
                  <a:lnTo>
                    <a:pt x="110" y="662"/>
                  </a:lnTo>
                  <a:lnTo>
                    <a:pt x="120" y="663"/>
                  </a:lnTo>
                  <a:lnTo>
                    <a:pt x="119" y="667"/>
                  </a:lnTo>
                  <a:lnTo>
                    <a:pt x="111" y="672"/>
                  </a:lnTo>
                  <a:lnTo>
                    <a:pt x="111" y="678"/>
                  </a:lnTo>
                  <a:lnTo>
                    <a:pt x="112" y="681"/>
                  </a:lnTo>
                  <a:lnTo>
                    <a:pt x="116" y="678"/>
                  </a:lnTo>
                  <a:lnTo>
                    <a:pt x="131" y="683"/>
                  </a:lnTo>
                  <a:lnTo>
                    <a:pt x="127" y="687"/>
                  </a:lnTo>
                  <a:lnTo>
                    <a:pt x="127" y="694"/>
                  </a:lnTo>
                  <a:lnTo>
                    <a:pt x="117" y="688"/>
                  </a:lnTo>
                  <a:lnTo>
                    <a:pt x="116" y="683"/>
                  </a:lnTo>
                  <a:lnTo>
                    <a:pt x="101" y="686"/>
                  </a:lnTo>
                  <a:lnTo>
                    <a:pt x="98" y="694"/>
                  </a:lnTo>
                  <a:lnTo>
                    <a:pt x="101" y="700"/>
                  </a:lnTo>
                  <a:lnTo>
                    <a:pt x="90" y="701"/>
                  </a:lnTo>
                  <a:lnTo>
                    <a:pt x="90" y="696"/>
                  </a:lnTo>
                  <a:lnTo>
                    <a:pt x="87" y="696"/>
                  </a:lnTo>
                  <a:lnTo>
                    <a:pt x="79" y="703"/>
                  </a:lnTo>
                  <a:lnTo>
                    <a:pt x="74" y="698"/>
                  </a:lnTo>
                  <a:lnTo>
                    <a:pt x="63" y="696"/>
                  </a:lnTo>
                  <a:lnTo>
                    <a:pt x="59" y="698"/>
                  </a:lnTo>
                  <a:lnTo>
                    <a:pt x="58" y="709"/>
                  </a:lnTo>
                  <a:lnTo>
                    <a:pt x="49" y="712"/>
                  </a:lnTo>
                  <a:lnTo>
                    <a:pt x="43" y="717"/>
                  </a:lnTo>
                  <a:lnTo>
                    <a:pt x="39" y="726"/>
                  </a:lnTo>
                  <a:lnTo>
                    <a:pt x="9" y="749"/>
                  </a:lnTo>
                  <a:lnTo>
                    <a:pt x="4" y="766"/>
                  </a:lnTo>
                  <a:lnTo>
                    <a:pt x="5" y="789"/>
                  </a:lnTo>
                  <a:lnTo>
                    <a:pt x="0" y="808"/>
                  </a:lnTo>
                  <a:lnTo>
                    <a:pt x="16" y="836"/>
                  </a:lnTo>
                  <a:lnTo>
                    <a:pt x="23" y="838"/>
                  </a:lnTo>
                  <a:lnTo>
                    <a:pt x="33" y="823"/>
                  </a:lnTo>
                  <a:lnTo>
                    <a:pt x="35" y="808"/>
                  </a:lnTo>
                  <a:lnTo>
                    <a:pt x="40" y="834"/>
                  </a:lnTo>
                  <a:lnTo>
                    <a:pt x="46" y="813"/>
                  </a:lnTo>
                  <a:lnTo>
                    <a:pt x="40" y="771"/>
                  </a:lnTo>
                  <a:lnTo>
                    <a:pt x="45" y="761"/>
                  </a:lnTo>
                  <a:lnTo>
                    <a:pt x="51" y="839"/>
                  </a:lnTo>
                  <a:lnTo>
                    <a:pt x="67" y="841"/>
                  </a:lnTo>
                  <a:lnTo>
                    <a:pt x="71" y="851"/>
                  </a:lnTo>
                  <a:lnTo>
                    <a:pt x="85" y="845"/>
                  </a:lnTo>
                  <a:lnTo>
                    <a:pt x="90" y="831"/>
                  </a:lnTo>
                  <a:lnTo>
                    <a:pt x="88" y="811"/>
                  </a:lnTo>
                  <a:lnTo>
                    <a:pt x="94" y="828"/>
                  </a:lnTo>
                  <a:lnTo>
                    <a:pt x="106" y="838"/>
                  </a:lnTo>
                  <a:lnTo>
                    <a:pt x="111" y="846"/>
                  </a:lnTo>
                  <a:lnTo>
                    <a:pt x="122" y="850"/>
                  </a:lnTo>
                  <a:lnTo>
                    <a:pt x="127" y="833"/>
                  </a:lnTo>
                  <a:lnTo>
                    <a:pt x="136" y="823"/>
                  </a:lnTo>
                  <a:lnTo>
                    <a:pt x="136" y="802"/>
                  </a:lnTo>
                  <a:lnTo>
                    <a:pt x="140" y="811"/>
                  </a:lnTo>
                  <a:lnTo>
                    <a:pt x="141" y="825"/>
                  </a:lnTo>
                  <a:lnTo>
                    <a:pt x="140" y="828"/>
                  </a:lnTo>
                  <a:lnTo>
                    <a:pt x="172" y="861"/>
                  </a:lnTo>
                  <a:lnTo>
                    <a:pt x="193" y="863"/>
                  </a:lnTo>
                  <a:lnTo>
                    <a:pt x="196" y="872"/>
                  </a:lnTo>
                  <a:lnTo>
                    <a:pt x="236" y="866"/>
                  </a:lnTo>
                  <a:lnTo>
                    <a:pt x="209" y="828"/>
                  </a:lnTo>
                  <a:lnTo>
                    <a:pt x="207" y="810"/>
                  </a:lnTo>
                  <a:lnTo>
                    <a:pt x="220" y="836"/>
                  </a:lnTo>
                  <a:lnTo>
                    <a:pt x="232" y="836"/>
                  </a:lnTo>
                  <a:lnTo>
                    <a:pt x="246" y="822"/>
                  </a:lnTo>
                  <a:lnTo>
                    <a:pt x="246" y="794"/>
                  </a:lnTo>
                  <a:lnTo>
                    <a:pt x="266" y="828"/>
                  </a:lnTo>
                  <a:lnTo>
                    <a:pt x="284" y="839"/>
                  </a:lnTo>
                  <a:lnTo>
                    <a:pt x="295" y="832"/>
                  </a:lnTo>
                  <a:lnTo>
                    <a:pt x="296" y="809"/>
                  </a:lnTo>
                  <a:lnTo>
                    <a:pt x="286" y="770"/>
                  </a:lnTo>
                  <a:lnTo>
                    <a:pt x="307" y="837"/>
                  </a:lnTo>
                  <a:lnTo>
                    <a:pt x="320" y="846"/>
                  </a:lnTo>
                  <a:lnTo>
                    <a:pt x="343" y="841"/>
                  </a:lnTo>
                  <a:lnTo>
                    <a:pt x="349" y="819"/>
                  </a:lnTo>
                  <a:lnTo>
                    <a:pt x="331" y="784"/>
                  </a:lnTo>
                  <a:lnTo>
                    <a:pt x="339" y="792"/>
                  </a:lnTo>
                  <a:lnTo>
                    <a:pt x="354" y="794"/>
                  </a:lnTo>
                  <a:lnTo>
                    <a:pt x="355" y="816"/>
                  </a:lnTo>
                  <a:lnTo>
                    <a:pt x="360" y="825"/>
                  </a:lnTo>
                  <a:lnTo>
                    <a:pt x="378" y="829"/>
                  </a:lnTo>
                  <a:lnTo>
                    <a:pt x="392" y="823"/>
                  </a:lnTo>
                  <a:lnTo>
                    <a:pt x="400" y="824"/>
                  </a:lnTo>
                  <a:lnTo>
                    <a:pt x="408" y="836"/>
                  </a:lnTo>
                  <a:lnTo>
                    <a:pt x="408" y="850"/>
                  </a:lnTo>
                  <a:lnTo>
                    <a:pt x="403" y="870"/>
                  </a:lnTo>
                  <a:lnTo>
                    <a:pt x="398" y="878"/>
                  </a:lnTo>
                  <a:lnTo>
                    <a:pt x="403" y="890"/>
                  </a:lnTo>
                  <a:lnTo>
                    <a:pt x="465" y="863"/>
                  </a:lnTo>
                  <a:lnTo>
                    <a:pt x="499" y="810"/>
                  </a:lnTo>
                  <a:lnTo>
                    <a:pt x="504" y="836"/>
                  </a:lnTo>
                  <a:lnTo>
                    <a:pt x="523" y="822"/>
                  </a:lnTo>
                  <a:lnTo>
                    <a:pt x="526" y="808"/>
                  </a:lnTo>
                  <a:lnTo>
                    <a:pt x="543" y="802"/>
                  </a:lnTo>
                  <a:lnTo>
                    <a:pt x="544" y="741"/>
                  </a:lnTo>
                  <a:lnTo>
                    <a:pt x="537" y="725"/>
                  </a:lnTo>
                  <a:lnTo>
                    <a:pt x="521" y="730"/>
                  </a:lnTo>
                  <a:lnTo>
                    <a:pt x="504" y="755"/>
                  </a:lnTo>
                  <a:lnTo>
                    <a:pt x="495" y="753"/>
                  </a:lnTo>
                  <a:lnTo>
                    <a:pt x="496" y="739"/>
                  </a:lnTo>
                  <a:lnTo>
                    <a:pt x="478" y="730"/>
                  </a:lnTo>
                  <a:lnTo>
                    <a:pt x="480" y="723"/>
                  </a:lnTo>
                  <a:lnTo>
                    <a:pt x="496" y="712"/>
                  </a:lnTo>
                  <a:lnTo>
                    <a:pt x="499" y="701"/>
                  </a:lnTo>
                  <a:lnTo>
                    <a:pt x="490" y="680"/>
                  </a:lnTo>
                  <a:lnTo>
                    <a:pt x="478" y="678"/>
                  </a:lnTo>
                  <a:lnTo>
                    <a:pt x="463" y="678"/>
                  </a:lnTo>
                  <a:lnTo>
                    <a:pt x="439" y="704"/>
                  </a:lnTo>
                  <a:lnTo>
                    <a:pt x="435" y="704"/>
                  </a:lnTo>
                  <a:lnTo>
                    <a:pt x="446" y="688"/>
                  </a:lnTo>
                  <a:lnTo>
                    <a:pt x="445" y="678"/>
                  </a:lnTo>
                  <a:lnTo>
                    <a:pt x="407" y="670"/>
                  </a:lnTo>
                  <a:lnTo>
                    <a:pt x="389" y="675"/>
                  </a:lnTo>
                  <a:lnTo>
                    <a:pt x="366" y="703"/>
                  </a:lnTo>
                  <a:lnTo>
                    <a:pt x="361" y="676"/>
                  </a:lnTo>
                  <a:lnTo>
                    <a:pt x="356" y="667"/>
                  </a:lnTo>
                  <a:lnTo>
                    <a:pt x="368" y="668"/>
                  </a:lnTo>
                  <a:lnTo>
                    <a:pt x="394" y="659"/>
                  </a:lnTo>
                  <a:lnTo>
                    <a:pt x="394" y="653"/>
                  </a:lnTo>
                  <a:lnTo>
                    <a:pt x="379" y="643"/>
                  </a:lnTo>
                  <a:lnTo>
                    <a:pt x="376" y="629"/>
                  </a:lnTo>
                  <a:lnTo>
                    <a:pt x="377" y="621"/>
                  </a:lnTo>
                  <a:lnTo>
                    <a:pt x="401" y="648"/>
                  </a:lnTo>
                  <a:lnTo>
                    <a:pt x="428" y="664"/>
                  </a:lnTo>
                  <a:lnTo>
                    <a:pt x="497" y="662"/>
                  </a:lnTo>
                  <a:lnTo>
                    <a:pt x="503" y="651"/>
                  </a:lnTo>
                  <a:lnTo>
                    <a:pt x="509" y="653"/>
                  </a:lnTo>
                  <a:lnTo>
                    <a:pt x="508" y="660"/>
                  </a:lnTo>
                  <a:lnTo>
                    <a:pt x="508" y="661"/>
                  </a:lnTo>
                  <a:lnTo>
                    <a:pt x="534" y="647"/>
                  </a:lnTo>
                  <a:lnTo>
                    <a:pt x="545" y="623"/>
                  </a:lnTo>
                  <a:lnTo>
                    <a:pt x="548" y="609"/>
                  </a:lnTo>
                  <a:lnTo>
                    <a:pt x="547" y="603"/>
                  </a:lnTo>
                  <a:lnTo>
                    <a:pt x="560" y="596"/>
                  </a:lnTo>
                  <a:lnTo>
                    <a:pt x="561" y="590"/>
                  </a:lnTo>
                  <a:lnTo>
                    <a:pt x="544" y="574"/>
                  </a:lnTo>
                  <a:lnTo>
                    <a:pt x="544" y="566"/>
                  </a:lnTo>
                  <a:lnTo>
                    <a:pt x="547" y="558"/>
                  </a:lnTo>
                  <a:lnTo>
                    <a:pt x="541" y="543"/>
                  </a:lnTo>
                  <a:lnTo>
                    <a:pt x="535" y="539"/>
                  </a:lnTo>
                  <a:lnTo>
                    <a:pt x="536" y="538"/>
                  </a:lnTo>
                  <a:lnTo>
                    <a:pt x="536" y="527"/>
                  </a:lnTo>
                  <a:lnTo>
                    <a:pt x="534" y="519"/>
                  </a:lnTo>
                  <a:lnTo>
                    <a:pt x="534" y="512"/>
                  </a:lnTo>
                  <a:lnTo>
                    <a:pt x="544" y="519"/>
                  </a:lnTo>
                  <a:lnTo>
                    <a:pt x="584" y="520"/>
                  </a:lnTo>
                  <a:lnTo>
                    <a:pt x="590" y="527"/>
                  </a:lnTo>
                  <a:lnTo>
                    <a:pt x="607" y="521"/>
                  </a:lnTo>
                  <a:lnTo>
                    <a:pt x="625" y="501"/>
                  </a:lnTo>
                  <a:lnTo>
                    <a:pt x="638" y="507"/>
                  </a:lnTo>
                  <a:lnTo>
                    <a:pt x="641" y="515"/>
                  </a:lnTo>
                  <a:lnTo>
                    <a:pt x="654" y="493"/>
                  </a:lnTo>
                  <a:lnTo>
                    <a:pt x="653" y="490"/>
                  </a:lnTo>
                  <a:lnTo>
                    <a:pt x="659" y="478"/>
                  </a:lnTo>
                  <a:lnTo>
                    <a:pt x="593" y="461"/>
                  </a:lnTo>
                  <a:lnTo>
                    <a:pt x="608" y="449"/>
                  </a:lnTo>
                  <a:lnTo>
                    <a:pt x="626" y="450"/>
                  </a:lnTo>
                  <a:lnTo>
                    <a:pt x="656" y="463"/>
                  </a:lnTo>
                  <a:lnTo>
                    <a:pt x="667" y="439"/>
                  </a:lnTo>
                  <a:lnTo>
                    <a:pt x="683" y="431"/>
                  </a:lnTo>
                  <a:lnTo>
                    <a:pt x="684" y="423"/>
                  </a:lnTo>
                  <a:lnTo>
                    <a:pt x="677" y="410"/>
                  </a:lnTo>
                  <a:lnTo>
                    <a:pt x="666" y="402"/>
                  </a:lnTo>
                  <a:lnTo>
                    <a:pt x="645" y="398"/>
                  </a:lnTo>
                  <a:lnTo>
                    <a:pt x="635" y="390"/>
                  </a:lnTo>
                  <a:lnTo>
                    <a:pt x="623" y="386"/>
                  </a:lnTo>
                  <a:lnTo>
                    <a:pt x="630" y="382"/>
                  </a:lnTo>
                  <a:lnTo>
                    <a:pt x="676" y="381"/>
                  </a:lnTo>
                  <a:lnTo>
                    <a:pt x="686" y="378"/>
                  </a:lnTo>
                  <a:lnTo>
                    <a:pt x="691" y="369"/>
                  </a:lnTo>
                  <a:lnTo>
                    <a:pt x="705" y="361"/>
                  </a:lnTo>
                  <a:lnTo>
                    <a:pt x="698" y="355"/>
                  </a:lnTo>
                  <a:lnTo>
                    <a:pt x="698" y="345"/>
                  </a:lnTo>
                  <a:lnTo>
                    <a:pt x="701" y="337"/>
                  </a:lnTo>
                  <a:lnTo>
                    <a:pt x="698" y="305"/>
                  </a:lnTo>
                  <a:lnTo>
                    <a:pt x="689" y="296"/>
                  </a:lnTo>
                  <a:lnTo>
                    <a:pt x="664" y="288"/>
                  </a:lnTo>
                  <a:lnTo>
                    <a:pt x="629" y="292"/>
                  </a:lnTo>
                  <a:lnTo>
                    <a:pt x="630" y="286"/>
                  </a:lnTo>
                  <a:lnTo>
                    <a:pt x="643" y="281"/>
                  </a:lnTo>
                  <a:lnTo>
                    <a:pt x="649" y="275"/>
                  </a:lnTo>
                  <a:lnTo>
                    <a:pt x="649" y="270"/>
                  </a:lnTo>
                  <a:lnTo>
                    <a:pt x="644" y="261"/>
                  </a:lnTo>
                  <a:lnTo>
                    <a:pt x="583" y="266"/>
                  </a:lnTo>
                  <a:lnTo>
                    <a:pt x="571" y="272"/>
                  </a:lnTo>
                  <a:lnTo>
                    <a:pt x="562" y="282"/>
                  </a:lnTo>
                  <a:lnTo>
                    <a:pt x="556" y="284"/>
                  </a:lnTo>
                  <a:lnTo>
                    <a:pt x="566" y="259"/>
                  </a:lnTo>
                  <a:lnTo>
                    <a:pt x="556" y="258"/>
                  </a:lnTo>
                  <a:lnTo>
                    <a:pt x="554" y="251"/>
                  </a:lnTo>
                  <a:lnTo>
                    <a:pt x="575" y="256"/>
                  </a:lnTo>
                  <a:lnTo>
                    <a:pt x="612" y="244"/>
                  </a:lnTo>
                  <a:lnTo>
                    <a:pt x="636" y="247"/>
                  </a:lnTo>
                  <a:lnTo>
                    <a:pt x="636" y="240"/>
                  </a:lnTo>
                  <a:lnTo>
                    <a:pt x="615" y="232"/>
                  </a:lnTo>
                  <a:lnTo>
                    <a:pt x="560" y="229"/>
                  </a:lnTo>
                  <a:lnTo>
                    <a:pt x="554" y="224"/>
                  </a:lnTo>
                  <a:lnTo>
                    <a:pt x="566" y="220"/>
                  </a:lnTo>
                  <a:lnTo>
                    <a:pt x="605" y="219"/>
                  </a:lnTo>
                  <a:lnTo>
                    <a:pt x="614" y="212"/>
                  </a:lnTo>
                  <a:lnTo>
                    <a:pt x="643" y="219"/>
                  </a:lnTo>
                  <a:lnTo>
                    <a:pt x="648" y="226"/>
                  </a:lnTo>
                  <a:lnTo>
                    <a:pt x="647" y="238"/>
                  </a:lnTo>
                  <a:lnTo>
                    <a:pt x="651" y="249"/>
                  </a:lnTo>
                  <a:lnTo>
                    <a:pt x="660" y="253"/>
                  </a:lnTo>
                  <a:lnTo>
                    <a:pt x="703" y="259"/>
                  </a:lnTo>
                  <a:lnTo>
                    <a:pt x="711" y="256"/>
                  </a:lnTo>
                  <a:lnTo>
                    <a:pt x="712" y="247"/>
                  </a:lnTo>
                  <a:lnTo>
                    <a:pt x="711" y="236"/>
                  </a:lnTo>
                  <a:lnTo>
                    <a:pt x="699" y="221"/>
                  </a:lnTo>
                  <a:lnTo>
                    <a:pt x="709" y="206"/>
                  </a:lnTo>
                  <a:lnTo>
                    <a:pt x="702" y="201"/>
                  </a:lnTo>
                  <a:lnTo>
                    <a:pt x="645" y="204"/>
                  </a:lnTo>
                  <a:lnTo>
                    <a:pt x="641" y="197"/>
                  </a:lnTo>
                  <a:lnTo>
                    <a:pt x="568" y="209"/>
                  </a:lnTo>
                  <a:lnTo>
                    <a:pt x="575" y="204"/>
                  </a:lnTo>
                  <a:lnTo>
                    <a:pt x="576" y="197"/>
                  </a:lnTo>
                  <a:lnTo>
                    <a:pt x="558" y="191"/>
                  </a:lnTo>
                  <a:lnTo>
                    <a:pt x="551" y="184"/>
                  </a:lnTo>
                  <a:lnTo>
                    <a:pt x="565" y="180"/>
                  </a:lnTo>
                  <a:lnTo>
                    <a:pt x="587" y="183"/>
                  </a:lnTo>
                  <a:lnTo>
                    <a:pt x="582" y="161"/>
                  </a:lnTo>
                  <a:lnTo>
                    <a:pt x="577" y="156"/>
                  </a:lnTo>
                  <a:lnTo>
                    <a:pt x="584" y="153"/>
                  </a:lnTo>
                  <a:lnTo>
                    <a:pt x="588" y="158"/>
                  </a:lnTo>
                  <a:lnTo>
                    <a:pt x="592" y="170"/>
                  </a:lnTo>
                  <a:lnTo>
                    <a:pt x="600" y="175"/>
                  </a:lnTo>
                  <a:lnTo>
                    <a:pt x="641" y="180"/>
                  </a:lnTo>
                  <a:lnTo>
                    <a:pt x="644" y="172"/>
                  </a:lnTo>
                  <a:lnTo>
                    <a:pt x="635" y="163"/>
                  </a:lnTo>
                  <a:lnTo>
                    <a:pt x="632" y="156"/>
                  </a:lnTo>
                  <a:lnTo>
                    <a:pt x="590" y="147"/>
                  </a:lnTo>
                  <a:lnTo>
                    <a:pt x="584" y="136"/>
                  </a:lnTo>
                  <a:lnTo>
                    <a:pt x="590" y="135"/>
                  </a:lnTo>
                  <a:lnTo>
                    <a:pt x="620" y="139"/>
                  </a:lnTo>
                  <a:lnTo>
                    <a:pt x="656" y="163"/>
                  </a:lnTo>
                  <a:lnTo>
                    <a:pt x="681" y="167"/>
                  </a:lnTo>
                  <a:lnTo>
                    <a:pt x="688" y="159"/>
                  </a:lnTo>
                  <a:lnTo>
                    <a:pt x="685" y="146"/>
                  </a:lnTo>
                  <a:lnTo>
                    <a:pt x="695" y="152"/>
                  </a:lnTo>
                  <a:lnTo>
                    <a:pt x="720" y="153"/>
                  </a:lnTo>
                  <a:lnTo>
                    <a:pt x="727" y="143"/>
                  </a:lnTo>
                  <a:lnTo>
                    <a:pt x="726" y="133"/>
                  </a:lnTo>
                  <a:lnTo>
                    <a:pt x="730" y="135"/>
                  </a:lnTo>
                  <a:lnTo>
                    <a:pt x="734" y="127"/>
                  </a:lnTo>
                  <a:lnTo>
                    <a:pt x="739" y="138"/>
                  </a:lnTo>
                  <a:lnTo>
                    <a:pt x="752" y="135"/>
                  </a:lnTo>
                  <a:lnTo>
                    <a:pt x="756" y="120"/>
                  </a:lnTo>
                  <a:lnTo>
                    <a:pt x="749" y="79"/>
                  </a:lnTo>
                  <a:lnTo>
                    <a:pt x="698" y="69"/>
                  </a:lnTo>
                  <a:lnTo>
                    <a:pt x="701" y="58"/>
                  </a:lnTo>
                  <a:lnTo>
                    <a:pt x="716" y="53"/>
                  </a:lnTo>
                  <a:lnTo>
                    <a:pt x="735" y="63"/>
                  </a:lnTo>
                  <a:lnTo>
                    <a:pt x="760" y="68"/>
                  </a:lnTo>
                  <a:lnTo>
                    <a:pt x="758" y="79"/>
                  </a:lnTo>
                  <a:lnTo>
                    <a:pt x="760" y="90"/>
                  </a:lnTo>
                  <a:lnTo>
                    <a:pt x="772" y="97"/>
                  </a:lnTo>
                  <a:lnTo>
                    <a:pt x="785" y="95"/>
                  </a:lnTo>
                  <a:lnTo>
                    <a:pt x="785" y="100"/>
                  </a:lnTo>
                  <a:lnTo>
                    <a:pt x="804" y="94"/>
                  </a:lnTo>
                  <a:lnTo>
                    <a:pt x="824" y="94"/>
                  </a:lnTo>
                  <a:lnTo>
                    <a:pt x="833" y="86"/>
                  </a:lnTo>
                  <a:lnTo>
                    <a:pt x="843" y="85"/>
                  </a:lnTo>
                  <a:lnTo>
                    <a:pt x="862" y="51"/>
                  </a:lnTo>
                  <a:lnTo>
                    <a:pt x="854" y="47"/>
                  </a:lnTo>
                  <a:lnTo>
                    <a:pt x="840" y="50"/>
                  </a:lnTo>
                  <a:lnTo>
                    <a:pt x="842" y="39"/>
                  </a:lnTo>
                  <a:lnTo>
                    <a:pt x="851" y="26"/>
                  </a:lnTo>
                  <a:lnTo>
                    <a:pt x="869" y="19"/>
                  </a:lnTo>
                  <a:lnTo>
                    <a:pt x="872" y="11"/>
                  </a:lnTo>
                  <a:lnTo>
                    <a:pt x="883" y="0"/>
                  </a:lnTo>
                  <a:lnTo>
                    <a:pt x="339" y="0"/>
                  </a:lnTo>
                  <a:lnTo>
                    <a:pt x="339" y="2"/>
                  </a:lnTo>
                  <a:lnTo>
                    <a:pt x="378" y="26"/>
                  </a:lnTo>
                  <a:lnTo>
                    <a:pt x="377" y="29"/>
                  </a:lnTo>
                  <a:lnTo>
                    <a:pt x="366" y="35"/>
                  </a:lnTo>
                  <a:lnTo>
                    <a:pt x="369" y="42"/>
                  </a:lnTo>
                  <a:lnTo>
                    <a:pt x="372" y="76"/>
                  </a:lnTo>
                  <a:lnTo>
                    <a:pt x="376" y="76"/>
                  </a:lnTo>
                  <a:lnTo>
                    <a:pt x="376" y="80"/>
                  </a:lnTo>
                  <a:lnTo>
                    <a:pt x="379" y="88"/>
                  </a:lnTo>
                  <a:lnTo>
                    <a:pt x="397" y="94"/>
                  </a:lnTo>
                  <a:lnTo>
                    <a:pt x="412" y="105"/>
                  </a:lnTo>
                  <a:lnTo>
                    <a:pt x="443" y="93"/>
                  </a:lnTo>
                  <a:lnTo>
                    <a:pt x="451" y="93"/>
                  </a:lnTo>
                  <a:lnTo>
                    <a:pt x="452" y="98"/>
                  </a:lnTo>
                  <a:lnTo>
                    <a:pt x="451" y="104"/>
                  </a:lnTo>
                  <a:lnTo>
                    <a:pt x="442" y="104"/>
                  </a:lnTo>
                  <a:lnTo>
                    <a:pt x="414" y="118"/>
                  </a:lnTo>
                  <a:lnTo>
                    <a:pt x="411" y="123"/>
                  </a:lnTo>
                  <a:lnTo>
                    <a:pt x="411" y="128"/>
                  </a:lnTo>
                  <a:lnTo>
                    <a:pt x="413" y="132"/>
                  </a:lnTo>
                  <a:lnTo>
                    <a:pt x="412" y="133"/>
                  </a:lnTo>
                  <a:lnTo>
                    <a:pt x="382" y="113"/>
                  </a:lnTo>
                  <a:lnTo>
                    <a:pt x="372" y="112"/>
                  </a:lnTo>
                  <a:lnTo>
                    <a:pt x="363" y="120"/>
                  </a:lnTo>
                  <a:lnTo>
                    <a:pt x="362" y="95"/>
                  </a:lnTo>
                  <a:lnTo>
                    <a:pt x="357" y="95"/>
                  </a:lnTo>
                  <a:lnTo>
                    <a:pt x="352" y="76"/>
                  </a:lnTo>
                  <a:lnTo>
                    <a:pt x="348" y="72"/>
                  </a:lnTo>
                  <a:lnTo>
                    <a:pt x="348" y="59"/>
                  </a:lnTo>
                  <a:lnTo>
                    <a:pt x="308" y="0"/>
                  </a:lnTo>
                  <a:lnTo>
                    <a:pt x="157" y="0"/>
                  </a:lnTo>
                  <a:lnTo>
                    <a:pt x="189" y="12"/>
                  </a:lnTo>
                  <a:lnTo>
                    <a:pt x="198" y="2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4" name="Freeform 1317"/>
            <p:cNvSpPr>
              <a:spLocks/>
            </p:cNvSpPr>
            <p:nvPr/>
          </p:nvSpPr>
          <p:spPr bwMode="auto">
            <a:xfrm>
              <a:off x="2520426" y="1087244"/>
              <a:ext cx="428074" cy="425353"/>
            </a:xfrm>
            <a:custGeom>
              <a:avLst/>
              <a:gdLst>
                <a:gd name="T0" fmla="*/ 0 w 883"/>
                <a:gd name="T1" fmla="*/ 0 h 890"/>
                <a:gd name="T2" fmla="*/ 0 w 883"/>
                <a:gd name="T3" fmla="*/ 0 h 890"/>
                <a:gd name="T4" fmla="*/ 0 w 883"/>
                <a:gd name="T5" fmla="*/ 0 h 890"/>
                <a:gd name="T6" fmla="*/ 0 w 883"/>
                <a:gd name="T7" fmla="*/ 0 h 890"/>
                <a:gd name="T8" fmla="*/ 1 w 883"/>
                <a:gd name="T9" fmla="*/ 0 h 890"/>
                <a:gd name="T10" fmla="*/ 0 w 883"/>
                <a:gd name="T11" fmla="*/ 0 h 890"/>
                <a:gd name="T12" fmla="*/ 0 w 883"/>
                <a:gd name="T13" fmla="*/ 0 h 890"/>
                <a:gd name="T14" fmla="*/ 0 w 883"/>
                <a:gd name="T15" fmla="*/ 0 h 890"/>
                <a:gd name="T16" fmla="*/ 0 w 883"/>
                <a:gd name="T17" fmla="*/ 1 h 890"/>
                <a:gd name="T18" fmla="*/ 0 w 883"/>
                <a:gd name="T19" fmla="*/ 1 h 890"/>
                <a:gd name="T20" fmla="*/ 0 w 883"/>
                <a:gd name="T21" fmla="*/ 1 h 890"/>
                <a:gd name="T22" fmla="*/ 0 w 883"/>
                <a:gd name="T23" fmla="*/ 1 h 890"/>
                <a:gd name="T24" fmla="*/ 0 w 883"/>
                <a:gd name="T25" fmla="*/ 1 h 890"/>
                <a:gd name="T26" fmla="*/ 0 w 883"/>
                <a:gd name="T27" fmla="*/ 1 h 890"/>
                <a:gd name="T28" fmla="*/ 0 w 883"/>
                <a:gd name="T29" fmla="*/ 1 h 890"/>
                <a:gd name="T30" fmla="*/ 0 w 883"/>
                <a:gd name="T31" fmla="*/ 1 h 890"/>
                <a:gd name="T32" fmla="*/ 0 w 883"/>
                <a:gd name="T33" fmla="*/ 1 h 890"/>
                <a:gd name="T34" fmla="*/ 0 w 883"/>
                <a:gd name="T35" fmla="*/ 1 h 890"/>
                <a:gd name="T36" fmla="*/ 0 w 883"/>
                <a:gd name="T37" fmla="*/ 1 h 890"/>
                <a:gd name="T38" fmla="*/ 0 w 883"/>
                <a:gd name="T39" fmla="*/ 1 h 890"/>
                <a:gd name="T40" fmla="*/ 0 w 883"/>
                <a:gd name="T41" fmla="*/ 1 h 890"/>
                <a:gd name="T42" fmla="*/ 0 w 883"/>
                <a:gd name="T43" fmla="*/ 1 h 890"/>
                <a:gd name="T44" fmla="*/ 0 w 883"/>
                <a:gd name="T45" fmla="*/ 1 h 890"/>
                <a:gd name="T46" fmla="*/ 0 w 883"/>
                <a:gd name="T47" fmla="*/ 1 h 890"/>
                <a:gd name="T48" fmla="*/ 0 w 883"/>
                <a:gd name="T49" fmla="*/ 1 h 890"/>
                <a:gd name="T50" fmla="*/ 0 w 883"/>
                <a:gd name="T51" fmla="*/ 1 h 890"/>
                <a:gd name="T52" fmla="*/ 0 w 883"/>
                <a:gd name="T53" fmla="*/ 1 h 890"/>
                <a:gd name="T54" fmla="*/ 0 w 883"/>
                <a:gd name="T55" fmla="*/ 1 h 890"/>
                <a:gd name="T56" fmla="*/ 0 w 883"/>
                <a:gd name="T57" fmla="*/ 1 h 890"/>
                <a:gd name="T58" fmla="*/ 0 w 883"/>
                <a:gd name="T59" fmla="*/ 1 h 890"/>
                <a:gd name="T60" fmla="*/ 0 w 883"/>
                <a:gd name="T61" fmla="*/ 1 h 890"/>
                <a:gd name="T62" fmla="*/ 0 w 883"/>
                <a:gd name="T63" fmla="*/ 1 h 890"/>
                <a:gd name="T64" fmla="*/ 0 w 883"/>
                <a:gd name="T65" fmla="*/ 1 h 890"/>
                <a:gd name="T66" fmla="*/ 1 w 883"/>
                <a:gd name="T67" fmla="*/ 1 h 890"/>
                <a:gd name="T68" fmla="*/ 1 w 883"/>
                <a:gd name="T69" fmla="*/ 1 h 890"/>
                <a:gd name="T70" fmla="*/ 1 w 883"/>
                <a:gd name="T71" fmla="*/ 1 h 890"/>
                <a:gd name="T72" fmla="*/ 0 w 883"/>
                <a:gd name="T73" fmla="*/ 1 h 890"/>
                <a:gd name="T74" fmla="*/ 1 w 883"/>
                <a:gd name="T75" fmla="*/ 1 h 890"/>
                <a:gd name="T76" fmla="*/ 1 w 883"/>
                <a:gd name="T77" fmla="*/ 1 h 890"/>
                <a:gd name="T78" fmla="*/ 1 w 883"/>
                <a:gd name="T79" fmla="*/ 1 h 890"/>
                <a:gd name="T80" fmla="*/ 1 w 883"/>
                <a:gd name="T81" fmla="*/ 1 h 890"/>
                <a:gd name="T82" fmla="*/ 1 w 883"/>
                <a:gd name="T83" fmla="*/ 1 h 890"/>
                <a:gd name="T84" fmla="*/ 1 w 883"/>
                <a:gd name="T85" fmla="*/ 1 h 890"/>
                <a:gd name="T86" fmla="*/ 1 w 883"/>
                <a:gd name="T87" fmla="*/ 0 h 890"/>
                <a:gd name="T88" fmla="*/ 1 w 883"/>
                <a:gd name="T89" fmla="*/ 0 h 890"/>
                <a:gd name="T90" fmla="*/ 1 w 883"/>
                <a:gd name="T91" fmla="*/ 0 h 890"/>
                <a:gd name="T92" fmla="*/ 1 w 883"/>
                <a:gd name="T93" fmla="*/ 0 h 890"/>
                <a:gd name="T94" fmla="*/ 1 w 883"/>
                <a:gd name="T95" fmla="*/ 0 h 890"/>
                <a:gd name="T96" fmla="*/ 1 w 883"/>
                <a:gd name="T97" fmla="*/ 0 h 890"/>
                <a:gd name="T98" fmla="*/ 1 w 883"/>
                <a:gd name="T99" fmla="*/ 0 h 890"/>
                <a:gd name="T100" fmla="*/ 1 w 883"/>
                <a:gd name="T101" fmla="*/ 0 h 890"/>
                <a:gd name="T102" fmla="*/ 1 w 883"/>
                <a:gd name="T103" fmla="*/ 0 h 890"/>
                <a:gd name="T104" fmla="*/ 1 w 883"/>
                <a:gd name="T105" fmla="*/ 0 h 890"/>
                <a:gd name="T106" fmla="*/ 1 w 883"/>
                <a:gd name="T107" fmla="*/ 0 h 890"/>
                <a:gd name="T108" fmla="*/ 1 w 883"/>
                <a:gd name="T109" fmla="*/ 0 h 890"/>
                <a:gd name="T110" fmla="*/ 1 w 883"/>
                <a:gd name="T111" fmla="*/ 0 h 890"/>
                <a:gd name="T112" fmla="*/ 0 w 883"/>
                <a:gd name="T113" fmla="*/ 0 h 890"/>
                <a:gd name="T114" fmla="*/ 0 w 883"/>
                <a:gd name="T115" fmla="*/ 0 h 8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83"/>
                <a:gd name="T175" fmla="*/ 0 h 890"/>
                <a:gd name="T176" fmla="*/ 883 w 883"/>
                <a:gd name="T177" fmla="*/ 890 h 8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83" h="890">
                  <a:moveTo>
                    <a:pt x="198" y="21"/>
                  </a:moveTo>
                  <a:lnTo>
                    <a:pt x="199" y="26"/>
                  </a:lnTo>
                  <a:lnTo>
                    <a:pt x="197" y="29"/>
                  </a:lnTo>
                  <a:lnTo>
                    <a:pt x="165" y="16"/>
                  </a:lnTo>
                  <a:lnTo>
                    <a:pt x="158" y="8"/>
                  </a:lnTo>
                  <a:lnTo>
                    <a:pt x="150" y="7"/>
                  </a:lnTo>
                  <a:lnTo>
                    <a:pt x="146" y="10"/>
                  </a:lnTo>
                  <a:lnTo>
                    <a:pt x="146" y="49"/>
                  </a:lnTo>
                  <a:lnTo>
                    <a:pt x="155" y="61"/>
                  </a:lnTo>
                  <a:lnTo>
                    <a:pt x="175" y="75"/>
                  </a:lnTo>
                  <a:lnTo>
                    <a:pt x="187" y="76"/>
                  </a:lnTo>
                  <a:lnTo>
                    <a:pt x="209" y="95"/>
                  </a:lnTo>
                  <a:lnTo>
                    <a:pt x="216" y="121"/>
                  </a:lnTo>
                  <a:lnTo>
                    <a:pt x="239" y="156"/>
                  </a:lnTo>
                  <a:lnTo>
                    <a:pt x="244" y="193"/>
                  </a:lnTo>
                  <a:lnTo>
                    <a:pt x="242" y="197"/>
                  </a:lnTo>
                  <a:lnTo>
                    <a:pt x="249" y="218"/>
                  </a:lnTo>
                  <a:lnTo>
                    <a:pt x="261" y="215"/>
                  </a:lnTo>
                  <a:lnTo>
                    <a:pt x="267" y="206"/>
                  </a:lnTo>
                  <a:lnTo>
                    <a:pt x="264" y="216"/>
                  </a:lnTo>
                  <a:lnTo>
                    <a:pt x="260" y="223"/>
                  </a:lnTo>
                  <a:lnTo>
                    <a:pt x="271" y="238"/>
                  </a:lnTo>
                  <a:lnTo>
                    <a:pt x="276" y="237"/>
                  </a:lnTo>
                  <a:lnTo>
                    <a:pt x="279" y="250"/>
                  </a:lnTo>
                  <a:lnTo>
                    <a:pt x="284" y="257"/>
                  </a:lnTo>
                  <a:lnTo>
                    <a:pt x="296" y="255"/>
                  </a:lnTo>
                  <a:lnTo>
                    <a:pt x="290" y="264"/>
                  </a:lnTo>
                  <a:lnTo>
                    <a:pt x="273" y="262"/>
                  </a:lnTo>
                  <a:lnTo>
                    <a:pt x="264" y="259"/>
                  </a:lnTo>
                  <a:lnTo>
                    <a:pt x="254" y="241"/>
                  </a:lnTo>
                  <a:lnTo>
                    <a:pt x="242" y="240"/>
                  </a:lnTo>
                  <a:lnTo>
                    <a:pt x="237" y="232"/>
                  </a:lnTo>
                  <a:lnTo>
                    <a:pt x="232" y="234"/>
                  </a:lnTo>
                  <a:lnTo>
                    <a:pt x="225" y="246"/>
                  </a:lnTo>
                  <a:lnTo>
                    <a:pt x="228" y="259"/>
                  </a:lnTo>
                  <a:lnTo>
                    <a:pt x="238" y="264"/>
                  </a:lnTo>
                  <a:lnTo>
                    <a:pt x="254" y="281"/>
                  </a:lnTo>
                  <a:lnTo>
                    <a:pt x="304" y="287"/>
                  </a:lnTo>
                  <a:lnTo>
                    <a:pt x="324" y="297"/>
                  </a:lnTo>
                  <a:lnTo>
                    <a:pt x="350" y="297"/>
                  </a:lnTo>
                  <a:lnTo>
                    <a:pt x="354" y="294"/>
                  </a:lnTo>
                  <a:lnTo>
                    <a:pt x="355" y="289"/>
                  </a:lnTo>
                  <a:lnTo>
                    <a:pt x="360" y="288"/>
                  </a:lnTo>
                  <a:lnTo>
                    <a:pt x="373" y="271"/>
                  </a:lnTo>
                  <a:lnTo>
                    <a:pt x="380" y="269"/>
                  </a:lnTo>
                  <a:lnTo>
                    <a:pt x="380" y="272"/>
                  </a:lnTo>
                  <a:lnTo>
                    <a:pt x="373" y="286"/>
                  </a:lnTo>
                  <a:lnTo>
                    <a:pt x="371" y="299"/>
                  </a:lnTo>
                  <a:lnTo>
                    <a:pt x="373" y="303"/>
                  </a:lnTo>
                  <a:lnTo>
                    <a:pt x="367" y="311"/>
                  </a:lnTo>
                  <a:lnTo>
                    <a:pt x="364" y="310"/>
                  </a:lnTo>
                  <a:lnTo>
                    <a:pt x="362" y="316"/>
                  </a:lnTo>
                  <a:lnTo>
                    <a:pt x="358" y="317"/>
                  </a:lnTo>
                  <a:lnTo>
                    <a:pt x="350" y="308"/>
                  </a:lnTo>
                  <a:lnTo>
                    <a:pt x="342" y="313"/>
                  </a:lnTo>
                  <a:lnTo>
                    <a:pt x="305" y="308"/>
                  </a:lnTo>
                  <a:lnTo>
                    <a:pt x="298" y="314"/>
                  </a:lnTo>
                  <a:lnTo>
                    <a:pt x="302" y="322"/>
                  </a:lnTo>
                  <a:lnTo>
                    <a:pt x="312" y="330"/>
                  </a:lnTo>
                  <a:lnTo>
                    <a:pt x="321" y="332"/>
                  </a:lnTo>
                  <a:lnTo>
                    <a:pt x="325" y="339"/>
                  </a:lnTo>
                  <a:lnTo>
                    <a:pt x="348" y="339"/>
                  </a:lnTo>
                  <a:lnTo>
                    <a:pt x="345" y="346"/>
                  </a:lnTo>
                  <a:lnTo>
                    <a:pt x="333" y="345"/>
                  </a:lnTo>
                  <a:lnTo>
                    <a:pt x="345" y="370"/>
                  </a:lnTo>
                  <a:lnTo>
                    <a:pt x="343" y="376"/>
                  </a:lnTo>
                  <a:lnTo>
                    <a:pt x="327" y="367"/>
                  </a:lnTo>
                  <a:lnTo>
                    <a:pt x="325" y="359"/>
                  </a:lnTo>
                  <a:lnTo>
                    <a:pt x="315" y="344"/>
                  </a:lnTo>
                  <a:lnTo>
                    <a:pt x="306" y="343"/>
                  </a:lnTo>
                  <a:lnTo>
                    <a:pt x="269" y="303"/>
                  </a:lnTo>
                  <a:lnTo>
                    <a:pt x="232" y="297"/>
                  </a:lnTo>
                  <a:lnTo>
                    <a:pt x="209" y="286"/>
                  </a:lnTo>
                  <a:lnTo>
                    <a:pt x="201" y="287"/>
                  </a:lnTo>
                  <a:lnTo>
                    <a:pt x="200" y="294"/>
                  </a:lnTo>
                  <a:lnTo>
                    <a:pt x="193" y="305"/>
                  </a:lnTo>
                  <a:lnTo>
                    <a:pt x="135" y="315"/>
                  </a:lnTo>
                  <a:lnTo>
                    <a:pt x="131" y="320"/>
                  </a:lnTo>
                  <a:lnTo>
                    <a:pt x="117" y="366"/>
                  </a:lnTo>
                  <a:lnTo>
                    <a:pt x="127" y="369"/>
                  </a:lnTo>
                  <a:lnTo>
                    <a:pt x="123" y="375"/>
                  </a:lnTo>
                  <a:lnTo>
                    <a:pt x="108" y="380"/>
                  </a:lnTo>
                  <a:lnTo>
                    <a:pt x="101" y="388"/>
                  </a:lnTo>
                  <a:lnTo>
                    <a:pt x="94" y="408"/>
                  </a:lnTo>
                  <a:lnTo>
                    <a:pt x="99" y="419"/>
                  </a:lnTo>
                  <a:lnTo>
                    <a:pt x="99" y="432"/>
                  </a:lnTo>
                  <a:lnTo>
                    <a:pt x="101" y="436"/>
                  </a:lnTo>
                  <a:lnTo>
                    <a:pt x="100" y="455"/>
                  </a:lnTo>
                  <a:lnTo>
                    <a:pt x="108" y="451"/>
                  </a:lnTo>
                  <a:lnTo>
                    <a:pt x="120" y="456"/>
                  </a:lnTo>
                  <a:lnTo>
                    <a:pt x="109" y="459"/>
                  </a:lnTo>
                  <a:lnTo>
                    <a:pt x="102" y="466"/>
                  </a:lnTo>
                  <a:lnTo>
                    <a:pt x="100" y="472"/>
                  </a:lnTo>
                  <a:lnTo>
                    <a:pt x="101" y="474"/>
                  </a:lnTo>
                  <a:lnTo>
                    <a:pt x="123" y="479"/>
                  </a:lnTo>
                  <a:lnTo>
                    <a:pt x="146" y="469"/>
                  </a:lnTo>
                  <a:lnTo>
                    <a:pt x="151" y="452"/>
                  </a:lnTo>
                  <a:lnTo>
                    <a:pt x="158" y="454"/>
                  </a:lnTo>
                  <a:lnTo>
                    <a:pt x="162" y="450"/>
                  </a:lnTo>
                  <a:lnTo>
                    <a:pt x="165" y="430"/>
                  </a:lnTo>
                  <a:lnTo>
                    <a:pt x="176" y="417"/>
                  </a:lnTo>
                  <a:lnTo>
                    <a:pt x="171" y="443"/>
                  </a:lnTo>
                  <a:lnTo>
                    <a:pt x="160" y="465"/>
                  </a:lnTo>
                  <a:lnTo>
                    <a:pt x="161" y="469"/>
                  </a:lnTo>
                  <a:lnTo>
                    <a:pt x="161" y="476"/>
                  </a:lnTo>
                  <a:lnTo>
                    <a:pt x="162" y="482"/>
                  </a:lnTo>
                  <a:lnTo>
                    <a:pt x="168" y="486"/>
                  </a:lnTo>
                  <a:lnTo>
                    <a:pt x="190" y="475"/>
                  </a:lnTo>
                  <a:lnTo>
                    <a:pt x="194" y="479"/>
                  </a:lnTo>
                  <a:lnTo>
                    <a:pt x="201" y="473"/>
                  </a:lnTo>
                  <a:lnTo>
                    <a:pt x="234" y="365"/>
                  </a:lnTo>
                  <a:lnTo>
                    <a:pt x="225" y="415"/>
                  </a:lnTo>
                  <a:lnTo>
                    <a:pt x="227" y="421"/>
                  </a:lnTo>
                  <a:lnTo>
                    <a:pt x="232" y="422"/>
                  </a:lnTo>
                  <a:lnTo>
                    <a:pt x="237" y="418"/>
                  </a:lnTo>
                  <a:lnTo>
                    <a:pt x="236" y="425"/>
                  </a:lnTo>
                  <a:lnTo>
                    <a:pt x="225" y="434"/>
                  </a:lnTo>
                  <a:lnTo>
                    <a:pt x="223" y="441"/>
                  </a:lnTo>
                  <a:lnTo>
                    <a:pt x="223" y="456"/>
                  </a:lnTo>
                  <a:lnTo>
                    <a:pt x="224" y="461"/>
                  </a:lnTo>
                  <a:lnTo>
                    <a:pt x="238" y="455"/>
                  </a:lnTo>
                  <a:lnTo>
                    <a:pt x="253" y="461"/>
                  </a:lnTo>
                  <a:lnTo>
                    <a:pt x="255" y="466"/>
                  </a:lnTo>
                  <a:lnTo>
                    <a:pt x="261" y="463"/>
                  </a:lnTo>
                  <a:lnTo>
                    <a:pt x="260" y="469"/>
                  </a:lnTo>
                  <a:lnTo>
                    <a:pt x="256" y="474"/>
                  </a:lnTo>
                  <a:lnTo>
                    <a:pt x="237" y="466"/>
                  </a:lnTo>
                  <a:lnTo>
                    <a:pt x="217" y="469"/>
                  </a:lnTo>
                  <a:lnTo>
                    <a:pt x="211" y="478"/>
                  </a:lnTo>
                  <a:lnTo>
                    <a:pt x="211" y="482"/>
                  </a:lnTo>
                  <a:lnTo>
                    <a:pt x="209" y="490"/>
                  </a:lnTo>
                  <a:lnTo>
                    <a:pt x="221" y="496"/>
                  </a:lnTo>
                  <a:lnTo>
                    <a:pt x="213" y="500"/>
                  </a:lnTo>
                  <a:lnTo>
                    <a:pt x="200" y="496"/>
                  </a:lnTo>
                  <a:lnTo>
                    <a:pt x="194" y="499"/>
                  </a:lnTo>
                  <a:lnTo>
                    <a:pt x="179" y="518"/>
                  </a:lnTo>
                  <a:lnTo>
                    <a:pt x="180" y="521"/>
                  </a:lnTo>
                  <a:lnTo>
                    <a:pt x="184" y="523"/>
                  </a:lnTo>
                  <a:lnTo>
                    <a:pt x="188" y="531"/>
                  </a:lnTo>
                  <a:lnTo>
                    <a:pt x="198" y="523"/>
                  </a:lnTo>
                  <a:lnTo>
                    <a:pt x="218" y="522"/>
                  </a:lnTo>
                  <a:lnTo>
                    <a:pt x="223" y="517"/>
                  </a:lnTo>
                  <a:lnTo>
                    <a:pt x="227" y="520"/>
                  </a:lnTo>
                  <a:lnTo>
                    <a:pt x="227" y="523"/>
                  </a:lnTo>
                  <a:lnTo>
                    <a:pt x="223" y="524"/>
                  </a:lnTo>
                  <a:lnTo>
                    <a:pt x="215" y="533"/>
                  </a:lnTo>
                  <a:lnTo>
                    <a:pt x="216" y="529"/>
                  </a:lnTo>
                  <a:lnTo>
                    <a:pt x="213" y="528"/>
                  </a:lnTo>
                  <a:lnTo>
                    <a:pt x="198" y="532"/>
                  </a:lnTo>
                  <a:lnTo>
                    <a:pt x="196" y="534"/>
                  </a:lnTo>
                  <a:lnTo>
                    <a:pt x="196" y="542"/>
                  </a:lnTo>
                  <a:lnTo>
                    <a:pt x="211" y="538"/>
                  </a:lnTo>
                  <a:lnTo>
                    <a:pt x="205" y="549"/>
                  </a:lnTo>
                  <a:lnTo>
                    <a:pt x="202" y="559"/>
                  </a:lnTo>
                  <a:lnTo>
                    <a:pt x="204" y="575"/>
                  </a:lnTo>
                  <a:lnTo>
                    <a:pt x="219" y="586"/>
                  </a:lnTo>
                  <a:lnTo>
                    <a:pt x="228" y="570"/>
                  </a:lnTo>
                  <a:lnTo>
                    <a:pt x="229" y="559"/>
                  </a:lnTo>
                  <a:lnTo>
                    <a:pt x="232" y="555"/>
                  </a:lnTo>
                  <a:lnTo>
                    <a:pt x="233" y="567"/>
                  </a:lnTo>
                  <a:lnTo>
                    <a:pt x="223" y="590"/>
                  </a:lnTo>
                  <a:lnTo>
                    <a:pt x="225" y="603"/>
                  </a:lnTo>
                  <a:lnTo>
                    <a:pt x="239" y="605"/>
                  </a:lnTo>
                  <a:lnTo>
                    <a:pt x="252" y="602"/>
                  </a:lnTo>
                  <a:lnTo>
                    <a:pt x="271" y="608"/>
                  </a:lnTo>
                  <a:lnTo>
                    <a:pt x="286" y="599"/>
                  </a:lnTo>
                  <a:lnTo>
                    <a:pt x="295" y="588"/>
                  </a:lnTo>
                  <a:lnTo>
                    <a:pt x="308" y="549"/>
                  </a:lnTo>
                  <a:lnTo>
                    <a:pt x="315" y="539"/>
                  </a:lnTo>
                  <a:lnTo>
                    <a:pt x="321" y="516"/>
                  </a:lnTo>
                  <a:lnTo>
                    <a:pt x="321" y="505"/>
                  </a:lnTo>
                  <a:lnTo>
                    <a:pt x="324" y="497"/>
                  </a:lnTo>
                  <a:lnTo>
                    <a:pt x="330" y="490"/>
                  </a:lnTo>
                  <a:lnTo>
                    <a:pt x="340" y="492"/>
                  </a:lnTo>
                  <a:lnTo>
                    <a:pt x="329" y="504"/>
                  </a:lnTo>
                  <a:lnTo>
                    <a:pt x="330" y="518"/>
                  </a:lnTo>
                  <a:lnTo>
                    <a:pt x="293" y="598"/>
                  </a:lnTo>
                  <a:lnTo>
                    <a:pt x="293" y="603"/>
                  </a:lnTo>
                  <a:lnTo>
                    <a:pt x="278" y="617"/>
                  </a:lnTo>
                  <a:lnTo>
                    <a:pt x="278" y="623"/>
                  </a:lnTo>
                  <a:lnTo>
                    <a:pt x="279" y="627"/>
                  </a:lnTo>
                  <a:lnTo>
                    <a:pt x="288" y="629"/>
                  </a:lnTo>
                  <a:lnTo>
                    <a:pt x="288" y="634"/>
                  </a:lnTo>
                  <a:lnTo>
                    <a:pt x="282" y="637"/>
                  </a:lnTo>
                  <a:lnTo>
                    <a:pt x="269" y="632"/>
                  </a:lnTo>
                  <a:lnTo>
                    <a:pt x="263" y="626"/>
                  </a:lnTo>
                  <a:lnTo>
                    <a:pt x="239" y="630"/>
                  </a:lnTo>
                  <a:lnTo>
                    <a:pt x="244" y="641"/>
                  </a:lnTo>
                  <a:lnTo>
                    <a:pt x="245" y="644"/>
                  </a:lnTo>
                  <a:lnTo>
                    <a:pt x="244" y="650"/>
                  </a:lnTo>
                  <a:lnTo>
                    <a:pt x="238" y="651"/>
                  </a:lnTo>
                  <a:lnTo>
                    <a:pt x="220" y="634"/>
                  </a:lnTo>
                  <a:lnTo>
                    <a:pt x="201" y="632"/>
                  </a:lnTo>
                  <a:lnTo>
                    <a:pt x="185" y="622"/>
                  </a:lnTo>
                  <a:lnTo>
                    <a:pt x="182" y="623"/>
                  </a:lnTo>
                  <a:lnTo>
                    <a:pt x="183" y="615"/>
                  </a:lnTo>
                  <a:lnTo>
                    <a:pt x="168" y="571"/>
                  </a:lnTo>
                  <a:lnTo>
                    <a:pt x="162" y="563"/>
                  </a:lnTo>
                  <a:lnTo>
                    <a:pt x="161" y="555"/>
                  </a:lnTo>
                  <a:lnTo>
                    <a:pt x="146" y="534"/>
                  </a:lnTo>
                  <a:lnTo>
                    <a:pt x="103" y="525"/>
                  </a:lnTo>
                  <a:lnTo>
                    <a:pt x="77" y="540"/>
                  </a:lnTo>
                  <a:lnTo>
                    <a:pt x="70" y="538"/>
                  </a:lnTo>
                  <a:lnTo>
                    <a:pt x="65" y="546"/>
                  </a:lnTo>
                  <a:lnTo>
                    <a:pt x="60" y="546"/>
                  </a:lnTo>
                  <a:lnTo>
                    <a:pt x="61" y="557"/>
                  </a:lnTo>
                  <a:lnTo>
                    <a:pt x="60" y="559"/>
                  </a:lnTo>
                  <a:lnTo>
                    <a:pt x="62" y="563"/>
                  </a:lnTo>
                  <a:lnTo>
                    <a:pt x="61" y="584"/>
                  </a:lnTo>
                  <a:lnTo>
                    <a:pt x="76" y="595"/>
                  </a:lnTo>
                  <a:lnTo>
                    <a:pt x="77" y="600"/>
                  </a:lnTo>
                  <a:lnTo>
                    <a:pt x="86" y="615"/>
                  </a:lnTo>
                  <a:lnTo>
                    <a:pt x="84" y="631"/>
                  </a:lnTo>
                  <a:lnTo>
                    <a:pt x="88" y="644"/>
                  </a:lnTo>
                  <a:lnTo>
                    <a:pt x="103" y="650"/>
                  </a:lnTo>
                  <a:lnTo>
                    <a:pt x="113" y="642"/>
                  </a:lnTo>
                  <a:lnTo>
                    <a:pt x="123" y="642"/>
                  </a:lnTo>
                  <a:lnTo>
                    <a:pt x="125" y="647"/>
                  </a:lnTo>
                  <a:lnTo>
                    <a:pt x="109" y="660"/>
                  </a:lnTo>
                  <a:lnTo>
                    <a:pt x="110" y="662"/>
                  </a:lnTo>
                  <a:lnTo>
                    <a:pt x="120" y="663"/>
                  </a:lnTo>
                  <a:lnTo>
                    <a:pt x="119" y="667"/>
                  </a:lnTo>
                  <a:lnTo>
                    <a:pt x="111" y="672"/>
                  </a:lnTo>
                  <a:lnTo>
                    <a:pt x="111" y="678"/>
                  </a:lnTo>
                  <a:lnTo>
                    <a:pt x="112" y="681"/>
                  </a:lnTo>
                  <a:lnTo>
                    <a:pt x="116" y="678"/>
                  </a:lnTo>
                  <a:lnTo>
                    <a:pt x="131" y="683"/>
                  </a:lnTo>
                  <a:lnTo>
                    <a:pt x="127" y="687"/>
                  </a:lnTo>
                  <a:lnTo>
                    <a:pt x="127" y="694"/>
                  </a:lnTo>
                  <a:lnTo>
                    <a:pt x="117" y="688"/>
                  </a:lnTo>
                  <a:lnTo>
                    <a:pt x="116" y="683"/>
                  </a:lnTo>
                  <a:lnTo>
                    <a:pt x="101" y="686"/>
                  </a:lnTo>
                  <a:lnTo>
                    <a:pt x="98" y="694"/>
                  </a:lnTo>
                  <a:lnTo>
                    <a:pt x="101" y="700"/>
                  </a:lnTo>
                  <a:lnTo>
                    <a:pt x="90" y="701"/>
                  </a:lnTo>
                  <a:lnTo>
                    <a:pt x="90" y="696"/>
                  </a:lnTo>
                  <a:lnTo>
                    <a:pt x="87" y="696"/>
                  </a:lnTo>
                  <a:lnTo>
                    <a:pt x="79" y="703"/>
                  </a:lnTo>
                  <a:lnTo>
                    <a:pt x="74" y="698"/>
                  </a:lnTo>
                  <a:lnTo>
                    <a:pt x="63" y="696"/>
                  </a:lnTo>
                  <a:lnTo>
                    <a:pt x="59" y="698"/>
                  </a:lnTo>
                  <a:lnTo>
                    <a:pt x="58" y="709"/>
                  </a:lnTo>
                  <a:lnTo>
                    <a:pt x="49" y="712"/>
                  </a:lnTo>
                  <a:lnTo>
                    <a:pt x="43" y="717"/>
                  </a:lnTo>
                  <a:lnTo>
                    <a:pt x="39" y="726"/>
                  </a:lnTo>
                  <a:lnTo>
                    <a:pt x="9" y="749"/>
                  </a:lnTo>
                  <a:lnTo>
                    <a:pt x="4" y="766"/>
                  </a:lnTo>
                  <a:lnTo>
                    <a:pt x="5" y="789"/>
                  </a:lnTo>
                  <a:lnTo>
                    <a:pt x="0" y="808"/>
                  </a:lnTo>
                  <a:lnTo>
                    <a:pt x="16" y="836"/>
                  </a:lnTo>
                  <a:lnTo>
                    <a:pt x="23" y="838"/>
                  </a:lnTo>
                  <a:lnTo>
                    <a:pt x="33" y="823"/>
                  </a:lnTo>
                  <a:lnTo>
                    <a:pt x="35" y="808"/>
                  </a:lnTo>
                  <a:lnTo>
                    <a:pt x="40" y="834"/>
                  </a:lnTo>
                  <a:lnTo>
                    <a:pt x="46" y="813"/>
                  </a:lnTo>
                  <a:lnTo>
                    <a:pt x="40" y="771"/>
                  </a:lnTo>
                  <a:lnTo>
                    <a:pt x="45" y="761"/>
                  </a:lnTo>
                  <a:lnTo>
                    <a:pt x="51" y="839"/>
                  </a:lnTo>
                  <a:lnTo>
                    <a:pt x="67" y="841"/>
                  </a:lnTo>
                  <a:lnTo>
                    <a:pt x="71" y="851"/>
                  </a:lnTo>
                  <a:lnTo>
                    <a:pt x="85" y="845"/>
                  </a:lnTo>
                  <a:lnTo>
                    <a:pt x="90" y="831"/>
                  </a:lnTo>
                  <a:lnTo>
                    <a:pt x="88" y="811"/>
                  </a:lnTo>
                  <a:lnTo>
                    <a:pt x="94" y="828"/>
                  </a:lnTo>
                  <a:lnTo>
                    <a:pt x="106" y="838"/>
                  </a:lnTo>
                  <a:lnTo>
                    <a:pt x="111" y="846"/>
                  </a:lnTo>
                  <a:lnTo>
                    <a:pt x="122" y="850"/>
                  </a:lnTo>
                  <a:lnTo>
                    <a:pt x="127" y="833"/>
                  </a:lnTo>
                  <a:lnTo>
                    <a:pt x="136" y="823"/>
                  </a:lnTo>
                  <a:lnTo>
                    <a:pt x="136" y="802"/>
                  </a:lnTo>
                  <a:lnTo>
                    <a:pt x="140" y="811"/>
                  </a:lnTo>
                  <a:lnTo>
                    <a:pt x="141" y="825"/>
                  </a:lnTo>
                  <a:lnTo>
                    <a:pt x="140" y="828"/>
                  </a:lnTo>
                  <a:lnTo>
                    <a:pt x="172" y="861"/>
                  </a:lnTo>
                  <a:lnTo>
                    <a:pt x="193" y="863"/>
                  </a:lnTo>
                  <a:lnTo>
                    <a:pt x="196" y="872"/>
                  </a:lnTo>
                  <a:lnTo>
                    <a:pt x="236" y="866"/>
                  </a:lnTo>
                  <a:lnTo>
                    <a:pt x="209" y="828"/>
                  </a:lnTo>
                  <a:lnTo>
                    <a:pt x="207" y="810"/>
                  </a:lnTo>
                  <a:lnTo>
                    <a:pt x="220" y="836"/>
                  </a:lnTo>
                  <a:lnTo>
                    <a:pt x="232" y="836"/>
                  </a:lnTo>
                  <a:lnTo>
                    <a:pt x="246" y="822"/>
                  </a:lnTo>
                  <a:lnTo>
                    <a:pt x="246" y="794"/>
                  </a:lnTo>
                  <a:lnTo>
                    <a:pt x="266" y="828"/>
                  </a:lnTo>
                  <a:lnTo>
                    <a:pt x="284" y="839"/>
                  </a:lnTo>
                  <a:lnTo>
                    <a:pt x="295" y="832"/>
                  </a:lnTo>
                  <a:lnTo>
                    <a:pt x="296" y="809"/>
                  </a:lnTo>
                  <a:lnTo>
                    <a:pt x="286" y="770"/>
                  </a:lnTo>
                  <a:lnTo>
                    <a:pt x="307" y="837"/>
                  </a:lnTo>
                  <a:lnTo>
                    <a:pt x="320" y="846"/>
                  </a:lnTo>
                  <a:lnTo>
                    <a:pt x="343" y="841"/>
                  </a:lnTo>
                  <a:lnTo>
                    <a:pt x="349" y="819"/>
                  </a:lnTo>
                  <a:lnTo>
                    <a:pt x="331" y="784"/>
                  </a:lnTo>
                  <a:lnTo>
                    <a:pt x="339" y="792"/>
                  </a:lnTo>
                  <a:lnTo>
                    <a:pt x="354" y="794"/>
                  </a:lnTo>
                  <a:lnTo>
                    <a:pt x="355" y="816"/>
                  </a:lnTo>
                  <a:lnTo>
                    <a:pt x="360" y="825"/>
                  </a:lnTo>
                  <a:lnTo>
                    <a:pt x="378" y="829"/>
                  </a:lnTo>
                  <a:lnTo>
                    <a:pt x="392" y="823"/>
                  </a:lnTo>
                  <a:lnTo>
                    <a:pt x="400" y="824"/>
                  </a:lnTo>
                  <a:lnTo>
                    <a:pt x="408" y="836"/>
                  </a:lnTo>
                  <a:lnTo>
                    <a:pt x="408" y="850"/>
                  </a:lnTo>
                  <a:lnTo>
                    <a:pt x="403" y="870"/>
                  </a:lnTo>
                  <a:lnTo>
                    <a:pt x="398" y="878"/>
                  </a:lnTo>
                  <a:lnTo>
                    <a:pt x="403" y="890"/>
                  </a:lnTo>
                  <a:lnTo>
                    <a:pt x="465" y="863"/>
                  </a:lnTo>
                  <a:lnTo>
                    <a:pt x="499" y="810"/>
                  </a:lnTo>
                  <a:lnTo>
                    <a:pt x="504" y="836"/>
                  </a:lnTo>
                  <a:lnTo>
                    <a:pt x="523" y="822"/>
                  </a:lnTo>
                  <a:lnTo>
                    <a:pt x="526" y="808"/>
                  </a:lnTo>
                  <a:lnTo>
                    <a:pt x="543" y="802"/>
                  </a:lnTo>
                  <a:lnTo>
                    <a:pt x="544" y="741"/>
                  </a:lnTo>
                  <a:lnTo>
                    <a:pt x="537" y="725"/>
                  </a:lnTo>
                  <a:lnTo>
                    <a:pt x="521" y="730"/>
                  </a:lnTo>
                  <a:lnTo>
                    <a:pt x="504" y="755"/>
                  </a:lnTo>
                  <a:lnTo>
                    <a:pt x="495" y="753"/>
                  </a:lnTo>
                  <a:lnTo>
                    <a:pt x="496" y="739"/>
                  </a:lnTo>
                  <a:lnTo>
                    <a:pt x="478" y="730"/>
                  </a:lnTo>
                  <a:lnTo>
                    <a:pt x="480" y="723"/>
                  </a:lnTo>
                  <a:lnTo>
                    <a:pt x="496" y="712"/>
                  </a:lnTo>
                  <a:lnTo>
                    <a:pt x="499" y="701"/>
                  </a:lnTo>
                  <a:lnTo>
                    <a:pt x="490" y="680"/>
                  </a:lnTo>
                  <a:lnTo>
                    <a:pt x="478" y="678"/>
                  </a:lnTo>
                  <a:lnTo>
                    <a:pt x="463" y="678"/>
                  </a:lnTo>
                  <a:lnTo>
                    <a:pt x="439" y="704"/>
                  </a:lnTo>
                  <a:lnTo>
                    <a:pt x="435" y="704"/>
                  </a:lnTo>
                  <a:lnTo>
                    <a:pt x="446" y="688"/>
                  </a:lnTo>
                  <a:lnTo>
                    <a:pt x="445" y="678"/>
                  </a:lnTo>
                  <a:lnTo>
                    <a:pt x="407" y="670"/>
                  </a:lnTo>
                  <a:lnTo>
                    <a:pt x="389" y="675"/>
                  </a:lnTo>
                  <a:lnTo>
                    <a:pt x="366" y="703"/>
                  </a:lnTo>
                  <a:lnTo>
                    <a:pt x="361" y="676"/>
                  </a:lnTo>
                  <a:lnTo>
                    <a:pt x="356" y="667"/>
                  </a:lnTo>
                  <a:lnTo>
                    <a:pt x="368" y="668"/>
                  </a:lnTo>
                  <a:lnTo>
                    <a:pt x="394" y="659"/>
                  </a:lnTo>
                  <a:lnTo>
                    <a:pt x="394" y="653"/>
                  </a:lnTo>
                  <a:lnTo>
                    <a:pt x="379" y="643"/>
                  </a:lnTo>
                  <a:lnTo>
                    <a:pt x="376" y="629"/>
                  </a:lnTo>
                  <a:lnTo>
                    <a:pt x="377" y="621"/>
                  </a:lnTo>
                  <a:lnTo>
                    <a:pt x="401" y="648"/>
                  </a:lnTo>
                  <a:lnTo>
                    <a:pt x="428" y="664"/>
                  </a:lnTo>
                  <a:lnTo>
                    <a:pt x="497" y="662"/>
                  </a:lnTo>
                  <a:lnTo>
                    <a:pt x="503" y="651"/>
                  </a:lnTo>
                  <a:lnTo>
                    <a:pt x="509" y="653"/>
                  </a:lnTo>
                  <a:lnTo>
                    <a:pt x="508" y="660"/>
                  </a:lnTo>
                  <a:lnTo>
                    <a:pt x="508" y="661"/>
                  </a:lnTo>
                  <a:lnTo>
                    <a:pt x="534" y="647"/>
                  </a:lnTo>
                  <a:lnTo>
                    <a:pt x="545" y="623"/>
                  </a:lnTo>
                  <a:lnTo>
                    <a:pt x="548" y="609"/>
                  </a:lnTo>
                  <a:lnTo>
                    <a:pt x="547" y="603"/>
                  </a:lnTo>
                  <a:lnTo>
                    <a:pt x="560" y="596"/>
                  </a:lnTo>
                  <a:lnTo>
                    <a:pt x="561" y="590"/>
                  </a:lnTo>
                  <a:lnTo>
                    <a:pt x="544" y="574"/>
                  </a:lnTo>
                  <a:lnTo>
                    <a:pt x="544" y="566"/>
                  </a:lnTo>
                  <a:lnTo>
                    <a:pt x="547" y="558"/>
                  </a:lnTo>
                  <a:lnTo>
                    <a:pt x="541" y="543"/>
                  </a:lnTo>
                  <a:lnTo>
                    <a:pt x="535" y="539"/>
                  </a:lnTo>
                  <a:lnTo>
                    <a:pt x="536" y="538"/>
                  </a:lnTo>
                  <a:lnTo>
                    <a:pt x="536" y="527"/>
                  </a:lnTo>
                  <a:lnTo>
                    <a:pt x="534" y="519"/>
                  </a:lnTo>
                  <a:lnTo>
                    <a:pt x="534" y="512"/>
                  </a:lnTo>
                  <a:lnTo>
                    <a:pt x="544" y="519"/>
                  </a:lnTo>
                  <a:lnTo>
                    <a:pt x="584" y="520"/>
                  </a:lnTo>
                  <a:lnTo>
                    <a:pt x="590" y="527"/>
                  </a:lnTo>
                  <a:lnTo>
                    <a:pt x="607" y="521"/>
                  </a:lnTo>
                  <a:lnTo>
                    <a:pt x="625" y="501"/>
                  </a:lnTo>
                  <a:lnTo>
                    <a:pt x="638" y="507"/>
                  </a:lnTo>
                  <a:lnTo>
                    <a:pt x="641" y="515"/>
                  </a:lnTo>
                  <a:lnTo>
                    <a:pt x="654" y="493"/>
                  </a:lnTo>
                  <a:lnTo>
                    <a:pt x="653" y="490"/>
                  </a:lnTo>
                  <a:lnTo>
                    <a:pt x="659" y="478"/>
                  </a:lnTo>
                  <a:lnTo>
                    <a:pt x="593" y="461"/>
                  </a:lnTo>
                  <a:lnTo>
                    <a:pt x="608" y="449"/>
                  </a:lnTo>
                  <a:lnTo>
                    <a:pt x="626" y="450"/>
                  </a:lnTo>
                  <a:lnTo>
                    <a:pt x="656" y="463"/>
                  </a:lnTo>
                  <a:lnTo>
                    <a:pt x="667" y="439"/>
                  </a:lnTo>
                  <a:lnTo>
                    <a:pt x="683" y="431"/>
                  </a:lnTo>
                  <a:lnTo>
                    <a:pt x="684" y="423"/>
                  </a:lnTo>
                  <a:lnTo>
                    <a:pt x="677" y="410"/>
                  </a:lnTo>
                  <a:lnTo>
                    <a:pt x="666" y="402"/>
                  </a:lnTo>
                  <a:lnTo>
                    <a:pt x="645" y="398"/>
                  </a:lnTo>
                  <a:lnTo>
                    <a:pt x="635" y="390"/>
                  </a:lnTo>
                  <a:lnTo>
                    <a:pt x="623" y="386"/>
                  </a:lnTo>
                  <a:lnTo>
                    <a:pt x="630" y="382"/>
                  </a:lnTo>
                  <a:lnTo>
                    <a:pt x="676" y="381"/>
                  </a:lnTo>
                  <a:lnTo>
                    <a:pt x="686" y="378"/>
                  </a:lnTo>
                  <a:lnTo>
                    <a:pt x="691" y="369"/>
                  </a:lnTo>
                  <a:lnTo>
                    <a:pt x="705" y="361"/>
                  </a:lnTo>
                  <a:lnTo>
                    <a:pt x="698" y="355"/>
                  </a:lnTo>
                  <a:lnTo>
                    <a:pt x="698" y="345"/>
                  </a:lnTo>
                  <a:lnTo>
                    <a:pt x="701" y="337"/>
                  </a:lnTo>
                  <a:lnTo>
                    <a:pt x="698" y="305"/>
                  </a:lnTo>
                  <a:lnTo>
                    <a:pt x="689" y="296"/>
                  </a:lnTo>
                  <a:lnTo>
                    <a:pt x="664" y="288"/>
                  </a:lnTo>
                  <a:lnTo>
                    <a:pt x="629" y="292"/>
                  </a:lnTo>
                  <a:lnTo>
                    <a:pt x="630" y="286"/>
                  </a:lnTo>
                  <a:lnTo>
                    <a:pt x="643" y="281"/>
                  </a:lnTo>
                  <a:lnTo>
                    <a:pt x="649" y="275"/>
                  </a:lnTo>
                  <a:lnTo>
                    <a:pt x="649" y="270"/>
                  </a:lnTo>
                  <a:lnTo>
                    <a:pt x="644" y="261"/>
                  </a:lnTo>
                  <a:lnTo>
                    <a:pt x="583" y="266"/>
                  </a:lnTo>
                  <a:lnTo>
                    <a:pt x="571" y="272"/>
                  </a:lnTo>
                  <a:lnTo>
                    <a:pt x="562" y="282"/>
                  </a:lnTo>
                  <a:lnTo>
                    <a:pt x="556" y="284"/>
                  </a:lnTo>
                  <a:lnTo>
                    <a:pt x="566" y="259"/>
                  </a:lnTo>
                  <a:lnTo>
                    <a:pt x="556" y="258"/>
                  </a:lnTo>
                  <a:lnTo>
                    <a:pt x="554" y="251"/>
                  </a:lnTo>
                  <a:lnTo>
                    <a:pt x="575" y="256"/>
                  </a:lnTo>
                  <a:lnTo>
                    <a:pt x="612" y="244"/>
                  </a:lnTo>
                  <a:lnTo>
                    <a:pt x="636" y="247"/>
                  </a:lnTo>
                  <a:lnTo>
                    <a:pt x="636" y="240"/>
                  </a:lnTo>
                  <a:lnTo>
                    <a:pt x="615" y="232"/>
                  </a:lnTo>
                  <a:lnTo>
                    <a:pt x="560" y="229"/>
                  </a:lnTo>
                  <a:lnTo>
                    <a:pt x="554" y="224"/>
                  </a:lnTo>
                  <a:lnTo>
                    <a:pt x="566" y="220"/>
                  </a:lnTo>
                  <a:lnTo>
                    <a:pt x="605" y="219"/>
                  </a:lnTo>
                  <a:lnTo>
                    <a:pt x="614" y="212"/>
                  </a:lnTo>
                  <a:lnTo>
                    <a:pt x="643" y="219"/>
                  </a:lnTo>
                  <a:lnTo>
                    <a:pt x="648" y="226"/>
                  </a:lnTo>
                  <a:lnTo>
                    <a:pt x="647" y="238"/>
                  </a:lnTo>
                  <a:lnTo>
                    <a:pt x="651" y="249"/>
                  </a:lnTo>
                  <a:lnTo>
                    <a:pt x="660" y="253"/>
                  </a:lnTo>
                  <a:lnTo>
                    <a:pt x="703" y="259"/>
                  </a:lnTo>
                  <a:lnTo>
                    <a:pt x="711" y="256"/>
                  </a:lnTo>
                  <a:lnTo>
                    <a:pt x="712" y="247"/>
                  </a:lnTo>
                  <a:lnTo>
                    <a:pt x="711" y="236"/>
                  </a:lnTo>
                  <a:lnTo>
                    <a:pt x="699" y="221"/>
                  </a:lnTo>
                  <a:lnTo>
                    <a:pt x="709" y="206"/>
                  </a:lnTo>
                  <a:lnTo>
                    <a:pt x="702" y="201"/>
                  </a:lnTo>
                  <a:lnTo>
                    <a:pt x="645" y="204"/>
                  </a:lnTo>
                  <a:lnTo>
                    <a:pt x="641" y="197"/>
                  </a:lnTo>
                  <a:lnTo>
                    <a:pt x="568" y="209"/>
                  </a:lnTo>
                  <a:lnTo>
                    <a:pt x="575" y="204"/>
                  </a:lnTo>
                  <a:lnTo>
                    <a:pt x="576" y="197"/>
                  </a:lnTo>
                  <a:lnTo>
                    <a:pt x="558" y="191"/>
                  </a:lnTo>
                  <a:lnTo>
                    <a:pt x="551" y="184"/>
                  </a:lnTo>
                  <a:lnTo>
                    <a:pt x="565" y="180"/>
                  </a:lnTo>
                  <a:lnTo>
                    <a:pt x="587" y="183"/>
                  </a:lnTo>
                  <a:lnTo>
                    <a:pt x="582" y="161"/>
                  </a:lnTo>
                  <a:lnTo>
                    <a:pt x="577" y="156"/>
                  </a:lnTo>
                  <a:lnTo>
                    <a:pt x="584" y="153"/>
                  </a:lnTo>
                  <a:lnTo>
                    <a:pt x="588" y="158"/>
                  </a:lnTo>
                  <a:lnTo>
                    <a:pt x="592" y="170"/>
                  </a:lnTo>
                  <a:lnTo>
                    <a:pt x="600" y="175"/>
                  </a:lnTo>
                  <a:lnTo>
                    <a:pt x="641" y="180"/>
                  </a:lnTo>
                  <a:lnTo>
                    <a:pt x="644" y="172"/>
                  </a:lnTo>
                  <a:lnTo>
                    <a:pt x="635" y="163"/>
                  </a:lnTo>
                  <a:lnTo>
                    <a:pt x="632" y="156"/>
                  </a:lnTo>
                  <a:lnTo>
                    <a:pt x="590" y="147"/>
                  </a:lnTo>
                  <a:lnTo>
                    <a:pt x="584" y="136"/>
                  </a:lnTo>
                  <a:lnTo>
                    <a:pt x="590" y="135"/>
                  </a:lnTo>
                  <a:lnTo>
                    <a:pt x="620" y="139"/>
                  </a:lnTo>
                  <a:lnTo>
                    <a:pt x="656" y="163"/>
                  </a:lnTo>
                  <a:lnTo>
                    <a:pt x="681" y="167"/>
                  </a:lnTo>
                  <a:lnTo>
                    <a:pt x="688" y="159"/>
                  </a:lnTo>
                  <a:lnTo>
                    <a:pt x="685" y="146"/>
                  </a:lnTo>
                  <a:lnTo>
                    <a:pt x="695" y="152"/>
                  </a:lnTo>
                  <a:lnTo>
                    <a:pt x="720" y="153"/>
                  </a:lnTo>
                  <a:lnTo>
                    <a:pt x="727" y="143"/>
                  </a:lnTo>
                  <a:lnTo>
                    <a:pt x="726" y="133"/>
                  </a:lnTo>
                  <a:lnTo>
                    <a:pt x="730" y="135"/>
                  </a:lnTo>
                  <a:lnTo>
                    <a:pt x="734" y="127"/>
                  </a:lnTo>
                  <a:lnTo>
                    <a:pt x="739" y="138"/>
                  </a:lnTo>
                  <a:lnTo>
                    <a:pt x="752" y="135"/>
                  </a:lnTo>
                  <a:lnTo>
                    <a:pt x="756" y="120"/>
                  </a:lnTo>
                  <a:lnTo>
                    <a:pt x="749" y="79"/>
                  </a:lnTo>
                  <a:lnTo>
                    <a:pt x="698" y="69"/>
                  </a:lnTo>
                  <a:lnTo>
                    <a:pt x="701" y="58"/>
                  </a:lnTo>
                  <a:lnTo>
                    <a:pt x="716" y="53"/>
                  </a:lnTo>
                  <a:lnTo>
                    <a:pt x="735" y="63"/>
                  </a:lnTo>
                  <a:lnTo>
                    <a:pt x="760" y="68"/>
                  </a:lnTo>
                  <a:lnTo>
                    <a:pt x="758" y="79"/>
                  </a:lnTo>
                  <a:lnTo>
                    <a:pt x="760" y="90"/>
                  </a:lnTo>
                  <a:lnTo>
                    <a:pt x="772" y="97"/>
                  </a:lnTo>
                  <a:lnTo>
                    <a:pt x="785" y="95"/>
                  </a:lnTo>
                  <a:lnTo>
                    <a:pt x="785" y="100"/>
                  </a:lnTo>
                  <a:lnTo>
                    <a:pt x="804" y="94"/>
                  </a:lnTo>
                  <a:lnTo>
                    <a:pt x="824" y="94"/>
                  </a:lnTo>
                  <a:lnTo>
                    <a:pt x="833" y="86"/>
                  </a:lnTo>
                  <a:lnTo>
                    <a:pt x="843" y="85"/>
                  </a:lnTo>
                  <a:lnTo>
                    <a:pt x="862" y="51"/>
                  </a:lnTo>
                  <a:lnTo>
                    <a:pt x="854" y="47"/>
                  </a:lnTo>
                  <a:lnTo>
                    <a:pt x="840" y="50"/>
                  </a:lnTo>
                  <a:lnTo>
                    <a:pt x="842" y="39"/>
                  </a:lnTo>
                  <a:lnTo>
                    <a:pt x="851" y="26"/>
                  </a:lnTo>
                  <a:lnTo>
                    <a:pt x="869" y="19"/>
                  </a:lnTo>
                  <a:lnTo>
                    <a:pt x="872" y="11"/>
                  </a:lnTo>
                  <a:lnTo>
                    <a:pt x="883" y="0"/>
                  </a:lnTo>
                  <a:lnTo>
                    <a:pt x="339" y="0"/>
                  </a:lnTo>
                  <a:lnTo>
                    <a:pt x="339" y="2"/>
                  </a:lnTo>
                  <a:lnTo>
                    <a:pt x="378" y="26"/>
                  </a:lnTo>
                  <a:lnTo>
                    <a:pt x="377" y="29"/>
                  </a:lnTo>
                  <a:lnTo>
                    <a:pt x="366" y="35"/>
                  </a:lnTo>
                  <a:lnTo>
                    <a:pt x="369" y="42"/>
                  </a:lnTo>
                  <a:lnTo>
                    <a:pt x="372" y="76"/>
                  </a:lnTo>
                  <a:lnTo>
                    <a:pt x="376" y="76"/>
                  </a:lnTo>
                  <a:lnTo>
                    <a:pt x="376" y="80"/>
                  </a:lnTo>
                  <a:lnTo>
                    <a:pt x="379" y="88"/>
                  </a:lnTo>
                  <a:lnTo>
                    <a:pt x="397" y="94"/>
                  </a:lnTo>
                  <a:lnTo>
                    <a:pt x="412" y="105"/>
                  </a:lnTo>
                  <a:lnTo>
                    <a:pt x="443" y="93"/>
                  </a:lnTo>
                  <a:lnTo>
                    <a:pt x="451" y="93"/>
                  </a:lnTo>
                  <a:lnTo>
                    <a:pt x="452" y="98"/>
                  </a:lnTo>
                  <a:lnTo>
                    <a:pt x="451" y="104"/>
                  </a:lnTo>
                  <a:lnTo>
                    <a:pt x="442" y="104"/>
                  </a:lnTo>
                  <a:lnTo>
                    <a:pt x="414" y="118"/>
                  </a:lnTo>
                  <a:lnTo>
                    <a:pt x="411" y="123"/>
                  </a:lnTo>
                  <a:lnTo>
                    <a:pt x="411" y="128"/>
                  </a:lnTo>
                  <a:lnTo>
                    <a:pt x="413" y="132"/>
                  </a:lnTo>
                  <a:lnTo>
                    <a:pt x="412" y="133"/>
                  </a:lnTo>
                  <a:lnTo>
                    <a:pt x="382" y="113"/>
                  </a:lnTo>
                  <a:lnTo>
                    <a:pt x="372" y="112"/>
                  </a:lnTo>
                  <a:lnTo>
                    <a:pt x="363" y="120"/>
                  </a:lnTo>
                  <a:lnTo>
                    <a:pt x="362" y="95"/>
                  </a:lnTo>
                  <a:lnTo>
                    <a:pt x="357" y="95"/>
                  </a:lnTo>
                  <a:lnTo>
                    <a:pt x="352" y="76"/>
                  </a:lnTo>
                  <a:lnTo>
                    <a:pt x="348" y="72"/>
                  </a:lnTo>
                  <a:lnTo>
                    <a:pt x="348" y="59"/>
                  </a:lnTo>
                  <a:lnTo>
                    <a:pt x="308" y="0"/>
                  </a:lnTo>
                  <a:lnTo>
                    <a:pt x="157" y="0"/>
                  </a:lnTo>
                  <a:lnTo>
                    <a:pt x="189" y="12"/>
                  </a:lnTo>
                  <a:lnTo>
                    <a:pt x="198" y="2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15" name="Freeform 1318"/>
            <p:cNvSpPr>
              <a:spLocks/>
            </p:cNvSpPr>
            <p:nvPr/>
          </p:nvSpPr>
          <p:spPr bwMode="auto">
            <a:xfrm>
              <a:off x="2585469" y="1483310"/>
              <a:ext cx="15126" cy="13946"/>
            </a:xfrm>
            <a:custGeom>
              <a:avLst/>
              <a:gdLst>
                <a:gd name="T0" fmla="*/ 0 w 27"/>
                <a:gd name="T1" fmla="*/ 0 h 27"/>
                <a:gd name="T2" fmla="*/ 0 w 27"/>
                <a:gd name="T3" fmla="*/ 0 h 27"/>
                <a:gd name="T4" fmla="*/ 0 w 27"/>
                <a:gd name="T5" fmla="*/ 0 h 27"/>
                <a:gd name="T6" fmla="*/ 0 w 27"/>
                <a:gd name="T7" fmla="*/ 0 h 27"/>
                <a:gd name="T8" fmla="*/ 0 w 27"/>
                <a:gd name="T9" fmla="*/ 0 h 27"/>
                <a:gd name="T10" fmla="*/ 0 60000 65536"/>
                <a:gd name="T11" fmla="*/ 0 60000 65536"/>
                <a:gd name="T12" fmla="*/ 0 60000 65536"/>
                <a:gd name="T13" fmla="*/ 0 60000 65536"/>
                <a:gd name="T14" fmla="*/ 0 60000 65536"/>
                <a:gd name="T15" fmla="*/ 0 w 27"/>
                <a:gd name="T16" fmla="*/ 0 h 27"/>
                <a:gd name="T17" fmla="*/ 27 w 27"/>
                <a:gd name="T18" fmla="*/ 27 h 27"/>
              </a:gdLst>
              <a:ahLst/>
              <a:cxnLst>
                <a:cxn ang="T10">
                  <a:pos x="T0" y="T1"/>
                </a:cxn>
                <a:cxn ang="T11">
                  <a:pos x="T2" y="T3"/>
                </a:cxn>
                <a:cxn ang="T12">
                  <a:pos x="T4" y="T5"/>
                </a:cxn>
                <a:cxn ang="T13">
                  <a:pos x="T6" y="T7"/>
                </a:cxn>
                <a:cxn ang="T14">
                  <a:pos x="T8" y="T9"/>
                </a:cxn>
              </a:cxnLst>
              <a:rect l="T15" t="T16" r="T17" b="T18"/>
              <a:pathLst>
                <a:path w="27" h="27">
                  <a:moveTo>
                    <a:pt x="0" y="14"/>
                  </a:moveTo>
                  <a:lnTo>
                    <a:pt x="0" y="19"/>
                  </a:lnTo>
                  <a:lnTo>
                    <a:pt x="27" y="27"/>
                  </a:lnTo>
                  <a:lnTo>
                    <a:pt x="3" y="0"/>
                  </a:lnTo>
                  <a:lnTo>
                    <a:pt x="0" y="1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6" name="Freeform 1319"/>
            <p:cNvSpPr>
              <a:spLocks/>
            </p:cNvSpPr>
            <p:nvPr/>
          </p:nvSpPr>
          <p:spPr bwMode="auto">
            <a:xfrm>
              <a:off x="2585469" y="1483310"/>
              <a:ext cx="15126" cy="13946"/>
            </a:xfrm>
            <a:custGeom>
              <a:avLst/>
              <a:gdLst>
                <a:gd name="T0" fmla="*/ 0 w 27"/>
                <a:gd name="T1" fmla="*/ 0 h 27"/>
                <a:gd name="T2" fmla="*/ 0 w 27"/>
                <a:gd name="T3" fmla="*/ 0 h 27"/>
                <a:gd name="T4" fmla="*/ 0 w 27"/>
                <a:gd name="T5" fmla="*/ 0 h 27"/>
                <a:gd name="T6" fmla="*/ 0 w 27"/>
                <a:gd name="T7" fmla="*/ 0 h 27"/>
                <a:gd name="T8" fmla="*/ 0 w 27"/>
                <a:gd name="T9" fmla="*/ 0 h 27"/>
                <a:gd name="T10" fmla="*/ 0 w 27"/>
                <a:gd name="T11" fmla="*/ 0 h 27"/>
                <a:gd name="T12" fmla="*/ 0 w 27"/>
                <a:gd name="T13" fmla="*/ 0 h 27"/>
                <a:gd name="T14" fmla="*/ 0 60000 65536"/>
                <a:gd name="T15" fmla="*/ 0 60000 65536"/>
                <a:gd name="T16" fmla="*/ 0 60000 65536"/>
                <a:gd name="T17" fmla="*/ 0 60000 65536"/>
                <a:gd name="T18" fmla="*/ 0 60000 65536"/>
                <a:gd name="T19" fmla="*/ 0 60000 65536"/>
                <a:gd name="T20" fmla="*/ 0 60000 65536"/>
                <a:gd name="T21" fmla="*/ 0 w 27"/>
                <a:gd name="T22" fmla="*/ 0 h 27"/>
                <a:gd name="T23" fmla="*/ 27 w 27"/>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7">
                  <a:moveTo>
                    <a:pt x="0" y="14"/>
                  </a:moveTo>
                  <a:lnTo>
                    <a:pt x="0" y="19"/>
                  </a:lnTo>
                  <a:lnTo>
                    <a:pt x="27" y="27"/>
                  </a:lnTo>
                  <a:lnTo>
                    <a:pt x="3" y="0"/>
                  </a:lnTo>
                  <a:lnTo>
                    <a:pt x="0"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7" name="Freeform 1320"/>
            <p:cNvSpPr>
              <a:spLocks/>
            </p:cNvSpPr>
            <p:nvPr/>
          </p:nvSpPr>
          <p:spPr bwMode="auto">
            <a:xfrm>
              <a:off x="2585469" y="1469364"/>
              <a:ext cx="3025" cy="13946"/>
            </a:xfrm>
            <a:custGeom>
              <a:avLst/>
              <a:gdLst>
                <a:gd name="T0" fmla="*/ 0 w 5"/>
                <a:gd name="T1" fmla="*/ 0 h 26"/>
                <a:gd name="T2" fmla="*/ 0 w 5"/>
                <a:gd name="T3" fmla="*/ 0 h 26"/>
                <a:gd name="T4" fmla="*/ 0 w 5"/>
                <a:gd name="T5" fmla="*/ 0 h 26"/>
                <a:gd name="T6" fmla="*/ 0 w 5"/>
                <a:gd name="T7" fmla="*/ 0 h 26"/>
                <a:gd name="T8" fmla="*/ 0 w 5"/>
                <a:gd name="T9" fmla="*/ 0 h 26"/>
                <a:gd name="T10" fmla="*/ 0 w 5"/>
                <a:gd name="T11" fmla="*/ 0 h 26"/>
                <a:gd name="T12" fmla="*/ 0 60000 65536"/>
                <a:gd name="T13" fmla="*/ 0 60000 65536"/>
                <a:gd name="T14" fmla="*/ 0 60000 65536"/>
                <a:gd name="T15" fmla="*/ 0 60000 65536"/>
                <a:gd name="T16" fmla="*/ 0 60000 65536"/>
                <a:gd name="T17" fmla="*/ 0 60000 65536"/>
                <a:gd name="T18" fmla="*/ 0 w 5"/>
                <a:gd name="T19" fmla="*/ 0 h 26"/>
                <a:gd name="T20" fmla="*/ 5 w 5"/>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5" h="26">
                  <a:moveTo>
                    <a:pt x="4" y="9"/>
                  </a:moveTo>
                  <a:lnTo>
                    <a:pt x="0" y="0"/>
                  </a:lnTo>
                  <a:lnTo>
                    <a:pt x="0" y="21"/>
                  </a:lnTo>
                  <a:lnTo>
                    <a:pt x="4" y="26"/>
                  </a:lnTo>
                  <a:lnTo>
                    <a:pt x="5" y="23"/>
                  </a:lnTo>
                  <a:lnTo>
                    <a:pt x="4"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8" name="Freeform 1321"/>
            <p:cNvSpPr>
              <a:spLocks/>
            </p:cNvSpPr>
            <p:nvPr/>
          </p:nvSpPr>
          <p:spPr bwMode="auto">
            <a:xfrm>
              <a:off x="2585469" y="1469364"/>
              <a:ext cx="3025" cy="13946"/>
            </a:xfrm>
            <a:custGeom>
              <a:avLst/>
              <a:gdLst>
                <a:gd name="T0" fmla="*/ 0 w 5"/>
                <a:gd name="T1" fmla="*/ 0 h 26"/>
                <a:gd name="T2" fmla="*/ 0 w 5"/>
                <a:gd name="T3" fmla="*/ 0 h 26"/>
                <a:gd name="T4" fmla="*/ 0 w 5"/>
                <a:gd name="T5" fmla="*/ 0 h 26"/>
                <a:gd name="T6" fmla="*/ 0 w 5"/>
                <a:gd name="T7" fmla="*/ 0 h 26"/>
                <a:gd name="T8" fmla="*/ 0 w 5"/>
                <a:gd name="T9" fmla="*/ 0 h 26"/>
                <a:gd name="T10" fmla="*/ 0 w 5"/>
                <a:gd name="T11" fmla="*/ 0 h 26"/>
                <a:gd name="T12" fmla="*/ 0 w 5"/>
                <a:gd name="T13" fmla="*/ 0 h 26"/>
                <a:gd name="T14" fmla="*/ 0 w 5"/>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6"/>
                <a:gd name="T26" fmla="*/ 5 w 5"/>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6">
                  <a:moveTo>
                    <a:pt x="4" y="9"/>
                  </a:moveTo>
                  <a:lnTo>
                    <a:pt x="0" y="0"/>
                  </a:lnTo>
                  <a:lnTo>
                    <a:pt x="0" y="21"/>
                  </a:lnTo>
                  <a:lnTo>
                    <a:pt x="4" y="26"/>
                  </a:lnTo>
                  <a:lnTo>
                    <a:pt x="5" y="23"/>
                  </a:lnTo>
                  <a:lnTo>
                    <a:pt x="4"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9" name="Freeform 1322"/>
            <p:cNvSpPr>
              <a:spLocks/>
            </p:cNvSpPr>
            <p:nvPr/>
          </p:nvSpPr>
          <p:spPr bwMode="auto">
            <a:xfrm>
              <a:off x="2738244" y="2679877"/>
              <a:ext cx="13614" cy="13946"/>
            </a:xfrm>
            <a:custGeom>
              <a:avLst/>
              <a:gdLst>
                <a:gd name="T0" fmla="*/ 0 w 26"/>
                <a:gd name="T1" fmla="*/ 0 h 30"/>
                <a:gd name="T2" fmla="*/ 0 w 26"/>
                <a:gd name="T3" fmla="*/ 0 h 30"/>
                <a:gd name="T4" fmla="*/ 0 w 26"/>
                <a:gd name="T5" fmla="*/ 0 h 30"/>
                <a:gd name="T6" fmla="*/ 0 w 26"/>
                <a:gd name="T7" fmla="*/ 0 h 30"/>
                <a:gd name="T8" fmla="*/ 0 w 26"/>
                <a:gd name="T9" fmla="*/ 0 h 30"/>
                <a:gd name="T10" fmla="*/ 0 w 26"/>
                <a:gd name="T11" fmla="*/ 0 h 30"/>
                <a:gd name="T12" fmla="*/ 0 w 26"/>
                <a:gd name="T13" fmla="*/ 0 h 30"/>
                <a:gd name="T14" fmla="*/ 0 w 26"/>
                <a:gd name="T15" fmla="*/ 0 h 30"/>
                <a:gd name="T16" fmla="*/ 0 w 26"/>
                <a:gd name="T17" fmla="*/ 0 h 30"/>
                <a:gd name="T18" fmla="*/ 0 w 26"/>
                <a:gd name="T19" fmla="*/ 0 h 30"/>
                <a:gd name="T20" fmla="*/ 0 w 26"/>
                <a:gd name="T21" fmla="*/ 0 h 30"/>
                <a:gd name="T22" fmla="*/ 0 w 26"/>
                <a:gd name="T23" fmla="*/ 0 h 30"/>
                <a:gd name="T24" fmla="*/ 0 w 26"/>
                <a:gd name="T25" fmla="*/ 0 h 30"/>
                <a:gd name="T26" fmla="*/ 0 w 26"/>
                <a:gd name="T27" fmla="*/ 0 h 30"/>
                <a:gd name="T28" fmla="*/ 0 w 26"/>
                <a:gd name="T29" fmla="*/ 0 h 30"/>
                <a:gd name="T30" fmla="*/ 0 w 26"/>
                <a:gd name="T31" fmla="*/ 0 h 30"/>
                <a:gd name="T32" fmla="*/ 0 w 26"/>
                <a:gd name="T33" fmla="*/ 0 h 30"/>
                <a:gd name="T34" fmla="*/ 0 w 26"/>
                <a:gd name="T35" fmla="*/ 0 h 30"/>
                <a:gd name="T36" fmla="*/ 0 w 26"/>
                <a:gd name="T37" fmla="*/ 0 h 30"/>
                <a:gd name="T38" fmla="*/ 0 w 26"/>
                <a:gd name="T39" fmla="*/ 0 h 30"/>
                <a:gd name="T40" fmla="*/ 0 w 26"/>
                <a:gd name="T41" fmla="*/ 0 h 30"/>
                <a:gd name="T42" fmla="*/ 0 w 26"/>
                <a:gd name="T43" fmla="*/ 0 h 30"/>
                <a:gd name="T44" fmla="*/ 0 w 26"/>
                <a:gd name="T45" fmla="*/ 0 h 30"/>
                <a:gd name="T46" fmla="*/ 0 w 26"/>
                <a:gd name="T47" fmla="*/ 0 h 30"/>
                <a:gd name="T48" fmla="*/ 0 w 26"/>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
                <a:gd name="T76" fmla="*/ 0 h 30"/>
                <a:gd name="T77" fmla="*/ 26 w 26"/>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 h="30">
                  <a:moveTo>
                    <a:pt x="1" y="30"/>
                  </a:moveTo>
                  <a:lnTo>
                    <a:pt x="5" y="29"/>
                  </a:lnTo>
                  <a:lnTo>
                    <a:pt x="20" y="18"/>
                  </a:lnTo>
                  <a:lnTo>
                    <a:pt x="26" y="0"/>
                  </a:lnTo>
                  <a:lnTo>
                    <a:pt x="25" y="2"/>
                  </a:lnTo>
                  <a:lnTo>
                    <a:pt x="24" y="3"/>
                  </a:lnTo>
                  <a:lnTo>
                    <a:pt x="24" y="7"/>
                  </a:lnTo>
                  <a:lnTo>
                    <a:pt x="20" y="13"/>
                  </a:lnTo>
                  <a:lnTo>
                    <a:pt x="18" y="15"/>
                  </a:lnTo>
                  <a:lnTo>
                    <a:pt x="16" y="15"/>
                  </a:lnTo>
                  <a:lnTo>
                    <a:pt x="12" y="13"/>
                  </a:lnTo>
                  <a:lnTo>
                    <a:pt x="11" y="14"/>
                  </a:lnTo>
                  <a:lnTo>
                    <a:pt x="12" y="15"/>
                  </a:lnTo>
                  <a:lnTo>
                    <a:pt x="12" y="16"/>
                  </a:lnTo>
                  <a:lnTo>
                    <a:pt x="12" y="17"/>
                  </a:lnTo>
                  <a:lnTo>
                    <a:pt x="8" y="18"/>
                  </a:lnTo>
                  <a:lnTo>
                    <a:pt x="6" y="17"/>
                  </a:lnTo>
                  <a:lnTo>
                    <a:pt x="3" y="18"/>
                  </a:lnTo>
                  <a:lnTo>
                    <a:pt x="2" y="20"/>
                  </a:lnTo>
                  <a:lnTo>
                    <a:pt x="2" y="23"/>
                  </a:lnTo>
                  <a:lnTo>
                    <a:pt x="1" y="24"/>
                  </a:lnTo>
                  <a:lnTo>
                    <a:pt x="1" y="25"/>
                  </a:lnTo>
                  <a:lnTo>
                    <a:pt x="0" y="29"/>
                  </a:lnTo>
                  <a:lnTo>
                    <a:pt x="1" y="3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0" name="Freeform 1323"/>
            <p:cNvSpPr>
              <a:spLocks/>
            </p:cNvSpPr>
            <p:nvPr/>
          </p:nvSpPr>
          <p:spPr bwMode="auto">
            <a:xfrm>
              <a:off x="2738244" y="2679877"/>
              <a:ext cx="13614" cy="13946"/>
            </a:xfrm>
            <a:custGeom>
              <a:avLst/>
              <a:gdLst>
                <a:gd name="T0" fmla="*/ 0 w 26"/>
                <a:gd name="T1" fmla="*/ 0 h 30"/>
                <a:gd name="T2" fmla="*/ 0 w 26"/>
                <a:gd name="T3" fmla="*/ 0 h 30"/>
                <a:gd name="T4" fmla="*/ 0 w 26"/>
                <a:gd name="T5" fmla="*/ 0 h 30"/>
                <a:gd name="T6" fmla="*/ 0 w 26"/>
                <a:gd name="T7" fmla="*/ 0 h 30"/>
                <a:gd name="T8" fmla="*/ 0 w 26"/>
                <a:gd name="T9" fmla="*/ 0 h 30"/>
                <a:gd name="T10" fmla="*/ 0 w 26"/>
                <a:gd name="T11" fmla="*/ 0 h 30"/>
                <a:gd name="T12" fmla="*/ 0 w 26"/>
                <a:gd name="T13" fmla="*/ 0 h 30"/>
                <a:gd name="T14" fmla="*/ 0 w 26"/>
                <a:gd name="T15" fmla="*/ 0 h 30"/>
                <a:gd name="T16" fmla="*/ 0 w 26"/>
                <a:gd name="T17" fmla="*/ 0 h 30"/>
                <a:gd name="T18" fmla="*/ 0 w 26"/>
                <a:gd name="T19" fmla="*/ 0 h 30"/>
                <a:gd name="T20" fmla="*/ 0 w 26"/>
                <a:gd name="T21" fmla="*/ 0 h 30"/>
                <a:gd name="T22" fmla="*/ 0 w 26"/>
                <a:gd name="T23" fmla="*/ 0 h 30"/>
                <a:gd name="T24" fmla="*/ 0 w 26"/>
                <a:gd name="T25" fmla="*/ 0 h 30"/>
                <a:gd name="T26" fmla="*/ 0 w 26"/>
                <a:gd name="T27" fmla="*/ 0 h 30"/>
                <a:gd name="T28" fmla="*/ 0 w 26"/>
                <a:gd name="T29" fmla="*/ 0 h 30"/>
                <a:gd name="T30" fmla="*/ 0 w 26"/>
                <a:gd name="T31" fmla="*/ 0 h 30"/>
                <a:gd name="T32" fmla="*/ 0 w 26"/>
                <a:gd name="T33" fmla="*/ 0 h 30"/>
                <a:gd name="T34" fmla="*/ 0 w 26"/>
                <a:gd name="T35" fmla="*/ 0 h 30"/>
                <a:gd name="T36" fmla="*/ 0 w 26"/>
                <a:gd name="T37" fmla="*/ 0 h 30"/>
                <a:gd name="T38" fmla="*/ 0 w 26"/>
                <a:gd name="T39" fmla="*/ 0 h 30"/>
                <a:gd name="T40" fmla="*/ 0 w 26"/>
                <a:gd name="T41" fmla="*/ 0 h 30"/>
                <a:gd name="T42" fmla="*/ 0 w 26"/>
                <a:gd name="T43" fmla="*/ 0 h 30"/>
                <a:gd name="T44" fmla="*/ 0 w 26"/>
                <a:gd name="T45" fmla="*/ 0 h 30"/>
                <a:gd name="T46" fmla="*/ 0 w 26"/>
                <a:gd name="T47" fmla="*/ 0 h 30"/>
                <a:gd name="T48" fmla="*/ 0 w 26"/>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
                <a:gd name="T76" fmla="*/ 0 h 30"/>
                <a:gd name="T77" fmla="*/ 26 w 26"/>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 h="30">
                  <a:moveTo>
                    <a:pt x="1" y="30"/>
                  </a:moveTo>
                  <a:lnTo>
                    <a:pt x="5" y="29"/>
                  </a:lnTo>
                  <a:lnTo>
                    <a:pt x="20" y="18"/>
                  </a:lnTo>
                  <a:lnTo>
                    <a:pt x="26" y="0"/>
                  </a:lnTo>
                  <a:lnTo>
                    <a:pt x="25" y="2"/>
                  </a:lnTo>
                  <a:lnTo>
                    <a:pt x="24" y="3"/>
                  </a:lnTo>
                  <a:lnTo>
                    <a:pt x="24" y="7"/>
                  </a:lnTo>
                  <a:lnTo>
                    <a:pt x="20" y="13"/>
                  </a:lnTo>
                  <a:lnTo>
                    <a:pt x="18" y="15"/>
                  </a:lnTo>
                  <a:lnTo>
                    <a:pt x="16" y="15"/>
                  </a:lnTo>
                  <a:lnTo>
                    <a:pt x="12" y="13"/>
                  </a:lnTo>
                  <a:lnTo>
                    <a:pt x="11" y="14"/>
                  </a:lnTo>
                  <a:lnTo>
                    <a:pt x="12" y="15"/>
                  </a:lnTo>
                  <a:lnTo>
                    <a:pt x="12" y="16"/>
                  </a:lnTo>
                  <a:lnTo>
                    <a:pt x="12" y="17"/>
                  </a:lnTo>
                  <a:lnTo>
                    <a:pt x="8" y="18"/>
                  </a:lnTo>
                  <a:lnTo>
                    <a:pt x="6" y="17"/>
                  </a:lnTo>
                  <a:lnTo>
                    <a:pt x="3" y="18"/>
                  </a:lnTo>
                  <a:lnTo>
                    <a:pt x="2" y="20"/>
                  </a:lnTo>
                  <a:lnTo>
                    <a:pt x="2" y="23"/>
                  </a:lnTo>
                  <a:lnTo>
                    <a:pt x="1" y="24"/>
                  </a:lnTo>
                  <a:lnTo>
                    <a:pt x="1" y="25"/>
                  </a:lnTo>
                  <a:lnTo>
                    <a:pt x="0" y="29"/>
                  </a:lnTo>
                  <a:lnTo>
                    <a:pt x="1" y="3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1" name="Freeform 1324"/>
            <p:cNvSpPr>
              <a:spLocks/>
            </p:cNvSpPr>
            <p:nvPr/>
          </p:nvSpPr>
          <p:spPr bwMode="auto">
            <a:xfrm>
              <a:off x="2739758" y="2674298"/>
              <a:ext cx="27227" cy="36260"/>
            </a:xfrm>
            <a:custGeom>
              <a:avLst/>
              <a:gdLst>
                <a:gd name="T0" fmla="*/ 0 w 54"/>
                <a:gd name="T1" fmla="*/ 0 h 70"/>
                <a:gd name="T2" fmla="*/ 0 w 54"/>
                <a:gd name="T3" fmla="*/ 0 h 70"/>
                <a:gd name="T4" fmla="*/ 0 w 54"/>
                <a:gd name="T5" fmla="*/ 0 h 70"/>
                <a:gd name="T6" fmla="*/ 0 w 54"/>
                <a:gd name="T7" fmla="*/ 0 h 70"/>
                <a:gd name="T8" fmla="*/ 0 w 54"/>
                <a:gd name="T9" fmla="*/ 0 h 70"/>
                <a:gd name="T10" fmla="*/ 0 w 54"/>
                <a:gd name="T11" fmla="*/ 0 h 70"/>
                <a:gd name="T12" fmla="*/ 0 w 54"/>
                <a:gd name="T13" fmla="*/ 0 h 70"/>
                <a:gd name="T14" fmla="*/ 0 w 54"/>
                <a:gd name="T15" fmla="*/ 0 h 70"/>
                <a:gd name="T16" fmla="*/ 0 w 54"/>
                <a:gd name="T17" fmla="*/ 0 h 70"/>
                <a:gd name="T18" fmla="*/ 0 w 54"/>
                <a:gd name="T19" fmla="*/ 0 h 70"/>
                <a:gd name="T20" fmla="*/ 0 w 54"/>
                <a:gd name="T21" fmla="*/ 0 h 70"/>
                <a:gd name="T22" fmla="*/ 0 w 54"/>
                <a:gd name="T23" fmla="*/ 0 h 70"/>
                <a:gd name="T24" fmla="*/ 0 w 54"/>
                <a:gd name="T25" fmla="*/ 0 h 70"/>
                <a:gd name="T26" fmla="*/ 0 w 54"/>
                <a:gd name="T27" fmla="*/ 0 h 70"/>
                <a:gd name="T28" fmla="*/ 0 w 54"/>
                <a:gd name="T29" fmla="*/ 0 h 70"/>
                <a:gd name="T30" fmla="*/ 0 w 54"/>
                <a:gd name="T31" fmla="*/ 0 h 70"/>
                <a:gd name="T32" fmla="*/ 0 w 54"/>
                <a:gd name="T33" fmla="*/ 0 h 70"/>
                <a:gd name="T34" fmla="*/ 0 w 54"/>
                <a:gd name="T35" fmla="*/ 0 h 70"/>
                <a:gd name="T36" fmla="*/ 0 w 54"/>
                <a:gd name="T37" fmla="*/ 0 h 70"/>
                <a:gd name="T38" fmla="*/ 0 w 54"/>
                <a:gd name="T39" fmla="*/ 0 h 70"/>
                <a:gd name="T40" fmla="*/ 0 w 54"/>
                <a:gd name="T41" fmla="*/ 0 h 70"/>
                <a:gd name="T42" fmla="*/ 0 w 54"/>
                <a:gd name="T43" fmla="*/ 0 h 70"/>
                <a:gd name="T44" fmla="*/ 0 w 54"/>
                <a:gd name="T45" fmla="*/ 0 h 70"/>
                <a:gd name="T46" fmla="*/ 0 w 54"/>
                <a:gd name="T47" fmla="*/ 0 h 70"/>
                <a:gd name="T48" fmla="*/ 0 w 54"/>
                <a:gd name="T49" fmla="*/ 0 h 70"/>
                <a:gd name="T50" fmla="*/ 0 w 54"/>
                <a:gd name="T51" fmla="*/ 0 h 70"/>
                <a:gd name="T52" fmla="*/ 0 w 54"/>
                <a:gd name="T53" fmla="*/ 0 h 70"/>
                <a:gd name="T54" fmla="*/ 0 w 54"/>
                <a:gd name="T55" fmla="*/ 0 h 70"/>
                <a:gd name="T56" fmla="*/ 0 w 54"/>
                <a:gd name="T57" fmla="*/ 0 h 70"/>
                <a:gd name="T58" fmla="*/ 0 w 54"/>
                <a:gd name="T59" fmla="*/ 0 h 70"/>
                <a:gd name="T60" fmla="*/ 0 w 54"/>
                <a:gd name="T61" fmla="*/ 0 h 70"/>
                <a:gd name="T62" fmla="*/ 0 w 54"/>
                <a:gd name="T63" fmla="*/ 0 h 70"/>
                <a:gd name="T64" fmla="*/ 0 w 54"/>
                <a:gd name="T65" fmla="*/ 0 h 70"/>
                <a:gd name="T66" fmla="*/ 0 w 54"/>
                <a:gd name="T67" fmla="*/ 0 h 70"/>
                <a:gd name="T68" fmla="*/ 0 w 54"/>
                <a:gd name="T69" fmla="*/ 0 h 70"/>
                <a:gd name="T70" fmla="*/ 0 w 54"/>
                <a:gd name="T71" fmla="*/ 0 h 70"/>
                <a:gd name="T72" fmla="*/ 0 w 54"/>
                <a:gd name="T73" fmla="*/ 0 h 70"/>
                <a:gd name="T74" fmla="*/ 0 w 54"/>
                <a:gd name="T75" fmla="*/ 0 h 70"/>
                <a:gd name="T76" fmla="*/ 0 w 54"/>
                <a:gd name="T77" fmla="*/ 0 h 70"/>
                <a:gd name="T78" fmla="*/ 0 w 54"/>
                <a:gd name="T79" fmla="*/ 0 h 70"/>
                <a:gd name="T80" fmla="*/ 0 w 54"/>
                <a:gd name="T81" fmla="*/ 0 h 70"/>
                <a:gd name="T82" fmla="*/ 0 w 54"/>
                <a:gd name="T83" fmla="*/ 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4"/>
                <a:gd name="T127" fmla="*/ 0 h 70"/>
                <a:gd name="T128" fmla="*/ 54 w 54"/>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4" h="70">
                  <a:moveTo>
                    <a:pt x="42" y="54"/>
                  </a:moveTo>
                  <a:lnTo>
                    <a:pt x="51" y="28"/>
                  </a:lnTo>
                  <a:lnTo>
                    <a:pt x="53" y="27"/>
                  </a:lnTo>
                  <a:lnTo>
                    <a:pt x="54" y="25"/>
                  </a:lnTo>
                  <a:lnTo>
                    <a:pt x="51" y="25"/>
                  </a:lnTo>
                  <a:lnTo>
                    <a:pt x="51" y="24"/>
                  </a:lnTo>
                  <a:lnTo>
                    <a:pt x="52" y="22"/>
                  </a:lnTo>
                  <a:lnTo>
                    <a:pt x="52" y="17"/>
                  </a:lnTo>
                  <a:lnTo>
                    <a:pt x="50" y="15"/>
                  </a:lnTo>
                  <a:lnTo>
                    <a:pt x="48" y="17"/>
                  </a:lnTo>
                  <a:lnTo>
                    <a:pt x="47" y="15"/>
                  </a:lnTo>
                  <a:lnTo>
                    <a:pt x="45" y="14"/>
                  </a:lnTo>
                  <a:lnTo>
                    <a:pt x="44" y="12"/>
                  </a:lnTo>
                  <a:lnTo>
                    <a:pt x="42" y="6"/>
                  </a:lnTo>
                  <a:lnTo>
                    <a:pt x="41" y="7"/>
                  </a:lnTo>
                  <a:lnTo>
                    <a:pt x="39" y="6"/>
                  </a:lnTo>
                  <a:lnTo>
                    <a:pt x="37" y="6"/>
                  </a:lnTo>
                  <a:lnTo>
                    <a:pt x="36" y="5"/>
                  </a:lnTo>
                  <a:lnTo>
                    <a:pt x="36" y="4"/>
                  </a:lnTo>
                  <a:lnTo>
                    <a:pt x="36" y="0"/>
                  </a:lnTo>
                  <a:lnTo>
                    <a:pt x="35" y="0"/>
                  </a:lnTo>
                  <a:lnTo>
                    <a:pt x="29" y="35"/>
                  </a:lnTo>
                  <a:lnTo>
                    <a:pt x="25" y="36"/>
                  </a:lnTo>
                  <a:lnTo>
                    <a:pt x="21" y="39"/>
                  </a:lnTo>
                  <a:lnTo>
                    <a:pt x="20" y="42"/>
                  </a:lnTo>
                  <a:lnTo>
                    <a:pt x="19" y="41"/>
                  </a:lnTo>
                  <a:lnTo>
                    <a:pt x="20" y="38"/>
                  </a:lnTo>
                  <a:lnTo>
                    <a:pt x="21" y="38"/>
                  </a:lnTo>
                  <a:lnTo>
                    <a:pt x="22" y="36"/>
                  </a:lnTo>
                  <a:lnTo>
                    <a:pt x="26" y="27"/>
                  </a:lnTo>
                  <a:lnTo>
                    <a:pt x="26" y="23"/>
                  </a:lnTo>
                  <a:lnTo>
                    <a:pt x="29" y="14"/>
                  </a:lnTo>
                  <a:lnTo>
                    <a:pt x="28" y="5"/>
                  </a:lnTo>
                  <a:lnTo>
                    <a:pt x="27" y="7"/>
                  </a:lnTo>
                  <a:lnTo>
                    <a:pt x="27" y="8"/>
                  </a:lnTo>
                  <a:lnTo>
                    <a:pt x="27" y="12"/>
                  </a:lnTo>
                  <a:lnTo>
                    <a:pt x="25" y="27"/>
                  </a:lnTo>
                  <a:lnTo>
                    <a:pt x="18" y="35"/>
                  </a:lnTo>
                  <a:lnTo>
                    <a:pt x="14" y="38"/>
                  </a:lnTo>
                  <a:lnTo>
                    <a:pt x="1" y="58"/>
                  </a:lnTo>
                  <a:lnTo>
                    <a:pt x="0" y="60"/>
                  </a:lnTo>
                  <a:lnTo>
                    <a:pt x="1" y="61"/>
                  </a:lnTo>
                  <a:lnTo>
                    <a:pt x="2" y="61"/>
                  </a:lnTo>
                  <a:lnTo>
                    <a:pt x="4" y="62"/>
                  </a:lnTo>
                  <a:lnTo>
                    <a:pt x="4" y="63"/>
                  </a:lnTo>
                  <a:lnTo>
                    <a:pt x="7" y="66"/>
                  </a:lnTo>
                  <a:lnTo>
                    <a:pt x="8" y="66"/>
                  </a:lnTo>
                  <a:lnTo>
                    <a:pt x="24" y="41"/>
                  </a:lnTo>
                  <a:lnTo>
                    <a:pt x="25" y="41"/>
                  </a:lnTo>
                  <a:lnTo>
                    <a:pt x="26" y="42"/>
                  </a:lnTo>
                  <a:lnTo>
                    <a:pt x="27" y="44"/>
                  </a:lnTo>
                  <a:lnTo>
                    <a:pt x="12" y="70"/>
                  </a:lnTo>
                  <a:lnTo>
                    <a:pt x="13" y="70"/>
                  </a:lnTo>
                  <a:lnTo>
                    <a:pt x="18" y="61"/>
                  </a:lnTo>
                  <a:lnTo>
                    <a:pt x="19" y="61"/>
                  </a:lnTo>
                  <a:lnTo>
                    <a:pt x="20" y="62"/>
                  </a:lnTo>
                  <a:lnTo>
                    <a:pt x="21" y="63"/>
                  </a:lnTo>
                  <a:lnTo>
                    <a:pt x="24" y="64"/>
                  </a:lnTo>
                  <a:lnTo>
                    <a:pt x="27" y="62"/>
                  </a:lnTo>
                  <a:lnTo>
                    <a:pt x="41" y="34"/>
                  </a:lnTo>
                  <a:lnTo>
                    <a:pt x="42" y="32"/>
                  </a:lnTo>
                  <a:lnTo>
                    <a:pt x="43" y="41"/>
                  </a:lnTo>
                  <a:lnTo>
                    <a:pt x="35" y="63"/>
                  </a:lnTo>
                  <a:lnTo>
                    <a:pt x="46" y="36"/>
                  </a:lnTo>
                  <a:lnTo>
                    <a:pt x="45" y="35"/>
                  </a:lnTo>
                  <a:lnTo>
                    <a:pt x="46" y="34"/>
                  </a:lnTo>
                  <a:lnTo>
                    <a:pt x="45" y="34"/>
                  </a:lnTo>
                  <a:lnTo>
                    <a:pt x="44" y="34"/>
                  </a:lnTo>
                  <a:lnTo>
                    <a:pt x="46" y="22"/>
                  </a:lnTo>
                  <a:lnTo>
                    <a:pt x="47" y="22"/>
                  </a:lnTo>
                  <a:lnTo>
                    <a:pt x="48" y="21"/>
                  </a:lnTo>
                  <a:lnTo>
                    <a:pt x="49" y="20"/>
                  </a:lnTo>
                  <a:lnTo>
                    <a:pt x="50" y="21"/>
                  </a:lnTo>
                  <a:lnTo>
                    <a:pt x="49" y="23"/>
                  </a:lnTo>
                  <a:lnTo>
                    <a:pt x="50" y="24"/>
                  </a:lnTo>
                  <a:lnTo>
                    <a:pt x="39" y="58"/>
                  </a:lnTo>
                  <a:lnTo>
                    <a:pt x="38" y="63"/>
                  </a:lnTo>
                  <a:lnTo>
                    <a:pt x="38" y="62"/>
                  </a:lnTo>
                  <a:lnTo>
                    <a:pt x="42" y="5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2" name="Freeform 1325"/>
            <p:cNvSpPr>
              <a:spLocks/>
            </p:cNvSpPr>
            <p:nvPr/>
          </p:nvSpPr>
          <p:spPr bwMode="auto">
            <a:xfrm>
              <a:off x="2739758" y="2674298"/>
              <a:ext cx="27227" cy="36260"/>
            </a:xfrm>
            <a:custGeom>
              <a:avLst/>
              <a:gdLst>
                <a:gd name="T0" fmla="*/ 0 w 54"/>
                <a:gd name="T1" fmla="*/ 0 h 70"/>
                <a:gd name="T2" fmla="*/ 0 w 54"/>
                <a:gd name="T3" fmla="*/ 0 h 70"/>
                <a:gd name="T4" fmla="*/ 0 w 54"/>
                <a:gd name="T5" fmla="*/ 0 h 70"/>
                <a:gd name="T6" fmla="*/ 0 w 54"/>
                <a:gd name="T7" fmla="*/ 0 h 70"/>
                <a:gd name="T8" fmla="*/ 0 w 54"/>
                <a:gd name="T9" fmla="*/ 0 h 70"/>
                <a:gd name="T10" fmla="*/ 0 w 54"/>
                <a:gd name="T11" fmla="*/ 0 h 70"/>
                <a:gd name="T12" fmla="*/ 0 w 54"/>
                <a:gd name="T13" fmla="*/ 0 h 70"/>
                <a:gd name="T14" fmla="*/ 0 w 54"/>
                <a:gd name="T15" fmla="*/ 0 h 70"/>
                <a:gd name="T16" fmla="*/ 0 w 54"/>
                <a:gd name="T17" fmla="*/ 0 h 70"/>
                <a:gd name="T18" fmla="*/ 0 w 54"/>
                <a:gd name="T19" fmla="*/ 0 h 70"/>
                <a:gd name="T20" fmla="*/ 0 w 54"/>
                <a:gd name="T21" fmla="*/ 0 h 70"/>
                <a:gd name="T22" fmla="*/ 0 w 54"/>
                <a:gd name="T23" fmla="*/ 0 h 70"/>
                <a:gd name="T24" fmla="*/ 0 w 54"/>
                <a:gd name="T25" fmla="*/ 0 h 70"/>
                <a:gd name="T26" fmla="*/ 0 w 54"/>
                <a:gd name="T27" fmla="*/ 0 h 70"/>
                <a:gd name="T28" fmla="*/ 0 w 54"/>
                <a:gd name="T29" fmla="*/ 0 h 70"/>
                <a:gd name="T30" fmla="*/ 0 w 54"/>
                <a:gd name="T31" fmla="*/ 0 h 70"/>
                <a:gd name="T32" fmla="*/ 0 w 54"/>
                <a:gd name="T33" fmla="*/ 0 h 70"/>
                <a:gd name="T34" fmla="*/ 0 w 54"/>
                <a:gd name="T35" fmla="*/ 0 h 70"/>
                <a:gd name="T36" fmla="*/ 0 w 54"/>
                <a:gd name="T37" fmla="*/ 0 h 70"/>
                <a:gd name="T38" fmla="*/ 0 w 54"/>
                <a:gd name="T39" fmla="*/ 0 h 70"/>
                <a:gd name="T40" fmla="*/ 0 w 54"/>
                <a:gd name="T41" fmla="*/ 0 h 70"/>
                <a:gd name="T42" fmla="*/ 0 w 54"/>
                <a:gd name="T43" fmla="*/ 0 h 70"/>
                <a:gd name="T44" fmla="*/ 0 w 54"/>
                <a:gd name="T45" fmla="*/ 0 h 70"/>
                <a:gd name="T46" fmla="*/ 0 w 54"/>
                <a:gd name="T47" fmla="*/ 0 h 70"/>
                <a:gd name="T48" fmla="*/ 0 w 54"/>
                <a:gd name="T49" fmla="*/ 0 h 70"/>
                <a:gd name="T50" fmla="*/ 0 w 54"/>
                <a:gd name="T51" fmla="*/ 0 h 70"/>
                <a:gd name="T52" fmla="*/ 0 w 54"/>
                <a:gd name="T53" fmla="*/ 0 h 70"/>
                <a:gd name="T54" fmla="*/ 0 w 54"/>
                <a:gd name="T55" fmla="*/ 0 h 70"/>
                <a:gd name="T56" fmla="*/ 0 w 54"/>
                <a:gd name="T57" fmla="*/ 0 h 70"/>
                <a:gd name="T58" fmla="*/ 0 w 54"/>
                <a:gd name="T59" fmla="*/ 0 h 70"/>
                <a:gd name="T60" fmla="*/ 0 w 54"/>
                <a:gd name="T61" fmla="*/ 0 h 70"/>
                <a:gd name="T62" fmla="*/ 0 w 54"/>
                <a:gd name="T63" fmla="*/ 0 h 70"/>
                <a:gd name="T64" fmla="*/ 0 w 54"/>
                <a:gd name="T65" fmla="*/ 0 h 70"/>
                <a:gd name="T66" fmla="*/ 0 w 54"/>
                <a:gd name="T67" fmla="*/ 0 h 70"/>
                <a:gd name="T68" fmla="*/ 0 w 54"/>
                <a:gd name="T69" fmla="*/ 0 h 70"/>
                <a:gd name="T70" fmla="*/ 0 w 54"/>
                <a:gd name="T71" fmla="*/ 0 h 70"/>
                <a:gd name="T72" fmla="*/ 0 w 54"/>
                <a:gd name="T73" fmla="*/ 0 h 70"/>
                <a:gd name="T74" fmla="*/ 0 w 54"/>
                <a:gd name="T75" fmla="*/ 0 h 70"/>
                <a:gd name="T76" fmla="*/ 0 w 54"/>
                <a:gd name="T77" fmla="*/ 0 h 70"/>
                <a:gd name="T78" fmla="*/ 0 w 54"/>
                <a:gd name="T79" fmla="*/ 0 h 70"/>
                <a:gd name="T80" fmla="*/ 0 w 54"/>
                <a:gd name="T81" fmla="*/ 0 h 70"/>
                <a:gd name="T82" fmla="*/ 0 w 54"/>
                <a:gd name="T83" fmla="*/ 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4"/>
                <a:gd name="T127" fmla="*/ 0 h 70"/>
                <a:gd name="T128" fmla="*/ 54 w 54"/>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4" h="70">
                  <a:moveTo>
                    <a:pt x="42" y="54"/>
                  </a:moveTo>
                  <a:lnTo>
                    <a:pt x="51" y="28"/>
                  </a:lnTo>
                  <a:lnTo>
                    <a:pt x="53" y="27"/>
                  </a:lnTo>
                  <a:lnTo>
                    <a:pt x="54" y="25"/>
                  </a:lnTo>
                  <a:lnTo>
                    <a:pt x="51" y="25"/>
                  </a:lnTo>
                  <a:lnTo>
                    <a:pt x="51" y="24"/>
                  </a:lnTo>
                  <a:lnTo>
                    <a:pt x="52" y="22"/>
                  </a:lnTo>
                  <a:lnTo>
                    <a:pt x="52" y="17"/>
                  </a:lnTo>
                  <a:lnTo>
                    <a:pt x="50" y="15"/>
                  </a:lnTo>
                  <a:lnTo>
                    <a:pt x="48" y="17"/>
                  </a:lnTo>
                  <a:lnTo>
                    <a:pt x="47" y="15"/>
                  </a:lnTo>
                  <a:lnTo>
                    <a:pt x="45" y="14"/>
                  </a:lnTo>
                  <a:lnTo>
                    <a:pt x="44" y="12"/>
                  </a:lnTo>
                  <a:lnTo>
                    <a:pt x="42" y="6"/>
                  </a:lnTo>
                  <a:lnTo>
                    <a:pt x="41" y="7"/>
                  </a:lnTo>
                  <a:lnTo>
                    <a:pt x="39" y="6"/>
                  </a:lnTo>
                  <a:lnTo>
                    <a:pt x="37" y="6"/>
                  </a:lnTo>
                  <a:lnTo>
                    <a:pt x="36" y="5"/>
                  </a:lnTo>
                  <a:lnTo>
                    <a:pt x="36" y="4"/>
                  </a:lnTo>
                  <a:lnTo>
                    <a:pt x="36" y="0"/>
                  </a:lnTo>
                  <a:lnTo>
                    <a:pt x="35" y="0"/>
                  </a:lnTo>
                  <a:lnTo>
                    <a:pt x="29" y="35"/>
                  </a:lnTo>
                  <a:lnTo>
                    <a:pt x="25" y="36"/>
                  </a:lnTo>
                  <a:lnTo>
                    <a:pt x="21" y="39"/>
                  </a:lnTo>
                  <a:lnTo>
                    <a:pt x="20" y="42"/>
                  </a:lnTo>
                  <a:lnTo>
                    <a:pt x="19" y="41"/>
                  </a:lnTo>
                  <a:lnTo>
                    <a:pt x="20" y="38"/>
                  </a:lnTo>
                  <a:lnTo>
                    <a:pt x="21" y="38"/>
                  </a:lnTo>
                  <a:lnTo>
                    <a:pt x="22" y="36"/>
                  </a:lnTo>
                  <a:lnTo>
                    <a:pt x="26" y="27"/>
                  </a:lnTo>
                  <a:lnTo>
                    <a:pt x="26" y="23"/>
                  </a:lnTo>
                  <a:lnTo>
                    <a:pt x="29" y="14"/>
                  </a:lnTo>
                  <a:lnTo>
                    <a:pt x="28" y="5"/>
                  </a:lnTo>
                  <a:lnTo>
                    <a:pt x="27" y="7"/>
                  </a:lnTo>
                  <a:lnTo>
                    <a:pt x="27" y="8"/>
                  </a:lnTo>
                  <a:lnTo>
                    <a:pt x="27" y="12"/>
                  </a:lnTo>
                  <a:lnTo>
                    <a:pt x="25" y="27"/>
                  </a:lnTo>
                  <a:lnTo>
                    <a:pt x="18" y="35"/>
                  </a:lnTo>
                  <a:lnTo>
                    <a:pt x="14" y="38"/>
                  </a:lnTo>
                  <a:lnTo>
                    <a:pt x="1" y="58"/>
                  </a:lnTo>
                  <a:lnTo>
                    <a:pt x="0" y="60"/>
                  </a:lnTo>
                  <a:lnTo>
                    <a:pt x="1" y="61"/>
                  </a:lnTo>
                  <a:lnTo>
                    <a:pt x="2" y="61"/>
                  </a:lnTo>
                  <a:lnTo>
                    <a:pt x="4" y="62"/>
                  </a:lnTo>
                  <a:lnTo>
                    <a:pt x="4" y="63"/>
                  </a:lnTo>
                  <a:lnTo>
                    <a:pt x="7" y="66"/>
                  </a:lnTo>
                  <a:lnTo>
                    <a:pt x="8" y="66"/>
                  </a:lnTo>
                  <a:lnTo>
                    <a:pt x="24" y="41"/>
                  </a:lnTo>
                  <a:lnTo>
                    <a:pt x="25" y="41"/>
                  </a:lnTo>
                  <a:lnTo>
                    <a:pt x="26" y="42"/>
                  </a:lnTo>
                  <a:lnTo>
                    <a:pt x="27" y="44"/>
                  </a:lnTo>
                  <a:lnTo>
                    <a:pt x="12" y="70"/>
                  </a:lnTo>
                  <a:lnTo>
                    <a:pt x="13" y="70"/>
                  </a:lnTo>
                  <a:lnTo>
                    <a:pt x="18" y="61"/>
                  </a:lnTo>
                  <a:lnTo>
                    <a:pt x="19" y="61"/>
                  </a:lnTo>
                  <a:lnTo>
                    <a:pt x="20" y="62"/>
                  </a:lnTo>
                  <a:lnTo>
                    <a:pt x="21" y="63"/>
                  </a:lnTo>
                  <a:lnTo>
                    <a:pt x="24" y="64"/>
                  </a:lnTo>
                  <a:lnTo>
                    <a:pt x="27" y="62"/>
                  </a:lnTo>
                  <a:lnTo>
                    <a:pt x="41" y="34"/>
                  </a:lnTo>
                  <a:lnTo>
                    <a:pt x="42" y="32"/>
                  </a:lnTo>
                  <a:lnTo>
                    <a:pt x="43" y="41"/>
                  </a:lnTo>
                  <a:lnTo>
                    <a:pt x="35" y="63"/>
                  </a:lnTo>
                  <a:lnTo>
                    <a:pt x="46" y="36"/>
                  </a:lnTo>
                  <a:lnTo>
                    <a:pt x="45" y="35"/>
                  </a:lnTo>
                  <a:lnTo>
                    <a:pt x="46" y="34"/>
                  </a:lnTo>
                  <a:lnTo>
                    <a:pt x="45" y="34"/>
                  </a:lnTo>
                  <a:lnTo>
                    <a:pt x="44" y="34"/>
                  </a:lnTo>
                  <a:lnTo>
                    <a:pt x="46" y="22"/>
                  </a:lnTo>
                  <a:lnTo>
                    <a:pt x="47" y="22"/>
                  </a:lnTo>
                  <a:lnTo>
                    <a:pt x="48" y="21"/>
                  </a:lnTo>
                  <a:lnTo>
                    <a:pt x="49" y="20"/>
                  </a:lnTo>
                  <a:lnTo>
                    <a:pt x="50" y="21"/>
                  </a:lnTo>
                  <a:lnTo>
                    <a:pt x="49" y="23"/>
                  </a:lnTo>
                  <a:lnTo>
                    <a:pt x="50" y="24"/>
                  </a:lnTo>
                  <a:lnTo>
                    <a:pt x="39" y="58"/>
                  </a:lnTo>
                  <a:lnTo>
                    <a:pt x="38" y="63"/>
                  </a:lnTo>
                  <a:lnTo>
                    <a:pt x="38" y="62"/>
                  </a:lnTo>
                  <a:lnTo>
                    <a:pt x="42"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3" name="Freeform 1326"/>
            <p:cNvSpPr>
              <a:spLocks/>
            </p:cNvSpPr>
            <p:nvPr/>
          </p:nvSpPr>
          <p:spPr bwMode="auto">
            <a:xfrm>
              <a:off x="2765472" y="2682666"/>
              <a:ext cx="6051" cy="13946"/>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w 13"/>
                <a:gd name="T31" fmla="*/ 0 h 29"/>
                <a:gd name="T32" fmla="*/ 0 w 13"/>
                <a:gd name="T33" fmla="*/ 0 h 29"/>
                <a:gd name="T34" fmla="*/ 0 w 13"/>
                <a:gd name="T35" fmla="*/ 0 h 29"/>
                <a:gd name="T36" fmla="*/ 0 w 13"/>
                <a:gd name="T37" fmla="*/ 0 h 29"/>
                <a:gd name="T38" fmla="*/ 0 w 13"/>
                <a:gd name="T39" fmla="*/ 0 h 29"/>
                <a:gd name="T40" fmla="*/ 0 w 13"/>
                <a:gd name="T41" fmla="*/ 0 h 29"/>
                <a:gd name="T42" fmla="*/ 0 w 13"/>
                <a:gd name="T43" fmla="*/ 0 h 29"/>
                <a:gd name="T44" fmla="*/ 0 w 13"/>
                <a:gd name="T45" fmla="*/ 0 h 29"/>
                <a:gd name="T46" fmla="*/ 0 w 13"/>
                <a:gd name="T47" fmla="*/ 0 h 29"/>
                <a:gd name="T48" fmla="*/ 0 w 13"/>
                <a:gd name="T49" fmla="*/ 0 h 29"/>
                <a:gd name="T50" fmla="*/ 0 w 13"/>
                <a:gd name="T51" fmla="*/ 0 h 29"/>
                <a:gd name="T52" fmla="*/ 0 w 13"/>
                <a:gd name="T53" fmla="*/ 0 h 29"/>
                <a:gd name="T54" fmla="*/ 0 w 13"/>
                <a:gd name="T55" fmla="*/ 0 h 29"/>
                <a:gd name="T56" fmla="*/ 0 w 13"/>
                <a:gd name="T57" fmla="*/ 0 h 29"/>
                <a:gd name="T58" fmla="*/ 0 w 13"/>
                <a:gd name="T59" fmla="*/ 0 h 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
                <a:gd name="T91" fmla="*/ 0 h 29"/>
                <a:gd name="T92" fmla="*/ 13 w 13"/>
                <a:gd name="T93" fmla="*/ 29 h 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 h="29">
                  <a:moveTo>
                    <a:pt x="2" y="28"/>
                  </a:moveTo>
                  <a:lnTo>
                    <a:pt x="5" y="27"/>
                  </a:lnTo>
                  <a:lnTo>
                    <a:pt x="7" y="24"/>
                  </a:lnTo>
                  <a:lnTo>
                    <a:pt x="8" y="24"/>
                  </a:lnTo>
                  <a:lnTo>
                    <a:pt x="8" y="25"/>
                  </a:lnTo>
                  <a:lnTo>
                    <a:pt x="10" y="24"/>
                  </a:lnTo>
                  <a:lnTo>
                    <a:pt x="11" y="24"/>
                  </a:lnTo>
                  <a:lnTo>
                    <a:pt x="12" y="23"/>
                  </a:lnTo>
                  <a:lnTo>
                    <a:pt x="12" y="21"/>
                  </a:lnTo>
                  <a:lnTo>
                    <a:pt x="13" y="20"/>
                  </a:lnTo>
                  <a:lnTo>
                    <a:pt x="13" y="17"/>
                  </a:lnTo>
                  <a:lnTo>
                    <a:pt x="12" y="15"/>
                  </a:lnTo>
                  <a:lnTo>
                    <a:pt x="13" y="13"/>
                  </a:lnTo>
                  <a:lnTo>
                    <a:pt x="12" y="0"/>
                  </a:lnTo>
                  <a:lnTo>
                    <a:pt x="11" y="0"/>
                  </a:lnTo>
                  <a:lnTo>
                    <a:pt x="9" y="0"/>
                  </a:lnTo>
                  <a:lnTo>
                    <a:pt x="8" y="3"/>
                  </a:lnTo>
                  <a:lnTo>
                    <a:pt x="7" y="6"/>
                  </a:lnTo>
                  <a:lnTo>
                    <a:pt x="4" y="7"/>
                  </a:lnTo>
                  <a:lnTo>
                    <a:pt x="4" y="9"/>
                  </a:lnTo>
                  <a:lnTo>
                    <a:pt x="5" y="10"/>
                  </a:lnTo>
                  <a:lnTo>
                    <a:pt x="4" y="11"/>
                  </a:lnTo>
                  <a:lnTo>
                    <a:pt x="5" y="12"/>
                  </a:lnTo>
                  <a:lnTo>
                    <a:pt x="3" y="15"/>
                  </a:lnTo>
                  <a:lnTo>
                    <a:pt x="4" y="16"/>
                  </a:lnTo>
                  <a:lnTo>
                    <a:pt x="4" y="17"/>
                  </a:lnTo>
                  <a:lnTo>
                    <a:pt x="0" y="24"/>
                  </a:lnTo>
                  <a:lnTo>
                    <a:pt x="0" y="29"/>
                  </a:lnTo>
                  <a:lnTo>
                    <a:pt x="1" y="28"/>
                  </a:lnTo>
                  <a:lnTo>
                    <a:pt x="2" y="2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4" name="Freeform 1327"/>
            <p:cNvSpPr>
              <a:spLocks/>
            </p:cNvSpPr>
            <p:nvPr/>
          </p:nvSpPr>
          <p:spPr bwMode="auto">
            <a:xfrm>
              <a:off x="2765472" y="2682666"/>
              <a:ext cx="6051" cy="13946"/>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w 13"/>
                <a:gd name="T31" fmla="*/ 0 h 29"/>
                <a:gd name="T32" fmla="*/ 0 w 13"/>
                <a:gd name="T33" fmla="*/ 0 h 29"/>
                <a:gd name="T34" fmla="*/ 0 w 13"/>
                <a:gd name="T35" fmla="*/ 0 h 29"/>
                <a:gd name="T36" fmla="*/ 0 w 13"/>
                <a:gd name="T37" fmla="*/ 0 h 29"/>
                <a:gd name="T38" fmla="*/ 0 w 13"/>
                <a:gd name="T39" fmla="*/ 0 h 29"/>
                <a:gd name="T40" fmla="*/ 0 w 13"/>
                <a:gd name="T41" fmla="*/ 0 h 29"/>
                <a:gd name="T42" fmla="*/ 0 w 13"/>
                <a:gd name="T43" fmla="*/ 0 h 29"/>
                <a:gd name="T44" fmla="*/ 0 w 13"/>
                <a:gd name="T45" fmla="*/ 0 h 29"/>
                <a:gd name="T46" fmla="*/ 0 w 13"/>
                <a:gd name="T47" fmla="*/ 0 h 29"/>
                <a:gd name="T48" fmla="*/ 0 w 13"/>
                <a:gd name="T49" fmla="*/ 0 h 29"/>
                <a:gd name="T50" fmla="*/ 0 w 13"/>
                <a:gd name="T51" fmla="*/ 0 h 29"/>
                <a:gd name="T52" fmla="*/ 0 w 13"/>
                <a:gd name="T53" fmla="*/ 0 h 29"/>
                <a:gd name="T54" fmla="*/ 0 w 13"/>
                <a:gd name="T55" fmla="*/ 0 h 29"/>
                <a:gd name="T56" fmla="*/ 0 w 13"/>
                <a:gd name="T57" fmla="*/ 0 h 29"/>
                <a:gd name="T58" fmla="*/ 0 w 13"/>
                <a:gd name="T59" fmla="*/ 0 h 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
                <a:gd name="T91" fmla="*/ 0 h 29"/>
                <a:gd name="T92" fmla="*/ 13 w 13"/>
                <a:gd name="T93" fmla="*/ 29 h 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 h="29">
                  <a:moveTo>
                    <a:pt x="2" y="28"/>
                  </a:moveTo>
                  <a:lnTo>
                    <a:pt x="5" y="27"/>
                  </a:lnTo>
                  <a:lnTo>
                    <a:pt x="7" y="24"/>
                  </a:lnTo>
                  <a:lnTo>
                    <a:pt x="8" y="24"/>
                  </a:lnTo>
                  <a:lnTo>
                    <a:pt x="8" y="25"/>
                  </a:lnTo>
                  <a:lnTo>
                    <a:pt x="10" y="24"/>
                  </a:lnTo>
                  <a:lnTo>
                    <a:pt x="11" y="24"/>
                  </a:lnTo>
                  <a:lnTo>
                    <a:pt x="12" y="23"/>
                  </a:lnTo>
                  <a:lnTo>
                    <a:pt x="12" y="21"/>
                  </a:lnTo>
                  <a:lnTo>
                    <a:pt x="13" y="20"/>
                  </a:lnTo>
                  <a:lnTo>
                    <a:pt x="13" y="17"/>
                  </a:lnTo>
                  <a:lnTo>
                    <a:pt x="12" y="15"/>
                  </a:lnTo>
                  <a:lnTo>
                    <a:pt x="13" y="13"/>
                  </a:lnTo>
                  <a:lnTo>
                    <a:pt x="12" y="0"/>
                  </a:lnTo>
                  <a:lnTo>
                    <a:pt x="11" y="0"/>
                  </a:lnTo>
                  <a:lnTo>
                    <a:pt x="9" y="0"/>
                  </a:lnTo>
                  <a:lnTo>
                    <a:pt x="8" y="3"/>
                  </a:lnTo>
                  <a:lnTo>
                    <a:pt x="7" y="6"/>
                  </a:lnTo>
                  <a:lnTo>
                    <a:pt x="4" y="7"/>
                  </a:lnTo>
                  <a:lnTo>
                    <a:pt x="4" y="9"/>
                  </a:lnTo>
                  <a:lnTo>
                    <a:pt x="5" y="10"/>
                  </a:lnTo>
                  <a:lnTo>
                    <a:pt x="4" y="11"/>
                  </a:lnTo>
                  <a:lnTo>
                    <a:pt x="5" y="12"/>
                  </a:lnTo>
                  <a:lnTo>
                    <a:pt x="3" y="15"/>
                  </a:lnTo>
                  <a:lnTo>
                    <a:pt x="4" y="16"/>
                  </a:lnTo>
                  <a:lnTo>
                    <a:pt x="4" y="17"/>
                  </a:lnTo>
                  <a:lnTo>
                    <a:pt x="0" y="24"/>
                  </a:lnTo>
                  <a:lnTo>
                    <a:pt x="0" y="29"/>
                  </a:lnTo>
                  <a:lnTo>
                    <a:pt x="1" y="28"/>
                  </a:lnTo>
                  <a:lnTo>
                    <a:pt x="2" y="2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5" name="Freeform 1328"/>
            <p:cNvSpPr>
              <a:spLocks/>
            </p:cNvSpPr>
            <p:nvPr/>
          </p:nvSpPr>
          <p:spPr bwMode="auto">
            <a:xfrm>
              <a:off x="2381264" y="1684133"/>
              <a:ext cx="127061" cy="171536"/>
            </a:xfrm>
            <a:custGeom>
              <a:avLst/>
              <a:gdLst>
                <a:gd name="T0" fmla="*/ 0 w 260"/>
                <a:gd name="T1" fmla="*/ 0 h 359"/>
                <a:gd name="T2" fmla="*/ 0 w 260"/>
                <a:gd name="T3" fmla="*/ 0 h 359"/>
                <a:gd name="T4" fmla="*/ 0 w 260"/>
                <a:gd name="T5" fmla="*/ 0 h 359"/>
                <a:gd name="T6" fmla="*/ 0 w 260"/>
                <a:gd name="T7" fmla="*/ 0 h 359"/>
                <a:gd name="T8" fmla="*/ 0 w 260"/>
                <a:gd name="T9" fmla="*/ 0 h 359"/>
                <a:gd name="T10" fmla="*/ 0 w 260"/>
                <a:gd name="T11" fmla="*/ 0 h 359"/>
                <a:gd name="T12" fmla="*/ 0 w 260"/>
                <a:gd name="T13" fmla="*/ 0 h 359"/>
                <a:gd name="T14" fmla="*/ 0 w 260"/>
                <a:gd name="T15" fmla="*/ 0 h 359"/>
                <a:gd name="T16" fmla="*/ 0 w 260"/>
                <a:gd name="T17" fmla="*/ 0 h 359"/>
                <a:gd name="T18" fmla="*/ 0 w 260"/>
                <a:gd name="T19" fmla="*/ 0 h 359"/>
                <a:gd name="T20" fmla="*/ 0 w 260"/>
                <a:gd name="T21" fmla="*/ 0 h 359"/>
                <a:gd name="T22" fmla="*/ 0 w 260"/>
                <a:gd name="T23" fmla="*/ 0 h 359"/>
                <a:gd name="T24" fmla="*/ 0 w 260"/>
                <a:gd name="T25" fmla="*/ 0 h 359"/>
                <a:gd name="T26" fmla="*/ 0 w 260"/>
                <a:gd name="T27" fmla="*/ 0 h 359"/>
                <a:gd name="T28" fmla="*/ 0 w 260"/>
                <a:gd name="T29" fmla="*/ 0 h 359"/>
                <a:gd name="T30" fmla="*/ 0 w 260"/>
                <a:gd name="T31" fmla="*/ 0 h 359"/>
                <a:gd name="T32" fmla="*/ 0 w 260"/>
                <a:gd name="T33" fmla="*/ 0 h 359"/>
                <a:gd name="T34" fmla="*/ 0 w 260"/>
                <a:gd name="T35" fmla="*/ 0 h 359"/>
                <a:gd name="T36" fmla="*/ 0 w 260"/>
                <a:gd name="T37" fmla="*/ 0 h 359"/>
                <a:gd name="T38" fmla="*/ 0 w 260"/>
                <a:gd name="T39" fmla="*/ 0 h 359"/>
                <a:gd name="T40" fmla="*/ 0 w 260"/>
                <a:gd name="T41" fmla="*/ 0 h 359"/>
                <a:gd name="T42" fmla="*/ 0 w 260"/>
                <a:gd name="T43" fmla="*/ 0 h 359"/>
                <a:gd name="T44" fmla="*/ 0 w 260"/>
                <a:gd name="T45" fmla="*/ 0 h 359"/>
                <a:gd name="T46" fmla="*/ 0 w 260"/>
                <a:gd name="T47" fmla="*/ 0 h 359"/>
                <a:gd name="T48" fmla="*/ 0 w 260"/>
                <a:gd name="T49" fmla="*/ 0 h 359"/>
                <a:gd name="T50" fmla="*/ 0 w 260"/>
                <a:gd name="T51" fmla="*/ 0 h 359"/>
                <a:gd name="T52" fmla="*/ 0 w 260"/>
                <a:gd name="T53" fmla="*/ 0 h 359"/>
                <a:gd name="T54" fmla="*/ 0 w 260"/>
                <a:gd name="T55" fmla="*/ 0 h 359"/>
                <a:gd name="T56" fmla="*/ 0 w 260"/>
                <a:gd name="T57" fmla="*/ 0 h 359"/>
                <a:gd name="T58" fmla="*/ 0 w 260"/>
                <a:gd name="T59" fmla="*/ 0 h 359"/>
                <a:gd name="T60" fmla="*/ 0 w 260"/>
                <a:gd name="T61" fmla="*/ 0 h 359"/>
                <a:gd name="T62" fmla="*/ 0 w 260"/>
                <a:gd name="T63" fmla="*/ 0 h 359"/>
                <a:gd name="T64" fmla="*/ 0 w 260"/>
                <a:gd name="T65" fmla="*/ 0 h 359"/>
                <a:gd name="T66" fmla="*/ 0 w 260"/>
                <a:gd name="T67" fmla="*/ 0 h 359"/>
                <a:gd name="T68" fmla="*/ 0 w 260"/>
                <a:gd name="T69" fmla="*/ 0 h 359"/>
                <a:gd name="T70" fmla="*/ 0 w 260"/>
                <a:gd name="T71" fmla="*/ 0 h 359"/>
                <a:gd name="T72" fmla="*/ 0 w 260"/>
                <a:gd name="T73" fmla="*/ 0 h 359"/>
                <a:gd name="T74" fmla="*/ 0 w 260"/>
                <a:gd name="T75" fmla="*/ 0 h 359"/>
                <a:gd name="T76" fmla="*/ 0 w 260"/>
                <a:gd name="T77" fmla="*/ 0 h 359"/>
                <a:gd name="T78" fmla="*/ 0 w 260"/>
                <a:gd name="T79" fmla="*/ 0 h 359"/>
                <a:gd name="T80" fmla="*/ 0 w 260"/>
                <a:gd name="T81" fmla="*/ 0 h 359"/>
                <a:gd name="T82" fmla="*/ 0 w 260"/>
                <a:gd name="T83" fmla="*/ 0 h 359"/>
                <a:gd name="T84" fmla="*/ 0 w 260"/>
                <a:gd name="T85" fmla="*/ 0 h 359"/>
                <a:gd name="T86" fmla="*/ 0 w 260"/>
                <a:gd name="T87" fmla="*/ 0 h 359"/>
                <a:gd name="T88" fmla="*/ 0 w 260"/>
                <a:gd name="T89" fmla="*/ 0 h 359"/>
                <a:gd name="T90" fmla="*/ 0 w 260"/>
                <a:gd name="T91" fmla="*/ 0 h 359"/>
                <a:gd name="T92" fmla="*/ 0 w 260"/>
                <a:gd name="T93" fmla="*/ 0 h 359"/>
                <a:gd name="T94" fmla="*/ 0 w 260"/>
                <a:gd name="T95" fmla="*/ 0 h 359"/>
                <a:gd name="T96" fmla="*/ 0 w 260"/>
                <a:gd name="T97" fmla="*/ 0 h 359"/>
                <a:gd name="T98" fmla="*/ 0 w 260"/>
                <a:gd name="T99" fmla="*/ 0 h 359"/>
                <a:gd name="T100" fmla="*/ 0 w 260"/>
                <a:gd name="T101" fmla="*/ 0 h 359"/>
                <a:gd name="T102" fmla="*/ 0 w 260"/>
                <a:gd name="T103" fmla="*/ 0 h 359"/>
                <a:gd name="T104" fmla="*/ 0 w 260"/>
                <a:gd name="T105" fmla="*/ 0 h 359"/>
                <a:gd name="T106" fmla="*/ 0 w 260"/>
                <a:gd name="T107" fmla="*/ 0 h 359"/>
                <a:gd name="T108" fmla="*/ 0 w 260"/>
                <a:gd name="T109" fmla="*/ 0 h 359"/>
                <a:gd name="T110" fmla="*/ 0 w 260"/>
                <a:gd name="T111" fmla="*/ 0 h 359"/>
                <a:gd name="T112" fmla="*/ 0 w 260"/>
                <a:gd name="T113" fmla="*/ 0 h 359"/>
                <a:gd name="T114" fmla="*/ 0 w 260"/>
                <a:gd name="T115" fmla="*/ 0 h 359"/>
                <a:gd name="T116" fmla="*/ 0 w 260"/>
                <a:gd name="T117" fmla="*/ 0 h 359"/>
                <a:gd name="T118" fmla="*/ 0 w 260"/>
                <a:gd name="T119" fmla="*/ 0 h 359"/>
                <a:gd name="T120" fmla="*/ 0 w 260"/>
                <a:gd name="T121" fmla="*/ 0 h 359"/>
                <a:gd name="T122" fmla="*/ 0 w 260"/>
                <a:gd name="T123" fmla="*/ 0 h 359"/>
                <a:gd name="T124" fmla="*/ 0 w 260"/>
                <a:gd name="T125" fmla="*/ 0 h 3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
                <a:gd name="T190" fmla="*/ 0 h 359"/>
                <a:gd name="T191" fmla="*/ 260 w 260"/>
                <a:gd name="T192" fmla="*/ 359 h 3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 h="359">
                  <a:moveTo>
                    <a:pt x="118" y="2"/>
                  </a:moveTo>
                  <a:lnTo>
                    <a:pt x="114" y="0"/>
                  </a:lnTo>
                  <a:lnTo>
                    <a:pt x="107" y="1"/>
                  </a:lnTo>
                  <a:lnTo>
                    <a:pt x="102" y="0"/>
                  </a:lnTo>
                  <a:lnTo>
                    <a:pt x="96" y="2"/>
                  </a:lnTo>
                  <a:lnTo>
                    <a:pt x="93" y="4"/>
                  </a:lnTo>
                  <a:lnTo>
                    <a:pt x="92" y="15"/>
                  </a:lnTo>
                  <a:lnTo>
                    <a:pt x="91" y="18"/>
                  </a:lnTo>
                  <a:lnTo>
                    <a:pt x="89" y="15"/>
                  </a:lnTo>
                  <a:lnTo>
                    <a:pt x="87" y="10"/>
                  </a:lnTo>
                  <a:lnTo>
                    <a:pt x="85" y="8"/>
                  </a:lnTo>
                  <a:lnTo>
                    <a:pt x="78" y="7"/>
                  </a:lnTo>
                  <a:lnTo>
                    <a:pt x="58" y="14"/>
                  </a:lnTo>
                  <a:lnTo>
                    <a:pt x="54" y="14"/>
                  </a:lnTo>
                  <a:lnTo>
                    <a:pt x="52" y="15"/>
                  </a:lnTo>
                  <a:lnTo>
                    <a:pt x="46" y="15"/>
                  </a:lnTo>
                  <a:lnTo>
                    <a:pt x="43" y="20"/>
                  </a:lnTo>
                  <a:lnTo>
                    <a:pt x="29" y="28"/>
                  </a:lnTo>
                  <a:lnTo>
                    <a:pt x="23" y="28"/>
                  </a:lnTo>
                  <a:lnTo>
                    <a:pt x="19" y="39"/>
                  </a:lnTo>
                  <a:lnTo>
                    <a:pt x="19" y="48"/>
                  </a:lnTo>
                  <a:lnTo>
                    <a:pt x="20" y="51"/>
                  </a:lnTo>
                  <a:lnTo>
                    <a:pt x="27" y="61"/>
                  </a:lnTo>
                  <a:lnTo>
                    <a:pt x="29" y="57"/>
                  </a:lnTo>
                  <a:lnTo>
                    <a:pt x="31" y="55"/>
                  </a:lnTo>
                  <a:lnTo>
                    <a:pt x="33" y="55"/>
                  </a:lnTo>
                  <a:lnTo>
                    <a:pt x="35" y="60"/>
                  </a:lnTo>
                  <a:lnTo>
                    <a:pt x="32" y="60"/>
                  </a:lnTo>
                  <a:lnTo>
                    <a:pt x="30" y="62"/>
                  </a:lnTo>
                  <a:lnTo>
                    <a:pt x="29" y="64"/>
                  </a:lnTo>
                  <a:lnTo>
                    <a:pt x="35" y="78"/>
                  </a:lnTo>
                  <a:lnTo>
                    <a:pt x="39" y="82"/>
                  </a:lnTo>
                  <a:lnTo>
                    <a:pt x="43" y="84"/>
                  </a:lnTo>
                  <a:lnTo>
                    <a:pt x="46" y="83"/>
                  </a:lnTo>
                  <a:lnTo>
                    <a:pt x="51" y="87"/>
                  </a:lnTo>
                  <a:lnTo>
                    <a:pt x="51" y="89"/>
                  </a:lnTo>
                  <a:lnTo>
                    <a:pt x="49" y="90"/>
                  </a:lnTo>
                  <a:lnTo>
                    <a:pt x="46" y="89"/>
                  </a:lnTo>
                  <a:lnTo>
                    <a:pt x="43" y="90"/>
                  </a:lnTo>
                  <a:lnTo>
                    <a:pt x="30" y="83"/>
                  </a:lnTo>
                  <a:lnTo>
                    <a:pt x="20" y="69"/>
                  </a:lnTo>
                  <a:lnTo>
                    <a:pt x="19" y="71"/>
                  </a:lnTo>
                  <a:lnTo>
                    <a:pt x="17" y="71"/>
                  </a:lnTo>
                  <a:lnTo>
                    <a:pt x="14" y="69"/>
                  </a:lnTo>
                  <a:lnTo>
                    <a:pt x="10" y="71"/>
                  </a:lnTo>
                  <a:lnTo>
                    <a:pt x="9" y="74"/>
                  </a:lnTo>
                  <a:lnTo>
                    <a:pt x="4" y="75"/>
                  </a:lnTo>
                  <a:lnTo>
                    <a:pt x="0" y="84"/>
                  </a:lnTo>
                  <a:lnTo>
                    <a:pt x="2" y="88"/>
                  </a:lnTo>
                  <a:lnTo>
                    <a:pt x="0" y="92"/>
                  </a:lnTo>
                  <a:lnTo>
                    <a:pt x="3" y="92"/>
                  </a:lnTo>
                  <a:lnTo>
                    <a:pt x="5" y="98"/>
                  </a:lnTo>
                  <a:lnTo>
                    <a:pt x="8" y="99"/>
                  </a:lnTo>
                  <a:lnTo>
                    <a:pt x="9" y="103"/>
                  </a:lnTo>
                  <a:lnTo>
                    <a:pt x="3" y="101"/>
                  </a:lnTo>
                  <a:lnTo>
                    <a:pt x="1" y="107"/>
                  </a:lnTo>
                  <a:lnTo>
                    <a:pt x="4" y="110"/>
                  </a:lnTo>
                  <a:lnTo>
                    <a:pt x="2" y="124"/>
                  </a:lnTo>
                  <a:lnTo>
                    <a:pt x="5" y="139"/>
                  </a:lnTo>
                  <a:lnTo>
                    <a:pt x="4" y="144"/>
                  </a:lnTo>
                  <a:lnTo>
                    <a:pt x="7" y="149"/>
                  </a:lnTo>
                  <a:lnTo>
                    <a:pt x="7" y="171"/>
                  </a:lnTo>
                  <a:lnTo>
                    <a:pt x="10" y="176"/>
                  </a:lnTo>
                  <a:lnTo>
                    <a:pt x="7" y="176"/>
                  </a:lnTo>
                  <a:lnTo>
                    <a:pt x="3" y="178"/>
                  </a:lnTo>
                  <a:lnTo>
                    <a:pt x="2" y="185"/>
                  </a:lnTo>
                  <a:lnTo>
                    <a:pt x="4" y="189"/>
                  </a:lnTo>
                  <a:lnTo>
                    <a:pt x="1" y="198"/>
                  </a:lnTo>
                  <a:lnTo>
                    <a:pt x="4" y="209"/>
                  </a:lnTo>
                  <a:lnTo>
                    <a:pt x="3" y="229"/>
                  </a:lnTo>
                  <a:lnTo>
                    <a:pt x="7" y="231"/>
                  </a:lnTo>
                  <a:lnTo>
                    <a:pt x="8" y="230"/>
                  </a:lnTo>
                  <a:lnTo>
                    <a:pt x="9" y="237"/>
                  </a:lnTo>
                  <a:lnTo>
                    <a:pt x="7" y="238"/>
                  </a:lnTo>
                  <a:lnTo>
                    <a:pt x="7" y="245"/>
                  </a:lnTo>
                  <a:lnTo>
                    <a:pt x="7" y="246"/>
                  </a:lnTo>
                  <a:lnTo>
                    <a:pt x="11" y="246"/>
                  </a:lnTo>
                  <a:lnTo>
                    <a:pt x="18" y="257"/>
                  </a:lnTo>
                  <a:lnTo>
                    <a:pt x="19" y="269"/>
                  </a:lnTo>
                  <a:lnTo>
                    <a:pt x="26" y="278"/>
                  </a:lnTo>
                  <a:lnTo>
                    <a:pt x="28" y="283"/>
                  </a:lnTo>
                  <a:lnTo>
                    <a:pt x="23" y="289"/>
                  </a:lnTo>
                  <a:lnTo>
                    <a:pt x="26" y="296"/>
                  </a:lnTo>
                  <a:lnTo>
                    <a:pt x="25" y="326"/>
                  </a:lnTo>
                  <a:lnTo>
                    <a:pt x="26" y="332"/>
                  </a:lnTo>
                  <a:lnTo>
                    <a:pt x="29" y="332"/>
                  </a:lnTo>
                  <a:lnTo>
                    <a:pt x="35" y="328"/>
                  </a:lnTo>
                  <a:lnTo>
                    <a:pt x="45" y="329"/>
                  </a:lnTo>
                  <a:lnTo>
                    <a:pt x="32" y="333"/>
                  </a:lnTo>
                  <a:lnTo>
                    <a:pt x="30" y="339"/>
                  </a:lnTo>
                  <a:lnTo>
                    <a:pt x="27" y="342"/>
                  </a:lnTo>
                  <a:lnTo>
                    <a:pt x="25" y="355"/>
                  </a:lnTo>
                  <a:lnTo>
                    <a:pt x="29" y="355"/>
                  </a:lnTo>
                  <a:lnTo>
                    <a:pt x="27" y="359"/>
                  </a:lnTo>
                  <a:lnTo>
                    <a:pt x="49" y="350"/>
                  </a:lnTo>
                  <a:lnTo>
                    <a:pt x="54" y="351"/>
                  </a:lnTo>
                  <a:lnTo>
                    <a:pt x="58" y="350"/>
                  </a:lnTo>
                  <a:lnTo>
                    <a:pt x="62" y="349"/>
                  </a:lnTo>
                  <a:lnTo>
                    <a:pt x="77" y="355"/>
                  </a:lnTo>
                  <a:lnTo>
                    <a:pt x="79" y="354"/>
                  </a:lnTo>
                  <a:lnTo>
                    <a:pt x="79" y="347"/>
                  </a:lnTo>
                  <a:lnTo>
                    <a:pt x="80" y="343"/>
                  </a:lnTo>
                  <a:lnTo>
                    <a:pt x="78" y="343"/>
                  </a:lnTo>
                  <a:lnTo>
                    <a:pt x="75" y="349"/>
                  </a:lnTo>
                  <a:lnTo>
                    <a:pt x="70" y="349"/>
                  </a:lnTo>
                  <a:lnTo>
                    <a:pt x="72" y="345"/>
                  </a:lnTo>
                  <a:lnTo>
                    <a:pt x="75" y="344"/>
                  </a:lnTo>
                  <a:lnTo>
                    <a:pt x="78" y="338"/>
                  </a:lnTo>
                  <a:lnTo>
                    <a:pt x="80" y="336"/>
                  </a:lnTo>
                  <a:lnTo>
                    <a:pt x="80" y="331"/>
                  </a:lnTo>
                  <a:lnTo>
                    <a:pt x="89" y="305"/>
                  </a:lnTo>
                  <a:lnTo>
                    <a:pt x="92" y="302"/>
                  </a:lnTo>
                  <a:lnTo>
                    <a:pt x="96" y="302"/>
                  </a:lnTo>
                  <a:lnTo>
                    <a:pt x="99" y="300"/>
                  </a:lnTo>
                  <a:lnTo>
                    <a:pt x="106" y="283"/>
                  </a:lnTo>
                  <a:lnTo>
                    <a:pt x="103" y="269"/>
                  </a:lnTo>
                  <a:lnTo>
                    <a:pt x="97" y="257"/>
                  </a:lnTo>
                  <a:lnTo>
                    <a:pt x="90" y="255"/>
                  </a:lnTo>
                  <a:lnTo>
                    <a:pt x="90" y="241"/>
                  </a:lnTo>
                  <a:lnTo>
                    <a:pt x="89" y="241"/>
                  </a:lnTo>
                  <a:lnTo>
                    <a:pt x="86" y="243"/>
                  </a:lnTo>
                  <a:lnTo>
                    <a:pt x="79" y="242"/>
                  </a:lnTo>
                  <a:lnTo>
                    <a:pt x="74" y="239"/>
                  </a:lnTo>
                  <a:lnTo>
                    <a:pt x="73" y="240"/>
                  </a:lnTo>
                  <a:lnTo>
                    <a:pt x="70" y="239"/>
                  </a:lnTo>
                  <a:lnTo>
                    <a:pt x="67" y="242"/>
                  </a:lnTo>
                  <a:lnTo>
                    <a:pt x="66" y="237"/>
                  </a:lnTo>
                  <a:lnTo>
                    <a:pt x="66" y="234"/>
                  </a:lnTo>
                  <a:lnTo>
                    <a:pt x="70" y="232"/>
                  </a:lnTo>
                  <a:lnTo>
                    <a:pt x="73" y="233"/>
                  </a:lnTo>
                  <a:lnTo>
                    <a:pt x="100" y="232"/>
                  </a:lnTo>
                  <a:lnTo>
                    <a:pt x="105" y="228"/>
                  </a:lnTo>
                  <a:lnTo>
                    <a:pt x="107" y="229"/>
                  </a:lnTo>
                  <a:lnTo>
                    <a:pt x="110" y="229"/>
                  </a:lnTo>
                  <a:lnTo>
                    <a:pt x="115" y="226"/>
                  </a:lnTo>
                  <a:lnTo>
                    <a:pt x="117" y="231"/>
                  </a:lnTo>
                  <a:lnTo>
                    <a:pt x="121" y="230"/>
                  </a:lnTo>
                  <a:lnTo>
                    <a:pt x="125" y="233"/>
                  </a:lnTo>
                  <a:lnTo>
                    <a:pt x="130" y="233"/>
                  </a:lnTo>
                  <a:lnTo>
                    <a:pt x="137" y="238"/>
                  </a:lnTo>
                  <a:lnTo>
                    <a:pt x="142" y="238"/>
                  </a:lnTo>
                  <a:lnTo>
                    <a:pt x="153" y="241"/>
                  </a:lnTo>
                  <a:lnTo>
                    <a:pt x="156" y="244"/>
                  </a:lnTo>
                  <a:lnTo>
                    <a:pt x="163" y="244"/>
                  </a:lnTo>
                  <a:lnTo>
                    <a:pt x="172" y="238"/>
                  </a:lnTo>
                  <a:lnTo>
                    <a:pt x="174" y="230"/>
                  </a:lnTo>
                  <a:lnTo>
                    <a:pt x="181" y="223"/>
                  </a:lnTo>
                  <a:lnTo>
                    <a:pt x="185" y="215"/>
                  </a:lnTo>
                  <a:lnTo>
                    <a:pt x="185" y="210"/>
                  </a:lnTo>
                  <a:lnTo>
                    <a:pt x="189" y="206"/>
                  </a:lnTo>
                  <a:lnTo>
                    <a:pt x="192" y="197"/>
                  </a:lnTo>
                  <a:lnTo>
                    <a:pt x="192" y="193"/>
                  </a:lnTo>
                  <a:lnTo>
                    <a:pt x="204" y="167"/>
                  </a:lnTo>
                  <a:lnTo>
                    <a:pt x="203" y="161"/>
                  </a:lnTo>
                  <a:lnTo>
                    <a:pt x="201" y="161"/>
                  </a:lnTo>
                  <a:lnTo>
                    <a:pt x="193" y="159"/>
                  </a:lnTo>
                  <a:lnTo>
                    <a:pt x="198" y="157"/>
                  </a:lnTo>
                  <a:lnTo>
                    <a:pt x="202" y="157"/>
                  </a:lnTo>
                  <a:lnTo>
                    <a:pt x="209" y="155"/>
                  </a:lnTo>
                  <a:lnTo>
                    <a:pt x="226" y="114"/>
                  </a:lnTo>
                  <a:lnTo>
                    <a:pt x="223" y="109"/>
                  </a:lnTo>
                  <a:lnTo>
                    <a:pt x="223" y="105"/>
                  </a:lnTo>
                  <a:lnTo>
                    <a:pt x="227" y="108"/>
                  </a:lnTo>
                  <a:lnTo>
                    <a:pt x="229" y="108"/>
                  </a:lnTo>
                  <a:lnTo>
                    <a:pt x="253" y="63"/>
                  </a:lnTo>
                  <a:lnTo>
                    <a:pt x="251" y="55"/>
                  </a:lnTo>
                  <a:lnTo>
                    <a:pt x="255" y="52"/>
                  </a:lnTo>
                  <a:lnTo>
                    <a:pt x="257" y="59"/>
                  </a:lnTo>
                  <a:lnTo>
                    <a:pt x="259" y="54"/>
                  </a:lnTo>
                  <a:lnTo>
                    <a:pt x="260" y="47"/>
                  </a:lnTo>
                  <a:lnTo>
                    <a:pt x="257" y="45"/>
                  </a:lnTo>
                  <a:lnTo>
                    <a:pt x="255" y="44"/>
                  </a:lnTo>
                  <a:lnTo>
                    <a:pt x="253" y="46"/>
                  </a:lnTo>
                  <a:lnTo>
                    <a:pt x="210" y="28"/>
                  </a:lnTo>
                  <a:lnTo>
                    <a:pt x="187" y="29"/>
                  </a:lnTo>
                  <a:lnTo>
                    <a:pt x="183" y="28"/>
                  </a:lnTo>
                  <a:lnTo>
                    <a:pt x="178" y="29"/>
                  </a:lnTo>
                  <a:lnTo>
                    <a:pt x="170" y="34"/>
                  </a:lnTo>
                  <a:lnTo>
                    <a:pt x="170" y="39"/>
                  </a:lnTo>
                  <a:lnTo>
                    <a:pt x="167" y="39"/>
                  </a:lnTo>
                  <a:lnTo>
                    <a:pt x="160" y="38"/>
                  </a:lnTo>
                  <a:lnTo>
                    <a:pt x="162" y="30"/>
                  </a:lnTo>
                  <a:lnTo>
                    <a:pt x="159" y="26"/>
                  </a:lnTo>
                  <a:lnTo>
                    <a:pt x="150" y="15"/>
                  </a:lnTo>
                  <a:lnTo>
                    <a:pt x="144" y="13"/>
                  </a:lnTo>
                  <a:lnTo>
                    <a:pt x="142" y="17"/>
                  </a:lnTo>
                  <a:lnTo>
                    <a:pt x="139" y="17"/>
                  </a:lnTo>
                  <a:lnTo>
                    <a:pt x="140" y="11"/>
                  </a:lnTo>
                  <a:lnTo>
                    <a:pt x="118"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6" name="Freeform 1329"/>
            <p:cNvSpPr>
              <a:spLocks/>
            </p:cNvSpPr>
            <p:nvPr/>
          </p:nvSpPr>
          <p:spPr bwMode="auto">
            <a:xfrm>
              <a:off x="2381264" y="1684133"/>
              <a:ext cx="127061" cy="171536"/>
            </a:xfrm>
            <a:custGeom>
              <a:avLst/>
              <a:gdLst>
                <a:gd name="T0" fmla="*/ 0 w 260"/>
                <a:gd name="T1" fmla="*/ 0 h 359"/>
                <a:gd name="T2" fmla="*/ 0 w 260"/>
                <a:gd name="T3" fmla="*/ 0 h 359"/>
                <a:gd name="T4" fmla="*/ 0 w 260"/>
                <a:gd name="T5" fmla="*/ 0 h 359"/>
                <a:gd name="T6" fmla="*/ 0 w 260"/>
                <a:gd name="T7" fmla="*/ 0 h 359"/>
                <a:gd name="T8" fmla="*/ 0 w 260"/>
                <a:gd name="T9" fmla="*/ 0 h 359"/>
                <a:gd name="T10" fmla="*/ 0 w 260"/>
                <a:gd name="T11" fmla="*/ 0 h 359"/>
                <a:gd name="T12" fmla="*/ 0 w 260"/>
                <a:gd name="T13" fmla="*/ 0 h 359"/>
                <a:gd name="T14" fmla="*/ 0 w 260"/>
                <a:gd name="T15" fmla="*/ 0 h 359"/>
                <a:gd name="T16" fmla="*/ 0 w 260"/>
                <a:gd name="T17" fmla="*/ 0 h 359"/>
                <a:gd name="T18" fmla="*/ 0 w 260"/>
                <a:gd name="T19" fmla="*/ 0 h 359"/>
                <a:gd name="T20" fmla="*/ 0 w 260"/>
                <a:gd name="T21" fmla="*/ 0 h 359"/>
                <a:gd name="T22" fmla="*/ 0 w 260"/>
                <a:gd name="T23" fmla="*/ 0 h 359"/>
                <a:gd name="T24" fmla="*/ 0 w 260"/>
                <a:gd name="T25" fmla="*/ 0 h 359"/>
                <a:gd name="T26" fmla="*/ 0 w 260"/>
                <a:gd name="T27" fmla="*/ 0 h 359"/>
                <a:gd name="T28" fmla="*/ 0 w 260"/>
                <a:gd name="T29" fmla="*/ 0 h 359"/>
                <a:gd name="T30" fmla="*/ 0 w 260"/>
                <a:gd name="T31" fmla="*/ 0 h 359"/>
                <a:gd name="T32" fmla="*/ 0 w 260"/>
                <a:gd name="T33" fmla="*/ 0 h 359"/>
                <a:gd name="T34" fmla="*/ 0 w 260"/>
                <a:gd name="T35" fmla="*/ 0 h 359"/>
                <a:gd name="T36" fmla="*/ 0 w 260"/>
                <a:gd name="T37" fmla="*/ 0 h 359"/>
                <a:gd name="T38" fmla="*/ 0 w 260"/>
                <a:gd name="T39" fmla="*/ 0 h 359"/>
                <a:gd name="T40" fmla="*/ 0 w 260"/>
                <a:gd name="T41" fmla="*/ 0 h 359"/>
                <a:gd name="T42" fmla="*/ 0 w 260"/>
                <a:gd name="T43" fmla="*/ 0 h 359"/>
                <a:gd name="T44" fmla="*/ 0 w 260"/>
                <a:gd name="T45" fmla="*/ 0 h 359"/>
                <a:gd name="T46" fmla="*/ 0 w 260"/>
                <a:gd name="T47" fmla="*/ 0 h 359"/>
                <a:gd name="T48" fmla="*/ 0 w 260"/>
                <a:gd name="T49" fmla="*/ 0 h 359"/>
                <a:gd name="T50" fmla="*/ 0 w 260"/>
                <a:gd name="T51" fmla="*/ 0 h 359"/>
                <a:gd name="T52" fmla="*/ 0 w 260"/>
                <a:gd name="T53" fmla="*/ 0 h 359"/>
                <a:gd name="T54" fmla="*/ 0 w 260"/>
                <a:gd name="T55" fmla="*/ 0 h 359"/>
                <a:gd name="T56" fmla="*/ 0 w 260"/>
                <a:gd name="T57" fmla="*/ 0 h 359"/>
                <a:gd name="T58" fmla="*/ 0 w 260"/>
                <a:gd name="T59" fmla="*/ 0 h 359"/>
                <a:gd name="T60" fmla="*/ 0 w 260"/>
                <a:gd name="T61" fmla="*/ 0 h 359"/>
                <a:gd name="T62" fmla="*/ 0 w 260"/>
                <a:gd name="T63" fmla="*/ 0 h 359"/>
                <a:gd name="T64" fmla="*/ 0 w 260"/>
                <a:gd name="T65" fmla="*/ 0 h 359"/>
                <a:gd name="T66" fmla="*/ 0 w 260"/>
                <a:gd name="T67" fmla="*/ 0 h 359"/>
                <a:gd name="T68" fmla="*/ 0 w 260"/>
                <a:gd name="T69" fmla="*/ 0 h 359"/>
                <a:gd name="T70" fmla="*/ 0 w 260"/>
                <a:gd name="T71" fmla="*/ 0 h 359"/>
                <a:gd name="T72" fmla="*/ 0 w 260"/>
                <a:gd name="T73" fmla="*/ 0 h 359"/>
                <a:gd name="T74" fmla="*/ 0 w 260"/>
                <a:gd name="T75" fmla="*/ 0 h 359"/>
                <a:gd name="T76" fmla="*/ 0 w 260"/>
                <a:gd name="T77" fmla="*/ 0 h 359"/>
                <a:gd name="T78" fmla="*/ 0 w 260"/>
                <a:gd name="T79" fmla="*/ 0 h 359"/>
                <a:gd name="T80" fmla="*/ 0 w 260"/>
                <a:gd name="T81" fmla="*/ 0 h 359"/>
                <a:gd name="T82" fmla="*/ 0 w 260"/>
                <a:gd name="T83" fmla="*/ 0 h 359"/>
                <a:gd name="T84" fmla="*/ 0 w 260"/>
                <a:gd name="T85" fmla="*/ 0 h 359"/>
                <a:gd name="T86" fmla="*/ 0 w 260"/>
                <a:gd name="T87" fmla="*/ 0 h 359"/>
                <a:gd name="T88" fmla="*/ 0 w 260"/>
                <a:gd name="T89" fmla="*/ 0 h 359"/>
                <a:gd name="T90" fmla="*/ 0 w 260"/>
                <a:gd name="T91" fmla="*/ 0 h 359"/>
                <a:gd name="T92" fmla="*/ 0 w 260"/>
                <a:gd name="T93" fmla="*/ 0 h 359"/>
                <a:gd name="T94" fmla="*/ 0 w 260"/>
                <a:gd name="T95" fmla="*/ 0 h 359"/>
                <a:gd name="T96" fmla="*/ 0 w 260"/>
                <a:gd name="T97" fmla="*/ 0 h 359"/>
                <a:gd name="T98" fmla="*/ 0 w 260"/>
                <a:gd name="T99" fmla="*/ 0 h 359"/>
                <a:gd name="T100" fmla="*/ 0 w 260"/>
                <a:gd name="T101" fmla="*/ 0 h 359"/>
                <a:gd name="T102" fmla="*/ 0 w 260"/>
                <a:gd name="T103" fmla="*/ 0 h 359"/>
                <a:gd name="T104" fmla="*/ 0 w 260"/>
                <a:gd name="T105" fmla="*/ 0 h 359"/>
                <a:gd name="T106" fmla="*/ 0 w 260"/>
                <a:gd name="T107" fmla="*/ 0 h 359"/>
                <a:gd name="T108" fmla="*/ 0 w 260"/>
                <a:gd name="T109" fmla="*/ 0 h 359"/>
                <a:gd name="T110" fmla="*/ 0 w 260"/>
                <a:gd name="T111" fmla="*/ 0 h 359"/>
                <a:gd name="T112" fmla="*/ 0 w 260"/>
                <a:gd name="T113" fmla="*/ 0 h 359"/>
                <a:gd name="T114" fmla="*/ 0 w 260"/>
                <a:gd name="T115" fmla="*/ 0 h 359"/>
                <a:gd name="T116" fmla="*/ 0 w 260"/>
                <a:gd name="T117" fmla="*/ 0 h 359"/>
                <a:gd name="T118" fmla="*/ 0 w 260"/>
                <a:gd name="T119" fmla="*/ 0 h 359"/>
                <a:gd name="T120" fmla="*/ 0 w 260"/>
                <a:gd name="T121" fmla="*/ 0 h 359"/>
                <a:gd name="T122" fmla="*/ 0 w 260"/>
                <a:gd name="T123" fmla="*/ 0 h 359"/>
                <a:gd name="T124" fmla="*/ 0 w 260"/>
                <a:gd name="T125" fmla="*/ 0 h 3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
                <a:gd name="T190" fmla="*/ 0 h 359"/>
                <a:gd name="T191" fmla="*/ 260 w 260"/>
                <a:gd name="T192" fmla="*/ 359 h 3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 h="359">
                  <a:moveTo>
                    <a:pt x="118" y="2"/>
                  </a:moveTo>
                  <a:lnTo>
                    <a:pt x="114" y="0"/>
                  </a:lnTo>
                  <a:lnTo>
                    <a:pt x="107" y="1"/>
                  </a:lnTo>
                  <a:lnTo>
                    <a:pt x="102" y="0"/>
                  </a:lnTo>
                  <a:lnTo>
                    <a:pt x="96" y="2"/>
                  </a:lnTo>
                  <a:lnTo>
                    <a:pt x="93" y="4"/>
                  </a:lnTo>
                  <a:lnTo>
                    <a:pt x="92" y="15"/>
                  </a:lnTo>
                  <a:lnTo>
                    <a:pt x="91" y="18"/>
                  </a:lnTo>
                  <a:lnTo>
                    <a:pt x="89" y="15"/>
                  </a:lnTo>
                  <a:lnTo>
                    <a:pt x="87" y="10"/>
                  </a:lnTo>
                  <a:lnTo>
                    <a:pt x="85" y="8"/>
                  </a:lnTo>
                  <a:lnTo>
                    <a:pt x="78" y="7"/>
                  </a:lnTo>
                  <a:lnTo>
                    <a:pt x="58" y="14"/>
                  </a:lnTo>
                  <a:lnTo>
                    <a:pt x="54" y="14"/>
                  </a:lnTo>
                  <a:lnTo>
                    <a:pt x="52" y="15"/>
                  </a:lnTo>
                  <a:lnTo>
                    <a:pt x="46" y="15"/>
                  </a:lnTo>
                  <a:lnTo>
                    <a:pt x="43" y="20"/>
                  </a:lnTo>
                  <a:lnTo>
                    <a:pt x="29" y="28"/>
                  </a:lnTo>
                  <a:lnTo>
                    <a:pt x="23" y="28"/>
                  </a:lnTo>
                  <a:lnTo>
                    <a:pt x="19" y="39"/>
                  </a:lnTo>
                  <a:lnTo>
                    <a:pt x="19" y="48"/>
                  </a:lnTo>
                  <a:lnTo>
                    <a:pt x="20" y="51"/>
                  </a:lnTo>
                  <a:lnTo>
                    <a:pt x="27" y="61"/>
                  </a:lnTo>
                  <a:lnTo>
                    <a:pt x="29" y="57"/>
                  </a:lnTo>
                  <a:lnTo>
                    <a:pt x="31" y="55"/>
                  </a:lnTo>
                  <a:lnTo>
                    <a:pt x="33" y="55"/>
                  </a:lnTo>
                  <a:lnTo>
                    <a:pt x="35" y="60"/>
                  </a:lnTo>
                  <a:lnTo>
                    <a:pt x="32" y="60"/>
                  </a:lnTo>
                  <a:lnTo>
                    <a:pt x="30" y="62"/>
                  </a:lnTo>
                  <a:lnTo>
                    <a:pt x="29" y="64"/>
                  </a:lnTo>
                  <a:lnTo>
                    <a:pt x="35" y="78"/>
                  </a:lnTo>
                  <a:lnTo>
                    <a:pt x="39" y="82"/>
                  </a:lnTo>
                  <a:lnTo>
                    <a:pt x="43" y="84"/>
                  </a:lnTo>
                  <a:lnTo>
                    <a:pt x="46" y="83"/>
                  </a:lnTo>
                  <a:lnTo>
                    <a:pt x="51" y="87"/>
                  </a:lnTo>
                  <a:lnTo>
                    <a:pt x="51" y="89"/>
                  </a:lnTo>
                  <a:lnTo>
                    <a:pt x="49" y="90"/>
                  </a:lnTo>
                  <a:lnTo>
                    <a:pt x="46" y="89"/>
                  </a:lnTo>
                  <a:lnTo>
                    <a:pt x="43" y="90"/>
                  </a:lnTo>
                  <a:lnTo>
                    <a:pt x="30" y="83"/>
                  </a:lnTo>
                  <a:lnTo>
                    <a:pt x="20" y="69"/>
                  </a:lnTo>
                  <a:lnTo>
                    <a:pt x="19" y="71"/>
                  </a:lnTo>
                  <a:lnTo>
                    <a:pt x="17" y="71"/>
                  </a:lnTo>
                  <a:lnTo>
                    <a:pt x="14" y="69"/>
                  </a:lnTo>
                  <a:lnTo>
                    <a:pt x="10" y="71"/>
                  </a:lnTo>
                  <a:lnTo>
                    <a:pt x="9" y="74"/>
                  </a:lnTo>
                  <a:lnTo>
                    <a:pt x="4" y="75"/>
                  </a:lnTo>
                  <a:lnTo>
                    <a:pt x="0" y="84"/>
                  </a:lnTo>
                  <a:lnTo>
                    <a:pt x="2" y="88"/>
                  </a:lnTo>
                  <a:lnTo>
                    <a:pt x="0" y="92"/>
                  </a:lnTo>
                  <a:lnTo>
                    <a:pt x="3" y="92"/>
                  </a:lnTo>
                  <a:lnTo>
                    <a:pt x="5" y="98"/>
                  </a:lnTo>
                  <a:lnTo>
                    <a:pt x="8" y="99"/>
                  </a:lnTo>
                  <a:lnTo>
                    <a:pt x="9" y="103"/>
                  </a:lnTo>
                  <a:lnTo>
                    <a:pt x="3" y="101"/>
                  </a:lnTo>
                  <a:lnTo>
                    <a:pt x="1" y="107"/>
                  </a:lnTo>
                  <a:lnTo>
                    <a:pt x="4" y="110"/>
                  </a:lnTo>
                  <a:lnTo>
                    <a:pt x="2" y="124"/>
                  </a:lnTo>
                  <a:lnTo>
                    <a:pt x="5" y="139"/>
                  </a:lnTo>
                  <a:lnTo>
                    <a:pt x="4" y="144"/>
                  </a:lnTo>
                  <a:lnTo>
                    <a:pt x="7" y="149"/>
                  </a:lnTo>
                  <a:lnTo>
                    <a:pt x="7" y="171"/>
                  </a:lnTo>
                  <a:lnTo>
                    <a:pt x="10" y="176"/>
                  </a:lnTo>
                  <a:lnTo>
                    <a:pt x="7" y="176"/>
                  </a:lnTo>
                  <a:lnTo>
                    <a:pt x="3" y="178"/>
                  </a:lnTo>
                  <a:lnTo>
                    <a:pt x="2" y="185"/>
                  </a:lnTo>
                  <a:lnTo>
                    <a:pt x="4" y="189"/>
                  </a:lnTo>
                  <a:lnTo>
                    <a:pt x="1" y="198"/>
                  </a:lnTo>
                  <a:lnTo>
                    <a:pt x="4" y="209"/>
                  </a:lnTo>
                  <a:lnTo>
                    <a:pt x="3" y="229"/>
                  </a:lnTo>
                  <a:lnTo>
                    <a:pt x="7" y="231"/>
                  </a:lnTo>
                  <a:lnTo>
                    <a:pt x="8" y="230"/>
                  </a:lnTo>
                  <a:lnTo>
                    <a:pt x="9" y="237"/>
                  </a:lnTo>
                  <a:lnTo>
                    <a:pt x="7" y="238"/>
                  </a:lnTo>
                  <a:lnTo>
                    <a:pt x="7" y="245"/>
                  </a:lnTo>
                  <a:lnTo>
                    <a:pt x="7" y="246"/>
                  </a:lnTo>
                  <a:lnTo>
                    <a:pt x="11" y="246"/>
                  </a:lnTo>
                  <a:lnTo>
                    <a:pt x="18" y="257"/>
                  </a:lnTo>
                  <a:lnTo>
                    <a:pt x="19" y="269"/>
                  </a:lnTo>
                  <a:lnTo>
                    <a:pt x="26" y="278"/>
                  </a:lnTo>
                  <a:lnTo>
                    <a:pt x="28" y="283"/>
                  </a:lnTo>
                  <a:lnTo>
                    <a:pt x="23" y="289"/>
                  </a:lnTo>
                  <a:lnTo>
                    <a:pt x="26" y="296"/>
                  </a:lnTo>
                  <a:lnTo>
                    <a:pt x="25" y="326"/>
                  </a:lnTo>
                  <a:lnTo>
                    <a:pt x="26" y="332"/>
                  </a:lnTo>
                  <a:lnTo>
                    <a:pt x="29" y="332"/>
                  </a:lnTo>
                  <a:lnTo>
                    <a:pt x="35" y="328"/>
                  </a:lnTo>
                  <a:lnTo>
                    <a:pt x="45" y="329"/>
                  </a:lnTo>
                  <a:lnTo>
                    <a:pt x="32" y="333"/>
                  </a:lnTo>
                  <a:lnTo>
                    <a:pt x="30" y="339"/>
                  </a:lnTo>
                  <a:lnTo>
                    <a:pt x="27" y="342"/>
                  </a:lnTo>
                  <a:lnTo>
                    <a:pt x="25" y="355"/>
                  </a:lnTo>
                  <a:lnTo>
                    <a:pt x="29" y="355"/>
                  </a:lnTo>
                  <a:lnTo>
                    <a:pt x="27" y="359"/>
                  </a:lnTo>
                  <a:lnTo>
                    <a:pt x="49" y="350"/>
                  </a:lnTo>
                  <a:lnTo>
                    <a:pt x="54" y="351"/>
                  </a:lnTo>
                  <a:lnTo>
                    <a:pt x="58" y="350"/>
                  </a:lnTo>
                  <a:lnTo>
                    <a:pt x="62" y="349"/>
                  </a:lnTo>
                  <a:lnTo>
                    <a:pt x="77" y="355"/>
                  </a:lnTo>
                  <a:lnTo>
                    <a:pt x="79" y="354"/>
                  </a:lnTo>
                  <a:lnTo>
                    <a:pt x="79" y="347"/>
                  </a:lnTo>
                  <a:lnTo>
                    <a:pt x="80" y="343"/>
                  </a:lnTo>
                  <a:lnTo>
                    <a:pt x="78" y="343"/>
                  </a:lnTo>
                  <a:lnTo>
                    <a:pt x="75" y="349"/>
                  </a:lnTo>
                  <a:lnTo>
                    <a:pt x="70" y="349"/>
                  </a:lnTo>
                  <a:lnTo>
                    <a:pt x="72" y="345"/>
                  </a:lnTo>
                  <a:lnTo>
                    <a:pt x="75" y="344"/>
                  </a:lnTo>
                  <a:lnTo>
                    <a:pt x="78" y="338"/>
                  </a:lnTo>
                  <a:lnTo>
                    <a:pt x="80" y="336"/>
                  </a:lnTo>
                  <a:lnTo>
                    <a:pt x="80" y="331"/>
                  </a:lnTo>
                  <a:lnTo>
                    <a:pt x="89" y="305"/>
                  </a:lnTo>
                  <a:lnTo>
                    <a:pt x="92" y="302"/>
                  </a:lnTo>
                  <a:lnTo>
                    <a:pt x="96" y="302"/>
                  </a:lnTo>
                  <a:lnTo>
                    <a:pt x="99" y="300"/>
                  </a:lnTo>
                  <a:lnTo>
                    <a:pt x="106" y="283"/>
                  </a:lnTo>
                  <a:lnTo>
                    <a:pt x="103" y="269"/>
                  </a:lnTo>
                  <a:lnTo>
                    <a:pt x="97" y="257"/>
                  </a:lnTo>
                  <a:lnTo>
                    <a:pt x="90" y="255"/>
                  </a:lnTo>
                  <a:lnTo>
                    <a:pt x="90" y="241"/>
                  </a:lnTo>
                  <a:lnTo>
                    <a:pt x="89" y="241"/>
                  </a:lnTo>
                  <a:lnTo>
                    <a:pt x="86" y="243"/>
                  </a:lnTo>
                  <a:lnTo>
                    <a:pt x="79" y="242"/>
                  </a:lnTo>
                  <a:lnTo>
                    <a:pt x="74" y="239"/>
                  </a:lnTo>
                  <a:lnTo>
                    <a:pt x="73" y="240"/>
                  </a:lnTo>
                  <a:lnTo>
                    <a:pt x="70" y="239"/>
                  </a:lnTo>
                  <a:lnTo>
                    <a:pt x="67" y="242"/>
                  </a:lnTo>
                  <a:lnTo>
                    <a:pt x="66" y="237"/>
                  </a:lnTo>
                  <a:lnTo>
                    <a:pt x="66" y="234"/>
                  </a:lnTo>
                  <a:lnTo>
                    <a:pt x="70" y="232"/>
                  </a:lnTo>
                  <a:lnTo>
                    <a:pt x="73" y="233"/>
                  </a:lnTo>
                  <a:lnTo>
                    <a:pt x="100" y="232"/>
                  </a:lnTo>
                  <a:lnTo>
                    <a:pt x="105" y="228"/>
                  </a:lnTo>
                  <a:lnTo>
                    <a:pt x="107" y="229"/>
                  </a:lnTo>
                  <a:lnTo>
                    <a:pt x="110" y="229"/>
                  </a:lnTo>
                  <a:lnTo>
                    <a:pt x="115" y="226"/>
                  </a:lnTo>
                  <a:lnTo>
                    <a:pt x="117" y="231"/>
                  </a:lnTo>
                  <a:lnTo>
                    <a:pt x="121" y="230"/>
                  </a:lnTo>
                  <a:lnTo>
                    <a:pt x="125" y="233"/>
                  </a:lnTo>
                  <a:lnTo>
                    <a:pt x="130" y="233"/>
                  </a:lnTo>
                  <a:lnTo>
                    <a:pt x="137" y="238"/>
                  </a:lnTo>
                  <a:lnTo>
                    <a:pt x="142" y="238"/>
                  </a:lnTo>
                  <a:lnTo>
                    <a:pt x="153" y="241"/>
                  </a:lnTo>
                  <a:lnTo>
                    <a:pt x="156" y="244"/>
                  </a:lnTo>
                  <a:lnTo>
                    <a:pt x="163" y="244"/>
                  </a:lnTo>
                  <a:lnTo>
                    <a:pt x="172" y="238"/>
                  </a:lnTo>
                  <a:lnTo>
                    <a:pt x="174" y="230"/>
                  </a:lnTo>
                  <a:lnTo>
                    <a:pt x="181" y="223"/>
                  </a:lnTo>
                  <a:lnTo>
                    <a:pt x="185" y="215"/>
                  </a:lnTo>
                  <a:lnTo>
                    <a:pt x="185" y="210"/>
                  </a:lnTo>
                  <a:lnTo>
                    <a:pt x="189" y="206"/>
                  </a:lnTo>
                  <a:lnTo>
                    <a:pt x="192" y="197"/>
                  </a:lnTo>
                  <a:lnTo>
                    <a:pt x="192" y="193"/>
                  </a:lnTo>
                  <a:lnTo>
                    <a:pt x="204" y="167"/>
                  </a:lnTo>
                  <a:lnTo>
                    <a:pt x="203" y="161"/>
                  </a:lnTo>
                  <a:lnTo>
                    <a:pt x="201" y="161"/>
                  </a:lnTo>
                  <a:lnTo>
                    <a:pt x="193" y="159"/>
                  </a:lnTo>
                  <a:lnTo>
                    <a:pt x="198" y="157"/>
                  </a:lnTo>
                  <a:lnTo>
                    <a:pt x="202" y="157"/>
                  </a:lnTo>
                  <a:lnTo>
                    <a:pt x="209" y="155"/>
                  </a:lnTo>
                  <a:lnTo>
                    <a:pt x="226" y="114"/>
                  </a:lnTo>
                  <a:lnTo>
                    <a:pt x="223" y="109"/>
                  </a:lnTo>
                  <a:lnTo>
                    <a:pt x="223" y="105"/>
                  </a:lnTo>
                  <a:lnTo>
                    <a:pt x="227" y="108"/>
                  </a:lnTo>
                  <a:lnTo>
                    <a:pt x="229" y="108"/>
                  </a:lnTo>
                  <a:lnTo>
                    <a:pt x="253" y="63"/>
                  </a:lnTo>
                  <a:lnTo>
                    <a:pt x="251" y="55"/>
                  </a:lnTo>
                  <a:lnTo>
                    <a:pt x="255" y="52"/>
                  </a:lnTo>
                  <a:lnTo>
                    <a:pt x="257" y="59"/>
                  </a:lnTo>
                  <a:lnTo>
                    <a:pt x="259" y="54"/>
                  </a:lnTo>
                  <a:lnTo>
                    <a:pt x="260" y="47"/>
                  </a:lnTo>
                  <a:lnTo>
                    <a:pt x="257" y="45"/>
                  </a:lnTo>
                  <a:lnTo>
                    <a:pt x="255" y="44"/>
                  </a:lnTo>
                  <a:lnTo>
                    <a:pt x="253" y="46"/>
                  </a:lnTo>
                  <a:lnTo>
                    <a:pt x="210" y="28"/>
                  </a:lnTo>
                  <a:lnTo>
                    <a:pt x="187" y="29"/>
                  </a:lnTo>
                  <a:lnTo>
                    <a:pt x="183" y="28"/>
                  </a:lnTo>
                  <a:lnTo>
                    <a:pt x="178" y="29"/>
                  </a:lnTo>
                  <a:lnTo>
                    <a:pt x="170" y="34"/>
                  </a:lnTo>
                  <a:lnTo>
                    <a:pt x="170" y="39"/>
                  </a:lnTo>
                  <a:lnTo>
                    <a:pt x="167" y="39"/>
                  </a:lnTo>
                  <a:lnTo>
                    <a:pt x="160" y="38"/>
                  </a:lnTo>
                  <a:lnTo>
                    <a:pt x="162" y="30"/>
                  </a:lnTo>
                  <a:lnTo>
                    <a:pt x="159" y="26"/>
                  </a:lnTo>
                  <a:lnTo>
                    <a:pt x="150" y="15"/>
                  </a:lnTo>
                  <a:lnTo>
                    <a:pt x="144" y="13"/>
                  </a:lnTo>
                  <a:lnTo>
                    <a:pt x="142" y="17"/>
                  </a:lnTo>
                  <a:lnTo>
                    <a:pt x="139" y="17"/>
                  </a:lnTo>
                  <a:lnTo>
                    <a:pt x="140" y="11"/>
                  </a:lnTo>
                  <a:lnTo>
                    <a:pt x="118"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27" name="Freeform 1330"/>
            <p:cNvSpPr>
              <a:spLocks/>
            </p:cNvSpPr>
            <p:nvPr/>
          </p:nvSpPr>
          <p:spPr bwMode="auto">
            <a:xfrm>
              <a:off x="7392604" y="4428705"/>
              <a:ext cx="10588" cy="8368"/>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w 19"/>
                <a:gd name="T27" fmla="*/ 0 h 15"/>
                <a:gd name="T28" fmla="*/ 0 w 19"/>
                <a:gd name="T29" fmla="*/ 0 h 15"/>
                <a:gd name="T30" fmla="*/ 0 w 19"/>
                <a:gd name="T31" fmla="*/ 0 h 15"/>
                <a:gd name="T32" fmla="*/ 0 w 19"/>
                <a:gd name="T33" fmla="*/ 0 h 15"/>
                <a:gd name="T34" fmla="*/ 0 w 19"/>
                <a:gd name="T35" fmla="*/ 0 h 15"/>
                <a:gd name="T36" fmla="*/ 0 w 19"/>
                <a:gd name="T37" fmla="*/ 0 h 15"/>
                <a:gd name="T38" fmla="*/ 0 w 19"/>
                <a:gd name="T39" fmla="*/ 0 h 15"/>
                <a:gd name="T40" fmla="*/ 0 w 19"/>
                <a:gd name="T41" fmla="*/ 0 h 15"/>
                <a:gd name="T42" fmla="*/ 0 w 19"/>
                <a:gd name="T43" fmla="*/ 0 h 15"/>
                <a:gd name="T44" fmla="*/ 0 w 19"/>
                <a:gd name="T45" fmla="*/ 0 h 15"/>
                <a:gd name="T46" fmla="*/ 0 w 19"/>
                <a:gd name="T47" fmla="*/ 0 h 15"/>
                <a:gd name="T48" fmla="*/ 0 w 19"/>
                <a:gd name="T49" fmla="*/ 0 h 15"/>
                <a:gd name="T50" fmla="*/ 0 w 19"/>
                <a:gd name="T51" fmla="*/ 0 h 15"/>
                <a:gd name="T52" fmla="*/ 0 w 19"/>
                <a:gd name="T53" fmla="*/ 0 h 15"/>
                <a:gd name="T54" fmla="*/ 0 w 19"/>
                <a:gd name="T55" fmla="*/ 0 h 15"/>
                <a:gd name="T56" fmla="*/ 0 w 19"/>
                <a:gd name="T57" fmla="*/ 0 h 15"/>
                <a:gd name="T58" fmla="*/ 0 w 19"/>
                <a:gd name="T59" fmla="*/ 0 h 15"/>
                <a:gd name="T60" fmla="*/ 0 w 19"/>
                <a:gd name="T61" fmla="*/ 0 h 15"/>
                <a:gd name="T62" fmla="*/ 0 w 19"/>
                <a:gd name="T63" fmla="*/ 0 h 15"/>
                <a:gd name="T64" fmla="*/ 0 w 19"/>
                <a:gd name="T65" fmla="*/ 0 h 15"/>
                <a:gd name="T66" fmla="*/ 0 w 19"/>
                <a:gd name="T67" fmla="*/ 0 h 15"/>
                <a:gd name="T68" fmla="*/ 0 w 19"/>
                <a:gd name="T69" fmla="*/ 0 h 15"/>
                <a:gd name="T70" fmla="*/ 0 w 19"/>
                <a:gd name="T71" fmla="*/ 0 h 15"/>
                <a:gd name="T72" fmla="*/ 0 w 19"/>
                <a:gd name="T73" fmla="*/ 0 h 15"/>
                <a:gd name="T74" fmla="*/ 0 w 19"/>
                <a:gd name="T75" fmla="*/ 0 h 15"/>
                <a:gd name="T76" fmla="*/ 0 w 19"/>
                <a:gd name="T77" fmla="*/ 0 h 15"/>
                <a:gd name="T78" fmla="*/ 0 w 19"/>
                <a:gd name="T79" fmla="*/ 0 h 15"/>
                <a:gd name="T80" fmla="*/ 0 w 19"/>
                <a:gd name="T81" fmla="*/ 0 h 15"/>
                <a:gd name="T82" fmla="*/ 0 w 19"/>
                <a:gd name="T83" fmla="*/ 0 h 15"/>
                <a:gd name="T84" fmla="*/ 0 w 19"/>
                <a:gd name="T85" fmla="*/ 0 h 15"/>
                <a:gd name="T86" fmla="*/ 0 w 19"/>
                <a:gd name="T87" fmla="*/ 0 h 15"/>
                <a:gd name="T88" fmla="*/ 0 w 19"/>
                <a:gd name="T89" fmla="*/ 0 h 15"/>
                <a:gd name="T90" fmla="*/ 0 w 19"/>
                <a:gd name="T91" fmla="*/ 0 h 15"/>
                <a:gd name="T92" fmla="*/ 0 w 19"/>
                <a:gd name="T93" fmla="*/ 0 h 15"/>
                <a:gd name="T94" fmla="*/ 0 w 19"/>
                <a:gd name="T95" fmla="*/ 0 h 15"/>
                <a:gd name="T96" fmla="*/ 0 w 19"/>
                <a:gd name="T97" fmla="*/ 0 h 15"/>
                <a:gd name="T98" fmla="*/ 0 w 19"/>
                <a:gd name="T99" fmla="*/ 0 h 15"/>
                <a:gd name="T100" fmla="*/ 0 w 19"/>
                <a:gd name="T101" fmla="*/ 0 h 15"/>
                <a:gd name="T102" fmla="*/ 0 w 19"/>
                <a:gd name="T103" fmla="*/ 0 h 15"/>
                <a:gd name="T104" fmla="*/ 0 w 19"/>
                <a:gd name="T105" fmla="*/ 0 h 15"/>
                <a:gd name="T106" fmla="*/ 0 w 19"/>
                <a:gd name="T107" fmla="*/ 0 h 15"/>
                <a:gd name="T108" fmla="*/ 0 w 19"/>
                <a:gd name="T109" fmla="*/ 0 h 15"/>
                <a:gd name="T110" fmla="*/ 0 w 19"/>
                <a:gd name="T111" fmla="*/ 0 h 1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
                <a:gd name="T169" fmla="*/ 0 h 15"/>
                <a:gd name="T170" fmla="*/ 19 w 19"/>
                <a:gd name="T171" fmla="*/ 15 h 1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 h="15">
                  <a:moveTo>
                    <a:pt x="0" y="9"/>
                  </a:moveTo>
                  <a:lnTo>
                    <a:pt x="19" y="0"/>
                  </a:lnTo>
                  <a:lnTo>
                    <a:pt x="19" y="1"/>
                  </a:lnTo>
                  <a:lnTo>
                    <a:pt x="18" y="1"/>
                  </a:lnTo>
                  <a:lnTo>
                    <a:pt x="18" y="2"/>
                  </a:lnTo>
                  <a:lnTo>
                    <a:pt x="18" y="3"/>
                  </a:lnTo>
                  <a:lnTo>
                    <a:pt x="18" y="5"/>
                  </a:lnTo>
                  <a:lnTo>
                    <a:pt x="18" y="6"/>
                  </a:lnTo>
                  <a:lnTo>
                    <a:pt x="17" y="7"/>
                  </a:lnTo>
                  <a:lnTo>
                    <a:pt x="16" y="8"/>
                  </a:lnTo>
                  <a:lnTo>
                    <a:pt x="15" y="9"/>
                  </a:lnTo>
                  <a:lnTo>
                    <a:pt x="15" y="10"/>
                  </a:lnTo>
                  <a:lnTo>
                    <a:pt x="14" y="10"/>
                  </a:lnTo>
                  <a:lnTo>
                    <a:pt x="14" y="11"/>
                  </a:lnTo>
                  <a:lnTo>
                    <a:pt x="12" y="11"/>
                  </a:lnTo>
                  <a:lnTo>
                    <a:pt x="12" y="12"/>
                  </a:lnTo>
                  <a:lnTo>
                    <a:pt x="14" y="13"/>
                  </a:lnTo>
                  <a:lnTo>
                    <a:pt x="12" y="14"/>
                  </a:lnTo>
                  <a:lnTo>
                    <a:pt x="11" y="15"/>
                  </a:lnTo>
                  <a:lnTo>
                    <a:pt x="10" y="15"/>
                  </a:lnTo>
                  <a:lnTo>
                    <a:pt x="9" y="15"/>
                  </a:lnTo>
                  <a:lnTo>
                    <a:pt x="9" y="14"/>
                  </a:lnTo>
                  <a:lnTo>
                    <a:pt x="9" y="13"/>
                  </a:lnTo>
                  <a:lnTo>
                    <a:pt x="9" y="12"/>
                  </a:lnTo>
                  <a:lnTo>
                    <a:pt x="8" y="12"/>
                  </a:lnTo>
                  <a:lnTo>
                    <a:pt x="8" y="11"/>
                  </a:lnTo>
                  <a:lnTo>
                    <a:pt x="7" y="10"/>
                  </a:lnTo>
                  <a:lnTo>
                    <a:pt x="6" y="10"/>
                  </a:lnTo>
                  <a:lnTo>
                    <a:pt x="5" y="10"/>
                  </a:lnTo>
                  <a:lnTo>
                    <a:pt x="4" y="11"/>
                  </a:lnTo>
                  <a:lnTo>
                    <a:pt x="4" y="12"/>
                  </a:lnTo>
                  <a:lnTo>
                    <a:pt x="3" y="12"/>
                  </a:lnTo>
                  <a:lnTo>
                    <a:pt x="2" y="12"/>
                  </a:lnTo>
                  <a:lnTo>
                    <a:pt x="1" y="11"/>
                  </a:lnTo>
                  <a:lnTo>
                    <a:pt x="0" y="11"/>
                  </a:lnTo>
                  <a:lnTo>
                    <a:pt x="0"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8" name="Freeform 1331"/>
            <p:cNvSpPr>
              <a:spLocks/>
            </p:cNvSpPr>
            <p:nvPr/>
          </p:nvSpPr>
          <p:spPr bwMode="auto">
            <a:xfrm>
              <a:off x="7392604" y="4428705"/>
              <a:ext cx="10588" cy="8368"/>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w 19"/>
                <a:gd name="T27" fmla="*/ 0 h 15"/>
                <a:gd name="T28" fmla="*/ 0 w 19"/>
                <a:gd name="T29" fmla="*/ 0 h 15"/>
                <a:gd name="T30" fmla="*/ 0 w 19"/>
                <a:gd name="T31" fmla="*/ 0 h 15"/>
                <a:gd name="T32" fmla="*/ 0 w 19"/>
                <a:gd name="T33" fmla="*/ 0 h 15"/>
                <a:gd name="T34" fmla="*/ 0 w 19"/>
                <a:gd name="T35" fmla="*/ 0 h 15"/>
                <a:gd name="T36" fmla="*/ 0 w 19"/>
                <a:gd name="T37" fmla="*/ 0 h 15"/>
                <a:gd name="T38" fmla="*/ 0 w 19"/>
                <a:gd name="T39" fmla="*/ 0 h 15"/>
                <a:gd name="T40" fmla="*/ 0 w 19"/>
                <a:gd name="T41" fmla="*/ 0 h 15"/>
                <a:gd name="T42" fmla="*/ 0 w 19"/>
                <a:gd name="T43" fmla="*/ 0 h 15"/>
                <a:gd name="T44" fmla="*/ 0 w 19"/>
                <a:gd name="T45" fmla="*/ 0 h 15"/>
                <a:gd name="T46" fmla="*/ 0 w 19"/>
                <a:gd name="T47" fmla="*/ 0 h 15"/>
                <a:gd name="T48" fmla="*/ 0 w 19"/>
                <a:gd name="T49" fmla="*/ 0 h 15"/>
                <a:gd name="T50" fmla="*/ 0 w 19"/>
                <a:gd name="T51" fmla="*/ 0 h 15"/>
                <a:gd name="T52" fmla="*/ 0 w 19"/>
                <a:gd name="T53" fmla="*/ 0 h 15"/>
                <a:gd name="T54" fmla="*/ 0 w 19"/>
                <a:gd name="T55" fmla="*/ 0 h 15"/>
                <a:gd name="T56" fmla="*/ 0 w 19"/>
                <a:gd name="T57" fmla="*/ 0 h 15"/>
                <a:gd name="T58" fmla="*/ 0 w 19"/>
                <a:gd name="T59" fmla="*/ 0 h 15"/>
                <a:gd name="T60" fmla="*/ 0 w 19"/>
                <a:gd name="T61" fmla="*/ 0 h 15"/>
                <a:gd name="T62" fmla="*/ 0 w 19"/>
                <a:gd name="T63" fmla="*/ 0 h 15"/>
                <a:gd name="T64" fmla="*/ 0 w 19"/>
                <a:gd name="T65" fmla="*/ 0 h 15"/>
                <a:gd name="T66" fmla="*/ 0 w 19"/>
                <a:gd name="T67" fmla="*/ 0 h 15"/>
                <a:gd name="T68" fmla="*/ 0 w 19"/>
                <a:gd name="T69" fmla="*/ 0 h 15"/>
                <a:gd name="T70" fmla="*/ 0 w 19"/>
                <a:gd name="T71" fmla="*/ 0 h 15"/>
                <a:gd name="T72" fmla="*/ 0 w 19"/>
                <a:gd name="T73" fmla="*/ 0 h 15"/>
                <a:gd name="T74" fmla="*/ 0 w 19"/>
                <a:gd name="T75" fmla="*/ 0 h 15"/>
                <a:gd name="T76" fmla="*/ 0 w 19"/>
                <a:gd name="T77" fmla="*/ 0 h 15"/>
                <a:gd name="T78" fmla="*/ 0 w 19"/>
                <a:gd name="T79" fmla="*/ 0 h 15"/>
                <a:gd name="T80" fmla="*/ 0 w 19"/>
                <a:gd name="T81" fmla="*/ 0 h 15"/>
                <a:gd name="T82" fmla="*/ 0 w 19"/>
                <a:gd name="T83" fmla="*/ 0 h 15"/>
                <a:gd name="T84" fmla="*/ 0 w 19"/>
                <a:gd name="T85" fmla="*/ 0 h 15"/>
                <a:gd name="T86" fmla="*/ 0 w 19"/>
                <a:gd name="T87" fmla="*/ 0 h 15"/>
                <a:gd name="T88" fmla="*/ 0 w 19"/>
                <a:gd name="T89" fmla="*/ 0 h 15"/>
                <a:gd name="T90" fmla="*/ 0 w 19"/>
                <a:gd name="T91" fmla="*/ 0 h 15"/>
                <a:gd name="T92" fmla="*/ 0 w 19"/>
                <a:gd name="T93" fmla="*/ 0 h 15"/>
                <a:gd name="T94" fmla="*/ 0 w 19"/>
                <a:gd name="T95" fmla="*/ 0 h 15"/>
                <a:gd name="T96" fmla="*/ 0 w 19"/>
                <a:gd name="T97" fmla="*/ 0 h 15"/>
                <a:gd name="T98" fmla="*/ 0 w 19"/>
                <a:gd name="T99" fmla="*/ 0 h 15"/>
                <a:gd name="T100" fmla="*/ 0 w 19"/>
                <a:gd name="T101" fmla="*/ 0 h 15"/>
                <a:gd name="T102" fmla="*/ 0 w 19"/>
                <a:gd name="T103" fmla="*/ 0 h 15"/>
                <a:gd name="T104" fmla="*/ 0 w 19"/>
                <a:gd name="T105" fmla="*/ 0 h 15"/>
                <a:gd name="T106" fmla="*/ 0 w 19"/>
                <a:gd name="T107" fmla="*/ 0 h 15"/>
                <a:gd name="T108" fmla="*/ 0 w 19"/>
                <a:gd name="T109" fmla="*/ 0 h 15"/>
                <a:gd name="T110" fmla="*/ 0 w 19"/>
                <a:gd name="T111" fmla="*/ 0 h 15"/>
                <a:gd name="T112" fmla="*/ 0 w 19"/>
                <a:gd name="T113" fmla="*/ 0 h 15"/>
                <a:gd name="T114" fmla="*/ 0 w 19"/>
                <a:gd name="T115" fmla="*/ 0 h 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
                <a:gd name="T175" fmla="*/ 0 h 15"/>
                <a:gd name="T176" fmla="*/ 19 w 19"/>
                <a:gd name="T177" fmla="*/ 15 h 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 h="15">
                  <a:moveTo>
                    <a:pt x="0" y="9"/>
                  </a:moveTo>
                  <a:lnTo>
                    <a:pt x="19" y="0"/>
                  </a:lnTo>
                  <a:lnTo>
                    <a:pt x="19" y="1"/>
                  </a:lnTo>
                  <a:lnTo>
                    <a:pt x="18" y="1"/>
                  </a:lnTo>
                  <a:lnTo>
                    <a:pt x="18" y="2"/>
                  </a:lnTo>
                  <a:lnTo>
                    <a:pt x="18" y="3"/>
                  </a:lnTo>
                  <a:lnTo>
                    <a:pt x="18" y="5"/>
                  </a:lnTo>
                  <a:lnTo>
                    <a:pt x="18" y="6"/>
                  </a:lnTo>
                  <a:lnTo>
                    <a:pt x="17" y="7"/>
                  </a:lnTo>
                  <a:lnTo>
                    <a:pt x="16" y="8"/>
                  </a:lnTo>
                  <a:lnTo>
                    <a:pt x="15" y="9"/>
                  </a:lnTo>
                  <a:lnTo>
                    <a:pt x="15" y="10"/>
                  </a:lnTo>
                  <a:lnTo>
                    <a:pt x="14" y="10"/>
                  </a:lnTo>
                  <a:lnTo>
                    <a:pt x="14" y="11"/>
                  </a:lnTo>
                  <a:lnTo>
                    <a:pt x="12" y="11"/>
                  </a:lnTo>
                  <a:lnTo>
                    <a:pt x="12" y="12"/>
                  </a:lnTo>
                  <a:lnTo>
                    <a:pt x="14" y="13"/>
                  </a:lnTo>
                  <a:lnTo>
                    <a:pt x="12" y="14"/>
                  </a:lnTo>
                  <a:lnTo>
                    <a:pt x="11" y="15"/>
                  </a:lnTo>
                  <a:lnTo>
                    <a:pt x="10" y="15"/>
                  </a:lnTo>
                  <a:lnTo>
                    <a:pt x="9" y="15"/>
                  </a:lnTo>
                  <a:lnTo>
                    <a:pt x="9" y="14"/>
                  </a:lnTo>
                  <a:lnTo>
                    <a:pt x="9" y="13"/>
                  </a:lnTo>
                  <a:lnTo>
                    <a:pt x="9" y="12"/>
                  </a:lnTo>
                  <a:lnTo>
                    <a:pt x="8" y="12"/>
                  </a:lnTo>
                  <a:lnTo>
                    <a:pt x="8" y="11"/>
                  </a:lnTo>
                  <a:lnTo>
                    <a:pt x="7" y="10"/>
                  </a:lnTo>
                  <a:lnTo>
                    <a:pt x="6" y="10"/>
                  </a:lnTo>
                  <a:lnTo>
                    <a:pt x="5" y="10"/>
                  </a:lnTo>
                  <a:lnTo>
                    <a:pt x="4" y="11"/>
                  </a:lnTo>
                  <a:lnTo>
                    <a:pt x="4" y="12"/>
                  </a:lnTo>
                  <a:lnTo>
                    <a:pt x="3" y="12"/>
                  </a:lnTo>
                  <a:lnTo>
                    <a:pt x="2" y="12"/>
                  </a:lnTo>
                  <a:lnTo>
                    <a:pt x="1" y="11"/>
                  </a:lnTo>
                  <a:lnTo>
                    <a:pt x="0" y="11"/>
                  </a:lnTo>
                  <a:lnTo>
                    <a:pt x="0"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9" name="Freeform 1332"/>
            <p:cNvSpPr>
              <a:spLocks/>
            </p:cNvSpPr>
            <p:nvPr/>
          </p:nvSpPr>
          <p:spPr bwMode="auto">
            <a:xfrm>
              <a:off x="7412268" y="4410575"/>
              <a:ext cx="51429" cy="26497"/>
            </a:xfrm>
            <a:custGeom>
              <a:avLst/>
              <a:gdLst>
                <a:gd name="T0" fmla="*/ 0 w 107"/>
                <a:gd name="T1" fmla="*/ 0 h 54"/>
                <a:gd name="T2" fmla="*/ 0 w 107"/>
                <a:gd name="T3" fmla="*/ 0 h 54"/>
                <a:gd name="T4" fmla="*/ 0 w 107"/>
                <a:gd name="T5" fmla="*/ 0 h 54"/>
                <a:gd name="T6" fmla="*/ 0 w 107"/>
                <a:gd name="T7" fmla="*/ 0 h 54"/>
                <a:gd name="T8" fmla="*/ 0 w 107"/>
                <a:gd name="T9" fmla="*/ 0 h 54"/>
                <a:gd name="T10" fmla="*/ 0 w 107"/>
                <a:gd name="T11" fmla="*/ 0 h 54"/>
                <a:gd name="T12" fmla="*/ 0 w 107"/>
                <a:gd name="T13" fmla="*/ 0 h 54"/>
                <a:gd name="T14" fmla="*/ 0 w 107"/>
                <a:gd name="T15" fmla="*/ 0 h 54"/>
                <a:gd name="T16" fmla="*/ 0 w 107"/>
                <a:gd name="T17" fmla="*/ 0 h 54"/>
                <a:gd name="T18" fmla="*/ 0 w 107"/>
                <a:gd name="T19" fmla="*/ 0 h 54"/>
                <a:gd name="T20" fmla="*/ 0 w 107"/>
                <a:gd name="T21" fmla="*/ 0 h 54"/>
                <a:gd name="T22" fmla="*/ 0 w 107"/>
                <a:gd name="T23" fmla="*/ 0 h 54"/>
                <a:gd name="T24" fmla="*/ 0 w 107"/>
                <a:gd name="T25" fmla="*/ 0 h 54"/>
                <a:gd name="T26" fmla="*/ 0 w 107"/>
                <a:gd name="T27" fmla="*/ 0 h 54"/>
                <a:gd name="T28" fmla="*/ 0 w 107"/>
                <a:gd name="T29" fmla="*/ 0 h 54"/>
                <a:gd name="T30" fmla="*/ 0 w 107"/>
                <a:gd name="T31" fmla="*/ 0 h 54"/>
                <a:gd name="T32" fmla="*/ 0 w 107"/>
                <a:gd name="T33" fmla="*/ 0 h 54"/>
                <a:gd name="T34" fmla="*/ 0 w 107"/>
                <a:gd name="T35" fmla="*/ 0 h 54"/>
                <a:gd name="T36" fmla="*/ 0 w 107"/>
                <a:gd name="T37" fmla="*/ 0 h 54"/>
                <a:gd name="T38" fmla="*/ 0 w 107"/>
                <a:gd name="T39" fmla="*/ 0 h 54"/>
                <a:gd name="T40" fmla="*/ 0 w 107"/>
                <a:gd name="T41" fmla="*/ 0 h 54"/>
                <a:gd name="T42" fmla="*/ 0 w 107"/>
                <a:gd name="T43" fmla="*/ 0 h 54"/>
                <a:gd name="T44" fmla="*/ 0 w 107"/>
                <a:gd name="T45" fmla="*/ 0 h 54"/>
                <a:gd name="T46" fmla="*/ 0 w 107"/>
                <a:gd name="T47" fmla="*/ 0 h 54"/>
                <a:gd name="T48" fmla="*/ 0 w 107"/>
                <a:gd name="T49" fmla="*/ 0 h 54"/>
                <a:gd name="T50" fmla="*/ 0 w 107"/>
                <a:gd name="T51" fmla="*/ 0 h 54"/>
                <a:gd name="T52" fmla="*/ 0 w 107"/>
                <a:gd name="T53" fmla="*/ 0 h 54"/>
                <a:gd name="T54" fmla="*/ 0 w 107"/>
                <a:gd name="T55" fmla="*/ 0 h 54"/>
                <a:gd name="T56" fmla="*/ 0 w 107"/>
                <a:gd name="T57" fmla="*/ 0 h 54"/>
                <a:gd name="T58" fmla="*/ 0 w 107"/>
                <a:gd name="T59" fmla="*/ 0 h 54"/>
                <a:gd name="T60" fmla="*/ 0 w 107"/>
                <a:gd name="T61" fmla="*/ 0 h 54"/>
                <a:gd name="T62" fmla="*/ 0 w 107"/>
                <a:gd name="T63" fmla="*/ 0 h 54"/>
                <a:gd name="T64" fmla="*/ 0 w 107"/>
                <a:gd name="T65" fmla="*/ 0 h 54"/>
                <a:gd name="T66" fmla="*/ 0 w 107"/>
                <a:gd name="T67" fmla="*/ 0 h 54"/>
                <a:gd name="T68" fmla="*/ 0 w 107"/>
                <a:gd name="T69" fmla="*/ 0 h 54"/>
                <a:gd name="T70" fmla="*/ 0 w 107"/>
                <a:gd name="T71" fmla="*/ 0 h 54"/>
                <a:gd name="T72" fmla="*/ 0 w 107"/>
                <a:gd name="T73" fmla="*/ 0 h 54"/>
                <a:gd name="T74" fmla="*/ 0 w 107"/>
                <a:gd name="T75" fmla="*/ 0 h 54"/>
                <a:gd name="T76" fmla="*/ 0 w 107"/>
                <a:gd name="T77" fmla="*/ 0 h 54"/>
                <a:gd name="T78" fmla="*/ 0 w 107"/>
                <a:gd name="T79" fmla="*/ 0 h 54"/>
                <a:gd name="T80" fmla="*/ 0 w 107"/>
                <a:gd name="T81" fmla="*/ 0 h 54"/>
                <a:gd name="T82" fmla="*/ 0 w 107"/>
                <a:gd name="T83" fmla="*/ 0 h 54"/>
                <a:gd name="T84" fmla="*/ 0 w 107"/>
                <a:gd name="T85" fmla="*/ 0 h 54"/>
                <a:gd name="T86" fmla="*/ 0 w 107"/>
                <a:gd name="T87" fmla="*/ 0 h 54"/>
                <a:gd name="T88" fmla="*/ 0 w 107"/>
                <a:gd name="T89" fmla="*/ 0 h 54"/>
                <a:gd name="T90" fmla="*/ 0 w 107"/>
                <a:gd name="T91" fmla="*/ 0 h 54"/>
                <a:gd name="T92" fmla="*/ 0 w 107"/>
                <a:gd name="T93" fmla="*/ 0 h 54"/>
                <a:gd name="T94" fmla="*/ 0 w 107"/>
                <a:gd name="T95" fmla="*/ 0 h 54"/>
                <a:gd name="T96" fmla="*/ 0 w 107"/>
                <a:gd name="T97" fmla="*/ 0 h 54"/>
                <a:gd name="T98" fmla="*/ 0 w 107"/>
                <a:gd name="T99" fmla="*/ 0 h 54"/>
                <a:gd name="T100" fmla="*/ 0 w 107"/>
                <a:gd name="T101" fmla="*/ 0 h 54"/>
                <a:gd name="T102" fmla="*/ 0 w 107"/>
                <a:gd name="T103" fmla="*/ 0 h 54"/>
                <a:gd name="T104" fmla="*/ 0 w 107"/>
                <a:gd name="T105" fmla="*/ 0 h 54"/>
                <a:gd name="T106" fmla="*/ 0 w 107"/>
                <a:gd name="T107" fmla="*/ 0 h 54"/>
                <a:gd name="T108" fmla="*/ 0 w 107"/>
                <a:gd name="T109" fmla="*/ 0 h 54"/>
                <a:gd name="T110" fmla="*/ 0 w 107"/>
                <a:gd name="T111" fmla="*/ 0 h 54"/>
                <a:gd name="T112" fmla="*/ 0 w 107"/>
                <a:gd name="T113" fmla="*/ 0 h 54"/>
                <a:gd name="T114" fmla="*/ 0 w 107"/>
                <a:gd name="T115" fmla="*/ 0 h 54"/>
                <a:gd name="T116" fmla="*/ 0 w 107"/>
                <a:gd name="T117" fmla="*/ 0 h 54"/>
                <a:gd name="T118" fmla="*/ 0 w 107"/>
                <a:gd name="T119" fmla="*/ 0 h 54"/>
                <a:gd name="T120" fmla="*/ 0 w 107"/>
                <a:gd name="T121" fmla="*/ 0 h 54"/>
                <a:gd name="T122" fmla="*/ 0 w 107"/>
                <a:gd name="T123" fmla="*/ 0 h 54"/>
                <a:gd name="T124" fmla="*/ 0 w 107"/>
                <a:gd name="T125" fmla="*/ 0 h 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
                <a:gd name="T190" fmla="*/ 0 h 54"/>
                <a:gd name="T191" fmla="*/ 107 w 107"/>
                <a:gd name="T192" fmla="*/ 54 h 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 h="54">
                  <a:moveTo>
                    <a:pt x="9" y="54"/>
                  </a:moveTo>
                  <a:lnTo>
                    <a:pt x="8" y="53"/>
                  </a:lnTo>
                  <a:lnTo>
                    <a:pt x="6" y="51"/>
                  </a:lnTo>
                  <a:lnTo>
                    <a:pt x="6" y="50"/>
                  </a:lnTo>
                  <a:lnTo>
                    <a:pt x="5" y="49"/>
                  </a:lnTo>
                  <a:lnTo>
                    <a:pt x="4" y="48"/>
                  </a:lnTo>
                  <a:lnTo>
                    <a:pt x="4" y="47"/>
                  </a:lnTo>
                  <a:lnTo>
                    <a:pt x="4" y="46"/>
                  </a:lnTo>
                  <a:lnTo>
                    <a:pt x="3" y="46"/>
                  </a:lnTo>
                  <a:lnTo>
                    <a:pt x="2" y="44"/>
                  </a:lnTo>
                  <a:lnTo>
                    <a:pt x="2" y="42"/>
                  </a:lnTo>
                  <a:lnTo>
                    <a:pt x="2" y="41"/>
                  </a:lnTo>
                  <a:lnTo>
                    <a:pt x="1" y="39"/>
                  </a:lnTo>
                  <a:lnTo>
                    <a:pt x="3" y="38"/>
                  </a:lnTo>
                  <a:lnTo>
                    <a:pt x="4" y="39"/>
                  </a:lnTo>
                  <a:lnTo>
                    <a:pt x="6" y="39"/>
                  </a:lnTo>
                  <a:lnTo>
                    <a:pt x="6" y="40"/>
                  </a:lnTo>
                  <a:lnTo>
                    <a:pt x="8" y="40"/>
                  </a:lnTo>
                  <a:lnTo>
                    <a:pt x="8" y="39"/>
                  </a:lnTo>
                  <a:lnTo>
                    <a:pt x="10" y="39"/>
                  </a:lnTo>
                  <a:lnTo>
                    <a:pt x="11" y="39"/>
                  </a:lnTo>
                  <a:lnTo>
                    <a:pt x="11" y="38"/>
                  </a:lnTo>
                  <a:lnTo>
                    <a:pt x="11" y="37"/>
                  </a:lnTo>
                  <a:lnTo>
                    <a:pt x="11" y="36"/>
                  </a:lnTo>
                  <a:lnTo>
                    <a:pt x="11" y="35"/>
                  </a:lnTo>
                  <a:lnTo>
                    <a:pt x="12" y="34"/>
                  </a:lnTo>
                  <a:lnTo>
                    <a:pt x="11" y="33"/>
                  </a:lnTo>
                  <a:lnTo>
                    <a:pt x="12" y="33"/>
                  </a:lnTo>
                  <a:lnTo>
                    <a:pt x="12" y="32"/>
                  </a:lnTo>
                  <a:lnTo>
                    <a:pt x="10" y="31"/>
                  </a:lnTo>
                  <a:lnTo>
                    <a:pt x="9" y="31"/>
                  </a:lnTo>
                  <a:lnTo>
                    <a:pt x="8" y="29"/>
                  </a:lnTo>
                  <a:lnTo>
                    <a:pt x="8" y="30"/>
                  </a:lnTo>
                  <a:lnTo>
                    <a:pt x="6" y="31"/>
                  </a:lnTo>
                  <a:lnTo>
                    <a:pt x="5" y="32"/>
                  </a:lnTo>
                  <a:lnTo>
                    <a:pt x="4" y="32"/>
                  </a:lnTo>
                  <a:lnTo>
                    <a:pt x="2" y="34"/>
                  </a:lnTo>
                  <a:lnTo>
                    <a:pt x="1" y="34"/>
                  </a:lnTo>
                  <a:lnTo>
                    <a:pt x="0" y="33"/>
                  </a:lnTo>
                  <a:lnTo>
                    <a:pt x="0" y="30"/>
                  </a:lnTo>
                  <a:lnTo>
                    <a:pt x="0" y="29"/>
                  </a:lnTo>
                  <a:lnTo>
                    <a:pt x="9" y="15"/>
                  </a:lnTo>
                  <a:lnTo>
                    <a:pt x="40" y="11"/>
                  </a:lnTo>
                  <a:lnTo>
                    <a:pt x="46" y="7"/>
                  </a:lnTo>
                  <a:lnTo>
                    <a:pt x="93" y="3"/>
                  </a:lnTo>
                  <a:lnTo>
                    <a:pt x="99" y="0"/>
                  </a:lnTo>
                  <a:lnTo>
                    <a:pt x="106" y="3"/>
                  </a:lnTo>
                  <a:lnTo>
                    <a:pt x="107" y="6"/>
                  </a:lnTo>
                  <a:lnTo>
                    <a:pt x="103" y="17"/>
                  </a:lnTo>
                  <a:lnTo>
                    <a:pt x="13" y="54"/>
                  </a:lnTo>
                  <a:lnTo>
                    <a:pt x="9" y="5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0" name="Freeform 1333"/>
            <p:cNvSpPr>
              <a:spLocks/>
            </p:cNvSpPr>
            <p:nvPr/>
          </p:nvSpPr>
          <p:spPr bwMode="auto">
            <a:xfrm>
              <a:off x="7412268" y="4410575"/>
              <a:ext cx="51429" cy="26497"/>
            </a:xfrm>
            <a:custGeom>
              <a:avLst/>
              <a:gdLst>
                <a:gd name="T0" fmla="*/ 0 w 107"/>
                <a:gd name="T1" fmla="*/ 0 h 54"/>
                <a:gd name="T2" fmla="*/ 0 w 107"/>
                <a:gd name="T3" fmla="*/ 0 h 54"/>
                <a:gd name="T4" fmla="*/ 0 w 107"/>
                <a:gd name="T5" fmla="*/ 0 h 54"/>
                <a:gd name="T6" fmla="*/ 0 w 107"/>
                <a:gd name="T7" fmla="*/ 0 h 54"/>
                <a:gd name="T8" fmla="*/ 0 w 107"/>
                <a:gd name="T9" fmla="*/ 0 h 54"/>
                <a:gd name="T10" fmla="*/ 0 w 107"/>
                <a:gd name="T11" fmla="*/ 0 h 54"/>
                <a:gd name="T12" fmla="*/ 0 w 107"/>
                <a:gd name="T13" fmla="*/ 0 h 54"/>
                <a:gd name="T14" fmla="*/ 0 w 107"/>
                <a:gd name="T15" fmla="*/ 0 h 54"/>
                <a:gd name="T16" fmla="*/ 0 w 107"/>
                <a:gd name="T17" fmla="*/ 0 h 54"/>
                <a:gd name="T18" fmla="*/ 0 w 107"/>
                <a:gd name="T19" fmla="*/ 0 h 54"/>
                <a:gd name="T20" fmla="*/ 0 w 107"/>
                <a:gd name="T21" fmla="*/ 0 h 54"/>
                <a:gd name="T22" fmla="*/ 0 w 107"/>
                <a:gd name="T23" fmla="*/ 0 h 54"/>
                <a:gd name="T24" fmla="*/ 0 w 107"/>
                <a:gd name="T25" fmla="*/ 0 h 54"/>
                <a:gd name="T26" fmla="*/ 0 w 107"/>
                <a:gd name="T27" fmla="*/ 0 h 54"/>
                <a:gd name="T28" fmla="*/ 0 w 107"/>
                <a:gd name="T29" fmla="*/ 0 h 54"/>
                <a:gd name="T30" fmla="*/ 0 w 107"/>
                <a:gd name="T31" fmla="*/ 0 h 54"/>
                <a:gd name="T32" fmla="*/ 0 w 107"/>
                <a:gd name="T33" fmla="*/ 0 h 54"/>
                <a:gd name="T34" fmla="*/ 0 w 107"/>
                <a:gd name="T35" fmla="*/ 0 h 54"/>
                <a:gd name="T36" fmla="*/ 0 w 107"/>
                <a:gd name="T37" fmla="*/ 0 h 54"/>
                <a:gd name="T38" fmla="*/ 0 w 107"/>
                <a:gd name="T39" fmla="*/ 0 h 54"/>
                <a:gd name="T40" fmla="*/ 0 w 107"/>
                <a:gd name="T41" fmla="*/ 0 h 54"/>
                <a:gd name="T42" fmla="*/ 0 w 107"/>
                <a:gd name="T43" fmla="*/ 0 h 54"/>
                <a:gd name="T44" fmla="*/ 0 w 107"/>
                <a:gd name="T45" fmla="*/ 0 h 54"/>
                <a:gd name="T46" fmla="*/ 0 w 107"/>
                <a:gd name="T47" fmla="*/ 0 h 54"/>
                <a:gd name="T48" fmla="*/ 0 w 107"/>
                <a:gd name="T49" fmla="*/ 0 h 54"/>
                <a:gd name="T50" fmla="*/ 0 w 107"/>
                <a:gd name="T51" fmla="*/ 0 h 54"/>
                <a:gd name="T52" fmla="*/ 0 w 107"/>
                <a:gd name="T53" fmla="*/ 0 h 54"/>
                <a:gd name="T54" fmla="*/ 0 w 107"/>
                <a:gd name="T55" fmla="*/ 0 h 54"/>
                <a:gd name="T56" fmla="*/ 0 w 107"/>
                <a:gd name="T57" fmla="*/ 0 h 54"/>
                <a:gd name="T58" fmla="*/ 0 w 107"/>
                <a:gd name="T59" fmla="*/ 0 h 54"/>
                <a:gd name="T60" fmla="*/ 0 w 107"/>
                <a:gd name="T61" fmla="*/ 0 h 54"/>
                <a:gd name="T62" fmla="*/ 0 w 107"/>
                <a:gd name="T63" fmla="*/ 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7"/>
                <a:gd name="T97" fmla="*/ 0 h 54"/>
                <a:gd name="T98" fmla="*/ 107 w 107"/>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7" h="54">
                  <a:moveTo>
                    <a:pt x="9" y="54"/>
                  </a:moveTo>
                  <a:lnTo>
                    <a:pt x="8" y="53"/>
                  </a:lnTo>
                  <a:lnTo>
                    <a:pt x="6" y="51"/>
                  </a:lnTo>
                  <a:lnTo>
                    <a:pt x="6" y="50"/>
                  </a:lnTo>
                  <a:lnTo>
                    <a:pt x="5" y="49"/>
                  </a:lnTo>
                  <a:lnTo>
                    <a:pt x="4" y="48"/>
                  </a:lnTo>
                  <a:lnTo>
                    <a:pt x="4" y="47"/>
                  </a:lnTo>
                  <a:lnTo>
                    <a:pt x="4" y="46"/>
                  </a:lnTo>
                  <a:lnTo>
                    <a:pt x="3" y="46"/>
                  </a:lnTo>
                  <a:lnTo>
                    <a:pt x="2" y="44"/>
                  </a:lnTo>
                  <a:lnTo>
                    <a:pt x="2" y="42"/>
                  </a:lnTo>
                  <a:lnTo>
                    <a:pt x="2" y="41"/>
                  </a:lnTo>
                  <a:lnTo>
                    <a:pt x="1" y="39"/>
                  </a:lnTo>
                  <a:lnTo>
                    <a:pt x="3" y="38"/>
                  </a:lnTo>
                  <a:lnTo>
                    <a:pt x="4" y="39"/>
                  </a:lnTo>
                  <a:lnTo>
                    <a:pt x="6" y="39"/>
                  </a:lnTo>
                  <a:lnTo>
                    <a:pt x="6" y="40"/>
                  </a:lnTo>
                  <a:lnTo>
                    <a:pt x="8" y="40"/>
                  </a:lnTo>
                  <a:lnTo>
                    <a:pt x="8" y="39"/>
                  </a:lnTo>
                  <a:lnTo>
                    <a:pt x="10" y="39"/>
                  </a:lnTo>
                  <a:lnTo>
                    <a:pt x="11" y="39"/>
                  </a:lnTo>
                  <a:lnTo>
                    <a:pt x="11" y="38"/>
                  </a:lnTo>
                  <a:lnTo>
                    <a:pt x="11" y="37"/>
                  </a:lnTo>
                  <a:lnTo>
                    <a:pt x="11" y="36"/>
                  </a:lnTo>
                  <a:lnTo>
                    <a:pt x="11" y="35"/>
                  </a:lnTo>
                  <a:lnTo>
                    <a:pt x="12" y="34"/>
                  </a:lnTo>
                  <a:lnTo>
                    <a:pt x="11" y="33"/>
                  </a:lnTo>
                  <a:lnTo>
                    <a:pt x="12" y="33"/>
                  </a:lnTo>
                  <a:lnTo>
                    <a:pt x="12" y="32"/>
                  </a:lnTo>
                  <a:lnTo>
                    <a:pt x="10" y="31"/>
                  </a:lnTo>
                  <a:lnTo>
                    <a:pt x="9" y="31"/>
                  </a:lnTo>
                  <a:lnTo>
                    <a:pt x="8" y="29"/>
                  </a:lnTo>
                  <a:lnTo>
                    <a:pt x="8" y="30"/>
                  </a:lnTo>
                  <a:lnTo>
                    <a:pt x="6" y="31"/>
                  </a:lnTo>
                  <a:lnTo>
                    <a:pt x="5" y="32"/>
                  </a:lnTo>
                  <a:lnTo>
                    <a:pt x="4" y="32"/>
                  </a:lnTo>
                  <a:lnTo>
                    <a:pt x="2" y="34"/>
                  </a:lnTo>
                  <a:lnTo>
                    <a:pt x="1" y="34"/>
                  </a:lnTo>
                  <a:lnTo>
                    <a:pt x="0" y="33"/>
                  </a:lnTo>
                  <a:lnTo>
                    <a:pt x="0" y="30"/>
                  </a:lnTo>
                  <a:lnTo>
                    <a:pt x="0" y="29"/>
                  </a:lnTo>
                  <a:lnTo>
                    <a:pt x="9" y="15"/>
                  </a:lnTo>
                  <a:lnTo>
                    <a:pt x="40" y="11"/>
                  </a:lnTo>
                  <a:lnTo>
                    <a:pt x="46" y="7"/>
                  </a:lnTo>
                  <a:lnTo>
                    <a:pt x="93" y="3"/>
                  </a:lnTo>
                  <a:lnTo>
                    <a:pt x="99" y="0"/>
                  </a:lnTo>
                  <a:lnTo>
                    <a:pt x="106" y="3"/>
                  </a:lnTo>
                  <a:lnTo>
                    <a:pt x="107" y="6"/>
                  </a:lnTo>
                  <a:lnTo>
                    <a:pt x="103" y="17"/>
                  </a:lnTo>
                  <a:lnTo>
                    <a:pt x="13" y="54"/>
                  </a:lnTo>
                  <a:lnTo>
                    <a:pt x="9"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1" name="Freeform 1334"/>
            <p:cNvSpPr>
              <a:spLocks/>
            </p:cNvSpPr>
            <p:nvPr/>
          </p:nvSpPr>
          <p:spPr bwMode="auto">
            <a:xfrm>
              <a:off x="2629335" y="3689567"/>
              <a:ext cx="243534" cy="80887"/>
            </a:xfrm>
            <a:custGeom>
              <a:avLst/>
              <a:gdLst>
                <a:gd name="T0" fmla="*/ 0 w 503"/>
                <a:gd name="T1" fmla="*/ 0 h 168"/>
                <a:gd name="T2" fmla="*/ 1 w 503"/>
                <a:gd name="T3" fmla="*/ 0 h 168"/>
                <a:gd name="T4" fmla="*/ 1 w 503"/>
                <a:gd name="T5" fmla="*/ 0 h 168"/>
                <a:gd name="T6" fmla="*/ 1 w 503"/>
                <a:gd name="T7" fmla="*/ 0 h 168"/>
                <a:gd name="T8" fmla="*/ 1 w 503"/>
                <a:gd name="T9" fmla="*/ 0 h 168"/>
                <a:gd name="T10" fmla="*/ 1 w 503"/>
                <a:gd name="T11" fmla="*/ 0 h 168"/>
                <a:gd name="T12" fmla="*/ 1 w 503"/>
                <a:gd name="T13" fmla="*/ 0 h 168"/>
                <a:gd name="T14" fmla="*/ 1 w 503"/>
                <a:gd name="T15" fmla="*/ 0 h 168"/>
                <a:gd name="T16" fmla="*/ 1 w 503"/>
                <a:gd name="T17" fmla="*/ 0 h 168"/>
                <a:gd name="T18" fmla="*/ 1 w 503"/>
                <a:gd name="T19" fmla="*/ 0 h 168"/>
                <a:gd name="T20" fmla="*/ 0 w 503"/>
                <a:gd name="T21" fmla="*/ 0 h 168"/>
                <a:gd name="T22" fmla="*/ 0 w 503"/>
                <a:gd name="T23" fmla="*/ 0 h 168"/>
                <a:gd name="T24" fmla="*/ 1 w 503"/>
                <a:gd name="T25" fmla="*/ 0 h 168"/>
                <a:gd name="T26" fmla="*/ 0 w 503"/>
                <a:gd name="T27" fmla="*/ 0 h 168"/>
                <a:gd name="T28" fmla="*/ 0 w 503"/>
                <a:gd name="T29" fmla="*/ 0 h 168"/>
                <a:gd name="T30" fmla="*/ 0 w 503"/>
                <a:gd name="T31" fmla="*/ 0 h 168"/>
                <a:gd name="T32" fmla="*/ 0 w 503"/>
                <a:gd name="T33" fmla="*/ 0 h 168"/>
                <a:gd name="T34" fmla="*/ 0 w 503"/>
                <a:gd name="T35" fmla="*/ 0 h 168"/>
                <a:gd name="T36" fmla="*/ 0 w 503"/>
                <a:gd name="T37" fmla="*/ 0 h 168"/>
                <a:gd name="T38" fmla="*/ 0 w 503"/>
                <a:gd name="T39" fmla="*/ 0 h 168"/>
                <a:gd name="T40" fmla="*/ 0 w 503"/>
                <a:gd name="T41" fmla="*/ 0 h 168"/>
                <a:gd name="T42" fmla="*/ 0 w 503"/>
                <a:gd name="T43" fmla="*/ 0 h 168"/>
                <a:gd name="T44" fmla="*/ 0 w 503"/>
                <a:gd name="T45" fmla="*/ 0 h 168"/>
                <a:gd name="T46" fmla="*/ 0 w 503"/>
                <a:gd name="T47" fmla="*/ 0 h 168"/>
                <a:gd name="T48" fmla="*/ 0 w 503"/>
                <a:gd name="T49" fmla="*/ 0 h 168"/>
                <a:gd name="T50" fmla="*/ 0 w 503"/>
                <a:gd name="T51" fmla="*/ 0 h 168"/>
                <a:gd name="T52" fmla="*/ 0 w 503"/>
                <a:gd name="T53" fmla="*/ 0 h 168"/>
                <a:gd name="T54" fmla="*/ 0 w 503"/>
                <a:gd name="T55" fmla="*/ 0 h 168"/>
                <a:gd name="T56" fmla="*/ 0 w 503"/>
                <a:gd name="T57" fmla="*/ 0 h 168"/>
                <a:gd name="T58" fmla="*/ 0 w 503"/>
                <a:gd name="T59" fmla="*/ 0 h 168"/>
                <a:gd name="T60" fmla="*/ 0 w 503"/>
                <a:gd name="T61" fmla="*/ 0 h 168"/>
                <a:gd name="T62" fmla="*/ 0 w 503"/>
                <a:gd name="T63" fmla="*/ 0 h 168"/>
                <a:gd name="T64" fmla="*/ 0 w 503"/>
                <a:gd name="T65" fmla="*/ 0 h 168"/>
                <a:gd name="T66" fmla="*/ 0 w 503"/>
                <a:gd name="T67" fmla="*/ 0 h 168"/>
                <a:gd name="T68" fmla="*/ 0 w 503"/>
                <a:gd name="T69" fmla="*/ 0 h 168"/>
                <a:gd name="T70" fmla="*/ 0 w 503"/>
                <a:gd name="T71" fmla="*/ 0 h 168"/>
                <a:gd name="T72" fmla="*/ 0 w 503"/>
                <a:gd name="T73" fmla="*/ 0 h 168"/>
                <a:gd name="T74" fmla="*/ 0 w 503"/>
                <a:gd name="T75" fmla="*/ 0 h 168"/>
                <a:gd name="T76" fmla="*/ 0 w 503"/>
                <a:gd name="T77" fmla="*/ 0 h 168"/>
                <a:gd name="T78" fmla="*/ 0 w 503"/>
                <a:gd name="T79" fmla="*/ 0 h 168"/>
                <a:gd name="T80" fmla="*/ 0 w 503"/>
                <a:gd name="T81" fmla="*/ 0 h 168"/>
                <a:gd name="T82" fmla="*/ 0 w 503"/>
                <a:gd name="T83" fmla="*/ 0 h 168"/>
                <a:gd name="T84" fmla="*/ 0 w 503"/>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3"/>
                <a:gd name="T130" fmla="*/ 0 h 168"/>
                <a:gd name="T131" fmla="*/ 503 w 503"/>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3" h="168">
                  <a:moveTo>
                    <a:pt x="360" y="76"/>
                  </a:moveTo>
                  <a:lnTo>
                    <a:pt x="361" y="77"/>
                  </a:lnTo>
                  <a:lnTo>
                    <a:pt x="391" y="96"/>
                  </a:lnTo>
                  <a:lnTo>
                    <a:pt x="396" y="96"/>
                  </a:lnTo>
                  <a:lnTo>
                    <a:pt x="413" y="103"/>
                  </a:lnTo>
                  <a:lnTo>
                    <a:pt x="425" y="101"/>
                  </a:lnTo>
                  <a:lnTo>
                    <a:pt x="431" y="103"/>
                  </a:lnTo>
                  <a:lnTo>
                    <a:pt x="433" y="107"/>
                  </a:lnTo>
                  <a:lnTo>
                    <a:pt x="433" y="111"/>
                  </a:lnTo>
                  <a:lnTo>
                    <a:pt x="430" y="117"/>
                  </a:lnTo>
                  <a:lnTo>
                    <a:pt x="430" y="119"/>
                  </a:lnTo>
                  <a:lnTo>
                    <a:pt x="432" y="121"/>
                  </a:lnTo>
                  <a:lnTo>
                    <a:pt x="465" y="122"/>
                  </a:lnTo>
                  <a:lnTo>
                    <a:pt x="470" y="124"/>
                  </a:lnTo>
                  <a:lnTo>
                    <a:pt x="476" y="130"/>
                  </a:lnTo>
                  <a:lnTo>
                    <a:pt x="477" y="133"/>
                  </a:lnTo>
                  <a:lnTo>
                    <a:pt x="489" y="141"/>
                  </a:lnTo>
                  <a:lnTo>
                    <a:pt x="502" y="144"/>
                  </a:lnTo>
                  <a:lnTo>
                    <a:pt x="503" y="149"/>
                  </a:lnTo>
                  <a:lnTo>
                    <a:pt x="461" y="165"/>
                  </a:lnTo>
                  <a:lnTo>
                    <a:pt x="341" y="168"/>
                  </a:lnTo>
                  <a:lnTo>
                    <a:pt x="336" y="166"/>
                  </a:lnTo>
                  <a:lnTo>
                    <a:pt x="335" y="163"/>
                  </a:lnTo>
                  <a:lnTo>
                    <a:pt x="347" y="152"/>
                  </a:lnTo>
                  <a:lnTo>
                    <a:pt x="368" y="142"/>
                  </a:lnTo>
                  <a:lnTo>
                    <a:pt x="369" y="136"/>
                  </a:lnTo>
                  <a:lnTo>
                    <a:pt x="368" y="134"/>
                  </a:lnTo>
                  <a:lnTo>
                    <a:pt x="348" y="127"/>
                  </a:lnTo>
                  <a:lnTo>
                    <a:pt x="321" y="125"/>
                  </a:lnTo>
                  <a:lnTo>
                    <a:pt x="303" y="109"/>
                  </a:lnTo>
                  <a:lnTo>
                    <a:pt x="297" y="90"/>
                  </a:lnTo>
                  <a:lnTo>
                    <a:pt x="291" y="83"/>
                  </a:lnTo>
                  <a:lnTo>
                    <a:pt x="256" y="81"/>
                  </a:lnTo>
                  <a:lnTo>
                    <a:pt x="222" y="70"/>
                  </a:lnTo>
                  <a:lnTo>
                    <a:pt x="204" y="57"/>
                  </a:lnTo>
                  <a:lnTo>
                    <a:pt x="184" y="57"/>
                  </a:lnTo>
                  <a:lnTo>
                    <a:pt x="178" y="54"/>
                  </a:lnTo>
                  <a:lnTo>
                    <a:pt x="174" y="54"/>
                  </a:lnTo>
                  <a:lnTo>
                    <a:pt x="165" y="57"/>
                  </a:lnTo>
                  <a:lnTo>
                    <a:pt x="157" y="55"/>
                  </a:lnTo>
                  <a:lnTo>
                    <a:pt x="156" y="53"/>
                  </a:lnTo>
                  <a:lnTo>
                    <a:pt x="136" y="51"/>
                  </a:lnTo>
                  <a:lnTo>
                    <a:pt x="134" y="48"/>
                  </a:lnTo>
                  <a:lnTo>
                    <a:pt x="131" y="43"/>
                  </a:lnTo>
                  <a:lnTo>
                    <a:pt x="131" y="41"/>
                  </a:lnTo>
                  <a:lnTo>
                    <a:pt x="147" y="37"/>
                  </a:lnTo>
                  <a:lnTo>
                    <a:pt x="149" y="34"/>
                  </a:lnTo>
                  <a:lnTo>
                    <a:pt x="148" y="30"/>
                  </a:lnTo>
                  <a:lnTo>
                    <a:pt x="142" y="29"/>
                  </a:lnTo>
                  <a:lnTo>
                    <a:pt x="140" y="27"/>
                  </a:lnTo>
                  <a:lnTo>
                    <a:pt x="99" y="25"/>
                  </a:lnTo>
                  <a:lnTo>
                    <a:pt x="84" y="37"/>
                  </a:lnTo>
                  <a:lnTo>
                    <a:pt x="79" y="45"/>
                  </a:lnTo>
                  <a:lnTo>
                    <a:pt x="49" y="52"/>
                  </a:lnTo>
                  <a:lnTo>
                    <a:pt x="43" y="60"/>
                  </a:lnTo>
                  <a:lnTo>
                    <a:pt x="33" y="62"/>
                  </a:lnTo>
                  <a:lnTo>
                    <a:pt x="20" y="72"/>
                  </a:lnTo>
                  <a:lnTo>
                    <a:pt x="18" y="72"/>
                  </a:lnTo>
                  <a:lnTo>
                    <a:pt x="18" y="70"/>
                  </a:lnTo>
                  <a:lnTo>
                    <a:pt x="15" y="66"/>
                  </a:lnTo>
                  <a:lnTo>
                    <a:pt x="0" y="68"/>
                  </a:lnTo>
                  <a:lnTo>
                    <a:pt x="0" y="65"/>
                  </a:lnTo>
                  <a:lnTo>
                    <a:pt x="12" y="59"/>
                  </a:lnTo>
                  <a:lnTo>
                    <a:pt x="20" y="58"/>
                  </a:lnTo>
                  <a:lnTo>
                    <a:pt x="21" y="57"/>
                  </a:lnTo>
                  <a:lnTo>
                    <a:pt x="22" y="38"/>
                  </a:lnTo>
                  <a:lnTo>
                    <a:pt x="25" y="34"/>
                  </a:lnTo>
                  <a:lnTo>
                    <a:pt x="114" y="0"/>
                  </a:lnTo>
                  <a:lnTo>
                    <a:pt x="194" y="3"/>
                  </a:lnTo>
                  <a:lnTo>
                    <a:pt x="201" y="7"/>
                  </a:lnTo>
                  <a:lnTo>
                    <a:pt x="205" y="9"/>
                  </a:lnTo>
                  <a:lnTo>
                    <a:pt x="224" y="8"/>
                  </a:lnTo>
                  <a:lnTo>
                    <a:pt x="242" y="22"/>
                  </a:lnTo>
                  <a:lnTo>
                    <a:pt x="246" y="27"/>
                  </a:lnTo>
                  <a:lnTo>
                    <a:pt x="256" y="36"/>
                  </a:lnTo>
                  <a:lnTo>
                    <a:pt x="263" y="38"/>
                  </a:lnTo>
                  <a:lnTo>
                    <a:pt x="282" y="37"/>
                  </a:lnTo>
                  <a:lnTo>
                    <a:pt x="288" y="40"/>
                  </a:lnTo>
                  <a:lnTo>
                    <a:pt x="295" y="40"/>
                  </a:lnTo>
                  <a:lnTo>
                    <a:pt x="298" y="43"/>
                  </a:lnTo>
                  <a:lnTo>
                    <a:pt x="295" y="43"/>
                  </a:lnTo>
                  <a:lnTo>
                    <a:pt x="295" y="46"/>
                  </a:lnTo>
                  <a:lnTo>
                    <a:pt x="298" y="47"/>
                  </a:lnTo>
                  <a:lnTo>
                    <a:pt x="309" y="50"/>
                  </a:lnTo>
                  <a:lnTo>
                    <a:pt x="315" y="53"/>
                  </a:lnTo>
                  <a:lnTo>
                    <a:pt x="326" y="63"/>
                  </a:lnTo>
                  <a:lnTo>
                    <a:pt x="360" y="7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2" name="Freeform 1335"/>
            <p:cNvSpPr>
              <a:spLocks/>
            </p:cNvSpPr>
            <p:nvPr/>
          </p:nvSpPr>
          <p:spPr bwMode="auto">
            <a:xfrm>
              <a:off x="2629335" y="3689567"/>
              <a:ext cx="243534" cy="80887"/>
            </a:xfrm>
            <a:custGeom>
              <a:avLst/>
              <a:gdLst>
                <a:gd name="T0" fmla="*/ 0 w 503"/>
                <a:gd name="T1" fmla="*/ 0 h 168"/>
                <a:gd name="T2" fmla="*/ 1 w 503"/>
                <a:gd name="T3" fmla="*/ 0 h 168"/>
                <a:gd name="T4" fmla="*/ 1 w 503"/>
                <a:gd name="T5" fmla="*/ 0 h 168"/>
                <a:gd name="T6" fmla="*/ 1 w 503"/>
                <a:gd name="T7" fmla="*/ 0 h 168"/>
                <a:gd name="T8" fmla="*/ 1 w 503"/>
                <a:gd name="T9" fmla="*/ 0 h 168"/>
                <a:gd name="T10" fmla="*/ 1 w 503"/>
                <a:gd name="T11" fmla="*/ 0 h 168"/>
                <a:gd name="T12" fmla="*/ 1 w 503"/>
                <a:gd name="T13" fmla="*/ 0 h 168"/>
                <a:gd name="T14" fmla="*/ 1 w 503"/>
                <a:gd name="T15" fmla="*/ 0 h 168"/>
                <a:gd name="T16" fmla="*/ 1 w 503"/>
                <a:gd name="T17" fmla="*/ 0 h 168"/>
                <a:gd name="T18" fmla="*/ 1 w 503"/>
                <a:gd name="T19" fmla="*/ 0 h 168"/>
                <a:gd name="T20" fmla="*/ 0 w 503"/>
                <a:gd name="T21" fmla="*/ 0 h 168"/>
                <a:gd name="T22" fmla="*/ 0 w 503"/>
                <a:gd name="T23" fmla="*/ 0 h 168"/>
                <a:gd name="T24" fmla="*/ 1 w 503"/>
                <a:gd name="T25" fmla="*/ 0 h 168"/>
                <a:gd name="T26" fmla="*/ 0 w 503"/>
                <a:gd name="T27" fmla="*/ 0 h 168"/>
                <a:gd name="T28" fmla="*/ 0 w 503"/>
                <a:gd name="T29" fmla="*/ 0 h 168"/>
                <a:gd name="T30" fmla="*/ 0 w 503"/>
                <a:gd name="T31" fmla="*/ 0 h 168"/>
                <a:gd name="T32" fmla="*/ 0 w 503"/>
                <a:gd name="T33" fmla="*/ 0 h 168"/>
                <a:gd name="T34" fmla="*/ 0 w 503"/>
                <a:gd name="T35" fmla="*/ 0 h 168"/>
                <a:gd name="T36" fmla="*/ 0 w 503"/>
                <a:gd name="T37" fmla="*/ 0 h 168"/>
                <a:gd name="T38" fmla="*/ 0 w 503"/>
                <a:gd name="T39" fmla="*/ 0 h 168"/>
                <a:gd name="T40" fmla="*/ 0 w 503"/>
                <a:gd name="T41" fmla="*/ 0 h 168"/>
                <a:gd name="T42" fmla="*/ 0 w 503"/>
                <a:gd name="T43" fmla="*/ 0 h 168"/>
                <a:gd name="T44" fmla="*/ 0 w 503"/>
                <a:gd name="T45" fmla="*/ 0 h 168"/>
                <a:gd name="T46" fmla="*/ 0 w 503"/>
                <a:gd name="T47" fmla="*/ 0 h 168"/>
                <a:gd name="T48" fmla="*/ 0 w 503"/>
                <a:gd name="T49" fmla="*/ 0 h 168"/>
                <a:gd name="T50" fmla="*/ 0 w 503"/>
                <a:gd name="T51" fmla="*/ 0 h 168"/>
                <a:gd name="T52" fmla="*/ 0 w 503"/>
                <a:gd name="T53" fmla="*/ 0 h 168"/>
                <a:gd name="T54" fmla="*/ 0 w 503"/>
                <a:gd name="T55" fmla="*/ 0 h 168"/>
                <a:gd name="T56" fmla="*/ 0 w 503"/>
                <a:gd name="T57" fmla="*/ 0 h 168"/>
                <a:gd name="T58" fmla="*/ 0 w 503"/>
                <a:gd name="T59" fmla="*/ 0 h 168"/>
                <a:gd name="T60" fmla="*/ 0 w 503"/>
                <a:gd name="T61" fmla="*/ 0 h 168"/>
                <a:gd name="T62" fmla="*/ 0 w 503"/>
                <a:gd name="T63" fmla="*/ 0 h 168"/>
                <a:gd name="T64" fmla="*/ 0 w 503"/>
                <a:gd name="T65" fmla="*/ 0 h 168"/>
                <a:gd name="T66" fmla="*/ 0 w 503"/>
                <a:gd name="T67" fmla="*/ 0 h 168"/>
                <a:gd name="T68" fmla="*/ 0 w 503"/>
                <a:gd name="T69" fmla="*/ 0 h 168"/>
                <a:gd name="T70" fmla="*/ 0 w 503"/>
                <a:gd name="T71" fmla="*/ 0 h 168"/>
                <a:gd name="T72" fmla="*/ 0 w 503"/>
                <a:gd name="T73" fmla="*/ 0 h 168"/>
                <a:gd name="T74" fmla="*/ 0 w 503"/>
                <a:gd name="T75" fmla="*/ 0 h 168"/>
                <a:gd name="T76" fmla="*/ 0 w 503"/>
                <a:gd name="T77" fmla="*/ 0 h 168"/>
                <a:gd name="T78" fmla="*/ 0 w 503"/>
                <a:gd name="T79" fmla="*/ 0 h 168"/>
                <a:gd name="T80" fmla="*/ 0 w 503"/>
                <a:gd name="T81" fmla="*/ 0 h 168"/>
                <a:gd name="T82" fmla="*/ 0 w 503"/>
                <a:gd name="T83" fmla="*/ 0 h 168"/>
                <a:gd name="T84" fmla="*/ 0 w 503"/>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3"/>
                <a:gd name="T130" fmla="*/ 0 h 168"/>
                <a:gd name="T131" fmla="*/ 503 w 503"/>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3" h="168">
                  <a:moveTo>
                    <a:pt x="360" y="76"/>
                  </a:moveTo>
                  <a:lnTo>
                    <a:pt x="361" y="77"/>
                  </a:lnTo>
                  <a:lnTo>
                    <a:pt x="391" y="96"/>
                  </a:lnTo>
                  <a:lnTo>
                    <a:pt x="396" y="96"/>
                  </a:lnTo>
                  <a:lnTo>
                    <a:pt x="413" y="103"/>
                  </a:lnTo>
                  <a:lnTo>
                    <a:pt x="425" y="101"/>
                  </a:lnTo>
                  <a:lnTo>
                    <a:pt x="431" y="103"/>
                  </a:lnTo>
                  <a:lnTo>
                    <a:pt x="433" y="107"/>
                  </a:lnTo>
                  <a:lnTo>
                    <a:pt x="433" y="111"/>
                  </a:lnTo>
                  <a:lnTo>
                    <a:pt x="430" y="117"/>
                  </a:lnTo>
                  <a:lnTo>
                    <a:pt x="430" y="119"/>
                  </a:lnTo>
                  <a:lnTo>
                    <a:pt x="432" y="121"/>
                  </a:lnTo>
                  <a:lnTo>
                    <a:pt x="465" y="122"/>
                  </a:lnTo>
                  <a:lnTo>
                    <a:pt x="470" y="124"/>
                  </a:lnTo>
                  <a:lnTo>
                    <a:pt x="476" y="130"/>
                  </a:lnTo>
                  <a:lnTo>
                    <a:pt x="477" y="133"/>
                  </a:lnTo>
                  <a:lnTo>
                    <a:pt x="489" y="141"/>
                  </a:lnTo>
                  <a:lnTo>
                    <a:pt x="502" y="144"/>
                  </a:lnTo>
                  <a:lnTo>
                    <a:pt x="503" y="149"/>
                  </a:lnTo>
                  <a:lnTo>
                    <a:pt x="461" y="165"/>
                  </a:lnTo>
                  <a:lnTo>
                    <a:pt x="341" y="168"/>
                  </a:lnTo>
                  <a:lnTo>
                    <a:pt x="336" y="166"/>
                  </a:lnTo>
                  <a:lnTo>
                    <a:pt x="335" y="163"/>
                  </a:lnTo>
                  <a:lnTo>
                    <a:pt x="347" y="152"/>
                  </a:lnTo>
                  <a:lnTo>
                    <a:pt x="368" y="142"/>
                  </a:lnTo>
                  <a:lnTo>
                    <a:pt x="369" y="136"/>
                  </a:lnTo>
                  <a:lnTo>
                    <a:pt x="368" y="134"/>
                  </a:lnTo>
                  <a:lnTo>
                    <a:pt x="348" y="127"/>
                  </a:lnTo>
                  <a:lnTo>
                    <a:pt x="321" y="125"/>
                  </a:lnTo>
                  <a:lnTo>
                    <a:pt x="303" y="109"/>
                  </a:lnTo>
                  <a:lnTo>
                    <a:pt x="297" y="90"/>
                  </a:lnTo>
                  <a:lnTo>
                    <a:pt x="291" y="83"/>
                  </a:lnTo>
                  <a:lnTo>
                    <a:pt x="256" y="81"/>
                  </a:lnTo>
                  <a:lnTo>
                    <a:pt x="222" y="70"/>
                  </a:lnTo>
                  <a:lnTo>
                    <a:pt x="204" y="57"/>
                  </a:lnTo>
                  <a:lnTo>
                    <a:pt x="184" y="57"/>
                  </a:lnTo>
                  <a:lnTo>
                    <a:pt x="178" y="54"/>
                  </a:lnTo>
                  <a:lnTo>
                    <a:pt x="174" y="54"/>
                  </a:lnTo>
                  <a:lnTo>
                    <a:pt x="165" y="57"/>
                  </a:lnTo>
                  <a:lnTo>
                    <a:pt x="157" y="55"/>
                  </a:lnTo>
                  <a:lnTo>
                    <a:pt x="156" y="53"/>
                  </a:lnTo>
                  <a:lnTo>
                    <a:pt x="136" y="51"/>
                  </a:lnTo>
                  <a:lnTo>
                    <a:pt x="134" y="48"/>
                  </a:lnTo>
                  <a:lnTo>
                    <a:pt x="131" y="43"/>
                  </a:lnTo>
                  <a:lnTo>
                    <a:pt x="131" y="41"/>
                  </a:lnTo>
                  <a:lnTo>
                    <a:pt x="147" y="37"/>
                  </a:lnTo>
                  <a:lnTo>
                    <a:pt x="149" y="34"/>
                  </a:lnTo>
                  <a:lnTo>
                    <a:pt x="148" y="30"/>
                  </a:lnTo>
                  <a:lnTo>
                    <a:pt x="142" y="29"/>
                  </a:lnTo>
                  <a:lnTo>
                    <a:pt x="140" y="27"/>
                  </a:lnTo>
                  <a:lnTo>
                    <a:pt x="99" y="25"/>
                  </a:lnTo>
                  <a:lnTo>
                    <a:pt x="84" y="37"/>
                  </a:lnTo>
                  <a:lnTo>
                    <a:pt x="79" y="45"/>
                  </a:lnTo>
                  <a:lnTo>
                    <a:pt x="49" y="52"/>
                  </a:lnTo>
                  <a:lnTo>
                    <a:pt x="43" y="60"/>
                  </a:lnTo>
                  <a:lnTo>
                    <a:pt x="33" y="62"/>
                  </a:lnTo>
                  <a:lnTo>
                    <a:pt x="20" y="72"/>
                  </a:lnTo>
                  <a:lnTo>
                    <a:pt x="18" y="72"/>
                  </a:lnTo>
                  <a:lnTo>
                    <a:pt x="18" y="70"/>
                  </a:lnTo>
                  <a:lnTo>
                    <a:pt x="15" y="66"/>
                  </a:lnTo>
                  <a:lnTo>
                    <a:pt x="0" y="68"/>
                  </a:lnTo>
                  <a:lnTo>
                    <a:pt x="0" y="65"/>
                  </a:lnTo>
                  <a:lnTo>
                    <a:pt x="12" y="59"/>
                  </a:lnTo>
                  <a:lnTo>
                    <a:pt x="20" y="58"/>
                  </a:lnTo>
                  <a:lnTo>
                    <a:pt x="21" y="57"/>
                  </a:lnTo>
                  <a:lnTo>
                    <a:pt x="22" y="38"/>
                  </a:lnTo>
                  <a:lnTo>
                    <a:pt x="25" y="34"/>
                  </a:lnTo>
                  <a:lnTo>
                    <a:pt x="114" y="0"/>
                  </a:lnTo>
                  <a:lnTo>
                    <a:pt x="194" y="3"/>
                  </a:lnTo>
                  <a:lnTo>
                    <a:pt x="201" y="7"/>
                  </a:lnTo>
                  <a:lnTo>
                    <a:pt x="205" y="9"/>
                  </a:lnTo>
                  <a:lnTo>
                    <a:pt x="224" y="8"/>
                  </a:lnTo>
                  <a:lnTo>
                    <a:pt x="242" y="22"/>
                  </a:lnTo>
                  <a:lnTo>
                    <a:pt x="246" y="27"/>
                  </a:lnTo>
                  <a:lnTo>
                    <a:pt x="256" y="36"/>
                  </a:lnTo>
                  <a:lnTo>
                    <a:pt x="263" y="38"/>
                  </a:lnTo>
                  <a:lnTo>
                    <a:pt x="282" y="37"/>
                  </a:lnTo>
                  <a:lnTo>
                    <a:pt x="288" y="40"/>
                  </a:lnTo>
                  <a:lnTo>
                    <a:pt x="295" y="40"/>
                  </a:lnTo>
                  <a:lnTo>
                    <a:pt x="298" y="43"/>
                  </a:lnTo>
                  <a:lnTo>
                    <a:pt x="295" y="43"/>
                  </a:lnTo>
                  <a:lnTo>
                    <a:pt x="295" y="46"/>
                  </a:lnTo>
                  <a:lnTo>
                    <a:pt x="298" y="47"/>
                  </a:lnTo>
                  <a:lnTo>
                    <a:pt x="309" y="50"/>
                  </a:lnTo>
                  <a:lnTo>
                    <a:pt x="315" y="53"/>
                  </a:lnTo>
                  <a:lnTo>
                    <a:pt x="326" y="63"/>
                  </a:lnTo>
                  <a:lnTo>
                    <a:pt x="360" y="76"/>
                  </a:lnTo>
                </a:path>
              </a:pathLst>
            </a:custGeom>
            <a:solidFill>
              <a:schemeClr val="accent1"/>
            </a:solidFill>
            <a:ln w="9525">
              <a:solidFill>
                <a:srgbClr val="848282"/>
              </a:solidFill>
              <a:round/>
              <a:headEnd/>
              <a:tailEnd/>
            </a:ln>
          </p:spPr>
          <p:txBody>
            <a:bodyPr/>
            <a:lstStyle/>
            <a:p>
              <a:pPr>
                <a:defRPr/>
              </a:pPr>
              <a:endParaRPr lang="en-US" sz="500">
                <a:latin typeface="Verdana" charset="0"/>
              </a:endParaRPr>
            </a:p>
          </p:txBody>
        </p:sp>
        <p:sp>
          <p:nvSpPr>
            <p:cNvPr id="733" name="Freeform 1336"/>
            <p:cNvSpPr>
              <a:spLocks/>
            </p:cNvSpPr>
            <p:nvPr/>
          </p:nvSpPr>
          <p:spPr bwMode="auto">
            <a:xfrm>
              <a:off x="2668664" y="3718854"/>
              <a:ext cx="10589" cy="13946"/>
            </a:xfrm>
            <a:custGeom>
              <a:avLst/>
              <a:gdLst>
                <a:gd name="T0" fmla="*/ 0 w 24"/>
                <a:gd name="T1" fmla="*/ 0 h 24"/>
                <a:gd name="T2" fmla="*/ 0 w 24"/>
                <a:gd name="T3" fmla="*/ 0 h 24"/>
                <a:gd name="T4" fmla="*/ 0 w 24"/>
                <a:gd name="T5" fmla="*/ 0 h 24"/>
                <a:gd name="T6" fmla="*/ 0 w 24"/>
                <a:gd name="T7" fmla="*/ 0 h 24"/>
                <a:gd name="T8" fmla="*/ 0 w 24"/>
                <a:gd name="T9" fmla="*/ 0 h 24"/>
                <a:gd name="T10" fmla="*/ 0 w 24"/>
                <a:gd name="T11" fmla="*/ 0 h 24"/>
                <a:gd name="T12" fmla="*/ 0 w 24"/>
                <a:gd name="T13" fmla="*/ 0 h 24"/>
                <a:gd name="T14" fmla="*/ 0 w 24"/>
                <a:gd name="T15" fmla="*/ 0 h 24"/>
                <a:gd name="T16" fmla="*/ 0 w 24"/>
                <a:gd name="T17" fmla="*/ 0 h 24"/>
                <a:gd name="T18" fmla="*/ 0 w 24"/>
                <a:gd name="T19" fmla="*/ 0 h 24"/>
                <a:gd name="T20" fmla="*/ 0 w 24"/>
                <a:gd name="T21" fmla="*/ 0 h 24"/>
                <a:gd name="T22" fmla="*/ 0 w 24"/>
                <a:gd name="T23" fmla="*/ 0 h 24"/>
                <a:gd name="T24" fmla="*/ 0 w 24"/>
                <a:gd name="T25" fmla="*/ 0 h 24"/>
                <a:gd name="T26" fmla="*/ 0 w 24"/>
                <a:gd name="T27" fmla="*/ 0 h 24"/>
                <a:gd name="T28" fmla="*/ 0 w 24"/>
                <a:gd name="T29" fmla="*/ 0 h 24"/>
                <a:gd name="T30" fmla="*/ 0 w 24"/>
                <a:gd name="T31" fmla="*/ 0 h 24"/>
                <a:gd name="T32" fmla="*/ 0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19" y="1"/>
                  </a:moveTo>
                  <a:lnTo>
                    <a:pt x="20" y="7"/>
                  </a:lnTo>
                  <a:lnTo>
                    <a:pt x="22" y="10"/>
                  </a:lnTo>
                  <a:lnTo>
                    <a:pt x="24" y="19"/>
                  </a:lnTo>
                  <a:lnTo>
                    <a:pt x="11" y="24"/>
                  </a:lnTo>
                  <a:lnTo>
                    <a:pt x="5" y="24"/>
                  </a:lnTo>
                  <a:lnTo>
                    <a:pt x="1" y="19"/>
                  </a:lnTo>
                  <a:lnTo>
                    <a:pt x="0" y="15"/>
                  </a:lnTo>
                  <a:lnTo>
                    <a:pt x="7" y="18"/>
                  </a:lnTo>
                  <a:lnTo>
                    <a:pt x="9" y="13"/>
                  </a:lnTo>
                  <a:lnTo>
                    <a:pt x="7" y="10"/>
                  </a:lnTo>
                  <a:lnTo>
                    <a:pt x="6" y="7"/>
                  </a:lnTo>
                  <a:lnTo>
                    <a:pt x="7" y="1"/>
                  </a:lnTo>
                  <a:lnTo>
                    <a:pt x="13" y="0"/>
                  </a:lnTo>
                  <a:lnTo>
                    <a:pt x="17" y="1"/>
                  </a:lnTo>
                  <a:lnTo>
                    <a:pt x="19" y="2"/>
                  </a:lnTo>
                  <a:lnTo>
                    <a:pt x="19"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4" name="Freeform 1337"/>
            <p:cNvSpPr>
              <a:spLocks/>
            </p:cNvSpPr>
            <p:nvPr/>
          </p:nvSpPr>
          <p:spPr bwMode="auto">
            <a:xfrm>
              <a:off x="2668664" y="3718854"/>
              <a:ext cx="10589" cy="13946"/>
            </a:xfrm>
            <a:custGeom>
              <a:avLst/>
              <a:gdLst>
                <a:gd name="T0" fmla="*/ 0 w 24"/>
                <a:gd name="T1" fmla="*/ 0 h 24"/>
                <a:gd name="T2" fmla="*/ 0 w 24"/>
                <a:gd name="T3" fmla="*/ 0 h 24"/>
                <a:gd name="T4" fmla="*/ 0 w 24"/>
                <a:gd name="T5" fmla="*/ 0 h 24"/>
                <a:gd name="T6" fmla="*/ 0 w 24"/>
                <a:gd name="T7" fmla="*/ 0 h 24"/>
                <a:gd name="T8" fmla="*/ 0 w 24"/>
                <a:gd name="T9" fmla="*/ 0 h 24"/>
                <a:gd name="T10" fmla="*/ 0 w 24"/>
                <a:gd name="T11" fmla="*/ 0 h 24"/>
                <a:gd name="T12" fmla="*/ 0 w 24"/>
                <a:gd name="T13" fmla="*/ 0 h 24"/>
                <a:gd name="T14" fmla="*/ 0 w 24"/>
                <a:gd name="T15" fmla="*/ 0 h 24"/>
                <a:gd name="T16" fmla="*/ 0 w 24"/>
                <a:gd name="T17" fmla="*/ 0 h 24"/>
                <a:gd name="T18" fmla="*/ 0 w 24"/>
                <a:gd name="T19" fmla="*/ 0 h 24"/>
                <a:gd name="T20" fmla="*/ 0 w 24"/>
                <a:gd name="T21" fmla="*/ 0 h 24"/>
                <a:gd name="T22" fmla="*/ 0 w 24"/>
                <a:gd name="T23" fmla="*/ 0 h 24"/>
                <a:gd name="T24" fmla="*/ 0 w 24"/>
                <a:gd name="T25" fmla="*/ 0 h 24"/>
                <a:gd name="T26" fmla="*/ 0 w 24"/>
                <a:gd name="T27" fmla="*/ 0 h 24"/>
                <a:gd name="T28" fmla="*/ 0 w 24"/>
                <a:gd name="T29" fmla="*/ 0 h 24"/>
                <a:gd name="T30" fmla="*/ 0 w 24"/>
                <a:gd name="T31" fmla="*/ 0 h 24"/>
                <a:gd name="T32" fmla="*/ 0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19" y="1"/>
                  </a:moveTo>
                  <a:lnTo>
                    <a:pt x="20" y="7"/>
                  </a:lnTo>
                  <a:lnTo>
                    <a:pt x="22" y="10"/>
                  </a:lnTo>
                  <a:lnTo>
                    <a:pt x="24" y="19"/>
                  </a:lnTo>
                  <a:lnTo>
                    <a:pt x="11" y="24"/>
                  </a:lnTo>
                  <a:lnTo>
                    <a:pt x="5" y="24"/>
                  </a:lnTo>
                  <a:lnTo>
                    <a:pt x="1" y="19"/>
                  </a:lnTo>
                  <a:lnTo>
                    <a:pt x="0" y="15"/>
                  </a:lnTo>
                  <a:lnTo>
                    <a:pt x="7" y="18"/>
                  </a:lnTo>
                  <a:lnTo>
                    <a:pt x="9" y="13"/>
                  </a:lnTo>
                  <a:lnTo>
                    <a:pt x="7" y="10"/>
                  </a:lnTo>
                  <a:lnTo>
                    <a:pt x="6" y="7"/>
                  </a:lnTo>
                  <a:lnTo>
                    <a:pt x="7" y="1"/>
                  </a:lnTo>
                  <a:lnTo>
                    <a:pt x="13" y="0"/>
                  </a:lnTo>
                  <a:lnTo>
                    <a:pt x="17" y="1"/>
                  </a:lnTo>
                  <a:lnTo>
                    <a:pt x="19" y="2"/>
                  </a:lnTo>
                  <a:lnTo>
                    <a:pt x="1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5" name="Freeform 1338"/>
            <p:cNvSpPr>
              <a:spLocks/>
            </p:cNvSpPr>
            <p:nvPr/>
          </p:nvSpPr>
          <p:spPr bwMode="auto">
            <a:xfrm>
              <a:off x="2771522" y="3703513"/>
              <a:ext cx="21177" cy="13946"/>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31"/>
                <a:gd name="T44" fmla="*/ 46 w 4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31">
                  <a:moveTo>
                    <a:pt x="31" y="13"/>
                  </a:moveTo>
                  <a:lnTo>
                    <a:pt x="42" y="20"/>
                  </a:lnTo>
                  <a:lnTo>
                    <a:pt x="45" y="24"/>
                  </a:lnTo>
                  <a:lnTo>
                    <a:pt x="46" y="31"/>
                  </a:lnTo>
                  <a:lnTo>
                    <a:pt x="39" y="30"/>
                  </a:lnTo>
                  <a:lnTo>
                    <a:pt x="31" y="24"/>
                  </a:lnTo>
                  <a:lnTo>
                    <a:pt x="24" y="15"/>
                  </a:lnTo>
                  <a:lnTo>
                    <a:pt x="20" y="11"/>
                  </a:lnTo>
                  <a:lnTo>
                    <a:pt x="8" y="9"/>
                  </a:lnTo>
                  <a:lnTo>
                    <a:pt x="1" y="5"/>
                  </a:lnTo>
                  <a:lnTo>
                    <a:pt x="0" y="3"/>
                  </a:lnTo>
                  <a:lnTo>
                    <a:pt x="0" y="0"/>
                  </a:lnTo>
                  <a:lnTo>
                    <a:pt x="13" y="0"/>
                  </a:lnTo>
                  <a:lnTo>
                    <a:pt x="31"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6" name="Freeform 1339"/>
            <p:cNvSpPr>
              <a:spLocks/>
            </p:cNvSpPr>
            <p:nvPr/>
          </p:nvSpPr>
          <p:spPr bwMode="auto">
            <a:xfrm>
              <a:off x="2771522" y="3703513"/>
              <a:ext cx="21177" cy="13946"/>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31"/>
                <a:gd name="T44" fmla="*/ 46 w 4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31">
                  <a:moveTo>
                    <a:pt x="31" y="13"/>
                  </a:moveTo>
                  <a:lnTo>
                    <a:pt x="42" y="20"/>
                  </a:lnTo>
                  <a:lnTo>
                    <a:pt x="45" y="24"/>
                  </a:lnTo>
                  <a:lnTo>
                    <a:pt x="46" y="31"/>
                  </a:lnTo>
                  <a:lnTo>
                    <a:pt x="39" y="30"/>
                  </a:lnTo>
                  <a:lnTo>
                    <a:pt x="31" y="24"/>
                  </a:lnTo>
                  <a:lnTo>
                    <a:pt x="24" y="15"/>
                  </a:lnTo>
                  <a:lnTo>
                    <a:pt x="20" y="11"/>
                  </a:lnTo>
                  <a:lnTo>
                    <a:pt x="8" y="9"/>
                  </a:lnTo>
                  <a:lnTo>
                    <a:pt x="1" y="5"/>
                  </a:lnTo>
                  <a:lnTo>
                    <a:pt x="0" y="3"/>
                  </a:lnTo>
                  <a:lnTo>
                    <a:pt x="0" y="0"/>
                  </a:lnTo>
                  <a:lnTo>
                    <a:pt x="13" y="0"/>
                  </a:lnTo>
                  <a:lnTo>
                    <a:pt x="31"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7" name="Freeform 1340"/>
            <p:cNvSpPr>
              <a:spLocks/>
            </p:cNvSpPr>
            <p:nvPr/>
          </p:nvSpPr>
          <p:spPr bwMode="auto">
            <a:xfrm>
              <a:off x="3092200" y="5696396"/>
              <a:ext cx="22690" cy="5578"/>
            </a:xfrm>
            <a:custGeom>
              <a:avLst/>
              <a:gdLst>
                <a:gd name="T0" fmla="*/ 0 w 43"/>
                <a:gd name="T1" fmla="*/ 0 h 15"/>
                <a:gd name="T2" fmla="*/ 0 w 43"/>
                <a:gd name="T3" fmla="*/ 0 h 15"/>
                <a:gd name="T4" fmla="*/ 0 w 43"/>
                <a:gd name="T5" fmla="*/ 0 h 15"/>
                <a:gd name="T6" fmla="*/ 0 w 43"/>
                <a:gd name="T7" fmla="*/ 0 h 15"/>
                <a:gd name="T8" fmla="*/ 0 w 43"/>
                <a:gd name="T9" fmla="*/ 0 h 15"/>
                <a:gd name="T10" fmla="*/ 0 w 43"/>
                <a:gd name="T11" fmla="*/ 0 h 15"/>
                <a:gd name="T12" fmla="*/ 0 w 43"/>
                <a:gd name="T13" fmla="*/ 0 h 15"/>
                <a:gd name="T14" fmla="*/ 0 w 43"/>
                <a:gd name="T15" fmla="*/ 0 h 15"/>
                <a:gd name="T16" fmla="*/ 0 w 43"/>
                <a:gd name="T17" fmla="*/ 0 h 15"/>
                <a:gd name="T18" fmla="*/ 0 w 43"/>
                <a:gd name="T19" fmla="*/ 0 h 15"/>
                <a:gd name="T20" fmla="*/ 0 w 43"/>
                <a:gd name="T21" fmla="*/ 0 h 15"/>
                <a:gd name="T22" fmla="*/ 0 w 43"/>
                <a:gd name="T23" fmla="*/ 0 h 15"/>
                <a:gd name="T24" fmla="*/ 0 w 43"/>
                <a:gd name="T25" fmla="*/ 0 h 15"/>
                <a:gd name="T26" fmla="*/ 0 w 43"/>
                <a:gd name="T27" fmla="*/ 0 h 15"/>
                <a:gd name="T28" fmla="*/ 0 w 43"/>
                <a:gd name="T29" fmla="*/ 0 h 15"/>
                <a:gd name="T30" fmla="*/ 0 w 43"/>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
                <a:gd name="T49" fmla="*/ 0 h 15"/>
                <a:gd name="T50" fmla="*/ 43 w 43"/>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 h="15">
                  <a:moveTo>
                    <a:pt x="9" y="6"/>
                  </a:moveTo>
                  <a:lnTo>
                    <a:pt x="20" y="2"/>
                  </a:lnTo>
                  <a:lnTo>
                    <a:pt x="30" y="3"/>
                  </a:lnTo>
                  <a:lnTo>
                    <a:pt x="41" y="0"/>
                  </a:lnTo>
                  <a:lnTo>
                    <a:pt x="43" y="1"/>
                  </a:lnTo>
                  <a:lnTo>
                    <a:pt x="43" y="7"/>
                  </a:lnTo>
                  <a:lnTo>
                    <a:pt x="40" y="8"/>
                  </a:lnTo>
                  <a:lnTo>
                    <a:pt x="30" y="6"/>
                  </a:lnTo>
                  <a:lnTo>
                    <a:pt x="25" y="7"/>
                  </a:lnTo>
                  <a:lnTo>
                    <a:pt x="24" y="12"/>
                  </a:lnTo>
                  <a:lnTo>
                    <a:pt x="15" y="10"/>
                  </a:lnTo>
                  <a:lnTo>
                    <a:pt x="9" y="15"/>
                  </a:lnTo>
                  <a:lnTo>
                    <a:pt x="0" y="13"/>
                  </a:lnTo>
                  <a:lnTo>
                    <a:pt x="4" y="6"/>
                  </a:lnTo>
                  <a:lnTo>
                    <a:pt x="4" y="3"/>
                  </a:lnTo>
                  <a:lnTo>
                    <a:pt x="9"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8" name="Freeform 1341"/>
            <p:cNvSpPr>
              <a:spLocks/>
            </p:cNvSpPr>
            <p:nvPr/>
          </p:nvSpPr>
          <p:spPr bwMode="auto">
            <a:xfrm>
              <a:off x="3092200" y="5696396"/>
              <a:ext cx="22690" cy="5578"/>
            </a:xfrm>
            <a:custGeom>
              <a:avLst/>
              <a:gdLst>
                <a:gd name="T0" fmla="*/ 0 w 43"/>
                <a:gd name="T1" fmla="*/ 0 h 15"/>
                <a:gd name="T2" fmla="*/ 0 w 43"/>
                <a:gd name="T3" fmla="*/ 0 h 15"/>
                <a:gd name="T4" fmla="*/ 0 w 43"/>
                <a:gd name="T5" fmla="*/ 0 h 15"/>
                <a:gd name="T6" fmla="*/ 0 w 43"/>
                <a:gd name="T7" fmla="*/ 0 h 15"/>
                <a:gd name="T8" fmla="*/ 0 w 43"/>
                <a:gd name="T9" fmla="*/ 0 h 15"/>
                <a:gd name="T10" fmla="*/ 0 w 43"/>
                <a:gd name="T11" fmla="*/ 0 h 15"/>
                <a:gd name="T12" fmla="*/ 0 w 43"/>
                <a:gd name="T13" fmla="*/ 0 h 15"/>
                <a:gd name="T14" fmla="*/ 0 w 43"/>
                <a:gd name="T15" fmla="*/ 0 h 15"/>
                <a:gd name="T16" fmla="*/ 0 w 43"/>
                <a:gd name="T17" fmla="*/ 0 h 15"/>
                <a:gd name="T18" fmla="*/ 0 w 43"/>
                <a:gd name="T19" fmla="*/ 0 h 15"/>
                <a:gd name="T20" fmla="*/ 0 w 43"/>
                <a:gd name="T21" fmla="*/ 0 h 15"/>
                <a:gd name="T22" fmla="*/ 0 w 43"/>
                <a:gd name="T23" fmla="*/ 0 h 15"/>
                <a:gd name="T24" fmla="*/ 0 w 43"/>
                <a:gd name="T25" fmla="*/ 0 h 15"/>
                <a:gd name="T26" fmla="*/ 0 w 43"/>
                <a:gd name="T27" fmla="*/ 0 h 15"/>
                <a:gd name="T28" fmla="*/ 0 w 43"/>
                <a:gd name="T29" fmla="*/ 0 h 15"/>
                <a:gd name="T30" fmla="*/ 0 w 43"/>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
                <a:gd name="T49" fmla="*/ 0 h 15"/>
                <a:gd name="T50" fmla="*/ 43 w 43"/>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 h="15">
                  <a:moveTo>
                    <a:pt x="9" y="6"/>
                  </a:moveTo>
                  <a:lnTo>
                    <a:pt x="20" y="2"/>
                  </a:lnTo>
                  <a:lnTo>
                    <a:pt x="30" y="3"/>
                  </a:lnTo>
                  <a:lnTo>
                    <a:pt x="41" y="0"/>
                  </a:lnTo>
                  <a:lnTo>
                    <a:pt x="43" y="1"/>
                  </a:lnTo>
                  <a:lnTo>
                    <a:pt x="43" y="7"/>
                  </a:lnTo>
                  <a:lnTo>
                    <a:pt x="40" y="8"/>
                  </a:lnTo>
                  <a:lnTo>
                    <a:pt x="30" y="6"/>
                  </a:lnTo>
                  <a:lnTo>
                    <a:pt x="25" y="7"/>
                  </a:lnTo>
                  <a:lnTo>
                    <a:pt x="24" y="12"/>
                  </a:lnTo>
                  <a:lnTo>
                    <a:pt x="15" y="10"/>
                  </a:lnTo>
                  <a:lnTo>
                    <a:pt x="9" y="15"/>
                  </a:lnTo>
                  <a:lnTo>
                    <a:pt x="0" y="13"/>
                  </a:lnTo>
                  <a:lnTo>
                    <a:pt x="4" y="6"/>
                  </a:lnTo>
                  <a:lnTo>
                    <a:pt x="4" y="3"/>
                  </a:lnTo>
                  <a:lnTo>
                    <a:pt x="9"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9" name="Freeform 1342"/>
            <p:cNvSpPr>
              <a:spLocks/>
            </p:cNvSpPr>
            <p:nvPr/>
          </p:nvSpPr>
          <p:spPr bwMode="auto">
            <a:xfrm>
              <a:off x="5516944" y="3838790"/>
              <a:ext cx="4537" cy="4183"/>
            </a:xfrm>
            <a:custGeom>
              <a:avLst/>
              <a:gdLst>
                <a:gd name="T0" fmla="*/ 0 w 9"/>
                <a:gd name="T1" fmla="*/ 0 h 10"/>
                <a:gd name="T2" fmla="*/ 0 w 9"/>
                <a:gd name="T3" fmla="*/ 0 h 10"/>
                <a:gd name="T4" fmla="*/ 0 w 9"/>
                <a:gd name="T5" fmla="*/ 0 h 10"/>
                <a:gd name="T6" fmla="*/ 0 w 9"/>
                <a:gd name="T7" fmla="*/ 0 h 10"/>
                <a:gd name="T8" fmla="*/ 0 w 9"/>
                <a:gd name="T9" fmla="*/ 0 h 10"/>
                <a:gd name="T10" fmla="*/ 0 w 9"/>
                <a:gd name="T11" fmla="*/ 0 h 10"/>
                <a:gd name="T12" fmla="*/ 0 w 9"/>
                <a:gd name="T13" fmla="*/ 0 h 10"/>
                <a:gd name="T14" fmla="*/ 0 w 9"/>
                <a:gd name="T15" fmla="*/ 0 h 10"/>
                <a:gd name="T16" fmla="*/ 0 w 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0"/>
                <a:gd name="T29" fmla="*/ 9 w 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0">
                  <a:moveTo>
                    <a:pt x="7" y="10"/>
                  </a:moveTo>
                  <a:lnTo>
                    <a:pt x="9" y="10"/>
                  </a:lnTo>
                  <a:lnTo>
                    <a:pt x="9" y="9"/>
                  </a:lnTo>
                  <a:lnTo>
                    <a:pt x="6" y="7"/>
                  </a:lnTo>
                  <a:lnTo>
                    <a:pt x="1" y="2"/>
                  </a:lnTo>
                  <a:lnTo>
                    <a:pt x="0" y="0"/>
                  </a:lnTo>
                  <a:lnTo>
                    <a:pt x="0" y="4"/>
                  </a:lnTo>
                  <a:lnTo>
                    <a:pt x="6" y="10"/>
                  </a:lnTo>
                  <a:lnTo>
                    <a:pt x="7"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0" name="Freeform 1343"/>
            <p:cNvSpPr>
              <a:spLocks/>
            </p:cNvSpPr>
            <p:nvPr/>
          </p:nvSpPr>
          <p:spPr bwMode="auto">
            <a:xfrm>
              <a:off x="5516944" y="3838790"/>
              <a:ext cx="4537" cy="4183"/>
            </a:xfrm>
            <a:custGeom>
              <a:avLst/>
              <a:gdLst>
                <a:gd name="T0" fmla="*/ 0 w 9"/>
                <a:gd name="T1" fmla="*/ 0 h 10"/>
                <a:gd name="T2" fmla="*/ 0 w 9"/>
                <a:gd name="T3" fmla="*/ 0 h 10"/>
                <a:gd name="T4" fmla="*/ 0 w 9"/>
                <a:gd name="T5" fmla="*/ 0 h 10"/>
                <a:gd name="T6" fmla="*/ 0 w 9"/>
                <a:gd name="T7" fmla="*/ 0 h 10"/>
                <a:gd name="T8" fmla="*/ 0 w 9"/>
                <a:gd name="T9" fmla="*/ 0 h 10"/>
                <a:gd name="T10" fmla="*/ 0 w 9"/>
                <a:gd name="T11" fmla="*/ 0 h 10"/>
                <a:gd name="T12" fmla="*/ 0 w 9"/>
                <a:gd name="T13" fmla="*/ 0 h 10"/>
                <a:gd name="T14" fmla="*/ 0 w 9"/>
                <a:gd name="T15" fmla="*/ 0 h 10"/>
                <a:gd name="T16" fmla="*/ 0 w 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0"/>
                <a:gd name="T29" fmla="*/ 9 w 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0">
                  <a:moveTo>
                    <a:pt x="7" y="10"/>
                  </a:moveTo>
                  <a:lnTo>
                    <a:pt x="9" y="10"/>
                  </a:lnTo>
                  <a:lnTo>
                    <a:pt x="9" y="9"/>
                  </a:lnTo>
                  <a:lnTo>
                    <a:pt x="6" y="7"/>
                  </a:lnTo>
                  <a:lnTo>
                    <a:pt x="1" y="2"/>
                  </a:lnTo>
                  <a:lnTo>
                    <a:pt x="0" y="0"/>
                  </a:lnTo>
                  <a:lnTo>
                    <a:pt x="0" y="4"/>
                  </a:lnTo>
                  <a:lnTo>
                    <a:pt x="6" y="10"/>
                  </a:lnTo>
                  <a:lnTo>
                    <a:pt x="7"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1" name="Freeform 1344"/>
            <p:cNvSpPr>
              <a:spLocks/>
            </p:cNvSpPr>
            <p:nvPr/>
          </p:nvSpPr>
          <p:spPr bwMode="auto">
            <a:xfrm>
              <a:off x="5516944" y="3837395"/>
              <a:ext cx="4537" cy="4184"/>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w 7"/>
                <a:gd name="T17" fmla="*/ 0 h 8"/>
                <a:gd name="T18" fmla="*/ 0 w 7"/>
                <a:gd name="T19" fmla="*/ 0 h 8"/>
                <a:gd name="T20" fmla="*/ 0 w 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8"/>
                <a:gd name="T35" fmla="*/ 7 w 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8">
                  <a:moveTo>
                    <a:pt x="2" y="0"/>
                  </a:moveTo>
                  <a:lnTo>
                    <a:pt x="0" y="0"/>
                  </a:lnTo>
                  <a:lnTo>
                    <a:pt x="2" y="2"/>
                  </a:lnTo>
                  <a:lnTo>
                    <a:pt x="3" y="4"/>
                  </a:lnTo>
                  <a:lnTo>
                    <a:pt x="4" y="7"/>
                  </a:lnTo>
                  <a:lnTo>
                    <a:pt x="5" y="8"/>
                  </a:lnTo>
                  <a:lnTo>
                    <a:pt x="7" y="8"/>
                  </a:lnTo>
                  <a:lnTo>
                    <a:pt x="7" y="7"/>
                  </a:lnTo>
                  <a:lnTo>
                    <a:pt x="5" y="5"/>
                  </a:lnTo>
                  <a:lnTo>
                    <a:pt x="5" y="1"/>
                  </a:lnTo>
                  <a:lnTo>
                    <a:pt x="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2" name="Freeform 1345"/>
            <p:cNvSpPr>
              <a:spLocks/>
            </p:cNvSpPr>
            <p:nvPr/>
          </p:nvSpPr>
          <p:spPr bwMode="auto">
            <a:xfrm>
              <a:off x="5516944" y="3837395"/>
              <a:ext cx="4537" cy="4184"/>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w 7"/>
                <a:gd name="T17" fmla="*/ 0 h 8"/>
                <a:gd name="T18" fmla="*/ 0 w 7"/>
                <a:gd name="T19" fmla="*/ 0 h 8"/>
                <a:gd name="T20" fmla="*/ 0 w 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8"/>
                <a:gd name="T35" fmla="*/ 7 w 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8">
                  <a:moveTo>
                    <a:pt x="2" y="0"/>
                  </a:moveTo>
                  <a:lnTo>
                    <a:pt x="0" y="0"/>
                  </a:lnTo>
                  <a:lnTo>
                    <a:pt x="2" y="2"/>
                  </a:lnTo>
                  <a:lnTo>
                    <a:pt x="3" y="4"/>
                  </a:lnTo>
                  <a:lnTo>
                    <a:pt x="4" y="7"/>
                  </a:lnTo>
                  <a:lnTo>
                    <a:pt x="5" y="8"/>
                  </a:lnTo>
                  <a:lnTo>
                    <a:pt x="7" y="8"/>
                  </a:lnTo>
                  <a:lnTo>
                    <a:pt x="7" y="7"/>
                  </a:lnTo>
                  <a:lnTo>
                    <a:pt x="5" y="5"/>
                  </a:lnTo>
                  <a:lnTo>
                    <a:pt x="5" y="1"/>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3" name="Freeform 1346"/>
            <p:cNvSpPr>
              <a:spLocks/>
            </p:cNvSpPr>
            <p:nvPr/>
          </p:nvSpPr>
          <p:spPr bwMode="auto">
            <a:xfrm>
              <a:off x="5521482" y="3841579"/>
              <a:ext cx="3025" cy="2789"/>
            </a:xfrm>
            <a:custGeom>
              <a:avLst/>
              <a:gdLst>
                <a:gd name="T0" fmla="*/ 0 w 5"/>
                <a:gd name="T1" fmla="*/ 0 h 8"/>
                <a:gd name="T2" fmla="*/ 0 w 5"/>
                <a:gd name="T3" fmla="*/ 0 h 8"/>
                <a:gd name="T4" fmla="*/ 0 w 5"/>
                <a:gd name="T5" fmla="*/ 0 h 8"/>
                <a:gd name="T6" fmla="*/ 0 w 5"/>
                <a:gd name="T7" fmla="*/ 0 h 8"/>
                <a:gd name="T8" fmla="*/ 0 w 5"/>
                <a:gd name="T9" fmla="*/ 0 h 8"/>
                <a:gd name="T10" fmla="*/ 0 w 5"/>
                <a:gd name="T11" fmla="*/ 0 h 8"/>
                <a:gd name="T12" fmla="*/ 0 w 5"/>
                <a:gd name="T13" fmla="*/ 0 h 8"/>
                <a:gd name="T14" fmla="*/ 0 w 5"/>
                <a:gd name="T15" fmla="*/ 0 h 8"/>
                <a:gd name="T16" fmla="*/ 0 w 5"/>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8"/>
                <a:gd name="T29" fmla="*/ 5 w 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8">
                  <a:moveTo>
                    <a:pt x="4" y="8"/>
                  </a:moveTo>
                  <a:lnTo>
                    <a:pt x="5" y="6"/>
                  </a:lnTo>
                  <a:lnTo>
                    <a:pt x="4" y="2"/>
                  </a:lnTo>
                  <a:lnTo>
                    <a:pt x="2" y="0"/>
                  </a:lnTo>
                  <a:lnTo>
                    <a:pt x="1" y="1"/>
                  </a:lnTo>
                  <a:lnTo>
                    <a:pt x="0" y="4"/>
                  </a:lnTo>
                  <a:lnTo>
                    <a:pt x="2" y="5"/>
                  </a:lnTo>
                  <a:lnTo>
                    <a:pt x="3" y="7"/>
                  </a:lnTo>
                  <a:lnTo>
                    <a:pt x="4" y="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4" name="Freeform 1347"/>
            <p:cNvSpPr>
              <a:spLocks/>
            </p:cNvSpPr>
            <p:nvPr/>
          </p:nvSpPr>
          <p:spPr bwMode="auto">
            <a:xfrm>
              <a:off x="5521482" y="3841579"/>
              <a:ext cx="3025" cy="2789"/>
            </a:xfrm>
            <a:custGeom>
              <a:avLst/>
              <a:gdLst>
                <a:gd name="T0" fmla="*/ 0 w 5"/>
                <a:gd name="T1" fmla="*/ 0 h 8"/>
                <a:gd name="T2" fmla="*/ 0 w 5"/>
                <a:gd name="T3" fmla="*/ 0 h 8"/>
                <a:gd name="T4" fmla="*/ 0 w 5"/>
                <a:gd name="T5" fmla="*/ 0 h 8"/>
                <a:gd name="T6" fmla="*/ 0 w 5"/>
                <a:gd name="T7" fmla="*/ 0 h 8"/>
                <a:gd name="T8" fmla="*/ 0 w 5"/>
                <a:gd name="T9" fmla="*/ 0 h 8"/>
                <a:gd name="T10" fmla="*/ 0 w 5"/>
                <a:gd name="T11" fmla="*/ 0 h 8"/>
                <a:gd name="T12" fmla="*/ 0 w 5"/>
                <a:gd name="T13" fmla="*/ 0 h 8"/>
                <a:gd name="T14" fmla="*/ 0 w 5"/>
                <a:gd name="T15" fmla="*/ 0 h 8"/>
                <a:gd name="T16" fmla="*/ 0 w 5"/>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8"/>
                <a:gd name="T29" fmla="*/ 5 w 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8">
                  <a:moveTo>
                    <a:pt x="4" y="8"/>
                  </a:moveTo>
                  <a:lnTo>
                    <a:pt x="5" y="6"/>
                  </a:lnTo>
                  <a:lnTo>
                    <a:pt x="4" y="2"/>
                  </a:lnTo>
                  <a:lnTo>
                    <a:pt x="2" y="0"/>
                  </a:lnTo>
                  <a:lnTo>
                    <a:pt x="1" y="1"/>
                  </a:lnTo>
                  <a:lnTo>
                    <a:pt x="0" y="4"/>
                  </a:lnTo>
                  <a:lnTo>
                    <a:pt x="2" y="5"/>
                  </a:lnTo>
                  <a:lnTo>
                    <a:pt x="3" y="7"/>
                  </a:lnTo>
                  <a:lnTo>
                    <a:pt x="4"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5" name="Freeform 1348"/>
            <p:cNvSpPr>
              <a:spLocks/>
            </p:cNvSpPr>
            <p:nvPr/>
          </p:nvSpPr>
          <p:spPr bwMode="auto">
            <a:xfrm>
              <a:off x="6630239" y="3700724"/>
              <a:ext cx="7563" cy="11157"/>
            </a:xfrm>
            <a:custGeom>
              <a:avLst/>
              <a:gdLst>
                <a:gd name="T0" fmla="*/ 0 w 12"/>
                <a:gd name="T1" fmla="*/ 0 h 24"/>
                <a:gd name="T2" fmla="*/ 0 w 12"/>
                <a:gd name="T3" fmla="*/ 0 h 24"/>
                <a:gd name="T4" fmla="*/ 0 w 12"/>
                <a:gd name="T5" fmla="*/ 0 h 24"/>
                <a:gd name="T6" fmla="*/ 0 w 12"/>
                <a:gd name="T7" fmla="*/ 0 h 24"/>
                <a:gd name="T8" fmla="*/ 0 w 12"/>
                <a:gd name="T9" fmla="*/ 0 h 24"/>
                <a:gd name="T10" fmla="*/ 0 w 12"/>
                <a:gd name="T11" fmla="*/ 0 h 24"/>
                <a:gd name="T12" fmla="*/ 0 w 12"/>
                <a:gd name="T13" fmla="*/ 0 h 24"/>
                <a:gd name="T14" fmla="*/ 0 w 12"/>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4"/>
                <a:gd name="T26" fmla="*/ 12 w 1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4">
                  <a:moveTo>
                    <a:pt x="0" y="3"/>
                  </a:moveTo>
                  <a:lnTo>
                    <a:pt x="0" y="22"/>
                  </a:lnTo>
                  <a:lnTo>
                    <a:pt x="8" y="24"/>
                  </a:lnTo>
                  <a:lnTo>
                    <a:pt x="12" y="18"/>
                  </a:lnTo>
                  <a:lnTo>
                    <a:pt x="12" y="10"/>
                  </a:lnTo>
                  <a:lnTo>
                    <a:pt x="8" y="2"/>
                  </a:lnTo>
                  <a:lnTo>
                    <a:pt x="3" y="0"/>
                  </a:lnTo>
                  <a:lnTo>
                    <a:pt x="0"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6" name="Freeform 1349"/>
            <p:cNvSpPr>
              <a:spLocks/>
            </p:cNvSpPr>
            <p:nvPr/>
          </p:nvSpPr>
          <p:spPr bwMode="auto">
            <a:xfrm>
              <a:off x="6630239" y="3700724"/>
              <a:ext cx="7563" cy="11157"/>
            </a:xfrm>
            <a:custGeom>
              <a:avLst/>
              <a:gdLst>
                <a:gd name="T0" fmla="*/ 0 w 12"/>
                <a:gd name="T1" fmla="*/ 0 h 24"/>
                <a:gd name="T2" fmla="*/ 0 w 12"/>
                <a:gd name="T3" fmla="*/ 0 h 24"/>
                <a:gd name="T4" fmla="*/ 0 w 12"/>
                <a:gd name="T5" fmla="*/ 0 h 24"/>
                <a:gd name="T6" fmla="*/ 0 w 12"/>
                <a:gd name="T7" fmla="*/ 0 h 24"/>
                <a:gd name="T8" fmla="*/ 0 w 12"/>
                <a:gd name="T9" fmla="*/ 0 h 24"/>
                <a:gd name="T10" fmla="*/ 0 w 12"/>
                <a:gd name="T11" fmla="*/ 0 h 24"/>
                <a:gd name="T12" fmla="*/ 0 w 12"/>
                <a:gd name="T13" fmla="*/ 0 h 24"/>
                <a:gd name="T14" fmla="*/ 0 w 12"/>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4"/>
                <a:gd name="T26" fmla="*/ 12 w 1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4">
                  <a:moveTo>
                    <a:pt x="0" y="3"/>
                  </a:moveTo>
                  <a:lnTo>
                    <a:pt x="0" y="22"/>
                  </a:lnTo>
                  <a:lnTo>
                    <a:pt x="8" y="24"/>
                  </a:lnTo>
                  <a:lnTo>
                    <a:pt x="12" y="18"/>
                  </a:lnTo>
                  <a:lnTo>
                    <a:pt x="12" y="10"/>
                  </a:lnTo>
                  <a:lnTo>
                    <a:pt x="8" y="2"/>
                  </a:lnTo>
                  <a:lnTo>
                    <a:pt x="3" y="0"/>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7" name="Freeform 1350"/>
            <p:cNvSpPr>
              <a:spLocks/>
            </p:cNvSpPr>
            <p:nvPr/>
          </p:nvSpPr>
          <p:spPr bwMode="auto">
            <a:xfrm>
              <a:off x="8301694" y="4685311"/>
              <a:ext cx="66556" cy="52995"/>
            </a:xfrm>
            <a:custGeom>
              <a:avLst/>
              <a:gdLst>
                <a:gd name="T0" fmla="*/ 0 w 136"/>
                <a:gd name="T1" fmla="*/ 0 h 113"/>
                <a:gd name="T2" fmla="*/ 0 w 136"/>
                <a:gd name="T3" fmla="*/ 0 h 113"/>
                <a:gd name="T4" fmla="*/ 0 w 136"/>
                <a:gd name="T5" fmla="*/ 0 h 113"/>
                <a:gd name="T6" fmla="*/ 0 w 136"/>
                <a:gd name="T7" fmla="*/ 0 h 113"/>
                <a:gd name="T8" fmla="*/ 0 w 136"/>
                <a:gd name="T9" fmla="*/ 0 h 113"/>
                <a:gd name="T10" fmla="*/ 0 w 136"/>
                <a:gd name="T11" fmla="*/ 0 h 113"/>
                <a:gd name="T12" fmla="*/ 0 w 136"/>
                <a:gd name="T13" fmla="*/ 0 h 113"/>
                <a:gd name="T14" fmla="*/ 0 w 136"/>
                <a:gd name="T15" fmla="*/ 0 h 113"/>
                <a:gd name="T16" fmla="*/ 0 w 136"/>
                <a:gd name="T17" fmla="*/ 0 h 113"/>
                <a:gd name="T18" fmla="*/ 0 w 136"/>
                <a:gd name="T19" fmla="*/ 0 h 113"/>
                <a:gd name="T20" fmla="*/ 0 w 136"/>
                <a:gd name="T21" fmla="*/ 0 h 113"/>
                <a:gd name="T22" fmla="*/ 0 w 136"/>
                <a:gd name="T23" fmla="*/ 0 h 113"/>
                <a:gd name="T24" fmla="*/ 0 w 136"/>
                <a:gd name="T25" fmla="*/ 0 h 113"/>
                <a:gd name="T26" fmla="*/ 0 w 136"/>
                <a:gd name="T27" fmla="*/ 0 h 113"/>
                <a:gd name="T28" fmla="*/ 0 w 136"/>
                <a:gd name="T29" fmla="*/ 0 h 113"/>
                <a:gd name="T30" fmla="*/ 0 w 136"/>
                <a:gd name="T31" fmla="*/ 0 h 113"/>
                <a:gd name="T32" fmla="*/ 0 w 136"/>
                <a:gd name="T33" fmla="*/ 0 h 113"/>
                <a:gd name="T34" fmla="*/ 0 w 136"/>
                <a:gd name="T35" fmla="*/ 0 h 113"/>
                <a:gd name="T36" fmla="*/ 0 w 136"/>
                <a:gd name="T37" fmla="*/ 0 h 113"/>
                <a:gd name="T38" fmla="*/ 0 w 136"/>
                <a:gd name="T39" fmla="*/ 0 h 113"/>
                <a:gd name="T40" fmla="*/ 0 w 136"/>
                <a:gd name="T41" fmla="*/ 0 h 113"/>
                <a:gd name="T42" fmla="*/ 0 w 136"/>
                <a:gd name="T43" fmla="*/ 0 h 113"/>
                <a:gd name="T44" fmla="*/ 0 w 136"/>
                <a:gd name="T45" fmla="*/ 0 h 113"/>
                <a:gd name="T46" fmla="*/ 0 w 136"/>
                <a:gd name="T47" fmla="*/ 0 h 113"/>
                <a:gd name="T48" fmla="*/ 0 w 136"/>
                <a:gd name="T49" fmla="*/ 0 h 113"/>
                <a:gd name="T50" fmla="*/ 0 w 136"/>
                <a:gd name="T51" fmla="*/ 0 h 113"/>
                <a:gd name="T52" fmla="*/ 0 w 136"/>
                <a:gd name="T53" fmla="*/ 0 h 113"/>
                <a:gd name="T54" fmla="*/ 0 w 136"/>
                <a:gd name="T55" fmla="*/ 0 h 113"/>
                <a:gd name="T56" fmla="*/ 0 w 136"/>
                <a:gd name="T57" fmla="*/ 0 h 113"/>
                <a:gd name="T58" fmla="*/ 0 w 136"/>
                <a:gd name="T59" fmla="*/ 0 h 113"/>
                <a:gd name="T60" fmla="*/ 0 w 136"/>
                <a:gd name="T61" fmla="*/ 0 h 113"/>
                <a:gd name="T62" fmla="*/ 0 w 136"/>
                <a:gd name="T63" fmla="*/ 0 h 113"/>
                <a:gd name="T64" fmla="*/ 0 w 136"/>
                <a:gd name="T65" fmla="*/ 0 h 113"/>
                <a:gd name="T66" fmla="*/ 0 w 136"/>
                <a:gd name="T67" fmla="*/ 0 h 113"/>
                <a:gd name="T68" fmla="*/ 0 w 136"/>
                <a:gd name="T69" fmla="*/ 0 h 113"/>
                <a:gd name="T70" fmla="*/ 0 w 136"/>
                <a:gd name="T71" fmla="*/ 0 h 113"/>
                <a:gd name="T72" fmla="*/ 0 w 136"/>
                <a:gd name="T73" fmla="*/ 0 h 113"/>
                <a:gd name="T74" fmla="*/ 0 w 136"/>
                <a:gd name="T75" fmla="*/ 0 h 113"/>
                <a:gd name="T76" fmla="*/ 0 w 136"/>
                <a:gd name="T77" fmla="*/ 0 h 113"/>
                <a:gd name="T78" fmla="*/ 0 w 136"/>
                <a:gd name="T79" fmla="*/ 0 h 113"/>
                <a:gd name="T80" fmla="*/ 0 w 136"/>
                <a:gd name="T81" fmla="*/ 0 h 113"/>
                <a:gd name="T82" fmla="*/ 0 w 136"/>
                <a:gd name="T83" fmla="*/ 0 h 113"/>
                <a:gd name="T84" fmla="*/ 0 w 136"/>
                <a:gd name="T85" fmla="*/ 0 h 113"/>
                <a:gd name="T86" fmla="*/ 0 w 136"/>
                <a:gd name="T87" fmla="*/ 0 h 113"/>
                <a:gd name="T88" fmla="*/ 0 w 136"/>
                <a:gd name="T89" fmla="*/ 0 h 113"/>
                <a:gd name="T90" fmla="*/ 0 w 136"/>
                <a:gd name="T91" fmla="*/ 0 h 113"/>
                <a:gd name="T92" fmla="*/ 0 w 136"/>
                <a:gd name="T93" fmla="*/ 0 h 113"/>
                <a:gd name="T94" fmla="*/ 0 w 136"/>
                <a:gd name="T95" fmla="*/ 0 h 113"/>
                <a:gd name="T96" fmla="*/ 0 w 136"/>
                <a:gd name="T97" fmla="*/ 0 h 113"/>
                <a:gd name="T98" fmla="*/ 0 w 136"/>
                <a:gd name="T99" fmla="*/ 0 h 113"/>
                <a:gd name="T100" fmla="*/ 0 w 136"/>
                <a:gd name="T101" fmla="*/ 0 h 113"/>
                <a:gd name="T102" fmla="*/ 0 w 136"/>
                <a:gd name="T103" fmla="*/ 0 h 113"/>
                <a:gd name="T104" fmla="*/ 0 w 136"/>
                <a:gd name="T105" fmla="*/ 0 h 113"/>
                <a:gd name="T106" fmla="*/ 0 w 136"/>
                <a:gd name="T107" fmla="*/ 0 h 113"/>
                <a:gd name="T108" fmla="*/ 0 w 136"/>
                <a:gd name="T109" fmla="*/ 0 h 113"/>
                <a:gd name="T110" fmla="*/ 0 w 136"/>
                <a:gd name="T111" fmla="*/ 0 h 1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
                <a:gd name="T169" fmla="*/ 0 h 113"/>
                <a:gd name="T170" fmla="*/ 136 w 136"/>
                <a:gd name="T171" fmla="*/ 113 h 1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 h="113">
                  <a:moveTo>
                    <a:pt x="50" y="60"/>
                  </a:moveTo>
                  <a:lnTo>
                    <a:pt x="32" y="51"/>
                  </a:lnTo>
                  <a:lnTo>
                    <a:pt x="22" y="36"/>
                  </a:lnTo>
                  <a:lnTo>
                    <a:pt x="16" y="31"/>
                  </a:lnTo>
                  <a:lnTo>
                    <a:pt x="12" y="21"/>
                  </a:lnTo>
                  <a:lnTo>
                    <a:pt x="4" y="14"/>
                  </a:lnTo>
                  <a:lnTo>
                    <a:pt x="4" y="7"/>
                  </a:lnTo>
                  <a:lnTo>
                    <a:pt x="0" y="1"/>
                  </a:lnTo>
                  <a:lnTo>
                    <a:pt x="4" y="0"/>
                  </a:lnTo>
                  <a:lnTo>
                    <a:pt x="11" y="4"/>
                  </a:lnTo>
                  <a:lnTo>
                    <a:pt x="15" y="3"/>
                  </a:lnTo>
                  <a:lnTo>
                    <a:pt x="27" y="11"/>
                  </a:lnTo>
                  <a:lnTo>
                    <a:pt x="33" y="13"/>
                  </a:lnTo>
                  <a:lnTo>
                    <a:pt x="35" y="18"/>
                  </a:lnTo>
                  <a:lnTo>
                    <a:pt x="38" y="21"/>
                  </a:lnTo>
                  <a:lnTo>
                    <a:pt x="49" y="24"/>
                  </a:lnTo>
                  <a:lnTo>
                    <a:pt x="57" y="36"/>
                  </a:lnTo>
                  <a:lnTo>
                    <a:pt x="61" y="39"/>
                  </a:lnTo>
                  <a:lnTo>
                    <a:pt x="63" y="48"/>
                  </a:lnTo>
                  <a:lnTo>
                    <a:pt x="66" y="49"/>
                  </a:lnTo>
                  <a:lnTo>
                    <a:pt x="69" y="54"/>
                  </a:lnTo>
                  <a:lnTo>
                    <a:pt x="75" y="57"/>
                  </a:lnTo>
                  <a:lnTo>
                    <a:pt x="80" y="62"/>
                  </a:lnTo>
                  <a:lnTo>
                    <a:pt x="83" y="63"/>
                  </a:lnTo>
                  <a:lnTo>
                    <a:pt x="85" y="69"/>
                  </a:lnTo>
                  <a:lnTo>
                    <a:pt x="93" y="70"/>
                  </a:lnTo>
                  <a:lnTo>
                    <a:pt x="103" y="73"/>
                  </a:lnTo>
                  <a:lnTo>
                    <a:pt x="119" y="88"/>
                  </a:lnTo>
                  <a:lnTo>
                    <a:pt x="123" y="93"/>
                  </a:lnTo>
                  <a:lnTo>
                    <a:pt x="128" y="92"/>
                  </a:lnTo>
                  <a:lnTo>
                    <a:pt x="134" y="97"/>
                  </a:lnTo>
                  <a:lnTo>
                    <a:pt x="136" y="105"/>
                  </a:lnTo>
                  <a:lnTo>
                    <a:pt x="134" y="107"/>
                  </a:lnTo>
                  <a:lnTo>
                    <a:pt x="131" y="107"/>
                  </a:lnTo>
                  <a:lnTo>
                    <a:pt x="130" y="113"/>
                  </a:lnTo>
                  <a:lnTo>
                    <a:pt x="128" y="112"/>
                  </a:lnTo>
                  <a:lnTo>
                    <a:pt x="126" y="108"/>
                  </a:lnTo>
                  <a:lnTo>
                    <a:pt x="119" y="105"/>
                  </a:lnTo>
                  <a:lnTo>
                    <a:pt x="117" y="101"/>
                  </a:lnTo>
                  <a:lnTo>
                    <a:pt x="110" y="101"/>
                  </a:lnTo>
                  <a:lnTo>
                    <a:pt x="106" y="98"/>
                  </a:lnTo>
                  <a:lnTo>
                    <a:pt x="99" y="98"/>
                  </a:lnTo>
                  <a:lnTo>
                    <a:pt x="97" y="95"/>
                  </a:lnTo>
                  <a:lnTo>
                    <a:pt x="96" y="89"/>
                  </a:lnTo>
                  <a:lnTo>
                    <a:pt x="92" y="89"/>
                  </a:lnTo>
                  <a:lnTo>
                    <a:pt x="89" y="87"/>
                  </a:lnTo>
                  <a:lnTo>
                    <a:pt x="84" y="87"/>
                  </a:lnTo>
                  <a:lnTo>
                    <a:pt x="82" y="82"/>
                  </a:lnTo>
                  <a:lnTo>
                    <a:pt x="79" y="82"/>
                  </a:lnTo>
                  <a:lnTo>
                    <a:pt x="77" y="80"/>
                  </a:lnTo>
                  <a:lnTo>
                    <a:pt x="72" y="79"/>
                  </a:lnTo>
                  <a:lnTo>
                    <a:pt x="65" y="74"/>
                  </a:lnTo>
                  <a:lnTo>
                    <a:pt x="60" y="73"/>
                  </a:lnTo>
                  <a:lnTo>
                    <a:pt x="56" y="71"/>
                  </a:lnTo>
                  <a:lnTo>
                    <a:pt x="55" y="64"/>
                  </a:lnTo>
                  <a:lnTo>
                    <a:pt x="50" y="6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8" name="Freeform 1351"/>
            <p:cNvSpPr>
              <a:spLocks/>
            </p:cNvSpPr>
            <p:nvPr/>
          </p:nvSpPr>
          <p:spPr bwMode="auto">
            <a:xfrm>
              <a:off x="8301694" y="4685311"/>
              <a:ext cx="66556" cy="52995"/>
            </a:xfrm>
            <a:custGeom>
              <a:avLst/>
              <a:gdLst>
                <a:gd name="T0" fmla="*/ 0 w 136"/>
                <a:gd name="T1" fmla="*/ 0 h 113"/>
                <a:gd name="T2" fmla="*/ 0 w 136"/>
                <a:gd name="T3" fmla="*/ 0 h 113"/>
                <a:gd name="T4" fmla="*/ 0 w 136"/>
                <a:gd name="T5" fmla="*/ 0 h 113"/>
                <a:gd name="T6" fmla="*/ 0 w 136"/>
                <a:gd name="T7" fmla="*/ 0 h 113"/>
                <a:gd name="T8" fmla="*/ 0 w 136"/>
                <a:gd name="T9" fmla="*/ 0 h 113"/>
                <a:gd name="T10" fmla="*/ 0 w 136"/>
                <a:gd name="T11" fmla="*/ 0 h 113"/>
                <a:gd name="T12" fmla="*/ 0 w 136"/>
                <a:gd name="T13" fmla="*/ 0 h 113"/>
                <a:gd name="T14" fmla="*/ 0 w 136"/>
                <a:gd name="T15" fmla="*/ 0 h 113"/>
                <a:gd name="T16" fmla="*/ 0 w 136"/>
                <a:gd name="T17" fmla="*/ 0 h 113"/>
                <a:gd name="T18" fmla="*/ 0 w 136"/>
                <a:gd name="T19" fmla="*/ 0 h 113"/>
                <a:gd name="T20" fmla="*/ 0 w 136"/>
                <a:gd name="T21" fmla="*/ 0 h 113"/>
                <a:gd name="T22" fmla="*/ 0 w 136"/>
                <a:gd name="T23" fmla="*/ 0 h 113"/>
                <a:gd name="T24" fmla="*/ 0 w 136"/>
                <a:gd name="T25" fmla="*/ 0 h 113"/>
                <a:gd name="T26" fmla="*/ 0 w 136"/>
                <a:gd name="T27" fmla="*/ 0 h 113"/>
                <a:gd name="T28" fmla="*/ 0 w 136"/>
                <a:gd name="T29" fmla="*/ 0 h 113"/>
                <a:gd name="T30" fmla="*/ 0 w 136"/>
                <a:gd name="T31" fmla="*/ 0 h 113"/>
                <a:gd name="T32" fmla="*/ 0 w 136"/>
                <a:gd name="T33" fmla="*/ 0 h 113"/>
                <a:gd name="T34" fmla="*/ 0 w 136"/>
                <a:gd name="T35" fmla="*/ 0 h 113"/>
                <a:gd name="T36" fmla="*/ 0 w 136"/>
                <a:gd name="T37" fmla="*/ 0 h 113"/>
                <a:gd name="T38" fmla="*/ 0 w 136"/>
                <a:gd name="T39" fmla="*/ 0 h 113"/>
                <a:gd name="T40" fmla="*/ 0 w 136"/>
                <a:gd name="T41" fmla="*/ 0 h 113"/>
                <a:gd name="T42" fmla="*/ 0 w 136"/>
                <a:gd name="T43" fmla="*/ 0 h 113"/>
                <a:gd name="T44" fmla="*/ 0 w 136"/>
                <a:gd name="T45" fmla="*/ 0 h 113"/>
                <a:gd name="T46" fmla="*/ 0 w 136"/>
                <a:gd name="T47" fmla="*/ 0 h 113"/>
                <a:gd name="T48" fmla="*/ 0 w 136"/>
                <a:gd name="T49" fmla="*/ 0 h 113"/>
                <a:gd name="T50" fmla="*/ 0 w 136"/>
                <a:gd name="T51" fmla="*/ 0 h 113"/>
                <a:gd name="T52" fmla="*/ 0 w 136"/>
                <a:gd name="T53" fmla="*/ 0 h 113"/>
                <a:gd name="T54" fmla="*/ 0 w 136"/>
                <a:gd name="T55" fmla="*/ 0 h 113"/>
                <a:gd name="T56" fmla="*/ 0 w 136"/>
                <a:gd name="T57" fmla="*/ 0 h 113"/>
                <a:gd name="T58" fmla="*/ 0 w 136"/>
                <a:gd name="T59" fmla="*/ 0 h 113"/>
                <a:gd name="T60" fmla="*/ 0 w 136"/>
                <a:gd name="T61" fmla="*/ 0 h 113"/>
                <a:gd name="T62" fmla="*/ 0 w 136"/>
                <a:gd name="T63" fmla="*/ 0 h 113"/>
                <a:gd name="T64" fmla="*/ 0 w 136"/>
                <a:gd name="T65" fmla="*/ 0 h 113"/>
                <a:gd name="T66" fmla="*/ 0 w 136"/>
                <a:gd name="T67" fmla="*/ 0 h 113"/>
                <a:gd name="T68" fmla="*/ 0 w 136"/>
                <a:gd name="T69" fmla="*/ 0 h 113"/>
                <a:gd name="T70" fmla="*/ 0 w 136"/>
                <a:gd name="T71" fmla="*/ 0 h 113"/>
                <a:gd name="T72" fmla="*/ 0 w 136"/>
                <a:gd name="T73" fmla="*/ 0 h 113"/>
                <a:gd name="T74" fmla="*/ 0 w 136"/>
                <a:gd name="T75" fmla="*/ 0 h 113"/>
                <a:gd name="T76" fmla="*/ 0 w 136"/>
                <a:gd name="T77" fmla="*/ 0 h 113"/>
                <a:gd name="T78" fmla="*/ 0 w 136"/>
                <a:gd name="T79" fmla="*/ 0 h 113"/>
                <a:gd name="T80" fmla="*/ 0 w 136"/>
                <a:gd name="T81" fmla="*/ 0 h 113"/>
                <a:gd name="T82" fmla="*/ 0 w 136"/>
                <a:gd name="T83" fmla="*/ 0 h 113"/>
                <a:gd name="T84" fmla="*/ 0 w 136"/>
                <a:gd name="T85" fmla="*/ 0 h 113"/>
                <a:gd name="T86" fmla="*/ 0 w 136"/>
                <a:gd name="T87" fmla="*/ 0 h 113"/>
                <a:gd name="T88" fmla="*/ 0 w 136"/>
                <a:gd name="T89" fmla="*/ 0 h 113"/>
                <a:gd name="T90" fmla="*/ 0 w 136"/>
                <a:gd name="T91" fmla="*/ 0 h 113"/>
                <a:gd name="T92" fmla="*/ 0 w 136"/>
                <a:gd name="T93" fmla="*/ 0 h 113"/>
                <a:gd name="T94" fmla="*/ 0 w 136"/>
                <a:gd name="T95" fmla="*/ 0 h 113"/>
                <a:gd name="T96" fmla="*/ 0 w 136"/>
                <a:gd name="T97" fmla="*/ 0 h 113"/>
                <a:gd name="T98" fmla="*/ 0 w 136"/>
                <a:gd name="T99" fmla="*/ 0 h 113"/>
                <a:gd name="T100" fmla="*/ 0 w 136"/>
                <a:gd name="T101" fmla="*/ 0 h 113"/>
                <a:gd name="T102" fmla="*/ 0 w 136"/>
                <a:gd name="T103" fmla="*/ 0 h 113"/>
                <a:gd name="T104" fmla="*/ 0 w 136"/>
                <a:gd name="T105" fmla="*/ 0 h 113"/>
                <a:gd name="T106" fmla="*/ 0 w 136"/>
                <a:gd name="T107" fmla="*/ 0 h 113"/>
                <a:gd name="T108" fmla="*/ 0 w 136"/>
                <a:gd name="T109" fmla="*/ 0 h 113"/>
                <a:gd name="T110" fmla="*/ 0 w 136"/>
                <a:gd name="T111" fmla="*/ 0 h 1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
                <a:gd name="T169" fmla="*/ 0 h 113"/>
                <a:gd name="T170" fmla="*/ 136 w 136"/>
                <a:gd name="T171" fmla="*/ 113 h 1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 h="113">
                  <a:moveTo>
                    <a:pt x="50" y="60"/>
                  </a:moveTo>
                  <a:lnTo>
                    <a:pt x="32" y="51"/>
                  </a:lnTo>
                  <a:lnTo>
                    <a:pt x="22" y="36"/>
                  </a:lnTo>
                  <a:lnTo>
                    <a:pt x="16" y="31"/>
                  </a:lnTo>
                  <a:lnTo>
                    <a:pt x="12" y="21"/>
                  </a:lnTo>
                  <a:lnTo>
                    <a:pt x="4" y="14"/>
                  </a:lnTo>
                  <a:lnTo>
                    <a:pt x="4" y="7"/>
                  </a:lnTo>
                  <a:lnTo>
                    <a:pt x="0" y="1"/>
                  </a:lnTo>
                  <a:lnTo>
                    <a:pt x="4" y="0"/>
                  </a:lnTo>
                  <a:lnTo>
                    <a:pt x="11" y="4"/>
                  </a:lnTo>
                  <a:lnTo>
                    <a:pt x="15" y="3"/>
                  </a:lnTo>
                  <a:lnTo>
                    <a:pt x="27" y="11"/>
                  </a:lnTo>
                  <a:lnTo>
                    <a:pt x="33" y="13"/>
                  </a:lnTo>
                  <a:lnTo>
                    <a:pt x="35" y="18"/>
                  </a:lnTo>
                  <a:lnTo>
                    <a:pt x="38" y="21"/>
                  </a:lnTo>
                  <a:lnTo>
                    <a:pt x="49" y="24"/>
                  </a:lnTo>
                  <a:lnTo>
                    <a:pt x="57" y="36"/>
                  </a:lnTo>
                  <a:lnTo>
                    <a:pt x="61" y="39"/>
                  </a:lnTo>
                  <a:lnTo>
                    <a:pt x="63" y="48"/>
                  </a:lnTo>
                  <a:lnTo>
                    <a:pt x="66" y="49"/>
                  </a:lnTo>
                  <a:lnTo>
                    <a:pt x="69" y="54"/>
                  </a:lnTo>
                  <a:lnTo>
                    <a:pt x="75" y="57"/>
                  </a:lnTo>
                  <a:lnTo>
                    <a:pt x="80" y="62"/>
                  </a:lnTo>
                  <a:lnTo>
                    <a:pt x="83" y="63"/>
                  </a:lnTo>
                  <a:lnTo>
                    <a:pt x="85" y="69"/>
                  </a:lnTo>
                  <a:lnTo>
                    <a:pt x="93" y="70"/>
                  </a:lnTo>
                  <a:lnTo>
                    <a:pt x="103" y="73"/>
                  </a:lnTo>
                  <a:lnTo>
                    <a:pt x="119" y="88"/>
                  </a:lnTo>
                  <a:lnTo>
                    <a:pt x="123" y="93"/>
                  </a:lnTo>
                  <a:lnTo>
                    <a:pt x="128" y="92"/>
                  </a:lnTo>
                  <a:lnTo>
                    <a:pt x="134" y="97"/>
                  </a:lnTo>
                  <a:lnTo>
                    <a:pt x="136" y="105"/>
                  </a:lnTo>
                  <a:lnTo>
                    <a:pt x="134" y="107"/>
                  </a:lnTo>
                  <a:lnTo>
                    <a:pt x="131" y="107"/>
                  </a:lnTo>
                  <a:lnTo>
                    <a:pt x="130" y="113"/>
                  </a:lnTo>
                  <a:lnTo>
                    <a:pt x="128" y="112"/>
                  </a:lnTo>
                  <a:lnTo>
                    <a:pt x="126" y="108"/>
                  </a:lnTo>
                  <a:lnTo>
                    <a:pt x="119" y="105"/>
                  </a:lnTo>
                  <a:lnTo>
                    <a:pt x="117" y="101"/>
                  </a:lnTo>
                  <a:lnTo>
                    <a:pt x="110" y="101"/>
                  </a:lnTo>
                  <a:lnTo>
                    <a:pt x="106" y="98"/>
                  </a:lnTo>
                  <a:lnTo>
                    <a:pt x="99" y="98"/>
                  </a:lnTo>
                  <a:lnTo>
                    <a:pt x="97" y="95"/>
                  </a:lnTo>
                  <a:lnTo>
                    <a:pt x="96" y="89"/>
                  </a:lnTo>
                  <a:lnTo>
                    <a:pt x="92" y="89"/>
                  </a:lnTo>
                  <a:lnTo>
                    <a:pt x="89" y="87"/>
                  </a:lnTo>
                  <a:lnTo>
                    <a:pt x="84" y="87"/>
                  </a:lnTo>
                  <a:lnTo>
                    <a:pt x="82" y="82"/>
                  </a:lnTo>
                  <a:lnTo>
                    <a:pt x="79" y="82"/>
                  </a:lnTo>
                  <a:lnTo>
                    <a:pt x="77" y="80"/>
                  </a:lnTo>
                  <a:lnTo>
                    <a:pt x="72" y="79"/>
                  </a:lnTo>
                  <a:lnTo>
                    <a:pt x="65" y="74"/>
                  </a:lnTo>
                  <a:lnTo>
                    <a:pt x="60" y="73"/>
                  </a:lnTo>
                  <a:lnTo>
                    <a:pt x="56" y="71"/>
                  </a:lnTo>
                  <a:lnTo>
                    <a:pt x="55" y="64"/>
                  </a:lnTo>
                  <a:lnTo>
                    <a:pt x="50" y="6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9" name="Freeform 1352"/>
            <p:cNvSpPr>
              <a:spLocks/>
            </p:cNvSpPr>
            <p:nvPr/>
          </p:nvSpPr>
          <p:spPr bwMode="auto">
            <a:xfrm>
              <a:off x="8371275" y="4699257"/>
              <a:ext cx="7564" cy="8368"/>
            </a:xfrm>
            <a:custGeom>
              <a:avLst/>
              <a:gdLst>
                <a:gd name="T0" fmla="*/ 0 w 15"/>
                <a:gd name="T1" fmla="*/ 0 h 20"/>
                <a:gd name="T2" fmla="*/ 0 w 15"/>
                <a:gd name="T3" fmla="*/ 0 h 20"/>
                <a:gd name="T4" fmla="*/ 0 w 15"/>
                <a:gd name="T5" fmla="*/ 0 h 20"/>
                <a:gd name="T6" fmla="*/ 0 w 15"/>
                <a:gd name="T7" fmla="*/ 0 h 20"/>
                <a:gd name="T8" fmla="*/ 0 w 15"/>
                <a:gd name="T9" fmla="*/ 0 h 20"/>
                <a:gd name="T10" fmla="*/ 0 w 15"/>
                <a:gd name="T11" fmla="*/ 0 h 20"/>
                <a:gd name="T12" fmla="*/ 0 w 15"/>
                <a:gd name="T13" fmla="*/ 0 h 20"/>
                <a:gd name="T14" fmla="*/ 0 w 15"/>
                <a:gd name="T15" fmla="*/ 0 h 20"/>
                <a:gd name="T16" fmla="*/ 0 w 15"/>
                <a:gd name="T17" fmla="*/ 0 h 20"/>
                <a:gd name="T18" fmla="*/ 0 w 15"/>
                <a:gd name="T19" fmla="*/ 0 h 20"/>
                <a:gd name="T20" fmla="*/ 0 w 15"/>
                <a:gd name="T21" fmla="*/ 0 h 20"/>
                <a:gd name="T22" fmla="*/ 0 w 15"/>
                <a:gd name="T23" fmla="*/ 0 h 20"/>
                <a:gd name="T24" fmla="*/ 0 w 15"/>
                <a:gd name="T25" fmla="*/ 0 h 20"/>
                <a:gd name="T26" fmla="*/ 0 w 15"/>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20"/>
                <a:gd name="T44" fmla="*/ 15 w 15"/>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20">
                  <a:moveTo>
                    <a:pt x="1" y="0"/>
                  </a:moveTo>
                  <a:lnTo>
                    <a:pt x="2" y="1"/>
                  </a:lnTo>
                  <a:lnTo>
                    <a:pt x="6" y="0"/>
                  </a:lnTo>
                  <a:lnTo>
                    <a:pt x="9" y="1"/>
                  </a:lnTo>
                  <a:lnTo>
                    <a:pt x="9" y="7"/>
                  </a:lnTo>
                  <a:lnTo>
                    <a:pt x="11" y="10"/>
                  </a:lnTo>
                  <a:lnTo>
                    <a:pt x="15" y="11"/>
                  </a:lnTo>
                  <a:lnTo>
                    <a:pt x="15" y="16"/>
                  </a:lnTo>
                  <a:lnTo>
                    <a:pt x="15" y="19"/>
                  </a:lnTo>
                  <a:lnTo>
                    <a:pt x="11" y="20"/>
                  </a:lnTo>
                  <a:lnTo>
                    <a:pt x="1" y="13"/>
                  </a:lnTo>
                  <a:lnTo>
                    <a:pt x="0" y="9"/>
                  </a:lnTo>
                  <a:lnTo>
                    <a:pt x="1" y="7"/>
                  </a:lnTo>
                  <a:lnTo>
                    <a:pt x="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0" name="Freeform 1353"/>
            <p:cNvSpPr>
              <a:spLocks/>
            </p:cNvSpPr>
            <p:nvPr/>
          </p:nvSpPr>
          <p:spPr bwMode="auto">
            <a:xfrm>
              <a:off x="8371275" y="4699257"/>
              <a:ext cx="7564" cy="8368"/>
            </a:xfrm>
            <a:custGeom>
              <a:avLst/>
              <a:gdLst>
                <a:gd name="T0" fmla="*/ 0 w 15"/>
                <a:gd name="T1" fmla="*/ 0 h 20"/>
                <a:gd name="T2" fmla="*/ 0 w 15"/>
                <a:gd name="T3" fmla="*/ 0 h 20"/>
                <a:gd name="T4" fmla="*/ 0 w 15"/>
                <a:gd name="T5" fmla="*/ 0 h 20"/>
                <a:gd name="T6" fmla="*/ 0 w 15"/>
                <a:gd name="T7" fmla="*/ 0 h 20"/>
                <a:gd name="T8" fmla="*/ 0 w 15"/>
                <a:gd name="T9" fmla="*/ 0 h 20"/>
                <a:gd name="T10" fmla="*/ 0 w 15"/>
                <a:gd name="T11" fmla="*/ 0 h 20"/>
                <a:gd name="T12" fmla="*/ 0 w 15"/>
                <a:gd name="T13" fmla="*/ 0 h 20"/>
                <a:gd name="T14" fmla="*/ 0 w 15"/>
                <a:gd name="T15" fmla="*/ 0 h 20"/>
                <a:gd name="T16" fmla="*/ 0 w 15"/>
                <a:gd name="T17" fmla="*/ 0 h 20"/>
                <a:gd name="T18" fmla="*/ 0 w 15"/>
                <a:gd name="T19" fmla="*/ 0 h 20"/>
                <a:gd name="T20" fmla="*/ 0 w 15"/>
                <a:gd name="T21" fmla="*/ 0 h 20"/>
                <a:gd name="T22" fmla="*/ 0 w 15"/>
                <a:gd name="T23" fmla="*/ 0 h 20"/>
                <a:gd name="T24" fmla="*/ 0 w 15"/>
                <a:gd name="T25" fmla="*/ 0 h 20"/>
                <a:gd name="T26" fmla="*/ 0 w 15"/>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20"/>
                <a:gd name="T44" fmla="*/ 15 w 15"/>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20">
                  <a:moveTo>
                    <a:pt x="1" y="0"/>
                  </a:moveTo>
                  <a:lnTo>
                    <a:pt x="2" y="1"/>
                  </a:lnTo>
                  <a:lnTo>
                    <a:pt x="6" y="0"/>
                  </a:lnTo>
                  <a:lnTo>
                    <a:pt x="9" y="1"/>
                  </a:lnTo>
                  <a:lnTo>
                    <a:pt x="9" y="7"/>
                  </a:lnTo>
                  <a:lnTo>
                    <a:pt x="11" y="10"/>
                  </a:lnTo>
                  <a:lnTo>
                    <a:pt x="15" y="11"/>
                  </a:lnTo>
                  <a:lnTo>
                    <a:pt x="15" y="16"/>
                  </a:lnTo>
                  <a:lnTo>
                    <a:pt x="15" y="19"/>
                  </a:lnTo>
                  <a:lnTo>
                    <a:pt x="11" y="20"/>
                  </a:lnTo>
                  <a:lnTo>
                    <a:pt x="1" y="13"/>
                  </a:lnTo>
                  <a:lnTo>
                    <a:pt x="0" y="9"/>
                  </a:lnTo>
                  <a:lnTo>
                    <a:pt x="1" y="7"/>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1" name="Freeform 1354"/>
            <p:cNvSpPr>
              <a:spLocks/>
            </p:cNvSpPr>
            <p:nvPr/>
          </p:nvSpPr>
          <p:spPr bwMode="auto">
            <a:xfrm>
              <a:off x="8386401" y="4713203"/>
              <a:ext cx="6051" cy="6973"/>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0 w 13"/>
                <a:gd name="T15" fmla="*/ 0 h 13"/>
                <a:gd name="T16" fmla="*/ 0 w 13"/>
                <a:gd name="T17" fmla="*/ 0 h 13"/>
                <a:gd name="T18" fmla="*/ 0 w 13"/>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1" y="3"/>
                  </a:moveTo>
                  <a:lnTo>
                    <a:pt x="0" y="1"/>
                  </a:lnTo>
                  <a:lnTo>
                    <a:pt x="6" y="0"/>
                  </a:lnTo>
                  <a:lnTo>
                    <a:pt x="9" y="3"/>
                  </a:lnTo>
                  <a:lnTo>
                    <a:pt x="12" y="3"/>
                  </a:lnTo>
                  <a:lnTo>
                    <a:pt x="13" y="9"/>
                  </a:lnTo>
                  <a:lnTo>
                    <a:pt x="12" y="13"/>
                  </a:lnTo>
                  <a:lnTo>
                    <a:pt x="6" y="13"/>
                  </a:lnTo>
                  <a:lnTo>
                    <a:pt x="3" y="8"/>
                  </a:lnTo>
                  <a:lnTo>
                    <a:pt x="1"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2" name="Freeform 1355"/>
            <p:cNvSpPr>
              <a:spLocks/>
            </p:cNvSpPr>
            <p:nvPr/>
          </p:nvSpPr>
          <p:spPr bwMode="auto">
            <a:xfrm>
              <a:off x="8386401" y="4713203"/>
              <a:ext cx="6051" cy="6973"/>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0 w 13"/>
                <a:gd name="T15" fmla="*/ 0 h 13"/>
                <a:gd name="T16" fmla="*/ 0 w 13"/>
                <a:gd name="T17" fmla="*/ 0 h 13"/>
                <a:gd name="T18" fmla="*/ 0 w 13"/>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1" y="3"/>
                  </a:moveTo>
                  <a:lnTo>
                    <a:pt x="0" y="1"/>
                  </a:lnTo>
                  <a:lnTo>
                    <a:pt x="6" y="0"/>
                  </a:lnTo>
                  <a:lnTo>
                    <a:pt x="9" y="3"/>
                  </a:lnTo>
                  <a:lnTo>
                    <a:pt x="12" y="3"/>
                  </a:lnTo>
                  <a:lnTo>
                    <a:pt x="13" y="9"/>
                  </a:lnTo>
                  <a:lnTo>
                    <a:pt x="12" y="13"/>
                  </a:lnTo>
                  <a:lnTo>
                    <a:pt x="6" y="13"/>
                  </a:lnTo>
                  <a:lnTo>
                    <a:pt x="3" y="8"/>
                  </a:lnTo>
                  <a:lnTo>
                    <a:pt x="1"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3" name="Freeform 1356"/>
            <p:cNvSpPr>
              <a:spLocks/>
            </p:cNvSpPr>
            <p:nvPr/>
          </p:nvSpPr>
          <p:spPr bwMode="auto">
            <a:xfrm>
              <a:off x="2524964" y="3861103"/>
              <a:ext cx="142187" cy="66941"/>
            </a:xfrm>
            <a:custGeom>
              <a:avLst/>
              <a:gdLst>
                <a:gd name="T0" fmla="*/ 0 w 290"/>
                <a:gd name="T1" fmla="*/ 0 h 142"/>
                <a:gd name="T2" fmla="*/ 0 w 290"/>
                <a:gd name="T3" fmla="*/ 0 h 142"/>
                <a:gd name="T4" fmla="*/ 0 w 290"/>
                <a:gd name="T5" fmla="*/ 0 h 142"/>
                <a:gd name="T6" fmla="*/ 0 w 290"/>
                <a:gd name="T7" fmla="*/ 0 h 142"/>
                <a:gd name="T8" fmla="*/ 0 w 290"/>
                <a:gd name="T9" fmla="*/ 0 h 142"/>
                <a:gd name="T10" fmla="*/ 0 w 290"/>
                <a:gd name="T11" fmla="*/ 0 h 142"/>
                <a:gd name="T12" fmla="*/ 0 w 290"/>
                <a:gd name="T13" fmla="*/ 0 h 142"/>
                <a:gd name="T14" fmla="*/ 0 w 290"/>
                <a:gd name="T15" fmla="*/ 0 h 142"/>
                <a:gd name="T16" fmla="*/ 0 w 290"/>
                <a:gd name="T17" fmla="*/ 0 h 142"/>
                <a:gd name="T18" fmla="*/ 0 w 290"/>
                <a:gd name="T19" fmla="*/ 0 h 142"/>
                <a:gd name="T20" fmla="*/ 0 w 290"/>
                <a:gd name="T21" fmla="*/ 0 h 142"/>
                <a:gd name="T22" fmla="*/ 0 w 290"/>
                <a:gd name="T23" fmla="*/ 0 h 142"/>
                <a:gd name="T24" fmla="*/ 0 w 290"/>
                <a:gd name="T25" fmla="*/ 0 h 142"/>
                <a:gd name="T26" fmla="*/ 0 w 290"/>
                <a:gd name="T27" fmla="*/ 0 h 142"/>
                <a:gd name="T28" fmla="*/ 0 w 290"/>
                <a:gd name="T29" fmla="*/ 0 h 142"/>
                <a:gd name="T30" fmla="*/ 0 w 290"/>
                <a:gd name="T31" fmla="*/ 0 h 142"/>
                <a:gd name="T32" fmla="*/ 0 w 290"/>
                <a:gd name="T33" fmla="*/ 0 h 142"/>
                <a:gd name="T34" fmla="*/ 0 w 290"/>
                <a:gd name="T35" fmla="*/ 0 h 142"/>
                <a:gd name="T36" fmla="*/ 0 w 290"/>
                <a:gd name="T37" fmla="*/ 0 h 142"/>
                <a:gd name="T38" fmla="*/ 0 w 290"/>
                <a:gd name="T39" fmla="*/ 0 h 142"/>
                <a:gd name="T40" fmla="*/ 0 w 290"/>
                <a:gd name="T41" fmla="*/ 0 h 142"/>
                <a:gd name="T42" fmla="*/ 0 w 290"/>
                <a:gd name="T43" fmla="*/ 0 h 142"/>
                <a:gd name="T44" fmla="*/ 0 w 290"/>
                <a:gd name="T45" fmla="*/ 0 h 142"/>
                <a:gd name="T46" fmla="*/ 0 w 290"/>
                <a:gd name="T47" fmla="*/ 0 h 142"/>
                <a:gd name="T48" fmla="*/ 0 w 290"/>
                <a:gd name="T49" fmla="*/ 0 h 142"/>
                <a:gd name="T50" fmla="*/ 0 w 290"/>
                <a:gd name="T51" fmla="*/ 0 h 142"/>
                <a:gd name="T52" fmla="*/ 0 w 290"/>
                <a:gd name="T53" fmla="*/ 0 h 142"/>
                <a:gd name="T54" fmla="*/ 0 w 290"/>
                <a:gd name="T55" fmla="*/ 0 h 142"/>
                <a:gd name="T56" fmla="*/ 0 w 290"/>
                <a:gd name="T57" fmla="*/ 0 h 142"/>
                <a:gd name="T58" fmla="*/ 0 w 290"/>
                <a:gd name="T59" fmla="*/ 0 h 142"/>
                <a:gd name="T60" fmla="*/ 0 w 290"/>
                <a:gd name="T61" fmla="*/ 0 h 142"/>
                <a:gd name="T62" fmla="*/ 0 w 290"/>
                <a:gd name="T63" fmla="*/ 0 h 142"/>
                <a:gd name="T64" fmla="*/ 0 w 290"/>
                <a:gd name="T65" fmla="*/ 0 h 142"/>
                <a:gd name="T66" fmla="*/ 0 w 290"/>
                <a:gd name="T67" fmla="*/ 0 h 142"/>
                <a:gd name="T68" fmla="*/ 0 w 290"/>
                <a:gd name="T69" fmla="*/ 0 h 142"/>
                <a:gd name="T70" fmla="*/ 0 w 290"/>
                <a:gd name="T71" fmla="*/ 0 h 142"/>
                <a:gd name="T72" fmla="*/ 0 w 290"/>
                <a:gd name="T73" fmla="*/ 0 h 142"/>
                <a:gd name="T74" fmla="*/ 0 w 290"/>
                <a:gd name="T75" fmla="*/ 0 h 142"/>
                <a:gd name="T76" fmla="*/ 0 w 290"/>
                <a:gd name="T77" fmla="*/ 0 h 142"/>
                <a:gd name="T78" fmla="*/ 0 w 290"/>
                <a:gd name="T79" fmla="*/ 0 h 142"/>
                <a:gd name="T80" fmla="*/ 0 w 290"/>
                <a:gd name="T81" fmla="*/ 0 h 142"/>
                <a:gd name="T82" fmla="*/ 0 w 290"/>
                <a:gd name="T83" fmla="*/ 0 h 142"/>
                <a:gd name="T84" fmla="*/ 0 w 290"/>
                <a:gd name="T85" fmla="*/ 0 h 142"/>
                <a:gd name="T86" fmla="*/ 0 w 290"/>
                <a:gd name="T87" fmla="*/ 0 h 142"/>
                <a:gd name="T88" fmla="*/ 0 w 290"/>
                <a:gd name="T89" fmla="*/ 0 h 1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0"/>
                <a:gd name="T136" fmla="*/ 0 h 142"/>
                <a:gd name="T137" fmla="*/ 290 w 290"/>
                <a:gd name="T138" fmla="*/ 142 h 1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0" h="142">
                  <a:moveTo>
                    <a:pt x="290" y="47"/>
                  </a:moveTo>
                  <a:lnTo>
                    <a:pt x="279" y="46"/>
                  </a:lnTo>
                  <a:lnTo>
                    <a:pt x="268" y="51"/>
                  </a:lnTo>
                  <a:lnTo>
                    <a:pt x="264" y="55"/>
                  </a:lnTo>
                  <a:lnTo>
                    <a:pt x="257" y="59"/>
                  </a:lnTo>
                  <a:lnTo>
                    <a:pt x="249" y="59"/>
                  </a:lnTo>
                  <a:lnTo>
                    <a:pt x="242" y="64"/>
                  </a:lnTo>
                  <a:lnTo>
                    <a:pt x="228" y="64"/>
                  </a:lnTo>
                  <a:lnTo>
                    <a:pt x="225" y="61"/>
                  </a:lnTo>
                  <a:lnTo>
                    <a:pt x="223" y="57"/>
                  </a:lnTo>
                  <a:lnTo>
                    <a:pt x="217" y="56"/>
                  </a:lnTo>
                  <a:lnTo>
                    <a:pt x="216" y="59"/>
                  </a:lnTo>
                  <a:lnTo>
                    <a:pt x="214" y="60"/>
                  </a:lnTo>
                  <a:lnTo>
                    <a:pt x="210" y="63"/>
                  </a:lnTo>
                  <a:lnTo>
                    <a:pt x="208" y="67"/>
                  </a:lnTo>
                  <a:lnTo>
                    <a:pt x="205" y="78"/>
                  </a:lnTo>
                  <a:lnTo>
                    <a:pt x="203" y="81"/>
                  </a:lnTo>
                  <a:lnTo>
                    <a:pt x="194" y="83"/>
                  </a:lnTo>
                  <a:lnTo>
                    <a:pt x="190" y="87"/>
                  </a:lnTo>
                  <a:lnTo>
                    <a:pt x="189" y="89"/>
                  </a:lnTo>
                  <a:lnTo>
                    <a:pt x="186" y="90"/>
                  </a:lnTo>
                  <a:lnTo>
                    <a:pt x="182" y="95"/>
                  </a:lnTo>
                  <a:lnTo>
                    <a:pt x="176" y="96"/>
                  </a:lnTo>
                  <a:lnTo>
                    <a:pt x="176" y="99"/>
                  </a:lnTo>
                  <a:lnTo>
                    <a:pt x="173" y="100"/>
                  </a:lnTo>
                  <a:lnTo>
                    <a:pt x="168" y="100"/>
                  </a:lnTo>
                  <a:lnTo>
                    <a:pt x="161" y="94"/>
                  </a:lnTo>
                  <a:lnTo>
                    <a:pt x="155" y="92"/>
                  </a:lnTo>
                  <a:lnTo>
                    <a:pt x="146" y="108"/>
                  </a:lnTo>
                  <a:lnTo>
                    <a:pt x="128" y="108"/>
                  </a:lnTo>
                  <a:lnTo>
                    <a:pt x="125" y="114"/>
                  </a:lnTo>
                  <a:lnTo>
                    <a:pt x="126" y="127"/>
                  </a:lnTo>
                  <a:lnTo>
                    <a:pt x="123" y="127"/>
                  </a:lnTo>
                  <a:lnTo>
                    <a:pt x="119" y="133"/>
                  </a:lnTo>
                  <a:lnTo>
                    <a:pt x="116" y="138"/>
                  </a:lnTo>
                  <a:lnTo>
                    <a:pt x="112" y="141"/>
                  </a:lnTo>
                  <a:lnTo>
                    <a:pt x="99" y="142"/>
                  </a:lnTo>
                  <a:lnTo>
                    <a:pt x="99" y="140"/>
                  </a:lnTo>
                  <a:lnTo>
                    <a:pt x="92" y="134"/>
                  </a:lnTo>
                  <a:lnTo>
                    <a:pt x="92" y="129"/>
                  </a:lnTo>
                  <a:lnTo>
                    <a:pt x="90" y="126"/>
                  </a:lnTo>
                  <a:lnTo>
                    <a:pt x="84" y="123"/>
                  </a:lnTo>
                  <a:lnTo>
                    <a:pt x="80" y="124"/>
                  </a:lnTo>
                  <a:lnTo>
                    <a:pt x="76" y="122"/>
                  </a:lnTo>
                  <a:lnTo>
                    <a:pt x="77" y="106"/>
                  </a:lnTo>
                  <a:lnTo>
                    <a:pt x="76" y="104"/>
                  </a:lnTo>
                  <a:lnTo>
                    <a:pt x="72" y="101"/>
                  </a:lnTo>
                  <a:lnTo>
                    <a:pt x="65" y="99"/>
                  </a:lnTo>
                  <a:lnTo>
                    <a:pt x="63" y="96"/>
                  </a:lnTo>
                  <a:lnTo>
                    <a:pt x="57" y="98"/>
                  </a:lnTo>
                  <a:lnTo>
                    <a:pt x="53" y="102"/>
                  </a:lnTo>
                  <a:lnTo>
                    <a:pt x="48" y="102"/>
                  </a:lnTo>
                  <a:lnTo>
                    <a:pt x="45" y="100"/>
                  </a:lnTo>
                  <a:lnTo>
                    <a:pt x="41" y="98"/>
                  </a:lnTo>
                  <a:lnTo>
                    <a:pt x="41" y="95"/>
                  </a:lnTo>
                  <a:lnTo>
                    <a:pt x="36" y="95"/>
                  </a:lnTo>
                  <a:lnTo>
                    <a:pt x="34" y="93"/>
                  </a:lnTo>
                  <a:lnTo>
                    <a:pt x="32" y="90"/>
                  </a:lnTo>
                  <a:lnTo>
                    <a:pt x="29" y="90"/>
                  </a:lnTo>
                  <a:lnTo>
                    <a:pt x="22" y="86"/>
                  </a:lnTo>
                  <a:lnTo>
                    <a:pt x="16" y="76"/>
                  </a:lnTo>
                  <a:lnTo>
                    <a:pt x="5" y="76"/>
                  </a:lnTo>
                  <a:lnTo>
                    <a:pt x="0" y="73"/>
                  </a:lnTo>
                  <a:lnTo>
                    <a:pt x="2" y="72"/>
                  </a:lnTo>
                  <a:lnTo>
                    <a:pt x="3" y="68"/>
                  </a:lnTo>
                  <a:lnTo>
                    <a:pt x="11" y="64"/>
                  </a:lnTo>
                  <a:lnTo>
                    <a:pt x="11" y="60"/>
                  </a:lnTo>
                  <a:lnTo>
                    <a:pt x="10" y="56"/>
                  </a:lnTo>
                  <a:lnTo>
                    <a:pt x="9" y="55"/>
                  </a:lnTo>
                  <a:lnTo>
                    <a:pt x="9" y="51"/>
                  </a:lnTo>
                  <a:lnTo>
                    <a:pt x="10" y="48"/>
                  </a:lnTo>
                  <a:lnTo>
                    <a:pt x="17" y="42"/>
                  </a:lnTo>
                  <a:lnTo>
                    <a:pt x="18" y="41"/>
                  </a:lnTo>
                  <a:lnTo>
                    <a:pt x="21" y="40"/>
                  </a:lnTo>
                  <a:lnTo>
                    <a:pt x="48" y="20"/>
                  </a:lnTo>
                  <a:lnTo>
                    <a:pt x="52" y="12"/>
                  </a:lnTo>
                  <a:lnTo>
                    <a:pt x="64" y="12"/>
                  </a:lnTo>
                  <a:lnTo>
                    <a:pt x="72" y="7"/>
                  </a:lnTo>
                  <a:lnTo>
                    <a:pt x="157" y="3"/>
                  </a:lnTo>
                  <a:lnTo>
                    <a:pt x="161" y="1"/>
                  </a:lnTo>
                  <a:lnTo>
                    <a:pt x="171" y="0"/>
                  </a:lnTo>
                  <a:lnTo>
                    <a:pt x="177" y="1"/>
                  </a:lnTo>
                  <a:lnTo>
                    <a:pt x="179" y="3"/>
                  </a:lnTo>
                  <a:lnTo>
                    <a:pt x="191" y="3"/>
                  </a:lnTo>
                  <a:lnTo>
                    <a:pt x="198" y="1"/>
                  </a:lnTo>
                  <a:lnTo>
                    <a:pt x="210" y="1"/>
                  </a:lnTo>
                  <a:lnTo>
                    <a:pt x="220" y="6"/>
                  </a:lnTo>
                  <a:lnTo>
                    <a:pt x="242" y="8"/>
                  </a:lnTo>
                  <a:lnTo>
                    <a:pt x="285" y="36"/>
                  </a:lnTo>
                  <a:lnTo>
                    <a:pt x="290" y="43"/>
                  </a:lnTo>
                  <a:lnTo>
                    <a:pt x="290" y="4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4" name="Freeform 1357"/>
            <p:cNvSpPr>
              <a:spLocks/>
            </p:cNvSpPr>
            <p:nvPr/>
          </p:nvSpPr>
          <p:spPr bwMode="auto">
            <a:xfrm>
              <a:off x="2524964" y="3861103"/>
              <a:ext cx="142187" cy="66941"/>
            </a:xfrm>
            <a:custGeom>
              <a:avLst/>
              <a:gdLst>
                <a:gd name="T0" fmla="*/ 0 w 290"/>
                <a:gd name="T1" fmla="*/ 0 h 142"/>
                <a:gd name="T2" fmla="*/ 0 w 290"/>
                <a:gd name="T3" fmla="*/ 0 h 142"/>
                <a:gd name="T4" fmla="*/ 0 w 290"/>
                <a:gd name="T5" fmla="*/ 0 h 142"/>
                <a:gd name="T6" fmla="*/ 0 w 290"/>
                <a:gd name="T7" fmla="*/ 0 h 142"/>
                <a:gd name="T8" fmla="*/ 0 w 290"/>
                <a:gd name="T9" fmla="*/ 0 h 142"/>
                <a:gd name="T10" fmla="*/ 0 w 290"/>
                <a:gd name="T11" fmla="*/ 0 h 142"/>
                <a:gd name="T12" fmla="*/ 0 w 290"/>
                <a:gd name="T13" fmla="*/ 0 h 142"/>
                <a:gd name="T14" fmla="*/ 0 w 290"/>
                <a:gd name="T15" fmla="*/ 0 h 142"/>
                <a:gd name="T16" fmla="*/ 0 w 290"/>
                <a:gd name="T17" fmla="*/ 0 h 142"/>
                <a:gd name="T18" fmla="*/ 0 w 290"/>
                <a:gd name="T19" fmla="*/ 0 h 142"/>
                <a:gd name="T20" fmla="*/ 0 w 290"/>
                <a:gd name="T21" fmla="*/ 0 h 142"/>
                <a:gd name="T22" fmla="*/ 0 w 290"/>
                <a:gd name="T23" fmla="*/ 0 h 142"/>
                <a:gd name="T24" fmla="*/ 0 w 290"/>
                <a:gd name="T25" fmla="*/ 0 h 142"/>
                <a:gd name="T26" fmla="*/ 0 w 290"/>
                <a:gd name="T27" fmla="*/ 0 h 142"/>
                <a:gd name="T28" fmla="*/ 0 w 290"/>
                <a:gd name="T29" fmla="*/ 0 h 142"/>
                <a:gd name="T30" fmla="*/ 0 w 290"/>
                <a:gd name="T31" fmla="*/ 0 h 142"/>
                <a:gd name="T32" fmla="*/ 0 w 290"/>
                <a:gd name="T33" fmla="*/ 0 h 142"/>
                <a:gd name="T34" fmla="*/ 0 w 290"/>
                <a:gd name="T35" fmla="*/ 0 h 142"/>
                <a:gd name="T36" fmla="*/ 0 w 290"/>
                <a:gd name="T37" fmla="*/ 0 h 142"/>
                <a:gd name="T38" fmla="*/ 0 w 290"/>
                <a:gd name="T39" fmla="*/ 0 h 142"/>
                <a:gd name="T40" fmla="*/ 0 w 290"/>
                <a:gd name="T41" fmla="*/ 0 h 142"/>
                <a:gd name="T42" fmla="*/ 0 w 290"/>
                <a:gd name="T43" fmla="*/ 0 h 142"/>
                <a:gd name="T44" fmla="*/ 0 w 290"/>
                <a:gd name="T45" fmla="*/ 0 h 142"/>
                <a:gd name="T46" fmla="*/ 0 w 290"/>
                <a:gd name="T47" fmla="*/ 0 h 142"/>
                <a:gd name="T48" fmla="*/ 0 w 290"/>
                <a:gd name="T49" fmla="*/ 0 h 142"/>
                <a:gd name="T50" fmla="*/ 0 w 290"/>
                <a:gd name="T51" fmla="*/ 0 h 142"/>
                <a:gd name="T52" fmla="*/ 0 w 290"/>
                <a:gd name="T53" fmla="*/ 0 h 142"/>
                <a:gd name="T54" fmla="*/ 0 w 290"/>
                <a:gd name="T55" fmla="*/ 0 h 142"/>
                <a:gd name="T56" fmla="*/ 0 w 290"/>
                <a:gd name="T57" fmla="*/ 0 h 142"/>
                <a:gd name="T58" fmla="*/ 0 w 290"/>
                <a:gd name="T59" fmla="*/ 0 h 142"/>
                <a:gd name="T60" fmla="*/ 0 w 290"/>
                <a:gd name="T61" fmla="*/ 0 h 142"/>
                <a:gd name="T62" fmla="*/ 0 w 290"/>
                <a:gd name="T63" fmla="*/ 0 h 142"/>
                <a:gd name="T64" fmla="*/ 0 w 290"/>
                <a:gd name="T65" fmla="*/ 0 h 142"/>
                <a:gd name="T66" fmla="*/ 0 w 290"/>
                <a:gd name="T67" fmla="*/ 0 h 142"/>
                <a:gd name="T68" fmla="*/ 0 w 290"/>
                <a:gd name="T69" fmla="*/ 0 h 142"/>
                <a:gd name="T70" fmla="*/ 0 w 290"/>
                <a:gd name="T71" fmla="*/ 0 h 142"/>
                <a:gd name="T72" fmla="*/ 0 w 290"/>
                <a:gd name="T73" fmla="*/ 0 h 142"/>
                <a:gd name="T74" fmla="*/ 0 w 290"/>
                <a:gd name="T75" fmla="*/ 0 h 142"/>
                <a:gd name="T76" fmla="*/ 0 w 290"/>
                <a:gd name="T77" fmla="*/ 0 h 142"/>
                <a:gd name="T78" fmla="*/ 0 w 290"/>
                <a:gd name="T79" fmla="*/ 0 h 142"/>
                <a:gd name="T80" fmla="*/ 0 w 290"/>
                <a:gd name="T81" fmla="*/ 0 h 142"/>
                <a:gd name="T82" fmla="*/ 0 w 290"/>
                <a:gd name="T83" fmla="*/ 0 h 142"/>
                <a:gd name="T84" fmla="*/ 0 w 290"/>
                <a:gd name="T85" fmla="*/ 0 h 142"/>
                <a:gd name="T86" fmla="*/ 0 w 290"/>
                <a:gd name="T87" fmla="*/ 0 h 142"/>
                <a:gd name="T88" fmla="*/ 0 w 290"/>
                <a:gd name="T89" fmla="*/ 0 h 1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0"/>
                <a:gd name="T136" fmla="*/ 0 h 142"/>
                <a:gd name="T137" fmla="*/ 290 w 290"/>
                <a:gd name="T138" fmla="*/ 142 h 1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0" h="142">
                  <a:moveTo>
                    <a:pt x="290" y="47"/>
                  </a:moveTo>
                  <a:lnTo>
                    <a:pt x="279" y="46"/>
                  </a:lnTo>
                  <a:lnTo>
                    <a:pt x="268" y="51"/>
                  </a:lnTo>
                  <a:lnTo>
                    <a:pt x="264" y="55"/>
                  </a:lnTo>
                  <a:lnTo>
                    <a:pt x="257" y="59"/>
                  </a:lnTo>
                  <a:lnTo>
                    <a:pt x="249" y="59"/>
                  </a:lnTo>
                  <a:lnTo>
                    <a:pt x="242" y="64"/>
                  </a:lnTo>
                  <a:lnTo>
                    <a:pt x="228" y="64"/>
                  </a:lnTo>
                  <a:lnTo>
                    <a:pt x="225" y="61"/>
                  </a:lnTo>
                  <a:lnTo>
                    <a:pt x="223" y="57"/>
                  </a:lnTo>
                  <a:lnTo>
                    <a:pt x="217" y="56"/>
                  </a:lnTo>
                  <a:lnTo>
                    <a:pt x="216" y="59"/>
                  </a:lnTo>
                  <a:lnTo>
                    <a:pt x="214" y="60"/>
                  </a:lnTo>
                  <a:lnTo>
                    <a:pt x="210" y="63"/>
                  </a:lnTo>
                  <a:lnTo>
                    <a:pt x="208" y="67"/>
                  </a:lnTo>
                  <a:lnTo>
                    <a:pt x="205" y="78"/>
                  </a:lnTo>
                  <a:lnTo>
                    <a:pt x="203" y="81"/>
                  </a:lnTo>
                  <a:lnTo>
                    <a:pt x="194" y="83"/>
                  </a:lnTo>
                  <a:lnTo>
                    <a:pt x="190" y="87"/>
                  </a:lnTo>
                  <a:lnTo>
                    <a:pt x="189" y="89"/>
                  </a:lnTo>
                  <a:lnTo>
                    <a:pt x="186" y="90"/>
                  </a:lnTo>
                  <a:lnTo>
                    <a:pt x="182" y="95"/>
                  </a:lnTo>
                  <a:lnTo>
                    <a:pt x="176" y="96"/>
                  </a:lnTo>
                  <a:lnTo>
                    <a:pt x="176" y="99"/>
                  </a:lnTo>
                  <a:lnTo>
                    <a:pt x="173" y="100"/>
                  </a:lnTo>
                  <a:lnTo>
                    <a:pt x="168" y="100"/>
                  </a:lnTo>
                  <a:lnTo>
                    <a:pt x="161" y="94"/>
                  </a:lnTo>
                  <a:lnTo>
                    <a:pt x="155" y="92"/>
                  </a:lnTo>
                  <a:lnTo>
                    <a:pt x="146" y="108"/>
                  </a:lnTo>
                  <a:lnTo>
                    <a:pt x="128" y="108"/>
                  </a:lnTo>
                  <a:lnTo>
                    <a:pt x="125" y="114"/>
                  </a:lnTo>
                  <a:lnTo>
                    <a:pt x="126" y="127"/>
                  </a:lnTo>
                  <a:lnTo>
                    <a:pt x="123" y="127"/>
                  </a:lnTo>
                  <a:lnTo>
                    <a:pt x="119" y="133"/>
                  </a:lnTo>
                  <a:lnTo>
                    <a:pt x="116" y="138"/>
                  </a:lnTo>
                  <a:lnTo>
                    <a:pt x="112" y="141"/>
                  </a:lnTo>
                  <a:lnTo>
                    <a:pt x="99" y="142"/>
                  </a:lnTo>
                  <a:lnTo>
                    <a:pt x="99" y="140"/>
                  </a:lnTo>
                  <a:lnTo>
                    <a:pt x="92" y="134"/>
                  </a:lnTo>
                  <a:lnTo>
                    <a:pt x="92" y="129"/>
                  </a:lnTo>
                  <a:lnTo>
                    <a:pt x="90" y="126"/>
                  </a:lnTo>
                  <a:lnTo>
                    <a:pt x="84" y="123"/>
                  </a:lnTo>
                  <a:lnTo>
                    <a:pt x="80" y="124"/>
                  </a:lnTo>
                  <a:lnTo>
                    <a:pt x="76" y="122"/>
                  </a:lnTo>
                  <a:lnTo>
                    <a:pt x="77" y="106"/>
                  </a:lnTo>
                  <a:lnTo>
                    <a:pt x="76" y="104"/>
                  </a:lnTo>
                  <a:lnTo>
                    <a:pt x="72" y="101"/>
                  </a:lnTo>
                  <a:lnTo>
                    <a:pt x="65" y="99"/>
                  </a:lnTo>
                  <a:lnTo>
                    <a:pt x="63" y="96"/>
                  </a:lnTo>
                  <a:lnTo>
                    <a:pt x="57" y="98"/>
                  </a:lnTo>
                  <a:lnTo>
                    <a:pt x="53" y="102"/>
                  </a:lnTo>
                  <a:lnTo>
                    <a:pt x="48" y="102"/>
                  </a:lnTo>
                  <a:lnTo>
                    <a:pt x="45" y="100"/>
                  </a:lnTo>
                  <a:lnTo>
                    <a:pt x="41" y="98"/>
                  </a:lnTo>
                  <a:lnTo>
                    <a:pt x="41" y="95"/>
                  </a:lnTo>
                  <a:lnTo>
                    <a:pt x="36" y="95"/>
                  </a:lnTo>
                  <a:lnTo>
                    <a:pt x="34" y="93"/>
                  </a:lnTo>
                  <a:lnTo>
                    <a:pt x="32" y="90"/>
                  </a:lnTo>
                  <a:lnTo>
                    <a:pt x="29" y="90"/>
                  </a:lnTo>
                  <a:lnTo>
                    <a:pt x="22" y="86"/>
                  </a:lnTo>
                  <a:lnTo>
                    <a:pt x="16" y="76"/>
                  </a:lnTo>
                  <a:lnTo>
                    <a:pt x="5" y="76"/>
                  </a:lnTo>
                  <a:lnTo>
                    <a:pt x="0" y="73"/>
                  </a:lnTo>
                  <a:lnTo>
                    <a:pt x="2" y="72"/>
                  </a:lnTo>
                  <a:lnTo>
                    <a:pt x="3" y="68"/>
                  </a:lnTo>
                  <a:lnTo>
                    <a:pt x="11" y="64"/>
                  </a:lnTo>
                  <a:lnTo>
                    <a:pt x="11" y="60"/>
                  </a:lnTo>
                  <a:lnTo>
                    <a:pt x="10" y="56"/>
                  </a:lnTo>
                  <a:lnTo>
                    <a:pt x="9" y="55"/>
                  </a:lnTo>
                  <a:lnTo>
                    <a:pt x="9" y="51"/>
                  </a:lnTo>
                  <a:lnTo>
                    <a:pt x="10" y="48"/>
                  </a:lnTo>
                  <a:lnTo>
                    <a:pt x="17" y="42"/>
                  </a:lnTo>
                  <a:lnTo>
                    <a:pt x="18" y="41"/>
                  </a:lnTo>
                  <a:lnTo>
                    <a:pt x="21" y="40"/>
                  </a:lnTo>
                  <a:lnTo>
                    <a:pt x="48" y="20"/>
                  </a:lnTo>
                  <a:lnTo>
                    <a:pt x="52" y="12"/>
                  </a:lnTo>
                  <a:lnTo>
                    <a:pt x="64" y="12"/>
                  </a:lnTo>
                  <a:lnTo>
                    <a:pt x="72" y="7"/>
                  </a:lnTo>
                  <a:lnTo>
                    <a:pt x="157" y="3"/>
                  </a:lnTo>
                  <a:lnTo>
                    <a:pt x="161" y="1"/>
                  </a:lnTo>
                  <a:lnTo>
                    <a:pt x="171" y="0"/>
                  </a:lnTo>
                  <a:lnTo>
                    <a:pt x="177" y="1"/>
                  </a:lnTo>
                  <a:lnTo>
                    <a:pt x="179" y="3"/>
                  </a:lnTo>
                  <a:lnTo>
                    <a:pt x="191" y="3"/>
                  </a:lnTo>
                  <a:lnTo>
                    <a:pt x="198" y="1"/>
                  </a:lnTo>
                  <a:lnTo>
                    <a:pt x="210" y="1"/>
                  </a:lnTo>
                  <a:lnTo>
                    <a:pt x="220" y="6"/>
                  </a:lnTo>
                  <a:lnTo>
                    <a:pt x="242" y="8"/>
                  </a:lnTo>
                  <a:lnTo>
                    <a:pt x="285" y="36"/>
                  </a:lnTo>
                  <a:lnTo>
                    <a:pt x="290" y="43"/>
                  </a:lnTo>
                  <a:lnTo>
                    <a:pt x="290" y="4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755" name="Freeform 1358"/>
            <p:cNvSpPr>
              <a:spLocks/>
            </p:cNvSpPr>
            <p:nvPr/>
          </p:nvSpPr>
          <p:spPr bwMode="auto">
            <a:xfrm>
              <a:off x="2712530" y="4226488"/>
              <a:ext cx="284374" cy="410012"/>
            </a:xfrm>
            <a:custGeom>
              <a:avLst/>
              <a:gdLst>
                <a:gd name="T0" fmla="*/ 0 w 587"/>
                <a:gd name="T1" fmla="*/ 0 h 862"/>
                <a:gd name="T2" fmla="*/ 0 w 587"/>
                <a:gd name="T3" fmla="*/ 0 h 862"/>
                <a:gd name="T4" fmla="*/ 0 w 587"/>
                <a:gd name="T5" fmla="*/ 0 h 862"/>
                <a:gd name="T6" fmla="*/ 0 w 587"/>
                <a:gd name="T7" fmla="*/ 0 h 862"/>
                <a:gd name="T8" fmla="*/ 0 w 587"/>
                <a:gd name="T9" fmla="*/ 0 h 862"/>
                <a:gd name="T10" fmla="*/ 0 w 587"/>
                <a:gd name="T11" fmla="*/ 0 h 862"/>
                <a:gd name="T12" fmla="*/ 0 w 587"/>
                <a:gd name="T13" fmla="*/ 0 h 862"/>
                <a:gd name="T14" fmla="*/ 0 w 587"/>
                <a:gd name="T15" fmla="*/ 0 h 862"/>
                <a:gd name="T16" fmla="*/ 0 w 587"/>
                <a:gd name="T17" fmla="*/ 0 h 862"/>
                <a:gd name="T18" fmla="*/ 0 w 587"/>
                <a:gd name="T19" fmla="*/ 0 h 862"/>
                <a:gd name="T20" fmla="*/ 0 w 587"/>
                <a:gd name="T21" fmla="*/ 0 h 862"/>
                <a:gd name="T22" fmla="*/ 0 w 587"/>
                <a:gd name="T23" fmla="*/ 0 h 862"/>
                <a:gd name="T24" fmla="*/ 0 w 587"/>
                <a:gd name="T25" fmla="*/ 0 h 862"/>
                <a:gd name="T26" fmla="*/ 0 w 587"/>
                <a:gd name="T27" fmla="*/ 0 h 862"/>
                <a:gd name="T28" fmla="*/ 0 w 587"/>
                <a:gd name="T29" fmla="*/ 0 h 862"/>
                <a:gd name="T30" fmla="*/ 0 w 587"/>
                <a:gd name="T31" fmla="*/ 0 h 862"/>
                <a:gd name="T32" fmla="*/ 0 w 587"/>
                <a:gd name="T33" fmla="*/ 0 h 862"/>
                <a:gd name="T34" fmla="*/ 0 w 587"/>
                <a:gd name="T35" fmla="*/ 0 h 862"/>
                <a:gd name="T36" fmla="*/ 0 w 587"/>
                <a:gd name="T37" fmla="*/ 0 h 862"/>
                <a:gd name="T38" fmla="*/ 0 w 587"/>
                <a:gd name="T39" fmla="*/ 0 h 862"/>
                <a:gd name="T40" fmla="*/ 0 w 587"/>
                <a:gd name="T41" fmla="*/ 0 h 862"/>
                <a:gd name="T42" fmla="*/ 0 w 587"/>
                <a:gd name="T43" fmla="*/ 1 h 862"/>
                <a:gd name="T44" fmla="*/ 0 w 587"/>
                <a:gd name="T45" fmla="*/ 1 h 862"/>
                <a:gd name="T46" fmla="*/ 0 w 587"/>
                <a:gd name="T47" fmla="*/ 1 h 862"/>
                <a:gd name="T48" fmla="*/ 1 w 587"/>
                <a:gd name="T49" fmla="*/ 1 h 862"/>
                <a:gd name="T50" fmla="*/ 1 w 587"/>
                <a:gd name="T51" fmla="*/ 1 h 862"/>
                <a:gd name="T52" fmla="*/ 1 w 587"/>
                <a:gd name="T53" fmla="*/ 1 h 862"/>
                <a:gd name="T54" fmla="*/ 1 w 587"/>
                <a:gd name="T55" fmla="*/ 1 h 862"/>
                <a:gd name="T56" fmla="*/ 1 w 587"/>
                <a:gd name="T57" fmla="*/ 1 h 862"/>
                <a:gd name="T58" fmla="*/ 1 w 587"/>
                <a:gd name="T59" fmla="*/ 1 h 862"/>
                <a:gd name="T60" fmla="*/ 1 w 587"/>
                <a:gd name="T61" fmla="*/ 1 h 862"/>
                <a:gd name="T62" fmla="*/ 1 w 587"/>
                <a:gd name="T63" fmla="*/ 1 h 862"/>
                <a:gd name="T64" fmla="*/ 1 w 587"/>
                <a:gd name="T65" fmla="*/ 1 h 862"/>
                <a:gd name="T66" fmla="*/ 1 w 587"/>
                <a:gd name="T67" fmla="*/ 1 h 862"/>
                <a:gd name="T68" fmla="*/ 1 w 587"/>
                <a:gd name="T69" fmla="*/ 1 h 862"/>
                <a:gd name="T70" fmla="*/ 1 w 587"/>
                <a:gd name="T71" fmla="*/ 1 h 862"/>
                <a:gd name="T72" fmla="*/ 1 w 587"/>
                <a:gd name="T73" fmla="*/ 1 h 862"/>
                <a:gd name="T74" fmla="*/ 1 w 587"/>
                <a:gd name="T75" fmla="*/ 1 h 862"/>
                <a:gd name="T76" fmla="*/ 1 w 587"/>
                <a:gd name="T77" fmla="*/ 1 h 862"/>
                <a:gd name="T78" fmla="*/ 1 w 587"/>
                <a:gd name="T79" fmla="*/ 1 h 862"/>
                <a:gd name="T80" fmla="*/ 1 w 587"/>
                <a:gd name="T81" fmla="*/ 1 h 862"/>
                <a:gd name="T82" fmla="*/ 1 w 587"/>
                <a:gd name="T83" fmla="*/ 1 h 862"/>
                <a:gd name="T84" fmla="*/ 1 w 587"/>
                <a:gd name="T85" fmla="*/ 1 h 862"/>
                <a:gd name="T86" fmla="*/ 0 w 587"/>
                <a:gd name="T87" fmla="*/ 1 h 862"/>
                <a:gd name="T88" fmla="*/ 0 w 587"/>
                <a:gd name="T89" fmla="*/ 0 h 862"/>
                <a:gd name="T90" fmla="*/ 1 w 587"/>
                <a:gd name="T91" fmla="*/ 0 h 862"/>
                <a:gd name="T92" fmla="*/ 1 w 587"/>
                <a:gd name="T93" fmla="*/ 0 h 862"/>
                <a:gd name="T94" fmla="*/ 1 w 587"/>
                <a:gd name="T95" fmla="*/ 0 h 862"/>
                <a:gd name="T96" fmla="*/ 1 w 587"/>
                <a:gd name="T97" fmla="*/ 0 h 862"/>
                <a:gd name="T98" fmla="*/ 1 w 587"/>
                <a:gd name="T99" fmla="*/ 0 h 862"/>
                <a:gd name="T100" fmla="*/ 1 w 587"/>
                <a:gd name="T101" fmla="*/ 0 h 862"/>
                <a:gd name="T102" fmla="*/ 1 w 587"/>
                <a:gd name="T103" fmla="*/ 0 h 862"/>
                <a:gd name="T104" fmla="*/ 1 w 587"/>
                <a:gd name="T105" fmla="*/ 0 h 862"/>
                <a:gd name="T106" fmla="*/ 1 w 587"/>
                <a:gd name="T107" fmla="*/ 0 h 862"/>
                <a:gd name="T108" fmla="*/ 1 w 587"/>
                <a:gd name="T109" fmla="*/ 0 h 862"/>
                <a:gd name="T110" fmla="*/ 1 w 587"/>
                <a:gd name="T111" fmla="*/ 0 h 862"/>
                <a:gd name="T112" fmla="*/ 1 w 587"/>
                <a:gd name="T113" fmla="*/ 0 h 862"/>
                <a:gd name="T114" fmla="*/ 1 w 587"/>
                <a:gd name="T115" fmla="*/ 0 h 862"/>
                <a:gd name="T116" fmla="*/ 0 w 587"/>
                <a:gd name="T117" fmla="*/ 0 h 862"/>
                <a:gd name="T118" fmla="*/ 0 w 587"/>
                <a:gd name="T119" fmla="*/ 0 h 862"/>
                <a:gd name="T120" fmla="*/ 0 w 587"/>
                <a:gd name="T121" fmla="*/ 0 h 862"/>
                <a:gd name="T122" fmla="*/ 0 w 587"/>
                <a:gd name="T123" fmla="*/ 0 h 862"/>
                <a:gd name="T124" fmla="*/ 0 w 587"/>
                <a:gd name="T125" fmla="*/ 0 h 8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7"/>
                <a:gd name="T190" fmla="*/ 0 h 862"/>
                <a:gd name="T191" fmla="*/ 587 w 587"/>
                <a:gd name="T192" fmla="*/ 862 h 8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7" h="862">
                  <a:moveTo>
                    <a:pt x="280" y="0"/>
                  </a:moveTo>
                  <a:lnTo>
                    <a:pt x="279" y="2"/>
                  </a:lnTo>
                  <a:lnTo>
                    <a:pt x="269" y="2"/>
                  </a:lnTo>
                  <a:lnTo>
                    <a:pt x="268" y="9"/>
                  </a:lnTo>
                  <a:lnTo>
                    <a:pt x="271" y="11"/>
                  </a:lnTo>
                  <a:lnTo>
                    <a:pt x="274" y="13"/>
                  </a:lnTo>
                  <a:lnTo>
                    <a:pt x="279" y="23"/>
                  </a:lnTo>
                  <a:lnTo>
                    <a:pt x="279" y="28"/>
                  </a:lnTo>
                  <a:lnTo>
                    <a:pt x="286" y="41"/>
                  </a:lnTo>
                  <a:lnTo>
                    <a:pt x="285" y="43"/>
                  </a:lnTo>
                  <a:lnTo>
                    <a:pt x="279" y="43"/>
                  </a:lnTo>
                  <a:lnTo>
                    <a:pt x="260" y="76"/>
                  </a:lnTo>
                  <a:lnTo>
                    <a:pt x="218" y="118"/>
                  </a:lnTo>
                  <a:lnTo>
                    <a:pt x="152" y="144"/>
                  </a:lnTo>
                  <a:lnTo>
                    <a:pt x="149" y="146"/>
                  </a:lnTo>
                  <a:lnTo>
                    <a:pt x="145" y="155"/>
                  </a:lnTo>
                  <a:lnTo>
                    <a:pt x="144" y="162"/>
                  </a:lnTo>
                  <a:lnTo>
                    <a:pt x="141" y="164"/>
                  </a:lnTo>
                  <a:lnTo>
                    <a:pt x="140" y="164"/>
                  </a:lnTo>
                  <a:lnTo>
                    <a:pt x="137" y="162"/>
                  </a:lnTo>
                  <a:lnTo>
                    <a:pt x="135" y="162"/>
                  </a:lnTo>
                  <a:lnTo>
                    <a:pt x="135" y="163"/>
                  </a:lnTo>
                  <a:lnTo>
                    <a:pt x="122" y="180"/>
                  </a:lnTo>
                  <a:lnTo>
                    <a:pt x="118" y="215"/>
                  </a:lnTo>
                  <a:lnTo>
                    <a:pt x="117" y="217"/>
                  </a:lnTo>
                  <a:lnTo>
                    <a:pt x="109" y="221"/>
                  </a:lnTo>
                  <a:lnTo>
                    <a:pt x="103" y="226"/>
                  </a:lnTo>
                  <a:lnTo>
                    <a:pt x="93" y="230"/>
                  </a:lnTo>
                  <a:lnTo>
                    <a:pt x="86" y="229"/>
                  </a:lnTo>
                  <a:lnTo>
                    <a:pt x="76" y="211"/>
                  </a:lnTo>
                  <a:lnTo>
                    <a:pt x="61" y="211"/>
                  </a:lnTo>
                  <a:lnTo>
                    <a:pt x="59" y="207"/>
                  </a:lnTo>
                  <a:lnTo>
                    <a:pt x="55" y="205"/>
                  </a:lnTo>
                  <a:lnTo>
                    <a:pt x="48" y="204"/>
                  </a:lnTo>
                  <a:lnTo>
                    <a:pt x="41" y="208"/>
                  </a:lnTo>
                  <a:lnTo>
                    <a:pt x="37" y="209"/>
                  </a:lnTo>
                  <a:lnTo>
                    <a:pt x="35" y="208"/>
                  </a:lnTo>
                  <a:lnTo>
                    <a:pt x="34" y="195"/>
                  </a:lnTo>
                  <a:lnTo>
                    <a:pt x="32" y="192"/>
                  </a:lnTo>
                  <a:lnTo>
                    <a:pt x="32" y="189"/>
                  </a:lnTo>
                  <a:lnTo>
                    <a:pt x="35" y="186"/>
                  </a:lnTo>
                  <a:lnTo>
                    <a:pt x="43" y="184"/>
                  </a:lnTo>
                  <a:lnTo>
                    <a:pt x="48" y="178"/>
                  </a:lnTo>
                  <a:lnTo>
                    <a:pt x="47" y="172"/>
                  </a:lnTo>
                  <a:lnTo>
                    <a:pt x="44" y="170"/>
                  </a:lnTo>
                  <a:lnTo>
                    <a:pt x="42" y="161"/>
                  </a:lnTo>
                  <a:lnTo>
                    <a:pt x="42" y="158"/>
                  </a:lnTo>
                  <a:lnTo>
                    <a:pt x="1" y="198"/>
                  </a:lnTo>
                  <a:lnTo>
                    <a:pt x="0" y="202"/>
                  </a:lnTo>
                  <a:lnTo>
                    <a:pt x="2" y="225"/>
                  </a:lnTo>
                  <a:lnTo>
                    <a:pt x="6" y="232"/>
                  </a:lnTo>
                  <a:lnTo>
                    <a:pt x="7" y="244"/>
                  </a:lnTo>
                  <a:lnTo>
                    <a:pt x="19" y="256"/>
                  </a:lnTo>
                  <a:lnTo>
                    <a:pt x="19" y="259"/>
                  </a:lnTo>
                  <a:lnTo>
                    <a:pt x="17" y="264"/>
                  </a:lnTo>
                  <a:lnTo>
                    <a:pt x="7" y="273"/>
                  </a:lnTo>
                  <a:lnTo>
                    <a:pt x="9" y="277"/>
                  </a:lnTo>
                  <a:lnTo>
                    <a:pt x="60" y="315"/>
                  </a:lnTo>
                  <a:lnTo>
                    <a:pt x="68" y="325"/>
                  </a:lnTo>
                  <a:lnTo>
                    <a:pt x="70" y="326"/>
                  </a:lnTo>
                  <a:lnTo>
                    <a:pt x="74" y="332"/>
                  </a:lnTo>
                  <a:lnTo>
                    <a:pt x="87" y="363"/>
                  </a:lnTo>
                  <a:lnTo>
                    <a:pt x="112" y="387"/>
                  </a:lnTo>
                  <a:lnTo>
                    <a:pt x="170" y="535"/>
                  </a:lnTo>
                  <a:lnTo>
                    <a:pt x="184" y="548"/>
                  </a:lnTo>
                  <a:lnTo>
                    <a:pt x="229" y="622"/>
                  </a:lnTo>
                  <a:lnTo>
                    <a:pt x="235" y="647"/>
                  </a:lnTo>
                  <a:lnTo>
                    <a:pt x="231" y="651"/>
                  </a:lnTo>
                  <a:lnTo>
                    <a:pt x="228" y="655"/>
                  </a:lnTo>
                  <a:lnTo>
                    <a:pt x="230" y="666"/>
                  </a:lnTo>
                  <a:lnTo>
                    <a:pt x="285" y="722"/>
                  </a:lnTo>
                  <a:lnTo>
                    <a:pt x="411" y="792"/>
                  </a:lnTo>
                  <a:lnTo>
                    <a:pt x="415" y="791"/>
                  </a:lnTo>
                  <a:lnTo>
                    <a:pt x="420" y="793"/>
                  </a:lnTo>
                  <a:lnTo>
                    <a:pt x="499" y="859"/>
                  </a:lnTo>
                  <a:lnTo>
                    <a:pt x="500" y="859"/>
                  </a:lnTo>
                  <a:lnTo>
                    <a:pt x="504" y="862"/>
                  </a:lnTo>
                  <a:lnTo>
                    <a:pt x="512" y="855"/>
                  </a:lnTo>
                  <a:lnTo>
                    <a:pt x="535" y="851"/>
                  </a:lnTo>
                  <a:lnTo>
                    <a:pt x="536" y="850"/>
                  </a:lnTo>
                  <a:lnTo>
                    <a:pt x="538" y="843"/>
                  </a:lnTo>
                  <a:lnTo>
                    <a:pt x="543" y="834"/>
                  </a:lnTo>
                  <a:lnTo>
                    <a:pt x="546" y="831"/>
                  </a:lnTo>
                  <a:lnTo>
                    <a:pt x="549" y="830"/>
                  </a:lnTo>
                  <a:lnTo>
                    <a:pt x="546" y="825"/>
                  </a:lnTo>
                  <a:lnTo>
                    <a:pt x="545" y="824"/>
                  </a:lnTo>
                  <a:lnTo>
                    <a:pt x="545" y="819"/>
                  </a:lnTo>
                  <a:lnTo>
                    <a:pt x="575" y="778"/>
                  </a:lnTo>
                  <a:lnTo>
                    <a:pt x="576" y="770"/>
                  </a:lnTo>
                  <a:lnTo>
                    <a:pt x="575" y="767"/>
                  </a:lnTo>
                  <a:lnTo>
                    <a:pt x="569" y="761"/>
                  </a:lnTo>
                  <a:lnTo>
                    <a:pt x="565" y="760"/>
                  </a:lnTo>
                  <a:lnTo>
                    <a:pt x="562" y="756"/>
                  </a:lnTo>
                  <a:lnTo>
                    <a:pt x="560" y="755"/>
                  </a:lnTo>
                  <a:lnTo>
                    <a:pt x="558" y="741"/>
                  </a:lnTo>
                  <a:lnTo>
                    <a:pt x="559" y="731"/>
                  </a:lnTo>
                  <a:lnTo>
                    <a:pt x="563" y="722"/>
                  </a:lnTo>
                  <a:lnTo>
                    <a:pt x="567" y="720"/>
                  </a:lnTo>
                  <a:lnTo>
                    <a:pt x="569" y="714"/>
                  </a:lnTo>
                  <a:lnTo>
                    <a:pt x="568" y="704"/>
                  </a:lnTo>
                  <a:lnTo>
                    <a:pt x="560" y="693"/>
                  </a:lnTo>
                  <a:lnTo>
                    <a:pt x="560" y="691"/>
                  </a:lnTo>
                  <a:lnTo>
                    <a:pt x="563" y="686"/>
                  </a:lnTo>
                  <a:lnTo>
                    <a:pt x="575" y="681"/>
                  </a:lnTo>
                  <a:lnTo>
                    <a:pt x="576" y="679"/>
                  </a:lnTo>
                  <a:lnTo>
                    <a:pt x="575" y="600"/>
                  </a:lnTo>
                  <a:lnTo>
                    <a:pt x="579" y="592"/>
                  </a:lnTo>
                  <a:lnTo>
                    <a:pt x="587" y="582"/>
                  </a:lnTo>
                  <a:lnTo>
                    <a:pt x="587" y="580"/>
                  </a:lnTo>
                  <a:lnTo>
                    <a:pt x="545" y="509"/>
                  </a:lnTo>
                  <a:lnTo>
                    <a:pt x="530" y="510"/>
                  </a:lnTo>
                  <a:lnTo>
                    <a:pt x="524" y="513"/>
                  </a:lnTo>
                  <a:lnTo>
                    <a:pt x="514" y="515"/>
                  </a:lnTo>
                  <a:lnTo>
                    <a:pt x="508" y="512"/>
                  </a:lnTo>
                  <a:lnTo>
                    <a:pt x="506" y="509"/>
                  </a:lnTo>
                  <a:lnTo>
                    <a:pt x="507" y="434"/>
                  </a:lnTo>
                  <a:lnTo>
                    <a:pt x="506" y="432"/>
                  </a:lnTo>
                  <a:lnTo>
                    <a:pt x="461" y="463"/>
                  </a:lnTo>
                  <a:lnTo>
                    <a:pt x="441" y="463"/>
                  </a:lnTo>
                  <a:lnTo>
                    <a:pt x="429" y="460"/>
                  </a:lnTo>
                  <a:lnTo>
                    <a:pt x="427" y="457"/>
                  </a:lnTo>
                  <a:lnTo>
                    <a:pt x="424" y="447"/>
                  </a:lnTo>
                  <a:lnTo>
                    <a:pt x="422" y="443"/>
                  </a:lnTo>
                  <a:lnTo>
                    <a:pt x="418" y="440"/>
                  </a:lnTo>
                  <a:lnTo>
                    <a:pt x="389" y="437"/>
                  </a:lnTo>
                  <a:lnTo>
                    <a:pt x="389" y="433"/>
                  </a:lnTo>
                  <a:lnTo>
                    <a:pt x="394" y="424"/>
                  </a:lnTo>
                  <a:lnTo>
                    <a:pt x="393" y="417"/>
                  </a:lnTo>
                  <a:lnTo>
                    <a:pt x="385" y="413"/>
                  </a:lnTo>
                  <a:lnTo>
                    <a:pt x="362" y="382"/>
                  </a:lnTo>
                  <a:lnTo>
                    <a:pt x="360" y="371"/>
                  </a:lnTo>
                  <a:lnTo>
                    <a:pt x="351" y="351"/>
                  </a:lnTo>
                  <a:lnTo>
                    <a:pt x="351" y="348"/>
                  </a:lnTo>
                  <a:lnTo>
                    <a:pt x="366" y="311"/>
                  </a:lnTo>
                  <a:lnTo>
                    <a:pt x="369" y="307"/>
                  </a:lnTo>
                  <a:lnTo>
                    <a:pt x="385" y="303"/>
                  </a:lnTo>
                  <a:lnTo>
                    <a:pt x="385" y="278"/>
                  </a:lnTo>
                  <a:lnTo>
                    <a:pt x="413" y="234"/>
                  </a:lnTo>
                  <a:lnTo>
                    <a:pt x="437" y="219"/>
                  </a:lnTo>
                  <a:lnTo>
                    <a:pt x="508" y="194"/>
                  </a:lnTo>
                  <a:lnTo>
                    <a:pt x="525" y="195"/>
                  </a:lnTo>
                  <a:lnTo>
                    <a:pt x="530" y="192"/>
                  </a:lnTo>
                  <a:lnTo>
                    <a:pt x="531" y="191"/>
                  </a:lnTo>
                  <a:lnTo>
                    <a:pt x="525" y="190"/>
                  </a:lnTo>
                  <a:lnTo>
                    <a:pt x="514" y="176"/>
                  </a:lnTo>
                  <a:lnTo>
                    <a:pt x="501" y="175"/>
                  </a:lnTo>
                  <a:lnTo>
                    <a:pt x="501" y="174"/>
                  </a:lnTo>
                  <a:lnTo>
                    <a:pt x="501" y="166"/>
                  </a:lnTo>
                  <a:lnTo>
                    <a:pt x="526" y="133"/>
                  </a:lnTo>
                  <a:lnTo>
                    <a:pt x="526" y="128"/>
                  </a:lnTo>
                  <a:lnTo>
                    <a:pt x="517" y="118"/>
                  </a:lnTo>
                  <a:lnTo>
                    <a:pt x="489" y="104"/>
                  </a:lnTo>
                  <a:lnTo>
                    <a:pt x="480" y="103"/>
                  </a:lnTo>
                  <a:lnTo>
                    <a:pt x="474" y="108"/>
                  </a:lnTo>
                  <a:lnTo>
                    <a:pt x="466" y="109"/>
                  </a:lnTo>
                  <a:lnTo>
                    <a:pt x="460" y="108"/>
                  </a:lnTo>
                  <a:lnTo>
                    <a:pt x="456" y="104"/>
                  </a:lnTo>
                  <a:lnTo>
                    <a:pt x="441" y="103"/>
                  </a:lnTo>
                  <a:lnTo>
                    <a:pt x="439" y="104"/>
                  </a:lnTo>
                  <a:lnTo>
                    <a:pt x="436" y="107"/>
                  </a:lnTo>
                  <a:lnTo>
                    <a:pt x="432" y="108"/>
                  </a:lnTo>
                  <a:lnTo>
                    <a:pt x="430" y="111"/>
                  </a:lnTo>
                  <a:lnTo>
                    <a:pt x="427" y="114"/>
                  </a:lnTo>
                  <a:lnTo>
                    <a:pt x="418" y="115"/>
                  </a:lnTo>
                  <a:lnTo>
                    <a:pt x="410" y="111"/>
                  </a:lnTo>
                  <a:lnTo>
                    <a:pt x="399" y="110"/>
                  </a:lnTo>
                  <a:lnTo>
                    <a:pt x="394" y="111"/>
                  </a:lnTo>
                  <a:lnTo>
                    <a:pt x="386" y="110"/>
                  </a:lnTo>
                  <a:lnTo>
                    <a:pt x="378" y="102"/>
                  </a:lnTo>
                  <a:lnTo>
                    <a:pt x="378" y="83"/>
                  </a:lnTo>
                  <a:lnTo>
                    <a:pt x="374" y="82"/>
                  </a:lnTo>
                  <a:lnTo>
                    <a:pt x="367" y="82"/>
                  </a:lnTo>
                  <a:lnTo>
                    <a:pt x="364" y="80"/>
                  </a:lnTo>
                  <a:lnTo>
                    <a:pt x="362" y="76"/>
                  </a:lnTo>
                  <a:lnTo>
                    <a:pt x="358" y="58"/>
                  </a:lnTo>
                  <a:lnTo>
                    <a:pt x="355" y="53"/>
                  </a:lnTo>
                  <a:lnTo>
                    <a:pt x="351" y="50"/>
                  </a:lnTo>
                  <a:lnTo>
                    <a:pt x="346" y="49"/>
                  </a:lnTo>
                  <a:lnTo>
                    <a:pt x="341" y="49"/>
                  </a:lnTo>
                  <a:lnTo>
                    <a:pt x="337" y="47"/>
                  </a:lnTo>
                  <a:lnTo>
                    <a:pt x="334" y="44"/>
                  </a:lnTo>
                  <a:lnTo>
                    <a:pt x="329" y="39"/>
                  </a:lnTo>
                  <a:lnTo>
                    <a:pt x="320" y="21"/>
                  </a:lnTo>
                  <a:lnTo>
                    <a:pt x="313" y="17"/>
                  </a:lnTo>
                  <a:lnTo>
                    <a:pt x="309" y="14"/>
                  </a:lnTo>
                  <a:lnTo>
                    <a:pt x="304" y="7"/>
                  </a:lnTo>
                  <a:lnTo>
                    <a:pt x="283" y="0"/>
                  </a:lnTo>
                  <a:lnTo>
                    <a:pt x="28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6" name="Freeform 1359"/>
            <p:cNvSpPr>
              <a:spLocks/>
            </p:cNvSpPr>
            <p:nvPr/>
          </p:nvSpPr>
          <p:spPr bwMode="auto">
            <a:xfrm>
              <a:off x="2712530" y="4226488"/>
              <a:ext cx="284374" cy="410012"/>
            </a:xfrm>
            <a:custGeom>
              <a:avLst/>
              <a:gdLst>
                <a:gd name="T0" fmla="*/ 0 w 587"/>
                <a:gd name="T1" fmla="*/ 0 h 862"/>
                <a:gd name="T2" fmla="*/ 0 w 587"/>
                <a:gd name="T3" fmla="*/ 0 h 862"/>
                <a:gd name="T4" fmla="*/ 0 w 587"/>
                <a:gd name="T5" fmla="*/ 0 h 862"/>
                <a:gd name="T6" fmla="*/ 0 w 587"/>
                <a:gd name="T7" fmla="*/ 0 h 862"/>
                <a:gd name="T8" fmla="*/ 0 w 587"/>
                <a:gd name="T9" fmla="*/ 0 h 862"/>
                <a:gd name="T10" fmla="*/ 0 w 587"/>
                <a:gd name="T11" fmla="*/ 0 h 862"/>
                <a:gd name="T12" fmla="*/ 0 w 587"/>
                <a:gd name="T13" fmla="*/ 0 h 862"/>
                <a:gd name="T14" fmla="*/ 0 w 587"/>
                <a:gd name="T15" fmla="*/ 0 h 862"/>
                <a:gd name="T16" fmla="*/ 0 w 587"/>
                <a:gd name="T17" fmla="*/ 0 h 862"/>
                <a:gd name="T18" fmla="*/ 0 w 587"/>
                <a:gd name="T19" fmla="*/ 0 h 862"/>
                <a:gd name="T20" fmla="*/ 0 w 587"/>
                <a:gd name="T21" fmla="*/ 0 h 862"/>
                <a:gd name="T22" fmla="*/ 0 w 587"/>
                <a:gd name="T23" fmla="*/ 0 h 862"/>
                <a:gd name="T24" fmla="*/ 0 w 587"/>
                <a:gd name="T25" fmla="*/ 0 h 862"/>
                <a:gd name="T26" fmla="*/ 0 w 587"/>
                <a:gd name="T27" fmla="*/ 0 h 862"/>
                <a:gd name="T28" fmla="*/ 0 w 587"/>
                <a:gd name="T29" fmla="*/ 0 h 862"/>
                <a:gd name="T30" fmla="*/ 0 w 587"/>
                <a:gd name="T31" fmla="*/ 0 h 862"/>
                <a:gd name="T32" fmla="*/ 0 w 587"/>
                <a:gd name="T33" fmla="*/ 0 h 862"/>
                <a:gd name="T34" fmla="*/ 0 w 587"/>
                <a:gd name="T35" fmla="*/ 0 h 862"/>
                <a:gd name="T36" fmla="*/ 0 w 587"/>
                <a:gd name="T37" fmla="*/ 0 h 862"/>
                <a:gd name="T38" fmla="*/ 0 w 587"/>
                <a:gd name="T39" fmla="*/ 0 h 862"/>
                <a:gd name="T40" fmla="*/ 0 w 587"/>
                <a:gd name="T41" fmla="*/ 0 h 862"/>
                <a:gd name="T42" fmla="*/ 0 w 587"/>
                <a:gd name="T43" fmla="*/ 1 h 862"/>
                <a:gd name="T44" fmla="*/ 0 w 587"/>
                <a:gd name="T45" fmla="*/ 1 h 862"/>
                <a:gd name="T46" fmla="*/ 0 w 587"/>
                <a:gd name="T47" fmla="*/ 1 h 862"/>
                <a:gd name="T48" fmla="*/ 1 w 587"/>
                <a:gd name="T49" fmla="*/ 1 h 862"/>
                <a:gd name="T50" fmla="*/ 1 w 587"/>
                <a:gd name="T51" fmla="*/ 1 h 862"/>
                <a:gd name="T52" fmla="*/ 1 w 587"/>
                <a:gd name="T53" fmla="*/ 1 h 862"/>
                <a:gd name="T54" fmla="*/ 1 w 587"/>
                <a:gd name="T55" fmla="*/ 1 h 862"/>
                <a:gd name="T56" fmla="*/ 1 w 587"/>
                <a:gd name="T57" fmla="*/ 1 h 862"/>
                <a:gd name="T58" fmla="*/ 1 w 587"/>
                <a:gd name="T59" fmla="*/ 1 h 862"/>
                <a:gd name="T60" fmla="*/ 1 w 587"/>
                <a:gd name="T61" fmla="*/ 1 h 862"/>
                <a:gd name="T62" fmla="*/ 1 w 587"/>
                <a:gd name="T63" fmla="*/ 1 h 862"/>
                <a:gd name="T64" fmla="*/ 1 w 587"/>
                <a:gd name="T65" fmla="*/ 1 h 862"/>
                <a:gd name="T66" fmla="*/ 1 w 587"/>
                <a:gd name="T67" fmla="*/ 1 h 862"/>
                <a:gd name="T68" fmla="*/ 1 w 587"/>
                <a:gd name="T69" fmla="*/ 1 h 862"/>
                <a:gd name="T70" fmla="*/ 1 w 587"/>
                <a:gd name="T71" fmla="*/ 1 h 862"/>
                <a:gd name="T72" fmla="*/ 1 w 587"/>
                <a:gd name="T73" fmla="*/ 1 h 862"/>
                <a:gd name="T74" fmla="*/ 1 w 587"/>
                <a:gd name="T75" fmla="*/ 1 h 862"/>
                <a:gd name="T76" fmla="*/ 1 w 587"/>
                <a:gd name="T77" fmla="*/ 1 h 862"/>
                <a:gd name="T78" fmla="*/ 1 w 587"/>
                <a:gd name="T79" fmla="*/ 1 h 862"/>
                <a:gd name="T80" fmla="*/ 1 w 587"/>
                <a:gd name="T81" fmla="*/ 1 h 862"/>
                <a:gd name="T82" fmla="*/ 1 w 587"/>
                <a:gd name="T83" fmla="*/ 1 h 862"/>
                <a:gd name="T84" fmla="*/ 1 w 587"/>
                <a:gd name="T85" fmla="*/ 1 h 862"/>
                <a:gd name="T86" fmla="*/ 0 w 587"/>
                <a:gd name="T87" fmla="*/ 1 h 862"/>
                <a:gd name="T88" fmla="*/ 0 w 587"/>
                <a:gd name="T89" fmla="*/ 0 h 862"/>
                <a:gd name="T90" fmla="*/ 1 w 587"/>
                <a:gd name="T91" fmla="*/ 0 h 862"/>
                <a:gd name="T92" fmla="*/ 1 w 587"/>
                <a:gd name="T93" fmla="*/ 0 h 862"/>
                <a:gd name="T94" fmla="*/ 1 w 587"/>
                <a:gd name="T95" fmla="*/ 0 h 862"/>
                <a:gd name="T96" fmla="*/ 1 w 587"/>
                <a:gd name="T97" fmla="*/ 0 h 862"/>
                <a:gd name="T98" fmla="*/ 1 w 587"/>
                <a:gd name="T99" fmla="*/ 0 h 862"/>
                <a:gd name="T100" fmla="*/ 1 w 587"/>
                <a:gd name="T101" fmla="*/ 0 h 862"/>
                <a:gd name="T102" fmla="*/ 1 w 587"/>
                <a:gd name="T103" fmla="*/ 0 h 862"/>
                <a:gd name="T104" fmla="*/ 1 w 587"/>
                <a:gd name="T105" fmla="*/ 0 h 862"/>
                <a:gd name="T106" fmla="*/ 1 w 587"/>
                <a:gd name="T107" fmla="*/ 0 h 862"/>
                <a:gd name="T108" fmla="*/ 1 w 587"/>
                <a:gd name="T109" fmla="*/ 0 h 862"/>
                <a:gd name="T110" fmla="*/ 1 w 587"/>
                <a:gd name="T111" fmla="*/ 0 h 862"/>
                <a:gd name="T112" fmla="*/ 1 w 587"/>
                <a:gd name="T113" fmla="*/ 0 h 862"/>
                <a:gd name="T114" fmla="*/ 1 w 587"/>
                <a:gd name="T115" fmla="*/ 0 h 862"/>
                <a:gd name="T116" fmla="*/ 0 w 587"/>
                <a:gd name="T117" fmla="*/ 0 h 862"/>
                <a:gd name="T118" fmla="*/ 0 w 587"/>
                <a:gd name="T119" fmla="*/ 0 h 862"/>
                <a:gd name="T120" fmla="*/ 0 w 587"/>
                <a:gd name="T121" fmla="*/ 0 h 862"/>
                <a:gd name="T122" fmla="*/ 0 w 587"/>
                <a:gd name="T123" fmla="*/ 0 h 862"/>
                <a:gd name="T124" fmla="*/ 0 w 587"/>
                <a:gd name="T125" fmla="*/ 0 h 8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7"/>
                <a:gd name="T190" fmla="*/ 0 h 862"/>
                <a:gd name="T191" fmla="*/ 587 w 587"/>
                <a:gd name="T192" fmla="*/ 862 h 8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7" h="862">
                  <a:moveTo>
                    <a:pt x="280" y="0"/>
                  </a:moveTo>
                  <a:lnTo>
                    <a:pt x="279" y="2"/>
                  </a:lnTo>
                  <a:lnTo>
                    <a:pt x="269" y="2"/>
                  </a:lnTo>
                  <a:lnTo>
                    <a:pt x="268" y="9"/>
                  </a:lnTo>
                  <a:lnTo>
                    <a:pt x="271" y="11"/>
                  </a:lnTo>
                  <a:lnTo>
                    <a:pt x="274" y="13"/>
                  </a:lnTo>
                  <a:lnTo>
                    <a:pt x="279" y="23"/>
                  </a:lnTo>
                  <a:lnTo>
                    <a:pt x="279" y="28"/>
                  </a:lnTo>
                  <a:lnTo>
                    <a:pt x="286" y="41"/>
                  </a:lnTo>
                  <a:lnTo>
                    <a:pt x="285" y="43"/>
                  </a:lnTo>
                  <a:lnTo>
                    <a:pt x="279" y="43"/>
                  </a:lnTo>
                  <a:lnTo>
                    <a:pt x="260" y="76"/>
                  </a:lnTo>
                  <a:lnTo>
                    <a:pt x="218" y="118"/>
                  </a:lnTo>
                  <a:lnTo>
                    <a:pt x="152" y="144"/>
                  </a:lnTo>
                  <a:lnTo>
                    <a:pt x="149" y="146"/>
                  </a:lnTo>
                  <a:lnTo>
                    <a:pt x="145" y="155"/>
                  </a:lnTo>
                  <a:lnTo>
                    <a:pt x="144" y="162"/>
                  </a:lnTo>
                  <a:lnTo>
                    <a:pt x="141" y="164"/>
                  </a:lnTo>
                  <a:lnTo>
                    <a:pt x="140" y="164"/>
                  </a:lnTo>
                  <a:lnTo>
                    <a:pt x="137" y="162"/>
                  </a:lnTo>
                  <a:lnTo>
                    <a:pt x="135" y="162"/>
                  </a:lnTo>
                  <a:lnTo>
                    <a:pt x="135" y="163"/>
                  </a:lnTo>
                  <a:lnTo>
                    <a:pt x="122" y="180"/>
                  </a:lnTo>
                  <a:lnTo>
                    <a:pt x="118" y="215"/>
                  </a:lnTo>
                  <a:lnTo>
                    <a:pt x="117" y="217"/>
                  </a:lnTo>
                  <a:lnTo>
                    <a:pt x="109" y="221"/>
                  </a:lnTo>
                  <a:lnTo>
                    <a:pt x="103" y="226"/>
                  </a:lnTo>
                  <a:lnTo>
                    <a:pt x="93" y="230"/>
                  </a:lnTo>
                  <a:lnTo>
                    <a:pt x="86" y="229"/>
                  </a:lnTo>
                  <a:lnTo>
                    <a:pt x="76" y="211"/>
                  </a:lnTo>
                  <a:lnTo>
                    <a:pt x="61" y="211"/>
                  </a:lnTo>
                  <a:lnTo>
                    <a:pt x="59" y="207"/>
                  </a:lnTo>
                  <a:lnTo>
                    <a:pt x="55" y="205"/>
                  </a:lnTo>
                  <a:lnTo>
                    <a:pt x="48" y="204"/>
                  </a:lnTo>
                  <a:lnTo>
                    <a:pt x="41" y="208"/>
                  </a:lnTo>
                  <a:lnTo>
                    <a:pt x="37" y="209"/>
                  </a:lnTo>
                  <a:lnTo>
                    <a:pt x="35" y="208"/>
                  </a:lnTo>
                  <a:lnTo>
                    <a:pt x="34" y="195"/>
                  </a:lnTo>
                  <a:lnTo>
                    <a:pt x="32" y="192"/>
                  </a:lnTo>
                  <a:lnTo>
                    <a:pt x="32" y="189"/>
                  </a:lnTo>
                  <a:lnTo>
                    <a:pt x="35" y="186"/>
                  </a:lnTo>
                  <a:lnTo>
                    <a:pt x="43" y="184"/>
                  </a:lnTo>
                  <a:lnTo>
                    <a:pt x="48" y="178"/>
                  </a:lnTo>
                  <a:lnTo>
                    <a:pt x="47" y="172"/>
                  </a:lnTo>
                  <a:lnTo>
                    <a:pt x="44" y="170"/>
                  </a:lnTo>
                  <a:lnTo>
                    <a:pt x="42" y="161"/>
                  </a:lnTo>
                  <a:lnTo>
                    <a:pt x="42" y="158"/>
                  </a:lnTo>
                  <a:lnTo>
                    <a:pt x="1" y="198"/>
                  </a:lnTo>
                  <a:lnTo>
                    <a:pt x="0" y="202"/>
                  </a:lnTo>
                  <a:lnTo>
                    <a:pt x="2" y="225"/>
                  </a:lnTo>
                  <a:lnTo>
                    <a:pt x="6" y="232"/>
                  </a:lnTo>
                  <a:lnTo>
                    <a:pt x="7" y="244"/>
                  </a:lnTo>
                  <a:lnTo>
                    <a:pt x="19" y="256"/>
                  </a:lnTo>
                  <a:lnTo>
                    <a:pt x="19" y="259"/>
                  </a:lnTo>
                  <a:lnTo>
                    <a:pt x="17" y="264"/>
                  </a:lnTo>
                  <a:lnTo>
                    <a:pt x="7" y="273"/>
                  </a:lnTo>
                  <a:lnTo>
                    <a:pt x="9" y="277"/>
                  </a:lnTo>
                  <a:lnTo>
                    <a:pt x="60" y="315"/>
                  </a:lnTo>
                  <a:lnTo>
                    <a:pt x="68" y="325"/>
                  </a:lnTo>
                  <a:lnTo>
                    <a:pt x="70" y="326"/>
                  </a:lnTo>
                  <a:lnTo>
                    <a:pt x="74" y="332"/>
                  </a:lnTo>
                  <a:lnTo>
                    <a:pt x="87" y="363"/>
                  </a:lnTo>
                  <a:lnTo>
                    <a:pt x="112" y="387"/>
                  </a:lnTo>
                  <a:lnTo>
                    <a:pt x="170" y="535"/>
                  </a:lnTo>
                  <a:lnTo>
                    <a:pt x="184" y="548"/>
                  </a:lnTo>
                  <a:lnTo>
                    <a:pt x="229" y="622"/>
                  </a:lnTo>
                  <a:lnTo>
                    <a:pt x="235" y="647"/>
                  </a:lnTo>
                  <a:lnTo>
                    <a:pt x="231" y="651"/>
                  </a:lnTo>
                  <a:lnTo>
                    <a:pt x="228" y="655"/>
                  </a:lnTo>
                  <a:lnTo>
                    <a:pt x="230" y="666"/>
                  </a:lnTo>
                  <a:lnTo>
                    <a:pt x="285" y="722"/>
                  </a:lnTo>
                  <a:lnTo>
                    <a:pt x="411" y="792"/>
                  </a:lnTo>
                  <a:lnTo>
                    <a:pt x="415" y="791"/>
                  </a:lnTo>
                  <a:lnTo>
                    <a:pt x="420" y="793"/>
                  </a:lnTo>
                  <a:lnTo>
                    <a:pt x="499" y="859"/>
                  </a:lnTo>
                  <a:lnTo>
                    <a:pt x="500" y="859"/>
                  </a:lnTo>
                  <a:lnTo>
                    <a:pt x="504" y="862"/>
                  </a:lnTo>
                  <a:lnTo>
                    <a:pt x="512" y="855"/>
                  </a:lnTo>
                  <a:lnTo>
                    <a:pt x="535" y="851"/>
                  </a:lnTo>
                  <a:lnTo>
                    <a:pt x="536" y="850"/>
                  </a:lnTo>
                  <a:lnTo>
                    <a:pt x="538" y="843"/>
                  </a:lnTo>
                  <a:lnTo>
                    <a:pt x="543" y="834"/>
                  </a:lnTo>
                  <a:lnTo>
                    <a:pt x="546" y="831"/>
                  </a:lnTo>
                  <a:lnTo>
                    <a:pt x="549" y="830"/>
                  </a:lnTo>
                  <a:lnTo>
                    <a:pt x="546" y="825"/>
                  </a:lnTo>
                  <a:lnTo>
                    <a:pt x="545" y="824"/>
                  </a:lnTo>
                  <a:lnTo>
                    <a:pt x="545" y="819"/>
                  </a:lnTo>
                  <a:lnTo>
                    <a:pt x="575" y="778"/>
                  </a:lnTo>
                  <a:lnTo>
                    <a:pt x="576" y="770"/>
                  </a:lnTo>
                  <a:lnTo>
                    <a:pt x="575" y="767"/>
                  </a:lnTo>
                  <a:lnTo>
                    <a:pt x="569" y="761"/>
                  </a:lnTo>
                  <a:lnTo>
                    <a:pt x="565" y="760"/>
                  </a:lnTo>
                  <a:lnTo>
                    <a:pt x="562" y="756"/>
                  </a:lnTo>
                  <a:lnTo>
                    <a:pt x="560" y="755"/>
                  </a:lnTo>
                  <a:lnTo>
                    <a:pt x="558" y="741"/>
                  </a:lnTo>
                  <a:lnTo>
                    <a:pt x="559" y="731"/>
                  </a:lnTo>
                  <a:lnTo>
                    <a:pt x="563" y="722"/>
                  </a:lnTo>
                  <a:lnTo>
                    <a:pt x="567" y="720"/>
                  </a:lnTo>
                  <a:lnTo>
                    <a:pt x="569" y="714"/>
                  </a:lnTo>
                  <a:lnTo>
                    <a:pt x="568" y="704"/>
                  </a:lnTo>
                  <a:lnTo>
                    <a:pt x="560" y="693"/>
                  </a:lnTo>
                  <a:lnTo>
                    <a:pt x="560" y="691"/>
                  </a:lnTo>
                  <a:lnTo>
                    <a:pt x="563" y="686"/>
                  </a:lnTo>
                  <a:lnTo>
                    <a:pt x="575" y="681"/>
                  </a:lnTo>
                  <a:lnTo>
                    <a:pt x="576" y="679"/>
                  </a:lnTo>
                  <a:lnTo>
                    <a:pt x="575" y="600"/>
                  </a:lnTo>
                  <a:lnTo>
                    <a:pt x="579" y="592"/>
                  </a:lnTo>
                  <a:lnTo>
                    <a:pt x="587" y="582"/>
                  </a:lnTo>
                  <a:lnTo>
                    <a:pt x="587" y="580"/>
                  </a:lnTo>
                  <a:lnTo>
                    <a:pt x="545" y="509"/>
                  </a:lnTo>
                  <a:lnTo>
                    <a:pt x="530" y="510"/>
                  </a:lnTo>
                  <a:lnTo>
                    <a:pt x="524" y="513"/>
                  </a:lnTo>
                  <a:lnTo>
                    <a:pt x="514" y="515"/>
                  </a:lnTo>
                  <a:lnTo>
                    <a:pt x="508" y="512"/>
                  </a:lnTo>
                  <a:lnTo>
                    <a:pt x="506" y="509"/>
                  </a:lnTo>
                  <a:lnTo>
                    <a:pt x="507" y="434"/>
                  </a:lnTo>
                  <a:lnTo>
                    <a:pt x="506" y="432"/>
                  </a:lnTo>
                  <a:lnTo>
                    <a:pt x="461" y="463"/>
                  </a:lnTo>
                  <a:lnTo>
                    <a:pt x="441" y="463"/>
                  </a:lnTo>
                  <a:lnTo>
                    <a:pt x="429" y="460"/>
                  </a:lnTo>
                  <a:lnTo>
                    <a:pt x="427" y="457"/>
                  </a:lnTo>
                  <a:lnTo>
                    <a:pt x="424" y="447"/>
                  </a:lnTo>
                  <a:lnTo>
                    <a:pt x="422" y="443"/>
                  </a:lnTo>
                  <a:lnTo>
                    <a:pt x="418" y="440"/>
                  </a:lnTo>
                  <a:lnTo>
                    <a:pt x="389" y="437"/>
                  </a:lnTo>
                  <a:lnTo>
                    <a:pt x="389" y="433"/>
                  </a:lnTo>
                  <a:lnTo>
                    <a:pt x="394" y="424"/>
                  </a:lnTo>
                  <a:lnTo>
                    <a:pt x="393" y="417"/>
                  </a:lnTo>
                  <a:lnTo>
                    <a:pt x="385" y="413"/>
                  </a:lnTo>
                  <a:lnTo>
                    <a:pt x="362" y="382"/>
                  </a:lnTo>
                  <a:lnTo>
                    <a:pt x="360" y="371"/>
                  </a:lnTo>
                  <a:lnTo>
                    <a:pt x="351" y="351"/>
                  </a:lnTo>
                  <a:lnTo>
                    <a:pt x="351" y="348"/>
                  </a:lnTo>
                  <a:lnTo>
                    <a:pt x="366" y="311"/>
                  </a:lnTo>
                  <a:lnTo>
                    <a:pt x="369" y="307"/>
                  </a:lnTo>
                  <a:lnTo>
                    <a:pt x="385" y="303"/>
                  </a:lnTo>
                  <a:lnTo>
                    <a:pt x="385" y="278"/>
                  </a:lnTo>
                  <a:lnTo>
                    <a:pt x="413" y="234"/>
                  </a:lnTo>
                  <a:lnTo>
                    <a:pt x="437" y="219"/>
                  </a:lnTo>
                  <a:lnTo>
                    <a:pt x="508" y="194"/>
                  </a:lnTo>
                  <a:lnTo>
                    <a:pt x="525" y="195"/>
                  </a:lnTo>
                  <a:lnTo>
                    <a:pt x="530" y="192"/>
                  </a:lnTo>
                  <a:lnTo>
                    <a:pt x="531" y="191"/>
                  </a:lnTo>
                  <a:lnTo>
                    <a:pt x="525" y="190"/>
                  </a:lnTo>
                  <a:lnTo>
                    <a:pt x="514" y="176"/>
                  </a:lnTo>
                  <a:lnTo>
                    <a:pt x="501" y="175"/>
                  </a:lnTo>
                  <a:lnTo>
                    <a:pt x="501" y="174"/>
                  </a:lnTo>
                  <a:lnTo>
                    <a:pt x="501" y="166"/>
                  </a:lnTo>
                  <a:lnTo>
                    <a:pt x="526" y="133"/>
                  </a:lnTo>
                  <a:lnTo>
                    <a:pt x="526" y="128"/>
                  </a:lnTo>
                  <a:lnTo>
                    <a:pt x="517" y="118"/>
                  </a:lnTo>
                  <a:lnTo>
                    <a:pt x="489" y="104"/>
                  </a:lnTo>
                  <a:lnTo>
                    <a:pt x="480" y="103"/>
                  </a:lnTo>
                  <a:lnTo>
                    <a:pt x="474" y="108"/>
                  </a:lnTo>
                  <a:lnTo>
                    <a:pt x="466" y="109"/>
                  </a:lnTo>
                  <a:lnTo>
                    <a:pt x="460" y="108"/>
                  </a:lnTo>
                  <a:lnTo>
                    <a:pt x="456" y="104"/>
                  </a:lnTo>
                  <a:lnTo>
                    <a:pt x="441" y="103"/>
                  </a:lnTo>
                  <a:lnTo>
                    <a:pt x="439" y="104"/>
                  </a:lnTo>
                  <a:lnTo>
                    <a:pt x="436" y="107"/>
                  </a:lnTo>
                  <a:lnTo>
                    <a:pt x="432" y="108"/>
                  </a:lnTo>
                  <a:lnTo>
                    <a:pt x="430" y="111"/>
                  </a:lnTo>
                  <a:lnTo>
                    <a:pt x="427" y="114"/>
                  </a:lnTo>
                  <a:lnTo>
                    <a:pt x="418" y="115"/>
                  </a:lnTo>
                  <a:lnTo>
                    <a:pt x="410" y="111"/>
                  </a:lnTo>
                  <a:lnTo>
                    <a:pt x="399" y="110"/>
                  </a:lnTo>
                  <a:lnTo>
                    <a:pt x="394" y="111"/>
                  </a:lnTo>
                  <a:lnTo>
                    <a:pt x="386" y="110"/>
                  </a:lnTo>
                  <a:lnTo>
                    <a:pt x="378" y="102"/>
                  </a:lnTo>
                  <a:lnTo>
                    <a:pt x="378" y="83"/>
                  </a:lnTo>
                  <a:lnTo>
                    <a:pt x="374" y="82"/>
                  </a:lnTo>
                  <a:lnTo>
                    <a:pt x="367" y="82"/>
                  </a:lnTo>
                  <a:lnTo>
                    <a:pt x="364" y="80"/>
                  </a:lnTo>
                  <a:lnTo>
                    <a:pt x="362" y="76"/>
                  </a:lnTo>
                  <a:lnTo>
                    <a:pt x="358" y="58"/>
                  </a:lnTo>
                  <a:lnTo>
                    <a:pt x="355" y="53"/>
                  </a:lnTo>
                  <a:lnTo>
                    <a:pt x="351" y="50"/>
                  </a:lnTo>
                  <a:lnTo>
                    <a:pt x="346" y="49"/>
                  </a:lnTo>
                  <a:lnTo>
                    <a:pt x="341" y="49"/>
                  </a:lnTo>
                  <a:lnTo>
                    <a:pt x="337" y="47"/>
                  </a:lnTo>
                  <a:lnTo>
                    <a:pt x="334" y="44"/>
                  </a:lnTo>
                  <a:lnTo>
                    <a:pt x="329" y="39"/>
                  </a:lnTo>
                  <a:lnTo>
                    <a:pt x="320" y="21"/>
                  </a:lnTo>
                  <a:lnTo>
                    <a:pt x="313" y="17"/>
                  </a:lnTo>
                  <a:lnTo>
                    <a:pt x="309" y="14"/>
                  </a:lnTo>
                  <a:lnTo>
                    <a:pt x="304" y="7"/>
                  </a:lnTo>
                  <a:lnTo>
                    <a:pt x="283" y="0"/>
                  </a:lnTo>
                  <a:lnTo>
                    <a:pt x="280"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57" name="Freeform 1360"/>
            <p:cNvSpPr>
              <a:spLocks/>
            </p:cNvSpPr>
            <p:nvPr/>
          </p:nvSpPr>
          <p:spPr bwMode="auto">
            <a:xfrm>
              <a:off x="2892533" y="4721571"/>
              <a:ext cx="449251" cy="884176"/>
            </a:xfrm>
            <a:custGeom>
              <a:avLst/>
              <a:gdLst>
                <a:gd name="T0" fmla="*/ 0 w 928"/>
                <a:gd name="T1" fmla="*/ 3 h 1843"/>
                <a:gd name="T2" fmla="*/ 0 w 928"/>
                <a:gd name="T3" fmla="*/ 2 h 1843"/>
                <a:gd name="T4" fmla="*/ 0 w 928"/>
                <a:gd name="T5" fmla="*/ 2 h 1843"/>
                <a:gd name="T6" fmla="*/ 0 w 928"/>
                <a:gd name="T7" fmla="*/ 2 h 1843"/>
                <a:gd name="T8" fmla="*/ 0 w 928"/>
                <a:gd name="T9" fmla="*/ 2 h 1843"/>
                <a:gd name="T10" fmla="*/ 0 w 928"/>
                <a:gd name="T11" fmla="*/ 2 h 1843"/>
                <a:gd name="T12" fmla="*/ 0 w 928"/>
                <a:gd name="T13" fmla="*/ 2 h 1843"/>
                <a:gd name="T14" fmla="*/ 0 w 928"/>
                <a:gd name="T15" fmla="*/ 2 h 1843"/>
                <a:gd name="T16" fmla="*/ 0 w 928"/>
                <a:gd name="T17" fmla="*/ 2 h 1843"/>
                <a:gd name="T18" fmla="*/ 0 w 928"/>
                <a:gd name="T19" fmla="*/ 2 h 1843"/>
                <a:gd name="T20" fmla="*/ 0 w 928"/>
                <a:gd name="T21" fmla="*/ 2 h 1843"/>
                <a:gd name="T22" fmla="*/ 0 w 928"/>
                <a:gd name="T23" fmla="*/ 1 h 1843"/>
                <a:gd name="T24" fmla="*/ 0 w 928"/>
                <a:gd name="T25" fmla="*/ 1 h 1843"/>
                <a:gd name="T26" fmla="*/ 0 w 928"/>
                <a:gd name="T27" fmla="*/ 1 h 1843"/>
                <a:gd name="T28" fmla="*/ 0 w 928"/>
                <a:gd name="T29" fmla="*/ 1 h 1843"/>
                <a:gd name="T30" fmla="*/ 0 w 928"/>
                <a:gd name="T31" fmla="*/ 1 h 1843"/>
                <a:gd name="T32" fmla="*/ 0 w 928"/>
                <a:gd name="T33" fmla="*/ 1 h 1843"/>
                <a:gd name="T34" fmla="*/ 0 w 928"/>
                <a:gd name="T35" fmla="*/ 1 h 1843"/>
                <a:gd name="T36" fmla="*/ 0 w 928"/>
                <a:gd name="T37" fmla="*/ 0 h 1843"/>
                <a:gd name="T38" fmla="*/ 0 w 928"/>
                <a:gd name="T39" fmla="*/ 0 h 1843"/>
                <a:gd name="T40" fmla="*/ 0 w 928"/>
                <a:gd name="T41" fmla="*/ 0 h 1843"/>
                <a:gd name="T42" fmla="*/ 0 w 928"/>
                <a:gd name="T43" fmla="*/ 0 h 1843"/>
                <a:gd name="T44" fmla="*/ 1 w 928"/>
                <a:gd name="T45" fmla="*/ 0 h 1843"/>
                <a:gd name="T46" fmla="*/ 1 w 928"/>
                <a:gd name="T47" fmla="*/ 0 h 1843"/>
                <a:gd name="T48" fmla="*/ 1 w 928"/>
                <a:gd name="T49" fmla="*/ 0 h 1843"/>
                <a:gd name="T50" fmla="*/ 1 w 928"/>
                <a:gd name="T51" fmla="*/ 0 h 1843"/>
                <a:gd name="T52" fmla="*/ 1 w 928"/>
                <a:gd name="T53" fmla="*/ 0 h 1843"/>
                <a:gd name="T54" fmla="*/ 1 w 928"/>
                <a:gd name="T55" fmla="*/ 0 h 1843"/>
                <a:gd name="T56" fmla="*/ 1 w 928"/>
                <a:gd name="T57" fmla="*/ 0 h 1843"/>
                <a:gd name="T58" fmla="*/ 1 w 928"/>
                <a:gd name="T59" fmla="*/ 0 h 1843"/>
                <a:gd name="T60" fmla="*/ 1 w 928"/>
                <a:gd name="T61" fmla="*/ 0 h 1843"/>
                <a:gd name="T62" fmla="*/ 1 w 928"/>
                <a:gd name="T63" fmla="*/ 0 h 1843"/>
                <a:gd name="T64" fmla="*/ 1 w 928"/>
                <a:gd name="T65" fmla="*/ 1 h 1843"/>
                <a:gd name="T66" fmla="*/ 1 w 928"/>
                <a:gd name="T67" fmla="*/ 1 h 1843"/>
                <a:gd name="T68" fmla="*/ 1 w 928"/>
                <a:gd name="T69" fmla="*/ 1 h 1843"/>
                <a:gd name="T70" fmla="*/ 1 w 928"/>
                <a:gd name="T71" fmla="*/ 1 h 1843"/>
                <a:gd name="T72" fmla="*/ 1 w 928"/>
                <a:gd name="T73" fmla="*/ 1 h 1843"/>
                <a:gd name="T74" fmla="*/ 1 w 928"/>
                <a:gd name="T75" fmla="*/ 1 h 1843"/>
                <a:gd name="T76" fmla="*/ 1 w 928"/>
                <a:gd name="T77" fmla="*/ 1 h 1843"/>
                <a:gd name="T78" fmla="*/ 1 w 928"/>
                <a:gd name="T79" fmla="*/ 1 h 1843"/>
                <a:gd name="T80" fmla="*/ 1 w 928"/>
                <a:gd name="T81" fmla="*/ 1 h 1843"/>
                <a:gd name="T82" fmla="*/ 1 w 928"/>
                <a:gd name="T83" fmla="*/ 1 h 1843"/>
                <a:gd name="T84" fmla="*/ 1 w 928"/>
                <a:gd name="T85" fmla="*/ 2 h 1843"/>
                <a:gd name="T86" fmla="*/ 1 w 928"/>
                <a:gd name="T87" fmla="*/ 2 h 1843"/>
                <a:gd name="T88" fmla="*/ 1 w 928"/>
                <a:gd name="T89" fmla="*/ 2 h 1843"/>
                <a:gd name="T90" fmla="*/ 1 w 928"/>
                <a:gd name="T91" fmla="*/ 2 h 1843"/>
                <a:gd name="T92" fmla="*/ 1 w 928"/>
                <a:gd name="T93" fmla="*/ 2 h 1843"/>
                <a:gd name="T94" fmla="*/ 1 w 928"/>
                <a:gd name="T95" fmla="*/ 2 h 1843"/>
                <a:gd name="T96" fmla="*/ 1 w 928"/>
                <a:gd name="T97" fmla="*/ 2 h 1843"/>
                <a:gd name="T98" fmla="*/ 0 w 928"/>
                <a:gd name="T99" fmla="*/ 2 h 1843"/>
                <a:gd name="T100" fmla="*/ 0 w 928"/>
                <a:gd name="T101" fmla="*/ 2 h 1843"/>
                <a:gd name="T102" fmla="*/ 0 w 928"/>
                <a:gd name="T103" fmla="*/ 2 h 1843"/>
                <a:gd name="T104" fmla="*/ 0 w 928"/>
                <a:gd name="T105" fmla="*/ 2 h 1843"/>
                <a:gd name="T106" fmla="*/ 0 w 928"/>
                <a:gd name="T107" fmla="*/ 2 h 1843"/>
                <a:gd name="T108" fmla="*/ 0 w 928"/>
                <a:gd name="T109" fmla="*/ 2 h 1843"/>
                <a:gd name="T110" fmla="*/ 0 w 928"/>
                <a:gd name="T111" fmla="*/ 2 h 1843"/>
                <a:gd name="T112" fmla="*/ 0 w 928"/>
                <a:gd name="T113" fmla="*/ 2 h 1843"/>
                <a:gd name="T114" fmla="*/ 0 w 928"/>
                <a:gd name="T115" fmla="*/ 2 h 18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28"/>
                <a:gd name="T175" fmla="*/ 0 h 1843"/>
                <a:gd name="T176" fmla="*/ 928 w 928"/>
                <a:gd name="T177" fmla="*/ 1843 h 18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28" h="1843">
                  <a:moveTo>
                    <a:pt x="237" y="1843"/>
                  </a:moveTo>
                  <a:lnTo>
                    <a:pt x="231" y="1841"/>
                  </a:lnTo>
                  <a:lnTo>
                    <a:pt x="220" y="1834"/>
                  </a:lnTo>
                  <a:lnTo>
                    <a:pt x="171" y="1822"/>
                  </a:lnTo>
                  <a:lnTo>
                    <a:pt x="124" y="1824"/>
                  </a:lnTo>
                  <a:lnTo>
                    <a:pt x="121" y="1822"/>
                  </a:lnTo>
                  <a:lnTo>
                    <a:pt x="73" y="1822"/>
                  </a:lnTo>
                  <a:lnTo>
                    <a:pt x="61" y="1818"/>
                  </a:lnTo>
                  <a:lnTo>
                    <a:pt x="52" y="1802"/>
                  </a:lnTo>
                  <a:lnTo>
                    <a:pt x="49" y="1721"/>
                  </a:lnTo>
                  <a:lnTo>
                    <a:pt x="47" y="1717"/>
                  </a:lnTo>
                  <a:lnTo>
                    <a:pt x="44" y="1716"/>
                  </a:lnTo>
                  <a:lnTo>
                    <a:pt x="42" y="1716"/>
                  </a:lnTo>
                  <a:lnTo>
                    <a:pt x="38" y="1722"/>
                  </a:lnTo>
                  <a:lnTo>
                    <a:pt x="21" y="1718"/>
                  </a:lnTo>
                  <a:lnTo>
                    <a:pt x="15" y="1724"/>
                  </a:lnTo>
                  <a:lnTo>
                    <a:pt x="12" y="1729"/>
                  </a:lnTo>
                  <a:lnTo>
                    <a:pt x="9" y="1732"/>
                  </a:lnTo>
                  <a:lnTo>
                    <a:pt x="5" y="1731"/>
                  </a:lnTo>
                  <a:lnTo>
                    <a:pt x="1" y="1712"/>
                  </a:lnTo>
                  <a:lnTo>
                    <a:pt x="0" y="1711"/>
                  </a:lnTo>
                  <a:lnTo>
                    <a:pt x="7" y="1638"/>
                  </a:lnTo>
                  <a:lnTo>
                    <a:pt x="12" y="1628"/>
                  </a:lnTo>
                  <a:lnTo>
                    <a:pt x="16" y="1625"/>
                  </a:lnTo>
                  <a:lnTo>
                    <a:pt x="42" y="1574"/>
                  </a:lnTo>
                  <a:lnTo>
                    <a:pt x="46" y="1553"/>
                  </a:lnTo>
                  <a:lnTo>
                    <a:pt x="49" y="1551"/>
                  </a:lnTo>
                  <a:lnTo>
                    <a:pt x="49" y="1544"/>
                  </a:lnTo>
                  <a:lnTo>
                    <a:pt x="47" y="1534"/>
                  </a:lnTo>
                  <a:lnTo>
                    <a:pt x="45" y="1530"/>
                  </a:lnTo>
                  <a:lnTo>
                    <a:pt x="45" y="1521"/>
                  </a:lnTo>
                  <a:lnTo>
                    <a:pt x="44" y="1521"/>
                  </a:lnTo>
                  <a:lnTo>
                    <a:pt x="46" y="1504"/>
                  </a:lnTo>
                  <a:lnTo>
                    <a:pt x="80" y="1432"/>
                  </a:lnTo>
                  <a:lnTo>
                    <a:pt x="83" y="1349"/>
                  </a:lnTo>
                  <a:lnTo>
                    <a:pt x="90" y="1340"/>
                  </a:lnTo>
                  <a:lnTo>
                    <a:pt x="90" y="1332"/>
                  </a:lnTo>
                  <a:lnTo>
                    <a:pt x="82" y="1321"/>
                  </a:lnTo>
                  <a:lnTo>
                    <a:pt x="70" y="1317"/>
                  </a:lnTo>
                  <a:lnTo>
                    <a:pt x="67" y="1307"/>
                  </a:lnTo>
                  <a:lnTo>
                    <a:pt x="70" y="1305"/>
                  </a:lnTo>
                  <a:lnTo>
                    <a:pt x="94" y="1307"/>
                  </a:lnTo>
                  <a:lnTo>
                    <a:pt x="97" y="1299"/>
                  </a:lnTo>
                  <a:lnTo>
                    <a:pt x="95" y="1291"/>
                  </a:lnTo>
                  <a:lnTo>
                    <a:pt x="89" y="1285"/>
                  </a:lnTo>
                  <a:lnTo>
                    <a:pt x="77" y="1281"/>
                  </a:lnTo>
                  <a:lnTo>
                    <a:pt x="71" y="1281"/>
                  </a:lnTo>
                  <a:lnTo>
                    <a:pt x="70" y="1276"/>
                  </a:lnTo>
                  <a:lnTo>
                    <a:pt x="74" y="1251"/>
                  </a:lnTo>
                  <a:lnTo>
                    <a:pt x="72" y="1238"/>
                  </a:lnTo>
                  <a:lnTo>
                    <a:pt x="68" y="1230"/>
                  </a:lnTo>
                  <a:lnTo>
                    <a:pt x="67" y="1199"/>
                  </a:lnTo>
                  <a:lnTo>
                    <a:pt x="64" y="1196"/>
                  </a:lnTo>
                  <a:lnTo>
                    <a:pt x="61" y="1191"/>
                  </a:lnTo>
                  <a:lnTo>
                    <a:pt x="66" y="1142"/>
                  </a:lnTo>
                  <a:lnTo>
                    <a:pt x="77" y="1123"/>
                  </a:lnTo>
                  <a:lnTo>
                    <a:pt x="79" y="1109"/>
                  </a:lnTo>
                  <a:lnTo>
                    <a:pt x="76" y="1105"/>
                  </a:lnTo>
                  <a:lnTo>
                    <a:pt x="70" y="1098"/>
                  </a:lnTo>
                  <a:lnTo>
                    <a:pt x="67" y="1086"/>
                  </a:lnTo>
                  <a:lnTo>
                    <a:pt x="95" y="937"/>
                  </a:lnTo>
                  <a:lnTo>
                    <a:pt x="107" y="926"/>
                  </a:lnTo>
                  <a:lnTo>
                    <a:pt x="109" y="917"/>
                  </a:lnTo>
                  <a:lnTo>
                    <a:pt x="106" y="896"/>
                  </a:lnTo>
                  <a:lnTo>
                    <a:pt x="109" y="795"/>
                  </a:lnTo>
                  <a:lnTo>
                    <a:pt x="115" y="788"/>
                  </a:lnTo>
                  <a:lnTo>
                    <a:pt x="118" y="786"/>
                  </a:lnTo>
                  <a:lnTo>
                    <a:pt x="123" y="786"/>
                  </a:lnTo>
                  <a:lnTo>
                    <a:pt x="125" y="783"/>
                  </a:lnTo>
                  <a:lnTo>
                    <a:pt x="126" y="777"/>
                  </a:lnTo>
                  <a:lnTo>
                    <a:pt x="128" y="774"/>
                  </a:lnTo>
                  <a:lnTo>
                    <a:pt x="137" y="769"/>
                  </a:lnTo>
                  <a:lnTo>
                    <a:pt x="134" y="722"/>
                  </a:lnTo>
                  <a:lnTo>
                    <a:pt x="142" y="715"/>
                  </a:lnTo>
                  <a:lnTo>
                    <a:pt x="143" y="712"/>
                  </a:lnTo>
                  <a:lnTo>
                    <a:pt x="149" y="685"/>
                  </a:lnTo>
                  <a:lnTo>
                    <a:pt x="164" y="658"/>
                  </a:lnTo>
                  <a:lnTo>
                    <a:pt x="159" y="609"/>
                  </a:lnTo>
                  <a:lnTo>
                    <a:pt x="153" y="602"/>
                  </a:lnTo>
                  <a:lnTo>
                    <a:pt x="153" y="583"/>
                  </a:lnTo>
                  <a:lnTo>
                    <a:pt x="141" y="556"/>
                  </a:lnTo>
                  <a:lnTo>
                    <a:pt x="141" y="530"/>
                  </a:lnTo>
                  <a:lnTo>
                    <a:pt x="134" y="522"/>
                  </a:lnTo>
                  <a:lnTo>
                    <a:pt x="138" y="487"/>
                  </a:lnTo>
                  <a:lnTo>
                    <a:pt x="140" y="486"/>
                  </a:lnTo>
                  <a:lnTo>
                    <a:pt x="150" y="460"/>
                  </a:lnTo>
                  <a:lnTo>
                    <a:pt x="154" y="455"/>
                  </a:lnTo>
                  <a:lnTo>
                    <a:pt x="156" y="450"/>
                  </a:lnTo>
                  <a:lnTo>
                    <a:pt x="156" y="446"/>
                  </a:lnTo>
                  <a:lnTo>
                    <a:pt x="159" y="443"/>
                  </a:lnTo>
                  <a:lnTo>
                    <a:pt x="180" y="329"/>
                  </a:lnTo>
                  <a:lnTo>
                    <a:pt x="202" y="304"/>
                  </a:lnTo>
                  <a:lnTo>
                    <a:pt x="208" y="283"/>
                  </a:lnTo>
                  <a:lnTo>
                    <a:pt x="224" y="268"/>
                  </a:lnTo>
                  <a:lnTo>
                    <a:pt x="237" y="262"/>
                  </a:lnTo>
                  <a:lnTo>
                    <a:pt x="237" y="260"/>
                  </a:lnTo>
                  <a:lnTo>
                    <a:pt x="226" y="176"/>
                  </a:lnTo>
                  <a:lnTo>
                    <a:pt x="227" y="174"/>
                  </a:lnTo>
                  <a:lnTo>
                    <a:pt x="231" y="168"/>
                  </a:lnTo>
                  <a:lnTo>
                    <a:pt x="231" y="139"/>
                  </a:lnTo>
                  <a:lnTo>
                    <a:pt x="287" y="114"/>
                  </a:lnTo>
                  <a:lnTo>
                    <a:pt x="295" y="63"/>
                  </a:lnTo>
                  <a:lnTo>
                    <a:pt x="292" y="58"/>
                  </a:lnTo>
                  <a:lnTo>
                    <a:pt x="292" y="56"/>
                  </a:lnTo>
                  <a:lnTo>
                    <a:pt x="291" y="56"/>
                  </a:lnTo>
                  <a:lnTo>
                    <a:pt x="291" y="54"/>
                  </a:lnTo>
                  <a:lnTo>
                    <a:pt x="293" y="53"/>
                  </a:lnTo>
                  <a:lnTo>
                    <a:pt x="297" y="50"/>
                  </a:lnTo>
                  <a:lnTo>
                    <a:pt x="302" y="41"/>
                  </a:lnTo>
                  <a:lnTo>
                    <a:pt x="303" y="37"/>
                  </a:lnTo>
                  <a:lnTo>
                    <a:pt x="339" y="0"/>
                  </a:lnTo>
                  <a:lnTo>
                    <a:pt x="343" y="0"/>
                  </a:lnTo>
                  <a:lnTo>
                    <a:pt x="354" y="16"/>
                  </a:lnTo>
                  <a:lnTo>
                    <a:pt x="406" y="22"/>
                  </a:lnTo>
                  <a:lnTo>
                    <a:pt x="409" y="26"/>
                  </a:lnTo>
                  <a:lnTo>
                    <a:pt x="413" y="31"/>
                  </a:lnTo>
                  <a:lnTo>
                    <a:pt x="415" y="32"/>
                  </a:lnTo>
                  <a:lnTo>
                    <a:pt x="416" y="35"/>
                  </a:lnTo>
                  <a:lnTo>
                    <a:pt x="425" y="45"/>
                  </a:lnTo>
                  <a:lnTo>
                    <a:pt x="427" y="45"/>
                  </a:lnTo>
                  <a:lnTo>
                    <a:pt x="436" y="12"/>
                  </a:lnTo>
                  <a:lnTo>
                    <a:pt x="485" y="15"/>
                  </a:lnTo>
                  <a:lnTo>
                    <a:pt x="495" y="24"/>
                  </a:lnTo>
                  <a:lnTo>
                    <a:pt x="516" y="31"/>
                  </a:lnTo>
                  <a:lnTo>
                    <a:pt x="521" y="35"/>
                  </a:lnTo>
                  <a:lnTo>
                    <a:pt x="530" y="53"/>
                  </a:lnTo>
                  <a:lnTo>
                    <a:pt x="542" y="65"/>
                  </a:lnTo>
                  <a:lnTo>
                    <a:pt x="545" y="69"/>
                  </a:lnTo>
                  <a:lnTo>
                    <a:pt x="579" y="93"/>
                  </a:lnTo>
                  <a:lnTo>
                    <a:pt x="589" y="108"/>
                  </a:lnTo>
                  <a:lnTo>
                    <a:pt x="594" y="112"/>
                  </a:lnTo>
                  <a:lnTo>
                    <a:pt x="645" y="122"/>
                  </a:lnTo>
                  <a:lnTo>
                    <a:pt x="700" y="154"/>
                  </a:lnTo>
                  <a:lnTo>
                    <a:pt x="707" y="163"/>
                  </a:lnTo>
                  <a:lnTo>
                    <a:pt x="719" y="168"/>
                  </a:lnTo>
                  <a:lnTo>
                    <a:pt x="725" y="172"/>
                  </a:lnTo>
                  <a:lnTo>
                    <a:pt x="731" y="179"/>
                  </a:lnTo>
                  <a:lnTo>
                    <a:pt x="733" y="180"/>
                  </a:lnTo>
                  <a:lnTo>
                    <a:pt x="735" y="185"/>
                  </a:lnTo>
                  <a:lnTo>
                    <a:pt x="736" y="200"/>
                  </a:lnTo>
                  <a:lnTo>
                    <a:pt x="705" y="259"/>
                  </a:lnTo>
                  <a:lnTo>
                    <a:pt x="703" y="273"/>
                  </a:lnTo>
                  <a:lnTo>
                    <a:pt x="704" y="276"/>
                  </a:lnTo>
                  <a:lnTo>
                    <a:pt x="751" y="280"/>
                  </a:lnTo>
                  <a:lnTo>
                    <a:pt x="779" y="294"/>
                  </a:lnTo>
                  <a:lnTo>
                    <a:pt x="788" y="293"/>
                  </a:lnTo>
                  <a:lnTo>
                    <a:pt x="792" y="294"/>
                  </a:lnTo>
                  <a:lnTo>
                    <a:pt x="798" y="294"/>
                  </a:lnTo>
                  <a:lnTo>
                    <a:pt x="805" y="293"/>
                  </a:lnTo>
                  <a:lnTo>
                    <a:pt x="808" y="288"/>
                  </a:lnTo>
                  <a:lnTo>
                    <a:pt x="814" y="285"/>
                  </a:lnTo>
                  <a:lnTo>
                    <a:pt x="827" y="286"/>
                  </a:lnTo>
                  <a:lnTo>
                    <a:pt x="833" y="284"/>
                  </a:lnTo>
                  <a:lnTo>
                    <a:pt x="879" y="241"/>
                  </a:lnTo>
                  <a:lnTo>
                    <a:pt x="889" y="194"/>
                  </a:lnTo>
                  <a:lnTo>
                    <a:pt x="912" y="192"/>
                  </a:lnTo>
                  <a:lnTo>
                    <a:pt x="917" y="198"/>
                  </a:lnTo>
                  <a:lnTo>
                    <a:pt x="928" y="232"/>
                  </a:lnTo>
                  <a:lnTo>
                    <a:pt x="926" y="269"/>
                  </a:lnTo>
                  <a:lnTo>
                    <a:pt x="921" y="276"/>
                  </a:lnTo>
                  <a:lnTo>
                    <a:pt x="902" y="289"/>
                  </a:lnTo>
                  <a:lnTo>
                    <a:pt x="878" y="296"/>
                  </a:lnTo>
                  <a:lnTo>
                    <a:pt x="825" y="347"/>
                  </a:lnTo>
                  <a:lnTo>
                    <a:pt x="824" y="350"/>
                  </a:lnTo>
                  <a:lnTo>
                    <a:pt x="803" y="379"/>
                  </a:lnTo>
                  <a:lnTo>
                    <a:pt x="801" y="383"/>
                  </a:lnTo>
                  <a:lnTo>
                    <a:pt x="759" y="424"/>
                  </a:lnTo>
                  <a:lnTo>
                    <a:pt x="756" y="428"/>
                  </a:lnTo>
                  <a:lnTo>
                    <a:pt x="740" y="441"/>
                  </a:lnTo>
                  <a:lnTo>
                    <a:pt x="739" y="446"/>
                  </a:lnTo>
                  <a:lnTo>
                    <a:pt x="731" y="454"/>
                  </a:lnTo>
                  <a:lnTo>
                    <a:pt x="728" y="508"/>
                  </a:lnTo>
                  <a:lnTo>
                    <a:pt x="719" y="536"/>
                  </a:lnTo>
                  <a:lnTo>
                    <a:pt x="718" y="588"/>
                  </a:lnTo>
                  <a:lnTo>
                    <a:pt x="716" y="595"/>
                  </a:lnTo>
                  <a:lnTo>
                    <a:pt x="708" y="605"/>
                  </a:lnTo>
                  <a:lnTo>
                    <a:pt x="701" y="665"/>
                  </a:lnTo>
                  <a:lnTo>
                    <a:pt x="699" y="667"/>
                  </a:lnTo>
                  <a:lnTo>
                    <a:pt x="705" y="684"/>
                  </a:lnTo>
                  <a:lnTo>
                    <a:pt x="759" y="725"/>
                  </a:lnTo>
                  <a:lnTo>
                    <a:pt x="760" y="734"/>
                  </a:lnTo>
                  <a:lnTo>
                    <a:pt x="751" y="755"/>
                  </a:lnTo>
                  <a:lnTo>
                    <a:pt x="754" y="767"/>
                  </a:lnTo>
                  <a:lnTo>
                    <a:pt x="763" y="778"/>
                  </a:lnTo>
                  <a:lnTo>
                    <a:pt x="775" y="783"/>
                  </a:lnTo>
                  <a:lnTo>
                    <a:pt x="784" y="782"/>
                  </a:lnTo>
                  <a:lnTo>
                    <a:pt x="785" y="815"/>
                  </a:lnTo>
                  <a:lnTo>
                    <a:pt x="747" y="871"/>
                  </a:lnTo>
                  <a:lnTo>
                    <a:pt x="742" y="893"/>
                  </a:lnTo>
                  <a:lnTo>
                    <a:pt x="733" y="901"/>
                  </a:lnTo>
                  <a:lnTo>
                    <a:pt x="581" y="940"/>
                  </a:lnTo>
                  <a:lnTo>
                    <a:pt x="533" y="937"/>
                  </a:lnTo>
                  <a:lnTo>
                    <a:pt x="522" y="927"/>
                  </a:lnTo>
                  <a:lnTo>
                    <a:pt x="520" y="934"/>
                  </a:lnTo>
                  <a:lnTo>
                    <a:pt x="522" y="956"/>
                  </a:lnTo>
                  <a:lnTo>
                    <a:pt x="529" y="963"/>
                  </a:lnTo>
                  <a:lnTo>
                    <a:pt x="531" y="970"/>
                  </a:lnTo>
                  <a:lnTo>
                    <a:pt x="528" y="991"/>
                  </a:lnTo>
                  <a:lnTo>
                    <a:pt x="525" y="993"/>
                  </a:lnTo>
                  <a:lnTo>
                    <a:pt x="523" y="992"/>
                  </a:lnTo>
                  <a:lnTo>
                    <a:pt x="517" y="1017"/>
                  </a:lnTo>
                  <a:lnTo>
                    <a:pt x="522" y="1042"/>
                  </a:lnTo>
                  <a:lnTo>
                    <a:pt x="519" y="1056"/>
                  </a:lnTo>
                  <a:lnTo>
                    <a:pt x="512" y="1061"/>
                  </a:lnTo>
                  <a:lnTo>
                    <a:pt x="498" y="1065"/>
                  </a:lnTo>
                  <a:lnTo>
                    <a:pt x="484" y="1074"/>
                  </a:lnTo>
                  <a:lnTo>
                    <a:pt x="452" y="1074"/>
                  </a:lnTo>
                  <a:lnTo>
                    <a:pt x="405" y="1054"/>
                  </a:lnTo>
                  <a:lnTo>
                    <a:pt x="397" y="1044"/>
                  </a:lnTo>
                  <a:lnTo>
                    <a:pt x="387" y="1056"/>
                  </a:lnTo>
                  <a:lnTo>
                    <a:pt x="387" y="1074"/>
                  </a:lnTo>
                  <a:lnTo>
                    <a:pt x="392" y="1090"/>
                  </a:lnTo>
                  <a:lnTo>
                    <a:pt x="394" y="1130"/>
                  </a:lnTo>
                  <a:lnTo>
                    <a:pt x="406" y="1141"/>
                  </a:lnTo>
                  <a:lnTo>
                    <a:pt x="418" y="1145"/>
                  </a:lnTo>
                  <a:lnTo>
                    <a:pt x="414" y="1150"/>
                  </a:lnTo>
                  <a:lnTo>
                    <a:pt x="419" y="1156"/>
                  </a:lnTo>
                  <a:lnTo>
                    <a:pt x="437" y="1150"/>
                  </a:lnTo>
                  <a:lnTo>
                    <a:pt x="434" y="1143"/>
                  </a:lnTo>
                  <a:lnTo>
                    <a:pt x="428" y="1140"/>
                  </a:lnTo>
                  <a:lnTo>
                    <a:pt x="442" y="1139"/>
                  </a:lnTo>
                  <a:lnTo>
                    <a:pt x="453" y="1131"/>
                  </a:lnTo>
                  <a:lnTo>
                    <a:pt x="459" y="1142"/>
                  </a:lnTo>
                  <a:lnTo>
                    <a:pt x="462" y="1164"/>
                  </a:lnTo>
                  <a:lnTo>
                    <a:pt x="460" y="1174"/>
                  </a:lnTo>
                  <a:lnTo>
                    <a:pt x="454" y="1178"/>
                  </a:lnTo>
                  <a:lnTo>
                    <a:pt x="444" y="1181"/>
                  </a:lnTo>
                  <a:lnTo>
                    <a:pt x="437" y="1181"/>
                  </a:lnTo>
                  <a:lnTo>
                    <a:pt x="431" y="1178"/>
                  </a:lnTo>
                  <a:lnTo>
                    <a:pt x="429" y="1167"/>
                  </a:lnTo>
                  <a:lnTo>
                    <a:pt x="425" y="1162"/>
                  </a:lnTo>
                  <a:lnTo>
                    <a:pt x="416" y="1160"/>
                  </a:lnTo>
                  <a:lnTo>
                    <a:pt x="408" y="1162"/>
                  </a:lnTo>
                  <a:lnTo>
                    <a:pt x="403" y="1168"/>
                  </a:lnTo>
                  <a:lnTo>
                    <a:pt x="398" y="1168"/>
                  </a:lnTo>
                  <a:lnTo>
                    <a:pt x="393" y="1173"/>
                  </a:lnTo>
                  <a:lnTo>
                    <a:pt x="393" y="1178"/>
                  </a:lnTo>
                  <a:lnTo>
                    <a:pt x="429" y="1191"/>
                  </a:lnTo>
                  <a:lnTo>
                    <a:pt x="428" y="1193"/>
                  </a:lnTo>
                  <a:lnTo>
                    <a:pt x="400" y="1208"/>
                  </a:lnTo>
                  <a:lnTo>
                    <a:pt x="386" y="1230"/>
                  </a:lnTo>
                  <a:lnTo>
                    <a:pt x="386" y="1279"/>
                  </a:lnTo>
                  <a:lnTo>
                    <a:pt x="382" y="1289"/>
                  </a:lnTo>
                  <a:lnTo>
                    <a:pt x="378" y="1292"/>
                  </a:lnTo>
                  <a:lnTo>
                    <a:pt x="371" y="1295"/>
                  </a:lnTo>
                  <a:lnTo>
                    <a:pt x="366" y="1304"/>
                  </a:lnTo>
                  <a:lnTo>
                    <a:pt x="371" y="1320"/>
                  </a:lnTo>
                  <a:lnTo>
                    <a:pt x="368" y="1325"/>
                  </a:lnTo>
                  <a:lnTo>
                    <a:pt x="339" y="1324"/>
                  </a:lnTo>
                  <a:lnTo>
                    <a:pt x="331" y="1328"/>
                  </a:lnTo>
                  <a:lnTo>
                    <a:pt x="326" y="1336"/>
                  </a:lnTo>
                  <a:lnTo>
                    <a:pt x="316" y="1336"/>
                  </a:lnTo>
                  <a:lnTo>
                    <a:pt x="308" y="1340"/>
                  </a:lnTo>
                  <a:lnTo>
                    <a:pt x="276" y="1388"/>
                  </a:lnTo>
                  <a:lnTo>
                    <a:pt x="274" y="1402"/>
                  </a:lnTo>
                  <a:lnTo>
                    <a:pt x="286" y="1429"/>
                  </a:lnTo>
                  <a:lnTo>
                    <a:pt x="313" y="1457"/>
                  </a:lnTo>
                  <a:lnTo>
                    <a:pt x="334" y="1465"/>
                  </a:lnTo>
                  <a:lnTo>
                    <a:pt x="355" y="1464"/>
                  </a:lnTo>
                  <a:lnTo>
                    <a:pt x="362" y="1470"/>
                  </a:lnTo>
                  <a:lnTo>
                    <a:pt x="364" y="1494"/>
                  </a:lnTo>
                  <a:lnTo>
                    <a:pt x="357" y="1504"/>
                  </a:lnTo>
                  <a:lnTo>
                    <a:pt x="354" y="1506"/>
                  </a:lnTo>
                  <a:lnTo>
                    <a:pt x="360" y="1524"/>
                  </a:lnTo>
                  <a:lnTo>
                    <a:pt x="352" y="1528"/>
                  </a:lnTo>
                  <a:lnTo>
                    <a:pt x="351" y="1537"/>
                  </a:lnTo>
                  <a:lnTo>
                    <a:pt x="345" y="1537"/>
                  </a:lnTo>
                  <a:lnTo>
                    <a:pt x="276" y="1599"/>
                  </a:lnTo>
                  <a:lnTo>
                    <a:pt x="265" y="1625"/>
                  </a:lnTo>
                  <a:lnTo>
                    <a:pt x="273" y="1620"/>
                  </a:lnTo>
                  <a:lnTo>
                    <a:pt x="262" y="1664"/>
                  </a:lnTo>
                  <a:lnTo>
                    <a:pt x="255" y="1673"/>
                  </a:lnTo>
                  <a:lnTo>
                    <a:pt x="246" y="1677"/>
                  </a:lnTo>
                  <a:lnTo>
                    <a:pt x="237" y="1676"/>
                  </a:lnTo>
                  <a:lnTo>
                    <a:pt x="231" y="1670"/>
                  </a:lnTo>
                  <a:lnTo>
                    <a:pt x="222" y="1652"/>
                  </a:lnTo>
                  <a:lnTo>
                    <a:pt x="224" y="1670"/>
                  </a:lnTo>
                  <a:lnTo>
                    <a:pt x="230" y="1673"/>
                  </a:lnTo>
                  <a:lnTo>
                    <a:pt x="232" y="1677"/>
                  </a:lnTo>
                  <a:lnTo>
                    <a:pt x="232" y="1681"/>
                  </a:lnTo>
                  <a:lnTo>
                    <a:pt x="205" y="1703"/>
                  </a:lnTo>
                  <a:lnTo>
                    <a:pt x="194" y="1739"/>
                  </a:lnTo>
                  <a:lnTo>
                    <a:pt x="188" y="1748"/>
                  </a:lnTo>
                  <a:lnTo>
                    <a:pt x="193" y="1748"/>
                  </a:lnTo>
                  <a:lnTo>
                    <a:pt x="197" y="1746"/>
                  </a:lnTo>
                  <a:lnTo>
                    <a:pt x="207" y="1780"/>
                  </a:lnTo>
                  <a:lnTo>
                    <a:pt x="204" y="1786"/>
                  </a:lnTo>
                  <a:lnTo>
                    <a:pt x="193" y="1785"/>
                  </a:lnTo>
                  <a:lnTo>
                    <a:pt x="189" y="1787"/>
                  </a:lnTo>
                  <a:lnTo>
                    <a:pt x="196" y="1794"/>
                  </a:lnTo>
                  <a:lnTo>
                    <a:pt x="200" y="1793"/>
                  </a:lnTo>
                  <a:lnTo>
                    <a:pt x="206" y="1794"/>
                  </a:lnTo>
                  <a:lnTo>
                    <a:pt x="237" y="1841"/>
                  </a:lnTo>
                  <a:lnTo>
                    <a:pt x="237" y="18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8" name="Freeform 1361"/>
            <p:cNvSpPr>
              <a:spLocks/>
            </p:cNvSpPr>
            <p:nvPr/>
          </p:nvSpPr>
          <p:spPr bwMode="auto">
            <a:xfrm>
              <a:off x="2892533" y="4721571"/>
              <a:ext cx="449251" cy="884176"/>
            </a:xfrm>
            <a:custGeom>
              <a:avLst/>
              <a:gdLst>
                <a:gd name="T0" fmla="*/ 0 w 928"/>
                <a:gd name="T1" fmla="*/ 3 h 1843"/>
                <a:gd name="T2" fmla="*/ 0 w 928"/>
                <a:gd name="T3" fmla="*/ 2 h 1843"/>
                <a:gd name="T4" fmla="*/ 0 w 928"/>
                <a:gd name="T5" fmla="*/ 2 h 1843"/>
                <a:gd name="T6" fmla="*/ 0 w 928"/>
                <a:gd name="T7" fmla="*/ 2 h 1843"/>
                <a:gd name="T8" fmla="*/ 0 w 928"/>
                <a:gd name="T9" fmla="*/ 2 h 1843"/>
                <a:gd name="T10" fmla="*/ 0 w 928"/>
                <a:gd name="T11" fmla="*/ 2 h 1843"/>
                <a:gd name="T12" fmla="*/ 0 w 928"/>
                <a:gd name="T13" fmla="*/ 2 h 1843"/>
                <a:gd name="T14" fmla="*/ 0 w 928"/>
                <a:gd name="T15" fmla="*/ 2 h 1843"/>
                <a:gd name="T16" fmla="*/ 0 w 928"/>
                <a:gd name="T17" fmla="*/ 2 h 1843"/>
                <a:gd name="T18" fmla="*/ 0 w 928"/>
                <a:gd name="T19" fmla="*/ 2 h 1843"/>
                <a:gd name="T20" fmla="*/ 0 w 928"/>
                <a:gd name="T21" fmla="*/ 2 h 1843"/>
                <a:gd name="T22" fmla="*/ 0 w 928"/>
                <a:gd name="T23" fmla="*/ 1 h 1843"/>
                <a:gd name="T24" fmla="*/ 0 w 928"/>
                <a:gd name="T25" fmla="*/ 1 h 1843"/>
                <a:gd name="T26" fmla="*/ 0 w 928"/>
                <a:gd name="T27" fmla="*/ 1 h 1843"/>
                <a:gd name="T28" fmla="*/ 0 w 928"/>
                <a:gd name="T29" fmla="*/ 1 h 1843"/>
                <a:gd name="T30" fmla="*/ 0 w 928"/>
                <a:gd name="T31" fmla="*/ 1 h 1843"/>
                <a:gd name="T32" fmla="*/ 0 w 928"/>
                <a:gd name="T33" fmla="*/ 1 h 1843"/>
                <a:gd name="T34" fmla="*/ 0 w 928"/>
                <a:gd name="T35" fmla="*/ 1 h 1843"/>
                <a:gd name="T36" fmla="*/ 0 w 928"/>
                <a:gd name="T37" fmla="*/ 0 h 1843"/>
                <a:gd name="T38" fmla="*/ 0 w 928"/>
                <a:gd name="T39" fmla="*/ 0 h 1843"/>
                <a:gd name="T40" fmla="*/ 0 w 928"/>
                <a:gd name="T41" fmla="*/ 0 h 1843"/>
                <a:gd name="T42" fmla="*/ 0 w 928"/>
                <a:gd name="T43" fmla="*/ 0 h 1843"/>
                <a:gd name="T44" fmla="*/ 1 w 928"/>
                <a:gd name="T45" fmla="*/ 0 h 1843"/>
                <a:gd name="T46" fmla="*/ 1 w 928"/>
                <a:gd name="T47" fmla="*/ 0 h 1843"/>
                <a:gd name="T48" fmla="*/ 1 w 928"/>
                <a:gd name="T49" fmla="*/ 0 h 1843"/>
                <a:gd name="T50" fmla="*/ 1 w 928"/>
                <a:gd name="T51" fmla="*/ 0 h 1843"/>
                <a:gd name="T52" fmla="*/ 1 w 928"/>
                <a:gd name="T53" fmla="*/ 0 h 1843"/>
                <a:gd name="T54" fmla="*/ 1 w 928"/>
                <a:gd name="T55" fmla="*/ 0 h 1843"/>
                <a:gd name="T56" fmla="*/ 1 w 928"/>
                <a:gd name="T57" fmla="*/ 0 h 1843"/>
                <a:gd name="T58" fmla="*/ 1 w 928"/>
                <a:gd name="T59" fmla="*/ 0 h 1843"/>
                <a:gd name="T60" fmla="*/ 1 w 928"/>
                <a:gd name="T61" fmla="*/ 0 h 1843"/>
                <a:gd name="T62" fmla="*/ 1 w 928"/>
                <a:gd name="T63" fmla="*/ 0 h 1843"/>
                <a:gd name="T64" fmla="*/ 1 w 928"/>
                <a:gd name="T65" fmla="*/ 1 h 1843"/>
                <a:gd name="T66" fmla="*/ 1 w 928"/>
                <a:gd name="T67" fmla="*/ 1 h 1843"/>
                <a:gd name="T68" fmla="*/ 1 w 928"/>
                <a:gd name="T69" fmla="*/ 1 h 1843"/>
                <a:gd name="T70" fmla="*/ 1 w 928"/>
                <a:gd name="T71" fmla="*/ 1 h 1843"/>
                <a:gd name="T72" fmla="*/ 1 w 928"/>
                <a:gd name="T73" fmla="*/ 1 h 1843"/>
                <a:gd name="T74" fmla="*/ 1 w 928"/>
                <a:gd name="T75" fmla="*/ 1 h 1843"/>
                <a:gd name="T76" fmla="*/ 1 w 928"/>
                <a:gd name="T77" fmla="*/ 1 h 1843"/>
                <a:gd name="T78" fmla="*/ 1 w 928"/>
                <a:gd name="T79" fmla="*/ 1 h 1843"/>
                <a:gd name="T80" fmla="*/ 1 w 928"/>
                <a:gd name="T81" fmla="*/ 1 h 1843"/>
                <a:gd name="T82" fmla="*/ 1 w 928"/>
                <a:gd name="T83" fmla="*/ 1 h 1843"/>
                <a:gd name="T84" fmla="*/ 1 w 928"/>
                <a:gd name="T85" fmla="*/ 2 h 1843"/>
                <a:gd name="T86" fmla="*/ 1 w 928"/>
                <a:gd name="T87" fmla="*/ 2 h 1843"/>
                <a:gd name="T88" fmla="*/ 1 w 928"/>
                <a:gd name="T89" fmla="*/ 2 h 1843"/>
                <a:gd name="T90" fmla="*/ 1 w 928"/>
                <a:gd name="T91" fmla="*/ 2 h 1843"/>
                <a:gd name="T92" fmla="*/ 1 w 928"/>
                <a:gd name="T93" fmla="*/ 2 h 1843"/>
                <a:gd name="T94" fmla="*/ 1 w 928"/>
                <a:gd name="T95" fmla="*/ 2 h 1843"/>
                <a:gd name="T96" fmla="*/ 1 w 928"/>
                <a:gd name="T97" fmla="*/ 2 h 1843"/>
                <a:gd name="T98" fmla="*/ 0 w 928"/>
                <a:gd name="T99" fmla="*/ 2 h 1843"/>
                <a:gd name="T100" fmla="*/ 0 w 928"/>
                <a:gd name="T101" fmla="*/ 2 h 1843"/>
                <a:gd name="T102" fmla="*/ 0 w 928"/>
                <a:gd name="T103" fmla="*/ 2 h 1843"/>
                <a:gd name="T104" fmla="*/ 0 w 928"/>
                <a:gd name="T105" fmla="*/ 2 h 1843"/>
                <a:gd name="T106" fmla="*/ 0 w 928"/>
                <a:gd name="T107" fmla="*/ 2 h 1843"/>
                <a:gd name="T108" fmla="*/ 0 w 928"/>
                <a:gd name="T109" fmla="*/ 2 h 1843"/>
                <a:gd name="T110" fmla="*/ 0 w 928"/>
                <a:gd name="T111" fmla="*/ 2 h 1843"/>
                <a:gd name="T112" fmla="*/ 0 w 928"/>
                <a:gd name="T113" fmla="*/ 2 h 1843"/>
                <a:gd name="T114" fmla="*/ 0 w 928"/>
                <a:gd name="T115" fmla="*/ 2 h 18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28"/>
                <a:gd name="T175" fmla="*/ 0 h 1843"/>
                <a:gd name="T176" fmla="*/ 928 w 928"/>
                <a:gd name="T177" fmla="*/ 1843 h 18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28" h="1843">
                  <a:moveTo>
                    <a:pt x="237" y="1843"/>
                  </a:moveTo>
                  <a:lnTo>
                    <a:pt x="231" y="1841"/>
                  </a:lnTo>
                  <a:lnTo>
                    <a:pt x="220" y="1834"/>
                  </a:lnTo>
                  <a:lnTo>
                    <a:pt x="171" y="1822"/>
                  </a:lnTo>
                  <a:lnTo>
                    <a:pt x="124" y="1824"/>
                  </a:lnTo>
                  <a:lnTo>
                    <a:pt x="121" y="1822"/>
                  </a:lnTo>
                  <a:lnTo>
                    <a:pt x="73" y="1822"/>
                  </a:lnTo>
                  <a:lnTo>
                    <a:pt x="61" y="1818"/>
                  </a:lnTo>
                  <a:lnTo>
                    <a:pt x="52" y="1802"/>
                  </a:lnTo>
                  <a:lnTo>
                    <a:pt x="49" y="1721"/>
                  </a:lnTo>
                  <a:lnTo>
                    <a:pt x="47" y="1717"/>
                  </a:lnTo>
                  <a:lnTo>
                    <a:pt x="44" y="1716"/>
                  </a:lnTo>
                  <a:lnTo>
                    <a:pt x="42" y="1716"/>
                  </a:lnTo>
                  <a:lnTo>
                    <a:pt x="38" y="1722"/>
                  </a:lnTo>
                  <a:lnTo>
                    <a:pt x="21" y="1718"/>
                  </a:lnTo>
                  <a:lnTo>
                    <a:pt x="15" y="1724"/>
                  </a:lnTo>
                  <a:lnTo>
                    <a:pt x="12" y="1729"/>
                  </a:lnTo>
                  <a:lnTo>
                    <a:pt x="9" y="1732"/>
                  </a:lnTo>
                  <a:lnTo>
                    <a:pt x="5" y="1731"/>
                  </a:lnTo>
                  <a:lnTo>
                    <a:pt x="1" y="1712"/>
                  </a:lnTo>
                  <a:lnTo>
                    <a:pt x="0" y="1711"/>
                  </a:lnTo>
                  <a:lnTo>
                    <a:pt x="7" y="1638"/>
                  </a:lnTo>
                  <a:lnTo>
                    <a:pt x="12" y="1628"/>
                  </a:lnTo>
                  <a:lnTo>
                    <a:pt x="16" y="1625"/>
                  </a:lnTo>
                  <a:lnTo>
                    <a:pt x="42" y="1574"/>
                  </a:lnTo>
                  <a:lnTo>
                    <a:pt x="46" y="1553"/>
                  </a:lnTo>
                  <a:lnTo>
                    <a:pt x="49" y="1551"/>
                  </a:lnTo>
                  <a:lnTo>
                    <a:pt x="49" y="1544"/>
                  </a:lnTo>
                  <a:lnTo>
                    <a:pt x="47" y="1534"/>
                  </a:lnTo>
                  <a:lnTo>
                    <a:pt x="45" y="1530"/>
                  </a:lnTo>
                  <a:lnTo>
                    <a:pt x="45" y="1521"/>
                  </a:lnTo>
                  <a:lnTo>
                    <a:pt x="44" y="1521"/>
                  </a:lnTo>
                  <a:lnTo>
                    <a:pt x="46" y="1504"/>
                  </a:lnTo>
                  <a:lnTo>
                    <a:pt x="80" y="1432"/>
                  </a:lnTo>
                  <a:lnTo>
                    <a:pt x="83" y="1349"/>
                  </a:lnTo>
                  <a:lnTo>
                    <a:pt x="90" y="1340"/>
                  </a:lnTo>
                  <a:lnTo>
                    <a:pt x="90" y="1332"/>
                  </a:lnTo>
                  <a:lnTo>
                    <a:pt x="82" y="1321"/>
                  </a:lnTo>
                  <a:lnTo>
                    <a:pt x="70" y="1317"/>
                  </a:lnTo>
                  <a:lnTo>
                    <a:pt x="67" y="1307"/>
                  </a:lnTo>
                  <a:lnTo>
                    <a:pt x="70" y="1305"/>
                  </a:lnTo>
                  <a:lnTo>
                    <a:pt x="94" y="1307"/>
                  </a:lnTo>
                  <a:lnTo>
                    <a:pt x="97" y="1299"/>
                  </a:lnTo>
                  <a:lnTo>
                    <a:pt x="95" y="1291"/>
                  </a:lnTo>
                  <a:lnTo>
                    <a:pt x="89" y="1285"/>
                  </a:lnTo>
                  <a:lnTo>
                    <a:pt x="77" y="1281"/>
                  </a:lnTo>
                  <a:lnTo>
                    <a:pt x="71" y="1281"/>
                  </a:lnTo>
                  <a:lnTo>
                    <a:pt x="70" y="1276"/>
                  </a:lnTo>
                  <a:lnTo>
                    <a:pt x="74" y="1251"/>
                  </a:lnTo>
                  <a:lnTo>
                    <a:pt x="72" y="1238"/>
                  </a:lnTo>
                  <a:lnTo>
                    <a:pt x="68" y="1230"/>
                  </a:lnTo>
                  <a:lnTo>
                    <a:pt x="67" y="1199"/>
                  </a:lnTo>
                  <a:lnTo>
                    <a:pt x="64" y="1196"/>
                  </a:lnTo>
                  <a:lnTo>
                    <a:pt x="61" y="1191"/>
                  </a:lnTo>
                  <a:lnTo>
                    <a:pt x="66" y="1142"/>
                  </a:lnTo>
                  <a:lnTo>
                    <a:pt x="77" y="1123"/>
                  </a:lnTo>
                  <a:lnTo>
                    <a:pt x="79" y="1109"/>
                  </a:lnTo>
                  <a:lnTo>
                    <a:pt x="76" y="1105"/>
                  </a:lnTo>
                  <a:lnTo>
                    <a:pt x="70" y="1098"/>
                  </a:lnTo>
                  <a:lnTo>
                    <a:pt x="67" y="1086"/>
                  </a:lnTo>
                  <a:lnTo>
                    <a:pt x="95" y="937"/>
                  </a:lnTo>
                  <a:lnTo>
                    <a:pt x="107" y="926"/>
                  </a:lnTo>
                  <a:lnTo>
                    <a:pt x="109" y="917"/>
                  </a:lnTo>
                  <a:lnTo>
                    <a:pt x="106" y="896"/>
                  </a:lnTo>
                  <a:lnTo>
                    <a:pt x="109" y="795"/>
                  </a:lnTo>
                  <a:lnTo>
                    <a:pt x="115" y="788"/>
                  </a:lnTo>
                  <a:lnTo>
                    <a:pt x="118" y="786"/>
                  </a:lnTo>
                  <a:lnTo>
                    <a:pt x="123" y="786"/>
                  </a:lnTo>
                  <a:lnTo>
                    <a:pt x="125" y="783"/>
                  </a:lnTo>
                  <a:lnTo>
                    <a:pt x="126" y="777"/>
                  </a:lnTo>
                  <a:lnTo>
                    <a:pt x="128" y="774"/>
                  </a:lnTo>
                  <a:lnTo>
                    <a:pt x="137" y="769"/>
                  </a:lnTo>
                  <a:lnTo>
                    <a:pt x="134" y="722"/>
                  </a:lnTo>
                  <a:lnTo>
                    <a:pt x="142" y="715"/>
                  </a:lnTo>
                  <a:lnTo>
                    <a:pt x="143" y="712"/>
                  </a:lnTo>
                  <a:lnTo>
                    <a:pt x="149" y="685"/>
                  </a:lnTo>
                  <a:lnTo>
                    <a:pt x="164" y="658"/>
                  </a:lnTo>
                  <a:lnTo>
                    <a:pt x="159" y="609"/>
                  </a:lnTo>
                  <a:lnTo>
                    <a:pt x="153" y="602"/>
                  </a:lnTo>
                  <a:lnTo>
                    <a:pt x="153" y="583"/>
                  </a:lnTo>
                  <a:lnTo>
                    <a:pt x="141" y="556"/>
                  </a:lnTo>
                  <a:lnTo>
                    <a:pt x="141" y="530"/>
                  </a:lnTo>
                  <a:lnTo>
                    <a:pt x="134" y="522"/>
                  </a:lnTo>
                  <a:lnTo>
                    <a:pt x="138" y="487"/>
                  </a:lnTo>
                  <a:lnTo>
                    <a:pt x="140" y="486"/>
                  </a:lnTo>
                  <a:lnTo>
                    <a:pt x="150" y="460"/>
                  </a:lnTo>
                  <a:lnTo>
                    <a:pt x="154" y="455"/>
                  </a:lnTo>
                  <a:lnTo>
                    <a:pt x="156" y="450"/>
                  </a:lnTo>
                  <a:lnTo>
                    <a:pt x="156" y="446"/>
                  </a:lnTo>
                  <a:lnTo>
                    <a:pt x="159" y="443"/>
                  </a:lnTo>
                  <a:lnTo>
                    <a:pt x="180" y="329"/>
                  </a:lnTo>
                  <a:lnTo>
                    <a:pt x="202" y="304"/>
                  </a:lnTo>
                  <a:lnTo>
                    <a:pt x="208" y="283"/>
                  </a:lnTo>
                  <a:lnTo>
                    <a:pt x="224" y="268"/>
                  </a:lnTo>
                  <a:lnTo>
                    <a:pt x="237" y="262"/>
                  </a:lnTo>
                  <a:lnTo>
                    <a:pt x="237" y="260"/>
                  </a:lnTo>
                  <a:lnTo>
                    <a:pt x="226" y="176"/>
                  </a:lnTo>
                  <a:lnTo>
                    <a:pt x="227" y="174"/>
                  </a:lnTo>
                  <a:lnTo>
                    <a:pt x="231" y="168"/>
                  </a:lnTo>
                  <a:lnTo>
                    <a:pt x="231" y="139"/>
                  </a:lnTo>
                  <a:lnTo>
                    <a:pt x="287" y="114"/>
                  </a:lnTo>
                  <a:lnTo>
                    <a:pt x="295" y="63"/>
                  </a:lnTo>
                  <a:lnTo>
                    <a:pt x="292" y="58"/>
                  </a:lnTo>
                  <a:lnTo>
                    <a:pt x="292" y="56"/>
                  </a:lnTo>
                  <a:lnTo>
                    <a:pt x="291" y="56"/>
                  </a:lnTo>
                  <a:lnTo>
                    <a:pt x="291" y="54"/>
                  </a:lnTo>
                  <a:lnTo>
                    <a:pt x="293" y="53"/>
                  </a:lnTo>
                  <a:lnTo>
                    <a:pt x="297" y="50"/>
                  </a:lnTo>
                  <a:lnTo>
                    <a:pt x="302" y="41"/>
                  </a:lnTo>
                  <a:lnTo>
                    <a:pt x="303" y="37"/>
                  </a:lnTo>
                  <a:lnTo>
                    <a:pt x="339" y="0"/>
                  </a:lnTo>
                  <a:lnTo>
                    <a:pt x="343" y="0"/>
                  </a:lnTo>
                  <a:lnTo>
                    <a:pt x="354" y="16"/>
                  </a:lnTo>
                  <a:lnTo>
                    <a:pt x="406" y="22"/>
                  </a:lnTo>
                  <a:lnTo>
                    <a:pt x="409" y="26"/>
                  </a:lnTo>
                  <a:lnTo>
                    <a:pt x="413" y="31"/>
                  </a:lnTo>
                  <a:lnTo>
                    <a:pt x="415" y="32"/>
                  </a:lnTo>
                  <a:lnTo>
                    <a:pt x="416" y="35"/>
                  </a:lnTo>
                  <a:lnTo>
                    <a:pt x="425" y="45"/>
                  </a:lnTo>
                  <a:lnTo>
                    <a:pt x="427" y="45"/>
                  </a:lnTo>
                  <a:lnTo>
                    <a:pt x="436" y="12"/>
                  </a:lnTo>
                  <a:lnTo>
                    <a:pt x="485" y="15"/>
                  </a:lnTo>
                  <a:lnTo>
                    <a:pt x="495" y="24"/>
                  </a:lnTo>
                  <a:lnTo>
                    <a:pt x="516" y="31"/>
                  </a:lnTo>
                  <a:lnTo>
                    <a:pt x="521" y="35"/>
                  </a:lnTo>
                  <a:lnTo>
                    <a:pt x="530" y="53"/>
                  </a:lnTo>
                  <a:lnTo>
                    <a:pt x="542" y="65"/>
                  </a:lnTo>
                  <a:lnTo>
                    <a:pt x="545" y="69"/>
                  </a:lnTo>
                  <a:lnTo>
                    <a:pt x="579" y="93"/>
                  </a:lnTo>
                  <a:lnTo>
                    <a:pt x="589" y="108"/>
                  </a:lnTo>
                  <a:lnTo>
                    <a:pt x="594" y="112"/>
                  </a:lnTo>
                  <a:lnTo>
                    <a:pt x="645" y="122"/>
                  </a:lnTo>
                  <a:lnTo>
                    <a:pt x="700" y="154"/>
                  </a:lnTo>
                  <a:lnTo>
                    <a:pt x="707" y="163"/>
                  </a:lnTo>
                  <a:lnTo>
                    <a:pt x="719" y="168"/>
                  </a:lnTo>
                  <a:lnTo>
                    <a:pt x="725" y="172"/>
                  </a:lnTo>
                  <a:lnTo>
                    <a:pt x="731" y="179"/>
                  </a:lnTo>
                  <a:lnTo>
                    <a:pt x="733" y="180"/>
                  </a:lnTo>
                  <a:lnTo>
                    <a:pt x="735" y="185"/>
                  </a:lnTo>
                  <a:lnTo>
                    <a:pt x="736" y="200"/>
                  </a:lnTo>
                  <a:lnTo>
                    <a:pt x="705" y="259"/>
                  </a:lnTo>
                  <a:lnTo>
                    <a:pt x="703" y="273"/>
                  </a:lnTo>
                  <a:lnTo>
                    <a:pt x="704" y="276"/>
                  </a:lnTo>
                  <a:lnTo>
                    <a:pt x="751" y="280"/>
                  </a:lnTo>
                  <a:lnTo>
                    <a:pt x="779" y="294"/>
                  </a:lnTo>
                  <a:lnTo>
                    <a:pt x="788" y="293"/>
                  </a:lnTo>
                  <a:lnTo>
                    <a:pt x="792" y="294"/>
                  </a:lnTo>
                  <a:lnTo>
                    <a:pt x="798" y="294"/>
                  </a:lnTo>
                  <a:lnTo>
                    <a:pt x="805" y="293"/>
                  </a:lnTo>
                  <a:lnTo>
                    <a:pt x="808" y="288"/>
                  </a:lnTo>
                  <a:lnTo>
                    <a:pt x="814" y="285"/>
                  </a:lnTo>
                  <a:lnTo>
                    <a:pt x="827" y="286"/>
                  </a:lnTo>
                  <a:lnTo>
                    <a:pt x="833" y="284"/>
                  </a:lnTo>
                  <a:lnTo>
                    <a:pt x="879" y="241"/>
                  </a:lnTo>
                  <a:lnTo>
                    <a:pt x="889" y="194"/>
                  </a:lnTo>
                  <a:lnTo>
                    <a:pt x="912" y="192"/>
                  </a:lnTo>
                  <a:lnTo>
                    <a:pt x="917" y="198"/>
                  </a:lnTo>
                  <a:lnTo>
                    <a:pt x="928" y="232"/>
                  </a:lnTo>
                  <a:lnTo>
                    <a:pt x="926" y="269"/>
                  </a:lnTo>
                  <a:lnTo>
                    <a:pt x="921" y="276"/>
                  </a:lnTo>
                  <a:lnTo>
                    <a:pt x="902" y="289"/>
                  </a:lnTo>
                  <a:lnTo>
                    <a:pt x="878" y="296"/>
                  </a:lnTo>
                  <a:lnTo>
                    <a:pt x="825" y="347"/>
                  </a:lnTo>
                  <a:lnTo>
                    <a:pt x="824" y="350"/>
                  </a:lnTo>
                  <a:lnTo>
                    <a:pt x="803" y="379"/>
                  </a:lnTo>
                  <a:lnTo>
                    <a:pt x="801" y="383"/>
                  </a:lnTo>
                  <a:lnTo>
                    <a:pt x="759" y="424"/>
                  </a:lnTo>
                  <a:lnTo>
                    <a:pt x="756" y="428"/>
                  </a:lnTo>
                  <a:lnTo>
                    <a:pt x="740" y="441"/>
                  </a:lnTo>
                  <a:lnTo>
                    <a:pt x="739" y="446"/>
                  </a:lnTo>
                  <a:lnTo>
                    <a:pt x="731" y="454"/>
                  </a:lnTo>
                  <a:lnTo>
                    <a:pt x="728" y="508"/>
                  </a:lnTo>
                  <a:lnTo>
                    <a:pt x="719" y="536"/>
                  </a:lnTo>
                  <a:lnTo>
                    <a:pt x="718" y="588"/>
                  </a:lnTo>
                  <a:lnTo>
                    <a:pt x="716" y="595"/>
                  </a:lnTo>
                  <a:lnTo>
                    <a:pt x="708" y="605"/>
                  </a:lnTo>
                  <a:lnTo>
                    <a:pt x="701" y="665"/>
                  </a:lnTo>
                  <a:lnTo>
                    <a:pt x="699" y="667"/>
                  </a:lnTo>
                  <a:lnTo>
                    <a:pt x="705" y="684"/>
                  </a:lnTo>
                  <a:lnTo>
                    <a:pt x="759" y="725"/>
                  </a:lnTo>
                  <a:lnTo>
                    <a:pt x="760" y="734"/>
                  </a:lnTo>
                  <a:lnTo>
                    <a:pt x="751" y="755"/>
                  </a:lnTo>
                  <a:lnTo>
                    <a:pt x="754" y="767"/>
                  </a:lnTo>
                  <a:lnTo>
                    <a:pt x="763" y="778"/>
                  </a:lnTo>
                  <a:lnTo>
                    <a:pt x="775" y="783"/>
                  </a:lnTo>
                  <a:lnTo>
                    <a:pt x="784" y="782"/>
                  </a:lnTo>
                  <a:lnTo>
                    <a:pt x="785" y="815"/>
                  </a:lnTo>
                  <a:lnTo>
                    <a:pt x="747" y="871"/>
                  </a:lnTo>
                  <a:lnTo>
                    <a:pt x="742" y="893"/>
                  </a:lnTo>
                  <a:lnTo>
                    <a:pt x="733" y="901"/>
                  </a:lnTo>
                  <a:lnTo>
                    <a:pt x="581" y="940"/>
                  </a:lnTo>
                  <a:lnTo>
                    <a:pt x="533" y="937"/>
                  </a:lnTo>
                  <a:lnTo>
                    <a:pt x="522" y="927"/>
                  </a:lnTo>
                  <a:lnTo>
                    <a:pt x="520" y="934"/>
                  </a:lnTo>
                  <a:lnTo>
                    <a:pt x="522" y="956"/>
                  </a:lnTo>
                  <a:lnTo>
                    <a:pt x="529" y="963"/>
                  </a:lnTo>
                  <a:lnTo>
                    <a:pt x="531" y="970"/>
                  </a:lnTo>
                  <a:lnTo>
                    <a:pt x="528" y="991"/>
                  </a:lnTo>
                  <a:lnTo>
                    <a:pt x="525" y="993"/>
                  </a:lnTo>
                  <a:lnTo>
                    <a:pt x="523" y="992"/>
                  </a:lnTo>
                  <a:lnTo>
                    <a:pt x="517" y="1017"/>
                  </a:lnTo>
                  <a:lnTo>
                    <a:pt x="522" y="1042"/>
                  </a:lnTo>
                  <a:lnTo>
                    <a:pt x="519" y="1056"/>
                  </a:lnTo>
                  <a:lnTo>
                    <a:pt x="512" y="1061"/>
                  </a:lnTo>
                  <a:lnTo>
                    <a:pt x="498" y="1065"/>
                  </a:lnTo>
                  <a:lnTo>
                    <a:pt x="484" y="1074"/>
                  </a:lnTo>
                  <a:lnTo>
                    <a:pt x="452" y="1074"/>
                  </a:lnTo>
                  <a:lnTo>
                    <a:pt x="405" y="1054"/>
                  </a:lnTo>
                  <a:lnTo>
                    <a:pt x="397" y="1044"/>
                  </a:lnTo>
                  <a:lnTo>
                    <a:pt x="387" y="1056"/>
                  </a:lnTo>
                  <a:lnTo>
                    <a:pt x="387" y="1074"/>
                  </a:lnTo>
                  <a:lnTo>
                    <a:pt x="392" y="1090"/>
                  </a:lnTo>
                  <a:lnTo>
                    <a:pt x="394" y="1130"/>
                  </a:lnTo>
                  <a:lnTo>
                    <a:pt x="406" y="1141"/>
                  </a:lnTo>
                  <a:lnTo>
                    <a:pt x="418" y="1145"/>
                  </a:lnTo>
                  <a:lnTo>
                    <a:pt x="414" y="1150"/>
                  </a:lnTo>
                  <a:lnTo>
                    <a:pt x="419" y="1156"/>
                  </a:lnTo>
                  <a:lnTo>
                    <a:pt x="437" y="1150"/>
                  </a:lnTo>
                  <a:lnTo>
                    <a:pt x="434" y="1143"/>
                  </a:lnTo>
                  <a:lnTo>
                    <a:pt x="428" y="1140"/>
                  </a:lnTo>
                  <a:lnTo>
                    <a:pt x="442" y="1139"/>
                  </a:lnTo>
                  <a:lnTo>
                    <a:pt x="453" y="1131"/>
                  </a:lnTo>
                  <a:lnTo>
                    <a:pt x="459" y="1142"/>
                  </a:lnTo>
                  <a:lnTo>
                    <a:pt x="462" y="1164"/>
                  </a:lnTo>
                  <a:lnTo>
                    <a:pt x="460" y="1174"/>
                  </a:lnTo>
                  <a:lnTo>
                    <a:pt x="454" y="1178"/>
                  </a:lnTo>
                  <a:lnTo>
                    <a:pt x="444" y="1181"/>
                  </a:lnTo>
                  <a:lnTo>
                    <a:pt x="437" y="1181"/>
                  </a:lnTo>
                  <a:lnTo>
                    <a:pt x="431" y="1178"/>
                  </a:lnTo>
                  <a:lnTo>
                    <a:pt x="429" y="1167"/>
                  </a:lnTo>
                  <a:lnTo>
                    <a:pt x="425" y="1162"/>
                  </a:lnTo>
                  <a:lnTo>
                    <a:pt x="416" y="1160"/>
                  </a:lnTo>
                  <a:lnTo>
                    <a:pt x="408" y="1162"/>
                  </a:lnTo>
                  <a:lnTo>
                    <a:pt x="403" y="1168"/>
                  </a:lnTo>
                  <a:lnTo>
                    <a:pt x="398" y="1168"/>
                  </a:lnTo>
                  <a:lnTo>
                    <a:pt x="393" y="1173"/>
                  </a:lnTo>
                  <a:lnTo>
                    <a:pt x="393" y="1178"/>
                  </a:lnTo>
                  <a:lnTo>
                    <a:pt x="429" y="1191"/>
                  </a:lnTo>
                  <a:lnTo>
                    <a:pt x="428" y="1193"/>
                  </a:lnTo>
                  <a:lnTo>
                    <a:pt x="400" y="1208"/>
                  </a:lnTo>
                  <a:lnTo>
                    <a:pt x="386" y="1230"/>
                  </a:lnTo>
                  <a:lnTo>
                    <a:pt x="386" y="1279"/>
                  </a:lnTo>
                  <a:lnTo>
                    <a:pt x="382" y="1289"/>
                  </a:lnTo>
                  <a:lnTo>
                    <a:pt x="378" y="1292"/>
                  </a:lnTo>
                  <a:lnTo>
                    <a:pt x="371" y="1295"/>
                  </a:lnTo>
                  <a:lnTo>
                    <a:pt x="366" y="1304"/>
                  </a:lnTo>
                  <a:lnTo>
                    <a:pt x="371" y="1320"/>
                  </a:lnTo>
                  <a:lnTo>
                    <a:pt x="368" y="1325"/>
                  </a:lnTo>
                  <a:lnTo>
                    <a:pt x="339" y="1324"/>
                  </a:lnTo>
                  <a:lnTo>
                    <a:pt x="331" y="1328"/>
                  </a:lnTo>
                  <a:lnTo>
                    <a:pt x="326" y="1336"/>
                  </a:lnTo>
                  <a:lnTo>
                    <a:pt x="316" y="1336"/>
                  </a:lnTo>
                  <a:lnTo>
                    <a:pt x="308" y="1340"/>
                  </a:lnTo>
                  <a:lnTo>
                    <a:pt x="276" y="1388"/>
                  </a:lnTo>
                  <a:lnTo>
                    <a:pt x="274" y="1402"/>
                  </a:lnTo>
                  <a:lnTo>
                    <a:pt x="286" y="1429"/>
                  </a:lnTo>
                  <a:lnTo>
                    <a:pt x="313" y="1457"/>
                  </a:lnTo>
                  <a:lnTo>
                    <a:pt x="334" y="1465"/>
                  </a:lnTo>
                  <a:lnTo>
                    <a:pt x="355" y="1464"/>
                  </a:lnTo>
                  <a:lnTo>
                    <a:pt x="362" y="1470"/>
                  </a:lnTo>
                  <a:lnTo>
                    <a:pt x="364" y="1494"/>
                  </a:lnTo>
                  <a:lnTo>
                    <a:pt x="357" y="1504"/>
                  </a:lnTo>
                  <a:lnTo>
                    <a:pt x="354" y="1506"/>
                  </a:lnTo>
                  <a:lnTo>
                    <a:pt x="360" y="1524"/>
                  </a:lnTo>
                  <a:lnTo>
                    <a:pt x="352" y="1528"/>
                  </a:lnTo>
                  <a:lnTo>
                    <a:pt x="351" y="1537"/>
                  </a:lnTo>
                  <a:lnTo>
                    <a:pt x="345" y="1537"/>
                  </a:lnTo>
                  <a:lnTo>
                    <a:pt x="276" y="1599"/>
                  </a:lnTo>
                  <a:lnTo>
                    <a:pt x="265" y="1625"/>
                  </a:lnTo>
                  <a:lnTo>
                    <a:pt x="273" y="1620"/>
                  </a:lnTo>
                  <a:lnTo>
                    <a:pt x="262" y="1664"/>
                  </a:lnTo>
                  <a:lnTo>
                    <a:pt x="255" y="1673"/>
                  </a:lnTo>
                  <a:lnTo>
                    <a:pt x="246" y="1677"/>
                  </a:lnTo>
                  <a:lnTo>
                    <a:pt x="237" y="1676"/>
                  </a:lnTo>
                  <a:lnTo>
                    <a:pt x="231" y="1670"/>
                  </a:lnTo>
                  <a:lnTo>
                    <a:pt x="222" y="1652"/>
                  </a:lnTo>
                  <a:lnTo>
                    <a:pt x="224" y="1670"/>
                  </a:lnTo>
                  <a:lnTo>
                    <a:pt x="230" y="1673"/>
                  </a:lnTo>
                  <a:lnTo>
                    <a:pt x="232" y="1677"/>
                  </a:lnTo>
                  <a:lnTo>
                    <a:pt x="232" y="1681"/>
                  </a:lnTo>
                  <a:lnTo>
                    <a:pt x="205" y="1703"/>
                  </a:lnTo>
                  <a:lnTo>
                    <a:pt x="194" y="1739"/>
                  </a:lnTo>
                  <a:lnTo>
                    <a:pt x="188" y="1748"/>
                  </a:lnTo>
                  <a:lnTo>
                    <a:pt x="193" y="1748"/>
                  </a:lnTo>
                  <a:lnTo>
                    <a:pt x="197" y="1746"/>
                  </a:lnTo>
                  <a:lnTo>
                    <a:pt x="207" y="1780"/>
                  </a:lnTo>
                  <a:lnTo>
                    <a:pt x="204" y="1786"/>
                  </a:lnTo>
                  <a:lnTo>
                    <a:pt x="193" y="1785"/>
                  </a:lnTo>
                  <a:lnTo>
                    <a:pt x="189" y="1787"/>
                  </a:lnTo>
                  <a:lnTo>
                    <a:pt x="196" y="1794"/>
                  </a:lnTo>
                  <a:lnTo>
                    <a:pt x="200" y="1793"/>
                  </a:lnTo>
                  <a:lnTo>
                    <a:pt x="206" y="1794"/>
                  </a:lnTo>
                  <a:lnTo>
                    <a:pt x="237" y="1841"/>
                  </a:lnTo>
                  <a:lnTo>
                    <a:pt x="237" y="184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59" name="Freeform 1362"/>
            <p:cNvSpPr>
              <a:spLocks/>
            </p:cNvSpPr>
            <p:nvPr/>
          </p:nvSpPr>
          <p:spPr bwMode="auto">
            <a:xfrm>
              <a:off x="2999930" y="5616904"/>
              <a:ext cx="80169" cy="92044"/>
            </a:xfrm>
            <a:custGeom>
              <a:avLst/>
              <a:gdLst>
                <a:gd name="T0" fmla="*/ 0 w 164"/>
                <a:gd name="T1" fmla="*/ 0 h 192"/>
                <a:gd name="T2" fmla="*/ 0 w 164"/>
                <a:gd name="T3" fmla="*/ 0 h 192"/>
                <a:gd name="T4" fmla="*/ 0 w 164"/>
                <a:gd name="T5" fmla="*/ 0 h 192"/>
                <a:gd name="T6" fmla="*/ 0 w 164"/>
                <a:gd name="T7" fmla="*/ 0 h 192"/>
                <a:gd name="T8" fmla="*/ 0 w 164"/>
                <a:gd name="T9" fmla="*/ 0 h 192"/>
                <a:gd name="T10" fmla="*/ 0 w 164"/>
                <a:gd name="T11" fmla="*/ 0 h 192"/>
                <a:gd name="T12" fmla="*/ 0 w 164"/>
                <a:gd name="T13" fmla="*/ 0 h 192"/>
                <a:gd name="T14" fmla="*/ 0 w 164"/>
                <a:gd name="T15" fmla="*/ 0 h 192"/>
                <a:gd name="T16" fmla="*/ 0 w 164"/>
                <a:gd name="T17" fmla="*/ 0 h 192"/>
                <a:gd name="T18" fmla="*/ 0 w 164"/>
                <a:gd name="T19" fmla="*/ 0 h 192"/>
                <a:gd name="T20" fmla="*/ 0 w 164"/>
                <a:gd name="T21" fmla="*/ 0 h 192"/>
                <a:gd name="T22" fmla="*/ 0 w 164"/>
                <a:gd name="T23" fmla="*/ 0 h 192"/>
                <a:gd name="T24" fmla="*/ 0 w 164"/>
                <a:gd name="T25" fmla="*/ 0 h 192"/>
                <a:gd name="T26" fmla="*/ 0 w 164"/>
                <a:gd name="T27" fmla="*/ 0 h 192"/>
                <a:gd name="T28" fmla="*/ 0 w 164"/>
                <a:gd name="T29" fmla="*/ 0 h 192"/>
                <a:gd name="T30" fmla="*/ 0 w 164"/>
                <a:gd name="T31" fmla="*/ 0 h 192"/>
                <a:gd name="T32" fmla="*/ 0 w 164"/>
                <a:gd name="T33" fmla="*/ 0 h 192"/>
                <a:gd name="T34" fmla="*/ 0 w 164"/>
                <a:gd name="T35" fmla="*/ 0 h 192"/>
                <a:gd name="T36" fmla="*/ 0 w 164"/>
                <a:gd name="T37" fmla="*/ 0 h 192"/>
                <a:gd name="T38" fmla="*/ 0 w 164"/>
                <a:gd name="T39" fmla="*/ 0 h 192"/>
                <a:gd name="T40" fmla="*/ 0 w 164"/>
                <a:gd name="T41" fmla="*/ 0 h 192"/>
                <a:gd name="T42" fmla="*/ 0 w 164"/>
                <a:gd name="T43" fmla="*/ 0 h 192"/>
                <a:gd name="T44" fmla="*/ 0 w 164"/>
                <a:gd name="T45" fmla="*/ 0 h 192"/>
                <a:gd name="T46" fmla="*/ 0 w 164"/>
                <a:gd name="T47" fmla="*/ 0 h 192"/>
                <a:gd name="T48" fmla="*/ 0 w 164"/>
                <a:gd name="T49" fmla="*/ 0 h 192"/>
                <a:gd name="T50" fmla="*/ 0 w 164"/>
                <a:gd name="T51" fmla="*/ 0 h 192"/>
                <a:gd name="T52" fmla="*/ 0 w 164"/>
                <a:gd name="T53" fmla="*/ 0 h 192"/>
                <a:gd name="T54" fmla="*/ 0 w 164"/>
                <a:gd name="T55" fmla="*/ 0 h 192"/>
                <a:gd name="T56" fmla="*/ 0 w 164"/>
                <a:gd name="T57" fmla="*/ 0 h 192"/>
                <a:gd name="T58" fmla="*/ 0 w 164"/>
                <a:gd name="T59" fmla="*/ 0 h 192"/>
                <a:gd name="T60" fmla="*/ 0 w 164"/>
                <a:gd name="T61" fmla="*/ 0 h 192"/>
                <a:gd name="T62" fmla="*/ 0 w 164"/>
                <a:gd name="T63" fmla="*/ 0 h 192"/>
                <a:gd name="T64" fmla="*/ 0 w 164"/>
                <a:gd name="T65" fmla="*/ 0 h 192"/>
                <a:gd name="T66" fmla="*/ 0 w 164"/>
                <a:gd name="T67" fmla="*/ 0 h 1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4"/>
                <a:gd name="T103" fmla="*/ 0 h 192"/>
                <a:gd name="T104" fmla="*/ 164 w 164"/>
                <a:gd name="T105" fmla="*/ 192 h 1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4" h="192">
                  <a:moveTo>
                    <a:pt x="3" y="178"/>
                  </a:moveTo>
                  <a:lnTo>
                    <a:pt x="0" y="0"/>
                  </a:lnTo>
                  <a:lnTo>
                    <a:pt x="23" y="37"/>
                  </a:lnTo>
                  <a:lnTo>
                    <a:pt x="24" y="40"/>
                  </a:lnTo>
                  <a:lnTo>
                    <a:pt x="20" y="35"/>
                  </a:lnTo>
                  <a:lnTo>
                    <a:pt x="15" y="34"/>
                  </a:lnTo>
                  <a:lnTo>
                    <a:pt x="9" y="36"/>
                  </a:lnTo>
                  <a:lnTo>
                    <a:pt x="8" y="41"/>
                  </a:lnTo>
                  <a:lnTo>
                    <a:pt x="10" y="49"/>
                  </a:lnTo>
                  <a:lnTo>
                    <a:pt x="17" y="51"/>
                  </a:lnTo>
                  <a:lnTo>
                    <a:pt x="22" y="56"/>
                  </a:lnTo>
                  <a:lnTo>
                    <a:pt x="32" y="79"/>
                  </a:lnTo>
                  <a:lnTo>
                    <a:pt x="63" y="110"/>
                  </a:lnTo>
                  <a:lnTo>
                    <a:pt x="70" y="112"/>
                  </a:lnTo>
                  <a:lnTo>
                    <a:pt x="74" y="115"/>
                  </a:lnTo>
                  <a:lnTo>
                    <a:pt x="79" y="118"/>
                  </a:lnTo>
                  <a:lnTo>
                    <a:pt x="83" y="123"/>
                  </a:lnTo>
                  <a:lnTo>
                    <a:pt x="92" y="126"/>
                  </a:lnTo>
                  <a:lnTo>
                    <a:pt x="133" y="160"/>
                  </a:lnTo>
                  <a:lnTo>
                    <a:pt x="156" y="162"/>
                  </a:lnTo>
                  <a:lnTo>
                    <a:pt x="164" y="160"/>
                  </a:lnTo>
                  <a:lnTo>
                    <a:pt x="163" y="175"/>
                  </a:lnTo>
                  <a:lnTo>
                    <a:pt x="161" y="179"/>
                  </a:lnTo>
                  <a:lnTo>
                    <a:pt x="149" y="184"/>
                  </a:lnTo>
                  <a:lnTo>
                    <a:pt x="132" y="180"/>
                  </a:lnTo>
                  <a:lnTo>
                    <a:pt x="111" y="189"/>
                  </a:lnTo>
                  <a:lnTo>
                    <a:pt x="109" y="192"/>
                  </a:lnTo>
                  <a:lnTo>
                    <a:pt x="100" y="190"/>
                  </a:lnTo>
                  <a:lnTo>
                    <a:pt x="87" y="180"/>
                  </a:lnTo>
                  <a:lnTo>
                    <a:pt x="41" y="176"/>
                  </a:lnTo>
                  <a:lnTo>
                    <a:pt x="34" y="172"/>
                  </a:lnTo>
                  <a:lnTo>
                    <a:pt x="21" y="171"/>
                  </a:lnTo>
                  <a:lnTo>
                    <a:pt x="7" y="177"/>
                  </a:lnTo>
                  <a:lnTo>
                    <a:pt x="3" y="17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0" name="Freeform 1363"/>
            <p:cNvSpPr>
              <a:spLocks/>
            </p:cNvSpPr>
            <p:nvPr/>
          </p:nvSpPr>
          <p:spPr bwMode="auto">
            <a:xfrm>
              <a:off x="2999930" y="5616904"/>
              <a:ext cx="80169" cy="92044"/>
            </a:xfrm>
            <a:custGeom>
              <a:avLst/>
              <a:gdLst>
                <a:gd name="T0" fmla="*/ 0 w 164"/>
                <a:gd name="T1" fmla="*/ 0 h 192"/>
                <a:gd name="T2" fmla="*/ 0 w 164"/>
                <a:gd name="T3" fmla="*/ 0 h 192"/>
                <a:gd name="T4" fmla="*/ 0 w 164"/>
                <a:gd name="T5" fmla="*/ 0 h 192"/>
                <a:gd name="T6" fmla="*/ 0 w 164"/>
                <a:gd name="T7" fmla="*/ 0 h 192"/>
                <a:gd name="T8" fmla="*/ 0 w 164"/>
                <a:gd name="T9" fmla="*/ 0 h 192"/>
                <a:gd name="T10" fmla="*/ 0 w 164"/>
                <a:gd name="T11" fmla="*/ 0 h 192"/>
                <a:gd name="T12" fmla="*/ 0 w 164"/>
                <a:gd name="T13" fmla="*/ 0 h 192"/>
                <a:gd name="T14" fmla="*/ 0 w 164"/>
                <a:gd name="T15" fmla="*/ 0 h 192"/>
                <a:gd name="T16" fmla="*/ 0 w 164"/>
                <a:gd name="T17" fmla="*/ 0 h 192"/>
                <a:gd name="T18" fmla="*/ 0 w 164"/>
                <a:gd name="T19" fmla="*/ 0 h 192"/>
                <a:gd name="T20" fmla="*/ 0 w 164"/>
                <a:gd name="T21" fmla="*/ 0 h 192"/>
                <a:gd name="T22" fmla="*/ 0 w 164"/>
                <a:gd name="T23" fmla="*/ 0 h 192"/>
                <a:gd name="T24" fmla="*/ 0 w 164"/>
                <a:gd name="T25" fmla="*/ 0 h 192"/>
                <a:gd name="T26" fmla="*/ 0 w 164"/>
                <a:gd name="T27" fmla="*/ 0 h 192"/>
                <a:gd name="T28" fmla="*/ 0 w 164"/>
                <a:gd name="T29" fmla="*/ 0 h 192"/>
                <a:gd name="T30" fmla="*/ 0 w 164"/>
                <a:gd name="T31" fmla="*/ 0 h 192"/>
                <a:gd name="T32" fmla="*/ 0 w 164"/>
                <a:gd name="T33" fmla="*/ 0 h 192"/>
                <a:gd name="T34" fmla="*/ 0 w 164"/>
                <a:gd name="T35" fmla="*/ 0 h 192"/>
                <a:gd name="T36" fmla="*/ 0 w 164"/>
                <a:gd name="T37" fmla="*/ 0 h 192"/>
                <a:gd name="T38" fmla="*/ 0 w 164"/>
                <a:gd name="T39" fmla="*/ 0 h 192"/>
                <a:gd name="T40" fmla="*/ 0 w 164"/>
                <a:gd name="T41" fmla="*/ 0 h 192"/>
                <a:gd name="T42" fmla="*/ 0 w 164"/>
                <a:gd name="T43" fmla="*/ 0 h 192"/>
                <a:gd name="T44" fmla="*/ 0 w 164"/>
                <a:gd name="T45" fmla="*/ 0 h 192"/>
                <a:gd name="T46" fmla="*/ 0 w 164"/>
                <a:gd name="T47" fmla="*/ 0 h 192"/>
                <a:gd name="T48" fmla="*/ 0 w 164"/>
                <a:gd name="T49" fmla="*/ 0 h 192"/>
                <a:gd name="T50" fmla="*/ 0 w 164"/>
                <a:gd name="T51" fmla="*/ 0 h 192"/>
                <a:gd name="T52" fmla="*/ 0 w 164"/>
                <a:gd name="T53" fmla="*/ 0 h 192"/>
                <a:gd name="T54" fmla="*/ 0 w 164"/>
                <a:gd name="T55" fmla="*/ 0 h 192"/>
                <a:gd name="T56" fmla="*/ 0 w 164"/>
                <a:gd name="T57" fmla="*/ 0 h 192"/>
                <a:gd name="T58" fmla="*/ 0 w 164"/>
                <a:gd name="T59" fmla="*/ 0 h 192"/>
                <a:gd name="T60" fmla="*/ 0 w 164"/>
                <a:gd name="T61" fmla="*/ 0 h 192"/>
                <a:gd name="T62" fmla="*/ 0 w 164"/>
                <a:gd name="T63" fmla="*/ 0 h 192"/>
                <a:gd name="T64" fmla="*/ 0 w 164"/>
                <a:gd name="T65" fmla="*/ 0 h 192"/>
                <a:gd name="T66" fmla="*/ 0 w 164"/>
                <a:gd name="T67" fmla="*/ 0 h 1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4"/>
                <a:gd name="T103" fmla="*/ 0 h 192"/>
                <a:gd name="T104" fmla="*/ 164 w 164"/>
                <a:gd name="T105" fmla="*/ 192 h 1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4" h="192">
                  <a:moveTo>
                    <a:pt x="3" y="178"/>
                  </a:moveTo>
                  <a:lnTo>
                    <a:pt x="0" y="0"/>
                  </a:lnTo>
                  <a:lnTo>
                    <a:pt x="23" y="37"/>
                  </a:lnTo>
                  <a:lnTo>
                    <a:pt x="24" y="40"/>
                  </a:lnTo>
                  <a:lnTo>
                    <a:pt x="20" y="35"/>
                  </a:lnTo>
                  <a:lnTo>
                    <a:pt x="15" y="34"/>
                  </a:lnTo>
                  <a:lnTo>
                    <a:pt x="9" y="36"/>
                  </a:lnTo>
                  <a:lnTo>
                    <a:pt x="8" y="41"/>
                  </a:lnTo>
                  <a:lnTo>
                    <a:pt x="10" y="49"/>
                  </a:lnTo>
                  <a:lnTo>
                    <a:pt x="17" y="51"/>
                  </a:lnTo>
                  <a:lnTo>
                    <a:pt x="22" y="56"/>
                  </a:lnTo>
                  <a:lnTo>
                    <a:pt x="32" y="79"/>
                  </a:lnTo>
                  <a:lnTo>
                    <a:pt x="63" y="110"/>
                  </a:lnTo>
                  <a:lnTo>
                    <a:pt x="70" y="112"/>
                  </a:lnTo>
                  <a:lnTo>
                    <a:pt x="74" y="115"/>
                  </a:lnTo>
                  <a:lnTo>
                    <a:pt x="79" y="118"/>
                  </a:lnTo>
                  <a:lnTo>
                    <a:pt x="83" y="123"/>
                  </a:lnTo>
                  <a:lnTo>
                    <a:pt x="92" y="126"/>
                  </a:lnTo>
                  <a:lnTo>
                    <a:pt x="133" y="160"/>
                  </a:lnTo>
                  <a:lnTo>
                    <a:pt x="156" y="162"/>
                  </a:lnTo>
                  <a:lnTo>
                    <a:pt x="164" y="160"/>
                  </a:lnTo>
                  <a:lnTo>
                    <a:pt x="163" y="175"/>
                  </a:lnTo>
                  <a:lnTo>
                    <a:pt x="161" y="179"/>
                  </a:lnTo>
                  <a:lnTo>
                    <a:pt x="149" y="184"/>
                  </a:lnTo>
                  <a:lnTo>
                    <a:pt x="132" y="180"/>
                  </a:lnTo>
                  <a:lnTo>
                    <a:pt x="111" y="189"/>
                  </a:lnTo>
                  <a:lnTo>
                    <a:pt x="109" y="192"/>
                  </a:lnTo>
                  <a:lnTo>
                    <a:pt x="100" y="190"/>
                  </a:lnTo>
                  <a:lnTo>
                    <a:pt x="87" y="180"/>
                  </a:lnTo>
                  <a:lnTo>
                    <a:pt x="41" y="176"/>
                  </a:lnTo>
                  <a:lnTo>
                    <a:pt x="34" y="172"/>
                  </a:lnTo>
                  <a:lnTo>
                    <a:pt x="21" y="171"/>
                  </a:lnTo>
                  <a:lnTo>
                    <a:pt x="7" y="177"/>
                  </a:lnTo>
                  <a:lnTo>
                    <a:pt x="3" y="17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61" name="Freeform 1364"/>
            <p:cNvSpPr>
              <a:spLocks/>
            </p:cNvSpPr>
            <p:nvPr/>
          </p:nvSpPr>
          <p:spPr bwMode="auto">
            <a:xfrm>
              <a:off x="3240437" y="4091212"/>
              <a:ext cx="95296" cy="90649"/>
            </a:xfrm>
            <a:custGeom>
              <a:avLst/>
              <a:gdLst>
                <a:gd name="T0" fmla="*/ 0 w 195"/>
                <a:gd name="T1" fmla="*/ 0 h 190"/>
                <a:gd name="T2" fmla="*/ 0 w 195"/>
                <a:gd name="T3" fmla="*/ 0 h 190"/>
                <a:gd name="T4" fmla="*/ 0 w 195"/>
                <a:gd name="T5" fmla="*/ 0 h 190"/>
                <a:gd name="T6" fmla="*/ 0 w 195"/>
                <a:gd name="T7" fmla="*/ 0 h 190"/>
                <a:gd name="T8" fmla="*/ 0 w 195"/>
                <a:gd name="T9" fmla="*/ 0 h 190"/>
                <a:gd name="T10" fmla="*/ 0 w 195"/>
                <a:gd name="T11" fmla="*/ 0 h 190"/>
                <a:gd name="T12" fmla="*/ 0 w 195"/>
                <a:gd name="T13" fmla="*/ 0 h 190"/>
                <a:gd name="T14" fmla="*/ 0 w 195"/>
                <a:gd name="T15" fmla="*/ 0 h 190"/>
                <a:gd name="T16" fmla="*/ 0 w 195"/>
                <a:gd name="T17" fmla="*/ 0 h 190"/>
                <a:gd name="T18" fmla="*/ 0 w 195"/>
                <a:gd name="T19" fmla="*/ 0 h 190"/>
                <a:gd name="T20" fmla="*/ 0 w 195"/>
                <a:gd name="T21" fmla="*/ 0 h 190"/>
                <a:gd name="T22" fmla="*/ 0 w 195"/>
                <a:gd name="T23" fmla="*/ 0 h 190"/>
                <a:gd name="T24" fmla="*/ 0 w 195"/>
                <a:gd name="T25" fmla="*/ 0 h 190"/>
                <a:gd name="T26" fmla="*/ 0 w 195"/>
                <a:gd name="T27" fmla="*/ 0 h 190"/>
                <a:gd name="T28" fmla="*/ 0 w 195"/>
                <a:gd name="T29" fmla="*/ 0 h 190"/>
                <a:gd name="T30" fmla="*/ 0 w 195"/>
                <a:gd name="T31" fmla="*/ 0 h 190"/>
                <a:gd name="T32" fmla="*/ 0 w 195"/>
                <a:gd name="T33" fmla="*/ 0 h 190"/>
                <a:gd name="T34" fmla="*/ 0 w 195"/>
                <a:gd name="T35" fmla="*/ 0 h 190"/>
                <a:gd name="T36" fmla="*/ 0 w 195"/>
                <a:gd name="T37" fmla="*/ 0 h 190"/>
                <a:gd name="T38" fmla="*/ 0 w 195"/>
                <a:gd name="T39" fmla="*/ 0 h 190"/>
                <a:gd name="T40" fmla="*/ 0 w 195"/>
                <a:gd name="T41" fmla="*/ 0 h 190"/>
                <a:gd name="T42" fmla="*/ 0 w 195"/>
                <a:gd name="T43" fmla="*/ 0 h 190"/>
                <a:gd name="T44" fmla="*/ 0 w 195"/>
                <a:gd name="T45" fmla="*/ 0 h 190"/>
                <a:gd name="T46" fmla="*/ 0 w 195"/>
                <a:gd name="T47" fmla="*/ 0 h 190"/>
                <a:gd name="T48" fmla="*/ 0 w 195"/>
                <a:gd name="T49" fmla="*/ 0 h 190"/>
                <a:gd name="T50" fmla="*/ 0 w 195"/>
                <a:gd name="T51" fmla="*/ 0 h 190"/>
                <a:gd name="T52" fmla="*/ 0 w 195"/>
                <a:gd name="T53" fmla="*/ 0 h 190"/>
                <a:gd name="T54" fmla="*/ 0 w 195"/>
                <a:gd name="T55" fmla="*/ 0 h 190"/>
                <a:gd name="T56" fmla="*/ 0 w 195"/>
                <a:gd name="T57" fmla="*/ 0 h 190"/>
                <a:gd name="T58" fmla="*/ 0 w 195"/>
                <a:gd name="T59" fmla="*/ 0 h 190"/>
                <a:gd name="T60" fmla="*/ 0 w 195"/>
                <a:gd name="T61" fmla="*/ 0 h 190"/>
                <a:gd name="T62" fmla="*/ 0 w 195"/>
                <a:gd name="T63" fmla="*/ 0 h 190"/>
                <a:gd name="T64" fmla="*/ 0 w 195"/>
                <a:gd name="T65" fmla="*/ 0 h 190"/>
                <a:gd name="T66" fmla="*/ 0 w 195"/>
                <a:gd name="T67" fmla="*/ 0 h 190"/>
                <a:gd name="T68" fmla="*/ 0 w 195"/>
                <a:gd name="T69" fmla="*/ 0 h 190"/>
                <a:gd name="T70" fmla="*/ 0 w 195"/>
                <a:gd name="T71" fmla="*/ 0 h 190"/>
                <a:gd name="T72" fmla="*/ 0 w 195"/>
                <a:gd name="T73" fmla="*/ 0 h 190"/>
                <a:gd name="T74" fmla="*/ 0 w 195"/>
                <a:gd name="T75" fmla="*/ 0 h 190"/>
                <a:gd name="T76" fmla="*/ 0 w 195"/>
                <a:gd name="T77" fmla="*/ 0 h 190"/>
                <a:gd name="T78" fmla="*/ 0 w 195"/>
                <a:gd name="T79" fmla="*/ 0 h 190"/>
                <a:gd name="T80" fmla="*/ 0 w 195"/>
                <a:gd name="T81" fmla="*/ 0 h 190"/>
                <a:gd name="T82" fmla="*/ 0 w 195"/>
                <a:gd name="T83" fmla="*/ 0 h 190"/>
                <a:gd name="T84" fmla="*/ 0 w 195"/>
                <a:gd name="T85" fmla="*/ 0 h 190"/>
                <a:gd name="T86" fmla="*/ 0 w 195"/>
                <a:gd name="T87" fmla="*/ 0 h 190"/>
                <a:gd name="T88" fmla="*/ 0 w 195"/>
                <a:gd name="T89" fmla="*/ 0 h 190"/>
                <a:gd name="T90" fmla="*/ 0 w 195"/>
                <a:gd name="T91" fmla="*/ 0 h 190"/>
                <a:gd name="T92" fmla="*/ 0 w 195"/>
                <a:gd name="T93" fmla="*/ 0 h 190"/>
                <a:gd name="T94" fmla="*/ 0 w 195"/>
                <a:gd name="T95" fmla="*/ 0 h 190"/>
                <a:gd name="T96" fmla="*/ 0 w 195"/>
                <a:gd name="T97" fmla="*/ 0 h 190"/>
                <a:gd name="T98" fmla="*/ 0 w 195"/>
                <a:gd name="T99" fmla="*/ 0 h 190"/>
                <a:gd name="T100" fmla="*/ 0 w 195"/>
                <a:gd name="T101" fmla="*/ 0 h 190"/>
                <a:gd name="T102" fmla="*/ 0 w 195"/>
                <a:gd name="T103" fmla="*/ 0 h 190"/>
                <a:gd name="T104" fmla="*/ 0 w 195"/>
                <a:gd name="T105" fmla="*/ 0 h 190"/>
                <a:gd name="T106" fmla="*/ 0 w 195"/>
                <a:gd name="T107" fmla="*/ 0 h 190"/>
                <a:gd name="T108" fmla="*/ 0 w 195"/>
                <a:gd name="T109" fmla="*/ 0 h 190"/>
                <a:gd name="T110" fmla="*/ 0 w 195"/>
                <a:gd name="T111" fmla="*/ 0 h 190"/>
                <a:gd name="T112" fmla="*/ 0 w 195"/>
                <a:gd name="T113" fmla="*/ 0 h 190"/>
                <a:gd name="T114" fmla="*/ 0 w 195"/>
                <a:gd name="T115" fmla="*/ 0 h 1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5"/>
                <a:gd name="T175" fmla="*/ 0 h 190"/>
                <a:gd name="T176" fmla="*/ 195 w 195"/>
                <a:gd name="T177" fmla="*/ 190 h 1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5" h="190">
                  <a:moveTo>
                    <a:pt x="175" y="170"/>
                  </a:moveTo>
                  <a:lnTo>
                    <a:pt x="148" y="160"/>
                  </a:lnTo>
                  <a:lnTo>
                    <a:pt x="129" y="166"/>
                  </a:lnTo>
                  <a:lnTo>
                    <a:pt x="126" y="166"/>
                  </a:lnTo>
                  <a:lnTo>
                    <a:pt x="118" y="163"/>
                  </a:lnTo>
                  <a:lnTo>
                    <a:pt x="111" y="163"/>
                  </a:lnTo>
                  <a:lnTo>
                    <a:pt x="106" y="166"/>
                  </a:lnTo>
                  <a:lnTo>
                    <a:pt x="107" y="187"/>
                  </a:lnTo>
                  <a:lnTo>
                    <a:pt x="104" y="190"/>
                  </a:lnTo>
                  <a:lnTo>
                    <a:pt x="89" y="190"/>
                  </a:lnTo>
                  <a:lnTo>
                    <a:pt x="78" y="186"/>
                  </a:lnTo>
                  <a:lnTo>
                    <a:pt x="78" y="184"/>
                  </a:lnTo>
                  <a:lnTo>
                    <a:pt x="76" y="184"/>
                  </a:lnTo>
                  <a:lnTo>
                    <a:pt x="45" y="142"/>
                  </a:lnTo>
                  <a:lnTo>
                    <a:pt x="45" y="134"/>
                  </a:lnTo>
                  <a:lnTo>
                    <a:pt x="40" y="131"/>
                  </a:lnTo>
                  <a:lnTo>
                    <a:pt x="39" y="123"/>
                  </a:lnTo>
                  <a:lnTo>
                    <a:pt x="37" y="121"/>
                  </a:lnTo>
                  <a:lnTo>
                    <a:pt x="28" y="120"/>
                  </a:lnTo>
                  <a:lnTo>
                    <a:pt x="25" y="119"/>
                  </a:lnTo>
                  <a:lnTo>
                    <a:pt x="23" y="116"/>
                  </a:lnTo>
                  <a:lnTo>
                    <a:pt x="22" y="112"/>
                  </a:lnTo>
                  <a:lnTo>
                    <a:pt x="16" y="105"/>
                  </a:lnTo>
                  <a:lnTo>
                    <a:pt x="13" y="104"/>
                  </a:lnTo>
                  <a:lnTo>
                    <a:pt x="0" y="86"/>
                  </a:lnTo>
                  <a:lnTo>
                    <a:pt x="0" y="82"/>
                  </a:lnTo>
                  <a:lnTo>
                    <a:pt x="7" y="65"/>
                  </a:lnTo>
                  <a:lnTo>
                    <a:pt x="7" y="52"/>
                  </a:lnTo>
                  <a:lnTo>
                    <a:pt x="11" y="48"/>
                  </a:lnTo>
                  <a:lnTo>
                    <a:pt x="20" y="44"/>
                  </a:lnTo>
                  <a:lnTo>
                    <a:pt x="33" y="43"/>
                  </a:lnTo>
                  <a:lnTo>
                    <a:pt x="34" y="38"/>
                  </a:lnTo>
                  <a:lnTo>
                    <a:pt x="39" y="34"/>
                  </a:lnTo>
                  <a:lnTo>
                    <a:pt x="39" y="28"/>
                  </a:lnTo>
                  <a:lnTo>
                    <a:pt x="38" y="28"/>
                  </a:lnTo>
                  <a:lnTo>
                    <a:pt x="36" y="26"/>
                  </a:lnTo>
                  <a:lnTo>
                    <a:pt x="37" y="22"/>
                  </a:lnTo>
                  <a:lnTo>
                    <a:pt x="50" y="6"/>
                  </a:lnTo>
                  <a:lnTo>
                    <a:pt x="53" y="4"/>
                  </a:lnTo>
                  <a:lnTo>
                    <a:pt x="57" y="0"/>
                  </a:lnTo>
                  <a:lnTo>
                    <a:pt x="62" y="0"/>
                  </a:lnTo>
                  <a:lnTo>
                    <a:pt x="82" y="6"/>
                  </a:lnTo>
                  <a:lnTo>
                    <a:pt x="142" y="1"/>
                  </a:lnTo>
                  <a:lnTo>
                    <a:pt x="145" y="0"/>
                  </a:lnTo>
                  <a:lnTo>
                    <a:pt x="193" y="9"/>
                  </a:lnTo>
                  <a:lnTo>
                    <a:pt x="194" y="10"/>
                  </a:lnTo>
                  <a:lnTo>
                    <a:pt x="194" y="18"/>
                  </a:lnTo>
                  <a:lnTo>
                    <a:pt x="191" y="21"/>
                  </a:lnTo>
                  <a:lnTo>
                    <a:pt x="191" y="24"/>
                  </a:lnTo>
                  <a:lnTo>
                    <a:pt x="181" y="34"/>
                  </a:lnTo>
                  <a:lnTo>
                    <a:pt x="177" y="43"/>
                  </a:lnTo>
                  <a:lnTo>
                    <a:pt x="178" y="78"/>
                  </a:lnTo>
                  <a:lnTo>
                    <a:pt x="190" y="98"/>
                  </a:lnTo>
                  <a:lnTo>
                    <a:pt x="190" y="99"/>
                  </a:lnTo>
                  <a:lnTo>
                    <a:pt x="191" y="100"/>
                  </a:lnTo>
                  <a:lnTo>
                    <a:pt x="195" y="107"/>
                  </a:lnTo>
                  <a:lnTo>
                    <a:pt x="187" y="158"/>
                  </a:lnTo>
                  <a:lnTo>
                    <a:pt x="175" y="17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2" name="Freeform 1365"/>
            <p:cNvSpPr>
              <a:spLocks/>
            </p:cNvSpPr>
            <p:nvPr/>
          </p:nvSpPr>
          <p:spPr bwMode="auto">
            <a:xfrm>
              <a:off x="3240437" y="4091212"/>
              <a:ext cx="95296" cy="90649"/>
            </a:xfrm>
            <a:custGeom>
              <a:avLst/>
              <a:gdLst>
                <a:gd name="T0" fmla="*/ 0 w 195"/>
                <a:gd name="T1" fmla="*/ 0 h 190"/>
                <a:gd name="T2" fmla="*/ 0 w 195"/>
                <a:gd name="T3" fmla="*/ 0 h 190"/>
                <a:gd name="T4" fmla="*/ 0 w 195"/>
                <a:gd name="T5" fmla="*/ 0 h 190"/>
                <a:gd name="T6" fmla="*/ 0 w 195"/>
                <a:gd name="T7" fmla="*/ 0 h 190"/>
                <a:gd name="T8" fmla="*/ 0 w 195"/>
                <a:gd name="T9" fmla="*/ 0 h 190"/>
                <a:gd name="T10" fmla="*/ 0 w 195"/>
                <a:gd name="T11" fmla="*/ 0 h 190"/>
                <a:gd name="T12" fmla="*/ 0 w 195"/>
                <a:gd name="T13" fmla="*/ 0 h 190"/>
                <a:gd name="T14" fmla="*/ 0 w 195"/>
                <a:gd name="T15" fmla="*/ 0 h 190"/>
                <a:gd name="T16" fmla="*/ 0 w 195"/>
                <a:gd name="T17" fmla="*/ 0 h 190"/>
                <a:gd name="T18" fmla="*/ 0 w 195"/>
                <a:gd name="T19" fmla="*/ 0 h 190"/>
                <a:gd name="T20" fmla="*/ 0 w 195"/>
                <a:gd name="T21" fmla="*/ 0 h 190"/>
                <a:gd name="T22" fmla="*/ 0 w 195"/>
                <a:gd name="T23" fmla="*/ 0 h 190"/>
                <a:gd name="T24" fmla="*/ 0 w 195"/>
                <a:gd name="T25" fmla="*/ 0 h 190"/>
                <a:gd name="T26" fmla="*/ 0 w 195"/>
                <a:gd name="T27" fmla="*/ 0 h 190"/>
                <a:gd name="T28" fmla="*/ 0 w 195"/>
                <a:gd name="T29" fmla="*/ 0 h 190"/>
                <a:gd name="T30" fmla="*/ 0 w 195"/>
                <a:gd name="T31" fmla="*/ 0 h 190"/>
                <a:gd name="T32" fmla="*/ 0 w 195"/>
                <a:gd name="T33" fmla="*/ 0 h 190"/>
                <a:gd name="T34" fmla="*/ 0 w 195"/>
                <a:gd name="T35" fmla="*/ 0 h 190"/>
                <a:gd name="T36" fmla="*/ 0 w 195"/>
                <a:gd name="T37" fmla="*/ 0 h 190"/>
                <a:gd name="T38" fmla="*/ 0 w 195"/>
                <a:gd name="T39" fmla="*/ 0 h 190"/>
                <a:gd name="T40" fmla="*/ 0 w 195"/>
                <a:gd name="T41" fmla="*/ 0 h 190"/>
                <a:gd name="T42" fmla="*/ 0 w 195"/>
                <a:gd name="T43" fmla="*/ 0 h 190"/>
                <a:gd name="T44" fmla="*/ 0 w 195"/>
                <a:gd name="T45" fmla="*/ 0 h 190"/>
                <a:gd name="T46" fmla="*/ 0 w 195"/>
                <a:gd name="T47" fmla="*/ 0 h 190"/>
                <a:gd name="T48" fmla="*/ 0 w 195"/>
                <a:gd name="T49" fmla="*/ 0 h 190"/>
                <a:gd name="T50" fmla="*/ 0 w 195"/>
                <a:gd name="T51" fmla="*/ 0 h 190"/>
                <a:gd name="T52" fmla="*/ 0 w 195"/>
                <a:gd name="T53" fmla="*/ 0 h 190"/>
                <a:gd name="T54" fmla="*/ 0 w 195"/>
                <a:gd name="T55" fmla="*/ 0 h 190"/>
                <a:gd name="T56" fmla="*/ 0 w 195"/>
                <a:gd name="T57" fmla="*/ 0 h 190"/>
                <a:gd name="T58" fmla="*/ 0 w 195"/>
                <a:gd name="T59" fmla="*/ 0 h 190"/>
                <a:gd name="T60" fmla="*/ 0 w 195"/>
                <a:gd name="T61" fmla="*/ 0 h 190"/>
                <a:gd name="T62" fmla="*/ 0 w 195"/>
                <a:gd name="T63" fmla="*/ 0 h 190"/>
                <a:gd name="T64" fmla="*/ 0 w 195"/>
                <a:gd name="T65" fmla="*/ 0 h 190"/>
                <a:gd name="T66" fmla="*/ 0 w 195"/>
                <a:gd name="T67" fmla="*/ 0 h 190"/>
                <a:gd name="T68" fmla="*/ 0 w 195"/>
                <a:gd name="T69" fmla="*/ 0 h 190"/>
                <a:gd name="T70" fmla="*/ 0 w 195"/>
                <a:gd name="T71" fmla="*/ 0 h 190"/>
                <a:gd name="T72" fmla="*/ 0 w 195"/>
                <a:gd name="T73" fmla="*/ 0 h 190"/>
                <a:gd name="T74" fmla="*/ 0 w 195"/>
                <a:gd name="T75" fmla="*/ 0 h 190"/>
                <a:gd name="T76" fmla="*/ 0 w 195"/>
                <a:gd name="T77" fmla="*/ 0 h 190"/>
                <a:gd name="T78" fmla="*/ 0 w 195"/>
                <a:gd name="T79" fmla="*/ 0 h 190"/>
                <a:gd name="T80" fmla="*/ 0 w 195"/>
                <a:gd name="T81" fmla="*/ 0 h 190"/>
                <a:gd name="T82" fmla="*/ 0 w 195"/>
                <a:gd name="T83" fmla="*/ 0 h 190"/>
                <a:gd name="T84" fmla="*/ 0 w 195"/>
                <a:gd name="T85" fmla="*/ 0 h 190"/>
                <a:gd name="T86" fmla="*/ 0 w 195"/>
                <a:gd name="T87" fmla="*/ 0 h 190"/>
                <a:gd name="T88" fmla="*/ 0 w 195"/>
                <a:gd name="T89" fmla="*/ 0 h 190"/>
                <a:gd name="T90" fmla="*/ 0 w 195"/>
                <a:gd name="T91" fmla="*/ 0 h 190"/>
                <a:gd name="T92" fmla="*/ 0 w 195"/>
                <a:gd name="T93" fmla="*/ 0 h 190"/>
                <a:gd name="T94" fmla="*/ 0 w 195"/>
                <a:gd name="T95" fmla="*/ 0 h 190"/>
                <a:gd name="T96" fmla="*/ 0 w 195"/>
                <a:gd name="T97" fmla="*/ 0 h 190"/>
                <a:gd name="T98" fmla="*/ 0 w 195"/>
                <a:gd name="T99" fmla="*/ 0 h 190"/>
                <a:gd name="T100" fmla="*/ 0 w 195"/>
                <a:gd name="T101" fmla="*/ 0 h 190"/>
                <a:gd name="T102" fmla="*/ 0 w 195"/>
                <a:gd name="T103" fmla="*/ 0 h 190"/>
                <a:gd name="T104" fmla="*/ 0 w 195"/>
                <a:gd name="T105" fmla="*/ 0 h 190"/>
                <a:gd name="T106" fmla="*/ 0 w 195"/>
                <a:gd name="T107" fmla="*/ 0 h 190"/>
                <a:gd name="T108" fmla="*/ 0 w 195"/>
                <a:gd name="T109" fmla="*/ 0 h 190"/>
                <a:gd name="T110" fmla="*/ 0 w 195"/>
                <a:gd name="T111" fmla="*/ 0 h 190"/>
                <a:gd name="T112" fmla="*/ 0 w 195"/>
                <a:gd name="T113" fmla="*/ 0 h 190"/>
                <a:gd name="T114" fmla="*/ 0 w 195"/>
                <a:gd name="T115" fmla="*/ 0 h 1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5"/>
                <a:gd name="T175" fmla="*/ 0 h 190"/>
                <a:gd name="T176" fmla="*/ 195 w 195"/>
                <a:gd name="T177" fmla="*/ 190 h 1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5" h="190">
                  <a:moveTo>
                    <a:pt x="175" y="170"/>
                  </a:moveTo>
                  <a:lnTo>
                    <a:pt x="148" y="160"/>
                  </a:lnTo>
                  <a:lnTo>
                    <a:pt x="129" y="166"/>
                  </a:lnTo>
                  <a:lnTo>
                    <a:pt x="126" y="166"/>
                  </a:lnTo>
                  <a:lnTo>
                    <a:pt x="118" y="163"/>
                  </a:lnTo>
                  <a:lnTo>
                    <a:pt x="111" y="163"/>
                  </a:lnTo>
                  <a:lnTo>
                    <a:pt x="106" y="166"/>
                  </a:lnTo>
                  <a:lnTo>
                    <a:pt x="107" y="187"/>
                  </a:lnTo>
                  <a:lnTo>
                    <a:pt x="104" y="190"/>
                  </a:lnTo>
                  <a:lnTo>
                    <a:pt x="89" y="190"/>
                  </a:lnTo>
                  <a:lnTo>
                    <a:pt x="78" y="186"/>
                  </a:lnTo>
                  <a:lnTo>
                    <a:pt x="78" y="184"/>
                  </a:lnTo>
                  <a:lnTo>
                    <a:pt x="76" y="184"/>
                  </a:lnTo>
                  <a:lnTo>
                    <a:pt x="45" y="142"/>
                  </a:lnTo>
                  <a:lnTo>
                    <a:pt x="45" y="134"/>
                  </a:lnTo>
                  <a:lnTo>
                    <a:pt x="40" y="131"/>
                  </a:lnTo>
                  <a:lnTo>
                    <a:pt x="39" y="123"/>
                  </a:lnTo>
                  <a:lnTo>
                    <a:pt x="37" y="121"/>
                  </a:lnTo>
                  <a:lnTo>
                    <a:pt x="28" y="120"/>
                  </a:lnTo>
                  <a:lnTo>
                    <a:pt x="25" y="119"/>
                  </a:lnTo>
                  <a:lnTo>
                    <a:pt x="23" y="116"/>
                  </a:lnTo>
                  <a:lnTo>
                    <a:pt x="22" y="112"/>
                  </a:lnTo>
                  <a:lnTo>
                    <a:pt x="16" y="105"/>
                  </a:lnTo>
                  <a:lnTo>
                    <a:pt x="13" y="104"/>
                  </a:lnTo>
                  <a:lnTo>
                    <a:pt x="0" y="86"/>
                  </a:lnTo>
                  <a:lnTo>
                    <a:pt x="0" y="82"/>
                  </a:lnTo>
                  <a:lnTo>
                    <a:pt x="7" y="65"/>
                  </a:lnTo>
                  <a:lnTo>
                    <a:pt x="7" y="52"/>
                  </a:lnTo>
                  <a:lnTo>
                    <a:pt x="11" y="48"/>
                  </a:lnTo>
                  <a:lnTo>
                    <a:pt x="20" y="44"/>
                  </a:lnTo>
                  <a:lnTo>
                    <a:pt x="33" y="43"/>
                  </a:lnTo>
                  <a:lnTo>
                    <a:pt x="34" y="38"/>
                  </a:lnTo>
                  <a:lnTo>
                    <a:pt x="39" y="34"/>
                  </a:lnTo>
                  <a:lnTo>
                    <a:pt x="39" y="28"/>
                  </a:lnTo>
                  <a:lnTo>
                    <a:pt x="38" y="28"/>
                  </a:lnTo>
                  <a:lnTo>
                    <a:pt x="36" y="26"/>
                  </a:lnTo>
                  <a:lnTo>
                    <a:pt x="37" y="22"/>
                  </a:lnTo>
                  <a:lnTo>
                    <a:pt x="50" y="6"/>
                  </a:lnTo>
                  <a:lnTo>
                    <a:pt x="53" y="4"/>
                  </a:lnTo>
                  <a:lnTo>
                    <a:pt x="57" y="0"/>
                  </a:lnTo>
                  <a:lnTo>
                    <a:pt x="62" y="0"/>
                  </a:lnTo>
                  <a:lnTo>
                    <a:pt x="82" y="6"/>
                  </a:lnTo>
                  <a:lnTo>
                    <a:pt x="142" y="1"/>
                  </a:lnTo>
                  <a:lnTo>
                    <a:pt x="145" y="0"/>
                  </a:lnTo>
                  <a:lnTo>
                    <a:pt x="193" y="9"/>
                  </a:lnTo>
                  <a:lnTo>
                    <a:pt x="194" y="10"/>
                  </a:lnTo>
                  <a:lnTo>
                    <a:pt x="194" y="18"/>
                  </a:lnTo>
                  <a:lnTo>
                    <a:pt x="191" y="21"/>
                  </a:lnTo>
                  <a:lnTo>
                    <a:pt x="191" y="24"/>
                  </a:lnTo>
                  <a:lnTo>
                    <a:pt x="181" y="34"/>
                  </a:lnTo>
                  <a:lnTo>
                    <a:pt x="177" y="43"/>
                  </a:lnTo>
                  <a:lnTo>
                    <a:pt x="178" y="78"/>
                  </a:lnTo>
                  <a:lnTo>
                    <a:pt x="190" y="98"/>
                  </a:lnTo>
                  <a:lnTo>
                    <a:pt x="190" y="99"/>
                  </a:lnTo>
                  <a:lnTo>
                    <a:pt x="191" y="100"/>
                  </a:lnTo>
                  <a:lnTo>
                    <a:pt x="195" y="107"/>
                  </a:lnTo>
                  <a:lnTo>
                    <a:pt x="187" y="158"/>
                  </a:lnTo>
                  <a:lnTo>
                    <a:pt x="175" y="17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3" name="Freeform 1366"/>
            <p:cNvSpPr>
              <a:spLocks/>
            </p:cNvSpPr>
            <p:nvPr/>
          </p:nvSpPr>
          <p:spPr bwMode="auto">
            <a:xfrm>
              <a:off x="5093408" y="2692429"/>
              <a:ext cx="219331" cy="185481"/>
            </a:xfrm>
            <a:custGeom>
              <a:avLst/>
              <a:gdLst>
                <a:gd name="T0" fmla="*/ 0 w 455"/>
                <a:gd name="T1" fmla="*/ 0 h 388"/>
                <a:gd name="T2" fmla="*/ 0 w 455"/>
                <a:gd name="T3" fmla="*/ 0 h 388"/>
                <a:gd name="T4" fmla="*/ 0 w 455"/>
                <a:gd name="T5" fmla="*/ 0 h 388"/>
                <a:gd name="T6" fmla="*/ 0 w 455"/>
                <a:gd name="T7" fmla="*/ 0 h 388"/>
                <a:gd name="T8" fmla="*/ 0 w 455"/>
                <a:gd name="T9" fmla="*/ 0 h 388"/>
                <a:gd name="T10" fmla="*/ 0 w 455"/>
                <a:gd name="T11" fmla="*/ 0 h 388"/>
                <a:gd name="T12" fmla="*/ 0 w 455"/>
                <a:gd name="T13" fmla="*/ 0 h 388"/>
                <a:gd name="T14" fmla="*/ 0 w 455"/>
                <a:gd name="T15" fmla="*/ 0 h 388"/>
                <a:gd name="T16" fmla="*/ 0 w 455"/>
                <a:gd name="T17" fmla="*/ 0 h 388"/>
                <a:gd name="T18" fmla="*/ 0 w 455"/>
                <a:gd name="T19" fmla="*/ 0 h 388"/>
                <a:gd name="T20" fmla="*/ 0 w 455"/>
                <a:gd name="T21" fmla="*/ 0 h 388"/>
                <a:gd name="T22" fmla="*/ 0 w 455"/>
                <a:gd name="T23" fmla="*/ 0 h 388"/>
                <a:gd name="T24" fmla="*/ 0 w 455"/>
                <a:gd name="T25" fmla="*/ 0 h 388"/>
                <a:gd name="T26" fmla="*/ 0 w 455"/>
                <a:gd name="T27" fmla="*/ 0 h 388"/>
                <a:gd name="T28" fmla="*/ 0 w 455"/>
                <a:gd name="T29" fmla="*/ 0 h 388"/>
                <a:gd name="T30" fmla="*/ 0 w 455"/>
                <a:gd name="T31" fmla="*/ 0 h 388"/>
                <a:gd name="T32" fmla="*/ 0 w 455"/>
                <a:gd name="T33" fmla="*/ 0 h 388"/>
                <a:gd name="T34" fmla="*/ 0 w 455"/>
                <a:gd name="T35" fmla="*/ 0 h 388"/>
                <a:gd name="T36" fmla="*/ 0 w 455"/>
                <a:gd name="T37" fmla="*/ 0 h 388"/>
                <a:gd name="T38" fmla="*/ 0 w 455"/>
                <a:gd name="T39" fmla="*/ 0 h 388"/>
                <a:gd name="T40" fmla="*/ 0 w 455"/>
                <a:gd name="T41" fmla="*/ 0 h 388"/>
                <a:gd name="T42" fmla="*/ 1 w 455"/>
                <a:gd name="T43" fmla="*/ 0 h 388"/>
                <a:gd name="T44" fmla="*/ 1 w 455"/>
                <a:gd name="T45" fmla="*/ 0 h 388"/>
                <a:gd name="T46" fmla="*/ 1 w 455"/>
                <a:gd name="T47" fmla="*/ 0 h 388"/>
                <a:gd name="T48" fmla="*/ 1 w 455"/>
                <a:gd name="T49" fmla="*/ 0 h 388"/>
                <a:gd name="T50" fmla="*/ 1 w 455"/>
                <a:gd name="T51" fmla="*/ 0 h 388"/>
                <a:gd name="T52" fmla="*/ 1 w 455"/>
                <a:gd name="T53" fmla="*/ 0 h 388"/>
                <a:gd name="T54" fmla="*/ 1 w 455"/>
                <a:gd name="T55" fmla="*/ 0 h 388"/>
                <a:gd name="T56" fmla="*/ 1 w 455"/>
                <a:gd name="T57" fmla="*/ 0 h 388"/>
                <a:gd name="T58" fmla="*/ 1 w 455"/>
                <a:gd name="T59" fmla="*/ 0 h 388"/>
                <a:gd name="T60" fmla="*/ 1 w 455"/>
                <a:gd name="T61" fmla="*/ 0 h 388"/>
                <a:gd name="T62" fmla="*/ 1 w 455"/>
                <a:gd name="T63" fmla="*/ 0 h 388"/>
                <a:gd name="T64" fmla="*/ 1 w 455"/>
                <a:gd name="T65" fmla="*/ 0 h 388"/>
                <a:gd name="T66" fmla="*/ 1 w 455"/>
                <a:gd name="T67" fmla="*/ 0 h 388"/>
                <a:gd name="T68" fmla="*/ 1 w 455"/>
                <a:gd name="T69" fmla="*/ 0 h 388"/>
                <a:gd name="T70" fmla="*/ 1 w 455"/>
                <a:gd name="T71" fmla="*/ 0 h 388"/>
                <a:gd name="T72" fmla="*/ 0 w 455"/>
                <a:gd name="T73" fmla="*/ 0 h 388"/>
                <a:gd name="T74" fmla="*/ 0 w 455"/>
                <a:gd name="T75" fmla="*/ 1 h 388"/>
                <a:gd name="T76" fmla="*/ 0 w 455"/>
                <a:gd name="T77" fmla="*/ 1 h 388"/>
                <a:gd name="T78" fmla="*/ 0 w 455"/>
                <a:gd name="T79" fmla="*/ 1 h 388"/>
                <a:gd name="T80" fmla="*/ 0 w 455"/>
                <a:gd name="T81" fmla="*/ 1 h 388"/>
                <a:gd name="T82" fmla="*/ 0 w 455"/>
                <a:gd name="T83" fmla="*/ 1 h 388"/>
                <a:gd name="T84" fmla="*/ 0 w 455"/>
                <a:gd name="T85" fmla="*/ 1 h 388"/>
                <a:gd name="T86" fmla="*/ 0 w 455"/>
                <a:gd name="T87" fmla="*/ 1 h 388"/>
                <a:gd name="T88" fmla="*/ 0 w 455"/>
                <a:gd name="T89" fmla="*/ 1 h 388"/>
                <a:gd name="T90" fmla="*/ 0 w 455"/>
                <a:gd name="T91" fmla="*/ 0 h 388"/>
                <a:gd name="T92" fmla="*/ 0 w 455"/>
                <a:gd name="T93" fmla="*/ 0 h 388"/>
                <a:gd name="T94" fmla="*/ 0 w 455"/>
                <a:gd name="T95" fmla="*/ 0 h 388"/>
                <a:gd name="T96" fmla="*/ 0 w 455"/>
                <a:gd name="T97" fmla="*/ 0 h 388"/>
                <a:gd name="T98" fmla="*/ 0 w 455"/>
                <a:gd name="T99" fmla="*/ 1 h 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5"/>
                <a:gd name="T151" fmla="*/ 0 h 388"/>
                <a:gd name="T152" fmla="*/ 455 w 455"/>
                <a:gd name="T153" fmla="*/ 388 h 3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5" h="388">
                  <a:moveTo>
                    <a:pt x="14" y="366"/>
                  </a:moveTo>
                  <a:lnTo>
                    <a:pt x="18" y="331"/>
                  </a:lnTo>
                  <a:lnTo>
                    <a:pt x="5" y="320"/>
                  </a:lnTo>
                  <a:lnTo>
                    <a:pt x="0" y="310"/>
                  </a:lnTo>
                  <a:lnTo>
                    <a:pt x="9" y="300"/>
                  </a:lnTo>
                  <a:lnTo>
                    <a:pt x="22" y="292"/>
                  </a:lnTo>
                  <a:lnTo>
                    <a:pt x="31" y="278"/>
                  </a:lnTo>
                  <a:lnTo>
                    <a:pt x="15" y="180"/>
                  </a:lnTo>
                  <a:lnTo>
                    <a:pt x="28" y="183"/>
                  </a:lnTo>
                  <a:lnTo>
                    <a:pt x="42" y="180"/>
                  </a:lnTo>
                  <a:lnTo>
                    <a:pt x="56" y="182"/>
                  </a:lnTo>
                  <a:lnTo>
                    <a:pt x="62" y="180"/>
                  </a:lnTo>
                  <a:lnTo>
                    <a:pt x="66" y="175"/>
                  </a:lnTo>
                  <a:lnTo>
                    <a:pt x="73" y="178"/>
                  </a:lnTo>
                  <a:lnTo>
                    <a:pt x="80" y="178"/>
                  </a:lnTo>
                  <a:lnTo>
                    <a:pt x="77" y="165"/>
                  </a:lnTo>
                  <a:lnTo>
                    <a:pt x="83" y="162"/>
                  </a:lnTo>
                  <a:lnTo>
                    <a:pt x="90" y="162"/>
                  </a:lnTo>
                  <a:lnTo>
                    <a:pt x="95" y="157"/>
                  </a:lnTo>
                  <a:lnTo>
                    <a:pt x="101" y="153"/>
                  </a:lnTo>
                  <a:lnTo>
                    <a:pt x="108" y="155"/>
                  </a:lnTo>
                  <a:lnTo>
                    <a:pt x="111" y="161"/>
                  </a:lnTo>
                  <a:lnTo>
                    <a:pt x="117" y="164"/>
                  </a:lnTo>
                  <a:lnTo>
                    <a:pt x="124" y="162"/>
                  </a:lnTo>
                  <a:lnTo>
                    <a:pt x="122" y="154"/>
                  </a:lnTo>
                  <a:lnTo>
                    <a:pt x="115" y="143"/>
                  </a:lnTo>
                  <a:lnTo>
                    <a:pt x="117" y="136"/>
                  </a:lnTo>
                  <a:lnTo>
                    <a:pt x="125" y="125"/>
                  </a:lnTo>
                  <a:lnTo>
                    <a:pt x="128" y="97"/>
                  </a:lnTo>
                  <a:lnTo>
                    <a:pt x="133" y="93"/>
                  </a:lnTo>
                  <a:lnTo>
                    <a:pt x="141" y="92"/>
                  </a:lnTo>
                  <a:lnTo>
                    <a:pt x="151" y="83"/>
                  </a:lnTo>
                  <a:lnTo>
                    <a:pt x="163" y="84"/>
                  </a:lnTo>
                  <a:lnTo>
                    <a:pt x="170" y="69"/>
                  </a:lnTo>
                  <a:lnTo>
                    <a:pt x="164" y="65"/>
                  </a:lnTo>
                  <a:lnTo>
                    <a:pt x="156" y="65"/>
                  </a:lnTo>
                  <a:lnTo>
                    <a:pt x="156" y="52"/>
                  </a:lnTo>
                  <a:lnTo>
                    <a:pt x="163" y="48"/>
                  </a:lnTo>
                  <a:lnTo>
                    <a:pt x="168" y="43"/>
                  </a:lnTo>
                  <a:lnTo>
                    <a:pt x="167" y="41"/>
                  </a:lnTo>
                  <a:lnTo>
                    <a:pt x="174" y="42"/>
                  </a:lnTo>
                  <a:lnTo>
                    <a:pt x="180" y="38"/>
                  </a:lnTo>
                  <a:lnTo>
                    <a:pt x="182" y="31"/>
                  </a:lnTo>
                  <a:lnTo>
                    <a:pt x="187" y="27"/>
                  </a:lnTo>
                  <a:lnTo>
                    <a:pt x="201" y="32"/>
                  </a:lnTo>
                  <a:lnTo>
                    <a:pt x="207" y="31"/>
                  </a:lnTo>
                  <a:lnTo>
                    <a:pt x="216" y="20"/>
                  </a:lnTo>
                  <a:lnTo>
                    <a:pt x="218" y="13"/>
                  </a:lnTo>
                  <a:lnTo>
                    <a:pt x="234" y="0"/>
                  </a:lnTo>
                  <a:lnTo>
                    <a:pt x="243" y="0"/>
                  </a:lnTo>
                  <a:lnTo>
                    <a:pt x="244" y="5"/>
                  </a:lnTo>
                  <a:lnTo>
                    <a:pt x="258" y="4"/>
                  </a:lnTo>
                  <a:lnTo>
                    <a:pt x="265" y="6"/>
                  </a:lnTo>
                  <a:lnTo>
                    <a:pt x="269" y="11"/>
                  </a:lnTo>
                  <a:lnTo>
                    <a:pt x="283" y="10"/>
                  </a:lnTo>
                  <a:lnTo>
                    <a:pt x="289" y="11"/>
                  </a:lnTo>
                  <a:lnTo>
                    <a:pt x="300" y="19"/>
                  </a:lnTo>
                  <a:lnTo>
                    <a:pt x="299" y="36"/>
                  </a:lnTo>
                  <a:lnTo>
                    <a:pt x="310" y="29"/>
                  </a:lnTo>
                  <a:lnTo>
                    <a:pt x="317" y="28"/>
                  </a:lnTo>
                  <a:lnTo>
                    <a:pt x="322" y="24"/>
                  </a:lnTo>
                  <a:lnTo>
                    <a:pt x="342" y="24"/>
                  </a:lnTo>
                  <a:lnTo>
                    <a:pt x="348" y="27"/>
                  </a:lnTo>
                  <a:lnTo>
                    <a:pt x="361" y="44"/>
                  </a:lnTo>
                  <a:lnTo>
                    <a:pt x="368" y="45"/>
                  </a:lnTo>
                  <a:lnTo>
                    <a:pt x="370" y="55"/>
                  </a:lnTo>
                  <a:lnTo>
                    <a:pt x="367" y="61"/>
                  </a:lnTo>
                  <a:lnTo>
                    <a:pt x="367" y="69"/>
                  </a:lnTo>
                  <a:lnTo>
                    <a:pt x="372" y="74"/>
                  </a:lnTo>
                  <a:lnTo>
                    <a:pt x="374" y="80"/>
                  </a:lnTo>
                  <a:lnTo>
                    <a:pt x="371" y="94"/>
                  </a:lnTo>
                  <a:lnTo>
                    <a:pt x="365" y="98"/>
                  </a:lnTo>
                  <a:lnTo>
                    <a:pt x="363" y="105"/>
                  </a:lnTo>
                  <a:lnTo>
                    <a:pt x="365" y="112"/>
                  </a:lnTo>
                  <a:lnTo>
                    <a:pt x="376" y="122"/>
                  </a:lnTo>
                  <a:lnTo>
                    <a:pt x="393" y="160"/>
                  </a:lnTo>
                  <a:lnTo>
                    <a:pt x="406" y="166"/>
                  </a:lnTo>
                  <a:lnTo>
                    <a:pt x="409" y="171"/>
                  </a:lnTo>
                  <a:lnTo>
                    <a:pt x="411" y="179"/>
                  </a:lnTo>
                  <a:lnTo>
                    <a:pt x="410" y="185"/>
                  </a:lnTo>
                  <a:lnTo>
                    <a:pt x="412" y="192"/>
                  </a:lnTo>
                  <a:lnTo>
                    <a:pt x="433" y="189"/>
                  </a:lnTo>
                  <a:lnTo>
                    <a:pt x="438" y="194"/>
                  </a:lnTo>
                  <a:lnTo>
                    <a:pt x="445" y="196"/>
                  </a:lnTo>
                  <a:lnTo>
                    <a:pt x="443" y="202"/>
                  </a:lnTo>
                  <a:lnTo>
                    <a:pt x="447" y="207"/>
                  </a:lnTo>
                  <a:lnTo>
                    <a:pt x="455" y="208"/>
                  </a:lnTo>
                  <a:lnTo>
                    <a:pt x="455" y="220"/>
                  </a:lnTo>
                  <a:lnTo>
                    <a:pt x="429" y="242"/>
                  </a:lnTo>
                  <a:lnTo>
                    <a:pt x="415" y="241"/>
                  </a:lnTo>
                  <a:lnTo>
                    <a:pt x="405" y="232"/>
                  </a:lnTo>
                  <a:lnTo>
                    <a:pt x="398" y="232"/>
                  </a:lnTo>
                  <a:lnTo>
                    <a:pt x="392" y="234"/>
                  </a:lnTo>
                  <a:lnTo>
                    <a:pt x="391" y="241"/>
                  </a:lnTo>
                  <a:lnTo>
                    <a:pt x="384" y="245"/>
                  </a:lnTo>
                  <a:lnTo>
                    <a:pt x="385" y="251"/>
                  </a:lnTo>
                  <a:lnTo>
                    <a:pt x="395" y="260"/>
                  </a:lnTo>
                  <a:lnTo>
                    <a:pt x="397" y="267"/>
                  </a:lnTo>
                  <a:lnTo>
                    <a:pt x="395" y="273"/>
                  </a:lnTo>
                  <a:lnTo>
                    <a:pt x="399" y="278"/>
                  </a:lnTo>
                  <a:lnTo>
                    <a:pt x="398" y="285"/>
                  </a:lnTo>
                  <a:lnTo>
                    <a:pt x="403" y="289"/>
                  </a:lnTo>
                  <a:lnTo>
                    <a:pt x="407" y="295"/>
                  </a:lnTo>
                  <a:lnTo>
                    <a:pt x="406" y="302"/>
                  </a:lnTo>
                  <a:lnTo>
                    <a:pt x="410" y="321"/>
                  </a:lnTo>
                  <a:lnTo>
                    <a:pt x="393" y="321"/>
                  </a:lnTo>
                  <a:lnTo>
                    <a:pt x="387" y="325"/>
                  </a:lnTo>
                  <a:lnTo>
                    <a:pt x="379" y="325"/>
                  </a:lnTo>
                  <a:lnTo>
                    <a:pt x="373" y="328"/>
                  </a:lnTo>
                  <a:lnTo>
                    <a:pt x="358" y="344"/>
                  </a:lnTo>
                  <a:lnTo>
                    <a:pt x="355" y="351"/>
                  </a:lnTo>
                  <a:lnTo>
                    <a:pt x="355" y="358"/>
                  </a:lnTo>
                  <a:lnTo>
                    <a:pt x="353" y="365"/>
                  </a:lnTo>
                  <a:lnTo>
                    <a:pt x="355" y="379"/>
                  </a:lnTo>
                  <a:lnTo>
                    <a:pt x="352" y="387"/>
                  </a:lnTo>
                  <a:lnTo>
                    <a:pt x="344" y="388"/>
                  </a:lnTo>
                  <a:lnTo>
                    <a:pt x="340" y="382"/>
                  </a:lnTo>
                  <a:lnTo>
                    <a:pt x="333" y="379"/>
                  </a:lnTo>
                  <a:lnTo>
                    <a:pt x="305" y="380"/>
                  </a:lnTo>
                  <a:lnTo>
                    <a:pt x="299" y="386"/>
                  </a:lnTo>
                  <a:lnTo>
                    <a:pt x="293" y="380"/>
                  </a:lnTo>
                  <a:lnTo>
                    <a:pt x="291" y="374"/>
                  </a:lnTo>
                  <a:lnTo>
                    <a:pt x="279" y="365"/>
                  </a:lnTo>
                  <a:lnTo>
                    <a:pt x="265" y="380"/>
                  </a:lnTo>
                  <a:lnTo>
                    <a:pt x="259" y="377"/>
                  </a:lnTo>
                  <a:lnTo>
                    <a:pt x="255" y="371"/>
                  </a:lnTo>
                  <a:lnTo>
                    <a:pt x="248" y="373"/>
                  </a:lnTo>
                  <a:lnTo>
                    <a:pt x="241" y="371"/>
                  </a:lnTo>
                  <a:lnTo>
                    <a:pt x="236" y="366"/>
                  </a:lnTo>
                  <a:lnTo>
                    <a:pt x="231" y="372"/>
                  </a:lnTo>
                  <a:lnTo>
                    <a:pt x="223" y="372"/>
                  </a:lnTo>
                  <a:lnTo>
                    <a:pt x="217" y="374"/>
                  </a:lnTo>
                  <a:lnTo>
                    <a:pt x="211" y="378"/>
                  </a:lnTo>
                  <a:lnTo>
                    <a:pt x="205" y="374"/>
                  </a:lnTo>
                  <a:lnTo>
                    <a:pt x="204" y="367"/>
                  </a:lnTo>
                  <a:lnTo>
                    <a:pt x="190" y="367"/>
                  </a:lnTo>
                  <a:lnTo>
                    <a:pt x="185" y="363"/>
                  </a:lnTo>
                  <a:lnTo>
                    <a:pt x="184" y="356"/>
                  </a:lnTo>
                  <a:lnTo>
                    <a:pt x="165" y="347"/>
                  </a:lnTo>
                  <a:lnTo>
                    <a:pt x="157" y="348"/>
                  </a:lnTo>
                  <a:lnTo>
                    <a:pt x="137" y="344"/>
                  </a:lnTo>
                  <a:lnTo>
                    <a:pt x="125" y="337"/>
                  </a:lnTo>
                  <a:lnTo>
                    <a:pt x="102" y="338"/>
                  </a:lnTo>
                  <a:lnTo>
                    <a:pt x="96" y="335"/>
                  </a:lnTo>
                  <a:lnTo>
                    <a:pt x="55" y="343"/>
                  </a:lnTo>
                  <a:lnTo>
                    <a:pt x="53" y="349"/>
                  </a:lnTo>
                  <a:lnTo>
                    <a:pt x="47" y="355"/>
                  </a:lnTo>
                  <a:lnTo>
                    <a:pt x="33" y="361"/>
                  </a:lnTo>
                  <a:lnTo>
                    <a:pt x="27" y="360"/>
                  </a:lnTo>
                  <a:lnTo>
                    <a:pt x="20" y="361"/>
                  </a:lnTo>
                  <a:lnTo>
                    <a:pt x="14" y="36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4" name="Freeform 1367"/>
            <p:cNvSpPr>
              <a:spLocks/>
            </p:cNvSpPr>
            <p:nvPr/>
          </p:nvSpPr>
          <p:spPr bwMode="auto">
            <a:xfrm>
              <a:off x="5093408" y="2692429"/>
              <a:ext cx="219331" cy="185481"/>
            </a:xfrm>
            <a:custGeom>
              <a:avLst/>
              <a:gdLst>
                <a:gd name="T0" fmla="*/ 0 w 455"/>
                <a:gd name="T1" fmla="*/ 0 h 388"/>
                <a:gd name="T2" fmla="*/ 0 w 455"/>
                <a:gd name="T3" fmla="*/ 0 h 388"/>
                <a:gd name="T4" fmla="*/ 0 w 455"/>
                <a:gd name="T5" fmla="*/ 0 h 388"/>
                <a:gd name="T6" fmla="*/ 0 w 455"/>
                <a:gd name="T7" fmla="*/ 0 h 388"/>
                <a:gd name="T8" fmla="*/ 0 w 455"/>
                <a:gd name="T9" fmla="*/ 0 h 388"/>
                <a:gd name="T10" fmla="*/ 0 w 455"/>
                <a:gd name="T11" fmla="*/ 0 h 388"/>
                <a:gd name="T12" fmla="*/ 0 w 455"/>
                <a:gd name="T13" fmla="*/ 0 h 388"/>
                <a:gd name="T14" fmla="*/ 0 w 455"/>
                <a:gd name="T15" fmla="*/ 0 h 388"/>
                <a:gd name="T16" fmla="*/ 0 w 455"/>
                <a:gd name="T17" fmla="*/ 0 h 388"/>
                <a:gd name="T18" fmla="*/ 0 w 455"/>
                <a:gd name="T19" fmla="*/ 0 h 388"/>
                <a:gd name="T20" fmla="*/ 0 w 455"/>
                <a:gd name="T21" fmla="*/ 0 h 388"/>
                <a:gd name="T22" fmla="*/ 0 w 455"/>
                <a:gd name="T23" fmla="*/ 0 h 388"/>
                <a:gd name="T24" fmla="*/ 0 w 455"/>
                <a:gd name="T25" fmla="*/ 0 h 388"/>
                <a:gd name="T26" fmla="*/ 0 w 455"/>
                <a:gd name="T27" fmla="*/ 0 h 388"/>
                <a:gd name="T28" fmla="*/ 0 w 455"/>
                <a:gd name="T29" fmla="*/ 0 h 388"/>
                <a:gd name="T30" fmla="*/ 0 w 455"/>
                <a:gd name="T31" fmla="*/ 0 h 388"/>
                <a:gd name="T32" fmla="*/ 0 w 455"/>
                <a:gd name="T33" fmla="*/ 0 h 388"/>
                <a:gd name="T34" fmla="*/ 0 w 455"/>
                <a:gd name="T35" fmla="*/ 0 h 388"/>
                <a:gd name="T36" fmla="*/ 0 w 455"/>
                <a:gd name="T37" fmla="*/ 0 h 388"/>
                <a:gd name="T38" fmla="*/ 0 w 455"/>
                <a:gd name="T39" fmla="*/ 0 h 388"/>
                <a:gd name="T40" fmla="*/ 0 w 455"/>
                <a:gd name="T41" fmla="*/ 0 h 388"/>
                <a:gd name="T42" fmla="*/ 1 w 455"/>
                <a:gd name="T43" fmla="*/ 0 h 388"/>
                <a:gd name="T44" fmla="*/ 1 w 455"/>
                <a:gd name="T45" fmla="*/ 0 h 388"/>
                <a:gd name="T46" fmla="*/ 1 w 455"/>
                <a:gd name="T47" fmla="*/ 0 h 388"/>
                <a:gd name="T48" fmla="*/ 1 w 455"/>
                <a:gd name="T49" fmla="*/ 0 h 388"/>
                <a:gd name="T50" fmla="*/ 1 w 455"/>
                <a:gd name="T51" fmla="*/ 0 h 388"/>
                <a:gd name="T52" fmla="*/ 1 w 455"/>
                <a:gd name="T53" fmla="*/ 0 h 388"/>
                <a:gd name="T54" fmla="*/ 1 w 455"/>
                <a:gd name="T55" fmla="*/ 0 h 388"/>
                <a:gd name="T56" fmla="*/ 1 w 455"/>
                <a:gd name="T57" fmla="*/ 0 h 388"/>
                <a:gd name="T58" fmla="*/ 1 w 455"/>
                <a:gd name="T59" fmla="*/ 0 h 388"/>
                <a:gd name="T60" fmla="*/ 1 w 455"/>
                <a:gd name="T61" fmla="*/ 0 h 388"/>
                <a:gd name="T62" fmla="*/ 1 w 455"/>
                <a:gd name="T63" fmla="*/ 0 h 388"/>
                <a:gd name="T64" fmla="*/ 1 w 455"/>
                <a:gd name="T65" fmla="*/ 0 h 388"/>
                <a:gd name="T66" fmla="*/ 1 w 455"/>
                <a:gd name="T67" fmla="*/ 0 h 388"/>
                <a:gd name="T68" fmla="*/ 1 w 455"/>
                <a:gd name="T69" fmla="*/ 0 h 388"/>
                <a:gd name="T70" fmla="*/ 1 w 455"/>
                <a:gd name="T71" fmla="*/ 0 h 388"/>
                <a:gd name="T72" fmla="*/ 0 w 455"/>
                <a:gd name="T73" fmla="*/ 0 h 388"/>
                <a:gd name="T74" fmla="*/ 0 w 455"/>
                <a:gd name="T75" fmla="*/ 1 h 388"/>
                <a:gd name="T76" fmla="*/ 0 w 455"/>
                <a:gd name="T77" fmla="*/ 1 h 388"/>
                <a:gd name="T78" fmla="*/ 0 w 455"/>
                <a:gd name="T79" fmla="*/ 1 h 388"/>
                <a:gd name="T80" fmla="*/ 0 w 455"/>
                <a:gd name="T81" fmla="*/ 1 h 388"/>
                <a:gd name="T82" fmla="*/ 0 w 455"/>
                <a:gd name="T83" fmla="*/ 1 h 388"/>
                <a:gd name="T84" fmla="*/ 0 w 455"/>
                <a:gd name="T85" fmla="*/ 1 h 388"/>
                <a:gd name="T86" fmla="*/ 0 w 455"/>
                <a:gd name="T87" fmla="*/ 1 h 388"/>
                <a:gd name="T88" fmla="*/ 0 w 455"/>
                <a:gd name="T89" fmla="*/ 1 h 388"/>
                <a:gd name="T90" fmla="*/ 0 w 455"/>
                <a:gd name="T91" fmla="*/ 0 h 388"/>
                <a:gd name="T92" fmla="*/ 0 w 455"/>
                <a:gd name="T93" fmla="*/ 0 h 388"/>
                <a:gd name="T94" fmla="*/ 0 w 455"/>
                <a:gd name="T95" fmla="*/ 0 h 388"/>
                <a:gd name="T96" fmla="*/ 0 w 455"/>
                <a:gd name="T97" fmla="*/ 0 h 388"/>
                <a:gd name="T98" fmla="*/ 0 w 455"/>
                <a:gd name="T99" fmla="*/ 1 h 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5"/>
                <a:gd name="T151" fmla="*/ 0 h 388"/>
                <a:gd name="T152" fmla="*/ 455 w 455"/>
                <a:gd name="T153" fmla="*/ 388 h 3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5" h="388">
                  <a:moveTo>
                    <a:pt x="14" y="366"/>
                  </a:moveTo>
                  <a:lnTo>
                    <a:pt x="18" y="331"/>
                  </a:lnTo>
                  <a:lnTo>
                    <a:pt x="5" y="320"/>
                  </a:lnTo>
                  <a:lnTo>
                    <a:pt x="0" y="310"/>
                  </a:lnTo>
                  <a:lnTo>
                    <a:pt x="9" y="300"/>
                  </a:lnTo>
                  <a:lnTo>
                    <a:pt x="22" y="292"/>
                  </a:lnTo>
                  <a:lnTo>
                    <a:pt x="31" y="278"/>
                  </a:lnTo>
                  <a:lnTo>
                    <a:pt x="15" y="180"/>
                  </a:lnTo>
                  <a:lnTo>
                    <a:pt x="28" y="183"/>
                  </a:lnTo>
                  <a:lnTo>
                    <a:pt x="42" y="180"/>
                  </a:lnTo>
                  <a:lnTo>
                    <a:pt x="56" y="182"/>
                  </a:lnTo>
                  <a:lnTo>
                    <a:pt x="62" y="180"/>
                  </a:lnTo>
                  <a:lnTo>
                    <a:pt x="66" y="175"/>
                  </a:lnTo>
                  <a:lnTo>
                    <a:pt x="73" y="178"/>
                  </a:lnTo>
                  <a:lnTo>
                    <a:pt x="80" y="178"/>
                  </a:lnTo>
                  <a:lnTo>
                    <a:pt x="77" y="165"/>
                  </a:lnTo>
                  <a:lnTo>
                    <a:pt x="83" y="162"/>
                  </a:lnTo>
                  <a:lnTo>
                    <a:pt x="90" y="162"/>
                  </a:lnTo>
                  <a:lnTo>
                    <a:pt x="95" y="157"/>
                  </a:lnTo>
                  <a:lnTo>
                    <a:pt x="101" y="153"/>
                  </a:lnTo>
                  <a:lnTo>
                    <a:pt x="108" y="155"/>
                  </a:lnTo>
                  <a:lnTo>
                    <a:pt x="111" y="161"/>
                  </a:lnTo>
                  <a:lnTo>
                    <a:pt x="117" y="164"/>
                  </a:lnTo>
                  <a:lnTo>
                    <a:pt x="124" y="162"/>
                  </a:lnTo>
                  <a:lnTo>
                    <a:pt x="122" y="154"/>
                  </a:lnTo>
                  <a:lnTo>
                    <a:pt x="115" y="143"/>
                  </a:lnTo>
                  <a:lnTo>
                    <a:pt x="117" y="136"/>
                  </a:lnTo>
                  <a:lnTo>
                    <a:pt x="125" y="125"/>
                  </a:lnTo>
                  <a:lnTo>
                    <a:pt x="128" y="97"/>
                  </a:lnTo>
                  <a:lnTo>
                    <a:pt x="133" y="93"/>
                  </a:lnTo>
                  <a:lnTo>
                    <a:pt x="141" y="92"/>
                  </a:lnTo>
                  <a:lnTo>
                    <a:pt x="151" y="83"/>
                  </a:lnTo>
                  <a:lnTo>
                    <a:pt x="163" y="84"/>
                  </a:lnTo>
                  <a:lnTo>
                    <a:pt x="170" y="69"/>
                  </a:lnTo>
                  <a:lnTo>
                    <a:pt x="164" y="65"/>
                  </a:lnTo>
                  <a:lnTo>
                    <a:pt x="156" y="65"/>
                  </a:lnTo>
                  <a:lnTo>
                    <a:pt x="156" y="52"/>
                  </a:lnTo>
                  <a:lnTo>
                    <a:pt x="163" y="48"/>
                  </a:lnTo>
                  <a:lnTo>
                    <a:pt x="168" y="43"/>
                  </a:lnTo>
                  <a:lnTo>
                    <a:pt x="167" y="41"/>
                  </a:lnTo>
                  <a:lnTo>
                    <a:pt x="174" y="42"/>
                  </a:lnTo>
                  <a:lnTo>
                    <a:pt x="180" y="38"/>
                  </a:lnTo>
                  <a:lnTo>
                    <a:pt x="182" y="31"/>
                  </a:lnTo>
                  <a:lnTo>
                    <a:pt x="187" y="27"/>
                  </a:lnTo>
                  <a:lnTo>
                    <a:pt x="201" y="32"/>
                  </a:lnTo>
                  <a:lnTo>
                    <a:pt x="207" y="31"/>
                  </a:lnTo>
                  <a:lnTo>
                    <a:pt x="216" y="20"/>
                  </a:lnTo>
                  <a:lnTo>
                    <a:pt x="218" y="13"/>
                  </a:lnTo>
                  <a:lnTo>
                    <a:pt x="234" y="0"/>
                  </a:lnTo>
                  <a:lnTo>
                    <a:pt x="243" y="0"/>
                  </a:lnTo>
                  <a:lnTo>
                    <a:pt x="244" y="5"/>
                  </a:lnTo>
                  <a:lnTo>
                    <a:pt x="258" y="4"/>
                  </a:lnTo>
                  <a:lnTo>
                    <a:pt x="265" y="6"/>
                  </a:lnTo>
                  <a:lnTo>
                    <a:pt x="269" y="11"/>
                  </a:lnTo>
                  <a:lnTo>
                    <a:pt x="283" y="10"/>
                  </a:lnTo>
                  <a:lnTo>
                    <a:pt x="289" y="11"/>
                  </a:lnTo>
                  <a:lnTo>
                    <a:pt x="300" y="19"/>
                  </a:lnTo>
                  <a:lnTo>
                    <a:pt x="299" y="36"/>
                  </a:lnTo>
                  <a:lnTo>
                    <a:pt x="310" y="29"/>
                  </a:lnTo>
                  <a:lnTo>
                    <a:pt x="317" y="28"/>
                  </a:lnTo>
                  <a:lnTo>
                    <a:pt x="322" y="24"/>
                  </a:lnTo>
                  <a:lnTo>
                    <a:pt x="342" y="24"/>
                  </a:lnTo>
                  <a:lnTo>
                    <a:pt x="348" y="27"/>
                  </a:lnTo>
                  <a:lnTo>
                    <a:pt x="361" y="44"/>
                  </a:lnTo>
                  <a:lnTo>
                    <a:pt x="368" y="45"/>
                  </a:lnTo>
                  <a:lnTo>
                    <a:pt x="370" y="55"/>
                  </a:lnTo>
                  <a:lnTo>
                    <a:pt x="367" y="61"/>
                  </a:lnTo>
                  <a:lnTo>
                    <a:pt x="367" y="69"/>
                  </a:lnTo>
                  <a:lnTo>
                    <a:pt x="372" y="74"/>
                  </a:lnTo>
                  <a:lnTo>
                    <a:pt x="374" y="80"/>
                  </a:lnTo>
                  <a:lnTo>
                    <a:pt x="371" y="94"/>
                  </a:lnTo>
                  <a:lnTo>
                    <a:pt x="365" y="98"/>
                  </a:lnTo>
                  <a:lnTo>
                    <a:pt x="363" y="105"/>
                  </a:lnTo>
                  <a:lnTo>
                    <a:pt x="365" y="112"/>
                  </a:lnTo>
                  <a:lnTo>
                    <a:pt x="376" y="122"/>
                  </a:lnTo>
                  <a:lnTo>
                    <a:pt x="393" y="160"/>
                  </a:lnTo>
                  <a:lnTo>
                    <a:pt x="406" y="166"/>
                  </a:lnTo>
                  <a:lnTo>
                    <a:pt x="409" y="171"/>
                  </a:lnTo>
                  <a:lnTo>
                    <a:pt x="411" y="179"/>
                  </a:lnTo>
                  <a:lnTo>
                    <a:pt x="410" y="185"/>
                  </a:lnTo>
                  <a:lnTo>
                    <a:pt x="412" y="192"/>
                  </a:lnTo>
                  <a:lnTo>
                    <a:pt x="433" y="189"/>
                  </a:lnTo>
                  <a:lnTo>
                    <a:pt x="438" y="194"/>
                  </a:lnTo>
                  <a:lnTo>
                    <a:pt x="445" y="196"/>
                  </a:lnTo>
                  <a:lnTo>
                    <a:pt x="443" y="202"/>
                  </a:lnTo>
                  <a:lnTo>
                    <a:pt x="447" y="207"/>
                  </a:lnTo>
                  <a:lnTo>
                    <a:pt x="455" y="208"/>
                  </a:lnTo>
                  <a:lnTo>
                    <a:pt x="455" y="220"/>
                  </a:lnTo>
                  <a:lnTo>
                    <a:pt x="429" y="242"/>
                  </a:lnTo>
                  <a:lnTo>
                    <a:pt x="415" y="241"/>
                  </a:lnTo>
                  <a:lnTo>
                    <a:pt x="405" y="232"/>
                  </a:lnTo>
                  <a:lnTo>
                    <a:pt x="398" y="232"/>
                  </a:lnTo>
                  <a:lnTo>
                    <a:pt x="392" y="234"/>
                  </a:lnTo>
                  <a:lnTo>
                    <a:pt x="391" y="241"/>
                  </a:lnTo>
                  <a:lnTo>
                    <a:pt x="384" y="245"/>
                  </a:lnTo>
                  <a:lnTo>
                    <a:pt x="385" y="251"/>
                  </a:lnTo>
                  <a:lnTo>
                    <a:pt x="395" y="260"/>
                  </a:lnTo>
                  <a:lnTo>
                    <a:pt x="397" y="267"/>
                  </a:lnTo>
                  <a:lnTo>
                    <a:pt x="395" y="273"/>
                  </a:lnTo>
                  <a:lnTo>
                    <a:pt x="399" y="278"/>
                  </a:lnTo>
                  <a:lnTo>
                    <a:pt x="398" y="285"/>
                  </a:lnTo>
                  <a:lnTo>
                    <a:pt x="403" y="289"/>
                  </a:lnTo>
                  <a:lnTo>
                    <a:pt x="407" y="295"/>
                  </a:lnTo>
                  <a:lnTo>
                    <a:pt x="406" y="302"/>
                  </a:lnTo>
                  <a:lnTo>
                    <a:pt x="410" y="321"/>
                  </a:lnTo>
                  <a:lnTo>
                    <a:pt x="393" y="321"/>
                  </a:lnTo>
                  <a:lnTo>
                    <a:pt x="387" y="325"/>
                  </a:lnTo>
                  <a:lnTo>
                    <a:pt x="379" y="325"/>
                  </a:lnTo>
                  <a:lnTo>
                    <a:pt x="373" y="328"/>
                  </a:lnTo>
                  <a:lnTo>
                    <a:pt x="358" y="344"/>
                  </a:lnTo>
                  <a:lnTo>
                    <a:pt x="355" y="351"/>
                  </a:lnTo>
                  <a:lnTo>
                    <a:pt x="355" y="358"/>
                  </a:lnTo>
                  <a:lnTo>
                    <a:pt x="353" y="365"/>
                  </a:lnTo>
                  <a:lnTo>
                    <a:pt x="355" y="379"/>
                  </a:lnTo>
                  <a:lnTo>
                    <a:pt x="352" y="387"/>
                  </a:lnTo>
                  <a:lnTo>
                    <a:pt x="344" y="388"/>
                  </a:lnTo>
                  <a:lnTo>
                    <a:pt x="340" y="382"/>
                  </a:lnTo>
                  <a:lnTo>
                    <a:pt x="333" y="379"/>
                  </a:lnTo>
                  <a:lnTo>
                    <a:pt x="305" y="380"/>
                  </a:lnTo>
                  <a:lnTo>
                    <a:pt x="299" y="386"/>
                  </a:lnTo>
                  <a:lnTo>
                    <a:pt x="293" y="380"/>
                  </a:lnTo>
                  <a:lnTo>
                    <a:pt x="291" y="374"/>
                  </a:lnTo>
                  <a:lnTo>
                    <a:pt x="279" y="365"/>
                  </a:lnTo>
                  <a:lnTo>
                    <a:pt x="265" y="380"/>
                  </a:lnTo>
                  <a:lnTo>
                    <a:pt x="259" y="377"/>
                  </a:lnTo>
                  <a:lnTo>
                    <a:pt x="255" y="371"/>
                  </a:lnTo>
                  <a:lnTo>
                    <a:pt x="248" y="373"/>
                  </a:lnTo>
                  <a:lnTo>
                    <a:pt x="241" y="371"/>
                  </a:lnTo>
                  <a:lnTo>
                    <a:pt x="236" y="366"/>
                  </a:lnTo>
                  <a:lnTo>
                    <a:pt x="231" y="372"/>
                  </a:lnTo>
                  <a:lnTo>
                    <a:pt x="223" y="372"/>
                  </a:lnTo>
                  <a:lnTo>
                    <a:pt x="217" y="374"/>
                  </a:lnTo>
                  <a:lnTo>
                    <a:pt x="211" y="378"/>
                  </a:lnTo>
                  <a:lnTo>
                    <a:pt x="205" y="374"/>
                  </a:lnTo>
                  <a:lnTo>
                    <a:pt x="204" y="367"/>
                  </a:lnTo>
                  <a:lnTo>
                    <a:pt x="190" y="367"/>
                  </a:lnTo>
                  <a:lnTo>
                    <a:pt x="185" y="363"/>
                  </a:lnTo>
                  <a:lnTo>
                    <a:pt x="184" y="356"/>
                  </a:lnTo>
                  <a:lnTo>
                    <a:pt x="165" y="347"/>
                  </a:lnTo>
                  <a:lnTo>
                    <a:pt x="157" y="348"/>
                  </a:lnTo>
                  <a:lnTo>
                    <a:pt x="137" y="344"/>
                  </a:lnTo>
                  <a:lnTo>
                    <a:pt x="125" y="337"/>
                  </a:lnTo>
                  <a:lnTo>
                    <a:pt x="102" y="338"/>
                  </a:lnTo>
                  <a:lnTo>
                    <a:pt x="96" y="335"/>
                  </a:lnTo>
                  <a:lnTo>
                    <a:pt x="55" y="343"/>
                  </a:lnTo>
                  <a:lnTo>
                    <a:pt x="53" y="349"/>
                  </a:lnTo>
                  <a:lnTo>
                    <a:pt x="47" y="355"/>
                  </a:lnTo>
                  <a:lnTo>
                    <a:pt x="33" y="361"/>
                  </a:lnTo>
                  <a:lnTo>
                    <a:pt x="27" y="360"/>
                  </a:lnTo>
                  <a:lnTo>
                    <a:pt x="20" y="361"/>
                  </a:lnTo>
                  <a:lnTo>
                    <a:pt x="14" y="36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5" name="Freeform 1368"/>
            <p:cNvSpPr>
              <a:spLocks/>
            </p:cNvSpPr>
            <p:nvPr/>
          </p:nvSpPr>
          <p:spPr bwMode="auto">
            <a:xfrm>
              <a:off x="4948196" y="2937878"/>
              <a:ext cx="127061" cy="62757"/>
            </a:xfrm>
            <a:custGeom>
              <a:avLst/>
              <a:gdLst>
                <a:gd name="T0" fmla="*/ 0 w 261"/>
                <a:gd name="T1" fmla="*/ 0 h 128"/>
                <a:gd name="T2" fmla="*/ 0 w 261"/>
                <a:gd name="T3" fmla="*/ 0 h 128"/>
                <a:gd name="T4" fmla="*/ 0 w 261"/>
                <a:gd name="T5" fmla="*/ 0 h 128"/>
                <a:gd name="T6" fmla="*/ 0 w 261"/>
                <a:gd name="T7" fmla="*/ 0 h 128"/>
                <a:gd name="T8" fmla="*/ 0 w 261"/>
                <a:gd name="T9" fmla="*/ 0 h 128"/>
                <a:gd name="T10" fmla="*/ 0 w 261"/>
                <a:gd name="T11" fmla="*/ 0 h 128"/>
                <a:gd name="T12" fmla="*/ 0 w 261"/>
                <a:gd name="T13" fmla="*/ 0 h 128"/>
                <a:gd name="T14" fmla="*/ 0 w 261"/>
                <a:gd name="T15" fmla="*/ 0 h 128"/>
                <a:gd name="T16" fmla="*/ 0 w 261"/>
                <a:gd name="T17" fmla="*/ 0 h 128"/>
                <a:gd name="T18" fmla="*/ 0 w 261"/>
                <a:gd name="T19" fmla="*/ 0 h 128"/>
                <a:gd name="T20" fmla="*/ 0 w 261"/>
                <a:gd name="T21" fmla="*/ 0 h 128"/>
                <a:gd name="T22" fmla="*/ 0 w 261"/>
                <a:gd name="T23" fmla="*/ 0 h 128"/>
                <a:gd name="T24" fmla="*/ 0 w 261"/>
                <a:gd name="T25" fmla="*/ 0 h 128"/>
                <a:gd name="T26" fmla="*/ 0 w 261"/>
                <a:gd name="T27" fmla="*/ 0 h 128"/>
                <a:gd name="T28" fmla="*/ 0 w 261"/>
                <a:gd name="T29" fmla="*/ 0 h 128"/>
                <a:gd name="T30" fmla="*/ 0 w 261"/>
                <a:gd name="T31" fmla="*/ 0 h 128"/>
                <a:gd name="T32" fmla="*/ 0 w 261"/>
                <a:gd name="T33" fmla="*/ 0 h 128"/>
                <a:gd name="T34" fmla="*/ 0 w 261"/>
                <a:gd name="T35" fmla="*/ 0 h 128"/>
                <a:gd name="T36" fmla="*/ 0 w 261"/>
                <a:gd name="T37" fmla="*/ 0 h 128"/>
                <a:gd name="T38" fmla="*/ 0 w 261"/>
                <a:gd name="T39" fmla="*/ 0 h 128"/>
                <a:gd name="T40" fmla="*/ 0 w 261"/>
                <a:gd name="T41" fmla="*/ 0 h 128"/>
                <a:gd name="T42" fmla="*/ 0 w 261"/>
                <a:gd name="T43" fmla="*/ 0 h 128"/>
                <a:gd name="T44" fmla="*/ 0 w 261"/>
                <a:gd name="T45" fmla="*/ 0 h 128"/>
                <a:gd name="T46" fmla="*/ 0 w 261"/>
                <a:gd name="T47" fmla="*/ 0 h 128"/>
                <a:gd name="T48" fmla="*/ 0 w 261"/>
                <a:gd name="T49" fmla="*/ 0 h 128"/>
                <a:gd name="T50" fmla="*/ 0 w 261"/>
                <a:gd name="T51" fmla="*/ 0 h 128"/>
                <a:gd name="T52" fmla="*/ 0 w 261"/>
                <a:gd name="T53" fmla="*/ 0 h 128"/>
                <a:gd name="T54" fmla="*/ 0 w 261"/>
                <a:gd name="T55" fmla="*/ 0 h 128"/>
                <a:gd name="T56" fmla="*/ 0 w 261"/>
                <a:gd name="T57" fmla="*/ 0 h 128"/>
                <a:gd name="T58" fmla="*/ 0 w 261"/>
                <a:gd name="T59" fmla="*/ 0 h 128"/>
                <a:gd name="T60" fmla="*/ 0 w 261"/>
                <a:gd name="T61" fmla="*/ 0 h 128"/>
                <a:gd name="T62" fmla="*/ 0 w 261"/>
                <a:gd name="T63" fmla="*/ 0 h 128"/>
                <a:gd name="T64" fmla="*/ 0 w 261"/>
                <a:gd name="T65" fmla="*/ 0 h 128"/>
                <a:gd name="T66" fmla="*/ 0 w 261"/>
                <a:gd name="T67" fmla="*/ 0 h 128"/>
                <a:gd name="T68" fmla="*/ 0 w 261"/>
                <a:gd name="T69" fmla="*/ 0 h 128"/>
                <a:gd name="T70" fmla="*/ 0 w 261"/>
                <a:gd name="T71" fmla="*/ 0 h 128"/>
                <a:gd name="T72" fmla="*/ 0 w 261"/>
                <a:gd name="T73" fmla="*/ 0 h 128"/>
                <a:gd name="T74" fmla="*/ 0 w 261"/>
                <a:gd name="T75" fmla="*/ 0 h 128"/>
                <a:gd name="T76" fmla="*/ 0 w 261"/>
                <a:gd name="T77" fmla="*/ 0 h 128"/>
                <a:gd name="T78" fmla="*/ 0 w 261"/>
                <a:gd name="T79" fmla="*/ 0 h 128"/>
                <a:gd name="T80" fmla="*/ 0 w 261"/>
                <a:gd name="T81" fmla="*/ 0 h 128"/>
                <a:gd name="T82" fmla="*/ 0 w 261"/>
                <a:gd name="T83" fmla="*/ 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1"/>
                <a:gd name="T127" fmla="*/ 0 h 128"/>
                <a:gd name="T128" fmla="*/ 261 w 261"/>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1" h="128">
                  <a:moveTo>
                    <a:pt x="245" y="83"/>
                  </a:moveTo>
                  <a:lnTo>
                    <a:pt x="234" y="86"/>
                  </a:lnTo>
                  <a:lnTo>
                    <a:pt x="220" y="76"/>
                  </a:lnTo>
                  <a:lnTo>
                    <a:pt x="206" y="72"/>
                  </a:lnTo>
                  <a:lnTo>
                    <a:pt x="196" y="75"/>
                  </a:lnTo>
                  <a:lnTo>
                    <a:pt x="181" y="73"/>
                  </a:lnTo>
                  <a:lnTo>
                    <a:pt x="167" y="80"/>
                  </a:lnTo>
                  <a:lnTo>
                    <a:pt x="164" y="91"/>
                  </a:lnTo>
                  <a:lnTo>
                    <a:pt x="143" y="98"/>
                  </a:lnTo>
                  <a:lnTo>
                    <a:pt x="129" y="94"/>
                  </a:lnTo>
                  <a:lnTo>
                    <a:pt x="89" y="110"/>
                  </a:lnTo>
                  <a:lnTo>
                    <a:pt x="77" y="127"/>
                  </a:lnTo>
                  <a:lnTo>
                    <a:pt x="43" y="128"/>
                  </a:lnTo>
                  <a:lnTo>
                    <a:pt x="11" y="106"/>
                  </a:lnTo>
                  <a:lnTo>
                    <a:pt x="0" y="75"/>
                  </a:lnTo>
                  <a:lnTo>
                    <a:pt x="10" y="57"/>
                  </a:lnTo>
                  <a:lnTo>
                    <a:pt x="17" y="57"/>
                  </a:lnTo>
                  <a:lnTo>
                    <a:pt x="21" y="61"/>
                  </a:lnTo>
                  <a:lnTo>
                    <a:pt x="35" y="59"/>
                  </a:lnTo>
                  <a:lnTo>
                    <a:pt x="45" y="51"/>
                  </a:lnTo>
                  <a:lnTo>
                    <a:pt x="45" y="45"/>
                  </a:lnTo>
                  <a:lnTo>
                    <a:pt x="53" y="43"/>
                  </a:lnTo>
                  <a:lnTo>
                    <a:pt x="58" y="36"/>
                  </a:lnTo>
                  <a:lnTo>
                    <a:pt x="58" y="25"/>
                  </a:lnTo>
                  <a:lnTo>
                    <a:pt x="60" y="21"/>
                  </a:lnTo>
                  <a:lnTo>
                    <a:pt x="68" y="20"/>
                  </a:lnTo>
                  <a:lnTo>
                    <a:pt x="76" y="6"/>
                  </a:lnTo>
                  <a:lnTo>
                    <a:pt x="86" y="7"/>
                  </a:lnTo>
                  <a:lnTo>
                    <a:pt x="92" y="2"/>
                  </a:lnTo>
                  <a:lnTo>
                    <a:pt x="101" y="6"/>
                  </a:lnTo>
                  <a:lnTo>
                    <a:pt x="119" y="0"/>
                  </a:lnTo>
                  <a:lnTo>
                    <a:pt x="141" y="22"/>
                  </a:lnTo>
                  <a:lnTo>
                    <a:pt x="148" y="24"/>
                  </a:lnTo>
                  <a:lnTo>
                    <a:pt x="157" y="20"/>
                  </a:lnTo>
                  <a:lnTo>
                    <a:pt x="164" y="12"/>
                  </a:lnTo>
                  <a:lnTo>
                    <a:pt x="181" y="12"/>
                  </a:lnTo>
                  <a:lnTo>
                    <a:pt x="189" y="18"/>
                  </a:lnTo>
                  <a:lnTo>
                    <a:pt x="204" y="9"/>
                  </a:lnTo>
                  <a:lnTo>
                    <a:pt x="227" y="9"/>
                  </a:lnTo>
                  <a:lnTo>
                    <a:pt x="252" y="30"/>
                  </a:lnTo>
                  <a:lnTo>
                    <a:pt x="261" y="32"/>
                  </a:lnTo>
                  <a:lnTo>
                    <a:pt x="245" y="8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6" name="Freeform 1369"/>
            <p:cNvSpPr>
              <a:spLocks/>
            </p:cNvSpPr>
            <p:nvPr/>
          </p:nvSpPr>
          <p:spPr bwMode="auto">
            <a:xfrm>
              <a:off x="4948196" y="2937878"/>
              <a:ext cx="127061" cy="62757"/>
            </a:xfrm>
            <a:custGeom>
              <a:avLst/>
              <a:gdLst>
                <a:gd name="T0" fmla="*/ 0 w 261"/>
                <a:gd name="T1" fmla="*/ 0 h 128"/>
                <a:gd name="T2" fmla="*/ 0 w 261"/>
                <a:gd name="T3" fmla="*/ 0 h 128"/>
                <a:gd name="T4" fmla="*/ 0 w 261"/>
                <a:gd name="T5" fmla="*/ 0 h 128"/>
                <a:gd name="T6" fmla="*/ 0 w 261"/>
                <a:gd name="T7" fmla="*/ 0 h 128"/>
                <a:gd name="T8" fmla="*/ 0 w 261"/>
                <a:gd name="T9" fmla="*/ 0 h 128"/>
                <a:gd name="T10" fmla="*/ 0 w 261"/>
                <a:gd name="T11" fmla="*/ 0 h 128"/>
                <a:gd name="T12" fmla="*/ 0 w 261"/>
                <a:gd name="T13" fmla="*/ 0 h 128"/>
                <a:gd name="T14" fmla="*/ 0 w 261"/>
                <a:gd name="T15" fmla="*/ 0 h 128"/>
                <a:gd name="T16" fmla="*/ 0 w 261"/>
                <a:gd name="T17" fmla="*/ 0 h 128"/>
                <a:gd name="T18" fmla="*/ 0 w 261"/>
                <a:gd name="T19" fmla="*/ 0 h 128"/>
                <a:gd name="T20" fmla="*/ 0 w 261"/>
                <a:gd name="T21" fmla="*/ 0 h 128"/>
                <a:gd name="T22" fmla="*/ 0 w 261"/>
                <a:gd name="T23" fmla="*/ 0 h 128"/>
                <a:gd name="T24" fmla="*/ 0 w 261"/>
                <a:gd name="T25" fmla="*/ 0 h 128"/>
                <a:gd name="T26" fmla="*/ 0 w 261"/>
                <a:gd name="T27" fmla="*/ 0 h 128"/>
                <a:gd name="T28" fmla="*/ 0 w 261"/>
                <a:gd name="T29" fmla="*/ 0 h 128"/>
                <a:gd name="T30" fmla="*/ 0 w 261"/>
                <a:gd name="T31" fmla="*/ 0 h 128"/>
                <a:gd name="T32" fmla="*/ 0 w 261"/>
                <a:gd name="T33" fmla="*/ 0 h 128"/>
                <a:gd name="T34" fmla="*/ 0 w 261"/>
                <a:gd name="T35" fmla="*/ 0 h 128"/>
                <a:gd name="T36" fmla="*/ 0 w 261"/>
                <a:gd name="T37" fmla="*/ 0 h 128"/>
                <a:gd name="T38" fmla="*/ 0 w 261"/>
                <a:gd name="T39" fmla="*/ 0 h 128"/>
                <a:gd name="T40" fmla="*/ 0 w 261"/>
                <a:gd name="T41" fmla="*/ 0 h 128"/>
                <a:gd name="T42" fmla="*/ 0 w 261"/>
                <a:gd name="T43" fmla="*/ 0 h 128"/>
                <a:gd name="T44" fmla="*/ 0 w 261"/>
                <a:gd name="T45" fmla="*/ 0 h 128"/>
                <a:gd name="T46" fmla="*/ 0 w 261"/>
                <a:gd name="T47" fmla="*/ 0 h 128"/>
                <a:gd name="T48" fmla="*/ 0 w 261"/>
                <a:gd name="T49" fmla="*/ 0 h 128"/>
                <a:gd name="T50" fmla="*/ 0 w 261"/>
                <a:gd name="T51" fmla="*/ 0 h 128"/>
                <a:gd name="T52" fmla="*/ 0 w 261"/>
                <a:gd name="T53" fmla="*/ 0 h 128"/>
                <a:gd name="T54" fmla="*/ 0 w 261"/>
                <a:gd name="T55" fmla="*/ 0 h 128"/>
                <a:gd name="T56" fmla="*/ 0 w 261"/>
                <a:gd name="T57" fmla="*/ 0 h 128"/>
                <a:gd name="T58" fmla="*/ 0 w 261"/>
                <a:gd name="T59" fmla="*/ 0 h 128"/>
                <a:gd name="T60" fmla="*/ 0 w 261"/>
                <a:gd name="T61" fmla="*/ 0 h 128"/>
                <a:gd name="T62" fmla="*/ 0 w 261"/>
                <a:gd name="T63" fmla="*/ 0 h 128"/>
                <a:gd name="T64" fmla="*/ 0 w 261"/>
                <a:gd name="T65" fmla="*/ 0 h 128"/>
                <a:gd name="T66" fmla="*/ 0 w 261"/>
                <a:gd name="T67" fmla="*/ 0 h 128"/>
                <a:gd name="T68" fmla="*/ 0 w 261"/>
                <a:gd name="T69" fmla="*/ 0 h 128"/>
                <a:gd name="T70" fmla="*/ 0 w 261"/>
                <a:gd name="T71" fmla="*/ 0 h 128"/>
                <a:gd name="T72" fmla="*/ 0 w 261"/>
                <a:gd name="T73" fmla="*/ 0 h 128"/>
                <a:gd name="T74" fmla="*/ 0 w 261"/>
                <a:gd name="T75" fmla="*/ 0 h 128"/>
                <a:gd name="T76" fmla="*/ 0 w 261"/>
                <a:gd name="T77" fmla="*/ 0 h 128"/>
                <a:gd name="T78" fmla="*/ 0 w 261"/>
                <a:gd name="T79" fmla="*/ 0 h 128"/>
                <a:gd name="T80" fmla="*/ 0 w 261"/>
                <a:gd name="T81" fmla="*/ 0 h 128"/>
                <a:gd name="T82" fmla="*/ 0 w 261"/>
                <a:gd name="T83" fmla="*/ 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1"/>
                <a:gd name="T127" fmla="*/ 0 h 128"/>
                <a:gd name="T128" fmla="*/ 261 w 261"/>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1" h="128">
                  <a:moveTo>
                    <a:pt x="245" y="83"/>
                  </a:moveTo>
                  <a:lnTo>
                    <a:pt x="234" y="86"/>
                  </a:lnTo>
                  <a:lnTo>
                    <a:pt x="220" y="76"/>
                  </a:lnTo>
                  <a:lnTo>
                    <a:pt x="206" y="72"/>
                  </a:lnTo>
                  <a:lnTo>
                    <a:pt x="196" y="75"/>
                  </a:lnTo>
                  <a:lnTo>
                    <a:pt x="181" y="73"/>
                  </a:lnTo>
                  <a:lnTo>
                    <a:pt x="167" y="80"/>
                  </a:lnTo>
                  <a:lnTo>
                    <a:pt x="164" y="91"/>
                  </a:lnTo>
                  <a:lnTo>
                    <a:pt x="143" y="98"/>
                  </a:lnTo>
                  <a:lnTo>
                    <a:pt x="129" y="94"/>
                  </a:lnTo>
                  <a:lnTo>
                    <a:pt x="89" y="110"/>
                  </a:lnTo>
                  <a:lnTo>
                    <a:pt x="77" y="127"/>
                  </a:lnTo>
                  <a:lnTo>
                    <a:pt x="43" y="128"/>
                  </a:lnTo>
                  <a:lnTo>
                    <a:pt x="11" y="106"/>
                  </a:lnTo>
                  <a:lnTo>
                    <a:pt x="0" y="75"/>
                  </a:lnTo>
                  <a:lnTo>
                    <a:pt x="10" y="57"/>
                  </a:lnTo>
                  <a:lnTo>
                    <a:pt x="17" y="57"/>
                  </a:lnTo>
                  <a:lnTo>
                    <a:pt x="21" y="61"/>
                  </a:lnTo>
                  <a:lnTo>
                    <a:pt x="35" y="59"/>
                  </a:lnTo>
                  <a:lnTo>
                    <a:pt x="45" y="51"/>
                  </a:lnTo>
                  <a:lnTo>
                    <a:pt x="45" y="45"/>
                  </a:lnTo>
                  <a:lnTo>
                    <a:pt x="53" y="43"/>
                  </a:lnTo>
                  <a:lnTo>
                    <a:pt x="58" y="36"/>
                  </a:lnTo>
                  <a:lnTo>
                    <a:pt x="58" y="25"/>
                  </a:lnTo>
                  <a:lnTo>
                    <a:pt x="60" y="21"/>
                  </a:lnTo>
                  <a:lnTo>
                    <a:pt x="68" y="20"/>
                  </a:lnTo>
                  <a:lnTo>
                    <a:pt x="76" y="6"/>
                  </a:lnTo>
                  <a:lnTo>
                    <a:pt x="86" y="7"/>
                  </a:lnTo>
                  <a:lnTo>
                    <a:pt x="92" y="2"/>
                  </a:lnTo>
                  <a:lnTo>
                    <a:pt x="101" y="6"/>
                  </a:lnTo>
                  <a:lnTo>
                    <a:pt x="119" y="0"/>
                  </a:lnTo>
                  <a:lnTo>
                    <a:pt x="141" y="22"/>
                  </a:lnTo>
                  <a:lnTo>
                    <a:pt x="148" y="24"/>
                  </a:lnTo>
                  <a:lnTo>
                    <a:pt x="157" y="20"/>
                  </a:lnTo>
                  <a:lnTo>
                    <a:pt x="164" y="12"/>
                  </a:lnTo>
                  <a:lnTo>
                    <a:pt x="181" y="12"/>
                  </a:lnTo>
                  <a:lnTo>
                    <a:pt x="189" y="18"/>
                  </a:lnTo>
                  <a:lnTo>
                    <a:pt x="204" y="9"/>
                  </a:lnTo>
                  <a:lnTo>
                    <a:pt x="227" y="9"/>
                  </a:lnTo>
                  <a:lnTo>
                    <a:pt x="252" y="30"/>
                  </a:lnTo>
                  <a:lnTo>
                    <a:pt x="261" y="32"/>
                  </a:lnTo>
                  <a:lnTo>
                    <a:pt x="245" y="8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7" name="Freeform 1370"/>
            <p:cNvSpPr>
              <a:spLocks/>
            </p:cNvSpPr>
            <p:nvPr/>
          </p:nvSpPr>
          <p:spPr bwMode="auto">
            <a:xfrm>
              <a:off x="4781807" y="3013187"/>
              <a:ext cx="6051" cy="12551"/>
            </a:xfrm>
            <a:custGeom>
              <a:avLst/>
              <a:gdLst>
                <a:gd name="T0" fmla="*/ 0 w 12"/>
                <a:gd name="T1" fmla="*/ 0 h 26"/>
                <a:gd name="T2" fmla="*/ 0 w 12"/>
                <a:gd name="T3" fmla="*/ 0 h 26"/>
                <a:gd name="T4" fmla="*/ 0 w 12"/>
                <a:gd name="T5" fmla="*/ 0 h 26"/>
                <a:gd name="T6" fmla="*/ 0 w 12"/>
                <a:gd name="T7" fmla="*/ 0 h 26"/>
                <a:gd name="T8" fmla="*/ 0 w 12"/>
                <a:gd name="T9" fmla="*/ 0 h 26"/>
                <a:gd name="T10" fmla="*/ 0 w 12"/>
                <a:gd name="T11" fmla="*/ 0 h 26"/>
                <a:gd name="T12" fmla="*/ 0 60000 65536"/>
                <a:gd name="T13" fmla="*/ 0 60000 65536"/>
                <a:gd name="T14" fmla="*/ 0 60000 65536"/>
                <a:gd name="T15" fmla="*/ 0 60000 65536"/>
                <a:gd name="T16" fmla="*/ 0 60000 65536"/>
                <a:gd name="T17" fmla="*/ 0 60000 65536"/>
                <a:gd name="T18" fmla="*/ 0 w 12"/>
                <a:gd name="T19" fmla="*/ 0 h 26"/>
                <a:gd name="T20" fmla="*/ 12 w 1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2" h="26">
                  <a:moveTo>
                    <a:pt x="6" y="26"/>
                  </a:moveTo>
                  <a:lnTo>
                    <a:pt x="12" y="20"/>
                  </a:lnTo>
                  <a:lnTo>
                    <a:pt x="11" y="4"/>
                  </a:lnTo>
                  <a:lnTo>
                    <a:pt x="4" y="0"/>
                  </a:lnTo>
                  <a:lnTo>
                    <a:pt x="0" y="17"/>
                  </a:lnTo>
                  <a:lnTo>
                    <a:pt x="6"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8" name="Freeform 1371"/>
            <p:cNvSpPr>
              <a:spLocks/>
            </p:cNvSpPr>
            <p:nvPr/>
          </p:nvSpPr>
          <p:spPr bwMode="auto">
            <a:xfrm>
              <a:off x="4781807" y="3013187"/>
              <a:ext cx="6051" cy="12551"/>
            </a:xfrm>
            <a:custGeom>
              <a:avLst/>
              <a:gdLst>
                <a:gd name="T0" fmla="*/ 0 w 12"/>
                <a:gd name="T1" fmla="*/ 0 h 26"/>
                <a:gd name="T2" fmla="*/ 0 w 12"/>
                <a:gd name="T3" fmla="*/ 0 h 26"/>
                <a:gd name="T4" fmla="*/ 0 w 12"/>
                <a:gd name="T5" fmla="*/ 0 h 26"/>
                <a:gd name="T6" fmla="*/ 0 w 12"/>
                <a:gd name="T7" fmla="*/ 0 h 26"/>
                <a:gd name="T8" fmla="*/ 0 w 12"/>
                <a:gd name="T9" fmla="*/ 0 h 26"/>
                <a:gd name="T10" fmla="*/ 0 w 12"/>
                <a:gd name="T11" fmla="*/ 0 h 26"/>
                <a:gd name="T12" fmla="*/ 0 60000 65536"/>
                <a:gd name="T13" fmla="*/ 0 60000 65536"/>
                <a:gd name="T14" fmla="*/ 0 60000 65536"/>
                <a:gd name="T15" fmla="*/ 0 60000 65536"/>
                <a:gd name="T16" fmla="*/ 0 60000 65536"/>
                <a:gd name="T17" fmla="*/ 0 60000 65536"/>
                <a:gd name="T18" fmla="*/ 0 w 12"/>
                <a:gd name="T19" fmla="*/ 0 h 26"/>
                <a:gd name="T20" fmla="*/ 12 w 1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2" h="26">
                  <a:moveTo>
                    <a:pt x="6" y="26"/>
                  </a:moveTo>
                  <a:lnTo>
                    <a:pt x="12" y="20"/>
                  </a:lnTo>
                  <a:lnTo>
                    <a:pt x="11" y="4"/>
                  </a:lnTo>
                  <a:lnTo>
                    <a:pt x="4" y="0"/>
                  </a:lnTo>
                  <a:lnTo>
                    <a:pt x="0" y="17"/>
                  </a:lnTo>
                  <a:lnTo>
                    <a:pt x="6" y="2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9" name="Freeform 1372"/>
            <p:cNvSpPr>
              <a:spLocks/>
            </p:cNvSpPr>
            <p:nvPr/>
          </p:nvSpPr>
          <p:spPr bwMode="auto">
            <a:xfrm>
              <a:off x="5374757" y="3319999"/>
              <a:ext cx="158826" cy="138065"/>
            </a:xfrm>
            <a:custGeom>
              <a:avLst/>
              <a:gdLst>
                <a:gd name="T0" fmla="*/ 0 w 331"/>
                <a:gd name="T1" fmla="*/ 0 h 288"/>
                <a:gd name="T2" fmla="*/ 0 w 331"/>
                <a:gd name="T3" fmla="*/ 0 h 288"/>
                <a:gd name="T4" fmla="*/ 0 w 331"/>
                <a:gd name="T5" fmla="*/ 0 h 288"/>
                <a:gd name="T6" fmla="*/ 0 w 331"/>
                <a:gd name="T7" fmla="*/ 0 h 288"/>
                <a:gd name="T8" fmla="*/ 0 w 331"/>
                <a:gd name="T9" fmla="*/ 0 h 288"/>
                <a:gd name="T10" fmla="*/ 0 w 331"/>
                <a:gd name="T11" fmla="*/ 0 h 288"/>
                <a:gd name="T12" fmla="*/ 0 w 331"/>
                <a:gd name="T13" fmla="*/ 0 h 288"/>
                <a:gd name="T14" fmla="*/ 0 w 331"/>
                <a:gd name="T15" fmla="*/ 0 h 288"/>
                <a:gd name="T16" fmla="*/ 0 w 331"/>
                <a:gd name="T17" fmla="*/ 0 h 288"/>
                <a:gd name="T18" fmla="*/ 0 w 331"/>
                <a:gd name="T19" fmla="*/ 0 h 288"/>
                <a:gd name="T20" fmla="*/ 0 w 331"/>
                <a:gd name="T21" fmla="*/ 0 h 288"/>
                <a:gd name="T22" fmla="*/ 0 w 331"/>
                <a:gd name="T23" fmla="*/ 0 h 288"/>
                <a:gd name="T24" fmla="*/ 0 w 331"/>
                <a:gd name="T25" fmla="*/ 0 h 288"/>
                <a:gd name="T26" fmla="*/ 0 w 331"/>
                <a:gd name="T27" fmla="*/ 0 h 288"/>
                <a:gd name="T28" fmla="*/ 0 w 331"/>
                <a:gd name="T29" fmla="*/ 0 h 288"/>
                <a:gd name="T30" fmla="*/ 0 w 331"/>
                <a:gd name="T31" fmla="*/ 0 h 288"/>
                <a:gd name="T32" fmla="*/ 0 w 331"/>
                <a:gd name="T33" fmla="*/ 0 h 288"/>
                <a:gd name="T34" fmla="*/ 0 w 331"/>
                <a:gd name="T35" fmla="*/ 0 h 288"/>
                <a:gd name="T36" fmla="*/ 0 w 331"/>
                <a:gd name="T37" fmla="*/ 0 h 288"/>
                <a:gd name="T38" fmla="*/ 0 w 331"/>
                <a:gd name="T39" fmla="*/ 0 h 288"/>
                <a:gd name="T40" fmla="*/ 0 w 331"/>
                <a:gd name="T41" fmla="*/ 0 h 288"/>
                <a:gd name="T42" fmla="*/ 0 w 331"/>
                <a:gd name="T43" fmla="*/ 0 h 288"/>
                <a:gd name="T44" fmla="*/ 0 w 331"/>
                <a:gd name="T45" fmla="*/ 0 h 288"/>
                <a:gd name="T46" fmla="*/ 0 w 331"/>
                <a:gd name="T47" fmla="*/ 0 h 288"/>
                <a:gd name="T48" fmla="*/ 0 w 331"/>
                <a:gd name="T49" fmla="*/ 0 h 288"/>
                <a:gd name="T50" fmla="*/ 0 w 331"/>
                <a:gd name="T51" fmla="*/ 0 h 288"/>
                <a:gd name="T52" fmla="*/ 0 w 331"/>
                <a:gd name="T53" fmla="*/ 0 h 288"/>
                <a:gd name="T54" fmla="*/ 0 w 331"/>
                <a:gd name="T55" fmla="*/ 0 h 288"/>
                <a:gd name="T56" fmla="*/ 0 w 331"/>
                <a:gd name="T57" fmla="*/ 0 h 288"/>
                <a:gd name="T58" fmla="*/ 0 w 331"/>
                <a:gd name="T59" fmla="*/ 0 h 288"/>
                <a:gd name="T60" fmla="*/ 0 w 331"/>
                <a:gd name="T61" fmla="*/ 0 h 288"/>
                <a:gd name="T62" fmla="*/ 0 w 331"/>
                <a:gd name="T63" fmla="*/ 0 h 288"/>
                <a:gd name="T64" fmla="*/ 0 w 331"/>
                <a:gd name="T65" fmla="*/ 0 h 288"/>
                <a:gd name="T66" fmla="*/ 0 w 331"/>
                <a:gd name="T67" fmla="*/ 0 h 288"/>
                <a:gd name="T68" fmla="*/ 0 w 331"/>
                <a:gd name="T69" fmla="*/ 0 h 288"/>
                <a:gd name="T70" fmla="*/ 0 w 331"/>
                <a:gd name="T71" fmla="*/ 0 h 288"/>
                <a:gd name="T72" fmla="*/ 0 w 331"/>
                <a:gd name="T73" fmla="*/ 0 h 288"/>
                <a:gd name="T74" fmla="*/ 0 w 331"/>
                <a:gd name="T75" fmla="*/ 0 h 288"/>
                <a:gd name="T76" fmla="*/ 0 w 331"/>
                <a:gd name="T77" fmla="*/ 0 h 288"/>
                <a:gd name="T78" fmla="*/ 0 w 331"/>
                <a:gd name="T79" fmla="*/ 0 h 288"/>
                <a:gd name="T80" fmla="*/ 0 w 331"/>
                <a:gd name="T81" fmla="*/ 0 h 288"/>
                <a:gd name="T82" fmla="*/ 0 w 331"/>
                <a:gd name="T83" fmla="*/ 0 h 288"/>
                <a:gd name="T84" fmla="*/ 0 w 331"/>
                <a:gd name="T85" fmla="*/ 0 h 288"/>
                <a:gd name="T86" fmla="*/ 0 w 331"/>
                <a:gd name="T87" fmla="*/ 0 h 288"/>
                <a:gd name="T88" fmla="*/ 0 w 331"/>
                <a:gd name="T89" fmla="*/ 0 h 288"/>
                <a:gd name="T90" fmla="*/ 0 w 331"/>
                <a:gd name="T91" fmla="*/ 0 h 288"/>
                <a:gd name="T92" fmla="*/ 0 w 331"/>
                <a:gd name="T93" fmla="*/ 0 h 288"/>
                <a:gd name="T94" fmla="*/ 0 w 331"/>
                <a:gd name="T95" fmla="*/ 0 h 288"/>
                <a:gd name="T96" fmla="*/ 0 w 331"/>
                <a:gd name="T97" fmla="*/ 0 h 288"/>
                <a:gd name="T98" fmla="*/ 0 w 331"/>
                <a:gd name="T99" fmla="*/ 0 h 288"/>
                <a:gd name="T100" fmla="*/ 0 w 331"/>
                <a:gd name="T101" fmla="*/ 0 h 288"/>
                <a:gd name="T102" fmla="*/ 0 w 331"/>
                <a:gd name="T103" fmla="*/ 0 h 288"/>
                <a:gd name="T104" fmla="*/ 0 w 331"/>
                <a:gd name="T105" fmla="*/ 0 h 288"/>
                <a:gd name="T106" fmla="*/ 0 w 331"/>
                <a:gd name="T107" fmla="*/ 0 h 288"/>
                <a:gd name="T108" fmla="*/ 0 w 331"/>
                <a:gd name="T109" fmla="*/ 0 h 288"/>
                <a:gd name="T110" fmla="*/ 0 w 331"/>
                <a:gd name="T111" fmla="*/ 0 h 288"/>
                <a:gd name="T112" fmla="*/ 0 w 331"/>
                <a:gd name="T113" fmla="*/ 0 h 2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88"/>
                <a:gd name="T173" fmla="*/ 331 w 331"/>
                <a:gd name="T174" fmla="*/ 288 h 2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88">
                  <a:moveTo>
                    <a:pt x="156" y="229"/>
                  </a:moveTo>
                  <a:lnTo>
                    <a:pt x="263" y="166"/>
                  </a:lnTo>
                  <a:lnTo>
                    <a:pt x="271" y="144"/>
                  </a:lnTo>
                  <a:lnTo>
                    <a:pt x="276" y="53"/>
                  </a:lnTo>
                  <a:lnTo>
                    <a:pt x="303" y="42"/>
                  </a:lnTo>
                  <a:lnTo>
                    <a:pt x="319" y="17"/>
                  </a:lnTo>
                  <a:lnTo>
                    <a:pt x="331" y="9"/>
                  </a:lnTo>
                  <a:lnTo>
                    <a:pt x="324" y="9"/>
                  </a:lnTo>
                  <a:lnTo>
                    <a:pt x="324" y="7"/>
                  </a:lnTo>
                  <a:lnTo>
                    <a:pt x="324" y="3"/>
                  </a:lnTo>
                  <a:lnTo>
                    <a:pt x="320" y="2"/>
                  </a:lnTo>
                  <a:lnTo>
                    <a:pt x="318" y="0"/>
                  </a:lnTo>
                  <a:lnTo>
                    <a:pt x="311" y="6"/>
                  </a:lnTo>
                  <a:lnTo>
                    <a:pt x="296" y="12"/>
                  </a:lnTo>
                  <a:lnTo>
                    <a:pt x="265" y="14"/>
                  </a:lnTo>
                  <a:lnTo>
                    <a:pt x="257" y="10"/>
                  </a:lnTo>
                  <a:lnTo>
                    <a:pt x="236" y="15"/>
                  </a:lnTo>
                  <a:lnTo>
                    <a:pt x="220" y="25"/>
                  </a:lnTo>
                  <a:lnTo>
                    <a:pt x="209" y="29"/>
                  </a:lnTo>
                  <a:lnTo>
                    <a:pt x="204" y="32"/>
                  </a:lnTo>
                  <a:lnTo>
                    <a:pt x="177" y="38"/>
                  </a:lnTo>
                  <a:lnTo>
                    <a:pt x="153" y="34"/>
                  </a:lnTo>
                  <a:lnTo>
                    <a:pt x="144" y="25"/>
                  </a:lnTo>
                  <a:lnTo>
                    <a:pt x="137" y="23"/>
                  </a:lnTo>
                  <a:lnTo>
                    <a:pt x="126" y="24"/>
                  </a:lnTo>
                  <a:lnTo>
                    <a:pt x="99" y="36"/>
                  </a:lnTo>
                  <a:lnTo>
                    <a:pt x="95" y="39"/>
                  </a:lnTo>
                  <a:lnTo>
                    <a:pt x="82" y="37"/>
                  </a:lnTo>
                  <a:lnTo>
                    <a:pt x="76" y="39"/>
                  </a:lnTo>
                  <a:lnTo>
                    <a:pt x="75" y="37"/>
                  </a:lnTo>
                  <a:lnTo>
                    <a:pt x="74" y="35"/>
                  </a:lnTo>
                  <a:lnTo>
                    <a:pt x="74" y="34"/>
                  </a:lnTo>
                  <a:lnTo>
                    <a:pt x="70" y="31"/>
                  </a:lnTo>
                  <a:lnTo>
                    <a:pt x="62" y="30"/>
                  </a:lnTo>
                  <a:lnTo>
                    <a:pt x="58" y="27"/>
                  </a:lnTo>
                  <a:lnTo>
                    <a:pt x="54" y="37"/>
                  </a:lnTo>
                  <a:lnTo>
                    <a:pt x="53" y="38"/>
                  </a:lnTo>
                  <a:lnTo>
                    <a:pt x="53" y="42"/>
                  </a:lnTo>
                  <a:lnTo>
                    <a:pt x="50" y="50"/>
                  </a:lnTo>
                  <a:lnTo>
                    <a:pt x="58" y="60"/>
                  </a:lnTo>
                  <a:lnTo>
                    <a:pt x="58" y="62"/>
                  </a:lnTo>
                  <a:lnTo>
                    <a:pt x="57" y="64"/>
                  </a:lnTo>
                  <a:lnTo>
                    <a:pt x="49" y="64"/>
                  </a:lnTo>
                  <a:lnTo>
                    <a:pt x="43" y="66"/>
                  </a:lnTo>
                  <a:lnTo>
                    <a:pt x="42" y="76"/>
                  </a:lnTo>
                  <a:lnTo>
                    <a:pt x="38" y="80"/>
                  </a:lnTo>
                  <a:lnTo>
                    <a:pt x="35" y="82"/>
                  </a:lnTo>
                  <a:lnTo>
                    <a:pt x="32" y="87"/>
                  </a:lnTo>
                  <a:lnTo>
                    <a:pt x="26" y="84"/>
                  </a:lnTo>
                  <a:lnTo>
                    <a:pt x="25" y="79"/>
                  </a:lnTo>
                  <a:lnTo>
                    <a:pt x="22" y="79"/>
                  </a:lnTo>
                  <a:lnTo>
                    <a:pt x="22" y="90"/>
                  </a:lnTo>
                  <a:lnTo>
                    <a:pt x="18" y="102"/>
                  </a:lnTo>
                  <a:lnTo>
                    <a:pt x="20" y="105"/>
                  </a:lnTo>
                  <a:lnTo>
                    <a:pt x="24" y="117"/>
                  </a:lnTo>
                  <a:lnTo>
                    <a:pt x="24" y="132"/>
                  </a:lnTo>
                  <a:lnTo>
                    <a:pt x="22" y="143"/>
                  </a:lnTo>
                  <a:lnTo>
                    <a:pt x="24" y="153"/>
                  </a:lnTo>
                  <a:lnTo>
                    <a:pt x="39" y="153"/>
                  </a:lnTo>
                  <a:lnTo>
                    <a:pt x="41" y="149"/>
                  </a:lnTo>
                  <a:lnTo>
                    <a:pt x="42" y="148"/>
                  </a:lnTo>
                  <a:lnTo>
                    <a:pt x="44" y="153"/>
                  </a:lnTo>
                  <a:lnTo>
                    <a:pt x="48" y="153"/>
                  </a:lnTo>
                  <a:lnTo>
                    <a:pt x="49" y="154"/>
                  </a:lnTo>
                  <a:lnTo>
                    <a:pt x="49" y="156"/>
                  </a:lnTo>
                  <a:lnTo>
                    <a:pt x="45" y="156"/>
                  </a:lnTo>
                  <a:lnTo>
                    <a:pt x="45" y="158"/>
                  </a:lnTo>
                  <a:lnTo>
                    <a:pt x="43" y="160"/>
                  </a:lnTo>
                  <a:lnTo>
                    <a:pt x="43" y="161"/>
                  </a:lnTo>
                  <a:lnTo>
                    <a:pt x="47" y="161"/>
                  </a:lnTo>
                  <a:lnTo>
                    <a:pt x="48" y="165"/>
                  </a:lnTo>
                  <a:lnTo>
                    <a:pt x="54" y="166"/>
                  </a:lnTo>
                  <a:lnTo>
                    <a:pt x="53" y="171"/>
                  </a:lnTo>
                  <a:lnTo>
                    <a:pt x="56" y="174"/>
                  </a:lnTo>
                  <a:lnTo>
                    <a:pt x="55" y="178"/>
                  </a:lnTo>
                  <a:lnTo>
                    <a:pt x="57" y="179"/>
                  </a:lnTo>
                  <a:lnTo>
                    <a:pt x="55" y="181"/>
                  </a:lnTo>
                  <a:lnTo>
                    <a:pt x="54" y="185"/>
                  </a:lnTo>
                  <a:lnTo>
                    <a:pt x="52" y="185"/>
                  </a:lnTo>
                  <a:lnTo>
                    <a:pt x="46" y="189"/>
                  </a:lnTo>
                  <a:lnTo>
                    <a:pt x="43" y="190"/>
                  </a:lnTo>
                  <a:lnTo>
                    <a:pt x="43" y="193"/>
                  </a:lnTo>
                  <a:lnTo>
                    <a:pt x="40" y="195"/>
                  </a:lnTo>
                  <a:lnTo>
                    <a:pt x="39" y="197"/>
                  </a:lnTo>
                  <a:lnTo>
                    <a:pt x="43" y="199"/>
                  </a:lnTo>
                  <a:lnTo>
                    <a:pt x="44" y="201"/>
                  </a:lnTo>
                  <a:lnTo>
                    <a:pt x="44" y="202"/>
                  </a:lnTo>
                  <a:lnTo>
                    <a:pt x="42" y="202"/>
                  </a:lnTo>
                  <a:lnTo>
                    <a:pt x="39" y="201"/>
                  </a:lnTo>
                  <a:lnTo>
                    <a:pt x="27" y="202"/>
                  </a:lnTo>
                  <a:lnTo>
                    <a:pt x="26" y="207"/>
                  </a:lnTo>
                  <a:lnTo>
                    <a:pt x="24" y="208"/>
                  </a:lnTo>
                  <a:lnTo>
                    <a:pt x="22" y="213"/>
                  </a:lnTo>
                  <a:lnTo>
                    <a:pt x="22" y="214"/>
                  </a:lnTo>
                  <a:lnTo>
                    <a:pt x="26" y="215"/>
                  </a:lnTo>
                  <a:lnTo>
                    <a:pt x="26" y="219"/>
                  </a:lnTo>
                  <a:lnTo>
                    <a:pt x="24" y="219"/>
                  </a:lnTo>
                  <a:lnTo>
                    <a:pt x="15" y="228"/>
                  </a:lnTo>
                  <a:lnTo>
                    <a:pt x="14" y="231"/>
                  </a:lnTo>
                  <a:lnTo>
                    <a:pt x="10" y="231"/>
                  </a:lnTo>
                  <a:lnTo>
                    <a:pt x="4" y="236"/>
                  </a:lnTo>
                  <a:lnTo>
                    <a:pt x="4" y="245"/>
                  </a:lnTo>
                  <a:lnTo>
                    <a:pt x="2" y="248"/>
                  </a:lnTo>
                  <a:lnTo>
                    <a:pt x="3" y="251"/>
                  </a:lnTo>
                  <a:lnTo>
                    <a:pt x="2" y="256"/>
                  </a:lnTo>
                  <a:lnTo>
                    <a:pt x="4" y="262"/>
                  </a:lnTo>
                  <a:lnTo>
                    <a:pt x="0" y="267"/>
                  </a:lnTo>
                  <a:lnTo>
                    <a:pt x="10" y="265"/>
                  </a:lnTo>
                  <a:lnTo>
                    <a:pt x="13" y="266"/>
                  </a:lnTo>
                  <a:lnTo>
                    <a:pt x="19" y="273"/>
                  </a:lnTo>
                  <a:lnTo>
                    <a:pt x="37" y="287"/>
                  </a:lnTo>
                  <a:lnTo>
                    <a:pt x="47" y="288"/>
                  </a:lnTo>
                  <a:lnTo>
                    <a:pt x="54" y="287"/>
                  </a:lnTo>
                  <a:lnTo>
                    <a:pt x="156" y="2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0" name="Freeform 1373"/>
            <p:cNvSpPr>
              <a:spLocks/>
            </p:cNvSpPr>
            <p:nvPr/>
          </p:nvSpPr>
          <p:spPr bwMode="auto">
            <a:xfrm>
              <a:off x="5374757" y="3319999"/>
              <a:ext cx="158826" cy="138065"/>
            </a:xfrm>
            <a:custGeom>
              <a:avLst/>
              <a:gdLst>
                <a:gd name="T0" fmla="*/ 0 w 331"/>
                <a:gd name="T1" fmla="*/ 0 h 288"/>
                <a:gd name="T2" fmla="*/ 0 w 331"/>
                <a:gd name="T3" fmla="*/ 0 h 288"/>
                <a:gd name="T4" fmla="*/ 0 w 331"/>
                <a:gd name="T5" fmla="*/ 0 h 288"/>
                <a:gd name="T6" fmla="*/ 0 w 331"/>
                <a:gd name="T7" fmla="*/ 0 h 288"/>
                <a:gd name="T8" fmla="*/ 0 w 331"/>
                <a:gd name="T9" fmla="*/ 0 h 288"/>
                <a:gd name="T10" fmla="*/ 0 w 331"/>
                <a:gd name="T11" fmla="*/ 0 h 288"/>
                <a:gd name="T12" fmla="*/ 0 w 331"/>
                <a:gd name="T13" fmla="*/ 0 h 288"/>
                <a:gd name="T14" fmla="*/ 0 w 331"/>
                <a:gd name="T15" fmla="*/ 0 h 288"/>
                <a:gd name="T16" fmla="*/ 0 w 331"/>
                <a:gd name="T17" fmla="*/ 0 h 288"/>
                <a:gd name="T18" fmla="*/ 0 w 331"/>
                <a:gd name="T19" fmla="*/ 0 h 288"/>
                <a:gd name="T20" fmla="*/ 0 w 331"/>
                <a:gd name="T21" fmla="*/ 0 h 288"/>
                <a:gd name="T22" fmla="*/ 0 w 331"/>
                <a:gd name="T23" fmla="*/ 0 h 288"/>
                <a:gd name="T24" fmla="*/ 0 w 331"/>
                <a:gd name="T25" fmla="*/ 0 h 288"/>
                <a:gd name="T26" fmla="*/ 0 w 331"/>
                <a:gd name="T27" fmla="*/ 0 h 288"/>
                <a:gd name="T28" fmla="*/ 0 w 331"/>
                <a:gd name="T29" fmla="*/ 0 h 288"/>
                <a:gd name="T30" fmla="*/ 0 w 331"/>
                <a:gd name="T31" fmla="*/ 0 h 288"/>
                <a:gd name="T32" fmla="*/ 0 w 331"/>
                <a:gd name="T33" fmla="*/ 0 h 288"/>
                <a:gd name="T34" fmla="*/ 0 w 331"/>
                <a:gd name="T35" fmla="*/ 0 h 288"/>
                <a:gd name="T36" fmla="*/ 0 w 331"/>
                <a:gd name="T37" fmla="*/ 0 h 288"/>
                <a:gd name="T38" fmla="*/ 0 w 331"/>
                <a:gd name="T39" fmla="*/ 0 h 288"/>
                <a:gd name="T40" fmla="*/ 0 w 331"/>
                <a:gd name="T41" fmla="*/ 0 h 288"/>
                <a:gd name="T42" fmla="*/ 0 w 331"/>
                <a:gd name="T43" fmla="*/ 0 h 288"/>
                <a:gd name="T44" fmla="*/ 0 w 331"/>
                <a:gd name="T45" fmla="*/ 0 h 288"/>
                <a:gd name="T46" fmla="*/ 0 w 331"/>
                <a:gd name="T47" fmla="*/ 0 h 288"/>
                <a:gd name="T48" fmla="*/ 0 w 331"/>
                <a:gd name="T49" fmla="*/ 0 h 288"/>
                <a:gd name="T50" fmla="*/ 0 w 331"/>
                <a:gd name="T51" fmla="*/ 0 h 288"/>
                <a:gd name="T52" fmla="*/ 0 w 331"/>
                <a:gd name="T53" fmla="*/ 0 h 288"/>
                <a:gd name="T54" fmla="*/ 0 w 331"/>
                <a:gd name="T55" fmla="*/ 0 h 288"/>
                <a:gd name="T56" fmla="*/ 0 w 331"/>
                <a:gd name="T57" fmla="*/ 0 h 288"/>
                <a:gd name="T58" fmla="*/ 0 w 331"/>
                <a:gd name="T59" fmla="*/ 0 h 288"/>
                <a:gd name="T60" fmla="*/ 0 w 331"/>
                <a:gd name="T61" fmla="*/ 0 h 288"/>
                <a:gd name="T62" fmla="*/ 0 w 331"/>
                <a:gd name="T63" fmla="*/ 0 h 288"/>
                <a:gd name="T64" fmla="*/ 0 w 331"/>
                <a:gd name="T65" fmla="*/ 0 h 288"/>
                <a:gd name="T66" fmla="*/ 0 w 331"/>
                <a:gd name="T67" fmla="*/ 0 h 288"/>
                <a:gd name="T68" fmla="*/ 0 w 331"/>
                <a:gd name="T69" fmla="*/ 0 h 288"/>
                <a:gd name="T70" fmla="*/ 0 w 331"/>
                <a:gd name="T71" fmla="*/ 0 h 288"/>
                <a:gd name="T72" fmla="*/ 0 w 331"/>
                <a:gd name="T73" fmla="*/ 0 h 288"/>
                <a:gd name="T74" fmla="*/ 0 w 331"/>
                <a:gd name="T75" fmla="*/ 0 h 288"/>
                <a:gd name="T76" fmla="*/ 0 w 331"/>
                <a:gd name="T77" fmla="*/ 0 h 288"/>
                <a:gd name="T78" fmla="*/ 0 w 331"/>
                <a:gd name="T79" fmla="*/ 0 h 288"/>
                <a:gd name="T80" fmla="*/ 0 w 331"/>
                <a:gd name="T81" fmla="*/ 0 h 288"/>
                <a:gd name="T82" fmla="*/ 0 w 331"/>
                <a:gd name="T83" fmla="*/ 0 h 288"/>
                <a:gd name="T84" fmla="*/ 0 w 331"/>
                <a:gd name="T85" fmla="*/ 0 h 288"/>
                <a:gd name="T86" fmla="*/ 0 w 331"/>
                <a:gd name="T87" fmla="*/ 0 h 288"/>
                <a:gd name="T88" fmla="*/ 0 w 331"/>
                <a:gd name="T89" fmla="*/ 0 h 288"/>
                <a:gd name="T90" fmla="*/ 0 w 331"/>
                <a:gd name="T91" fmla="*/ 0 h 288"/>
                <a:gd name="T92" fmla="*/ 0 w 331"/>
                <a:gd name="T93" fmla="*/ 0 h 288"/>
                <a:gd name="T94" fmla="*/ 0 w 331"/>
                <a:gd name="T95" fmla="*/ 0 h 288"/>
                <a:gd name="T96" fmla="*/ 0 w 331"/>
                <a:gd name="T97" fmla="*/ 0 h 288"/>
                <a:gd name="T98" fmla="*/ 0 w 331"/>
                <a:gd name="T99" fmla="*/ 0 h 288"/>
                <a:gd name="T100" fmla="*/ 0 w 331"/>
                <a:gd name="T101" fmla="*/ 0 h 288"/>
                <a:gd name="T102" fmla="*/ 0 w 331"/>
                <a:gd name="T103" fmla="*/ 0 h 288"/>
                <a:gd name="T104" fmla="*/ 0 w 331"/>
                <a:gd name="T105" fmla="*/ 0 h 288"/>
                <a:gd name="T106" fmla="*/ 0 w 331"/>
                <a:gd name="T107" fmla="*/ 0 h 288"/>
                <a:gd name="T108" fmla="*/ 0 w 331"/>
                <a:gd name="T109" fmla="*/ 0 h 288"/>
                <a:gd name="T110" fmla="*/ 0 w 331"/>
                <a:gd name="T111" fmla="*/ 0 h 288"/>
                <a:gd name="T112" fmla="*/ 0 w 331"/>
                <a:gd name="T113" fmla="*/ 0 h 2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88"/>
                <a:gd name="T173" fmla="*/ 331 w 331"/>
                <a:gd name="T174" fmla="*/ 288 h 2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88">
                  <a:moveTo>
                    <a:pt x="156" y="229"/>
                  </a:moveTo>
                  <a:lnTo>
                    <a:pt x="263" y="166"/>
                  </a:lnTo>
                  <a:lnTo>
                    <a:pt x="271" y="144"/>
                  </a:lnTo>
                  <a:lnTo>
                    <a:pt x="276" y="53"/>
                  </a:lnTo>
                  <a:lnTo>
                    <a:pt x="303" y="42"/>
                  </a:lnTo>
                  <a:lnTo>
                    <a:pt x="319" y="17"/>
                  </a:lnTo>
                  <a:lnTo>
                    <a:pt x="331" y="9"/>
                  </a:lnTo>
                  <a:lnTo>
                    <a:pt x="324" y="9"/>
                  </a:lnTo>
                  <a:lnTo>
                    <a:pt x="324" y="7"/>
                  </a:lnTo>
                  <a:lnTo>
                    <a:pt x="324" y="3"/>
                  </a:lnTo>
                  <a:lnTo>
                    <a:pt x="320" y="2"/>
                  </a:lnTo>
                  <a:lnTo>
                    <a:pt x="318" y="0"/>
                  </a:lnTo>
                  <a:lnTo>
                    <a:pt x="311" y="6"/>
                  </a:lnTo>
                  <a:lnTo>
                    <a:pt x="296" y="12"/>
                  </a:lnTo>
                  <a:lnTo>
                    <a:pt x="265" y="14"/>
                  </a:lnTo>
                  <a:lnTo>
                    <a:pt x="257" y="10"/>
                  </a:lnTo>
                  <a:lnTo>
                    <a:pt x="236" y="15"/>
                  </a:lnTo>
                  <a:lnTo>
                    <a:pt x="220" y="25"/>
                  </a:lnTo>
                  <a:lnTo>
                    <a:pt x="209" y="29"/>
                  </a:lnTo>
                  <a:lnTo>
                    <a:pt x="204" y="32"/>
                  </a:lnTo>
                  <a:lnTo>
                    <a:pt x="177" y="38"/>
                  </a:lnTo>
                  <a:lnTo>
                    <a:pt x="153" y="34"/>
                  </a:lnTo>
                  <a:lnTo>
                    <a:pt x="144" y="25"/>
                  </a:lnTo>
                  <a:lnTo>
                    <a:pt x="137" y="23"/>
                  </a:lnTo>
                  <a:lnTo>
                    <a:pt x="126" y="24"/>
                  </a:lnTo>
                  <a:lnTo>
                    <a:pt x="99" y="36"/>
                  </a:lnTo>
                  <a:lnTo>
                    <a:pt x="95" y="39"/>
                  </a:lnTo>
                  <a:lnTo>
                    <a:pt x="82" y="37"/>
                  </a:lnTo>
                  <a:lnTo>
                    <a:pt x="76" y="39"/>
                  </a:lnTo>
                  <a:lnTo>
                    <a:pt x="75" y="37"/>
                  </a:lnTo>
                  <a:lnTo>
                    <a:pt x="74" y="35"/>
                  </a:lnTo>
                  <a:lnTo>
                    <a:pt x="74" y="34"/>
                  </a:lnTo>
                  <a:lnTo>
                    <a:pt x="70" y="31"/>
                  </a:lnTo>
                  <a:lnTo>
                    <a:pt x="62" y="30"/>
                  </a:lnTo>
                  <a:lnTo>
                    <a:pt x="58" y="27"/>
                  </a:lnTo>
                  <a:lnTo>
                    <a:pt x="54" y="37"/>
                  </a:lnTo>
                  <a:lnTo>
                    <a:pt x="53" y="38"/>
                  </a:lnTo>
                  <a:lnTo>
                    <a:pt x="53" y="42"/>
                  </a:lnTo>
                  <a:lnTo>
                    <a:pt x="50" y="50"/>
                  </a:lnTo>
                  <a:lnTo>
                    <a:pt x="58" y="60"/>
                  </a:lnTo>
                  <a:lnTo>
                    <a:pt x="58" y="62"/>
                  </a:lnTo>
                  <a:lnTo>
                    <a:pt x="57" y="64"/>
                  </a:lnTo>
                  <a:lnTo>
                    <a:pt x="49" y="64"/>
                  </a:lnTo>
                  <a:lnTo>
                    <a:pt x="43" y="66"/>
                  </a:lnTo>
                  <a:lnTo>
                    <a:pt x="42" y="76"/>
                  </a:lnTo>
                  <a:lnTo>
                    <a:pt x="38" y="80"/>
                  </a:lnTo>
                  <a:lnTo>
                    <a:pt x="35" y="82"/>
                  </a:lnTo>
                  <a:lnTo>
                    <a:pt x="32" y="87"/>
                  </a:lnTo>
                  <a:lnTo>
                    <a:pt x="26" y="84"/>
                  </a:lnTo>
                  <a:lnTo>
                    <a:pt x="25" y="79"/>
                  </a:lnTo>
                  <a:lnTo>
                    <a:pt x="22" y="79"/>
                  </a:lnTo>
                  <a:lnTo>
                    <a:pt x="22" y="90"/>
                  </a:lnTo>
                  <a:lnTo>
                    <a:pt x="18" y="102"/>
                  </a:lnTo>
                  <a:lnTo>
                    <a:pt x="20" y="105"/>
                  </a:lnTo>
                  <a:lnTo>
                    <a:pt x="24" y="117"/>
                  </a:lnTo>
                  <a:lnTo>
                    <a:pt x="24" y="132"/>
                  </a:lnTo>
                  <a:lnTo>
                    <a:pt x="22" y="143"/>
                  </a:lnTo>
                  <a:lnTo>
                    <a:pt x="24" y="153"/>
                  </a:lnTo>
                  <a:lnTo>
                    <a:pt x="39" y="153"/>
                  </a:lnTo>
                  <a:lnTo>
                    <a:pt x="41" y="149"/>
                  </a:lnTo>
                  <a:lnTo>
                    <a:pt x="42" y="148"/>
                  </a:lnTo>
                  <a:lnTo>
                    <a:pt x="44" y="153"/>
                  </a:lnTo>
                  <a:lnTo>
                    <a:pt x="48" y="153"/>
                  </a:lnTo>
                  <a:lnTo>
                    <a:pt x="49" y="154"/>
                  </a:lnTo>
                  <a:lnTo>
                    <a:pt x="49" y="156"/>
                  </a:lnTo>
                  <a:lnTo>
                    <a:pt x="45" y="156"/>
                  </a:lnTo>
                  <a:lnTo>
                    <a:pt x="45" y="158"/>
                  </a:lnTo>
                  <a:lnTo>
                    <a:pt x="43" y="160"/>
                  </a:lnTo>
                  <a:lnTo>
                    <a:pt x="43" y="161"/>
                  </a:lnTo>
                  <a:lnTo>
                    <a:pt x="47" y="161"/>
                  </a:lnTo>
                  <a:lnTo>
                    <a:pt x="48" y="165"/>
                  </a:lnTo>
                  <a:lnTo>
                    <a:pt x="54" y="166"/>
                  </a:lnTo>
                  <a:lnTo>
                    <a:pt x="53" y="171"/>
                  </a:lnTo>
                  <a:lnTo>
                    <a:pt x="56" y="174"/>
                  </a:lnTo>
                  <a:lnTo>
                    <a:pt x="55" y="178"/>
                  </a:lnTo>
                  <a:lnTo>
                    <a:pt x="57" y="179"/>
                  </a:lnTo>
                  <a:lnTo>
                    <a:pt x="55" y="181"/>
                  </a:lnTo>
                  <a:lnTo>
                    <a:pt x="54" y="185"/>
                  </a:lnTo>
                  <a:lnTo>
                    <a:pt x="52" y="185"/>
                  </a:lnTo>
                  <a:lnTo>
                    <a:pt x="46" y="189"/>
                  </a:lnTo>
                  <a:lnTo>
                    <a:pt x="43" y="190"/>
                  </a:lnTo>
                  <a:lnTo>
                    <a:pt x="43" y="193"/>
                  </a:lnTo>
                  <a:lnTo>
                    <a:pt x="40" y="195"/>
                  </a:lnTo>
                  <a:lnTo>
                    <a:pt x="39" y="197"/>
                  </a:lnTo>
                  <a:lnTo>
                    <a:pt x="43" y="199"/>
                  </a:lnTo>
                  <a:lnTo>
                    <a:pt x="44" y="201"/>
                  </a:lnTo>
                  <a:lnTo>
                    <a:pt x="44" y="202"/>
                  </a:lnTo>
                  <a:lnTo>
                    <a:pt x="42" y="202"/>
                  </a:lnTo>
                  <a:lnTo>
                    <a:pt x="39" y="201"/>
                  </a:lnTo>
                  <a:lnTo>
                    <a:pt x="27" y="202"/>
                  </a:lnTo>
                  <a:lnTo>
                    <a:pt x="26" y="207"/>
                  </a:lnTo>
                  <a:lnTo>
                    <a:pt x="24" y="208"/>
                  </a:lnTo>
                  <a:lnTo>
                    <a:pt x="22" y="213"/>
                  </a:lnTo>
                  <a:lnTo>
                    <a:pt x="22" y="214"/>
                  </a:lnTo>
                  <a:lnTo>
                    <a:pt x="26" y="215"/>
                  </a:lnTo>
                  <a:lnTo>
                    <a:pt x="26" y="219"/>
                  </a:lnTo>
                  <a:lnTo>
                    <a:pt x="24" y="219"/>
                  </a:lnTo>
                  <a:lnTo>
                    <a:pt x="15" y="228"/>
                  </a:lnTo>
                  <a:lnTo>
                    <a:pt x="14" y="231"/>
                  </a:lnTo>
                  <a:lnTo>
                    <a:pt x="10" y="231"/>
                  </a:lnTo>
                  <a:lnTo>
                    <a:pt x="4" y="236"/>
                  </a:lnTo>
                  <a:lnTo>
                    <a:pt x="4" y="245"/>
                  </a:lnTo>
                  <a:lnTo>
                    <a:pt x="2" y="248"/>
                  </a:lnTo>
                  <a:lnTo>
                    <a:pt x="3" y="251"/>
                  </a:lnTo>
                  <a:lnTo>
                    <a:pt x="2" y="256"/>
                  </a:lnTo>
                  <a:lnTo>
                    <a:pt x="4" y="262"/>
                  </a:lnTo>
                  <a:lnTo>
                    <a:pt x="0" y="267"/>
                  </a:lnTo>
                  <a:lnTo>
                    <a:pt x="10" y="265"/>
                  </a:lnTo>
                  <a:lnTo>
                    <a:pt x="13" y="266"/>
                  </a:lnTo>
                  <a:lnTo>
                    <a:pt x="19" y="273"/>
                  </a:lnTo>
                  <a:lnTo>
                    <a:pt x="37" y="287"/>
                  </a:lnTo>
                  <a:lnTo>
                    <a:pt x="47" y="288"/>
                  </a:lnTo>
                  <a:lnTo>
                    <a:pt x="54" y="287"/>
                  </a:lnTo>
                  <a:lnTo>
                    <a:pt x="156" y="2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1" name="Freeform 1374"/>
            <p:cNvSpPr>
              <a:spLocks/>
            </p:cNvSpPr>
            <p:nvPr/>
          </p:nvSpPr>
          <p:spPr bwMode="auto">
            <a:xfrm>
              <a:off x="5943506" y="3287922"/>
              <a:ext cx="326728" cy="245450"/>
            </a:xfrm>
            <a:custGeom>
              <a:avLst/>
              <a:gdLst>
                <a:gd name="T0" fmla="*/ 0 w 675"/>
                <a:gd name="T1" fmla="*/ 1 h 514"/>
                <a:gd name="T2" fmla="*/ 0 w 675"/>
                <a:gd name="T3" fmla="*/ 0 h 514"/>
                <a:gd name="T4" fmla="*/ 0 w 675"/>
                <a:gd name="T5" fmla="*/ 0 h 514"/>
                <a:gd name="T6" fmla="*/ 0 w 675"/>
                <a:gd name="T7" fmla="*/ 0 h 514"/>
                <a:gd name="T8" fmla="*/ 0 w 675"/>
                <a:gd name="T9" fmla="*/ 0 h 514"/>
                <a:gd name="T10" fmla="*/ 0 w 675"/>
                <a:gd name="T11" fmla="*/ 0 h 514"/>
                <a:gd name="T12" fmla="*/ 0 w 675"/>
                <a:gd name="T13" fmla="*/ 0 h 514"/>
                <a:gd name="T14" fmla="*/ 0 w 675"/>
                <a:gd name="T15" fmla="*/ 0 h 514"/>
                <a:gd name="T16" fmla="*/ 0 w 675"/>
                <a:gd name="T17" fmla="*/ 0 h 514"/>
                <a:gd name="T18" fmla="*/ 0 w 675"/>
                <a:gd name="T19" fmla="*/ 0 h 514"/>
                <a:gd name="T20" fmla="*/ 0 w 675"/>
                <a:gd name="T21" fmla="*/ 0 h 514"/>
                <a:gd name="T22" fmla="*/ 0 w 675"/>
                <a:gd name="T23" fmla="*/ 0 h 514"/>
                <a:gd name="T24" fmla="*/ 0 w 675"/>
                <a:gd name="T25" fmla="*/ 0 h 514"/>
                <a:gd name="T26" fmla="*/ 1 w 675"/>
                <a:gd name="T27" fmla="*/ 0 h 514"/>
                <a:gd name="T28" fmla="*/ 1 w 675"/>
                <a:gd name="T29" fmla="*/ 0 h 514"/>
                <a:gd name="T30" fmla="*/ 1 w 675"/>
                <a:gd name="T31" fmla="*/ 0 h 514"/>
                <a:gd name="T32" fmla="*/ 1 w 675"/>
                <a:gd name="T33" fmla="*/ 0 h 514"/>
                <a:gd name="T34" fmla="*/ 1 w 675"/>
                <a:gd name="T35" fmla="*/ 0 h 514"/>
                <a:gd name="T36" fmla="*/ 1 w 675"/>
                <a:gd name="T37" fmla="*/ 0 h 514"/>
                <a:gd name="T38" fmla="*/ 1 w 675"/>
                <a:gd name="T39" fmla="*/ 0 h 514"/>
                <a:gd name="T40" fmla="*/ 1 w 675"/>
                <a:gd name="T41" fmla="*/ 0 h 514"/>
                <a:gd name="T42" fmla="*/ 1 w 675"/>
                <a:gd name="T43" fmla="*/ 0 h 514"/>
                <a:gd name="T44" fmla="*/ 1 w 675"/>
                <a:gd name="T45" fmla="*/ 0 h 514"/>
                <a:gd name="T46" fmla="*/ 1 w 675"/>
                <a:gd name="T47" fmla="*/ 0 h 514"/>
                <a:gd name="T48" fmla="*/ 1 w 675"/>
                <a:gd name="T49" fmla="*/ 0 h 514"/>
                <a:gd name="T50" fmla="*/ 1 w 675"/>
                <a:gd name="T51" fmla="*/ 0 h 514"/>
                <a:gd name="T52" fmla="*/ 1 w 675"/>
                <a:gd name="T53" fmla="*/ 0 h 514"/>
                <a:gd name="T54" fmla="*/ 1 w 675"/>
                <a:gd name="T55" fmla="*/ 0 h 514"/>
                <a:gd name="T56" fmla="*/ 1 w 675"/>
                <a:gd name="T57" fmla="*/ 0 h 514"/>
                <a:gd name="T58" fmla="*/ 1 w 675"/>
                <a:gd name="T59" fmla="*/ 0 h 514"/>
                <a:gd name="T60" fmla="*/ 1 w 675"/>
                <a:gd name="T61" fmla="*/ 0 h 514"/>
                <a:gd name="T62" fmla="*/ 1 w 675"/>
                <a:gd name="T63" fmla="*/ 0 h 514"/>
                <a:gd name="T64" fmla="*/ 1 w 675"/>
                <a:gd name="T65" fmla="*/ 0 h 514"/>
                <a:gd name="T66" fmla="*/ 1 w 675"/>
                <a:gd name="T67" fmla="*/ 0 h 514"/>
                <a:gd name="T68" fmla="*/ 1 w 675"/>
                <a:gd name="T69" fmla="*/ 0 h 514"/>
                <a:gd name="T70" fmla="*/ 1 w 675"/>
                <a:gd name="T71" fmla="*/ 0 h 514"/>
                <a:gd name="T72" fmla="*/ 1 w 675"/>
                <a:gd name="T73" fmla="*/ 0 h 514"/>
                <a:gd name="T74" fmla="*/ 1 w 675"/>
                <a:gd name="T75" fmla="*/ 0 h 514"/>
                <a:gd name="T76" fmla="*/ 1 w 675"/>
                <a:gd name="T77" fmla="*/ 0 h 514"/>
                <a:gd name="T78" fmla="*/ 1 w 675"/>
                <a:gd name="T79" fmla="*/ 0 h 514"/>
                <a:gd name="T80" fmla="*/ 1 w 675"/>
                <a:gd name="T81" fmla="*/ 0 h 514"/>
                <a:gd name="T82" fmla="*/ 1 w 675"/>
                <a:gd name="T83" fmla="*/ 0 h 514"/>
                <a:gd name="T84" fmla="*/ 1 w 675"/>
                <a:gd name="T85" fmla="*/ 0 h 514"/>
                <a:gd name="T86" fmla="*/ 1 w 675"/>
                <a:gd name="T87" fmla="*/ 1 h 514"/>
                <a:gd name="T88" fmla="*/ 1 w 675"/>
                <a:gd name="T89" fmla="*/ 1 h 514"/>
                <a:gd name="T90" fmla="*/ 0 w 675"/>
                <a:gd name="T91" fmla="*/ 1 h 514"/>
                <a:gd name="T92" fmla="*/ 0 w 675"/>
                <a:gd name="T93" fmla="*/ 1 h 514"/>
                <a:gd name="T94" fmla="*/ 0 w 675"/>
                <a:gd name="T95" fmla="*/ 1 h 514"/>
                <a:gd name="T96" fmla="*/ 0 w 675"/>
                <a:gd name="T97" fmla="*/ 1 h 514"/>
                <a:gd name="T98" fmla="*/ 0 w 675"/>
                <a:gd name="T99" fmla="*/ 1 h 514"/>
                <a:gd name="T100" fmla="*/ 0 w 675"/>
                <a:gd name="T101" fmla="*/ 1 h 514"/>
                <a:gd name="T102" fmla="*/ 0 w 675"/>
                <a:gd name="T103" fmla="*/ 1 h 5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5"/>
                <a:gd name="T157" fmla="*/ 0 h 514"/>
                <a:gd name="T158" fmla="*/ 675 w 675"/>
                <a:gd name="T159" fmla="*/ 514 h 5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5" h="514">
                  <a:moveTo>
                    <a:pt x="20" y="491"/>
                  </a:moveTo>
                  <a:lnTo>
                    <a:pt x="49" y="445"/>
                  </a:lnTo>
                  <a:lnTo>
                    <a:pt x="55" y="431"/>
                  </a:lnTo>
                  <a:lnTo>
                    <a:pt x="55" y="419"/>
                  </a:lnTo>
                  <a:lnTo>
                    <a:pt x="49" y="404"/>
                  </a:lnTo>
                  <a:lnTo>
                    <a:pt x="41" y="397"/>
                  </a:lnTo>
                  <a:lnTo>
                    <a:pt x="19" y="392"/>
                  </a:lnTo>
                  <a:lnTo>
                    <a:pt x="11" y="384"/>
                  </a:lnTo>
                  <a:lnTo>
                    <a:pt x="10" y="343"/>
                  </a:lnTo>
                  <a:lnTo>
                    <a:pt x="3" y="318"/>
                  </a:lnTo>
                  <a:lnTo>
                    <a:pt x="12" y="287"/>
                  </a:lnTo>
                  <a:lnTo>
                    <a:pt x="11" y="278"/>
                  </a:lnTo>
                  <a:lnTo>
                    <a:pt x="0" y="275"/>
                  </a:lnTo>
                  <a:lnTo>
                    <a:pt x="0" y="248"/>
                  </a:lnTo>
                  <a:lnTo>
                    <a:pt x="18" y="241"/>
                  </a:lnTo>
                  <a:lnTo>
                    <a:pt x="18" y="228"/>
                  </a:lnTo>
                  <a:lnTo>
                    <a:pt x="29" y="210"/>
                  </a:lnTo>
                  <a:lnTo>
                    <a:pt x="35" y="165"/>
                  </a:lnTo>
                  <a:lnTo>
                    <a:pt x="46" y="174"/>
                  </a:lnTo>
                  <a:lnTo>
                    <a:pt x="47" y="176"/>
                  </a:lnTo>
                  <a:lnTo>
                    <a:pt x="57" y="179"/>
                  </a:lnTo>
                  <a:lnTo>
                    <a:pt x="68" y="177"/>
                  </a:lnTo>
                  <a:lnTo>
                    <a:pt x="73" y="181"/>
                  </a:lnTo>
                  <a:lnTo>
                    <a:pt x="79" y="184"/>
                  </a:lnTo>
                  <a:lnTo>
                    <a:pt x="84" y="190"/>
                  </a:lnTo>
                  <a:lnTo>
                    <a:pt x="88" y="190"/>
                  </a:lnTo>
                  <a:lnTo>
                    <a:pt x="94" y="188"/>
                  </a:lnTo>
                  <a:lnTo>
                    <a:pt x="106" y="189"/>
                  </a:lnTo>
                  <a:lnTo>
                    <a:pt x="111" y="182"/>
                  </a:lnTo>
                  <a:lnTo>
                    <a:pt x="118" y="180"/>
                  </a:lnTo>
                  <a:lnTo>
                    <a:pt x="121" y="178"/>
                  </a:lnTo>
                  <a:lnTo>
                    <a:pt x="124" y="167"/>
                  </a:lnTo>
                  <a:lnTo>
                    <a:pt x="127" y="165"/>
                  </a:lnTo>
                  <a:lnTo>
                    <a:pt x="130" y="162"/>
                  </a:lnTo>
                  <a:lnTo>
                    <a:pt x="125" y="157"/>
                  </a:lnTo>
                  <a:lnTo>
                    <a:pt x="125" y="153"/>
                  </a:lnTo>
                  <a:lnTo>
                    <a:pt x="131" y="154"/>
                  </a:lnTo>
                  <a:lnTo>
                    <a:pt x="152" y="147"/>
                  </a:lnTo>
                  <a:lnTo>
                    <a:pt x="159" y="143"/>
                  </a:lnTo>
                  <a:lnTo>
                    <a:pt x="166" y="141"/>
                  </a:lnTo>
                  <a:lnTo>
                    <a:pt x="171" y="135"/>
                  </a:lnTo>
                  <a:lnTo>
                    <a:pt x="178" y="135"/>
                  </a:lnTo>
                  <a:lnTo>
                    <a:pt x="190" y="126"/>
                  </a:lnTo>
                  <a:lnTo>
                    <a:pt x="191" y="122"/>
                  </a:lnTo>
                  <a:lnTo>
                    <a:pt x="194" y="105"/>
                  </a:lnTo>
                  <a:lnTo>
                    <a:pt x="196" y="102"/>
                  </a:lnTo>
                  <a:lnTo>
                    <a:pt x="201" y="87"/>
                  </a:lnTo>
                  <a:lnTo>
                    <a:pt x="201" y="83"/>
                  </a:lnTo>
                  <a:lnTo>
                    <a:pt x="202" y="80"/>
                  </a:lnTo>
                  <a:lnTo>
                    <a:pt x="205" y="77"/>
                  </a:lnTo>
                  <a:lnTo>
                    <a:pt x="210" y="71"/>
                  </a:lnTo>
                  <a:lnTo>
                    <a:pt x="217" y="70"/>
                  </a:lnTo>
                  <a:lnTo>
                    <a:pt x="222" y="72"/>
                  </a:lnTo>
                  <a:lnTo>
                    <a:pt x="235" y="71"/>
                  </a:lnTo>
                  <a:lnTo>
                    <a:pt x="237" y="70"/>
                  </a:lnTo>
                  <a:lnTo>
                    <a:pt x="239" y="66"/>
                  </a:lnTo>
                  <a:lnTo>
                    <a:pt x="239" y="58"/>
                  </a:lnTo>
                  <a:lnTo>
                    <a:pt x="241" y="55"/>
                  </a:lnTo>
                  <a:lnTo>
                    <a:pt x="250" y="55"/>
                  </a:lnTo>
                  <a:lnTo>
                    <a:pt x="271" y="66"/>
                  </a:lnTo>
                  <a:lnTo>
                    <a:pt x="308" y="65"/>
                  </a:lnTo>
                  <a:lnTo>
                    <a:pt x="314" y="67"/>
                  </a:lnTo>
                  <a:lnTo>
                    <a:pt x="320" y="72"/>
                  </a:lnTo>
                  <a:lnTo>
                    <a:pt x="328" y="69"/>
                  </a:lnTo>
                  <a:lnTo>
                    <a:pt x="339" y="70"/>
                  </a:lnTo>
                  <a:lnTo>
                    <a:pt x="355" y="88"/>
                  </a:lnTo>
                  <a:lnTo>
                    <a:pt x="361" y="85"/>
                  </a:lnTo>
                  <a:lnTo>
                    <a:pt x="367" y="85"/>
                  </a:lnTo>
                  <a:lnTo>
                    <a:pt x="369" y="81"/>
                  </a:lnTo>
                  <a:lnTo>
                    <a:pt x="384" y="73"/>
                  </a:lnTo>
                  <a:lnTo>
                    <a:pt x="389" y="74"/>
                  </a:lnTo>
                  <a:lnTo>
                    <a:pt x="391" y="71"/>
                  </a:lnTo>
                  <a:lnTo>
                    <a:pt x="396" y="69"/>
                  </a:lnTo>
                  <a:lnTo>
                    <a:pt x="399" y="70"/>
                  </a:lnTo>
                  <a:lnTo>
                    <a:pt x="404" y="74"/>
                  </a:lnTo>
                  <a:lnTo>
                    <a:pt x="415" y="79"/>
                  </a:lnTo>
                  <a:lnTo>
                    <a:pt x="418" y="76"/>
                  </a:lnTo>
                  <a:lnTo>
                    <a:pt x="419" y="74"/>
                  </a:lnTo>
                  <a:lnTo>
                    <a:pt x="419" y="70"/>
                  </a:lnTo>
                  <a:lnTo>
                    <a:pt x="417" y="67"/>
                  </a:lnTo>
                  <a:lnTo>
                    <a:pt x="416" y="61"/>
                  </a:lnTo>
                  <a:lnTo>
                    <a:pt x="425" y="51"/>
                  </a:lnTo>
                  <a:lnTo>
                    <a:pt x="429" y="50"/>
                  </a:lnTo>
                  <a:lnTo>
                    <a:pt x="433" y="53"/>
                  </a:lnTo>
                  <a:lnTo>
                    <a:pt x="441" y="51"/>
                  </a:lnTo>
                  <a:lnTo>
                    <a:pt x="448" y="55"/>
                  </a:lnTo>
                  <a:lnTo>
                    <a:pt x="451" y="55"/>
                  </a:lnTo>
                  <a:lnTo>
                    <a:pt x="453" y="55"/>
                  </a:lnTo>
                  <a:lnTo>
                    <a:pt x="460" y="48"/>
                  </a:lnTo>
                  <a:lnTo>
                    <a:pt x="461" y="45"/>
                  </a:lnTo>
                  <a:lnTo>
                    <a:pt x="457" y="39"/>
                  </a:lnTo>
                  <a:lnTo>
                    <a:pt x="457" y="34"/>
                  </a:lnTo>
                  <a:lnTo>
                    <a:pt x="474" y="9"/>
                  </a:lnTo>
                  <a:lnTo>
                    <a:pt x="477" y="8"/>
                  </a:lnTo>
                  <a:lnTo>
                    <a:pt x="479" y="2"/>
                  </a:lnTo>
                  <a:lnTo>
                    <a:pt x="480" y="1"/>
                  </a:lnTo>
                  <a:lnTo>
                    <a:pt x="485" y="2"/>
                  </a:lnTo>
                  <a:lnTo>
                    <a:pt x="490" y="0"/>
                  </a:lnTo>
                  <a:lnTo>
                    <a:pt x="498" y="1"/>
                  </a:lnTo>
                  <a:lnTo>
                    <a:pt x="510" y="12"/>
                  </a:lnTo>
                  <a:lnTo>
                    <a:pt x="510" y="18"/>
                  </a:lnTo>
                  <a:lnTo>
                    <a:pt x="505" y="23"/>
                  </a:lnTo>
                  <a:lnTo>
                    <a:pt x="505" y="28"/>
                  </a:lnTo>
                  <a:lnTo>
                    <a:pt x="506" y="30"/>
                  </a:lnTo>
                  <a:lnTo>
                    <a:pt x="512" y="33"/>
                  </a:lnTo>
                  <a:lnTo>
                    <a:pt x="516" y="32"/>
                  </a:lnTo>
                  <a:lnTo>
                    <a:pt x="519" y="33"/>
                  </a:lnTo>
                  <a:lnTo>
                    <a:pt x="520" y="37"/>
                  </a:lnTo>
                  <a:lnTo>
                    <a:pt x="518" y="39"/>
                  </a:lnTo>
                  <a:lnTo>
                    <a:pt x="517" y="44"/>
                  </a:lnTo>
                  <a:lnTo>
                    <a:pt x="518" y="53"/>
                  </a:lnTo>
                  <a:lnTo>
                    <a:pt x="517" y="57"/>
                  </a:lnTo>
                  <a:lnTo>
                    <a:pt x="515" y="63"/>
                  </a:lnTo>
                  <a:lnTo>
                    <a:pt x="516" y="70"/>
                  </a:lnTo>
                  <a:lnTo>
                    <a:pt x="513" y="79"/>
                  </a:lnTo>
                  <a:lnTo>
                    <a:pt x="524" y="105"/>
                  </a:lnTo>
                  <a:lnTo>
                    <a:pt x="527" y="106"/>
                  </a:lnTo>
                  <a:lnTo>
                    <a:pt x="530" y="107"/>
                  </a:lnTo>
                  <a:lnTo>
                    <a:pt x="556" y="90"/>
                  </a:lnTo>
                  <a:lnTo>
                    <a:pt x="574" y="86"/>
                  </a:lnTo>
                  <a:lnTo>
                    <a:pt x="575" y="84"/>
                  </a:lnTo>
                  <a:lnTo>
                    <a:pt x="580" y="79"/>
                  </a:lnTo>
                  <a:lnTo>
                    <a:pt x="586" y="74"/>
                  </a:lnTo>
                  <a:lnTo>
                    <a:pt x="587" y="72"/>
                  </a:lnTo>
                  <a:lnTo>
                    <a:pt x="591" y="71"/>
                  </a:lnTo>
                  <a:lnTo>
                    <a:pt x="600" y="66"/>
                  </a:lnTo>
                  <a:lnTo>
                    <a:pt x="604" y="65"/>
                  </a:lnTo>
                  <a:lnTo>
                    <a:pt x="610" y="59"/>
                  </a:lnTo>
                  <a:lnTo>
                    <a:pt x="615" y="59"/>
                  </a:lnTo>
                  <a:lnTo>
                    <a:pt x="618" y="63"/>
                  </a:lnTo>
                  <a:lnTo>
                    <a:pt x="623" y="63"/>
                  </a:lnTo>
                  <a:lnTo>
                    <a:pt x="625" y="71"/>
                  </a:lnTo>
                  <a:lnTo>
                    <a:pt x="627" y="74"/>
                  </a:lnTo>
                  <a:lnTo>
                    <a:pt x="629" y="73"/>
                  </a:lnTo>
                  <a:lnTo>
                    <a:pt x="635" y="68"/>
                  </a:lnTo>
                  <a:lnTo>
                    <a:pt x="636" y="70"/>
                  </a:lnTo>
                  <a:lnTo>
                    <a:pt x="638" y="70"/>
                  </a:lnTo>
                  <a:lnTo>
                    <a:pt x="657" y="64"/>
                  </a:lnTo>
                  <a:lnTo>
                    <a:pt x="663" y="64"/>
                  </a:lnTo>
                  <a:lnTo>
                    <a:pt x="668" y="66"/>
                  </a:lnTo>
                  <a:lnTo>
                    <a:pt x="674" y="66"/>
                  </a:lnTo>
                  <a:lnTo>
                    <a:pt x="675" y="69"/>
                  </a:lnTo>
                  <a:lnTo>
                    <a:pt x="675" y="71"/>
                  </a:lnTo>
                  <a:lnTo>
                    <a:pt x="671" y="72"/>
                  </a:lnTo>
                  <a:lnTo>
                    <a:pt x="674" y="72"/>
                  </a:lnTo>
                  <a:lnTo>
                    <a:pt x="671" y="72"/>
                  </a:lnTo>
                  <a:lnTo>
                    <a:pt x="668" y="71"/>
                  </a:lnTo>
                  <a:lnTo>
                    <a:pt x="664" y="71"/>
                  </a:lnTo>
                  <a:lnTo>
                    <a:pt x="657" y="79"/>
                  </a:lnTo>
                  <a:lnTo>
                    <a:pt x="659" y="81"/>
                  </a:lnTo>
                  <a:lnTo>
                    <a:pt x="664" y="83"/>
                  </a:lnTo>
                  <a:lnTo>
                    <a:pt x="665" y="87"/>
                  </a:lnTo>
                  <a:lnTo>
                    <a:pt x="664" y="91"/>
                  </a:lnTo>
                  <a:lnTo>
                    <a:pt x="656" y="90"/>
                  </a:lnTo>
                  <a:lnTo>
                    <a:pt x="652" y="92"/>
                  </a:lnTo>
                  <a:lnTo>
                    <a:pt x="650" y="92"/>
                  </a:lnTo>
                  <a:lnTo>
                    <a:pt x="644" y="97"/>
                  </a:lnTo>
                  <a:lnTo>
                    <a:pt x="640" y="97"/>
                  </a:lnTo>
                  <a:lnTo>
                    <a:pt x="627" y="92"/>
                  </a:lnTo>
                  <a:lnTo>
                    <a:pt x="621" y="93"/>
                  </a:lnTo>
                  <a:lnTo>
                    <a:pt x="619" y="92"/>
                  </a:lnTo>
                  <a:lnTo>
                    <a:pt x="570" y="99"/>
                  </a:lnTo>
                  <a:lnTo>
                    <a:pt x="563" y="103"/>
                  </a:lnTo>
                  <a:lnTo>
                    <a:pt x="555" y="104"/>
                  </a:lnTo>
                  <a:lnTo>
                    <a:pt x="552" y="106"/>
                  </a:lnTo>
                  <a:lnTo>
                    <a:pt x="548" y="106"/>
                  </a:lnTo>
                  <a:lnTo>
                    <a:pt x="548" y="110"/>
                  </a:lnTo>
                  <a:lnTo>
                    <a:pt x="545" y="112"/>
                  </a:lnTo>
                  <a:lnTo>
                    <a:pt x="537" y="115"/>
                  </a:lnTo>
                  <a:lnTo>
                    <a:pt x="535" y="117"/>
                  </a:lnTo>
                  <a:lnTo>
                    <a:pt x="536" y="120"/>
                  </a:lnTo>
                  <a:lnTo>
                    <a:pt x="533" y="121"/>
                  </a:lnTo>
                  <a:lnTo>
                    <a:pt x="530" y="119"/>
                  </a:lnTo>
                  <a:lnTo>
                    <a:pt x="524" y="119"/>
                  </a:lnTo>
                  <a:lnTo>
                    <a:pt x="523" y="120"/>
                  </a:lnTo>
                  <a:lnTo>
                    <a:pt x="523" y="124"/>
                  </a:lnTo>
                  <a:lnTo>
                    <a:pt x="509" y="135"/>
                  </a:lnTo>
                  <a:lnTo>
                    <a:pt x="505" y="139"/>
                  </a:lnTo>
                  <a:lnTo>
                    <a:pt x="505" y="143"/>
                  </a:lnTo>
                  <a:lnTo>
                    <a:pt x="505" y="145"/>
                  </a:lnTo>
                  <a:lnTo>
                    <a:pt x="519" y="157"/>
                  </a:lnTo>
                  <a:lnTo>
                    <a:pt x="525" y="176"/>
                  </a:lnTo>
                  <a:lnTo>
                    <a:pt x="525" y="178"/>
                  </a:lnTo>
                  <a:lnTo>
                    <a:pt x="522" y="186"/>
                  </a:lnTo>
                  <a:lnTo>
                    <a:pt x="522" y="188"/>
                  </a:lnTo>
                  <a:lnTo>
                    <a:pt x="523" y="191"/>
                  </a:lnTo>
                  <a:lnTo>
                    <a:pt x="523" y="196"/>
                  </a:lnTo>
                  <a:lnTo>
                    <a:pt x="502" y="221"/>
                  </a:lnTo>
                  <a:lnTo>
                    <a:pt x="499" y="227"/>
                  </a:lnTo>
                  <a:lnTo>
                    <a:pt x="495" y="231"/>
                  </a:lnTo>
                  <a:lnTo>
                    <a:pt x="496" y="237"/>
                  </a:lnTo>
                  <a:lnTo>
                    <a:pt x="500" y="238"/>
                  </a:lnTo>
                  <a:lnTo>
                    <a:pt x="502" y="241"/>
                  </a:lnTo>
                  <a:lnTo>
                    <a:pt x="500" y="244"/>
                  </a:lnTo>
                  <a:lnTo>
                    <a:pt x="500" y="249"/>
                  </a:lnTo>
                  <a:lnTo>
                    <a:pt x="494" y="258"/>
                  </a:lnTo>
                  <a:lnTo>
                    <a:pt x="478" y="263"/>
                  </a:lnTo>
                  <a:lnTo>
                    <a:pt x="449" y="258"/>
                  </a:lnTo>
                  <a:lnTo>
                    <a:pt x="446" y="259"/>
                  </a:lnTo>
                  <a:lnTo>
                    <a:pt x="444" y="264"/>
                  </a:lnTo>
                  <a:lnTo>
                    <a:pt x="450" y="275"/>
                  </a:lnTo>
                  <a:lnTo>
                    <a:pt x="454" y="276"/>
                  </a:lnTo>
                  <a:lnTo>
                    <a:pt x="458" y="288"/>
                  </a:lnTo>
                  <a:lnTo>
                    <a:pt x="462" y="293"/>
                  </a:lnTo>
                  <a:lnTo>
                    <a:pt x="462" y="296"/>
                  </a:lnTo>
                  <a:lnTo>
                    <a:pt x="444" y="310"/>
                  </a:lnTo>
                  <a:lnTo>
                    <a:pt x="436" y="309"/>
                  </a:lnTo>
                  <a:lnTo>
                    <a:pt x="426" y="312"/>
                  </a:lnTo>
                  <a:lnTo>
                    <a:pt x="425" y="323"/>
                  </a:lnTo>
                  <a:lnTo>
                    <a:pt x="421" y="326"/>
                  </a:lnTo>
                  <a:lnTo>
                    <a:pt x="418" y="330"/>
                  </a:lnTo>
                  <a:lnTo>
                    <a:pt x="421" y="335"/>
                  </a:lnTo>
                  <a:lnTo>
                    <a:pt x="419" y="338"/>
                  </a:lnTo>
                  <a:lnTo>
                    <a:pt x="417" y="338"/>
                  </a:lnTo>
                  <a:lnTo>
                    <a:pt x="412" y="347"/>
                  </a:lnTo>
                  <a:lnTo>
                    <a:pt x="413" y="378"/>
                  </a:lnTo>
                  <a:lnTo>
                    <a:pt x="397" y="394"/>
                  </a:lnTo>
                  <a:lnTo>
                    <a:pt x="394" y="396"/>
                  </a:lnTo>
                  <a:lnTo>
                    <a:pt x="390" y="393"/>
                  </a:lnTo>
                  <a:lnTo>
                    <a:pt x="388" y="390"/>
                  </a:lnTo>
                  <a:lnTo>
                    <a:pt x="387" y="386"/>
                  </a:lnTo>
                  <a:lnTo>
                    <a:pt x="380" y="383"/>
                  </a:lnTo>
                  <a:lnTo>
                    <a:pt x="377" y="383"/>
                  </a:lnTo>
                  <a:lnTo>
                    <a:pt x="375" y="385"/>
                  </a:lnTo>
                  <a:lnTo>
                    <a:pt x="378" y="387"/>
                  </a:lnTo>
                  <a:lnTo>
                    <a:pt x="379" y="389"/>
                  </a:lnTo>
                  <a:lnTo>
                    <a:pt x="364" y="385"/>
                  </a:lnTo>
                  <a:lnTo>
                    <a:pt x="359" y="385"/>
                  </a:lnTo>
                  <a:lnTo>
                    <a:pt x="355" y="387"/>
                  </a:lnTo>
                  <a:lnTo>
                    <a:pt x="353" y="391"/>
                  </a:lnTo>
                  <a:lnTo>
                    <a:pt x="338" y="398"/>
                  </a:lnTo>
                  <a:lnTo>
                    <a:pt x="335" y="401"/>
                  </a:lnTo>
                  <a:lnTo>
                    <a:pt x="336" y="403"/>
                  </a:lnTo>
                  <a:lnTo>
                    <a:pt x="343" y="405"/>
                  </a:lnTo>
                  <a:lnTo>
                    <a:pt x="343" y="408"/>
                  </a:lnTo>
                  <a:lnTo>
                    <a:pt x="341" y="410"/>
                  </a:lnTo>
                  <a:lnTo>
                    <a:pt x="306" y="414"/>
                  </a:lnTo>
                  <a:lnTo>
                    <a:pt x="306" y="411"/>
                  </a:lnTo>
                  <a:lnTo>
                    <a:pt x="302" y="409"/>
                  </a:lnTo>
                  <a:lnTo>
                    <a:pt x="295" y="412"/>
                  </a:lnTo>
                  <a:lnTo>
                    <a:pt x="291" y="421"/>
                  </a:lnTo>
                  <a:lnTo>
                    <a:pt x="281" y="428"/>
                  </a:lnTo>
                  <a:lnTo>
                    <a:pt x="274" y="447"/>
                  </a:lnTo>
                  <a:lnTo>
                    <a:pt x="275" y="458"/>
                  </a:lnTo>
                  <a:lnTo>
                    <a:pt x="272" y="474"/>
                  </a:lnTo>
                  <a:lnTo>
                    <a:pt x="273" y="477"/>
                  </a:lnTo>
                  <a:lnTo>
                    <a:pt x="275" y="480"/>
                  </a:lnTo>
                  <a:lnTo>
                    <a:pt x="275" y="486"/>
                  </a:lnTo>
                  <a:lnTo>
                    <a:pt x="268" y="491"/>
                  </a:lnTo>
                  <a:lnTo>
                    <a:pt x="215" y="505"/>
                  </a:lnTo>
                  <a:lnTo>
                    <a:pt x="183" y="504"/>
                  </a:lnTo>
                  <a:lnTo>
                    <a:pt x="177" y="506"/>
                  </a:lnTo>
                  <a:lnTo>
                    <a:pt x="175" y="508"/>
                  </a:lnTo>
                  <a:lnTo>
                    <a:pt x="171" y="512"/>
                  </a:lnTo>
                  <a:lnTo>
                    <a:pt x="168" y="514"/>
                  </a:lnTo>
                  <a:lnTo>
                    <a:pt x="155" y="508"/>
                  </a:lnTo>
                  <a:lnTo>
                    <a:pt x="99" y="511"/>
                  </a:lnTo>
                  <a:lnTo>
                    <a:pt x="96" y="513"/>
                  </a:lnTo>
                  <a:lnTo>
                    <a:pt x="92" y="514"/>
                  </a:lnTo>
                  <a:lnTo>
                    <a:pt x="20" y="49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2" name="Freeform 1375"/>
            <p:cNvSpPr>
              <a:spLocks/>
            </p:cNvSpPr>
            <p:nvPr/>
          </p:nvSpPr>
          <p:spPr bwMode="auto">
            <a:xfrm>
              <a:off x="5943506" y="3287922"/>
              <a:ext cx="326728" cy="245450"/>
            </a:xfrm>
            <a:custGeom>
              <a:avLst/>
              <a:gdLst>
                <a:gd name="T0" fmla="*/ 0 w 675"/>
                <a:gd name="T1" fmla="*/ 1 h 514"/>
                <a:gd name="T2" fmla="*/ 0 w 675"/>
                <a:gd name="T3" fmla="*/ 0 h 514"/>
                <a:gd name="T4" fmla="*/ 0 w 675"/>
                <a:gd name="T5" fmla="*/ 0 h 514"/>
                <a:gd name="T6" fmla="*/ 0 w 675"/>
                <a:gd name="T7" fmla="*/ 0 h 514"/>
                <a:gd name="T8" fmla="*/ 0 w 675"/>
                <a:gd name="T9" fmla="*/ 0 h 514"/>
                <a:gd name="T10" fmla="*/ 0 w 675"/>
                <a:gd name="T11" fmla="*/ 0 h 514"/>
                <a:gd name="T12" fmla="*/ 0 w 675"/>
                <a:gd name="T13" fmla="*/ 0 h 514"/>
                <a:gd name="T14" fmla="*/ 0 w 675"/>
                <a:gd name="T15" fmla="*/ 0 h 514"/>
                <a:gd name="T16" fmla="*/ 0 w 675"/>
                <a:gd name="T17" fmla="*/ 0 h 514"/>
                <a:gd name="T18" fmla="*/ 0 w 675"/>
                <a:gd name="T19" fmla="*/ 0 h 514"/>
                <a:gd name="T20" fmla="*/ 0 w 675"/>
                <a:gd name="T21" fmla="*/ 0 h 514"/>
                <a:gd name="T22" fmla="*/ 0 w 675"/>
                <a:gd name="T23" fmla="*/ 0 h 514"/>
                <a:gd name="T24" fmla="*/ 0 w 675"/>
                <a:gd name="T25" fmla="*/ 0 h 514"/>
                <a:gd name="T26" fmla="*/ 1 w 675"/>
                <a:gd name="T27" fmla="*/ 0 h 514"/>
                <a:gd name="T28" fmla="*/ 1 w 675"/>
                <a:gd name="T29" fmla="*/ 0 h 514"/>
                <a:gd name="T30" fmla="*/ 1 w 675"/>
                <a:gd name="T31" fmla="*/ 0 h 514"/>
                <a:gd name="T32" fmla="*/ 1 w 675"/>
                <a:gd name="T33" fmla="*/ 0 h 514"/>
                <a:gd name="T34" fmla="*/ 1 w 675"/>
                <a:gd name="T35" fmla="*/ 0 h 514"/>
                <a:gd name="T36" fmla="*/ 1 w 675"/>
                <a:gd name="T37" fmla="*/ 0 h 514"/>
                <a:gd name="T38" fmla="*/ 1 w 675"/>
                <a:gd name="T39" fmla="*/ 0 h 514"/>
                <a:gd name="T40" fmla="*/ 1 w 675"/>
                <a:gd name="T41" fmla="*/ 0 h 514"/>
                <a:gd name="T42" fmla="*/ 1 w 675"/>
                <a:gd name="T43" fmla="*/ 0 h 514"/>
                <a:gd name="T44" fmla="*/ 1 w 675"/>
                <a:gd name="T45" fmla="*/ 0 h 514"/>
                <a:gd name="T46" fmla="*/ 1 w 675"/>
                <a:gd name="T47" fmla="*/ 0 h 514"/>
                <a:gd name="T48" fmla="*/ 1 w 675"/>
                <a:gd name="T49" fmla="*/ 0 h 514"/>
                <a:gd name="T50" fmla="*/ 1 w 675"/>
                <a:gd name="T51" fmla="*/ 0 h 514"/>
                <a:gd name="T52" fmla="*/ 1 w 675"/>
                <a:gd name="T53" fmla="*/ 0 h 514"/>
                <a:gd name="T54" fmla="*/ 1 w 675"/>
                <a:gd name="T55" fmla="*/ 0 h 514"/>
                <a:gd name="T56" fmla="*/ 1 w 675"/>
                <a:gd name="T57" fmla="*/ 0 h 514"/>
                <a:gd name="T58" fmla="*/ 1 w 675"/>
                <a:gd name="T59" fmla="*/ 0 h 514"/>
                <a:gd name="T60" fmla="*/ 1 w 675"/>
                <a:gd name="T61" fmla="*/ 0 h 514"/>
                <a:gd name="T62" fmla="*/ 1 w 675"/>
                <a:gd name="T63" fmla="*/ 0 h 514"/>
                <a:gd name="T64" fmla="*/ 1 w 675"/>
                <a:gd name="T65" fmla="*/ 0 h 514"/>
                <a:gd name="T66" fmla="*/ 1 w 675"/>
                <a:gd name="T67" fmla="*/ 0 h 514"/>
                <a:gd name="T68" fmla="*/ 1 w 675"/>
                <a:gd name="T69" fmla="*/ 0 h 514"/>
                <a:gd name="T70" fmla="*/ 1 w 675"/>
                <a:gd name="T71" fmla="*/ 0 h 514"/>
                <a:gd name="T72" fmla="*/ 1 w 675"/>
                <a:gd name="T73" fmla="*/ 0 h 514"/>
                <a:gd name="T74" fmla="*/ 1 w 675"/>
                <a:gd name="T75" fmla="*/ 0 h 514"/>
                <a:gd name="T76" fmla="*/ 1 w 675"/>
                <a:gd name="T77" fmla="*/ 0 h 514"/>
                <a:gd name="T78" fmla="*/ 1 w 675"/>
                <a:gd name="T79" fmla="*/ 0 h 514"/>
                <a:gd name="T80" fmla="*/ 1 w 675"/>
                <a:gd name="T81" fmla="*/ 0 h 514"/>
                <a:gd name="T82" fmla="*/ 1 w 675"/>
                <a:gd name="T83" fmla="*/ 0 h 514"/>
                <a:gd name="T84" fmla="*/ 1 w 675"/>
                <a:gd name="T85" fmla="*/ 0 h 514"/>
                <a:gd name="T86" fmla="*/ 1 w 675"/>
                <a:gd name="T87" fmla="*/ 1 h 514"/>
                <a:gd name="T88" fmla="*/ 1 w 675"/>
                <a:gd name="T89" fmla="*/ 1 h 514"/>
                <a:gd name="T90" fmla="*/ 0 w 675"/>
                <a:gd name="T91" fmla="*/ 1 h 514"/>
                <a:gd name="T92" fmla="*/ 0 w 675"/>
                <a:gd name="T93" fmla="*/ 1 h 514"/>
                <a:gd name="T94" fmla="*/ 0 w 675"/>
                <a:gd name="T95" fmla="*/ 1 h 514"/>
                <a:gd name="T96" fmla="*/ 0 w 675"/>
                <a:gd name="T97" fmla="*/ 1 h 514"/>
                <a:gd name="T98" fmla="*/ 0 w 675"/>
                <a:gd name="T99" fmla="*/ 1 h 514"/>
                <a:gd name="T100" fmla="*/ 0 w 675"/>
                <a:gd name="T101" fmla="*/ 1 h 514"/>
                <a:gd name="T102" fmla="*/ 0 w 675"/>
                <a:gd name="T103" fmla="*/ 1 h 5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5"/>
                <a:gd name="T157" fmla="*/ 0 h 514"/>
                <a:gd name="T158" fmla="*/ 675 w 675"/>
                <a:gd name="T159" fmla="*/ 514 h 5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5" h="514">
                  <a:moveTo>
                    <a:pt x="20" y="491"/>
                  </a:moveTo>
                  <a:lnTo>
                    <a:pt x="49" y="445"/>
                  </a:lnTo>
                  <a:lnTo>
                    <a:pt x="55" y="431"/>
                  </a:lnTo>
                  <a:lnTo>
                    <a:pt x="55" y="419"/>
                  </a:lnTo>
                  <a:lnTo>
                    <a:pt x="49" y="404"/>
                  </a:lnTo>
                  <a:lnTo>
                    <a:pt x="41" y="397"/>
                  </a:lnTo>
                  <a:lnTo>
                    <a:pt x="19" y="392"/>
                  </a:lnTo>
                  <a:lnTo>
                    <a:pt x="11" y="384"/>
                  </a:lnTo>
                  <a:lnTo>
                    <a:pt x="10" y="343"/>
                  </a:lnTo>
                  <a:lnTo>
                    <a:pt x="3" y="318"/>
                  </a:lnTo>
                  <a:lnTo>
                    <a:pt x="12" y="287"/>
                  </a:lnTo>
                  <a:lnTo>
                    <a:pt x="11" y="278"/>
                  </a:lnTo>
                  <a:lnTo>
                    <a:pt x="0" y="275"/>
                  </a:lnTo>
                  <a:lnTo>
                    <a:pt x="0" y="248"/>
                  </a:lnTo>
                  <a:lnTo>
                    <a:pt x="18" y="241"/>
                  </a:lnTo>
                  <a:lnTo>
                    <a:pt x="18" y="228"/>
                  </a:lnTo>
                  <a:lnTo>
                    <a:pt x="29" y="210"/>
                  </a:lnTo>
                  <a:lnTo>
                    <a:pt x="35" y="165"/>
                  </a:lnTo>
                  <a:lnTo>
                    <a:pt x="46" y="174"/>
                  </a:lnTo>
                  <a:lnTo>
                    <a:pt x="47" y="176"/>
                  </a:lnTo>
                  <a:lnTo>
                    <a:pt x="57" y="179"/>
                  </a:lnTo>
                  <a:lnTo>
                    <a:pt x="68" y="177"/>
                  </a:lnTo>
                  <a:lnTo>
                    <a:pt x="73" y="181"/>
                  </a:lnTo>
                  <a:lnTo>
                    <a:pt x="79" y="184"/>
                  </a:lnTo>
                  <a:lnTo>
                    <a:pt x="84" y="190"/>
                  </a:lnTo>
                  <a:lnTo>
                    <a:pt x="88" y="190"/>
                  </a:lnTo>
                  <a:lnTo>
                    <a:pt x="94" y="188"/>
                  </a:lnTo>
                  <a:lnTo>
                    <a:pt x="106" y="189"/>
                  </a:lnTo>
                  <a:lnTo>
                    <a:pt x="111" y="182"/>
                  </a:lnTo>
                  <a:lnTo>
                    <a:pt x="118" y="180"/>
                  </a:lnTo>
                  <a:lnTo>
                    <a:pt x="121" y="178"/>
                  </a:lnTo>
                  <a:lnTo>
                    <a:pt x="124" y="167"/>
                  </a:lnTo>
                  <a:lnTo>
                    <a:pt x="127" y="165"/>
                  </a:lnTo>
                  <a:lnTo>
                    <a:pt x="130" y="162"/>
                  </a:lnTo>
                  <a:lnTo>
                    <a:pt x="125" y="157"/>
                  </a:lnTo>
                  <a:lnTo>
                    <a:pt x="125" y="153"/>
                  </a:lnTo>
                  <a:lnTo>
                    <a:pt x="131" y="154"/>
                  </a:lnTo>
                  <a:lnTo>
                    <a:pt x="152" y="147"/>
                  </a:lnTo>
                  <a:lnTo>
                    <a:pt x="159" y="143"/>
                  </a:lnTo>
                  <a:lnTo>
                    <a:pt x="166" y="141"/>
                  </a:lnTo>
                  <a:lnTo>
                    <a:pt x="171" y="135"/>
                  </a:lnTo>
                  <a:lnTo>
                    <a:pt x="178" y="135"/>
                  </a:lnTo>
                  <a:lnTo>
                    <a:pt x="190" y="126"/>
                  </a:lnTo>
                  <a:lnTo>
                    <a:pt x="191" y="122"/>
                  </a:lnTo>
                  <a:lnTo>
                    <a:pt x="194" y="105"/>
                  </a:lnTo>
                  <a:lnTo>
                    <a:pt x="196" y="102"/>
                  </a:lnTo>
                  <a:lnTo>
                    <a:pt x="201" y="87"/>
                  </a:lnTo>
                  <a:lnTo>
                    <a:pt x="201" y="83"/>
                  </a:lnTo>
                  <a:lnTo>
                    <a:pt x="202" y="80"/>
                  </a:lnTo>
                  <a:lnTo>
                    <a:pt x="205" y="77"/>
                  </a:lnTo>
                  <a:lnTo>
                    <a:pt x="210" y="71"/>
                  </a:lnTo>
                  <a:lnTo>
                    <a:pt x="217" y="70"/>
                  </a:lnTo>
                  <a:lnTo>
                    <a:pt x="222" y="72"/>
                  </a:lnTo>
                  <a:lnTo>
                    <a:pt x="235" y="71"/>
                  </a:lnTo>
                  <a:lnTo>
                    <a:pt x="237" y="70"/>
                  </a:lnTo>
                  <a:lnTo>
                    <a:pt x="239" y="66"/>
                  </a:lnTo>
                  <a:lnTo>
                    <a:pt x="239" y="58"/>
                  </a:lnTo>
                  <a:lnTo>
                    <a:pt x="241" y="55"/>
                  </a:lnTo>
                  <a:lnTo>
                    <a:pt x="250" y="55"/>
                  </a:lnTo>
                  <a:lnTo>
                    <a:pt x="271" y="66"/>
                  </a:lnTo>
                  <a:lnTo>
                    <a:pt x="308" y="65"/>
                  </a:lnTo>
                  <a:lnTo>
                    <a:pt x="314" y="67"/>
                  </a:lnTo>
                  <a:lnTo>
                    <a:pt x="320" y="72"/>
                  </a:lnTo>
                  <a:lnTo>
                    <a:pt x="328" y="69"/>
                  </a:lnTo>
                  <a:lnTo>
                    <a:pt x="339" y="70"/>
                  </a:lnTo>
                  <a:lnTo>
                    <a:pt x="355" y="88"/>
                  </a:lnTo>
                  <a:lnTo>
                    <a:pt x="361" y="85"/>
                  </a:lnTo>
                  <a:lnTo>
                    <a:pt x="367" y="85"/>
                  </a:lnTo>
                  <a:lnTo>
                    <a:pt x="369" y="81"/>
                  </a:lnTo>
                  <a:lnTo>
                    <a:pt x="384" y="73"/>
                  </a:lnTo>
                  <a:lnTo>
                    <a:pt x="389" y="74"/>
                  </a:lnTo>
                  <a:lnTo>
                    <a:pt x="391" y="71"/>
                  </a:lnTo>
                  <a:lnTo>
                    <a:pt x="396" y="69"/>
                  </a:lnTo>
                  <a:lnTo>
                    <a:pt x="399" y="70"/>
                  </a:lnTo>
                  <a:lnTo>
                    <a:pt x="404" y="74"/>
                  </a:lnTo>
                  <a:lnTo>
                    <a:pt x="415" y="79"/>
                  </a:lnTo>
                  <a:lnTo>
                    <a:pt x="418" y="76"/>
                  </a:lnTo>
                  <a:lnTo>
                    <a:pt x="419" y="74"/>
                  </a:lnTo>
                  <a:lnTo>
                    <a:pt x="419" y="70"/>
                  </a:lnTo>
                  <a:lnTo>
                    <a:pt x="417" y="67"/>
                  </a:lnTo>
                  <a:lnTo>
                    <a:pt x="416" y="61"/>
                  </a:lnTo>
                  <a:lnTo>
                    <a:pt x="425" y="51"/>
                  </a:lnTo>
                  <a:lnTo>
                    <a:pt x="429" y="50"/>
                  </a:lnTo>
                  <a:lnTo>
                    <a:pt x="433" y="53"/>
                  </a:lnTo>
                  <a:lnTo>
                    <a:pt x="441" y="51"/>
                  </a:lnTo>
                  <a:lnTo>
                    <a:pt x="448" y="55"/>
                  </a:lnTo>
                  <a:lnTo>
                    <a:pt x="451" y="55"/>
                  </a:lnTo>
                  <a:lnTo>
                    <a:pt x="453" y="55"/>
                  </a:lnTo>
                  <a:lnTo>
                    <a:pt x="460" y="48"/>
                  </a:lnTo>
                  <a:lnTo>
                    <a:pt x="461" y="45"/>
                  </a:lnTo>
                  <a:lnTo>
                    <a:pt x="457" y="39"/>
                  </a:lnTo>
                  <a:lnTo>
                    <a:pt x="457" y="34"/>
                  </a:lnTo>
                  <a:lnTo>
                    <a:pt x="474" y="9"/>
                  </a:lnTo>
                  <a:lnTo>
                    <a:pt x="477" y="8"/>
                  </a:lnTo>
                  <a:lnTo>
                    <a:pt x="479" y="2"/>
                  </a:lnTo>
                  <a:lnTo>
                    <a:pt x="480" y="1"/>
                  </a:lnTo>
                  <a:lnTo>
                    <a:pt x="485" y="2"/>
                  </a:lnTo>
                  <a:lnTo>
                    <a:pt x="490" y="0"/>
                  </a:lnTo>
                  <a:lnTo>
                    <a:pt x="498" y="1"/>
                  </a:lnTo>
                  <a:lnTo>
                    <a:pt x="510" y="12"/>
                  </a:lnTo>
                  <a:lnTo>
                    <a:pt x="510" y="18"/>
                  </a:lnTo>
                  <a:lnTo>
                    <a:pt x="505" y="23"/>
                  </a:lnTo>
                  <a:lnTo>
                    <a:pt x="505" y="28"/>
                  </a:lnTo>
                  <a:lnTo>
                    <a:pt x="506" y="30"/>
                  </a:lnTo>
                  <a:lnTo>
                    <a:pt x="512" y="33"/>
                  </a:lnTo>
                  <a:lnTo>
                    <a:pt x="516" y="32"/>
                  </a:lnTo>
                  <a:lnTo>
                    <a:pt x="519" y="33"/>
                  </a:lnTo>
                  <a:lnTo>
                    <a:pt x="520" y="37"/>
                  </a:lnTo>
                  <a:lnTo>
                    <a:pt x="518" y="39"/>
                  </a:lnTo>
                  <a:lnTo>
                    <a:pt x="517" y="44"/>
                  </a:lnTo>
                  <a:lnTo>
                    <a:pt x="518" y="53"/>
                  </a:lnTo>
                  <a:lnTo>
                    <a:pt x="517" y="57"/>
                  </a:lnTo>
                  <a:lnTo>
                    <a:pt x="515" y="63"/>
                  </a:lnTo>
                  <a:lnTo>
                    <a:pt x="516" y="70"/>
                  </a:lnTo>
                  <a:lnTo>
                    <a:pt x="513" y="79"/>
                  </a:lnTo>
                  <a:lnTo>
                    <a:pt x="524" y="105"/>
                  </a:lnTo>
                  <a:lnTo>
                    <a:pt x="527" y="106"/>
                  </a:lnTo>
                  <a:lnTo>
                    <a:pt x="530" y="107"/>
                  </a:lnTo>
                  <a:lnTo>
                    <a:pt x="556" y="90"/>
                  </a:lnTo>
                  <a:lnTo>
                    <a:pt x="574" y="86"/>
                  </a:lnTo>
                  <a:lnTo>
                    <a:pt x="575" y="84"/>
                  </a:lnTo>
                  <a:lnTo>
                    <a:pt x="580" y="79"/>
                  </a:lnTo>
                  <a:lnTo>
                    <a:pt x="586" y="74"/>
                  </a:lnTo>
                  <a:lnTo>
                    <a:pt x="587" y="72"/>
                  </a:lnTo>
                  <a:lnTo>
                    <a:pt x="591" y="71"/>
                  </a:lnTo>
                  <a:lnTo>
                    <a:pt x="600" y="66"/>
                  </a:lnTo>
                  <a:lnTo>
                    <a:pt x="604" y="65"/>
                  </a:lnTo>
                  <a:lnTo>
                    <a:pt x="610" y="59"/>
                  </a:lnTo>
                  <a:lnTo>
                    <a:pt x="615" y="59"/>
                  </a:lnTo>
                  <a:lnTo>
                    <a:pt x="618" y="63"/>
                  </a:lnTo>
                  <a:lnTo>
                    <a:pt x="623" y="63"/>
                  </a:lnTo>
                  <a:lnTo>
                    <a:pt x="625" y="71"/>
                  </a:lnTo>
                  <a:lnTo>
                    <a:pt x="627" y="74"/>
                  </a:lnTo>
                  <a:lnTo>
                    <a:pt x="629" y="73"/>
                  </a:lnTo>
                  <a:lnTo>
                    <a:pt x="635" y="68"/>
                  </a:lnTo>
                  <a:lnTo>
                    <a:pt x="636" y="70"/>
                  </a:lnTo>
                  <a:lnTo>
                    <a:pt x="638" y="70"/>
                  </a:lnTo>
                  <a:lnTo>
                    <a:pt x="657" y="64"/>
                  </a:lnTo>
                  <a:lnTo>
                    <a:pt x="663" y="64"/>
                  </a:lnTo>
                  <a:lnTo>
                    <a:pt x="668" y="66"/>
                  </a:lnTo>
                  <a:lnTo>
                    <a:pt x="674" y="66"/>
                  </a:lnTo>
                  <a:lnTo>
                    <a:pt x="675" y="69"/>
                  </a:lnTo>
                  <a:lnTo>
                    <a:pt x="675" y="71"/>
                  </a:lnTo>
                  <a:lnTo>
                    <a:pt x="671" y="72"/>
                  </a:lnTo>
                  <a:lnTo>
                    <a:pt x="674" y="72"/>
                  </a:lnTo>
                  <a:lnTo>
                    <a:pt x="671" y="72"/>
                  </a:lnTo>
                  <a:lnTo>
                    <a:pt x="668" y="71"/>
                  </a:lnTo>
                  <a:lnTo>
                    <a:pt x="664" y="71"/>
                  </a:lnTo>
                  <a:lnTo>
                    <a:pt x="657" y="79"/>
                  </a:lnTo>
                  <a:lnTo>
                    <a:pt x="659" y="81"/>
                  </a:lnTo>
                  <a:lnTo>
                    <a:pt x="664" y="83"/>
                  </a:lnTo>
                  <a:lnTo>
                    <a:pt x="665" y="87"/>
                  </a:lnTo>
                  <a:lnTo>
                    <a:pt x="664" y="91"/>
                  </a:lnTo>
                  <a:lnTo>
                    <a:pt x="656" y="90"/>
                  </a:lnTo>
                  <a:lnTo>
                    <a:pt x="652" y="92"/>
                  </a:lnTo>
                  <a:lnTo>
                    <a:pt x="650" y="92"/>
                  </a:lnTo>
                  <a:lnTo>
                    <a:pt x="644" y="97"/>
                  </a:lnTo>
                  <a:lnTo>
                    <a:pt x="640" y="97"/>
                  </a:lnTo>
                  <a:lnTo>
                    <a:pt x="627" y="92"/>
                  </a:lnTo>
                  <a:lnTo>
                    <a:pt x="621" y="93"/>
                  </a:lnTo>
                  <a:lnTo>
                    <a:pt x="619" y="92"/>
                  </a:lnTo>
                  <a:lnTo>
                    <a:pt x="570" y="99"/>
                  </a:lnTo>
                  <a:lnTo>
                    <a:pt x="563" y="103"/>
                  </a:lnTo>
                  <a:lnTo>
                    <a:pt x="555" y="104"/>
                  </a:lnTo>
                  <a:lnTo>
                    <a:pt x="552" y="106"/>
                  </a:lnTo>
                  <a:lnTo>
                    <a:pt x="548" y="106"/>
                  </a:lnTo>
                  <a:lnTo>
                    <a:pt x="548" y="110"/>
                  </a:lnTo>
                  <a:lnTo>
                    <a:pt x="545" y="112"/>
                  </a:lnTo>
                  <a:lnTo>
                    <a:pt x="537" y="115"/>
                  </a:lnTo>
                  <a:lnTo>
                    <a:pt x="535" y="117"/>
                  </a:lnTo>
                  <a:lnTo>
                    <a:pt x="536" y="120"/>
                  </a:lnTo>
                  <a:lnTo>
                    <a:pt x="533" y="121"/>
                  </a:lnTo>
                  <a:lnTo>
                    <a:pt x="530" y="119"/>
                  </a:lnTo>
                  <a:lnTo>
                    <a:pt x="524" y="119"/>
                  </a:lnTo>
                  <a:lnTo>
                    <a:pt x="523" y="120"/>
                  </a:lnTo>
                  <a:lnTo>
                    <a:pt x="523" y="124"/>
                  </a:lnTo>
                  <a:lnTo>
                    <a:pt x="509" y="135"/>
                  </a:lnTo>
                  <a:lnTo>
                    <a:pt x="505" y="139"/>
                  </a:lnTo>
                  <a:lnTo>
                    <a:pt x="505" y="143"/>
                  </a:lnTo>
                  <a:lnTo>
                    <a:pt x="505" y="145"/>
                  </a:lnTo>
                  <a:lnTo>
                    <a:pt x="519" y="157"/>
                  </a:lnTo>
                  <a:lnTo>
                    <a:pt x="525" y="176"/>
                  </a:lnTo>
                  <a:lnTo>
                    <a:pt x="525" y="178"/>
                  </a:lnTo>
                  <a:lnTo>
                    <a:pt x="522" y="186"/>
                  </a:lnTo>
                  <a:lnTo>
                    <a:pt x="522" y="188"/>
                  </a:lnTo>
                  <a:lnTo>
                    <a:pt x="523" y="191"/>
                  </a:lnTo>
                  <a:lnTo>
                    <a:pt x="523" y="196"/>
                  </a:lnTo>
                  <a:lnTo>
                    <a:pt x="502" y="221"/>
                  </a:lnTo>
                  <a:lnTo>
                    <a:pt x="499" y="227"/>
                  </a:lnTo>
                  <a:lnTo>
                    <a:pt x="495" y="231"/>
                  </a:lnTo>
                  <a:lnTo>
                    <a:pt x="496" y="237"/>
                  </a:lnTo>
                  <a:lnTo>
                    <a:pt x="500" y="238"/>
                  </a:lnTo>
                  <a:lnTo>
                    <a:pt x="502" y="241"/>
                  </a:lnTo>
                  <a:lnTo>
                    <a:pt x="500" y="244"/>
                  </a:lnTo>
                  <a:lnTo>
                    <a:pt x="500" y="249"/>
                  </a:lnTo>
                  <a:lnTo>
                    <a:pt x="494" y="258"/>
                  </a:lnTo>
                  <a:lnTo>
                    <a:pt x="478" y="263"/>
                  </a:lnTo>
                  <a:lnTo>
                    <a:pt x="449" y="258"/>
                  </a:lnTo>
                  <a:lnTo>
                    <a:pt x="446" y="259"/>
                  </a:lnTo>
                  <a:lnTo>
                    <a:pt x="444" y="264"/>
                  </a:lnTo>
                  <a:lnTo>
                    <a:pt x="450" y="275"/>
                  </a:lnTo>
                  <a:lnTo>
                    <a:pt x="454" y="276"/>
                  </a:lnTo>
                  <a:lnTo>
                    <a:pt x="458" y="288"/>
                  </a:lnTo>
                  <a:lnTo>
                    <a:pt x="462" y="293"/>
                  </a:lnTo>
                  <a:lnTo>
                    <a:pt x="462" y="296"/>
                  </a:lnTo>
                  <a:lnTo>
                    <a:pt x="444" y="310"/>
                  </a:lnTo>
                  <a:lnTo>
                    <a:pt x="436" y="309"/>
                  </a:lnTo>
                  <a:lnTo>
                    <a:pt x="426" y="312"/>
                  </a:lnTo>
                  <a:lnTo>
                    <a:pt x="425" y="323"/>
                  </a:lnTo>
                  <a:lnTo>
                    <a:pt x="421" y="326"/>
                  </a:lnTo>
                  <a:lnTo>
                    <a:pt x="418" y="330"/>
                  </a:lnTo>
                  <a:lnTo>
                    <a:pt x="421" y="335"/>
                  </a:lnTo>
                  <a:lnTo>
                    <a:pt x="419" y="338"/>
                  </a:lnTo>
                  <a:lnTo>
                    <a:pt x="417" y="338"/>
                  </a:lnTo>
                  <a:lnTo>
                    <a:pt x="412" y="347"/>
                  </a:lnTo>
                  <a:lnTo>
                    <a:pt x="413" y="378"/>
                  </a:lnTo>
                  <a:lnTo>
                    <a:pt x="397" y="394"/>
                  </a:lnTo>
                  <a:lnTo>
                    <a:pt x="394" y="396"/>
                  </a:lnTo>
                  <a:lnTo>
                    <a:pt x="390" y="393"/>
                  </a:lnTo>
                  <a:lnTo>
                    <a:pt x="388" y="390"/>
                  </a:lnTo>
                  <a:lnTo>
                    <a:pt x="387" y="386"/>
                  </a:lnTo>
                  <a:lnTo>
                    <a:pt x="380" y="383"/>
                  </a:lnTo>
                  <a:lnTo>
                    <a:pt x="377" y="383"/>
                  </a:lnTo>
                  <a:lnTo>
                    <a:pt x="375" y="385"/>
                  </a:lnTo>
                  <a:lnTo>
                    <a:pt x="378" y="387"/>
                  </a:lnTo>
                  <a:lnTo>
                    <a:pt x="379" y="389"/>
                  </a:lnTo>
                  <a:lnTo>
                    <a:pt x="364" y="385"/>
                  </a:lnTo>
                  <a:lnTo>
                    <a:pt x="359" y="385"/>
                  </a:lnTo>
                  <a:lnTo>
                    <a:pt x="355" y="387"/>
                  </a:lnTo>
                  <a:lnTo>
                    <a:pt x="353" y="391"/>
                  </a:lnTo>
                  <a:lnTo>
                    <a:pt x="338" y="398"/>
                  </a:lnTo>
                  <a:lnTo>
                    <a:pt x="335" y="401"/>
                  </a:lnTo>
                  <a:lnTo>
                    <a:pt x="336" y="403"/>
                  </a:lnTo>
                  <a:lnTo>
                    <a:pt x="343" y="405"/>
                  </a:lnTo>
                  <a:lnTo>
                    <a:pt x="343" y="408"/>
                  </a:lnTo>
                  <a:lnTo>
                    <a:pt x="341" y="410"/>
                  </a:lnTo>
                  <a:lnTo>
                    <a:pt x="306" y="414"/>
                  </a:lnTo>
                  <a:lnTo>
                    <a:pt x="306" y="411"/>
                  </a:lnTo>
                  <a:lnTo>
                    <a:pt x="302" y="409"/>
                  </a:lnTo>
                  <a:lnTo>
                    <a:pt x="295" y="412"/>
                  </a:lnTo>
                  <a:lnTo>
                    <a:pt x="291" y="421"/>
                  </a:lnTo>
                  <a:lnTo>
                    <a:pt x="281" y="428"/>
                  </a:lnTo>
                  <a:lnTo>
                    <a:pt x="274" y="447"/>
                  </a:lnTo>
                  <a:lnTo>
                    <a:pt x="275" y="458"/>
                  </a:lnTo>
                  <a:lnTo>
                    <a:pt x="272" y="474"/>
                  </a:lnTo>
                  <a:lnTo>
                    <a:pt x="273" y="477"/>
                  </a:lnTo>
                  <a:lnTo>
                    <a:pt x="275" y="480"/>
                  </a:lnTo>
                  <a:lnTo>
                    <a:pt x="275" y="486"/>
                  </a:lnTo>
                  <a:lnTo>
                    <a:pt x="268" y="491"/>
                  </a:lnTo>
                  <a:lnTo>
                    <a:pt x="215" y="505"/>
                  </a:lnTo>
                  <a:lnTo>
                    <a:pt x="183" y="504"/>
                  </a:lnTo>
                  <a:lnTo>
                    <a:pt x="177" y="506"/>
                  </a:lnTo>
                  <a:lnTo>
                    <a:pt x="175" y="508"/>
                  </a:lnTo>
                  <a:lnTo>
                    <a:pt x="171" y="512"/>
                  </a:lnTo>
                  <a:lnTo>
                    <a:pt x="168" y="514"/>
                  </a:lnTo>
                  <a:lnTo>
                    <a:pt x="155" y="508"/>
                  </a:lnTo>
                  <a:lnTo>
                    <a:pt x="99" y="511"/>
                  </a:lnTo>
                  <a:lnTo>
                    <a:pt x="96" y="513"/>
                  </a:lnTo>
                  <a:lnTo>
                    <a:pt x="92" y="514"/>
                  </a:lnTo>
                  <a:lnTo>
                    <a:pt x="20" y="49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3" name="Freeform 1376"/>
            <p:cNvSpPr>
              <a:spLocks/>
            </p:cNvSpPr>
            <p:nvPr/>
          </p:nvSpPr>
          <p:spPr bwMode="auto">
            <a:xfrm>
              <a:off x="6389731" y="3509664"/>
              <a:ext cx="184541" cy="101805"/>
            </a:xfrm>
            <a:custGeom>
              <a:avLst/>
              <a:gdLst>
                <a:gd name="T0" fmla="*/ 1 w 379"/>
                <a:gd name="T1" fmla="*/ 0 h 208"/>
                <a:gd name="T2" fmla="*/ 1 w 379"/>
                <a:gd name="T3" fmla="*/ 0 h 208"/>
                <a:gd name="T4" fmla="*/ 1 w 379"/>
                <a:gd name="T5" fmla="*/ 0 h 208"/>
                <a:gd name="T6" fmla="*/ 0 w 379"/>
                <a:gd name="T7" fmla="*/ 0 h 208"/>
                <a:gd name="T8" fmla="*/ 0 w 379"/>
                <a:gd name="T9" fmla="*/ 0 h 208"/>
                <a:gd name="T10" fmla="*/ 0 w 379"/>
                <a:gd name="T11" fmla="*/ 0 h 208"/>
                <a:gd name="T12" fmla="*/ 0 w 379"/>
                <a:gd name="T13" fmla="*/ 0 h 208"/>
                <a:gd name="T14" fmla="*/ 0 w 379"/>
                <a:gd name="T15" fmla="*/ 0 h 208"/>
                <a:gd name="T16" fmla="*/ 0 w 379"/>
                <a:gd name="T17" fmla="*/ 0 h 208"/>
                <a:gd name="T18" fmla="*/ 0 w 379"/>
                <a:gd name="T19" fmla="*/ 0 h 208"/>
                <a:gd name="T20" fmla="*/ 0 w 379"/>
                <a:gd name="T21" fmla="*/ 0 h 208"/>
                <a:gd name="T22" fmla="*/ 0 w 379"/>
                <a:gd name="T23" fmla="*/ 0 h 208"/>
                <a:gd name="T24" fmla="*/ 0 w 379"/>
                <a:gd name="T25" fmla="*/ 0 h 208"/>
                <a:gd name="T26" fmla="*/ 0 w 379"/>
                <a:gd name="T27" fmla="*/ 0 h 208"/>
                <a:gd name="T28" fmla="*/ 0 w 379"/>
                <a:gd name="T29" fmla="*/ 0 h 208"/>
                <a:gd name="T30" fmla="*/ 0 w 379"/>
                <a:gd name="T31" fmla="*/ 0 h 208"/>
                <a:gd name="T32" fmla="*/ 0 w 379"/>
                <a:gd name="T33" fmla="*/ 0 h 208"/>
                <a:gd name="T34" fmla="*/ 0 w 379"/>
                <a:gd name="T35" fmla="*/ 0 h 208"/>
                <a:gd name="T36" fmla="*/ 0 w 379"/>
                <a:gd name="T37" fmla="*/ 0 h 208"/>
                <a:gd name="T38" fmla="*/ 0 w 379"/>
                <a:gd name="T39" fmla="*/ 0 h 208"/>
                <a:gd name="T40" fmla="*/ 0 w 379"/>
                <a:gd name="T41" fmla="*/ 0 h 208"/>
                <a:gd name="T42" fmla="*/ 0 w 379"/>
                <a:gd name="T43" fmla="*/ 0 h 208"/>
                <a:gd name="T44" fmla="*/ 0 w 379"/>
                <a:gd name="T45" fmla="*/ 0 h 208"/>
                <a:gd name="T46" fmla="*/ 0 w 379"/>
                <a:gd name="T47" fmla="*/ 0 h 208"/>
                <a:gd name="T48" fmla="*/ 0 w 379"/>
                <a:gd name="T49" fmla="*/ 0 h 208"/>
                <a:gd name="T50" fmla="*/ 0 w 379"/>
                <a:gd name="T51" fmla="*/ 0 h 208"/>
                <a:gd name="T52" fmla="*/ 0 w 379"/>
                <a:gd name="T53" fmla="*/ 0 h 208"/>
                <a:gd name="T54" fmla="*/ 0 w 379"/>
                <a:gd name="T55" fmla="*/ 0 h 208"/>
                <a:gd name="T56" fmla="*/ 0 w 379"/>
                <a:gd name="T57" fmla="*/ 0 h 208"/>
                <a:gd name="T58" fmla="*/ 0 w 379"/>
                <a:gd name="T59" fmla="*/ 0 h 208"/>
                <a:gd name="T60" fmla="*/ 0 w 379"/>
                <a:gd name="T61" fmla="*/ 0 h 208"/>
                <a:gd name="T62" fmla="*/ 0 w 379"/>
                <a:gd name="T63" fmla="*/ 0 h 208"/>
                <a:gd name="T64" fmla="*/ 0 w 379"/>
                <a:gd name="T65" fmla="*/ 0 h 208"/>
                <a:gd name="T66" fmla="*/ 0 w 379"/>
                <a:gd name="T67" fmla="*/ 0 h 208"/>
                <a:gd name="T68" fmla="*/ 0 w 379"/>
                <a:gd name="T69" fmla="*/ 0 h 208"/>
                <a:gd name="T70" fmla="*/ 0 w 379"/>
                <a:gd name="T71" fmla="*/ 0 h 208"/>
                <a:gd name="T72" fmla="*/ 0 w 379"/>
                <a:gd name="T73" fmla="*/ 0 h 208"/>
                <a:gd name="T74" fmla="*/ 0 w 379"/>
                <a:gd name="T75" fmla="*/ 0 h 208"/>
                <a:gd name="T76" fmla="*/ 0 w 379"/>
                <a:gd name="T77" fmla="*/ 0 h 208"/>
                <a:gd name="T78" fmla="*/ 0 w 379"/>
                <a:gd name="T79" fmla="*/ 0 h 208"/>
                <a:gd name="T80" fmla="*/ 0 w 379"/>
                <a:gd name="T81" fmla="*/ 0 h 208"/>
                <a:gd name="T82" fmla="*/ 0 w 379"/>
                <a:gd name="T83" fmla="*/ 0 h 208"/>
                <a:gd name="T84" fmla="*/ 1 w 379"/>
                <a:gd name="T85" fmla="*/ 0 h 2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9"/>
                <a:gd name="T130" fmla="*/ 0 h 208"/>
                <a:gd name="T131" fmla="*/ 379 w 379"/>
                <a:gd name="T132" fmla="*/ 208 h 2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9" h="208">
                  <a:moveTo>
                    <a:pt x="377" y="129"/>
                  </a:moveTo>
                  <a:lnTo>
                    <a:pt x="373" y="135"/>
                  </a:lnTo>
                  <a:lnTo>
                    <a:pt x="371" y="169"/>
                  </a:lnTo>
                  <a:lnTo>
                    <a:pt x="367" y="173"/>
                  </a:lnTo>
                  <a:lnTo>
                    <a:pt x="367" y="177"/>
                  </a:lnTo>
                  <a:lnTo>
                    <a:pt x="374" y="181"/>
                  </a:lnTo>
                  <a:lnTo>
                    <a:pt x="379" y="188"/>
                  </a:lnTo>
                  <a:lnTo>
                    <a:pt x="377" y="195"/>
                  </a:lnTo>
                  <a:lnTo>
                    <a:pt x="372" y="204"/>
                  </a:lnTo>
                  <a:lnTo>
                    <a:pt x="372" y="206"/>
                  </a:lnTo>
                  <a:lnTo>
                    <a:pt x="363" y="205"/>
                  </a:lnTo>
                  <a:lnTo>
                    <a:pt x="353" y="207"/>
                  </a:lnTo>
                  <a:lnTo>
                    <a:pt x="340" y="206"/>
                  </a:lnTo>
                  <a:lnTo>
                    <a:pt x="333" y="208"/>
                  </a:lnTo>
                  <a:lnTo>
                    <a:pt x="324" y="204"/>
                  </a:lnTo>
                  <a:lnTo>
                    <a:pt x="270" y="197"/>
                  </a:lnTo>
                  <a:lnTo>
                    <a:pt x="264" y="191"/>
                  </a:lnTo>
                  <a:lnTo>
                    <a:pt x="229" y="186"/>
                  </a:lnTo>
                  <a:lnTo>
                    <a:pt x="213" y="174"/>
                  </a:lnTo>
                  <a:lnTo>
                    <a:pt x="205" y="163"/>
                  </a:lnTo>
                  <a:lnTo>
                    <a:pt x="199" y="160"/>
                  </a:lnTo>
                  <a:lnTo>
                    <a:pt x="180" y="157"/>
                  </a:lnTo>
                  <a:lnTo>
                    <a:pt x="178" y="160"/>
                  </a:lnTo>
                  <a:lnTo>
                    <a:pt x="157" y="155"/>
                  </a:lnTo>
                  <a:lnTo>
                    <a:pt x="148" y="160"/>
                  </a:lnTo>
                  <a:lnTo>
                    <a:pt x="127" y="155"/>
                  </a:lnTo>
                  <a:lnTo>
                    <a:pt x="119" y="145"/>
                  </a:lnTo>
                  <a:lnTo>
                    <a:pt x="116" y="144"/>
                  </a:lnTo>
                  <a:lnTo>
                    <a:pt x="105" y="143"/>
                  </a:lnTo>
                  <a:lnTo>
                    <a:pt x="98" y="135"/>
                  </a:lnTo>
                  <a:lnTo>
                    <a:pt x="88" y="132"/>
                  </a:lnTo>
                  <a:lnTo>
                    <a:pt x="79" y="131"/>
                  </a:lnTo>
                  <a:lnTo>
                    <a:pt x="66" y="124"/>
                  </a:lnTo>
                  <a:lnTo>
                    <a:pt x="56" y="111"/>
                  </a:lnTo>
                  <a:lnTo>
                    <a:pt x="41" y="102"/>
                  </a:lnTo>
                  <a:lnTo>
                    <a:pt x="38" y="98"/>
                  </a:lnTo>
                  <a:lnTo>
                    <a:pt x="26" y="93"/>
                  </a:lnTo>
                  <a:lnTo>
                    <a:pt x="24" y="93"/>
                  </a:lnTo>
                  <a:lnTo>
                    <a:pt x="23" y="96"/>
                  </a:lnTo>
                  <a:lnTo>
                    <a:pt x="20" y="96"/>
                  </a:lnTo>
                  <a:lnTo>
                    <a:pt x="16" y="93"/>
                  </a:lnTo>
                  <a:lnTo>
                    <a:pt x="14" y="88"/>
                  </a:lnTo>
                  <a:lnTo>
                    <a:pt x="10" y="83"/>
                  </a:lnTo>
                  <a:lnTo>
                    <a:pt x="0" y="82"/>
                  </a:lnTo>
                  <a:lnTo>
                    <a:pt x="0" y="79"/>
                  </a:lnTo>
                  <a:lnTo>
                    <a:pt x="0" y="74"/>
                  </a:lnTo>
                  <a:lnTo>
                    <a:pt x="4" y="67"/>
                  </a:lnTo>
                  <a:lnTo>
                    <a:pt x="7" y="66"/>
                  </a:lnTo>
                  <a:lnTo>
                    <a:pt x="8" y="60"/>
                  </a:lnTo>
                  <a:lnTo>
                    <a:pt x="12" y="57"/>
                  </a:lnTo>
                  <a:lnTo>
                    <a:pt x="10" y="49"/>
                  </a:lnTo>
                  <a:lnTo>
                    <a:pt x="12" y="43"/>
                  </a:lnTo>
                  <a:lnTo>
                    <a:pt x="16" y="38"/>
                  </a:lnTo>
                  <a:lnTo>
                    <a:pt x="14" y="31"/>
                  </a:lnTo>
                  <a:lnTo>
                    <a:pt x="14" y="28"/>
                  </a:lnTo>
                  <a:lnTo>
                    <a:pt x="17" y="24"/>
                  </a:lnTo>
                  <a:lnTo>
                    <a:pt x="22" y="24"/>
                  </a:lnTo>
                  <a:lnTo>
                    <a:pt x="25" y="18"/>
                  </a:lnTo>
                  <a:lnTo>
                    <a:pt x="32" y="13"/>
                  </a:lnTo>
                  <a:lnTo>
                    <a:pt x="35" y="8"/>
                  </a:lnTo>
                  <a:lnTo>
                    <a:pt x="36" y="4"/>
                  </a:lnTo>
                  <a:lnTo>
                    <a:pt x="38" y="3"/>
                  </a:lnTo>
                  <a:lnTo>
                    <a:pt x="40" y="5"/>
                  </a:lnTo>
                  <a:lnTo>
                    <a:pt x="46" y="3"/>
                  </a:lnTo>
                  <a:lnTo>
                    <a:pt x="48" y="4"/>
                  </a:lnTo>
                  <a:lnTo>
                    <a:pt x="50" y="8"/>
                  </a:lnTo>
                  <a:lnTo>
                    <a:pt x="57" y="14"/>
                  </a:lnTo>
                  <a:lnTo>
                    <a:pt x="58" y="11"/>
                  </a:lnTo>
                  <a:lnTo>
                    <a:pt x="57" y="9"/>
                  </a:lnTo>
                  <a:lnTo>
                    <a:pt x="60" y="6"/>
                  </a:lnTo>
                  <a:lnTo>
                    <a:pt x="60" y="1"/>
                  </a:lnTo>
                  <a:lnTo>
                    <a:pt x="60" y="0"/>
                  </a:lnTo>
                  <a:lnTo>
                    <a:pt x="76" y="1"/>
                  </a:lnTo>
                  <a:lnTo>
                    <a:pt x="78" y="3"/>
                  </a:lnTo>
                  <a:lnTo>
                    <a:pt x="111" y="10"/>
                  </a:lnTo>
                  <a:lnTo>
                    <a:pt x="114" y="12"/>
                  </a:lnTo>
                  <a:lnTo>
                    <a:pt x="128" y="27"/>
                  </a:lnTo>
                  <a:lnTo>
                    <a:pt x="140" y="30"/>
                  </a:lnTo>
                  <a:lnTo>
                    <a:pt x="155" y="46"/>
                  </a:lnTo>
                  <a:lnTo>
                    <a:pt x="157" y="61"/>
                  </a:lnTo>
                  <a:lnTo>
                    <a:pt x="160" y="64"/>
                  </a:lnTo>
                  <a:lnTo>
                    <a:pt x="168" y="67"/>
                  </a:lnTo>
                  <a:lnTo>
                    <a:pt x="172" y="63"/>
                  </a:lnTo>
                  <a:lnTo>
                    <a:pt x="175" y="62"/>
                  </a:lnTo>
                  <a:lnTo>
                    <a:pt x="177" y="59"/>
                  </a:lnTo>
                  <a:lnTo>
                    <a:pt x="178" y="57"/>
                  </a:lnTo>
                  <a:lnTo>
                    <a:pt x="180" y="54"/>
                  </a:lnTo>
                  <a:lnTo>
                    <a:pt x="184" y="55"/>
                  </a:lnTo>
                  <a:lnTo>
                    <a:pt x="189" y="54"/>
                  </a:lnTo>
                  <a:lnTo>
                    <a:pt x="194" y="55"/>
                  </a:lnTo>
                  <a:lnTo>
                    <a:pt x="196" y="57"/>
                  </a:lnTo>
                  <a:lnTo>
                    <a:pt x="193" y="62"/>
                  </a:lnTo>
                  <a:lnTo>
                    <a:pt x="194" y="67"/>
                  </a:lnTo>
                  <a:lnTo>
                    <a:pt x="193" y="78"/>
                  </a:lnTo>
                  <a:lnTo>
                    <a:pt x="193" y="81"/>
                  </a:lnTo>
                  <a:lnTo>
                    <a:pt x="197" y="79"/>
                  </a:lnTo>
                  <a:lnTo>
                    <a:pt x="199" y="83"/>
                  </a:lnTo>
                  <a:lnTo>
                    <a:pt x="202" y="85"/>
                  </a:lnTo>
                  <a:lnTo>
                    <a:pt x="206" y="86"/>
                  </a:lnTo>
                  <a:lnTo>
                    <a:pt x="211" y="89"/>
                  </a:lnTo>
                  <a:lnTo>
                    <a:pt x="216" y="89"/>
                  </a:lnTo>
                  <a:lnTo>
                    <a:pt x="222" y="91"/>
                  </a:lnTo>
                  <a:lnTo>
                    <a:pt x="229" y="92"/>
                  </a:lnTo>
                  <a:lnTo>
                    <a:pt x="233" y="91"/>
                  </a:lnTo>
                  <a:lnTo>
                    <a:pt x="237" y="88"/>
                  </a:lnTo>
                  <a:lnTo>
                    <a:pt x="240" y="89"/>
                  </a:lnTo>
                  <a:lnTo>
                    <a:pt x="237" y="100"/>
                  </a:lnTo>
                  <a:lnTo>
                    <a:pt x="240" y="106"/>
                  </a:lnTo>
                  <a:lnTo>
                    <a:pt x="251" y="113"/>
                  </a:lnTo>
                  <a:lnTo>
                    <a:pt x="258" y="112"/>
                  </a:lnTo>
                  <a:lnTo>
                    <a:pt x="264" y="113"/>
                  </a:lnTo>
                  <a:lnTo>
                    <a:pt x="269" y="118"/>
                  </a:lnTo>
                  <a:lnTo>
                    <a:pt x="270" y="121"/>
                  </a:lnTo>
                  <a:lnTo>
                    <a:pt x="274" y="127"/>
                  </a:lnTo>
                  <a:lnTo>
                    <a:pt x="277" y="129"/>
                  </a:lnTo>
                  <a:lnTo>
                    <a:pt x="282" y="127"/>
                  </a:lnTo>
                  <a:lnTo>
                    <a:pt x="285" y="125"/>
                  </a:lnTo>
                  <a:lnTo>
                    <a:pt x="290" y="129"/>
                  </a:lnTo>
                  <a:lnTo>
                    <a:pt x="295" y="127"/>
                  </a:lnTo>
                  <a:lnTo>
                    <a:pt x="300" y="129"/>
                  </a:lnTo>
                  <a:lnTo>
                    <a:pt x="302" y="129"/>
                  </a:lnTo>
                  <a:lnTo>
                    <a:pt x="305" y="124"/>
                  </a:lnTo>
                  <a:lnTo>
                    <a:pt x="309" y="121"/>
                  </a:lnTo>
                  <a:lnTo>
                    <a:pt x="317" y="123"/>
                  </a:lnTo>
                  <a:lnTo>
                    <a:pt x="323" y="128"/>
                  </a:lnTo>
                  <a:lnTo>
                    <a:pt x="341" y="134"/>
                  </a:lnTo>
                  <a:lnTo>
                    <a:pt x="348" y="133"/>
                  </a:lnTo>
                  <a:lnTo>
                    <a:pt x="363" y="136"/>
                  </a:lnTo>
                  <a:lnTo>
                    <a:pt x="367" y="129"/>
                  </a:lnTo>
                  <a:lnTo>
                    <a:pt x="374" y="127"/>
                  </a:lnTo>
                  <a:lnTo>
                    <a:pt x="377" y="1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4" name="Freeform 1377"/>
            <p:cNvSpPr>
              <a:spLocks/>
            </p:cNvSpPr>
            <p:nvPr/>
          </p:nvSpPr>
          <p:spPr bwMode="auto">
            <a:xfrm>
              <a:off x="6389731" y="3509664"/>
              <a:ext cx="184541" cy="101805"/>
            </a:xfrm>
            <a:custGeom>
              <a:avLst/>
              <a:gdLst>
                <a:gd name="T0" fmla="*/ 1 w 379"/>
                <a:gd name="T1" fmla="*/ 0 h 208"/>
                <a:gd name="T2" fmla="*/ 1 w 379"/>
                <a:gd name="T3" fmla="*/ 0 h 208"/>
                <a:gd name="T4" fmla="*/ 1 w 379"/>
                <a:gd name="T5" fmla="*/ 0 h 208"/>
                <a:gd name="T6" fmla="*/ 0 w 379"/>
                <a:gd name="T7" fmla="*/ 0 h 208"/>
                <a:gd name="T8" fmla="*/ 0 w 379"/>
                <a:gd name="T9" fmla="*/ 0 h 208"/>
                <a:gd name="T10" fmla="*/ 0 w 379"/>
                <a:gd name="T11" fmla="*/ 0 h 208"/>
                <a:gd name="T12" fmla="*/ 0 w 379"/>
                <a:gd name="T13" fmla="*/ 0 h 208"/>
                <a:gd name="T14" fmla="*/ 0 w 379"/>
                <a:gd name="T15" fmla="*/ 0 h 208"/>
                <a:gd name="T16" fmla="*/ 0 w 379"/>
                <a:gd name="T17" fmla="*/ 0 h 208"/>
                <a:gd name="T18" fmla="*/ 0 w 379"/>
                <a:gd name="T19" fmla="*/ 0 h 208"/>
                <a:gd name="T20" fmla="*/ 0 w 379"/>
                <a:gd name="T21" fmla="*/ 0 h 208"/>
                <a:gd name="T22" fmla="*/ 0 w 379"/>
                <a:gd name="T23" fmla="*/ 0 h 208"/>
                <a:gd name="T24" fmla="*/ 0 w 379"/>
                <a:gd name="T25" fmla="*/ 0 h 208"/>
                <a:gd name="T26" fmla="*/ 0 w 379"/>
                <a:gd name="T27" fmla="*/ 0 h 208"/>
                <a:gd name="T28" fmla="*/ 0 w 379"/>
                <a:gd name="T29" fmla="*/ 0 h 208"/>
                <a:gd name="T30" fmla="*/ 0 w 379"/>
                <a:gd name="T31" fmla="*/ 0 h 208"/>
                <a:gd name="T32" fmla="*/ 0 w 379"/>
                <a:gd name="T33" fmla="*/ 0 h 208"/>
                <a:gd name="T34" fmla="*/ 0 w 379"/>
                <a:gd name="T35" fmla="*/ 0 h 208"/>
                <a:gd name="T36" fmla="*/ 0 w 379"/>
                <a:gd name="T37" fmla="*/ 0 h 208"/>
                <a:gd name="T38" fmla="*/ 0 w 379"/>
                <a:gd name="T39" fmla="*/ 0 h 208"/>
                <a:gd name="T40" fmla="*/ 0 w 379"/>
                <a:gd name="T41" fmla="*/ 0 h 208"/>
                <a:gd name="T42" fmla="*/ 0 w 379"/>
                <a:gd name="T43" fmla="*/ 0 h 208"/>
                <a:gd name="T44" fmla="*/ 0 w 379"/>
                <a:gd name="T45" fmla="*/ 0 h 208"/>
                <a:gd name="T46" fmla="*/ 0 w 379"/>
                <a:gd name="T47" fmla="*/ 0 h 208"/>
                <a:gd name="T48" fmla="*/ 0 w 379"/>
                <a:gd name="T49" fmla="*/ 0 h 208"/>
                <a:gd name="T50" fmla="*/ 0 w 379"/>
                <a:gd name="T51" fmla="*/ 0 h 208"/>
                <a:gd name="T52" fmla="*/ 0 w 379"/>
                <a:gd name="T53" fmla="*/ 0 h 208"/>
                <a:gd name="T54" fmla="*/ 0 w 379"/>
                <a:gd name="T55" fmla="*/ 0 h 208"/>
                <a:gd name="T56" fmla="*/ 0 w 379"/>
                <a:gd name="T57" fmla="*/ 0 h 208"/>
                <a:gd name="T58" fmla="*/ 0 w 379"/>
                <a:gd name="T59" fmla="*/ 0 h 208"/>
                <a:gd name="T60" fmla="*/ 0 w 379"/>
                <a:gd name="T61" fmla="*/ 0 h 208"/>
                <a:gd name="T62" fmla="*/ 0 w 379"/>
                <a:gd name="T63" fmla="*/ 0 h 208"/>
                <a:gd name="T64" fmla="*/ 0 w 379"/>
                <a:gd name="T65" fmla="*/ 0 h 208"/>
                <a:gd name="T66" fmla="*/ 0 w 379"/>
                <a:gd name="T67" fmla="*/ 0 h 208"/>
                <a:gd name="T68" fmla="*/ 0 w 379"/>
                <a:gd name="T69" fmla="*/ 0 h 208"/>
                <a:gd name="T70" fmla="*/ 0 w 379"/>
                <a:gd name="T71" fmla="*/ 0 h 208"/>
                <a:gd name="T72" fmla="*/ 0 w 379"/>
                <a:gd name="T73" fmla="*/ 0 h 208"/>
                <a:gd name="T74" fmla="*/ 0 w 379"/>
                <a:gd name="T75" fmla="*/ 0 h 208"/>
                <a:gd name="T76" fmla="*/ 0 w 379"/>
                <a:gd name="T77" fmla="*/ 0 h 208"/>
                <a:gd name="T78" fmla="*/ 0 w 379"/>
                <a:gd name="T79" fmla="*/ 0 h 208"/>
                <a:gd name="T80" fmla="*/ 0 w 379"/>
                <a:gd name="T81" fmla="*/ 0 h 208"/>
                <a:gd name="T82" fmla="*/ 0 w 379"/>
                <a:gd name="T83" fmla="*/ 0 h 208"/>
                <a:gd name="T84" fmla="*/ 1 w 379"/>
                <a:gd name="T85" fmla="*/ 0 h 2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9"/>
                <a:gd name="T130" fmla="*/ 0 h 208"/>
                <a:gd name="T131" fmla="*/ 379 w 379"/>
                <a:gd name="T132" fmla="*/ 208 h 2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9" h="208">
                  <a:moveTo>
                    <a:pt x="377" y="129"/>
                  </a:moveTo>
                  <a:lnTo>
                    <a:pt x="373" y="135"/>
                  </a:lnTo>
                  <a:lnTo>
                    <a:pt x="371" y="169"/>
                  </a:lnTo>
                  <a:lnTo>
                    <a:pt x="367" y="173"/>
                  </a:lnTo>
                  <a:lnTo>
                    <a:pt x="367" y="177"/>
                  </a:lnTo>
                  <a:lnTo>
                    <a:pt x="374" y="181"/>
                  </a:lnTo>
                  <a:lnTo>
                    <a:pt x="379" y="188"/>
                  </a:lnTo>
                  <a:lnTo>
                    <a:pt x="377" y="195"/>
                  </a:lnTo>
                  <a:lnTo>
                    <a:pt x="372" y="204"/>
                  </a:lnTo>
                  <a:lnTo>
                    <a:pt x="372" y="206"/>
                  </a:lnTo>
                  <a:lnTo>
                    <a:pt x="363" y="205"/>
                  </a:lnTo>
                  <a:lnTo>
                    <a:pt x="353" y="207"/>
                  </a:lnTo>
                  <a:lnTo>
                    <a:pt x="340" y="206"/>
                  </a:lnTo>
                  <a:lnTo>
                    <a:pt x="333" y="208"/>
                  </a:lnTo>
                  <a:lnTo>
                    <a:pt x="324" y="204"/>
                  </a:lnTo>
                  <a:lnTo>
                    <a:pt x="270" y="197"/>
                  </a:lnTo>
                  <a:lnTo>
                    <a:pt x="264" y="191"/>
                  </a:lnTo>
                  <a:lnTo>
                    <a:pt x="229" y="186"/>
                  </a:lnTo>
                  <a:lnTo>
                    <a:pt x="213" y="174"/>
                  </a:lnTo>
                  <a:lnTo>
                    <a:pt x="205" y="163"/>
                  </a:lnTo>
                  <a:lnTo>
                    <a:pt x="199" y="160"/>
                  </a:lnTo>
                  <a:lnTo>
                    <a:pt x="180" y="157"/>
                  </a:lnTo>
                  <a:lnTo>
                    <a:pt x="178" y="160"/>
                  </a:lnTo>
                  <a:lnTo>
                    <a:pt x="157" y="155"/>
                  </a:lnTo>
                  <a:lnTo>
                    <a:pt x="148" y="160"/>
                  </a:lnTo>
                  <a:lnTo>
                    <a:pt x="127" y="155"/>
                  </a:lnTo>
                  <a:lnTo>
                    <a:pt x="119" y="145"/>
                  </a:lnTo>
                  <a:lnTo>
                    <a:pt x="116" y="144"/>
                  </a:lnTo>
                  <a:lnTo>
                    <a:pt x="105" y="143"/>
                  </a:lnTo>
                  <a:lnTo>
                    <a:pt x="98" y="135"/>
                  </a:lnTo>
                  <a:lnTo>
                    <a:pt x="88" y="132"/>
                  </a:lnTo>
                  <a:lnTo>
                    <a:pt x="79" y="131"/>
                  </a:lnTo>
                  <a:lnTo>
                    <a:pt x="66" y="124"/>
                  </a:lnTo>
                  <a:lnTo>
                    <a:pt x="56" y="111"/>
                  </a:lnTo>
                  <a:lnTo>
                    <a:pt x="41" y="102"/>
                  </a:lnTo>
                  <a:lnTo>
                    <a:pt x="38" y="98"/>
                  </a:lnTo>
                  <a:lnTo>
                    <a:pt x="26" y="93"/>
                  </a:lnTo>
                  <a:lnTo>
                    <a:pt x="24" y="93"/>
                  </a:lnTo>
                  <a:lnTo>
                    <a:pt x="23" y="96"/>
                  </a:lnTo>
                  <a:lnTo>
                    <a:pt x="20" y="96"/>
                  </a:lnTo>
                  <a:lnTo>
                    <a:pt x="16" y="93"/>
                  </a:lnTo>
                  <a:lnTo>
                    <a:pt x="14" y="88"/>
                  </a:lnTo>
                  <a:lnTo>
                    <a:pt x="10" y="83"/>
                  </a:lnTo>
                  <a:lnTo>
                    <a:pt x="0" y="82"/>
                  </a:lnTo>
                  <a:lnTo>
                    <a:pt x="0" y="79"/>
                  </a:lnTo>
                  <a:lnTo>
                    <a:pt x="0" y="74"/>
                  </a:lnTo>
                  <a:lnTo>
                    <a:pt x="4" y="67"/>
                  </a:lnTo>
                  <a:lnTo>
                    <a:pt x="7" y="66"/>
                  </a:lnTo>
                  <a:lnTo>
                    <a:pt x="8" y="60"/>
                  </a:lnTo>
                  <a:lnTo>
                    <a:pt x="12" y="57"/>
                  </a:lnTo>
                  <a:lnTo>
                    <a:pt x="10" y="49"/>
                  </a:lnTo>
                  <a:lnTo>
                    <a:pt x="12" y="43"/>
                  </a:lnTo>
                  <a:lnTo>
                    <a:pt x="16" y="38"/>
                  </a:lnTo>
                  <a:lnTo>
                    <a:pt x="14" y="31"/>
                  </a:lnTo>
                  <a:lnTo>
                    <a:pt x="14" y="28"/>
                  </a:lnTo>
                  <a:lnTo>
                    <a:pt x="17" y="24"/>
                  </a:lnTo>
                  <a:lnTo>
                    <a:pt x="22" y="24"/>
                  </a:lnTo>
                  <a:lnTo>
                    <a:pt x="25" y="18"/>
                  </a:lnTo>
                  <a:lnTo>
                    <a:pt x="32" y="13"/>
                  </a:lnTo>
                  <a:lnTo>
                    <a:pt x="35" y="8"/>
                  </a:lnTo>
                  <a:lnTo>
                    <a:pt x="36" y="4"/>
                  </a:lnTo>
                  <a:lnTo>
                    <a:pt x="38" y="3"/>
                  </a:lnTo>
                  <a:lnTo>
                    <a:pt x="40" y="5"/>
                  </a:lnTo>
                  <a:lnTo>
                    <a:pt x="46" y="3"/>
                  </a:lnTo>
                  <a:lnTo>
                    <a:pt x="48" y="4"/>
                  </a:lnTo>
                  <a:lnTo>
                    <a:pt x="50" y="8"/>
                  </a:lnTo>
                  <a:lnTo>
                    <a:pt x="57" y="14"/>
                  </a:lnTo>
                  <a:lnTo>
                    <a:pt x="58" y="11"/>
                  </a:lnTo>
                  <a:lnTo>
                    <a:pt x="57" y="9"/>
                  </a:lnTo>
                  <a:lnTo>
                    <a:pt x="60" y="6"/>
                  </a:lnTo>
                  <a:lnTo>
                    <a:pt x="60" y="1"/>
                  </a:lnTo>
                  <a:lnTo>
                    <a:pt x="60" y="0"/>
                  </a:lnTo>
                  <a:lnTo>
                    <a:pt x="76" y="1"/>
                  </a:lnTo>
                  <a:lnTo>
                    <a:pt x="78" y="3"/>
                  </a:lnTo>
                  <a:lnTo>
                    <a:pt x="111" y="10"/>
                  </a:lnTo>
                  <a:lnTo>
                    <a:pt x="114" y="12"/>
                  </a:lnTo>
                  <a:lnTo>
                    <a:pt x="128" y="27"/>
                  </a:lnTo>
                  <a:lnTo>
                    <a:pt x="140" y="30"/>
                  </a:lnTo>
                  <a:lnTo>
                    <a:pt x="155" y="46"/>
                  </a:lnTo>
                  <a:lnTo>
                    <a:pt x="157" y="61"/>
                  </a:lnTo>
                  <a:lnTo>
                    <a:pt x="160" y="64"/>
                  </a:lnTo>
                  <a:lnTo>
                    <a:pt x="168" y="67"/>
                  </a:lnTo>
                  <a:lnTo>
                    <a:pt x="172" y="63"/>
                  </a:lnTo>
                  <a:lnTo>
                    <a:pt x="175" y="62"/>
                  </a:lnTo>
                  <a:lnTo>
                    <a:pt x="177" y="59"/>
                  </a:lnTo>
                  <a:lnTo>
                    <a:pt x="178" y="57"/>
                  </a:lnTo>
                  <a:lnTo>
                    <a:pt x="180" y="54"/>
                  </a:lnTo>
                  <a:lnTo>
                    <a:pt x="184" y="55"/>
                  </a:lnTo>
                  <a:lnTo>
                    <a:pt x="189" y="54"/>
                  </a:lnTo>
                  <a:lnTo>
                    <a:pt x="194" y="55"/>
                  </a:lnTo>
                  <a:lnTo>
                    <a:pt x="196" y="57"/>
                  </a:lnTo>
                  <a:lnTo>
                    <a:pt x="193" y="62"/>
                  </a:lnTo>
                  <a:lnTo>
                    <a:pt x="194" y="67"/>
                  </a:lnTo>
                  <a:lnTo>
                    <a:pt x="193" y="78"/>
                  </a:lnTo>
                  <a:lnTo>
                    <a:pt x="193" y="81"/>
                  </a:lnTo>
                  <a:lnTo>
                    <a:pt x="197" y="79"/>
                  </a:lnTo>
                  <a:lnTo>
                    <a:pt x="199" y="83"/>
                  </a:lnTo>
                  <a:lnTo>
                    <a:pt x="202" y="85"/>
                  </a:lnTo>
                  <a:lnTo>
                    <a:pt x="206" y="86"/>
                  </a:lnTo>
                  <a:lnTo>
                    <a:pt x="211" y="89"/>
                  </a:lnTo>
                  <a:lnTo>
                    <a:pt x="216" y="89"/>
                  </a:lnTo>
                  <a:lnTo>
                    <a:pt x="222" y="91"/>
                  </a:lnTo>
                  <a:lnTo>
                    <a:pt x="229" y="92"/>
                  </a:lnTo>
                  <a:lnTo>
                    <a:pt x="233" y="91"/>
                  </a:lnTo>
                  <a:lnTo>
                    <a:pt x="237" y="88"/>
                  </a:lnTo>
                  <a:lnTo>
                    <a:pt x="240" y="89"/>
                  </a:lnTo>
                  <a:lnTo>
                    <a:pt x="237" y="100"/>
                  </a:lnTo>
                  <a:lnTo>
                    <a:pt x="240" y="106"/>
                  </a:lnTo>
                  <a:lnTo>
                    <a:pt x="251" y="113"/>
                  </a:lnTo>
                  <a:lnTo>
                    <a:pt x="258" y="112"/>
                  </a:lnTo>
                  <a:lnTo>
                    <a:pt x="264" y="113"/>
                  </a:lnTo>
                  <a:lnTo>
                    <a:pt x="269" y="118"/>
                  </a:lnTo>
                  <a:lnTo>
                    <a:pt x="270" y="121"/>
                  </a:lnTo>
                  <a:lnTo>
                    <a:pt x="274" y="127"/>
                  </a:lnTo>
                  <a:lnTo>
                    <a:pt x="277" y="129"/>
                  </a:lnTo>
                  <a:lnTo>
                    <a:pt x="282" y="127"/>
                  </a:lnTo>
                  <a:lnTo>
                    <a:pt x="285" y="125"/>
                  </a:lnTo>
                  <a:lnTo>
                    <a:pt x="290" y="129"/>
                  </a:lnTo>
                  <a:lnTo>
                    <a:pt x="295" y="127"/>
                  </a:lnTo>
                  <a:lnTo>
                    <a:pt x="300" y="129"/>
                  </a:lnTo>
                  <a:lnTo>
                    <a:pt x="302" y="129"/>
                  </a:lnTo>
                  <a:lnTo>
                    <a:pt x="305" y="124"/>
                  </a:lnTo>
                  <a:lnTo>
                    <a:pt x="309" y="121"/>
                  </a:lnTo>
                  <a:lnTo>
                    <a:pt x="317" y="123"/>
                  </a:lnTo>
                  <a:lnTo>
                    <a:pt x="323" y="128"/>
                  </a:lnTo>
                  <a:lnTo>
                    <a:pt x="341" y="134"/>
                  </a:lnTo>
                  <a:lnTo>
                    <a:pt x="348" y="133"/>
                  </a:lnTo>
                  <a:lnTo>
                    <a:pt x="363" y="136"/>
                  </a:lnTo>
                  <a:lnTo>
                    <a:pt x="367" y="129"/>
                  </a:lnTo>
                  <a:lnTo>
                    <a:pt x="374" y="127"/>
                  </a:lnTo>
                  <a:lnTo>
                    <a:pt x="377" y="1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5" name="Freeform 1378"/>
            <p:cNvSpPr>
              <a:spLocks/>
            </p:cNvSpPr>
            <p:nvPr/>
          </p:nvSpPr>
          <p:spPr bwMode="auto">
            <a:xfrm>
              <a:off x="6568221" y="3607286"/>
              <a:ext cx="107397" cy="138065"/>
            </a:xfrm>
            <a:custGeom>
              <a:avLst/>
              <a:gdLst>
                <a:gd name="T0" fmla="*/ 0 w 225"/>
                <a:gd name="T1" fmla="*/ 0 h 288"/>
                <a:gd name="T2" fmla="*/ 0 w 225"/>
                <a:gd name="T3" fmla="*/ 0 h 288"/>
                <a:gd name="T4" fmla="*/ 0 w 225"/>
                <a:gd name="T5" fmla="*/ 0 h 288"/>
                <a:gd name="T6" fmla="*/ 0 w 225"/>
                <a:gd name="T7" fmla="*/ 0 h 288"/>
                <a:gd name="T8" fmla="*/ 0 w 225"/>
                <a:gd name="T9" fmla="*/ 0 h 288"/>
                <a:gd name="T10" fmla="*/ 0 w 225"/>
                <a:gd name="T11" fmla="*/ 0 h 288"/>
                <a:gd name="T12" fmla="*/ 0 w 225"/>
                <a:gd name="T13" fmla="*/ 0 h 288"/>
                <a:gd name="T14" fmla="*/ 0 w 225"/>
                <a:gd name="T15" fmla="*/ 0 h 288"/>
                <a:gd name="T16" fmla="*/ 0 w 225"/>
                <a:gd name="T17" fmla="*/ 0 h 288"/>
                <a:gd name="T18" fmla="*/ 0 w 225"/>
                <a:gd name="T19" fmla="*/ 0 h 288"/>
                <a:gd name="T20" fmla="*/ 0 w 225"/>
                <a:gd name="T21" fmla="*/ 0 h 288"/>
                <a:gd name="T22" fmla="*/ 0 w 225"/>
                <a:gd name="T23" fmla="*/ 0 h 288"/>
                <a:gd name="T24" fmla="*/ 0 w 225"/>
                <a:gd name="T25" fmla="*/ 0 h 288"/>
                <a:gd name="T26" fmla="*/ 0 w 225"/>
                <a:gd name="T27" fmla="*/ 0 h 288"/>
                <a:gd name="T28" fmla="*/ 0 w 225"/>
                <a:gd name="T29" fmla="*/ 0 h 288"/>
                <a:gd name="T30" fmla="*/ 0 w 225"/>
                <a:gd name="T31" fmla="*/ 0 h 288"/>
                <a:gd name="T32" fmla="*/ 0 w 225"/>
                <a:gd name="T33" fmla="*/ 0 h 288"/>
                <a:gd name="T34" fmla="*/ 0 w 225"/>
                <a:gd name="T35" fmla="*/ 0 h 288"/>
                <a:gd name="T36" fmla="*/ 0 w 225"/>
                <a:gd name="T37" fmla="*/ 0 h 288"/>
                <a:gd name="T38" fmla="*/ 0 w 225"/>
                <a:gd name="T39" fmla="*/ 0 h 288"/>
                <a:gd name="T40" fmla="*/ 0 w 225"/>
                <a:gd name="T41" fmla="*/ 0 h 288"/>
                <a:gd name="T42" fmla="*/ 0 w 225"/>
                <a:gd name="T43" fmla="*/ 0 h 288"/>
                <a:gd name="T44" fmla="*/ 0 w 225"/>
                <a:gd name="T45" fmla="*/ 0 h 288"/>
                <a:gd name="T46" fmla="*/ 0 w 225"/>
                <a:gd name="T47" fmla="*/ 0 h 288"/>
                <a:gd name="T48" fmla="*/ 0 w 225"/>
                <a:gd name="T49" fmla="*/ 0 h 288"/>
                <a:gd name="T50" fmla="*/ 0 w 225"/>
                <a:gd name="T51" fmla="*/ 0 h 288"/>
                <a:gd name="T52" fmla="*/ 0 w 225"/>
                <a:gd name="T53" fmla="*/ 0 h 288"/>
                <a:gd name="T54" fmla="*/ 0 w 225"/>
                <a:gd name="T55" fmla="*/ 0 h 288"/>
                <a:gd name="T56" fmla="*/ 0 w 225"/>
                <a:gd name="T57" fmla="*/ 0 h 288"/>
                <a:gd name="T58" fmla="*/ 0 w 225"/>
                <a:gd name="T59" fmla="*/ 0 h 288"/>
                <a:gd name="T60" fmla="*/ 0 w 225"/>
                <a:gd name="T61" fmla="*/ 0 h 288"/>
                <a:gd name="T62" fmla="*/ 0 w 225"/>
                <a:gd name="T63" fmla="*/ 0 h 288"/>
                <a:gd name="T64" fmla="*/ 0 w 225"/>
                <a:gd name="T65" fmla="*/ 0 h 288"/>
                <a:gd name="T66" fmla="*/ 0 w 225"/>
                <a:gd name="T67" fmla="*/ 0 h 288"/>
                <a:gd name="T68" fmla="*/ 0 w 225"/>
                <a:gd name="T69" fmla="*/ 0 h 288"/>
                <a:gd name="T70" fmla="*/ 0 w 225"/>
                <a:gd name="T71" fmla="*/ 0 h 288"/>
                <a:gd name="T72" fmla="*/ 0 w 225"/>
                <a:gd name="T73" fmla="*/ 0 h 288"/>
                <a:gd name="T74" fmla="*/ 0 w 225"/>
                <a:gd name="T75" fmla="*/ 0 h 288"/>
                <a:gd name="T76" fmla="*/ 0 w 225"/>
                <a:gd name="T77" fmla="*/ 0 h 288"/>
                <a:gd name="T78" fmla="*/ 0 w 225"/>
                <a:gd name="T79" fmla="*/ 0 h 288"/>
                <a:gd name="T80" fmla="*/ 0 w 225"/>
                <a:gd name="T81" fmla="*/ 0 h 288"/>
                <a:gd name="T82" fmla="*/ 0 w 225"/>
                <a:gd name="T83" fmla="*/ 0 h 288"/>
                <a:gd name="T84" fmla="*/ 0 w 225"/>
                <a:gd name="T85" fmla="*/ 0 h 288"/>
                <a:gd name="T86" fmla="*/ 0 w 225"/>
                <a:gd name="T87" fmla="*/ 0 h 288"/>
                <a:gd name="T88" fmla="*/ 0 w 225"/>
                <a:gd name="T89" fmla="*/ 0 h 288"/>
                <a:gd name="T90" fmla="*/ 0 w 225"/>
                <a:gd name="T91" fmla="*/ 0 h 288"/>
                <a:gd name="T92" fmla="*/ 0 w 225"/>
                <a:gd name="T93" fmla="*/ 0 h 28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
                <a:gd name="T142" fmla="*/ 0 h 288"/>
                <a:gd name="T143" fmla="*/ 225 w 225"/>
                <a:gd name="T144" fmla="*/ 288 h 28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 h="288">
                  <a:moveTo>
                    <a:pt x="208" y="287"/>
                  </a:moveTo>
                  <a:lnTo>
                    <a:pt x="205" y="288"/>
                  </a:lnTo>
                  <a:lnTo>
                    <a:pt x="190" y="219"/>
                  </a:lnTo>
                  <a:lnTo>
                    <a:pt x="175" y="196"/>
                  </a:lnTo>
                  <a:lnTo>
                    <a:pt x="169" y="192"/>
                  </a:lnTo>
                  <a:lnTo>
                    <a:pt x="149" y="196"/>
                  </a:lnTo>
                  <a:lnTo>
                    <a:pt x="142" y="193"/>
                  </a:lnTo>
                  <a:lnTo>
                    <a:pt x="138" y="183"/>
                  </a:lnTo>
                  <a:lnTo>
                    <a:pt x="133" y="185"/>
                  </a:lnTo>
                  <a:lnTo>
                    <a:pt x="130" y="194"/>
                  </a:lnTo>
                  <a:lnTo>
                    <a:pt x="124" y="199"/>
                  </a:lnTo>
                  <a:lnTo>
                    <a:pt x="127" y="219"/>
                  </a:lnTo>
                  <a:lnTo>
                    <a:pt x="110" y="242"/>
                  </a:lnTo>
                  <a:lnTo>
                    <a:pt x="107" y="240"/>
                  </a:lnTo>
                  <a:lnTo>
                    <a:pt x="98" y="228"/>
                  </a:lnTo>
                  <a:lnTo>
                    <a:pt x="94" y="234"/>
                  </a:lnTo>
                  <a:lnTo>
                    <a:pt x="93" y="238"/>
                  </a:lnTo>
                  <a:lnTo>
                    <a:pt x="85" y="245"/>
                  </a:lnTo>
                  <a:lnTo>
                    <a:pt x="81" y="240"/>
                  </a:lnTo>
                  <a:lnTo>
                    <a:pt x="77" y="243"/>
                  </a:lnTo>
                  <a:lnTo>
                    <a:pt x="68" y="242"/>
                  </a:lnTo>
                  <a:lnTo>
                    <a:pt x="67" y="246"/>
                  </a:lnTo>
                  <a:lnTo>
                    <a:pt x="64" y="245"/>
                  </a:lnTo>
                  <a:lnTo>
                    <a:pt x="61" y="245"/>
                  </a:lnTo>
                  <a:lnTo>
                    <a:pt x="58" y="249"/>
                  </a:lnTo>
                  <a:lnTo>
                    <a:pt x="55" y="251"/>
                  </a:lnTo>
                  <a:lnTo>
                    <a:pt x="49" y="250"/>
                  </a:lnTo>
                  <a:lnTo>
                    <a:pt x="43" y="238"/>
                  </a:lnTo>
                  <a:lnTo>
                    <a:pt x="44" y="233"/>
                  </a:lnTo>
                  <a:lnTo>
                    <a:pt x="41" y="220"/>
                  </a:lnTo>
                  <a:lnTo>
                    <a:pt x="42" y="214"/>
                  </a:lnTo>
                  <a:lnTo>
                    <a:pt x="41" y="206"/>
                  </a:lnTo>
                  <a:lnTo>
                    <a:pt x="37" y="201"/>
                  </a:lnTo>
                  <a:lnTo>
                    <a:pt x="34" y="194"/>
                  </a:lnTo>
                  <a:lnTo>
                    <a:pt x="34" y="185"/>
                  </a:lnTo>
                  <a:lnTo>
                    <a:pt x="35" y="184"/>
                  </a:lnTo>
                  <a:lnTo>
                    <a:pt x="37" y="171"/>
                  </a:lnTo>
                  <a:lnTo>
                    <a:pt x="35" y="167"/>
                  </a:lnTo>
                  <a:lnTo>
                    <a:pt x="33" y="165"/>
                  </a:lnTo>
                  <a:lnTo>
                    <a:pt x="33" y="153"/>
                  </a:lnTo>
                  <a:lnTo>
                    <a:pt x="26" y="147"/>
                  </a:lnTo>
                  <a:lnTo>
                    <a:pt x="29" y="112"/>
                  </a:lnTo>
                  <a:lnTo>
                    <a:pt x="18" y="101"/>
                  </a:lnTo>
                  <a:lnTo>
                    <a:pt x="1" y="93"/>
                  </a:lnTo>
                  <a:lnTo>
                    <a:pt x="0" y="88"/>
                  </a:lnTo>
                  <a:lnTo>
                    <a:pt x="1" y="83"/>
                  </a:lnTo>
                  <a:lnTo>
                    <a:pt x="4" y="75"/>
                  </a:lnTo>
                  <a:lnTo>
                    <a:pt x="11" y="75"/>
                  </a:lnTo>
                  <a:lnTo>
                    <a:pt x="16" y="72"/>
                  </a:lnTo>
                  <a:lnTo>
                    <a:pt x="18" y="66"/>
                  </a:lnTo>
                  <a:lnTo>
                    <a:pt x="36" y="65"/>
                  </a:lnTo>
                  <a:lnTo>
                    <a:pt x="35" y="57"/>
                  </a:lnTo>
                  <a:lnTo>
                    <a:pt x="33" y="54"/>
                  </a:lnTo>
                  <a:lnTo>
                    <a:pt x="33" y="51"/>
                  </a:lnTo>
                  <a:lnTo>
                    <a:pt x="20" y="52"/>
                  </a:lnTo>
                  <a:lnTo>
                    <a:pt x="15" y="47"/>
                  </a:lnTo>
                  <a:lnTo>
                    <a:pt x="11" y="36"/>
                  </a:lnTo>
                  <a:lnTo>
                    <a:pt x="8" y="33"/>
                  </a:lnTo>
                  <a:lnTo>
                    <a:pt x="21" y="12"/>
                  </a:lnTo>
                  <a:lnTo>
                    <a:pt x="23" y="2"/>
                  </a:lnTo>
                  <a:lnTo>
                    <a:pt x="27" y="0"/>
                  </a:lnTo>
                  <a:lnTo>
                    <a:pt x="41" y="20"/>
                  </a:lnTo>
                  <a:lnTo>
                    <a:pt x="44" y="3"/>
                  </a:lnTo>
                  <a:lnTo>
                    <a:pt x="50" y="5"/>
                  </a:lnTo>
                  <a:lnTo>
                    <a:pt x="52" y="18"/>
                  </a:lnTo>
                  <a:lnTo>
                    <a:pt x="58" y="25"/>
                  </a:lnTo>
                  <a:lnTo>
                    <a:pt x="63" y="22"/>
                  </a:lnTo>
                  <a:lnTo>
                    <a:pt x="70" y="28"/>
                  </a:lnTo>
                  <a:lnTo>
                    <a:pt x="77" y="15"/>
                  </a:lnTo>
                  <a:lnTo>
                    <a:pt x="86" y="52"/>
                  </a:lnTo>
                  <a:lnTo>
                    <a:pt x="92" y="59"/>
                  </a:lnTo>
                  <a:lnTo>
                    <a:pt x="101" y="64"/>
                  </a:lnTo>
                  <a:lnTo>
                    <a:pt x="139" y="67"/>
                  </a:lnTo>
                  <a:lnTo>
                    <a:pt x="142" y="65"/>
                  </a:lnTo>
                  <a:lnTo>
                    <a:pt x="174" y="65"/>
                  </a:lnTo>
                  <a:lnTo>
                    <a:pt x="207" y="73"/>
                  </a:lnTo>
                  <a:lnTo>
                    <a:pt x="205" y="77"/>
                  </a:lnTo>
                  <a:lnTo>
                    <a:pt x="197" y="82"/>
                  </a:lnTo>
                  <a:lnTo>
                    <a:pt x="194" y="93"/>
                  </a:lnTo>
                  <a:lnTo>
                    <a:pt x="174" y="113"/>
                  </a:lnTo>
                  <a:lnTo>
                    <a:pt x="151" y="127"/>
                  </a:lnTo>
                  <a:lnTo>
                    <a:pt x="149" y="134"/>
                  </a:lnTo>
                  <a:lnTo>
                    <a:pt x="157" y="164"/>
                  </a:lnTo>
                  <a:lnTo>
                    <a:pt x="166" y="166"/>
                  </a:lnTo>
                  <a:lnTo>
                    <a:pt x="170" y="174"/>
                  </a:lnTo>
                  <a:lnTo>
                    <a:pt x="177" y="179"/>
                  </a:lnTo>
                  <a:lnTo>
                    <a:pt x="186" y="154"/>
                  </a:lnTo>
                  <a:lnTo>
                    <a:pt x="196" y="142"/>
                  </a:lnTo>
                  <a:lnTo>
                    <a:pt x="200" y="142"/>
                  </a:lnTo>
                  <a:lnTo>
                    <a:pt x="224" y="236"/>
                  </a:lnTo>
                  <a:lnTo>
                    <a:pt x="222" y="238"/>
                  </a:lnTo>
                  <a:lnTo>
                    <a:pt x="225" y="264"/>
                  </a:lnTo>
                  <a:lnTo>
                    <a:pt x="214" y="261"/>
                  </a:lnTo>
                  <a:lnTo>
                    <a:pt x="210" y="265"/>
                  </a:lnTo>
                  <a:lnTo>
                    <a:pt x="208" y="28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6" name="Freeform 1379"/>
            <p:cNvSpPr>
              <a:spLocks/>
            </p:cNvSpPr>
            <p:nvPr/>
          </p:nvSpPr>
          <p:spPr bwMode="auto">
            <a:xfrm>
              <a:off x="6568221" y="3607286"/>
              <a:ext cx="107397" cy="138065"/>
            </a:xfrm>
            <a:custGeom>
              <a:avLst/>
              <a:gdLst>
                <a:gd name="T0" fmla="*/ 0 w 225"/>
                <a:gd name="T1" fmla="*/ 0 h 288"/>
                <a:gd name="T2" fmla="*/ 0 w 225"/>
                <a:gd name="T3" fmla="*/ 0 h 288"/>
                <a:gd name="T4" fmla="*/ 0 w 225"/>
                <a:gd name="T5" fmla="*/ 0 h 288"/>
                <a:gd name="T6" fmla="*/ 0 w 225"/>
                <a:gd name="T7" fmla="*/ 0 h 288"/>
                <a:gd name="T8" fmla="*/ 0 w 225"/>
                <a:gd name="T9" fmla="*/ 0 h 288"/>
                <a:gd name="T10" fmla="*/ 0 w 225"/>
                <a:gd name="T11" fmla="*/ 0 h 288"/>
                <a:gd name="T12" fmla="*/ 0 w 225"/>
                <a:gd name="T13" fmla="*/ 0 h 288"/>
                <a:gd name="T14" fmla="*/ 0 w 225"/>
                <a:gd name="T15" fmla="*/ 0 h 288"/>
                <a:gd name="T16" fmla="*/ 0 w 225"/>
                <a:gd name="T17" fmla="*/ 0 h 288"/>
                <a:gd name="T18" fmla="*/ 0 w 225"/>
                <a:gd name="T19" fmla="*/ 0 h 288"/>
                <a:gd name="T20" fmla="*/ 0 w 225"/>
                <a:gd name="T21" fmla="*/ 0 h 288"/>
                <a:gd name="T22" fmla="*/ 0 w 225"/>
                <a:gd name="T23" fmla="*/ 0 h 288"/>
                <a:gd name="T24" fmla="*/ 0 w 225"/>
                <a:gd name="T25" fmla="*/ 0 h 288"/>
                <a:gd name="T26" fmla="*/ 0 w 225"/>
                <a:gd name="T27" fmla="*/ 0 h 288"/>
                <a:gd name="T28" fmla="*/ 0 w 225"/>
                <a:gd name="T29" fmla="*/ 0 h 288"/>
                <a:gd name="T30" fmla="*/ 0 w 225"/>
                <a:gd name="T31" fmla="*/ 0 h 288"/>
                <a:gd name="T32" fmla="*/ 0 w 225"/>
                <a:gd name="T33" fmla="*/ 0 h 288"/>
                <a:gd name="T34" fmla="*/ 0 w 225"/>
                <a:gd name="T35" fmla="*/ 0 h 288"/>
                <a:gd name="T36" fmla="*/ 0 w 225"/>
                <a:gd name="T37" fmla="*/ 0 h 288"/>
                <a:gd name="T38" fmla="*/ 0 w 225"/>
                <a:gd name="T39" fmla="*/ 0 h 288"/>
                <a:gd name="T40" fmla="*/ 0 w 225"/>
                <a:gd name="T41" fmla="*/ 0 h 288"/>
                <a:gd name="T42" fmla="*/ 0 w 225"/>
                <a:gd name="T43" fmla="*/ 0 h 288"/>
                <a:gd name="T44" fmla="*/ 0 w 225"/>
                <a:gd name="T45" fmla="*/ 0 h 288"/>
                <a:gd name="T46" fmla="*/ 0 w 225"/>
                <a:gd name="T47" fmla="*/ 0 h 288"/>
                <a:gd name="T48" fmla="*/ 0 w 225"/>
                <a:gd name="T49" fmla="*/ 0 h 288"/>
                <a:gd name="T50" fmla="*/ 0 w 225"/>
                <a:gd name="T51" fmla="*/ 0 h 288"/>
                <a:gd name="T52" fmla="*/ 0 w 225"/>
                <a:gd name="T53" fmla="*/ 0 h 288"/>
                <a:gd name="T54" fmla="*/ 0 w 225"/>
                <a:gd name="T55" fmla="*/ 0 h 288"/>
                <a:gd name="T56" fmla="*/ 0 w 225"/>
                <a:gd name="T57" fmla="*/ 0 h 288"/>
                <a:gd name="T58" fmla="*/ 0 w 225"/>
                <a:gd name="T59" fmla="*/ 0 h 288"/>
                <a:gd name="T60" fmla="*/ 0 w 225"/>
                <a:gd name="T61" fmla="*/ 0 h 288"/>
                <a:gd name="T62" fmla="*/ 0 w 225"/>
                <a:gd name="T63" fmla="*/ 0 h 288"/>
                <a:gd name="T64" fmla="*/ 0 w 225"/>
                <a:gd name="T65" fmla="*/ 0 h 288"/>
                <a:gd name="T66" fmla="*/ 0 w 225"/>
                <a:gd name="T67" fmla="*/ 0 h 288"/>
                <a:gd name="T68" fmla="*/ 0 w 225"/>
                <a:gd name="T69" fmla="*/ 0 h 288"/>
                <a:gd name="T70" fmla="*/ 0 w 225"/>
                <a:gd name="T71" fmla="*/ 0 h 288"/>
                <a:gd name="T72" fmla="*/ 0 w 225"/>
                <a:gd name="T73" fmla="*/ 0 h 288"/>
                <a:gd name="T74" fmla="*/ 0 w 225"/>
                <a:gd name="T75" fmla="*/ 0 h 288"/>
                <a:gd name="T76" fmla="*/ 0 w 225"/>
                <a:gd name="T77" fmla="*/ 0 h 288"/>
                <a:gd name="T78" fmla="*/ 0 w 225"/>
                <a:gd name="T79" fmla="*/ 0 h 288"/>
                <a:gd name="T80" fmla="*/ 0 w 225"/>
                <a:gd name="T81" fmla="*/ 0 h 288"/>
                <a:gd name="T82" fmla="*/ 0 w 225"/>
                <a:gd name="T83" fmla="*/ 0 h 288"/>
                <a:gd name="T84" fmla="*/ 0 w 225"/>
                <a:gd name="T85" fmla="*/ 0 h 288"/>
                <a:gd name="T86" fmla="*/ 0 w 225"/>
                <a:gd name="T87" fmla="*/ 0 h 288"/>
                <a:gd name="T88" fmla="*/ 0 w 225"/>
                <a:gd name="T89" fmla="*/ 0 h 288"/>
                <a:gd name="T90" fmla="*/ 0 w 225"/>
                <a:gd name="T91" fmla="*/ 0 h 288"/>
                <a:gd name="T92" fmla="*/ 0 w 225"/>
                <a:gd name="T93" fmla="*/ 0 h 28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
                <a:gd name="T142" fmla="*/ 0 h 288"/>
                <a:gd name="T143" fmla="*/ 225 w 225"/>
                <a:gd name="T144" fmla="*/ 288 h 28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 h="288">
                  <a:moveTo>
                    <a:pt x="208" y="287"/>
                  </a:moveTo>
                  <a:lnTo>
                    <a:pt x="205" y="288"/>
                  </a:lnTo>
                  <a:lnTo>
                    <a:pt x="190" y="219"/>
                  </a:lnTo>
                  <a:lnTo>
                    <a:pt x="175" y="196"/>
                  </a:lnTo>
                  <a:lnTo>
                    <a:pt x="169" y="192"/>
                  </a:lnTo>
                  <a:lnTo>
                    <a:pt x="149" y="196"/>
                  </a:lnTo>
                  <a:lnTo>
                    <a:pt x="142" y="193"/>
                  </a:lnTo>
                  <a:lnTo>
                    <a:pt x="138" y="183"/>
                  </a:lnTo>
                  <a:lnTo>
                    <a:pt x="133" y="185"/>
                  </a:lnTo>
                  <a:lnTo>
                    <a:pt x="130" y="194"/>
                  </a:lnTo>
                  <a:lnTo>
                    <a:pt x="124" y="199"/>
                  </a:lnTo>
                  <a:lnTo>
                    <a:pt x="127" y="219"/>
                  </a:lnTo>
                  <a:lnTo>
                    <a:pt x="110" y="242"/>
                  </a:lnTo>
                  <a:lnTo>
                    <a:pt x="107" y="240"/>
                  </a:lnTo>
                  <a:lnTo>
                    <a:pt x="98" y="228"/>
                  </a:lnTo>
                  <a:lnTo>
                    <a:pt x="94" y="234"/>
                  </a:lnTo>
                  <a:lnTo>
                    <a:pt x="93" y="238"/>
                  </a:lnTo>
                  <a:lnTo>
                    <a:pt x="85" y="245"/>
                  </a:lnTo>
                  <a:lnTo>
                    <a:pt x="81" y="240"/>
                  </a:lnTo>
                  <a:lnTo>
                    <a:pt x="77" y="243"/>
                  </a:lnTo>
                  <a:lnTo>
                    <a:pt x="68" y="242"/>
                  </a:lnTo>
                  <a:lnTo>
                    <a:pt x="67" y="246"/>
                  </a:lnTo>
                  <a:lnTo>
                    <a:pt x="64" y="245"/>
                  </a:lnTo>
                  <a:lnTo>
                    <a:pt x="61" y="245"/>
                  </a:lnTo>
                  <a:lnTo>
                    <a:pt x="58" y="249"/>
                  </a:lnTo>
                  <a:lnTo>
                    <a:pt x="55" y="251"/>
                  </a:lnTo>
                  <a:lnTo>
                    <a:pt x="49" y="250"/>
                  </a:lnTo>
                  <a:lnTo>
                    <a:pt x="43" y="238"/>
                  </a:lnTo>
                  <a:lnTo>
                    <a:pt x="44" y="233"/>
                  </a:lnTo>
                  <a:lnTo>
                    <a:pt x="41" y="220"/>
                  </a:lnTo>
                  <a:lnTo>
                    <a:pt x="42" y="214"/>
                  </a:lnTo>
                  <a:lnTo>
                    <a:pt x="41" y="206"/>
                  </a:lnTo>
                  <a:lnTo>
                    <a:pt x="37" y="201"/>
                  </a:lnTo>
                  <a:lnTo>
                    <a:pt x="34" y="194"/>
                  </a:lnTo>
                  <a:lnTo>
                    <a:pt x="34" y="185"/>
                  </a:lnTo>
                  <a:lnTo>
                    <a:pt x="35" y="184"/>
                  </a:lnTo>
                  <a:lnTo>
                    <a:pt x="37" y="171"/>
                  </a:lnTo>
                  <a:lnTo>
                    <a:pt x="35" y="167"/>
                  </a:lnTo>
                  <a:lnTo>
                    <a:pt x="33" y="165"/>
                  </a:lnTo>
                  <a:lnTo>
                    <a:pt x="33" y="153"/>
                  </a:lnTo>
                  <a:lnTo>
                    <a:pt x="26" y="147"/>
                  </a:lnTo>
                  <a:lnTo>
                    <a:pt x="29" y="112"/>
                  </a:lnTo>
                  <a:lnTo>
                    <a:pt x="18" y="101"/>
                  </a:lnTo>
                  <a:lnTo>
                    <a:pt x="1" y="93"/>
                  </a:lnTo>
                  <a:lnTo>
                    <a:pt x="0" y="88"/>
                  </a:lnTo>
                  <a:lnTo>
                    <a:pt x="1" y="83"/>
                  </a:lnTo>
                  <a:lnTo>
                    <a:pt x="4" y="75"/>
                  </a:lnTo>
                  <a:lnTo>
                    <a:pt x="11" y="75"/>
                  </a:lnTo>
                  <a:lnTo>
                    <a:pt x="16" y="72"/>
                  </a:lnTo>
                  <a:lnTo>
                    <a:pt x="18" y="66"/>
                  </a:lnTo>
                  <a:lnTo>
                    <a:pt x="36" y="65"/>
                  </a:lnTo>
                  <a:lnTo>
                    <a:pt x="35" y="57"/>
                  </a:lnTo>
                  <a:lnTo>
                    <a:pt x="33" y="54"/>
                  </a:lnTo>
                  <a:lnTo>
                    <a:pt x="33" y="51"/>
                  </a:lnTo>
                  <a:lnTo>
                    <a:pt x="20" y="52"/>
                  </a:lnTo>
                  <a:lnTo>
                    <a:pt x="15" y="47"/>
                  </a:lnTo>
                  <a:lnTo>
                    <a:pt x="11" y="36"/>
                  </a:lnTo>
                  <a:lnTo>
                    <a:pt x="8" y="33"/>
                  </a:lnTo>
                  <a:lnTo>
                    <a:pt x="21" y="12"/>
                  </a:lnTo>
                  <a:lnTo>
                    <a:pt x="23" y="2"/>
                  </a:lnTo>
                  <a:lnTo>
                    <a:pt x="27" y="0"/>
                  </a:lnTo>
                  <a:lnTo>
                    <a:pt x="41" y="20"/>
                  </a:lnTo>
                  <a:lnTo>
                    <a:pt x="44" y="3"/>
                  </a:lnTo>
                  <a:lnTo>
                    <a:pt x="50" y="5"/>
                  </a:lnTo>
                  <a:lnTo>
                    <a:pt x="52" y="18"/>
                  </a:lnTo>
                  <a:lnTo>
                    <a:pt x="58" y="25"/>
                  </a:lnTo>
                  <a:lnTo>
                    <a:pt x="63" y="22"/>
                  </a:lnTo>
                  <a:lnTo>
                    <a:pt x="70" y="28"/>
                  </a:lnTo>
                  <a:lnTo>
                    <a:pt x="77" y="15"/>
                  </a:lnTo>
                  <a:lnTo>
                    <a:pt x="86" y="52"/>
                  </a:lnTo>
                  <a:lnTo>
                    <a:pt x="92" y="59"/>
                  </a:lnTo>
                  <a:lnTo>
                    <a:pt x="101" y="64"/>
                  </a:lnTo>
                  <a:lnTo>
                    <a:pt x="139" y="67"/>
                  </a:lnTo>
                  <a:lnTo>
                    <a:pt x="142" y="65"/>
                  </a:lnTo>
                  <a:lnTo>
                    <a:pt x="174" y="65"/>
                  </a:lnTo>
                  <a:lnTo>
                    <a:pt x="207" y="73"/>
                  </a:lnTo>
                  <a:lnTo>
                    <a:pt x="205" y="77"/>
                  </a:lnTo>
                  <a:lnTo>
                    <a:pt x="197" y="82"/>
                  </a:lnTo>
                  <a:lnTo>
                    <a:pt x="194" y="93"/>
                  </a:lnTo>
                  <a:lnTo>
                    <a:pt x="174" y="113"/>
                  </a:lnTo>
                  <a:lnTo>
                    <a:pt x="151" y="127"/>
                  </a:lnTo>
                  <a:lnTo>
                    <a:pt x="149" y="134"/>
                  </a:lnTo>
                  <a:lnTo>
                    <a:pt x="157" y="164"/>
                  </a:lnTo>
                  <a:lnTo>
                    <a:pt x="166" y="166"/>
                  </a:lnTo>
                  <a:lnTo>
                    <a:pt x="170" y="174"/>
                  </a:lnTo>
                  <a:lnTo>
                    <a:pt x="177" y="179"/>
                  </a:lnTo>
                  <a:lnTo>
                    <a:pt x="186" y="154"/>
                  </a:lnTo>
                  <a:lnTo>
                    <a:pt x="196" y="142"/>
                  </a:lnTo>
                  <a:lnTo>
                    <a:pt x="200" y="142"/>
                  </a:lnTo>
                  <a:lnTo>
                    <a:pt x="224" y="236"/>
                  </a:lnTo>
                  <a:lnTo>
                    <a:pt x="222" y="238"/>
                  </a:lnTo>
                  <a:lnTo>
                    <a:pt x="225" y="264"/>
                  </a:lnTo>
                  <a:lnTo>
                    <a:pt x="214" y="261"/>
                  </a:lnTo>
                  <a:lnTo>
                    <a:pt x="210" y="265"/>
                  </a:lnTo>
                  <a:lnTo>
                    <a:pt x="208" y="28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77" name="Freeform 1380"/>
            <p:cNvSpPr>
              <a:spLocks/>
            </p:cNvSpPr>
            <p:nvPr/>
          </p:nvSpPr>
          <p:spPr bwMode="auto">
            <a:xfrm>
              <a:off x="4583652" y="3941990"/>
              <a:ext cx="68069" cy="139460"/>
            </a:xfrm>
            <a:custGeom>
              <a:avLst/>
              <a:gdLst>
                <a:gd name="T0" fmla="*/ 0 w 142"/>
                <a:gd name="T1" fmla="*/ 0 h 291"/>
                <a:gd name="T2" fmla="*/ 0 w 142"/>
                <a:gd name="T3" fmla="*/ 0 h 291"/>
                <a:gd name="T4" fmla="*/ 0 w 142"/>
                <a:gd name="T5" fmla="*/ 0 h 291"/>
                <a:gd name="T6" fmla="*/ 0 w 142"/>
                <a:gd name="T7" fmla="*/ 0 h 291"/>
                <a:gd name="T8" fmla="*/ 0 w 142"/>
                <a:gd name="T9" fmla="*/ 0 h 291"/>
                <a:gd name="T10" fmla="*/ 0 w 142"/>
                <a:gd name="T11" fmla="*/ 0 h 291"/>
                <a:gd name="T12" fmla="*/ 0 w 142"/>
                <a:gd name="T13" fmla="*/ 0 h 291"/>
                <a:gd name="T14" fmla="*/ 0 w 142"/>
                <a:gd name="T15" fmla="*/ 0 h 291"/>
                <a:gd name="T16" fmla="*/ 0 w 142"/>
                <a:gd name="T17" fmla="*/ 0 h 291"/>
                <a:gd name="T18" fmla="*/ 0 w 142"/>
                <a:gd name="T19" fmla="*/ 0 h 291"/>
                <a:gd name="T20" fmla="*/ 0 w 142"/>
                <a:gd name="T21" fmla="*/ 0 h 291"/>
                <a:gd name="T22" fmla="*/ 0 w 142"/>
                <a:gd name="T23" fmla="*/ 0 h 291"/>
                <a:gd name="T24" fmla="*/ 0 w 142"/>
                <a:gd name="T25" fmla="*/ 0 h 291"/>
                <a:gd name="T26" fmla="*/ 0 w 142"/>
                <a:gd name="T27" fmla="*/ 0 h 291"/>
                <a:gd name="T28" fmla="*/ 0 w 142"/>
                <a:gd name="T29" fmla="*/ 0 h 291"/>
                <a:gd name="T30" fmla="*/ 0 w 142"/>
                <a:gd name="T31" fmla="*/ 0 h 291"/>
                <a:gd name="T32" fmla="*/ 0 w 142"/>
                <a:gd name="T33" fmla="*/ 0 h 291"/>
                <a:gd name="T34" fmla="*/ 0 w 142"/>
                <a:gd name="T35" fmla="*/ 0 h 291"/>
                <a:gd name="T36" fmla="*/ 0 w 142"/>
                <a:gd name="T37" fmla="*/ 0 h 291"/>
                <a:gd name="T38" fmla="*/ 0 w 142"/>
                <a:gd name="T39" fmla="*/ 0 h 291"/>
                <a:gd name="T40" fmla="*/ 0 w 142"/>
                <a:gd name="T41" fmla="*/ 0 h 291"/>
                <a:gd name="T42" fmla="*/ 0 w 142"/>
                <a:gd name="T43" fmla="*/ 0 h 291"/>
                <a:gd name="T44" fmla="*/ 0 w 142"/>
                <a:gd name="T45" fmla="*/ 0 h 291"/>
                <a:gd name="T46" fmla="*/ 0 w 142"/>
                <a:gd name="T47" fmla="*/ 0 h 291"/>
                <a:gd name="T48" fmla="*/ 0 w 142"/>
                <a:gd name="T49" fmla="*/ 0 h 291"/>
                <a:gd name="T50" fmla="*/ 0 w 142"/>
                <a:gd name="T51" fmla="*/ 0 h 291"/>
                <a:gd name="T52" fmla="*/ 0 w 142"/>
                <a:gd name="T53" fmla="*/ 0 h 291"/>
                <a:gd name="T54" fmla="*/ 0 w 142"/>
                <a:gd name="T55" fmla="*/ 0 h 291"/>
                <a:gd name="T56" fmla="*/ 0 w 142"/>
                <a:gd name="T57" fmla="*/ 0 h 291"/>
                <a:gd name="T58" fmla="*/ 0 w 142"/>
                <a:gd name="T59" fmla="*/ 0 h 291"/>
                <a:gd name="T60" fmla="*/ 0 w 142"/>
                <a:gd name="T61" fmla="*/ 0 h 291"/>
                <a:gd name="T62" fmla="*/ 0 w 142"/>
                <a:gd name="T63" fmla="*/ 0 h 291"/>
                <a:gd name="T64" fmla="*/ 0 w 142"/>
                <a:gd name="T65" fmla="*/ 0 h 291"/>
                <a:gd name="T66" fmla="*/ 0 w 142"/>
                <a:gd name="T67" fmla="*/ 0 h 291"/>
                <a:gd name="T68" fmla="*/ 0 w 142"/>
                <a:gd name="T69" fmla="*/ 0 h 291"/>
                <a:gd name="T70" fmla="*/ 0 w 142"/>
                <a:gd name="T71" fmla="*/ 0 h 291"/>
                <a:gd name="T72" fmla="*/ 0 w 142"/>
                <a:gd name="T73" fmla="*/ 0 h 291"/>
                <a:gd name="T74" fmla="*/ 0 w 142"/>
                <a:gd name="T75" fmla="*/ 0 h 291"/>
                <a:gd name="T76" fmla="*/ 0 w 142"/>
                <a:gd name="T77" fmla="*/ 0 h 291"/>
                <a:gd name="T78" fmla="*/ 0 w 142"/>
                <a:gd name="T79" fmla="*/ 0 h 291"/>
                <a:gd name="T80" fmla="*/ 0 w 142"/>
                <a:gd name="T81" fmla="*/ 0 h 291"/>
                <a:gd name="T82" fmla="*/ 0 w 142"/>
                <a:gd name="T83" fmla="*/ 0 h 291"/>
                <a:gd name="T84" fmla="*/ 0 w 142"/>
                <a:gd name="T85" fmla="*/ 0 h 291"/>
                <a:gd name="T86" fmla="*/ 0 w 142"/>
                <a:gd name="T87" fmla="*/ 0 h 291"/>
                <a:gd name="T88" fmla="*/ 0 w 142"/>
                <a:gd name="T89" fmla="*/ 0 h 291"/>
                <a:gd name="T90" fmla="*/ 0 w 142"/>
                <a:gd name="T91" fmla="*/ 0 h 291"/>
                <a:gd name="T92" fmla="*/ 0 w 142"/>
                <a:gd name="T93" fmla="*/ 0 h 291"/>
                <a:gd name="T94" fmla="*/ 0 w 142"/>
                <a:gd name="T95" fmla="*/ 0 h 291"/>
                <a:gd name="T96" fmla="*/ 0 w 142"/>
                <a:gd name="T97" fmla="*/ 0 h 291"/>
                <a:gd name="T98" fmla="*/ 0 w 142"/>
                <a:gd name="T99" fmla="*/ 0 h 291"/>
                <a:gd name="T100" fmla="*/ 0 w 142"/>
                <a:gd name="T101" fmla="*/ 0 h 291"/>
                <a:gd name="T102" fmla="*/ 0 w 142"/>
                <a:gd name="T103" fmla="*/ 0 h 291"/>
                <a:gd name="T104" fmla="*/ 0 w 142"/>
                <a:gd name="T105" fmla="*/ 0 h 291"/>
                <a:gd name="T106" fmla="*/ 0 w 142"/>
                <a:gd name="T107" fmla="*/ 0 h 291"/>
                <a:gd name="T108" fmla="*/ 0 w 142"/>
                <a:gd name="T109" fmla="*/ 0 h 291"/>
                <a:gd name="T110" fmla="*/ 0 w 142"/>
                <a:gd name="T111" fmla="*/ 0 h 291"/>
                <a:gd name="T112" fmla="*/ 0 w 142"/>
                <a:gd name="T113" fmla="*/ 0 h 291"/>
                <a:gd name="T114" fmla="*/ 0 w 142"/>
                <a:gd name="T115" fmla="*/ 0 h 291"/>
                <a:gd name="T116" fmla="*/ 0 w 142"/>
                <a:gd name="T117" fmla="*/ 0 h 291"/>
                <a:gd name="T118" fmla="*/ 0 w 142"/>
                <a:gd name="T119" fmla="*/ 0 h 2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2"/>
                <a:gd name="T181" fmla="*/ 0 h 291"/>
                <a:gd name="T182" fmla="*/ 142 w 142"/>
                <a:gd name="T183" fmla="*/ 291 h 2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2" h="291">
                  <a:moveTo>
                    <a:pt x="134" y="33"/>
                  </a:moveTo>
                  <a:lnTo>
                    <a:pt x="97" y="0"/>
                  </a:lnTo>
                  <a:lnTo>
                    <a:pt x="91" y="4"/>
                  </a:lnTo>
                  <a:lnTo>
                    <a:pt x="77" y="6"/>
                  </a:lnTo>
                  <a:lnTo>
                    <a:pt x="77" y="10"/>
                  </a:lnTo>
                  <a:lnTo>
                    <a:pt x="83" y="18"/>
                  </a:lnTo>
                  <a:lnTo>
                    <a:pt x="77" y="22"/>
                  </a:lnTo>
                  <a:lnTo>
                    <a:pt x="77" y="21"/>
                  </a:lnTo>
                  <a:lnTo>
                    <a:pt x="77" y="23"/>
                  </a:lnTo>
                  <a:lnTo>
                    <a:pt x="76" y="26"/>
                  </a:lnTo>
                  <a:lnTo>
                    <a:pt x="73" y="30"/>
                  </a:lnTo>
                  <a:lnTo>
                    <a:pt x="73" y="31"/>
                  </a:lnTo>
                  <a:lnTo>
                    <a:pt x="72" y="34"/>
                  </a:lnTo>
                  <a:lnTo>
                    <a:pt x="61" y="44"/>
                  </a:lnTo>
                  <a:lnTo>
                    <a:pt x="57" y="45"/>
                  </a:lnTo>
                  <a:lnTo>
                    <a:pt x="52" y="43"/>
                  </a:lnTo>
                  <a:lnTo>
                    <a:pt x="44" y="45"/>
                  </a:lnTo>
                  <a:lnTo>
                    <a:pt x="37" y="43"/>
                  </a:lnTo>
                  <a:lnTo>
                    <a:pt x="31" y="43"/>
                  </a:lnTo>
                  <a:lnTo>
                    <a:pt x="29" y="44"/>
                  </a:lnTo>
                  <a:lnTo>
                    <a:pt x="23" y="54"/>
                  </a:lnTo>
                  <a:lnTo>
                    <a:pt x="20" y="54"/>
                  </a:lnTo>
                  <a:lnTo>
                    <a:pt x="18" y="55"/>
                  </a:lnTo>
                  <a:lnTo>
                    <a:pt x="17" y="57"/>
                  </a:lnTo>
                  <a:lnTo>
                    <a:pt x="14" y="59"/>
                  </a:lnTo>
                  <a:lnTo>
                    <a:pt x="13" y="63"/>
                  </a:lnTo>
                  <a:lnTo>
                    <a:pt x="10" y="63"/>
                  </a:lnTo>
                  <a:lnTo>
                    <a:pt x="5" y="69"/>
                  </a:lnTo>
                  <a:lnTo>
                    <a:pt x="4" y="76"/>
                  </a:lnTo>
                  <a:lnTo>
                    <a:pt x="2" y="81"/>
                  </a:lnTo>
                  <a:lnTo>
                    <a:pt x="0" y="91"/>
                  </a:lnTo>
                  <a:lnTo>
                    <a:pt x="1" y="97"/>
                  </a:lnTo>
                  <a:lnTo>
                    <a:pt x="4" y="101"/>
                  </a:lnTo>
                  <a:lnTo>
                    <a:pt x="10" y="104"/>
                  </a:lnTo>
                  <a:lnTo>
                    <a:pt x="12" y="104"/>
                  </a:lnTo>
                  <a:lnTo>
                    <a:pt x="17" y="107"/>
                  </a:lnTo>
                  <a:lnTo>
                    <a:pt x="27" y="119"/>
                  </a:lnTo>
                  <a:lnTo>
                    <a:pt x="49" y="284"/>
                  </a:lnTo>
                  <a:lnTo>
                    <a:pt x="53" y="291"/>
                  </a:lnTo>
                  <a:lnTo>
                    <a:pt x="96" y="289"/>
                  </a:lnTo>
                  <a:lnTo>
                    <a:pt x="94" y="287"/>
                  </a:lnTo>
                  <a:lnTo>
                    <a:pt x="97" y="185"/>
                  </a:lnTo>
                  <a:lnTo>
                    <a:pt x="111" y="158"/>
                  </a:lnTo>
                  <a:lnTo>
                    <a:pt x="114" y="136"/>
                  </a:lnTo>
                  <a:lnTo>
                    <a:pt x="133" y="118"/>
                  </a:lnTo>
                  <a:lnTo>
                    <a:pt x="133" y="113"/>
                  </a:lnTo>
                  <a:lnTo>
                    <a:pt x="136" y="111"/>
                  </a:lnTo>
                  <a:lnTo>
                    <a:pt x="137" y="110"/>
                  </a:lnTo>
                  <a:lnTo>
                    <a:pt x="136" y="108"/>
                  </a:lnTo>
                  <a:lnTo>
                    <a:pt x="133" y="104"/>
                  </a:lnTo>
                  <a:lnTo>
                    <a:pt x="132" y="100"/>
                  </a:lnTo>
                  <a:lnTo>
                    <a:pt x="134" y="95"/>
                  </a:lnTo>
                  <a:lnTo>
                    <a:pt x="137" y="94"/>
                  </a:lnTo>
                  <a:lnTo>
                    <a:pt x="142" y="94"/>
                  </a:lnTo>
                  <a:lnTo>
                    <a:pt x="142" y="92"/>
                  </a:lnTo>
                  <a:lnTo>
                    <a:pt x="137" y="59"/>
                  </a:lnTo>
                  <a:lnTo>
                    <a:pt x="130" y="51"/>
                  </a:lnTo>
                  <a:lnTo>
                    <a:pt x="128" y="47"/>
                  </a:lnTo>
                  <a:lnTo>
                    <a:pt x="130" y="38"/>
                  </a:lnTo>
                  <a:lnTo>
                    <a:pt x="134" y="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8" name="Freeform 1381"/>
            <p:cNvSpPr>
              <a:spLocks/>
            </p:cNvSpPr>
            <p:nvPr/>
          </p:nvSpPr>
          <p:spPr bwMode="auto">
            <a:xfrm>
              <a:off x="4583652" y="3941990"/>
              <a:ext cx="68069" cy="139460"/>
            </a:xfrm>
            <a:custGeom>
              <a:avLst/>
              <a:gdLst>
                <a:gd name="T0" fmla="*/ 0 w 142"/>
                <a:gd name="T1" fmla="*/ 0 h 291"/>
                <a:gd name="T2" fmla="*/ 0 w 142"/>
                <a:gd name="T3" fmla="*/ 0 h 291"/>
                <a:gd name="T4" fmla="*/ 0 w 142"/>
                <a:gd name="T5" fmla="*/ 0 h 291"/>
                <a:gd name="T6" fmla="*/ 0 w 142"/>
                <a:gd name="T7" fmla="*/ 0 h 291"/>
                <a:gd name="T8" fmla="*/ 0 w 142"/>
                <a:gd name="T9" fmla="*/ 0 h 291"/>
                <a:gd name="T10" fmla="*/ 0 w 142"/>
                <a:gd name="T11" fmla="*/ 0 h 291"/>
                <a:gd name="T12" fmla="*/ 0 w 142"/>
                <a:gd name="T13" fmla="*/ 0 h 291"/>
                <a:gd name="T14" fmla="*/ 0 w 142"/>
                <a:gd name="T15" fmla="*/ 0 h 291"/>
                <a:gd name="T16" fmla="*/ 0 w 142"/>
                <a:gd name="T17" fmla="*/ 0 h 291"/>
                <a:gd name="T18" fmla="*/ 0 w 142"/>
                <a:gd name="T19" fmla="*/ 0 h 291"/>
                <a:gd name="T20" fmla="*/ 0 w 142"/>
                <a:gd name="T21" fmla="*/ 0 h 291"/>
                <a:gd name="T22" fmla="*/ 0 w 142"/>
                <a:gd name="T23" fmla="*/ 0 h 291"/>
                <a:gd name="T24" fmla="*/ 0 w 142"/>
                <a:gd name="T25" fmla="*/ 0 h 291"/>
                <a:gd name="T26" fmla="*/ 0 w 142"/>
                <a:gd name="T27" fmla="*/ 0 h 291"/>
                <a:gd name="T28" fmla="*/ 0 w 142"/>
                <a:gd name="T29" fmla="*/ 0 h 291"/>
                <a:gd name="T30" fmla="*/ 0 w 142"/>
                <a:gd name="T31" fmla="*/ 0 h 291"/>
                <a:gd name="T32" fmla="*/ 0 w 142"/>
                <a:gd name="T33" fmla="*/ 0 h 291"/>
                <a:gd name="T34" fmla="*/ 0 w 142"/>
                <a:gd name="T35" fmla="*/ 0 h 291"/>
                <a:gd name="T36" fmla="*/ 0 w 142"/>
                <a:gd name="T37" fmla="*/ 0 h 291"/>
                <a:gd name="T38" fmla="*/ 0 w 142"/>
                <a:gd name="T39" fmla="*/ 0 h 291"/>
                <a:gd name="T40" fmla="*/ 0 w 142"/>
                <a:gd name="T41" fmla="*/ 0 h 291"/>
                <a:gd name="T42" fmla="*/ 0 w 142"/>
                <a:gd name="T43" fmla="*/ 0 h 291"/>
                <a:gd name="T44" fmla="*/ 0 w 142"/>
                <a:gd name="T45" fmla="*/ 0 h 291"/>
                <a:gd name="T46" fmla="*/ 0 w 142"/>
                <a:gd name="T47" fmla="*/ 0 h 291"/>
                <a:gd name="T48" fmla="*/ 0 w 142"/>
                <a:gd name="T49" fmla="*/ 0 h 291"/>
                <a:gd name="T50" fmla="*/ 0 w 142"/>
                <a:gd name="T51" fmla="*/ 0 h 291"/>
                <a:gd name="T52" fmla="*/ 0 w 142"/>
                <a:gd name="T53" fmla="*/ 0 h 291"/>
                <a:gd name="T54" fmla="*/ 0 w 142"/>
                <a:gd name="T55" fmla="*/ 0 h 291"/>
                <a:gd name="T56" fmla="*/ 0 w 142"/>
                <a:gd name="T57" fmla="*/ 0 h 291"/>
                <a:gd name="T58" fmla="*/ 0 w 142"/>
                <a:gd name="T59" fmla="*/ 0 h 291"/>
                <a:gd name="T60" fmla="*/ 0 w 142"/>
                <a:gd name="T61" fmla="*/ 0 h 291"/>
                <a:gd name="T62" fmla="*/ 0 w 142"/>
                <a:gd name="T63" fmla="*/ 0 h 291"/>
                <a:gd name="T64" fmla="*/ 0 w 142"/>
                <a:gd name="T65" fmla="*/ 0 h 291"/>
                <a:gd name="T66" fmla="*/ 0 w 142"/>
                <a:gd name="T67" fmla="*/ 0 h 291"/>
                <a:gd name="T68" fmla="*/ 0 w 142"/>
                <a:gd name="T69" fmla="*/ 0 h 291"/>
                <a:gd name="T70" fmla="*/ 0 w 142"/>
                <a:gd name="T71" fmla="*/ 0 h 291"/>
                <a:gd name="T72" fmla="*/ 0 w 142"/>
                <a:gd name="T73" fmla="*/ 0 h 291"/>
                <a:gd name="T74" fmla="*/ 0 w 142"/>
                <a:gd name="T75" fmla="*/ 0 h 291"/>
                <a:gd name="T76" fmla="*/ 0 w 142"/>
                <a:gd name="T77" fmla="*/ 0 h 291"/>
                <a:gd name="T78" fmla="*/ 0 w 142"/>
                <a:gd name="T79" fmla="*/ 0 h 291"/>
                <a:gd name="T80" fmla="*/ 0 w 142"/>
                <a:gd name="T81" fmla="*/ 0 h 291"/>
                <a:gd name="T82" fmla="*/ 0 w 142"/>
                <a:gd name="T83" fmla="*/ 0 h 291"/>
                <a:gd name="T84" fmla="*/ 0 w 142"/>
                <a:gd name="T85" fmla="*/ 0 h 291"/>
                <a:gd name="T86" fmla="*/ 0 w 142"/>
                <a:gd name="T87" fmla="*/ 0 h 291"/>
                <a:gd name="T88" fmla="*/ 0 w 142"/>
                <a:gd name="T89" fmla="*/ 0 h 291"/>
                <a:gd name="T90" fmla="*/ 0 w 142"/>
                <a:gd name="T91" fmla="*/ 0 h 291"/>
                <a:gd name="T92" fmla="*/ 0 w 142"/>
                <a:gd name="T93" fmla="*/ 0 h 291"/>
                <a:gd name="T94" fmla="*/ 0 w 142"/>
                <a:gd name="T95" fmla="*/ 0 h 291"/>
                <a:gd name="T96" fmla="*/ 0 w 142"/>
                <a:gd name="T97" fmla="*/ 0 h 291"/>
                <a:gd name="T98" fmla="*/ 0 w 142"/>
                <a:gd name="T99" fmla="*/ 0 h 291"/>
                <a:gd name="T100" fmla="*/ 0 w 142"/>
                <a:gd name="T101" fmla="*/ 0 h 291"/>
                <a:gd name="T102" fmla="*/ 0 w 142"/>
                <a:gd name="T103" fmla="*/ 0 h 291"/>
                <a:gd name="T104" fmla="*/ 0 w 142"/>
                <a:gd name="T105" fmla="*/ 0 h 291"/>
                <a:gd name="T106" fmla="*/ 0 w 142"/>
                <a:gd name="T107" fmla="*/ 0 h 291"/>
                <a:gd name="T108" fmla="*/ 0 w 142"/>
                <a:gd name="T109" fmla="*/ 0 h 291"/>
                <a:gd name="T110" fmla="*/ 0 w 142"/>
                <a:gd name="T111" fmla="*/ 0 h 291"/>
                <a:gd name="T112" fmla="*/ 0 w 142"/>
                <a:gd name="T113" fmla="*/ 0 h 291"/>
                <a:gd name="T114" fmla="*/ 0 w 142"/>
                <a:gd name="T115" fmla="*/ 0 h 291"/>
                <a:gd name="T116" fmla="*/ 0 w 142"/>
                <a:gd name="T117" fmla="*/ 0 h 291"/>
                <a:gd name="T118" fmla="*/ 0 w 142"/>
                <a:gd name="T119" fmla="*/ 0 h 2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2"/>
                <a:gd name="T181" fmla="*/ 0 h 291"/>
                <a:gd name="T182" fmla="*/ 142 w 142"/>
                <a:gd name="T183" fmla="*/ 291 h 2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2" h="291">
                  <a:moveTo>
                    <a:pt x="134" y="33"/>
                  </a:moveTo>
                  <a:lnTo>
                    <a:pt x="97" y="0"/>
                  </a:lnTo>
                  <a:lnTo>
                    <a:pt x="91" y="4"/>
                  </a:lnTo>
                  <a:lnTo>
                    <a:pt x="77" y="6"/>
                  </a:lnTo>
                  <a:lnTo>
                    <a:pt x="77" y="10"/>
                  </a:lnTo>
                  <a:lnTo>
                    <a:pt x="83" y="18"/>
                  </a:lnTo>
                  <a:lnTo>
                    <a:pt x="77" y="22"/>
                  </a:lnTo>
                  <a:lnTo>
                    <a:pt x="77" y="21"/>
                  </a:lnTo>
                  <a:lnTo>
                    <a:pt x="77" y="23"/>
                  </a:lnTo>
                  <a:lnTo>
                    <a:pt x="76" y="26"/>
                  </a:lnTo>
                  <a:lnTo>
                    <a:pt x="73" y="30"/>
                  </a:lnTo>
                  <a:lnTo>
                    <a:pt x="73" y="31"/>
                  </a:lnTo>
                  <a:lnTo>
                    <a:pt x="72" y="34"/>
                  </a:lnTo>
                  <a:lnTo>
                    <a:pt x="61" y="44"/>
                  </a:lnTo>
                  <a:lnTo>
                    <a:pt x="57" y="45"/>
                  </a:lnTo>
                  <a:lnTo>
                    <a:pt x="52" y="43"/>
                  </a:lnTo>
                  <a:lnTo>
                    <a:pt x="44" y="45"/>
                  </a:lnTo>
                  <a:lnTo>
                    <a:pt x="37" y="43"/>
                  </a:lnTo>
                  <a:lnTo>
                    <a:pt x="31" y="43"/>
                  </a:lnTo>
                  <a:lnTo>
                    <a:pt x="29" y="44"/>
                  </a:lnTo>
                  <a:lnTo>
                    <a:pt x="23" y="54"/>
                  </a:lnTo>
                  <a:lnTo>
                    <a:pt x="20" y="54"/>
                  </a:lnTo>
                  <a:lnTo>
                    <a:pt x="18" y="55"/>
                  </a:lnTo>
                  <a:lnTo>
                    <a:pt x="17" y="57"/>
                  </a:lnTo>
                  <a:lnTo>
                    <a:pt x="14" y="59"/>
                  </a:lnTo>
                  <a:lnTo>
                    <a:pt x="13" y="63"/>
                  </a:lnTo>
                  <a:lnTo>
                    <a:pt x="10" y="63"/>
                  </a:lnTo>
                  <a:lnTo>
                    <a:pt x="5" y="69"/>
                  </a:lnTo>
                  <a:lnTo>
                    <a:pt x="4" y="76"/>
                  </a:lnTo>
                  <a:lnTo>
                    <a:pt x="2" y="81"/>
                  </a:lnTo>
                  <a:lnTo>
                    <a:pt x="0" y="91"/>
                  </a:lnTo>
                  <a:lnTo>
                    <a:pt x="1" y="97"/>
                  </a:lnTo>
                  <a:lnTo>
                    <a:pt x="4" y="101"/>
                  </a:lnTo>
                  <a:lnTo>
                    <a:pt x="10" y="104"/>
                  </a:lnTo>
                  <a:lnTo>
                    <a:pt x="12" y="104"/>
                  </a:lnTo>
                  <a:lnTo>
                    <a:pt x="17" y="107"/>
                  </a:lnTo>
                  <a:lnTo>
                    <a:pt x="27" y="119"/>
                  </a:lnTo>
                  <a:lnTo>
                    <a:pt x="49" y="284"/>
                  </a:lnTo>
                  <a:lnTo>
                    <a:pt x="53" y="291"/>
                  </a:lnTo>
                  <a:lnTo>
                    <a:pt x="96" y="289"/>
                  </a:lnTo>
                  <a:lnTo>
                    <a:pt x="94" y="287"/>
                  </a:lnTo>
                  <a:lnTo>
                    <a:pt x="97" y="185"/>
                  </a:lnTo>
                  <a:lnTo>
                    <a:pt x="111" y="158"/>
                  </a:lnTo>
                  <a:lnTo>
                    <a:pt x="114" y="136"/>
                  </a:lnTo>
                  <a:lnTo>
                    <a:pt x="133" y="118"/>
                  </a:lnTo>
                  <a:lnTo>
                    <a:pt x="133" y="113"/>
                  </a:lnTo>
                  <a:lnTo>
                    <a:pt x="136" y="111"/>
                  </a:lnTo>
                  <a:lnTo>
                    <a:pt x="137" y="110"/>
                  </a:lnTo>
                  <a:lnTo>
                    <a:pt x="136" y="108"/>
                  </a:lnTo>
                  <a:lnTo>
                    <a:pt x="133" y="104"/>
                  </a:lnTo>
                  <a:lnTo>
                    <a:pt x="132" y="100"/>
                  </a:lnTo>
                  <a:lnTo>
                    <a:pt x="134" y="95"/>
                  </a:lnTo>
                  <a:lnTo>
                    <a:pt x="137" y="94"/>
                  </a:lnTo>
                  <a:lnTo>
                    <a:pt x="142" y="94"/>
                  </a:lnTo>
                  <a:lnTo>
                    <a:pt x="142" y="92"/>
                  </a:lnTo>
                  <a:lnTo>
                    <a:pt x="137" y="59"/>
                  </a:lnTo>
                  <a:lnTo>
                    <a:pt x="130" y="51"/>
                  </a:lnTo>
                  <a:lnTo>
                    <a:pt x="128" y="47"/>
                  </a:lnTo>
                  <a:lnTo>
                    <a:pt x="130" y="38"/>
                  </a:lnTo>
                  <a:lnTo>
                    <a:pt x="134" y="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9" name="Freeform 1382"/>
            <p:cNvSpPr>
              <a:spLocks/>
            </p:cNvSpPr>
            <p:nvPr/>
          </p:nvSpPr>
          <p:spPr bwMode="auto">
            <a:xfrm>
              <a:off x="4763655" y="4172098"/>
              <a:ext cx="127061" cy="139460"/>
            </a:xfrm>
            <a:custGeom>
              <a:avLst/>
              <a:gdLst>
                <a:gd name="T0" fmla="*/ 0 w 261"/>
                <a:gd name="T1" fmla="*/ 0 h 290"/>
                <a:gd name="T2" fmla="*/ 0 w 261"/>
                <a:gd name="T3" fmla="*/ 0 h 290"/>
                <a:gd name="T4" fmla="*/ 0 w 261"/>
                <a:gd name="T5" fmla="*/ 0 h 290"/>
                <a:gd name="T6" fmla="*/ 0 w 261"/>
                <a:gd name="T7" fmla="*/ 0 h 290"/>
                <a:gd name="T8" fmla="*/ 0 w 261"/>
                <a:gd name="T9" fmla="*/ 0 h 290"/>
                <a:gd name="T10" fmla="*/ 0 w 261"/>
                <a:gd name="T11" fmla="*/ 0 h 290"/>
                <a:gd name="T12" fmla="*/ 0 w 261"/>
                <a:gd name="T13" fmla="*/ 0 h 290"/>
                <a:gd name="T14" fmla="*/ 0 w 261"/>
                <a:gd name="T15" fmla="*/ 0 h 290"/>
                <a:gd name="T16" fmla="*/ 0 w 261"/>
                <a:gd name="T17" fmla="*/ 0 h 290"/>
                <a:gd name="T18" fmla="*/ 0 w 261"/>
                <a:gd name="T19" fmla="*/ 0 h 290"/>
                <a:gd name="T20" fmla="*/ 0 w 261"/>
                <a:gd name="T21" fmla="*/ 0 h 290"/>
                <a:gd name="T22" fmla="*/ 0 w 261"/>
                <a:gd name="T23" fmla="*/ 0 h 290"/>
                <a:gd name="T24" fmla="*/ 0 w 261"/>
                <a:gd name="T25" fmla="*/ 0 h 290"/>
                <a:gd name="T26" fmla="*/ 0 w 261"/>
                <a:gd name="T27" fmla="*/ 0 h 290"/>
                <a:gd name="T28" fmla="*/ 0 w 261"/>
                <a:gd name="T29" fmla="*/ 0 h 290"/>
                <a:gd name="T30" fmla="*/ 0 w 261"/>
                <a:gd name="T31" fmla="*/ 0 h 290"/>
                <a:gd name="T32" fmla="*/ 0 w 261"/>
                <a:gd name="T33" fmla="*/ 0 h 290"/>
                <a:gd name="T34" fmla="*/ 0 w 261"/>
                <a:gd name="T35" fmla="*/ 0 h 290"/>
                <a:gd name="T36" fmla="*/ 0 w 261"/>
                <a:gd name="T37" fmla="*/ 0 h 290"/>
                <a:gd name="T38" fmla="*/ 0 w 261"/>
                <a:gd name="T39" fmla="*/ 0 h 290"/>
                <a:gd name="T40" fmla="*/ 0 w 261"/>
                <a:gd name="T41" fmla="*/ 0 h 290"/>
                <a:gd name="T42" fmla="*/ 0 w 261"/>
                <a:gd name="T43" fmla="*/ 0 h 290"/>
                <a:gd name="T44" fmla="*/ 0 w 261"/>
                <a:gd name="T45" fmla="*/ 0 h 290"/>
                <a:gd name="T46" fmla="*/ 0 w 261"/>
                <a:gd name="T47" fmla="*/ 0 h 290"/>
                <a:gd name="T48" fmla="*/ 0 w 261"/>
                <a:gd name="T49" fmla="*/ 0 h 290"/>
                <a:gd name="T50" fmla="*/ 0 w 261"/>
                <a:gd name="T51" fmla="*/ 0 h 290"/>
                <a:gd name="T52" fmla="*/ 0 w 261"/>
                <a:gd name="T53" fmla="*/ 0 h 290"/>
                <a:gd name="T54" fmla="*/ 0 w 261"/>
                <a:gd name="T55" fmla="*/ 0 h 290"/>
                <a:gd name="T56" fmla="*/ 0 w 261"/>
                <a:gd name="T57" fmla="*/ 0 h 290"/>
                <a:gd name="T58" fmla="*/ 0 w 261"/>
                <a:gd name="T59" fmla="*/ 0 h 290"/>
                <a:gd name="T60" fmla="*/ 0 w 261"/>
                <a:gd name="T61" fmla="*/ 0 h 290"/>
                <a:gd name="T62" fmla="*/ 0 w 261"/>
                <a:gd name="T63" fmla="*/ 0 h 290"/>
                <a:gd name="T64" fmla="*/ 0 w 261"/>
                <a:gd name="T65" fmla="*/ 0 h 290"/>
                <a:gd name="T66" fmla="*/ 0 w 261"/>
                <a:gd name="T67" fmla="*/ 0 h 290"/>
                <a:gd name="T68" fmla="*/ 0 w 261"/>
                <a:gd name="T69" fmla="*/ 0 h 290"/>
                <a:gd name="T70" fmla="*/ 0 w 261"/>
                <a:gd name="T71" fmla="*/ 0 h 290"/>
                <a:gd name="T72" fmla="*/ 0 w 261"/>
                <a:gd name="T73" fmla="*/ 0 h 290"/>
                <a:gd name="T74" fmla="*/ 0 w 261"/>
                <a:gd name="T75" fmla="*/ 0 h 290"/>
                <a:gd name="T76" fmla="*/ 0 w 261"/>
                <a:gd name="T77" fmla="*/ 0 h 290"/>
                <a:gd name="T78" fmla="*/ 0 w 261"/>
                <a:gd name="T79" fmla="*/ 0 h 290"/>
                <a:gd name="T80" fmla="*/ 0 w 261"/>
                <a:gd name="T81" fmla="*/ 0 h 290"/>
                <a:gd name="T82" fmla="*/ 0 w 261"/>
                <a:gd name="T83" fmla="*/ 0 h 290"/>
                <a:gd name="T84" fmla="*/ 0 w 261"/>
                <a:gd name="T85" fmla="*/ 0 h 290"/>
                <a:gd name="T86" fmla="*/ 0 w 261"/>
                <a:gd name="T87" fmla="*/ 0 h 290"/>
                <a:gd name="T88" fmla="*/ 0 w 261"/>
                <a:gd name="T89" fmla="*/ 0 h 290"/>
                <a:gd name="T90" fmla="*/ 0 w 261"/>
                <a:gd name="T91" fmla="*/ 0 h 290"/>
                <a:gd name="T92" fmla="*/ 0 w 261"/>
                <a:gd name="T93" fmla="*/ 0 h 290"/>
                <a:gd name="T94" fmla="*/ 0 w 261"/>
                <a:gd name="T95" fmla="*/ 0 h 290"/>
                <a:gd name="T96" fmla="*/ 0 w 261"/>
                <a:gd name="T97" fmla="*/ 0 h 290"/>
                <a:gd name="T98" fmla="*/ 0 w 261"/>
                <a:gd name="T99" fmla="*/ 0 h 290"/>
                <a:gd name="T100" fmla="*/ 0 w 261"/>
                <a:gd name="T101" fmla="*/ 0 h 290"/>
                <a:gd name="T102" fmla="*/ 0 w 261"/>
                <a:gd name="T103" fmla="*/ 0 h 290"/>
                <a:gd name="T104" fmla="*/ 0 w 261"/>
                <a:gd name="T105" fmla="*/ 0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1"/>
                <a:gd name="T160" fmla="*/ 0 h 290"/>
                <a:gd name="T161" fmla="*/ 261 w 261"/>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1" h="290">
                  <a:moveTo>
                    <a:pt x="109" y="290"/>
                  </a:moveTo>
                  <a:lnTo>
                    <a:pt x="103" y="279"/>
                  </a:lnTo>
                  <a:lnTo>
                    <a:pt x="23" y="195"/>
                  </a:lnTo>
                  <a:lnTo>
                    <a:pt x="0" y="140"/>
                  </a:lnTo>
                  <a:lnTo>
                    <a:pt x="10" y="137"/>
                  </a:lnTo>
                  <a:lnTo>
                    <a:pt x="15" y="129"/>
                  </a:lnTo>
                  <a:lnTo>
                    <a:pt x="21" y="125"/>
                  </a:lnTo>
                  <a:lnTo>
                    <a:pt x="23" y="93"/>
                  </a:lnTo>
                  <a:lnTo>
                    <a:pt x="27" y="93"/>
                  </a:lnTo>
                  <a:lnTo>
                    <a:pt x="32" y="97"/>
                  </a:lnTo>
                  <a:lnTo>
                    <a:pt x="38" y="100"/>
                  </a:lnTo>
                  <a:lnTo>
                    <a:pt x="49" y="101"/>
                  </a:lnTo>
                  <a:lnTo>
                    <a:pt x="51" y="99"/>
                  </a:lnTo>
                  <a:lnTo>
                    <a:pt x="49" y="96"/>
                  </a:lnTo>
                  <a:lnTo>
                    <a:pt x="40" y="94"/>
                  </a:lnTo>
                  <a:lnTo>
                    <a:pt x="29" y="86"/>
                  </a:lnTo>
                  <a:lnTo>
                    <a:pt x="27" y="81"/>
                  </a:lnTo>
                  <a:lnTo>
                    <a:pt x="28" y="76"/>
                  </a:lnTo>
                  <a:lnTo>
                    <a:pt x="34" y="75"/>
                  </a:lnTo>
                  <a:lnTo>
                    <a:pt x="36" y="72"/>
                  </a:lnTo>
                  <a:lnTo>
                    <a:pt x="36" y="58"/>
                  </a:lnTo>
                  <a:lnTo>
                    <a:pt x="117" y="52"/>
                  </a:lnTo>
                  <a:lnTo>
                    <a:pt x="116" y="50"/>
                  </a:lnTo>
                  <a:lnTo>
                    <a:pt x="112" y="13"/>
                  </a:lnTo>
                  <a:lnTo>
                    <a:pt x="117" y="0"/>
                  </a:lnTo>
                  <a:lnTo>
                    <a:pt x="203" y="0"/>
                  </a:lnTo>
                  <a:lnTo>
                    <a:pt x="211" y="2"/>
                  </a:lnTo>
                  <a:lnTo>
                    <a:pt x="205" y="15"/>
                  </a:lnTo>
                  <a:lnTo>
                    <a:pt x="205" y="47"/>
                  </a:lnTo>
                  <a:lnTo>
                    <a:pt x="212" y="51"/>
                  </a:lnTo>
                  <a:lnTo>
                    <a:pt x="226" y="31"/>
                  </a:lnTo>
                  <a:lnTo>
                    <a:pt x="251" y="37"/>
                  </a:lnTo>
                  <a:lnTo>
                    <a:pt x="260" y="48"/>
                  </a:lnTo>
                  <a:lnTo>
                    <a:pt x="261" y="66"/>
                  </a:lnTo>
                  <a:lnTo>
                    <a:pt x="245" y="91"/>
                  </a:lnTo>
                  <a:lnTo>
                    <a:pt x="244" y="105"/>
                  </a:lnTo>
                  <a:lnTo>
                    <a:pt x="258" y="141"/>
                  </a:lnTo>
                  <a:lnTo>
                    <a:pt x="247" y="213"/>
                  </a:lnTo>
                  <a:lnTo>
                    <a:pt x="234" y="217"/>
                  </a:lnTo>
                  <a:lnTo>
                    <a:pt x="217" y="203"/>
                  </a:lnTo>
                  <a:lnTo>
                    <a:pt x="196" y="206"/>
                  </a:lnTo>
                  <a:lnTo>
                    <a:pt x="189" y="196"/>
                  </a:lnTo>
                  <a:lnTo>
                    <a:pt x="181" y="192"/>
                  </a:lnTo>
                  <a:lnTo>
                    <a:pt x="165" y="209"/>
                  </a:lnTo>
                  <a:lnTo>
                    <a:pt x="136" y="224"/>
                  </a:lnTo>
                  <a:lnTo>
                    <a:pt x="132" y="231"/>
                  </a:lnTo>
                  <a:lnTo>
                    <a:pt x="132" y="241"/>
                  </a:lnTo>
                  <a:lnTo>
                    <a:pt x="138" y="264"/>
                  </a:lnTo>
                  <a:lnTo>
                    <a:pt x="135" y="269"/>
                  </a:lnTo>
                  <a:lnTo>
                    <a:pt x="125" y="268"/>
                  </a:lnTo>
                  <a:lnTo>
                    <a:pt x="116" y="270"/>
                  </a:lnTo>
                  <a:lnTo>
                    <a:pt x="110" y="278"/>
                  </a:lnTo>
                  <a:lnTo>
                    <a:pt x="109" y="29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0" name="Freeform 1383"/>
            <p:cNvSpPr>
              <a:spLocks/>
            </p:cNvSpPr>
            <p:nvPr/>
          </p:nvSpPr>
          <p:spPr bwMode="auto">
            <a:xfrm>
              <a:off x="4763655" y="4172098"/>
              <a:ext cx="127061" cy="139460"/>
            </a:xfrm>
            <a:custGeom>
              <a:avLst/>
              <a:gdLst>
                <a:gd name="T0" fmla="*/ 0 w 261"/>
                <a:gd name="T1" fmla="*/ 0 h 290"/>
                <a:gd name="T2" fmla="*/ 0 w 261"/>
                <a:gd name="T3" fmla="*/ 0 h 290"/>
                <a:gd name="T4" fmla="*/ 0 w 261"/>
                <a:gd name="T5" fmla="*/ 0 h 290"/>
                <a:gd name="T6" fmla="*/ 0 w 261"/>
                <a:gd name="T7" fmla="*/ 0 h 290"/>
                <a:gd name="T8" fmla="*/ 0 w 261"/>
                <a:gd name="T9" fmla="*/ 0 h 290"/>
                <a:gd name="T10" fmla="*/ 0 w 261"/>
                <a:gd name="T11" fmla="*/ 0 h 290"/>
                <a:gd name="T12" fmla="*/ 0 w 261"/>
                <a:gd name="T13" fmla="*/ 0 h 290"/>
                <a:gd name="T14" fmla="*/ 0 w 261"/>
                <a:gd name="T15" fmla="*/ 0 h 290"/>
                <a:gd name="T16" fmla="*/ 0 w 261"/>
                <a:gd name="T17" fmla="*/ 0 h 290"/>
                <a:gd name="T18" fmla="*/ 0 w 261"/>
                <a:gd name="T19" fmla="*/ 0 h 290"/>
                <a:gd name="T20" fmla="*/ 0 w 261"/>
                <a:gd name="T21" fmla="*/ 0 h 290"/>
                <a:gd name="T22" fmla="*/ 0 w 261"/>
                <a:gd name="T23" fmla="*/ 0 h 290"/>
                <a:gd name="T24" fmla="*/ 0 w 261"/>
                <a:gd name="T25" fmla="*/ 0 h 290"/>
                <a:gd name="T26" fmla="*/ 0 w 261"/>
                <a:gd name="T27" fmla="*/ 0 h 290"/>
                <a:gd name="T28" fmla="*/ 0 w 261"/>
                <a:gd name="T29" fmla="*/ 0 h 290"/>
                <a:gd name="T30" fmla="*/ 0 w 261"/>
                <a:gd name="T31" fmla="*/ 0 h 290"/>
                <a:gd name="T32" fmla="*/ 0 w 261"/>
                <a:gd name="T33" fmla="*/ 0 h 290"/>
                <a:gd name="T34" fmla="*/ 0 w 261"/>
                <a:gd name="T35" fmla="*/ 0 h 290"/>
                <a:gd name="T36" fmla="*/ 0 w 261"/>
                <a:gd name="T37" fmla="*/ 0 h 290"/>
                <a:gd name="T38" fmla="*/ 0 w 261"/>
                <a:gd name="T39" fmla="*/ 0 h 290"/>
                <a:gd name="T40" fmla="*/ 0 w 261"/>
                <a:gd name="T41" fmla="*/ 0 h 290"/>
                <a:gd name="T42" fmla="*/ 0 w 261"/>
                <a:gd name="T43" fmla="*/ 0 h 290"/>
                <a:gd name="T44" fmla="*/ 0 w 261"/>
                <a:gd name="T45" fmla="*/ 0 h 290"/>
                <a:gd name="T46" fmla="*/ 0 w 261"/>
                <a:gd name="T47" fmla="*/ 0 h 290"/>
                <a:gd name="T48" fmla="*/ 0 w 261"/>
                <a:gd name="T49" fmla="*/ 0 h 290"/>
                <a:gd name="T50" fmla="*/ 0 w 261"/>
                <a:gd name="T51" fmla="*/ 0 h 290"/>
                <a:gd name="T52" fmla="*/ 0 w 261"/>
                <a:gd name="T53" fmla="*/ 0 h 290"/>
                <a:gd name="T54" fmla="*/ 0 w 261"/>
                <a:gd name="T55" fmla="*/ 0 h 290"/>
                <a:gd name="T56" fmla="*/ 0 w 261"/>
                <a:gd name="T57" fmla="*/ 0 h 290"/>
                <a:gd name="T58" fmla="*/ 0 w 261"/>
                <a:gd name="T59" fmla="*/ 0 h 290"/>
                <a:gd name="T60" fmla="*/ 0 w 261"/>
                <a:gd name="T61" fmla="*/ 0 h 290"/>
                <a:gd name="T62" fmla="*/ 0 w 261"/>
                <a:gd name="T63" fmla="*/ 0 h 290"/>
                <a:gd name="T64" fmla="*/ 0 w 261"/>
                <a:gd name="T65" fmla="*/ 0 h 290"/>
                <a:gd name="T66" fmla="*/ 0 w 261"/>
                <a:gd name="T67" fmla="*/ 0 h 290"/>
                <a:gd name="T68" fmla="*/ 0 w 261"/>
                <a:gd name="T69" fmla="*/ 0 h 290"/>
                <a:gd name="T70" fmla="*/ 0 w 261"/>
                <a:gd name="T71" fmla="*/ 0 h 290"/>
                <a:gd name="T72" fmla="*/ 0 w 261"/>
                <a:gd name="T73" fmla="*/ 0 h 290"/>
                <a:gd name="T74" fmla="*/ 0 w 261"/>
                <a:gd name="T75" fmla="*/ 0 h 290"/>
                <a:gd name="T76" fmla="*/ 0 w 261"/>
                <a:gd name="T77" fmla="*/ 0 h 290"/>
                <a:gd name="T78" fmla="*/ 0 w 261"/>
                <a:gd name="T79" fmla="*/ 0 h 290"/>
                <a:gd name="T80" fmla="*/ 0 w 261"/>
                <a:gd name="T81" fmla="*/ 0 h 290"/>
                <a:gd name="T82" fmla="*/ 0 w 261"/>
                <a:gd name="T83" fmla="*/ 0 h 290"/>
                <a:gd name="T84" fmla="*/ 0 w 261"/>
                <a:gd name="T85" fmla="*/ 0 h 290"/>
                <a:gd name="T86" fmla="*/ 0 w 261"/>
                <a:gd name="T87" fmla="*/ 0 h 290"/>
                <a:gd name="T88" fmla="*/ 0 w 261"/>
                <a:gd name="T89" fmla="*/ 0 h 290"/>
                <a:gd name="T90" fmla="*/ 0 w 261"/>
                <a:gd name="T91" fmla="*/ 0 h 290"/>
                <a:gd name="T92" fmla="*/ 0 w 261"/>
                <a:gd name="T93" fmla="*/ 0 h 290"/>
                <a:gd name="T94" fmla="*/ 0 w 261"/>
                <a:gd name="T95" fmla="*/ 0 h 290"/>
                <a:gd name="T96" fmla="*/ 0 w 261"/>
                <a:gd name="T97" fmla="*/ 0 h 290"/>
                <a:gd name="T98" fmla="*/ 0 w 261"/>
                <a:gd name="T99" fmla="*/ 0 h 290"/>
                <a:gd name="T100" fmla="*/ 0 w 261"/>
                <a:gd name="T101" fmla="*/ 0 h 290"/>
                <a:gd name="T102" fmla="*/ 0 w 261"/>
                <a:gd name="T103" fmla="*/ 0 h 290"/>
                <a:gd name="T104" fmla="*/ 0 w 261"/>
                <a:gd name="T105" fmla="*/ 0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1"/>
                <a:gd name="T160" fmla="*/ 0 h 290"/>
                <a:gd name="T161" fmla="*/ 261 w 261"/>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1" h="290">
                  <a:moveTo>
                    <a:pt x="109" y="290"/>
                  </a:moveTo>
                  <a:lnTo>
                    <a:pt x="103" y="279"/>
                  </a:lnTo>
                  <a:lnTo>
                    <a:pt x="23" y="195"/>
                  </a:lnTo>
                  <a:lnTo>
                    <a:pt x="0" y="140"/>
                  </a:lnTo>
                  <a:lnTo>
                    <a:pt x="10" y="137"/>
                  </a:lnTo>
                  <a:lnTo>
                    <a:pt x="15" y="129"/>
                  </a:lnTo>
                  <a:lnTo>
                    <a:pt x="21" y="125"/>
                  </a:lnTo>
                  <a:lnTo>
                    <a:pt x="23" y="93"/>
                  </a:lnTo>
                  <a:lnTo>
                    <a:pt x="27" y="93"/>
                  </a:lnTo>
                  <a:lnTo>
                    <a:pt x="32" y="97"/>
                  </a:lnTo>
                  <a:lnTo>
                    <a:pt x="38" y="100"/>
                  </a:lnTo>
                  <a:lnTo>
                    <a:pt x="49" y="101"/>
                  </a:lnTo>
                  <a:lnTo>
                    <a:pt x="51" y="99"/>
                  </a:lnTo>
                  <a:lnTo>
                    <a:pt x="49" y="96"/>
                  </a:lnTo>
                  <a:lnTo>
                    <a:pt x="40" y="94"/>
                  </a:lnTo>
                  <a:lnTo>
                    <a:pt x="29" y="86"/>
                  </a:lnTo>
                  <a:lnTo>
                    <a:pt x="27" y="81"/>
                  </a:lnTo>
                  <a:lnTo>
                    <a:pt x="28" y="76"/>
                  </a:lnTo>
                  <a:lnTo>
                    <a:pt x="34" y="75"/>
                  </a:lnTo>
                  <a:lnTo>
                    <a:pt x="36" y="72"/>
                  </a:lnTo>
                  <a:lnTo>
                    <a:pt x="36" y="58"/>
                  </a:lnTo>
                  <a:lnTo>
                    <a:pt x="117" y="52"/>
                  </a:lnTo>
                  <a:lnTo>
                    <a:pt x="116" y="50"/>
                  </a:lnTo>
                  <a:lnTo>
                    <a:pt x="112" y="13"/>
                  </a:lnTo>
                  <a:lnTo>
                    <a:pt x="117" y="0"/>
                  </a:lnTo>
                  <a:lnTo>
                    <a:pt x="203" y="0"/>
                  </a:lnTo>
                  <a:lnTo>
                    <a:pt x="211" y="2"/>
                  </a:lnTo>
                  <a:lnTo>
                    <a:pt x="205" y="15"/>
                  </a:lnTo>
                  <a:lnTo>
                    <a:pt x="205" y="47"/>
                  </a:lnTo>
                  <a:lnTo>
                    <a:pt x="212" y="51"/>
                  </a:lnTo>
                  <a:lnTo>
                    <a:pt x="226" y="31"/>
                  </a:lnTo>
                  <a:lnTo>
                    <a:pt x="251" y="37"/>
                  </a:lnTo>
                  <a:lnTo>
                    <a:pt x="260" y="48"/>
                  </a:lnTo>
                  <a:lnTo>
                    <a:pt x="261" y="66"/>
                  </a:lnTo>
                  <a:lnTo>
                    <a:pt x="245" y="91"/>
                  </a:lnTo>
                  <a:lnTo>
                    <a:pt x="244" y="105"/>
                  </a:lnTo>
                  <a:lnTo>
                    <a:pt x="258" y="141"/>
                  </a:lnTo>
                  <a:lnTo>
                    <a:pt x="247" y="213"/>
                  </a:lnTo>
                  <a:lnTo>
                    <a:pt x="234" y="217"/>
                  </a:lnTo>
                  <a:lnTo>
                    <a:pt x="217" y="203"/>
                  </a:lnTo>
                  <a:lnTo>
                    <a:pt x="196" y="206"/>
                  </a:lnTo>
                  <a:lnTo>
                    <a:pt x="189" y="196"/>
                  </a:lnTo>
                  <a:lnTo>
                    <a:pt x="181" y="192"/>
                  </a:lnTo>
                  <a:lnTo>
                    <a:pt x="165" y="209"/>
                  </a:lnTo>
                  <a:lnTo>
                    <a:pt x="136" y="224"/>
                  </a:lnTo>
                  <a:lnTo>
                    <a:pt x="132" y="231"/>
                  </a:lnTo>
                  <a:lnTo>
                    <a:pt x="132" y="241"/>
                  </a:lnTo>
                  <a:lnTo>
                    <a:pt x="138" y="264"/>
                  </a:lnTo>
                  <a:lnTo>
                    <a:pt x="135" y="269"/>
                  </a:lnTo>
                  <a:lnTo>
                    <a:pt x="125" y="268"/>
                  </a:lnTo>
                  <a:lnTo>
                    <a:pt x="116" y="270"/>
                  </a:lnTo>
                  <a:lnTo>
                    <a:pt x="110" y="278"/>
                  </a:lnTo>
                  <a:lnTo>
                    <a:pt x="109" y="29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1" name="Freeform 1384"/>
            <p:cNvSpPr>
              <a:spLocks/>
            </p:cNvSpPr>
            <p:nvPr/>
          </p:nvSpPr>
          <p:spPr bwMode="auto">
            <a:xfrm>
              <a:off x="5318789" y="3886206"/>
              <a:ext cx="341854" cy="256606"/>
            </a:xfrm>
            <a:custGeom>
              <a:avLst/>
              <a:gdLst>
                <a:gd name="T0" fmla="*/ 0 w 707"/>
                <a:gd name="T1" fmla="*/ 0 h 537"/>
                <a:gd name="T2" fmla="*/ 0 w 707"/>
                <a:gd name="T3" fmla="*/ 0 h 537"/>
                <a:gd name="T4" fmla="*/ 0 w 707"/>
                <a:gd name="T5" fmla="*/ 0 h 537"/>
                <a:gd name="T6" fmla="*/ 0 w 707"/>
                <a:gd name="T7" fmla="*/ 0 h 537"/>
                <a:gd name="T8" fmla="*/ 0 w 707"/>
                <a:gd name="T9" fmla="*/ 0 h 537"/>
                <a:gd name="T10" fmla="*/ 0 w 707"/>
                <a:gd name="T11" fmla="*/ 0 h 537"/>
                <a:gd name="T12" fmla="*/ 0 w 707"/>
                <a:gd name="T13" fmla="*/ 0 h 537"/>
                <a:gd name="T14" fmla="*/ 0 w 707"/>
                <a:gd name="T15" fmla="*/ 0 h 537"/>
                <a:gd name="T16" fmla="*/ 0 w 707"/>
                <a:gd name="T17" fmla="*/ 0 h 537"/>
                <a:gd name="T18" fmla="*/ 0 w 707"/>
                <a:gd name="T19" fmla="*/ 0 h 537"/>
                <a:gd name="T20" fmla="*/ 0 w 707"/>
                <a:gd name="T21" fmla="*/ 0 h 537"/>
                <a:gd name="T22" fmla="*/ 0 w 707"/>
                <a:gd name="T23" fmla="*/ 0 h 537"/>
                <a:gd name="T24" fmla="*/ 0 w 707"/>
                <a:gd name="T25" fmla="*/ 0 h 537"/>
                <a:gd name="T26" fmla="*/ 0 w 707"/>
                <a:gd name="T27" fmla="*/ 1 h 537"/>
                <a:gd name="T28" fmla="*/ 0 w 707"/>
                <a:gd name="T29" fmla="*/ 1 h 537"/>
                <a:gd name="T30" fmla="*/ 0 w 707"/>
                <a:gd name="T31" fmla="*/ 1 h 537"/>
                <a:gd name="T32" fmla="*/ 0 w 707"/>
                <a:gd name="T33" fmla="*/ 1 h 537"/>
                <a:gd name="T34" fmla="*/ 0 w 707"/>
                <a:gd name="T35" fmla="*/ 1 h 537"/>
                <a:gd name="T36" fmla="*/ 0 w 707"/>
                <a:gd name="T37" fmla="*/ 1 h 537"/>
                <a:gd name="T38" fmla="*/ 0 w 707"/>
                <a:gd name="T39" fmla="*/ 1 h 537"/>
                <a:gd name="T40" fmla="*/ 1 w 707"/>
                <a:gd name="T41" fmla="*/ 1 h 537"/>
                <a:gd name="T42" fmla="*/ 1 w 707"/>
                <a:gd name="T43" fmla="*/ 1 h 537"/>
                <a:gd name="T44" fmla="*/ 1 w 707"/>
                <a:gd name="T45" fmla="*/ 1 h 537"/>
                <a:gd name="T46" fmla="*/ 1 w 707"/>
                <a:gd name="T47" fmla="*/ 1 h 537"/>
                <a:gd name="T48" fmla="*/ 1 w 707"/>
                <a:gd name="T49" fmla="*/ 0 h 537"/>
                <a:gd name="T50" fmla="*/ 1 w 707"/>
                <a:gd name="T51" fmla="*/ 0 h 537"/>
                <a:gd name="T52" fmla="*/ 1 w 707"/>
                <a:gd name="T53" fmla="*/ 0 h 537"/>
                <a:gd name="T54" fmla="*/ 1 w 707"/>
                <a:gd name="T55" fmla="*/ 0 h 537"/>
                <a:gd name="T56" fmla="*/ 1 w 707"/>
                <a:gd name="T57" fmla="*/ 0 h 537"/>
                <a:gd name="T58" fmla="*/ 1 w 707"/>
                <a:gd name="T59" fmla="*/ 0 h 537"/>
                <a:gd name="T60" fmla="*/ 1 w 707"/>
                <a:gd name="T61" fmla="*/ 0 h 537"/>
                <a:gd name="T62" fmla="*/ 1 w 707"/>
                <a:gd name="T63" fmla="*/ 0 h 537"/>
                <a:gd name="T64" fmla="*/ 1 w 707"/>
                <a:gd name="T65" fmla="*/ 0 h 537"/>
                <a:gd name="T66" fmla="*/ 1 w 707"/>
                <a:gd name="T67" fmla="*/ 0 h 537"/>
                <a:gd name="T68" fmla="*/ 1 w 707"/>
                <a:gd name="T69" fmla="*/ 0 h 537"/>
                <a:gd name="T70" fmla="*/ 1 w 707"/>
                <a:gd name="T71" fmla="*/ 0 h 537"/>
                <a:gd name="T72" fmla="*/ 1 w 707"/>
                <a:gd name="T73" fmla="*/ 0 h 537"/>
                <a:gd name="T74" fmla="*/ 1 w 707"/>
                <a:gd name="T75" fmla="*/ 0 h 537"/>
                <a:gd name="T76" fmla="*/ 1 w 707"/>
                <a:gd name="T77" fmla="*/ 0 h 537"/>
                <a:gd name="T78" fmla="*/ 1 w 707"/>
                <a:gd name="T79" fmla="*/ 0 h 537"/>
                <a:gd name="T80" fmla="*/ 0 w 707"/>
                <a:gd name="T81" fmla="*/ 0 h 537"/>
                <a:gd name="T82" fmla="*/ 0 w 707"/>
                <a:gd name="T83" fmla="*/ 0 h 537"/>
                <a:gd name="T84" fmla="*/ 0 w 707"/>
                <a:gd name="T85" fmla="*/ 0 h 537"/>
                <a:gd name="T86" fmla="*/ 0 w 707"/>
                <a:gd name="T87" fmla="*/ 0 h 537"/>
                <a:gd name="T88" fmla="*/ 0 w 707"/>
                <a:gd name="T89" fmla="*/ 0 h 537"/>
                <a:gd name="T90" fmla="*/ 0 w 707"/>
                <a:gd name="T91" fmla="*/ 0 h 537"/>
                <a:gd name="T92" fmla="*/ 0 w 707"/>
                <a:gd name="T93" fmla="*/ 0 h 537"/>
                <a:gd name="T94" fmla="*/ 0 w 707"/>
                <a:gd name="T95" fmla="*/ 0 h 537"/>
                <a:gd name="T96" fmla="*/ 0 w 707"/>
                <a:gd name="T97" fmla="*/ 0 h 537"/>
                <a:gd name="T98" fmla="*/ 0 w 707"/>
                <a:gd name="T99" fmla="*/ 0 h 537"/>
                <a:gd name="T100" fmla="*/ 0 w 707"/>
                <a:gd name="T101" fmla="*/ 0 h 537"/>
                <a:gd name="T102" fmla="*/ 0 w 707"/>
                <a:gd name="T103" fmla="*/ 0 h 537"/>
                <a:gd name="T104" fmla="*/ 0 w 707"/>
                <a:gd name="T105" fmla="*/ 0 h 537"/>
                <a:gd name="T106" fmla="*/ 0 w 707"/>
                <a:gd name="T107" fmla="*/ 0 h 537"/>
                <a:gd name="T108" fmla="*/ 0 w 707"/>
                <a:gd name="T109" fmla="*/ 0 h 537"/>
                <a:gd name="T110" fmla="*/ 0 w 707"/>
                <a:gd name="T111" fmla="*/ 0 h 537"/>
                <a:gd name="T112" fmla="*/ 0 w 707"/>
                <a:gd name="T113" fmla="*/ 0 h 537"/>
                <a:gd name="T114" fmla="*/ 0 w 707"/>
                <a:gd name="T115" fmla="*/ 0 h 537"/>
                <a:gd name="T116" fmla="*/ 0 w 707"/>
                <a:gd name="T117" fmla="*/ 0 h 537"/>
                <a:gd name="T118" fmla="*/ 0 w 707"/>
                <a:gd name="T119" fmla="*/ 0 h 5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7"/>
                <a:gd name="T181" fmla="*/ 0 h 537"/>
                <a:gd name="T182" fmla="*/ 707 w 707"/>
                <a:gd name="T183" fmla="*/ 537 h 5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7" h="537">
                  <a:moveTo>
                    <a:pt x="164" y="27"/>
                  </a:moveTo>
                  <a:lnTo>
                    <a:pt x="149" y="90"/>
                  </a:lnTo>
                  <a:lnTo>
                    <a:pt x="143" y="97"/>
                  </a:lnTo>
                  <a:lnTo>
                    <a:pt x="136" y="99"/>
                  </a:lnTo>
                  <a:lnTo>
                    <a:pt x="98" y="149"/>
                  </a:lnTo>
                  <a:lnTo>
                    <a:pt x="89" y="184"/>
                  </a:lnTo>
                  <a:lnTo>
                    <a:pt x="86" y="188"/>
                  </a:lnTo>
                  <a:lnTo>
                    <a:pt x="75" y="188"/>
                  </a:lnTo>
                  <a:lnTo>
                    <a:pt x="69" y="192"/>
                  </a:lnTo>
                  <a:lnTo>
                    <a:pt x="60" y="209"/>
                  </a:lnTo>
                  <a:lnTo>
                    <a:pt x="57" y="207"/>
                  </a:lnTo>
                  <a:lnTo>
                    <a:pt x="52" y="297"/>
                  </a:lnTo>
                  <a:lnTo>
                    <a:pt x="46" y="302"/>
                  </a:lnTo>
                  <a:lnTo>
                    <a:pt x="36" y="306"/>
                  </a:lnTo>
                  <a:lnTo>
                    <a:pt x="17" y="304"/>
                  </a:lnTo>
                  <a:lnTo>
                    <a:pt x="8" y="306"/>
                  </a:lnTo>
                  <a:lnTo>
                    <a:pt x="8" y="320"/>
                  </a:lnTo>
                  <a:lnTo>
                    <a:pt x="3" y="323"/>
                  </a:lnTo>
                  <a:lnTo>
                    <a:pt x="0" y="331"/>
                  </a:lnTo>
                  <a:lnTo>
                    <a:pt x="4" y="334"/>
                  </a:lnTo>
                  <a:lnTo>
                    <a:pt x="11" y="335"/>
                  </a:lnTo>
                  <a:lnTo>
                    <a:pt x="17" y="339"/>
                  </a:lnTo>
                  <a:lnTo>
                    <a:pt x="24" y="339"/>
                  </a:lnTo>
                  <a:lnTo>
                    <a:pt x="33" y="341"/>
                  </a:lnTo>
                  <a:lnTo>
                    <a:pt x="40" y="346"/>
                  </a:lnTo>
                  <a:lnTo>
                    <a:pt x="48" y="354"/>
                  </a:lnTo>
                  <a:lnTo>
                    <a:pt x="50" y="363"/>
                  </a:lnTo>
                  <a:lnTo>
                    <a:pt x="60" y="376"/>
                  </a:lnTo>
                  <a:lnTo>
                    <a:pt x="81" y="389"/>
                  </a:lnTo>
                  <a:lnTo>
                    <a:pt x="101" y="438"/>
                  </a:lnTo>
                  <a:lnTo>
                    <a:pt x="109" y="443"/>
                  </a:lnTo>
                  <a:lnTo>
                    <a:pt x="128" y="447"/>
                  </a:lnTo>
                  <a:lnTo>
                    <a:pt x="135" y="452"/>
                  </a:lnTo>
                  <a:lnTo>
                    <a:pt x="134" y="486"/>
                  </a:lnTo>
                  <a:lnTo>
                    <a:pt x="145" y="489"/>
                  </a:lnTo>
                  <a:lnTo>
                    <a:pt x="172" y="489"/>
                  </a:lnTo>
                  <a:lnTo>
                    <a:pt x="218" y="515"/>
                  </a:lnTo>
                  <a:lnTo>
                    <a:pt x="229" y="525"/>
                  </a:lnTo>
                  <a:lnTo>
                    <a:pt x="299" y="537"/>
                  </a:lnTo>
                  <a:lnTo>
                    <a:pt x="320" y="526"/>
                  </a:lnTo>
                  <a:lnTo>
                    <a:pt x="333" y="512"/>
                  </a:lnTo>
                  <a:lnTo>
                    <a:pt x="367" y="504"/>
                  </a:lnTo>
                  <a:lnTo>
                    <a:pt x="394" y="519"/>
                  </a:lnTo>
                  <a:lnTo>
                    <a:pt x="419" y="517"/>
                  </a:lnTo>
                  <a:lnTo>
                    <a:pt x="421" y="513"/>
                  </a:lnTo>
                  <a:lnTo>
                    <a:pt x="464" y="497"/>
                  </a:lnTo>
                  <a:lnTo>
                    <a:pt x="487" y="479"/>
                  </a:lnTo>
                  <a:lnTo>
                    <a:pt x="511" y="468"/>
                  </a:lnTo>
                  <a:lnTo>
                    <a:pt x="567" y="467"/>
                  </a:lnTo>
                  <a:lnTo>
                    <a:pt x="706" y="327"/>
                  </a:lnTo>
                  <a:lnTo>
                    <a:pt x="707" y="323"/>
                  </a:lnTo>
                  <a:lnTo>
                    <a:pt x="662" y="326"/>
                  </a:lnTo>
                  <a:lnTo>
                    <a:pt x="520" y="275"/>
                  </a:lnTo>
                  <a:lnTo>
                    <a:pt x="514" y="267"/>
                  </a:lnTo>
                  <a:lnTo>
                    <a:pt x="496" y="256"/>
                  </a:lnTo>
                  <a:lnTo>
                    <a:pt x="491" y="247"/>
                  </a:lnTo>
                  <a:lnTo>
                    <a:pt x="486" y="242"/>
                  </a:lnTo>
                  <a:lnTo>
                    <a:pt x="483" y="237"/>
                  </a:lnTo>
                  <a:lnTo>
                    <a:pt x="474" y="228"/>
                  </a:lnTo>
                  <a:lnTo>
                    <a:pt x="473" y="224"/>
                  </a:lnTo>
                  <a:lnTo>
                    <a:pt x="465" y="217"/>
                  </a:lnTo>
                  <a:lnTo>
                    <a:pt x="461" y="197"/>
                  </a:lnTo>
                  <a:lnTo>
                    <a:pt x="462" y="193"/>
                  </a:lnTo>
                  <a:lnTo>
                    <a:pt x="467" y="189"/>
                  </a:lnTo>
                  <a:lnTo>
                    <a:pt x="467" y="188"/>
                  </a:lnTo>
                  <a:lnTo>
                    <a:pt x="458" y="181"/>
                  </a:lnTo>
                  <a:lnTo>
                    <a:pt x="455" y="180"/>
                  </a:lnTo>
                  <a:lnTo>
                    <a:pt x="444" y="185"/>
                  </a:lnTo>
                  <a:lnTo>
                    <a:pt x="442" y="187"/>
                  </a:lnTo>
                  <a:lnTo>
                    <a:pt x="441" y="188"/>
                  </a:lnTo>
                  <a:lnTo>
                    <a:pt x="437" y="187"/>
                  </a:lnTo>
                  <a:lnTo>
                    <a:pt x="432" y="188"/>
                  </a:lnTo>
                  <a:lnTo>
                    <a:pt x="421" y="187"/>
                  </a:lnTo>
                  <a:lnTo>
                    <a:pt x="416" y="181"/>
                  </a:lnTo>
                  <a:lnTo>
                    <a:pt x="415" y="173"/>
                  </a:lnTo>
                  <a:lnTo>
                    <a:pt x="427" y="152"/>
                  </a:lnTo>
                  <a:lnTo>
                    <a:pt x="435" y="123"/>
                  </a:lnTo>
                  <a:lnTo>
                    <a:pt x="440" y="119"/>
                  </a:lnTo>
                  <a:lnTo>
                    <a:pt x="430" y="106"/>
                  </a:lnTo>
                  <a:lnTo>
                    <a:pt x="418" y="98"/>
                  </a:lnTo>
                  <a:lnTo>
                    <a:pt x="411" y="85"/>
                  </a:lnTo>
                  <a:lnTo>
                    <a:pt x="360" y="34"/>
                  </a:lnTo>
                  <a:lnTo>
                    <a:pt x="354" y="33"/>
                  </a:lnTo>
                  <a:lnTo>
                    <a:pt x="334" y="19"/>
                  </a:lnTo>
                  <a:lnTo>
                    <a:pt x="324" y="20"/>
                  </a:lnTo>
                  <a:lnTo>
                    <a:pt x="322" y="21"/>
                  </a:lnTo>
                  <a:lnTo>
                    <a:pt x="319" y="21"/>
                  </a:lnTo>
                  <a:lnTo>
                    <a:pt x="318" y="18"/>
                  </a:lnTo>
                  <a:lnTo>
                    <a:pt x="310" y="18"/>
                  </a:lnTo>
                  <a:lnTo>
                    <a:pt x="305" y="15"/>
                  </a:lnTo>
                  <a:lnTo>
                    <a:pt x="302" y="15"/>
                  </a:lnTo>
                  <a:lnTo>
                    <a:pt x="298" y="18"/>
                  </a:lnTo>
                  <a:lnTo>
                    <a:pt x="292" y="19"/>
                  </a:lnTo>
                  <a:lnTo>
                    <a:pt x="291" y="20"/>
                  </a:lnTo>
                  <a:lnTo>
                    <a:pt x="288" y="20"/>
                  </a:lnTo>
                  <a:lnTo>
                    <a:pt x="286" y="15"/>
                  </a:lnTo>
                  <a:lnTo>
                    <a:pt x="282" y="11"/>
                  </a:lnTo>
                  <a:lnTo>
                    <a:pt x="278" y="11"/>
                  </a:lnTo>
                  <a:lnTo>
                    <a:pt x="278" y="15"/>
                  </a:lnTo>
                  <a:lnTo>
                    <a:pt x="274" y="18"/>
                  </a:lnTo>
                  <a:lnTo>
                    <a:pt x="261" y="20"/>
                  </a:lnTo>
                  <a:lnTo>
                    <a:pt x="258" y="21"/>
                  </a:lnTo>
                  <a:lnTo>
                    <a:pt x="250" y="21"/>
                  </a:lnTo>
                  <a:lnTo>
                    <a:pt x="244" y="12"/>
                  </a:lnTo>
                  <a:lnTo>
                    <a:pt x="243" y="10"/>
                  </a:lnTo>
                  <a:lnTo>
                    <a:pt x="241" y="9"/>
                  </a:lnTo>
                  <a:lnTo>
                    <a:pt x="235" y="9"/>
                  </a:lnTo>
                  <a:lnTo>
                    <a:pt x="226" y="0"/>
                  </a:lnTo>
                  <a:lnTo>
                    <a:pt x="210" y="37"/>
                  </a:lnTo>
                  <a:lnTo>
                    <a:pt x="202" y="29"/>
                  </a:lnTo>
                  <a:lnTo>
                    <a:pt x="201" y="26"/>
                  </a:lnTo>
                  <a:lnTo>
                    <a:pt x="197" y="20"/>
                  </a:lnTo>
                  <a:lnTo>
                    <a:pt x="191" y="20"/>
                  </a:lnTo>
                  <a:lnTo>
                    <a:pt x="188" y="25"/>
                  </a:lnTo>
                  <a:lnTo>
                    <a:pt x="188" y="28"/>
                  </a:lnTo>
                  <a:lnTo>
                    <a:pt x="184" y="30"/>
                  </a:lnTo>
                  <a:lnTo>
                    <a:pt x="182" y="30"/>
                  </a:lnTo>
                  <a:lnTo>
                    <a:pt x="178" y="28"/>
                  </a:lnTo>
                  <a:lnTo>
                    <a:pt x="166" y="28"/>
                  </a:lnTo>
                  <a:lnTo>
                    <a:pt x="164"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2" name="Freeform 1385"/>
            <p:cNvSpPr>
              <a:spLocks/>
            </p:cNvSpPr>
            <p:nvPr/>
          </p:nvSpPr>
          <p:spPr bwMode="auto">
            <a:xfrm>
              <a:off x="5318789" y="3886206"/>
              <a:ext cx="341854" cy="256606"/>
            </a:xfrm>
            <a:custGeom>
              <a:avLst/>
              <a:gdLst>
                <a:gd name="T0" fmla="*/ 0 w 707"/>
                <a:gd name="T1" fmla="*/ 0 h 537"/>
                <a:gd name="T2" fmla="*/ 0 w 707"/>
                <a:gd name="T3" fmla="*/ 0 h 537"/>
                <a:gd name="T4" fmla="*/ 0 w 707"/>
                <a:gd name="T5" fmla="*/ 0 h 537"/>
                <a:gd name="T6" fmla="*/ 0 w 707"/>
                <a:gd name="T7" fmla="*/ 0 h 537"/>
                <a:gd name="T8" fmla="*/ 0 w 707"/>
                <a:gd name="T9" fmla="*/ 0 h 537"/>
                <a:gd name="T10" fmla="*/ 0 w 707"/>
                <a:gd name="T11" fmla="*/ 0 h 537"/>
                <a:gd name="T12" fmla="*/ 0 w 707"/>
                <a:gd name="T13" fmla="*/ 0 h 537"/>
                <a:gd name="T14" fmla="*/ 0 w 707"/>
                <a:gd name="T15" fmla="*/ 0 h 537"/>
                <a:gd name="T16" fmla="*/ 0 w 707"/>
                <a:gd name="T17" fmla="*/ 0 h 537"/>
                <a:gd name="T18" fmla="*/ 0 w 707"/>
                <a:gd name="T19" fmla="*/ 0 h 537"/>
                <a:gd name="T20" fmla="*/ 0 w 707"/>
                <a:gd name="T21" fmla="*/ 0 h 537"/>
                <a:gd name="T22" fmla="*/ 0 w 707"/>
                <a:gd name="T23" fmla="*/ 0 h 537"/>
                <a:gd name="T24" fmla="*/ 0 w 707"/>
                <a:gd name="T25" fmla="*/ 0 h 537"/>
                <a:gd name="T26" fmla="*/ 0 w 707"/>
                <a:gd name="T27" fmla="*/ 1 h 537"/>
                <a:gd name="T28" fmla="*/ 0 w 707"/>
                <a:gd name="T29" fmla="*/ 1 h 537"/>
                <a:gd name="T30" fmla="*/ 0 w 707"/>
                <a:gd name="T31" fmla="*/ 1 h 537"/>
                <a:gd name="T32" fmla="*/ 0 w 707"/>
                <a:gd name="T33" fmla="*/ 1 h 537"/>
                <a:gd name="T34" fmla="*/ 0 w 707"/>
                <a:gd name="T35" fmla="*/ 1 h 537"/>
                <a:gd name="T36" fmla="*/ 0 w 707"/>
                <a:gd name="T37" fmla="*/ 1 h 537"/>
                <a:gd name="T38" fmla="*/ 0 w 707"/>
                <a:gd name="T39" fmla="*/ 1 h 537"/>
                <a:gd name="T40" fmla="*/ 1 w 707"/>
                <a:gd name="T41" fmla="*/ 1 h 537"/>
                <a:gd name="T42" fmla="*/ 1 w 707"/>
                <a:gd name="T43" fmla="*/ 1 h 537"/>
                <a:gd name="T44" fmla="*/ 1 w 707"/>
                <a:gd name="T45" fmla="*/ 1 h 537"/>
                <a:gd name="T46" fmla="*/ 1 w 707"/>
                <a:gd name="T47" fmla="*/ 1 h 537"/>
                <a:gd name="T48" fmla="*/ 1 w 707"/>
                <a:gd name="T49" fmla="*/ 0 h 537"/>
                <a:gd name="T50" fmla="*/ 1 w 707"/>
                <a:gd name="T51" fmla="*/ 0 h 537"/>
                <a:gd name="T52" fmla="*/ 1 w 707"/>
                <a:gd name="T53" fmla="*/ 0 h 537"/>
                <a:gd name="T54" fmla="*/ 1 w 707"/>
                <a:gd name="T55" fmla="*/ 0 h 537"/>
                <a:gd name="T56" fmla="*/ 1 w 707"/>
                <a:gd name="T57" fmla="*/ 0 h 537"/>
                <a:gd name="T58" fmla="*/ 1 w 707"/>
                <a:gd name="T59" fmla="*/ 0 h 537"/>
                <a:gd name="T60" fmla="*/ 1 w 707"/>
                <a:gd name="T61" fmla="*/ 0 h 537"/>
                <a:gd name="T62" fmla="*/ 1 w 707"/>
                <a:gd name="T63" fmla="*/ 0 h 537"/>
                <a:gd name="T64" fmla="*/ 1 w 707"/>
                <a:gd name="T65" fmla="*/ 0 h 537"/>
                <a:gd name="T66" fmla="*/ 1 w 707"/>
                <a:gd name="T67" fmla="*/ 0 h 537"/>
                <a:gd name="T68" fmla="*/ 1 w 707"/>
                <a:gd name="T69" fmla="*/ 0 h 537"/>
                <a:gd name="T70" fmla="*/ 1 w 707"/>
                <a:gd name="T71" fmla="*/ 0 h 537"/>
                <a:gd name="T72" fmla="*/ 1 w 707"/>
                <a:gd name="T73" fmla="*/ 0 h 537"/>
                <a:gd name="T74" fmla="*/ 1 w 707"/>
                <a:gd name="T75" fmla="*/ 0 h 537"/>
                <a:gd name="T76" fmla="*/ 1 w 707"/>
                <a:gd name="T77" fmla="*/ 0 h 537"/>
                <a:gd name="T78" fmla="*/ 1 w 707"/>
                <a:gd name="T79" fmla="*/ 0 h 537"/>
                <a:gd name="T80" fmla="*/ 0 w 707"/>
                <a:gd name="T81" fmla="*/ 0 h 537"/>
                <a:gd name="T82" fmla="*/ 0 w 707"/>
                <a:gd name="T83" fmla="*/ 0 h 537"/>
                <a:gd name="T84" fmla="*/ 0 w 707"/>
                <a:gd name="T85" fmla="*/ 0 h 537"/>
                <a:gd name="T86" fmla="*/ 0 w 707"/>
                <a:gd name="T87" fmla="*/ 0 h 537"/>
                <a:gd name="T88" fmla="*/ 0 w 707"/>
                <a:gd name="T89" fmla="*/ 0 h 537"/>
                <a:gd name="T90" fmla="*/ 0 w 707"/>
                <a:gd name="T91" fmla="*/ 0 h 537"/>
                <a:gd name="T92" fmla="*/ 0 w 707"/>
                <a:gd name="T93" fmla="*/ 0 h 537"/>
                <a:gd name="T94" fmla="*/ 0 w 707"/>
                <a:gd name="T95" fmla="*/ 0 h 537"/>
                <a:gd name="T96" fmla="*/ 0 w 707"/>
                <a:gd name="T97" fmla="*/ 0 h 537"/>
                <a:gd name="T98" fmla="*/ 0 w 707"/>
                <a:gd name="T99" fmla="*/ 0 h 537"/>
                <a:gd name="T100" fmla="*/ 0 w 707"/>
                <a:gd name="T101" fmla="*/ 0 h 537"/>
                <a:gd name="T102" fmla="*/ 0 w 707"/>
                <a:gd name="T103" fmla="*/ 0 h 537"/>
                <a:gd name="T104" fmla="*/ 0 w 707"/>
                <a:gd name="T105" fmla="*/ 0 h 537"/>
                <a:gd name="T106" fmla="*/ 0 w 707"/>
                <a:gd name="T107" fmla="*/ 0 h 537"/>
                <a:gd name="T108" fmla="*/ 0 w 707"/>
                <a:gd name="T109" fmla="*/ 0 h 537"/>
                <a:gd name="T110" fmla="*/ 0 w 707"/>
                <a:gd name="T111" fmla="*/ 0 h 537"/>
                <a:gd name="T112" fmla="*/ 0 w 707"/>
                <a:gd name="T113" fmla="*/ 0 h 537"/>
                <a:gd name="T114" fmla="*/ 0 w 707"/>
                <a:gd name="T115" fmla="*/ 0 h 537"/>
                <a:gd name="T116" fmla="*/ 0 w 707"/>
                <a:gd name="T117" fmla="*/ 0 h 537"/>
                <a:gd name="T118" fmla="*/ 0 w 707"/>
                <a:gd name="T119" fmla="*/ 0 h 5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7"/>
                <a:gd name="T181" fmla="*/ 0 h 537"/>
                <a:gd name="T182" fmla="*/ 707 w 707"/>
                <a:gd name="T183" fmla="*/ 537 h 5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7" h="537">
                  <a:moveTo>
                    <a:pt x="164" y="27"/>
                  </a:moveTo>
                  <a:lnTo>
                    <a:pt x="149" y="90"/>
                  </a:lnTo>
                  <a:lnTo>
                    <a:pt x="143" y="97"/>
                  </a:lnTo>
                  <a:lnTo>
                    <a:pt x="136" y="99"/>
                  </a:lnTo>
                  <a:lnTo>
                    <a:pt x="98" y="149"/>
                  </a:lnTo>
                  <a:lnTo>
                    <a:pt x="89" y="184"/>
                  </a:lnTo>
                  <a:lnTo>
                    <a:pt x="86" y="188"/>
                  </a:lnTo>
                  <a:lnTo>
                    <a:pt x="75" y="188"/>
                  </a:lnTo>
                  <a:lnTo>
                    <a:pt x="69" y="192"/>
                  </a:lnTo>
                  <a:lnTo>
                    <a:pt x="60" y="209"/>
                  </a:lnTo>
                  <a:lnTo>
                    <a:pt x="57" y="207"/>
                  </a:lnTo>
                  <a:lnTo>
                    <a:pt x="52" y="297"/>
                  </a:lnTo>
                  <a:lnTo>
                    <a:pt x="46" y="302"/>
                  </a:lnTo>
                  <a:lnTo>
                    <a:pt x="36" y="306"/>
                  </a:lnTo>
                  <a:lnTo>
                    <a:pt x="17" y="304"/>
                  </a:lnTo>
                  <a:lnTo>
                    <a:pt x="8" y="306"/>
                  </a:lnTo>
                  <a:lnTo>
                    <a:pt x="8" y="320"/>
                  </a:lnTo>
                  <a:lnTo>
                    <a:pt x="3" y="323"/>
                  </a:lnTo>
                  <a:lnTo>
                    <a:pt x="0" y="331"/>
                  </a:lnTo>
                  <a:lnTo>
                    <a:pt x="4" y="334"/>
                  </a:lnTo>
                  <a:lnTo>
                    <a:pt x="11" y="335"/>
                  </a:lnTo>
                  <a:lnTo>
                    <a:pt x="17" y="339"/>
                  </a:lnTo>
                  <a:lnTo>
                    <a:pt x="24" y="339"/>
                  </a:lnTo>
                  <a:lnTo>
                    <a:pt x="33" y="341"/>
                  </a:lnTo>
                  <a:lnTo>
                    <a:pt x="40" y="346"/>
                  </a:lnTo>
                  <a:lnTo>
                    <a:pt x="48" y="354"/>
                  </a:lnTo>
                  <a:lnTo>
                    <a:pt x="50" y="363"/>
                  </a:lnTo>
                  <a:lnTo>
                    <a:pt x="60" y="376"/>
                  </a:lnTo>
                  <a:lnTo>
                    <a:pt x="81" y="389"/>
                  </a:lnTo>
                  <a:lnTo>
                    <a:pt x="101" y="438"/>
                  </a:lnTo>
                  <a:lnTo>
                    <a:pt x="109" y="443"/>
                  </a:lnTo>
                  <a:lnTo>
                    <a:pt x="128" y="447"/>
                  </a:lnTo>
                  <a:lnTo>
                    <a:pt x="135" y="452"/>
                  </a:lnTo>
                  <a:lnTo>
                    <a:pt x="134" y="486"/>
                  </a:lnTo>
                  <a:lnTo>
                    <a:pt x="145" y="489"/>
                  </a:lnTo>
                  <a:lnTo>
                    <a:pt x="172" y="489"/>
                  </a:lnTo>
                  <a:lnTo>
                    <a:pt x="218" y="515"/>
                  </a:lnTo>
                  <a:lnTo>
                    <a:pt x="229" y="525"/>
                  </a:lnTo>
                  <a:lnTo>
                    <a:pt x="299" y="537"/>
                  </a:lnTo>
                  <a:lnTo>
                    <a:pt x="320" y="526"/>
                  </a:lnTo>
                  <a:lnTo>
                    <a:pt x="333" y="512"/>
                  </a:lnTo>
                  <a:lnTo>
                    <a:pt x="367" y="504"/>
                  </a:lnTo>
                  <a:lnTo>
                    <a:pt x="394" y="519"/>
                  </a:lnTo>
                  <a:lnTo>
                    <a:pt x="419" y="517"/>
                  </a:lnTo>
                  <a:lnTo>
                    <a:pt x="421" y="513"/>
                  </a:lnTo>
                  <a:lnTo>
                    <a:pt x="464" y="497"/>
                  </a:lnTo>
                  <a:lnTo>
                    <a:pt x="487" y="479"/>
                  </a:lnTo>
                  <a:lnTo>
                    <a:pt x="511" y="468"/>
                  </a:lnTo>
                  <a:lnTo>
                    <a:pt x="567" y="467"/>
                  </a:lnTo>
                  <a:lnTo>
                    <a:pt x="706" y="327"/>
                  </a:lnTo>
                  <a:lnTo>
                    <a:pt x="707" y="323"/>
                  </a:lnTo>
                  <a:lnTo>
                    <a:pt x="662" y="326"/>
                  </a:lnTo>
                  <a:lnTo>
                    <a:pt x="520" y="275"/>
                  </a:lnTo>
                  <a:lnTo>
                    <a:pt x="514" y="267"/>
                  </a:lnTo>
                  <a:lnTo>
                    <a:pt x="496" y="256"/>
                  </a:lnTo>
                  <a:lnTo>
                    <a:pt x="491" y="247"/>
                  </a:lnTo>
                  <a:lnTo>
                    <a:pt x="486" y="242"/>
                  </a:lnTo>
                  <a:lnTo>
                    <a:pt x="483" y="237"/>
                  </a:lnTo>
                  <a:lnTo>
                    <a:pt x="474" y="228"/>
                  </a:lnTo>
                  <a:lnTo>
                    <a:pt x="473" y="224"/>
                  </a:lnTo>
                  <a:lnTo>
                    <a:pt x="465" y="217"/>
                  </a:lnTo>
                  <a:lnTo>
                    <a:pt x="461" y="197"/>
                  </a:lnTo>
                  <a:lnTo>
                    <a:pt x="462" y="193"/>
                  </a:lnTo>
                  <a:lnTo>
                    <a:pt x="467" y="189"/>
                  </a:lnTo>
                  <a:lnTo>
                    <a:pt x="467" y="188"/>
                  </a:lnTo>
                  <a:lnTo>
                    <a:pt x="458" y="181"/>
                  </a:lnTo>
                  <a:lnTo>
                    <a:pt x="455" y="180"/>
                  </a:lnTo>
                  <a:lnTo>
                    <a:pt x="444" y="185"/>
                  </a:lnTo>
                  <a:lnTo>
                    <a:pt x="442" y="187"/>
                  </a:lnTo>
                  <a:lnTo>
                    <a:pt x="441" y="188"/>
                  </a:lnTo>
                  <a:lnTo>
                    <a:pt x="437" y="187"/>
                  </a:lnTo>
                  <a:lnTo>
                    <a:pt x="432" y="188"/>
                  </a:lnTo>
                  <a:lnTo>
                    <a:pt x="421" y="187"/>
                  </a:lnTo>
                  <a:lnTo>
                    <a:pt x="416" y="181"/>
                  </a:lnTo>
                  <a:lnTo>
                    <a:pt x="415" y="173"/>
                  </a:lnTo>
                  <a:lnTo>
                    <a:pt x="427" y="152"/>
                  </a:lnTo>
                  <a:lnTo>
                    <a:pt x="435" y="123"/>
                  </a:lnTo>
                  <a:lnTo>
                    <a:pt x="440" y="119"/>
                  </a:lnTo>
                  <a:lnTo>
                    <a:pt x="430" y="106"/>
                  </a:lnTo>
                  <a:lnTo>
                    <a:pt x="418" y="98"/>
                  </a:lnTo>
                  <a:lnTo>
                    <a:pt x="411" y="85"/>
                  </a:lnTo>
                  <a:lnTo>
                    <a:pt x="360" y="34"/>
                  </a:lnTo>
                  <a:lnTo>
                    <a:pt x="354" y="33"/>
                  </a:lnTo>
                  <a:lnTo>
                    <a:pt x="334" y="19"/>
                  </a:lnTo>
                  <a:lnTo>
                    <a:pt x="324" y="20"/>
                  </a:lnTo>
                  <a:lnTo>
                    <a:pt x="322" y="21"/>
                  </a:lnTo>
                  <a:lnTo>
                    <a:pt x="319" y="21"/>
                  </a:lnTo>
                  <a:lnTo>
                    <a:pt x="318" y="18"/>
                  </a:lnTo>
                  <a:lnTo>
                    <a:pt x="310" y="18"/>
                  </a:lnTo>
                  <a:lnTo>
                    <a:pt x="305" y="15"/>
                  </a:lnTo>
                  <a:lnTo>
                    <a:pt x="302" y="15"/>
                  </a:lnTo>
                  <a:lnTo>
                    <a:pt x="298" y="18"/>
                  </a:lnTo>
                  <a:lnTo>
                    <a:pt x="292" y="19"/>
                  </a:lnTo>
                  <a:lnTo>
                    <a:pt x="291" y="20"/>
                  </a:lnTo>
                  <a:lnTo>
                    <a:pt x="288" y="20"/>
                  </a:lnTo>
                  <a:lnTo>
                    <a:pt x="286" y="15"/>
                  </a:lnTo>
                  <a:lnTo>
                    <a:pt x="282" y="11"/>
                  </a:lnTo>
                  <a:lnTo>
                    <a:pt x="278" y="11"/>
                  </a:lnTo>
                  <a:lnTo>
                    <a:pt x="278" y="15"/>
                  </a:lnTo>
                  <a:lnTo>
                    <a:pt x="274" y="18"/>
                  </a:lnTo>
                  <a:lnTo>
                    <a:pt x="261" y="20"/>
                  </a:lnTo>
                  <a:lnTo>
                    <a:pt x="258" y="21"/>
                  </a:lnTo>
                  <a:lnTo>
                    <a:pt x="250" y="21"/>
                  </a:lnTo>
                  <a:lnTo>
                    <a:pt x="244" y="12"/>
                  </a:lnTo>
                  <a:lnTo>
                    <a:pt x="243" y="10"/>
                  </a:lnTo>
                  <a:lnTo>
                    <a:pt x="241" y="9"/>
                  </a:lnTo>
                  <a:lnTo>
                    <a:pt x="235" y="9"/>
                  </a:lnTo>
                  <a:lnTo>
                    <a:pt x="226" y="0"/>
                  </a:lnTo>
                  <a:lnTo>
                    <a:pt x="210" y="37"/>
                  </a:lnTo>
                  <a:lnTo>
                    <a:pt x="202" y="29"/>
                  </a:lnTo>
                  <a:lnTo>
                    <a:pt x="201" y="26"/>
                  </a:lnTo>
                  <a:lnTo>
                    <a:pt x="197" y="20"/>
                  </a:lnTo>
                  <a:lnTo>
                    <a:pt x="191" y="20"/>
                  </a:lnTo>
                  <a:lnTo>
                    <a:pt x="188" y="25"/>
                  </a:lnTo>
                  <a:lnTo>
                    <a:pt x="188" y="28"/>
                  </a:lnTo>
                  <a:lnTo>
                    <a:pt x="184" y="30"/>
                  </a:lnTo>
                  <a:lnTo>
                    <a:pt x="182" y="30"/>
                  </a:lnTo>
                  <a:lnTo>
                    <a:pt x="178" y="28"/>
                  </a:lnTo>
                  <a:lnTo>
                    <a:pt x="166" y="28"/>
                  </a:lnTo>
                  <a:lnTo>
                    <a:pt x="164"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3" name="Freeform 1386"/>
            <p:cNvSpPr>
              <a:spLocks/>
            </p:cNvSpPr>
            <p:nvPr/>
          </p:nvSpPr>
          <p:spPr bwMode="auto">
            <a:xfrm>
              <a:off x="5249209" y="4459386"/>
              <a:ext cx="243534" cy="383515"/>
            </a:xfrm>
            <a:custGeom>
              <a:avLst/>
              <a:gdLst>
                <a:gd name="T0" fmla="*/ 1 w 502"/>
                <a:gd name="T1" fmla="*/ 0 h 804"/>
                <a:gd name="T2" fmla="*/ 1 w 502"/>
                <a:gd name="T3" fmla="*/ 0 h 804"/>
                <a:gd name="T4" fmla="*/ 1 w 502"/>
                <a:gd name="T5" fmla="*/ 0 h 804"/>
                <a:gd name="T6" fmla="*/ 1 w 502"/>
                <a:gd name="T7" fmla="*/ 0 h 804"/>
                <a:gd name="T8" fmla="*/ 1 w 502"/>
                <a:gd name="T9" fmla="*/ 0 h 804"/>
                <a:gd name="T10" fmla="*/ 1 w 502"/>
                <a:gd name="T11" fmla="*/ 0 h 804"/>
                <a:gd name="T12" fmla="*/ 1 w 502"/>
                <a:gd name="T13" fmla="*/ 0 h 804"/>
                <a:gd name="T14" fmla="*/ 1 w 502"/>
                <a:gd name="T15" fmla="*/ 0 h 804"/>
                <a:gd name="T16" fmla="*/ 1 w 502"/>
                <a:gd name="T17" fmla="*/ 0 h 804"/>
                <a:gd name="T18" fmla="*/ 1 w 502"/>
                <a:gd name="T19" fmla="*/ 0 h 804"/>
                <a:gd name="T20" fmla="*/ 0 w 502"/>
                <a:gd name="T21" fmla="*/ 0 h 804"/>
                <a:gd name="T22" fmla="*/ 0 w 502"/>
                <a:gd name="T23" fmla="*/ 1 h 804"/>
                <a:gd name="T24" fmla="*/ 0 w 502"/>
                <a:gd name="T25" fmla="*/ 1 h 804"/>
                <a:gd name="T26" fmla="*/ 0 w 502"/>
                <a:gd name="T27" fmla="*/ 1 h 804"/>
                <a:gd name="T28" fmla="*/ 0 w 502"/>
                <a:gd name="T29" fmla="*/ 1 h 804"/>
                <a:gd name="T30" fmla="*/ 0 w 502"/>
                <a:gd name="T31" fmla="*/ 1 h 804"/>
                <a:gd name="T32" fmla="*/ 0 w 502"/>
                <a:gd name="T33" fmla="*/ 1 h 804"/>
                <a:gd name="T34" fmla="*/ 0 w 502"/>
                <a:gd name="T35" fmla="*/ 1 h 804"/>
                <a:gd name="T36" fmla="*/ 0 w 502"/>
                <a:gd name="T37" fmla="*/ 1 h 804"/>
                <a:gd name="T38" fmla="*/ 0 w 502"/>
                <a:gd name="T39" fmla="*/ 1 h 804"/>
                <a:gd name="T40" fmla="*/ 0 w 502"/>
                <a:gd name="T41" fmla="*/ 1 h 804"/>
                <a:gd name="T42" fmla="*/ 0 w 502"/>
                <a:gd name="T43" fmla="*/ 1 h 804"/>
                <a:gd name="T44" fmla="*/ 0 w 502"/>
                <a:gd name="T45" fmla="*/ 1 h 804"/>
                <a:gd name="T46" fmla="*/ 0 w 502"/>
                <a:gd name="T47" fmla="*/ 1 h 804"/>
                <a:gd name="T48" fmla="*/ 0 w 502"/>
                <a:gd name="T49" fmla="*/ 1 h 804"/>
                <a:gd name="T50" fmla="*/ 0 w 502"/>
                <a:gd name="T51" fmla="*/ 1 h 804"/>
                <a:gd name="T52" fmla="*/ 0 w 502"/>
                <a:gd name="T53" fmla="*/ 0 h 804"/>
                <a:gd name="T54" fmla="*/ 0 w 502"/>
                <a:gd name="T55" fmla="*/ 0 h 804"/>
                <a:gd name="T56" fmla="*/ 0 w 502"/>
                <a:gd name="T57" fmla="*/ 0 h 804"/>
                <a:gd name="T58" fmla="*/ 0 w 502"/>
                <a:gd name="T59" fmla="*/ 0 h 804"/>
                <a:gd name="T60" fmla="*/ 0 w 502"/>
                <a:gd name="T61" fmla="*/ 0 h 804"/>
                <a:gd name="T62" fmla="*/ 0 w 502"/>
                <a:gd name="T63" fmla="*/ 0 h 804"/>
                <a:gd name="T64" fmla="*/ 0 w 502"/>
                <a:gd name="T65" fmla="*/ 0 h 804"/>
                <a:gd name="T66" fmla="*/ 0 w 502"/>
                <a:gd name="T67" fmla="*/ 0 h 804"/>
                <a:gd name="T68" fmla="*/ 0 w 502"/>
                <a:gd name="T69" fmla="*/ 0 h 804"/>
                <a:gd name="T70" fmla="*/ 0 w 502"/>
                <a:gd name="T71" fmla="*/ 0 h 804"/>
                <a:gd name="T72" fmla="*/ 0 w 502"/>
                <a:gd name="T73" fmla="*/ 0 h 804"/>
                <a:gd name="T74" fmla="*/ 0 w 502"/>
                <a:gd name="T75" fmla="*/ 0 h 804"/>
                <a:gd name="T76" fmla="*/ 0 w 502"/>
                <a:gd name="T77" fmla="*/ 0 h 804"/>
                <a:gd name="T78" fmla="*/ 0 w 502"/>
                <a:gd name="T79" fmla="*/ 0 h 804"/>
                <a:gd name="T80" fmla="*/ 0 w 502"/>
                <a:gd name="T81" fmla="*/ 0 h 804"/>
                <a:gd name="T82" fmla="*/ 0 w 502"/>
                <a:gd name="T83" fmla="*/ 0 h 804"/>
                <a:gd name="T84" fmla="*/ 0 w 502"/>
                <a:gd name="T85" fmla="*/ 0 h 804"/>
                <a:gd name="T86" fmla="*/ 0 w 502"/>
                <a:gd name="T87" fmla="*/ 0 h 804"/>
                <a:gd name="T88" fmla="*/ 0 w 502"/>
                <a:gd name="T89" fmla="*/ 0 h 804"/>
                <a:gd name="T90" fmla="*/ 0 w 502"/>
                <a:gd name="T91" fmla="*/ 0 h 804"/>
                <a:gd name="T92" fmla="*/ 0 w 502"/>
                <a:gd name="T93" fmla="*/ 0 h 804"/>
                <a:gd name="T94" fmla="*/ 0 w 502"/>
                <a:gd name="T95" fmla="*/ 0 h 804"/>
                <a:gd name="T96" fmla="*/ 1 w 502"/>
                <a:gd name="T97" fmla="*/ 0 h 804"/>
                <a:gd name="T98" fmla="*/ 1 w 502"/>
                <a:gd name="T99" fmla="*/ 0 h 8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2"/>
                <a:gd name="T151" fmla="*/ 0 h 804"/>
                <a:gd name="T152" fmla="*/ 502 w 502"/>
                <a:gd name="T153" fmla="*/ 804 h 8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2" h="804">
                  <a:moveTo>
                    <a:pt x="498" y="0"/>
                  </a:moveTo>
                  <a:lnTo>
                    <a:pt x="501" y="2"/>
                  </a:lnTo>
                  <a:lnTo>
                    <a:pt x="502" y="6"/>
                  </a:lnTo>
                  <a:lnTo>
                    <a:pt x="501" y="8"/>
                  </a:lnTo>
                  <a:lnTo>
                    <a:pt x="502" y="23"/>
                  </a:lnTo>
                  <a:lnTo>
                    <a:pt x="487" y="60"/>
                  </a:lnTo>
                  <a:lnTo>
                    <a:pt x="491" y="109"/>
                  </a:lnTo>
                  <a:lnTo>
                    <a:pt x="486" y="113"/>
                  </a:lnTo>
                  <a:lnTo>
                    <a:pt x="487" y="122"/>
                  </a:lnTo>
                  <a:lnTo>
                    <a:pt x="490" y="122"/>
                  </a:lnTo>
                  <a:lnTo>
                    <a:pt x="491" y="168"/>
                  </a:lnTo>
                  <a:lnTo>
                    <a:pt x="489" y="176"/>
                  </a:lnTo>
                  <a:lnTo>
                    <a:pt x="493" y="179"/>
                  </a:lnTo>
                  <a:lnTo>
                    <a:pt x="496" y="176"/>
                  </a:lnTo>
                  <a:lnTo>
                    <a:pt x="499" y="182"/>
                  </a:lnTo>
                  <a:lnTo>
                    <a:pt x="494" y="189"/>
                  </a:lnTo>
                  <a:lnTo>
                    <a:pt x="498" y="189"/>
                  </a:lnTo>
                  <a:lnTo>
                    <a:pt x="501" y="192"/>
                  </a:lnTo>
                  <a:lnTo>
                    <a:pt x="501" y="199"/>
                  </a:lnTo>
                  <a:lnTo>
                    <a:pt x="495" y="217"/>
                  </a:lnTo>
                  <a:lnTo>
                    <a:pt x="487" y="225"/>
                  </a:lnTo>
                  <a:lnTo>
                    <a:pt x="494" y="228"/>
                  </a:lnTo>
                  <a:lnTo>
                    <a:pt x="492" y="241"/>
                  </a:lnTo>
                  <a:lnTo>
                    <a:pt x="483" y="245"/>
                  </a:lnTo>
                  <a:lnTo>
                    <a:pt x="466" y="269"/>
                  </a:lnTo>
                  <a:lnTo>
                    <a:pt x="453" y="277"/>
                  </a:lnTo>
                  <a:lnTo>
                    <a:pt x="457" y="281"/>
                  </a:lnTo>
                  <a:lnTo>
                    <a:pt x="453" y="288"/>
                  </a:lnTo>
                  <a:lnTo>
                    <a:pt x="426" y="304"/>
                  </a:lnTo>
                  <a:lnTo>
                    <a:pt x="421" y="314"/>
                  </a:lnTo>
                  <a:lnTo>
                    <a:pt x="409" y="320"/>
                  </a:lnTo>
                  <a:lnTo>
                    <a:pt x="395" y="320"/>
                  </a:lnTo>
                  <a:lnTo>
                    <a:pt x="322" y="360"/>
                  </a:lnTo>
                  <a:lnTo>
                    <a:pt x="320" y="369"/>
                  </a:lnTo>
                  <a:lnTo>
                    <a:pt x="316" y="372"/>
                  </a:lnTo>
                  <a:lnTo>
                    <a:pt x="308" y="373"/>
                  </a:lnTo>
                  <a:lnTo>
                    <a:pt x="305" y="374"/>
                  </a:lnTo>
                  <a:lnTo>
                    <a:pt x="311" y="379"/>
                  </a:lnTo>
                  <a:lnTo>
                    <a:pt x="290" y="406"/>
                  </a:lnTo>
                  <a:lnTo>
                    <a:pt x="286" y="404"/>
                  </a:lnTo>
                  <a:lnTo>
                    <a:pt x="283" y="395"/>
                  </a:lnTo>
                  <a:lnTo>
                    <a:pt x="278" y="409"/>
                  </a:lnTo>
                  <a:lnTo>
                    <a:pt x="270" y="412"/>
                  </a:lnTo>
                  <a:lnTo>
                    <a:pt x="228" y="455"/>
                  </a:lnTo>
                  <a:lnTo>
                    <a:pt x="218" y="458"/>
                  </a:lnTo>
                  <a:lnTo>
                    <a:pt x="217" y="491"/>
                  </a:lnTo>
                  <a:lnTo>
                    <a:pt x="229" y="500"/>
                  </a:lnTo>
                  <a:lnTo>
                    <a:pt x="233" y="506"/>
                  </a:lnTo>
                  <a:lnTo>
                    <a:pt x="233" y="513"/>
                  </a:lnTo>
                  <a:lnTo>
                    <a:pt x="234" y="514"/>
                  </a:lnTo>
                  <a:lnTo>
                    <a:pt x="248" y="572"/>
                  </a:lnTo>
                  <a:lnTo>
                    <a:pt x="253" y="568"/>
                  </a:lnTo>
                  <a:lnTo>
                    <a:pt x="256" y="571"/>
                  </a:lnTo>
                  <a:lnTo>
                    <a:pt x="243" y="662"/>
                  </a:lnTo>
                  <a:lnTo>
                    <a:pt x="245" y="672"/>
                  </a:lnTo>
                  <a:lnTo>
                    <a:pt x="248" y="664"/>
                  </a:lnTo>
                  <a:lnTo>
                    <a:pt x="254" y="656"/>
                  </a:lnTo>
                  <a:lnTo>
                    <a:pt x="251" y="670"/>
                  </a:lnTo>
                  <a:lnTo>
                    <a:pt x="234" y="696"/>
                  </a:lnTo>
                  <a:lnTo>
                    <a:pt x="222" y="705"/>
                  </a:lnTo>
                  <a:lnTo>
                    <a:pt x="206" y="711"/>
                  </a:lnTo>
                  <a:lnTo>
                    <a:pt x="196" y="712"/>
                  </a:lnTo>
                  <a:lnTo>
                    <a:pt x="135" y="741"/>
                  </a:lnTo>
                  <a:lnTo>
                    <a:pt x="117" y="766"/>
                  </a:lnTo>
                  <a:lnTo>
                    <a:pt x="114" y="766"/>
                  </a:lnTo>
                  <a:lnTo>
                    <a:pt x="127" y="781"/>
                  </a:lnTo>
                  <a:lnTo>
                    <a:pt x="132" y="777"/>
                  </a:lnTo>
                  <a:lnTo>
                    <a:pt x="135" y="772"/>
                  </a:lnTo>
                  <a:lnTo>
                    <a:pt x="132" y="804"/>
                  </a:lnTo>
                  <a:lnTo>
                    <a:pt x="96" y="803"/>
                  </a:lnTo>
                  <a:lnTo>
                    <a:pt x="72" y="591"/>
                  </a:lnTo>
                  <a:lnTo>
                    <a:pt x="73" y="590"/>
                  </a:lnTo>
                  <a:lnTo>
                    <a:pt x="73" y="578"/>
                  </a:lnTo>
                  <a:lnTo>
                    <a:pt x="75" y="567"/>
                  </a:lnTo>
                  <a:lnTo>
                    <a:pt x="80" y="559"/>
                  </a:lnTo>
                  <a:lnTo>
                    <a:pt x="97" y="546"/>
                  </a:lnTo>
                  <a:lnTo>
                    <a:pt x="133" y="459"/>
                  </a:lnTo>
                  <a:lnTo>
                    <a:pt x="126" y="410"/>
                  </a:lnTo>
                  <a:lnTo>
                    <a:pt x="135" y="394"/>
                  </a:lnTo>
                  <a:lnTo>
                    <a:pt x="140" y="334"/>
                  </a:lnTo>
                  <a:lnTo>
                    <a:pt x="131" y="295"/>
                  </a:lnTo>
                  <a:lnTo>
                    <a:pt x="124" y="287"/>
                  </a:lnTo>
                  <a:lnTo>
                    <a:pt x="47" y="260"/>
                  </a:lnTo>
                  <a:lnTo>
                    <a:pt x="13" y="261"/>
                  </a:lnTo>
                  <a:lnTo>
                    <a:pt x="13" y="244"/>
                  </a:lnTo>
                  <a:lnTo>
                    <a:pt x="8" y="242"/>
                  </a:lnTo>
                  <a:lnTo>
                    <a:pt x="0" y="217"/>
                  </a:lnTo>
                  <a:lnTo>
                    <a:pt x="149" y="167"/>
                  </a:lnTo>
                  <a:lnTo>
                    <a:pt x="150" y="170"/>
                  </a:lnTo>
                  <a:lnTo>
                    <a:pt x="155" y="172"/>
                  </a:lnTo>
                  <a:lnTo>
                    <a:pt x="162" y="185"/>
                  </a:lnTo>
                  <a:lnTo>
                    <a:pt x="171" y="194"/>
                  </a:lnTo>
                  <a:lnTo>
                    <a:pt x="174" y="195"/>
                  </a:lnTo>
                  <a:lnTo>
                    <a:pt x="206" y="189"/>
                  </a:lnTo>
                  <a:lnTo>
                    <a:pt x="209" y="190"/>
                  </a:lnTo>
                  <a:lnTo>
                    <a:pt x="213" y="194"/>
                  </a:lnTo>
                  <a:lnTo>
                    <a:pt x="217" y="228"/>
                  </a:lnTo>
                  <a:lnTo>
                    <a:pt x="215" y="233"/>
                  </a:lnTo>
                  <a:lnTo>
                    <a:pt x="210" y="239"/>
                  </a:lnTo>
                  <a:lnTo>
                    <a:pt x="211" y="246"/>
                  </a:lnTo>
                  <a:lnTo>
                    <a:pt x="206" y="250"/>
                  </a:lnTo>
                  <a:lnTo>
                    <a:pt x="203" y="259"/>
                  </a:lnTo>
                  <a:lnTo>
                    <a:pt x="206" y="263"/>
                  </a:lnTo>
                  <a:lnTo>
                    <a:pt x="210" y="276"/>
                  </a:lnTo>
                  <a:lnTo>
                    <a:pt x="213" y="279"/>
                  </a:lnTo>
                  <a:lnTo>
                    <a:pt x="216" y="281"/>
                  </a:lnTo>
                  <a:lnTo>
                    <a:pt x="230" y="298"/>
                  </a:lnTo>
                  <a:lnTo>
                    <a:pt x="240" y="302"/>
                  </a:lnTo>
                  <a:lnTo>
                    <a:pt x="243" y="306"/>
                  </a:lnTo>
                  <a:lnTo>
                    <a:pt x="243" y="309"/>
                  </a:lnTo>
                  <a:lnTo>
                    <a:pt x="238" y="315"/>
                  </a:lnTo>
                  <a:lnTo>
                    <a:pt x="240" y="316"/>
                  </a:lnTo>
                  <a:lnTo>
                    <a:pt x="250" y="316"/>
                  </a:lnTo>
                  <a:lnTo>
                    <a:pt x="251" y="315"/>
                  </a:lnTo>
                  <a:lnTo>
                    <a:pt x="251" y="301"/>
                  </a:lnTo>
                  <a:lnTo>
                    <a:pt x="249" y="297"/>
                  </a:lnTo>
                  <a:lnTo>
                    <a:pt x="246" y="295"/>
                  </a:lnTo>
                  <a:lnTo>
                    <a:pt x="246" y="289"/>
                  </a:lnTo>
                  <a:lnTo>
                    <a:pt x="249" y="283"/>
                  </a:lnTo>
                  <a:lnTo>
                    <a:pt x="249" y="280"/>
                  </a:lnTo>
                  <a:lnTo>
                    <a:pt x="250" y="276"/>
                  </a:lnTo>
                  <a:lnTo>
                    <a:pt x="271" y="266"/>
                  </a:lnTo>
                  <a:lnTo>
                    <a:pt x="275" y="262"/>
                  </a:lnTo>
                  <a:lnTo>
                    <a:pt x="276" y="244"/>
                  </a:lnTo>
                  <a:lnTo>
                    <a:pt x="278" y="237"/>
                  </a:lnTo>
                  <a:lnTo>
                    <a:pt x="275" y="225"/>
                  </a:lnTo>
                  <a:lnTo>
                    <a:pt x="280" y="210"/>
                  </a:lnTo>
                  <a:lnTo>
                    <a:pt x="277" y="199"/>
                  </a:lnTo>
                  <a:lnTo>
                    <a:pt x="230" y="143"/>
                  </a:lnTo>
                  <a:lnTo>
                    <a:pt x="228" y="144"/>
                  </a:lnTo>
                  <a:lnTo>
                    <a:pt x="225" y="105"/>
                  </a:lnTo>
                  <a:lnTo>
                    <a:pt x="223" y="98"/>
                  </a:lnTo>
                  <a:lnTo>
                    <a:pt x="222" y="92"/>
                  </a:lnTo>
                  <a:lnTo>
                    <a:pt x="234" y="50"/>
                  </a:lnTo>
                  <a:lnTo>
                    <a:pt x="272" y="50"/>
                  </a:lnTo>
                  <a:lnTo>
                    <a:pt x="278" y="45"/>
                  </a:lnTo>
                  <a:lnTo>
                    <a:pt x="284" y="45"/>
                  </a:lnTo>
                  <a:lnTo>
                    <a:pt x="290" y="48"/>
                  </a:lnTo>
                  <a:lnTo>
                    <a:pt x="300" y="56"/>
                  </a:lnTo>
                  <a:lnTo>
                    <a:pt x="303" y="56"/>
                  </a:lnTo>
                  <a:lnTo>
                    <a:pt x="311" y="55"/>
                  </a:lnTo>
                  <a:lnTo>
                    <a:pt x="317" y="55"/>
                  </a:lnTo>
                  <a:lnTo>
                    <a:pt x="326" y="49"/>
                  </a:lnTo>
                  <a:lnTo>
                    <a:pt x="363" y="49"/>
                  </a:lnTo>
                  <a:lnTo>
                    <a:pt x="374" y="37"/>
                  </a:lnTo>
                  <a:lnTo>
                    <a:pt x="386" y="36"/>
                  </a:lnTo>
                  <a:lnTo>
                    <a:pt x="394" y="34"/>
                  </a:lnTo>
                  <a:lnTo>
                    <a:pt x="405" y="39"/>
                  </a:lnTo>
                  <a:lnTo>
                    <a:pt x="422" y="38"/>
                  </a:lnTo>
                  <a:lnTo>
                    <a:pt x="466" y="23"/>
                  </a:lnTo>
                  <a:lnTo>
                    <a:pt x="49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4" name="Freeform 1387"/>
            <p:cNvSpPr>
              <a:spLocks/>
            </p:cNvSpPr>
            <p:nvPr/>
          </p:nvSpPr>
          <p:spPr bwMode="auto">
            <a:xfrm>
              <a:off x="5249209" y="4459386"/>
              <a:ext cx="243534" cy="383515"/>
            </a:xfrm>
            <a:custGeom>
              <a:avLst/>
              <a:gdLst>
                <a:gd name="T0" fmla="*/ 1 w 502"/>
                <a:gd name="T1" fmla="*/ 0 h 804"/>
                <a:gd name="T2" fmla="*/ 1 w 502"/>
                <a:gd name="T3" fmla="*/ 0 h 804"/>
                <a:gd name="T4" fmla="*/ 1 w 502"/>
                <a:gd name="T5" fmla="*/ 0 h 804"/>
                <a:gd name="T6" fmla="*/ 1 w 502"/>
                <a:gd name="T7" fmla="*/ 0 h 804"/>
                <a:gd name="T8" fmla="*/ 1 w 502"/>
                <a:gd name="T9" fmla="*/ 0 h 804"/>
                <a:gd name="T10" fmla="*/ 1 w 502"/>
                <a:gd name="T11" fmla="*/ 0 h 804"/>
                <a:gd name="T12" fmla="*/ 1 w 502"/>
                <a:gd name="T13" fmla="*/ 0 h 804"/>
                <a:gd name="T14" fmla="*/ 1 w 502"/>
                <a:gd name="T15" fmla="*/ 0 h 804"/>
                <a:gd name="T16" fmla="*/ 1 w 502"/>
                <a:gd name="T17" fmla="*/ 0 h 804"/>
                <a:gd name="T18" fmla="*/ 1 w 502"/>
                <a:gd name="T19" fmla="*/ 0 h 804"/>
                <a:gd name="T20" fmla="*/ 0 w 502"/>
                <a:gd name="T21" fmla="*/ 0 h 804"/>
                <a:gd name="T22" fmla="*/ 0 w 502"/>
                <a:gd name="T23" fmla="*/ 1 h 804"/>
                <a:gd name="T24" fmla="*/ 0 w 502"/>
                <a:gd name="T25" fmla="*/ 1 h 804"/>
                <a:gd name="T26" fmla="*/ 0 w 502"/>
                <a:gd name="T27" fmla="*/ 1 h 804"/>
                <a:gd name="T28" fmla="*/ 0 w 502"/>
                <a:gd name="T29" fmla="*/ 1 h 804"/>
                <a:gd name="T30" fmla="*/ 0 w 502"/>
                <a:gd name="T31" fmla="*/ 1 h 804"/>
                <a:gd name="T32" fmla="*/ 0 w 502"/>
                <a:gd name="T33" fmla="*/ 1 h 804"/>
                <a:gd name="T34" fmla="*/ 0 w 502"/>
                <a:gd name="T35" fmla="*/ 1 h 804"/>
                <a:gd name="T36" fmla="*/ 0 w 502"/>
                <a:gd name="T37" fmla="*/ 1 h 804"/>
                <a:gd name="T38" fmla="*/ 0 w 502"/>
                <a:gd name="T39" fmla="*/ 1 h 804"/>
                <a:gd name="T40" fmla="*/ 0 w 502"/>
                <a:gd name="T41" fmla="*/ 1 h 804"/>
                <a:gd name="T42" fmla="*/ 0 w 502"/>
                <a:gd name="T43" fmla="*/ 1 h 804"/>
                <a:gd name="T44" fmla="*/ 0 w 502"/>
                <a:gd name="T45" fmla="*/ 1 h 804"/>
                <a:gd name="T46" fmla="*/ 0 w 502"/>
                <a:gd name="T47" fmla="*/ 1 h 804"/>
                <a:gd name="T48" fmla="*/ 0 w 502"/>
                <a:gd name="T49" fmla="*/ 1 h 804"/>
                <a:gd name="T50" fmla="*/ 0 w 502"/>
                <a:gd name="T51" fmla="*/ 1 h 804"/>
                <a:gd name="T52" fmla="*/ 0 w 502"/>
                <a:gd name="T53" fmla="*/ 0 h 804"/>
                <a:gd name="T54" fmla="*/ 0 w 502"/>
                <a:gd name="T55" fmla="*/ 0 h 804"/>
                <a:gd name="T56" fmla="*/ 0 w 502"/>
                <a:gd name="T57" fmla="*/ 0 h 804"/>
                <a:gd name="T58" fmla="*/ 0 w 502"/>
                <a:gd name="T59" fmla="*/ 0 h 804"/>
                <a:gd name="T60" fmla="*/ 0 w 502"/>
                <a:gd name="T61" fmla="*/ 0 h 804"/>
                <a:gd name="T62" fmla="*/ 0 w 502"/>
                <a:gd name="T63" fmla="*/ 0 h 804"/>
                <a:gd name="T64" fmla="*/ 0 w 502"/>
                <a:gd name="T65" fmla="*/ 0 h 804"/>
                <a:gd name="T66" fmla="*/ 0 w 502"/>
                <a:gd name="T67" fmla="*/ 0 h 804"/>
                <a:gd name="T68" fmla="*/ 0 w 502"/>
                <a:gd name="T69" fmla="*/ 0 h 804"/>
                <a:gd name="T70" fmla="*/ 0 w 502"/>
                <a:gd name="T71" fmla="*/ 0 h 804"/>
                <a:gd name="T72" fmla="*/ 0 w 502"/>
                <a:gd name="T73" fmla="*/ 0 h 804"/>
                <a:gd name="T74" fmla="*/ 0 w 502"/>
                <a:gd name="T75" fmla="*/ 0 h 804"/>
                <a:gd name="T76" fmla="*/ 0 w 502"/>
                <a:gd name="T77" fmla="*/ 0 h 804"/>
                <a:gd name="T78" fmla="*/ 0 w 502"/>
                <a:gd name="T79" fmla="*/ 0 h 804"/>
                <a:gd name="T80" fmla="*/ 0 w 502"/>
                <a:gd name="T81" fmla="*/ 0 h 804"/>
                <a:gd name="T82" fmla="*/ 0 w 502"/>
                <a:gd name="T83" fmla="*/ 0 h 804"/>
                <a:gd name="T84" fmla="*/ 0 w 502"/>
                <a:gd name="T85" fmla="*/ 0 h 804"/>
                <a:gd name="T86" fmla="*/ 0 w 502"/>
                <a:gd name="T87" fmla="*/ 0 h 804"/>
                <a:gd name="T88" fmla="*/ 0 w 502"/>
                <a:gd name="T89" fmla="*/ 0 h 804"/>
                <a:gd name="T90" fmla="*/ 0 w 502"/>
                <a:gd name="T91" fmla="*/ 0 h 804"/>
                <a:gd name="T92" fmla="*/ 0 w 502"/>
                <a:gd name="T93" fmla="*/ 0 h 804"/>
                <a:gd name="T94" fmla="*/ 0 w 502"/>
                <a:gd name="T95" fmla="*/ 0 h 804"/>
                <a:gd name="T96" fmla="*/ 1 w 502"/>
                <a:gd name="T97" fmla="*/ 0 h 804"/>
                <a:gd name="T98" fmla="*/ 1 w 502"/>
                <a:gd name="T99" fmla="*/ 0 h 8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2"/>
                <a:gd name="T151" fmla="*/ 0 h 804"/>
                <a:gd name="T152" fmla="*/ 502 w 502"/>
                <a:gd name="T153" fmla="*/ 804 h 8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2" h="804">
                  <a:moveTo>
                    <a:pt x="498" y="0"/>
                  </a:moveTo>
                  <a:lnTo>
                    <a:pt x="501" y="2"/>
                  </a:lnTo>
                  <a:lnTo>
                    <a:pt x="502" y="6"/>
                  </a:lnTo>
                  <a:lnTo>
                    <a:pt x="501" y="8"/>
                  </a:lnTo>
                  <a:lnTo>
                    <a:pt x="502" y="23"/>
                  </a:lnTo>
                  <a:lnTo>
                    <a:pt x="487" y="60"/>
                  </a:lnTo>
                  <a:lnTo>
                    <a:pt x="491" y="109"/>
                  </a:lnTo>
                  <a:lnTo>
                    <a:pt x="486" y="113"/>
                  </a:lnTo>
                  <a:lnTo>
                    <a:pt x="487" y="122"/>
                  </a:lnTo>
                  <a:lnTo>
                    <a:pt x="490" y="122"/>
                  </a:lnTo>
                  <a:lnTo>
                    <a:pt x="491" y="168"/>
                  </a:lnTo>
                  <a:lnTo>
                    <a:pt x="489" y="176"/>
                  </a:lnTo>
                  <a:lnTo>
                    <a:pt x="493" y="179"/>
                  </a:lnTo>
                  <a:lnTo>
                    <a:pt x="496" y="176"/>
                  </a:lnTo>
                  <a:lnTo>
                    <a:pt x="499" y="182"/>
                  </a:lnTo>
                  <a:lnTo>
                    <a:pt x="494" y="189"/>
                  </a:lnTo>
                  <a:lnTo>
                    <a:pt x="498" y="189"/>
                  </a:lnTo>
                  <a:lnTo>
                    <a:pt x="501" y="192"/>
                  </a:lnTo>
                  <a:lnTo>
                    <a:pt x="501" y="199"/>
                  </a:lnTo>
                  <a:lnTo>
                    <a:pt x="495" y="217"/>
                  </a:lnTo>
                  <a:lnTo>
                    <a:pt x="487" y="225"/>
                  </a:lnTo>
                  <a:lnTo>
                    <a:pt x="494" y="228"/>
                  </a:lnTo>
                  <a:lnTo>
                    <a:pt x="492" y="241"/>
                  </a:lnTo>
                  <a:lnTo>
                    <a:pt x="483" y="245"/>
                  </a:lnTo>
                  <a:lnTo>
                    <a:pt x="466" y="269"/>
                  </a:lnTo>
                  <a:lnTo>
                    <a:pt x="453" y="277"/>
                  </a:lnTo>
                  <a:lnTo>
                    <a:pt x="457" y="281"/>
                  </a:lnTo>
                  <a:lnTo>
                    <a:pt x="453" y="288"/>
                  </a:lnTo>
                  <a:lnTo>
                    <a:pt x="426" y="304"/>
                  </a:lnTo>
                  <a:lnTo>
                    <a:pt x="421" y="314"/>
                  </a:lnTo>
                  <a:lnTo>
                    <a:pt x="409" y="320"/>
                  </a:lnTo>
                  <a:lnTo>
                    <a:pt x="395" y="320"/>
                  </a:lnTo>
                  <a:lnTo>
                    <a:pt x="322" y="360"/>
                  </a:lnTo>
                  <a:lnTo>
                    <a:pt x="320" y="369"/>
                  </a:lnTo>
                  <a:lnTo>
                    <a:pt x="316" y="372"/>
                  </a:lnTo>
                  <a:lnTo>
                    <a:pt x="308" y="373"/>
                  </a:lnTo>
                  <a:lnTo>
                    <a:pt x="305" y="374"/>
                  </a:lnTo>
                  <a:lnTo>
                    <a:pt x="311" y="379"/>
                  </a:lnTo>
                  <a:lnTo>
                    <a:pt x="290" y="406"/>
                  </a:lnTo>
                  <a:lnTo>
                    <a:pt x="286" y="404"/>
                  </a:lnTo>
                  <a:lnTo>
                    <a:pt x="283" y="395"/>
                  </a:lnTo>
                  <a:lnTo>
                    <a:pt x="278" y="409"/>
                  </a:lnTo>
                  <a:lnTo>
                    <a:pt x="270" y="412"/>
                  </a:lnTo>
                  <a:lnTo>
                    <a:pt x="228" y="455"/>
                  </a:lnTo>
                  <a:lnTo>
                    <a:pt x="218" y="458"/>
                  </a:lnTo>
                  <a:lnTo>
                    <a:pt x="217" y="491"/>
                  </a:lnTo>
                  <a:lnTo>
                    <a:pt x="229" y="500"/>
                  </a:lnTo>
                  <a:lnTo>
                    <a:pt x="233" y="506"/>
                  </a:lnTo>
                  <a:lnTo>
                    <a:pt x="233" y="513"/>
                  </a:lnTo>
                  <a:lnTo>
                    <a:pt x="234" y="514"/>
                  </a:lnTo>
                  <a:lnTo>
                    <a:pt x="248" y="572"/>
                  </a:lnTo>
                  <a:lnTo>
                    <a:pt x="253" y="568"/>
                  </a:lnTo>
                  <a:lnTo>
                    <a:pt x="256" y="571"/>
                  </a:lnTo>
                  <a:lnTo>
                    <a:pt x="243" y="662"/>
                  </a:lnTo>
                  <a:lnTo>
                    <a:pt x="245" y="672"/>
                  </a:lnTo>
                  <a:lnTo>
                    <a:pt x="248" y="664"/>
                  </a:lnTo>
                  <a:lnTo>
                    <a:pt x="254" y="656"/>
                  </a:lnTo>
                  <a:lnTo>
                    <a:pt x="251" y="670"/>
                  </a:lnTo>
                  <a:lnTo>
                    <a:pt x="234" y="696"/>
                  </a:lnTo>
                  <a:lnTo>
                    <a:pt x="222" y="705"/>
                  </a:lnTo>
                  <a:lnTo>
                    <a:pt x="206" y="711"/>
                  </a:lnTo>
                  <a:lnTo>
                    <a:pt x="196" y="712"/>
                  </a:lnTo>
                  <a:lnTo>
                    <a:pt x="135" y="741"/>
                  </a:lnTo>
                  <a:lnTo>
                    <a:pt x="117" y="766"/>
                  </a:lnTo>
                  <a:lnTo>
                    <a:pt x="114" y="766"/>
                  </a:lnTo>
                  <a:lnTo>
                    <a:pt x="127" y="781"/>
                  </a:lnTo>
                  <a:lnTo>
                    <a:pt x="132" y="777"/>
                  </a:lnTo>
                  <a:lnTo>
                    <a:pt x="135" y="772"/>
                  </a:lnTo>
                  <a:lnTo>
                    <a:pt x="132" y="804"/>
                  </a:lnTo>
                  <a:lnTo>
                    <a:pt x="96" y="803"/>
                  </a:lnTo>
                  <a:lnTo>
                    <a:pt x="72" y="591"/>
                  </a:lnTo>
                  <a:lnTo>
                    <a:pt x="73" y="590"/>
                  </a:lnTo>
                  <a:lnTo>
                    <a:pt x="73" y="578"/>
                  </a:lnTo>
                  <a:lnTo>
                    <a:pt x="75" y="567"/>
                  </a:lnTo>
                  <a:lnTo>
                    <a:pt x="80" y="559"/>
                  </a:lnTo>
                  <a:lnTo>
                    <a:pt x="97" y="546"/>
                  </a:lnTo>
                  <a:lnTo>
                    <a:pt x="133" y="459"/>
                  </a:lnTo>
                  <a:lnTo>
                    <a:pt x="126" y="410"/>
                  </a:lnTo>
                  <a:lnTo>
                    <a:pt x="135" y="394"/>
                  </a:lnTo>
                  <a:lnTo>
                    <a:pt x="140" y="334"/>
                  </a:lnTo>
                  <a:lnTo>
                    <a:pt x="131" y="295"/>
                  </a:lnTo>
                  <a:lnTo>
                    <a:pt x="124" y="287"/>
                  </a:lnTo>
                  <a:lnTo>
                    <a:pt x="47" y="260"/>
                  </a:lnTo>
                  <a:lnTo>
                    <a:pt x="13" y="261"/>
                  </a:lnTo>
                  <a:lnTo>
                    <a:pt x="13" y="244"/>
                  </a:lnTo>
                  <a:lnTo>
                    <a:pt x="8" y="242"/>
                  </a:lnTo>
                  <a:lnTo>
                    <a:pt x="0" y="217"/>
                  </a:lnTo>
                  <a:lnTo>
                    <a:pt x="149" y="167"/>
                  </a:lnTo>
                  <a:lnTo>
                    <a:pt x="150" y="170"/>
                  </a:lnTo>
                  <a:lnTo>
                    <a:pt x="155" y="172"/>
                  </a:lnTo>
                  <a:lnTo>
                    <a:pt x="162" y="185"/>
                  </a:lnTo>
                  <a:lnTo>
                    <a:pt x="171" y="194"/>
                  </a:lnTo>
                  <a:lnTo>
                    <a:pt x="174" y="195"/>
                  </a:lnTo>
                  <a:lnTo>
                    <a:pt x="206" y="189"/>
                  </a:lnTo>
                  <a:lnTo>
                    <a:pt x="209" y="190"/>
                  </a:lnTo>
                  <a:lnTo>
                    <a:pt x="213" y="194"/>
                  </a:lnTo>
                  <a:lnTo>
                    <a:pt x="217" y="228"/>
                  </a:lnTo>
                  <a:lnTo>
                    <a:pt x="215" y="233"/>
                  </a:lnTo>
                  <a:lnTo>
                    <a:pt x="210" y="239"/>
                  </a:lnTo>
                  <a:lnTo>
                    <a:pt x="211" y="246"/>
                  </a:lnTo>
                  <a:lnTo>
                    <a:pt x="206" y="250"/>
                  </a:lnTo>
                  <a:lnTo>
                    <a:pt x="203" y="259"/>
                  </a:lnTo>
                  <a:lnTo>
                    <a:pt x="206" y="263"/>
                  </a:lnTo>
                  <a:lnTo>
                    <a:pt x="210" y="276"/>
                  </a:lnTo>
                  <a:lnTo>
                    <a:pt x="213" y="279"/>
                  </a:lnTo>
                  <a:lnTo>
                    <a:pt x="216" y="281"/>
                  </a:lnTo>
                  <a:lnTo>
                    <a:pt x="230" y="298"/>
                  </a:lnTo>
                  <a:lnTo>
                    <a:pt x="240" y="302"/>
                  </a:lnTo>
                  <a:lnTo>
                    <a:pt x="243" y="306"/>
                  </a:lnTo>
                  <a:lnTo>
                    <a:pt x="243" y="309"/>
                  </a:lnTo>
                  <a:lnTo>
                    <a:pt x="238" y="315"/>
                  </a:lnTo>
                  <a:lnTo>
                    <a:pt x="240" y="316"/>
                  </a:lnTo>
                  <a:lnTo>
                    <a:pt x="250" y="316"/>
                  </a:lnTo>
                  <a:lnTo>
                    <a:pt x="251" y="315"/>
                  </a:lnTo>
                  <a:lnTo>
                    <a:pt x="251" y="301"/>
                  </a:lnTo>
                  <a:lnTo>
                    <a:pt x="249" y="297"/>
                  </a:lnTo>
                  <a:lnTo>
                    <a:pt x="246" y="295"/>
                  </a:lnTo>
                  <a:lnTo>
                    <a:pt x="246" y="289"/>
                  </a:lnTo>
                  <a:lnTo>
                    <a:pt x="249" y="283"/>
                  </a:lnTo>
                  <a:lnTo>
                    <a:pt x="249" y="280"/>
                  </a:lnTo>
                  <a:lnTo>
                    <a:pt x="250" y="276"/>
                  </a:lnTo>
                  <a:lnTo>
                    <a:pt x="271" y="266"/>
                  </a:lnTo>
                  <a:lnTo>
                    <a:pt x="275" y="262"/>
                  </a:lnTo>
                  <a:lnTo>
                    <a:pt x="276" y="244"/>
                  </a:lnTo>
                  <a:lnTo>
                    <a:pt x="278" y="237"/>
                  </a:lnTo>
                  <a:lnTo>
                    <a:pt x="275" y="225"/>
                  </a:lnTo>
                  <a:lnTo>
                    <a:pt x="280" y="210"/>
                  </a:lnTo>
                  <a:lnTo>
                    <a:pt x="277" y="199"/>
                  </a:lnTo>
                  <a:lnTo>
                    <a:pt x="230" y="143"/>
                  </a:lnTo>
                  <a:lnTo>
                    <a:pt x="228" y="144"/>
                  </a:lnTo>
                  <a:lnTo>
                    <a:pt x="225" y="105"/>
                  </a:lnTo>
                  <a:lnTo>
                    <a:pt x="223" y="98"/>
                  </a:lnTo>
                  <a:lnTo>
                    <a:pt x="222" y="92"/>
                  </a:lnTo>
                  <a:lnTo>
                    <a:pt x="234" y="50"/>
                  </a:lnTo>
                  <a:lnTo>
                    <a:pt x="272" y="50"/>
                  </a:lnTo>
                  <a:lnTo>
                    <a:pt x="278" y="45"/>
                  </a:lnTo>
                  <a:lnTo>
                    <a:pt x="284" y="45"/>
                  </a:lnTo>
                  <a:lnTo>
                    <a:pt x="290" y="48"/>
                  </a:lnTo>
                  <a:lnTo>
                    <a:pt x="300" y="56"/>
                  </a:lnTo>
                  <a:lnTo>
                    <a:pt x="303" y="56"/>
                  </a:lnTo>
                  <a:lnTo>
                    <a:pt x="311" y="55"/>
                  </a:lnTo>
                  <a:lnTo>
                    <a:pt x="317" y="55"/>
                  </a:lnTo>
                  <a:lnTo>
                    <a:pt x="326" y="49"/>
                  </a:lnTo>
                  <a:lnTo>
                    <a:pt x="363" y="49"/>
                  </a:lnTo>
                  <a:lnTo>
                    <a:pt x="374" y="37"/>
                  </a:lnTo>
                  <a:lnTo>
                    <a:pt x="386" y="36"/>
                  </a:lnTo>
                  <a:lnTo>
                    <a:pt x="394" y="34"/>
                  </a:lnTo>
                  <a:lnTo>
                    <a:pt x="405" y="39"/>
                  </a:lnTo>
                  <a:lnTo>
                    <a:pt x="422" y="38"/>
                  </a:lnTo>
                  <a:lnTo>
                    <a:pt x="466" y="23"/>
                  </a:lnTo>
                  <a:lnTo>
                    <a:pt x="498"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5" name="Freeform 1388"/>
            <p:cNvSpPr>
              <a:spLocks/>
            </p:cNvSpPr>
            <p:nvPr/>
          </p:nvSpPr>
          <p:spPr bwMode="auto">
            <a:xfrm>
              <a:off x="5586525" y="3251663"/>
              <a:ext cx="28739" cy="23709"/>
            </a:xfrm>
            <a:custGeom>
              <a:avLst/>
              <a:gdLst>
                <a:gd name="T0" fmla="*/ 0 w 56"/>
                <a:gd name="T1" fmla="*/ 0 h 51"/>
                <a:gd name="T2" fmla="*/ 0 w 56"/>
                <a:gd name="T3" fmla="*/ 0 h 51"/>
                <a:gd name="T4" fmla="*/ 0 w 56"/>
                <a:gd name="T5" fmla="*/ 0 h 51"/>
                <a:gd name="T6" fmla="*/ 0 w 56"/>
                <a:gd name="T7" fmla="*/ 0 h 51"/>
                <a:gd name="T8" fmla="*/ 0 w 56"/>
                <a:gd name="T9" fmla="*/ 0 h 51"/>
                <a:gd name="T10" fmla="*/ 0 w 56"/>
                <a:gd name="T11" fmla="*/ 0 h 51"/>
                <a:gd name="T12" fmla="*/ 0 w 56"/>
                <a:gd name="T13" fmla="*/ 0 h 51"/>
                <a:gd name="T14" fmla="*/ 0 w 56"/>
                <a:gd name="T15" fmla="*/ 0 h 51"/>
                <a:gd name="T16" fmla="*/ 0 w 56"/>
                <a:gd name="T17" fmla="*/ 0 h 51"/>
                <a:gd name="T18" fmla="*/ 0 w 56"/>
                <a:gd name="T19" fmla="*/ 0 h 51"/>
                <a:gd name="T20" fmla="*/ 0 w 56"/>
                <a:gd name="T21" fmla="*/ 0 h 51"/>
                <a:gd name="T22" fmla="*/ 0 w 56"/>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51"/>
                <a:gd name="T38" fmla="*/ 56 w 56"/>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51">
                  <a:moveTo>
                    <a:pt x="56" y="51"/>
                  </a:moveTo>
                  <a:lnTo>
                    <a:pt x="30" y="45"/>
                  </a:lnTo>
                  <a:lnTo>
                    <a:pt x="0" y="2"/>
                  </a:lnTo>
                  <a:lnTo>
                    <a:pt x="8" y="0"/>
                  </a:lnTo>
                  <a:lnTo>
                    <a:pt x="14" y="1"/>
                  </a:lnTo>
                  <a:lnTo>
                    <a:pt x="19" y="7"/>
                  </a:lnTo>
                  <a:lnTo>
                    <a:pt x="24" y="10"/>
                  </a:lnTo>
                  <a:lnTo>
                    <a:pt x="31" y="11"/>
                  </a:lnTo>
                  <a:lnTo>
                    <a:pt x="38" y="8"/>
                  </a:lnTo>
                  <a:lnTo>
                    <a:pt x="44" y="10"/>
                  </a:lnTo>
                  <a:lnTo>
                    <a:pt x="54" y="29"/>
                  </a:lnTo>
                  <a:lnTo>
                    <a:pt x="56" y="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6" name="Freeform 1389"/>
            <p:cNvSpPr>
              <a:spLocks/>
            </p:cNvSpPr>
            <p:nvPr/>
          </p:nvSpPr>
          <p:spPr bwMode="auto">
            <a:xfrm>
              <a:off x="5586525" y="3251663"/>
              <a:ext cx="28739" cy="23709"/>
            </a:xfrm>
            <a:custGeom>
              <a:avLst/>
              <a:gdLst>
                <a:gd name="T0" fmla="*/ 0 w 56"/>
                <a:gd name="T1" fmla="*/ 0 h 51"/>
                <a:gd name="T2" fmla="*/ 0 w 56"/>
                <a:gd name="T3" fmla="*/ 0 h 51"/>
                <a:gd name="T4" fmla="*/ 0 w 56"/>
                <a:gd name="T5" fmla="*/ 0 h 51"/>
                <a:gd name="T6" fmla="*/ 0 w 56"/>
                <a:gd name="T7" fmla="*/ 0 h 51"/>
                <a:gd name="T8" fmla="*/ 0 w 56"/>
                <a:gd name="T9" fmla="*/ 0 h 51"/>
                <a:gd name="T10" fmla="*/ 0 w 56"/>
                <a:gd name="T11" fmla="*/ 0 h 51"/>
                <a:gd name="T12" fmla="*/ 0 w 56"/>
                <a:gd name="T13" fmla="*/ 0 h 51"/>
                <a:gd name="T14" fmla="*/ 0 w 56"/>
                <a:gd name="T15" fmla="*/ 0 h 51"/>
                <a:gd name="T16" fmla="*/ 0 w 56"/>
                <a:gd name="T17" fmla="*/ 0 h 51"/>
                <a:gd name="T18" fmla="*/ 0 w 56"/>
                <a:gd name="T19" fmla="*/ 0 h 51"/>
                <a:gd name="T20" fmla="*/ 0 w 56"/>
                <a:gd name="T21" fmla="*/ 0 h 51"/>
                <a:gd name="T22" fmla="*/ 0 w 56"/>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51"/>
                <a:gd name="T38" fmla="*/ 56 w 56"/>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51">
                  <a:moveTo>
                    <a:pt x="56" y="51"/>
                  </a:moveTo>
                  <a:lnTo>
                    <a:pt x="30" y="45"/>
                  </a:lnTo>
                  <a:lnTo>
                    <a:pt x="0" y="2"/>
                  </a:lnTo>
                  <a:lnTo>
                    <a:pt x="8" y="0"/>
                  </a:lnTo>
                  <a:lnTo>
                    <a:pt x="14" y="1"/>
                  </a:lnTo>
                  <a:lnTo>
                    <a:pt x="19" y="7"/>
                  </a:lnTo>
                  <a:lnTo>
                    <a:pt x="24" y="10"/>
                  </a:lnTo>
                  <a:lnTo>
                    <a:pt x="31" y="11"/>
                  </a:lnTo>
                  <a:lnTo>
                    <a:pt x="38" y="8"/>
                  </a:lnTo>
                  <a:lnTo>
                    <a:pt x="44" y="10"/>
                  </a:lnTo>
                  <a:lnTo>
                    <a:pt x="54" y="29"/>
                  </a:lnTo>
                  <a:lnTo>
                    <a:pt x="56" y="5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7" name="Freeform 1390"/>
            <p:cNvSpPr>
              <a:spLocks/>
            </p:cNvSpPr>
            <p:nvPr/>
          </p:nvSpPr>
          <p:spPr bwMode="auto">
            <a:xfrm>
              <a:off x="5589551" y="3186117"/>
              <a:ext cx="124036" cy="100411"/>
            </a:xfrm>
            <a:custGeom>
              <a:avLst/>
              <a:gdLst>
                <a:gd name="T0" fmla="*/ 0 w 253"/>
                <a:gd name="T1" fmla="*/ 0 h 210"/>
                <a:gd name="T2" fmla="*/ 0 w 253"/>
                <a:gd name="T3" fmla="*/ 0 h 210"/>
                <a:gd name="T4" fmla="*/ 0 w 253"/>
                <a:gd name="T5" fmla="*/ 0 h 210"/>
                <a:gd name="T6" fmla="*/ 0 w 253"/>
                <a:gd name="T7" fmla="*/ 0 h 210"/>
                <a:gd name="T8" fmla="*/ 0 w 253"/>
                <a:gd name="T9" fmla="*/ 0 h 210"/>
                <a:gd name="T10" fmla="*/ 0 w 253"/>
                <a:gd name="T11" fmla="*/ 0 h 210"/>
                <a:gd name="T12" fmla="*/ 0 w 253"/>
                <a:gd name="T13" fmla="*/ 0 h 210"/>
                <a:gd name="T14" fmla="*/ 0 w 253"/>
                <a:gd name="T15" fmla="*/ 0 h 210"/>
                <a:gd name="T16" fmla="*/ 0 w 253"/>
                <a:gd name="T17" fmla="*/ 0 h 210"/>
                <a:gd name="T18" fmla="*/ 0 w 253"/>
                <a:gd name="T19" fmla="*/ 0 h 210"/>
                <a:gd name="T20" fmla="*/ 0 w 253"/>
                <a:gd name="T21" fmla="*/ 0 h 210"/>
                <a:gd name="T22" fmla="*/ 0 w 253"/>
                <a:gd name="T23" fmla="*/ 0 h 210"/>
                <a:gd name="T24" fmla="*/ 0 w 253"/>
                <a:gd name="T25" fmla="*/ 0 h 210"/>
                <a:gd name="T26" fmla="*/ 0 w 253"/>
                <a:gd name="T27" fmla="*/ 0 h 210"/>
                <a:gd name="T28" fmla="*/ 0 w 253"/>
                <a:gd name="T29" fmla="*/ 0 h 210"/>
                <a:gd name="T30" fmla="*/ 0 w 253"/>
                <a:gd name="T31" fmla="*/ 0 h 210"/>
                <a:gd name="T32" fmla="*/ 0 w 253"/>
                <a:gd name="T33" fmla="*/ 0 h 210"/>
                <a:gd name="T34" fmla="*/ 0 w 253"/>
                <a:gd name="T35" fmla="*/ 0 h 210"/>
                <a:gd name="T36" fmla="*/ 0 w 253"/>
                <a:gd name="T37" fmla="*/ 0 h 210"/>
                <a:gd name="T38" fmla="*/ 0 w 253"/>
                <a:gd name="T39" fmla="*/ 0 h 210"/>
                <a:gd name="T40" fmla="*/ 0 w 253"/>
                <a:gd name="T41" fmla="*/ 0 h 210"/>
                <a:gd name="T42" fmla="*/ 0 w 253"/>
                <a:gd name="T43" fmla="*/ 0 h 210"/>
                <a:gd name="T44" fmla="*/ 0 w 253"/>
                <a:gd name="T45" fmla="*/ 0 h 210"/>
                <a:gd name="T46" fmla="*/ 0 w 253"/>
                <a:gd name="T47" fmla="*/ 0 h 210"/>
                <a:gd name="T48" fmla="*/ 0 w 253"/>
                <a:gd name="T49" fmla="*/ 0 h 210"/>
                <a:gd name="T50" fmla="*/ 0 w 253"/>
                <a:gd name="T51" fmla="*/ 0 h 210"/>
                <a:gd name="T52" fmla="*/ 0 w 253"/>
                <a:gd name="T53" fmla="*/ 0 h 210"/>
                <a:gd name="T54" fmla="*/ 0 w 253"/>
                <a:gd name="T55" fmla="*/ 0 h 210"/>
                <a:gd name="T56" fmla="*/ 0 w 253"/>
                <a:gd name="T57" fmla="*/ 0 h 210"/>
                <a:gd name="T58" fmla="*/ 0 w 253"/>
                <a:gd name="T59" fmla="*/ 0 h 210"/>
                <a:gd name="T60" fmla="*/ 0 w 253"/>
                <a:gd name="T61" fmla="*/ 0 h 210"/>
                <a:gd name="T62" fmla="*/ 0 w 253"/>
                <a:gd name="T63" fmla="*/ 0 h 210"/>
                <a:gd name="T64" fmla="*/ 0 w 253"/>
                <a:gd name="T65" fmla="*/ 0 h 210"/>
                <a:gd name="T66" fmla="*/ 0 w 253"/>
                <a:gd name="T67" fmla="*/ 0 h 210"/>
                <a:gd name="T68" fmla="*/ 0 w 253"/>
                <a:gd name="T69" fmla="*/ 0 h 210"/>
                <a:gd name="T70" fmla="*/ 0 w 253"/>
                <a:gd name="T71" fmla="*/ 0 h 210"/>
                <a:gd name="T72" fmla="*/ 0 w 253"/>
                <a:gd name="T73" fmla="*/ 0 h 210"/>
                <a:gd name="T74" fmla="*/ 0 w 253"/>
                <a:gd name="T75" fmla="*/ 0 h 210"/>
                <a:gd name="T76" fmla="*/ 0 w 253"/>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3"/>
                <a:gd name="T118" fmla="*/ 0 h 210"/>
                <a:gd name="T119" fmla="*/ 253 w 253"/>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3" h="210">
                  <a:moveTo>
                    <a:pt x="68" y="0"/>
                  </a:moveTo>
                  <a:lnTo>
                    <a:pt x="75" y="4"/>
                  </a:lnTo>
                  <a:lnTo>
                    <a:pt x="82" y="4"/>
                  </a:lnTo>
                  <a:lnTo>
                    <a:pt x="95" y="20"/>
                  </a:lnTo>
                  <a:lnTo>
                    <a:pt x="102" y="20"/>
                  </a:lnTo>
                  <a:lnTo>
                    <a:pt x="109" y="40"/>
                  </a:lnTo>
                  <a:lnTo>
                    <a:pt x="129" y="42"/>
                  </a:lnTo>
                  <a:lnTo>
                    <a:pt x="137" y="41"/>
                  </a:lnTo>
                  <a:lnTo>
                    <a:pt x="141" y="36"/>
                  </a:lnTo>
                  <a:lnTo>
                    <a:pt x="146" y="23"/>
                  </a:lnTo>
                  <a:lnTo>
                    <a:pt x="159" y="17"/>
                  </a:lnTo>
                  <a:lnTo>
                    <a:pt x="165" y="2"/>
                  </a:lnTo>
                  <a:lnTo>
                    <a:pt x="217" y="78"/>
                  </a:lnTo>
                  <a:lnTo>
                    <a:pt x="224" y="83"/>
                  </a:lnTo>
                  <a:lnTo>
                    <a:pt x="234" y="78"/>
                  </a:lnTo>
                  <a:lnTo>
                    <a:pt x="241" y="84"/>
                  </a:lnTo>
                  <a:lnTo>
                    <a:pt x="246" y="85"/>
                  </a:lnTo>
                  <a:lnTo>
                    <a:pt x="253" y="101"/>
                  </a:lnTo>
                  <a:lnTo>
                    <a:pt x="244" y="92"/>
                  </a:lnTo>
                  <a:lnTo>
                    <a:pt x="231" y="93"/>
                  </a:lnTo>
                  <a:lnTo>
                    <a:pt x="223" y="100"/>
                  </a:lnTo>
                  <a:lnTo>
                    <a:pt x="215" y="108"/>
                  </a:lnTo>
                  <a:lnTo>
                    <a:pt x="202" y="176"/>
                  </a:lnTo>
                  <a:lnTo>
                    <a:pt x="192" y="164"/>
                  </a:lnTo>
                  <a:lnTo>
                    <a:pt x="185" y="169"/>
                  </a:lnTo>
                  <a:lnTo>
                    <a:pt x="184" y="209"/>
                  </a:lnTo>
                  <a:lnTo>
                    <a:pt x="181" y="210"/>
                  </a:lnTo>
                  <a:lnTo>
                    <a:pt x="169" y="207"/>
                  </a:lnTo>
                  <a:lnTo>
                    <a:pt x="162" y="201"/>
                  </a:lnTo>
                  <a:lnTo>
                    <a:pt x="156" y="198"/>
                  </a:lnTo>
                  <a:lnTo>
                    <a:pt x="152" y="193"/>
                  </a:lnTo>
                  <a:lnTo>
                    <a:pt x="142" y="189"/>
                  </a:lnTo>
                  <a:lnTo>
                    <a:pt x="145" y="184"/>
                  </a:lnTo>
                  <a:lnTo>
                    <a:pt x="158" y="176"/>
                  </a:lnTo>
                  <a:lnTo>
                    <a:pt x="152" y="159"/>
                  </a:lnTo>
                  <a:lnTo>
                    <a:pt x="153" y="147"/>
                  </a:lnTo>
                  <a:lnTo>
                    <a:pt x="138" y="139"/>
                  </a:lnTo>
                  <a:lnTo>
                    <a:pt x="116" y="144"/>
                  </a:lnTo>
                  <a:lnTo>
                    <a:pt x="96" y="160"/>
                  </a:lnTo>
                  <a:lnTo>
                    <a:pt x="91" y="174"/>
                  </a:lnTo>
                  <a:lnTo>
                    <a:pt x="82" y="184"/>
                  </a:lnTo>
                  <a:lnTo>
                    <a:pt x="73" y="186"/>
                  </a:lnTo>
                  <a:lnTo>
                    <a:pt x="68" y="174"/>
                  </a:lnTo>
                  <a:lnTo>
                    <a:pt x="65" y="169"/>
                  </a:lnTo>
                  <a:lnTo>
                    <a:pt x="70" y="166"/>
                  </a:lnTo>
                  <a:lnTo>
                    <a:pt x="72" y="160"/>
                  </a:lnTo>
                  <a:lnTo>
                    <a:pt x="67" y="156"/>
                  </a:lnTo>
                  <a:lnTo>
                    <a:pt x="68" y="148"/>
                  </a:lnTo>
                  <a:lnTo>
                    <a:pt x="71" y="142"/>
                  </a:lnTo>
                  <a:lnTo>
                    <a:pt x="65" y="141"/>
                  </a:lnTo>
                  <a:lnTo>
                    <a:pt x="57" y="141"/>
                  </a:lnTo>
                  <a:lnTo>
                    <a:pt x="46" y="134"/>
                  </a:lnTo>
                  <a:lnTo>
                    <a:pt x="36" y="123"/>
                  </a:lnTo>
                  <a:lnTo>
                    <a:pt x="35" y="117"/>
                  </a:lnTo>
                  <a:lnTo>
                    <a:pt x="41" y="116"/>
                  </a:lnTo>
                  <a:lnTo>
                    <a:pt x="44" y="109"/>
                  </a:lnTo>
                  <a:lnTo>
                    <a:pt x="43" y="102"/>
                  </a:lnTo>
                  <a:lnTo>
                    <a:pt x="26" y="90"/>
                  </a:lnTo>
                  <a:lnTo>
                    <a:pt x="22" y="85"/>
                  </a:lnTo>
                  <a:lnTo>
                    <a:pt x="20" y="77"/>
                  </a:lnTo>
                  <a:lnTo>
                    <a:pt x="21" y="71"/>
                  </a:lnTo>
                  <a:lnTo>
                    <a:pt x="24" y="65"/>
                  </a:lnTo>
                  <a:lnTo>
                    <a:pt x="23" y="58"/>
                  </a:lnTo>
                  <a:lnTo>
                    <a:pt x="18" y="54"/>
                  </a:lnTo>
                  <a:lnTo>
                    <a:pt x="11" y="54"/>
                  </a:lnTo>
                  <a:lnTo>
                    <a:pt x="0" y="36"/>
                  </a:lnTo>
                  <a:lnTo>
                    <a:pt x="16" y="28"/>
                  </a:lnTo>
                  <a:lnTo>
                    <a:pt x="30" y="30"/>
                  </a:lnTo>
                  <a:lnTo>
                    <a:pt x="35" y="35"/>
                  </a:lnTo>
                  <a:lnTo>
                    <a:pt x="47" y="41"/>
                  </a:lnTo>
                  <a:lnTo>
                    <a:pt x="54" y="40"/>
                  </a:lnTo>
                  <a:lnTo>
                    <a:pt x="74" y="48"/>
                  </a:lnTo>
                  <a:lnTo>
                    <a:pt x="78" y="41"/>
                  </a:lnTo>
                  <a:lnTo>
                    <a:pt x="75" y="35"/>
                  </a:lnTo>
                  <a:lnTo>
                    <a:pt x="65" y="27"/>
                  </a:lnTo>
                  <a:lnTo>
                    <a:pt x="61" y="20"/>
                  </a:lnTo>
                  <a:lnTo>
                    <a:pt x="57" y="16"/>
                  </a:lnTo>
                  <a:lnTo>
                    <a:pt x="58" y="9"/>
                  </a:lnTo>
                  <a:lnTo>
                    <a:pt x="6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8" name="Freeform 1391"/>
            <p:cNvSpPr>
              <a:spLocks/>
            </p:cNvSpPr>
            <p:nvPr/>
          </p:nvSpPr>
          <p:spPr bwMode="auto">
            <a:xfrm>
              <a:off x="5589551" y="3186117"/>
              <a:ext cx="124036" cy="100411"/>
            </a:xfrm>
            <a:custGeom>
              <a:avLst/>
              <a:gdLst>
                <a:gd name="T0" fmla="*/ 0 w 253"/>
                <a:gd name="T1" fmla="*/ 0 h 210"/>
                <a:gd name="T2" fmla="*/ 0 w 253"/>
                <a:gd name="T3" fmla="*/ 0 h 210"/>
                <a:gd name="T4" fmla="*/ 0 w 253"/>
                <a:gd name="T5" fmla="*/ 0 h 210"/>
                <a:gd name="T6" fmla="*/ 0 w 253"/>
                <a:gd name="T7" fmla="*/ 0 h 210"/>
                <a:gd name="T8" fmla="*/ 0 w 253"/>
                <a:gd name="T9" fmla="*/ 0 h 210"/>
                <a:gd name="T10" fmla="*/ 0 w 253"/>
                <a:gd name="T11" fmla="*/ 0 h 210"/>
                <a:gd name="T12" fmla="*/ 0 w 253"/>
                <a:gd name="T13" fmla="*/ 0 h 210"/>
                <a:gd name="T14" fmla="*/ 0 w 253"/>
                <a:gd name="T15" fmla="*/ 0 h 210"/>
                <a:gd name="T16" fmla="*/ 0 w 253"/>
                <a:gd name="T17" fmla="*/ 0 h 210"/>
                <a:gd name="T18" fmla="*/ 0 w 253"/>
                <a:gd name="T19" fmla="*/ 0 h 210"/>
                <a:gd name="T20" fmla="*/ 0 w 253"/>
                <a:gd name="T21" fmla="*/ 0 h 210"/>
                <a:gd name="T22" fmla="*/ 0 w 253"/>
                <a:gd name="T23" fmla="*/ 0 h 210"/>
                <a:gd name="T24" fmla="*/ 0 w 253"/>
                <a:gd name="T25" fmla="*/ 0 h 210"/>
                <a:gd name="T26" fmla="*/ 0 w 253"/>
                <a:gd name="T27" fmla="*/ 0 h 210"/>
                <a:gd name="T28" fmla="*/ 0 w 253"/>
                <a:gd name="T29" fmla="*/ 0 h 210"/>
                <a:gd name="T30" fmla="*/ 0 w 253"/>
                <a:gd name="T31" fmla="*/ 0 h 210"/>
                <a:gd name="T32" fmla="*/ 0 w 253"/>
                <a:gd name="T33" fmla="*/ 0 h 210"/>
                <a:gd name="T34" fmla="*/ 0 w 253"/>
                <a:gd name="T35" fmla="*/ 0 h 210"/>
                <a:gd name="T36" fmla="*/ 0 w 253"/>
                <a:gd name="T37" fmla="*/ 0 h 210"/>
                <a:gd name="T38" fmla="*/ 0 w 253"/>
                <a:gd name="T39" fmla="*/ 0 h 210"/>
                <a:gd name="T40" fmla="*/ 0 w 253"/>
                <a:gd name="T41" fmla="*/ 0 h 210"/>
                <a:gd name="T42" fmla="*/ 0 w 253"/>
                <a:gd name="T43" fmla="*/ 0 h 210"/>
                <a:gd name="T44" fmla="*/ 0 w 253"/>
                <a:gd name="T45" fmla="*/ 0 h 210"/>
                <a:gd name="T46" fmla="*/ 0 w 253"/>
                <a:gd name="T47" fmla="*/ 0 h 210"/>
                <a:gd name="T48" fmla="*/ 0 w 253"/>
                <a:gd name="T49" fmla="*/ 0 h 210"/>
                <a:gd name="T50" fmla="*/ 0 w 253"/>
                <a:gd name="T51" fmla="*/ 0 h 210"/>
                <a:gd name="T52" fmla="*/ 0 w 253"/>
                <a:gd name="T53" fmla="*/ 0 h 210"/>
                <a:gd name="T54" fmla="*/ 0 w 253"/>
                <a:gd name="T55" fmla="*/ 0 h 210"/>
                <a:gd name="T56" fmla="*/ 0 w 253"/>
                <a:gd name="T57" fmla="*/ 0 h 210"/>
                <a:gd name="T58" fmla="*/ 0 w 253"/>
                <a:gd name="T59" fmla="*/ 0 h 210"/>
                <a:gd name="T60" fmla="*/ 0 w 253"/>
                <a:gd name="T61" fmla="*/ 0 h 210"/>
                <a:gd name="T62" fmla="*/ 0 w 253"/>
                <a:gd name="T63" fmla="*/ 0 h 210"/>
                <a:gd name="T64" fmla="*/ 0 w 253"/>
                <a:gd name="T65" fmla="*/ 0 h 210"/>
                <a:gd name="T66" fmla="*/ 0 w 253"/>
                <a:gd name="T67" fmla="*/ 0 h 210"/>
                <a:gd name="T68" fmla="*/ 0 w 253"/>
                <a:gd name="T69" fmla="*/ 0 h 210"/>
                <a:gd name="T70" fmla="*/ 0 w 253"/>
                <a:gd name="T71" fmla="*/ 0 h 210"/>
                <a:gd name="T72" fmla="*/ 0 w 253"/>
                <a:gd name="T73" fmla="*/ 0 h 210"/>
                <a:gd name="T74" fmla="*/ 0 w 253"/>
                <a:gd name="T75" fmla="*/ 0 h 210"/>
                <a:gd name="T76" fmla="*/ 0 w 253"/>
                <a:gd name="T77" fmla="*/ 0 h 210"/>
                <a:gd name="T78" fmla="*/ 0 w 253"/>
                <a:gd name="T79" fmla="*/ 0 h 2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3"/>
                <a:gd name="T121" fmla="*/ 0 h 210"/>
                <a:gd name="T122" fmla="*/ 253 w 253"/>
                <a:gd name="T123" fmla="*/ 210 h 21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3" h="210">
                  <a:moveTo>
                    <a:pt x="68" y="0"/>
                  </a:moveTo>
                  <a:lnTo>
                    <a:pt x="75" y="4"/>
                  </a:lnTo>
                  <a:lnTo>
                    <a:pt x="82" y="4"/>
                  </a:lnTo>
                  <a:lnTo>
                    <a:pt x="95" y="20"/>
                  </a:lnTo>
                  <a:lnTo>
                    <a:pt x="102" y="20"/>
                  </a:lnTo>
                  <a:lnTo>
                    <a:pt x="109" y="40"/>
                  </a:lnTo>
                  <a:lnTo>
                    <a:pt x="129" y="42"/>
                  </a:lnTo>
                  <a:lnTo>
                    <a:pt x="137" y="41"/>
                  </a:lnTo>
                  <a:lnTo>
                    <a:pt x="141" y="36"/>
                  </a:lnTo>
                  <a:lnTo>
                    <a:pt x="146" y="23"/>
                  </a:lnTo>
                  <a:lnTo>
                    <a:pt x="159" y="17"/>
                  </a:lnTo>
                  <a:lnTo>
                    <a:pt x="165" y="2"/>
                  </a:lnTo>
                  <a:lnTo>
                    <a:pt x="217" y="78"/>
                  </a:lnTo>
                  <a:lnTo>
                    <a:pt x="224" y="83"/>
                  </a:lnTo>
                  <a:lnTo>
                    <a:pt x="234" y="78"/>
                  </a:lnTo>
                  <a:lnTo>
                    <a:pt x="241" y="84"/>
                  </a:lnTo>
                  <a:lnTo>
                    <a:pt x="246" y="85"/>
                  </a:lnTo>
                  <a:lnTo>
                    <a:pt x="253" y="101"/>
                  </a:lnTo>
                  <a:lnTo>
                    <a:pt x="244" y="92"/>
                  </a:lnTo>
                  <a:lnTo>
                    <a:pt x="231" y="93"/>
                  </a:lnTo>
                  <a:lnTo>
                    <a:pt x="223" y="100"/>
                  </a:lnTo>
                  <a:lnTo>
                    <a:pt x="215" y="108"/>
                  </a:lnTo>
                  <a:lnTo>
                    <a:pt x="202" y="176"/>
                  </a:lnTo>
                  <a:lnTo>
                    <a:pt x="192" y="164"/>
                  </a:lnTo>
                  <a:lnTo>
                    <a:pt x="185" y="169"/>
                  </a:lnTo>
                  <a:lnTo>
                    <a:pt x="184" y="209"/>
                  </a:lnTo>
                  <a:lnTo>
                    <a:pt x="181" y="210"/>
                  </a:lnTo>
                  <a:lnTo>
                    <a:pt x="169" y="207"/>
                  </a:lnTo>
                  <a:lnTo>
                    <a:pt x="162" y="201"/>
                  </a:lnTo>
                  <a:lnTo>
                    <a:pt x="156" y="198"/>
                  </a:lnTo>
                  <a:lnTo>
                    <a:pt x="152" y="193"/>
                  </a:lnTo>
                  <a:lnTo>
                    <a:pt x="142" y="189"/>
                  </a:lnTo>
                  <a:lnTo>
                    <a:pt x="145" y="184"/>
                  </a:lnTo>
                  <a:lnTo>
                    <a:pt x="158" y="176"/>
                  </a:lnTo>
                  <a:lnTo>
                    <a:pt x="152" y="159"/>
                  </a:lnTo>
                  <a:lnTo>
                    <a:pt x="153" y="147"/>
                  </a:lnTo>
                  <a:lnTo>
                    <a:pt x="138" y="139"/>
                  </a:lnTo>
                  <a:lnTo>
                    <a:pt x="116" y="144"/>
                  </a:lnTo>
                  <a:lnTo>
                    <a:pt x="96" y="160"/>
                  </a:lnTo>
                  <a:lnTo>
                    <a:pt x="91" y="174"/>
                  </a:lnTo>
                  <a:lnTo>
                    <a:pt x="82" y="184"/>
                  </a:lnTo>
                  <a:lnTo>
                    <a:pt x="73" y="186"/>
                  </a:lnTo>
                  <a:lnTo>
                    <a:pt x="68" y="174"/>
                  </a:lnTo>
                  <a:lnTo>
                    <a:pt x="65" y="169"/>
                  </a:lnTo>
                  <a:lnTo>
                    <a:pt x="70" y="166"/>
                  </a:lnTo>
                  <a:lnTo>
                    <a:pt x="72" y="160"/>
                  </a:lnTo>
                  <a:lnTo>
                    <a:pt x="67" y="156"/>
                  </a:lnTo>
                  <a:lnTo>
                    <a:pt x="68" y="148"/>
                  </a:lnTo>
                  <a:lnTo>
                    <a:pt x="71" y="142"/>
                  </a:lnTo>
                  <a:lnTo>
                    <a:pt x="65" y="141"/>
                  </a:lnTo>
                  <a:lnTo>
                    <a:pt x="57" y="141"/>
                  </a:lnTo>
                  <a:lnTo>
                    <a:pt x="46" y="134"/>
                  </a:lnTo>
                  <a:lnTo>
                    <a:pt x="36" y="123"/>
                  </a:lnTo>
                  <a:lnTo>
                    <a:pt x="35" y="117"/>
                  </a:lnTo>
                  <a:lnTo>
                    <a:pt x="41" y="116"/>
                  </a:lnTo>
                  <a:lnTo>
                    <a:pt x="44" y="109"/>
                  </a:lnTo>
                  <a:lnTo>
                    <a:pt x="43" y="102"/>
                  </a:lnTo>
                  <a:lnTo>
                    <a:pt x="26" y="90"/>
                  </a:lnTo>
                  <a:lnTo>
                    <a:pt x="22" y="85"/>
                  </a:lnTo>
                  <a:lnTo>
                    <a:pt x="20" y="77"/>
                  </a:lnTo>
                  <a:lnTo>
                    <a:pt x="21" y="71"/>
                  </a:lnTo>
                  <a:lnTo>
                    <a:pt x="24" y="65"/>
                  </a:lnTo>
                  <a:lnTo>
                    <a:pt x="23" y="58"/>
                  </a:lnTo>
                  <a:lnTo>
                    <a:pt x="18" y="54"/>
                  </a:lnTo>
                  <a:lnTo>
                    <a:pt x="11" y="54"/>
                  </a:lnTo>
                  <a:lnTo>
                    <a:pt x="0" y="36"/>
                  </a:lnTo>
                  <a:lnTo>
                    <a:pt x="16" y="28"/>
                  </a:lnTo>
                  <a:lnTo>
                    <a:pt x="30" y="30"/>
                  </a:lnTo>
                  <a:lnTo>
                    <a:pt x="35" y="35"/>
                  </a:lnTo>
                  <a:lnTo>
                    <a:pt x="47" y="41"/>
                  </a:lnTo>
                  <a:lnTo>
                    <a:pt x="54" y="40"/>
                  </a:lnTo>
                  <a:lnTo>
                    <a:pt x="74" y="48"/>
                  </a:lnTo>
                  <a:lnTo>
                    <a:pt x="78" y="41"/>
                  </a:lnTo>
                  <a:lnTo>
                    <a:pt x="75" y="35"/>
                  </a:lnTo>
                  <a:lnTo>
                    <a:pt x="65" y="27"/>
                  </a:lnTo>
                  <a:lnTo>
                    <a:pt x="61" y="20"/>
                  </a:lnTo>
                  <a:lnTo>
                    <a:pt x="57" y="16"/>
                  </a:lnTo>
                  <a:lnTo>
                    <a:pt x="58" y="9"/>
                  </a:lnTo>
                  <a:lnTo>
                    <a:pt x="6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789" name="Freeform 1392"/>
            <p:cNvSpPr>
              <a:spLocks/>
            </p:cNvSpPr>
            <p:nvPr/>
          </p:nvSpPr>
          <p:spPr bwMode="auto">
            <a:xfrm>
              <a:off x="4775756" y="3435750"/>
              <a:ext cx="360006" cy="340282"/>
            </a:xfrm>
            <a:custGeom>
              <a:avLst/>
              <a:gdLst>
                <a:gd name="T0" fmla="*/ 0 w 747"/>
                <a:gd name="T1" fmla="*/ 1 h 715"/>
                <a:gd name="T2" fmla="*/ 0 w 747"/>
                <a:gd name="T3" fmla="*/ 1 h 715"/>
                <a:gd name="T4" fmla="*/ 0 w 747"/>
                <a:gd name="T5" fmla="*/ 1 h 715"/>
                <a:gd name="T6" fmla="*/ 0 w 747"/>
                <a:gd name="T7" fmla="*/ 1 h 715"/>
                <a:gd name="T8" fmla="*/ 0 w 747"/>
                <a:gd name="T9" fmla="*/ 0 h 715"/>
                <a:gd name="T10" fmla="*/ 0 w 747"/>
                <a:gd name="T11" fmla="*/ 0 h 715"/>
                <a:gd name="T12" fmla="*/ 0 w 747"/>
                <a:gd name="T13" fmla="*/ 0 h 715"/>
                <a:gd name="T14" fmla="*/ 0 w 747"/>
                <a:gd name="T15" fmla="*/ 0 h 715"/>
                <a:gd name="T16" fmla="*/ 0 w 747"/>
                <a:gd name="T17" fmla="*/ 0 h 715"/>
                <a:gd name="T18" fmla="*/ 0 w 747"/>
                <a:gd name="T19" fmla="*/ 0 h 715"/>
                <a:gd name="T20" fmla="*/ 0 w 747"/>
                <a:gd name="T21" fmla="*/ 0 h 715"/>
                <a:gd name="T22" fmla="*/ 0 w 747"/>
                <a:gd name="T23" fmla="*/ 0 h 715"/>
                <a:gd name="T24" fmla="*/ 0 w 747"/>
                <a:gd name="T25" fmla="*/ 0 h 715"/>
                <a:gd name="T26" fmla="*/ 0 w 747"/>
                <a:gd name="T27" fmla="*/ 0 h 715"/>
                <a:gd name="T28" fmla="*/ 0 w 747"/>
                <a:gd name="T29" fmla="*/ 0 h 715"/>
                <a:gd name="T30" fmla="*/ 0 w 747"/>
                <a:gd name="T31" fmla="*/ 0 h 715"/>
                <a:gd name="T32" fmla="*/ 0 w 747"/>
                <a:gd name="T33" fmla="*/ 0 h 715"/>
                <a:gd name="T34" fmla="*/ 0 w 747"/>
                <a:gd name="T35" fmla="*/ 0 h 715"/>
                <a:gd name="T36" fmla="*/ 1 w 747"/>
                <a:gd name="T37" fmla="*/ 0 h 715"/>
                <a:gd name="T38" fmla="*/ 1 w 747"/>
                <a:gd name="T39" fmla="*/ 0 h 715"/>
                <a:gd name="T40" fmla="*/ 1 w 747"/>
                <a:gd name="T41" fmla="*/ 0 h 715"/>
                <a:gd name="T42" fmla="*/ 1 w 747"/>
                <a:gd name="T43" fmla="*/ 0 h 715"/>
                <a:gd name="T44" fmla="*/ 1 w 747"/>
                <a:gd name="T45" fmla="*/ 0 h 715"/>
                <a:gd name="T46" fmla="*/ 1 w 747"/>
                <a:gd name="T47" fmla="*/ 0 h 715"/>
                <a:gd name="T48" fmla="*/ 1 w 747"/>
                <a:gd name="T49" fmla="*/ 0 h 715"/>
                <a:gd name="T50" fmla="*/ 1 w 747"/>
                <a:gd name="T51" fmla="*/ 0 h 715"/>
                <a:gd name="T52" fmla="*/ 1 w 747"/>
                <a:gd name="T53" fmla="*/ 0 h 715"/>
                <a:gd name="T54" fmla="*/ 1 w 747"/>
                <a:gd name="T55" fmla="*/ 0 h 715"/>
                <a:gd name="T56" fmla="*/ 1 w 747"/>
                <a:gd name="T57" fmla="*/ 0 h 715"/>
                <a:gd name="T58" fmla="*/ 1 w 747"/>
                <a:gd name="T59" fmla="*/ 0 h 715"/>
                <a:gd name="T60" fmla="*/ 1 w 747"/>
                <a:gd name="T61" fmla="*/ 0 h 715"/>
                <a:gd name="T62" fmla="*/ 1 w 747"/>
                <a:gd name="T63" fmla="*/ 0 h 715"/>
                <a:gd name="T64" fmla="*/ 1 w 747"/>
                <a:gd name="T65" fmla="*/ 0 h 715"/>
                <a:gd name="T66" fmla="*/ 1 w 747"/>
                <a:gd name="T67" fmla="*/ 0 h 715"/>
                <a:gd name="T68" fmla="*/ 1 w 747"/>
                <a:gd name="T69" fmla="*/ 0 h 715"/>
                <a:gd name="T70" fmla="*/ 1 w 747"/>
                <a:gd name="T71" fmla="*/ 0 h 715"/>
                <a:gd name="T72" fmla="*/ 1 w 747"/>
                <a:gd name="T73" fmla="*/ 0 h 715"/>
                <a:gd name="T74" fmla="*/ 1 w 747"/>
                <a:gd name="T75" fmla="*/ 0 h 715"/>
                <a:gd name="T76" fmla="*/ 1 w 747"/>
                <a:gd name="T77" fmla="*/ 0 h 715"/>
                <a:gd name="T78" fmla="*/ 1 w 747"/>
                <a:gd name="T79" fmla="*/ 1 h 715"/>
                <a:gd name="T80" fmla="*/ 1 w 747"/>
                <a:gd name="T81" fmla="*/ 1 h 715"/>
                <a:gd name="T82" fmla="*/ 0 w 747"/>
                <a:gd name="T83" fmla="*/ 1 h 715"/>
                <a:gd name="T84" fmla="*/ 0 w 747"/>
                <a:gd name="T85" fmla="*/ 1 h 715"/>
                <a:gd name="T86" fmla="*/ 0 w 747"/>
                <a:gd name="T87" fmla="*/ 1 h 715"/>
                <a:gd name="T88" fmla="*/ 0 w 747"/>
                <a:gd name="T89" fmla="*/ 1 h 71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47"/>
                <a:gd name="T136" fmla="*/ 0 h 715"/>
                <a:gd name="T137" fmla="*/ 747 w 747"/>
                <a:gd name="T138" fmla="*/ 715 h 71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47" h="715">
                  <a:moveTo>
                    <a:pt x="120" y="514"/>
                  </a:moveTo>
                  <a:lnTo>
                    <a:pt x="99" y="471"/>
                  </a:lnTo>
                  <a:lnTo>
                    <a:pt x="74" y="459"/>
                  </a:lnTo>
                  <a:lnTo>
                    <a:pt x="49" y="459"/>
                  </a:lnTo>
                  <a:lnTo>
                    <a:pt x="36" y="446"/>
                  </a:lnTo>
                  <a:lnTo>
                    <a:pt x="33" y="418"/>
                  </a:lnTo>
                  <a:lnTo>
                    <a:pt x="9" y="385"/>
                  </a:lnTo>
                  <a:lnTo>
                    <a:pt x="4" y="375"/>
                  </a:lnTo>
                  <a:lnTo>
                    <a:pt x="6" y="367"/>
                  </a:lnTo>
                  <a:lnTo>
                    <a:pt x="22" y="359"/>
                  </a:lnTo>
                  <a:lnTo>
                    <a:pt x="19" y="208"/>
                  </a:lnTo>
                  <a:lnTo>
                    <a:pt x="0" y="178"/>
                  </a:lnTo>
                  <a:lnTo>
                    <a:pt x="1" y="164"/>
                  </a:lnTo>
                  <a:lnTo>
                    <a:pt x="10" y="158"/>
                  </a:lnTo>
                  <a:lnTo>
                    <a:pt x="10" y="155"/>
                  </a:lnTo>
                  <a:lnTo>
                    <a:pt x="20" y="154"/>
                  </a:lnTo>
                  <a:lnTo>
                    <a:pt x="39" y="140"/>
                  </a:lnTo>
                  <a:lnTo>
                    <a:pt x="45" y="131"/>
                  </a:lnTo>
                  <a:lnTo>
                    <a:pt x="45" y="124"/>
                  </a:lnTo>
                  <a:lnTo>
                    <a:pt x="39" y="99"/>
                  </a:lnTo>
                  <a:lnTo>
                    <a:pt x="40" y="92"/>
                  </a:lnTo>
                  <a:lnTo>
                    <a:pt x="45" y="83"/>
                  </a:lnTo>
                  <a:lnTo>
                    <a:pt x="64" y="73"/>
                  </a:lnTo>
                  <a:lnTo>
                    <a:pt x="67" y="64"/>
                  </a:lnTo>
                  <a:lnTo>
                    <a:pt x="98" y="42"/>
                  </a:lnTo>
                  <a:lnTo>
                    <a:pt x="102" y="34"/>
                  </a:lnTo>
                  <a:lnTo>
                    <a:pt x="101" y="0"/>
                  </a:lnTo>
                  <a:lnTo>
                    <a:pt x="145" y="18"/>
                  </a:lnTo>
                  <a:lnTo>
                    <a:pt x="163" y="19"/>
                  </a:lnTo>
                  <a:lnTo>
                    <a:pt x="180" y="14"/>
                  </a:lnTo>
                  <a:lnTo>
                    <a:pt x="193" y="15"/>
                  </a:lnTo>
                  <a:lnTo>
                    <a:pt x="203" y="20"/>
                  </a:lnTo>
                  <a:lnTo>
                    <a:pt x="214" y="21"/>
                  </a:lnTo>
                  <a:lnTo>
                    <a:pt x="277" y="45"/>
                  </a:lnTo>
                  <a:lnTo>
                    <a:pt x="282" y="50"/>
                  </a:lnTo>
                  <a:lnTo>
                    <a:pt x="285" y="72"/>
                  </a:lnTo>
                  <a:lnTo>
                    <a:pt x="307" y="99"/>
                  </a:lnTo>
                  <a:lnTo>
                    <a:pt x="421" y="132"/>
                  </a:lnTo>
                  <a:lnTo>
                    <a:pt x="441" y="152"/>
                  </a:lnTo>
                  <a:lnTo>
                    <a:pt x="454" y="158"/>
                  </a:lnTo>
                  <a:lnTo>
                    <a:pt x="466" y="158"/>
                  </a:lnTo>
                  <a:lnTo>
                    <a:pt x="490" y="146"/>
                  </a:lnTo>
                  <a:lnTo>
                    <a:pt x="509" y="119"/>
                  </a:lnTo>
                  <a:lnTo>
                    <a:pt x="509" y="112"/>
                  </a:lnTo>
                  <a:lnTo>
                    <a:pt x="505" y="101"/>
                  </a:lnTo>
                  <a:lnTo>
                    <a:pt x="505" y="93"/>
                  </a:lnTo>
                  <a:lnTo>
                    <a:pt x="500" y="84"/>
                  </a:lnTo>
                  <a:lnTo>
                    <a:pt x="498" y="71"/>
                  </a:lnTo>
                  <a:lnTo>
                    <a:pt x="502" y="60"/>
                  </a:lnTo>
                  <a:lnTo>
                    <a:pt x="550" y="21"/>
                  </a:lnTo>
                  <a:lnTo>
                    <a:pt x="601" y="13"/>
                  </a:lnTo>
                  <a:lnTo>
                    <a:pt x="632" y="25"/>
                  </a:lnTo>
                  <a:lnTo>
                    <a:pt x="639" y="26"/>
                  </a:lnTo>
                  <a:lnTo>
                    <a:pt x="647" y="30"/>
                  </a:lnTo>
                  <a:lnTo>
                    <a:pt x="648" y="39"/>
                  </a:lnTo>
                  <a:lnTo>
                    <a:pt x="647" y="40"/>
                  </a:lnTo>
                  <a:lnTo>
                    <a:pt x="645" y="40"/>
                  </a:lnTo>
                  <a:lnTo>
                    <a:pt x="646" y="46"/>
                  </a:lnTo>
                  <a:lnTo>
                    <a:pt x="654" y="53"/>
                  </a:lnTo>
                  <a:lnTo>
                    <a:pt x="659" y="54"/>
                  </a:lnTo>
                  <a:lnTo>
                    <a:pt x="663" y="53"/>
                  </a:lnTo>
                  <a:lnTo>
                    <a:pt x="735" y="67"/>
                  </a:lnTo>
                  <a:lnTo>
                    <a:pt x="742" y="72"/>
                  </a:lnTo>
                  <a:lnTo>
                    <a:pt x="746" y="82"/>
                  </a:lnTo>
                  <a:lnTo>
                    <a:pt x="747" y="83"/>
                  </a:lnTo>
                  <a:lnTo>
                    <a:pt x="741" y="85"/>
                  </a:lnTo>
                  <a:lnTo>
                    <a:pt x="738" y="92"/>
                  </a:lnTo>
                  <a:lnTo>
                    <a:pt x="732" y="100"/>
                  </a:lnTo>
                  <a:lnTo>
                    <a:pt x="732" y="102"/>
                  </a:lnTo>
                  <a:lnTo>
                    <a:pt x="734" y="110"/>
                  </a:lnTo>
                  <a:lnTo>
                    <a:pt x="737" y="155"/>
                  </a:lnTo>
                  <a:lnTo>
                    <a:pt x="736" y="156"/>
                  </a:lnTo>
                  <a:lnTo>
                    <a:pt x="729" y="161"/>
                  </a:lnTo>
                  <a:lnTo>
                    <a:pt x="725" y="165"/>
                  </a:lnTo>
                  <a:lnTo>
                    <a:pt x="724" y="168"/>
                  </a:lnTo>
                  <a:lnTo>
                    <a:pt x="726" y="186"/>
                  </a:lnTo>
                  <a:lnTo>
                    <a:pt x="734" y="198"/>
                  </a:lnTo>
                  <a:lnTo>
                    <a:pt x="732" y="208"/>
                  </a:lnTo>
                  <a:lnTo>
                    <a:pt x="747" y="224"/>
                  </a:lnTo>
                  <a:lnTo>
                    <a:pt x="747" y="687"/>
                  </a:lnTo>
                  <a:lnTo>
                    <a:pt x="700" y="687"/>
                  </a:lnTo>
                  <a:lnTo>
                    <a:pt x="700" y="715"/>
                  </a:lnTo>
                  <a:lnTo>
                    <a:pt x="692" y="714"/>
                  </a:lnTo>
                  <a:lnTo>
                    <a:pt x="322" y="519"/>
                  </a:lnTo>
                  <a:lnTo>
                    <a:pt x="260" y="541"/>
                  </a:lnTo>
                  <a:lnTo>
                    <a:pt x="251" y="530"/>
                  </a:lnTo>
                  <a:lnTo>
                    <a:pt x="239" y="523"/>
                  </a:lnTo>
                  <a:lnTo>
                    <a:pt x="235" y="519"/>
                  </a:lnTo>
                  <a:lnTo>
                    <a:pt x="231" y="516"/>
                  </a:lnTo>
                  <a:lnTo>
                    <a:pt x="124" y="511"/>
                  </a:lnTo>
                  <a:lnTo>
                    <a:pt x="120" y="51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0" name="Freeform 1393"/>
            <p:cNvSpPr>
              <a:spLocks/>
            </p:cNvSpPr>
            <p:nvPr/>
          </p:nvSpPr>
          <p:spPr bwMode="auto">
            <a:xfrm>
              <a:off x="4775756" y="3435750"/>
              <a:ext cx="360006" cy="340282"/>
            </a:xfrm>
            <a:custGeom>
              <a:avLst/>
              <a:gdLst>
                <a:gd name="T0" fmla="*/ 0 w 747"/>
                <a:gd name="T1" fmla="*/ 1 h 715"/>
                <a:gd name="T2" fmla="*/ 0 w 747"/>
                <a:gd name="T3" fmla="*/ 1 h 715"/>
                <a:gd name="T4" fmla="*/ 0 w 747"/>
                <a:gd name="T5" fmla="*/ 1 h 715"/>
                <a:gd name="T6" fmla="*/ 0 w 747"/>
                <a:gd name="T7" fmla="*/ 1 h 715"/>
                <a:gd name="T8" fmla="*/ 0 w 747"/>
                <a:gd name="T9" fmla="*/ 0 h 715"/>
                <a:gd name="T10" fmla="*/ 0 w 747"/>
                <a:gd name="T11" fmla="*/ 0 h 715"/>
                <a:gd name="T12" fmla="*/ 0 w 747"/>
                <a:gd name="T13" fmla="*/ 0 h 715"/>
                <a:gd name="T14" fmla="*/ 0 w 747"/>
                <a:gd name="T15" fmla="*/ 0 h 715"/>
                <a:gd name="T16" fmla="*/ 0 w 747"/>
                <a:gd name="T17" fmla="*/ 0 h 715"/>
                <a:gd name="T18" fmla="*/ 0 w 747"/>
                <a:gd name="T19" fmla="*/ 0 h 715"/>
                <a:gd name="T20" fmla="*/ 0 w 747"/>
                <a:gd name="T21" fmla="*/ 0 h 715"/>
                <a:gd name="T22" fmla="*/ 0 w 747"/>
                <a:gd name="T23" fmla="*/ 0 h 715"/>
                <a:gd name="T24" fmla="*/ 0 w 747"/>
                <a:gd name="T25" fmla="*/ 0 h 715"/>
                <a:gd name="T26" fmla="*/ 0 w 747"/>
                <a:gd name="T27" fmla="*/ 0 h 715"/>
                <a:gd name="T28" fmla="*/ 0 w 747"/>
                <a:gd name="T29" fmla="*/ 0 h 715"/>
                <a:gd name="T30" fmla="*/ 0 w 747"/>
                <a:gd name="T31" fmla="*/ 0 h 715"/>
                <a:gd name="T32" fmla="*/ 0 w 747"/>
                <a:gd name="T33" fmla="*/ 0 h 715"/>
                <a:gd name="T34" fmla="*/ 0 w 747"/>
                <a:gd name="T35" fmla="*/ 0 h 715"/>
                <a:gd name="T36" fmla="*/ 1 w 747"/>
                <a:gd name="T37" fmla="*/ 0 h 715"/>
                <a:gd name="T38" fmla="*/ 1 w 747"/>
                <a:gd name="T39" fmla="*/ 0 h 715"/>
                <a:gd name="T40" fmla="*/ 1 w 747"/>
                <a:gd name="T41" fmla="*/ 0 h 715"/>
                <a:gd name="T42" fmla="*/ 1 w 747"/>
                <a:gd name="T43" fmla="*/ 0 h 715"/>
                <a:gd name="T44" fmla="*/ 1 w 747"/>
                <a:gd name="T45" fmla="*/ 0 h 715"/>
                <a:gd name="T46" fmla="*/ 1 w 747"/>
                <a:gd name="T47" fmla="*/ 0 h 715"/>
                <a:gd name="T48" fmla="*/ 1 w 747"/>
                <a:gd name="T49" fmla="*/ 0 h 715"/>
                <a:gd name="T50" fmla="*/ 1 w 747"/>
                <a:gd name="T51" fmla="*/ 0 h 715"/>
                <a:gd name="T52" fmla="*/ 1 w 747"/>
                <a:gd name="T53" fmla="*/ 0 h 715"/>
                <a:gd name="T54" fmla="*/ 1 w 747"/>
                <a:gd name="T55" fmla="*/ 0 h 715"/>
                <a:gd name="T56" fmla="*/ 1 w 747"/>
                <a:gd name="T57" fmla="*/ 0 h 715"/>
                <a:gd name="T58" fmla="*/ 1 w 747"/>
                <a:gd name="T59" fmla="*/ 0 h 715"/>
                <a:gd name="T60" fmla="*/ 1 w 747"/>
                <a:gd name="T61" fmla="*/ 0 h 715"/>
                <a:gd name="T62" fmla="*/ 1 w 747"/>
                <a:gd name="T63" fmla="*/ 0 h 715"/>
                <a:gd name="T64" fmla="*/ 1 w 747"/>
                <a:gd name="T65" fmla="*/ 0 h 715"/>
                <a:gd name="T66" fmla="*/ 1 w 747"/>
                <a:gd name="T67" fmla="*/ 0 h 715"/>
                <a:gd name="T68" fmla="*/ 1 w 747"/>
                <a:gd name="T69" fmla="*/ 0 h 715"/>
                <a:gd name="T70" fmla="*/ 1 w 747"/>
                <a:gd name="T71" fmla="*/ 0 h 715"/>
                <a:gd name="T72" fmla="*/ 1 w 747"/>
                <a:gd name="T73" fmla="*/ 0 h 715"/>
                <a:gd name="T74" fmla="*/ 1 w 747"/>
                <a:gd name="T75" fmla="*/ 0 h 715"/>
                <a:gd name="T76" fmla="*/ 1 w 747"/>
                <a:gd name="T77" fmla="*/ 0 h 715"/>
                <a:gd name="T78" fmla="*/ 1 w 747"/>
                <a:gd name="T79" fmla="*/ 1 h 715"/>
                <a:gd name="T80" fmla="*/ 1 w 747"/>
                <a:gd name="T81" fmla="*/ 1 h 715"/>
                <a:gd name="T82" fmla="*/ 0 w 747"/>
                <a:gd name="T83" fmla="*/ 1 h 715"/>
                <a:gd name="T84" fmla="*/ 0 w 747"/>
                <a:gd name="T85" fmla="*/ 1 h 715"/>
                <a:gd name="T86" fmla="*/ 0 w 747"/>
                <a:gd name="T87" fmla="*/ 1 h 715"/>
                <a:gd name="T88" fmla="*/ 0 w 747"/>
                <a:gd name="T89" fmla="*/ 1 h 71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47"/>
                <a:gd name="T136" fmla="*/ 0 h 715"/>
                <a:gd name="T137" fmla="*/ 747 w 747"/>
                <a:gd name="T138" fmla="*/ 715 h 71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47" h="715">
                  <a:moveTo>
                    <a:pt x="120" y="514"/>
                  </a:moveTo>
                  <a:lnTo>
                    <a:pt x="99" y="471"/>
                  </a:lnTo>
                  <a:lnTo>
                    <a:pt x="74" y="459"/>
                  </a:lnTo>
                  <a:lnTo>
                    <a:pt x="49" y="459"/>
                  </a:lnTo>
                  <a:lnTo>
                    <a:pt x="36" y="446"/>
                  </a:lnTo>
                  <a:lnTo>
                    <a:pt x="33" y="418"/>
                  </a:lnTo>
                  <a:lnTo>
                    <a:pt x="9" y="385"/>
                  </a:lnTo>
                  <a:lnTo>
                    <a:pt x="4" y="375"/>
                  </a:lnTo>
                  <a:lnTo>
                    <a:pt x="6" y="367"/>
                  </a:lnTo>
                  <a:lnTo>
                    <a:pt x="22" y="359"/>
                  </a:lnTo>
                  <a:lnTo>
                    <a:pt x="19" y="208"/>
                  </a:lnTo>
                  <a:lnTo>
                    <a:pt x="0" y="178"/>
                  </a:lnTo>
                  <a:lnTo>
                    <a:pt x="1" y="164"/>
                  </a:lnTo>
                  <a:lnTo>
                    <a:pt x="10" y="158"/>
                  </a:lnTo>
                  <a:lnTo>
                    <a:pt x="10" y="155"/>
                  </a:lnTo>
                  <a:lnTo>
                    <a:pt x="20" y="154"/>
                  </a:lnTo>
                  <a:lnTo>
                    <a:pt x="39" y="140"/>
                  </a:lnTo>
                  <a:lnTo>
                    <a:pt x="45" y="131"/>
                  </a:lnTo>
                  <a:lnTo>
                    <a:pt x="45" y="124"/>
                  </a:lnTo>
                  <a:lnTo>
                    <a:pt x="39" y="99"/>
                  </a:lnTo>
                  <a:lnTo>
                    <a:pt x="40" y="92"/>
                  </a:lnTo>
                  <a:lnTo>
                    <a:pt x="45" y="83"/>
                  </a:lnTo>
                  <a:lnTo>
                    <a:pt x="64" y="73"/>
                  </a:lnTo>
                  <a:lnTo>
                    <a:pt x="67" y="64"/>
                  </a:lnTo>
                  <a:lnTo>
                    <a:pt x="98" y="42"/>
                  </a:lnTo>
                  <a:lnTo>
                    <a:pt x="102" y="34"/>
                  </a:lnTo>
                  <a:lnTo>
                    <a:pt x="101" y="0"/>
                  </a:lnTo>
                  <a:lnTo>
                    <a:pt x="145" y="18"/>
                  </a:lnTo>
                  <a:lnTo>
                    <a:pt x="163" y="19"/>
                  </a:lnTo>
                  <a:lnTo>
                    <a:pt x="180" y="14"/>
                  </a:lnTo>
                  <a:lnTo>
                    <a:pt x="193" y="15"/>
                  </a:lnTo>
                  <a:lnTo>
                    <a:pt x="203" y="20"/>
                  </a:lnTo>
                  <a:lnTo>
                    <a:pt x="214" y="21"/>
                  </a:lnTo>
                  <a:lnTo>
                    <a:pt x="277" y="45"/>
                  </a:lnTo>
                  <a:lnTo>
                    <a:pt x="282" y="50"/>
                  </a:lnTo>
                  <a:lnTo>
                    <a:pt x="285" y="72"/>
                  </a:lnTo>
                  <a:lnTo>
                    <a:pt x="307" y="99"/>
                  </a:lnTo>
                  <a:lnTo>
                    <a:pt x="421" y="132"/>
                  </a:lnTo>
                  <a:lnTo>
                    <a:pt x="441" y="152"/>
                  </a:lnTo>
                  <a:lnTo>
                    <a:pt x="454" y="158"/>
                  </a:lnTo>
                  <a:lnTo>
                    <a:pt x="466" y="158"/>
                  </a:lnTo>
                  <a:lnTo>
                    <a:pt x="490" y="146"/>
                  </a:lnTo>
                  <a:lnTo>
                    <a:pt x="509" y="119"/>
                  </a:lnTo>
                  <a:lnTo>
                    <a:pt x="509" y="112"/>
                  </a:lnTo>
                  <a:lnTo>
                    <a:pt x="505" y="101"/>
                  </a:lnTo>
                  <a:lnTo>
                    <a:pt x="505" y="93"/>
                  </a:lnTo>
                  <a:lnTo>
                    <a:pt x="500" y="84"/>
                  </a:lnTo>
                  <a:lnTo>
                    <a:pt x="498" y="71"/>
                  </a:lnTo>
                  <a:lnTo>
                    <a:pt x="502" y="60"/>
                  </a:lnTo>
                  <a:lnTo>
                    <a:pt x="550" y="21"/>
                  </a:lnTo>
                  <a:lnTo>
                    <a:pt x="601" y="13"/>
                  </a:lnTo>
                  <a:lnTo>
                    <a:pt x="632" y="25"/>
                  </a:lnTo>
                  <a:lnTo>
                    <a:pt x="639" y="26"/>
                  </a:lnTo>
                  <a:lnTo>
                    <a:pt x="647" y="30"/>
                  </a:lnTo>
                  <a:lnTo>
                    <a:pt x="648" y="39"/>
                  </a:lnTo>
                  <a:lnTo>
                    <a:pt x="647" y="40"/>
                  </a:lnTo>
                  <a:lnTo>
                    <a:pt x="645" y="40"/>
                  </a:lnTo>
                  <a:lnTo>
                    <a:pt x="646" y="46"/>
                  </a:lnTo>
                  <a:lnTo>
                    <a:pt x="654" y="53"/>
                  </a:lnTo>
                  <a:lnTo>
                    <a:pt x="659" y="54"/>
                  </a:lnTo>
                  <a:lnTo>
                    <a:pt x="663" y="53"/>
                  </a:lnTo>
                  <a:lnTo>
                    <a:pt x="735" y="67"/>
                  </a:lnTo>
                  <a:lnTo>
                    <a:pt x="742" y="72"/>
                  </a:lnTo>
                  <a:lnTo>
                    <a:pt x="746" y="82"/>
                  </a:lnTo>
                  <a:lnTo>
                    <a:pt x="747" y="83"/>
                  </a:lnTo>
                  <a:lnTo>
                    <a:pt x="741" y="85"/>
                  </a:lnTo>
                  <a:lnTo>
                    <a:pt x="738" y="92"/>
                  </a:lnTo>
                  <a:lnTo>
                    <a:pt x="732" y="100"/>
                  </a:lnTo>
                  <a:lnTo>
                    <a:pt x="732" y="102"/>
                  </a:lnTo>
                  <a:lnTo>
                    <a:pt x="734" y="110"/>
                  </a:lnTo>
                  <a:lnTo>
                    <a:pt x="737" y="155"/>
                  </a:lnTo>
                  <a:lnTo>
                    <a:pt x="736" y="156"/>
                  </a:lnTo>
                  <a:lnTo>
                    <a:pt x="729" y="161"/>
                  </a:lnTo>
                  <a:lnTo>
                    <a:pt x="725" y="165"/>
                  </a:lnTo>
                  <a:lnTo>
                    <a:pt x="724" y="168"/>
                  </a:lnTo>
                  <a:lnTo>
                    <a:pt x="726" y="186"/>
                  </a:lnTo>
                  <a:lnTo>
                    <a:pt x="734" y="198"/>
                  </a:lnTo>
                  <a:lnTo>
                    <a:pt x="732" y="208"/>
                  </a:lnTo>
                  <a:lnTo>
                    <a:pt x="747" y="224"/>
                  </a:lnTo>
                  <a:lnTo>
                    <a:pt x="747" y="687"/>
                  </a:lnTo>
                  <a:lnTo>
                    <a:pt x="700" y="687"/>
                  </a:lnTo>
                  <a:lnTo>
                    <a:pt x="700" y="715"/>
                  </a:lnTo>
                  <a:lnTo>
                    <a:pt x="692" y="714"/>
                  </a:lnTo>
                  <a:lnTo>
                    <a:pt x="322" y="519"/>
                  </a:lnTo>
                  <a:lnTo>
                    <a:pt x="260" y="541"/>
                  </a:lnTo>
                  <a:lnTo>
                    <a:pt x="251" y="530"/>
                  </a:lnTo>
                  <a:lnTo>
                    <a:pt x="239" y="523"/>
                  </a:lnTo>
                  <a:lnTo>
                    <a:pt x="235" y="519"/>
                  </a:lnTo>
                  <a:lnTo>
                    <a:pt x="231" y="516"/>
                  </a:lnTo>
                  <a:lnTo>
                    <a:pt x="124" y="511"/>
                  </a:lnTo>
                  <a:lnTo>
                    <a:pt x="120" y="51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91" name="Freeform 1394"/>
            <p:cNvSpPr>
              <a:spLocks/>
            </p:cNvSpPr>
            <p:nvPr/>
          </p:nvSpPr>
          <p:spPr bwMode="auto">
            <a:xfrm>
              <a:off x="4288690" y="3643546"/>
              <a:ext cx="370594" cy="348650"/>
            </a:xfrm>
            <a:custGeom>
              <a:avLst/>
              <a:gdLst>
                <a:gd name="T0" fmla="*/ 1 w 766"/>
                <a:gd name="T1" fmla="*/ 0 h 731"/>
                <a:gd name="T2" fmla="*/ 1 w 766"/>
                <a:gd name="T3" fmla="*/ 0 h 731"/>
                <a:gd name="T4" fmla="*/ 1 w 766"/>
                <a:gd name="T5" fmla="*/ 0 h 731"/>
                <a:gd name="T6" fmla="*/ 1 w 766"/>
                <a:gd name="T7" fmla="*/ 0 h 731"/>
                <a:gd name="T8" fmla="*/ 1 w 766"/>
                <a:gd name="T9" fmla="*/ 0 h 731"/>
                <a:gd name="T10" fmla="*/ 1 w 766"/>
                <a:gd name="T11" fmla="*/ 0 h 731"/>
                <a:gd name="T12" fmla="*/ 1 w 766"/>
                <a:gd name="T13" fmla="*/ 0 h 731"/>
                <a:gd name="T14" fmla="*/ 1 w 766"/>
                <a:gd name="T15" fmla="*/ 0 h 731"/>
                <a:gd name="T16" fmla="*/ 1 w 766"/>
                <a:gd name="T17" fmla="*/ 0 h 731"/>
                <a:gd name="T18" fmla="*/ 1 w 766"/>
                <a:gd name="T19" fmla="*/ 0 h 731"/>
                <a:gd name="T20" fmla="*/ 1 w 766"/>
                <a:gd name="T21" fmla="*/ 1 h 731"/>
                <a:gd name="T22" fmla="*/ 1 w 766"/>
                <a:gd name="T23" fmla="*/ 1 h 731"/>
                <a:gd name="T24" fmla="*/ 1 w 766"/>
                <a:gd name="T25" fmla="*/ 1 h 731"/>
                <a:gd name="T26" fmla="*/ 1 w 766"/>
                <a:gd name="T27" fmla="*/ 1 h 731"/>
                <a:gd name="T28" fmla="*/ 1 w 766"/>
                <a:gd name="T29" fmla="*/ 1 h 731"/>
                <a:gd name="T30" fmla="*/ 0 w 766"/>
                <a:gd name="T31" fmla="*/ 1 h 731"/>
                <a:gd name="T32" fmla="*/ 0 w 766"/>
                <a:gd name="T33" fmla="*/ 1 h 731"/>
                <a:gd name="T34" fmla="*/ 0 w 766"/>
                <a:gd name="T35" fmla="*/ 1 h 731"/>
                <a:gd name="T36" fmla="*/ 0 w 766"/>
                <a:gd name="T37" fmla="*/ 1 h 731"/>
                <a:gd name="T38" fmla="*/ 0 w 766"/>
                <a:gd name="T39" fmla="*/ 1 h 731"/>
                <a:gd name="T40" fmla="*/ 0 w 766"/>
                <a:gd name="T41" fmla="*/ 1 h 731"/>
                <a:gd name="T42" fmla="*/ 0 w 766"/>
                <a:gd name="T43" fmla="*/ 1 h 731"/>
                <a:gd name="T44" fmla="*/ 0 w 766"/>
                <a:gd name="T45" fmla="*/ 1 h 731"/>
                <a:gd name="T46" fmla="*/ 0 w 766"/>
                <a:gd name="T47" fmla="*/ 1 h 731"/>
                <a:gd name="T48" fmla="*/ 0 w 766"/>
                <a:gd name="T49" fmla="*/ 1 h 731"/>
                <a:gd name="T50" fmla="*/ 0 w 766"/>
                <a:gd name="T51" fmla="*/ 1 h 731"/>
                <a:gd name="T52" fmla="*/ 0 w 766"/>
                <a:gd name="T53" fmla="*/ 1 h 731"/>
                <a:gd name="T54" fmla="*/ 0 w 766"/>
                <a:gd name="T55" fmla="*/ 1 h 731"/>
                <a:gd name="T56" fmla="*/ 0 w 766"/>
                <a:gd name="T57" fmla="*/ 1 h 731"/>
                <a:gd name="T58" fmla="*/ 0 w 766"/>
                <a:gd name="T59" fmla="*/ 1 h 731"/>
                <a:gd name="T60" fmla="*/ 0 w 766"/>
                <a:gd name="T61" fmla="*/ 1 h 731"/>
                <a:gd name="T62" fmla="*/ 0 w 766"/>
                <a:gd name="T63" fmla="*/ 1 h 731"/>
                <a:gd name="T64" fmla="*/ 0 w 766"/>
                <a:gd name="T65" fmla="*/ 1 h 731"/>
                <a:gd name="T66" fmla="*/ 0 w 766"/>
                <a:gd name="T67" fmla="*/ 1 h 731"/>
                <a:gd name="T68" fmla="*/ 0 w 766"/>
                <a:gd name="T69" fmla="*/ 1 h 731"/>
                <a:gd name="T70" fmla="*/ 0 w 766"/>
                <a:gd name="T71" fmla="*/ 1 h 731"/>
                <a:gd name="T72" fmla="*/ 0 w 766"/>
                <a:gd name="T73" fmla="*/ 1 h 731"/>
                <a:gd name="T74" fmla="*/ 0 w 766"/>
                <a:gd name="T75" fmla="*/ 1 h 731"/>
                <a:gd name="T76" fmla="*/ 0 w 766"/>
                <a:gd name="T77" fmla="*/ 1 h 731"/>
                <a:gd name="T78" fmla="*/ 0 w 766"/>
                <a:gd name="T79" fmla="*/ 1 h 731"/>
                <a:gd name="T80" fmla="*/ 0 w 766"/>
                <a:gd name="T81" fmla="*/ 1 h 731"/>
                <a:gd name="T82" fmla="*/ 0 w 766"/>
                <a:gd name="T83" fmla="*/ 1 h 731"/>
                <a:gd name="T84" fmla="*/ 0 w 766"/>
                <a:gd name="T85" fmla="*/ 1 h 731"/>
                <a:gd name="T86" fmla="*/ 0 w 766"/>
                <a:gd name="T87" fmla="*/ 1 h 731"/>
                <a:gd name="T88" fmla="*/ 0 w 766"/>
                <a:gd name="T89" fmla="*/ 1 h 731"/>
                <a:gd name="T90" fmla="*/ 0 w 766"/>
                <a:gd name="T91" fmla="*/ 1 h 731"/>
                <a:gd name="T92" fmla="*/ 0 w 766"/>
                <a:gd name="T93" fmla="*/ 1 h 731"/>
                <a:gd name="T94" fmla="*/ 0 w 766"/>
                <a:gd name="T95" fmla="*/ 1 h 731"/>
                <a:gd name="T96" fmla="*/ 0 w 766"/>
                <a:gd name="T97" fmla="*/ 1 h 731"/>
                <a:gd name="T98" fmla="*/ 0 w 766"/>
                <a:gd name="T99" fmla="*/ 1 h 731"/>
                <a:gd name="T100" fmla="*/ 0 w 766"/>
                <a:gd name="T101" fmla="*/ 1 h 731"/>
                <a:gd name="T102" fmla="*/ 0 w 766"/>
                <a:gd name="T103" fmla="*/ 1 h 731"/>
                <a:gd name="T104" fmla="*/ 0 w 766"/>
                <a:gd name="T105" fmla="*/ 1 h 731"/>
                <a:gd name="T106" fmla="*/ 0 w 766"/>
                <a:gd name="T107" fmla="*/ 1 h 731"/>
                <a:gd name="T108" fmla="*/ 0 w 766"/>
                <a:gd name="T109" fmla="*/ 1 h 731"/>
                <a:gd name="T110" fmla="*/ 0 w 766"/>
                <a:gd name="T111" fmla="*/ 1 h 731"/>
                <a:gd name="T112" fmla="*/ 1 w 766"/>
                <a:gd name="T113" fmla="*/ 0 h 73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6"/>
                <a:gd name="T172" fmla="*/ 0 h 731"/>
                <a:gd name="T173" fmla="*/ 766 w 766"/>
                <a:gd name="T174" fmla="*/ 731 h 73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6" h="731">
                  <a:moveTo>
                    <a:pt x="396" y="37"/>
                  </a:moveTo>
                  <a:lnTo>
                    <a:pt x="621" y="194"/>
                  </a:lnTo>
                  <a:lnTo>
                    <a:pt x="621" y="199"/>
                  </a:lnTo>
                  <a:lnTo>
                    <a:pt x="626" y="202"/>
                  </a:lnTo>
                  <a:lnTo>
                    <a:pt x="624" y="208"/>
                  </a:lnTo>
                  <a:lnTo>
                    <a:pt x="625" y="211"/>
                  </a:lnTo>
                  <a:lnTo>
                    <a:pt x="646" y="221"/>
                  </a:lnTo>
                  <a:lnTo>
                    <a:pt x="648" y="223"/>
                  </a:lnTo>
                  <a:lnTo>
                    <a:pt x="649" y="228"/>
                  </a:lnTo>
                  <a:lnTo>
                    <a:pt x="650" y="231"/>
                  </a:lnTo>
                  <a:lnTo>
                    <a:pt x="661" y="240"/>
                  </a:lnTo>
                  <a:lnTo>
                    <a:pt x="669" y="241"/>
                  </a:lnTo>
                  <a:lnTo>
                    <a:pt x="677" y="240"/>
                  </a:lnTo>
                  <a:lnTo>
                    <a:pt x="679" y="241"/>
                  </a:lnTo>
                  <a:lnTo>
                    <a:pt x="682" y="248"/>
                  </a:lnTo>
                  <a:lnTo>
                    <a:pt x="685" y="250"/>
                  </a:lnTo>
                  <a:lnTo>
                    <a:pt x="695" y="250"/>
                  </a:lnTo>
                  <a:lnTo>
                    <a:pt x="698" y="252"/>
                  </a:lnTo>
                  <a:lnTo>
                    <a:pt x="701" y="252"/>
                  </a:lnTo>
                  <a:lnTo>
                    <a:pt x="708" y="257"/>
                  </a:lnTo>
                  <a:lnTo>
                    <a:pt x="717" y="259"/>
                  </a:lnTo>
                  <a:lnTo>
                    <a:pt x="720" y="261"/>
                  </a:lnTo>
                  <a:lnTo>
                    <a:pt x="721" y="263"/>
                  </a:lnTo>
                  <a:lnTo>
                    <a:pt x="722" y="264"/>
                  </a:lnTo>
                  <a:lnTo>
                    <a:pt x="723" y="268"/>
                  </a:lnTo>
                  <a:lnTo>
                    <a:pt x="721" y="271"/>
                  </a:lnTo>
                  <a:lnTo>
                    <a:pt x="721" y="275"/>
                  </a:lnTo>
                  <a:lnTo>
                    <a:pt x="723" y="278"/>
                  </a:lnTo>
                  <a:lnTo>
                    <a:pt x="723" y="280"/>
                  </a:lnTo>
                  <a:lnTo>
                    <a:pt x="721" y="281"/>
                  </a:lnTo>
                  <a:lnTo>
                    <a:pt x="720" y="283"/>
                  </a:lnTo>
                  <a:lnTo>
                    <a:pt x="721" y="289"/>
                  </a:lnTo>
                  <a:lnTo>
                    <a:pt x="719" y="294"/>
                  </a:lnTo>
                  <a:lnTo>
                    <a:pt x="719" y="297"/>
                  </a:lnTo>
                  <a:lnTo>
                    <a:pt x="725" y="305"/>
                  </a:lnTo>
                  <a:lnTo>
                    <a:pt x="736" y="306"/>
                  </a:lnTo>
                  <a:lnTo>
                    <a:pt x="743" y="302"/>
                  </a:lnTo>
                  <a:lnTo>
                    <a:pt x="752" y="301"/>
                  </a:lnTo>
                  <a:lnTo>
                    <a:pt x="765" y="296"/>
                  </a:lnTo>
                  <a:lnTo>
                    <a:pt x="765" y="298"/>
                  </a:lnTo>
                  <a:lnTo>
                    <a:pt x="766" y="298"/>
                  </a:lnTo>
                  <a:lnTo>
                    <a:pt x="766" y="449"/>
                  </a:lnTo>
                  <a:lnTo>
                    <a:pt x="761" y="450"/>
                  </a:lnTo>
                  <a:lnTo>
                    <a:pt x="753" y="454"/>
                  </a:lnTo>
                  <a:lnTo>
                    <a:pt x="751" y="459"/>
                  </a:lnTo>
                  <a:lnTo>
                    <a:pt x="749" y="466"/>
                  </a:lnTo>
                  <a:lnTo>
                    <a:pt x="738" y="472"/>
                  </a:lnTo>
                  <a:lnTo>
                    <a:pt x="734" y="477"/>
                  </a:lnTo>
                  <a:lnTo>
                    <a:pt x="733" y="483"/>
                  </a:lnTo>
                  <a:lnTo>
                    <a:pt x="712" y="479"/>
                  </a:lnTo>
                  <a:lnTo>
                    <a:pt x="712" y="484"/>
                  </a:lnTo>
                  <a:lnTo>
                    <a:pt x="707" y="482"/>
                  </a:lnTo>
                  <a:lnTo>
                    <a:pt x="632" y="484"/>
                  </a:lnTo>
                  <a:lnTo>
                    <a:pt x="610" y="500"/>
                  </a:lnTo>
                  <a:lnTo>
                    <a:pt x="550" y="501"/>
                  </a:lnTo>
                  <a:lnTo>
                    <a:pt x="481" y="542"/>
                  </a:lnTo>
                  <a:lnTo>
                    <a:pt x="471" y="556"/>
                  </a:lnTo>
                  <a:lnTo>
                    <a:pt x="455" y="567"/>
                  </a:lnTo>
                  <a:lnTo>
                    <a:pt x="396" y="582"/>
                  </a:lnTo>
                  <a:lnTo>
                    <a:pt x="388" y="588"/>
                  </a:lnTo>
                  <a:lnTo>
                    <a:pt x="365" y="640"/>
                  </a:lnTo>
                  <a:lnTo>
                    <a:pt x="338" y="661"/>
                  </a:lnTo>
                  <a:lnTo>
                    <a:pt x="327" y="691"/>
                  </a:lnTo>
                  <a:lnTo>
                    <a:pt x="327" y="722"/>
                  </a:lnTo>
                  <a:lnTo>
                    <a:pt x="316" y="724"/>
                  </a:lnTo>
                  <a:lnTo>
                    <a:pt x="315" y="723"/>
                  </a:lnTo>
                  <a:lnTo>
                    <a:pt x="312" y="718"/>
                  </a:lnTo>
                  <a:lnTo>
                    <a:pt x="309" y="717"/>
                  </a:lnTo>
                  <a:lnTo>
                    <a:pt x="300" y="717"/>
                  </a:lnTo>
                  <a:lnTo>
                    <a:pt x="297" y="718"/>
                  </a:lnTo>
                  <a:lnTo>
                    <a:pt x="294" y="723"/>
                  </a:lnTo>
                  <a:lnTo>
                    <a:pt x="291" y="723"/>
                  </a:lnTo>
                  <a:lnTo>
                    <a:pt x="287" y="726"/>
                  </a:lnTo>
                  <a:lnTo>
                    <a:pt x="280" y="726"/>
                  </a:lnTo>
                  <a:lnTo>
                    <a:pt x="281" y="724"/>
                  </a:lnTo>
                  <a:lnTo>
                    <a:pt x="280" y="715"/>
                  </a:lnTo>
                  <a:lnTo>
                    <a:pt x="279" y="712"/>
                  </a:lnTo>
                  <a:lnTo>
                    <a:pt x="279" y="711"/>
                  </a:lnTo>
                  <a:lnTo>
                    <a:pt x="279" y="706"/>
                  </a:lnTo>
                  <a:lnTo>
                    <a:pt x="277" y="703"/>
                  </a:lnTo>
                  <a:lnTo>
                    <a:pt x="275" y="705"/>
                  </a:lnTo>
                  <a:lnTo>
                    <a:pt x="269" y="705"/>
                  </a:lnTo>
                  <a:lnTo>
                    <a:pt x="267" y="711"/>
                  </a:lnTo>
                  <a:lnTo>
                    <a:pt x="266" y="711"/>
                  </a:lnTo>
                  <a:lnTo>
                    <a:pt x="262" y="707"/>
                  </a:lnTo>
                  <a:lnTo>
                    <a:pt x="259" y="707"/>
                  </a:lnTo>
                  <a:lnTo>
                    <a:pt x="257" y="711"/>
                  </a:lnTo>
                  <a:lnTo>
                    <a:pt x="257" y="714"/>
                  </a:lnTo>
                  <a:lnTo>
                    <a:pt x="259" y="719"/>
                  </a:lnTo>
                  <a:lnTo>
                    <a:pt x="257" y="721"/>
                  </a:lnTo>
                  <a:lnTo>
                    <a:pt x="247" y="721"/>
                  </a:lnTo>
                  <a:lnTo>
                    <a:pt x="242" y="723"/>
                  </a:lnTo>
                  <a:lnTo>
                    <a:pt x="242" y="726"/>
                  </a:lnTo>
                  <a:lnTo>
                    <a:pt x="240" y="731"/>
                  </a:lnTo>
                  <a:lnTo>
                    <a:pt x="237" y="731"/>
                  </a:lnTo>
                  <a:lnTo>
                    <a:pt x="233" y="729"/>
                  </a:lnTo>
                  <a:lnTo>
                    <a:pt x="230" y="724"/>
                  </a:lnTo>
                  <a:lnTo>
                    <a:pt x="228" y="724"/>
                  </a:lnTo>
                  <a:lnTo>
                    <a:pt x="226" y="725"/>
                  </a:lnTo>
                  <a:lnTo>
                    <a:pt x="225" y="726"/>
                  </a:lnTo>
                  <a:lnTo>
                    <a:pt x="224" y="726"/>
                  </a:lnTo>
                  <a:lnTo>
                    <a:pt x="223" y="721"/>
                  </a:lnTo>
                  <a:lnTo>
                    <a:pt x="220" y="717"/>
                  </a:lnTo>
                  <a:lnTo>
                    <a:pt x="216" y="716"/>
                  </a:lnTo>
                  <a:lnTo>
                    <a:pt x="213" y="719"/>
                  </a:lnTo>
                  <a:lnTo>
                    <a:pt x="209" y="718"/>
                  </a:lnTo>
                  <a:lnTo>
                    <a:pt x="207" y="719"/>
                  </a:lnTo>
                  <a:lnTo>
                    <a:pt x="205" y="721"/>
                  </a:lnTo>
                  <a:lnTo>
                    <a:pt x="204" y="724"/>
                  </a:lnTo>
                  <a:lnTo>
                    <a:pt x="202" y="728"/>
                  </a:lnTo>
                  <a:lnTo>
                    <a:pt x="196" y="729"/>
                  </a:lnTo>
                  <a:lnTo>
                    <a:pt x="196" y="726"/>
                  </a:lnTo>
                  <a:lnTo>
                    <a:pt x="195" y="723"/>
                  </a:lnTo>
                  <a:lnTo>
                    <a:pt x="190" y="721"/>
                  </a:lnTo>
                  <a:lnTo>
                    <a:pt x="189" y="718"/>
                  </a:lnTo>
                  <a:lnTo>
                    <a:pt x="184" y="717"/>
                  </a:lnTo>
                  <a:lnTo>
                    <a:pt x="181" y="712"/>
                  </a:lnTo>
                  <a:lnTo>
                    <a:pt x="179" y="688"/>
                  </a:lnTo>
                  <a:lnTo>
                    <a:pt x="175" y="687"/>
                  </a:lnTo>
                  <a:lnTo>
                    <a:pt x="171" y="688"/>
                  </a:lnTo>
                  <a:lnTo>
                    <a:pt x="167" y="695"/>
                  </a:lnTo>
                  <a:lnTo>
                    <a:pt x="163" y="695"/>
                  </a:lnTo>
                  <a:lnTo>
                    <a:pt x="163" y="687"/>
                  </a:lnTo>
                  <a:lnTo>
                    <a:pt x="164" y="686"/>
                  </a:lnTo>
                  <a:lnTo>
                    <a:pt x="169" y="684"/>
                  </a:lnTo>
                  <a:lnTo>
                    <a:pt x="170" y="681"/>
                  </a:lnTo>
                  <a:lnTo>
                    <a:pt x="173" y="680"/>
                  </a:lnTo>
                  <a:lnTo>
                    <a:pt x="174" y="677"/>
                  </a:lnTo>
                  <a:lnTo>
                    <a:pt x="178" y="677"/>
                  </a:lnTo>
                  <a:lnTo>
                    <a:pt x="177" y="672"/>
                  </a:lnTo>
                  <a:lnTo>
                    <a:pt x="177" y="671"/>
                  </a:lnTo>
                  <a:lnTo>
                    <a:pt x="172" y="671"/>
                  </a:lnTo>
                  <a:lnTo>
                    <a:pt x="170" y="668"/>
                  </a:lnTo>
                  <a:lnTo>
                    <a:pt x="167" y="666"/>
                  </a:lnTo>
                  <a:lnTo>
                    <a:pt x="161" y="659"/>
                  </a:lnTo>
                  <a:lnTo>
                    <a:pt x="158" y="660"/>
                  </a:lnTo>
                  <a:lnTo>
                    <a:pt x="157" y="660"/>
                  </a:lnTo>
                  <a:lnTo>
                    <a:pt x="157" y="644"/>
                  </a:lnTo>
                  <a:lnTo>
                    <a:pt x="155" y="641"/>
                  </a:lnTo>
                  <a:lnTo>
                    <a:pt x="153" y="640"/>
                  </a:lnTo>
                  <a:lnTo>
                    <a:pt x="154" y="634"/>
                  </a:lnTo>
                  <a:lnTo>
                    <a:pt x="152" y="633"/>
                  </a:lnTo>
                  <a:lnTo>
                    <a:pt x="149" y="633"/>
                  </a:lnTo>
                  <a:lnTo>
                    <a:pt x="147" y="632"/>
                  </a:lnTo>
                  <a:lnTo>
                    <a:pt x="149" y="623"/>
                  </a:lnTo>
                  <a:lnTo>
                    <a:pt x="149" y="620"/>
                  </a:lnTo>
                  <a:lnTo>
                    <a:pt x="145" y="618"/>
                  </a:lnTo>
                  <a:lnTo>
                    <a:pt x="143" y="618"/>
                  </a:lnTo>
                  <a:lnTo>
                    <a:pt x="141" y="621"/>
                  </a:lnTo>
                  <a:lnTo>
                    <a:pt x="139" y="621"/>
                  </a:lnTo>
                  <a:lnTo>
                    <a:pt x="134" y="618"/>
                  </a:lnTo>
                  <a:lnTo>
                    <a:pt x="132" y="618"/>
                  </a:lnTo>
                  <a:lnTo>
                    <a:pt x="131" y="619"/>
                  </a:lnTo>
                  <a:lnTo>
                    <a:pt x="131" y="627"/>
                  </a:lnTo>
                  <a:lnTo>
                    <a:pt x="127" y="629"/>
                  </a:lnTo>
                  <a:lnTo>
                    <a:pt x="117" y="633"/>
                  </a:lnTo>
                  <a:lnTo>
                    <a:pt x="117" y="637"/>
                  </a:lnTo>
                  <a:lnTo>
                    <a:pt x="115" y="642"/>
                  </a:lnTo>
                  <a:lnTo>
                    <a:pt x="102" y="637"/>
                  </a:lnTo>
                  <a:lnTo>
                    <a:pt x="94" y="633"/>
                  </a:lnTo>
                  <a:lnTo>
                    <a:pt x="87" y="631"/>
                  </a:lnTo>
                  <a:lnTo>
                    <a:pt x="85" y="632"/>
                  </a:lnTo>
                  <a:lnTo>
                    <a:pt x="82" y="636"/>
                  </a:lnTo>
                  <a:lnTo>
                    <a:pt x="76" y="638"/>
                  </a:lnTo>
                  <a:lnTo>
                    <a:pt x="74" y="643"/>
                  </a:lnTo>
                  <a:lnTo>
                    <a:pt x="71" y="646"/>
                  </a:lnTo>
                  <a:lnTo>
                    <a:pt x="67" y="644"/>
                  </a:lnTo>
                  <a:lnTo>
                    <a:pt x="57" y="632"/>
                  </a:lnTo>
                  <a:lnTo>
                    <a:pt x="53" y="633"/>
                  </a:lnTo>
                  <a:lnTo>
                    <a:pt x="48" y="638"/>
                  </a:lnTo>
                  <a:lnTo>
                    <a:pt x="45" y="641"/>
                  </a:lnTo>
                  <a:lnTo>
                    <a:pt x="40" y="642"/>
                  </a:lnTo>
                  <a:lnTo>
                    <a:pt x="36" y="640"/>
                  </a:lnTo>
                  <a:lnTo>
                    <a:pt x="33" y="635"/>
                  </a:lnTo>
                  <a:lnTo>
                    <a:pt x="33" y="632"/>
                  </a:lnTo>
                  <a:lnTo>
                    <a:pt x="36" y="629"/>
                  </a:lnTo>
                  <a:lnTo>
                    <a:pt x="36" y="626"/>
                  </a:lnTo>
                  <a:lnTo>
                    <a:pt x="40" y="620"/>
                  </a:lnTo>
                  <a:lnTo>
                    <a:pt x="40" y="619"/>
                  </a:lnTo>
                  <a:lnTo>
                    <a:pt x="37" y="616"/>
                  </a:lnTo>
                  <a:lnTo>
                    <a:pt x="37" y="610"/>
                  </a:lnTo>
                  <a:lnTo>
                    <a:pt x="39" y="607"/>
                  </a:lnTo>
                  <a:lnTo>
                    <a:pt x="39" y="602"/>
                  </a:lnTo>
                  <a:lnTo>
                    <a:pt x="38" y="600"/>
                  </a:lnTo>
                  <a:lnTo>
                    <a:pt x="38" y="598"/>
                  </a:lnTo>
                  <a:lnTo>
                    <a:pt x="39" y="598"/>
                  </a:lnTo>
                  <a:lnTo>
                    <a:pt x="38" y="595"/>
                  </a:lnTo>
                  <a:lnTo>
                    <a:pt x="35" y="591"/>
                  </a:lnTo>
                  <a:lnTo>
                    <a:pt x="34" y="588"/>
                  </a:lnTo>
                  <a:lnTo>
                    <a:pt x="31" y="585"/>
                  </a:lnTo>
                  <a:lnTo>
                    <a:pt x="31" y="581"/>
                  </a:lnTo>
                  <a:lnTo>
                    <a:pt x="27" y="579"/>
                  </a:lnTo>
                  <a:lnTo>
                    <a:pt x="27" y="576"/>
                  </a:lnTo>
                  <a:lnTo>
                    <a:pt x="22" y="576"/>
                  </a:lnTo>
                  <a:lnTo>
                    <a:pt x="20" y="578"/>
                  </a:lnTo>
                  <a:lnTo>
                    <a:pt x="17" y="578"/>
                  </a:lnTo>
                  <a:lnTo>
                    <a:pt x="16" y="577"/>
                  </a:lnTo>
                  <a:lnTo>
                    <a:pt x="15" y="571"/>
                  </a:lnTo>
                  <a:lnTo>
                    <a:pt x="8" y="562"/>
                  </a:lnTo>
                  <a:lnTo>
                    <a:pt x="8" y="560"/>
                  </a:lnTo>
                  <a:lnTo>
                    <a:pt x="12" y="554"/>
                  </a:lnTo>
                  <a:lnTo>
                    <a:pt x="12" y="549"/>
                  </a:lnTo>
                  <a:lnTo>
                    <a:pt x="9" y="545"/>
                  </a:lnTo>
                  <a:lnTo>
                    <a:pt x="8" y="534"/>
                  </a:lnTo>
                  <a:lnTo>
                    <a:pt x="5" y="531"/>
                  </a:lnTo>
                  <a:lnTo>
                    <a:pt x="3" y="530"/>
                  </a:lnTo>
                  <a:lnTo>
                    <a:pt x="2" y="527"/>
                  </a:lnTo>
                  <a:lnTo>
                    <a:pt x="1" y="527"/>
                  </a:lnTo>
                  <a:lnTo>
                    <a:pt x="0" y="522"/>
                  </a:lnTo>
                  <a:lnTo>
                    <a:pt x="2" y="517"/>
                  </a:lnTo>
                  <a:lnTo>
                    <a:pt x="2" y="512"/>
                  </a:lnTo>
                  <a:lnTo>
                    <a:pt x="0" y="510"/>
                  </a:lnTo>
                  <a:lnTo>
                    <a:pt x="19" y="491"/>
                  </a:lnTo>
                  <a:lnTo>
                    <a:pt x="34" y="456"/>
                  </a:lnTo>
                  <a:lnTo>
                    <a:pt x="35" y="456"/>
                  </a:lnTo>
                  <a:lnTo>
                    <a:pt x="38" y="456"/>
                  </a:lnTo>
                  <a:lnTo>
                    <a:pt x="38" y="457"/>
                  </a:lnTo>
                  <a:lnTo>
                    <a:pt x="44" y="458"/>
                  </a:lnTo>
                  <a:lnTo>
                    <a:pt x="47" y="460"/>
                  </a:lnTo>
                  <a:lnTo>
                    <a:pt x="58" y="489"/>
                  </a:lnTo>
                  <a:lnTo>
                    <a:pt x="74" y="491"/>
                  </a:lnTo>
                  <a:lnTo>
                    <a:pt x="97" y="473"/>
                  </a:lnTo>
                  <a:lnTo>
                    <a:pt x="311" y="476"/>
                  </a:lnTo>
                  <a:lnTo>
                    <a:pt x="321" y="436"/>
                  </a:lnTo>
                  <a:lnTo>
                    <a:pt x="302" y="431"/>
                  </a:lnTo>
                  <a:lnTo>
                    <a:pt x="259" y="0"/>
                  </a:lnTo>
                  <a:lnTo>
                    <a:pt x="342" y="0"/>
                  </a:lnTo>
                  <a:lnTo>
                    <a:pt x="396" y="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2" name="Freeform 1395"/>
            <p:cNvSpPr>
              <a:spLocks/>
            </p:cNvSpPr>
            <p:nvPr/>
          </p:nvSpPr>
          <p:spPr bwMode="auto">
            <a:xfrm>
              <a:off x="4288690" y="3643546"/>
              <a:ext cx="370594" cy="348650"/>
            </a:xfrm>
            <a:custGeom>
              <a:avLst/>
              <a:gdLst>
                <a:gd name="T0" fmla="*/ 1 w 766"/>
                <a:gd name="T1" fmla="*/ 0 h 731"/>
                <a:gd name="T2" fmla="*/ 1 w 766"/>
                <a:gd name="T3" fmla="*/ 0 h 731"/>
                <a:gd name="T4" fmla="*/ 1 w 766"/>
                <a:gd name="T5" fmla="*/ 0 h 731"/>
                <a:gd name="T6" fmla="*/ 1 w 766"/>
                <a:gd name="T7" fmla="*/ 0 h 731"/>
                <a:gd name="T8" fmla="*/ 1 w 766"/>
                <a:gd name="T9" fmla="*/ 0 h 731"/>
                <a:gd name="T10" fmla="*/ 1 w 766"/>
                <a:gd name="T11" fmla="*/ 0 h 731"/>
                <a:gd name="T12" fmla="*/ 1 w 766"/>
                <a:gd name="T13" fmla="*/ 0 h 731"/>
                <a:gd name="T14" fmla="*/ 1 w 766"/>
                <a:gd name="T15" fmla="*/ 0 h 731"/>
                <a:gd name="T16" fmla="*/ 1 w 766"/>
                <a:gd name="T17" fmla="*/ 0 h 731"/>
                <a:gd name="T18" fmla="*/ 1 w 766"/>
                <a:gd name="T19" fmla="*/ 0 h 731"/>
                <a:gd name="T20" fmla="*/ 1 w 766"/>
                <a:gd name="T21" fmla="*/ 1 h 731"/>
                <a:gd name="T22" fmla="*/ 1 w 766"/>
                <a:gd name="T23" fmla="*/ 1 h 731"/>
                <a:gd name="T24" fmla="*/ 1 w 766"/>
                <a:gd name="T25" fmla="*/ 1 h 731"/>
                <a:gd name="T26" fmla="*/ 1 w 766"/>
                <a:gd name="T27" fmla="*/ 1 h 731"/>
                <a:gd name="T28" fmla="*/ 1 w 766"/>
                <a:gd name="T29" fmla="*/ 1 h 731"/>
                <a:gd name="T30" fmla="*/ 0 w 766"/>
                <a:gd name="T31" fmla="*/ 1 h 731"/>
                <a:gd name="T32" fmla="*/ 0 w 766"/>
                <a:gd name="T33" fmla="*/ 1 h 731"/>
                <a:gd name="T34" fmla="*/ 0 w 766"/>
                <a:gd name="T35" fmla="*/ 1 h 731"/>
                <a:gd name="T36" fmla="*/ 0 w 766"/>
                <a:gd name="T37" fmla="*/ 1 h 731"/>
                <a:gd name="T38" fmla="*/ 0 w 766"/>
                <a:gd name="T39" fmla="*/ 1 h 731"/>
                <a:gd name="T40" fmla="*/ 0 w 766"/>
                <a:gd name="T41" fmla="*/ 1 h 731"/>
                <a:gd name="T42" fmla="*/ 0 w 766"/>
                <a:gd name="T43" fmla="*/ 1 h 731"/>
                <a:gd name="T44" fmla="*/ 0 w 766"/>
                <a:gd name="T45" fmla="*/ 1 h 731"/>
                <a:gd name="T46" fmla="*/ 0 w 766"/>
                <a:gd name="T47" fmla="*/ 1 h 731"/>
                <a:gd name="T48" fmla="*/ 0 w 766"/>
                <a:gd name="T49" fmla="*/ 1 h 731"/>
                <a:gd name="T50" fmla="*/ 0 w 766"/>
                <a:gd name="T51" fmla="*/ 1 h 731"/>
                <a:gd name="T52" fmla="*/ 0 w 766"/>
                <a:gd name="T53" fmla="*/ 1 h 731"/>
                <a:gd name="T54" fmla="*/ 0 w 766"/>
                <a:gd name="T55" fmla="*/ 1 h 731"/>
                <a:gd name="T56" fmla="*/ 0 w 766"/>
                <a:gd name="T57" fmla="*/ 1 h 731"/>
                <a:gd name="T58" fmla="*/ 0 w 766"/>
                <a:gd name="T59" fmla="*/ 1 h 731"/>
                <a:gd name="T60" fmla="*/ 0 w 766"/>
                <a:gd name="T61" fmla="*/ 1 h 731"/>
                <a:gd name="T62" fmla="*/ 0 w 766"/>
                <a:gd name="T63" fmla="*/ 1 h 731"/>
                <a:gd name="T64" fmla="*/ 0 w 766"/>
                <a:gd name="T65" fmla="*/ 1 h 731"/>
                <a:gd name="T66" fmla="*/ 0 w 766"/>
                <a:gd name="T67" fmla="*/ 1 h 731"/>
                <a:gd name="T68" fmla="*/ 0 w 766"/>
                <a:gd name="T69" fmla="*/ 1 h 731"/>
                <a:gd name="T70" fmla="*/ 0 w 766"/>
                <a:gd name="T71" fmla="*/ 1 h 731"/>
                <a:gd name="T72" fmla="*/ 0 w 766"/>
                <a:gd name="T73" fmla="*/ 1 h 731"/>
                <a:gd name="T74" fmla="*/ 0 w 766"/>
                <a:gd name="T75" fmla="*/ 1 h 731"/>
                <a:gd name="T76" fmla="*/ 0 w 766"/>
                <a:gd name="T77" fmla="*/ 1 h 731"/>
                <a:gd name="T78" fmla="*/ 0 w 766"/>
                <a:gd name="T79" fmla="*/ 1 h 731"/>
                <a:gd name="T80" fmla="*/ 0 w 766"/>
                <a:gd name="T81" fmla="*/ 1 h 731"/>
                <a:gd name="T82" fmla="*/ 0 w 766"/>
                <a:gd name="T83" fmla="*/ 1 h 731"/>
                <a:gd name="T84" fmla="*/ 0 w 766"/>
                <a:gd name="T85" fmla="*/ 1 h 731"/>
                <a:gd name="T86" fmla="*/ 0 w 766"/>
                <a:gd name="T87" fmla="*/ 1 h 731"/>
                <a:gd name="T88" fmla="*/ 0 w 766"/>
                <a:gd name="T89" fmla="*/ 1 h 731"/>
                <a:gd name="T90" fmla="*/ 0 w 766"/>
                <a:gd name="T91" fmla="*/ 1 h 731"/>
                <a:gd name="T92" fmla="*/ 0 w 766"/>
                <a:gd name="T93" fmla="*/ 1 h 731"/>
                <a:gd name="T94" fmla="*/ 0 w 766"/>
                <a:gd name="T95" fmla="*/ 1 h 731"/>
                <a:gd name="T96" fmla="*/ 0 w 766"/>
                <a:gd name="T97" fmla="*/ 1 h 731"/>
                <a:gd name="T98" fmla="*/ 0 w 766"/>
                <a:gd name="T99" fmla="*/ 1 h 731"/>
                <a:gd name="T100" fmla="*/ 0 w 766"/>
                <a:gd name="T101" fmla="*/ 1 h 731"/>
                <a:gd name="T102" fmla="*/ 0 w 766"/>
                <a:gd name="T103" fmla="*/ 1 h 731"/>
                <a:gd name="T104" fmla="*/ 0 w 766"/>
                <a:gd name="T105" fmla="*/ 1 h 731"/>
                <a:gd name="T106" fmla="*/ 0 w 766"/>
                <a:gd name="T107" fmla="*/ 1 h 731"/>
                <a:gd name="T108" fmla="*/ 0 w 766"/>
                <a:gd name="T109" fmla="*/ 1 h 731"/>
                <a:gd name="T110" fmla="*/ 0 w 766"/>
                <a:gd name="T111" fmla="*/ 1 h 731"/>
                <a:gd name="T112" fmla="*/ 1 w 766"/>
                <a:gd name="T113" fmla="*/ 0 h 73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6"/>
                <a:gd name="T172" fmla="*/ 0 h 731"/>
                <a:gd name="T173" fmla="*/ 766 w 766"/>
                <a:gd name="T174" fmla="*/ 731 h 73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6" h="731">
                  <a:moveTo>
                    <a:pt x="396" y="37"/>
                  </a:moveTo>
                  <a:lnTo>
                    <a:pt x="621" y="194"/>
                  </a:lnTo>
                  <a:lnTo>
                    <a:pt x="621" y="199"/>
                  </a:lnTo>
                  <a:lnTo>
                    <a:pt x="626" y="202"/>
                  </a:lnTo>
                  <a:lnTo>
                    <a:pt x="624" y="208"/>
                  </a:lnTo>
                  <a:lnTo>
                    <a:pt x="625" y="211"/>
                  </a:lnTo>
                  <a:lnTo>
                    <a:pt x="646" y="221"/>
                  </a:lnTo>
                  <a:lnTo>
                    <a:pt x="648" y="223"/>
                  </a:lnTo>
                  <a:lnTo>
                    <a:pt x="649" y="228"/>
                  </a:lnTo>
                  <a:lnTo>
                    <a:pt x="650" y="231"/>
                  </a:lnTo>
                  <a:lnTo>
                    <a:pt x="661" y="240"/>
                  </a:lnTo>
                  <a:lnTo>
                    <a:pt x="669" y="241"/>
                  </a:lnTo>
                  <a:lnTo>
                    <a:pt x="677" y="240"/>
                  </a:lnTo>
                  <a:lnTo>
                    <a:pt x="679" y="241"/>
                  </a:lnTo>
                  <a:lnTo>
                    <a:pt x="682" y="248"/>
                  </a:lnTo>
                  <a:lnTo>
                    <a:pt x="685" y="250"/>
                  </a:lnTo>
                  <a:lnTo>
                    <a:pt x="695" y="250"/>
                  </a:lnTo>
                  <a:lnTo>
                    <a:pt x="698" y="252"/>
                  </a:lnTo>
                  <a:lnTo>
                    <a:pt x="701" y="252"/>
                  </a:lnTo>
                  <a:lnTo>
                    <a:pt x="708" y="257"/>
                  </a:lnTo>
                  <a:lnTo>
                    <a:pt x="717" y="259"/>
                  </a:lnTo>
                  <a:lnTo>
                    <a:pt x="720" y="261"/>
                  </a:lnTo>
                  <a:lnTo>
                    <a:pt x="721" y="263"/>
                  </a:lnTo>
                  <a:lnTo>
                    <a:pt x="722" y="264"/>
                  </a:lnTo>
                  <a:lnTo>
                    <a:pt x="723" y="268"/>
                  </a:lnTo>
                  <a:lnTo>
                    <a:pt x="721" y="271"/>
                  </a:lnTo>
                  <a:lnTo>
                    <a:pt x="721" y="275"/>
                  </a:lnTo>
                  <a:lnTo>
                    <a:pt x="723" y="278"/>
                  </a:lnTo>
                  <a:lnTo>
                    <a:pt x="723" y="280"/>
                  </a:lnTo>
                  <a:lnTo>
                    <a:pt x="721" y="281"/>
                  </a:lnTo>
                  <a:lnTo>
                    <a:pt x="720" y="283"/>
                  </a:lnTo>
                  <a:lnTo>
                    <a:pt x="721" y="289"/>
                  </a:lnTo>
                  <a:lnTo>
                    <a:pt x="719" y="294"/>
                  </a:lnTo>
                  <a:lnTo>
                    <a:pt x="719" y="297"/>
                  </a:lnTo>
                  <a:lnTo>
                    <a:pt x="725" y="305"/>
                  </a:lnTo>
                  <a:lnTo>
                    <a:pt x="736" y="306"/>
                  </a:lnTo>
                  <a:lnTo>
                    <a:pt x="743" y="302"/>
                  </a:lnTo>
                  <a:lnTo>
                    <a:pt x="752" y="301"/>
                  </a:lnTo>
                  <a:lnTo>
                    <a:pt x="765" y="296"/>
                  </a:lnTo>
                  <a:lnTo>
                    <a:pt x="765" y="298"/>
                  </a:lnTo>
                  <a:lnTo>
                    <a:pt x="766" y="298"/>
                  </a:lnTo>
                  <a:lnTo>
                    <a:pt x="766" y="449"/>
                  </a:lnTo>
                  <a:lnTo>
                    <a:pt x="761" y="450"/>
                  </a:lnTo>
                  <a:lnTo>
                    <a:pt x="753" y="454"/>
                  </a:lnTo>
                  <a:lnTo>
                    <a:pt x="751" y="459"/>
                  </a:lnTo>
                  <a:lnTo>
                    <a:pt x="749" y="466"/>
                  </a:lnTo>
                  <a:lnTo>
                    <a:pt x="738" y="472"/>
                  </a:lnTo>
                  <a:lnTo>
                    <a:pt x="734" y="477"/>
                  </a:lnTo>
                  <a:lnTo>
                    <a:pt x="733" y="483"/>
                  </a:lnTo>
                  <a:lnTo>
                    <a:pt x="712" y="479"/>
                  </a:lnTo>
                  <a:lnTo>
                    <a:pt x="712" y="484"/>
                  </a:lnTo>
                  <a:lnTo>
                    <a:pt x="707" y="482"/>
                  </a:lnTo>
                  <a:lnTo>
                    <a:pt x="632" y="484"/>
                  </a:lnTo>
                  <a:lnTo>
                    <a:pt x="610" y="500"/>
                  </a:lnTo>
                  <a:lnTo>
                    <a:pt x="550" y="501"/>
                  </a:lnTo>
                  <a:lnTo>
                    <a:pt x="481" y="542"/>
                  </a:lnTo>
                  <a:lnTo>
                    <a:pt x="471" y="556"/>
                  </a:lnTo>
                  <a:lnTo>
                    <a:pt x="455" y="567"/>
                  </a:lnTo>
                  <a:lnTo>
                    <a:pt x="396" y="582"/>
                  </a:lnTo>
                  <a:lnTo>
                    <a:pt x="388" y="588"/>
                  </a:lnTo>
                  <a:lnTo>
                    <a:pt x="365" y="640"/>
                  </a:lnTo>
                  <a:lnTo>
                    <a:pt x="338" y="661"/>
                  </a:lnTo>
                  <a:lnTo>
                    <a:pt x="327" y="691"/>
                  </a:lnTo>
                  <a:lnTo>
                    <a:pt x="327" y="722"/>
                  </a:lnTo>
                  <a:lnTo>
                    <a:pt x="316" y="724"/>
                  </a:lnTo>
                  <a:lnTo>
                    <a:pt x="315" y="723"/>
                  </a:lnTo>
                  <a:lnTo>
                    <a:pt x="312" y="718"/>
                  </a:lnTo>
                  <a:lnTo>
                    <a:pt x="309" y="717"/>
                  </a:lnTo>
                  <a:lnTo>
                    <a:pt x="300" y="717"/>
                  </a:lnTo>
                  <a:lnTo>
                    <a:pt x="297" y="718"/>
                  </a:lnTo>
                  <a:lnTo>
                    <a:pt x="294" y="723"/>
                  </a:lnTo>
                  <a:lnTo>
                    <a:pt x="291" y="723"/>
                  </a:lnTo>
                  <a:lnTo>
                    <a:pt x="287" y="726"/>
                  </a:lnTo>
                  <a:lnTo>
                    <a:pt x="280" y="726"/>
                  </a:lnTo>
                  <a:lnTo>
                    <a:pt x="281" y="724"/>
                  </a:lnTo>
                  <a:lnTo>
                    <a:pt x="280" y="715"/>
                  </a:lnTo>
                  <a:lnTo>
                    <a:pt x="279" y="712"/>
                  </a:lnTo>
                  <a:lnTo>
                    <a:pt x="279" y="711"/>
                  </a:lnTo>
                  <a:lnTo>
                    <a:pt x="279" y="706"/>
                  </a:lnTo>
                  <a:lnTo>
                    <a:pt x="277" y="703"/>
                  </a:lnTo>
                  <a:lnTo>
                    <a:pt x="275" y="705"/>
                  </a:lnTo>
                  <a:lnTo>
                    <a:pt x="269" y="705"/>
                  </a:lnTo>
                  <a:lnTo>
                    <a:pt x="267" y="711"/>
                  </a:lnTo>
                  <a:lnTo>
                    <a:pt x="266" y="711"/>
                  </a:lnTo>
                  <a:lnTo>
                    <a:pt x="262" y="707"/>
                  </a:lnTo>
                  <a:lnTo>
                    <a:pt x="259" y="707"/>
                  </a:lnTo>
                  <a:lnTo>
                    <a:pt x="257" y="711"/>
                  </a:lnTo>
                  <a:lnTo>
                    <a:pt x="257" y="714"/>
                  </a:lnTo>
                  <a:lnTo>
                    <a:pt x="259" y="719"/>
                  </a:lnTo>
                  <a:lnTo>
                    <a:pt x="257" y="721"/>
                  </a:lnTo>
                  <a:lnTo>
                    <a:pt x="247" y="721"/>
                  </a:lnTo>
                  <a:lnTo>
                    <a:pt x="242" y="723"/>
                  </a:lnTo>
                  <a:lnTo>
                    <a:pt x="242" y="726"/>
                  </a:lnTo>
                  <a:lnTo>
                    <a:pt x="240" y="731"/>
                  </a:lnTo>
                  <a:lnTo>
                    <a:pt x="237" y="731"/>
                  </a:lnTo>
                  <a:lnTo>
                    <a:pt x="233" y="729"/>
                  </a:lnTo>
                  <a:lnTo>
                    <a:pt x="230" y="724"/>
                  </a:lnTo>
                  <a:lnTo>
                    <a:pt x="228" y="724"/>
                  </a:lnTo>
                  <a:lnTo>
                    <a:pt x="226" y="725"/>
                  </a:lnTo>
                  <a:lnTo>
                    <a:pt x="225" y="726"/>
                  </a:lnTo>
                  <a:lnTo>
                    <a:pt x="224" y="726"/>
                  </a:lnTo>
                  <a:lnTo>
                    <a:pt x="223" y="721"/>
                  </a:lnTo>
                  <a:lnTo>
                    <a:pt x="220" y="717"/>
                  </a:lnTo>
                  <a:lnTo>
                    <a:pt x="216" y="716"/>
                  </a:lnTo>
                  <a:lnTo>
                    <a:pt x="213" y="719"/>
                  </a:lnTo>
                  <a:lnTo>
                    <a:pt x="209" y="718"/>
                  </a:lnTo>
                  <a:lnTo>
                    <a:pt x="207" y="719"/>
                  </a:lnTo>
                  <a:lnTo>
                    <a:pt x="205" y="721"/>
                  </a:lnTo>
                  <a:lnTo>
                    <a:pt x="204" y="724"/>
                  </a:lnTo>
                  <a:lnTo>
                    <a:pt x="202" y="728"/>
                  </a:lnTo>
                  <a:lnTo>
                    <a:pt x="196" y="729"/>
                  </a:lnTo>
                  <a:lnTo>
                    <a:pt x="196" y="726"/>
                  </a:lnTo>
                  <a:lnTo>
                    <a:pt x="195" y="723"/>
                  </a:lnTo>
                  <a:lnTo>
                    <a:pt x="190" y="721"/>
                  </a:lnTo>
                  <a:lnTo>
                    <a:pt x="189" y="718"/>
                  </a:lnTo>
                  <a:lnTo>
                    <a:pt x="184" y="717"/>
                  </a:lnTo>
                  <a:lnTo>
                    <a:pt x="181" y="712"/>
                  </a:lnTo>
                  <a:lnTo>
                    <a:pt x="179" y="688"/>
                  </a:lnTo>
                  <a:lnTo>
                    <a:pt x="175" y="687"/>
                  </a:lnTo>
                  <a:lnTo>
                    <a:pt x="171" y="688"/>
                  </a:lnTo>
                  <a:lnTo>
                    <a:pt x="167" y="695"/>
                  </a:lnTo>
                  <a:lnTo>
                    <a:pt x="163" y="695"/>
                  </a:lnTo>
                  <a:lnTo>
                    <a:pt x="163" y="687"/>
                  </a:lnTo>
                  <a:lnTo>
                    <a:pt x="164" y="686"/>
                  </a:lnTo>
                  <a:lnTo>
                    <a:pt x="169" y="684"/>
                  </a:lnTo>
                  <a:lnTo>
                    <a:pt x="170" y="681"/>
                  </a:lnTo>
                  <a:lnTo>
                    <a:pt x="173" y="680"/>
                  </a:lnTo>
                  <a:lnTo>
                    <a:pt x="174" y="677"/>
                  </a:lnTo>
                  <a:lnTo>
                    <a:pt x="178" y="677"/>
                  </a:lnTo>
                  <a:lnTo>
                    <a:pt x="177" y="672"/>
                  </a:lnTo>
                  <a:lnTo>
                    <a:pt x="177" y="671"/>
                  </a:lnTo>
                  <a:lnTo>
                    <a:pt x="172" y="671"/>
                  </a:lnTo>
                  <a:lnTo>
                    <a:pt x="170" y="668"/>
                  </a:lnTo>
                  <a:lnTo>
                    <a:pt x="167" y="666"/>
                  </a:lnTo>
                  <a:lnTo>
                    <a:pt x="161" y="659"/>
                  </a:lnTo>
                  <a:lnTo>
                    <a:pt x="158" y="660"/>
                  </a:lnTo>
                  <a:lnTo>
                    <a:pt x="157" y="660"/>
                  </a:lnTo>
                  <a:lnTo>
                    <a:pt x="157" y="644"/>
                  </a:lnTo>
                  <a:lnTo>
                    <a:pt x="155" y="641"/>
                  </a:lnTo>
                  <a:lnTo>
                    <a:pt x="153" y="640"/>
                  </a:lnTo>
                  <a:lnTo>
                    <a:pt x="154" y="634"/>
                  </a:lnTo>
                  <a:lnTo>
                    <a:pt x="152" y="633"/>
                  </a:lnTo>
                  <a:lnTo>
                    <a:pt x="149" y="633"/>
                  </a:lnTo>
                  <a:lnTo>
                    <a:pt x="147" y="632"/>
                  </a:lnTo>
                  <a:lnTo>
                    <a:pt x="149" y="623"/>
                  </a:lnTo>
                  <a:lnTo>
                    <a:pt x="149" y="620"/>
                  </a:lnTo>
                  <a:lnTo>
                    <a:pt x="145" y="618"/>
                  </a:lnTo>
                  <a:lnTo>
                    <a:pt x="143" y="618"/>
                  </a:lnTo>
                  <a:lnTo>
                    <a:pt x="141" y="621"/>
                  </a:lnTo>
                  <a:lnTo>
                    <a:pt x="139" y="621"/>
                  </a:lnTo>
                  <a:lnTo>
                    <a:pt x="134" y="618"/>
                  </a:lnTo>
                  <a:lnTo>
                    <a:pt x="132" y="618"/>
                  </a:lnTo>
                  <a:lnTo>
                    <a:pt x="131" y="619"/>
                  </a:lnTo>
                  <a:lnTo>
                    <a:pt x="131" y="627"/>
                  </a:lnTo>
                  <a:lnTo>
                    <a:pt x="127" y="629"/>
                  </a:lnTo>
                  <a:lnTo>
                    <a:pt x="117" y="633"/>
                  </a:lnTo>
                  <a:lnTo>
                    <a:pt x="117" y="637"/>
                  </a:lnTo>
                  <a:lnTo>
                    <a:pt x="115" y="642"/>
                  </a:lnTo>
                  <a:lnTo>
                    <a:pt x="102" y="637"/>
                  </a:lnTo>
                  <a:lnTo>
                    <a:pt x="94" y="633"/>
                  </a:lnTo>
                  <a:lnTo>
                    <a:pt x="87" y="631"/>
                  </a:lnTo>
                  <a:lnTo>
                    <a:pt x="85" y="632"/>
                  </a:lnTo>
                  <a:lnTo>
                    <a:pt x="82" y="636"/>
                  </a:lnTo>
                  <a:lnTo>
                    <a:pt x="76" y="638"/>
                  </a:lnTo>
                  <a:lnTo>
                    <a:pt x="74" y="643"/>
                  </a:lnTo>
                  <a:lnTo>
                    <a:pt x="71" y="646"/>
                  </a:lnTo>
                  <a:lnTo>
                    <a:pt x="67" y="644"/>
                  </a:lnTo>
                  <a:lnTo>
                    <a:pt x="57" y="632"/>
                  </a:lnTo>
                  <a:lnTo>
                    <a:pt x="53" y="633"/>
                  </a:lnTo>
                  <a:lnTo>
                    <a:pt x="48" y="638"/>
                  </a:lnTo>
                  <a:lnTo>
                    <a:pt x="45" y="641"/>
                  </a:lnTo>
                  <a:lnTo>
                    <a:pt x="40" y="642"/>
                  </a:lnTo>
                  <a:lnTo>
                    <a:pt x="36" y="640"/>
                  </a:lnTo>
                  <a:lnTo>
                    <a:pt x="33" y="635"/>
                  </a:lnTo>
                  <a:lnTo>
                    <a:pt x="33" y="632"/>
                  </a:lnTo>
                  <a:lnTo>
                    <a:pt x="36" y="629"/>
                  </a:lnTo>
                  <a:lnTo>
                    <a:pt x="36" y="626"/>
                  </a:lnTo>
                  <a:lnTo>
                    <a:pt x="40" y="620"/>
                  </a:lnTo>
                  <a:lnTo>
                    <a:pt x="40" y="619"/>
                  </a:lnTo>
                  <a:lnTo>
                    <a:pt x="37" y="616"/>
                  </a:lnTo>
                  <a:lnTo>
                    <a:pt x="37" y="610"/>
                  </a:lnTo>
                  <a:lnTo>
                    <a:pt x="39" y="607"/>
                  </a:lnTo>
                  <a:lnTo>
                    <a:pt x="39" y="602"/>
                  </a:lnTo>
                  <a:lnTo>
                    <a:pt x="38" y="600"/>
                  </a:lnTo>
                  <a:lnTo>
                    <a:pt x="38" y="598"/>
                  </a:lnTo>
                  <a:lnTo>
                    <a:pt x="39" y="598"/>
                  </a:lnTo>
                  <a:lnTo>
                    <a:pt x="38" y="595"/>
                  </a:lnTo>
                  <a:lnTo>
                    <a:pt x="35" y="591"/>
                  </a:lnTo>
                  <a:lnTo>
                    <a:pt x="34" y="588"/>
                  </a:lnTo>
                  <a:lnTo>
                    <a:pt x="31" y="585"/>
                  </a:lnTo>
                  <a:lnTo>
                    <a:pt x="31" y="581"/>
                  </a:lnTo>
                  <a:lnTo>
                    <a:pt x="27" y="579"/>
                  </a:lnTo>
                  <a:lnTo>
                    <a:pt x="27" y="576"/>
                  </a:lnTo>
                  <a:lnTo>
                    <a:pt x="22" y="576"/>
                  </a:lnTo>
                  <a:lnTo>
                    <a:pt x="20" y="578"/>
                  </a:lnTo>
                  <a:lnTo>
                    <a:pt x="17" y="578"/>
                  </a:lnTo>
                  <a:lnTo>
                    <a:pt x="16" y="577"/>
                  </a:lnTo>
                  <a:lnTo>
                    <a:pt x="15" y="571"/>
                  </a:lnTo>
                  <a:lnTo>
                    <a:pt x="8" y="562"/>
                  </a:lnTo>
                  <a:lnTo>
                    <a:pt x="8" y="560"/>
                  </a:lnTo>
                  <a:lnTo>
                    <a:pt x="12" y="554"/>
                  </a:lnTo>
                  <a:lnTo>
                    <a:pt x="12" y="549"/>
                  </a:lnTo>
                  <a:lnTo>
                    <a:pt x="9" y="545"/>
                  </a:lnTo>
                  <a:lnTo>
                    <a:pt x="8" y="534"/>
                  </a:lnTo>
                  <a:lnTo>
                    <a:pt x="5" y="531"/>
                  </a:lnTo>
                  <a:lnTo>
                    <a:pt x="3" y="530"/>
                  </a:lnTo>
                  <a:lnTo>
                    <a:pt x="2" y="527"/>
                  </a:lnTo>
                  <a:lnTo>
                    <a:pt x="1" y="527"/>
                  </a:lnTo>
                  <a:lnTo>
                    <a:pt x="0" y="522"/>
                  </a:lnTo>
                  <a:lnTo>
                    <a:pt x="2" y="517"/>
                  </a:lnTo>
                  <a:lnTo>
                    <a:pt x="2" y="512"/>
                  </a:lnTo>
                  <a:lnTo>
                    <a:pt x="0" y="510"/>
                  </a:lnTo>
                  <a:lnTo>
                    <a:pt x="19" y="491"/>
                  </a:lnTo>
                  <a:lnTo>
                    <a:pt x="34" y="456"/>
                  </a:lnTo>
                  <a:lnTo>
                    <a:pt x="35" y="456"/>
                  </a:lnTo>
                  <a:lnTo>
                    <a:pt x="38" y="456"/>
                  </a:lnTo>
                  <a:lnTo>
                    <a:pt x="38" y="457"/>
                  </a:lnTo>
                  <a:lnTo>
                    <a:pt x="44" y="458"/>
                  </a:lnTo>
                  <a:lnTo>
                    <a:pt x="47" y="460"/>
                  </a:lnTo>
                  <a:lnTo>
                    <a:pt x="58" y="489"/>
                  </a:lnTo>
                  <a:lnTo>
                    <a:pt x="74" y="491"/>
                  </a:lnTo>
                  <a:lnTo>
                    <a:pt x="97" y="473"/>
                  </a:lnTo>
                  <a:lnTo>
                    <a:pt x="311" y="476"/>
                  </a:lnTo>
                  <a:lnTo>
                    <a:pt x="321" y="436"/>
                  </a:lnTo>
                  <a:lnTo>
                    <a:pt x="302" y="431"/>
                  </a:lnTo>
                  <a:lnTo>
                    <a:pt x="259" y="0"/>
                  </a:lnTo>
                  <a:lnTo>
                    <a:pt x="342" y="0"/>
                  </a:lnTo>
                  <a:lnTo>
                    <a:pt x="396" y="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3" name="Freeform 1396"/>
            <p:cNvSpPr>
              <a:spLocks/>
            </p:cNvSpPr>
            <p:nvPr/>
          </p:nvSpPr>
          <p:spPr bwMode="auto">
            <a:xfrm>
              <a:off x="4178267" y="3576605"/>
              <a:ext cx="192104" cy="163168"/>
            </a:xfrm>
            <a:custGeom>
              <a:avLst/>
              <a:gdLst>
                <a:gd name="T0" fmla="*/ 0 w 394"/>
                <a:gd name="T1" fmla="*/ 0 h 344"/>
                <a:gd name="T2" fmla="*/ 0 w 394"/>
                <a:gd name="T3" fmla="*/ 0 h 344"/>
                <a:gd name="T4" fmla="*/ 0 w 394"/>
                <a:gd name="T5" fmla="*/ 0 h 344"/>
                <a:gd name="T6" fmla="*/ 0 w 394"/>
                <a:gd name="T7" fmla="*/ 0 h 344"/>
                <a:gd name="T8" fmla="*/ 0 w 394"/>
                <a:gd name="T9" fmla="*/ 0 h 344"/>
                <a:gd name="T10" fmla="*/ 0 w 394"/>
                <a:gd name="T11" fmla="*/ 0 h 344"/>
                <a:gd name="T12" fmla="*/ 0 w 394"/>
                <a:gd name="T13" fmla="*/ 0 h 344"/>
                <a:gd name="T14" fmla="*/ 0 w 394"/>
                <a:gd name="T15" fmla="*/ 0 h 344"/>
                <a:gd name="T16" fmla="*/ 0 w 394"/>
                <a:gd name="T17" fmla="*/ 0 h 344"/>
                <a:gd name="T18" fmla="*/ 0 w 394"/>
                <a:gd name="T19" fmla="*/ 0 h 344"/>
                <a:gd name="T20" fmla="*/ 0 w 394"/>
                <a:gd name="T21" fmla="*/ 0 h 344"/>
                <a:gd name="T22" fmla="*/ 0 w 394"/>
                <a:gd name="T23" fmla="*/ 0 h 344"/>
                <a:gd name="T24" fmla="*/ 0 w 394"/>
                <a:gd name="T25" fmla="*/ 0 h 344"/>
                <a:gd name="T26" fmla="*/ 0 w 394"/>
                <a:gd name="T27" fmla="*/ 0 h 344"/>
                <a:gd name="T28" fmla="*/ 0 w 394"/>
                <a:gd name="T29" fmla="*/ 0 h 344"/>
                <a:gd name="T30" fmla="*/ 0 w 394"/>
                <a:gd name="T31" fmla="*/ 0 h 344"/>
                <a:gd name="T32" fmla="*/ 0 w 394"/>
                <a:gd name="T33" fmla="*/ 0 h 344"/>
                <a:gd name="T34" fmla="*/ 0 w 394"/>
                <a:gd name="T35" fmla="*/ 0 h 344"/>
                <a:gd name="T36" fmla="*/ 0 w 394"/>
                <a:gd name="T37" fmla="*/ 0 h 344"/>
                <a:gd name="T38" fmla="*/ 1 w 394"/>
                <a:gd name="T39" fmla="*/ 0 h 344"/>
                <a:gd name="T40" fmla="*/ 1 w 394"/>
                <a:gd name="T41" fmla="*/ 0 h 344"/>
                <a:gd name="T42" fmla="*/ 0 w 394"/>
                <a:gd name="T43" fmla="*/ 0 h 344"/>
                <a:gd name="T44" fmla="*/ 0 w 394"/>
                <a:gd name="T45" fmla="*/ 0 h 344"/>
                <a:gd name="T46" fmla="*/ 0 w 394"/>
                <a:gd name="T47" fmla="*/ 0 h 344"/>
                <a:gd name="T48" fmla="*/ 0 w 394"/>
                <a:gd name="T49" fmla="*/ 0 h 344"/>
                <a:gd name="T50" fmla="*/ 0 w 394"/>
                <a:gd name="T51" fmla="*/ 0 h 344"/>
                <a:gd name="T52" fmla="*/ 0 w 394"/>
                <a:gd name="T53" fmla="*/ 0 h 344"/>
                <a:gd name="T54" fmla="*/ 0 w 394"/>
                <a:gd name="T55" fmla="*/ 0 h 3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94"/>
                <a:gd name="T85" fmla="*/ 0 h 344"/>
                <a:gd name="T86" fmla="*/ 394 w 394"/>
                <a:gd name="T87" fmla="*/ 344 h 3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94" h="344">
                  <a:moveTo>
                    <a:pt x="169" y="324"/>
                  </a:moveTo>
                  <a:lnTo>
                    <a:pt x="14" y="324"/>
                  </a:lnTo>
                  <a:lnTo>
                    <a:pt x="12" y="330"/>
                  </a:lnTo>
                  <a:lnTo>
                    <a:pt x="1" y="341"/>
                  </a:lnTo>
                  <a:lnTo>
                    <a:pt x="3" y="340"/>
                  </a:lnTo>
                  <a:lnTo>
                    <a:pt x="0" y="344"/>
                  </a:lnTo>
                  <a:lnTo>
                    <a:pt x="3" y="305"/>
                  </a:lnTo>
                  <a:lnTo>
                    <a:pt x="13" y="282"/>
                  </a:lnTo>
                  <a:lnTo>
                    <a:pt x="24" y="277"/>
                  </a:lnTo>
                  <a:lnTo>
                    <a:pt x="42" y="243"/>
                  </a:lnTo>
                  <a:lnTo>
                    <a:pt x="39" y="236"/>
                  </a:lnTo>
                  <a:lnTo>
                    <a:pt x="59" y="205"/>
                  </a:lnTo>
                  <a:lnTo>
                    <a:pt x="62" y="195"/>
                  </a:lnTo>
                  <a:lnTo>
                    <a:pt x="103" y="139"/>
                  </a:lnTo>
                  <a:lnTo>
                    <a:pt x="119" y="86"/>
                  </a:lnTo>
                  <a:lnTo>
                    <a:pt x="132" y="68"/>
                  </a:lnTo>
                  <a:lnTo>
                    <a:pt x="164" y="48"/>
                  </a:lnTo>
                  <a:lnTo>
                    <a:pt x="183" y="5"/>
                  </a:lnTo>
                  <a:lnTo>
                    <a:pt x="188" y="0"/>
                  </a:lnTo>
                  <a:lnTo>
                    <a:pt x="394" y="0"/>
                  </a:lnTo>
                  <a:lnTo>
                    <a:pt x="394" y="87"/>
                  </a:lnTo>
                  <a:lnTo>
                    <a:pt x="242" y="87"/>
                  </a:lnTo>
                  <a:lnTo>
                    <a:pt x="242" y="218"/>
                  </a:lnTo>
                  <a:lnTo>
                    <a:pt x="196" y="229"/>
                  </a:lnTo>
                  <a:lnTo>
                    <a:pt x="192" y="232"/>
                  </a:lnTo>
                  <a:lnTo>
                    <a:pt x="184" y="246"/>
                  </a:lnTo>
                  <a:lnTo>
                    <a:pt x="190" y="324"/>
                  </a:lnTo>
                  <a:lnTo>
                    <a:pt x="169" y="32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4" name="Freeform 1397"/>
            <p:cNvSpPr>
              <a:spLocks/>
            </p:cNvSpPr>
            <p:nvPr/>
          </p:nvSpPr>
          <p:spPr bwMode="auto">
            <a:xfrm>
              <a:off x="4178267" y="3576605"/>
              <a:ext cx="192104" cy="163168"/>
            </a:xfrm>
            <a:custGeom>
              <a:avLst/>
              <a:gdLst>
                <a:gd name="T0" fmla="*/ 0 w 394"/>
                <a:gd name="T1" fmla="*/ 0 h 344"/>
                <a:gd name="T2" fmla="*/ 0 w 394"/>
                <a:gd name="T3" fmla="*/ 0 h 344"/>
                <a:gd name="T4" fmla="*/ 0 w 394"/>
                <a:gd name="T5" fmla="*/ 0 h 344"/>
                <a:gd name="T6" fmla="*/ 0 w 394"/>
                <a:gd name="T7" fmla="*/ 0 h 344"/>
                <a:gd name="T8" fmla="*/ 0 w 394"/>
                <a:gd name="T9" fmla="*/ 0 h 344"/>
                <a:gd name="T10" fmla="*/ 0 w 394"/>
                <a:gd name="T11" fmla="*/ 0 h 344"/>
                <a:gd name="T12" fmla="*/ 0 w 394"/>
                <a:gd name="T13" fmla="*/ 0 h 344"/>
                <a:gd name="T14" fmla="*/ 0 w 394"/>
                <a:gd name="T15" fmla="*/ 0 h 344"/>
                <a:gd name="T16" fmla="*/ 0 w 394"/>
                <a:gd name="T17" fmla="*/ 0 h 344"/>
                <a:gd name="T18" fmla="*/ 0 w 394"/>
                <a:gd name="T19" fmla="*/ 0 h 344"/>
                <a:gd name="T20" fmla="*/ 0 w 394"/>
                <a:gd name="T21" fmla="*/ 0 h 344"/>
                <a:gd name="T22" fmla="*/ 0 w 394"/>
                <a:gd name="T23" fmla="*/ 0 h 344"/>
                <a:gd name="T24" fmla="*/ 0 w 394"/>
                <a:gd name="T25" fmla="*/ 0 h 344"/>
                <a:gd name="T26" fmla="*/ 0 w 394"/>
                <a:gd name="T27" fmla="*/ 0 h 344"/>
                <a:gd name="T28" fmla="*/ 0 w 394"/>
                <a:gd name="T29" fmla="*/ 0 h 344"/>
                <a:gd name="T30" fmla="*/ 0 w 394"/>
                <a:gd name="T31" fmla="*/ 0 h 344"/>
                <a:gd name="T32" fmla="*/ 0 w 394"/>
                <a:gd name="T33" fmla="*/ 0 h 344"/>
                <a:gd name="T34" fmla="*/ 0 w 394"/>
                <a:gd name="T35" fmla="*/ 0 h 344"/>
                <a:gd name="T36" fmla="*/ 0 w 394"/>
                <a:gd name="T37" fmla="*/ 0 h 344"/>
                <a:gd name="T38" fmla="*/ 1 w 394"/>
                <a:gd name="T39" fmla="*/ 0 h 344"/>
                <a:gd name="T40" fmla="*/ 1 w 394"/>
                <a:gd name="T41" fmla="*/ 0 h 344"/>
                <a:gd name="T42" fmla="*/ 0 w 394"/>
                <a:gd name="T43" fmla="*/ 0 h 344"/>
                <a:gd name="T44" fmla="*/ 0 w 394"/>
                <a:gd name="T45" fmla="*/ 0 h 344"/>
                <a:gd name="T46" fmla="*/ 0 w 394"/>
                <a:gd name="T47" fmla="*/ 0 h 344"/>
                <a:gd name="T48" fmla="*/ 0 w 394"/>
                <a:gd name="T49" fmla="*/ 0 h 344"/>
                <a:gd name="T50" fmla="*/ 0 w 394"/>
                <a:gd name="T51" fmla="*/ 0 h 344"/>
                <a:gd name="T52" fmla="*/ 0 w 394"/>
                <a:gd name="T53" fmla="*/ 0 h 344"/>
                <a:gd name="T54" fmla="*/ 0 w 394"/>
                <a:gd name="T55" fmla="*/ 0 h 3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94"/>
                <a:gd name="T85" fmla="*/ 0 h 344"/>
                <a:gd name="T86" fmla="*/ 394 w 394"/>
                <a:gd name="T87" fmla="*/ 344 h 3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94" h="344">
                  <a:moveTo>
                    <a:pt x="169" y="324"/>
                  </a:moveTo>
                  <a:lnTo>
                    <a:pt x="14" y="324"/>
                  </a:lnTo>
                  <a:lnTo>
                    <a:pt x="12" y="330"/>
                  </a:lnTo>
                  <a:lnTo>
                    <a:pt x="1" y="341"/>
                  </a:lnTo>
                  <a:lnTo>
                    <a:pt x="3" y="340"/>
                  </a:lnTo>
                  <a:lnTo>
                    <a:pt x="0" y="344"/>
                  </a:lnTo>
                  <a:lnTo>
                    <a:pt x="3" y="305"/>
                  </a:lnTo>
                  <a:lnTo>
                    <a:pt x="13" y="282"/>
                  </a:lnTo>
                  <a:lnTo>
                    <a:pt x="24" y="277"/>
                  </a:lnTo>
                  <a:lnTo>
                    <a:pt x="42" y="243"/>
                  </a:lnTo>
                  <a:lnTo>
                    <a:pt x="39" y="236"/>
                  </a:lnTo>
                  <a:lnTo>
                    <a:pt x="59" y="205"/>
                  </a:lnTo>
                  <a:lnTo>
                    <a:pt x="62" y="195"/>
                  </a:lnTo>
                  <a:lnTo>
                    <a:pt x="103" y="139"/>
                  </a:lnTo>
                  <a:lnTo>
                    <a:pt x="119" y="86"/>
                  </a:lnTo>
                  <a:lnTo>
                    <a:pt x="132" y="68"/>
                  </a:lnTo>
                  <a:lnTo>
                    <a:pt x="164" y="48"/>
                  </a:lnTo>
                  <a:lnTo>
                    <a:pt x="183" y="5"/>
                  </a:lnTo>
                  <a:lnTo>
                    <a:pt x="188" y="0"/>
                  </a:lnTo>
                  <a:lnTo>
                    <a:pt x="394" y="0"/>
                  </a:lnTo>
                  <a:lnTo>
                    <a:pt x="394" y="87"/>
                  </a:lnTo>
                  <a:lnTo>
                    <a:pt x="242" y="87"/>
                  </a:lnTo>
                  <a:lnTo>
                    <a:pt x="242" y="218"/>
                  </a:lnTo>
                  <a:lnTo>
                    <a:pt x="196" y="229"/>
                  </a:lnTo>
                  <a:lnTo>
                    <a:pt x="192" y="232"/>
                  </a:lnTo>
                  <a:lnTo>
                    <a:pt x="184" y="246"/>
                  </a:lnTo>
                  <a:lnTo>
                    <a:pt x="190" y="324"/>
                  </a:lnTo>
                  <a:lnTo>
                    <a:pt x="169" y="32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5" name="Freeform 1398"/>
            <p:cNvSpPr>
              <a:spLocks/>
            </p:cNvSpPr>
            <p:nvPr/>
          </p:nvSpPr>
          <p:spPr bwMode="auto">
            <a:xfrm>
              <a:off x="5016264" y="4625344"/>
              <a:ext cx="217819" cy="220347"/>
            </a:xfrm>
            <a:custGeom>
              <a:avLst/>
              <a:gdLst>
                <a:gd name="T0" fmla="*/ 0 w 445"/>
                <a:gd name="T1" fmla="*/ 0 h 459"/>
                <a:gd name="T2" fmla="*/ 0 w 445"/>
                <a:gd name="T3" fmla="*/ 0 h 459"/>
                <a:gd name="T4" fmla="*/ 0 w 445"/>
                <a:gd name="T5" fmla="*/ 0 h 459"/>
                <a:gd name="T6" fmla="*/ 0 w 445"/>
                <a:gd name="T7" fmla="*/ 0 h 459"/>
                <a:gd name="T8" fmla="*/ 0 w 445"/>
                <a:gd name="T9" fmla="*/ 0 h 459"/>
                <a:gd name="T10" fmla="*/ 0 w 445"/>
                <a:gd name="T11" fmla="*/ 0 h 459"/>
                <a:gd name="T12" fmla="*/ 0 w 445"/>
                <a:gd name="T13" fmla="*/ 0 h 459"/>
                <a:gd name="T14" fmla="*/ 0 w 445"/>
                <a:gd name="T15" fmla="*/ 0 h 459"/>
                <a:gd name="T16" fmla="*/ 0 w 445"/>
                <a:gd name="T17" fmla="*/ 0 h 459"/>
                <a:gd name="T18" fmla="*/ 0 w 445"/>
                <a:gd name="T19" fmla="*/ 0 h 459"/>
                <a:gd name="T20" fmla="*/ 0 w 445"/>
                <a:gd name="T21" fmla="*/ 0 h 459"/>
                <a:gd name="T22" fmla="*/ 0 w 445"/>
                <a:gd name="T23" fmla="*/ 0 h 459"/>
                <a:gd name="T24" fmla="*/ 0 w 445"/>
                <a:gd name="T25" fmla="*/ 0 h 459"/>
                <a:gd name="T26" fmla="*/ 0 w 445"/>
                <a:gd name="T27" fmla="*/ 0 h 459"/>
                <a:gd name="T28" fmla="*/ 0 w 445"/>
                <a:gd name="T29" fmla="*/ 0 h 459"/>
                <a:gd name="T30" fmla="*/ 0 w 445"/>
                <a:gd name="T31" fmla="*/ 0 h 459"/>
                <a:gd name="T32" fmla="*/ 0 w 445"/>
                <a:gd name="T33" fmla="*/ 0 h 459"/>
                <a:gd name="T34" fmla="*/ 0 w 445"/>
                <a:gd name="T35" fmla="*/ 0 h 459"/>
                <a:gd name="T36" fmla="*/ 0 w 445"/>
                <a:gd name="T37" fmla="*/ 0 h 459"/>
                <a:gd name="T38" fmla="*/ 0 w 445"/>
                <a:gd name="T39" fmla="*/ 0 h 459"/>
                <a:gd name="T40" fmla="*/ 0 w 445"/>
                <a:gd name="T41" fmla="*/ 0 h 459"/>
                <a:gd name="T42" fmla="*/ 0 w 445"/>
                <a:gd name="T43" fmla="*/ 0 h 459"/>
                <a:gd name="T44" fmla="*/ 0 w 445"/>
                <a:gd name="T45" fmla="*/ 0 h 459"/>
                <a:gd name="T46" fmla="*/ 0 w 445"/>
                <a:gd name="T47" fmla="*/ 0 h 459"/>
                <a:gd name="T48" fmla="*/ 1 w 445"/>
                <a:gd name="T49" fmla="*/ 0 h 459"/>
                <a:gd name="T50" fmla="*/ 1 w 445"/>
                <a:gd name="T51" fmla="*/ 0 h 459"/>
                <a:gd name="T52" fmla="*/ 1 w 445"/>
                <a:gd name="T53" fmla="*/ 0 h 459"/>
                <a:gd name="T54" fmla="*/ 1 w 445"/>
                <a:gd name="T55" fmla="*/ 0 h 459"/>
                <a:gd name="T56" fmla="*/ 1 w 445"/>
                <a:gd name="T57" fmla="*/ 0 h 459"/>
                <a:gd name="T58" fmla="*/ 1 w 445"/>
                <a:gd name="T59" fmla="*/ 0 h 459"/>
                <a:gd name="T60" fmla="*/ 1 w 445"/>
                <a:gd name="T61" fmla="*/ 0 h 459"/>
                <a:gd name="T62" fmla="*/ 1 w 445"/>
                <a:gd name="T63" fmla="*/ 0 h 459"/>
                <a:gd name="T64" fmla="*/ 1 w 445"/>
                <a:gd name="T65" fmla="*/ 0 h 459"/>
                <a:gd name="T66" fmla="*/ 1 w 445"/>
                <a:gd name="T67" fmla="*/ 0 h 459"/>
                <a:gd name="T68" fmla="*/ 0 w 445"/>
                <a:gd name="T69" fmla="*/ 0 h 459"/>
                <a:gd name="T70" fmla="*/ 0 w 445"/>
                <a:gd name="T71" fmla="*/ 1 h 459"/>
                <a:gd name="T72" fmla="*/ 0 w 445"/>
                <a:gd name="T73" fmla="*/ 1 h 459"/>
                <a:gd name="T74" fmla="*/ 0 w 445"/>
                <a:gd name="T75" fmla="*/ 1 h 459"/>
                <a:gd name="T76" fmla="*/ 0 w 445"/>
                <a:gd name="T77" fmla="*/ 1 h 459"/>
                <a:gd name="T78" fmla="*/ 0 w 445"/>
                <a:gd name="T79" fmla="*/ 1 h 459"/>
                <a:gd name="T80" fmla="*/ 0 w 445"/>
                <a:gd name="T81" fmla="*/ 1 h 459"/>
                <a:gd name="T82" fmla="*/ 0 w 445"/>
                <a:gd name="T83" fmla="*/ 1 h 459"/>
                <a:gd name="T84" fmla="*/ 0 w 445"/>
                <a:gd name="T85" fmla="*/ 1 h 459"/>
                <a:gd name="T86" fmla="*/ 0 w 445"/>
                <a:gd name="T87" fmla="*/ 1 h 459"/>
                <a:gd name="T88" fmla="*/ 0 w 445"/>
                <a:gd name="T89" fmla="*/ 1 h 459"/>
                <a:gd name="T90" fmla="*/ 0 w 445"/>
                <a:gd name="T91" fmla="*/ 1 h 459"/>
                <a:gd name="T92" fmla="*/ 0 w 445"/>
                <a:gd name="T93" fmla="*/ 1 h 459"/>
                <a:gd name="T94" fmla="*/ 0 w 445"/>
                <a:gd name="T95" fmla="*/ 1 h 459"/>
                <a:gd name="T96" fmla="*/ 0 w 445"/>
                <a:gd name="T97" fmla="*/ 1 h 459"/>
                <a:gd name="T98" fmla="*/ 0 w 445"/>
                <a:gd name="T99" fmla="*/ 1 h 459"/>
                <a:gd name="T100" fmla="*/ 0 w 445"/>
                <a:gd name="T101" fmla="*/ 1 h 459"/>
                <a:gd name="T102" fmla="*/ 0 w 445"/>
                <a:gd name="T103" fmla="*/ 1 h 459"/>
                <a:gd name="T104" fmla="*/ 0 w 445"/>
                <a:gd name="T105" fmla="*/ 1 h 459"/>
                <a:gd name="T106" fmla="*/ 0 w 445"/>
                <a:gd name="T107" fmla="*/ 1 h 459"/>
                <a:gd name="T108" fmla="*/ 0 w 445"/>
                <a:gd name="T109" fmla="*/ 1 h 459"/>
                <a:gd name="T110" fmla="*/ 0 w 445"/>
                <a:gd name="T111" fmla="*/ 0 h 459"/>
                <a:gd name="T112" fmla="*/ 0 w 445"/>
                <a:gd name="T113" fmla="*/ 0 h 459"/>
                <a:gd name="T114" fmla="*/ 0 w 445"/>
                <a:gd name="T115" fmla="*/ 0 h 459"/>
                <a:gd name="T116" fmla="*/ 0 w 445"/>
                <a:gd name="T117" fmla="*/ 0 h 4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5"/>
                <a:gd name="T178" fmla="*/ 0 h 459"/>
                <a:gd name="T179" fmla="*/ 445 w 445"/>
                <a:gd name="T180" fmla="*/ 459 h 4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5" h="459">
                  <a:moveTo>
                    <a:pt x="0" y="351"/>
                  </a:moveTo>
                  <a:lnTo>
                    <a:pt x="0" y="210"/>
                  </a:lnTo>
                  <a:lnTo>
                    <a:pt x="47" y="210"/>
                  </a:lnTo>
                  <a:lnTo>
                    <a:pt x="47" y="35"/>
                  </a:lnTo>
                  <a:lnTo>
                    <a:pt x="52" y="30"/>
                  </a:lnTo>
                  <a:lnTo>
                    <a:pt x="156" y="17"/>
                  </a:lnTo>
                  <a:lnTo>
                    <a:pt x="165" y="20"/>
                  </a:lnTo>
                  <a:lnTo>
                    <a:pt x="170" y="29"/>
                  </a:lnTo>
                  <a:lnTo>
                    <a:pt x="173" y="42"/>
                  </a:lnTo>
                  <a:lnTo>
                    <a:pt x="186" y="26"/>
                  </a:lnTo>
                  <a:lnTo>
                    <a:pt x="200" y="17"/>
                  </a:lnTo>
                  <a:lnTo>
                    <a:pt x="223" y="10"/>
                  </a:lnTo>
                  <a:lnTo>
                    <a:pt x="228" y="5"/>
                  </a:lnTo>
                  <a:lnTo>
                    <a:pt x="234" y="1"/>
                  </a:lnTo>
                  <a:lnTo>
                    <a:pt x="244" y="0"/>
                  </a:lnTo>
                  <a:lnTo>
                    <a:pt x="249" y="2"/>
                  </a:lnTo>
                  <a:lnTo>
                    <a:pt x="250" y="9"/>
                  </a:lnTo>
                  <a:lnTo>
                    <a:pt x="263" y="34"/>
                  </a:lnTo>
                  <a:lnTo>
                    <a:pt x="272" y="42"/>
                  </a:lnTo>
                  <a:lnTo>
                    <a:pt x="280" y="63"/>
                  </a:lnTo>
                  <a:lnTo>
                    <a:pt x="316" y="107"/>
                  </a:lnTo>
                  <a:lnTo>
                    <a:pt x="331" y="110"/>
                  </a:lnTo>
                  <a:lnTo>
                    <a:pt x="341" y="117"/>
                  </a:lnTo>
                  <a:lnTo>
                    <a:pt x="350" y="129"/>
                  </a:lnTo>
                  <a:lnTo>
                    <a:pt x="360" y="133"/>
                  </a:lnTo>
                  <a:lnTo>
                    <a:pt x="369" y="142"/>
                  </a:lnTo>
                  <a:lnTo>
                    <a:pt x="373" y="177"/>
                  </a:lnTo>
                  <a:lnTo>
                    <a:pt x="378" y="187"/>
                  </a:lnTo>
                  <a:lnTo>
                    <a:pt x="386" y="195"/>
                  </a:lnTo>
                  <a:lnTo>
                    <a:pt x="393" y="199"/>
                  </a:lnTo>
                  <a:lnTo>
                    <a:pt x="415" y="201"/>
                  </a:lnTo>
                  <a:lnTo>
                    <a:pt x="445" y="217"/>
                  </a:lnTo>
                  <a:lnTo>
                    <a:pt x="443" y="220"/>
                  </a:lnTo>
                  <a:lnTo>
                    <a:pt x="389" y="248"/>
                  </a:lnTo>
                  <a:lnTo>
                    <a:pt x="282" y="357"/>
                  </a:lnTo>
                  <a:lnTo>
                    <a:pt x="269" y="386"/>
                  </a:lnTo>
                  <a:lnTo>
                    <a:pt x="265" y="391"/>
                  </a:lnTo>
                  <a:lnTo>
                    <a:pt x="228" y="400"/>
                  </a:lnTo>
                  <a:lnTo>
                    <a:pt x="215" y="399"/>
                  </a:lnTo>
                  <a:lnTo>
                    <a:pt x="184" y="384"/>
                  </a:lnTo>
                  <a:lnTo>
                    <a:pt x="171" y="382"/>
                  </a:lnTo>
                  <a:lnTo>
                    <a:pt x="162" y="387"/>
                  </a:lnTo>
                  <a:lnTo>
                    <a:pt x="140" y="410"/>
                  </a:lnTo>
                  <a:lnTo>
                    <a:pt x="138" y="416"/>
                  </a:lnTo>
                  <a:lnTo>
                    <a:pt x="130" y="426"/>
                  </a:lnTo>
                  <a:lnTo>
                    <a:pt x="120" y="432"/>
                  </a:lnTo>
                  <a:lnTo>
                    <a:pt x="107" y="451"/>
                  </a:lnTo>
                  <a:lnTo>
                    <a:pt x="77" y="459"/>
                  </a:lnTo>
                  <a:lnTo>
                    <a:pt x="40" y="453"/>
                  </a:lnTo>
                  <a:lnTo>
                    <a:pt x="37" y="446"/>
                  </a:lnTo>
                  <a:lnTo>
                    <a:pt x="45" y="416"/>
                  </a:lnTo>
                  <a:lnTo>
                    <a:pt x="43" y="396"/>
                  </a:lnTo>
                  <a:lnTo>
                    <a:pt x="37" y="387"/>
                  </a:lnTo>
                  <a:lnTo>
                    <a:pt x="26" y="376"/>
                  </a:lnTo>
                  <a:lnTo>
                    <a:pt x="22" y="370"/>
                  </a:lnTo>
                  <a:lnTo>
                    <a:pt x="11" y="360"/>
                  </a:lnTo>
                  <a:lnTo>
                    <a:pt x="9" y="356"/>
                  </a:lnTo>
                  <a:lnTo>
                    <a:pt x="4" y="351"/>
                  </a:lnTo>
                  <a:lnTo>
                    <a:pt x="0" y="3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6" name="Freeform 1399"/>
            <p:cNvSpPr>
              <a:spLocks/>
            </p:cNvSpPr>
            <p:nvPr/>
          </p:nvSpPr>
          <p:spPr bwMode="auto">
            <a:xfrm>
              <a:off x="5016264" y="4625344"/>
              <a:ext cx="217819" cy="220347"/>
            </a:xfrm>
            <a:custGeom>
              <a:avLst/>
              <a:gdLst>
                <a:gd name="T0" fmla="*/ 0 w 445"/>
                <a:gd name="T1" fmla="*/ 0 h 459"/>
                <a:gd name="T2" fmla="*/ 0 w 445"/>
                <a:gd name="T3" fmla="*/ 0 h 459"/>
                <a:gd name="T4" fmla="*/ 0 w 445"/>
                <a:gd name="T5" fmla="*/ 0 h 459"/>
                <a:gd name="T6" fmla="*/ 0 w 445"/>
                <a:gd name="T7" fmla="*/ 0 h 459"/>
                <a:gd name="T8" fmla="*/ 0 w 445"/>
                <a:gd name="T9" fmla="*/ 0 h 459"/>
                <a:gd name="T10" fmla="*/ 0 w 445"/>
                <a:gd name="T11" fmla="*/ 0 h 459"/>
                <a:gd name="T12" fmla="*/ 0 w 445"/>
                <a:gd name="T13" fmla="*/ 0 h 459"/>
                <a:gd name="T14" fmla="*/ 0 w 445"/>
                <a:gd name="T15" fmla="*/ 0 h 459"/>
                <a:gd name="T16" fmla="*/ 0 w 445"/>
                <a:gd name="T17" fmla="*/ 0 h 459"/>
                <a:gd name="T18" fmla="*/ 0 w 445"/>
                <a:gd name="T19" fmla="*/ 0 h 459"/>
                <a:gd name="T20" fmla="*/ 0 w 445"/>
                <a:gd name="T21" fmla="*/ 0 h 459"/>
                <a:gd name="T22" fmla="*/ 0 w 445"/>
                <a:gd name="T23" fmla="*/ 0 h 459"/>
                <a:gd name="T24" fmla="*/ 0 w 445"/>
                <a:gd name="T25" fmla="*/ 0 h 459"/>
                <a:gd name="T26" fmla="*/ 0 w 445"/>
                <a:gd name="T27" fmla="*/ 0 h 459"/>
                <a:gd name="T28" fmla="*/ 0 w 445"/>
                <a:gd name="T29" fmla="*/ 0 h 459"/>
                <a:gd name="T30" fmla="*/ 0 w 445"/>
                <a:gd name="T31" fmla="*/ 0 h 459"/>
                <a:gd name="T32" fmla="*/ 0 w 445"/>
                <a:gd name="T33" fmla="*/ 0 h 459"/>
                <a:gd name="T34" fmla="*/ 0 w 445"/>
                <a:gd name="T35" fmla="*/ 0 h 459"/>
                <a:gd name="T36" fmla="*/ 0 w 445"/>
                <a:gd name="T37" fmla="*/ 0 h 459"/>
                <a:gd name="T38" fmla="*/ 0 w 445"/>
                <a:gd name="T39" fmla="*/ 0 h 459"/>
                <a:gd name="T40" fmla="*/ 0 w 445"/>
                <a:gd name="T41" fmla="*/ 0 h 459"/>
                <a:gd name="T42" fmla="*/ 0 w 445"/>
                <a:gd name="T43" fmla="*/ 0 h 459"/>
                <a:gd name="T44" fmla="*/ 0 w 445"/>
                <a:gd name="T45" fmla="*/ 0 h 459"/>
                <a:gd name="T46" fmla="*/ 0 w 445"/>
                <a:gd name="T47" fmla="*/ 0 h 459"/>
                <a:gd name="T48" fmla="*/ 1 w 445"/>
                <a:gd name="T49" fmla="*/ 0 h 459"/>
                <a:gd name="T50" fmla="*/ 1 w 445"/>
                <a:gd name="T51" fmla="*/ 0 h 459"/>
                <a:gd name="T52" fmla="*/ 1 w 445"/>
                <a:gd name="T53" fmla="*/ 0 h 459"/>
                <a:gd name="T54" fmla="*/ 1 w 445"/>
                <a:gd name="T55" fmla="*/ 0 h 459"/>
                <a:gd name="T56" fmla="*/ 1 w 445"/>
                <a:gd name="T57" fmla="*/ 0 h 459"/>
                <a:gd name="T58" fmla="*/ 1 w 445"/>
                <a:gd name="T59" fmla="*/ 0 h 459"/>
                <a:gd name="T60" fmla="*/ 1 w 445"/>
                <a:gd name="T61" fmla="*/ 0 h 459"/>
                <a:gd name="T62" fmla="*/ 1 w 445"/>
                <a:gd name="T63" fmla="*/ 0 h 459"/>
                <a:gd name="T64" fmla="*/ 1 w 445"/>
                <a:gd name="T65" fmla="*/ 0 h 459"/>
                <a:gd name="T66" fmla="*/ 1 w 445"/>
                <a:gd name="T67" fmla="*/ 0 h 459"/>
                <a:gd name="T68" fmla="*/ 0 w 445"/>
                <a:gd name="T69" fmla="*/ 0 h 459"/>
                <a:gd name="T70" fmla="*/ 0 w 445"/>
                <a:gd name="T71" fmla="*/ 1 h 459"/>
                <a:gd name="T72" fmla="*/ 0 w 445"/>
                <a:gd name="T73" fmla="*/ 1 h 459"/>
                <a:gd name="T74" fmla="*/ 0 w 445"/>
                <a:gd name="T75" fmla="*/ 1 h 459"/>
                <a:gd name="T76" fmla="*/ 0 w 445"/>
                <a:gd name="T77" fmla="*/ 1 h 459"/>
                <a:gd name="T78" fmla="*/ 0 w 445"/>
                <a:gd name="T79" fmla="*/ 1 h 459"/>
                <a:gd name="T80" fmla="*/ 0 w 445"/>
                <a:gd name="T81" fmla="*/ 1 h 459"/>
                <a:gd name="T82" fmla="*/ 0 w 445"/>
                <a:gd name="T83" fmla="*/ 1 h 459"/>
                <a:gd name="T84" fmla="*/ 0 w 445"/>
                <a:gd name="T85" fmla="*/ 1 h 459"/>
                <a:gd name="T86" fmla="*/ 0 w 445"/>
                <a:gd name="T87" fmla="*/ 1 h 459"/>
                <a:gd name="T88" fmla="*/ 0 w 445"/>
                <a:gd name="T89" fmla="*/ 1 h 459"/>
                <a:gd name="T90" fmla="*/ 0 w 445"/>
                <a:gd name="T91" fmla="*/ 1 h 459"/>
                <a:gd name="T92" fmla="*/ 0 w 445"/>
                <a:gd name="T93" fmla="*/ 1 h 459"/>
                <a:gd name="T94" fmla="*/ 0 w 445"/>
                <a:gd name="T95" fmla="*/ 1 h 459"/>
                <a:gd name="T96" fmla="*/ 0 w 445"/>
                <a:gd name="T97" fmla="*/ 1 h 459"/>
                <a:gd name="T98" fmla="*/ 0 w 445"/>
                <a:gd name="T99" fmla="*/ 1 h 459"/>
                <a:gd name="T100" fmla="*/ 0 w 445"/>
                <a:gd name="T101" fmla="*/ 1 h 459"/>
                <a:gd name="T102" fmla="*/ 0 w 445"/>
                <a:gd name="T103" fmla="*/ 1 h 459"/>
                <a:gd name="T104" fmla="*/ 0 w 445"/>
                <a:gd name="T105" fmla="*/ 1 h 459"/>
                <a:gd name="T106" fmla="*/ 0 w 445"/>
                <a:gd name="T107" fmla="*/ 1 h 459"/>
                <a:gd name="T108" fmla="*/ 0 w 445"/>
                <a:gd name="T109" fmla="*/ 1 h 459"/>
                <a:gd name="T110" fmla="*/ 0 w 445"/>
                <a:gd name="T111" fmla="*/ 0 h 459"/>
                <a:gd name="T112" fmla="*/ 0 w 445"/>
                <a:gd name="T113" fmla="*/ 0 h 459"/>
                <a:gd name="T114" fmla="*/ 0 w 445"/>
                <a:gd name="T115" fmla="*/ 0 h 459"/>
                <a:gd name="T116" fmla="*/ 0 w 445"/>
                <a:gd name="T117" fmla="*/ 0 h 4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5"/>
                <a:gd name="T178" fmla="*/ 0 h 459"/>
                <a:gd name="T179" fmla="*/ 445 w 445"/>
                <a:gd name="T180" fmla="*/ 459 h 4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5" h="459">
                  <a:moveTo>
                    <a:pt x="0" y="351"/>
                  </a:moveTo>
                  <a:lnTo>
                    <a:pt x="0" y="210"/>
                  </a:lnTo>
                  <a:lnTo>
                    <a:pt x="47" y="210"/>
                  </a:lnTo>
                  <a:lnTo>
                    <a:pt x="47" y="35"/>
                  </a:lnTo>
                  <a:lnTo>
                    <a:pt x="52" y="30"/>
                  </a:lnTo>
                  <a:lnTo>
                    <a:pt x="156" y="17"/>
                  </a:lnTo>
                  <a:lnTo>
                    <a:pt x="165" y="20"/>
                  </a:lnTo>
                  <a:lnTo>
                    <a:pt x="170" y="29"/>
                  </a:lnTo>
                  <a:lnTo>
                    <a:pt x="173" y="42"/>
                  </a:lnTo>
                  <a:lnTo>
                    <a:pt x="186" y="26"/>
                  </a:lnTo>
                  <a:lnTo>
                    <a:pt x="200" y="17"/>
                  </a:lnTo>
                  <a:lnTo>
                    <a:pt x="223" y="10"/>
                  </a:lnTo>
                  <a:lnTo>
                    <a:pt x="228" y="5"/>
                  </a:lnTo>
                  <a:lnTo>
                    <a:pt x="234" y="1"/>
                  </a:lnTo>
                  <a:lnTo>
                    <a:pt x="244" y="0"/>
                  </a:lnTo>
                  <a:lnTo>
                    <a:pt x="249" y="2"/>
                  </a:lnTo>
                  <a:lnTo>
                    <a:pt x="250" y="9"/>
                  </a:lnTo>
                  <a:lnTo>
                    <a:pt x="263" y="34"/>
                  </a:lnTo>
                  <a:lnTo>
                    <a:pt x="272" y="42"/>
                  </a:lnTo>
                  <a:lnTo>
                    <a:pt x="280" y="63"/>
                  </a:lnTo>
                  <a:lnTo>
                    <a:pt x="316" y="107"/>
                  </a:lnTo>
                  <a:lnTo>
                    <a:pt x="331" y="110"/>
                  </a:lnTo>
                  <a:lnTo>
                    <a:pt x="341" y="117"/>
                  </a:lnTo>
                  <a:lnTo>
                    <a:pt x="350" y="129"/>
                  </a:lnTo>
                  <a:lnTo>
                    <a:pt x="360" y="133"/>
                  </a:lnTo>
                  <a:lnTo>
                    <a:pt x="369" y="142"/>
                  </a:lnTo>
                  <a:lnTo>
                    <a:pt x="373" y="177"/>
                  </a:lnTo>
                  <a:lnTo>
                    <a:pt x="378" y="187"/>
                  </a:lnTo>
                  <a:lnTo>
                    <a:pt x="386" y="195"/>
                  </a:lnTo>
                  <a:lnTo>
                    <a:pt x="393" y="199"/>
                  </a:lnTo>
                  <a:lnTo>
                    <a:pt x="415" y="201"/>
                  </a:lnTo>
                  <a:lnTo>
                    <a:pt x="445" y="217"/>
                  </a:lnTo>
                  <a:lnTo>
                    <a:pt x="443" y="220"/>
                  </a:lnTo>
                  <a:lnTo>
                    <a:pt x="389" y="248"/>
                  </a:lnTo>
                  <a:lnTo>
                    <a:pt x="282" y="357"/>
                  </a:lnTo>
                  <a:lnTo>
                    <a:pt x="269" y="386"/>
                  </a:lnTo>
                  <a:lnTo>
                    <a:pt x="265" y="391"/>
                  </a:lnTo>
                  <a:lnTo>
                    <a:pt x="228" y="400"/>
                  </a:lnTo>
                  <a:lnTo>
                    <a:pt x="215" y="399"/>
                  </a:lnTo>
                  <a:lnTo>
                    <a:pt x="184" y="384"/>
                  </a:lnTo>
                  <a:lnTo>
                    <a:pt x="171" y="382"/>
                  </a:lnTo>
                  <a:lnTo>
                    <a:pt x="162" y="387"/>
                  </a:lnTo>
                  <a:lnTo>
                    <a:pt x="140" y="410"/>
                  </a:lnTo>
                  <a:lnTo>
                    <a:pt x="138" y="416"/>
                  </a:lnTo>
                  <a:lnTo>
                    <a:pt x="130" y="426"/>
                  </a:lnTo>
                  <a:lnTo>
                    <a:pt x="120" y="432"/>
                  </a:lnTo>
                  <a:lnTo>
                    <a:pt x="107" y="451"/>
                  </a:lnTo>
                  <a:lnTo>
                    <a:pt x="77" y="459"/>
                  </a:lnTo>
                  <a:lnTo>
                    <a:pt x="40" y="453"/>
                  </a:lnTo>
                  <a:lnTo>
                    <a:pt x="37" y="446"/>
                  </a:lnTo>
                  <a:lnTo>
                    <a:pt x="45" y="416"/>
                  </a:lnTo>
                  <a:lnTo>
                    <a:pt x="43" y="396"/>
                  </a:lnTo>
                  <a:lnTo>
                    <a:pt x="37" y="387"/>
                  </a:lnTo>
                  <a:lnTo>
                    <a:pt x="26" y="376"/>
                  </a:lnTo>
                  <a:lnTo>
                    <a:pt x="22" y="370"/>
                  </a:lnTo>
                  <a:lnTo>
                    <a:pt x="11" y="360"/>
                  </a:lnTo>
                  <a:lnTo>
                    <a:pt x="9" y="356"/>
                  </a:lnTo>
                  <a:lnTo>
                    <a:pt x="4" y="351"/>
                  </a:lnTo>
                  <a:lnTo>
                    <a:pt x="0" y="35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7" name="Freeform 1400"/>
            <p:cNvSpPr>
              <a:spLocks/>
            </p:cNvSpPr>
            <p:nvPr/>
          </p:nvSpPr>
          <p:spPr bwMode="auto">
            <a:xfrm>
              <a:off x="5625854" y="2723110"/>
              <a:ext cx="927241" cy="488110"/>
            </a:xfrm>
            <a:custGeom>
              <a:avLst/>
              <a:gdLst>
                <a:gd name="T0" fmla="*/ 1 w 1913"/>
                <a:gd name="T1" fmla="*/ 1 h 1023"/>
                <a:gd name="T2" fmla="*/ 0 w 1913"/>
                <a:gd name="T3" fmla="*/ 1 h 1023"/>
                <a:gd name="T4" fmla="*/ 0 w 1913"/>
                <a:gd name="T5" fmla="*/ 1 h 1023"/>
                <a:gd name="T6" fmla="*/ 0 w 1913"/>
                <a:gd name="T7" fmla="*/ 1 h 1023"/>
                <a:gd name="T8" fmla="*/ 0 w 1913"/>
                <a:gd name="T9" fmla="*/ 1 h 1023"/>
                <a:gd name="T10" fmla="*/ 0 w 1913"/>
                <a:gd name="T11" fmla="*/ 1 h 1023"/>
                <a:gd name="T12" fmla="*/ 0 w 1913"/>
                <a:gd name="T13" fmla="*/ 1 h 1023"/>
                <a:gd name="T14" fmla="*/ 0 w 1913"/>
                <a:gd name="T15" fmla="*/ 1 h 1023"/>
                <a:gd name="T16" fmla="*/ 0 w 1913"/>
                <a:gd name="T17" fmla="*/ 1 h 1023"/>
                <a:gd name="T18" fmla="*/ 0 w 1913"/>
                <a:gd name="T19" fmla="*/ 1 h 1023"/>
                <a:gd name="T20" fmla="*/ 0 w 1913"/>
                <a:gd name="T21" fmla="*/ 1 h 1023"/>
                <a:gd name="T22" fmla="*/ 0 w 1913"/>
                <a:gd name="T23" fmla="*/ 1 h 1023"/>
                <a:gd name="T24" fmla="*/ 0 w 1913"/>
                <a:gd name="T25" fmla="*/ 1 h 1023"/>
                <a:gd name="T26" fmla="*/ 0 w 1913"/>
                <a:gd name="T27" fmla="*/ 1 h 1023"/>
                <a:gd name="T28" fmla="*/ 0 w 1913"/>
                <a:gd name="T29" fmla="*/ 1 h 1023"/>
                <a:gd name="T30" fmla="*/ 0 w 1913"/>
                <a:gd name="T31" fmla="*/ 0 h 1023"/>
                <a:gd name="T32" fmla="*/ 0 w 1913"/>
                <a:gd name="T33" fmla="*/ 0 h 1023"/>
                <a:gd name="T34" fmla="*/ 0 w 1913"/>
                <a:gd name="T35" fmla="*/ 0 h 1023"/>
                <a:gd name="T36" fmla="*/ 0 w 1913"/>
                <a:gd name="T37" fmla="*/ 0 h 1023"/>
                <a:gd name="T38" fmla="*/ 1 w 1913"/>
                <a:gd name="T39" fmla="*/ 1 h 1023"/>
                <a:gd name="T40" fmla="*/ 1 w 1913"/>
                <a:gd name="T41" fmla="*/ 1 h 1023"/>
                <a:gd name="T42" fmla="*/ 1 w 1913"/>
                <a:gd name="T43" fmla="*/ 0 h 1023"/>
                <a:gd name="T44" fmla="*/ 1 w 1913"/>
                <a:gd name="T45" fmla="*/ 0 h 1023"/>
                <a:gd name="T46" fmla="*/ 1 w 1913"/>
                <a:gd name="T47" fmla="*/ 1 h 1023"/>
                <a:gd name="T48" fmla="*/ 1 w 1913"/>
                <a:gd name="T49" fmla="*/ 0 h 1023"/>
                <a:gd name="T50" fmla="*/ 1 w 1913"/>
                <a:gd name="T51" fmla="*/ 0 h 1023"/>
                <a:gd name="T52" fmla="*/ 1 w 1913"/>
                <a:gd name="T53" fmla="*/ 0 h 1023"/>
                <a:gd name="T54" fmla="*/ 1 w 1913"/>
                <a:gd name="T55" fmla="*/ 0 h 1023"/>
                <a:gd name="T56" fmla="*/ 1 w 1913"/>
                <a:gd name="T57" fmla="*/ 0 h 1023"/>
                <a:gd name="T58" fmla="*/ 1 w 1913"/>
                <a:gd name="T59" fmla="*/ 0 h 1023"/>
                <a:gd name="T60" fmla="*/ 1 w 1913"/>
                <a:gd name="T61" fmla="*/ 0 h 1023"/>
                <a:gd name="T62" fmla="*/ 1 w 1913"/>
                <a:gd name="T63" fmla="*/ 0 h 1023"/>
                <a:gd name="T64" fmla="*/ 1 w 1913"/>
                <a:gd name="T65" fmla="*/ 0 h 1023"/>
                <a:gd name="T66" fmla="*/ 1 w 1913"/>
                <a:gd name="T67" fmla="*/ 0 h 1023"/>
                <a:gd name="T68" fmla="*/ 1 w 1913"/>
                <a:gd name="T69" fmla="*/ 0 h 1023"/>
                <a:gd name="T70" fmla="*/ 2 w 1913"/>
                <a:gd name="T71" fmla="*/ 0 h 1023"/>
                <a:gd name="T72" fmla="*/ 2 w 1913"/>
                <a:gd name="T73" fmla="*/ 0 h 1023"/>
                <a:gd name="T74" fmla="*/ 2 w 1913"/>
                <a:gd name="T75" fmla="*/ 0 h 1023"/>
                <a:gd name="T76" fmla="*/ 2 w 1913"/>
                <a:gd name="T77" fmla="*/ 0 h 1023"/>
                <a:gd name="T78" fmla="*/ 2 w 1913"/>
                <a:gd name="T79" fmla="*/ 0 h 1023"/>
                <a:gd name="T80" fmla="*/ 2 w 1913"/>
                <a:gd name="T81" fmla="*/ 0 h 1023"/>
                <a:gd name="T82" fmla="*/ 2 w 1913"/>
                <a:gd name="T83" fmla="*/ 0 h 1023"/>
                <a:gd name="T84" fmla="*/ 2 w 1913"/>
                <a:gd name="T85" fmla="*/ 0 h 1023"/>
                <a:gd name="T86" fmla="*/ 2 w 1913"/>
                <a:gd name="T87" fmla="*/ 0 h 1023"/>
                <a:gd name="T88" fmla="*/ 2 w 1913"/>
                <a:gd name="T89" fmla="*/ 0 h 1023"/>
                <a:gd name="T90" fmla="*/ 2 w 1913"/>
                <a:gd name="T91" fmla="*/ 0 h 1023"/>
                <a:gd name="T92" fmla="*/ 2 w 1913"/>
                <a:gd name="T93" fmla="*/ 1 h 1023"/>
                <a:gd name="T94" fmla="*/ 2 w 1913"/>
                <a:gd name="T95" fmla="*/ 0 h 1023"/>
                <a:gd name="T96" fmla="*/ 2 w 1913"/>
                <a:gd name="T97" fmla="*/ 1 h 1023"/>
                <a:gd name="T98" fmla="*/ 3 w 1913"/>
                <a:gd name="T99" fmla="*/ 1 h 1023"/>
                <a:gd name="T100" fmla="*/ 3 w 1913"/>
                <a:gd name="T101" fmla="*/ 1 h 1023"/>
                <a:gd name="T102" fmla="*/ 3 w 1913"/>
                <a:gd name="T103" fmla="*/ 1 h 1023"/>
                <a:gd name="T104" fmla="*/ 2 w 1913"/>
                <a:gd name="T105" fmla="*/ 1 h 1023"/>
                <a:gd name="T106" fmla="*/ 2 w 1913"/>
                <a:gd name="T107" fmla="*/ 1 h 1023"/>
                <a:gd name="T108" fmla="*/ 2 w 1913"/>
                <a:gd name="T109" fmla="*/ 1 h 1023"/>
                <a:gd name="T110" fmla="*/ 2 w 1913"/>
                <a:gd name="T111" fmla="*/ 1 h 1023"/>
                <a:gd name="T112" fmla="*/ 2 w 1913"/>
                <a:gd name="T113" fmla="*/ 1 h 1023"/>
                <a:gd name="T114" fmla="*/ 2 w 1913"/>
                <a:gd name="T115" fmla="*/ 1 h 1023"/>
                <a:gd name="T116" fmla="*/ 2 w 1913"/>
                <a:gd name="T117" fmla="*/ 1 h 1023"/>
                <a:gd name="T118" fmla="*/ 1 w 1913"/>
                <a:gd name="T119" fmla="*/ 1 h 1023"/>
                <a:gd name="T120" fmla="*/ 1 w 1913"/>
                <a:gd name="T121" fmla="*/ 1 h 10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13"/>
                <a:gd name="T184" fmla="*/ 0 h 1023"/>
                <a:gd name="T185" fmla="*/ 1913 w 1913"/>
                <a:gd name="T186" fmla="*/ 1023 h 10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13" h="1023">
                  <a:moveTo>
                    <a:pt x="444" y="772"/>
                  </a:moveTo>
                  <a:lnTo>
                    <a:pt x="444" y="1004"/>
                  </a:lnTo>
                  <a:lnTo>
                    <a:pt x="434" y="1008"/>
                  </a:lnTo>
                  <a:lnTo>
                    <a:pt x="418" y="1007"/>
                  </a:lnTo>
                  <a:lnTo>
                    <a:pt x="410" y="1002"/>
                  </a:lnTo>
                  <a:lnTo>
                    <a:pt x="398" y="976"/>
                  </a:lnTo>
                  <a:lnTo>
                    <a:pt x="393" y="971"/>
                  </a:lnTo>
                  <a:lnTo>
                    <a:pt x="387" y="958"/>
                  </a:lnTo>
                  <a:lnTo>
                    <a:pt x="383" y="952"/>
                  </a:lnTo>
                  <a:lnTo>
                    <a:pt x="359" y="938"/>
                  </a:lnTo>
                  <a:lnTo>
                    <a:pt x="351" y="938"/>
                  </a:lnTo>
                  <a:lnTo>
                    <a:pt x="305" y="952"/>
                  </a:lnTo>
                  <a:lnTo>
                    <a:pt x="279" y="975"/>
                  </a:lnTo>
                  <a:lnTo>
                    <a:pt x="278" y="941"/>
                  </a:lnTo>
                  <a:lnTo>
                    <a:pt x="285" y="932"/>
                  </a:lnTo>
                  <a:lnTo>
                    <a:pt x="287" y="915"/>
                  </a:lnTo>
                  <a:lnTo>
                    <a:pt x="277" y="911"/>
                  </a:lnTo>
                  <a:lnTo>
                    <a:pt x="266" y="910"/>
                  </a:lnTo>
                  <a:lnTo>
                    <a:pt x="249" y="902"/>
                  </a:lnTo>
                  <a:lnTo>
                    <a:pt x="241" y="891"/>
                  </a:lnTo>
                  <a:lnTo>
                    <a:pt x="224" y="890"/>
                  </a:lnTo>
                  <a:lnTo>
                    <a:pt x="222" y="857"/>
                  </a:lnTo>
                  <a:lnTo>
                    <a:pt x="211" y="840"/>
                  </a:lnTo>
                  <a:lnTo>
                    <a:pt x="205" y="834"/>
                  </a:lnTo>
                  <a:lnTo>
                    <a:pt x="199" y="822"/>
                  </a:lnTo>
                  <a:lnTo>
                    <a:pt x="179" y="813"/>
                  </a:lnTo>
                  <a:lnTo>
                    <a:pt x="169" y="799"/>
                  </a:lnTo>
                  <a:lnTo>
                    <a:pt x="175" y="793"/>
                  </a:lnTo>
                  <a:lnTo>
                    <a:pt x="191" y="793"/>
                  </a:lnTo>
                  <a:lnTo>
                    <a:pt x="214" y="802"/>
                  </a:lnTo>
                  <a:lnTo>
                    <a:pt x="221" y="799"/>
                  </a:lnTo>
                  <a:lnTo>
                    <a:pt x="233" y="800"/>
                  </a:lnTo>
                  <a:lnTo>
                    <a:pt x="226" y="785"/>
                  </a:lnTo>
                  <a:lnTo>
                    <a:pt x="224" y="769"/>
                  </a:lnTo>
                  <a:lnTo>
                    <a:pt x="228" y="759"/>
                  </a:lnTo>
                  <a:lnTo>
                    <a:pt x="237" y="754"/>
                  </a:lnTo>
                  <a:lnTo>
                    <a:pt x="237" y="760"/>
                  </a:lnTo>
                  <a:lnTo>
                    <a:pt x="246" y="761"/>
                  </a:lnTo>
                  <a:lnTo>
                    <a:pt x="256" y="758"/>
                  </a:lnTo>
                  <a:lnTo>
                    <a:pt x="258" y="751"/>
                  </a:lnTo>
                  <a:lnTo>
                    <a:pt x="266" y="743"/>
                  </a:lnTo>
                  <a:lnTo>
                    <a:pt x="281" y="742"/>
                  </a:lnTo>
                  <a:lnTo>
                    <a:pt x="309" y="755"/>
                  </a:lnTo>
                  <a:lnTo>
                    <a:pt x="322" y="753"/>
                  </a:lnTo>
                  <a:lnTo>
                    <a:pt x="331" y="746"/>
                  </a:lnTo>
                  <a:lnTo>
                    <a:pt x="334" y="747"/>
                  </a:lnTo>
                  <a:lnTo>
                    <a:pt x="338" y="751"/>
                  </a:lnTo>
                  <a:lnTo>
                    <a:pt x="364" y="761"/>
                  </a:lnTo>
                  <a:lnTo>
                    <a:pt x="372" y="760"/>
                  </a:lnTo>
                  <a:lnTo>
                    <a:pt x="384" y="762"/>
                  </a:lnTo>
                  <a:lnTo>
                    <a:pt x="386" y="755"/>
                  </a:lnTo>
                  <a:lnTo>
                    <a:pt x="380" y="745"/>
                  </a:lnTo>
                  <a:lnTo>
                    <a:pt x="388" y="745"/>
                  </a:lnTo>
                  <a:lnTo>
                    <a:pt x="372" y="723"/>
                  </a:lnTo>
                  <a:lnTo>
                    <a:pt x="364" y="717"/>
                  </a:lnTo>
                  <a:lnTo>
                    <a:pt x="361" y="707"/>
                  </a:lnTo>
                  <a:lnTo>
                    <a:pt x="351" y="707"/>
                  </a:lnTo>
                  <a:lnTo>
                    <a:pt x="341" y="692"/>
                  </a:lnTo>
                  <a:lnTo>
                    <a:pt x="336" y="672"/>
                  </a:lnTo>
                  <a:lnTo>
                    <a:pt x="330" y="663"/>
                  </a:lnTo>
                  <a:lnTo>
                    <a:pt x="328" y="668"/>
                  </a:lnTo>
                  <a:lnTo>
                    <a:pt x="322" y="654"/>
                  </a:lnTo>
                  <a:lnTo>
                    <a:pt x="317" y="654"/>
                  </a:lnTo>
                  <a:lnTo>
                    <a:pt x="315" y="644"/>
                  </a:lnTo>
                  <a:lnTo>
                    <a:pt x="298" y="630"/>
                  </a:lnTo>
                  <a:lnTo>
                    <a:pt x="289" y="628"/>
                  </a:lnTo>
                  <a:lnTo>
                    <a:pt x="289" y="623"/>
                  </a:lnTo>
                  <a:lnTo>
                    <a:pt x="277" y="622"/>
                  </a:lnTo>
                  <a:lnTo>
                    <a:pt x="250" y="632"/>
                  </a:lnTo>
                  <a:lnTo>
                    <a:pt x="247" y="623"/>
                  </a:lnTo>
                  <a:lnTo>
                    <a:pt x="208" y="618"/>
                  </a:lnTo>
                  <a:lnTo>
                    <a:pt x="178" y="646"/>
                  </a:lnTo>
                  <a:lnTo>
                    <a:pt x="98" y="663"/>
                  </a:lnTo>
                  <a:lnTo>
                    <a:pt x="117" y="676"/>
                  </a:lnTo>
                  <a:lnTo>
                    <a:pt x="102" y="682"/>
                  </a:lnTo>
                  <a:lnTo>
                    <a:pt x="96" y="680"/>
                  </a:lnTo>
                  <a:lnTo>
                    <a:pt x="92" y="674"/>
                  </a:lnTo>
                  <a:lnTo>
                    <a:pt x="86" y="672"/>
                  </a:lnTo>
                  <a:lnTo>
                    <a:pt x="80" y="672"/>
                  </a:lnTo>
                  <a:lnTo>
                    <a:pt x="73" y="669"/>
                  </a:lnTo>
                  <a:lnTo>
                    <a:pt x="71" y="664"/>
                  </a:lnTo>
                  <a:lnTo>
                    <a:pt x="77" y="658"/>
                  </a:lnTo>
                  <a:lnTo>
                    <a:pt x="78" y="652"/>
                  </a:lnTo>
                  <a:lnTo>
                    <a:pt x="84" y="650"/>
                  </a:lnTo>
                  <a:lnTo>
                    <a:pt x="91" y="654"/>
                  </a:lnTo>
                  <a:lnTo>
                    <a:pt x="102" y="652"/>
                  </a:lnTo>
                  <a:lnTo>
                    <a:pt x="95" y="603"/>
                  </a:lnTo>
                  <a:lnTo>
                    <a:pt x="88" y="601"/>
                  </a:lnTo>
                  <a:lnTo>
                    <a:pt x="84" y="595"/>
                  </a:lnTo>
                  <a:lnTo>
                    <a:pt x="82" y="588"/>
                  </a:lnTo>
                  <a:lnTo>
                    <a:pt x="73" y="578"/>
                  </a:lnTo>
                  <a:lnTo>
                    <a:pt x="52" y="580"/>
                  </a:lnTo>
                  <a:lnTo>
                    <a:pt x="41" y="577"/>
                  </a:lnTo>
                  <a:lnTo>
                    <a:pt x="39" y="584"/>
                  </a:lnTo>
                  <a:lnTo>
                    <a:pt x="29" y="574"/>
                  </a:lnTo>
                  <a:lnTo>
                    <a:pt x="29" y="566"/>
                  </a:lnTo>
                  <a:lnTo>
                    <a:pt x="26" y="561"/>
                  </a:lnTo>
                  <a:lnTo>
                    <a:pt x="29" y="555"/>
                  </a:lnTo>
                  <a:lnTo>
                    <a:pt x="26" y="549"/>
                  </a:lnTo>
                  <a:lnTo>
                    <a:pt x="25" y="543"/>
                  </a:lnTo>
                  <a:lnTo>
                    <a:pt x="0" y="534"/>
                  </a:lnTo>
                  <a:lnTo>
                    <a:pt x="9" y="496"/>
                  </a:lnTo>
                  <a:lnTo>
                    <a:pt x="20" y="490"/>
                  </a:lnTo>
                  <a:lnTo>
                    <a:pt x="25" y="484"/>
                  </a:lnTo>
                  <a:lnTo>
                    <a:pt x="22" y="477"/>
                  </a:lnTo>
                  <a:lnTo>
                    <a:pt x="13" y="468"/>
                  </a:lnTo>
                  <a:lnTo>
                    <a:pt x="21" y="428"/>
                  </a:lnTo>
                  <a:lnTo>
                    <a:pt x="33" y="422"/>
                  </a:lnTo>
                  <a:lnTo>
                    <a:pt x="37" y="416"/>
                  </a:lnTo>
                  <a:lnTo>
                    <a:pt x="36" y="409"/>
                  </a:lnTo>
                  <a:lnTo>
                    <a:pt x="38" y="403"/>
                  </a:lnTo>
                  <a:lnTo>
                    <a:pt x="38" y="396"/>
                  </a:lnTo>
                  <a:lnTo>
                    <a:pt x="46" y="384"/>
                  </a:lnTo>
                  <a:lnTo>
                    <a:pt x="51" y="388"/>
                  </a:lnTo>
                  <a:lnTo>
                    <a:pt x="54" y="394"/>
                  </a:lnTo>
                  <a:lnTo>
                    <a:pt x="65" y="403"/>
                  </a:lnTo>
                  <a:lnTo>
                    <a:pt x="80" y="435"/>
                  </a:lnTo>
                  <a:lnTo>
                    <a:pt x="87" y="437"/>
                  </a:lnTo>
                  <a:lnTo>
                    <a:pt x="109" y="421"/>
                  </a:lnTo>
                  <a:lnTo>
                    <a:pt x="95" y="374"/>
                  </a:lnTo>
                  <a:lnTo>
                    <a:pt x="101" y="376"/>
                  </a:lnTo>
                  <a:lnTo>
                    <a:pt x="132" y="358"/>
                  </a:lnTo>
                  <a:lnTo>
                    <a:pt x="135" y="353"/>
                  </a:lnTo>
                  <a:lnTo>
                    <a:pt x="135" y="338"/>
                  </a:lnTo>
                  <a:lnTo>
                    <a:pt x="142" y="337"/>
                  </a:lnTo>
                  <a:lnTo>
                    <a:pt x="149" y="338"/>
                  </a:lnTo>
                  <a:lnTo>
                    <a:pt x="155" y="335"/>
                  </a:lnTo>
                  <a:lnTo>
                    <a:pt x="159" y="330"/>
                  </a:lnTo>
                  <a:lnTo>
                    <a:pt x="173" y="325"/>
                  </a:lnTo>
                  <a:lnTo>
                    <a:pt x="176" y="319"/>
                  </a:lnTo>
                  <a:lnTo>
                    <a:pt x="183" y="315"/>
                  </a:lnTo>
                  <a:lnTo>
                    <a:pt x="187" y="310"/>
                  </a:lnTo>
                  <a:lnTo>
                    <a:pt x="189" y="303"/>
                  </a:lnTo>
                  <a:lnTo>
                    <a:pt x="194" y="299"/>
                  </a:lnTo>
                  <a:lnTo>
                    <a:pt x="207" y="295"/>
                  </a:lnTo>
                  <a:lnTo>
                    <a:pt x="221" y="295"/>
                  </a:lnTo>
                  <a:lnTo>
                    <a:pt x="225" y="309"/>
                  </a:lnTo>
                  <a:lnTo>
                    <a:pt x="239" y="305"/>
                  </a:lnTo>
                  <a:lnTo>
                    <a:pt x="243" y="311"/>
                  </a:lnTo>
                  <a:lnTo>
                    <a:pt x="247" y="304"/>
                  </a:lnTo>
                  <a:lnTo>
                    <a:pt x="249" y="297"/>
                  </a:lnTo>
                  <a:lnTo>
                    <a:pt x="254" y="292"/>
                  </a:lnTo>
                  <a:lnTo>
                    <a:pt x="260" y="293"/>
                  </a:lnTo>
                  <a:lnTo>
                    <a:pt x="266" y="290"/>
                  </a:lnTo>
                  <a:lnTo>
                    <a:pt x="273" y="290"/>
                  </a:lnTo>
                  <a:lnTo>
                    <a:pt x="278" y="303"/>
                  </a:lnTo>
                  <a:lnTo>
                    <a:pt x="282" y="309"/>
                  </a:lnTo>
                  <a:lnTo>
                    <a:pt x="296" y="305"/>
                  </a:lnTo>
                  <a:lnTo>
                    <a:pt x="302" y="309"/>
                  </a:lnTo>
                  <a:lnTo>
                    <a:pt x="316" y="304"/>
                  </a:lnTo>
                  <a:lnTo>
                    <a:pt x="323" y="305"/>
                  </a:lnTo>
                  <a:lnTo>
                    <a:pt x="334" y="314"/>
                  </a:lnTo>
                  <a:lnTo>
                    <a:pt x="338" y="327"/>
                  </a:lnTo>
                  <a:lnTo>
                    <a:pt x="356" y="337"/>
                  </a:lnTo>
                  <a:lnTo>
                    <a:pt x="361" y="343"/>
                  </a:lnTo>
                  <a:lnTo>
                    <a:pt x="364" y="350"/>
                  </a:lnTo>
                  <a:lnTo>
                    <a:pt x="372" y="361"/>
                  </a:lnTo>
                  <a:lnTo>
                    <a:pt x="372" y="374"/>
                  </a:lnTo>
                  <a:lnTo>
                    <a:pt x="377" y="380"/>
                  </a:lnTo>
                  <a:lnTo>
                    <a:pt x="383" y="378"/>
                  </a:lnTo>
                  <a:lnTo>
                    <a:pt x="383" y="357"/>
                  </a:lnTo>
                  <a:lnTo>
                    <a:pt x="379" y="351"/>
                  </a:lnTo>
                  <a:lnTo>
                    <a:pt x="384" y="346"/>
                  </a:lnTo>
                  <a:lnTo>
                    <a:pt x="390" y="345"/>
                  </a:lnTo>
                  <a:lnTo>
                    <a:pt x="393" y="351"/>
                  </a:lnTo>
                  <a:lnTo>
                    <a:pt x="398" y="356"/>
                  </a:lnTo>
                  <a:lnTo>
                    <a:pt x="400" y="362"/>
                  </a:lnTo>
                  <a:lnTo>
                    <a:pt x="405" y="367"/>
                  </a:lnTo>
                  <a:lnTo>
                    <a:pt x="431" y="379"/>
                  </a:lnTo>
                  <a:lnTo>
                    <a:pt x="438" y="376"/>
                  </a:lnTo>
                  <a:lnTo>
                    <a:pt x="455" y="364"/>
                  </a:lnTo>
                  <a:lnTo>
                    <a:pt x="455" y="357"/>
                  </a:lnTo>
                  <a:lnTo>
                    <a:pt x="461" y="354"/>
                  </a:lnTo>
                  <a:lnTo>
                    <a:pt x="466" y="350"/>
                  </a:lnTo>
                  <a:lnTo>
                    <a:pt x="473" y="349"/>
                  </a:lnTo>
                  <a:lnTo>
                    <a:pt x="479" y="351"/>
                  </a:lnTo>
                  <a:lnTo>
                    <a:pt x="479" y="344"/>
                  </a:lnTo>
                  <a:lnTo>
                    <a:pt x="493" y="346"/>
                  </a:lnTo>
                  <a:lnTo>
                    <a:pt x="500" y="341"/>
                  </a:lnTo>
                  <a:lnTo>
                    <a:pt x="516" y="355"/>
                  </a:lnTo>
                  <a:lnTo>
                    <a:pt x="527" y="348"/>
                  </a:lnTo>
                  <a:lnTo>
                    <a:pt x="530" y="341"/>
                  </a:lnTo>
                  <a:lnTo>
                    <a:pt x="544" y="341"/>
                  </a:lnTo>
                  <a:lnTo>
                    <a:pt x="551" y="338"/>
                  </a:lnTo>
                  <a:lnTo>
                    <a:pt x="563" y="344"/>
                  </a:lnTo>
                  <a:lnTo>
                    <a:pt x="567" y="349"/>
                  </a:lnTo>
                  <a:lnTo>
                    <a:pt x="569" y="363"/>
                  </a:lnTo>
                  <a:lnTo>
                    <a:pt x="578" y="373"/>
                  </a:lnTo>
                  <a:lnTo>
                    <a:pt x="592" y="371"/>
                  </a:lnTo>
                  <a:lnTo>
                    <a:pt x="605" y="374"/>
                  </a:lnTo>
                  <a:lnTo>
                    <a:pt x="608" y="384"/>
                  </a:lnTo>
                  <a:lnTo>
                    <a:pt x="622" y="383"/>
                  </a:lnTo>
                  <a:lnTo>
                    <a:pt x="627" y="379"/>
                  </a:lnTo>
                  <a:lnTo>
                    <a:pt x="637" y="359"/>
                  </a:lnTo>
                  <a:lnTo>
                    <a:pt x="644" y="363"/>
                  </a:lnTo>
                  <a:lnTo>
                    <a:pt x="652" y="373"/>
                  </a:lnTo>
                  <a:lnTo>
                    <a:pt x="680" y="371"/>
                  </a:lnTo>
                  <a:lnTo>
                    <a:pt x="685" y="367"/>
                  </a:lnTo>
                  <a:lnTo>
                    <a:pt x="699" y="363"/>
                  </a:lnTo>
                  <a:lnTo>
                    <a:pt x="713" y="323"/>
                  </a:lnTo>
                  <a:lnTo>
                    <a:pt x="705" y="315"/>
                  </a:lnTo>
                  <a:lnTo>
                    <a:pt x="681" y="313"/>
                  </a:lnTo>
                  <a:lnTo>
                    <a:pt x="672" y="302"/>
                  </a:lnTo>
                  <a:lnTo>
                    <a:pt x="651" y="297"/>
                  </a:lnTo>
                  <a:lnTo>
                    <a:pt x="652" y="290"/>
                  </a:lnTo>
                  <a:lnTo>
                    <a:pt x="648" y="283"/>
                  </a:lnTo>
                  <a:lnTo>
                    <a:pt x="635" y="281"/>
                  </a:lnTo>
                  <a:lnTo>
                    <a:pt x="635" y="274"/>
                  </a:lnTo>
                  <a:lnTo>
                    <a:pt x="642" y="272"/>
                  </a:lnTo>
                  <a:lnTo>
                    <a:pt x="652" y="263"/>
                  </a:lnTo>
                  <a:lnTo>
                    <a:pt x="678" y="251"/>
                  </a:lnTo>
                  <a:lnTo>
                    <a:pt x="681" y="245"/>
                  </a:lnTo>
                  <a:lnTo>
                    <a:pt x="682" y="238"/>
                  </a:lnTo>
                  <a:lnTo>
                    <a:pt x="666" y="214"/>
                  </a:lnTo>
                  <a:lnTo>
                    <a:pt x="672" y="212"/>
                  </a:lnTo>
                  <a:lnTo>
                    <a:pt x="678" y="207"/>
                  </a:lnTo>
                  <a:lnTo>
                    <a:pt x="680" y="200"/>
                  </a:lnTo>
                  <a:lnTo>
                    <a:pt x="685" y="195"/>
                  </a:lnTo>
                  <a:lnTo>
                    <a:pt x="727" y="196"/>
                  </a:lnTo>
                  <a:lnTo>
                    <a:pt x="733" y="194"/>
                  </a:lnTo>
                  <a:lnTo>
                    <a:pt x="736" y="188"/>
                  </a:lnTo>
                  <a:lnTo>
                    <a:pt x="733" y="181"/>
                  </a:lnTo>
                  <a:lnTo>
                    <a:pt x="720" y="175"/>
                  </a:lnTo>
                  <a:lnTo>
                    <a:pt x="693" y="171"/>
                  </a:lnTo>
                  <a:lnTo>
                    <a:pt x="688" y="165"/>
                  </a:lnTo>
                  <a:lnTo>
                    <a:pt x="689" y="158"/>
                  </a:lnTo>
                  <a:lnTo>
                    <a:pt x="697" y="158"/>
                  </a:lnTo>
                  <a:lnTo>
                    <a:pt x="703" y="156"/>
                  </a:lnTo>
                  <a:lnTo>
                    <a:pt x="706" y="150"/>
                  </a:lnTo>
                  <a:lnTo>
                    <a:pt x="702" y="145"/>
                  </a:lnTo>
                  <a:lnTo>
                    <a:pt x="696" y="149"/>
                  </a:lnTo>
                  <a:lnTo>
                    <a:pt x="682" y="149"/>
                  </a:lnTo>
                  <a:lnTo>
                    <a:pt x="682" y="141"/>
                  </a:lnTo>
                  <a:lnTo>
                    <a:pt x="684" y="135"/>
                  </a:lnTo>
                  <a:lnTo>
                    <a:pt x="688" y="129"/>
                  </a:lnTo>
                  <a:lnTo>
                    <a:pt x="679" y="120"/>
                  </a:lnTo>
                  <a:lnTo>
                    <a:pt x="693" y="119"/>
                  </a:lnTo>
                  <a:lnTo>
                    <a:pt x="696" y="114"/>
                  </a:lnTo>
                  <a:lnTo>
                    <a:pt x="703" y="114"/>
                  </a:lnTo>
                  <a:lnTo>
                    <a:pt x="709" y="119"/>
                  </a:lnTo>
                  <a:lnTo>
                    <a:pt x="715" y="118"/>
                  </a:lnTo>
                  <a:lnTo>
                    <a:pt x="722" y="119"/>
                  </a:lnTo>
                  <a:lnTo>
                    <a:pt x="729" y="117"/>
                  </a:lnTo>
                  <a:lnTo>
                    <a:pt x="750" y="118"/>
                  </a:lnTo>
                  <a:lnTo>
                    <a:pt x="753" y="123"/>
                  </a:lnTo>
                  <a:lnTo>
                    <a:pt x="763" y="112"/>
                  </a:lnTo>
                  <a:lnTo>
                    <a:pt x="769" y="110"/>
                  </a:lnTo>
                  <a:lnTo>
                    <a:pt x="783" y="110"/>
                  </a:lnTo>
                  <a:lnTo>
                    <a:pt x="788" y="106"/>
                  </a:lnTo>
                  <a:lnTo>
                    <a:pt x="794" y="104"/>
                  </a:lnTo>
                  <a:lnTo>
                    <a:pt x="806" y="96"/>
                  </a:lnTo>
                  <a:lnTo>
                    <a:pt x="812" y="98"/>
                  </a:lnTo>
                  <a:lnTo>
                    <a:pt x="818" y="103"/>
                  </a:lnTo>
                  <a:lnTo>
                    <a:pt x="824" y="102"/>
                  </a:lnTo>
                  <a:lnTo>
                    <a:pt x="827" y="96"/>
                  </a:lnTo>
                  <a:lnTo>
                    <a:pt x="841" y="92"/>
                  </a:lnTo>
                  <a:lnTo>
                    <a:pt x="846" y="88"/>
                  </a:lnTo>
                  <a:lnTo>
                    <a:pt x="853" y="88"/>
                  </a:lnTo>
                  <a:lnTo>
                    <a:pt x="860" y="85"/>
                  </a:lnTo>
                  <a:lnTo>
                    <a:pt x="867" y="85"/>
                  </a:lnTo>
                  <a:lnTo>
                    <a:pt x="873" y="87"/>
                  </a:lnTo>
                  <a:lnTo>
                    <a:pt x="877" y="81"/>
                  </a:lnTo>
                  <a:lnTo>
                    <a:pt x="881" y="68"/>
                  </a:lnTo>
                  <a:lnTo>
                    <a:pt x="887" y="65"/>
                  </a:lnTo>
                  <a:lnTo>
                    <a:pt x="894" y="63"/>
                  </a:lnTo>
                  <a:lnTo>
                    <a:pt x="900" y="66"/>
                  </a:lnTo>
                  <a:lnTo>
                    <a:pt x="916" y="62"/>
                  </a:lnTo>
                  <a:lnTo>
                    <a:pt x="915" y="62"/>
                  </a:lnTo>
                  <a:lnTo>
                    <a:pt x="1000" y="44"/>
                  </a:lnTo>
                  <a:lnTo>
                    <a:pt x="1005" y="38"/>
                  </a:lnTo>
                  <a:lnTo>
                    <a:pt x="1012" y="39"/>
                  </a:lnTo>
                  <a:lnTo>
                    <a:pt x="1019" y="37"/>
                  </a:lnTo>
                  <a:lnTo>
                    <a:pt x="1023" y="31"/>
                  </a:lnTo>
                  <a:lnTo>
                    <a:pt x="1022" y="18"/>
                  </a:lnTo>
                  <a:lnTo>
                    <a:pt x="1030" y="19"/>
                  </a:lnTo>
                  <a:lnTo>
                    <a:pt x="1036" y="17"/>
                  </a:lnTo>
                  <a:lnTo>
                    <a:pt x="1040" y="11"/>
                  </a:lnTo>
                  <a:lnTo>
                    <a:pt x="1046" y="8"/>
                  </a:lnTo>
                  <a:lnTo>
                    <a:pt x="1053" y="6"/>
                  </a:lnTo>
                  <a:lnTo>
                    <a:pt x="1057" y="1"/>
                  </a:lnTo>
                  <a:lnTo>
                    <a:pt x="1064" y="0"/>
                  </a:lnTo>
                  <a:lnTo>
                    <a:pt x="1068" y="5"/>
                  </a:lnTo>
                  <a:lnTo>
                    <a:pt x="1075" y="4"/>
                  </a:lnTo>
                  <a:lnTo>
                    <a:pt x="1082" y="6"/>
                  </a:lnTo>
                  <a:lnTo>
                    <a:pt x="1089" y="5"/>
                  </a:lnTo>
                  <a:lnTo>
                    <a:pt x="1096" y="8"/>
                  </a:lnTo>
                  <a:lnTo>
                    <a:pt x="1100" y="13"/>
                  </a:lnTo>
                  <a:lnTo>
                    <a:pt x="1111" y="21"/>
                  </a:lnTo>
                  <a:lnTo>
                    <a:pt x="1118" y="18"/>
                  </a:lnTo>
                  <a:lnTo>
                    <a:pt x="1122" y="13"/>
                  </a:lnTo>
                  <a:lnTo>
                    <a:pt x="1137" y="11"/>
                  </a:lnTo>
                  <a:lnTo>
                    <a:pt x="1143" y="14"/>
                  </a:lnTo>
                  <a:lnTo>
                    <a:pt x="1149" y="19"/>
                  </a:lnTo>
                  <a:lnTo>
                    <a:pt x="1152" y="26"/>
                  </a:lnTo>
                  <a:lnTo>
                    <a:pt x="1152" y="46"/>
                  </a:lnTo>
                  <a:lnTo>
                    <a:pt x="1154" y="52"/>
                  </a:lnTo>
                  <a:lnTo>
                    <a:pt x="1164" y="62"/>
                  </a:lnTo>
                  <a:lnTo>
                    <a:pt x="1160" y="68"/>
                  </a:lnTo>
                  <a:lnTo>
                    <a:pt x="1161" y="82"/>
                  </a:lnTo>
                  <a:lnTo>
                    <a:pt x="1153" y="92"/>
                  </a:lnTo>
                  <a:lnTo>
                    <a:pt x="1157" y="99"/>
                  </a:lnTo>
                  <a:lnTo>
                    <a:pt x="1159" y="106"/>
                  </a:lnTo>
                  <a:lnTo>
                    <a:pt x="1173" y="102"/>
                  </a:lnTo>
                  <a:lnTo>
                    <a:pt x="1178" y="106"/>
                  </a:lnTo>
                  <a:lnTo>
                    <a:pt x="1186" y="105"/>
                  </a:lnTo>
                  <a:lnTo>
                    <a:pt x="1188" y="99"/>
                  </a:lnTo>
                  <a:lnTo>
                    <a:pt x="1194" y="98"/>
                  </a:lnTo>
                  <a:lnTo>
                    <a:pt x="1201" y="100"/>
                  </a:lnTo>
                  <a:lnTo>
                    <a:pt x="1203" y="86"/>
                  </a:lnTo>
                  <a:lnTo>
                    <a:pt x="1210" y="87"/>
                  </a:lnTo>
                  <a:lnTo>
                    <a:pt x="1214" y="101"/>
                  </a:lnTo>
                  <a:lnTo>
                    <a:pt x="1219" y="105"/>
                  </a:lnTo>
                  <a:lnTo>
                    <a:pt x="1215" y="119"/>
                  </a:lnTo>
                  <a:lnTo>
                    <a:pt x="1229" y="120"/>
                  </a:lnTo>
                  <a:lnTo>
                    <a:pt x="1227" y="114"/>
                  </a:lnTo>
                  <a:lnTo>
                    <a:pt x="1223" y="109"/>
                  </a:lnTo>
                  <a:lnTo>
                    <a:pt x="1229" y="106"/>
                  </a:lnTo>
                  <a:lnTo>
                    <a:pt x="1243" y="109"/>
                  </a:lnTo>
                  <a:lnTo>
                    <a:pt x="1260" y="121"/>
                  </a:lnTo>
                  <a:lnTo>
                    <a:pt x="1267" y="121"/>
                  </a:lnTo>
                  <a:lnTo>
                    <a:pt x="1270" y="115"/>
                  </a:lnTo>
                  <a:lnTo>
                    <a:pt x="1277" y="111"/>
                  </a:lnTo>
                  <a:lnTo>
                    <a:pt x="1279" y="119"/>
                  </a:lnTo>
                  <a:lnTo>
                    <a:pt x="1278" y="125"/>
                  </a:lnTo>
                  <a:lnTo>
                    <a:pt x="1272" y="127"/>
                  </a:lnTo>
                  <a:lnTo>
                    <a:pt x="1266" y="132"/>
                  </a:lnTo>
                  <a:lnTo>
                    <a:pt x="1262" y="138"/>
                  </a:lnTo>
                  <a:lnTo>
                    <a:pt x="1260" y="144"/>
                  </a:lnTo>
                  <a:lnTo>
                    <a:pt x="1261" y="152"/>
                  </a:lnTo>
                  <a:lnTo>
                    <a:pt x="1264" y="158"/>
                  </a:lnTo>
                  <a:lnTo>
                    <a:pt x="1272" y="157"/>
                  </a:lnTo>
                  <a:lnTo>
                    <a:pt x="1276" y="152"/>
                  </a:lnTo>
                  <a:lnTo>
                    <a:pt x="1289" y="146"/>
                  </a:lnTo>
                  <a:lnTo>
                    <a:pt x="1295" y="149"/>
                  </a:lnTo>
                  <a:lnTo>
                    <a:pt x="1302" y="149"/>
                  </a:lnTo>
                  <a:lnTo>
                    <a:pt x="1307" y="153"/>
                  </a:lnTo>
                  <a:lnTo>
                    <a:pt x="1314" y="153"/>
                  </a:lnTo>
                  <a:lnTo>
                    <a:pt x="1312" y="146"/>
                  </a:lnTo>
                  <a:lnTo>
                    <a:pt x="1316" y="141"/>
                  </a:lnTo>
                  <a:lnTo>
                    <a:pt x="1322" y="141"/>
                  </a:lnTo>
                  <a:lnTo>
                    <a:pt x="1332" y="131"/>
                  </a:lnTo>
                  <a:lnTo>
                    <a:pt x="1346" y="128"/>
                  </a:lnTo>
                  <a:lnTo>
                    <a:pt x="1355" y="119"/>
                  </a:lnTo>
                  <a:lnTo>
                    <a:pt x="1361" y="106"/>
                  </a:lnTo>
                  <a:lnTo>
                    <a:pt x="1367" y="102"/>
                  </a:lnTo>
                  <a:lnTo>
                    <a:pt x="1373" y="103"/>
                  </a:lnTo>
                  <a:lnTo>
                    <a:pt x="1393" y="98"/>
                  </a:lnTo>
                  <a:lnTo>
                    <a:pt x="1398" y="91"/>
                  </a:lnTo>
                  <a:lnTo>
                    <a:pt x="1412" y="90"/>
                  </a:lnTo>
                  <a:lnTo>
                    <a:pt x="1423" y="83"/>
                  </a:lnTo>
                  <a:lnTo>
                    <a:pt x="1425" y="89"/>
                  </a:lnTo>
                  <a:lnTo>
                    <a:pt x="1426" y="96"/>
                  </a:lnTo>
                  <a:lnTo>
                    <a:pt x="1423" y="103"/>
                  </a:lnTo>
                  <a:lnTo>
                    <a:pt x="1416" y="105"/>
                  </a:lnTo>
                  <a:lnTo>
                    <a:pt x="1409" y="104"/>
                  </a:lnTo>
                  <a:lnTo>
                    <a:pt x="1408" y="110"/>
                  </a:lnTo>
                  <a:lnTo>
                    <a:pt x="1412" y="117"/>
                  </a:lnTo>
                  <a:lnTo>
                    <a:pt x="1415" y="119"/>
                  </a:lnTo>
                  <a:lnTo>
                    <a:pt x="1476" y="175"/>
                  </a:lnTo>
                  <a:lnTo>
                    <a:pt x="1580" y="364"/>
                  </a:lnTo>
                  <a:lnTo>
                    <a:pt x="1592" y="354"/>
                  </a:lnTo>
                  <a:lnTo>
                    <a:pt x="1594" y="348"/>
                  </a:lnTo>
                  <a:lnTo>
                    <a:pt x="1594" y="341"/>
                  </a:lnTo>
                  <a:lnTo>
                    <a:pt x="1603" y="330"/>
                  </a:lnTo>
                  <a:lnTo>
                    <a:pt x="1610" y="329"/>
                  </a:lnTo>
                  <a:lnTo>
                    <a:pt x="1614" y="334"/>
                  </a:lnTo>
                  <a:lnTo>
                    <a:pt x="1621" y="336"/>
                  </a:lnTo>
                  <a:lnTo>
                    <a:pt x="1633" y="344"/>
                  </a:lnTo>
                  <a:lnTo>
                    <a:pt x="1630" y="350"/>
                  </a:lnTo>
                  <a:lnTo>
                    <a:pt x="1634" y="355"/>
                  </a:lnTo>
                  <a:lnTo>
                    <a:pt x="1638" y="356"/>
                  </a:lnTo>
                  <a:lnTo>
                    <a:pt x="1643" y="368"/>
                  </a:lnTo>
                  <a:lnTo>
                    <a:pt x="1664" y="366"/>
                  </a:lnTo>
                  <a:lnTo>
                    <a:pt x="1678" y="370"/>
                  </a:lnTo>
                  <a:lnTo>
                    <a:pt x="1684" y="367"/>
                  </a:lnTo>
                  <a:lnTo>
                    <a:pt x="1699" y="368"/>
                  </a:lnTo>
                  <a:lnTo>
                    <a:pt x="1701" y="362"/>
                  </a:lnTo>
                  <a:lnTo>
                    <a:pt x="1705" y="356"/>
                  </a:lnTo>
                  <a:lnTo>
                    <a:pt x="1712" y="357"/>
                  </a:lnTo>
                  <a:lnTo>
                    <a:pt x="1719" y="357"/>
                  </a:lnTo>
                  <a:lnTo>
                    <a:pt x="1721" y="350"/>
                  </a:lnTo>
                  <a:lnTo>
                    <a:pt x="1727" y="347"/>
                  </a:lnTo>
                  <a:lnTo>
                    <a:pt x="1741" y="350"/>
                  </a:lnTo>
                  <a:lnTo>
                    <a:pt x="1747" y="354"/>
                  </a:lnTo>
                  <a:lnTo>
                    <a:pt x="1750" y="361"/>
                  </a:lnTo>
                  <a:lnTo>
                    <a:pt x="1756" y="364"/>
                  </a:lnTo>
                  <a:lnTo>
                    <a:pt x="1766" y="374"/>
                  </a:lnTo>
                  <a:lnTo>
                    <a:pt x="1772" y="376"/>
                  </a:lnTo>
                  <a:lnTo>
                    <a:pt x="1774" y="383"/>
                  </a:lnTo>
                  <a:lnTo>
                    <a:pt x="1773" y="390"/>
                  </a:lnTo>
                  <a:lnTo>
                    <a:pt x="1773" y="397"/>
                  </a:lnTo>
                  <a:lnTo>
                    <a:pt x="1776" y="403"/>
                  </a:lnTo>
                  <a:lnTo>
                    <a:pt x="1784" y="405"/>
                  </a:lnTo>
                  <a:lnTo>
                    <a:pt x="1803" y="414"/>
                  </a:lnTo>
                  <a:lnTo>
                    <a:pt x="1805" y="420"/>
                  </a:lnTo>
                  <a:lnTo>
                    <a:pt x="1805" y="427"/>
                  </a:lnTo>
                  <a:lnTo>
                    <a:pt x="1811" y="429"/>
                  </a:lnTo>
                  <a:lnTo>
                    <a:pt x="1817" y="435"/>
                  </a:lnTo>
                  <a:lnTo>
                    <a:pt x="1822" y="447"/>
                  </a:lnTo>
                  <a:lnTo>
                    <a:pt x="1827" y="451"/>
                  </a:lnTo>
                  <a:lnTo>
                    <a:pt x="1841" y="453"/>
                  </a:lnTo>
                  <a:lnTo>
                    <a:pt x="1847" y="456"/>
                  </a:lnTo>
                  <a:lnTo>
                    <a:pt x="1868" y="459"/>
                  </a:lnTo>
                  <a:lnTo>
                    <a:pt x="1871" y="454"/>
                  </a:lnTo>
                  <a:lnTo>
                    <a:pt x="1875" y="447"/>
                  </a:lnTo>
                  <a:lnTo>
                    <a:pt x="1888" y="443"/>
                  </a:lnTo>
                  <a:lnTo>
                    <a:pt x="1890" y="451"/>
                  </a:lnTo>
                  <a:lnTo>
                    <a:pt x="1893" y="456"/>
                  </a:lnTo>
                  <a:lnTo>
                    <a:pt x="1898" y="460"/>
                  </a:lnTo>
                  <a:lnTo>
                    <a:pt x="1905" y="472"/>
                  </a:lnTo>
                  <a:lnTo>
                    <a:pt x="1911" y="476"/>
                  </a:lnTo>
                  <a:lnTo>
                    <a:pt x="1913" y="482"/>
                  </a:lnTo>
                  <a:lnTo>
                    <a:pt x="1903" y="505"/>
                  </a:lnTo>
                  <a:lnTo>
                    <a:pt x="1895" y="522"/>
                  </a:lnTo>
                  <a:lnTo>
                    <a:pt x="1880" y="535"/>
                  </a:lnTo>
                  <a:lnTo>
                    <a:pt x="1863" y="541"/>
                  </a:lnTo>
                  <a:lnTo>
                    <a:pt x="1850" y="540"/>
                  </a:lnTo>
                  <a:lnTo>
                    <a:pt x="1841" y="558"/>
                  </a:lnTo>
                  <a:lnTo>
                    <a:pt x="1836" y="630"/>
                  </a:lnTo>
                  <a:lnTo>
                    <a:pt x="1817" y="636"/>
                  </a:lnTo>
                  <a:lnTo>
                    <a:pt x="1804" y="647"/>
                  </a:lnTo>
                  <a:lnTo>
                    <a:pt x="1788" y="632"/>
                  </a:lnTo>
                  <a:lnTo>
                    <a:pt x="1758" y="636"/>
                  </a:lnTo>
                  <a:lnTo>
                    <a:pt x="1742" y="631"/>
                  </a:lnTo>
                  <a:lnTo>
                    <a:pt x="1734" y="625"/>
                  </a:lnTo>
                  <a:lnTo>
                    <a:pt x="1714" y="623"/>
                  </a:lnTo>
                  <a:lnTo>
                    <a:pt x="1679" y="725"/>
                  </a:lnTo>
                  <a:lnTo>
                    <a:pt x="1686" y="753"/>
                  </a:lnTo>
                  <a:lnTo>
                    <a:pt x="1680" y="758"/>
                  </a:lnTo>
                  <a:lnTo>
                    <a:pt x="1580" y="775"/>
                  </a:lnTo>
                  <a:lnTo>
                    <a:pt x="1573" y="781"/>
                  </a:lnTo>
                  <a:lnTo>
                    <a:pt x="1579" y="788"/>
                  </a:lnTo>
                  <a:lnTo>
                    <a:pt x="1607" y="879"/>
                  </a:lnTo>
                  <a:lnTo>
                    <a:pt x="1607" y="892"/>
                  </a:lnTo>
                  <a:lnTo>
                    <a:pt x="1595" y="900"/>
                  </a:lnTo>
                  <a:lnTo>
                    <a:pt x="1596" y="912"/>
                  </a:lnTo>
                  <a:lnTo>
                    <a:pt x="1591" y="919"/>
                  </a:lnTo>
                  <a:lnTo>
                    <a:pt x="1588" y="929"/>
                  </a:lnTo>
                  <a:lnTo>
                    <a:pt x="1588" y="945"/>
                  </a:lnTo>
                  <a:lnTo>
                    <a:pt x="1582" y="945"/>
                  </a:lnTo>
                  <a:lnTo>
                    <a:pt x="1565" y="933"/>
                  </a:lnTo>
                  <a:lnTo>
                    <a:pt x="1551" y="931"/>
                  </a:lnTo>
                  <a:lnTo>
                    <a:pt x="1538" y="915"/>
                  </a:lnTo>
                  <a:lnTo>
                    <a:pt x="1511" y="912"/>
                  </a:lnTo>
                  <a:lnTo>
                    <a:pt x="1505" y="909"/>
                  </a:lnTo>
                  <a:lnTo>
                    <a:pt x="1450" y="906"/>
                  </a:lnTo>
                  <a:lnTo>
                    <a:pt x="1437" y="900"/>
                  </a:lnTo>
                  <a:lnTo>
                    <a:pt x="1431" y="899"/>
                  </a:lnTo>
                  <a:lnTo>
                    <a:pt x="1418" y="905"/>
                  </a:lnTo>
                  <a:lnTo>
                    <a:pt x="1348" y="904"/>
                  </a:lnTo>
                  <a:lnTo>
                    <a:pt x="1343" y="900"/>
                  </a:lnTo>
                  <a:lnTo>
                    <a:pt x="1336" y="899"/>
                  </a:lnTo>
                  <a:lnTo>
                    <a:pt x="1322" y="900"/>
                  </a:lnTo>
                  <a:lnTo>
                    <a:pt x="1299" y="885"/>
                  </a:lnTo>
                  <a:lnTo>
                    <a:pt x="1293" y="888"/>
                  </a:lnTo>
                  <a:lnTo>
                    <a:pt x="1286" y="890"/>
                  </a:lnTo>
                  <a:lnTo>
                    <a:pt x="1280" y="892"/>
                  </a:lnTo>
                  <a:lnTo>
                    <a:pt x="1268" y="900"/>
                  </a:lnTo>
                  <a:lnTo>
                    <a:pt x="1268" y="908"/>
                  </a:lnTo>
                  <a:lnTo>
                    <a:pt x="1264" y="913"/>
                  </a:lnTo>
                  <a:lnTo>
                    <a:pt x="1262" y="928"/>
                  </a:lnTo>
                  <a:lnTo>
                    <a:pt x="1259" y="933"/>
                  </a:lnTo>
                  <a:lnTo>
                    <a:pt x="1187" y="912"/>
                  </a:lnTo>
                  <a:lnTo>
                    <a:pt x="1180" y="913"/>
                  </a:lnTo>
                  <a:lnTo>
                    <a:pt x="1173" y="911"/>
                  </a:lnTo>
                  <a:lnTo>
                    <a:pt x="1153" y="915"/>
                  </a:lnTo>
                  <a:lnTo>
                    <a:pt x="1151" y="922"/>
                  </a:lnTo>
                  <a:lnTo>
                    <a:pt x="1152" y="929"/>
                  </a:lnTo>
                  <a:lnTo>
                    <a:pt x="1134" y="957"/>
                  </a:lnTo>
                  <a:lnTo>
                    <a:pt x="1127" y="959"/>
                  </a:lnTo>
                  <a:lnTo>
                    <a:pt x="1121" y="957"/>
                  </a:lnTo>
                  <a:lnTo>
                    <a:pt x="1116" y="971"/>
                  </a:lnTo>
                  <a:lnTo>
                    <a:pt x="1110" y="975"/>
                  </a:lnTo>
                  <a:lnTo>
                    <a:pt x="1079" y="990"/>
                  </a:lnTo>
                  <a:lnTo>
                    <a:pt x="1074" y="996"/>
                  </a:lnTo>
                  <a:lnTo>
                    <a:pt x="1062" y="1003"/>
                  </a:lnTo>
                  <a:lnTo>
                    <a:pt x="1056" y="1016"/>
                  </a:lnTo>
                  <a:lnTo>
                    <a:pt x="1045" y="1023"/>
                  </a:lnTo>
                  <a:lnTo>
                    <a:pt x="1005" y="1007"/>
                  </a:lnTo>
                  <a:lnTo>
                    <a:pt x="957" y="1012"/>
                  </a:lnTo>
                  <a:lnTo>
                    <a:pt x="949" y="972"/>
                  </a:lnTo>
                  <a:lnTo>
                    <a:pt x="921" y="967"/>
                  </a:lnTo>
                  <a:lnTo>
                    <a:pt x="920" y="943"/>
                  </a:lnTo>
                  <a:lnTo>
                    <a:pt x="926" y="940"/>
                  </a:lnTo>
                  <a:lnTo>
                    <a:pt x="926" y="904"/>
                  </a:lnTo>
                  <a:lnTo>
                    <a:pt x="914" y="905"/>
                  </a:lnTo>
                  <a:lnTo>
                    <a:pt x="899" y="877"/>
                  </a:lnTo>
                  <a:lnTo>
                    <a:pt x="867" y="851"/>
                  </a:lnTo>
                  <a:lnTo>
                    <a:pt x="855" y="857"/>
                  </a:lnTo>
                  <a:lnTo>
                    <a:pt x="729" y="866"/>
                  </a:lnTo>
                  <a:lnTo>
                    <a:pt x="565" y="728"/>
                  </a:lnTo>
                  <a:lnTo>
                    <a:pt x="444" y="77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8" name="Freeform 1401"/>
            <p:cNvSpPr>
              <a:spLocks/>
            </p:cNvSpPr>
            <p:nvPr/>
          </p:nvSpPr>
          <p:spPr bwMode="auto">
            <a:xfrm>
              <a:off x="5625854" y="2723110"/>
              <a:ext cx="927241" cy="488110"/>
            </a:xfrm>
            <a:custGeom>
              <a:avLst/>
              <a:gdLst>
                <a:gd name="T0" fmla="*/ 1 w 1913"/>
                <a:gd name="T1" fmla="*/ 1 h 1023"/>
                <a:gd name="T2" fmla="*/ 0 w 1913"/>
                <a:gd name="T3" fmla="*/ 1 h 1023"/>
                <a:gd name="T4" fmla="*/ 0 w 1913"/>
                <a:gd name="T5" fmla="*/ 1 h 1023"/>
                <a:gd name="T6" fmla="*/ 0 w 1913"/>
                <a:gd name="T7" fmla="*/ 1 h 1023"/>
                <a:gd name="T8" fmla="*/ 0 w 1913"/>
                <a:gd name="T9" fmla="*/ 1 h 1023"/>
                <a:gd name="T10" fmla="*/ 0 w 1913"/>
                <a:gd name="T11" fmla="*/ 1 h 1023"/>
                <a:gd name="T12" fmla="*/ 0 w 1913"/>
                <a:gd name="T13" fmla="*/ 1 h 1023"/>
                <a:gd name="T14" fmla="*/ 0 w 1913"/>
                <a:gd name="T15" fmla="*/ 1 h 1023"/>
                <a:gd name="T16" fmla="*/ 0 w 1913"/>
                <a:gd name="T17" fmla="*/ 1 h 1023"/>
                <a:gd name="T18" fmla="*/ 0 w 1913"/>
                <a:gd name="T19" fmla="*/ 1 h 1023"/>
                <a:gd name="T20" fmla="*/ 0 w 1913"/>
                <a:gd name="T21" fmla="*/ 1 h 1023"/>
                <a:gd name="T22" fmla="*/ 0 w 1913"/>
                <a:gd name="T23" fmla="*/ 1 h 1023"/>
                <a:gd name="T24" fmla="*/ 0 w 1913"/>
                <a:gd name="T25" fmla="*/ 1 h 1023"/>
                <a:gd name="T26" fmla="*/ 0 w 1913"/>
                <a:gd name="T27" fmla="*/ 1 h 1023"/>
                <a:gd name="T28" fmla="*/ 0 w 1913"/>
                <a:gd name="T29" fmla="*/ 1 h 1023"/>
                <a:gd name="T30" fmla="*/ 0 w 1913"/>
                <a:gd name="T31" fmla="*/ 0 h 1023"/>
                <a:gd name="T32" fmla="*/ 0 w 1913"/>
                <a:gd name="T33" fmla="*/ 0 h 1023"/>
                <a:gd name="T34" fmla="*/ 0 w 1913"/>
                <a:gd name="T35" fmla="*/ 0 h 1023"/>
                <a:gd name="T36" fmla="*/ 0 w 1913"/>
                <a:gd name="T37" fmla="*/ 0 h 1023"/>
                <a:gd name="T38" fmla="*/ 1 w 1913"/>
                <a:gd name="T39" fmla="*/ 1 h 1023"/>
                <a:gd name="T40" fmla="*/ 1 w 1913"/>
                <a:gd name="T41" fmla="*/ 1 h 1023"/>
                <a:gd name="T42" fmla="*/ 1 w 1913"/>
                <a:gd name="T43" fmla="*/ 0 h 1023"/>
                <a:gd name="T44" fmla="*/ 1 w 1913"/>
                <a:gd name="T45" fmla="*/ 0 h 1023"/>
                <a:gd name="T46" fmla="*/ 1 w 1913"/>
                <a:gd name="T47" fmla="*/ 1 h 1023"/>
                <a:gd name="T48" fmla="*/ 1 w 1913"/>
                <a:gd name="T49" fmla="*/ 0 h 1023"/>
                <a:gd name="T50" fmla="*/ 1 w 1913"/>
                <a:gd name="T51" fmla="*/ 0 h 1023"/>
                <a:gd name="T52" fmla="*/ 1 w 1913"/>
                <a:gd name="T53" fmla="*/ 0 h 1023"/>
                <a:gd name="T54" fmla="*/ 1 w 1913"/>
                <a:gd name="T55" fmla="*/ 0 h 1023"/>
                <a:gd name="T56" fmla="*/ 1 w 1913"/>
                <a:gd name="T57" fmla="*/ 0 h 1023"/>
                <a:gd name="T58" fmla="*/ 1 w 1913"/>
                <a:gd name="T59" fmla="*/ 0 h 1023"/>
                <a:gd name="T60" fmla="*/ 1 w 1913"/>
                <a:gd name="T61" fmla="*/ 0 h 1023"/>
                <a:gd name="T62" fmla="*/ 1 w 1913"/>
                <a:gd name="T63" fmla="*/ 0 h 1023"/>
                <a:gd name="T64" fmla="*/ 1 w 1913"/>
                <a:gd name="T65" fmla="*/ 0 h 1023"/>
                <a:gd name="T66" fmla="*/ 1 w 1913"/>
                <a:gd name="T67" fmla="*/ 0 h 1023"/>
                <a:gd name="T68" fmla="*/ 1 w 1913"/>
                <a:gd name="T69" fmla="*/ 0 h 1023"/>
                <a:gd name="T70" fmla="*/ 2 w 1913"/>
                <a:gd name="T71" fmla="*/ 0 h 1023"/>
                <a:gd name="T72" fmla="*/ 2 w 1913"/>
                <a:gd name="T73" fmla="*/ 0 h 1023"/>
                <a:gd name="T74" fmla="*/ 2 w 1913"/>
                <a:gd name="T75" fmla="*/ 0 h 1023"/>
                <a:gd name="T76" fmla="*/ 2 w 1913"/>
                <a:gd name="T77" fmla="*/ 0 h 1023"/>
                <a:gd name="T78" fmla="*/ 2 w 1913"/>
                <a:gd name="T79" fmla="*/ 0 h 1023"/>
                <a:gd name="T80" fmla="*/ 2 w 1913"/>
                <a:gd name="T81" fmla="*/ 0 h 1023"/>
                <a:gd name="T82" fmla="*/ 2 w 1913"/>
                <a:gd name="T83" fmla="*/ 0 h 1023"/>
                <a:gd name="T84" fmla="*/ 2 w 1913"/>
                <a:gd name="T85" fmla="*/ 0 h 1023"/>
                <a:gd name="T86" fmla="*/ 2 w 1913"/>
                <a:gd name="T87" fmla="*/ 0 h 1023"/>
                <a:gd name="T88" fmla="*/ 2 w 1913"/>
                <a:gd name="T89" fmla="*/ 0 h 1023"/>
                <a:gd name="T90" fmla="*/ 2 w 1913"/>
                <a:gd name="T91" fmla="*/ 0 h 1023"/>
                <a:gd name="T92" fmla="*/ 2 w 1913"/>
                <a:gd name="T93" fmla="*/ 1 h 1023"/>
                <a:gd name="T94" fmla="*/ 2 w 1913"/>
                <a:gd name="T95" fmla="*/ 0 h 1023"/>
                <a:gd name="T96" fmla="*/ 2 w 1913"/>
                <a:gd name="T97" fmla="*/ 1 h 1023"/>
                <a:gd name="T98" fmla="*/ 3 w 1913"/>
                <a:gd name="T99" fmla="*/ 1 h 1023"/>
                <a:gd name="T100" fmla="*/ 3 w 1913"/>
                <a:gd name="T101" fmla="*/ 1 h 1023"/>
                <a:gd name="T102" fmla="*/ 3 w 1913"/>
                <a:gd name="T103" fmla="*/ 1 h 1023"/>
                <a:gd name="T104" fmla="*/ 2 w 1913"/>
                <a:gd name="T105" fmla="*/ 1 h 1023"/>
                <a:gd name="T106" fmla="*/ 2 w 1913"/>
                <a:gd name="T107" fmla="*/ 1 h 1023"/>
                <a:gd name="T108" fmla="*/ 2 w 1913"/>
                <a:gd name="T109" fmla="*/ 1 h 1023"/>
                <a:gd name="T110" fmla="*/ 2 w 1913"/>
                <a:gd name="T111" fmla="*/ 1 h 1023"/>
                <a:gd name="T112" fmla="*/ 2 w 1913"/>
                <a:gd name="T113" fmla="*/ 1 h 1023"/>
                <a:gd name="T114" fmla="*/ 2 w 1913"/>
                <a:gd name="T115" fmla="*/ 1 h 1023"/>
                <a:gd name="T116" fmla="*/ 2 w 1913"/>
                <a:gd name="T117" fmla="*/ 1 h 1023"/>
                <a:gd name="T118" fmla="*/ 1 w 1913"/>
                <a:gd name="T119" fmla="*/ 1 h 1023"/>
                <a:gd name="T120" fmla="*/ 1 w 1913"/>
                <a:gd name="T121" fmla="*/ 1 h 10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13"/>
                <a:gd name="T184" fmla="*/ 0 h 1023"/>
                <a:gd name="T185" fmla="*/ 1913 w 1913"/>
                <a:gd name="T186" fmla="*/ 1023 h 10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13" h="1023">
                  <a:moveTo>
                    <a:pt x="444" y="772"/>
                  </a:moveTo>
                  <a:lnTo>
                    <a:pt x="444" y="1004"/>
                  </a:lnTo>
                  <a:lnTo>
                    <a:pt x="434" y="1008"/>
                  </a:lnTo>
                  <a:lnTo>
                    <a:pt x="418" y="1007"/>
                  </a:lnTo>
                  <a:lnTo>
                    <a:pt x="410" y="1002"/>
                  </a:lnTo>
                  <a:lnTo>
                    <a:pt x="398" y="976"/>
                  </a:lnTo>
                  <a:lnTo>
                    <a:pt x="393" y="971"/>
                  </a:lnTo>
                  <a:lnTo>
                    <a:pt x="387" y="958"/>
                  </a:lnTo>
                  <a:lnTo>
                    <a:pt x="383" y="952"/>
                  </a:lnTo>
                  <a:lnTo>
                    <a:pt x="359" y="938"/>
                  </a:lnTo>
                  <a:lnTo>
                    <a:pt x="351" y="938"/>
                  </a:lnTo>
                  <a:lnTo>
                    <a:pt x="305" y="952"/>
                  </a:lnTo>
                  <a:lnTo>
                    <a:pt x="279" y="975"/>
                  </a:lnTo>
                  <a:lnTo>
                    <a:pt x="278" y="941"/>
                  </a:lnTo>
                  <a:lnTo>
                    <a:pt x="285" y="932"/>
                  </a:lnTo>
                  <a:lnTo>
                    <a:pt x="287" y="915"/>
                  </a:lnTo>
                  <a:lnTo>
                    <a:pt x="277" y="911"/>
                  </a:lnTo>
                  <a:lnTo>
                    <a:pt x="266" y="910"/>
                  </a:lnTo>
                  <a:lnTo>
                    <a:pt x="249" y="902"/>
                  </a:lnTo>
                  <a:lnTo>
                    <a:pt x="241" y="891"/>
                  </a:lnTo>
                  <a:lnTo>
                    <a:pt x="224" y="890"/>
                  </a:lnTo>
                  <a:lnTo>
                    <a:pt x="222" y="857"/>
                  </a:lnTo>
                  <a:lnTo>
                    <a:pt x="211" y="840"/>
                  </a:lnTo>
                  <a:lnTo>
                    <a:pt x="205" y="834"/>
                  </a:lnTo>
                  <a:lnTo>
                    <a:pt x="199" y="822"/>
                  </a:lnTo>
                  <a:lnTo>
                    <a:pt x="179" y="813"/>
                  </a:lnTo>
                  <a:lnTo>
                    <a:pt x="169" y="799"/>
                  </a:lnTo>
                  <a:lnTo>
                    <a:pt x="175" y="793"/>
                  </a:lnTo>
                  <a:lnTo>
                    <a:pt x="191" y="793"/>
                  </a:lnTo>
                  <a:lnTo>
                    <a:pt x="214" y="802"/>
                  </a:lnTo>
                  <a:lnTo>
                    <a:pt x="221" y="799"/>
                  </a:lnTo>
                  <a:lnTo>
                    <a:pt x="233" y="800"/>
                  </a:lnTo>
                  <a:lnTo>
                    <a:pt x="226" y="785"/>
                  </a:lnTo>
                  <a:lnTo>
                    <a:pt x="224" y="769"/>
                  </a:lnTo>
                  <a:lnTo>
                    <a:pt x="228" y="759"/>
                  </a:lnTo>
                  <a:lnTo>
                    <a:pt x="237" y="754"/>
                  </a:lnTo>
                  <a:lnTo>
                    <a:pt x="237" y="760"/>
                  </a:lnTo>
                  <a:lnTo>
                    <a:pt x="246" y="761"/>
                  </a:lnTo>
                  <a:lnTo>
                    <a:pt x="256" y="758"/>
                  </a:lnTo>
                  <a:lnTo>
                    <a:pt x="258" y="751"/>
                  </a:lnTo>
                  <a:lnTo>
                    <a:pt x="266" y="743"/>
                  </a:lnTo>
                  <a:lnTo>
                    <a:pt x="281" y="742"/>
                  </a:lnTo>
                  <a:lnTo>
                    <a:pt x="309" y="755"/>
                  </a:lnTo>
                  <a:lnTo>
                    <a:pt x="322" y="753"/>
                  </a:lnTo>
                  <a:lnTo>
                    <a:pt x="331" y="746"/>
                  </a:lnTo>
                  <a:lnTo>
                    <a:pt x="334" y="747"/>
                  </a:lnTo>
                  <a:lnTo>
                    <a:pt x="338" y="751"/>
                  </a:lnTo>
                  <a:lnTo>
                    <a:pt x="364" y="761"/>
                  </a:lnTo>
                  <a:lnTo>
                    <a:pt x="372" y="760"/>
                  </a:lnTo>
                  <a:lnTo>
                    <a:pt x="384" y="762"/>
                  </a:lnTo>
                  <a:lnTo>
                    <a:pt x="386" y="755"/>
                  </a:lnTo>
                  <a:lnTo>
                    <a:pt x="380" y="745"/>
                  </a:lnTo>
                  <a:lnTo>
                    <a:pt x="388" y="745"/>
                  </a:lnTo>
                  <a:lnTo>
                    <a:pt x="372" y="723"/>
                  </a:lnTo>
                  <a:lnTo>
                    <a:pt x="364" y="717"/>
                  </a:lnTo>
                  <a:lnTo>
                    <a:pt x="361" y="707"/>
                  </a:lnTo>
                  <a:lnTo>
                    <a:pt x="351" y="707"/>
                  </a:lnTo>
                  <a:lnTo>
                    <a:pt x="341" y="692"/>
                  </a:lnTo>
                  <a:lnTo>
                    <a:pt x="336" y="672"/>
                  </a:lnTo>
                  <a:lnTo>
                    <a:pt x="330" y="663"/>
                  </a:lnTo>
                  <a:lnTo>
                    <a:pt x="328" y="668"/>
                  </a:lnTo>
                  <a:lnTo>
                    <a:pt x="322" y="654"/>
                  </a:lnTo>
                  <a:lnTo>
                    <a:pt x="317" y="654"/>
                  </a:lnTo>
                  <a:lnTo>
                    <a:pt x="315" y="644"/>
                  </a:lnTo>
                  <a:lnTo>
                    <a:pt x="298" y="630"/>
                  </a:lnTo>
                  <a:lnTo>
                    <a:pt x="289" y="628"/>
                  </a:lnTo>
                  <a:lnTo>
                    <a:pt x="289" y="623"/>
                  </a:lnTo>
                  <a:lnTo>
                    <a:pt x="277" y="622"/>
                  </a:lnTo>
                  <a:lnTo>
                    <a:pt x="250" y="632"/>
                  </a:lnTo>
                  <a:lnTo>
                    <a:pt x="247" y="623"/>
                  </a:lnTo>
                  <a:lnTo>
                    <a:pt x="208" y="618"/>
                  </a:lnTo>
                  <a:lnTo>
                    <a:pt x="178" y="646"/>
                  </a:lnTo>
                  <a:lnTo>
                    <a:pt x="98" y="663"/>
                  </a:lnTo>
                  <a:lnTo>
                    <a:pt x="117" y="676"/>
                  </a:lnTo>
                  <a:lnTo>
                    <a:pt x="102" y="682"/>
                  </a:lnTo>
                  <a:lnTo>
                    <a:pt x="96" y="680"/>
                  </a:lnTo>
                  <a:lnTo>
                    <a:pt x="92" y="674"/>
                  </a:lnTo>
                  <a:lnTo>
                    <a:pt x="86" y="672"/>
                  </a:lnTo>
                  <a:lnTo>
                    <a:pt x="80" y="672"/>
                  </a:lnTo>
                  <a:lnTo>
                    <a:pt x="73" y="669"/>
                  </a:lnTo>
                  <a:lnTo>
                    <a:pt x="71" y="664"/>
                  </a:lnTo>
                  <a:lnTo>
                    <a:pt x="77" y="658"/>
                  </a:lnTo>
                  <a:lnTo>
                    <a:pt x="78" y="652"/>
                  </a:lnTo>
                  <a:lnTo>
                    <a:pt x="84" y="650"/>
                  </a:lnTo>
                  <a:lnTo>
                    <a:pt x="91" y="654"/>
                  </a:lnTo>
                  <a:lnTo>
                    <a:pt x="102" y="652"/>
                  </a:lnTo>
                  <a:lnTo>
                    <a:pt x="95" y="603"/>
                  </a:lnTo>
                  <a:lnTo>
                    <a:pt x="88" y="601"/>
                  </a:lnTo>
                  <a:lnTo>
                    <a:pt x="84" y="595"/>
                  </a:lnTo>
                  <a:lnTo>
                    <a:pt x="82" y="588"/>
                  </a:lnTo>
                  <a:lnTo>
                    <a:pt x="73" y="578"/>
                  </a:lnTo>
                  <a:lnTo>
                    <a:pt x="52" y="580"/>
                  </a:lnTo>
                  <a:lnTo>
                    <a:pt x="41" y="577"/>
                  </a:lnTo>
                  <a:lnTo>
                    <a:pt x="39" y="584"/>
                  </a:lnTo>
                  <a:lnTo>
                    <a:pt x="29" y="574"/>
                  </a:lnTo>
                  <a:lnTo>
                    <a:pt x="29" y="566"/>
                  </a:lnTo>
                  <a:lnTo>
                    <a:pt x="26" y="561"/>
                  </a:lnTo>
                  <a:lnTo>
                    <a:pt x="29" y="555"/>
                  </a:lnTo>
                  <a:lnTo>
                    <a:pt x="26" y="549"/>
                  </a:lnTo>
                  <a:lnTo>
                    <a:pt x="25" y="543"/>
                  </a:lnTo>
                  <a:lnTo>
                    <a:pt x="0" y="534"/>
                  </a:lnTo>
                  <a:lnTo>
                    <a:pt x="9" y="496"/>
                  </a:lnTo>
                  <a:lnTo>
                    <a:pt x="20" y="490"/>
                  </a:lnTo>
                  <a:lnTo>
                    <a:pt x="25" y="484"/>
                  </a:lnTo>
                  <a:lnTo>
                    <a:pt x="22" y="477"/>
                  </a:lnTo>
                  <a:lnTo>
                    <a:pt x="13" y="468"/>
                  </a:lnTo>
                  <a:lnTo>
                    <a:pt x="21" y="428"/>
                  </a:lnTo>
                  <a:lnTo>
                    <a:pt x="33" y="422"/>
                  </a:lnTo>
                  <a:lnTo>
                    <a:pt x="37" y="416"/>
                  </a:lnTo>
                  <a:lnTo>
                    <a:pt x="36" y="409"/>
                  </a:lnTo>
                  <a:lnTo>
                    <a:pt x="38" y="403"/>
                  </a:lnTo>
                  <a:lnTo>
                    <a:pt x="38" y="396"/>
                  </a:lnTo>
                  <a:lnTo>
                    <a:pt x="46" y="384"/>
                  </a:lnTo>
                  <a:lnTo>
                    <a:pt x="51" y="388"/>
                  </a:lnTo>
                  <a:lnTo>
                    <a:pt x="54" y="394"/>
                  </a:lnTo>
                  <a:lnTo>
                    <a:pt x="65" y="403"/>
                  </a:lnTo>
                  <a:lnTo>
                    <a:pt x="80" y="435"/>
                  </a:lnTo>
                  <a:lnTo>
                    <a:pt x="87" y="437"/>
                  </a:lnTo>
                  <a:lnTo>
                    <a:pt x="109" y="421"/>
                  </a:lnTo>
                  <a:lnTo>
                    <a:pt x="95" y="374"/>
                  </a:lnTo>
                  <a:lnTo>
                    <a:pt x="101" y="376"/>
                  </a:lnTo>
                  <a:lnTo>
                    <a:pt x="132" y="358"/>
                  </a:lnTo>
                  <a:lnTo>
                    <a:pt x="135" y="353"/>
                  </a:lnTo>
                  <a:lnTo>
                    <a:pt x="135" y="338"/>
                  </a:lnTo>
                  <a:lnTo>
                    <a:pt x="142" y="337"/>
                  </a:lnTo>
                  <a:lnTo>
                    <a:pt x="149" y="338"/>
                  </a:lnTo>
                  <a:lnTo>
                    <a:pt x="155" y="335"/>
                  </a:lnTo>
                  <a:lnTo>
                    <a:pt x="159" y="330"/>
                  </a:lnTo>
                  <a:lnTo>
                    <a:pt x="173" y="325"/>
                  </a:lnTo>
                  <a:lnTo>
                    <a:pt x="176" y="319"/>
                  </a:lnTo>
                  <a:lnTo>
                    <a:pt x="183" y="315"/>
                  </a:lnTo>
                  <a:lnTo>
                    <a:pt x="187" y="310"/>
                  </a:lnTo>
                  <a:lnTo>
                    <a:pt x="189" y="303"/>
                  </a:lnTo>
                  <a:lnTo>
                    <a:pt x="194" y="299"/>
                  </a:lnTo>
                  <a:lnTo>
                    <a:pt x="207" y="295"/>
                  </a:lnTo>
                  <a:lnTo>
                    <a:pt x="221" y="295"/>
                  </a:lnTo>
                  <a:lnTo>
                    <a:pt x="225" y="309"/>
                  </a:lnTo>
                  <a:lnTo>
                    <a:pt x="239" y="305"/>
                  </a:lnTo>
                  <a:lnTo>
                    <a:pt x="243" y="311"/>
                  </a:lnTo>
                  <a:lnTo>
                    <a:pt x="247" y="304"/>
                  </a:lnTo>
                  <a:lnTo>
                    <a:pt x="249" y="297"/>
                  </a:lnTo>
                  <a:lnTo>
                    <a:pt x="254" y="292"/>
                  </a:lnTo>
                  <a:lnTo>
                    <a:pt x="260" y="293"/>
                  </a:lnTo>
                  <a:lnTo>
                    <a:pt x="266" y="290"/>
                  </a:lnTo>
                  <a:lnTo>
                    <a:pt x="273" y="290"/>
                  </a:lnTo>
                  <a:lnTo>
                    <a:pt x="278" y="303"/>
                  </a:lnTo>
                  <a:lnTo>
                    <a:pt x="282" y="309"/>
                  </a:lnTo>
                  <a:lnTo>
                    <a:pt x="296" y="305"/>
                  </a:lnTo>
                  <a:lnTo>
                    <a:pt x="302" y="309"/>
                  </a:lnTo>
                  <a:lnTo>
                    <a:pt x="316" y="304"/>
                  </a:lnTo>
                  <a:lnTo>
                    <a:pt x="323" y="305"/>
                  </a:lnTo>
                  <a:lnTo>
                    <a:pt x="334" y="314"/>
                  </a:lnTo>
                  <a:lnTo>
                    <a:pt x="338" y="327"/>
                  </a:lnTo>
                  <a:lnTo>
                    <a:pt x="356" y="337"/>
                  </a:lnTo>
                  <a:lnTo>
                    <a:pt x="361" y="343"/>
                  </a:lnTo>
                  <a:lnTo>
                    <a:pt x="364" y="350"/>
                  </a:lnTo>
                  <a:lnTo>
                    <a:pt x="372" y="361"/>
                  </a:lnTo>
                  <a:lnTo>
                    <a:pt x="372" y="374"/>
                  </a:lnTo>
                  <a:lnTo>
                    <a:pt x="377" y="380"/>
                  </a:lnTo>
                  <a:lnTo>
                    <a:pt x="383" y="378"/>
                  </a:lnTo>
                  <a:lnTo>
                    <a:pt x="383" y="357"/>
                  </a:lnTo>
                  <a:lnTo>
                    <a:pt x="379" y="351"/>
                  </a:lnTo>
                  <a:lnTo>
                    <a:pt x="384" y="346"/>
                  </a:lnTo>
                  <a:lnTo>
                    <a:pt x="390" y="345"/>
                  </a:lnTo>
                  <a:lnTo>
                    <a:pt x="393" y="351"/>
                  </a:lnTo>
                  <a:lnTo>
                    <a:pt x="398" y="356"/>
                  </a:lnTo>
                  <a:lnTo>
                    <a:pt x="400" y="362"/>
                  </a:lnTo>
                  <a:lnTo>
                    <a:pt x="405" y="367"/>
                  </a:lnTo>
                  <a:lnTo>
                    <a:pt x="431" y="379"/>
                  </a:lnTo>
                  <a:lnTo>
                    <a:pt x="438" y="376"/>
                  </a:lnTo>
                  <a:lnTo>
                    <a:pt x="455" y="364"/>
                  </a:lnTo>
                  <a:lnTo>
                    <a:pt x="455" y="357"/>
                  </a:lnTo>
                  <a:lnTo>
                    <a:pt x="461" y="354"/>
                  </a:lnTo>
                  <a:lnTo>
                    <a:pt x="466" y="350"/>
                  </a:lnTo>
                  <a:lnTo>
                    <a:pt x="473" y="349"/>
                  </a:lnTo>
                  <a:lnTo>
                    <a:pt x="479" y="351"/>
                  </a:lnTo>
                  <a:lnTo>
                    <a:pt x="479" y="344"/>
                  </a:lnTo>
                  <a:lnTo>
                    <a:pt x="493" y="346"/>
                  </a:lnTo>
                  <a:lnTo>
                    <a:pt x="500" y="341"/>
                  </a:lnTo>
                  <a:lnTo>
                    <a:pt x="516" y="355"/>
                  </a:lnTo>
                  <a:lnTo>
                    <a:pt x="527" y="348"/>
                  </a:lnTo>
                  <a:lnTo>
                    <a:pt x="530" y="341"/>
                  </a:lnTo>
                  <a:lnTo>
                    <a:pt x="544" y="341"/>
                  </a:lnTo>
                  <a:lnTo>
                    <a:pt x="551" y="338"/>
                  </a:lnTo>
                  <a:lnTo>
                    <a:pt x="563" y="344"/>
                  </a:lnTo>
                  <a:lnTo>
                    <a:pt x="567" y="349"/>
                  </a:lnTo>
                  <a:lnTo>
                    <a:pt x="569" y="363"/>
                  </a:lnTo>
                  <a:lnTo>
                    <a:pt x="578" y="373"/>
                  </a:lnTo>
                  <a:lnTo>
                    <a:pt x="592" y="371"/>
                  </a:lnTo>
                  <a:lnTo>
                    <a:pt x="605" y="374"/>
                  </a:lnTo>
                  <a:lnTo>
                    <a:pt x="608" y="384"/>
                  </a:lnTo>
                  <a:lnTo>
                    <a:pt x="622" y="383"/>
                  </a:lnTo>
                  <a:lnTo>
                    <a:pt x="627" y="379"/>
                  </a:lnTo>
                  <a:lnTo>
                    <a:pt x="637" y="359"/>
                  </a:lnTo>
                  <a:lnTo>
                    <a:pt x="644" y="363"/>
                  </a:lnTo>
                  <a:lnTo>
                    <a:pt x="652" y="373"/>
                  </a:lnTo>
                  <a:lnTo>
                    <a:pt x="680" y="371"/>
                  </a:lnTo>
                  <a:lnTo>
                    <a:pt x="685" y="367"/>
                  </a:lnTo>
                  <a:lnTo>
                    <a:pt x="699" y="363"/>
                  </a:lnTo>
                  <a:lnTo>
                    <a:pt x="713" y="323"/>
                  </a:lnTo>
                  <a:lnTo>
                    <a:pt x="705" y="315"/>
                  </a:lnTo>
                  <a:lnTo>
                    <a:pt x="681" y="313"/>
                  </a:lnTo>
                  <a:lnTo>
                    <a:pt x="672" y="302"/>
                  </a:lnTo>
                  <a:lnTo>
                    <a:pt x="651" y="297"/>
                  </a:lnTo>
                  <a:lnTo>
                    <a:pt x="652" y="290"/>
                  </a:lnTo>
                  <a:lnTo>
                    <a:pt x="648" y="283"/>
                  </a:lnTo>
                  <a:lnTo>
                    <a:pt x="635" y="281"/>
                  </a:lnTo>
                  <a:lnTo>
                    <a:pt x="635" y="274"/>
                  </a:lnTo>
                  <a:lnTo>
                    <a:pt x="642" y="272"/>
                  </a:lnTo>
                  <a:lnTo>
                    <a:pt x="652" y="263"/>
                  </a:lnTo>
                  <a:lnTo>
                    <a:pt x="678" y="251"/>
                  </a:lnTo>
                  <a:lnTo>
                    <a:pt x="681" y="245"/>
                  </a:lnTo>
                  <a:lnTo>
                    <a:pt x="682" y="238"/>
                  </a:lnTo>
                  <a:lnTo>
                    <a:pt x="666" y="214"/>
                  </a:lnTo>
                  <a:lnTo>
                    <a:pt x="672" y="212"/>
                  </a:lnTo>
                  <a:lnTo>
                    <a:pt x="678" y="207"/>
                  </a:lnTo>
                  <a:lnTo>
                    <a:pt x="680" y="200"/>
                  </a:lnTo>
                  <a:lnTo>
                    <a:pt x="685" y="195"/>
                  </a:lnTo>
                  <a:lnTo>
                    <a:pt x="727" y="196"/>
                  </a:lnTo>
                  <a:lnTo>
                    <a:pt x="733" y="194"/>
                  </a:lnTo>
                  <a:lnTo>
                    <a:pt x="736" y="188"/>
                  </a:lnTo>
                  <a:lnTo>
                    <a:pt x="733" y="181"/>
                  </a:lnTo>
                  <a:lnTo>
                    <a:pt x="720" y="175"/>
                  </a:lnTo>
                  <a:lnTo>
                    <a:pt x="693" y="171"/>
                  </a:lnTo>
                  <a:lnTo>
                    <a:pt x="688" y="165"/>
                  </a:lnTo>
                  <a:lnTo>
                    <a:pt x="689" y="158"/>
                  </a:lnTo>
                  <a:lnTo>
                    <a:pt x="697" y="158"/>
                  </a:lnTo>
                  <a:lnTo>
                    <a:pt x="703" y="156"/>
                  </a:lnTo>
                  <a:lnTo>
                    <a:pt x="706" y="150"/>
                  </a:lnTo>
                  <a:lnTo>
                    <a:pt x="702" y="145"/>
                  </a:lnTo>
                  <a:lnTo>
                    <a:pt x="696" y="149"/>
                  </a:lnTo>
                  <a:lnTo>
                    <a:pt x="682" y="149"/>
                  </a:lnTo>
                  <a:lnTo>
                    <a:pt x="682" y="141"/>
                  </a:lnTo>
                  <a:lnTo>
                    <a:pt x="684" y="135"/>
                  </a:lnTo>
                  <a:lnTo>
                    <a:pt x="688" y="129"/>
                  </a:lnTo>
                  <a:lnTo>
                    <a:pt x="679" y="120"/>
                  </a:lnTo>
                  <a:lnTo>
                    <a:pt x="693" y="119"/>
                  </a:lnTo>
                  <a:lnTo>
                    <a:pt x="696" y="114"/>
                  </a:lnTo>
                  <a:lnTo>
                    <a:pt x="703" y="114"/>
                  </a:lnTo>
                  <a:lnTo>
                    <a:pt x="709" y="119"/>
                  </a:lnTo>
                  <a:lnTo>
                    <a:pt x="715" y="118"/>
                  </a:lnTo>
                  <a:lnTo>
                    <a:pt x="722" y="119"/>
                  </a:lnTo>
                  <a:lnTo>
                    <a:pt x="729" y="117"/>
                  </a:lnTo>
                  <a:lnTo>
                    <a:pt x="750" y="118"/>
                  </a:lnTo>
                  <a:lnTo>
                    <a:pt x="753" y="123"/>
                  </a:lnTo>
                  <a:lnTo>
                    <a:pt x="763" y="112"/>
                  </a:lnTo>
                  <a:lnTo>
                    <a:pt x="769" y="110"/>
                  </a:lnTo>
                  <a:lnTo>
                    <a:pt x="783" y="110"/>
                  </a:lnTo>
                  <a:lnTo>
                    <a:pt x="788" y="106"/>
                  </a:lnTo>
                  <a:lnTo>
                    <a:pt x="794" y="104"/>
                  </a:lnTo>
                  <a:lnTo>
                    <a:pt x="806" y="96"/>
                  </a:lnTo>
                  <a:lnTo>
                    <a:pt x="812" y="98"/>
                  </a:lnTo>
                  <a:lnTo>
                    <a:pt x="818" y="103"/>
                  </a:lnTo>
                  <a:lnTo>
                    <a:pt x="824" y="102"/>
                  </a:lnTo>
                  <a:lnTo>
                    <a:pt x="827" y="96"/>
                  </a:lnTo>
                  <a:lnTo>
                    <a:pt x="841" y="92"/>
                  </a:lnTo>
                  <a:lnTo>
                    <a:pt x="846" y="88"/>
                  </a:lnTo>
                  <a:lnTo>
                    <a:pt x="853" y="88"/>
                  </a:lnTo>
                  <a:lnTo>
                    <a:pt x="860" y="85"/>
                  </a:lnTo>
                  <a:lnTo>
                    <a:pt x="867" y="85"/>
                  </a:lnTo>
                  <a:lnTo>
                    <a:pt x="873" y="87"/>
                  </a:lnTo>
                  <a:lnTo>
                    <a:pt x="877" y="81"/>
                  </a:lnTo>
                  <a:lnTo>
                    <a:pt x="881" y="68"/>
                  </a:lnTo>
                  <a:lnTo>
                    <a:pt x="887" y="65"/>
                  </a:lnTo>
                  <a:lnTo>
                    <a:pt x="894" y="63"/>
                  </a:lnTo>
                  <a:lnTo>
                    <a:pt x="900" y="66"/>
                  </a:lnTo>
                  <a:lnTo>
                    <a:pt x="916" y="62"/>
                  </a:lnTo>
                  <a:lnTo>
                    <a:pt x="915" y="62"/>
                  </a:lnTo>
                  <a:lnTo>
                    <a:pt x="1000" y="44"/>
                  </a:lnTo>
                  <a:lnTo>
                    <a:pt x="1005" y="38"/>
                  </a:lnTo>
                  <a:lnTo>
                    <a:pt x="1012" y="39"/>
                  </a:lnTo>
                  <a:lnTo>
                    <a:pt x="1019" y="37"/>
                  </a:lnTo>
                  <a:lnTo>
                    <a:pt x="1023" y="31"/>
                  </a:lnTo>
                  <a:lnTo>
                    <a:pt x="1022" y="18"/>
                  </a:lnTo>
                  <a:lnTo>
                    <a:pt x="1030" y="19"/>
                  </a:lnTo>
                  <a:lnTo>
                    <a:pt x="1036" y="17"/>
                  </a:lnTo>
                  <a:lnTo>
                    <a:pt x="1040" y="11"/>
                  </a:lnTo>
                  <a:lnTo>
                    <a:pt x="1046" y="8"/>
                  </a:lnTo>
                  <a:lnTo>
                    <a:pt x="1053" y="6"/>
                  </a:lnTo>
                  <a:lnTo>
                    <a:pt x="1057" y="1"/>
                  </a:lnTo>
                  <a:lnTo>
                    <a:pt x="1064" y="0"/>
                  </a:lnTo>
                  <a:lnTo>
                    <a:pt x="1068" y="5"/>
                  </a:lnTo>
                  <a:lnTo>
                    <a:pt x="1075" y="4"/>
                  </a:lnTo>
                  <a:lnTo>
                    <a:pt x="1082" y="6"/>
                  </a:lnTo>
                  <a:lnTo>
                    <a:pt x="1089" y="5"/>
                  </a:lnTo>
                  <a:lnTo>
                    <a:pt x="1096" y="8"/>
                  </a:lnTo>
                  <a:lnTo>
                    <a:pt x="1100" y="13"/>
                  </a:lnTo>
                  <a:lnTo>
                    <a:pt x="1111" y="21"/>
                  </a:lnTo>
                  <a:lnTo>
                    <a:pt x="1118" y="18"/>
                  </a:lnTo>
                  <a:lnTo>
                    <a:pt x="1122" y="13"/>
                  </a:lnTo>
                  <a:lnTo>
                    <a:pt x="1137" y="11"/>
                  </a:lnTo>
                  <a:lnTo>
                    <a:pt x="1143" y="14"/>
                  </a:lnTo>
                  <a:lnTo>
                    <a:pt x="1149" y="19"/>
                  </a:lnTo>
                  <a:lnTo>
                    <a:pt x="1152" y="26"/>
                  </a:lnTo>
                  <a:lnTo>
                    <a:pt x="1152" y="46"/>
                  </a:lnTo>
                  <a:lnTo>
                    <a:pt x="1154" y="52"/>
                  </a:lnTo>
                  <a:lnTo>
                    <a:pt x="1164" y="62"/>
                  </a:lnTo>
                  <a:lnTo>
                    <a:pt x="1160" y="68"/>
                  </a:lnTo>
                  <a:lnTo>
                    <a:pt x="1161" y="82"/>
                  </a:lnTo>
                  <a:lnTo>
                    <a:pt x="1153" y="92"/>
                  </a:lnTo>
                  <a:lnTo>
                    <a:pt x="1157" y="99"/>
                  </a:lnTo>
                  <a:lnTo>
                    <a:pt x="1159" y="106"/>
                  </a:lnTo>
                  <a:lnTo>
                    <a:pt x="1173" y="102"/>
                  </a:lnTo>
                  <a:lnTo>
                    <a:pt x="1178" y="106"/>
                  </a:lnTo>
                  <a:lnTo>
                    <a:pt x="1186" y="105"/>
                  </a:lnTo>
                  <a:lnTo>
                    <a:pt x="1188" y="99"/>
                  </a:lnTo>
                  <a:lnTo>
                    <a:pt x="1194" y="98"/>
                  </a:lnTo>
                  <a:lnTo>
                    <a:pt x="1201" y="100"/>
                  </a:lnTo>
                  <a:lnTo>
                    <a:pt x="1203" y="86"/>
                  </a:lnTo>
                  <a:lnTo>
                    <a:pt x="1210" y="87"/>
                  </a:lnTo>
                  <a:lnTo>
                    <a:pt x="1214" y="101"/>
                  </a:lnTo>
                  <a:lnTo>
                    <a:pt x="1219" y="105"/>
                  </a:lnTo>
                  <a:lnTo>
                    <a:pt x="1215" y="119"/>
                  </a:lnTo>
                  <a:lnTo>
                    <a:pt x="1229" y="120"/>
                  </a:lnTo>
                  <a:lnTo>
                    <a:pt x="1227" y="114"/>
                  </a:lnTo>
                  <a:lnTo>
                    <a:pt x="1223" y="109"/>
                  </a:lnTo>
                  <a:lnTo>
                    <a:pt x="1229" y="106"/>
                  </a:lnTo>
                  <a:lnTo>
                    <a:pt x="1243" y="109"/>
                  </a:lnTo>
                  <a:lnTo>
                    <a:pt x="1260" y="121"/>
                  </a:lnTo>
                  <a:lnTo>
                    <a:pt x="1267" y="121"/>
                  </a:lnTo>
                  <a:lnTo>
                    <a:pt x="1270" y="115"/>
                  </a:lnTo>
                  <a:lnTo>
                    <a:pt x="1277" y="111"/>
                  </a:lnTo>
                  <a:lnTo>
                    <a:pt x="1279" y="119"/>
                  </a:lnTo>
                  <a:lnTo>
                    <a:pt x="1278" y="125"/>
                  </a:lnTo>
                  <a:lnTo>
                    <a:pt x="1272" y="127"/>
                  </a:lnTo>
                  <a:lnTo>
                    <a:pt x="1266" y="132"/>
                  </a:lnTo>
                  <a:lnTo>
                    <a:pt x="1262" y="138"/>
                  </a:lnTo>
                  <a:lnTo>
                    <a:pt x="1260" y="144"/>
                  </a:lnTo>
                  <a:lnTo>
                    <a:pt x="1261" y="152"/>
                  </a:lnTo>
                  <a:lnTo>
                    <a:pt x="1264" y="158"/>
                  </a:lnTo>
                  <a:lnTo>
                    <a:pt x="1272" y="157"/>
                  </a:lnTo>
                  <a:lnTo>
                    <a:pt x="1276" y="152"/>
                  </a:lnTo>
                  <a:lnTo>
                    <a:pt x="1289" y="146"/>
                  </a:lnTo>
                  <a:lnTo>
                    <a:pt x="1295" y="149"/>
                  </a:lnTo>
                  <a:lnTo>
                    <a:pt x="1302" y="149"/>
                  </a:lnTo>
                  <a:lnTo>
                    <a:pt x="1307" y="153"/>
                  </a:lnTo>
                  <a:lnTo>
                    <a:pt x="1314" y="153"/>
                  </a:lnTo>
                  <a:lnTo>
                    <a:pt x="1312" y="146"/>
                  </a:lnTo>
                  <a:lnTo>
                    <a:pt x="1316" y="141"/>
                  </a:lnTo>
                  <a:lnTo>
                    <a:pt x="1322" y="141"/>
                  </a:lnTo>
                  <a:lnTo>
                    <a:pt x="1332" y="131"/>
                  </a:lnTo>
                  <a:lnTo>
                    <a:pt x="1346" y="128"/>
                  </a:lnTo>
                  <a:lnTo>
                    <a:pt x="1355" y="119"/>
                  </a:lnTo>
                  <a:lnTo>
                    <a:pt x="1361" y="106"/>
                  </a:lnTo>
                  <a:lnTo>
                    <a:pt x="1367" y="102"/>
                  </a:lnTo>
                  <a:lnTo>
                    <a:pt x="1373" y="103"/>
                  </a:lnTo>
                  <a:lnTo>
                    <a:pt x="1393" y="98"/>
                  </a:lnTo>
                  <a:lnTo>
                    <a:pt x="1398" y="91"/>
                  </a:lnTo>
                  <a:lnTo>
                    <a:pt x="1412" y="90"/>
                  </a:lnTo>
                  <a:lnTo>
                    <a:pt x="1423" y="83"/>
                  </a:lnTo>
                  <a:lnTo>
                    <a:pt x="1425" y="89"/>
                  </a:lnTo>
                  <a:lnTo>
                    <a:pt x="1426" y="96"/>
                  </a:lnTo>
                  <a:lnTo>
                    <a:pt x="1423" y="103"/>
                  </a:lnTo>
                  <a:lnTo>
                    <a:pt x="1416" y="105"/>
                  </a:lnTo>
                  <a:lnTo>
                    <a:pt x="1409" y="104"/>
                  </a:lnTo>
                  <a:lnTo>
                    <a:pt x="1408" y="110"/>
                  </a:lnTo>
                  <a:lnTo>
                    <a:pt x="1412" y="117"/>
                  </a:lnTo>
                  <a:lnTo>
                    <a:pt x="1415" y="119"/>
                  </a:lnTo>
                  <a:lnTo>
                    <a:pt x="1476" y="175"/>
                  </a:lnTo>
                  <a:lnTo>
                    <a:pt x="1580" y="364"/>
                  </a:lnTo>
                  <a:lnTo>
                    <a:pt x="1592" y="354"/>
                  </a:lnTo>
                  <a:lnTo>
                    <a:pt x="1594" y="348"/>
                  </a:lnTo>
                  <a:lnTo>
                    <a:pt x="1594" y="341"/>
                  </a:lnTo>
                  <a:lnTo>
                    <a:pt x="1603" y="330"/>
                  </a:lnTo>
                  <a:lnTo>
                    <a:pt x="1610" y="329"/>
                  </a:lnTo>
                  <a:lnTo>
                    <a:pt x="1614" y="334"/>
                  </a:lnTo>
                  <a:lnTo>
                    <a:pt x="1621" y="336"/>
                  </a:lnTo>
                  <a:lnTo>
                    <a:pt x="1633" y="344"/>
                  </a:lnTo>
                  <a:lnTo>
                    <a:pt x="1630" y="350"/>
                  </a:lnTo>
                  <a:lnTo>
                    <a:pt x="1634" y="355"/>
                  </a:lnTo>
                  <a:lnTo>
                    <a:pt x="1638" y="356"/>
                  </a:lnTo>
                  <a:lnTo>
                    <a:pt x="1643" y="368"/>
                  </a:lnTo>
                  <a:lnTo>
                    <a:pt x="1664" y="366"/>
                  </a:lnTo>
                  <a:lnTo>
                    <a:pt x="1678" y="370"/>
                  </a:lnTo>
                  <a:lnTo>
                    <a:pt x="1684" y="367"/>
                  </a:lnTo>
                  <a:lnTo>
                    <a:pt x="1699" y="368"/>
                  </a:lnTo>
                  <a:lnTo>
                    <a:pt x="1701" y="362"/>
                  </a:lnTo>
                  <a:lnTo>
                    <a:pt x="1705" y="356"/>
                  </a:lnTo>
                  <a:lnTo>
                    <a:pt x="1712" y="357"/>
                  </a:lnTo>
                  <a:lnTo>
                    <a:pt x="1719" y="357"/>
                  </a:lnTo>
                  <a:lnTo>
                    <a:pt x="1721" y="350"/>
                  </a:lnTo>
                  <a:lnTo>
                    <a:pt x="1727" y="347"/>
                  </a:lnTo>
                  <a:lnTo>
                    <a:pt x="1741" y="350"/>
                  </a:lnTo>
                  <a:lnTo>
                    <a:pt x="1747" y="354"/>
                  </a:lnTo>
                  <a:lnTo>
                    <a:pt x="1750" y="361"/>
                  </a:lnTo>
                  <a:lnTo>
                    <a:pt x="1756" y="364"/>
                  </a:lnTo>
                  <a:lnTo>
                    <a:pt x="1766" y="374"/>
                  </a:lnTo>
                  <a:lnTo>
                    <a:pt x="1772" y="376"/>
                  </a:lnTo>
                  <a:lnTo>
                    <a:pt x="1774" y="383"/>
                  </a:lnTo>
                  <a:lnTo>
                    <a:pt x="1773" y="390"/>
                  </a:lnTo>
                  <a:lnTo>
                    <a:pt x="1773" y="397"/>
                  </a:lnTo>
                  <a:lnTo>
                    <a:pt x="1776" y="403"/>
                  </a:lnTo>
                  <a:lnTo>
                    <a:pt x="1784" y="405"/>
                  </a:lnTo>
                  <a:lnTo>
                    <a:pt x="1803" y="414"/>
                  </a:lnTo>
                  <a:lnTo>
                    <a:pt x="1805" y="420"/>
                  </a:lnTo>
                  <a:lnTo>
                    <a:pt x="1805" y="427"/>
                  </a:lnTo>
                  <a:lnTo>
                    <a:pt x="1811" y="429"/>
                  </a:lnTo>
                  <a:lnTo>
                    <a:pt x="1817" y="435"/>
                  </a:lnTo>
                  <a:lnTo>
                    <a:pt x="1822" y="447"/>
                  </a:lnTo>
                  <a:lnTo>
                    <a:pt x="1827" y="451"/>
                  </a:lnTo>
                  <a:lnTo>
                    <a:pt x="1841" y="453"/>
                  </a:lnTo>
                  <a:lnTo>
                    <a:pt x="1847" y="456"/>
                  </a:lnTo>
                  <a:lnTo>
                    <a:pt x="1868" y="459"/>
                  </a:lnTo>
                  <a:lnTo>
                    <a:pt x="1871" y="454"/>
                  </a:lnTo>
                  <a:lnTo>
                    <a:pt x="1875" y="447"/>
                  </a:lnTo>
                  <a:lnTo>
                    <a:pt x="1888" y="443"/>
                  </a:lnTo>
                  <a:lnTo>
                    <a:pt x="1890" y="451"/>
                  </a:lnTo>
                  <a:lnTo>
                    <a:pt x="1893" y="456"/>
                  </a:lnTo>
                  <a:lnTo>
                    <a:pt x="1898" y="460"/>
                  </a:lnTo>
                  <a:lnTo>
                    <a:pt x="1905" y="472"/>
                  </a:lnTo>
                  <a:lnTo>
                    <a:pt x="1911" y="476"/>
                  </a:lnTo>
                  <a:lnTo>
                    <a:pt x="1913" y="482"/>
                  </a:lnTo>
                  <a:lnTo>
                    <a:pt x="1903" y="505"/>
                  </a:lnTo>
                  <a:lnTo>
                    <a:pt x="1895" y="522"/>
                  </a:lnTo>
                  <a:lnTo>
                    <a:pt x="1880" y="535"/>
                  </a:lnTo>
                  <a:lnTo>
                    <a:pt x="1863" y="541"/>
                  </a:lnTo>
                  <a:lnTo>
                    <a:pt x="1850" y="540"/>
                  </a:lnTo>
                  <a:lnTo>
                    <a:pt x="1841" y="558"/>
                  </a:lnTo>
                  <a:lnTo>
                    <a:pt x="1836" y="630"/>
                  </a:lnTo>
                  <a:lnTo>
                    <a:pt x="1817" y="636"/>
                  </a:lnTo>
                  <a:lnTo>
                    <a:pt x="1804" y="647"/>
                  </a:lnTo>
                  <a:lnTo>
                    <a:pt x="1788" y="632"/>
                  </a:lnTo>
                  <a:lnTo>
                    <a:pt x="1758" y="636"/>
                  </a:lnTo>
                  <a:lnTo>
                    <a:pt x="1742" y="631"/>
                  </a:lnTo>
                  <a:lnTo>
                    <a:pt x="1734" y="625"/>
                  </a:lnTo>
                  <a:lnTo>
                    <a:pt x="1714" y="623"/>
                  </a:lnTo>
                  <a:lnTo>
                    <a:pt x="1679" y="725"/>
                  </a:lnTo>
                  <a:lnTo>
                    <a:pt x="1686" y="753"/>
                  </a:lnTo>
                  <a:lnTo>
                    <a:pt x="1680" y="758"/>
                  </a:lnTo>
                  <a:lnTo>
                    <a:pt x="1580" y="775"/>
                  </a:lnTo>
                  <a:lnTo>
                    <a:pt x="1573" y="781"/>
                  </a:lnTo>
                  <a:lnTo>
                    <a:pt x="1579" y="788"/>
                  </a:lnTo>
                  <a:lnTo>
                    <a:pt x="1607" y="879"/>
                  </a:lnTo>
                  <a:lnTo>
                    <a:pt x="1607" y="892"/>
                  </a:lnTo>
                  <a:lnTo>
                    <a:pt x="1595" y="900"/>
                  </a:lnTo>
                  <a:lnTo>
                    <a:pt x="1596" y="912"/>
                  </a:lnTo>
                  <a:lnTo>
                    <a:pt x="1591" y="919"/>
                  </a:lnTo>
                  <a:lnTo>
                    <a:pt x="1588" y="929"/>
                  </a:lnTo>
                  <a:lnTo>
                    <a:pt x="1588" y="945"/>
                  </a:lnTo>
                  <a:lnTo>
                    <a:pt x="1582" y="945"/>
                  </a:lnTo>
                  <a:lnTo>
                    <a:pt x="1565" y="933"/>
                  </a:lnTo>
                  <a:lnTo>
                    <a:pt x="1551" y="931"/>
                  </a:lnTo>
                  <a:lnTo>
                    <a:pt x="1538" y="915"/>
                  </a:lnTo>
                  <a:lnTo>
                    <a:pt x="1511" y="912"/>
                  </a:lnTo>
                  <a:lnTo>
                    <a:pt x="1505" y="909"/>
                  </a:lnTo>
                  <a:lnTo>
                    <a:pt x="1450" y="906"/>
                  </a:lnTo>
                  <a:lnTo>
                    <a:pt x="1437" y="900"/>
                  </a:lnTo>
                  <a:lnTo>
                    <a:pt x="1431" y="899"/>
                  </a:lnTo>
                  <a:lnTo>
                    <a:pt x="1418" y="905"/>
                  </a:lnTo>
                  <a:lnTo>
                    <a:pt x="1348" y="904"/>
                  </a:lnTo>
                  <a:lnTo>
                    <a:pt x="1343" y="900"/>
                  </a:lnTo>
                  <a:lnTo>
                    <a:pt x="1336" y="899"/>
                  </a:lnTo>
                  <a:lnTo>
                    <a:pt x="1322" y="900"/>
                  </a:lnTo>
                  <a:lnTo>
                    <a:pt x="1299" y="885"/>
                  </a:lnTo>
                  <a:lnTo>
                    <a:pt x="1293" y="888"/>
                  </a:lnTo>
                  <a:lnTo>
                    <a:pt x="1286" y="890"/>
                  </a:lnTo>
                  <a:lnTo>
                    <a:pt x="1280" y="892"/>
                  </a:lnTo>
                  <a:lnTo>
                    <a:pt x="1268" y="900"/>
                  </a:lnTo>
                  <a:lnTo>
                    <a:pt x="1268" y="908"/>
                  </a:lnTo>
                  <a:lnTo>
                    <a:pt x="1264" y="913"/>
                  </a:lnTo>
                  <a:lnTo>
                    <a:pt x="1262" y="928"/>
                  </a:lnTo>
                  <a:lnTo>
                    <a:pt x="1259" y="933"/>
                  </a:lnTo>
                  <a:lnTo>
                    <a:pt x="1187" y="912"/>
                  </a:lnTo>
                  <a:lnTo>
                    <a:pt x="1180" y="913"/>
                  </a:lnTo>
                  <a:lnTo>
                    <a:pt x="1173" y="911"/>
                  </a:lnTo>
                  <a:lnTo>
                    <a:pt x="1153" y="915"/>
                  </a:lnTo>
                  <a:lnTo>
                    <a:pt x="1151" y="922"/>
                  </a:lnTo>
                  <a:lnTo>
                    <a:pt x="1152" y="929"/>
                  </a:lnTo>
                  <a:lnTo>
                    <a:pt x="1134" y="957"/>
                  </a:lnTo>
                  <a:lnTo>
                    <a:pt x="1127" y="959"/>
                  </a:lnTo>
                  <a:lnTo>
                    <a:pt x="1121" y="957"/>
                  </a:lnTo>
                  <a:lnTo>
                    <a:pt x="1116" y="971"/>
                  </a:lnTo>
                  <a:lnTo>
                    <a:pt x="1110" y="975"/>
                  </a:lnTo>
                  <a:lnTo>
                    <a:pt x="1079" y="990"/>
                  </a:lnTo>
                  <a:lnTo>
                    <a:pt x="1074" y="996"/>
                  </a:lnTo>
                  <a:lnTo>
                    <a:pt x="1062" y="1003"/>
                  </a:lnTo>
                  <a:lnTo>
                    <a:pt x="1056" y="1016"/>
                  </a:lnTo>
                  <a:lnTo>
                    <a:pt x="1045" y="1023"/>
                  </a:lnTo>
                  <a:lnTo>
                    <a:pt x="1005" y="1007"/>
                  </a:lnTo>
                  <a:lnTo>
                    <a:pt x="957" y="1012"/>
                  </a:lnTo>
                  <a:lnTo>
                    <a:pt x="949" y="972"/>
                  </a:lnTo>
                  <a:lnTo>
                    <a:pt x="921" y="967"/>
                  </a:lnTo>
                  <a:lnTo>
                    <a:pt x="920" y="943"/>
                  </a:lnTo>
                  <a:lnTo>
                    <a:pt x="926" y="940"/>
                  </a:lnTo>
                  <a:lnTo>
                    <a:pt x="926" y="904"/>
                  </a:lnTo>
                  <a:lnTo>
                    <a:pt x="914" y="905"/>
                  </a:lnTo>
                  <a:lnTo>
                    <a:pt x="899" y="877"/>
                  </a:lnTo>
                  <a:lnTo>
                    <a:pt x="867" y="851"/>
                  </a:lnTo>
                  <a:lnTo>
                    <a:pt x="855" y="857"/>
                  </a:lnTo>
                  <a:lnTo>
                    <a:pt x="729" y="866"/>
                  </a:lnTo>
                  <a:lnTo>
                    <a:pt x="565" y="728"/>
                  </a:lnTo>
                  <a:lnTo>
                    <a:pt x="444" y="77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99" name="Freeform 1402"/>
            <p:cNvSpPr>
              <a:spLocks/>
            </p:cNvSpPr>
            <p:nvPr/>
          </p:nvSpPr>
          <p:spPr bwMode="auto">
            <a:xfrm>
              <a:off x="6944866" y="4195807"/>
              <a:ext cx="9076" cy="8368"/>
            </a:xfrm>
            <a:custGeom>
              <a:avLst/>
              <a:gdLst>
                <a:gd name="T0" fmla="*/ 0 w 16"/>
                <a:gd name="T1" fmla="*/ 0 h 16"/>
                <a:gd name="T2" fmla="*/ 0 w 16"/>
                <a:gd name="T3" fmla="*/ 0 h 16"/>
                <a:gd name="T4" fmla="*/ 0 w 16"/>
                <a:gd name="T5" fmla="*/ 0 h 16"/>
                <a:gd name="T6" fmla="*/ 0 w 16"/>
                <a:gd name="T7" fmla="*/ 0 h 16"/>
                <a:gd name="T8" fmla="*/ 0 w 16"/>
                <a:gd name="T9" fmla="*/ 0 h 16"/>
                <a:gd name="T10" fmla="*/ 0 w 16"/>
                <a:gd name="T11" fmla="*/ 0 h 16"/>
                <a:gd name="T12" fmla="*/ 0 w 16"/>
                <a:gd name="T13" fmla="*/ 0 h 16"/>
                <a:gd name="T14" fmla="*/ 0 w 16"/>
                <a:gd name="T15" fmla="*/ 0 h 16"/>
                <a:gd name="T16" fmla="*/ 0 w 16"/>
                <a:gd name="T17" fmla="*/ 0 h 16"/>
                <a:gd name="T18" fmla="*/ 0 w 16"/>
                <a:gd name="T19" fmla="*/ 0 h 16"/>
                <a:gd name="T20" fmla="*/ 0 w 16"/>
                <a:gd name="T21" fmla="*/ 0 h 16"/>
                <a:gd name="T22" fmla="*/ 0 w 1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6"/>
                <a:gd name="T38" fmla="*/ 16 w 1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6">
                  <a:moveTo>
                    <a:pt x="11" y="2"/>
                  </a:moveTo>
                  <a:lnTo>
                    <a:pt x="15" y="4"/>
                  </a:lnTo>
                  <a:lnTo>
                    <a:pt x="16" y="9"/>
                  </a:lnTo>
                  <a:lnTo>
                    <a:pt x="14" y="14"/>
                  </a:lnTo>
                  <a:lnTo>
                    <a:pt x="11" y="16"/>
                  </a:lnTo>
                  <a:lnTo>
                    <a:pt x="5" y="6"/>
                  </a:lnTo>
                  <a:lnTo>
                    <a:pt x="1" y="6"/>
                  </a:lnTo>
                  <a:lnTo>
                    <a:pt x="0" y="2"/>
                  </a:lnTo>
                  <a:lnTo>
                    <a:pt x="1" y="0"/>
                  </a:lnTo>
                  <a:lnTo>
                    <a:pt x="5" y="0"/>
                  </a:lnTo>
                  <a:lnTo>
                    <a:pt x="10" y="0"/>
                  </a:lnTo>
                  <a:lnTo>
                    <a:pt x="11"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0" name="Freeform 1403"/>
            <p:cNvSpPr>
              <a:spLocks/>
            </p:cNvSpPr>
            <p:nvPr/>
          </p:nvSpPr>
          <p:spPr bwMode="auto">
            <a:xfrm>
              <a:off x="6944866" y="4195807"/>
              <a:ext cx="9076" cy="8368"/>
            </a:xfrm>
            <a:custGeom>
              <a:avLst/>
              <a:gdLst>
                <a:gd name="T0" fmla="*/ 0 w 16"/>
                <a:gd name="T1" fmla="*/ 0 h 16"/>
                <a:gd name="T2" fmla="*/ 0 w 16"/>
                <a:gd name="T3" fmla="*/ 0 h 16"/>
                <a:gd name="T4" fmla="*/ 0 w 16"/>
                <a:gd name="T5" fmla="*/ 0 h 16"/>
                <a:gd name="T6" fmla="*/ 0 w 16"/>
                <a:gd name="T7" fmla="*/ 0 h 16"/>
                <a:gd name="T8" fmla="*/ 0 w 16"/>
                <a:gd name="T9" fmla="*/ 0 h 16"/>
                <a:gd name="T10" fmla="*/ 0 w 16"/>
                <a:gd name="T11" fmla="*/ 0 h 16"/>
                <a:gd name="T12" fmla="*/ 0 w 16"/>
                <a:gd name="T13" fmla="*/ 0 h 16"/>
                <a:gd name="T14" fmla="*/ 0 w 16"/>
                <a:gd name="T15" fmla="*/ 0 h 16"/>
                <a:gd name="T16" fmla="*/ 0 w 16"/>
                <a:gd name="T17" fmla="*/ 0 h 16"/>
                <a:gd name="T18" fmla="*/ 0 w 16"/>
                <a:gd name="T19" fmla="*/ 0 h 16"/>
                <a:gd name="T20" fmla="*/ 0 w 16"/>
                <a:gd name="T21" fmla="*/ 0 h 16"/>
                <a:gd name="T22" fmla="*/ 0 w 1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6"/>
                <a:gd name="T38" fmla="*/ 16 w 1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6">
                  <a:moveTo>
                    <a:pt x="11" y="2"/>
                  </a:moveTo>
                  <a:lnTo>
                    <a:pt x="15" y="4"/>
                  </a:lnTo>
                  <a:lnTo>
                    <a:pt x="16" y="9"/>
                  </a:lnTo>
                  <a:lnTo>
                    <a:pt x="14" y="14"/>
                  </a:lnTo>
                  <a:lnTo>
                    <a:pt x="11" y="16"/>
                  </a:lnTo>
                  <a:lnTo>
                    <a:pt x="5" y="6"/>
                  </a:lnTo>
                  <a:lnTo>
                    <a:pt x="1" y="6"/>
                  </a:lnTo>
                  <a:lnTo>
                    <a:pt x="0" y="2"/>
                  </a:lnTo>
                  <a:lnTo>
                    <a:pt x="1" y="0"/>
                  </a:lnTo>
                  <a:lnTo>
                    <a:pt x="5" y="0"/>
                  </a:lnTo>
                  <a:lnTo>
                    <a:pt x="10" y="0"/>
                  </a:lnTo>
                  <a:lnTo>
                    <a:pt x="1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1" name="Freeform 1404"/>
            <p:cNvSpPr>
              <a:spLocks/>
            </p:cNvSpPr>
            <p:nvPr/>
          </p:nvSpPr>
          <p:spPr bwMode="auto">
            <a:xfrm>
              <a:off x="6739149" y="4095396"/>
              <a:ext cx="243533" cy="258000"/>
            </a:xfrm>
            <a:custGeom>
              <a:avLst/>
              <a:gdLst>
                <a:gd name="T0" fmla="*/ 0 w 509"/>
                <a:gd name="T1" fmla="*/ 0 h 537"/>
                <a:gd name="T2" fmla="*/ 0 w 509"/>
                <a:gd name="T3" fmla="*/ 0 h 537"/>
                <a:gd name="T4" fmla="*/ 0 w 509"/>
                <a:gd name="T5" fmla="*/ 0 h 537"/>
                <a:gd name="T6" fmla="*/ 0 w 509"/>
                <a:gd name="T7" fmla="*/ 0 h 537"/>
                <a:gd name="T8" fmla="*/ 0 w 509"/>
                <a:gd name="T9" fmla="*/ 0 h 537"/>
                <a:gd name="T10" fmla="*/ 0 w 509"/>
                <a:gd name="T11" fmla="*/ 0 h 537"/>
                <a:gd name="T12" fmla="*/ 0 w 509"/>
                <a:gd name="T13" fmla="*/ 0 h 537"/>
                <a:gd name="T14" fmla="*/ 0 w 509"/>
                <a:gd name="T15" fmla="*/ 0 h 537"/>
                <a:gd name="T16" fmla="*/ 0 w 509"/>
                <a:gd name="T17" fmla="*/ 0 h 537"/>
                <a:gd name="T18" fmla="*/ 0 w 509"/>
                <a:gd name="T19" fmla="*/ 0 h 537"/>
                <a:gd name="T20" fmla="*/ 0 w 509"/>
                <a:gd name="T21" fmla="*/ 0 h 537"/>
                <a:gd name="T22" fmla="*/ 0 w 509"/>
                <a:gd name="T23" fmla="*/ 0 h 537"/>
                <a:gd name="T24" fmla="*/ 0 w 509"/>
                <a:gd name="T25" fmla="*/ 0 h 537"/>
                <a:gd name="T26" fmla="*/ 0 w 509"/>
                <a:gd name="T27" fmla="*/ 0 h 537"/>
                <a:gd name="T28" fmla="*/ 0 w 509"/>
                <a:gd name="T29" fmla="*/ 0 h 537"/>
                <a:gd name="T30" fmla="*/ 0 w 509"/>
                <a:gd name="T31" fmla="*/ 0 h 537"/>
                <a:gd name="T32" fmla="*/ 0 w 509"/>
                <a:gd name="T33" fmla="*/ 0 h 537"/>
                <a:gd name="T34" fmla="*/ 0 w 509"/>
                <a:gd name="T35" fmla="*/ 0 h 537"/>
                <a:gd name="T36" fmla="*/ 0 w 509"/>
                <a:gd name="T37" fmla="*/ 0 h 537"/>
                <a:gd name="T38" fmla="*/ 0 w 509"/>
                <a:gd name="T39" fmla="*/ 0 h 537"/>
                <a:gd name="T40" fmla="*/ 1 w 509"/>
                <a:gd name="T41" fmla="*/ 0 h 537"/>
                <a:gd name="T42" fmla="*/ 1 w 509"/>
                <a:gd name="T43" fmla="*/ 0 h 537"/>
                <a:gd name="T44" fmla="*/ 0 w 509"/>
                <a:gd name="T45" fmla="*/ 0 h 537"/>
                <a:gd name="T46" fmla="*/ 1 w 509"/>
                <a:gd name="T47" fmla="*/ 0 h 537"/>
                <a:gd name="T48" fmla="*/ 0 w 509"/>
                <a:gd name="T49" fmla="*/ 0 h 537"/>
                <a:gd name="T50" fmla="*/ 0 w 509"/>
                <a:gd name="T51" fmla="*/ 0 h 537"/>
                <a:gd name="T52" fmla="*/ 1 w 509"/>
                <a:gd name="T53" fmla="*/ 0 h 537"/>
                <a:gd name="T54" fmla="*/ 1 w 509"/>
                <a:gd name="T55" fmla="*/ 0 h 537"/>
                <a:gd name="T56" fmla="*/ 1 w 509"/>
                <a:gd name="T57" fmla="*/ 0 h 537"/>
                <a:gd name="T58" fmla="*/ 1 w 509"/>
                <a:gd name="T59" fmla="*/ 0 h 537"/>
                <a:gd name="T60" fmla="*/ 1 w 509"/>
                <a:gd name="T61" fmla="*/ 0 h 537"/>
                <a:gd name="T62" fmla="*/ 1 w 509"/>
                <a:gd name="T63" fmla="*/ 0 h 537"/>
                <a:gd name="T64" fmla="*/ 1 w 509"/>
                <a:gd name="T65" fmla="*/ 0 h 537"/>
                <a:gd name="T66" fmla="*/ 1 w 509"/>
                <a:gd name="T67" fmla="*/ 0 h 537"/>
                <a:gd name="T68" fmla="*/ 1 w 509"/>
                <a:gd name="T69" fmla="*/ 0 h 537"/>
                <a:gd name="T70" fmla="*/ 1 w 509"/>
                <a:gd name="T71" fmla="*/ 0 h 537"/>
                <a:gd name="T72" fmla="*/ 1 w 509"/>
                <a:gd name="T73" fmla="*/ 1 h 537"/>
                <a:gd name="T74" fmla="*/ 1 w 509"/>
                <a:gd name="T75" fmla="*/ 1 h 537"/>
                <a:gd name="T76" fmla="*/ 1 w 509"/>
                <a:gd name="T77" fmla="*/ 1 h 537"/>
                <a:gd name="T78" fmla="*/ 1 w 509"/>
                <a:gd name="T79" fmla="*/ 1 h 537"/>
                <a:gd name="T80" fmla="*/ 1 w 509"/>
                <a:gd name="T81" fmla="*/ 1 h 537"/>
                <a:gd name="T82" fmla="*/ 1 w 509"/>
                <a:gd name="T83" fmla="*/ 1 h 537"/>
                <a:gd name="T84" fmla="*/ 1 w 509"/>
                <a:gd name="T85" fmla="*/ 1 h 537"/>
                <a:gd name="T86" fmla="*/ 1 w 509"/>
                <a:gd name="T87" fmla="*/ 1 h 537"/>
                <a:gd name="T88" fmla="*/ 1 w 509"/>
                <a:gd name="T89" fmla="*/ 1 h 537"/>
                <a:gd name="T90" fmla="*/ 1 w 509"/>
                <a:gd name="T91" fmla="*/ 1 h 537"/>
                <a:gd name="T92" fmla="*/ 1 w 509"/>
                <a:gd name="T93" fmla="*/ 1 h 537"/>
                <a:gd name="T94" fmla="*/ 0 w 509"/>
                <a:gd name="T95" fmla="*/ 1 h 537"/>
                <a:gd name="T96" fmla="*/ 0 w 509"/>
                <a:gd name="T97" fmla="*/ 1 h 537"/>
                <a:gd name="T98" fmla="*/ 0 w 509"/>
                <a:gd name="T99" fmla="*/ 1 h 537"/>
                <a:gd name="T100" fmla="*/ 0 w 509"/>
                <a:gd name="T101" fmla="*/ 1 h 537"/>
                <a:gd name="T102" fmla="*/ 0 w 509"/>
                <a:gd name="T103" fmla="*/ 0 h 537"/>
                <a:gd name="T104" fmla="*/ 0 w 509"/>
                <a:gd name="T105" fmla="*/ 0 h 537"/>
                <a:gd name="T106" fmla="*/ 0 w 509"/>
                <a:gd name="T107" fmla="*/ 0 h 537"/>
                <a:gd name="T108" fmla="*/ 0 w 509"/>
                <a:gd name="T109" fmla="*/ 0 h 537"/>
                <a:gd name="T110" fmla="*/ 0 w 509"/>
                <a:gd name="T111" fmla="*/ 0 h 537"/>
                <a:gd name="T112" fmla="*/ 0 w 509"/>
                <a:gd name="T113" fmla="*/ 0 h 537"/>
                <a:gd name="T114" fmla="*/ 0 w 509"/>
                <a:gd name="T115" fmla="*/ 0 h 537"/>
                <a:gd name="T116" fmla="*/ 0 w 509"/>
                <a:gd name="T117" fmla="*/ 0 h 537"/>
                <a:gd name="T118" fmla="*/ 0 w 509"/>
                <a:gd name="T119" fmla="*/ 0 h 537"/>
                <a:gd name="T120" fmla="*/ 0 w 509"/>
                <a:gd name="T121" fmla="*/ 0 h 5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9"/>
                <a:gd name="T184" fmla="*/ 0 h 537"/>
                <a:gd name="T185" fmla="*/ 509 w 509"/>
                <a:gd name="T186" fmla="*/ 537 h 5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9" h="537">
                  <a:moveTo>
                    <a:pt x="0" y="1"/>
                  </a:moveTo>
                  <a:lnTo>
                    <a:pt x="5" y="1"/>
                  </a:lnTo>
                  <a:lnTo>
                    <a:pt x="7" y="0"/>
                  </a:lnTo>
                  <a:lnTo>
                    <a:pt x="23" y="1"/>
                  </a:lnTo>
                  <a:lnTo>
                    <a:pt x="28" y="3"/>
                  </a:lnTo>
                  <a:lnTo>
                    <a:pt x="35" y="13"/>
                  </a:lnTo>
                  <a:lnTo>
                    <a:pt x="46" y="14"/>
                  </a:lnTo>
                  <a:lnTo>
                    <a:pt x="52" y="17"/>
                  </a:lnTo>
                  <a:lnTo>
                    <a:pt x="86" y="16"/>
                  </a:lnTo>
                  <a:lnTo>
                    <a:pt x="93" y="20"/>
                  </a:lnTo>
                  <a:lnTo>
                    <a:pt x="104" y="20"/>
                  </a:lnTo>
                  <a:lnTo>
                    <a:pt x="111" y="21"/>
                  </a:lnTo>
                  <a:lnTo>
                    <a:pt x="125" y="32"/>
                  </a:lnTo>
                  <a:lnTo>
                    <a:pt x="128" y="38"/>
                  </a:lnTo>
                  <a:lnTo>
                    <a:pt x="129" y="43"/>
                  </a:lnTo>
                  <a:lnTo>
                    <a:pt x="132" y="49"/>
                  </a:lnTo>
                  <a:lnTo>
                    <a:pt x="138" y="52"/>
                  </a:lnTo>
                  <a:lnTo>
                    <a:pt x="146" y="68"/>
                  </a:lnTo>
                  <a:lnTo>
                    <a:pt x="167" y="88"/>
                  </a:lnTo>
                  <a:lnTo>
                    <a:pt x="197" y="101"/>
                  </a:lnTo>
                  <a:lnTo>
                    <a:pt x="222" y="125"/>
                  </a:lnTo>
                  <a:lnTo>
                    <a:pt x="225" y="135"/>
                  </a:lnTo>
                  <a:lnTo>
                    <a:pt x="236" y="137"/>
                  </a:lnTo>
                  <a:lnTo>
                    <a:pt x="242" y="147"/>
                  </a:lnTo>
                  <a:lnTo>
                    <a:pt x="259" y="163"/>
                  </a:lnTo>
                  <a:lnTo>
                    <a:pt x="264" y="165"/>
                  </a:lnTo>
                  <a:lnTo>
                    <a:pt x="264" y="162"/>
                  </a:lnTo>
                  <a:lnTo>
                    <a:pt x="266" y="158"/>
                  </a:lnTo>
                  <a:lnTo>
                    <a:pt x="274" y="158"/>
                  </a:lnTo>
                  <a:lnTo>
                    <a:pt x="280" y="162"/>
                  </a:lnTo>
                  <a:lnTo>
                    <a:pt x="289" y="181"/>
                  </a:lnTo>
                  <a:lnTo>
                    <a:pt x="300" y="185"/>
                  </a:lnTo>
                  <a:lnTo>
                    <a:pt x="304" y="187"/>
                  </a:lnTo>
                  <a:lnTo>
                    <a:pt x="318" y="194"/>
                  </a:lnTo>
                  <a:lnTo>
                    <a:pt x="327" y="207"/>
                  </a:lnTo>
                  <a:lnTo>
                    <a:pt x="331" y="209"/>
                  </a:lnTo>
                  <a:lnTo>
                    <a:pt x="332" y="200"/>
                  </a:lnTo>
                  <a:lnTo>
                    <a:pt x="335" y="202"/>
                  </a:lnTo>
                  <a:lnTo>
                    <a:pt x="339" y="209"/>
                  </a:lnTo>
                  <a:lnTo>
                    <a:pt x="345" y="213"/>
                  </a:lnTo>
                  <a:lnTo>
                    <a:pt x="362" y="212"/>
                  </a:lnTo>
                  <a:lnTo>
                    <a:pt x="369" y="215"/>
                  </a:lnTo>
                  <a:lnTo>
                    <a:pt x="371" y="218"/>
                  </a:lnTo>
                  <a:lnTo>
                    <a:pt x="370" y="223"/>
                  </a:lnTo>
                  <a:lnTo>
                    <a:pt x="367" y="226"/>
                  </a:lnTo>
                  <a:lnTo>
                    <a:pt x="363" y="226"/>
                  </a:lnTo>
                  <a:lnTo>
                    <a:pt x="365" y="232"/>
                  </a:lnTo>
                  <a:lnTo>
                    <a:pt x="368" y="237"/>
                  </a:lnTo>
                  <a:lnTo>
                    <a:pt x="368" y="243"/>
                  </a:lnTo>
                  <a:lnTo>
                    <a:pt x="357" y="249"/>
                  </a:lnTo>
                  <a:lnTo>
                    <a:pt x="356" y="251"/>
                  </a:lnTo>
                  <a:lnTo>
                    <a:pt x="357" y="252"/>
                  </a:lnTo>
                  <a:lnTo>
                    <a:pt x="385" y="238"/>
                  </a:lnTo>
                  <a:lnTo>
                    <a:pt x="389" y="242"/>
                  </a:lnTo>
                  <a:lnTo>
                    <a:pt x="395" y="248"/>
                  </a:lnTo>
                  <a:lnTo>
                    <a:pt x="400" y="255"/>
                  </a:lnTo>
                  <a:lnTo>
                    <a:pt x="401" y="260"/>
                  </a:lnTo>
                  <a:lnTo>
                    <a:pt x="389" y="271"/>
                  </a:lnTo>
                  <a:lnTo>
                    <a:pt x="392" y="273"/>
                  </a:lnTo>
                  <a:lnTo>
                    <a:pt x="397" y="275"/>
                  </a:lnTo>
                  <a:lnTo>
                    <a:pt x="395" y="281"/>
                  </a:lnTo>
                  <a:lnTo>
                    <a:pt x="389" y="286"/>
                  </a:lnTo>
                  <a:lnTo>
                    <a:pt x="386" y="295"/>
                  </a:lnTo>
                  <a:lnTo>
                    <a:pt x="390" y="301"/>
                  </a:lnTo>
                  <a:lnTo>
                    <a:pt x="406" y="311"/>
                  </a:lnTo>
                  <a:lnTo>
                    <a:pt x="413" y="309"/>
                  </a:lnTo>
                  <a:lnTo>
                    <a:pt x="418" y="313"/>
                  </a:lnTo>
                  <a:lnTo>
                    <a:pt x="429" y="313"/>
                  </a:lnTo>
                  <a:lnTo>
                    <a:pt x="439" y="344"/>
                  </a:lnTo>
                  <a:lnTo>
                    <a:pt x="438" y="351"/>
                  </a:lnTo>
                  <a:lnTo>
                    <a:pt x="442" y="352"/>
                  </a:lnTo>
                  <a:lnTo>
                    <a:pt x="450" y="355"/>
                  </a:lnTo>
                  <a:lnTo>
                    <a:pt x="456" y="360"/>
                  </a:lnTo>
                  <a:lnTo>
                    <a:pt x="450" y="373"/>
                  </a:lnTo>
                  <a:lnTo>
                    <a:pt x="480" y="374"/>
                  </a:lnTo>
                  <a:lnTo>
                    <a:pt x="490" y="377"/>
                  </a:lnTo>
                  <a:lnTo>
                    <a:pt x="500" y="396"/>
                  </a:lnTo>
                  <a:lnTo>
                    <a:pt x="507" y="403"/>
                  </a:lnTo>
                  <a:lnTo>
                    <a:pt x="509" y="410"/>
                  </a:lnTo>
                  <a:lnTo>
                    <a:pt x="500" y="438"/>
                  </a:lnTo>
                  <a:lnTo>
                    <a:pt x="503" y="440"/>
                  </a:lnTo>
                  <a:lnTo>
                    <a:pt x="505" y="445"/>
                  </a:lnTo>
                  <a:lnTo>
                    <a:pt x="497" y="534"/>
                  </a:lnTo>
                  <a:lnTo>
                    <a:pt x="492" y="534"/>
                  </a:lnTo>
                  <a:lnTo>
                    <a:pt x="476" y="521"/>
                  </a:lnTo>
                  <a:lnTo>
                    <a:pt x="473" y="524"/>
                  </a:lnTo>
                  <a:lnTo>
                    <a:pt x="472" y="531"/>
                  </a:lnTo>
                  <a:lnTo>
                    <a:pt x="465" y="533"/>
                  </a:lnTo>
                  <a:lnTo>
                    <a:pt x="449" y="521"/>
                  </a:lnTo>
                  <a:lnTo>
                    <a:pt x="442" y="523"/>
                  </a:lnTo>
                  <a:lnTo>
                    <a:pt x="449" y="535"/>
                  </a:lnTo>
                  <a:lnTo>
                    <a:pt x="445" y="537"/>
                  </a:lnTo>
                  <a:lnTo>
                    <a:pt x="403" y="496"/>
                  </a:lnTo>
                  <a:lnTo>
                    <a:pt x="395" y="491"/>
                  </a:lnTo>
                  <a:lnTo>
                    <a:pt x="390" y="490"/>
                  </a:lnTo>
                  <a:lnTo>
                    <a:pt x="351" y="459"/>
                  </a:lnTo>
                  <a:lnTo>
                    <a:pt x="342" y="456"/>
                  </a:lnTo>
                  <a:lnTo>
                    <a:pt x="336" y="447"/>
                  </a:lnTo>
                  <a:lnTo>
                    <a:pt x="333" y="437"/>
                  </a:lnTo>
                  <a:lnTo>
                    <a:pt x="328" y="430"/>
                  </a:lnTo>
                  <a:lnTo>
                    <a:pt x="318" y="424"/>
                  </a:lnTo>
                  <a:lnTo>
                    <a:pt x="267" y="366"/>
                  </a:lnTo>
                  <a:lnTo>
                    <a:pt x="266" y="351"/>
                  </a:lnTo>
                  <a:lnTo>
                    <a:pt x="247" y="315"/>
                  </a:lnTo>
                  <a:lnTo>
                    <a:pt x="245" y="304"/>
                  </a:lnTo>
                  <a:lnTo>
                    <a:pt x="221" y="278"/>
                  </a:lnTo>
                  <a:lnTo>
                    <a:pt x="214" y="262"/>
                  </a:lnTo>
                  <a:lnTo>
                    <a:pt x="198" y="251"/>
                  </a:lnTo>
                  <a:lnTo>
                    <a:pt x="191" y="251"/>
                  </a:lnTo>
                  <a:lnTo>
                    <a:pt x="190" y="250"/>
                  </a:lnTo>
                  <a:lnTo>
                    <a:pt x="169" y="193"/>
                  </a:lnTo>
                  <a:lnTo>
                    <a:pt x="169" y="184"/>
                  </a:lnTo>
                  <a:lnTo>
                    <a:pt x="155" y="167"/>
                  </a:lnTo>
                  <a:lnTo>
                    <a:pt x="129" y="156"/>
                  </a:lnTo>
                  <a:lnTo>
                    <a:pt x="119" y="155"/>
                  </a:lnTo>
                  <a:lnTo>
                    <a:pt x="111" y="128"/>
                  </a:lnTo>
                  <a:lnTo>
                    <a:pt x="106" y="125"/>
                  </a:lnTo>
                  <a:lnTo>
                    <a:pt x="89" y="101"/>
                  </a:lnTo>
                  <a:lnTo>
                    <a:pt x="73" y="88"/>
                  </a:lnTo>
                  <a:lnTo>
                    <a:pt x="64" y="88"/>
                  </a:lnTo>
                  <a:lnTo>
                    <a:pt x="3" y="18"/>
                  </a:lnTo>
                  <a:lnTo>
                    <a:pt x="2" y="3"/>
                  </a:lnTo>
                  <a:lnTo>
                    <a:pt x="0"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2" name="Freeform 1405"/>
            <p:cNvSpPr>
              <a:spLocks/>
            </p:cNvSpPr>
            <p:nvPr/>
          </p:nvSpPr>
          <p:spPr bwMode="auto">
            <a:xfrm>
              <a:off x="6739149" y="4095396"/>
              <a:ext cx="243533" cy="258000"/>
            </a:xfrm>
            <a:custGeom>
              <a:avLst/>
              <a:gdLst>
                <a:gd name="T0" fmla="*/ 0 w 509"/>
                <a:gd name="T1" fmla="*/ 0 h 537"/>
                <a:gd name="T2" fmla="*/ 0 w 509"/>
                <a:gd name="T3" fmla="*/ 0 h 537"/>
                <a:gd name="T4" fmla="*/ 0 w 509"/>
                <a:gd name="T5" fmla="*/ 0 h 537"/>
                <a:gd name="T6" fmla="*/ 0 w 509"/>
                <a:gd name="T7" fmla="*/ 0 h 537"/>
                <a:gd name="T8" fmla="*/ 0 w 509"/>
                <a:gd name="T9" fmla="*/ 0 h 537"/>
                <a:gd name="T10" fmla="*/ 0 w 509"/>
                <a:gd name="T11" fmla="*/ 0 h 537"/>
                <a:gd name="T12" fmla="*/ 0 w 509"/>
                <a:gd name="T13" fmla="*/ 0 h 537"/>
                <a:gd name="T14" fmla="*/ 0 w 509"/>
                <a:gd name="T15" fmla="*/ 0 h 537"/>
                <a:gd name="T16" fmla="*/ 0 w 509"/>
                <a:gd name="T17" fmla="*/ 0 h 537"/>
                <a:gd name="T18" fmla="*/ 0 w 509"/>
                <a:gd name="T19" fmla="*/ 0 h 537"/>
                <a:gd name="T20" fmla="*/ 0 w 509"/>
                <a:gd name="T21" fmla="*/ 0 h 537"/>
                <a:gd name="T22" fmla="*/ 0 w 509"/>
                <a:gd name="T23" fmla="*/ 0 h 537"/>
                <a:gd name="T24" fmla="*/ 0 w 509"/>
                <a:gd name="T25" fmla="*/ 0 h 537"/>
                <a:gd name="T26" fmla="*/ 0 w 509"/>
                <a:gd name="T27" fmla="*/ 0 h 537"/>
                <a:gd name="T28" fmla="*/ 0 w 509"/>
                <a:gd name="T29" fmla="*/ 0 h 537"/>
                <a:gd name="T30" fmla="*/ 0 w 509"/>
                <a:gd name="T31" fmla="*/ 0 h 537"/>
                <a:gd name="T32" fmla="*/ 0 w 509"/>
                <a:gd name="T33" fmla="*/ 0 h 537"/>
                <a:gd name="T34" fmla="*/ 0 w 509"/>
                <a:gd name="T35" fmla="*/ 0 h 537"/>
                <a:gd name="T36" fmla="*/ 0 w 509"/>
                <a:gd name="T37" fmla="*/ 0 h 537"/>
                <a:gd name="T38" fmla="*/ 0 w 509"/>
                <a:gd name="T39" fmla="*/ 0 h 537"/>
                <a:gd name="T40" fmla="*/ 1 w 509"/>
                <a:gd name="T41" fmla="*/ 0 h 537"/>
                <a:gd name="T42" fmla="*/ 1 w 509"/>
                <a:gd name="T43" fmla="*/ 0 h 537"/>
                <a:gd name="T44" fmla="*/ 0 w 509"/>
                <a:gd name="T45" fmla="*/ 0 h 537"/>
                <a:gd name="T46" fmla="*/ 1 w 509"/>
                <a:gd name="T47" fmla="*/ 0 h 537"/>
                <a:gd name="T48" fmla="*/ 0 w 509"/>
                <a:gd name="T49" fmla="*/ 0 h 537"/>
                <a:gd name="T50" fmla="*/ 0 w 509"/>
                <a:gd name="T51" fmla="*/ 0 h 537"/>
                <a:gd name="T52" fmla="*/ 1 w 509"/>
                <a:gd name="T53" fmla="*/ 0 h 537"/>
                <a:gd name="T54" fmla="*/ 1 w 509"/>
                <a:gd name="T55" fmla="*/ 0 h 537"/>
                <a:gd name="T56" fmla="*/ 1 w 509"/>
                <a:gd name="T57" fmla="*/ 0 h 537"/>
                <a:gd name="T58" fmla="*/ 1 w 509"/>
                <a:gd name="T59" fmla="*/ 0 h 537"/>
                <a:gd name="T60" fmla="*/ 1 w 509"/>
                <a:gd name="T61" fmla="*/ 0 h 537"/>
                <a:gd name="T62" fmla="*/ 1 w 509"/>
                <a:gd name="T63" fmla="*/ 0 h 537"/>
                <a:gd name="T64" fmla="*/ 1 w 509"/>
                <a:gd name="T65" fmla="*/ 0 h 537"/>
                <a:gd name="T66" fmla="*/ 1 w 509"/>
                <a:gd name="T67" fmla="*/ 0 h 537"/>
                <a:gd name="T68" fmla="*/ 1 w 509"/>
                <a:gd name="T69" fmla="*/ 0 h 537"/>
                <a:gd name="T70" fmla="*/ 1 w 509"/>
                <a:gd name="T71" fmla="*/ 0 h 537"/>
                <a:gd name="T72" fmla="*/ 1 w 509"/>
                <a:gd name="T73" fmla="*/ 1 h 537"/>
                <a:gd name="T74" fmla="*/ 1 w 509"/>
                <a:gd name="T75" fmla="*/ 1 h 537"/>
                <a:gd name="T76" fmla="*/ 1 w 509"/>
                <a:gd name="T77" fmla="*/ 1 h 537"/>
                <a:gd name="T78" fmla="*/ 1 w 509"/>
                <a:gd name="T79" fmla="*/ 1 h 537"/>
                <a:gd name="T80" fmla="*/ 1 w 509"/>
                <a:gd name="T81" fmla="*/ 1 h 537"/>
                <a:gd name="T82" fmla="*/ 1 w 509"/>
                <a:gd name="T83" fmla="*/ 1 h 537"/>
                <a:gd name="T84" fmla="*/ 1 w 509"/>
                <a:gd name="T85" fmla="*/ 1 h 537"/>
                <a:gd name="T86" fmla="*/ 1 w 509"/>
                <a:gd name="T87" fmla="*/ 1 h 537"/>
                <a:gd name="T88" fmla="*/ 1 w 509"/>
                <a:gd name="T89" fmla="*/ 1 h 537"/>
                <a:gd name="T90" fmla="*/ 1 w 509"/>
                <a:gd name="T91" fmla="*/ 1 h 537"/>
                <a:gd name="T92" fmla="*/ 1 w 509"/>
                <a:gd name="T93" fmla="*/ 1 h 537"/>
                <a:gd name="T94" fmla="*/ 0 w 509"/>
                <a:gd name="T95" fmla="*/ 1 h 537"/>
                <a:gd name="T96" fmla="*/ 0 w 509"/>
                <a:gd name="T97" fmla="*/ 1 h 537"/>
                <a:gd name="T98" fmla="*/ 0 w 509"/>
                <a:gd name="T99" fmla="*/ 1 h 537"/>
                <a:gd name="T100" fmla="*/ 0 w 509"/>
                <a:gd name="T101" fmla="*/ 1 h 537"/>
                <a:gd name="T102" fmla="*/ 0 w 509"/>
                <a:gd name="T103" fmla="*/ 0 h 537"/>
                <a:gd name="T104" fmla="*/ 0 w 509"/>
                <a:gd name="T105" fmla="*/ 0 h 537"/>
                <a:gd name="T106" fmla="*/ 0 w 509"/>
                <a:gd name="T107" fmla="*/ 0 h 537"/>
                <a:gd name="T108" fmla="*/ 0 w 509"/>
                <a:gd name="T109" fmla="*/ 0 h 537"/>
                <a:gd name="T110" fmla="*/ 0 w 509"/>
                <a:gd name="T111" fmla="*/ 0 h 537"/>
                <a:gd name="T112" fmla="*/ 0 w 509"/>
                <a:gd name="T113" fmla="*/ 0 h 537"/>
                <a:gd name="T114" fmla="*/ 0 w 509"/>
                <a:gd name="T115" fmla="*/ 0 h 537"/>
                <a:gd name="T116" fmla="*/ 0 w 509"/>
                <a:gd name="T117" fmla="*/ 0 h 537"/>
                <a:gd name="T118" fmla="*/ 0 w 509"/>
                <a:gd name="T119" fmla="*/ 0 h 537"/>
                <a:gd name="T120" fmla="*/ 0 w 509"/>
                <a:gd name="T121" fmla="*/ 0 h 5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9"/>
                <a:gd name="T184" fmla="*/ 0 h 537"/>
                <a:gd name="T185" fmla="*/ 509 w 509"/>
                <a:gd name="T186" fmla="*/ 537 h 5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9" h="537">
                  <a:moveTo>
                    <a:pt x="0" y="1"/>
                  </a:moveTo>
                  <a:lnTo>
                    <a:pt x="5" y="1"/>
                  </a:lnTo>
                  <a:lnTo>
                    <a:pt x="7" y="0"/>
                  </a:lnTo>
                  <a:lnTo>
                    <a:pt x="23" y="1"/>
                  </a:lnTo>
                  <a:lnTo>
                    <a:pt x="28" y="3"/>
                  </a:lnTo>
                  <a:lnTo>
                    <a:pt x="35" y="13"/>
                  </a:lnTo>
                  <a:lnTo>
                    <a:pt x="46" y="14"/>
                  </a:lnTo>
                  <a:lnTo>
                    <a:pt x="52" y="17"/>
                  </a:lnTo>
                  <a:lnTo>
                    <a:pt x="86" y="16"/>
                  </a:lnTo>
                  <a:lnTo>
                    <a:pt x="93" y="20"/>
                  </a:lnTo>
                  <a:lnTo>
                    <a:pt x="104" y="20"/>
                  </a:lnTo>
                  <a:lnTo>
                    <a:pt x="111" y="21"/>
                  </a:lnTo>
                  <a:lnTo>
                    <a:pt x="125" y="32"/>
                  </a:lnTo>
                  <a:lnTo>
                    <a:pt x="128" y="38"/>
                  </a:lnTo>
                  <a:lnTo>
                    <a:pt x="129" y="43"/>
                  </a:lnTo>
                  <a:lnTo>
                    <a:pt x="132" y="49"/>
                  </a:lnTo>
                  <a:lnTo>
                    <a:pt x="138" y="52"/>
                  </a:lnTo>
                  <a:lnTo>
                    <a:pt x="146" y="68"/>
                  </a:lnTo>
                  <a:lnTo>
                    <a:pt x="167" y="88"/>
                  </a:lnTo>
                  <a:lnTo>
                    <a:pt x="197" y="101"/>
                  </a:lnTo>
                  <a:lnTo>
                    <a:pt x="222" y="125"/>
                  </a:lnTo>
                  <a:lnTo>
                    <a:pt x="225" y="135"/>
                  </a:lnTo>
                  <a:lnTo>
                    <a:pt x="236" y="137"/>
                  </a:lnTo>
                  <a:lnTo>
                    <a:pt x="242" y="147"/>
                  </a:lnTo>
                  <a:lnTo>
                    <a:pt x="259" y="163"/>
                  </a:lnTo>
                  <a:lnTo>
                    <a:pt x="264" y="165"/>
                  </a:lnTo>
                  <a:lnTo>
                    <a:pt x="264" y="162"/>
                  </a:lnTo>
                  <a:lnTo>
                    <a:pt x="266" y="158"/>
                  </a:lnTo>
                  <a:lnTo>
                    <a:pt x="274" y="158"/>
                  </a:lnTo>
                  <a:lnTo>
                    <a:pt x="280" y="162"/>
                  </a:lnTo>
                  <a:lnTo>
                    <a:pt x="289" y="181"/>
                  </a:lnTo>
                  <a:lnTo>
                    <a:pt x="300" y="185"/>
                  </a:lnTo>
                  <a:lnTo>
                    <a:pt x="304" y="187"/>
                  </a:lnTo>
                  <a:lnTo>
                    <a:pt x="318" y="194"/>
                  </a:lnTo>
                  <a:lnTo>
                    <a:pt x="327" y="207"/>
                  </a:lnTo>
                  <a:lnTo>
                    <a:pt x="331" y="209"/>
                  </a:lnTo>
                  <a:lnTo>
                    <a:pt x="332" y="200"/>
                  </a:lnTo>
                  <a:lnTo>
                    <a:pt x="335" y="202"/>
                  </a:lnTo>
                  <a:lnTo>
                    <a:pt x="339" y="209"/>
                  </a:lnTo>
                  <a:lnTo>
                    <a:pt x="345" y="213"/>
                  </a:lnTo>
                  <a:lnTo>
                    <a:pt x="362" y="212"/>
                  </a:lnTo>
                  <a:lnTo>
                    <a:pt x="369" y="215"/>
                  </a:lnTo>
                  <a:lnTo>
                    <a:pt x="371" y="218"/>
                  </a:lnTo>
                  <a:lnTo>
                    <a:pt x="370" y="223"/>
                  </a:lnTo>
                  <a:lnTo>
                    <a:pt x="367" y="226"/>
                  </a:lnTo>
                  <a:lnTo>
                    <a:pt x="363" y="226"/>
                  </a:lnTo>
                  <a:lnTo>
                    <a:pt x="365" y="232"/>
                  </a:lnTo>
                  <a:lnTo>
                    <a:pt x="368" y="237"/>
                  </a:lnTo>
                  <a:lnTo>
                    <a:pt x="368" y="243"/>
                  </a:lnTo>
                  <a:lnTo>
                    <a:pt x="357" y="249"/>
                  </a:lnTo>
                  <a:lnTo>
                    <a:pt x="356" y="251"/>
                  </a:lnTo>
                  <a:lnTo>
                    <a:pt x="357" y="252"/>
                  </a:lnTo>
                  <a:lnTo>
                    <a:pt x="385" y="238"/>
                  </a:lnTo>
                  <a:lnTo>
                    <a:pt x="389" y="242"/>
                  </a:lnTo>
                  <a:lnTo>
                    <a:pt x="395" y="248"/>
                  </a:lnTo>
                  <a:lnTo>
                    <a:pt x="400" y="255"/>
                  </a:lnTo>
                  <a:lnTo>
                    <a:pt x="401" y="260"/>
                  </a:lnTo>
                  <a:lnTo>
                    <a:pt x="389" y="271"/>
                  </a:lnTo>
                  <a:lnTo>
                    <a:pt x="392" y="273"/>
                  </a:lnTo>
                  <a:lnTo>
                    <a:pt x="397" y="275"/>
                  </a:lnTo>
                  <a:lnTo>
                    <a:pt x="395" y="281"/>
                  </a:lnTo>
                  <a:lnTo>
                    <a:pt x="389" y="286"/>
                  </a:lnTo>
                  <a:lnTo>
                    <a:pt x="386" y="295"/>
                  </a:lnTo>
                  <a:lnTo>
                    <a:pt x="390" y="301"/>
                  </a:lnTo>
                  <a:lnTo>
                    <a:pt x="406" y="311"/>
                  </a:lnTo>
                  <a:lnTo>
                    <a:pt x="413" y="309"/>
                  </a:lnTo>
                  <a:lnTo>
                    <a:pt x="418" y="313"/>
                  </a:lnTo>
                  <a:lnTo>
                    <a:pt x="429" y="313"/>
                  </a:lnTo>
                  <a:lnTo>
                    <a:pt x="439" y="344"/>
                  </a:lnTo>
                  <a:lnTo>
                    <a:pt x="438" y="351"/>
                  </a:lnTo>
                  <a:lnTo>
                    <a:pt x="442" y="352"/>
                  </a:lnTo>
                  <a:lnTo>
                    <a:pt x="450" y="355"/>
                  </a:lnTo>
                  <a:lnTo>
                    <a:pt x="456" y="360"/>
                  </a:lnTo>
                  <a:lnTo>
                    <a:pt x="450" y="373"/>
                  </a:lnTo>
                  <a:lnTo>
                    <a:pt x="480" y="374"/>
                  </a:lnTo>
                  <a:lnTo>
                    <a:pt x="490" y="377"/>
                  </a:lnTo>
                  <a:lnTo>
                    <a:pt x="500" y="396"/>
                  </a:lnTo>
                  <a:lnTo>
                    <a:pt x="507" y="403"/>
                  </a:lnTo>
                  <a:lnTo>
                    <a:pt x="509" y="410"/>
                  </a:lnTo>
                  <a:lnTo>
                    <a:pt x="500" y="438"/>
                  </a:lnTo>
                  <a:lnTo>
                    <a:pt x="503" y="440"/>
                  </a:lnTo>
                  <a:lnTo>
                    <a:pt x="505" y="445"/>
                  </a:lnTo>
                  <a:lnTo>
                    <a:pt x="497" y="534"/>
                  </a:lnTo>
                  <a:lnTo>
                    <a:pt x="492" y="534"/>
                  </a:lnTo>
                  <a:lnTo>
                    <a:pt x="476" y="521"/>
                  </a:lnTo>
                  <a:lnTo>
                    <a:pt x="473" y="524"/>
                  </a:lnTo>
                  <a:lnTo>
                    <a:pt x="472" y="531"/>
                  </a:lnTo>
                  <a:lnTo>
                    <a:pt x="465" y="533"/>
                  </a:lnTo>
                  <a:lnTo>
                    <a:pt x="449" y="521"/>
                  </a:lnTo>
                  <a:lnTo>
                    <a:pt x="442" y="523"/>
                  </a:lnTo>
                  <a:lnTo>
                    <a:pt x="449" y="535"/>
                  </a:lnTo>
                  <a:lnTo>
                    <a:pt x="445" y="537"/>
                  </a:lnTo>
                  <a:lnTo>
                    <a:pt x="403" y="496"/>
                  </a:lnTo>
                  <a:lnTo>
                    <a:pt x="395" y="491"/>
                  </a:lnTo>
                  <a:lnTo>
                    <a:pt x="390" y="490"/>
                  </a:lnTo>
                  <a:lnTo>
                    <a:pt x="351" y="459"/>
                  </a:lnTo>
                  <a:lnTo>
                    <a:pt x="342" y="456"/>
                  </a:lnTo>
                  <a:lnTo>
                    <a:pt x="336" y="447"/>
                  </a:lnTo>
                  <a:lnTo>
                    <a:pt x="333" y="437"/>
                  </a:lnTo>
                  <a:lnTo>
                    <a:pt x="328" y="430"/>
                  </a:lnTo>
                  <a:lnTo>
                    <a:pt x="318" y="424"/>
                  </a:lnTo>
                  <a:lnTo>
                    <a:pt x="267" y="366"/>
                  </a:lnTo>
                  <a:lnTo>
                    <a:pt x="266" y="351"/>
                  </a:lnTo>
                  <a:lnTo>
                    <a:pt x="247" y="315"/>
                  </a:lnTo>
                  <a:lnTo>
                    <a:pt x="245" y="304"/>
                  </a:lnTo>
                  <a:lnTo>
                    <a:pt x="221" y="278"/>
                  </a:lnTo>
                  <a:lnTo>
                    <a:pt x="214" y="262"/>
                  </a:lnTo>
                  <a:lnTo>
                    <a:pt x="198" y="251"/>
                  </a:lnTo>
                  <a:lnTo>
                    <a:pt x="191" y="251"/>
                  </a:lnTo>
                  <a:lnTo>
                    <a:pt x="190" y="250"/>
                  </a:lnTo>
                  <a:lnTo>
                    <a:pt x="169" y="193"/>
                  </a:lnTo>
                  <a:lnTo>
                    <a:pt x="169" y="184"/>
                  </a:lnTo>
                  <a:lnTo>
                    <a:pt x="155" y="167"/>
                  </a:lnTo>
                  <a:lnTo>
                    <a:pt x="129" y="156"/>
                  </a:lnTo>
                  <a:lnTo>
                    <a:pt x="119" y="155"/>
                  </a:lnTo>
                  <a:lnTo>
                    <a:pt x="111" y="128"/>
                  </a:lnTo>
                  <a:lnTo>
                    <a:pt x="106" y="125"/>
                  </a:lnTo>
                  <a:lnTo>
                    <a:pt x="89" y="101"/>
                  </a:lnTo>
                  <a:lnTo>
                    <a:pt x="73" y="88"/>
                  </a:lnTo>
                  <a:lnTo>
                    <a:pt x="64" y="88"/>
                  </a:lnTo>
                  <a:lnTo>
                    <a:pt x="3" y="18"/>
                  </a:lnTo>
                  <a:lnTo>
                    <a:pt x="2" y="3"/>
                  </a:lnTo>
                  <a:lnTo>
                    <a:pt x="0" y="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803" name="Freeform 1406"/>
            <p:cNvSpPr>
              <a:spLocks/>
            </p:cNvSpPr>
            <p:nvPr/>
          </p:nvSpPr>
          <p:spPr bwMode="auto">
            <a:xfrm>
              <a:off x="6749736" y="4156758"/>
              <a:ext cx="16639" cy="12551"/>
            </a:xfrm>
            <a:custGeom>
              <a:avLst/>
              <a:gdLst>
                <a:gd name="T0" fmla="*/ 0 w 34"/>
                <a:gd name="T1" fmla="*/ 0 h 27"/>
                <a:gd name="T2" fmla="*/ 0 w 34"/>
                <a:gd name="T3" fmla="*/ 0 h 27"/>
                <a:gd name="T4" fmla="*/ 0 w 34"/>
                <a:gd name="T5" fmla="*/ 0 h 27"/>
                <a:gd name="T6" fmla="*/ 0 w 34"/>
                <a:gd name="T7" fmla="*/ 0 h 27"/>
                <a:gd name="T8" fmla="*/ 0 w 34"/>
                <a:gd name="T9" fmla="*/ 0 h 27"/>
                <a:gd name="T10" fmla="*/ 0 w 34"/>
                <a:gd name="T11" fmla="*/ 0 h 27"/>
                <a:gd name="T12" fmla="*/ 0 w 34"/>
                <a:gd name="T13" fmla="*/ 0 h 27"/>
                <a:gd name="T14" fmla="*/ 0 w 34"/>
                <a:gd name="T15" fmla="*/ 0 h 27"/>
                <a:gd name="T16" fmla="*/ 0 w 34"/>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7"/>
                <a:gd name="T29" fmla="*/ 34 w 34"/>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7">
                  <a:moveTo>
                    <a:pt x="1" y="5"/>
                  </a:moveTo>
                  <a:lnTo>
                    <a:pt x="0" y="3"/>
                  </a:lnTo>
                  <a:lnTo>
                    <a:pt x="3" y="0"/>
                  </a:lnTo>
                  <a:lnTo>
                    <a:pt x="30" y="18"/>
                  </a:lnTo>
                  <a:lnTo>
                    <a:pt x="34" y="27"/>
                  </a:lnTo>
                  <a:lnTo>
                    <a:pt x="33" y="27"/>
                  </a:lnTo>
                  <a:lnTo>
                    <a:pt x="27" y="21"/>
                  </a:lnTo>
                  <a:lnTo>
                    <a:pt x="5" y="11"/>
                  </a:lnTo>
                  <a:lnTo>
                    <a:pt x="1"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4" name="Freeform 1407"/>
            <p:cNvSpPr>
              <a:spLocks/>
            </p:cNvSpPr>
            <p:nvPr/>
          </p:nvSpPr>
          <p:spPr bwMode="auto">
            <a:xfrm>
              <a:off x="6749736" y="4156758"/>
              <a:ext cx="16639" cy="12551"/>
            </a:xfrm>
            <a:custGeom>
              <a:avLst/>
              <a:gdLst>
                <a:gd name="T0" fmla="*/ 0 w 34"/>
                <a:gd name="T1" fmla="*/ 0 h 27"/>
                <a:gd name="T2" fmla="*/ 0 w 34"/>
                <a:gd name="T3" fmla="*/ 0 h 27"/>
                <a:gd name="T4" fmla="*/ 0 w 34"/>
                <a:gd name="T5" fmla="*/ 0 h 27"/>
                <a:gd name="T6" fmla="*/ 0 w 34"/>
                <a:gd name="T7" fmla="*/ 0 h 27"/>
                <a:gd name="T8" fmla="*/ 0 w 34"/>
                <a:gd name="T9" fmla="*/ 0 h 27"/>
                <a:gd name="T10" fmla="*/ 0 w 34"/>
                <a:gd name="T11" fmla="*/ 0 h 27"/>
                <a:gd name="T12" fmla="*/ 0 w 34"/>
                <a:gd name="T13" fmla="*/ 0 h 27"/>
                <a:gd name="T14" fmla="*/ 0 w 34"/>
                <a:gd name="T15" fmla="*/ 0 h 27"/>
                <a:gd name="T16" fmla="*/ 0 w 34"/>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7"/>
                <a:gd name="T29" fmla="*/ 34 w 34"/>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7">
                  <a:moveTo>
                    <a:pt x="1" y="5"/>
                  </a:moveTo>
                  <a:lnTo>
                    <a:pt x="0" y="3"/>
                  </a:lnTo>
                  <a:lnTo>
                    <a:pt x="3" y="0"/>
                  </a:lnTo>
                  <a:lnTo>
                    <a:pt x="30" y="18"/>
                  </a:lnTo>
                  <a:lnTo>
                    <a:pt x="34" y="27"/>
                  </a:lnTo>
                  <a:lnTo>
                    <a:pt x="33" y="27"/>
                  </a:lnTo>
                  <a:lnTo>
                    <a:pt x="27" y="21"/>
                  </a:lnTo>
                  <a:lnTo>
                    <a:pt x="5" y="11"/>
                  </a:lnTo>
                  <a:lnTo>
                    <a:pt x="1"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5" name="Freeform 1408"/>
            <p:cNvSpPr>
              <a:spLocks/>
            </p:cNvSpPr>
            <p:nvPr/>
          </p:nvSpPr>
          <p:spPr bwMode="auto">
            <a:xfrm>
              <a:off x="6781502" y="4187439"/>
              <a:ext cx="18152" cy="20919"/>
            </a:xfrm>
            <a:custGeom>
              <a:avLst/>
              <a:gdLst>
                <a:gd name="T0" fmla="*/ 0 w 36"/>
                <a:gd name="T1" fmla="*/ 0 h 43"/>
                <a:gd name="T2" fmla="*/ 0 w 36"/>
                <a:gd name="T3" fmla="*/ 0 h 43"/>
                <a:gd name="T4" fmla="*/ 0 w 36"/>
                <a:gd name="T5" fmla="*/ 0 h 43"/>
                <a:gd name="T6" fmla="*/ 0 w 36"/>
                <a:gd name="T7" fmla="*/ 0 h 43"/>
                <a:gd name="T8" fmla="*/ 0 w 36"/>
                <a:gd name="T9" fmla="*/ 0 h 43"/>
                <a:gd name="T10" fmla="*/ 0 w 36"/>
                <a:gd name="T11" fmla="*/ 0 h 43"/>
                <a:gd name="T12" fmla="*/ 0 w 36"/>
                <a:gd name="T13" fmla="*/ 0 h 43"/>
                <a:gd name="T14" fmla="*/ 0 w 36"/>
                <a:gd name="T15" fmla="*/ 0 h 43"/>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43"/>
                <a:gd name="T26" fmla="*/ 36 w 36"/>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43">
                  <a:moveTo>
                    <a:pt x="1" y="7"/>
                  </a:moveTo>
                  <a:lnTo>
                    <a:pt x="0" y="4"/>
                  </a:lnTo>
                  <a:lnTo>
                    <a:pt x="11" y="0"/>
                  </a:lnTo>
                  <a:lnTo>
                    <a:pt x="35" y="24"/>
                  </a:lnTo>
                  <a:lnTo>
                    <a:pt x="36" y="40"/>
                  </a:lnTo>
                  <a:lnTo>
                    <a:pt x="34" y="43"/>
                  </a:lnTo>
                  <a:lnTo>
                    <a:pt x="30" y="43"/>
                  </a:lnTo>
                  <a:lnTo>
                    <a:pt x="1"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6" name="Freeform 1409"/>
            <p:cNvSpPr>
              <a:spLocks/>
            </p:cNvSpPr>
            <p:nvPr/>
          </p:nvSpPr>
          <p:spPr bwMode="auto">
            <a:xfrm>
              <a:off x="6781502" y="4187439"/>
              <a:ext cx="18152" cy="20919"/>
            </a:xfrm>
            <a:custGeom>
              <a:avLst/>
              <a:gdLst>
                <a:gd name="T0" fmla="*/ 0 w 36"/>
                <a:gd name="T1" fmla="*/ 0 h 43"/>
                <a:gd name="T2" fmla="*/ 0 w 36"/>
                <a:gd name="T3" fmla="*/ 0 h 43"/>
                <a:gd name="T4" fmla="*/ 0 w 36"/>
                <a:gd name="T5" fmla="*/ 0 h 43"/>
                <a:gd name="T6" fmla="*/ 0 w 36"/>
                <a:gd name="T7" fmla="*/ 0 h 43"/>
                <a:gd name="T8" fmla="*/ 0 w 36"/>
                <a:gd name="T9" fmla="*/ 0 h 43"/>
                <a:gd name="T10" fmla="*/ 0 w 36"/>
                <a:gd name="T11" fmla="*/ 0 h 43"/>
                <a:gd name="T12" fmla="*/ 0 w 36"/>
                <a:gd name="T13" fmla="*/ 0 h 43"/>
                <a:gd name="T14" fmla="*/ 0 w 36"/>
                <a:gd name="T15" fmla="*/ 0 h 43"/>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43"/>
                <a:gd name="T26" fmla="*/ 36 w 36"/>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43">
                  <a:moveTo>
                    <a:pt x="1" y="7"/>
                  </a:moveTo>
                  <a:lnTo>
                    <a:pt x="0" y="4"/>
                  </a:lnTo>
                  <a:lnTo>
                    <a:pt x="11" y="0"/>
                  </a:lnTo>
                  <a:lnTo>
                    <a:pt x="35" y="24"/>
                  </a:lnTo>
                  <a:lnTo>
                    <a:pt x="36" y="40"/>
                  </a:lnTo>
                  <a:lnTo>
                    <a:pt x="34" y="43"/>
                  </a:lnTo>
                  <a:lnTo>
                    <a:pt x="30" y="43"/>
                  </a:lnTo>
                  <a:lnTo>
                    <a:pt x="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7" name="Freeform 5"/>
            <p:cNvSpPr>
              <a:spLocks/>
            </p:cNvSpPr>
            <p:nvPr/>
          </p:nvSpPr>
          <p:spPr bwMode="auto">
            <a:xfrm>
              <a:off x="5358118" y="3451091"/>
              <a:ext cx="16639" cy="32075"/>
            </a:xfrm>
            <a:custGeom>
              <a:avLst/>
              <a:gdLst>
                <a:gd name="T0" fmla="*/ 0 w 32"/>
                <a:gd name="T1" fmla="*/ 0 h 67"/>
                <a:gd name="T2" fmla="*/ 0 w 32"/>
                <a:gd name="T3" fmla="*/ 0 h 67"/>
                <a:gd name="T4" fmla="*/ 0 w 32"/>
                <a:gd name="T5" fmla="*/ 0 h 67"/>
                <a:gd name="T6" fmla="*/ 0 w 32"/>
                <a:gd name="T7" fmla="*/ 0 h 67"/>
                <a:gd name="T8" fmla="*/ 0 w 32"/>
                <a:gd name="T9" fmla="*/ 0 h 67"/>
                <a:gd name="T10" fmla="*/ 0 w 32"/>
                <a:gd name="T11" fmla="*/ 0 h 67"/>
                <a:gd name="T12" fmla="*/ 0 w 32"/>
                <a:gd name="T13" fmla="*/ 0 h 67"/>
                <a:gd name="T14" fmla="*/ 0 w 32"/>
                <a:gd name="T15" fmla="*/ 0 h 67"/>
                <a:gd name="T16" fmla="*/ 0 w 32"/>
                <a:gd name="T17" fmla="*/ 0 h 67"/>
                <a:gd name="T18" fmla="*/ 0 w 32"/>
                <a:gd name="T19" fmla="*/ 0 h 67"/>
                <a:gd name="T20" fmla="*/ 0 w 32"/>
                <a:gd name="T21" fmla="*/ 0 h 67"/>
                <a:gd name="T22" fmla="*/ 0 w 32"/>
                <a:gd name="T23" fmla="*/ 0 h 67"/>
                <a:gd name="T24" fmla="*/ 0 w 32"/>
                <a:gd name="T25" fmla="*/ 0 h 67"/>
                <a:gd name="T26" fmla="*/ 0 w 32"/>
                <a:gd name="T27" fmla="*/ 0 h 67"/>
                <a:gd name="T28" fmla="*/ 0 w 32"/>
                <a:gd name="T29" fmla="*/ 0 h 67"/>
                <a:gd name="T30" fmla="*/ 0 w 32"/>
                <a:gd name="T31" fmla="*/ 0 h 67"/>
                <a:gd name="T32" fmla="*/ 0 w 32"/>
                <a:gd name="T33" fmla="*/ 0 h 67"/>
                <a:gd name="T34" fmla="*/ 0 w 32"/>
                <a:gd name="T35" fmla="*/ 0 h 67"/>
                <a:gd name="T36" fmla="*/ 0 w 32"/>
                <a:gd name="T37" fmla="*/ 0 h 67"/>
                <a:gd name="T38" fmla="*/ 0 w 32"/>
                <a:gd name="T39" fmla="*/ 0 h 67"/>
                <a:gd name="T40" fmla="*/ 0 w 32"/>
                <a:gd name="T41" fmla="*/ 0 h 67"/>
                <a:gd name="T42" fmla="*/ 0 w 32"/>
                <a:gd name="T43" fmla="*/ 0 h 67"/>
                <a:gd name="T44" fmla="*/ 0 w 32"/>
                <a:gd name="T45" fmla="*/ 0 h 67"/>
                <a:gd name="T46" fmla="*/ 0 w 32"/>
                <a:gd name="T47" fmla="*/ 0 h 67"/>
                <a:gd name="T48" fmla="*/ 0 w 32"/>
                <a:gd name="T49" fmla="*/ 0 h 67"/>
                <a:gd name="T50" fmla="*/ 0 w 32"/>
                <a:gd name="T51" fmla="*/ 0 h 67"/>
                <a:gd name="T52" fmla="*/ 0 w 32"/>
                <a:gd name="T53" fmla="*/ 0 h 67"/>
                <a:gd name="T54" fmla="*/ 0 w 32"/>
                <a:gd name="T55" fmla="*/ 0 h 67"/>
                <a:gd name="T56" fmla="*/ 0 w 32"/>
                <a:gd name="T57" fmla="*/ 0 h 67"/>
                <a:gd name="T58" fmla="*/ 0 w 32"/>
                <a:gd name="T59" fmla="*/ 0 h 67"/>
                <a:gd name="T60" fmla="*/ 0 w 32"/>
                <a:gd name="T61" fmla="*/ 0 h 67"/>
                <a:gd name="T62" fmla="*/ 0 w 32"/>
                <a:gd name="T63" fmla="*/ 0 h 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
                <a:gd name="T97" fmla="*/ 0 h 67"/>
                <a:gd name="T98" fmla="*/ 32 w 32"/>
                <a:gd name="T99" fmla="*/ 67 h 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 h="67">
                  <a:moveTo>
                    <a:pt x="25" y="57"/>
                  </a:moveTo>
                  <a:lnTo>
                    <a:pt x="27" y="54"/>
                  </a:lnTo>
                  <a:lnTo>
                    <a:pt x="29" y="42"/>
                  </a:lnTo>
                  <a:lnTo>
                    <a:pt x="28" y="33"/>
                  </a:lnTo>
                  <a:lnTo>
                    <a:pt x="32" y="8"/>
                  </a:lnTo>
                  <a:lnTo>
                    <a:pt x="28" y="8"/>
                  </a:lnTo>
                  <a:lnTo>
                    <a:pt x="25" y="5"/>
                  </a:lnTo>
                  <a:lnTo>
                    <a:pt x="24" y="0"/>
                  </a:lnTo>
                  <a:lnTo>
                    <a:pt x="20" y="1"/>
                  </a:lnTo>
                  <a:lnTo>
                    <a:pt x="14" y="0"/>
                  </a:lnTo>
                  <a:lnTo>
                    <a:pt x="10" y="1"/>
                  </a:lnTo>
                  <a:lnTo>
                    <a:pt x="9" y="3"/>
                  </a:lnTo>
                  <a:lnTo>
                    <a:pt x="8" y="11"/>
                  </a:lnTo>
                  <a:lnTo>
                    <a:pt x="3" y="16"/>
                  </a:lnTo>
                  <a:lnTo>
                    <a:pt x="3" y="29"/>
                  </a:lnTo>
                  <a:lnTo>
                    <a:pt x="5" y="33"/>
                  </a:lnTo>
                  <a:lnTo>
                    <a:pt x="4" y="38"/>
                  </a:lnTo>
                  <a:lnTo>
                    <a:pt x="12" y="38"/>
                  </a:lnTo>
                  <a:lnTo>
                    <a:pt x="16" y="39"/>
                  </a:lnTo>
                  <a:lnTo>
                    <a:pt x="16" y="41"/>
                  </a:lnTo>
                  <a:lnTo>
                    <a:pt x="15" y="42"/>
                  </a:lnTo>
                  <a:lnTo>
                    <a:pt x="9" y="42"/>
                  </a:lnTo>
                  <a:lnTo>
                    <a:pt x="6" y="45"/>
                  </a:lnTo>
                  <a:lnTo>
                    <a:pt x="3" y="56"/>
                  </a:lnTo>
                  <a:lnTo>
                    <a:pt x="0" y="59"/>
                  </a:lnTo>
                  <a:lnTo>
                    <a:pt x="0" y="63"/>
                  </a:lnTo>
                  <a:lnTo>
                    <a:pt x="3" y="67"/>
                  </a:lnTo>
                  <a:lnTo>
                    <a:pt x="4" y="65"/>
                  </a:lnTo>
                  <a:lnTo>
                    <a:pt x="14" y="63"/>
                  </a:lnTo>
                  <a:lnTo>
                    <a:pt x="22" y="57"/>
                  </a:lnTo>
                  <a:lnTo>
                    <a:pt x="25" y="57"/>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08" name="Freeform 6"/>
            <p:cNvSpPr>
              <a:spLocks/>
            </p:cNvSpPr>
            <p:nvPr/>
          </p:nvSpPr>
          <p:spPr bwMode="auto">
            <a:xfrm>
              <a:off x="5358118" y="3451091"/>
              <a:ext cx="16639" cy="32075"/>
            </a:xfrm>
            <a:custGeom>
              <a:avLst/>
              <a:gdLst>
                <a:gd name="T0" fmla="*/ 0 w 32"/>
                <a:gd name="T1" fmla="*/ 0 h 67"/>
                <a:gd name="T2" fmla="*/ 0 w 32"/>
                <a:gd name="T3" fmla="*/ 0 h 67"/>
                <a:gd name="T4" fmla="*/ 0 w 32"/>
                <a:gd name="T5" fmla="*/ 0 h 67"/>
                <a:gd name="T6" fmla="*/ 0 w 32"/>
                <a:gd name="T7" fmla="*/ 0 h 67"/>
                <a:gd name="T8" fmla="*/ 0 w 32"/>
                <a:gd name="T9" fmla="*/ 0 h 67"/>
                <a:gd name="T10" fmla="*/ 0 w 32"/>
                <a:gd name="T11" fmla="*/ 0 h 67"/>
                <a:gd name="T12" fmla="*/ 0 w 32"/>
                <a:gd name="T13" fmla="*/ 0 h 67"/>
                <a:gd name="T14" fmla="*/ 0 w 32"/>
                <a:gd name="T15" fmla="*/ 0 h 67"/>
                <a:gd name="T16" fmla="*/ 0 w 32"/>
                <a:gd name="T17" fmla="*/ 0 h 67"/>
                <a:gd name="T18" fmla="*/ 0 w 32"/>
                <a:gd name="T19" fmla="*/ 0 h 67"/>
                <a:gd name="T20" fmla="*/ 0 w 32"/>
                <a:gd name="T21" fmla="*/ 0 h 67"/>
                <a:gd name="T22" fmla="*/ 0 w 32"/>
                <a:gd name="T23" fmla="*/ 0 h 67"/>
                <a:gd name="T24" fmla="*/ 0 w 32"/>
                <a:gd name="T25" fmla="*/ 0 h 67"/>
                <a:gd name="T26" fmla="*/ 0 w 32"/>
                <a:gd name="T27" fmla="*/ 0 h 67"/>
                <a:gd name="T28" fmla="*/ 0 w 32"/>
                <a:gd name="T29" fmla="*/ 0 h 67"/>
                <a:gd name="T30" fmla="*/ 0 w 32"/>
                <a:gd name="T31" fmla="*/ 0 h 67"/>
                <a:gd name="T32" fmla="*/ 0 w 32"/>
                <a:gd name="T33" fmla="*/ 0 h 67"/>
                <a:gd name="T34" fmla="*/ 0 w 32"/>
                <a:gd name="T35" fmla="*/ 0 h 67"/>
                <a:gd name="T36" fmla="*/ 0 w 32"/>
                <a:gd name="T37" fmla="*/ 0 h 67"/>
                <a:gd name="T38" fmla="*/ 0 w 32"/>
                <a:gd name="T39" fmla="*/ 0 h 67"/>
                <a:gd name="T40" fmla="*/ 0 w 32"/>
                <a:gd name="T41" fmla="*/ 0 h 67"/>
                <a:gd name="T42" fmla="*/ 0 w 32"/>
                <a:gd name="T43" fmla="*/ 0 h 67"/>
                <a:gd name="T44" fmla="*/ 0 w 32"/>
                <a:gd name="T45" fmla="*/ 0 h 67"/>
                <a:gd name="T46" fmla="*/ 0 w 32"/>
                <a:gd name="T47" fmla="*/ 0 h 67"/>
                <a:gd name="T48" fmla="*/ 0 w 32"/>
                <a:gd name="T49" fmla="*/ 0 h 67"/>
                <a:gd name="T50" fmla="*/ 0 w 32"/>
                <a:gd name="T51" fmla="*/ 0 h 67"/>
                <a:gd name="T52" fmla="*/ 0 w 32"/>
                <a:gd name="T53" fmla="*/ 0 h 67"/>
                <a:gd name="T54" fmla="*/ 0 w 32"/>
                <a:gd name="T55" fmla="*/ 0 h 67"/>
                <a:gd name="T56" fmla="*/ 0 w 32"/>
                <a:gd name="T57" fmla="*/ 0 h 67"/>
                <a:gd name="T58" fmla="*/ 0 w 32"/>
                <a:gd name="T59" fmla="*/ 0 h 67"/>
                <a:gd name="T60" fmla="*/ 0 w 32"/>
                <a:gd name="T61" fmla="*/ 0 h 67"/>
                <a:gd name="T62" fmla="*/ 0 w 32"/>
                <a:gd name="T63" fmla="*/ 0 h 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
                <a:gd name="T97" fmla="*/ 0 h 67"/>
                <a:gd name="T98" fmla="*/ 32 w 32"/>
                <a:gd name="T99" fmla="*/ 67 h 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 h="67">
                  <a:moveTo>
                    <a:pt x="25" y="57"/>
                  </a:moveTo>
                  <a:lnTo>
                    <a:pt x="27" y="54"/>
                  </a:lnTo>
                  <a:lnTo>
                    <a:pt x="29" y="42"/>
                  </a:lnTo>
                  <a:lnTo>
                    <a:pt x="28" y="33"/>
                  </a:lnTo>
                  <a:lnTo>
                    <a:pt x="32" y="8"/>
                  </a:lnTo>
                  <a:lnTo>
                    <a:pt x="28" y="8"/>
                  </a:lnTo>
                  <a:lnTo>
                    <a:pt x="25" y="5"/>
                  </a:lnTo>
                  <a:lnTo>
                    <a:pt x="24" y="0"/>
                  </a:lnTo>
                  <a:lnTo>
                    <a:pt x="20" y="1"/>
                  </a:lnTo>
                  <a:lnTo>
                    <a:pt x="14" y="0"/>
                  </a:lnTo>
                  <a:lnTo>
                    <a:pt x="10" y="1"/>
                  </a:lnTo>
                  <a:lnTo>
                    <a:pt x="9" y="3"/>
                  </a:lnTo>
                  <a:lnTo>
                    <a:pt x="8" y="11"/>
                  </a:lnTo>
                  <a:lnTo>
                    <a:pt x="3" y="16"/>
                  </a:lnTo>
                  <a:lnTo>
                    <a:pt x="3" y="29"/>
                  </a:lnTo>
                  <a:lnTo>
                    <a:pt x="5" y="33"/>
                  </a:lnTo>
                  <a:lnTo>
                    <a:pt x="4" y="38"/>
                  </a:lnTo>
                  <a:lnTo>
                    <a:pt x="12" y="38"/>
                  </a:lnTo>
                  <a:lnTo>
                    <a:pt x="16" y="39"/>
                  </a:lnTo>
                  <a:lnTo>
                    <a:pt x="16" y="41"/>
                  </a:lnTo>
                  <a:lnTo>
                    <a:pt x="15" y="42"/>
                  </a:lnTo>
                  <a:lnTo>
                    <a:pt x="9" y="42"/>
                  </a:lnTo>
                  <a:lnTo>
                    <a:pt x="6" y="45"/>
                  </a:lnTo>
                  <a:lnTo>
                    <a:pt x="3" y="56"/>
                  </a:lnTo>
                  <a:lnTo>
                    <a:pt x="0" y="59"/>
                  </a:lnTo>
                  <a:lnTo>
                    <a:pt x="0" y="63"/>
                  </a:lnTo>
                  <a:lnTo>
                    <a:pt x="3" y="67"/>
                  </a:lnTo>
                  <a:lnTo>
                    <a:pt x="4" y="65"/>
                  </a:lnTo>
                  <a:lnTo>
                    <a:pt x="14" y="63"/>
                  </a:lnTo>
                  <a:lnTo>
                    <a:pt x="22" y="57"/>
                  </a:lnTo>
                  <a:lnTo>
                    <a:pt x="25" y="57"/>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09" name="Freeform 7"/>
            <p:cNvSpPr>
              <a:spLocks/>
            </p:cNvSpPr>
            <p:nvPr/>
          </p:nvSpPr>
          <p:spPr bwMode="auto">
            <a:xfrm>
              <a:off x="5339966" y="3477588"/>
              <a:ext cx="10589" cy="9763"/>
            </a:xfrm>
            <a:custGeom>
              <a:avLst/>
              <a:gdLst>
                <a:gd name="T0" fmla="*/ 0 w 16"/>
                <a:gd name="T1" fmla="*/ 0 h 21"/>
                <a:gd name="T2" fmla="*/ 0 w 16"/>
                <a:gd name="T3" fmla="*/ 0 h 21"/>
                <a:gd name="T4" fmla="*/ 0 w 16"/>
                <a:gd name="T5" fmla="*/ 0 h 21"/>
                <a:gd name="T6" fmla="*/ 0 w 16"/>
                <a:gd name="T7" fmla="*/ 0 h 21"/>
                <a:gd name="T8" fmla="*/ 0 w 16"/>
                <a:gd name="T9" fmla="*/ 0 h 21"/>
                <a:gd name="T10" fmla="*/ 0 w 16"/>
                <a:gd name="T11" fmla="*/ 0 h 21"/>
                <a:gd name="T12" fmla="*/ 0 w 16"/>
                <a:gd name="T13" fmla="*/ 0 h 21"/>
                <a:gd name="T14" fmla="*/ 0 60000 65536"/>
                <a:gd name="T15" fmla="*/ 0 60000 65536"/>
                <a:gd name="T16" fmla="*/ 0 60000 65536"/>
                <a:gd name="T17" fmla="*/ 0 60000 65536"/>
                <a:gd name="T18" fmla="*/ 0 60000 65536"/>
                <a:gd name="T19" fmla="*/ 0 60000 65536"/>
                <a:gd name="T20" fmla="*/ 0 60000 65536"/>
                <a:gd name="T21" fmla="*/ 0 w 16"/>
                <a:gd name="T22" fmla="*/ 0 h 21"/>
                <a:gd name="T23" fmla="*/ 16 w 1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1">
                  <a:moveTo>
                    <a:pt x="2" y="21"/>
                  </a:moveTo>
                  <a:lnTo>
                    <a:pt x="7" y="18"/>
                  </a:lnTo>
                  <a:lnTo>
                    <a:pt x="7" y="13"/>
                  </a:lnTo>
                  <a:lnTo>
                    <a:pt x="16" y="4"/>
                  </a:lnTo>
                  <a:lnTo>
                    <a:pt x="12" y="0"/>
                  </a:lnTo>
                  <a:lnTo>
                    <a:pt x="0" y="12"/>
                  </a:lnTo>
                  <a:lnTo>
                    <a:pt x="2" y="2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0" name="Freeform 8"/>
            <p:cNvSpPr>
              <a:spLocks/>
            </p:cNvSpPr>
            <p:nvPr/>
          </p:nvSpPr>
          <p:spPr bwMode="auto">
            <a:xfrm>
              <a:off x="5339966" y="3477588"/>
              <a:ext cx="10589" cy="9763"/>
            </a:xfrm>
            <a:custGeom>
              <a:avLst/>
              <a:gdLst>
                <a:gd name="T0" fmla="*/ 0 w 16"/>
                <a:gd name="T1" fmla="*/ 0 h 21"/>
                <a:gd name="T2" fmla="*/ 0 w 16"/>
                <a:gd name="T3" fmla="*/ 0 h 21"/>
                <a:gd name="T4" fmla="*/ 0 w 16"/>
                <a:gd name="T5" fmla="*/ 0 h 21"/>
                <a:gd name="T6" fmla="*/ 0 w 16"/>
                <a:gd name="T7" fmla="*/ 0 h 21"/>
                <a:gd name="T8" fmla="*/ 0 w 16"/>
                <a:gd name="T9" fmla="*/ 0 h 21"/>
                <a:gd name="T10" fmla="*/ 0 w 16"/>
                <a:gd name="T11" fmla="*/ 0 h 21"/>
                <a:gd name="T12" fmla="*/ 0 w 16"/>
                <a:gd name="T13" fmla="*/ 0 h 21"/>
                <a:gd name="T14" fmla="*/ 0 60000 65536"/>
                <a:gd name="T15" fmla="*/ 0 60000 65536"/>
                <a:gd name="T16" fmla="*/ 0 60000 65536"/>
                <a:gd name="T17" fmla="*/ 0 60000 65536"/>
                <a:gd name="T18" fmla="*/ 0 60000 65536"/>
                <a:gd name="T19" fmla="*/ 0 60000 65536"/>
                <a:gd name="T20" fmla="*/ 0 60000 65536"/>
                <a:gd name="T21" fmla="*/ 0 w 16"/>
                <a:gd name="T22" fmla="*/ 0 h 21"/>
                <a:gd name="T23" fmla="*/ 16 w 1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1">
                  <a:moveTo>
                    <a:pt x="2" y="21"/>
                  </a:moveTo>
                  <a:lnTo>
                    <a:pt x="7" y="18"/>
                  </a:lnTo>
                  <a:lnTo>
                    <a:pt x="7" y="13"/>
                  </a:lnTo>
                  <a:lnTo>
                    <a:pt x="16" y="4"/>
                  </a:lnTo>
                  <a:lnTo>
                    <a:pt x="12" y="0"/>
                  </a:lnTo>
                  <a:lnTo>
                    <a:pt x="0" y="12"/>
                  </a:lnTo>
                  <a:lnTo>
                    <a:pt x="2" y="2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1" name="Freeform 11"/>
            <p:cNvSpPr>
              <a:spLocks/>
            </p:cNvSpPr>
            <p:nvPr/>
          </p:nvSpPr>
          <p:spPr bwMode="auto">
            <a:xfrm>
              <a:off x="3089174" y="3453880"/>
              <a:ext cx="3025" cy="5578"/>
            </a:xfrm>
            <a:custGeom>
              <a:avLst/>
              <a:gdLst>
                <a:gd name="T0" fmla="*/ 0 w 7"/>
                <a:gd name="T1" fmla="*/ 0 h 9"/>
                <a:gd name="T2" fmla="*/ 0 w 7"/>
                <a:gd name="T3" fmla="*/ 0 h 9"/>
                <a:gd name="T4" fmla="*/ 0 w 7"/>
                <a:gd name="T5" fmla="*/ 0 h 9"/>
                <a:gd name="T6" fmla="*/ 0 w 7"/>
                <a:gd name="T7" fmla="*/ 0 h 9"/>
                <a:gd name="T8" fmla="*/ 0 w 7"/>
                <a:gd name="T9" fmla="*/ 0 h 9"/>
                <a:gd name="T10" fmla="*/ 0 w 7"/>
                <a:gd name="T11" fmla="*/ 0 h 9"/>
                <a:gd name="T12" fmla="*/ 0 w 7"/>
                <a:gd name="T13" fmla="*/ 0 h 9"/>
                <a:gd name="T14" fmla="*/ 0 60000 65536"/>
                <a:gd name="T15" fmla="*/ 0 60000 65536"/>
                <a:gd name="T16" fmla="*/ 0 60000 65536"/>
                <a:gd name="T17" fmla="*/ 0 60000 65536"/>
                <a:gd name="T18" fmla="*/ 0 60000 65536"/>
                <a:gd name="T19" fmla="*/ 0 60000 65536"/>
                <a:gd name="T20" fmla="*/ 0 60000 65536"/>
                <a:gd name="T21" fmla="*/ 0 w 7"/>
                <a:gd name="T22" fmla="*/ 0 h 9"/>
                <a:gd name="T23" fmla="*/ 7 w 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9">
                  <a:moveTo>
                    <a:pt x="7" y="3"/>
                  </a:moveTo>
                  <a:lnTo>
                    <a:pt x="7" y="0"/>
                  </a:lnTo>
                  <a:lnTo>
                    <a:pt x="6" y="3"/>
                  </a:lnTo>
                  <a:lnTo>
                    <a:pt x="1" y="6"/>
                  </a:lnTo>
                  <a:lnTo>
                    <a:pt x="0" y="9"/>
                  </a:lnTo>
                  <a:lnTo>
                    <a:pt x="4" y="8"/>
                  </a:lnTo>
                  <a:lnTo>
                    <a:pt x="7"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2" name="Freeform 12"/>
            <p:cNvSpPr>
              <a:spLocks/>
            </p:cNvSpPr>
            <p:nvPr/>
          </p:nvSpPr>
          <p:spPr bwMode="auto">
            <a:xfrm>
              <a:off x="3089174" y="3453880"/>
              <a:ext cx="3025" cy="5578"/>
            </a:xfrm>
            <a:custGeom>
              <a:avLst/>
              <a:gdLst>
                <a:gd name="T0" fmla="*/ 0 w 7"/>
                <a:gd name="T1" fmla="*/ 0 h 9"/>
                <a:gd name="T2" fmla="*/ 0 w 7"/>
                <a:gd name="T3" fmla="*/ 0 h 9"/>
                <a:gd name="T4" fmla="*/ 0 w 7"/>
                <a:gd name="T5" fmla="*/ 0 h 9"/>
                <a:gd name="T6" fmla="*/ 0 w 7"/>
                <a:gd name="T7" fmla="*/ 0 h 9"/>
                <a:gd name="T8" fmla="*/ 0 w 7"/>
                <a:gd name="T9" fmla="*/ 0 h 9"/>
                <a:gd name="T10" fmla="*/ 0 w 7"/>
                <a:gd name="T11" fmla="*/ 0 h 9"/>
                <a:gd name="T12" fmla="*/ 0 w 7"/>
                <a:gd name="T13" fmla="*/ 0 h 9"/>
                <a:gd name="T14" fmla="*/ 0 60000 65536"/>
                <a:gd name="T15" fmla="*/ 0 60000 65536"/>
                <a:gd name="T16" fmla="*/ 0 60000 65536"/>
                <a:gd name="T17" fmla="*/ 0 60000 65536"/>
                <a:gd name="T18" fmla="*/ 0 60000 65536"/>
                <a:gd name="T19" fmla="*/ 0 60000 65536"/>
                <a:gd name="T20" fmla="*/ 0 60000 65536"/>
                <a:gd name="T21" fmla="*/ 0 w 7"/>
                <a:gd name="T22" fmla="*/ 0 h 9"/>
                <a:gd name="T23" fmla="*/ 7 w 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9">
                  <a:moveTo>
                    <a:pt x="7" y="3"/>
                  </a:moveTo>
                  <a:lnTo>
                    <a:pt x="7" y="0"/>
                  </a:lnTo>
                  <a:lnTo>
                    <a:pt x="6" y="3"/>
                  </a:lnTo>
                  <a:lnTo>
                    <a:pt x="1" y="6"/>
                  </a:lnTo>
                  <a:lnTo>
                    <a:pt x="0" y="9"/>
                  </a:lnTo>
                  <a:lnTo>
                    <a:pt x="4" y="8"/>
                  </a:lnTo>
                  <a:lnTo>
                    <a:pt x="7"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3" name="Freeform 13"/>
            <p:cNvSpPr>
              <a:spLocks/>
            </p:cNvSpPr>
            <p:nvPr/>
          </p:nvSpPr>
          <p:spPr bwMode="auto">
            <a:xfrm>
              <a:off x="2779086" y="3801135"/>
              <a:ext cx="46891" cy="16735"/>
            </a:xfrm>
            <a:custGeom>
              <a:avLst/>
              <a:gdLst>
                <a:gd name="T0" fmla="*/ 0 w 96"/>
                <a:gd name="T1" fmla="*/ 0 h 38"/>
                <a:gd name="T2" fmla="*/ 0 w 96"/>
                <a:gd name="T3" fmla="*/ 0 h 38"/>
                <a:gd name="T4" fmla="*/ 0 w 96"/>
                <a:gd name="T5" fmla="*/ 0 h 38"/>
                <a:gd name="T6" fmla="*/ 0 w 96"/>
                <a:gd name="T7" fmla="*/ 0 h 38"/>
                <a:gd name="T8" fmla="*/ 0 w 96"/>
                <a:gd name="T9" fmla="*/ 0 h 38"/>
                <a:gd name="T10" fmla="*/ 0 w 96"/>
                <a:gd name="T11" fmla="*/ 0 h 38"/>
                <a:gd name="T12" fmla="*/ 0 w 96"/>
                <a:gd name="T13" fmla="*/ 0 h 38"/>
                <a:gd name="T14" fmla="*/ 0 w 96"/>
                <a:gd name="T15" fmla="*/ 0 h 38"/>
                <a:gd name="T16" fmla="*/ 0 w 96"/>
                <a:gd name="T17" fmla="*/ 0 h 38"/>
                <a:gd name="T18" fmla="*/ 0 w 96"/>
                <a:gd name="T19" fmla="*/ 0 h 38"/>
                <a:gd name="T20" fmla="*/ 0 w 96"/>
                <a:gd name="T21" fmla="*/ 0 h 38"/>
                <a:gd name="T22" fmla="*/ 0 w 96"/>
                <a:gd name="T23" fmla="*/ 0 h 38"/>
                <a:gd name="T24" fmla="*/ 0 w 96"/>
                <a:gd name="T25" fmla="*/ 0 h 38"/>
                <a:gd name="T26" fmla="*/ 0 w 96"/>
                <a:gd name="T27" fmla="*/ 0 h 38"/>
                <a:gd name="T28" fmla="*/ 0 w 96"/>
                <a:gd name="T29" fmla="*/ 0 h 38"/>
                <a:gd name="T30" fmla="*/ 0 w 96"/>
                <a:gd name="T31" fmla="*/ 0 h 38"/>
                <a:gd name="T32" fmla="*/ 0 w 96"/>
                <a:gd name="T33" fmla="*/ 0 h 38"/>
                <a:gd name="T34" fmla="*/ 0 w 96"/>
                <a:gd name="T35" fmla="*/ 0 h 38"/>
                <a:gd name="T36" fmla="*/ 0 w 96"/>
                <a:gd name="T37" fmla="*/ 0 h 38"/>
                <a:gd name="T38" fmla="*/ 0 w 96"/>
                <a:gd name="T39" fmla="*/ 0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38"/>
                <a:gd name="T62" fmla="*/ 96 w 96"/>
                <a:gd name="T63" fmla="*/ 38 h 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38">
                  <a:moveTo>
                    <a:pt x="56" y="4"/>
                  </a:moveTo>
                  <a:lnTo>
                    <a:pt x="59" y="5"/>
                  </a:lnTo>
                  <a:lnTo>
                    <a:pt x="68" y="9"/>
                  </a:lnTo>
                  <a:lnTo>
                    <a:pt x="73" y="15"/>
                  </a:lnTo>
                  <a:lnTo>
                    <a:pt x="90" y="15"/>
                  </a:lnTo>
                  <a:lnTo>
                    <a:pt x="96" y="32"/>
                  </a:lnTo>
                  <a:lnTo>
                    <a:pt x="88" y="33"/>
                  </a:lnTo>
                  <a:lnTo>
                    <a:pt x="76" y="29"/>
                  </a:lnTo>
                  <a:lnTo>
                    <a:pt x="67" y="33"/>
                  </a:lnTo>
                  <a:lnTo>
                    <a:pt x="58" y="33"/>
                  </a:lnTo>
                  <a:lnTo>
                    <a:pt x="56" y="38"/>
                  </a:lnTo>
                  <a:lnTo>
                    <a:pt x="45" y="38"/>
                  </a:lnTo>
                  <a:lnTo>
                    <a:pt x="41" y="34"/>
                  </a:lnTo>
                  <a:lnTo>
                    <a:pt x="29" y="33"/>
                  </a:lnTo>
                  <a:lnTo>
                    <a:pt x="15" y="20"/>
                  </a:lnTo>
                  <a:lnTo>
                    <a:pt x="6" y="17"/>
                  </a:lnTo>
                  <a:lnTo>
                    <a:pt x="0" y="10"/>
                  </a:lnTo>
                  <a:lnTo>
                    <a:pt x="2" y="6"/>
                  </a:lnTo>
                  <a:lnTo>
                    <a:pt x="21" y="0"/>
                  </a:lnTo>
                  <a:lnTo>
                    <a:pt x="56"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4" name="Freeform 14"/>
            <p:cNvSpPr>
              <a:spLocks/>
            </p:cNvSpPr>
            <p:nvPr/>
          </p:nvSpPr>
          <p:spPr bwMode="auto">
            <a:xfrm>
              <a:off x="2779086" y="3801135"/>
              <a:ext cx="46891" cy="16735"/>
            </a:xfrm>
            <a:custGeom>
              <a:avLst/>
              <a:gdLst>
                <a:gd name="T0" fmla="*/ 0 w 96"/>
                <a:gd name="T1" fmla="*/ 0 h 38"/>
                <a:gd name="T2" fmla="*/ 0 w 96"/>
                <a:gd name="T3" fmla="*/ 0 h 38"/>
                <a:gd name="T4" fmla="*/ 0 w 96"/>
                <a:gd name="T5" fmla="*/ 0 h 38"/>
                <a:gd name="T6" fmla="*/ 0 w 96"/>
                <a:gd name="T7" fmla="*/ 0 h 38"/>
                <a:gd name="T8" fmla="*/ 0 w 96"/>
                <a:gd name="T9" fmla="*/ 0 h 38"/>
                <a:gd name="T10" fmla="*/ 0 w 96"/>
                <a:gd name="T11" fmla="*/ 0 h 38"/>
                <a:gd name="T12" fmla="*/ 0 w 96"/>
                <a:gd name="T13" fmla="*/ 0 h 38"/>
                <a:gd name="T14" fmla="*/ 0 w 96"/>
                <a:gd name="T15" fmla="*/ 0 h 38"/>
                <a:gd name="T16" fmla="*/ 0 w 96"/>
                <a:gd name="T17" fmla="*/ 0 h 38"/>
                <a:gd name="T18" fmla="*/ 0 w 96"/>
                <a:gd name="T19" fmla="*/ 0 h 38"/>
                <a:gd name="T20" fmla="*/ 0 w 96"/>
                <a:gd name="T21" fmla="*/ 0 h 38"/>
                <a:gd name="T22" fmla="*/ 0 w 96"/>
                <a:gd name="T23" fmla="*/ 0 h 38"/>
                <a:gd name="T24" fmla="*/ 0 w 96"/>
                <a:gd name="T25" fmla="*/ 0 h 38"/>
                <a:gd name="T26" fmla="*/ 0 w 96"/>
                <a:gd name="T27" fmla="*/ 0 h 38"/>
                <a:gd name="T28" fmla="*/ 0 w 96"/>
                <a:gd name="T29" fmla="*/ 0 h 38"/>
                <a:gd name="T30" fmla="*/ 0 w 96"/>
                <a:gd name="T31" fmla="*/ 0 h 38"/>
                <a:gd name="T32" fmla="*/ 0 w 96"/>
                <a:gd name="T33" fmla="*/ 0 h 38"/>
                <a:gd name="T34" fmla="*/ 0 w 96"/>
                <a:gd name="T35" fmla="*/ 0 h 38"/>
                <a:gd name="T36" fmla="*/ 0 w 96"/>
                <a:gd name="T37" fmla="*/ 0 h 38"/>
                <a:gd name="T38" fmla="*/ 0 w 96"/>
                <a:gd name="T39" fmla="*/ 0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38"/>
                <a:gd name="T62" fmla="*/ 96 w 96"/>
                <a:gd name="T63" fmla="*/ 38 h 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38">
                  <a:moveTo>
                    <a:pt x="56" y="4"/>
                  </a:moveTo>
                  <a:lnTo>
                    <a:pt x="59" y="5"/>
                  </a:lnTo>
                  <a:lnTo>
                    <a:pt x="68" y="9"/>
                  </a:lnTo>
                  <a:lnTo>
                    <a:pt x="73" y="15"/>
                  </a:lnTo>
                  <a:lnTo>
                    <a:pt x="90" y="15"/>
                  </a:lnTo>
                  <a:lnTo>
                    <a:pt x="96" y="32"/>
                  </a:lnTo>
                  <a:lnTo>
                    <a:pt x="88" y="33"/>
                  </a:lnTo>
                  <a:lnTo>
                    <a:pt x="76" y="29"/>
                  </a:lnTo>
                  <a:lnTo>
                    <a:pt x="67" y="33"/>
                  </a:lnTo>
                  <a:lnTo>
                    <a:pt x="58" y="33"/>
                  </a:lnTo>
                  <a:lnTo>
                    <a:pt x="56" y="38"/>
                  </a:lnTo>
                  <a:lnTo>
                    <a:pt x="45" y="38"/>
                  </a:lnTo>
                  <a:lnTo>
                    <a:pt x="41" y="34"/>
                  </a:lnTo>
                  <a:lnTo>
                    <a:pt x="29" y="33"/>
                  </a:lnTo>
                  <a:lnTo>
                    <a:pt x="15" y="20"/>
                  </a:lnTo>
                  <a:lnTo>
                    <a:pt x="6" y="17"/>
                  </a:lnTo>
                  <a:lnTo>
                    <a:pt x="0" y="10"/>
                  </a:lnTo>
                  <a:lnTo>
                    <a:pt x="2" y="6"/>
                  </a:lnTo>
                  <a:lnTo>
                    <a:pt x="21" y="0"/>
                  </a:lnTo>
                  <a:lnTo>
                    <a:pt x="56"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815" name="Freeform 15"/>
            <p:cNvSpPr>
              <a:spLocks/>
            </p:cNvSpPr>
            <p:nvPr/>
          </p:nvSpPr>
          <p:spPr bwMode="auto">
            <a:xfrm>
              <a:off x="2868331" y="5252914"/>
              <a:ext cx="24202" cy="52995"/>
            </a:xfrm>
            <a:custGeom>
              <a:avLst/>
              <a:gdLst>
                <a:gd name="T0" fmla="*/ 0 w 48"/>
                <a:gd name="T1" fmla="*/ 0 h 109"/>
                <a:gd name="T2" fmla="*/ 0 w 48"/>
                <a:gd name="T3" fmla="*/ 0 h 109"/>
                <a:gd name="T4" fmla="*/ 0 w 48"/>
                <a:gd name="T5" fmla="*/ 0 h 109"/>
                <a:gd name="T6" fmla="*/ 0 w 48"/>
                <a:gd name="T7" fmla="*/ 0 h 109"/>
                <a:gd name="T8" fmla="*/ 0 w 48"/>
                <a:gd name="T9" fmla="*/ 0 h 109"/>
                <a:gd name="T10" fmla="*/ 0 w 48"/>
                <a:gd name="T11" fmla="*/ 0 h 109"/>
                <a:gd name="T12" fmla="*/ 0 w 48"/>
                <a:gd name="T13" fmla="*/ 0 h 109"/>
                <a:gd name="T14" fmla="*/ 0 w 48"/>
                <a:gd name="T15" fmla="*/ 0 h 109"/>
                <a:gd name="T16" fmla="*/ 0 w 48"/>
                <a:gd name="T17" fmla="*/ 0 h 109"/>
                <a:gd name="T18" fmla="*/ 0 w 48"/>
                <a:gd name="T19" fmla="*/ 0 h 109"/>
                <a:gd name="T20" fmla="*/ 0 w 48"/>
                <a:gd name="T21" fmla="*/ 0 h 109"/>
                <a:gd name="T22" fmla="*/ 0 w 48"/>
                <a:gd name="T23" fmla="*/ 0 h 109"/>
                <a:gd name="T24" fmla="*/ 0 w 48"/>
                <a:gd name="T25" fmla="*/ 0 h 109"/>
                <a:gd name="T26" fmla="*/ 0 w 48"/>
                <a:gd name="T27" fmla="*/ 0 h 109"/>
                <a:gd name="T28" fmla="*/ 0 w 48"/>
                <a:gd name="T29" fmla="*/ 0 h 109"/>
                <a:gd name="T30" fmla="*/ 0 w 48"/>
                <a:gd name="T31" fmla="*/ 0 h 109"/>
                <a:gd name="T32" fmla="*/ 0 w 48"/>
                <a:gd name="T33" fmla="*/ 0 h 109"/>
                <a:gd name="T34" fmla="*/ 0 w 48"/>
                <a:gd name="T35" fmla="*/ 0 h 109"/>
                <a:gd name="T36" fmla="*/ 0 w 48"/>
                <a:gd name="T37" fmla="*/ 0 h 109"/>
                <a:gd name="T38" fmla="*/ 0 w 48"/>
                <a:gd name="T39" fmla="*/ 0 h 109"/>
                <a:gd name="T40" fmla="*/ 0 w 48"/>
                <a:gd name="T41" fmla="*/ 0 h 109"/>
                <a:gd name="T42" fmla="*/ 0 w 48"/>
                <a:gd name="T43" fmla="*/ 0 h 109"/>
                <a:gd name="T44" fmla="*/ 0 w 48"/>
                <a:gd name="T45" fmla="*/ 0 h 109"/>
                <a:gd name="T46" fmla="*/ 0 w 48"/>
                <a:gd name="T47" fmla="*/ 0 h 109"/>
                <a:gd name="T48" fmla="*/ 0 w 48"/>
                <a:gd name="T49" fmla="*/ 0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
                <a:gd name="T76" fmla="*/ 0 h 109"/>
                <a:gd name="T77" fmla="*/ 48 w 48"/>
                <a:gd name="T78" fmla="*/ 109 h 10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 h="109">
                  <a:moveTo>
                    <a:pt x="25" y="1"/>
                  </a:moveTo>
                  <a:lnTo>
                    <a:pt x="27" y="0"/>
                  </a:lnTo>
                  <a:lnTo>
                    <a:pt x="28" y="9"/>
                  </a:lnTo>
                  <a:lnTo>
                    <a:pt x="34" y="8"/>
                  </a:lnTo>
                  <a:lnTo>
                    <a:pt x="37" y="9"/>
                  </a:lnTo>
                  <a:lnTo>
                    <a:pt x="48" y="42"/>
                  </a:lnTo>
                  <a:lnTo>
                    <a:pt x="41" y="44"/>
                  </a:lnTo>
                  <a:lnTo>
                    <a:pt x="36" y="53"/>
                  </a:lnTo>
                  <a:lnTo>
                    <a:pt x="33" y="52"/>
                  </a:lnTo>
                  <a:lnTo>
                    <a:pt x="31" y="56"/>
                  </a:lnTo>
                  <a:lnTo>
                    <a:pt x="31" y="59"/>
                  </a:lnTo>
                  <a:lnTo>
                    <a:pt x="34" y="66"/>
                  </a:lnTo>
                  <a:lnTo>
                    <a:pt x="39" y="67"/>
                  </a:lnTo>
                  <a:lnTo>
                    <a:pt x="41" y="72"/>
                  </a:lnTo>
                  <a:lnTo>
                    <a:pt x="33" y="73"/>
                  </a:lnTo>
                  <a:lnTo>
                    <a:pt x="39" y="87"/>
                  </a:lnTo>
                  <a:lnTo>
                    <a:pt x="39" y="94"/>
                  </a:lnTo>
                  <a:lnTo>
                    <a:pt x="31" y="93"/>
                  </a:lnTo>
                  <a:lnTo>
                    <a:pt x="33" y="104"/>
                  </a:lnTo>
                  <a:lnTo>
                    <a:pt x="30" y="109"/>
                  </a:lnTo>
                  <a:lnTo>
                    <a:pt x="6" y="104"/>
                  </a:lnTo>
                  <a:lnTo>
                    <a:pt x="0" y="93"/>
                  </a:lnTo>
                  <a:lnTo>
                    <a:pt x="16" y="9"/>
                  </a:lnTo>
                  <a:lnTo>
                    <a:pt x="19" y="8"/>
                  </a:lnTo>
                  <a:lnTo>
                    <a:pt x="25"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6" name="Freeform 16"/>
            <p:cNvSpPr>
              <a:spLocks/>
            </p:cNvSpPr>
            <p:nvPr/>
          </p:nvSpPr>
          <p:spPr bwMode="auto">
            <a:xfrm>
              <a:off x="2868331" y="5252914"/>
              <a:ext cx="24202" cy="52995"/>
            </a:xfrm>
            <a:custGeom>
              <a:avLst/>
              <a:gdLst>
                <a:gd name="T0" fmla="*/ 0 w 48"/>
                <a:gd name="T1" fmla="*/ 0 h 109"/>
                <a:gd name="T2" fmla="*/ 0 w 48"/>
                <a:gd name="T3" fmla="*/ 0 h 109"/>
                <a:gd name="T4" fmla="*/ 0 w 48"/>
                <a:gd name="T5" fmla="*/ 0 h 109"/>
                <a:gd name="T6" fmla="*/ 0 w 48"/>
                <a:gd name="T7" fmla="*/ 0 h 109"/>
                <a:gd name="T8" fmla="*/ 0 w 48"/>
                <a:gd name="T9" fmla="*/ 0 h 109"/>
                <a:gd name="T10" fmla="*/ 0 w 48"/>
                <a:gd name="T11" fmla="*/ 0 h 109"/>
                <a:gd name="T12" fmla="*/ 0 w 48"/>
                <a:gd name="T13" fmla="*/ 0 h 109"/>
                <a:gd name="T14" fmla="*/ 0 w 48"/>
                <a:gd name="T15" fmla="*/ 0 h 109"/>
                <a:gd name="T16" fmla="*/ 0 w 48"/>
                <a:gd name="T17" fmla="*/ 0 h 109"/>
                <a:gd name="T18" fmla="*/ 0 w 48"/>
                <a:gd name="T19" fmla="*/ 0 h 109"/>
                <a:gd name="T20" fmla="*/ 0 w 48"/>
                <a:gd name="T21" fmla="*/ 0 h 109"/>
                <a:gd name="T22" fmla="*/ 0 w 48"/>
                <a:gd name="T23" fmla="*/ 0 h 109"/>
                <a:gd name="T24" fmla="*/ 0 w 48"/>
                <a:gd name="T25" fmla="*/ 0 h 109"/>
                <a:gd name="T26" fmla="*/ 0 w 48"/>
                <a:gd name="T27" fmla="*/ 0 h 109"/>
                <a:gd name="T28" fmla="*/ 0 w 48"/>
                <a:gd name="T29" fmla="*/ 0 h 109"/>
                <a:gd name="T30" fmla="*/ 0 w 48"/>
                <a:gd name="T31" fmla="*/ 0 h 109"/>
                <a:gd name="T32" fmla="*/ 0 w 48"/>
                <a:gd name="T33" fmla="*/ 0 h 109"/>
                <a:gd name="T34" fmla="*/ 0 w 48"/>
                <a:gd name="T35" fmla="*/ 0 h 109"/>
                <a:gd name="T36" fmla="*/ 0 w 48"/>
                <a:gd name="T37" fmla="*/ 0 h 109"/>
                <a:gd name="T38" fmla="*/ 0 w 48"/>
                <a:gd name="T39" fmla="*/ 0 h 109"/>
                <a:gd name="T40" fmla="*/ 0 w 48"/>
                <a:gd name="T41" fmla="*/ 0 h 109"/>
                <a:gd name="T42" fmla="*/ 0 w 48"/>
                <a:gd name="T43" fmla="*/ 0 h 109"/>
                <a:gd name="T44" fmla="*/ 0 w 48"/>
                <a:gd name="T45" fmla="*/ 0 h 109"/>
                <a:gd name="T46" fmla="*/ 0 w 48"/>
                <a:gd name="T47" fmla="*/ 0 h 109"/>
                <a:gd name="T48" fmla="*/ 0 w 48"/>
                <a:gd name="T49" fmla="*/ 0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
                <a:gd name="T76" fmla="*/ 0 h 109"/>
                <a:gd name="T77" fmla="*/ 48 w 48"/>
                <a:gd name="T78" fmla="*/ 109 h 10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 h="109">
                  <a:moveTo>
                    <a:pt x="25" y="1"/>
                  </a:moveTo>
                  <a:lnTo>
                    <a:pt x="27" y="0"/>
                  </a:lnTo>
                  <a:lnTo>
                    <a:pt x="28" y="9"/>
                  </a:lnTo>
                  <a:lnTo>
                    <a:pt x="34" y="8"/>
                  </a:lnTo>
                  <a:lnTo>
                    <a:pt x="37" y="9"/>
                  </a:lnTo>
                  <a:lnTo>
                    <a:pt x="48" y="42"/>
                  </a:lnTo>
                  <a:lnTo>
                    <a:pt x="41" y="44"/>
                  </a:lnTo>
                  <a:lnTo>
                    <a:pt x="36" y="53"/>
                  </a:lnTo>
                  <a:lnTo>
                    <a:pt x="33" y="52"/>
                  </a:lnTo>
                  <a:lnTo>
                    <a:pt x="31" y="56"/>
                  </a:lnTo>
                  <a:lnTo>
                    <a:pt x="31" y="59"/>
                  </a:lnTo>
                  <a:lnTo>
                    <a:pt x="34" y="66"/>
                  </a:lnTo>
                  <a:lnTo>
                    <a:pt x="39" y="67"/>
                  </a:lnTo>
                  <a:lnTo>
                    <a:pt x="41" y="72"/>
                  </a:lnTo>
                  <a:lnTo>
                    <a:pt x="33" y="73"/>
                  </a:lnTo>
                  <a:lnTo>
                    <a:pt x="39" y="87"/>
                  </a:lnTo>
                  <a:lnTo>
                    <a:pt x="39" y="94"/>
                  </a:lnTo>
                  <a:lnTo>
                    <a:pt x="31" y="93"/>
                  </a:lnTo>
                  <a:lnTo>
                    <a:pt x="33" y="104"/>
                  </a:lnTo>
                  <a:lnTo>
                    <a:pt x="30" y="109"/>
                  </a:lnTo>
                  <a:lnTo>
                    <a:pt x="6" y="104"/>
                  </a:lnTo>
                  <a:lnTo>
                    <a:pt x="0" y="93"/>
                  </a:lnTo>
                  <a:lnTo>
                    <a:pt x="16" y="9"/>
                  </a:lnTo>
                  <a:lnTo>
                    <a:pt x="19" y="8"/>
                  </a:lnTo>
                  <a:lnTo>
                    <a:pt x="25" y="1"/>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17" name="Freeform 17"/>
            <p:cNvSpPr>
              <a:spLocks/>
            </p:cNvSpPr>
            <p:nvPr/>
          </p:nvSpPr>
          <p:spPr bwMode="auto">
            <a:xfrm>
              <a:off x="2891020" y="5335195"/>
              <a:ext cx="15126" cy="18130"/>
            </a:xfrm>
            <a:custGeom>
              <a:avLst/>
              <a:gdLst>
                <a:gd name="T0" fmla="*/ 0 w 33"/>
                <a:gd name="T1" fmla="*/ 0 h 37"/>
                <a:gd name="T2" fmla="*/ 0 w 33"/>
                <a:gd name="T3" fmla="*/ 0 h 37"/>
                <a:gd name="T4" fmla="*/ 0 w 33"/>
                <a:gd name="T5" fmla="*/ 0 h 37"/>
                <a:gd name="T6" fmla="*/ 0 w 33"/>
                <a:gd name="T7" fmla="*/ 0 h 37"/>
                <a:gd name="T8" fmla="*/ 0 w 33"/>
                <a:gd name="T9" fmla="*/ 0 h 37"/>
                <a:gd name="T10" fmla="*/ 0 w 33"/>
                <a:gd name="T11" fmla="*/ 0 h 37"/>
                <a:gd name="T12" fmla="*/ 0 w 33"/>
                <a:gd name="T13" fmla="*/ 0 h 37"/>
                <a:gd name="T14" fmla="*/ 0 w 33"/>
                <a:gd name="T15" fmla="*/ 0 h 37"/>
                <a:gd name="T16" fmla="*/ 0 w 33"/>
                <a:gd name="T17" fmla="*/ 0 h 37"/>
                <a:gd name="T18" fmla="*/ 0 w 33"/>
                <a:gd name="T19" fmla="*/ 0 h 37"/>
                <a:gd name="T20" fmla="*/ 0 w 33"/>
                <a:gd name="T21" fmla="*/ 0 h 37"/>
                <a:gd name="T22" fmla="*/ 0 w 33"/>
                <a:gd name="T23" fmla="*/ 0 h 37"/>
                <a:gd name="T24" fmla="*/ 0 w 33"/>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37"/>
                <a:gd name="T41" fmla="*/ 33 w 33"/>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37">
                  <a:moveTo>
                    <a:pt x="21" y="0"/>
                  </a:moveTo>
                  <a:lnTo>
                    <a:pt x="21" y="3"/>
                  </a:lnTo>
                  <a:lnTo>
                    <a:pt x="30" y="6"/>
                  </a:lnTo>
                  <a:lnTo>
                    <a:pt x="32" y="10"/>
                  </a:lnTo>
                  <a:lnTo>
                    <a:pt x="33" y="13"/>
                  </a:lnTo>
                  <a:lnTo>
                    <a:pt x="31" y="19"/>
                  </a:lnTo>
                  <a:lnTo>
                    <a:pt x="31" y="28"/>
                  </a:lnTo>
                  <a:lnTo>
                    <a:pt x="22" y="35"/>
                  </a:lnTo>
                  <a:lnTo>
                    <a:pt x="16" y="37"/>
                  </a:lnTo>
                  <a:lnTo>
                    <a:pt x="9" y="35"/>
                  </a:lnTo>
                  <a:lnTo>
                    <a:pt x="2" y="21"/>
                  </a:lnTo>
                  <a:lnTo>
                    <a:pt x="0" y="14"/>
                  </a:lnTo>
                  <a:lnTo>
                    <a:pt x="2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8" name="Freeform 18"/>
            <p:cNvSpPr>
              <a:spLocks/>
            </p:cNvSpPr>
            <p:nvPr/>
          </p:nvSpPr>
          <p:spPr bwMode="auto">
            <a:xfrm>
              <a:off x="2891020" y="5335195"/>
              <a:ext cx="15126" cy="18130"/>
            </a:xfrm>
            <a:custGeom>
              <a:avLst/>
              <a:gdLst>
                <a:gd name="T0" fmla="*/ 0 w 33"/>
                <a:gd name="T1" fmla="*/ 0 h 37"/>
                <a:gd name="T2" fmla="*/ 0 w 33"/>
                <a:gd name="T3" fmla="*/ 0 h 37"/>
                <a:gd name="T4" fmla="*/ 0 w 33"/>
                <a:gd name="T5" fmla="*/ 0 h 37"/>
                <a:gd name="T6" fmla="*/ 0 w 33"/>
                <a:gd name="T7" fmla="*/ 0 h 37"/>
                <a:gd name="T8" fmla="*/ 0 w 33"/>
                <a:gd name="T9" fmla="*/ 0 h 37"/>
                <a:gd name="T10" fmla="*/ 0 w 33"/>
                <a:gd name="T11" fmla="*/ 0 h 37"/>
                <a:gd name="T12" fmla="*/ 0 w 33"/>
                <a:gd name="T13" fmla="*/ 0 h 37"/>
                <a:gd name="T14" fmla="*/ 0 w 33"/>
                <a:gd name="T15" fmla="*/ 0 h 37"/>
                <a:gd name="T16" fmla="*/ 0 w 33"/>
                <a:gd name="T17" fmla="*/ 0 h 37"/>
                <a:gd name="T18" fmla="*/ 0 w 33"/>
                <a:gd name="T19" fmla="*/ 0 h 37"/>
                <a:gd name="T20" fmla="*/ 0 w 33"/>
                <a:gd name="T21" fmla="*/ 0 h 37"/>
                <a:gd name="T22" fmla="*/ 0 w 33"/>
                <a:gd name="T23" fmla="*/ 0 h 37"/>
                <a:gd name="T24" fmla="*/ 0 w 33"/>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37"/>
                <a:gd name="T41" fmla="*/ 33 w 33"/>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37">
                  <a:moveTo>
                    <a:pt x="21" y="0"/>
                  </a:moveTo>
                  <a:lnTo>
                    <a:pt x="21" y="3"/>
                  </a:lnTo>
                  <a:lnTo>
                    <a:pt x="30" y="6"/>
                  </a:lnTo>
                  <a:lnTo>
                    <a:pt x="32" y="10"/>
                  </a:lnTo>
                  <a:lnTo>
                    <a:pt x="33" y="13"/>
                  </a:lnTo>
                  <a:lnTo>
                    <a:pt x="31" y="19"/>
                  </a:lnTo>
                  <a:lnTo>
                    <a:pt x="31" y="28"/>
                  </a:lnTo>
                  <a:lnTo>
                    <a:pt x="22" y="35"/>
                  </a:lnTo>
                  <a:lnTo>
                    <a:pt x="16" y="37"/>
                  </a:lnTo>
                  <a:lnTo>
                    <a:pt x="9" y="35"/>
                  </a:lnTo>
                  <a:lnTo>
                    <a:pt x="2" y="21"/>
                  </a:lnTo>
                  <a:lnTo>
                    <a:pt x="0" y="14"/>
                  </a:lnTo>
                  <a:lnTo>
                    <a:pt x="2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9" name="Freeform 19"/>
            <p:cNvSpPr>
              <a:spLocks/>
            </p:cNvSpPr>
            <p:nvPr/>
          </p:nvSpPr>
          <p:spPr bwMode="auto">
            <a:xfrm>
              <a:off x="2871356" y="5343562"/>
              <a:ext cx="9076" cy="4184"/>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w 16"/>
                <a:gd name="T13" fmla="*/ 0 h 9"/>
                <a:gd name="T14" fmla="*/ 0 60000 65536"/>
                <a:gd name="T15" fmla="*/ 0 60000 65536"/>
                <a:gd name="T16" fmla="*/ 0 60000 65536"/>
                <a:gd name="T17" fmla="*/ 0 60000 65536"/>
                <a:gd name="T18" fmla="*/ 0 60000 65536"/>
                <a:gd name="T19" fmla="*/ 0 60000 65536"/>
                <a:gd name="T20" fmla="*/ 0 60000 65536"/>
                <a:gd name="T21" fmla="*/ 0 w 16"/>
                <a:gd name="T22" fmla="*/ 0 h 9"/>
                <a:gd name="T23" fmla="*/ 16 w 16"/>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
                  <a:moveTo>
                    <a:pt x="0" y="0"/>
                  </a:moveTo>
                  <a:lnTo>
                    <a:pt x="8" y="0"/>
                  </a:lnTo>
                  <a:lnTo>
                    <a:pt x="14" y="2"/>
                  </a:lnTo>
                  <a:lnTo>
                    <a:pt x="16" y="4"/>
                  </a:lnTo>
                  <a:lnTo>
                    <a:pt x="4" y="9"/>
                  </a:lnTo>
                  <a:lnTo>
                    <a:pt x="1" y="4"/>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0" name="Freeform 20"/>
            <p:cNvSpPr>
              <a:spLocks/>
            </p:cNvSpPr>
            <p:nvPr/>
          </p:nvSpPr>
          <p:spPr bwMode="auto">
            <a:xfrm>
              <a:off x="2871356" y="5343562"/>
              <a:ext cx="9076" cy="4184"/>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w 16"/>
                <a:gd name="T13" fmla="*/ 0 h 9"/>
                <a:gd name="T14" fmla="*/ 0 60000 65536"/>
                <a:gd name="T15" fmla="*/ 0 60000 65536"/>
                <a:gd name="T16" fmla="*/ 0 60000 65536"/>
                <a:gd name="T17" fmla="*/ 0 60000 65536"/>
                <a:gd name="T18" fmla="*/ 0 60000 65536"/>
                <a:gd name="T19" fmla="*/ 0 60000 65536"/>
                <a:gd name="T20" fmla="*/ 0 60000 65536"/>
                <a:gd name="T21" fmla="*/ 0 w 16"/>
                <a:gd name="T22" fmla="*/ 0 h 9"/>
                <a:gd name="T23" fmla="*/ 16 w 16"/>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
                  <a:moveTo>
                    <a:pt x="0" y="0"/>
                  </a:moveTo>
                  <a:lnTo>
                    <a:pt x="8" y="0"/>
                  </a:lnTo>
                  <a:lnTo>
                    <a:pt x="14" y="2"/>
                  </a:lnTo>
                  <a:lnTo>
                    <a:pt x="16" y="4"/>
                  </a:lnTo>
                  <a:lnTo>
                    <a:pt x="4" y="9"/>
                  </a:lnTo>
                  <a:lnTo>
                    <a:pt x="1" y="4"/>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1" name="Freeform 21"/>
            <p:cNvSpPr>
              <a:spLocks/>
            </p:cNvSpPr>
            <p:nvPr/>
          </p:nvSpPr>
          <p:spPr bwMode="auto">
            <a:xfrm>
              <a:off x="2871356" y="5351930"/>
              <a:ext cx="6051" cy="4184"/>
            </a:xfrm>
            <a:custGeom>
              <a:avLst/>
              <a:gdLst>
                <a:gd name="T0" fmla="*/ 0 w 16"/>
                <a:gd name="T1" fmla="*/ 0 h 8"/>
                <a:gd name="T2" fmla="*/ 0 w 16"/>
                <a:gd name="T3" fmla="*/ 0 h 8"/>
                <a:gd name="T4" fmla="*/ 0 w 16"/>
                <a:gd name="T5" fmla="*/ 0 h 8"/>
                <a:gd name="T6" fmla="*/ 0 w 16"/>
                <a:gd name="T7" fmla="*/ 0 h 8"/>
                <a:gd name="T8" fmla="*/ 0 w 16"/>
                <a:gd name="T9" fmla="*/ 0 h 8"/>
                <a:gd name="T10" fmla="*/ 0 w 16"/>
                <a:gd name="T11" fmla="*/ 0 h 8"/>
                <a:gd name="T12" fmla="*/ 0 w 16"/>
                <a:gd name="T13" fmla="*/ 0 h 8"/>
                <a:gd name="T14" fmla="*/ 0 w 16"/>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5" y="8"/>
                  </a:moveTo>
                  <a:lnTo>
                    <a:pt x="0" y="6"/>
                  </a:lnTo>
                  <a:lnTo>
                    <a:pt x="1" y="3"/>
                  </a:lnTo>
                  <a:lnTo>
                    <a:pt x="8" y="0"/>
                  </a:lnTo>
                  <a:lnTo>
                    <a:pt x="15" y="1"/>
                  </a:lnTo>
                  <a:lnTo>
                    <a:pt x="16" y="2"/>
                  </a:lnTo>
                  <a:lnTo>
                    <a:pt x="16" y="3"/>
                  </a:lnTo>
                  <a:lnTo>
                    <a:pt x="5"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2" name="Freeform 22"/>
            <p:cNvSpPr>
              <a:spLocks/>
            </p:cNvSpPr>
            <p:nvPr/>
          </p:nvSpPr>
          <p:spPr bwMode="auto">
            <a:xfrm>
              <a:off x="2871356" y="5351930"/>
              <a:ext cx="6051" cy="4184"/>
            </a:xfrm>
            <a:custGeom>
              <a:avLst/>
              <a:gdLst>
                <a:gd name="T0" fmla="*/ 0 w 16"/>
                <a:gd name="T1" fmla="*/ 0 h 8"/>
                <a:gd name="T2" fmla="*/ 0 w 16"/>
                <a:gd name="T3" fmla="*/ 0 h 8"/>
                <a:gd name="T4" fmla="*/ 0 w 16"/>
                <a:gd name="T5" fmla="*/ 0 h 8"/>
                <a:gd name="T6" fmla="*/ 0 w 16"/>
                <a:gd name="T7" fmla="*/ 0 h 8"/>
                <a:gd name="T8" fmla="*/ 0 w 16"/>
                <a:gd name="T9" fmla="*/ 0 h 8"/>
                <a:gd name="T10" fmla="*/ 0 w 16"/>
                <a:gd name="T11" fmla="*/ 0 h 8"/>
                <a:gd name="T12" fmla="*/ 0 w 16"/>
                <a:gd name="T13" fmla="*/ 0 h 8"/>
                <a:gd name="T14" fmla="*/ 0 w 16"/>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5" y="8"/>
                  </a:moveTo>
                  <a:lnTo>
                    <a:pt x="0" y="6"/>
                  </a:lnTo>
                  <a:lnTo>
                    <a:pt x="1" y="3"/>
                  </a:lnTo>
                  <a:lnTo>
                    <a:pt x="8" y="0"/>
                  </a:lnTo>
                  <a:lnTo>
                    <a:pt x="15" y="1"/>
                  </a:lnTo>
                  <a:lnTo>
                    <a:pt x="16" y="2"/>
                  </a:lnTo>
                  <a:lnTo>
                    <a:pt x="16" y="3"/>
                  </a:lnTo>
                  <a:lnTo>
                    <a:pt x="5"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3" name="Freeform 23"/>
            <p:cNvSpPr>
              <a:spLocks/>
            </p:cNvSpPr>
            <p:nvPr/>
          </p:nvSpPr>
          <p:spPr bwMode="auto">
            <a:xfrm>
              <a:off x="2872869" y="5356114"/>
              <a:ext cx="12101" cy="8368"/>
            </a:xfrm>
            <a:custGeom>
              <a:avLst/>
              <a:gdLst>
                <a:gd name="T0" fmla="*/ 0 w 22"/>
                <a:gd name="T1" fmla="*/ 0 h 14"/>
                <a:gd name="T2" fmla="*/ 0 w 22"/>
                <a:gd name="T3" fmla="*/ 0 h 14"/>
                <a:gd name="T4" fmla="*/ 0 w 22"/>
                <a:gd name="T5" fmla="*/ 0 h 14"/>
                <a:gd name="T6" fmla="*/ 0 w 22"/>
                <a:gd name="T7" fmla="*/ 0 h 14"/>
                <a:gd name="T8" fmla="*/ 0 w 22"/>
                <a:gd name="T9" fmla="*/ 0 h 14"/>
                <a:gd name="T10" fmla="*/ 0 w 22"/>
                <a:gd name="T11" fmla="*/ 0 h 14"/>
                <a:gd name="T12" fmla="*/ 0 w 22"/>
                <a:gd name="T13" fmla="*/ 0 h 14"/>
                <a:gd name="T14" fmla="*/ 0 w 2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4"/>
                <a:gd name="T26" fmla="*/ 22 w 2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4">
                  <a:moveTo>
                    <a:pt x="3" y="3"/>
                  </a:moveTo>
                  <a:lnTo>
                    <a:pt x="0" y="3"/>
                  </a:lnTo>
                  <a:lnTo>
                    <a:pt x="2" y="2"/>
                  </a:lnTo>
                  <a:lnTo>
                    <a:pt x="19" y="0"/>
                  </a:lnTo>
                  <a:lnTo>
                    <a:pt x="22" y="8"/>
                  </a:lnTo>
                  <a:lnTo>
                    <a:pt x="22" y="14"/>
                  </a:lnTo>
                  <a:lnTo>
                    <a:pt x="10" y="5"/>
                  </a:lnTo>
                  <a:lnTo>
                    <a:pt x="3"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4" name="Freeform 24"/>
            <p:cNvSpPr>
              <a:spLocks/>
            </p:cNvSpPr>
            <p:nvPr/>
          </p:nvSpPr>
          <p:spPr bwMode="auto">
            <a:xfrm>
              <a:off x="2872869" y="5356114"/>
              <a:ext cx="12101" cy="8368"/>
            </a:xfrm>
            <a:custGeom>
              <a:avLst/>
              <a:gdLst>
                <a:gd name="T0" fmla="*/ 0 w 22"/>
                <a:gd name="T1" fmla="*/ 0 h 14"/>
                <a:gd name="T2" fmla="*/ 0 w 22"/>
                <a:gd name="T3" fmla="*/ 0 h 14"/>
                <a:gd name="T4" fmla="*/ 0 w 22"/>
                <a:gd name="T5" fmla="*/ 0 h 14"/>
                <a:gd name="T6" fmla="*/ 0 w 22"/>
                <a:gd name="T7" fmla="*/ 0 h 14"/>
                <a:gd name="T8" fmla="*/ 0 w 22"/>
                <a:gd name="T9" fmla="*/ 0 h 14"/>
                <a:gd name="T10" fmla="*/ 0 w 22"/>
                <a:gd name="T11" fmla="*/ 0 h 14"/>
                <a:gd name="T12" fmla="*/ 0 w 22"/>
                <a:gd name="T13" fmla="*/ 0 h 14"/>
                <a:gd name="T14" fmla="*/ 0 w 2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4"/>
                <a:gd name="T26" fmla="*/ 22 w 2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4">
                  <a:moveTo>
                    <a:pt x="3" y="3"/>
                  </a:moveTo>
                  <a:lnTo>
                    <a:pt x="0" y="3"/>
                  </a:lnTo>
                  <a:lnTo>
                    <a:pt x="2" y="2"/>
                  </a:lnTo>
                  <a:lnTo>
                    <a:pt x="19" y="0"/>
                  </a:lnTo>
                  <a:lnTo>
                    <a:pt x="22" y="8"/>
                  </a:lnTo>
                  <a:lnTo>
                    <a:pt x="22" y="14"/>
                  </a:lnTo>
                  <a:lnTo>
                    <a:pt x="10" y="5"/>
                  </a:lnTo>
                  <a:lnTo>
                    <a:pt x="3"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5" name="Freeform 25"/>
            <p:cNvSpPr>
              <a:spLocks/>
            </p:cNvSpPr>
            <p:nvPr/>
          </p:nvSpPr>
          <p:spPr bwMode="auto">
            <a:xfrm>
              <a:off x="2874381" y="5363087"/>
              <a:ext cx="7564" cy="4184"/>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0" y="0"/>
                  </a:moveTo>
                  <a:lnTo>
                    <a:pt x="7" y="3"/>
                  </a:lnTo>
                  <a:lnTo>
                    <a:pt x="14" y="10"/>
                  </a:lnTo>
                  <a:lnTo>
                    <a:pt x="4" y="5"/>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6" name="Freeform 26"/>
            <p:cNvSpPr>
              <a:spLocks/>
            </p:cNvSpPr>
            <p:nvPr/>
          </p:nvSpPr>
          <p:spPr bwMode="auto">
            <a:xfrm>
              <a:off x="2874381" y="5363087"/>
              <a:ext cx="7564" cy="4184"/>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0" y="0"/>
                  </a:moveTo>
                  <a:lnTo>
                    <a:pt x="7" y="3"/>
                  </a:lnTo>
                  <a:lnTo>
                    <a:pt x="14" y="10"/>
                  </a:lnTo>
                  <a:lnTo>
                    <a:pt x="4" y="5"/>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7" name="Freeform 27"/>
            <p:cNvSpPr>
              <a:spLocks/>
            </p:cNvSpPr>
            <p:nvPr/>
          </p:nvSpPr>
          <p:spPr bwMode="auto">
            <a:xfrm>
              <a:off x="2881945" y="5379822"/>
              <a:ext cx="3025" cy="2789"/>
            </a:xfrm>
            <a:custGeom>
              <a:avLst/>
              <a:gdLst>
                <a:gd name="T0" fmla="*/ 0 w 6"/>
                <a:gd name="T1" fmla="*/ 0 h 11"/>
                <a:gd name="T2" fmla="*/ 0 w 6"/>
                <a:gd name="T3" fmla="*/ 0 h 11"/>
                <a:gd name="T4" fmla="*/ 0 w 6"/>
                <a:gd name="T5" fmla="*/ 0 h 11"/>
                <a:gd name="T6" fmla="*/ 0 w 6"/>
                <a:gd name="T7" fmla="*/ 0 h 11"/>
                <a:gd name="T8" fmla="*/ 0 w 6"/>
                <a:gd name="T9" fmla="*/ 0 h 11"/>
                <a:gd name="T10" fmla="*/ 0 w 6"/>
                <a:gd name="T11" fmla="*/ 0 h 11"/>
                <a:gd name="T12" fmla="*/ 0 w 6"/>
                <a:gd name="T13" fmla="*/ 0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1" y="1"/>
                  </a:moveTo>
                  <a:lnTo>
                    <a:pt x="3" y="0"/>
                  </a:lnTo>
                  <a:lnTo>
                    <a:pt x="5" y="3"/>
                  </a:lnTo>
                  <a:lnTo>
                    <a:pt x="6" y="10"/>
                  </a:lnTo>
                  <a:lnTo>
                    <a:pt x="1" y="11"/>
                  </a:lnTo>
                  <a:lnTo>
                    <a:pt x="0" y="5"/>
                  </a:lnTo>
                  <a:lnTo>
                    <a:pt x="1"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8" name="Freeform 28"/>
            <p:cNvSpPr>
              <a:spLocks/>
            </p:cNvSpPr>
            <p:nvPr/>
          </p:nvSpPr>
          <p:spPr bwMode="auto">
            <a:xfrm>
              <a:off x="2881945" y="5379822"/>
              <a:ext cx="3025" cy="2789"/>
            </a:xfrm>
            <a:custGeom>
              <a:avLst/>
              <a:gdLst>
                <a:gd name="T0" fmla="*/ 0 w 6"/>
                <a:gd name="T1" fmla="*/ 0 h 11"/>
                <a:gd name="T2" fmla="*/ 0 w 6"/>
                <a:gd name="T3" fmla="*/ 0 h 11"/>
                <a:gd name="T4" fmla="*/ 0 w 6"/>
                <a:gd name="T5" fmla="*/ 0 h 11"/>
                <a:gd name="T6" fmla="*/ 0 w 6"/>
                <a:gd name="T7" fmla="*/ 0 h 11"/>
                <a:gd name="T8" fmla="*/ 0 w 6"/>
                <a:gd name="T9" fmla="*/ 0 h 11"/>
                <a:gd name="T10" fmla="*/ 0 w 6"/>
                <a:gd name="T11" fmla="*/ 0 h 11"/>
                <a:gd name="T12" fmla="*/ 0 w 6"/>
                <a:gd name="T13" fmla="*/ 0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1" y="1"/>
                  </a:moveTo>
                  <a:lnTo>
                    <a:pt x="3" y="0"/>
                  </a:lnTo>
                  <a:lnTo>
                    <a:pt x="5" y="3"/>
                  </a:lnTo>
                  <a:lnTo>
                    <a:pt x="6" y="10"/>
                  </a:lnTo>
                  <a:lnTo>
                    <a:pt x="1" y="11"/>
                  </a:lnTo>
                  <a:lnTo>
                    <a:pt x="0" y="5"/>
                  </a:lnTo>
                  <a:lnTo>
                    <a:pt x="1"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9" name="Freeform 29"/>
            <p:cNvSpPr>
              <a:spLocks/>
            </p:cNvSpPr>
            <p:nvPr/>
          </p:nvSpPr>
          <p:spPr bwMode="auto">
            <a:xfrm>
              <a:off x="2863793" y="5437001"/>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w 17"/>
                <a:gd name="T13" fmla="*/ 0 h 16"/>
                <a:gd name="T14" fmla="*/ 0 w 17"/>
                <a:gd name="T15" fmla="*/ 0 h 16"/>
                <a:gd name="T16" fmla="*/ 0 w 17"/>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6"/>
                <a:gd name="T29" fmla="*/ 17 w 1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6">
                  <a:moveTo>
                    <a:pt x="16" y="15"/>
                  </a:moveTo>
                  <a:lnTo>
                    <a:pt x="8" y="16"/>
                  </a:lnTo>
                  <a:lnTo>
                    <a:pt x="0" y="11"/>
                  </a:lnTo>
                  <a:lnTo>
                    <a:pt x="0" y="6"/>
                  </a:lnTo>
                  <a:lnTo>
                    <a:pt x="4" y="3"/>
                  </a:lnTo>
                  <a:lnTo>
                    <a:pt x="7" y="0"/>
                  </a:lnTo>
                  <a:lnTo>
                    <a:pt x="15" y="7"/>
                  </a:lnTo>
                  <a:lnTo>
                    <a:pt x="17" y="14"/>
                  </a:lnTo>
                  <a:lnTo>
                    <a:pt x="16" y="1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0" name="Freeform 30"/>
            <p:cNvSpPr>
              <a:spLocks/>
            </p:cNvSpPr>
            <p:nvPr/>
          </p:nvSpPr>
          <p:spPr bwMode="auto">
            <a:xfrm>
              <a:off x="2863793" y="5437001"/>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w 17"/>
                <a:gd name="T13" fmla="*/ 0 h 16"/>
                <a:gd name="T14" fmla="*/ 0 w 17"/>
                <a:gd name="T15" fmla="*/ 0 h 16"/>
                <a:gd name="T16" fmla="*/ 0 w 17"/>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6"/>
                <a:gd name="T29" fmla="*/ 17 w 1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6">
                  <a:moveTo>
                    <a:pt x="16" y="15"/>
                  </a:moveTo>
                  <a:lnTo>
                    <a:pt x="8" y="16"/>
                  </a:lnTo>
                  <a:lnTo>
                    <a:pt x="0" y="11"/>
                  </a:lnTo>
                  <a:lnTo>
                    <a:pt x="0" y="6"/>
                  </a:lnTo>
                  <a:lnTo>
                    <a:pt x="4" y="3"/>
                  </a:lnTo>
                  <a:lnTo>
                    <a:pt x="7" y="0"/>
                  </a:lnTo>
                  <a:lnTo>
                    <a:pt x="15" y="7"/>
                  </a:lnTo>
                  <a:lnTo>
                    <a:pt x="17" y="14"/>
                  </a:lnTo>
                  <a:lnTo>
                    <a:pt x="16" y="1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1" name="Freeform 31"/>
            <p:cNvSpPr>
              <a:spLocks/>
            </p:cNvSpPr>
            <p:nvPr/>
          </p:nvSpPr>
          <p:spPr bwMode="auto">
            <a:xfrm>
              <a:off x="2848667" y="5442579"/>
              <a:ext cx="7563" cy="4183"/>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0"/>
                <a:gd name="T26" fmla="*/ 15 w 1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0">
                  <a:moveTo>
                    <a:pt x="15" y="0"/>
                  </a:moveTo>
                  <a:lnTo>
                    <a:pt x="15" y="4"/>
                  </a:lnTo>
                  <a:lnTo>
                    <a:pt x="11" y="9"/>
                  </a:lnTo>
                  <a:lnTo>
                    <a:pt x="4" y="10"/>
                  </a:lnTo>
                  <a:lnTo>
                    <a:pt x="0" y="8"/>
                  </a:lnTo>
                  <a:lnTo>
                    <a:pt x="2" y="4"/>
                  </a:lnTo>
                  <a:lnTo>
                    <a:pt x="11" y="0"/>
                  </a:lnTo>
                  <a:lnTo>
                    <a:pt x="15"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2" name="Freeform 32"/>
            <p:cNvSpPr>
              <a:spLocks/>
            </p:cNvSpPr>
            <p:nvPr/>
          </p:nvSpPr>
          <p:spPr bwMode="auto">
            <a:xfrm>
              <a:off x="2848667" y="5442579"/>
              <a:ext cx="7563" cy="4183"/>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0"/>
                <a:gd name="T26" fmla="*/ 15 w 1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0">
                  <a:moveTo>
                    <a:pt x="15" y="0"/>
                  </a:moveTo>
                  <a:lnTo>
                    <a:pt x="15" y="4"/>
                  </a:lnTo>
                  <a:lnTo>
                    <a:pt x="11" y="9"/>
                  </a:lnTo>
                  <a:lnTo>
                    <a:pt x="4" y="10"/>
                  </a:lnTo>
                  <a:lnTo>
                    <a:pt x="0" y="8"/>
                  </a:lnTo>
                  <a:lnTo>
                    <a:pt x="2" y="4"/>
                  </a:lnTo>
                  <a:lnTo>
                    <a:pt x="11" y="0"/>
                  </a:lnTo>
                  <a:lnTo>
                    <a:pt x="15"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3" name="Freeform 33"/>
            <p:cNvSpPr>
              <a:spLocks/>
            </p:cNvSpPr>
            <p:nvPr/>
          </p:nvSpPr>
          <p:spPr bwMode="auto">
            <a:xfrm>
              <a:off x="2853204" y="5456525"/>
              <a:ext cx="7564" cy="6973"/>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0" y="1"/>
                  </a:moveTo>
                  <a:lnTo>
                    <a:pt x="0" y="0"/>
                  </a:lnTo>
                  <a:lnTo>
                    <a:pt x="15" y="5"/>
                  </a:lnTo>
                  <a:lnTo>
                    <a:pt x="16" y="8"/>
                  </a:lnTo>
                  <a:lnTo>
                    <a:pt x="16" y="15"/>
                  </a:lnTo>
                  <a:lnTo>
                    <a:pt x="14" y="17"/>
                  </a:lnTo>
                  <a:lnTo>
                    <a:pt x="9" y="18"/>
                  </a:lnTo>
                  <a:lnTo>
                    <a:pt x="0"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4" name="Freeform 34"/>
            <p:cNvSpPr>
              <a:spLocks/>
            </p:cNvSpPr>
            <p:nvPr/>
          </p:nvSpPr>
          <p:spPr bwMode="auto">
            <a:xfrm>
              <a:off x="2853204" y="5456525"/>
              <a:ext cx="7564" cy="6973"/>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0" y="1"/>
                  </a:moveTo>
                  <a:lnTo>
                    <a:pt x="0" y="0"/>
                  </a:lnTo>
                  <a:lnTo>
                    <a:pt x="15" y="5"/>
                  </a:lnTo>
                  <a:lnTo>
                    <a:pt x="16" y="8"/>
                  </a:lnTo>
                  <a:lnTo>
                    <a:pt x="16" y="15"/>
                  </a:lnTo>
                  <a:lnTo>
                    <a:pt x="14" y="17"/>
                  </a:lnTo>
                  <a:lnTo>
                    <a:pt x="9" y="18"/>
                  </a:lnTo>
                  <a:lnTo>
                    <a:pt x="0"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5" name="Freeform 35"/>
            <p:cNvSpPr>
              <a:spLocks/>
            </p:cNvSpPr>
            <p:nvPr/>
          </p:nvSpPr>
          <p:spPr bwMode="auto">
            <a:xfrm>
              <a:off x="2844129" y="5453736"/>
              <a:ext cx="10589" cy="18129"/>
            </a:xfrm>
            <a:custGeom>
              <a:avLst/>
              <a:gdLst>
                <a:gd name="T0" fmla="*/ 0 w 18"/>
                <a:gd name="T1" fmla="*/ 0 h 41"/>
                <a:gd name="T2" fmla="*/ 0 w 18"/>
                <a:gd name="T3" fmla="*/ 0 h 41"/>
                <a:gd name="T4" fmla="*/ 0 w 18"/>
                <a:gd name="T5" fmla="*/ 0 h 41"/>
                <a:gd name="T6" fmla="*/ 0 w 18"/>
                <a:gd name="T7" fmla="*/ 0 h 41"/>
                <a:gd name="T8" fmla="*/ 0 w 18"/>
                <a:gd name="T9" fmla="*/ 0 h 41"/>
                <a:gd name="T10" fmla="*/ 0 w 18"/>
                <a:gd name="T11" fmla="*/ 0 h 41"/>
                <a:gd name="T12" fmla="*/ 0 w 18"/>
                <a:gd name="T13" fmla="*/ 0 h 41"/>
                <a:gd name="T14" fmla="*/ 0 w 18"/>
                <a:gd name="T15" fmla="*/ 0 h 41"/>
                <a:gd name="T16" fmla="*/ 0 w 18"/>
                <a:gd name="T17" fmla="*/ 0 h 41"/>
                <a:gd name="T18" fmla="*/ 0 w 18"/>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41"/>
                <a:gd name="T32" fmla="*/ 18 w 18"/>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41">
                  <a:moveTo>
                    <a:pt x="1" y="10"/>
                  </a:moveTo>
                  <a:lnTo>
                    <a:pt x="0" y="3"/>
                  </a:lnTo>
                  <a:lnTo>
                    <a:pt x="6" y="0"/>
                  </a:lnTo>
                  <a:lnTo>
                    <a:pt x="18" y="34"/>
                  </a:lnTo>
                  <a:lnTo>
                    <a:pt x="18" y="38"/>
                  </a:lnTo>
                  <a:lnTo>
                    <a:pt x="15" y="41"/>
                  </a:lnTo>
                  <a:lnTo>
                    <a:pt x="13" y="36"/>
                  </a:lnTo>
                  <a:lnTo>
                    <a:pt x="11" y="27"/>
                  </a:lnTo>
                  <a:lnTo>
                    <a:pt x="4" y="19"/>
                  </a:lnTo>
                  <a:lnTo>
                    <a:pt x="1" y="1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6" name="Freeform 36"/>
            <p:cNvSpPr>
              <a:spLocks/>
            </p:cNvSpPr>
            <p:nvPr/>
          </p:nvSpPr>
          <p:spPr bwMode="auto">
            <a:xfrm>
              <a:off x="2844129" y="5453736"/>
              <a:ext cx="10589" cy="18129"/>
            </a:xfrm>
            <a:custGeom>
              <a:avLst/>
              <a:gdLst>
                <a:gd name="T0" fmla="*/ 0 w 18"/>
                <a:gd name="T1" fmla="*/ 0 h 41"/>
                <a:gd name="T2" fmla="*/ 0 w 18"/>
                <a:gd name="T3" fmla="*/ 0 h 41"/>
                <a:gd name="T4" fmla="*/ 0 w 18"/>
                <a:gd name="T5" fmla="*/ 0 h 41"/>
                <a:gd name="T6" fmla="*/ 0 w 18"/>
                <a:gd name="T7" fmla="*/ 0 h 41"/>
                <a:gd name="T8" fmla="*/ 0 w 18"/>
                <a:gd name="T9" fmla="*/ 0 h 41"/>
                <a:gd name="T10" fmla="*/ 0 w 18"/>
                <a:gd name="T11" fmla="*/ 0 h 41"/>
                <a:gd name="T12" fmla="*/ 0 w 18"/>
                <a:gd name="T13" fmla="*/ 0 h 41"/>
                <a:gd name="T14" fmla="*/ 0 w 18"/>
                <a:gd name="T15" fmla="*/ 0 h 41"/>
                <a:gd name="T16" fmla="*/ 0 w 18"/>
                <a:gd name="T17" fmla="*/ 0 h 41"/>
                <a:gd name="T18" fmla="*/ 0 w 18"/>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41"/>
                <a:gd name="T32" fmla="*/ 18 w 18"/>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41">
                  <a:moveTo>
                    <a:pt x="1" y="10"/>
                  </a:moveTo>
                  <a:lnTo>
                    <a:pt x="0" y="3"/>
                  </a:lnTo>
                  <a:lnTo>
                    <a:pt x="6" y="0"/>
                  </a:lnTo>
                  <a:lnTo>
                    <a:pt x="18" y="34"/>
                  </a:lnTo>
                  <a:lnTo>
                    <a:pt x="18" y="38"/>
                  </a:lnTo>
                  <a:lnTo>
                    <a:pt x="15" y="41"/>
                  </a:lnTo>
                  <a:lnTo>
                    <a:pt x="13" y="36"/>
                  </a:lnTo>
                  <a:lnTo>
                    <a:pt x="11" y="27"/>
                  </a:lnTo>
                  <a:lnTo>
                    <a:pt x="4" y="19"/>
                  </a:lnTo>
                  <a:lnTo>
                    <a:pt x="1" y="1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7" name="Freeform 37"/>
            <p:cNvSpPr>
              <a:spLocks/>
            </p:cNvSpPr>
            <p:nvPr/>
          </p:nvSpPr>
          <p:spPr bwMode="auto">
            <a:xfrm>
              <a:off x="2857743" y="5466287"/>
              <a:ext cx="9076"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1" y="0"/>
                  </a:moveTo>
                  <a:lnTo>
                    <a:pt x="12" y="1"/>
                  </a:lnTo>
                  <a:lnTo>
                    <a:pt x="14" y="8"/>
                  </a:lnTo>
                  <a:lnTo>
                    <a:pt x="19" y="13"/>
                  </a:lnTo>
                  <a:lnTo>
                    <a:pt x="20" y="15"/>
                  </a:lnTo>
                  <a:lnTo>
                    <a:pt x="3" y="9"/>
                  </a:lnTo>
                  <a:lnTo>
                    <a:pt x="0" y="4"/>
                  </a:lnTo>
                  <a:lnTo>
                    <a:pt x="0" y="0"/>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8" name="Freeform 38"/>
            <p:cNvSpPr>
              <a:spLocks/>
            </p:cNvSpPr>
            <p:nvPr/>
          </p:nvSpPr>
          <p:spPr bwMode="auto">
            <a:xfrm>
              <a:off x="2857743" y="5466287"/>
              <a:ext cx="9076"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1" y="0"/>
                  </a:moveTo>
                  <a:lnTo>
                    <a:pt x="12" y="1"/>
                  </a:lnTo>
                  <a:lnTo>
                    <a:pt x="14" y="8"/>
                  </a:lnTo>
                  <a:lnTo>
                    <a:pt x="19" y="13"/>
                  </a:lnTo>
                  <a:lnTo>
                    <a:pt x="20" y="15"/>
                  </a:lnTo>
                  <a:lnTo>
                    <a:pt x="3" y="9"/>
                  </a:lnTo>
                  <a:lnTo>
                    <a:pt x="0" y="4"/>
                  </a:lnTo>
                  <a:lnTo>
                    <a:pt x="0" y="0"/>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9" name="Freeform 39"/>
            <p:cNvSpPr>
              <a:spLocks/>
            </p:cNvSpPr>
            <p:nvPr/>
          </p:nvSpPr>
          <p:spPr bwMode="auto">
            <a:xfrm>
              <a:off x="2842616" y="5467682"/>
              <a:ext cx="7563" cy="9762"/>
            </a:xfrm>
            <a:custGeom>
              <a:avLst/>
              <a:gdLst>
                <a:gd name="T0" fmla="*/ 0 w 10"/>
                <a:gd name="T1" fmla="*/ 0 h 20"/>
                <a:gd name="T2" fmla="*/ 0 w 10"/>
                <a:gd name="T3" fmla="*/ 0 h 20"/>
                <a:gd name="T4" fmla="*/ 0 w 10"/>
                <a:gd name="T5" fmla="*/ 0 h 20"/>
                <a:gd name="T6" fmla="*/ 0 w 10"/>
                <a:gd name="T7" fmla="*/ 0 h 20"/>
                <a:gd name="T8" fmla="*/ 0 w 10"/>
                <a:gd name="T9" fmla="*/ 0 h 20"/>
                <a:gd name="T10" fmla="*/ 0 w 10"/>
                <a:gd name="T11" fmla="*/ 0 h 20"/>
                <a:gd name="T12" fmla="*/ 0 w 10"/>
                <a:gd name="T13" fmla="*/ 0 h 20"/>
                <a:gd name="T14" fmla="*/ 0 w 10"/>
                <a:gd name="T15" fmla="*/ 0 h 20"/>
                <a:gd name="T16" fmla="*/ 0 w 10"/>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0"/>
                <a:gd name="T29" fmla="*/ 10 w 10"/>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0">
                  <a:moveTo>
                    <a:pt x="2" y="11"/>
                  </a:moveTo>
                  <a:lnTo>
                    <a:pt x="0" y="4"/>
                  </a:lnTo>
                  <a:lnTo>
                    <a:pt x="6" y="0"/>
                  </a:lnTo>
                  <a:lnTo>
                    <a:pt x="8" y="4"/>
                  </a:lnTo>
                  <a:lnTo>
                    <a:pt x="10" y="12"/>
                  </a:lnTo>
                  <a:lnTo>
                    <a:pt x="7" y="17"/>
                  </a:lnTo>
                  <a:lnTo>
                    <a:pt x="3" y="20"/>
                  </a:lnTo>
                  <a:lnTo>
                    <a:pt x="0" y="16"/>
                  </a:lnTo>
                  <a:lnTo>
                    <a:pt x="2"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0" name="Freeform 40"/>
            <p:cNvSpPr>
              <a:spLocks/>
            </p:cNvSpPr>
            <p:nvPr/>
          </p:nvSpPr>
          <p:spPr bwMode="auto">
            <a:xfrm>
              <a:off x="2842616" y="5467682"/>
              <a:ext cx="7563" cy="9762"/>
            </a:xfrm>
            <a:custGeom>
              <a:avLst/>
              <a:gdLst>
                <a:gd name="T0" fmla="*/ 0 w 10"/>
                <a:gd name="T1" fmla="*/ 0 h 20"/>
                <a:gd name="T2" fmla="*/ 0 w 10"/>
                <a:gd name="T3" fmla="*/ 0 h 20"/>
                <a:gd name="T4" fmla="*/ 0 w 10"/>
                <a:gd name="T5" fmla="*/ 0 h 20"/>
                <a:gd name="T6" fmla="*/ 0 w 10"/>
                <a:gd name="T7" fmla="*/ 0 h 20"/>
                <a:gd name="T8" fmla="*/ 0 w 10"/>
                <a:gd name="T9" fmla="*/ 0 h 20"/>
                <a:gd name="T10" fmla="*/ 0 w 10"/>
                <a:gd name="T11" fmla="*/ 0 h 20"/>
                <a:gd name="T12" fmla="*/ 0 w 10"/>
                <a:gd name="T13" fmla="*/ 0 h 20"/>
                <a:gd name="T14" fmla="*/ 0 w 10"/>
                <a:gd name="T15" fmla="*/ 0 h 20"/>
                <a:gd name="T16" fmla="*/ 0 w 10"/>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0"/>
                <a:gd name="T29" fmla="*/ 10 w 10"/>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0">
                  <a:moveTo>
                    <a:pt x="2" y="11"/>
                  </a:moveTo>
                  <a:lnTo>
                    <a:pt x="0" y="4"/>
                  </a:lnTo>
                  <a:lnTo>
                    <a:pt x="6" y="0"/>
                  </a:lnTo>
                  <a:lnTo>
                    <a:pt x="8" y="4"/>
                  </a:lnTo>
                  <a:lnTo>
                    <a:pt x="10" y="12"/>
                  </a:lnTo>
                  <a:lnTo>
                    <a:pt x="7" y="17"/>
                  </a:lnTo>
                  <a:lnTo>
                    <a:pt x="3" y="20"/>
                  </a:lnTo>
                  <a:lnTo>
                    <a:pt x="0" y="16"/>
                  </a:lnTo>
                  <a:lnTo>
                    <a:pt x="2"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1" name="Freeform 41"/>
            <p:cNvSpPr>
              <a:spLocks/>
            </p:cNvSpPr>
            <p:nvPr/>
          </p:nvSpPr>
          <p:spPr bwMode="auto">
            <a:xfrm>
              <a:off x="2850179" y="5473260"/>
              <a:ext cx="18152" cy="47416"/>
            </a:xfrm>
            <a:custGeom>
              <a:avLst/>
              <a:gdLst>
                <a:gd name="T0" fmla="*/ 0 w 37"/>
                <a:gd name="T1" fmla="*/ 0 h 99"/>
                <a:gd name="T2" fmla="*/ 0 w 37"/>
                <a:gd name="T3" fmla="*/ 0 h 99"/>
                <a:gd name="T4" fmla="*/ 0 w 37"/>
                <a:gd name="T5" fmla="*/ 0 h 99"/>
                <a:gd name="T6" fmla="*/ 0 w 37"/>
                <a:gd name="T7" fmla="*/ 0 h 99"/>
                <a:gd name="T8" fmla="*/ 0 w 37"/>
                <a:gd name="T9" fmla="*/ 0 h 99"/>
                <a:gd name="T10" fmla="*/ 0 w 37"/>
                <a:gd name="T11" fmla="*/ 0 h 99"/>
                <a:gd name="T12" fmla="*/ 0 w 37"/>
                <a:gd name="T13" fmla="*/ 0 h 99"/>
                <a:gd name="T14" fmla="*/ 0 w 37"/>
                <a:gd name="T15" fmla="*/ 0 h 99"/>
                <a:gd name="T16" fmla="*/ 0 w 37"/>
                <a:gd name="T17" fmla="*/ 0 h 99"/>
                <a:gd name="T18" fmla="*/ 0 w 37"/>
                <a:gd name="T19" fmla="*/ 0 h 99"/>
                <a:gd name="T20" fmla="*/ 0 w 37"/>
                <a:gd name="T21" fmla="*/ 0 h 99"/>
                <a:gd name="T22" fmla="*/ 0 w 37"/>
                <a:gd name="T23" fmla="*/ 0 h 99"/>
                <a:gd name="T24" fmla="*/ 0 w 37"/>
                <a:gd name="T25" fmla="*/ 0 h 99"/>
                <a:gd name="T26" fmla="*/ 0 w 37"/>
                <a:gd name="T27" fmla="*/ 0 h 99"/>
                <a:gd name="T28" fmla="*/ 0 w 37"/>
                <a:gd name="T29" fmla="*/ 0 h 99"/>
                <a:gd name="T30" fmla="*/ 0 w 37"/>
                <a:gd name="T31" fmla="*/ 0 h 99"/>
                <a:gd name="T32" fmla="*/ 0 w 37"/>
                <a:gd name="T33" fmla="*/ 0 h 99"/>
                <a:gd name="T34" fmla="*/ 0 w 37"/>
                <a:gd name="T35" fmla="*/ 0 h 99"/>
                <a:gd name="T36" fmla="*/ 0 w 37"/>
                <a:gd name="T37" fmla="*/ 0 h 99"/>
                <a:gd name="T38" fmla="*/ 0 w 37"/>
                <a:gd name="T39" fmla="*/ 0 h 99"/>
                <a:gd name="T40" fmla="*/ 0 w 37"/>
                <a:gd name="T41" fmla="*/ 0 h 99"/>
                <a:gd name="T42" fmla="*/ 0 w 37"/>
                <a:gd name="T43" fmla="*/ 0 h 99"/>
                <a:gd name="T44" fmla="*/ 0 w 37"/>
                <a:gd name="T45" fmla="*/ 0 h 99"/>
                <a:gd name="T46" fmla="*/ 0 w 37"/>
                <a:gd name="T47" fmla="*/ 0 h 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99"/>
                <a:gd name="T74" fmla="*/ 37 w 37"/>
                <a:gd name="T75" fmla="*/ 99 h 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99">
                  <a:moveTo>
                    <a:pt x="11" y="22"/>
                  </a:moveTo>
                  <a:lnTo>
                    <a:pt x="12" y="21"/>
                  </a:lnTo>
                  <a:lnTo>
                    <a:pt x="11" y="14"/>
                  </a:lnTo>
                  <a:lnTo>
                    <a:pt x="12" y="10"/>
                  </a:lnTo>
                  <a:lnTo>
                    <a:pt x="16" y="3"/>
                  </a:lnTo>
                  <a:lnTo>
                    <a:pt x="21" y="0"/>
                  </a:lnTo>
                  <a:lnTo>
                    <a:pt x="31" y="11"/>
                  </a:lnTo>
                  <a:lnTo>
                    <a:pt x="37" y="90"/>
                  </a:lnTo>
                  <a:lnTo>
                    <a:pt x="32" y="98"/>
                  </a:lnTo>
                  <a:lnTo>
                    <a:pt x="25" y="99"/>
                  </a:lnTo>
                  <a:lnTo>
                    <a:pt x="18" y="91"/>
                  </a:lnTo>
                  <a:lnTo>
                    <a:pt x="18" y="69"/>
                  </a:lnTo>
                  <a:lnTo>
                    <a:pt x="20" y="64"/>
                  </a:lnTo>
                  <a:lnTo>
                    <a:pt x="20" y="61"/>
                  </a:lnTo>
                  <a:lnTo>
                    <a:pt x="8" y="55"/>
                  </a:lnTo>
                  <a:lnTo>
                    <a:pt x="0" y="46"/>
                  </a:lnTo>
                  <a:lnTo>
                    <a:pt x="2" y="43"/>
                  </a:lnTo>
                  <a:lnTo>
                    <a:pt x="5" y="44"/>
                  </a:lnTo>
                  <a:lnTo>
                    <a:pt x="12" y="48"/>
                  </a:lnTo>
                  <a:lnTo>
                    <a:pt x="13" y="37"/>
                  </a:lnTo>
                  <a:lnTo>
                    <a:pt x="8" y="37"/>
                  </a:lnTo>
                  <a:lnTo>
                    <a:pt x="3" y="32"/>
                  </a:lnTo>
                  <a:lnTo>
                    <a:pt x="5" y="27"/>
                  </a:lnTo>
                  <a:lnTo>
                    <a:pt x="1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2" name="Freeform 42"/>
            <p:cNvSpPr>
              <a:spLocks/>
            </p:cNvSpPr>
            <p:nvPr/>
          </p:nvSpPr>
          <p:spPr bwMode="auto">
            <a:xfrm>
              <a:off x="2850179" y="5473260"/>
              <a:ext cx="18152" cy="47416"/>
            </a:xfrm>
            <a:custGeom>
              <a:avLst/>
              <a:gdLst>
                <a:gd name="T0" fmla="*/ 0 w 37"/>
                <a:gd name="T1" fmla="*/ 0 h 99"/>
                <a:gd name="T2" fmla="*/ 0 w 37"/>
                <a:gd name="T3" fmla="*/ 0 h 99"/>
                <a:gd name="T4" fmla="*/ 0 w 37"/>
                <a:gd name="T5" fmla="*/ 0 h 99"/>
                <a:gd name="T6" fmla="*/ 0 w 37"/>
                <a:gd name="T7" fmla="*/ 0 h 99"/>
                <a:gd name="T8" fmla="*/ 0 w 37"/>
                <a:gd name="T9" fmla="*/ 0 h 99"/>
                <a:gd name="T10" fmla="*/ 0 w 37"/>
                <a:gd name="T11" fmla="*/ 0 h 99"/>
                <a:gd name="T12" fmla="*/ 0 w 37"/>
                <a:gd name="T13" fmla="*/ 0 h 99"/>
                <a:gd name="T14" fmla="*/ 0 w 37"/>
                <a:gd name="T15" fmla="*/ 0 h 99"/>
                <a:gd name="T16" fmla="*/ 0 w 37"/>
                <a:gd name="T17" fmla="*/ 0 h 99"/>
                <a:gd name="T18" fmla="*/ 0 w 37"/>
                <a:gd name="T19" fmla="*/ 0 h 99"/>
                <a:gd name="T20" fmla="*/ 0 w 37"/>
                <a:gd name="T21" fmla="*/ 0 h 99"/>
                <a:gd name="T22" fmla="*/ 0 w 37"/>
                <a:gd name="T23" fmla="*/ 0 h 99"/>
                <a:gd name="T24" fmla="*/ 0 w 37"/>
                <a:gd name="T25" fmla="*/ 0 h 99"/>
                <a:gd name="T26" fmla="*/ 0 w 37"/>
                <a:gd name="T27" fmla="*/ 0 h 99"/>
                <a:gd name="T28" fmla="*/ 0 w 37"/>
                <a:gd name="T29" fmla="*/ 0 h 99"/>
                <a:gd name="T30" fmla="*/ 0 w 37"/>
                <a:gd name="T31" fmla="*/ 0 h 99"/>
                <a:gd name="T32" fmla="*/ 0 w 37"/>
                <a:gd name="T33" fmla="*/ 0 h 99"/>
                <a:gd name="T34" fmla="*/ 0 w 37"/>
                <a:gd name="T35" fmla="*/ 0 h 99"/>
                <a:gd name="T36" fmla="*/ 0 w 37"/>
                <a:gd name="T37" fmla="*/ 0 h 99"/>
                <a:gd name="T38" fmla="*/ 0 w 37"/>
                <a:gd name="T39" fmla="*/ 0 h 99"/>
                <a:gd name="T40" fmla="*/ 0 w 37"/>
                <a:gd name="T41" fmla="*/ 0 h 99"/>
                <a:gd name="T42" fmla="*/ 0 w 37"/>
                <a:gd name="T43" fmla="*/ 0 h 99"/>
                <a:gd name="T44" fmla="*/ 0 w 37"/>
                <a:gd name="T45" fmla="*/ 0 h 99"/>
                <a:gd name="T46" fmla="*/ 0 w 37"/>
                <a:gd name="T47" fmla="*/ 0 h 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99"/>
                <a:gd name="T74" fmla="*/ 37 w 37"/>
                <a:gd name="T75" fmla="*/ 99 h 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99">
                  <a:moveTo>
                    <a:pt x="11" y="22"/>
                  </a:moveTo>
                  <a:lnTo>
                    <a:pt x="12" y="21"/>
                  </a:lnTo>
                  <a:lnTo>
                    <a:pt x="11" y="14"/>
                  </a:lnTo>
                  <a:lnTo>
                    <a:pt x="12" y="10"/>
                  </a:lnTo>
                  <a:lnTo>
                    <a:pt x="16" y="3"/>
                  </a:lnTo>
                  <a:lnTo>
                    <a:pt x="21" y="0"/>
                  </a:lnTo>
                  <a:lnTo>
                    <a:pt x="31" y="11"/>
                  </a:lnTo>
                  <a:lnTo>
                    <a:pt x="37" y="90"/>
                  </a:lnTo>
                  <a:lnTo>
                    <a:pt x="32" y="98"/>
                  </a:lnTo>
                  <a:lnTo>
                    <a:pt x="25" y="99"/>
                  </a:lnTo>
                  <a:lnTo>
                    <a:pt x="18" y="91"/>
                  </a:lnTo>
                  <a:lnTo>
                    <a:pt x="18" y="69"/>
                  </a:lnTo>
                  <a:lnTo>
                    <a:pt x="20" y="64"/>
                  </a:lnTo>
                  <a:lnTo>
                    <a:pt x="20" y="61"/>
                  </a:lnTo>
                  <a:lnTo>
                    <a:pt x="8" y="55"/>
                  </a:lnTo>
                  <a:lnTo>
                    <a:pt x="0" y="46"/>
                  </a:lnTo>
                  <a:lnTo>
                    <a:pt x="2" y="43"/>
                  </a:lnTo>
                  <a:lnTo>
                    <a:pt x="5" y="44"/>
                  </a:lnTo>
                  <a:lnTo>
                    <a:pt x="12" y="48"/>
                  </a:lnTo>
                  <a:lnTo>
                    <a:pt x="13" y="37"/>
                  </a:lnTo>
                  <a:lnTo>
                    <a:pt x="8" y="37"/>
                  </a:lnTo>
                  <a:lnTo>
                    <a:pt x="3" y="32"/>
                  </a:lnTo>
                  <a:lnTo>
                    <a:pt x="5" y="27"/>
                  </a:lnTo>
                  <a:lnTo>
                    <a:pt x="1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3" name="Freeform 43"/>
            <p:cNvSpPr>
              <a:spLocks/>
            </p:cNvSpPr>
            <p:nvPr/>
          </p:nvSpPr>
          <p:spPr bwMode="auto">
            <a:xfrm>
              <a:off x="2842616" y="5506731"/>
              <a:ext cx="9076" cy="9762"/>
            </a:xfrm>
            <a:custGeom>
              <a:avLst/>
              <a:gdLst>
                <a:gd name="T0" fmla="*/ 0 w 16"/>
                <a:gd name="T1" fmla="*/ 0 h 17"/>
                <a:gd name="T2" fmla="*/ 0 w 16"/>
                <a:gd name="T3" fmla="*/ 0 h 17"/>
                <a:gd name="T4" fmla="*/ 0 w 16"/>
                <a:gd name="T5" fmla="*/ 0 h 17"/>
                <a:gd name="T6" fmla="*/ 0 w 16"/>
                <a:gd name="T7" fmla="*/ 0 h 17"/>
                <a:gd name="T8" fmla="*/ 0 w 16"/>
                <a:gd name="T9" fmla="*/ 0 h 17"/>
                <a:gd name="T10" fmla="*/ 0 w 16"/>
                <a:gd name="T11" fmla="*/ 0 h 17"/>
                <a:gd name="T12" fmla="*/ 0 w 16"/>
                <a:gd name="T13" fmla="*/ 0 h 17"/>
                <a:gd name="T14" fmla="*/ 0 w 16"/>
                <a:gd name="T15" fmla="*/ 0 h 17"/>
                <a:gd name="T16" fmla="*/ 0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 y="5"/>
                  </a:moveTo>
                  <a:lnTo>
                    <a:pt x="0" y="1"/>
                  </a:lnTo>
                  <a:lnTo>
                    <a:pt x="2" y="0"/>
                  </a:lnTo>
                  <a:lnTo>
                    <a:pt x="8" y="1"/>
                  </a:lnTo>
                  <a:lnTo>
                    <a:pt x="16" y="16"/>
                  </a:lnTo>
                  <a:lnTo>
                    <a:pt x="14" y="17"/>
                  </a:lnTo>
                  <a:lnTo>
                    <a:pt x="7" y="16"/>
                  </a:lnTo>
                  <a:lnTo>
                    <a:pt x="1" y="12"/>
                  </a:lnTo>
                  <a:lnTo>
                    <a:pt x="1"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4" name="Freeform 44"/>
            <p:cNvSpPr>
              <a:spLocks/>
            </p:cNvSpPr>
            <p:nvPr/>
          </p:nvSpPr>
          <p:spPr bwMode="auto">
            <a:xfrm>
              <a:off x="2842616" y="5506731"/>
              <a:ext cx="9076" cy="9762"/>
            </a:xfrm>
            <a:custGeom>
              <a:avLst/>
              <a:gdLst>
                <a:gd name="T0" fmla="*/ 0 w 16"/>
                <a:gd name="T1" fmla="*/ 0 h 17"/>
                <a:gd name="T2" fmla="*/ 0 w 16"/>
                <a:gd name="T3" fmla="*/ 0 h 17"/>
                <a:gd name="T4" fmla="*/ 0 w 16"/>
                <a:gd name="T5" fmla="*/ 0 h 17"/>
                <a:gd name="T6" fmla="*/ 0 w 16"/>
                <a:gd name="T7" fmla="*/ 0 h 17"/>
                <a:gd name="T8" fmla="*/ 0 w 16"/>
                <a:gd name="T9" fmla="*/ 0 h 17"/>
                <a:gd name="T10" fmla="*/ 0 w 16"/>
                <a:gd name="T11" fmla="*/ 0 h 17"/>
                <a:gd name="T12" fmla="*/ 0 w 16"/>
                <a:gd name="T13" fmla="*/ 0 h 17"/>
                <a:gd name="T14" fmla="*/ 0 w 16"/>
                <a:gd name="T15" fmla="*/ 0 h 17"/>
                <a:gd name="T16" fmla="*/ 0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 y="5"/>
                  </a:moveTo>
                  <a:lnTo>
                    <a:pt x="0" y="1"/>
                  </a:lnTo>
                  <a:lnTo>
                    <a:pt x="2" y="0"/>
                  </a:lnTo>
                  <a:lnTo>
                    <a:pt x="8" y="1"/>
                  </a:lnTo>
                  <a:lnTo>
                    <a:pt x="16" y="16"/>
                  </a:lnTo>
                  <a:lnTo>
                    <a:pt x="14" y="17"/>
                  </a:lnTo>
                  <a:lnTo>
                    <a:pt x="7" y="16"/>
                  </a:lnTo>
                  <a:lnTo>
                    <a:pt x="1" y="12"/>
                  </a:lnTo>
                  <a:lnTo>
                    <a:pt x="1"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5" name="Freeform 45"/>
            <p:cNvSpPr>
              <a:spLocks/>
            </p:cNvSpPr>
            <p:nvPr/>
          </p:nvSpPr>
          <p:spPr bwMode="auto">
            <a:xfrm>
              <a:off x="2845642" y="5526255"/>
              <a:ext cx="13613" cy="11157"/>
            </a:xfrm>
            <a:custGeom>
              <a:avLst/>
              <a:gdLst>
                <a:gd name="T0" fmla="*/ 0 w 25"/>
                <a:gd name="T1" fmla="*/ 0 h 25"/>
                <a:gd name="T2" fmla="*/ 0 w 25"/>
                <a:gd name="T3" fmla="*/ 0 h 25"/>
                <a:gd name="T4" fmla="*/ 0 w 25"/>
                <a:gd name="T5" fmla="*/ 0 h 25"/>
                <a:gd name="T6" fmla="*/ 0 w 25"/>
                <a:gd name="T7" fmla="*/ 0 h 25"/>
                <a:gd name="T8" fmla="*/ 0 w 25"/>
                <a:gd name="T9" fmla="*/ 0 h 25"/>
                <a:gd name="T10" fmla="*/ 0 w 25"/>
                <a:gd name="T11" fmla="*/ 0 h 25"/>
                <a:gd name="T12" fmla="*/ 0 w 25"/>
                <a:gd name="T13" fmla="*/ 0 h 25"/>
                <a:gd name="T14" fmla="*/ 0 w 25"/>
                <a:gd name="T15" fmla="*/ 0 h 25"/>
                <a:gd name="T16" fmla="*/ 0 w 25"/>
                <a:gd name="T17" fmla="*/ 0 h 25"/>
                <a:gd name="T18" fmla="*/ 0 w 25"/>
                <a:gd name="T19" fmla="*/ 0 h 25"/>
                <a:gd name="T20" fmla="*/ 0 w 25"/>
                <a:gd name="T21" fmla="*/ 0 h 25"/>
                <a:gd name="T22" fmla="*/ 0 w 25"/>
                <a:gd name="T23" fmla="*/ 0 h 25"/>
                <a:gd name="T24" fmla="*/ 0 w 25"/>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25"/>
                <a:gd name="T41" fmla="*/ 25 w 25"/>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25">
                  <a:moveTo>
                    <a:pt x="1" y="11"/>
                  </a:moveTo>
                  <a:lnTo>
                    <a:pt x="0" y="8"/>
                  </a:lnTo>
                  <a:lnTo>
                    <a:pt x="2" y="2"/>
                  </a:lnTo>
                  <a:lnTo>
                    <a:pt x="10" y="7"/>
                  </a:lnTo>
                  <a:lnTo>
                    <a:pt x="16" y="2"/>
                  </a:lnTo>
                  <a:lnTo>
                    <a:pt x="24" y="0"/>
                  </a:lnTo>
                  <a:lnTo>
                    <a:pt x="25" y="6"/>
                  </a:lnTo>
                  <a:lnTo>
                    <a:pt x="21" y="14"/>
                  </a:lnTo>
                  <a:lnTo>
                    <a:pt x="20" y="25"/>
                  </a:lnTo>
                  <a:lnTo>
                    <a:pt x="12" y="20"/>
                  </a:lnTo>
                  <a:lnTo>
                    <a:pt x="9" y="15"/>
                  </a:lnTo>
                  <a:lnTo>
                    <a:pt x="3" y="19"/>
                  </a:lnTo>
                  <a:lnTo>
                    <a:pt x="1"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6" name="Freeform 46"/>
            <p:cNvSpPr>
              <a:spLocks/>
            </p:cNvSpPr>
            <p:nvPr/>
          </p:nvSpPr>
          <p:spPr bwMode="auto">
            <a:xfrm>
              <a:off x="2845642" y="5526255"/>
              <a:ext cx="13613" cy="11157"/>
            </a:xfrm>
            <a:custGeom>
              <a:avLst/>
              <a:gdLst>
                <a:gd name="T0" fmla="*/ 0 w 25"/>
                <a:gd name="T1" fmla="*/ 0 h 25"/>
                <a:gd name="T2" fmla="*/ 0 w 25"/>
                <a:gd name="T3" fmla="*/ 0 h 25"/>
                <a:gd name="T4" fmla="*/ 0 w 25"/>
                <a:gd name="T5" fmla="*/ 0 h 25"/>
                <a:gd name="T6" fmla="*/ 0 w 25"/>
                <a:gd name="T7" fmla="*/ 0 h 25"/>
                <a:gd name="T8" fmla="*/ 0 w 25"/>
                <a:gd name="T9" fmla="*/ 0 h 25"/>
                <a:gd name="T10" fmla="*/ 0 w 25"/>
                <a:gd name="T11" fmla="*/ 0 h 25"/>
                <a:gd name="T12" fmla="*/ 0 w 25"/>
                <a:gd name="T13" fmla="*/ 0 h 25"/>
                <a:gd name="T14" fmla="*/ 0 w 25"/>
                <a:gd name="T15" fmla="*/ 0 h 25"/>
                <a:gd name="T16" fmla="*/ 0 w 25"/>
                <a:gd name="T17" fmla="*/ 0 h 25"/>
                <a:gd name="T18" fmla="*/ 0 w 25"/>
                <a:gd name="T19" fmla="*/ 0 h 25"/>
                <a:gd name="T20" fmla="*/ 0 w 25"/>
                <a:gd name="T21" fmla="*/ 0 h 25"/>
                <a:gd name="T22" fmla="*/ 0 w 25"/>
                <a:gd name="T23" fmla="*/ 0 h 25"/>
                <a:gd name="T24" fmla="*/ 0 w 25"/>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25"/>
                <a:gd name="T41" fmla="*/ 25 w 25"/>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25">
                  <a:moveTo>
                    <a:pt x="1" y="11"/>
                  </a:moveTo>
                  <a:lnTo>
                    <a:pt x="0" y="8"/>
                  </a:lnTo>
                  <a:lnTo>
                    <a:pt x="2" y="2"/>
                  </a:lnTo>
                  <a:lnTo>
                    <a:pt x="10" y="7"/>
                  </a:lnTo>
                  <a:lnTo>
                    <a:pt x="16" y="2"/>
                  </a:lnTo>
                  <a:lnTo>
                    <a:pt x="24" y="0"/>
                  </a:lnTo>
                  <a:lnTo>
                    <a:pt x="25" y="6"/>
                  </a:lnTo>
                  <a:lnTo>
                    <a:pt x="21" y="14"/>
                  </a:lnTo>
                  <a:lnTo>
                    <a:pt x="20" y="25"/>
                  </a:lnTo>
                  <a:lnTo>
                    <a:pt x="12" y="20"/>
                  </a:lnTo>
                  <a:lnTo>
                    <a:pt x="9" y="15"/>
                  </a:lnTo>
                  <a:lnTo>
                    <a:pt x="3" y="19"/>
                  </a:lnTo>
                  <a:lnTo>
                    <a:pt x="1"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7" name="Freeform 47"/>
            <p:cNvSpPr>
              <a:spLocks/>
            </p:cNvSpPr>
            <p:nvPr/>
          </p:nvSpPr>
          <p:spPr bwMode="auto">
            <a:xfrm>
              <a:off x="2862280" y="5534623"/>
              <a:ext cx="12101" cy="15340"/>
            </a:xfrm>
            <a:custGeom>
              <a:avLst/>
              <a:gdLst>
                <a:gd name="T0" fmla="*/ 0 w 25"/>
                <a:gd name="T1" fmla="*/ 0 h 33"/>
                <a:gd name="T2" fmla="*/ 0 w 25"/>
                <a:gd name="T3" fmla="*/ 0 h 33"/>
                <a:gd name="T4" fmla="*/ 0 w 25"/>
                <a:gd name="T5" fmla="*/ 0 h 33"/>
                <a:gd name="T6" fmla="*/ 0 w 25"/>
                <a:gd name="T7" fmla="*/ 0 h 33"/>
                <a:gd name="T8" fmla="*/ 0 w 25"/>
                <a:gd name="T9" fmla="*/ 0 h 33"/>
                <a:gd name="T10" fmla="*/ 0 w 25"/>
                <a:gd name="T11" fmla="*/ 0 h 33"/>
                <a:gd name="T12" fmla="*/ 0 w 25"/>
                <a:gd name="T13" fmla="*/ 0 h 33"/>
                <a:gd name="T14" fmla="*/ 0 w 25"/>
                <a:gd name="T15" fmla="*/ 0 h 33"/>
                <a:gd name="T16" fmla="*/ 0 w 25"/>
                <a:gd name="T17" fmla="*/ 0 h 33"/>
                <a:gd name="T18" fmla="*/ 0 w 25"/>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3"/>
                <a:gd name="T32" fmla="*/ 25 w 2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3">
                  <a:moveTo>
                    <a:pt x="11" y="22"/>
                  </a:moveTo>
                  <a:lnTo>
                    <a:pt x="5" y="21"/>
                  </a:lnTo>
                  <a:lnTo>
                    <a:pt x="5" y="16"/>
                  </a:lnTo>
                  <a:lnTo>
                    <a:pt x="0" y="3"/>
                  </a:lnTo>
                  <a:lnTo>
                    <a:pt x="0" y="1"/>
                  </a:lnTo>
                  <a:lnTo>
                    <a:pt x="3" y="0"/>
                  </a:lnTo>
                  <a:lnTo>
                    <a:pt x="21" y="18"/>
                  </a:lnTo>
                  <a:lnTo>
                    <a:pt x="25" y="33"/>
                  </a:lnTo>
                  <a:lnTo>
                    <a:pt x="24" y="33"/>
                  </a:lnTo>
                  <a:lnTo>
                    <a:pt x="1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8" name="Freeform 48"/>
            <p:cNvSpPr>
              <a:spLocks/>
            </p:cNvSpPr>
            <p:nvPr/>
          </p:nvSpPr>
          <p:spPr bwMode="auto">
            <a:xfrm>
              <a:off x="2862280" y="5534623"/>
              <a:ext cx="12101" cy="15340"/>
            </a:xfrm>
            <a:custGeom>
              <a:avLst/>
              <a:gdLst>
                <a:gd name="T0" fmla="*/ 0 w 25"/>
                <a:gd name="T1" fmla="*/ 0 h 33"/>
                <a:gd name="T2" fmla="*/ 0 w 25"/>
                <a:gd name="T3" fmla="*/ 0 h 33"/>
                <a:gd name="T4" fmla="*/ 0 w 25"/>
                <a:gd name="T5" fmla="*/ 0 h 33"/>
                <a:gd name="T6" fmla="*/ 0 w 25"/>
                <a:gd name="T7" fmla="*/ 0 h 33"/>
                <a:gd name="T8" fmla="*/ 0 w 25"/>
                <a:gd name="T9" fmla="*/ 0 h 33"/>
                <a:gd name="T10" fmla="*/ 0 w 25"/>
                <a:gd name="T11" fmla="*/ 0 h 33"/>
                <a:gd name="T12" fmla="*/ 0 w 25"/>
                <a:gd name="T13" fmla="*/ 0 h 33"/>
                <a:gd name="T14" fmla="*/ 0 w 25"/>
                <a:gd name="T15" fmla="*/ 0 h 33"/>
                <a:gd name="T16" fmla="*/ 0 w 25"/>
                <a:gd name="T17" fmla="*/ 0 h 33"/>
                <a:gd name="T18" fmla="*/ 0 w 25"/>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3"/>
                <a:gd name="T32" fmla="*/ 25 w 2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3">
                  <a:moveTo>
                    <a:pt x="11" y="22"/>
                  </a:moveTo>
                  <a:lnTo>
                    <a:pt x="5" y="21"/>
                  </a:lnTo>
                  <a:lnTo>
                    <a:pt x="5" y="16"/>
                  </a:lnTo>
                  <a:lnTo>
                    <a:pt x="0" y="3"/>
                  </a:lnTo>
                  <a:lnTo>
                    <a:pt x="0" y="1"/>
                  </a:lnTo>
                  <a:lnTo>
                    <a:pt x="3" y="0"/>
                  </a:lnTo>
                  <a:lnTo>
                    <a:pt x="21" y="18"/>
                  </a:lnTo>
                  <a:lnTo>
                    <a:pt x="25" y="33"/>
                  </a:lnTo>
                  <a:lnTo>
                    <a:pt x="24" y="33"/>
                  </a:lnTo>
                  <a:lnTo>
                    <a:pt x="1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9" name="Freeform 49"/>
            <p:cNvSpPr>
              <a:spLocks/>
            </p:cNvSpPr>
            <p:nvPr/>
          </p:nvSpPr>
          <p:spPr bwMode="auto">
            <a:xfrm>
              <a:off x="2860768" y="5542990"/>
              <a:ext cx="7563" cy="19524"/>
            </a:xfrm>
            <a:custGeom>
              <a:avLst/>
              <a:gdLst>
                <a:gd name="T0" fmla="*/ 0 w 20"/>
                <a:gd name="T1" fmla="*/ 0 h 40"/>
                <a:gd name="T2" fmla="*/ 0 w 20"/>
                <a:gd name="T3" fmla="*/ 0 h 40"/>
                <a:gd name="T4" fmla="*/ 0 w 20"/>
                <a:gd name="T5" fmla="*/ 0 h 40"/>
                <a:gd name="T6" fmla="*/ 0 w 20"/>
                <a:gd name="T7" fmla="*/ 0 h 40"/>
                <a:gd name="T8" fmla="*/ 0 w 20"/>
                <a:gd name="T9" fmla="*/ 0 h 40"/>
                <a:gd name="T10" fmla="*/ 0 w 20"/>
                <a:gd name="T11" fmla="*/ 0 h 40"/>
                <a:gd name="T12" fmla="*/ 0 w 20"/>
                <a:gd name="T13" fmla="*/ 0 h 40"/>
                <a:gd name="T14" fmla="*/ 0 w 20"/>
                <a:gd name="T15" fmla="*/ 0 h 40"/>
                <a:gd name="T16" fmla="*/ 0 w 2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40"/>
                <a:gd name="T29" fmla="*/ 20 w 2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40">
                  <a:moveTo>
                    <a:pt x="20" y="24"/>
                  </a:moveTo>
                  <a:lnTo>
                    <a:pt x="16" y="32"/>
                  </a:lnTo>
                  <a:lnTo>
                    <a:pt x="17" y="40"/>
                  </a:lnTo>
                  <a:lnTo>
                    <a:pt x="10" y="37"/>
                  </a:lnTo>
                  <a:lnTo>
                    <a:pt x="0" y="18"/>
                  </a:lnTo>
                  <a:lnTo>
                    <a:pt x="0" y="0"/>
                  </a:lnTo>
                  <a:lnTo>
                    <a:pt x="1" y="2"/>
                  </a:lnTo>
                  <a:lnTo>
                    <a:pt x="16" y="9"/>
                  </a:lnTo>
                  <a:lnTo>
                    <a:pt x="20" y="2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0" name="Freeform 50"/>
            <p:cNvSpPr>
              <a:spLocks/>
            </p:cNvSpPr>
            <p:nvPr/>
          </p:nvSpPr>
          <p:spPr bwMode="auto">
            <a:xfrm>
              <a:off x="2860768" y="5542990"/>
              <a:ext cx="7563" cy="19524"/>
            </a:xfrm>
            <a:custGeom>
              <a:avLst/>
              <a:gdLst>
                <a:gd name="T0" fmla="*/ 0 w 20"/>
                <a:gd name="T1" fmla="*/ 0 h 40"/>
                <a:gd name="T2" fmla="*/ 0 w 20"/>
                <a:gd name="T3" fmla="*/ 0 h 40"/>
                <a:gd name="T4" fmla="*/ 0 w 20"/>
                <a:gd name="T5" fmla="*/ 0 h 40"/>
                <a:gd name="T6" fmla="*/ 0 w 20"/>
                <a:gd name="T7" fmla="*/ 0 h 40"/>
                <a:gd name="T8" fmla="*/ 0 w 20"/>
                <a:gd name="T9" fmla="*/ 0 h 40"/>
                <a:gd name="T10" fmla="*/ 0 w 20"/>
                <a:gd name="T11" fmla="*/ 0 h 40"/>
                <a:gd name="T12" fmla="*/ 0 w 20"/>
                <a:gd name="T13" fmla="*/ 0 h 40"/>
                <a:gd name="T14" fmla="*/ 0 w 20"/>
                <a:gd name="T15" fmla="*/ 0 h 40"/>
                <a:gd name="T16" fmla="*/ 0 w 2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40"/>
                <a:gd name="T29" fmla="*/ 20 w 2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40">
                  <a:moveTo>
                    <a:pt x="20" y="24"/>
                  </a:moveTo>
                  <a:lnTo>
                    <a:pt x="16" y="32"/>
                  </a:lnTo>
                  <a:lnTo>
                    <a:pt x="17" y="40"/>
                  </a:lnTo>
                  <a:lnTo>
                    <a:pt x="10" y="37"/>
                  </a:lnTo>
                  <a:lnTo>
                    <a:pt x="0" y="18"/>
                  </a:lnTo>
                  <a:lnTo>
                    <a:pt x="0" y="0"/>
                  </a:lnTo>
                  <a:lnTo>
                    <a:pt x="1" y="2"/>
                  </a:lnTo>
                  <a:lnTo>
                    <a:pt x="16" y="9"/>
                  </a:lnTo>
                  <a:lnTo>
                    <a:pt x="20" y="2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1" name="Freeform 51"/>
            <p:cNvSpPr>
              <a:spLocks/>
            </p:cNvSpPr>
            <p:nvPr/>
          </p:nvSpPr>
          <p:spPr bwMode="auto">
            <a:xfrm>
              <a:off x="2859255" y="5562515"/>
              <a:ext cx="6051" cy="9762"/>
            </a:xfrm>
            <a:custGeom>
              <a:avLst/>
              <a:gdLst>
                <a:gd name="T0" fmla="*/ 0 w 14"/>
                <a:gd name="T1" fmla="*/ 0 h 19"/>
                <a:gd name="T2" fmla="*/ 0 w 14"/>
                <a:gd name="T3" fmla="*/ 0 h 19"/>
                <a:gd name="T4" fmla="*/ 0 w 14"/>
                <a:gd name="T5" fmla="*/ 0 h 19"/>
                <a:gd name="T6" fmla="*/ 0 w 14"/>
                <a:gd name="T7" fmla="*/ 0 h 19"/>
                <a:gd name="T8" fmla="*/ 0 w 14"/>
                <a:gd name="T9" fmla="*/ 0 h 19"/>
                <a:gd name="T10" fmla="*/ 0 w 14"/>
                <a:gd name="T11" fmla="*/ 0 h 19"/>
                <a:gd name="T12" fmla="*/ 0 w 14"/>
                <a:gd name="T13" fmla="*/ 0 h 19"/>
                <a:gd name="T14" fmla="*/ 0 w 14"/>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9"/>
                <a:gd name="T26" fmla="*/ 14 w 1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9">
                  <a:moveTo>
                    <a:pt x="0" y="18"/>
                  </a:moveTo>
                  <a:lnTo>
                    <a:pt x="1" y="10"/>
                  </a:lnTo>
                  <a:lnTo>
                    <a:pt x="9" y="2"/>
                  </a:lnTo>
                  <a:lnTo>
                    <a:pt x="12" y="0"/>
                  </a:lnTo>
                  <a:lnTo>
                    <a:pt x="14" y="14"/>
                  </a:lnTo>
                  <a:lnTo>
                    <a:pt x="6" y="19"/>
                  </a:lnTo>
                  <a:lnTo>
                    <a:pt x="1" y="18"/>
                  </a:lnTo>
                  <a:lnTo>
                    <a:pt x="0" y="1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2" name="Freeform 52"/>
            <p:cNvSpPr>
              <a:spLocks/>
            </p:cNvSpPr>
            <p:nvPr/>
          </p:nvSpPr>
          <p:spPr bwMode="auto">
            <a:xfrm>
              <a:off x="2859255" y="5562515"/>
              <a:ext cx="6051" cy="9762"/>
            </a:xfrm>
            <a:custGeom>
              <a:avLst/>
              <a:gdLst>
                <a:gd name="T0" fmla="*/ 0 w 14"/>
                <a:gd name="T1" fmla="*/ 0 h 19"/>
                <a:gd name="T2" fmla="*/ 0 w 14"/>
                <a:gd name="T3" fmla="*/ 0 h 19"/>
                <a:gd name="T4" fmla="*/ 0 w 14"/>
                <a:gd name="T5" fmla="*/ 0 h 19"/>
                <a:gd name="T6" fmla="*/ 0 w 14"/>
                <a:gd name="T7" fmla="*/ 0 h 19"/>
                <a:gd name="T8" fmla="*/ 0 w 14"/>
                <a:gd name="T9" fmla="*/ 0 h 19"/>
                <a:gd name="T10" fmla="*/ 0 w 14"/>
                <a:gd name="T11" fmla="*/ 0 h 19"/>
                <a:gd name="T12" fmla="*/ 0 w 14"/>
                <a:gd name="T13" fmla="*/ 0 h 19"/>
                <a:gd name="T14" fmla="*/ 0 w 14"/>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9"/>
                <a:gd name="T26" fmla="*/ 14 w 1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9">
                  <a:moveTo>
                    <a:pt x="0" y="18"/>
                  </a:moveTo>
                  <a:lnTo>
                    <a:pt x="1" y="10"/>
                  </a:lnTo>
                  <a:lnTo>
                    <a:pt x="9" y="2"/>
                  </a:lnTo>
                  <a:lnTo>
                    <a:pt x="12" y="0"/>
                  </a:lnTo>
                  <a:lnTo>
                    <a:pt x="14" y="14"/>
                  </a:lnTo>
                  <a:lnTo>
                    <a:pt x="6" y="19"/>
                  </a:lnTo>
                  <a:lnTo>
                    <a:pt x="1" y="18"/>
                  </a:lnTo>
                  <a:lnTo>
                    <a:pt x="0" y="18"/>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53" name="Freeform 53"/>
            <p:cNvSpPr>
              <a:spLocks/>
            </p:cNvSpPr>
            <p:nvPr/>
          </p:nvSpPr>
          <p:spPr bwMode="auto">
            <a:xfrm>
              <a:off x="2857743" y="5580644"/>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34"/>
                <a:gd name="T26" fmla="*/ 8 w 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34">
                  <a:moveTo>
                    <a:pt x="4" y="34"/>
                  </a:moveTo>
                  <a:lnTo>
                    <a:pt x="0" y="34"/>
                  </a:lnTo>
                  <a:lnTo>
                    <a:pt x="1" y="10"/>
                  </a:lnTo>
                  <a:lnTo>
                    <a:pt x="4" y="7"/>
                  </a:lnTo>
                  <a:lnTo>
                    <a:pt x="5" y="0"/>
                  </a:lnTo>
                  <a:lnTo>
                    <a:pt x="8" y="3"/>
                  </a:lnTo>
                  <a:lnTo>
                    <a:pt x="5" y="34"/>
                  </a:lnTo>
                  <a:lnTo>
                    <a:pt x="4" y="3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4" name="Freeform 54"/>
            <p:cNvSpPr>
              <a:spLocks/>
            </p:cNvSpPr>
            <p:nvPr/>
          </p:nvSpPr>
          <p:spPr bwMode="auto">
            <a:xfrm>
              <a:off x="2857743" y="5580644"/>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34"/>
                <a:gd name="T26" fmla="*/ 8 w 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34">
                  <a:moveTo>
                    <a:pt x="4" y="34"/>
                  </a:moveTo>
                  <a:lnTo>
                    <a:pt x="0" y="34"/>
                  </a:lnTo>
                  <a:lnTo>
                    <a:pt x="1" y="10"/>
                  </a:lnTo>
                  <a:lnTo>
                    <a:pt x="4" y="7"/>
                  </a:lnTo>
                  <a:lnTo>
                    <a:pt x="5" y="0"/>
                  </a:lnTo>
                  <a:lnTo>
                    <a:pt x="8" y="3"/>
                  </a:lnTo>
                  <a:lnTo>
                    <a:pt x="5" y="34"/>
                  </a:lnTo>
                  <a:lnTo>
                    <a:pt x="4" y="3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5" name="Freeform 55"/>
            <p:cNvSpPr>
              <a:spLocks/>
            </p:cNvSpPr>
            <p:nvPr/>
          </p:nvSpPr>
          <p:spPr bwMode="auto">
            <a:xfrm>
              <a:off x="2874381" y="5576461"/>
              <a:ext cx="7564"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5"/>
                <a:gd name="T26" fmla="*/ 14 w 14"/>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5">
                  <a:moveTo>
                    <a:pt x="4" y="9"/>
                  </a:moveTo>
                  <a:lnTo>
                    <a:pt x="14" y="25"/>
                  </a:lnTo>
                  <a:lnTo>
                    <a:pt x="8" y="24"/>
                  </a:lnTo>
                  <a:lnTo>
                    <a:pt x="2" y="17"/>
                  </a:lnTo>
                  <a:lnTo>
                    <a:pt x="0" y="11"/>
                  </a:lnTo>
                  <a:lnTo>
                    <a:pt x="0" y="3"/>
                  </a:lnTo>
                  <a:lnTo>
                    <a:pt x="2" y="0"/>
                  </a:lnTo>
                  <a:lnTo>
                    <a:pt x="4" y="9"/>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6" name="Freeform 56"/>
            <p:cNvSpPr>
              <a:spLocks/>
            </p:cNvSpPr>
            <p:nvPr/>
          </p:nvSpPr>
          <p:spPr bwMode="auto">
            <a:xfrm>
              <a:off x="2874381" y="5576461"/>
              <a:ext cx="7564"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5"/>
                <a:gd name="T26" fmla="*/ 14 w 14"/>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5">
                  <a:moveTo>
                    <a:pt x="4" y="9"/>
                  </a:moveTo>
                  <a:lnTo>
                    <a:pt x="14" y="25"/>
                  </a:lnTo>
                  <a:lnTo>
                    <a:pt x="8" y="24"/>
                  </a:lnTo>
                  <a:lnTo>
                    <a:pt x="2" y="17"/>
                  </a:lnTo>
                  <a:lnTo>
                    <a:pt x="0" y="11"/>
                  </a:lnTo>
                  <a:lnTo>
                    <a:pt x="0" y="3"/>
                  </a:lnTo>
                  <a:lnTo>
                    <a:pt x="2" y="0"/>
                  </a:lnTo>
                  <a:lnTo>
                    <a:pt x="4" y="9"/>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7" name="Freeform 57"/>
            <p:cNvSpPr>
              <a:spLocks/>
            </p:cNvSpPr>
            <p:nvPr/>
          </p:nvSpPr>
          <p:spPr bwMode="auto">
            <a:xfrm>
              <a:off x="2881945" y="5572276"/>
              <a:ext cx="4537" cy="9763"/>
            </a:xfrm>
            <a:custGeom>
              <a:avLst/>
              <a:gdLst>
                <a:gd name="T0" fmla="*/ 0 w 10"/>
                <a:gd name="T1" fmla="*/ 0 h 23"/>
                <a:gd name="T2" fmla="*/ 0 w 10"/>
                <a:gd name="T3" fmla="*/ 0 h 23"/>
                <a:gd name="T4" fmla="*/ 0 w 10"/>
                <a:gd name="T5" fmla="*/ 0 h 23"/>
                <a:gd name="T6" fmla="*/ 0 w 10"/>
                <a:gd name="T7" fmla="*/ 0 h 23"/>
                <a:gd name="T8" fmla="*/ 0 w 10"/>
                <a:gd name="T9" fmla="*/ 0 h 23"/>
                <a:gd name="T10" fmla="*/ 0 w 10"/>
                <a:gd name="T11" fmla="*/ 0 h 23"/>
                <a:gd name="T12" fmla="*/ 0 w 10"/>
                <a:gd name="T13" fmla="*/ 0 h 23"/>
                <a:gd name="T14" fmla="*/ 0 w 1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3"/>
                <a:gd name="T26" fmla="*/ 10 w 1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3">
                  <a:moveTo>
                    <a:pt x="8" y="8"/>
                  </a:moveTo>
                  <a:lnTo>
                    <a:pt x="9" y="13"/>
                  </a:lnTo>
                  <a:lnTo>
                    <a:pt x="10" y="23"/>
                  </a:lnTo>
                  <a:lnTo>
                    <a:pt x="2" y="12"/>
                  </a:lnTo>
                  <a:lnTo>
                    <a:pt x="0" y="5"/>
                  </a:lnTo>
                  <a:lnTo>
                    <a:pt x="0" y="0"/>
                  </a:lnTo>
                  <a:lnTo>
                    <a:pt x="3" y="7"/>
                  </a:lnTo>
                  <a:lnTo>
                    <a:pt x="8"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8" name="Freeform 58"/>
            <p:cNvSpPr>
              <a:spLocks/>
            </p:cNvSpPr>
            <p:nvPr/>
          </p:nvSpPr>
          <p:spPr bwMode="auto">
            <a:xfrm>
              <a:off x="2881945" y="5572276"/>
              <a:ext cx="4537" cy="9763"/>
            </a:xfrm>
            <a:custGeom>
              <a:avLst/>
              <a:gdLst>
                <a:gd name="T0" fmla="*/ 0 w 10"/>
                <a:gd name="T1" fmla="*/ 0 h 23"/>
                <a:gd name="T2" fmla="*/ 0 w 10"/>
                <a:gd name="T3" fmla="*/ 0 h 23"/>
                <a:gd name="T4" fmla="*/ 0 w 10"/>
                <a:gd name="T5" fmla="*/ 0 h 23"/>
                <a:gd name="T6" fmla="*/ 0 w 10"/>
                <a:gd name="T7" fmla="*/ 0 h 23"/>
                <a:gd name="T8" fmla="*/ 0 w 10"/>
                <a:gd name="T9" fmla="*/ 0 h 23"/>
                <a:gd name="T10" fmla="*/ 0 w 10"/>
                <a:gd name="T11" fmla="*/ 0 h 23"/>
                <a:gd name="T12" fmla="*/ 0 w 10"/>
                <a:gd name="T13" fmla="*/ 0 h 23"/>
                <a:gd name="T14" fmla="*/ 0 w 1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3"/>
                <a:gd name="T26" fmla="*/ 10 w 1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3">
                  <a:moveTo>
                    <a:pt x="8" y="8"/>
                  </a:moveTo>
                  <a:lnTo>
                    <a:pt x="9" y="13"/>
                  </a:lnTo>
                  <a:lnTo>
                    <a:pt x="10" y="23"/>
                  </a:lnTo>
                  <a:lnTo>
                    <a:pt x="2" y="12"/>
                  </a:lnTo>
                  <a:lnTo>
                    <a:pt x="0" y="5"/>
                  </a:lnTo>
                  <a:lnTo>
                    <a:pt x="0" y="0"/>
                  </a:lnTo>
                  <a:lnTo>
                    <a:pt x="3" y="7"/>
                  </a:lnTo>
                  <a:lnTo>
                    <a:pt x="8"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9" name="Freeform 59"/>
            <p:cNvSpPr>
              <a:spLocks/>
            </p:cNvSpPr>
            <p:nvPr/>
          </p:nvSpPr>
          <p:spPr bwMode="auto">
            <a:xfrm>
              <a:off x="2887995" y="5593196"/>
              <a:ext cx="46891" cy="55784"/>
            </a:xfrm>
            <a:custGeom>
              <a:avLst/>
              <a:gdLst>
                <a:gd name="T0" fmla="*/ 0 w 98"/>
                <a:gd name="T1" fmla="*/ 0 h 116"/>
                <a:gd name="T2" fmla="*/ 0 w 98"/>
                <a:gd name="T3" fmla="*/ 0 h 116"/>
                <a:gd name="T4" fmla="*/ 0 w 98"/>
                <a:gd name="T5" fmla="*/ 0 h 116"/>
                <a:gd name="T6" fmla="*/ 0 w 98"/>
                <a:gd name="T7" fmla="*/ 0 h 116"/>
                <a:gd name="T8" fmla="*/ 0 w 98"/>
                <a:gd name="T9" fmla="*/ 0 h 116"/>
                <a:gd name="T10" fmla="*/ 0 w 98"/>
                <a:gd name="T11" fmla="*/ 0 h 116"/>
                <a:gd name="T12" fmla="*/ 0 w 98"/>
                <a:gd name="T13" fmla="*/ 0 h 116"/>
                <a:gd name="T14" fmla="*/ 0 w 98"/>
                <a:gd name="T15" fmla="*/ 0 h 116"/>
                <a:gd name="T16" fmla="*/ 0 w 98"/>
                <a:gd name="T17" fmla="*/ 0 h 116"/>
                <a:gd name="T18" fmla="*/ 0 w 98"/>
                <a:gd name="T19" fmla="*/ 0 h 116"/>
                <a:gd name="T20" fmla="*/ 0 w 98"/>
                <a:gd name="T21" fmla="*/ 0 h 116"/>
                <a:gd name="T22" fmla="*/ 0 w 98"/>
                <a:gd name="T23" fmla="*/ 0 h 116"/>
                <a:gd name="T24" fmla="*/ 0 w 98"/>
                <a:gd name="T25" fmla="*/ 0 h 116"/>
                <a:gd name="T26" fmla="*/ 0 w 98"/>
                <a:gd name="T27" fmla="*/ 0 h 116"/>
                <a:gd name="T28" fmla="*/ 0 w 98"/>
                <a:gd name="T29" fmla="*/ 0 h 116"/>
                <a:gd name="T30" fmla="*/ 0 w 98"/>
                <a:gd name="T31" fmla="*/ 0 h 116"/>
                <a:gd name="T32" fmla="*/ 0 w 98"/>
                <a:gd name="T33" fmla="*/ 0 h 116"/>
                <a:gd name="T34" fmla="*/ 0 w 98"/>
                <a:gd name="T35" fmla="*/ 0 h 116"/>
                <a:gd name="T36" fmla="*/ 0 w 98"/>
                <a:gd name="T37" fmla="*/ 0 h 116"/>
                <a:gd name="T38" fmla="*/ 0 w 98"/>
                <a:gd name="T39" fmla="*/ 0 h 116"/>
                <a:gd name="T40" fmla="*/ 0 w 98"/>
                <a:gd name="T41" fmla="*/ 0 h 116"/>
                <a:gd name="T42" fmla="*/ 0 w 98"/>
                <a:gd name="T43" fmla="*/ 0 h 116"/>
                <a:gd name="T44" fmla="*/ 0 w 98"/>
                <a:gd name="T45" fmla="*/ 0 h 116"/>
                <a:gd name="T46" fmla="*/ 0 w 98"/>
                <a:gd name="T47" fmla="*/ 0 h 116"/>
                <a:gd name="T48" fmla="*/ 0 w 98"/>
                <a:gd name="T49" fmla="*/ 0 h 116"/>
                <a:gd name="T50" fmla="*/ 0 w 98"/>
                <a:gd name="T51" fmla="*/ 0 h 116"/>
                <a:gd name="T52" fmla="*/ 0 w 98"/>
                <a:gd name="T53" fmla="*/ 0 h 116"/>
                <a:gd name="T54" fmla="*/ 0 w 98"/>
                <a:gd name="T55" fmla="*/ 0 h 116"/>
                <a:gd name="T56" fmla="*/ 0 w 98"/>
                <a:gd name="T57" fmla="*/ 0 h 116"/>
                <a:gd name="T58" fmla="*/ 0 w 98"/>
                <a:gd name="T59" fmla="*/ 0 h 116"/>
                <a:gd name="T60" fmla="*/ 0 w 98"/>
                <a:gd name="T61" fmla="*/ 0 h 116"/>
                <a:gd name="T62" fmla="*/ 0 w 98"/>
                <a:gd name="T63" fmla="*/ 0 h 116"/>
                <a:gd name="T64" fmla="*/ 0 w 98"/>
                <a:gd name="T65" fmla="*/ 0 h 116"/>
                <a:gd name="T66" fmla="*/ 0 w 98"/>
                <a:gd name="T67" fmla="*/ 0 h 116"/>
                <a:gd name="T68" fmla="*/ 0 w 98"/>
                <a:gd name="T69" fmla="*/ 0 h 116"/>
                <a:gd name="T70" fmla="*/ 0 w 98"/>
                <a:gd name="T71" fmla="*/ 0 h 116"/>
                <a:gd name="T72" fmla="*/ 0 w 98"/>
                <a:gd name="T73" fmla="*/ 0 h 116"/>
                <a:gd name="T74" fmla="*/ 0 w 98"/>
                <a:gd name="T75" fmla="*/ 0 h 116"/>
                <a:gd name="T76" fmla="*/ 0 w 98"/>
                <a:gd name="T77" fmla="*/ 0 h 116"/>
                <a:gd name="T78" fmla="*/ 0 w 98"/>
                <a:gd name="T79" fmla="*/ 0 h 116"/>
                <a:gd name="T80" fmla="*/ 0 w 98"/>
                <a:gd name="T81" fmla="*/ 0 h 116"/>
                <a:gd name="T82" fmla="*/ 0 w 98"/>
                <a:gd name="T83" fmla="*/ 0 h 116"/>
                <a:gd name="T84" fmla="*/ 0 w 98"/>
                <a:gd name="T85" fmla="*/ 0 h 116"/>
                <a:gd name="T86" fmla="*/ 0 w 98"/>
                <a:gd name="T87" fmla="*/ 0 h 116"/>
                <a:gd name="T88" fmla="*/ 0 w 98"/>
                <a:gd name="T89" fmla="*/ 0 h 116"/>
                <a:gd name="T90" fmla="*/ 0 w 98"/>
                <a:gd name="T91" fmla="*/ 0 h 116"/>
                <a:gd name="T92" fmla="*/ 0 w 98"/>
                <a:gd name="T93" fmla="*/ 0 h 116"/>
                <a:gd name="T94" fmla="*/ 0 w 98"/>
                <a:gd name="T95" fmla="*/ 0 h 116"/>
                <a:gd name="T96" fmla="*/ 0 w 98"/>
                <a:gd name="T97" fmla="*/ 0 h 116"/>
                <a:gd name="T98" fmla="*/ 0 w 98"/>
                <a:gd name="T99" fmla="*/ 0 h 116"/>
                <a:gd name="T100" fmla="*/ 0 w 98"/>
                <a:gd name="T101" fmla="*/ 0 h 116"/>
                <a:gd name="T102" fmla="*/ 0 w 98"/>
                <a:gd name="T103" fmla="*/ 0 h 116"/>
                <a:gd name="T104" fmla="*/ 0 w 98"/>
                <a:gd name="T105" fmla="*/ 0 h 116"/>
                <a:gd name="T106" fmla="*/ 0 w 98"/>
                <a:gd name="T107" fmla="*/ 0 h 116"/>
                <a:gd name="T108" fmla="*/ 0 w 98"/>
                <a:gd name="T109" fmla="*/ 0 h 116"/>
                <a:gd name="T110" fmla="*/ 0 w 98"/>
                <a:gd name="T111" fmla="*/ 0 h 116"/>
                <a:gd name="T112" fmla="*/ 0 w 98"/>
                <a:gd name="T113" fmla="*/ 0 h 116"/>
                <a:gd name="T114" fmla="*/ 0 w 98"/>
                <a:gd name="T115" fmla="*/ 0 h 1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
                <a:gd name="T175" fmla="*/ 0 h 116"/>
                <a:gd name="T176" fmla="*/ 98 w 98"/>
                <a:gd name="T177" fmla="*/ 116 h 1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 h="116">
                  <a:moveTo>
                    <a:pt x="2" y="15"/>
                  </a:moveTo>
                  <a:lnTo>
                    <a:pt x="3" y="14"/>
                  </a:lnTo>
                  <a:lnTo>
                    <a:pt x="4" y="12"/>
                  </a:lnTo>
                  <a:lnTo>
                    <a:pt x="6" y="11"/>
                  </a:lnTo>
                  <a:lnTo>
                    <a:pt x="10" y="14"/>
                  </a:lnTo>
                  <a:lnTo>
                    <a:pt x="14" y="15"/>
                  </a:lnTo>
                  <a:lnTo>
                    <a:pt x="18" y="11"/>
                  </a:lnTo>
                  <a:lnTo>
                    <a:pt x="24" y="9"/>
                  </a:lnTo>
                  <a:lnTo>
                    <a:pt x="27" y="12"/>
                  </a:lnTo>
                  <a:lnTo>
                    <a:pt x="29" y="24"/>
                  </a:lnTo>
                  <a:lnTo>
                    <a:pt x="35" y="20"/>
                  </a:lnTo>
                  <a:lnTo>
                    <a:pt x="38" y="10"/>
                  </a:lnTo>
                  <a:lnTo>
                    <a:pt x="35" y="7"/>
                  </a:lnTo>
                  <a:lnTo>
                    <a:pt x="33" y="0"/>
                  </a:lnTo>
                  <a:lnTo>
                    <a:pt x="37" y="1"/>
                  </a:lnTo>
                  <a:lnTo>
                    <a:pt x="43" y="5"/>
                  </a:lnTo>
                  <a:lnTo>
                    <a:pt x="46" y="24"/>
                  </a:lnTo>
                  <a:lnTo>
                    <a:pt x="37" y="34"/>
                  </a:lnTo>
                  <a:lnTo>
                    <a:pt x="31" y="48"/>
                  </a:lnTo>
                  <a:lnTo>
                    <a:pt x="39" y="51"/>
                  </a:lnTo>
                  <a:lnTo>
                    <a:pt x="44" y="56"/>
                  </a:lnTo>
                  <a:lnTo>
                    <a:pt x="45" y="62"/>
                  </a:lnTo>
                  <a:lnTo>
                    <a:pt x="54" y="69"/>
                  </a:lnTo>
                  <a:lnTo>
                    <a:pt x="68" y="53"/>
                  </a:lnTo>
                  <a:lnTo>
                    <a:pt x="96" y="54"/>
                  </a:lnTo>
                  <a:lnTo>
                    <a:pt x="98" y="61"/>
                  </a:lnTo>
                  <a:lnTo>
                    <a:pt x="98" y="67"/>
                  </a:lnTo>
                  <a:lnTo>
                    <a:pt x="73" y="87"/>
                  </a:lnTo>
                  <a:lnTo>
                    <a:pt x="66" y="86"/>
                  </a:lnTo>
                  <a:lnTo>
                    <a:pt x="62" y="87"/>
                  </a:lnTo>
                  <a:lnTo>
                    <a:pt x="63" y="91"/>
                  </a:lnTo>
                  <a:lnTo>
                    <a:pt x="61" y="95"/>
                  </a:lnTo>
                  <a:lnTo>
                    <a:pt x="57" y="91"/>
                  </a:lnTo>
                  <a:lnTo>
                    <a:pt x="51" y="95"/>
                  </a:lnTo>
                  <a:lnTo>
                    <a:pt x="54" y="100"/>
                  </a:lnTo>
                  <a:lnTo>
                    <a:pt x="50" y="103"/>
                  </a:lnTo>
                  <a:lnTo>
                    <a:pt x="50" y="110"/>
                  </a:lnTo>
                  <a:lnTo>
                    <a:pt x="53" y="116"/>
                  </a:lnTo>
                  <a:lnTo>
                    <a:pt x="45" y="113"/>
                  </a:lnTo>
                  <a:lnTo>
                    <a:pt x="24" y="93"/>
                  </a:lnTo>
                  <a:lnTo>
                    <a:pt x="22" y="90"/>
                  </a:lnTo>
                  <a:lnTo>
                    <a:pt x="28" y="89"/>
                  </a:lnTo>
                  <a:lnTo>
                    <a:pt x="37" y="93"/>
                  </a:lnTo>
                  <a:lnTo>
                    <a:pt x="42" y="90"/>
                  </a:lnTo>
                  <a:lnTo>
                    <a:pt x="42" y="85"/>
                  </a:lnTo>
                  <a:lnTo>
                    <a:pt x="38" y="82"/>
                  </a:lnTo>
                  <a:lnTo>
                    <a:pt x="33" y="72"/>
                  </a:lnTo>
                  <a:lnTo>
                    <a:pt x="31" y="77"/>
                  </a:lnTo>
                  <a:lnTo>
                    <a:pt x="27" y="80"/>
                  </a:lnTo>
                  <a:lnTo>
                    <a:pt x="14" y="79"/>
                  </a:lnTo>
                  <a:lnTo>
                    <a:pt x="16" y="74"/>
                  </a:lnTo>
                  <a:lnTo>
                    <a:pt x="16" y="70"/>
                  </a:lnTo>
                  <a:lnTo>
                    <a:pt x="8" y="67"/>
                  </a:lnTo>
                  <a:lnTo>
                    <a:pt x="6" y="63"/>
                  </a:lnTo>
                  <a:lnTo>
                    <a:pt x="6" y="56"/>
                  </a:lnTo>
                  <a:lnTo>
                    <a:pt x="5" y="55"/>
                  </a:lnTo>
                  <a:lnTo>
                    <a:pt x="0" y="57"/>
                  </a:lnTo>
                  <a:lnTo>
                    <a:pt x="2" y="1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0" name="Freeform 60"/>
            <p:cNvSpPr>
              <a:spLocks/>
            </p:cNvSpPr>
            <p:nvPr/>
          </p:nvSpPr>
          <p:spPr bwMode="auto">
            <a:xfrm>
              <a:off x="2887995" y="5593196"/>
              <a:ext cx="46891" cy="55784"/>
            </a:xfrm>
            <a:custGeom>
              <a:avLst/>
              <a:gdLst>
                <a:gd name="T0" fmla="*/ 0 w 98"/>
                <a:gd name="T1" fmla="*/ 0 h 116"/>
                <a:gd name="T2" fmla="*/ 0 w 98"/>
                <a:gd name="T3" fmla="*/ 0 h 116"/>
                <a:gd name="T4" fmla="*/ 0 w 98"/>
                <a:gd name="T5" fmla="*/ 0 h 116"/>
                <a:gd name="T6" fmla="*/ 0 w 98"/>
                <a:gd name="T7" fmla="*/ 0 h 116"/>
                <a:gd name="T8" fmla="*/ 0 w 98"/>
                <a:gd name="T9" fmla="*/ 0 h 116"/>
                <a:gd name="T10" fmla="*/ 0 w 98"/>
                <a:gd name="T11" fmla="*/ 0 h 116"/>
                <a:gd name="T12" fmla="*/ 0 w 98"/>
                <a:gd name="T13" fmla="*/ 0 h 116"/>
                <a:gd name="T14" fmla="*/ 0 w 98"/>
                <a:gd name="T15" fmla="*/ 0 h 116"/>
                <a:gd name="T16" fmla="*/ 0 w 98"/>
                <a:gd name="T17" fmla="*/ 0 h 116"/>
                <a:gd name="T18" fmla="*/ 0 w 98"/>
                <a:gd name="T19" fmla="*/ 0 h 116"/>
                <a:gd name="T20" fmla="*/ 0 w 98"/>
                <a:gd name="T21" fmla="*/ 0 h 116"/>
                <a:gd name="T22" fmla="*/ 0 w 98"/>
                <a:gd name="T23" fmla="*/ 0 h 116"/>
                <a:gd name="T24" fmla="*/ 0 w 98"/>
                <a:gd name="T25" fmla="*/ 0 h 116"/>
                <a:gd name="T26" fmla="*/ 0 w 98"/>
                <a:gd name="T27" fmla="*/ 0 h 116"/>
                <a:gd name="T28" fmla="*/ 0 w 98"/>
                <a:gd name="T29" fmla="*/ 0 h 116"/>
                <a:gd name="T30" fmla="*/ 0 w 98"/>
                <a:gd name="T31" fmla="*/ 0 h 116"/>
                <a:gd name="T32" fmla="*/ 0 w 98"/>
                <a:gd name="T33" fmla="*/ 0 h 116"/>
                <a:gd name="T34" fmla="*/ 0 w 98"/>
                <a:gd name="T35" fmla="*/ 0 h 116"/>
                <a:gd name="T36" fmla="*/ 0 w 98"/>
                <a:gd name="T37" fmla="*/ 0 h 116"/>
                <a:gd name="T38" fmla="*/ 0 w 98"/>
                <a:gd name="T39" fmla="*/ 0 h 116"/>
                <a:gd name="T40" fmla="*/ 0 w 98"/>
                <a:gd name="T41" fmla="*/ 0 h 116"/>
                <a:gd name="T42" fmla="*/ 0 w 98"/>
                <a:gd name="T43" fmla="*/ 0 h 116"/>
                <a:gd name="T44" fmla="*/ 0 w 98"/>
                <a:gd name="T45" fmla="*/ 0 h 116"/>
                <a:gd name="T46" fmla="*/ 0 w 98"/>
                <a:gd name="T47" fmla="*/ 0 h 116"/>
                <a:gd name="T48" fmla="*/ 0 w 98"/>
                <a:gd name="T49" fmla="*/ 0 h 116"/>
                <a:gd name="T50" fmla="*/ 0 w 98"/>
                <a:gd name="T51" fmla="*/ 0 h 116"/>
                <a:gd name="T52" fmla="*/ 0 w 98"/>
                <a:gd name="T53" fmla="*/ 0 h 116"/>
                <a:gd name="T54" fmla="*/ 0 w 98"/>
                <a:gd name="T55" fmla="*/ 0 h 116"/>
                <a:gd name="T56" fmla="*/ 0 w 98"/>
                <a:gd name="T57" fmla="*/ 0 h 116"/>
                <a:gd name="T58" fmla="*/ 0 w 98"/>
                <a:gd name="T59" fmla="*/ 0 h 116"/>
                <a:gd name="T60" fmla="*/ 0 w 98"/>
                <a:gd name="T61" fmla="*/ 0 h 116"/>
                <a:gd name="T62" fmla="*/ 0 w 98"/>
                <a:gd name="T63" fmla="*/ 0 h 116"/>
                <a:gd name="T64" fmla="*/ 0 w 98"/>
                <a:gd name="T65" fmla="*/ 0 h 116"/>
                <a:gd name="T66" fmla="*/ 0 w 98"/>
                <a:gd name="T67" fmla="*/ 0 h 116"/>
                <a:gd name="T68" fmla="*/ 0 w 98"/>
                <a:gd name="T69" fmla="*/ 0 h 116"/>
                <a:gd name="T70" fmla="*/ 0 w 98"/>
                <a:gd name="T71" fmla="*/ 0 h 116"/>
                <a:gd name="T72" fmla="*/ 0 w 98"/>
                <a:gd name="T73" fmla="*/ 0 h 116"/>
                <a:gd name="T74" fmla="*/ 0 w 98"/>
                <a:gd name="T75" fmla="*/ 0 h 116"/>
                <a:gd name="T76" fmla="*/ 0 w 98"/>
                <a:gd name="T77" fmla="*/ 0 h 116"/>
                <a:gd name="T78" fmla="*/ 0 w 98"/>
                <a:gd name="T79" fmla="*/ 0 h 116"/>
                <a:gd name="T80" fmla="*/ 0 w 98"/>
                <a:gd name="T81" fmla="*/ 0 h 116"/>
                <a:gd name="T82" fmla="*/ 0 w 98"/>
                <a:gd name="T83" fmla="*/ 0 h 116"/>
                <a:gd name="T84" fmla="*/ 0 w 98"/>
                <a:gd name="T85" fmla="*/ 0 h 116"/>
                <a:gd name="T86" fmla="*/ 0 w 98"/>
                <a:gd name="T87" fmla="*/ 0 h 116"/>
                <a:gd name="T88" fmla="*/ 0 w 98"/>
                <a:gd name="T89" fmla="*/ 0 h 116"/>
                <a:gd name="T90" fmla="*/ 0 w 98"/>
                <a:gd name="T91" fmla="*/ 0 h 116"/>
                <a:gd name="T92" fmla="*/ 0 w 98"/>
                <a:gd name="T93" fmla="*/ 0 h 116"/>
                <a:gd name="T94" fmla="*/ 0 w 98"/>
                <a:gd name="T95" fmla="*/ 0 h 116"/>
                <a:gd name="T96" fmla="*/ 0 w 98"/>
                <a:gd name="T97" fmla="*/ 0 h 116"/>
                <a:gd name="T98" fmla="*/ 0 w 98"/>
                <a:gd name="T99" fmla="*/ 0 h 116"/>
                <a:gd name="T100" fmla="*/ 0 w 98"/>
                <a:gd name="T101" fmla="*/ 0 h 116"/>
                <a:gd name="T102" fmla="*/ 0 w 98"/>
                <a:gd name="T103" fmla="*/ 0 h 116"/>
                <a:gd name="T104" fmla="*/ 0 w 98"/>
                <a:gd name="T105" fmla="*/ 0 h 116"/>
                <a:gd name="T106" fmla="*/ 0 w 98"/>
                <a:gd name="T107" fmla="*/ 0 h 116"/>
                <a:gd name="T108" fmla="*/ 0 w 98"/>
                <a:gd name="T109" fmla="*/ 0 h 116"/>
                <a:gd name="T110" fmla="*/ 0 w 98"/>
                <a:gd name="T111" fmla="*/ 0 h 116"/>
                <a:gd name="T112" fmla="*/ 0 w 98"/>
                <a:gd name="T113" fmla="*/ 0 h 116"/>
                <a:gd name="T114" fmla="*/ 0 w 98"/>
                <a:gd name="T115" fmla="*/ 0 h 1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
                <a:gd name="T175" fmla="*/ 0 h 116"/>
                <a:gd name="T176" fmla="*/ 98 w 98"/>
                <a:gd name="T177" fmla="*/ 116 h 1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 h="116">
                  <a:moveTo>
                    <a:pt x="2" y="15"/>
                  </a:moveTo>
                  <a:lnTo>
                    <a:pt x="3" y="14"/>
                  </a:lnTo>
                  <a:lnTo>
                    <a:pt x="4" y="12"/>
                  </a:lnTo>
                  <a:lnTo>
                    <a:pt x="6" y="11"/>
                  </a:lnTo>
                  <a:lnTo>
                    <a:pt x="10" y="14"/>
                  </a:lnTo>
                  <a:lnTo>
                    <a:pt x="14" y="15"/>
                  </a:lnTo>
                  <a:lnTo>
                    <a:pt x="18" y="11"/>
                  </a:lnTo>
                  <a:lnTo>
                    <a:pt x="24" y="9"/>
                  </a:lnTo>
                  <a:lnTo>
                    <a:pt x="27" y="12"/>
                  </a:lnTo>
                  <a:lnTo>
                    <a:pt x="29" y="24"/>
                  </a:lnTo>
                  <a:lnTo>
                    <a:pt x="35" y="20"/>
                  </a:lnTo>
                  <a:lnTo>
                    <a:pt x="38" y="10"/>
                  </a:lnTo>
                  <a:lnTo>
                    <a:pt x="35" y="7"/>
                  </a:lnTo>
                  <a:lnTo>
                    <a:pt x="33" y="0"/>
                  </a:lnTo>
                  <a:lnTo>
                    <a:pt x="37" y="1"/>
                  </a:lnTo>
                  <a:lnTo>
                    <a:pt x="43" y="5"/>
                  </a:lnTo>
                  <a:lnTo>
                    <a:pt x="46" y="24"/>
                  </a:lnTo>
                  <a:lnTo>
                    <a:pt x="37" y="34"/>
                  </a:lnTo>
                  <a:lnTo>
                    <a:pt x="31" y="48"/>
                  </a:lnTo>
                  <a:lnTo>
                    <a:pt x="39" y="51"/>
                  </a:lnTo>
                  <a:lnTo>
                    <a:pt x="44" y="56"/>
                  </a:lnTo>
                  <a:lnTo>
                    <a:pt x="45" y="62"/>
                  </a:lnTo>
                  <a:lnTo>
                    <a:pt x="54" y="69"/>
                  </a:lnTo>
                  <a:lnTo>
                    <a:pt x="68" y="53"/>
                  </a:lnTo>
                  <a:lnTo>
                    <a:pt x="96" y="54"/>
                  </a:lnTo>
                  <a:lnTo>
                    <a:pt x="98" y="61"/>
                  </a:lnTo>
                  <a:lnTo>
                    <a:pt x="98" y="67"/>
                  </a:lnTo>
                  <a:lnTo>
                    <a:pt x="73" y="87"/>
                  </a:lnTo>
                  <a:lnTo>
                    <a:pt x="66" y="86"/>
                  </a:lnTo>
                  <a:lnTo>
                    <a:pt x="62" y="87"/>
                  </a:lnTo>
                  <a:lnTo>
                    <a:pt x="63" y="91"/>
                  </a:lnTo>
                  <a:lnTo>
                    <a:pt x="61" y="95"/>
                  </a:lnTo>
                  <a:lnTo>
                    <a:pt x="57" y="91"/>
                  </a:lnTo>
                  <a:lnTo>
                    <a:pt x="51" y="95"/>
                  </a:lnTo>
                  <a:lnTo>
                    <a:pt x="54" y="100"/>
                  </a:lnTo>
                  <a:lnTo>
                    <a:pt x="50" y="103"/>
                  </a:lnTo>
                  <a:lnTo>
                    <a:pt x="50" y="110"/>
                  </a:lnTo>
                  <a:lnTo>
                    <a:pt x="53" y="116"/>
                  </a:lnTo>
                  <a:lnTo>
                    <a:pt x="45" y="113"/>
                  </a:lnTo>
                  <a:lnTo>
                    <a:pt x="24" y="93"/>
                  </a:lnTo>
                  <a:lnTo>
                    <a:pt x="22" y="90"/>
                  </a:lnTo>
                  <a:lnTo>
                    <a:pt x="28" y="89"/>
                  </a:lnTo>
                  <a:lnTo>
                    <a:pt x="37" y="93"/>
                  </a:lnTo>
                  <a:lnTo>
                    <a:pt x="42" y="90"/>
                  </a:lnTo>
                  <a:lnTo>
                    <a:pt x="42" y="85"/>
                  </a:lnTo>
                  <a:lnTo>
                    <a:pt x="38" y="82"/>
                  </a:lnTo>
                  <a:lnTo>
                    <a:pt x="33" y="72"/>
                  </a:lnTo>
                  <a:lnTo>
                    <a:pt x="31" y="77"/>
                  </a:lnTo>
                  <a:lnTo>
                    <a:pt x="27" y="80"/>
                  </a:lnTo>
                  <a:lnTo>
                    <a:pt x="14" y="79"/>
                  </a:lnTo>
                  <a:lnTo>
                    <a:pt x="16" y="74"/>
                  </a:lnTo>
                  <a:lnTo>
                    <a:pt x="16" y="70"/>
                  </a:lnTo>
                  <a:lnTo>
                    <a:pt x="8" y="67"/>
                  </a:lnTo>
                  <a:lnTo>
                    <a:pt x="6" y="63"/>
                  </a:lnTo>
                  <a:lnTo>
                    <a:pt x="6" y="56"/>
                  </a:lnTo>
                  <a:lnTo>
                    <a:pt x="5" y="55"/>
                  </a:lnTo>
                  <a:lnTo>
                    <a:pt x="0" y="57"/>
                  </a:lnTo>
                  <a:lnTo>
                    <a:pt x="2" y="15"/>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61" name="Freeform 61"/>
            <p:cNvSpPr>
              <a:spLocks/>
            </p:cNvSpPr>
            <p:nvPr/>
          </p:nvSpPr>
          <p:spPr bwMode="auto">
            <a:xfrm>
              <a:off x="2880432" y="5608536"/>
              <a:ext cx="6051" cy="9763"/>
            </a:xfrm>
            <a:custGeom>
              <a:avLst/>
              <a:gdLst>
                <a:gd name="T0" fmla="*/ 0 w 13"/>
                <a:gd name="T1" fmla="*/ 0 h 20"/>
                <a:gd name="T2" fmla="*/ 0 w 13"/>
                <a:gd name="T3" fmla="*/ 0 h 20"/>
                <a:gd name="T4" fmla="*/ 0 w 13"/>
                <a:gd name="T5" fmla="*/ 0 h 20"/>
                <a:gd name="T6" fmla="*/ 0 w 13"/>
                <a:gd name="T7" fmla="*/ 0 h 20"/>
                <a:gd name="T8" fmla="*/ 0 w 13"/>
                <a:gd name="T9" fmla="*/ 0 h 20"/>
                <a:gd name="T10" fmla="*/ 0 w 13"/>
                <a:gd name="T11" fmla="*/ 0 h 20"/>
                <a:gd name="T12" fmla="*/ 0 w 13"/>
                <a:gd name="T13" fmla="*/ 0 h 20"/>
                <a:gd name="T14" fmla="*/ 0 w 13"/>
                <a:gd name="T15" fmla="*/ 0 h 20"/>
                <a:gd name="T16" fmla="*/ 0 w 13"/>
                <a:gd name="T17" fmla="*/ 0 h 20"/>
                <a:gd name="T18" fmla="*/ 0 w 13"/>
                <a:gd name="T19" fmla="*/ 0 h 20"/>
                <a:gd name="T20" fmla="*/ 0 w 13"/>
                <a:gd name="T21" fmla="*/ 0 h 20"/>
                <a:gd name="T22" fmla="*/ 0 w 13"/>
                <a:gd name="T23" fmla="*/ 0 h 20"/>
                <a:gd name="T24" fmla="*/ 0 w 13"/>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20"/>
                <a:gd name="T41" fmla="*/ 13 w 13"/>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20">
                  <a:moveTo>
                    <a:pt x="10" y="0"/>
                  </a:moveTo>
                  <a:lnTo>
                    <a:pt x="13" y="2"/>
                  </a:lnTo>
                  <a:lnTo>
                    <a:pt x="11" y="15"/>
                  </a:lnTo>
                  <a:lnTo>
                    <a:pt x="6" y="20"/>
                  </a:lnTo>
                  <a:lnTo>
                    <a:pt x="4" y="19"/>
                  </a:lnTo>
                  <a:lnTo>
                    <a:pt x="3" y="17"/>
                  </a:lnTo>
                  <a:lnTo>
                    <a:pt x="6" y="13"/>
                  </a:lnTo>
                  <a:lnTo>
                    <a:pt x="6" y="10"/>
                  </a:lnTo>
                  <a:lnTo>
                    <a:pt x="4" y="12"/>
                  </a:lnTo>
                  <a:lnTo>
                    <a:pt x="2" y="12"/>
                  </a:lnTo>
                  <a:lnTo>
                    <a:pt x="0" y="7"/>
                  </a:lnTo>
                  <a:lnTo>
                    <a:pt x="0" y="3"/>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2" name="Freeform 62"/>
            <p:cNvSpPr>
              <a:spLocks/>
            </p:cNvSpPr>
            <p:nvPr/>
          </p:nvSpPr>
          <p:spPr bwMode="auto">
            <a:xfrm>
              <a:off x="2880432" y="5608536"/>
              <a:ext cx="6051" cy="9763"/>
            </a:xfrm>
            <a:custGeom>
              <a:avLst/>
              <a:gdLst>
                <a:gd name="T0" fmla="*/ 0 w 13"/>
                <a:gd name="T1" fmla="*/ 0 h 20"/>
                <a:gd name="T2" fmla="*/ 0 w 13"/>
                <a:gd name="T3" fmla="*/ 0 h 20"/>
                <a:gd name="T4" fmla="*/ 0 w 13"/>
                <a:gd name="T5" fmla="*/ 0 h 20"/>
                <a:gd name="T6" fmla="*/ 0 w 13"/>
                <a:gd name="T7" fmla="*/ 0 h 20"/>
                <a:gd name="T8" fmla="*/ 0 w 13"/>
                <a:gd name="T9" fmla="*/ 0 h 20"/>
                <a:gd name="T10" fmla="*/ 0 w 13"/>
                <a:gd name="T11" fmla="*/ 0 h 20"/>
                <a:gd name="T12" fmla="*/ 0 w 13"/>
                <a:gd name="T13" fmla="*/ 0 h 20"/>
                <a:gd name="T14" fmla="*/ 0 w 13"/>
                <a:gd name="T15" fmla="*/ 0 h 20"/>
                <a:gd name="T16" fmla="*/ 0 w 13"/>
                <a:gd name="T17" fmla="*/ 0 h 20"/>
                <a:gd name="T18" fmla="*/ 0 w 13"/>
                <a:gd name="T19" fmla="*/ 0 h 20"/>
                <a:gd name="T20" fmla="*/ 0 w 13"/>
                <a:gd name="T21" fmla="*/ 0 h 20"/>
                <a:gd name="T22" fmla="*/ 0 w 13"/>
                <a:gd name="T23" fmla="*/ 0 h 20"/>
                <a:gd name="T24" fmla="*/ 0 w 13"/>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20"/>
                <a:gd name="T41" fmla="*/ 13 w 13"/>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20">
                  <a:moveTo>
                    <a:pt x="10" y="0"/>
                  </a:moveTo>
                  <a:lnTo>
                    <a:pt x="13" y="2"/>
                  </a:lnTo>
                  <a:lnTo>
                    <a:pt x="11" y="15"/>
                  </a:lnTo>
                  <a:lnTo>
                    <a:pt x="6" y="20"/>
                  </a:lnTo>
                  <a:lnTo>
                    <a:pt x="4" y="19"/>
                  </a:lnTo>
                  <a:lnTo>
                    <a:pt x="3" y="17"/>
                  </a:lnTo>
                  <a:lnTo>
                    <a:pt x="6" y="13"/>
                  </a:lnTo>
                  <a:lnTo>
                    <a:pt x="6" y="10"/>
                  </a:lnTo>
                  <a:lnTo>
                    <a:pt x="4" y="12"/>
                  </a:lnTo>
                  <a:lnTo>
                    <a:pt x="2" y="12"/>
                  </a:lnTo>
                  <a:lnTo>
                    <a:pt x="0" y="7"/>
                  </a:lnTo>
                  <a:lnTo>
                    <a:pt x="0" y="3"/>
                  </a:lnTo>
                  <a:lnTo>
                    <a:pt x="1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3" name="Freeform 63"/>
            <p:cNvSpPr>
              <a:spLocks/>
            </p:cNvSpPr>
            <p:nvPr/>
          </p:nvSpPr>
          <p:spPr bwMode="auto">
            <a:xfrm>
              <a:off x="2862280" y="5619693"/>
              <a:ext cx="36303" cy="23709"/>
            </a:xfrm>
            <a:custGeom>
              <a:avLst/>
              <a:gdLst>
                <a:gd name="T0" fmla="*/ 0 w 73"/>
                <a:gd name="T1" fmla="*/ 0 h 50"/>
                <a:gd name="T2" fmla="*/ 0 w 73"/>
                <a:gd name="T3" fmla="*/ 0 h 50"/>
                <a:gd name="T4" fmla="*/ 0 w 73"/>
                <a:gd name="T5" fmla="*/ 0 h 50"/>
                <a:gd name="T6" fmla="*/ 0 w 73"/>
                <a:gd name="T7" fmla="*/ 0 h 50"/>
                <a:gd name="T8" fmla="*/ 0 w 73"/>
                <a:gd name="T9" fmla="*/ 0 h 50"/>
                <a:gd name="T10" fmla="*/ 0 w 73"/>
                <a:gd name="T11" fmla="*/ 0 h 50"/>
                <a:gd name="T12" fmla="*/ 0 w 73"/>
                <a:gd name="T13" fmla="*/ 0 h 50"/>
                <a:gd name="T14" fmla="*/ 0 w 73"/>
                <a:gd name="T15" fmla="*/ 0 h 50"/>
                <a:gd name="T16" fmla="*/ 0 w 73"/>
                <a:gd name="T17" fmla="*/ 0 h 50"/>
                <a:gd name="T18" fmla="*/ 0 w 73"/>
                <a:gd name="T19" fmla="*/ 0 h 50"/>
                <a:gd name="T20" fmla="*/ 0 w 73"/>
                <a:gd name="T21" fmla="*/ 0 h 50"/>
                <a:gd name="T22" fmla="*/ 0 w 73"/>
                <a:gd name="T23" fmla="*/ 0 h 50"/>
                <a:gd name="T24" fmla="*/ 0 w 73"/>
                <a:gd name="T25" fmla="*/ 0 h 50"/>
                <a:gd name="T26" fmla="*/ 0 w 73"/>
                <a:gd name="T27" fmla="*/ 0 h 50"/>
                <a:gd name="T28" fmla="*/ 0 w 73"/>
                <a:gd name="T29" fmla="*/ 0 h 50"/>
                <a:gd name="T30" fmla="*/ 0 w 73"/>
                <a:gd name="T31" fmla="*/ 0 h 50"/>
                <a:gd name="T32" fmla="*/ 0 w 73"/>
                <a:gd name="T33" fmla="*/ 0 h 50"/>
                <a:gd name="T34" fmla="*/ 0 w 73"/>
                <a:gd name="T35" fmla="*/ 0 h 50"/>
                <a:gd name="T36" fmla="*/ 0 w 73"/>
                <a:gd name="T37" fmla="*/ 0 h 50"/>
                <a:gd name="T38" fmla="*/ 0 w 73"/>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50"/>
                <a:gd name="T62" fmla="*/ 73 w 73"/>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50">
                  <a:moveTo>
                    <a:pt x="0" y="0"/>
                  </a:moveTo>
                  <a:lnTo>
                    <a:pt x="3" y="2"/>
                  </a:lnTo>
                  <a:lnTo>
                    <a:pt x="11" y="13"/>
                  </a:lnTo>
                  <a:lnTo>
                    <a:pt x="53" y="32"/>
                  </a:lnTo>
                  <a:lnTo>
                    <a:pt x="55" y="39"/>
                  </a:lnTo>
                  <a:lnTo>
                    <a:pt x="57" y="39"/>
                  </a:lnTo>
                  <a:lnTo>
                    <a:pt x="59" y="35"/>
                  </a:lnTo>
                  <a:lnTo>
                    <a:pt x="61" y="36"/>
                  </a:lnTo>
                  <a:lnTo>
                    <a:pt x="64" y="41"/>
                  </a:lnTo>
                  <a:lnTo>
                    <a:pt x="73" y="46"/>
                  </a:lnTo>
                  <a:lnTo>
                    <a:pt x="73" y="50"/>
                  </a:lnTo>
                  <a:lnTo>
                    <a:pt x="64" y="50"/>
                  </a:lnTo>
                  <a:lnTo>
                    <a:pt x="55" y="46"/>
                  </a:lnTo>
                  <a:lnTo>
                    <a:pt x="52" y="41"/>
                  </a:lnTo>
                  <a:lnTo>
                    <a:pt x="40" y="29"/>
                  </a:lnTo>
                  <a:lnTo>
                    <a:pt x="39" y="32"/>
                  </a:lnTo>
                  <a:lnTo>
                    <a:pt x="40" y="35"/>
                  </a:lnTo>
                  <a:lnTo>
                    <a:pt x="38" y="36"/>
                  </a:lnTo>
                  <a:lnTo>
                    <a:pt x="9" y="22"/>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4" name="Freeform 64"/>
            <p:cNvSpPr>
              <a:spLocks/>
            </p:cNvSpPr>
            <p:nvPr/>
          </p:nvSpPr>
          <p:spPr bwMode="auto">
            <a:xfrm>
              <a:off x="2862280" y="5619693"/>
              <a:ext cx="36303" cy="23709"/>
            </a:xfrm>
            <a:custGeom>
              <a:avLst/>
              <a:gdLst>
                <a:gd name="T0" fmla="*/ 0 w 73"/>
                <a:gd name="T1" fmla="*/ 0 h 50"/>
                <a:gd name="T2" fmla="*/ 0 w 73"/>
                <a:gd name="T3" fmla="*/ 0 h 50"/>
                <a:gd name="T4" fmla="*/ 0 w 73"/>
                <a:gd name="T5" fmla="*/ 0 h 50"/>
                <a:gd name="T6" fmla="*/ 0 w 73"/>
                <a:gd name="T7" fmla="*/ 0 h 50"/>
                <a:gd name="T8" fmla="*/ 0 w 73"/>
                <a:gd name="T9" fmla="*/ 0 h 50"/>
                <a:gd name="T10" fmla="*/ 0 w 73"/>
                <a:gd name="T11" fmla="*/ 0 h 50"/>
                <a:gd name="T12" fmla="*/ 0 w 73"/>
                <a:gd name="T13" fmla="*/ 0 h 50"/>
                <a:gd name="T14" fmla="*/ 0 w 73"/>
                <a:gd name="T15" fmla="*/ 0 h 50"/>
                <a:gd name="T16" fmla="*/ 0 w 73"/>
                <a:gd name="T17" fmla="*/ 0 h 50"/>
                <a:gd name="T18" fmla="*/ 0 w 73"/>
                <a:gd name="T19" fmla="*/ 0 h 50"/>
                <a:gd name="T20" fmla="*/ 0 w 73"/>
                <a:gd name="T21" fmla="*/ 0 h 50"/>
                <a:gd name="T22" fmla="*/ 0 w 73"/>
                <a:gd name="T23" fmla="*/ 0 h 50"/>
                <a:gd name="T24" fmla="*/ 0 w 73"/>
                <a:gd name="T25" fmla="*/ 0 h 50"/>
                <a:gd name="T26" fmla="*/ 0 w 73"/>
                <a:gd name="T27" fmla="*/ 0 h 50"/>
                <a:gd name="T28" fmla="*/ 0 w 73"/>
                <a:gd name="T29" fmla="*/ 0 h 50"/>
                <a:gd name="T30" fmla="*/ 0 w 73"/>
                <a:gd name="T31" fmla="*/ 0 h 50"/>
                <a:gd name="T32" fmla="*/ 0 w 73"/>
                <a:gd name="T33" fmla="*/ 0 h 50"/>
                <a:gd name="T34" fmla="*/ 0 w 73"/>
                <a:gd name="T35" fmla="*/ 0 h 50"/>
                <a:gd name="T36" fmla="*/ 0 w 73"/>
                <a:gd name="T37" fmla="*/ 0 h 50"/>
                <a:gd name="T38" fmla="*/ 0 w 73"/>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50"/>
                <a:gd name="T62" fmla="*/ 73 w 73"/>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50">
                  <a:moveTo>
                    <a:pt x="0" y="0"/>
                  </a:moveTo>
                  <a:lnTo>
                    <a:pt x="3" y="2"/>
                  </a:lnTo>
                  <a:lnTo>
                    <a:pt x="11" y="13"/>
                  </a:lnTo>
                  <a:lnTo>
                    <a:pt x="53" y="32"/>
                  </a:lnTo>
                  <a:lnTo>
                    <a:pt x="55" y="39"/>
                  </a:lnTo>
                  <a:lnTo>
                    <a:pt x="57" y="39"/>
                  </a:lnTo>
                  <a:lnTo>
                    <a:pt x="59" y="35"/>
                  </a:lnTo>
                  <a:lnTo>
                    <a:pt x="61" y="36"/>
                  </a:lnTo>
                  <a:lnTo>
                    <a:pt x="64" y="41"/>
                  </a:lnTo>
                  <a:lnTo>
                    <a:pt x="73" y="46"/>
                  </a:lnTo>
                  <a:lnTo>
                    <a:pt x="73" y="50"/>
                  </a:lnTo>
                  <a:lnTo>
                    <a:pt x="64" y="50"/>
                  </a:lnTo>
                  <a:lnTo>
                    <a:pt x="55" y="46"/>
                  </a:lnTo>
                  <a:lnTo>
                    <a:pt x="52" y="41"/>
                  </a:lnTo>
                  <a:lnTo>
                    <a:pt x="40" y="29"/>
                  </a:lnTo>
                  <a:lnTo>
                    <a:pt x="39" y="32"/>
                  </a:lnTo>
                  <a:lnTo>
                    <a:pt x="40" y="35"/>
                  </a:lnTo>
                  <a:lnTo>
                    <a:pt x="38" y="36"/>
                  </a:lnTo>
                  <a:lnTo>
                    <a:pt x="9" y="22"/>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5" name="Freeform 65"/>
            <p:cNvSpPr>
              <a:spLocks/>
            </p:cNvSpPr>
            <p:nvPr/>
          </p:nvSpPr>
          <p:spPr bwMode="auto">
            <a:xfrm>
              <a:off x="2860768" y="5582039"/>
              <a:ext cx="4537" cy="13946"/>
            </a:xfrm>
            <a:custGeom>
              <a:avLst/>
              <a:gdLst>
                <a:gd name="T0" fmla="*/ 0 w 8"/>
                <a:gd name="T1" fmla="*/ 0 h 31"/>
                <a:gd name="T2" fmla="*/ 0 w 8"/>
                <a:gd name="T3" fmla="*/ 0 h 31"/>
                <a:gd name="T4" fmla="*/ 0 w 8"/>
                <a:gd name="T5" fmla="*/ 0 h 31"/>
                <a:gd name="T6" fmla="*/ 0 w 8"/>
                <a:gd name="T7" fmla="*/ 0 h 31"/>
                <a:gd name="T8" fmla="*/ 0 w 8"/>
                <a:gd name="T9" fmla="*/ 0 h 31"/>
                <a:gd name="T10" fmla="*/ 0 w 8"/>
                <a:gd name="T11" fmla="*/ 0 h 31"/>
                <a:gd name="T12" fmla="*/ 0 w 8"/>
                <a:gd name="T13" fmla="*/ 0 h 31"/>
                <a:gd name="T14" fmla="*/ 0 w 8"/>
                <a:gd name="T15" fmla="*/ 0 h 31"/>
                <a:gd name="T16" fmla="*/ 0 w 8"/>
                <a:gd name="T17" fmla="*/ 0 h 31"/>
                <a:gd name="T18" fmla="*/ 0 w 8"/>
                <a:gd name="T19" fmla="*/ 0 h 31"/>
                <a:gd name="T20" fmla="*/ 0 w 8"/>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1"/>
                <a:gd name="T35" fmla="*/ 8 w 8"/>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1">
                  <a:moveTo>
                    <a:pt x="6" y="1"/>
                  </a:moveTo>
                  <a:lnTo>
                    <a:pt x="8" y="6"/>
                  </a:lnTo>
                  <a:lnTo>
                    <a:pt x="8" y="23"/>
                  </a:lnTo>
                  <a:lnTo>
                    <a:pt x="6" y="28"/>
                  </a:lnTo>
                  <a:lnTo>
                    <a:pt x="3" y="31"/>
                  </a:lnTo>
                  <a:lnTo>
                    <a:pt x="0" y="28"/>
                  </a:lnTo>
                  <a:lnTo>
                    <a:pt x="0" y="15"/>
                  </a:lnTo>
                  <a:lnTo>
                    <a:pt x="4" y="10"/>
                  </a:lnTo>
                  <a:lnTo>
                    <a:pt x="3" y="2"/>
                  </a:lnTo>
                  <a:lnTo>
                    <a:pt x="4" y="0"/>
                  </a:lnTo>
                  <a:lnTo>
                    <a:pt x="6"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6" name="Freeform 66"/>
            <p:cNvSpPr>
              <a:spLocks/>
            </p:cNvSpPr>
            <p:nvPr/>
          </p:nvSpPr>
          <p:spPr bwMode="auto">
            <a:xfrm>
              <a:off x="2860768" y="5582039"/>
              <a:ext cx="4537" cy="13946"/>
            </a:xfrm>
            <a:custGeom>
              <a:avLst/>
              <a:gdLst>
                <a:gd name="T0" fmla="*/ 0 w 8"/>
                <a:gd name="T1" fmla="*/ 0 h 31"/>
                <a:gd name="T2" fmla="*/ 0 w 8"/>
                <a:gd name="T3" fmla="*/ 0 h 31"/>
                <a:gd name="T4" fmla="*/ 0 w 8"/>
                <a:gd name="T5" fmla="*/ 0 h 31"/>
                <a:gd name="T6" fmla="*/ 0 w 8"/>
                <a:gd name="T7" fmla="*/ 0 h 31"/>
                <a:gd name="T8" fmla="*/ 0 w 8"/>
                <a:gd name="T9" fmla="*/ 0 h 31"/>
                <a:gd name="T10" fmla="*/ 0 w 8"/>
                <a:gd name="T11" fmla="*/ 0 h 31"/>
                <a:gd name="T12" fmla="*/ 0 w 8"/>
                <a:gd name="T13" fmla="*/ 0 h 31"/>
                <a:gd name="T14" fmla="*/ 0 w 8"/>
                <a:gd name="T15" fmla="*/ 0 h 31"/>
                <a:gd name="T16" fmla="*/ 0 w 8"/>
                <a:gd name="T17" fmla="*/ 0 h 31"/>
                <a:gd name="T18" fmla="*/ 0 w 8"/>
                <a:gd name="T19" fmla="*/ 0 h 31"/>
                <a:gd name="T20" fmla="*/ 0 w 8"/>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1"/>
                <a:gd name="T35" fmla="*/ 8 w 8"/>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1">
                  <a:moveTo>
                    <a:pt x="6" y="1"/>
                  </a:moveTo>
                  <a:lnTo>
                    <a:pt x="8" y="6"/>
                  </a:lnTo>
                  <a:lnTo>
                    <a:pt x="8" y="23"/>
                  </a:lnTo>
                  <a:lnTo>
                    <a:pt x="6" y="28"/>
                  </a:lnTo>
                  <a:lnTo>
                    <a:pt x="3" y="31"/>
                  </a:lnTo>
                  <a:lnTo>
                    <a:pt x="0" y="28"/>
                  </a:lnTo>
                  <a:lnTo>
                    <a:pt x="0" y="15"/>
                  </a:lnTo>
                  <a:lnTo>
                    <a:pt x="4" y="10"/>
                  </a:lnTo>
                  <a:lnTo>
                    <a:pt x="3" y="2"/>
                  </a:lnTo>
                  <a:lnTo>
                    <a:pt x="4" y="0"/>
                  </a:lnTo>
                  <a:lnTo>
                    <a:pt x="6"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7" name="Freeform 67"/>
            <p:cNvSpPr>
              <a:spLocks/>
            </p:cNvSpPr>
            <p:nvPr/>
          </p:nvSpPr>
          <p:spPr bwMode="auto">
            <a:xfrm>
              <a:off x="2886482" y="5643401"/>
              <a:ext cx="33278" cy="29286"/>
            </a:xfrm>
            <a:custGeom>
              <a:avLst/>
              <a:gdLst>
                <a:gd name="T0" fmla="*/ 0 w 70"/>
                <a:gd name="T1" fmla="*/ 0 h 62"/>
                <a:gd name="T2" fmla="*/ 0 w 70"/>
                <a:gd name="T3" fmla="*/ 0 h 62"/>
                <a:gd name="T4" fmla="*/ 0 w 70"/>
                <a:gd name="T5" fmla="*/ 0 h 62"/>
                <a:gd name="T6" fmla="*/ 0 w 70"/>
                <a:gd name="T7" fmla="*/ 0 h 62"/>
                <a:gd name="T8" fmla="*/ 0 w 70"/>
                <a:gd name="T9" fmla="*/ 0 h 62"/>
                <a:gd name="T10" fmla="*/ 0 w 70"/>
                <a:gd name="T11" fmla="*/ 0 h 62"/>
                <a:gd name="T12" fmla="*/ 0 w 70"/>
                <a:gd name="T13" fmla="*/ 0 h 62"/>
                <a:gd name="T14" fmla="*/ 0 w 70"/>
                <a:gd name="T15" fmla="*/ 0 h 62"/>
                <a:gd name="T16" fmla="*/ 0 w 70"/>
                <a:gd name="T17" fmla="*/ 0 h 62"/>
                <a:gd name="T18" fmla="*/ 0 w 70"/>
                <a:gd name="T19" fmla="*/ 0 h 62"/>
                <a:gd name="T20" fmla="*/ 0 w 70"/>
                <a:gd name="T21" fmla="*/ 0 h 62"/>
                <a:gd name="T22" fmla="*/ 0 w 70"/>
                <a:gd name="T23" fmla="*/ 0 h 62"/>
                <a:gd name="T24" fmla="*/ 0 w 70"/>
                <a:gd name="T25" fmla="*/ 0 h 62"/>
                <a:gd name="T26" fmla="*/ 0 w 70"/>
                <a:gd name="T27" fmla="*/ 0 h 62"/>
                <a:gd name="T28" fmla="*/ 0 w 70"/>
                <a:gd name="T29" fmla="*/ 0 h 62"/>
                <a:gd name="T30" fmla="*/ 0 w 70"/>
                <a:gd name="T31" fmla="*/ 0 h 62"/>
                <a:gd name="T32" fmla="*/ 0 w 70"/>
                <a:gd name="T33" fmla="*/ 0 h 62"/>
                <a:gd name="T34" fmla="*/ 0 w 70"/>
                <a:gd name="T35" fmla="*/ 0 h 62"/>
                <a:gd name="T36" fmla="*/ 0 w 70"/>
                <a:gd name="T37" fmla="*/ 0 h 62"/>
                <a:gd name="T38" fmla="*/ 0 w 70"/>
                <a:gd name="T39" fmla="*/ 0 h 62"/>
                <a:gd name="T40" fmla="*/ 0 w 70"/>
                <a:gd name="T41" fmla="*/ 0 h 62"/>
                <a:gd name="T42" fmla="*/ 0 w 70"/>
                <a:gd name="T43" fmla="*/ 0 h 62"/>
                <a:gd name="T44" fmla="*/ 0 w 70"/>
                <a:gd name="T45" fmla="*/ 0 h 62"/>
                <a:gd name="T46" fmla="*/ 0 w 70"/>
                <a:gd name="T47" fmla="*/ 0 h 62"/>
                <a:gd name="T48" fmla="*/ 0 w 70"/>
                <a:gd name="T49" fmla="*/ 0 h 62"/>
                <a:gd name="T50" fmla="*/ 0 w 70"/>
                <a:gd name="T51" fmla="*/ 0 h 62"/>
                <a:gd name="T52" fmla="*/ 0 w 70"/>
                <a:gd name="T53" fmla="*/ 0 h 62"/>
                <a:gd name="T54" fmla="*/ 0 w 70"/>
                <a:gd name="T55" fmla="*/ 0 h 62"/>
                <a:gd name="T56" fmla="*/ 0 w 70"/>
                <a:gd name="T57" fmla="*/ 0 h 62"/>
                <a:gd name="T58" fmla="*/ 0 w 70"/>
                <a:gd name="T59" fmla="*/ 0 h 62"/>
                <a:gd name="T60" fmla="*/ 0 w 70"/>
                <a:gd name="T61" fmla="*/ 0 h 62"/>
                <a:gd name="T62" fmla="*/ 0 w 70"/>
                <a:gd name="T63" fmla="*/ 0 h 62"/>
                <a:gd name="T64" fmla="*/ 0 w 70"/>
                <a:gd name="T65" fmla="*/ 0 h 62"/>
                <a:gd name="T66" fmla="*/ 0 w 70"/>
                <a:gd name="T67" fmla="*/ 0 h 62"/>
                <a:gd name="T68" fmla="*/ 0 w 70"/>
                <a:gd name="T69" fmla="*/ 0 h 62"/>
                <a:gd name="T70" fmla="*/ 0 w 70"/>
                <a:gd name="T71" fmla="*/ 0 h 62"/>
                <a:gd name="T72" fmla="*/ 0 w 70"/>
                <a:gd name="T73" fmla="*/ 0 h 62"/>
                <a:gd name="T74" fmla="*/ 0 w 70"/>
                <a:gd name="T75" fmla="*/ 0 h 62"/>
                <a:gd name="T76" fmla="*/ 0 w 70"/>
                <a:gd name="T77" fmla="*/ 0 h 62"/>
                <a:gd name="T78" fmla="*/ 0 w 70"/>
                <a:gd name="T79" fmla="*/ 0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62"/>
                <a:gd name="T122" fmla="*/ 70 w 70"/>
                <a:gd name="T123" fmla="*/ 62 h 6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62">
                  <a:moveTo>
                    <a:pt x="3" y="1"/>
                  </a:moveTo>
                  <a:lnTo>
                    <a:pt x="8" y="0"/>
                  </a:lnTo>
                  <a:lnTo>
                    <a:pt x="12" y="2"/>
                  </a:lnTo>
                  <a:lnTo>
                    <a:pt x="13" y="6"/>
                  </a:lnTo>
                  <a:lnTo>
                    <a:pt x="21" y="8"/>
                  </a:lnTo>
                  <a:lnTo>
                    <a:pt x="25" y="12"/>
                  </a:lnTo>
                  <a:lnTo>
                    <a:pt x="29" y="12"/>
                  </a:lnTo>
                  <a:lnTo>
                    <a:pt x="29" y="5"/>
                  </a:lnTo>
                  <a:lnTo>
                    <a:pt x="30" y="5"/>
                  </a:lnTo>
                  <a:lnTo>
                    <a:pt x="33" y="5"/>
                  </a:lnTo>
                  <a:lnTo>
                    <a:pt x="38" y="12"/>
                  </a:lnTo>
                  <a:lnTo>
                    <a:pt x="41" y="8"/>
                  </a:lnTo>
                  <a:lnTo>
                    <a:pt x="47" y="20"/>
                  </a:lnTo>
                  <a:lnTo>
                    <a:pt x="51" y="17"/>
                  </a:lnTo>
                  <a:lnTo>
                    <a:pt x="56" y="18"/>
                  </a:lnTo>
                  <a:lnTo>
                    <a:pt x="59" y="21"/>
                  </a:lnTo>
                  <a:lnTo>
                    <a:pt x="59" y="25"/>
                  </a:lnTo>
                  <a:lnTo>
                    <a:pt x="68" y="30"/>
                  </a:lnTo>
                  <a:lnTo>
                    <a:pt x="70" y="33"/>
                  </a:lnTo>
                  <a:lnTo>
                    <a:pt x="69" y="38"/>
                  </a:lnTo>
                  <a:lnTo>
                    <a:pt x="63" y="38"/>
                  </a:lnTo>
                  <a:lnTo>
                    <a:pt x="62" y="52"/>
                  </a:lnTo>
                  <a:lnTo>
                    <a:pt x="60" y="56"/>
                  </a:lnTo>
                  <a:lnTo>
                    <a:pt x="53" y="54"/>
                  </a:lnTo>
                  <a:lnTo>
                    <a:pt x="51" y="51"/>
                  </a:lnTo>
                  <a:lnTo>
                    <a:pt x="50" y="54"/>
                  </a:lnTo>
                  <a:lnTo>
                    <a:pt x="51" y="61"/>
                  </a:lnTo>
                  <a:lnTo>
                    <a:pt x="48" y="62"/>
                  </a:lnTo>
                  <a:lnTo>
                    <a:pt x="42" y="59"/>
                  </a:lnTo>
                  <a:lnTo>
                    <a:pt x="36" y="59"/>
                  </a:lnTo>
                  <a:lnTo>
                    <a:pt x="33" y="57"/>
                  </a:lnTo>
                  <a:lnTo>
                    <a:pt x="42" y="54"/>
                  </a:lnTo>
                  <a:lnTo>
                    <a:pt x="21" y="51"/>
                  </a:lnTo>
                  <a:lnTo>
                    <a:pt x="18" y="48"/>
                  </a:lnTo>
                  <a:lnTo>
                    <a:pt x="19" y="33"/>
                  </a:lnTo>
                  <a:lnTo>
                    <a:pt x="11" y="31"/>
                  </a:lnTo>
                  <a:lnTo>
                    <a:pt x="8" y="17"/>
                  </a:lnTo>
                  <a:lnTo>
                    <a:pt x="0" y="6"/>
                  </a:lnTo>
                  <a:lnTo>
                    <a:pt x="0" y="4"/>
                  </a:lnTo>
                  <a:lnTo>
                    <a:pt x="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8" name="Freeform 68"/>
            <p:cNvSpPr>
              <a:spLocks/>
            </p:cNvSpPr>
            <p:nvPr/>
          </p:nvSpPr>
          <p:spPr bwMode="auto">
            <a:xfrm>
              <a:off x="2886482" y="5643401"/>
              <a:ext cx="33278" cy="29286"/>
            </a:xfrm>
            <a:custGeom>
              <a:avLst/>
              <a:gdLst>
                <a:gd name="T0" fmla="*/ 0 w 70"/>
                <a:gd name="T1" fmla="*/ 0 h 62"/>
                <a:gd name="T2" fmla="*/ 0 w 70"/>
                <a:gd name="T3" fmla="*/ 0 h 62"/>
                <a:gd name="T4" fmla="*/ 0 w 70"/>
                <a:gd name="T5" fmla="*/ 0 h 62"/>
                <a:gd name="T6" fmla="*/ 0 w 70"/>
                <a:gd name="T7" fmla="*/ 0 h 62"/>
                <a:gd name="T8" fmla="*/ 0 w 70"/>
                <a:gd name="T9" fmla="*/ 0 h 62"/>
                <a:gd name="T10" fmla="*/ 0 w 70"/>
                <a:gd name="T11" fmla="*/ 0 h 62"/>
                <a:gd name="T12" fmla="*/ 0 w 70"/>
                <a:gd name="T13" fmla="*/ 0 h 62"/>
                <a:gd name="T14" fmla="*/ 0 w 70"/>
                <a:gd name="T15" fmla="*/ 0 h 62"/>
                <a:gd name="T16" fmla="*/ 0 w 70"/>
                <a:gd name="T17" fmla="*/ 0 h 62"/>
                <a:gd name="T18" fmla="*/ 0 w 70"/>
                <a:gd name="T19" fmla="*/ 0 h 62"/>
                <a:gd name="T20" fmla="*/ 0 w 70"/>
                <a:gd name="T21" fmla="*/ 0 h 62"/>
                <a:gd name="T22" fmla="*/ 0 w 70"/>
                <a:gd name="T23" fmla="*/ 0 h 62"/>
                <a:gd name="T24" fmla="*/ 0 w 70"/>
                <a:gd name="T25" fmla="*/ 0 h 62"/>
                <a:gd name="T26" fmla="*/ 0 w 70"/>
                <a:gd name="T27" fmla="*/ 0 h 62"/>
                <a:gd name="T28" fmla="*/ 0 w 70"/>
                <a:gd name="T29" fmla="*/ 0 h 62"/>
                <a:gd name="T30" fmla="*/ 0 w 70"/>
                <a:gd name="T31" fmla="*/ 0 h 62"/>
                <a:gd name="T32" fmla="*/ 0 w 70"/>
                <a:gd name="T33" fmla="*/ 0 h 62"/>
                <a:gd name="T34" fmla="*/ 0 w 70"/>
                <a:gd name="T35" fmla="*/ 0 h 62"/>
                <a:gd name="T36" fmla="*/ 0 w 70"/>
                <a:gd name="T37" fmla="*/ 0 h 62"/>
                <a:gd name="T38" fmla="*/ 0 w 70"/>
                <a:gd name="T39" fmla="*/ 0 h 62"/>
                <a:gd name="T40" fmla="*/ 0 w 70"/>
                <a:gd name="T41" fmla="*/ 0 h 62"/>
                <a:gd name="T42" fmla="*/ 0 w 70"/>
                <a:gd name="T43" fmla="*/ 0 h 62"/>
                <a:gd name="T44" fmla="*/ 0 w 70"/>
                <a:gd name="T45" fmla="*/ 0 h 62"/>
                <a:gd name="T46" fmla="*/ 0 w 70"/>
                <a:gd name="T47" fmla="*/ 0 h 62"/>
                <a:gd name="T48" fmla="*/ 0 w 70"/>
                <a:gd name="T49" fmla="*/ 0 h 62"/>
                <a:gd name="T50" fmla="*/ 0 w 70"/>
                <a:gd name="T51" fmla="*/ 0 h 62"/>
                <a:gd name="T52" fmla="*/ 0 w 70"/>
                <a:gd name="T53" fmla="*/ 0 h 62"/>
                <a:gd name="T54" fmla="*/ 0 w 70"/>
                <a:gd name="T55" fmla="*/ 0 h 62"/>
                <a:gd name="T56" fmla="*/ 0 w 70"/>
                <a:gd name="T57" fmla="*/ 0 h 62"/>
                <a:gd name="T58" fmla="*/ 0 w 70"/>
                <a:gd name="T59" fmla="*/ 0 h 62"/>
                <a:gd name="T60" fmla="*/ 0 w 70"/>
                <a:gd name="T61" fmla="*/ 0 h 62"/>
                <a:gd name="T62" fmla="*/ 0 w 70"/>
                <a:gd name="T63" fmla="*/ 0 h 62"/>
                <a:gd name="T64" fmla="*/ 0 w 70"/>
                <a:gd name="T65" fmla="*/ 0 h 62"/>
                <a:gd name="T66" fmla="*/ 0 w 70"/>
                <a:gd name="T67" fmla="*/ 0 h 62"/>
                <a:gd name="T68" fmla="*/ 0 w 70"/>
                <a:gd name="T69" fmla="*/ 0 h 62"/>
                <a:gd name="T70" fmla="*/ 0 w 70"/>
                <a:gd name="T71" fmla="*/ 0 h 62"/>
                <a:gd name="T72" fmla="*/ 0 w 70"/>
                <a:gd name="T73" fmla="*/ 0 h 62"/>
                <a:gd name="T74" fmla="*/ 0 w 70"/>
                <a:gd name="T75" fmla="*/ 0 h 62"/>
                <a:gd name="T76" fmla="*/ 0 w 70"/>
                <a:gd name="T77" fmla="*/ 0 h 62"/>
                <a:gd name="T78" fmla="*/ 0 w 70"/>
                <a:gd name="T79" fmla="*/ 0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62"/>
                <a:gd name="T122" fmla="*/ 70 w 70"/>
                <a:gd name="T123" fmla="*/ 62 h 6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62">
                  <a:moveTo>
                    <a:pt x="3" y="1"/>
                  </a:moveTo>
                  <a:lnTo>
                    <a:pt x="8" y="0"/>
                  </a:lnTo>
                  <a:lnTo>
                    <a:pt x="12" y="2"/>
                  </a:lnTo>
                  <a:lnTo>
                    <a:pt x="13" y="6"/>
                  </a:lnTo>
                  <a:lnTo>
                    <a:pt x="21" y="8"/>
                  </a:lnTo>
                  <a:lnTo>
                    <a:pt x="25" y="12"/>
                  </a:lnTo>
                  <a:lnTo>
                    <a:pt x="29" y="12"/>
                  </a:lnTo>
                  <a:lnTo>
                    <a:pt x="29" y="5"/>
                  </a:lnTo>
                  <a:lnTo>
                    <a:pt x="30" y="5"/>
                  </a:lnTo>
                  <a:lnTo>
                    <a:pt x="33" y="5"/>
                  </a:lnTo>
                  <a:lnTo>
                    <a:pt x="38" y="12"/>
                  </a:lnTo>
                  <a:lnTo>
                    <a:pt x="41" y="8"/>
                  </a:lnTo>
                  <a:lnTo>
                    <a:pt x="47" y="20"/>
                  </a:lnTo>
                  <a:lnTo>
                    <a:pt x="51" y="17"/>
                  </a:lnTo>
                  <a:lnTo>
                    <a:pt x="56" y="18"/>
                  </a:lnTo>
                  <a:lnTo>
                    <a:pt x="59" y="21"/>
                  </a:lnTo>
                  <a:lnTo>
                    <a:pt x="59" y="25"/>
                  </a:lnTo>
                  <a:lnTo>
                    <a:pt x="68" y="30"/>
                  </a:lnTo>
                  <a:lnTo>
                    <a:pt x="70" y="33"/>
                  </a:lnTo>
                  <a:lnTo>
                    <a:pt x="69" y="38"/>
                  </a:lnTo>
                  <a:lnTo>
                    <a:pt x="63" y="38"/>
                  </a:lnTo>
                  <a:lnTo>
                    <a:pt x="62" y="52"/>
                  </a:lnTo>
                  <a:lnTo>
                    <a:pt x="60" y="56"/>
                  </a:lnTo>
                  <a:lnTo>
                    <a:pt x="53" y="54"/>
                  </a:lnTo>
                  <a:lnTo>
                    <a:pt x="51" y="51"/>
                  </a:lnTo>
                  <a:lnTo>
                    <a:pt x="50" y="54"/>
                  </a:lnTo>
                  <a:lnTo>
                    <a:pt x="51" y="61"/>
                  </a:lnTo>
                  <a:lnTo>
                    <a:pt x="48" y="62"/>
                  </a:lnTo>
                  <a:lnTo>
                    <a:pt x="42" y="59"/>
                  </a:lnTo>
                  <a:lnTo>
                    <a:pt x="36" y="59"/>
                  </a:lnTo>
                  <a:lnTo>
                    <a:pt x="33" y="57"/>
                  </a:lnTo>
                  <a:lnTo>
                    <a:pt x="42" y="54"/>
                  </a:lnTo>
                  <a:lnTo>
                    <a:pt x="21" y="51"/>
                  </a:lnTo>
                  <a:lnTo>
                    <a:pt x="18" y="48"/>
                  </a:lnTo>
                  <a:lnTo>
                    <a:pt x="19" y="33"/>
                  </a:lnTo>
                  <a:lnTo>
                    <a:pt x="11" y="31"/>
                  </a:lnTo>
                  <a:lnTo>
                    <a:pt x="8" y="17"/>
                  </a:lnTo>
                  <a:lnTo>
                    <a:pt x="0" y="6"/>
                  </a:lnTo>
                  <a:lnTo>
                    <a:pt x="0" y="4"/>
                  </a:lnTo>
                  <a:lnTo>
                    <a:pt x="3" y="1"/>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69" name="Freeform 69"/>
            <p:cNvSpPr>
              <a:spLocks/>
            </p:cNvSpPr>
            <p:nvPr/>
          </p:nvSpPr>
          <p:spPr bwMode="auto">
            <a:xfrm>
              <a:off x="2919760" y="5661531"/>
              <a:ext cx="27227" cy="19524"/>
            </a:xfrm>
            <a:custGeom>
              <a:avLst/>
              <a:gdLst>
                <a:gd name="T0" fmla="*/ 0 w 55"/>
                <a:gd name="T1" fmla="*/ 0 h 41"/>
                <a:gd name="T2" fmla="*/ 0 w 55"/>
                <a:gd name="T3" fmla="*/ 0 h 41"/>
                <a:gd name="T4" fmla="*/ 0 w 55"/>
                <a:gd name="T5" fmla="*/ 0 h 41"/>
                <a:gd name="T6" fmla="*/ 0 w 55"/>
                <a:gd name="T7" fmla="*/ 0 h 41"/>
                <a:gd name="T8" fmla="*/ 0 w 55"/>
                <a:gd name="T9" fmla="*/ 0 h 41"/>
                <a:gd name="T10" fmla="*/ 0 w 55"/>
                <a:gd name="T11" fmla="*/ 0 h 41"/>
                <a:gd name="T12" fmla="*/ 0 w 55"/>
                <a:gd name="T13" fmla="*/ 0 h 41"/>
                <a:gd name="T14" fmla="*/ 0 w 55"/>
                <a:gd name="T15" fmla="*/ 0 h 41"/>
                <a:gd name="T16" fmla="*/ 0 w 55"/>
                <a:gd name="T17" fmla="*/ 0 h 41"/>
                <a:gd name="T18" fmla="*/ 0 w 55"/>
                <a:gd name="T19" fmla="*/ 0 h 41"/>
                <a:gd name="T20" fmla="*/ 0 w 55"/>
                <a:gd name="T21" fmla="*/ 0 h 41"/>
                <a:gd name="T22" fmla="*/ 0 w 55"/>
                <a:gd name="T23" fmla="*/ 0 h 41"/>
                <a:gd name="T24" fmla="*/ 0 w 55"/>
                <a:gd name="T25" fmla="*/ 0 h 41"/>
                <a:gd name="T26" fmla="*/ 0 w 55"/>
                <a:gd name="T27" fmla="*/ 0 h 41"/>
                <a:gd name="T28" fmla="*/ 0 w 55"/>
                <a:gd name="T29" fmla="*/ 0 h 41"/>
                <a:gd name="T30" fmla="*/ 0 w 55"/>
                <a:gd name="T31" fmla="*/ 0 h 41"/>
                <a:gd name="T32" fmla="*/ 0 w 55"/>
                <a:gd name="T33" fmla="*/ 0 h 41"/>
                <a:gd name="T34" fmla="*/ 0 w 55"/>
                <a:gd name="T35" fmla="*/ 0 h 41"/>
                <a:gd name="T36" fmla="*/ 0 w 55"/>
                <a:gd name="T37" fmla="*/ 0 h 41"/>
                <a:gd name="T38" fmla="*/ 0 w 55"/>
                <a:gd name="T39" fmla="*/ 0 h 41"/>
                <a:gd name="T40" fmla="*/ 0 w 55"/>
                <a:gd name="T41" fmla="*/ 0 h 41"/>
                <a:gd name="T42" fmla="*/ 0 w 55"/>
                <a:gd name="T43" fmla="*/ 0 h 41"/>
                <a:gd name="T44" fmla="*/ 0 w 55"/>
                <a:gd name="T45" fmla="*/ 0 h 41"/>
                <a:gd name="T46" fmla="*/ 0 w 55"/>
                <a:gd name="T47" fmla="*/ 0 h 41"/>
                <a:gd name="T48" fmla="*/ 0 w 55"/>
                <a:gd name="T49" fmla="*/ 0 h 41"/>
                <a:gd name="T50" fmla="*/ 0 w 55"/>
                <a:gd name="T51" fmla="*/ 0 h 41"/>
                <a:gd name="T52" fmla="*/ 0 w 55"/>
                <a:gd name="T53" fmla="*/ 0 h 41"/>
                <a:gd name="T54" fmla="*/ 0 w 55"/>
                <a:gd name="T55" fmla="*/ 0 h 41"/>
                <a:gd name="T56" fmla="*/ 0 w 55"/>
                <a:gd name="T57" fmla="*/ 0 h 41"/>
                <a:gd name="T58" fmla="*/ 0 w 55"/>
                <a:gd name="T59" fmla="*/ 0 h 41"/>
                <a:gd name="T60" fmla="*/ 0 w 55"/>
                <a:gd name="T61" fmla="*/ 0 h 41"/>
                <a:gd name="T62" fmla="*/ 0 w 55"/>
                <a:gd name="T63" fmla="*/ 0 h 41"/>
                <a:gd name="T64" fmla="*/ 0 w 55"/>
                <a:gd name="T65" fmla="*/ 0 h 41"/>
                <a:gd name="T66" fmla="*/ 0 w 55"/>
                <a:gd name="T67" fmla="*/ 0 h 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41"/>
                <a:gd name="T104" fmla="*/ 55 w 55"/>
                <a:gd name="T105" fmla="*/ 41 h 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41">
                  <a:moveTo>
                    <a:pt x="14" y="0"/>
                  </a:moveTo>
                  <a:lnTo>
                    <a:pt x="15" y="0"/>
                  </a:lnTo>
                  <a:lnTo>
                    <a:pt x="18" y="6"/>
                  </a:lnTo>
                  <a:lnTo>
                    <a:pt x="22" y="6"/>
                  </a:lnTo>
                  <a:lnTo>
                    <a:pt x="24" y="11"/>
                  </a:lnTo>
                  <a:lnTo>
                    <a:pt x="23" y="12"/>
                  </a:lnTo>
                  <a:lnTo>
                    <a:pt x="23" y="16"/>
                  </a:lnTo>
                  <a:lnTo>
                    <a:pt x="25" y="19"/>
                  </a:lnTo>
                  <a:lnTo>
                    <a:pt x="27" y="14"/>
                  </a:lnTo>
                  <a:lnTo>
                    <a:pt x="30" y="11"/>
                  </a:lnTo>
                  <a:lnTo>
                    <a:pt x="35" y="11"/>
                  </a:lnTo>
                  <a:lnTo>
                    <a:pt x="37" y="15"/>
                  </a:lnTo>
                  <a:lnTo>
                    <a:pt x="41" y="14"/>
                  </a:lnTo>
                  <a:lnTo>
                    <a:pt x="45" y="28"/>
                  </a:lnTo>
                  <a:lnTo>
                    <a:pt x="48" y="25"/>
                  </a:lnTo>
                  <a:lnTo>
                    <a:pt x="51" y="25"/>
                  </a:lnTo>
                  <a:lnTo>
                    <a:pt x="54" y="29"/>
                  </a:lnTo>
                  <a:lnTo>
                    <a:pt x="55" y="35"/>
                  </a:lnTo>
                  <a:lnTo>
                    <a:pt x="51" y="41"/>
                  </a:lnTo>
                  <a:lnTo>
                    <a:pt x="45" y="41"/>
                  </a:lnTo>
                  <a:lnTo>
                    <a:pt x="40" y="32"/>
                  </a:lnTo>
                  <a:lnTo>
                    <a:pt x="25" y="30"/>
                  </a:lnTo>
                  <a:lnTo>
                    <a:pt x="22" y="33"/>
                  </a:lnTo>
                  <a:lnTo>
                    <a:pt x="24" y="35"/>
                  </a:lnTo>
                  <a:lnTo>
                    <a:pt x="23" y="36"/>
                  </a:lnTo>
                  <a:lnTo>
                    <a:pt x="15" y="34"/>
                  </a:lnTo>
                  <a:lnTo>
                    <a:pt x="13" y="30"/>
                  </a:lnTo>
                  <a:lnTo>
                    <a:pt x="9" y="27"/>
                  </a:lnTo>
                  <a:lnTo>
                    <a:pt x="5" y="26"/>
                  </a:lnTo>
                  <a:lnTo>
                    <a:pt x="0" y="8"/>
                  </a:lnTo>
                  <a:lnTo>
                    <a:pt x="5" y="8"/>
                  </a:lnTo>
                  <a:lnTo>
                    <a:pt x="9" y="6"/>
                  </a:lnTo>
                  <a:lnTo>
                    <a:pt x="12" y="1"/>
                  </a:lnTo>
                  <a:lnTo>
                    <a:pt x="1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0" name="Freeform 70"/>
            <p:cNvSpPr>
              <a:spLocks/>
            </p:cNvSpPr>
            <p:nvPr/>
          </p:nvSpPr>
          <p:spPr bwMode="auto">
            <a:xfrm>
              <a:off x="2919760" y="5661531"/>
              <a:ext cx="27227" cy="19524"/>
            </a:xfrm>
            <a:custGeom>
              <a:avLst/>
              <a:gdLst>
                <a:gd name="T0" fmla="*/ 0 w 55"/>
                <a:gd name="T1" fmla="*/ 0 h 41"/>
                <a:gd name="T2" fmla="*/ 0 w 55"/>
                <a:gd name="T3" fmla="*/ 0 h 41"/>
                <a:gd name="T4" fmla="*/ 0 w 55"/>
                <a:gd name="T5" fmla="*/ 0 h 41"/>
                <a:gd name="T6" fmla="*/ 0 w 55"/>
                <a:gd name="T7" fmla="*/ 0 h 41"/>
                <a:gd name="T8" fmla="*/ 0 w 55"/>
                <a:gd name="T9" fmla="*/ 0 h 41"/>
                <a:gd name="T10" fmla="*/ 0 w 55"/>
                <a:gd name="T11" fmla="*/ 0 h 41"/>
                <a:gd name="T12" fmla="*/ 0 w 55"/>
                <a:gd name="T13" fmla="*/ 0 h 41"/>
                <a:gd name="T14" fmla="*/ 0 w 55"/>
                <a:gd name="T15" fmla="*/ 0 h 41"/>
                <a:gd name="T16" fmla="*/ 0 w 55"/>
                <a:gd name="T17" fmla="*/ 0 h 41"/>
                <a:gd name="T18" fmla="*/ 0 w 55"/>
                <a:gd name="T19" fmla="*/ 0 h 41"/>
                <a:gd name="T20" fmla="*/ 0 w 55"/>
                <a:gd name="T21" fmla="*/ 0 h 41"/>
                <a:gd name="T22" fmla="*/ 0 w 55"/>
                <a:gd name="T23" fmla="*/ 0 h 41"/>
                <a:gd name="T24" fmla="*/ 0 w 55"/>
                <a:gd name="T25" fmla="*/ 0 h 41"/>
                <a:gd name="T26" fmla="*/ 0 w 55"/>
                <a:gd name="T27" fmla="*/ 0 h 41"/>
                <a:gd name="T28" fmla="*/ 0 w 55"/>
                <a:gd name="T29" fmla="*/ 0 h 41"/>
                <a:gd name="T30" fmla="*/ 0 w 55"/>
                <a:gd name="T31" fmla="*/ 0 h 41"/>
                <a:gd name="T32" fmla="*/ 0 w 55"/>
                <a:gd name="T33" fmla="*/ 0 h 41"/>
                <a:gd name="T34" fmla="*/ 0 w 55"/>
                <a:gd name="T35" fmla="*/ 0 h 41"/>
                <a:gd name="T36" fmla="*/ 0 w 55"/>
                <a:gd name="T37" fmla="*/ 0 h 41"/>
                <a:gd name="T38" fmla="*/ 0 w 55"/>
                <a:gd name="T39" fmla="*/ 0 h 41"/>
                <a:gd name="T40" fmla="*/ 0 w 55"/>
                <a:gd name="T41" fmla="*/ 0 h 41"/>
                <a:gd name="T42" fmla="*/ 0 w 55"/>
                <a:gd name="T43" fmla="*/ 0 h 41"/>
                <a:gd name="T44" fmla="*/ 0 w 55"/>
                <a:gd name="T45" fmla="*/ 0 h 41"/>
                <a:gd name="T46" fmla="*/ 0 w 55"/>
                <a:gd name="T47" fmla="*/ 0 h 41"/>
                <a:gd name="T48" fmla="*/ 0 w 55"/>
                <a:gd name="T49" fmla="*/ 0 h 41"/>
                <a:gd name="T50" fmla="*/ 0 w 55"/>
                <a:gd name="T51" fmla="*/ 0 h 41"/>
                <a:gd name="T52" fmla="*/ 0 w 55"/>
                <a:gd name="T53" fmla="*/ 0 h 41"/>
                <a:gd name="T54" fmla="*/ 0 w 55"/>
                <a:gd name="T55" fmla="*/ 0 h 41"/>
                <a:gd name="T56" fmla="*/ 0 w 55"/>
                <a:gd name="T57" fmla="*/ 0 h 41"/>
                <a:gd name="T58" fmla="*/ 0 w 55"/>
                <a:gd name="T59" fmla="*/ 0 h 41"/>
                <a:gd name="T60" fmla="*/ 0 w 55"/>
                <a:gd name="T61" fmla="*/ 0 h 41"/>
                <a:gd name="T62" fmla="*/ 0 w 55"/>
                <a:gd name="T63" fmla="*/ 0 h 41"/>
                <a:gd name="T64" fmla="*/ 0 w 55"/>
                <a:gd name="T65" fmla="*/ 0 h 41"/>
                <a:gd name="T66" fmla="*/ 0 w 55"/>
                <a:gd name="T67" fmla="*/ 0 h 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41"/>
                <a:gd name="T104" fmla="*/ 55 w 55"/>
                <a:gd name="T105" fmla="*/ 41 h 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41">
                  <a:moveTo>
                    <a:pt x="14" y="0"/>
                  </a:moveTo>
                  <a:lnTo>
                    <a:pt x="15" y="0"/>
                  </a:lnTo>
                  <a:lnTo>
                    <a:pt x="18" y="6"/>
                  </a:lnTo>
                  <a:lnTo>
                    <a:pt x="22" y="6"/>
                  </a:lnTo>
                  <a:lnTo>
                    <a:pt x="24" y="11"/>
                  </a:lnTo>
                  <a:lnTo>
                    <a:pt x="23" y="12"/>
                  </a:lnTo>
                  <a:lnTo>
                    <a:pt x="23" y="16"/>
                  </a:lnTo>
                  <a:lnTo>
                    <a:pt x="25" y="19"/>
                  </a:lnTo>
                  <a:lnTo>
                    <a:pt x="27" y="14"/>
                  </a:lnTo>
                  <a:lnTo>
                    <a:pt x="30" y="11"/>
                  </a:lnTo>
                  <a:lnTo>
                    <a:pt x="35" y="11"/>
                  </a:lnTo>
                  <a:lnTo>
                    <a:pt x="37" y="15"/>
                  </a:lnTo>
                  <a:lnTo>
                    <a:pt x="41" y="14"/>
                  </a:lnTo>
                  <a:lnTo>
                    <a:pt x="45" y="28"/>
                  </a:lnTo>
                  <a:lnTo>
                    <a:pt x="48" y="25"/>
                  </a:lnTo>
                  <a:lnTo>
                    <a:pt x="51" y="25"/>
                  </a:lnTo>
                  <a:lnTo>
                    <a:pt x="54" y="29"/>
                  </a:lnTo>
                  <a:lnTo>
                    <a:pt x="55" y="35"/>
                  </a:lnTo>
                  <a:lnTo>
                    <a:pt x="51" y="41"/>
                  </a:lnTo>
                  <a:lnTo>
                    <a:pt x="45" y="41"/>
                  </a:lnTo>
                  <a:lnTo>
                    <a:pt x="40" y="32"/>
                  </a:lnTo>
                  <a:lnTo>
                    <a:pt x="25" y="30"/>
                  </a:lnTo>
                  <a:lnTo>
                    <a:pt x="22" y="33"/>
                  </a:lnTo>
                  <a:lnTo>
                    <a:pt x="24" y="35"/>
                  </a:lnTo>
                  <a:lnTo>
                    <a:pt x="23" y="36"/>
                  </a:lnTo>
                  <a:lnTo>
                    <a:pt x="15" y="34"/>
                  </a:lnTo>
                  <a:lnTo>
                    <a:pt x="13" y="30"/>
                  </a:lnTo>
                  <a:lnTo>
                    <a:pt x="9" y="27"/>
                  </a:lnTo>
                  <a:lnTo>
                    <a:pt x="5" y="26"/>
                  </a:lnTo>
                  <a:lnTo>
                    <a:pt x="0" y="8"/>
                  </a:lnTo>
                  <a:lnTo>
                    <a:pt x="5" y="8"/>
                  </a:lnTo>
                  <a:lnTo>
                    <a:pt x="9" y="6"/>
                  </a:lnTo>
                  <a:lnTo>
                    <a:pt x="12" y="1"/>
                  </a:lnTo>
                  <a:lnTo>
                    <a:pt x="1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1" name="Freeform 71"/>
            <p:cNvSpPr>
              <a:spLocks/>
            </p:cNvSpPr>
            <p:nvPr/>
          </p:nvSpPr>
          <p:spPr bwMode="auto">
            <a:xfrm>
              <a:off x="2950013" y="5651769"/>
              <a:ext cx="13614" cy="26497"/>
            </a:xfrm>
            <a:custGeom>
              <a:avLst/>
              <a:gdLst>
                <a:gd name="T0" fmla="*/ 0 w 25"/>
                <a:gd name="T1" fmla="*/ 0 h 55"/>
                <a:gd name="T2" fmla="*/ 0 w 25"/>
                <a:gd name="T3" fmla="*/ 0 h 55"/>
                <a:gd name="T4" fmla="*/ 0 w 25"/>
                <a:gd name="T5" fmla="*/ 0 h 55"/>
                <a:gd name="T6" fmla="*/ 0 w 25"/>
                <a:gd name="T7" fmla="*/ 0 h 55"/>
                <a:gd name="T8" fmla="*/ 0 w 25"/>
                <a:gd name="T9" fmla="*/ 0 h 55"/>
                <a:gd name="T10" fmla="*/ 0 w 25"/>
                <a:gd name="T11" fmla="*/ 0 h 55"/>
                <a:gd name="T12" fmla="*/ 0 w 25"/>
                <a:gd name="T13" fmla="*/ 0 h 55"/>
                <a:gd name="T14" fmla="*/ 0 w 25"/>
                <a:gd name="T15" fmla="*/ 0 h 55"/>
                <a:gd name="T16" fmla="*/ 0 w 25"/>
                <a:gd name="T17" fmla="*/ 0 h 55"/>
                <a:gd name="T18" fmla="*/ 0 w 25"/>
                <a:gd name="T19" fmla="*/ 0 h 55"/>
                <a:gd name="T20" fmla="*/ 0 w 25"/>
                <a:gd name="T21" fmla="*/ 0 h 55"/>
                <a:gd name="T22" fmla="*/ 0 w 25"/>
                <a:gd name="T23" fmla="*/ 0 h 55"/>
                <a:gd name="T24" fmla="*/ 0 w 25"/>
                <a:gd name="T25" fmla="*/ 0 h 55"/>
                <a:gd name="T26" fmla="*/ 0 w 25"/>
                <a:gd name="T27" fmla="*/ 0 h 55"/>
                <a:gd name="T28" fmla="*/ 0 w 25"/>
                <a:gd name="T29" fmla="*/ 0 h 55"/>
                <a:gd name="T30" fmla="*/ 0 w 25"/>
                <a:gd name="T31" fmla="*/ 0 h 55"/>
                <a:gd name="T32" fmla="*/ 0 w 25"/>
                <a:gd name="T33" fmla="*/ 0 h 55"/>
                <a:gd name="T34" fmla="*/ 0 w 25"/>
                <a:gd name="T35" fmla="*/ 0 h 55"/>
                <a:gd name="T36" fmla="*/ 0 w 25"/>
                <a:gd name="T37" fmla="*/ 0 h 55"/>
                <a:gd name="T38" fmla="*/ 0 w 25"/>
                <a:gd name="T39" fmla="*/ 0 h 55"/>
                <a:gd name="T40" fmla="*/ 0 w 25"/>
                <a:gd name="T41" fmla="*/ 0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55"/>
                <a:gd name="T65" fmla="*/ 25 w 25"/>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55">
                  <a:moveTo>
                    <a:pt x="14" y="0"/>
                  </a:moveTo>
                  <a:lnTo>
                    <a:pt x="17" y="2"/>
                  </a:lnTo>
                  <a:lnTo>
                    <a:pt x="21" y="40"/>
                  </a:lnTo>
                  <a:lnTo>
                    <a:pt x="19" y="39"/>
                  </a:lnTo>
                  <a:lnTo>
                    <a:pt x="13" y="33"/>
                  </a:lnTo>
                  <a:lnTo>
                    <a:pt x="9" y="32"/>
                  </a:lnTo>
                  <a:lnTo>
                    <a:pt x="10" y="39"/>
                  </a:lnTo>
                  <a:lnTo>
                    <a:pt x="13" y="47"/>
                  </a:lnTo>
                  <a:lnTo>
                    <a:pt x="16" y="50"/>
                  </a:lnTo>
                  <a:lnTo>
                    <a:pt x="21" y="50"/>
                  </a:lnTo>
                  <a:lnTo>
                    <a:pt x="25" y="55"/>
                  </a:lnTo>
                  <a:lnTo>
                    <a:pt x="18" y="54"/>
                  </a:lnTo>
                  <a:lnTo>
                    <a:pt x="14" y="52"/>
                  </a:lnTo>
                  <a:lnTo>
                    <a:pt x="1" y="37"/>
                  </a:lnTo>
                  <a:lnTo>
                    <a:pt x="0" y="24"/>
                  </a:lnTo>
                  <a:lnTo>
                    <a:pt x="2" y="23"/>
                  </a:lnTo>
                  <a:lnTo>
                    <a:pt x="9" y="22"/>
                  </a:lnTo>
                  <a:lnTo>
                    <a:pt x="10" y="20"/>
                  </a:lnTo>
                  <a:lnTo>
                    <a:pt x="10" y="15"/>
                  </a:lnTo>
                  <a:lnTo>
                    <a:pt x="7" y="11"/>
                  </a:lnTo>
                  <a:lnTo>
                    <a:pt x="1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2" name="Freeform 72"/>
            <p:cNvSpPr>
              <a:spLocks/>
            </p:cNvSpPr>
            <p:nvPr/>
          </p:nvSpPr>
          <p:spPr bwMode="auto">
            <a:xfrm>
              <a:off x="2950013" y="5651769"/>
              <a:ext cx="13614" cy="26497"/>
            </a:xfrm>
            <a:custGeom>
              <a:avLst/>
              <a:gdLst>
                <a:gd name="T0" fmla="*/ 0 w 25"/>
                <a:gd name="T1" fmla="*/ 0 h 55"/>
                <a:gd name="T2" fmla="*/ 0 w 25"/>
                <a:gd name="T3" fmla="*/ 0 h 55"/>
                <a:gd name="T4" fmla="*/ 0 w 25"/>
                <a:gd name="T5" fmla="*/ 0 h 55"/>
                <a:gd name="T6" fmla="*/ 0 w 25"/>
                <a:gd name="T7" fmla="*/ 0 h 55"/>
                <a:gd name="T8" fmla="*/ 0 w 25"/>
                <a:gd name="T9" fmla="*/ 0 h 55"/>
                <a:gd name="T10" fmla="*/ 0 w 25"/>
                <a:gd name="T11" fmla="*/ 0 h 55"/>
                <a:gd name="T12" fmla="*/ 0 w 25"/>
                <a:gd name="T13" fmla="*/ 0 h 55"/>
                <a:gd name="T14" fmla="*/ 0 w 25"/>
                <a:gd name="T15" fmla="*/ 0 h 55"/>
                <a:gd name="T16" fmla="*/ 0 w 25"/>
                <a:gd name="T17" fmla="*/ 0 h 55"/>
                <a:gd name="T18" fmla="*/ 0 w 25"/>
                <a:gd name="T19" fmla="*/ 0 h 55"/>
                <a:gd name="T20" fmla="*/ 0 w 25"/>
                <a:gd name="T21" fmla="*/ 0 h 55"/>
                <a:gd name="T22" fmla="*/ 0 w 25"/>
                <a:gd name="T23" fmla="*/ 0 h 55"/>
                <a:gd name="T24" fmla="*/ 0 w 25"/>
                <a:gd name="T25" fmla="*/ 0 h 55"/>
                <a:gd name="T26" fmla="*/ 0 w 25"/>
                <a:gd name="T27" fmla="*/ 0 h 55"/>
                <a:gd name="T28" fmla="*/ 0 w 25"/>
                <a:gd name="T29" fmla="*/ 0 h 55"/>
                <a:gd name="T30" fmla="*/ 0 w 25"/>
                <a:gd name="T31" fmla="*/ 0 h 55"/>
                <a:gd name="T32" fmla="*/ 0 w 25"/>
                <a:gd name="T33" fmla="*/ 0 h 55"/>
                <a:gd name="T34" fmla="*/ 0 w 25"/>
                <a:gd name="T35" fmla="*/ 0 h 55"/>
                <a:gd name="T36" fmla="*/ 0 w 25"/>
                <a:gd name="T37" fmla="*/ 0 h 55"/>
                <a:gd name="T38" fmla="*/ 0 w 25"/>
                <a:gd name="T39" fmla="*/ 0 h 55"/>
                <a:gd name="T40" fmla="*/ 0 w 25"/>
                <a:gd name="T41" fmla="*/ 0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55"/>
                <a:gd name="T65" fmla="*/ 25 w 25"/>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55">
                  <a:moveTo>
                    <a:pt x="14" y="0"/>
                  </a:moveTo>
                  <a:lnTo>
                    <a:pt x="17" y="2"/>
                  </a:lnTo>
                  <a:lnTo>
                    <a:pt x="21" y="40"/>
                  </a:lnTo>
                  <a:lnTo>
                    <a:pt x="19" y="39"/>
                  </a:lnTo>
                  <a:lnTo>
                    <a:pt x="13" y="33"/>
                  </a:lnTo>
                  <a:lnTo>
                    <a:pt x="9" y="32"/>
                  </a:lnTo>
                  <a:lnTo>
                    <a:pt x="10" y="39"/>
                  </a:lnTo>
                  <a:lnTo>
                    <a:pt x="13" y="47"/>
                  </a:lnTo>
                  <a:lnTo>
                    <a:pt x="16" y="50"/>
                  </a:lnTo>
                  <a:lnTo>
                    <a:pt x="21" y="50"/>
                  </a:lnTo>
                  <a:lnTo>
                    <a:pt x="25" y="55"/>
                  </a:lnTo>
                  <a:lnTo>
                    <a:pt x="18" y="54"/>
                  </a:lnTo>
                  <a:lnTo>
                    <a:pt x="14" y="52"/>
                  </a:lnTo>
                  <a:lnTo>
                    <a:pt x="1" y="37"/>
                  </a:lnTo>
                  <a:lnTo>
                    <a:pt x="0" y="24"/>
                  </a:lnTo>
                  <a:lnTo>
                    <a:pt x="2" y="23"/>
                  </a:lnTo>
                  <a:lnTo>
                    <a:pt x="9" y="22"/>
                  </a:lnTo>
                  <a:lnTo>
                    <a:pt x="10" y="20"/>
                  </a:lnTo>
                  <a:lnTo>
                    <a:pt x="10" y="15"/>
                  </a:lnTo>
                  <a:lnTo>
                    <a:pt x="7" y="11"/>
                  </a:lnTo>
                  <a:lnTo>
                    <a:pt x="1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3" name="Freeform 73"/>
            <p:cNvSpPr>
              <a:spLocks/>
            </p:cNvSpPr>
            <p:nvPr/>
          </p:nvSpPr>
          <p:spPr bwMode="auto">
            <a:xfrm>
              <a:off x="2946987" y="5706158"/>
              <a:ext cx="6051" cy="557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w 12"/>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5"/>
                <a:gd name="T32" fmla="*/ 12 w 1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5">
                  <a:moveTo>
                    <a:pt x="0" y="11"/>
                  </a:moveTo>
                  <a:lnTo>
                    <a:pt x="0" y="8"/>
                  </a:lnTo>
                  <a:lnTo>
                    <a:pt x="0" y="5"/>
                  </a:lnTo>
                  <a:lnTo>
                    <a:pt x="4" y="2"/>
                  </a:lnTo>
                  <a:lnTo>
                    <a:pt x="10" y="0"/>
                  </a:lnTo>
                  <a:lnTo>
                    <a:pt x="12" y="9"/>
                  </a:lnTo>
                  <a:lnTo>
                    <a:pt x="12" y="12"/>
                  </a:lnTo>
                  <a:lnTo>
                    <a:pt x="11" y="14"/>
                  </a:lnTo>
                  <a:lnTo>
                    <a:pt x="8" y="15"/>
                  </a:lnTo>
                  <a:lnTo>
                    <a:pt x="0"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4" name="Freeform 74"/>
            <p:cNvSpPr>
              <a:spLocks/>
            </p:cNvSpPr>
            <p:nvPr/>
          </p:nvSpPr>
          <p:spPr bwMode="auto">
            <a:xfrm>
              <a:off x="2946987" y="5706158"/>
              <a:ext cx="6051" cy="557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w 12"/>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5"/>
                <a:gd name="T32" fmla="*/ 12 w 1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5">
                  <a:moveTo>
                    <a:pt x="0" y="11"/>
                  </a:moveTo>
                  <a:lnTo>
                    <a:pt x="0" y="8"/>
                  </a:lnTo>
                  <a:lnTo>
                    <a:pt x="0" y="5"/>
                  </a:lnTo>
                  <a:lnTo>
                    <a:pt x="4" y="2"/>
                  </a:lnTo>
                  <a:lnTo>
                    <a:pt x="10" y="0"/>
                  </a:lnTo>
                  <a:lnTo>
                    <a:pt x="12" y="9"/>
                  </a:lnTo>
                  <a:lnTo>
                    <a:pt x="12" y="12"/>
                  </a:lnTo>
                  <a:lnTo>
                    <a:pt x="11" y="14"/>
                  </a:lnTo>
                  <a:lnTo>
                    <a:pt x="8" y="15"/>
                  </a:lnTo>
                  <a:lnTo>
                    <a:pt x="0"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5" name="Freeform 75"/>
            <p:cNvSpPr>
              <a:spLocks/>
            </p:cNvSpPr>
            <p:nvPr/>
          </p:nvSpPr>
          <p:spPr bwMode="auto">
            <a:xfrm>
              <a:off x="2956063" y="5710342"/>
              <a:ext cx="6051" cy="5578"/>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12" y="13"/>
                  </a:moveTo>
                  <a:lnTo>
                    <a:pt x="8" y="13"/>
                  </a:lnTo>
                  <a:lnTo>
                    <a:pt x="4" y="10"/>
                  </a:lnTo>
                  <a:lnTo>
                    <a:pt x="0" y="4"/>
                  </a:lnTo>
                  <a:lnTo>
                    <a:pt x="0" y="1"/>
                  </a:lnTo>
                  <a:lnTo>
                    <a:pt x="3" y="0"/>
                  </a:lnTo>
                  <a:lnTo>
                    <a:pt x="9" y="3"/>
                  </a:lnTo>
                  <a:lnTo>
                    <a:pt x="12" y="2"/>
                  </a:lnTo>
                  <a:lnTo>
                    <a:pt x="14" y="6"/>
                  </a:lnTo>
                  <a:lnTo>
                    <a:pt x="12"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6" name="Freeform 76"/>
            <p:cNvSpPr>
              <a:spLocks/>
            </p:cNvSpPr>
            <p:nvPr/>
          </p:nvSpPr>
          <p:spPr bwMode="auto">
            <a:xfrm>
              <a:off x="2956063" y="5710342"/>
              <a:ext cx="6051" cy="5578"/>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12" y="13"/>
                  </a:moveTo>
                  <a:lnTo>
                    <a:pt x="8" y="13"/>
                  </a:lnTo>
                  <a:lnTo>
                    <a:pt x="4" y="10"/>
                  </a:lnTo>
                  <a:lnTo>
                    <a:pt x="0" y="4"/>
                  </a:lnTo>
                  <a:lnTo>
                    <a:pt x="0" y="1"/>
                  </a:lnTo>
                  <a:lnTo>
                    <a:pt x="3" y="0"/>
                  </a:lnTo>
                  <a:lnTo>
                    <a:pt x="9" y="3"/>
                  </a:lnTo>
                  <a:lnTo>
                    <a:pt x="12" y="2"/>
                  </a:lnTo>
                  <a:lnTo>
                    <a:pt x="14" y="6"/>
                  </a:lnTo>
                  <a:lnTo>
                    <a:pt x="12" y="1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7" name="Freeform 77"/>
            <p:cNvSpPr>
              <a:spLocks/>
            </p:cNvSpPr>
            <p:nvPr/>
          </p:nvSpPr>
          <p:spPr bwMode="auto">
            <a:xfrm>
              <a:off x="2972702" y="5701975"/>
              <a:ext cx="16638" cy="6973"/>
            </a:xfrm>
            <a:custGeom>
              <a:avLst/>
              <a:gdLst>
                <a:gd name="T0" fmla="*/ 0 w 31"/>
                <a:gd name="T1" fmla="*/ 0 h 14"/>
                <a:gd name="T2" fmla="*/ 0 w 31"/>
                <a:gd name="T3" fmla="*/ 0 h 14"/>
                <a:gd name="T4" fmla="*/ 0 w 31"/>
                <a:gd name="T5" fmla="*/ 0 h 14"/>
                <a:gd name="T6" fmla="*/ 0 w 31"/>
                <a:gd name="T7" fmla="*/ 0 h 14"/>
                <a:gd name="T8" fmla="*/ 0 w 31"/>
                <a:gd name="T9" fmla="*/ 0 h 14"/>
                <a:gd name="T10" fmla="*/ 0 w 31"/>
                <a:gd name="T11" fmla="*/ 0 h 14"/>
                <a:gd name="T12" fmla="*/ 0 w 31"/>
                <a:gd name="T13" fmla="*/ 0 h 14"/>
                <a:gd name="T14" fmla="*/ 0 w 31"/>
                <a:gd name="T15" fmla="*/ 0 h 14"/>
                <a:gd name="T16" fmla="*/ 0 w 31"/>
                <a:gd name="T17" fmla="*/ 0 h 14"/>
                <a:gd name="T18" fmla="*/ 0 w 31"/>
                <a:gd name="T19" fmla="*/ 0 h 14"/>
                <a:gd name="T20" fmla="*/ 0 w 3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14"/>
                <a:gd name="T35" fmla="*/ 31 w 3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14">
                  <a:moveTo>
                    <a:pt x="31" y="8"/>
                  </a:moveTo>
                  <a:lnTo>
                    <a:pt x="31" y="9"/>
                  </a:lnTo>
                  <a:lnTo>
                    <a:pt x="2" y="14"/>
                  </a:lnTo>
                  <a:lnTo>
                    <a:pt x="1" y="13"/>
                  </a:lnTo>
                  <a:lnTo>
                    <a:pt x="0" y="9"/>
                  </a:lnTo>
                  <a:lnTo>
                    <a:pt x="0" y="2"/>
                  </a:lnTo>
                  <a:lnTo>
                    <a:pt x="3" y="0"/>
                  </a:lnTo>
                  <a:lnTo>
                    <a:pt x="4" y="1"/>
                  </a:lnTo>
                  <a:lnTo>
                    <a:pt x="14" y="0"/>
                  </a:lnTo>
                  <a:lnTo>
                    <a:pt x="29" y="4"/>
                  </a:lnTo>
                  <a:lnTo>
                    <a:pt x="31"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8" name="Freeform 78"/>
            <p:cNvSpPr>
              <a:spLocks/>
            </p:cNvSpPr>
            <p:nvPr/>
          </p:nvSpPr>
          <p:spPr bwMode="auto">
            <a:xfrm>
              <a:off x="2972702" y="5701975"/>
              <a:ext cx="16638" cy="6973"/>
            </a:xfrm>
            <a:custGeom>
              <a:avLst/>
              <a:gdLst>
                <a:gd name="T0" fmla="*/ 0 w 31"/>
                <a:gd name="T1" fmla="*/ 0 h 14"/>
                <a:gd name="T2" fmla="*/ 0 w 31"/>
                <a:gd name="T3" fmla="*/ 0 h 14"/>
                <a:gd name="T4" fmla="*/ 0 w 31"/>
                <a:gd name="T5" fmla="*/ 0 h 14"/>
                <a:gd name="T6" fmla="*/ 0 w 31"/>
                <a:gd name="T7" fmla="*/ 0 h 14"/>
                <a:gd name="T8" fmla="*/ 0 w 31"/>
                <a:gd name="T9" fmla="*/ 0 h 14"/>
                <a:gd name="T10" fmla="*/ 0 w 31"/>
                <a:gd name="T11" fmla="*/ 0 h 14"/>
                <a:gd name="T12" fmla="*/ 0 w 31"/>
                <a:gd name="T13" fmla="*/ 0 h 14"/>
                <a:gd name="T14" fmla="*/ 0 w 31"/>
                <a:gd name="T15" fmla="*/ 0 h 14"/>
                <a:gd name="T16" fmla="*/ 0 w 31"/>
                <a:gd name="T17" fmla="*/ 0 h 14"/>
                <a:gd name="T18" fmla="*/ 0 w 31"/>
                <a:gd name="T19" fmla="*/ 0 h 14"/>
                <a:gd name="T20" fmla="*/ 0 w 3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14"/>
                <a:gd name="T35" fmla="*/ 31 w 3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14">
                  <a:moveTo>
                    <a:pt x="31" y="8"/>
                  </a:moveTo>
                  <a:lnTo>
                    <a:pt x="31" y="9"/>
                  </a:lnTo>
                  <a:lnTo>
                    <a:pt x="2" y="14"/>
                  </a:lnTo>
                  <a:lnTo>
                    <a:pt x="1" y="13"/>
                  </a:lnTo>
                  <a:lnTo>
                    <a:pt x="0" y="9"/>
                  </a:lnTo>
                  <a:lnTo>
                    <a:pt x="0" y="2"/>
                  </a:lnTo>
                  <a:lnTo>
                    <a:pt x="3" y="0"/>
                  </a:lnTo>
                  <a:lnTo>
                    <a:pt x="4" y="1"/>
                  </a:lnTo>
                  <a:lnTo>
                    <a:pt x="14" y="0"/>
                  </a:lnTo>
                  <a:lnTo>
                    <a:pt x="29" y="4"/>
                  </a:lnTo>
                  <a:lnTo>
                    <a:pt x="31"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9" name="Freeform 79"/>
            <p:cNvSpPr>
              <a:spLocks/>
            </p:cNvSpPr>
            <p:nvPr/>
          </p:nvSpPr>
          <p:spPr bwMode="auto">
            <a:xfrm>
              <a:off x="2969677" y="5703369"/>
              <a:ext cx="46891" cy="30681"/>
            </a:xfrm>
            <a:custGeom>
              <a:avLst/>
              <a:gdLst>
                <a:gd name="T0" fmla="*/ 0 w 97"/>
                <a:gd name="T1" fmla="*/ 0 h 61"/>
                <a:gd name="T2" fmla="*/ 0 w 97"/>
                <a:gd name="T3" fmla="*/ 0 h 61"/>
                <a:gd name="T4" fmla="*/ 0 w 97"/>
                <a:gd name="T5" fmla="*/ 0 h 61"/>
                <a:gd name="T6" fmla="*/ 0 w 97"/>
                <a:gd name="T7" fmla="*/ 0 h 61"/>
                <a:gd name="T8" fmla="*/ 0 w 97"/>
                <a:gd name="T9" fmla="*/ 0 h 61"/>
                <a:gd name="T10" fmla="*/ 0 w 97"/>
                <a:gd name="T11" fmla="*/ 0 h 61"/>
                <a:gd name="T12" fmla="*/ 0 w 97"/>
                <a:gd name="T13" fmla="*/ 0 h 61"/>
                <a:gd name="T14" fmla="*/ 0 w 97"/>
                <a:gd name="T15" fmla="*/ 0 h 61"/>
                <a:gd name="T16" fmla="*/ 0 w 97"/>
                <a:gd name="T17" fmla="*/ 0 h 61"/>
                <a:gd name="T18" fmla="*/ 0 w 97"/>
                <a:gd name="T19" fmla="*/ 0 h 61"/>
                <a:gd name="T20" fmla="*/ 0 w 97"/>
                <a:gd name="T21" fmla="*/ 0 h 61"/>
                <a:gd name="T22" fmla="*/ 0 w 97"/>
                <a:gd name="T23" fmla="*/ 0 h 61"/>
                <a:gd name="T24" fmla="*/ 0 w 97"/>
                <a:gd name="T25" fmla="*/ 0 h 61"/>
                <a:gd name="T26" fmla="*/ 0 w 97"/>
                <a:gd name="T27" fmla="*/ 0 h 61"/>
                <a:gd name="T28" fmla="*/ 0 w 97"/>
                <a:gd name="T29" fmla="*/ 0 h 61"/>
                <a:gd name="T30" fmla="*/ 0 w 97"/>
                <a:gd name="T31" fmla="*/ 0 h 61"/>
                <a:gd name="T32" fmla="*/ 0 w 97"/>
                <a:gd name="T33" fmla="*/ 0 h 61"/>
                <a:gd name="T34" fmla="*/ 0 w 97"/>
                <a:gd name="T35" fmla="*/ 0 h 61"/>
                <a:gd name="T36" fmla="*/ 0 w 97"/>
                <a:gd name="T37" fmla="*/ 0 h 61"/>
                <a:gd name="T38" fmla="*/ 0 w 97"/>
                <a:gd name="T39" fmla="*/ 0 h 61"/>
                <a:gd name="T40" fmla="*/ 0 w 97"/>
                <a:gd name="T41" fmla="*/ 0 h 61"/>
                <a:gd name="T42" fmla="*/ 0 w 97"/>
                <a:gd name="T43" fmla="*/ 0 h 61"/>
                <a:gd name="T44" fmla="*/ 0 w 97"/>
                <a:gd name="T45" fmla="*/ 0 h 61"/>
                <a:gd name="T46" fmla="*/ 0 w 97"/>
                <a:gd name="T47" fmla="*/ 0 h 61"/>
                <a:gd name="T48" fmla="*/ 0 w 97"/>
                <a:gd name="T49" fmla="*/ 0 h 61"/>
                <a:gd name="T50" fmla="*/ 0 w 97"/>
                <a:gd name="T51" fmla="*/ 0 h 61"/>
                <a:gd name="T52" fmla="*/ 0 w 97"/>
                <a:gd name="T53" fmla="*/ 0 h 61"/>
                <a:gd name="T54" fmla="*/ 0 w 97"/>
                <a:gd name="T55" fmla="*/ 0 h 61"/>
                <a:gd name="T56" fmla="*/ 0 w 97"/>
                <a:gd name="T57" fmla="*/ 0 h 61"/>
                <a:gd name="T58" fmla="*/ 0 w 97"/>
                <a:gd name="T59" fmla="*/ 0 h 61"/>
                <a:gd name="T60" fmla="*/ 0 w 97"/>
                <a:gd name="T61" fmla="*/ 0 h 61"/>
                <a:gd name="T62" fmla="*/ 0 w 97"/>
                <a:gd name="T63" fmla="*/ 0 h 61"/>
                <a:gd name="T64" fmla="*/ 0 w 97"/>
                <a:gd name="T65" fmla="*/ 0 h 61"/>
                <a:gd name="T66" fmla="*/ 0 w 97"/>
                <a:gd name="T67" fmla="*/ 0 h 61"/>
                <a:gd name="T68" fmla="*/ 0 w 97"/>
                <a:gd name="T69" fmla="*/ 0 h 61"/>
                <a:gd name="T70" fmla="*/ 0 w 97"/>
                <a:gd name="T71" fmla="*/ 0 h 61"/>
                <a:gd name="T72" fmla="*/ 0 w 97"/>
                <a:gd name="T73" fmla="*/ 0 h 61"/>
                <a:gd name="T74" fmla="*/ 0 w 97"/>
                <a:gd name="T75" fmla="*/ 0 h 61"/>
                <a:gd name="T76" fmla="*/ 0 w 97"/>
                <a:gd name="T77" fmla="*/ 0 h 61"/>
                <a:gd name="T78" fmla="*/ 0 w 97"/>
                <a:gd name="T79" fmla="*/ 0 h 61"/>
                <a:gd name="T80" fmla="*/ 0 w 97"/>
                <a:gd name="T81" fmla="*/ 0 h 61"/>
                <a:gd name="T82" fmla="*/ 0 w 97"/>
                <a:gd name="T83" fmla="*/ 0 h 61"/>
                <a:gd name="T84" fmla="*/ 0 w 97"/>
                <a:gd name="T85" fmla="*/ 0 h 61"/>
                <a:gd name="T86" fmla="*/ 0 w 97"/>
                <a:gd name="T87" fmla="*/ 0 h 61"/>
                <a:gd name="T88" fmla="*/ 0 w 97"/>
                <a:gd name="T89" fmla="*/ 0 h 61"/>
                <a:gd name="T90" fmla="*/ 0 w 97"/>
                <a:gd name="T91" fmla="*/ 0 h 61"/>
                <a:gd name="T92" fmla="*/ 0 w 97"/>
                <a:gd name="T93" fmla="*/ 0 h 61"/>
                <a:gd name="T94" fmla="*/ 0 w 97"/>
                <a:gd name="T95" fmla="*/ 0 h 61"/>
                <a:gd name="T96" fmla="*/ 0 w 97"/>
                <a:gd name="T97" fmla="*/ 0 h 61"/>
                <a:gd name="T98" fmla="*/ 0 w 97"/>
                <a:gd name="T99" fmla="*/ 0 h 61"/>
                <a:gd name="T100" fmla="*/ 0 w 97"/>
                <a:gd name="T101" fmla="*/ 0 h 61"/>
                <a:gd name="T102" fmla="*/ 0 w 97"/>
                <a:gd name="T103" fmla="*/ 0 h 61"/>
                <a:gd name="T104" fmla="*/ 0 w 97"/>
                <a:gd name="T105" fmla="*/ 0 h 61"/>
                <a:gd name="T106" fmla="*/ 0 w 97"/>
                <a:gd name="T107" fmla="*/ 0 h 61"/>
                <a:gd name="T108" fmla="*/ 0 w 97"/>
                <a:gd name="T109" fmla="*/ 0 h 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
                <a:gd name="T166" fmla="*/ 0 h 61"/>
                <a:gd name="T167" fmla="*/ 97 w 97"/>
                <a:gd name="T168" fmla="*/ 61 h 6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 h="61">
                  <a:moveTo>
                    <a:pt x="1" y="16"/>
                  </a:moveTo>
                  <a:lnTo>
                    <a:pt x="3" y="15"/>
                  </a:lnTo>
                  <a:lnTo>
                    <a:pt x="68" y="0"/>
                  </a:lnTo>
                  <a:lnTo>
                    <a:pt x="72" y="0"/>
                  </a:lnTo>
                  <a:lnTo>
                    <a:pt x="79" y="8"/>
                  </a:lnTo>
                  <a:lnTo>
                    <a:pt x="81" y="13"/>
                  </a:lnTo>
                  <a:lnTo>
                    <a:pt x="71" y="15"/>
                  </a:lnTo>
                  <a:lnTo>
                    <a:pt x="65" y="15"/>
                  </a:lnTo>
                  <a:lnTo>
                    <a:pt x="52" y="10"/>
                  </a:lnTo>
                  <a:lnTo>
                    <a:pt x="51" y="11"/>
                  </a:lnTo>
                  <a:lnTo>
                    <a:pt x="60" y="18"/>
                  </a:lnTo>
                  <a:lnTo>
                    <a:pt x="80" y="21"/>
                  </a:lnTo>
                  <a:lnTo>
                    <a:pt x="84" y="23"/>
                  </a:lnTo>
                  <a:lnTo>
                    <a:pt x="84" y="26"/>
                  </a:lnTo>
                  <a:lnTo>
                    <a:pt x="86" y="28"/>
                  </a:lnTo>
                  <a:lnTo>
                    <a:pt x="72" y="28"/>
                  </a:lnTo>
                  <a:lnTo>
                    <a:pt x="69" y="29"/>
                  </a:lnTo>
                  <a:lnTo>
                    <a:pt x="69" y="32"/>
                  </a:lnTo>
                  <a:lnTo>
                    <a:pt x="83" y="35"/>
                  </a:lnTo>
                  <a:lnTo>
                    <a:pt x="88" y="39"/>
                  </a:lnTo>
                  <a:lnTo>
                    <a:pt x="89" y="44"/>
                  </a:lnTo>
                  <a:lnTo>
                    <a:pt x="94" y="46"/>
                  </a:lnTo>
                  <a:lnTo>
                    <a:pt x="95" y="53"/>
                  </a:lnTo>
                  <a:lnTo>
                    <a:pt x="97" y="59"/>
                  </a:lnTo>
                  <a:lnTo>
                    <a:pt x="97" y="61"/>
                  </a:lnTo>
                  <a:lnTo>
                    <a:pt x="95" y="61"/>
                  </a:lnTo>
                  <a:lnTo>
                    <a:pt x="89" y="58"/>
                  </a:lnTo>
                  <a:lnTo>
                    <a:pt x="86" y="53"/>
                  </a:lnTo>
                  <a:lnTo>
                    <a:pt x="86" y="47"/>
                  </a:lnTo>
                  <a:lnTo>
                    <a:pt x="81" y="46"/>
                  </a:lnTo>
                  <a:lnTo>
                    <a:pt x="76" y="41"/>
                  </a:lnTo>
                  <a:lnTo>
                    <a:pt x="62" y="45"/>
                  </a:lnTo>
                  <a:lnTo>
                    <a:pt x="56" y="40"/>
                  </a:lnTo>
                  <a:lnTo>
                    <a:pt x="55" y="33"/>
                  </a:lnTo>
                  <a:lnTo>
                    <a:pt x="52" y="31"/>
                  </a:lnTo>
                  <a:lnTo>
                    <a:pt x="50" y="28"/>
                  </a:lnTo>
                  <a:lnTo>
                    <a:pt x="46" y="25"/>
                  </a:lnTo>
                  <a:lnTo>
                    <a:pt x="35" y="25"/>
                  </a:lnTo>
                  <a:lnTo>
                    <a:pt x="32" y="29"/>
                  </a:lnTo>
                  <a:lnTo>
                    <a:pt x="34" y="35"/>
                  </a:lnTo>
                  <a:lnTo>
                    <a:pt x="46" y="48"/>
                  </a:lnTo>
                  <a:lnTo>
                    <a:pt x="29" y="47"/>
                  </a:lnTo>
                  <a:lnTo>
                    <a:pt x="28" y="43"/>
                  </a:lnTo>
                  <a:lnTo>
                    <a:pt x="27" y="39"/>
                  </a:lnTo>
                  <a:lnTo>
                    <a:pt x="17" y="32"/>
                  </a:lnTo>
                  <a:lnTo>
                    <a:pt x="17" y="30"/>
                  </a:lnTo>
                  <a:lnTo>
                    <a:pt x="29" y="24"/>
                  </a:lnTo>
                  <a:lnTo>
                    <a:pt x="30" y="22"/>
                  </a:lnTo>
                  <a:lnTo>
                    <a:pt x="29" y="21"/>
                  </a:lnTo>
                  <a:lnTo>
                    <a:pt x="25" y="22"/>
                  </a:lnTo>
                  <a:lnTo>
                    <a:pt x="18" y="25"/>
                  </a:lnTo>
                  <a:lnTo>
                    <a:pt x="7" y="26"/>
                  </a:lnTo>
                  <a:lnTo>
                    <a:pt x="1" y="25"/>
                  </a:lnTo>
                  <a:lnTo>
                    <a:pt x="0" y="21"/>
                  </a:lnTo>
                  <a:lnTo>
                    <a:pt x="1" y="16"/>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0" name="Freeform 80"/>
            <p:cNvSpPr>
              <a:spLocks/>
            </p:cNvSpPr>
            <p:nvPr/>
          </p:nvSpPr>
          <p:spPr bwMode="auto">
            <a:xfrm>
              <a:off x="2969677" y="5703369"/>
              <a:ext cx="46891" cy="30681"/>
            </a:xfrm>
            <a:custGeom>
              <a:avLst/>
              <a:gdLst>
                <a:gd name="T0" fmla="*/ 0 w 97"/>
                <a:gd name="T1" fmla="*/ 0 h 61"/>
                <a:gd name="T2" fmla="*/ 0 w 97"/>
                <a:gd name="T3" fmla="*/ 0 h 61"/>
                <a:gd name="T4" fmla="*/ 0 w 97"/>
                <a:gd name="T5" fmla="*/ 0 h 61"/>
                <a:gd name="T6" fmla="*/ 0 w 97"/>
                <a:gd name="T7" fmla="*/ 0 h 61"/>
                <a:gd name="T8" fmla="*/ 0 w 97"/>
                <a:gd name="T9" fmla="*/ 0 h 61"/>
                <a:gd name="T10" fmla="*/ 0 w 97"/>
                <a:gd name="T11" fmla="*/ 0 h 61"/>
                <a:gd name="T12" fmla="*/ 0 w 97"/>
                <a:gd name="T13" fmla="*/ 0 h 61"/>
                <a:gd name="T14" fmla="*/ 0 w 97"/>
                <a:gd name="T15" fmla="*/ 0 h 61"/>
                <a:gd name="T16" fmla="*/ 0 w 97"/>
                <a:gd name="T17" fmla="*/ 0 h 61"/>
                <a:gd name="T18" fmla="*/ 0 w 97"/>
                <a:gd name="T19" fmla="*/ 0 h 61"/>
                <a:gd name="T20" fmla="*/ 0 w 97"/>
                <a:gd name="T21" fmla="*/ 0 h 61"/>
                <a:gd name="T22" fmla="*/ 0 w 97"/>
                <a:gd name="T23" fmla="*/ 0 h 61"/>
                <a:gd name="T24" fmla="*/ 0 w 97"/>
                <a:gd name="T25" fmla="*/ 0 h 61"/>
                <a:gd name="T26" fmla="*/ 0 w 97"/>
                <a:gd name="T27" fmla="*/ 0 h 61"/>
                <a:gd name="T28" fmla="*/ 0 w 97"/>
                <a:gd name="T29" fmla="*/ 0 h 61"/>
                <a:gd name="T30" fmla="*/ 0 w 97"/>
                <a:gd name="T31" fmla="*/ 0 h 61"/>
                <a:gd name="T32" fmla="*/ 0 w 97"/>
                <a:gd name="T33" fmla="*/ 0 h 61"/>
                <a:gd name="T34" fmla="*/ 0 w 97"/>
                <a:gd name="T35" fmla="*/ 0 h 61"/>
                <a:gd name="T36" fmla="*/ 0 w 97"/>
                <a:gd name="T37" fmla="*/ 0 h 61"/>
                <a:gd name="T38" fmla="*/ 0 w 97"/>
                <a:gd name="T39" fmla="*/ 0 h 61"/>
                <a:gd name="T40" fmla="*/ 0 w 97"/>
                <a:gd name="T41" fmla="*/ 0 h 61"/>
                <a:gd name="T42" fmla="*/ 0 w 97"/>
                <a:gd name="T43" fmla="*/ 0 h 61"/>
                <a:gd name="T44" fmla="*/ 0 w 97"/>
                <a:gd name="T45" fmla="*/ 0 h 61"/>
                <a:gd name="T46" fmla="*/ 0 w 97"/>
                <a:gd name="T47" fmla="*/ 0 h 61"/>
                <a:gd name="T48" fmla="*/ 0 w 97"/>
                <a:gd name="T49" fmla="*/ 0 h 61"/>
                <a:gd name="T50" fmla="*/ 0 w 97"/>
                <a:gd name="T51" fmla="*/ 0 h 61"/>
                <a:gd name="T52" fmla="*/ 0 w 97"/>
                <a:gd name="T53" fmla="*/ 0 h 61"/>
                <a:gd name="T54" fmla="*/ 0 w 97"/>
                <a:gd name="T55" fmla="*/ 0 h 61"/>
                <a:gd name="T56" fmla="*/ 0 w 97"/>
                <a:gd name="T57" fmla="*/ 0 h 61"/>
                <a:gd name="T58" fmla="*/ 0 w 97"/>
                <a:gd name="T59" fmla="*/ 0 h 61"/>
                <a:gd name="T60" fmla="*/ 0 w 97"/>
                <a:gd name="T61" fmla="*/ 0 h 61"/>
                <a:gd name="T62" fmla="*/ 0 w 97"/>
                <a:gd name="T63" fmla="*/ 0 h 61"/>
                <a:gd name="T64" fmla="*/ 0 w 97"/>
                <a:gd name="T65" fmla="*/ 0 h 61"/>
                <a:gd name="T66" fmla="*/ 0 w 97"/>
                <a:gd name="T67" fmla="*/ 0 h 61"/>
                <a:gd name="T68" fmla="*/ 0 w 97"/>
                <a:gd name="T69" fmla="*/ 0 h 61"/>
                <a:gd name="T70" fmla="*/ 0 w 97"/>
                <a:gd name="T71" fmla="*/ 0 h 61"/>
                <a:gd name="T72" fmla="*/ 0 w 97"/>
                <a:gd name="T73" fmla="*/ 0 h 61"/>
                <a:gd name="T74" fmla="*/ 0 w 97"/>
                <a:gd name="T75" fmla="*/ 0 h 61"/>
                <a:gd name="T76" fmla="*/ 0 w 97"/>
                <a:gd name="T77" fmla="*/ 0 h 61"/>
                <a:gd name="T78" fmla="*/ 0 w 97"/>
                <a:gd name="T79" fmla="*/ 0 h 61"/>
                <a:gd name="T80" fmla="*/ 0 w 97"/>
                <a:gd name="T81" fmla="*/ 0 h 61"/>
                <a:gd name="T82" fmla="*/ 0 w 97"/>
                <a:gd name="T83" fmla="*/ 0 h 61"/>
                <a:gd name="T84" fmla="*/ 0 w 97"/>
                <a:gd name="T85" fmla="*/ 0 h 61"/>
                <a:gd name="T86" fmla="*/ 0 w 97"/>
                <a:gd name="T87" fmla="*/ 0 h 61"/>
                <a:gd name="T88" fmla="*/ 0 w 97"/>
                <a:gd name="T89" fmla="*/ 0 h 61"/>
                <a:gd name="T90" fmla="*/ 0 w 97"/>
                <a:gd name="T91" fmla="*/ 0 h 61"/>
                <a:gd name="T92" fmla="*/ 0 w 97"/>
                <a:gd name="T93" fmla="*/ 0 h 61"/>
                <a:gd name="T94" fmla="*/ 0 w 97"/>
                <a:gd name="T95" fmla="*/ 0 h 61"/>
                <a:gd name="T96" fmla="*/ 0 w 97"/>
                <a:gd name="T97" fmla="*/ 0 h 61"/>
                <a:gd name="T98" fmla="*/ 0 w 97"/>
                <a:gd name="T99" fmla="*/ 0 h 61"/>
                <a:gd name="T100" fmla="*/ 0 w 97"/>
                <a:gd name="T101" fmla="*/ 0 h 61"/>
                <a:gd name="T102" fmla="*/ 0 w 97"/>
                <a:gd name="T103" fmla="*/ 0 h 61"/>
                <a:gd name="T104" fmla="*/ 0 w 97"/>
                <a:gd name="T105" fmla="*/ 0 h 61"/>
                <a:gd name="T106" fmla="*/ 0 w 97"/>
                <a:gd name="T107" fmla="*/ 0 h 61"/>
                <a:gd name="T108" fmla="*/ 0 w 97"/>
                <a:gd name="T109" fmla="*/ 0 h 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
                <a:gd name="T166" fmla="*/ 0 h 61"/>
                <a:gd name="T167" fmla="*/ 97 w 97"/>
                <a:gd name="T168" fmla="*/ 61 h 6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 h="61">
                  <a:moveTo>
                    <a:pt x="1" y="16"/>
                  </a:moveTo>
                  <a:lnTo>
                    <a:pt x="3" y="15"/>
                  </a:lnTo>
                  <a:lnTo>
                    <a:pt x="68" y="0"/>
                  </a:lnTo>
                  <a:lnTo>
                    <a:pt x="72" y="0"/>
                  </a:lnTo>
                  <a:lnTo>
                    <a:pt x="79" y="8"/>
                  </a:lnTo>
                  <a:lnTo>
                    <a:pt x="81" y="13"/>
                  </a:lnTo>
                  <a:lnTo>
                    <a:pt x="71" y="15"/>
                  </a:lnTo>
                  <a:lnTo>
                    <a:pt x="65" y="15"/>
                  </a:lnTo>
                  <a:lnTo>
                    <a:pt x="52" y="10"/>
                  </a:lnTo>
                  <a:lnTo>
                    <a:pt x="51" y="11"/>
                  </a:lnTo>
                  <a:lnTo>
                    <a:pt x="60" y="18"/>
                  </a:lnTo>
                  <a:lnTo>
                    <a:pt x="80" y="21"/>
                  </a:lnTo>
                  <a:lnTo>
                    <a:pt x="84" y="23"/>
                  </a:lnTo>
                  <a:lnTo>
                    <a:pt x="84" y="26"/>
                  </a:lnTo>
                  <a:lnTo>
                    <a:pt x="86" y="28"/>
                  </a:lnTo>
                  <a:lnTo>
                    <a:pt x="72" y="28"/>
                  </a:lnTo>
                  <a:lnTo>
                    <a:pt x="69" y="29"/>
                  </a:lnTo>
                  <a:lnTo>
                    <a:pt x="69" y="32"/>
                  </a:lnTo>
                  <a:lnTo>
                    <a:pt x="83" y="35"/>
                  </a:lnTo>
                  <a:lnTo>
                    <a:pt x="88" y="39"/>
                  </a:lnTo>
                  <a:lnTo>
                    <a:pt x="89" y="44"/>
                  </a:lnTo>
                  <a:lnTo>
                    <a:pt x="94" y="46"/>
                  </a:lnTo>
                  <a:lnTo>
                    <a:pt x="95" y="53"/>
                  </a:lnTo>
                  <a:lnTo>
                    <a:pt x="97" y="59"/>
                  </a:lnTo>
                  <a:lnTo>
                    <a:pt x="97" y="61"/>
                  </a:lnTo>
                  <a:lnTo>
                    <a:pt x="95" y="61"/>
                  </a:lnTo>
                  <a:lnTo>
                    <a:pt x="89" y="58"/>
                  </a:lnTo>
                  <a:lnTo>
                    <a:pt x="86" y="53"/>
                  </a:lnTo>
                  <a:lnTo>
                    <a:pt x="86" y="47"/>
                  </a:lnTo>
                  <a:lnTo>
                    <a:pt x="81" y="46"/>
                  </a:lnTo>
                  <a:lnTo>
                    <a:pt x="76" y="41"/>
                  </a:lnTo>
                  <a:lnTo>
                    <a:pt x="62" y="45"/>
                  </a:lnTo>
                  <a:lnTo>
                    <a:pt x="56" y="40"/>
                  </a:lnTo>
                  <a:lnTo>
                    <a:pt x="55" y="33"/>
                  </a:lnTo>
                  <a:lnTo>
                    <a:pt x="52" y="31"/>
                  </a:lnTo>
                  <a:lnTo>
                    <a:pt x="50" y="28"/>
                  </a:lnTo>
                  <a:lnTo>
                    <a:pt x="46" y="25"/>
                  </a:lnTo>
                  <a:lnTo>
                    <a:pt x="35" y="25"/>
                  </a:lnTo>
                  <a:lnTo>
                    <a:pt x="32" y="29"/>
                  </a:lnTo>
                  <a:lnTo>
                    <a:pt x="34" y="35"/>
                  </a:lnTo>
                  <a:lnTo>
                    <a:pt x="46" y="48"/>
                  </a:lnTo>
                  <a:lnTo>
                    <a:pt x="29" y="47"/>
                  </a:lnTo>
                  <a:lnTo>
                    <a:pt x="28" y="43"/>
                  </a:lnTo>
                  <a:lnTo>
                    <a:pt x="27" y="39"/>
                  </a:lnTo>
                  <a:lnTo>
                    <a:pt x="17" y="32"/>
                  </a:lnTo>
                  <a:lnTo>
                    <a:pt x="17" y="30"/>
                  </a:lnTo>
                  <a:lnTo>
                    <a:pt x="29" y="24"/>
                  </a:lnTo>
                  <a:lnTo>
                    <a:pt x="30" y="22"/>
                  </a:lnTo>
                  <a:lnTo>
                    <a:pt x="29" y="21"/>
                  </a:lnTo>
                  <a:lnTo>
                    <a:pt x="25" y="22"/>
                  </a:lnTo>
                  <a:lnTo>
                    <a:pt x="18" y="25"/>
                  </a:lnTo>
                  <a:lnTo>
                    <a:pt x="7" y="26"/>
                  </a:lnTo>
                  <a:lnTo>
                    <a:pt x="1" y="25"/>
                  </a:lnTo>
                  <a:lnTo>
                    <a:pt x="0" y="21"/>
                  </a:lnTo>
                  <a:lnTo>
                    <a:pt x="1" y="16"/>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1" name="Freeform 81"/>
            <p:cNvSpPr>
              <a:spLocks/>
            </p:cNvSpPr>
            <p:nvPr/>
          </p:nvSpPr>
          <p:spPr bwMode="auto">
            <a:xfrm>
              <a:off x="3010518" y="5701975"/>
              <a:ext cx="25715" cy="16735"/>
            </a:xfrm>
            <a:custGeom>
              <a:avLst/>
              <a:gdLst>
                <a:gd name="T0" fmla="*/ 0 w 58"/>
                <a:gd name="T1" fmla="*/ 0 h 34"/>
                <a:gd name="T2" fmla="*/ 0 w 58"/>
                <a:gd name="T3" fmla="*/ 0 h 34"/>
                <a:gd name="T4" fmla="*/ 0 w 58"/>
                <a:gd name="T5" fmla="*/ 0 h 34"/>
                <a:gd name="T6" fmla="*/ 0 w 58"/>
                <a:gd name="T7" fmla="*/ 0 h 34"/>
                <a:gd name="T8" fmla="*/ 0 w 58"/>
                <a:gd name="T9" fmla="*/ 0 h 34"/>
                <a:gd name="T10" fmla="*/ 0 w 58"/>
                <a:gd name="T11" fmla="*/ 0 h 34"/>
                <a:gd name="T12" fmla="*/ 0 w 58"/>
                <a:gd name="T13" fmla="*/ 0 h 34"/>
                <a:gd name="T14" fmla="*/ 0 w 58"/>
                <a:gd name="T15" fmla="*/ 0 h 34"/>
                <a:gd name="T16" fmla="*/ 0 w 58"/>
                <a:gd name="T17" fmla="*/ 0 h 34"/>
                <a:gd name="T18" fmla="*/ 0 w 58"/>
                <a:gd name="T19" fmla="*/ 0 h 34"/>
                <a:gd name="T20" fmla="*/ 0 w 58"/>
                <a:gd name="T21" fmla="*/ 0 h 34"/>
                <a:gd name="T22" fmla="*/ 0 w 58"/>
                <a:gd name="T23" fmla="*/ 0 h 34"/>
                <a:gd name="T24" fmla="*/ 0 w 58"/>
                <a:gd name="T25" fmla="*/ 0 h 34"/>
                <a:gd name="T26" fmla="*/ 0 w 58"/>
                <a:gd name="T27" fmla="*/ 0 h 34"/>
                <a:gd name="T28" fmla="*/ 0 w 58"/>
                <a:gd name="T29" fmla="*/ 0 h 34"/>
                <a:gd name="T30" fmla="*/ 0 w 58"/>
                <a:gd name="T31" fmla="*/ 0 h 34"/>
                <a:gd name="T32" fmla="*/ 0 w 58"/>
                <a:gd name="T33" fmla="*/ 0 h 34"/>
                <a:gd name="T34" fmla="*/ 0 w 58"/>
                <a:gd name="T35" fmla="*/ 0 h 34"/>
                <a:gd name="T36" fmla="*/ 0 w 58"/>
                <a:gd name="T37" fmla="*/ 0 h 34"/>
                <a:gd name="T38" fmla="*/ 0 w 58"/>
                <a:gd name="T39" fmla="*/ 0 h 34"/>
                <a:gd name="T40" fmla="*/ 0 w 58"/>
                <a:gd name="T41" fmla="*/ 0 h 34"/>
                <a:gd name="T42" fmla="*/ 0 w 58"/>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34"/>
                <a:gd name="T68" fmla="*/ 58 w 5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34">
                  <a:moveTo>
                    <a:pt x="8" y="8"/>
                  </a:moveTo>
                  <a:lnTo>
                    <a:pt x="7" y="10"/>
                  </a:lnTo>
                  <a:lnTo>
                    <a:pt x="1" y="8"/>
                  </a:lnTo>
                  <a:lnTo>
                    <a:pt x="0" y="3"/>
                  </a:lnTo>
                  <a:lnTo>
                    <a:pt x="23" y="0"/>
                  </a:lnTo>
                  <a:lnTo>
                    <a:pt x="52" y="4"/>
                  </a:lnTo>
                  <a:lnTo>
                    <a:pt x="55" y="9"/>
                  </a:lnTo>
                  <a:lnTo>
                    <a:pt x="58" y="25"/>
                  </a:lnTo>
                  <a:lnTo>
                    <a:pt x="57" y="28"/>
                  </a:lnTo>
                  <a:lnTo>
                    <a:pt x="54" y="32"/>
                  </a:lnTo>
                  <a:lnTo>
                    <a:pt x="50" y="33"/>
                  </a:lnTo>
                  <a:lnTo>
                    <a:pt x="44" y="34"/>
                  </a:lnTo>
                  <a:lnTo>
                    <a:pt x="43" y="33"/>
                  </a:lnTo>
                  <a:lnTo>
                    <a:pt x="41" y="27"/>
                  </a:lnTo>
                  <a:lnTo>
                    <a:pt x="36" y="26"/>
                  </a:lnTo>
                  <a:lnTo>
                    <a:pt x="33" y="26"/>
                  </a:lnTo>
                  <a:lnTo>
                    <a:pt x="33" y="29"/>
                  </a:lnTo>
                  <a:lnTo>
                    <a:pt x="27" y="29"/>
                  </a:lnTo>
                  <a:lnTo>
                    <a:pt x="25" y="28"/>
                  </a:lnTo>
                  <a:lnTo>
                    <a:pt x="27" y="26"/>
                  </a:lnTo>
                  <a:lnTo>
                    <a:pt x="12" y="23"/>
                  </a:lnTo>
                  <a:lnTo>
                    <a:pt x="8"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2" name="Freeform 82"/>
            <p:cNvSpPr>
              <a:spLocks/>
            </p:cNvSpPr>
            <p:nvPr/>
          </p:nvSpPr>
          <p:spPr bwMode="auto">
            <a:xfrm>
              <a:off x="3010518" y="5701975"/>
              <a:ext cx="25715" cy="16735"/>
            </a:xfrm>
            <a:custGeom>
              <a:avLst/>
              <a:gdLst>
                <a:gd name="T0" fmla="*/ 0 w 58"/>
                <a:gd name="T1" fmla="*/ 0 h 34"/>
                <a:gd name="T2" fmla="*/ 0 w 58"/>
                <a:gd name="T3" fmla="*/ 0 h 34"/>
                <a:gd name="T4" fmla="*/ 0 w 58"/>
                <a:gd name="T5" fmla="*/ 0 h 34"/>
                <a:gd name="T6" fmla="*/ 0 w 58"/>
                <a:gd name="T7" fmla="*/ 0 h 34"/>
                <a:gd name="T8" fmla="*/ 0 w 58"/>
                <a:gd name="T9" fmla="*/ 0 h 34"/>
                <a:gd name="T10" fmla="*/ 0 w 58"/>
                <a:gd name="T11" fmla="*/ 0 h 34"/>
                <a:gd name="T12" fmla="*/ 0 w 58"/>
                <a:gd name="T13" fmla="*/ 0 h 34"/>
                <a:gd name="T14" fmla="*/ 0 w 58"/>
                <a:gd name="T15" fmla="*/ 0 h 34"/>
                <a:gd name="T16" fmla="*/ 0 w 58"/>
                <a:gd name="T17" fmla="*/ 0 h 34"/>
                <a:gd name="T18" fmla="*/ 0 w 58"/>
                <a:gd name="T19" fmla="*/ 0 h 34"/>
                <a:gd name="T20" fmla="*/ 0 w 58"/>
                <a:gd name="T21" fmla="*/ 0 h 34"/>
                <a:gd name="T22" fmla="*/ 0 w 58"/>
                <a:gd name="T23" fmla="*/ 0 h 34"/>
                <a:gd name="T24" fmla="*/ 0 w 58"/>
                <a:gd name="T25" fmla="*/ 0 h 34"/>
                <a:gd name="T26" fmla="*/ 0 w 58"/>
                <a:gd name="T27" fmla="*/ 0 h 34"/>
                <a:gd name="T28" fmla="*/ 0 w 58"/>
                <a:gd name="T29" fmla="*/ 0 h 34"/>
                <a:gd name="T30" fmla="*/ 0 w 58"/>
                <a:gd name="T31" fmla="*/ 0 h 34"/>
                <a:gd name="T32" fmla="*/ 0 w 58"/>
                <a:gd name="T33" fmla="*/ 0 h 34"/>
                <a:gd name="T34" fmla="*/ 0 w 58"/>
                <a:gd name="T35" fmla="*/ 0 h 34"/>
                <a:gd name="T36" fmla="*/ 0 w 58"/>
                <a:gd name="T37" fmla="*/ 0 h 34"/>
                <a:gd name="T38" fmla="*/ 0 w 58"/>
                <a:gd name="T39" fmla="*/ 0 h 34"/>
                <a:gd name="T40" fmla="*/ 0 w 58"/>
                <a:gd name="T41" fmla="*/ 0 h 34"/>
                <a:gd name="T42" fmla="*/ 0 w 58"/>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34"/>
                <a:gd name="T68" fmla="*/ 58 w 5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34">
                  <a:moveTo>
                    <a:pt x="8" y="8"/>
                  </a:moveTo>
                  <a:lnTo>
                    <a:pt x="7" y="10"/>
                  </a:lnTo>
                  <a:lnTo>
                    <a:pt x="1" y="8"/>
                  </a:lnTo>
                  <a:lnTo>
                    <a:pt x="0" y="3"/>
                  </a:lnTo>
                  <a:lnTo>
                    <a:pt x="23" y="0"/>
                  </a:lnTo>
                  <a:lnTo>
                    <a:pt x="52" y="4"/>
                  </a:lnTo>
                  <a:lnTo>
                    <a:pt x="55" y="9"/>
                  </a:lnTo>
                  <a:lnTo>
                    <a:pt x="58" y="25"/>
                  </a:lnTo>
                  <a:lnTo>
                    <a:pt x="57" y="28"/>
                  </a:lnTo>
                  <a:lnTo>
                    <a:pt x="54" y="32"/>
                  </a:lnTo>
                  <a:lnTo>
                    <a:pt x="50" y="33"/>
                  </a:lnTo>
                  <a:lnTo>
                    <a:pt x="44" y="34"/>
                  </a:lnTo>
                  <a:lnTo>
                    <a:pt x="43" y="33"/>
                  </a:lnTo>
                  <a:lnTo>
                    <a:pt x="41" y="27"/>
                  </a:lnTo>
                  <a:lnTo>
                    <a:pt x="36" y="26"/>
                  </a:lnTo>
                  <a:lnTo>
                    <a:pt x="33" y="26"/>
                  </a:lnTo>
                  <a:lnTo>
                    <a:pt x="33" y="29"/>
                  </a:lnTo>
                  <a:lnTo>
                    <a:pt x="27" y="29"/>
                  </a:lnTo>
                  <a:lnTo>
                    <a:pt x="25" y="28"/>
                  </a:lnTo>
                  <a:lnTo>
                    <a:pt x="27" y="26"/>
                  </a:lnTo>
                  <a:lnTo>
                    <a:pt x="12" y="23"/>
                  </a:lnTo>
                  <a:lnTo>
                    <a:pt x="8"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3" name="Freeform 83"/>
            <p:cNvSpPr>
              <a:spLocks/>
            </p:cNvSpPr>
            <p:nvPr/>
          </p:nvSpPr>
          <p:spPr bwMode="auto">
            <a:xfrm>
              <a:off x="3048334" y="5713131"/>
              <a:ext cx="3025" cy="5578"/>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1"/>
                  </a:moveTo>
                  <a:lnTo>
                    <a:pt x="6" y="0"/>
                  </a:lnTo>
                  <a:lnTo>
                    <a:pt x="9" y="3"/>
                  </a:lnTo>
                  <a:lnTo>
                    <a:pt x="8" y="4"/>
                  </a:lnTo>
                  <a:lnTo>
                    <a:pt x="4" y="7"/>
                  </a:lnTo>
                  <a:lnTo>
                    <a:pt x="1" y="5"/>
                  </a:lnTo>
                  <a:lnTo>
                    <a:pt x="0" y="3"/>
                  </a:lnTo>
                  <a:lnTo>
                    <a:pt x="0"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4" name="Freeform 84"/>
            <p:cNvSpPr>
              <a:spLocks/>
            </p:cNvSpPr>
            <p:nvPr/>
          </p:nvSpPr>
          <p:spPr bwMode="auto">
            <a:xfrm>
              <a:off x="3048334" y="5713131"/>
              <a:ext cx="3025" cy="5578"/>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1"/>
                  </a:moveTo>
                  <a:lnTo>
                    <a:pt x="6" y="0"/>
                  </a:lnTo>
                  <a:lnTo>
                    <a:pt x="9" y="3"/>
                  </a:lnTo>
                  <a:lnTo>
                    <a:pt x="8" y="4"/>
                  </a:lnTo>
                  <a:lnTo>
                    <a:pt x="4" y="7"/>
                  </a:lnTo>
                  <a:lnTo>
                    <a:pt x="1" y="5"/>
                  </a:lnTo>
                  <a:lnTo>
                    <a:pt x="0" y="3"/>
                  </a:lnTo>
                  <a:lnTo>
                    <a:pt x="0"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5" name="Freeform 85"/>
            <p:cNvSpPr>
              <a:spLocks/>
            </p:cNvSpPr>
            <p:nvPr/>
          </p:nvSpPr>
          <p:spPr bwMode="auto">
            <a:xfrm>
              <a:off x="3036233" y="5707553"/>
              <a:ext cx="9076" cy="418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60000 65536"/>
                <a:gd name="T15" fmla="*/ 0 60000 65536"/>
                <a:gd name="T16" fmla="*/ 0 60000 65536"/>
                <a:gd name="T17" fmla="*/ 0 60000 65536"/>
                <a:gd name="T18" fmla="*/ 0 60000 65536"/>
                <a:gd name="T19" fmla="*/ 0 60000 65536"/>
                <a:gd name="T20" fmla="*/ 0 60000 65536"/>
                <a:gd name="T21" fmla="*/ 0 w 14"/>
                <a:gd name="T22" fmla="*/ 0 h 9"/>
                <a:gd name="T23" fmla="*/ 14 w 14"/>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9">
                  <a:moveTo>
                    <a:pt x="14" y="9"/>
                  </a:moveTo>
                  <a:lnTo>
                    <a:pt x="11" y="9"/>
                  </a:lnTo>
                  <a:lnTo>
                    <a:pt x="0" y="2"/>
                  </a:lnTo>
                  <a:lnTo>
                    <a:pt x="0" y="0"/>
                  </a:lnTo>
                  <a:lnTo>
                    <a:pt x="9" y="2"/>
                  </a:lnTo>
                  <a:lnTo>
                    <a:pt x="13" y="6"/>
                  </a:lnTo>
                  <a:lnTo>
                    <a:pt x="14" y="9"/>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6" name="Freeform 86"/>
            <p:cNvSpPr>
              <a:spLocks/>
            </p:cNvSpPr>
            <p:nvPr/>
          </p:nvSpPr>
          <p:spPr bwMode="auto">
            <a:xfrm>
              <a:off x="3036233" y="5707553"/>
              <a:ext cx="9076" cy="418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60000 65536"/>
                <a:gd name="T15" fmla="*/ 0 60000 65536"/>
                <a:gd name="T16" fmla="*/ 0 60000 65536"/>
                <a:gd name="T17" fmla="*/ 0 60000 65536"/>
                <a:gd name="T18" fmla="*/ 0 60000 65536"/>
                <a:gd name="T19" fmla="*/ 0 60000 65536"/>
                <a:gd name="T20" fmla="*/ 0 60000 65536"/>
                <a:gd name="T21" fmla="*/ 0 w 14"/>
                <a:gd name="T22" fmla="*/ 0 h 9"/>
                <a:gd name="T23" fmla="*/ 14 w 14"/>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9">
                  <a:moveTo>
                    <a:pt x="14" y="9"/>
                  </a:moveTo>
                  <a:lnTo>
                    <a:pt x="11" y="9"/>
                  </a:lnTo>
                  <a:lnTo>
                    <a:pt x="0" y="2"/>
                  </a:lnTo>
                  <a:lnTo>
                    <a:pt x="0" y="0"/>
                  </a:lnTo>
                  <a:lnTo>
                    <a:pt x="9" y="2"/>
                  </a:lnTo>
                  <a:lnTo>
                    <a:pt x="13" y="6"/>
                  </a:lnTo>
                  <a:lnTo>
                    <a:pt x="14" y="9"/>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7" name="Freeform 87"/>
            <p:cNvSpPr>
              <a:spLocks/>
            </p:cNvSpPr>
            <p:nvPr/>
          </p:nvSpPr>
          <p:spPr bwMode="auto">
            <a:xfrm>
              <a:off x="3036233" y="5714526"/>
              <a:ext cx="7563" cy="5578"/>
            </a:xfrm>
            <a:custGeom>
              <a:avLst/>
              <a:gdLst>
                <a:gd name="T0" fmla="*/ 0 w 10"/>
                <a:gd name="T1" fmla="*/ 0 h 9"/>
                <a:gd name="T2" fmla="*/ 0 w 10"/>
                <a:gd name="T3" fmla="*/ 0 h 9"/>
                <a:gd name="T4" fmla="*/ 0 w 10"/>
                <a:gd name="T5" fmla="*/ 0 h 9"/>
                <a:gd name="T6" fmla="*/ 0 w 10"/>
                <a:gd name="T7" fmla="*/ 0 h 9"/>
                <a:gd name="T8" fmla="*/ 0 w 10"/>
                <a:gd name="T9" fmla="*/ 0 h 9"/>
                <a:gd name="T10" fmla="*/ 0 w 10"/>
                <a:gd name="T11" fmla="*/ 0 h 9"/>
                <a:gd name="T12" fmla="*/ 0 w 10"/>
                <a:gd name="T13" fmla="*/ 0 h 9"/>
                <a:gd name="T14" fmla="*/ 0 w 10"/>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9"/>
                <a:gd name="T26" fmla="*/ 10 w 10"/>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9">
                  <a:moveTo>
                    <a:pt x="10" y="8"/>
                  </a:moveTo>
                  <a:lnTo>
                    <a:pt x="3" y="9"/>
                  </a:lnTo>
                  <a:lnTo>
                    <a:pt x="0" y="6"/>
                  </a:lnTo>
                  <a:lnTo>
                    <a:pt x="0" y="1"/>
                  </a:lnTo>
                  <a:lnTo>
                    <a:pt x="3" y="0"/>
                  </a:lnTo>
                  <a:lnTo>
                    <a:pt x="8" y="0"/>
                  </a:lnTo>
                  <a:lnTo>
                    <a:pt x="10" y="3"/>
                  </a:lnTo>
                  <a:lnTo>
                    <a:pt x="10"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8" name="Freeform 88"/>
            <p:cNvSpPr>
              <a:spLocks/>
            </p:cNvSpPr>
            <p:nvPr/>
          </p:nvSpPr>
          <p:spPr bwMode="auto">
            <a:xfrm>
              <a:off x="3036233" y="5714526"/>
              <a:ext cx="7563" cy="5578"/>
            </a:xfrm>
            <a:custGeom>
              <a:avLst/>
              <a:gdLst>
                <a:gd name="T0" fmla="*/ 0 w 10"/>
                <a:gd name="T1" fmla="*/ 0 h 9"/>
                <a:gd name="T2" fmla="*/ 0 w 10"/>
                <a:gd name="T3" fmla="*/ 0 h 9"/>
                <a:gd name="T4" fmla="*/ 0 w 10"/>
                <a:gd name="T5" fmla="*/ 0 h 9"/>
                <a:gd name="T6" fmla="*/ 0 w 10"/>
                <a:gd name="T7" fmla="*/ 0 h 9"/>
                <a:gd name="T8" fmla="*/ 0 w 10"/>
                <a:gd name="T9" fmla="*/ 0 h 9"/>
                <a:gd name="T10" fmla="*/ 0 w 10"/>
                <a:gd name="T11" fmla="*/ 0 h 9"/>
                <a:gd name="T12" fmla="*/ 0 w 10"/>
                <a:gd name="T13" fmla="*/ 0 h 9"/>
                <a:gd name="T14" fmla="*/ 0 w 10"/>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9"/>
                <a:gd name="T26" fmla="*/ 10 w 10"/>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9">
                  <a:moveTo>
                    <a:pt x="10" y="8"/>
                  </a:moveTo>
                  <a:lnTo>
                    <a:pt x="3" y="9"/>
                  </a:lnTo>
                  <a:lnTo>
                    <a:pt x="0" y="6"/>
                  </a:lnTo>
                  <a:lnTo>
                    <a:pt x="0" y="1"/>
                  </a:lnTo>
                  <a:lnTo>
                    <a:pt x="3" y="0"/>
                  </a:lnTo>
                  <a:lnTo>
                    <a:pt x="8" y="0"/>
                  </a:lnTo>
                  <a:lnTo>
                    <a:pt x="10" y="3"/>
                  </a:lnTo>
                  <a:lnTo>
                    <a:pt x="10"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9" name="Freeform 89"/>
            <p:cNvSpPr>
              <a:spLocks/>
            </p:cNvSpPr>
            <p:nvPr/>
          </p:nvSpPr>
          <p:spPr bwMode="auto">
            <a:xfrm>
              <a:off x="2478072" y="4219515"/>
              <a:ext cx="13614" cy="29287"/>
            </a:xfrm>
            <a:custGeom>
              <a:avLst/>
              <a:gdLst>
                <a:gd name="T0" fmla="*/ 0 w 30"/>
                <a:gd name="T1" fmla="*/ 0 h 61"/>
                <a:gd name="T2" fmla="*/ 0 w 30"/>
                <a:gd name="T3" fmla="*/ 0 h 61"/>
                <a:gd name="T4" fmla="*/ 0 w 30"/>
                <a:gd name="T5" fmla="*/ 0 h 61"/>
                <a:gd name="T6" fmla="*/ 0 w 30"/>
                <a:gd name="T7" fmla="*/ 0 h 61"/>
                <a:gd name="T8" fmla="*/ 0 w 30"/>
                <a:gd name="T9" fmla="*/ 0 h 61"/>
                <a:gd name="T10" fmla="*/ 0 w 30"/>
                <a:gd name="T11" fmla="*/ 0 h 61"/>
                <a:gd name="T12" fmla="*/ 0 w 30"/>
                <a:gd name="T13" fmla="*/ 0 h 61"/>
                <a:gd name="T14" fmla="*/ 0 w 30"/>
                <a:gd name="T15" fmla="*/ 0 h 61"/>
                <a:gd name="T16" fmla="*/ 0 w 30"/>
                <a:gd name="T17" fmla="*/ 0 h 61"/>
                <a:gd name="T18" fmla="*/ 0 w 30"/>
                <a:gd name="T19" fmla="*/ 0 h 61"/>
                <a:gd name="T20" fmla="*/ 0 w 30"/>
                <a:gd name="T21" fmla="*/ 0 h 61"/>
                <a:gd name="T22" fmla="*/ 0 w 30"/>
                <a:gd name="T23" fmla="*/ 0 h 61"/>
                <a:gd name="T24" fmla="*/ 0 w 30"/>
                <a:gd name="T25" fmla="*/ 0 h 61"/>
                <a:gd name="T26" fmla="*/ 0 w 30"/>
                <a:gd name="T27" fmla="*/ 0 h 61"/>
                <a:gd name="T28" fmla="*/ 0 w 30"/>
                <a:gd name="T29" fmla="*/ 0 h 61"/>
                <a:gd name="T30" fmla="*/ 0 w 30"/>
                <a:gd name="T31" fmla="*/ 0 h 61"/>
                <a:gd name="T32" fmla="*/ 0 w 30"/>
                <a:gd name="T33" fmla="*/ 0 h 61"/>
                <a:gd name="T34" fmla="*/ 0 w 30"/>
                <a:gd name="T35" fmla="*/ 0 h 61"/>
                <a:gd name="T36" fmla="*/ 0 w 30"/>
                <a:gd name="T37" fmla="*/ 0 h 61"/>
                <a:gd name="T38" fmla="*/ 0 w 3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61"/>
                <a:gd name="T62" fmla="*/ 30 w 3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61">
                  <a:moveTo>
                    <a:pt x="11" y="0"/>
                  </a:moveTo>
                  <a:lnTo>
                    <a:pt x="15" y="21"/>
                  </a:lnTo>
                  <a:lnTo>
                    <a:pt x="25" y="30"/>
                  </a:lnTo>
                  <a:lnTo>
                    <a:pt x="30" y="47"/>
                  </a:lnTo>
                  <a:lnTo>
                    <a:pt x="30" y="51"/>
                  </a:lnTo>
                  <a:lnTo>
                    <a:pt x="24" y="58"/>
                  </a:lnTo>
                  <a:lnTo>
                    <a:pt x="13" y="61"/>
                  </a:lnTo>
                  <a:lnTo>
                    <a:pt x="7" y="57"/>
                  </a:lnTo>
                  <a:lnTo>
                    <a:pt x="5" y="53"/>
                  </a:lnTo>
                  <a:lnTo>
                    <a:pt x="5" y="47"/>
                  </a:lnTo>
                  <a:lnTo>
                    <a:pt x="6" y="44"/>
                  </a:lnTo>
                  <a:lnTo>
                    <a:pt x="11" y="41"/>
                  </a:lnTo>
                  <a:lnTo>
                    <a:pt x="16" y="34"/>
                  </a:lnTo>
                  <a:lnTo>
                    <a:pt x="17" y="30"/>
                  </a:lnTo>
                  <a:lnTo>
                    <a:pt x="10" y="17"/>
                  </a:lnTo>
                  <a:lnTo>
                    <a:pt x="6" y="14"/>
                  </a:lnTo>
                  <a:lnTo>
                    <a:pt x="0" y="12"/>
                  </a:lnTo>
                  <a:lnTo>
                    <a:pt x="0" y="11"/>
                  </a:lnTo>
                  <a:lnTo>
                    <a:pt x="0" y="5"/>
                  </a:lnTo>
                  <a:lnTo>
                    <a:pt x="1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0" name="Freeform 90"/>
            <p:cNvSpPr>
              <a:spLocks/>
            </p:cNvSpPr>
            <p:nvPr/>
          </p:nvSpPr>
          <p:spPr bwMode="auto">
            <a:xfrm>
              <a:off x="2478072" y="4219515"/>
              <a:ext cx="13614" cy="29287"/>
            </a:xfrm>
            <a:custGeom>
              <a:avLst/>
              <a:gdLst>
                <a:gd name="T0" fmla="*/ 0 w 30"/>
                <a:gd name="T1" fmla="*/ 0 h 61"/>
                <a:gd name="T2" fmla="*/ 0 w 30"/>
                <a:gd name="T3" fmla="*/ 0 h 61"/>
                <a:gd name="T4" fmla="*/ 0 w 30"/>
                <a:gd name="T5" fmla="*/ 0 h 61"/>
                <a:gd name="T6" fmla="*/ 0 w 30"/>
                <a:gd name="T7" fmla="*/ 0 h 61"/>
                <a:gd name="T8" fmla="*/ 0 w 30"/>
                <a:gd name="T9" fmla="*/ 0 h 61"/>
                <a:gd name="T10" fmla="*/ 0 w 30"/>
                <a:gd name="T11" fmla="*/ 0 h 61"/>
                <a:gd name="T12" fmla="*/ 0 w 30"/>
                <a:gd name="T13" fmla="*/ 0 h 61"/>
                <a:gd name="T14" fmla="*/ 0 w 30"/>
                <a:gd name="T15" fmla="*/ 0 h 61"/>
                <a:gd name="T16" fmla="*/ 0 w 30"/>
                <a:gd name="T17" fmla="*/ 0 h 61"/>
                <a:gd name="T18" fmla="*/ 0 w 30"/>
                <a:gd name="T19" fmla="*/ 0 h 61"/>
                <a:gd name="T20" fmla="*/ 0 w 30"/>
                <a:gd name="T21" fmla="*/ 0 h 61"/>
                <a:gd name="T22" fmla="*/ 0 w 30"/>
                <a:gd name="T23" fmla="*/ 0 h 61"/>
                <a:gd name="T24" fmla="*/ 0 w 30"/>
                <a:gd name="T25" fmla="*/ 0 h 61"/>
                <a:gd name="T26" fmla="*/ 0 w 30"/>
                <a:gd name="T27" fmla="*/ 0 h 61"/>
                <a:gd name="T28" fmla="*/ 0 w 30"/>
                <a:gd name="T29" fmla="*/ 0 h 61"/>
                <a:gd name="T30" fmla="*/ 0 w 30"/>
                <a:gd name="T31" fmla="*/ 0 h 61"/>
                <a:gd name="T32" fmla="*/ 0 w 30"/>
                <a:gd name="T33" fmla="*/ 0 h 61"/>
                <a:gd name="T34" fmla="*/ 0 w 30"/>
                <a:gd name="T35" fmla="*/ 0 h 61"/>
                <a:gd name="T36" fmla="*/ 0 w 30"/>
                <a:gd name="T37" fmla="*/ 0 h 61"/>
                <a:gd name="T38" fmla="*/ 0 w 3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61"/>
                <a:gd name="T62" fmla="*/ 30 w 3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61">
                  <a:moveTo>
                    <a:pt x="11" y="0"/>
                  </a:moveTo>
                  <a:lnTo>
                    <a:pt x="15" y="21"/>
                  </a:lnTo>
                  <a:lnTo>
                    <a:pt x="25" y="30"/>
                  </a:lnTo>
                  <a:lnTo>
                    <a:pt x="30" y="47"/>
                  </a:lnTo>
                  <a:lnTo>
                    <a:pt x="30" y="51"/>
                  </a:lnTo>
                  <a:lnTo>
                    <a:pt x="24" y="58"/>
                  </a:lnTo>
                  <a:lnTo>
                    <a:pt x="13" y="61"/>
                  </a:lnTo>
                  <a:lnTo>
                    <a:pt x="7" y="57"/>
                  </a:lnTo>
                  <a:lnTo>
                    <a:pt x="5" y="53"/>
                  </a:lnTo>
                  <a:lnTo>
                    <a:pt x="5" y="47"/>
                  </a:lnTo>
                  <a:lnTo>
                    <a:pt x="6" y="44"/>
                  </a:lnTo>
                  <a:lnTo>
                    <a:pt x="11" y="41"/>
                  </a:lnTo>
                  <a:lnTo>
                    <a:pt x="16" y="34"/>
                  </a:lnTo>
                  <a:lnTo>
                    <a:pt x="17" y="30"/>
                  </a:lnTo>
                  <a:lnTo>
                    <a:pt x="10" y="17"/>
                  </a:lnTo>
                  <a:lnTo>
                    <a:pt x="6" y="14"/>
                  </a:lnTo>
                  <a:lnTo>
                    <a:pt x="0" y="12"/>
                  </a:lnTo>
                  <a:lnTo>
                    <a:pt x="0" y="11"/>
                  </a:lnTo>
                  <a:lnTo>
                    <a:pt x="0" y="5"/>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1" name="Freeform 91"/>
            <p:cNvSpPr>
              <a:spLocks/>
            </p:cNvSpPr>
            <p:nvPr/>
          </p:nvSpPr>
          <p:spPr bwMode="auto">
            <a:xfrm>
              <a:off x="2494712" y="4227882"/>
              <a:ext cx="6051" cy="4184"/>
            </a:xfrm>
            <a:custGeom>
              <a:avLst/>
              <a:gdLst>
                <a:gd name="T0" fmla="*/ 0 w 12"/>
                <a:gd name="T1" fmla="*/ 0 h 10"/>
                <a:gd name="T2" fmla="*/ 0 w 12"/>
                <a:gd name="T3" fmla="*/ 0 h 10"/>
                <a:gd name="T4" fmla="*/ 0 w 12"/>
                <a:gd name="T5" fmla="*/ 0 h 10"/>
                <a:gd name="T6" fmla="*/ 0 w 12"/>
                <a:gd name="T7" fmla="*/ 0 h 10"/>
                <a:gd name="T8" fmla="*/ 0 w 12"/>
                <a:gd name="T9" fmla="*/ 0 h 10"/>
                <a:gd name="T10" fmla="*/ 0 w 12"/>
                <a:gd name="T11" fmla="*/ 0 h 10"/>
                <a:gd name="T12" fmla="*/ 0 w 12"/>
                <a:gd name="T13" fmla="*/ 0 h 10"/>
                <a:gd name="T14" fmla="*/ 0 w 12"/>
                <a:gd name="T15" fmla="*/ 0 h 10"/>
                <a:gd name="T16" fmla="*/ 0 w 1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8" y="0"/>
                  </a:moveTo>
                  <a:lnTo>
                    <a:pt x="2" y="0"/>
                  </a:lnTo>
                  <a:lnTo>
                    <a:pt x="0" y="5"/>
                  </a:lnTo>
                  <a:lnTo>
                    <a:pt x="0" y="8"/>
                  </a:lnTo>
                  <a:lnTo>
                    <a:pt x="7" y="10"/>
                  </a:lnTo>
                  <a:lnTo>
                    <a:pt x="10" y="10"/>
                  </a:lnTo>
                  <a:lnTo>
                    <a:pt x="12" y="7"/>
                  </a:lnTo>
                  <a:lnTo>
                    <a:pt x="12" y="3"/>
                  </a:lnTo>
                  <a:lnTo>
                    <a:pt x="8"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2" name="Freeform 92"/>
            <p:cNvSpPr>
              <a:spLocks/>
            </p:cNvSpPr>
            <p:nvPr/>
          </p:nvSpPr>
          <p:spPr bwMode="auto">
            <a:xfrm>
              <a:off x="2494712" y="4227882"/>
              <a:ext cx="6051" cy="4184"/>
            </a:xfrm>
            <a:custGeom>
              <a:avLst/>
              <a:gdLst>
                <a:gd name="T0" fmla="*/ 0 w 12"/>
                <a:gd name="T1" fmla="*/ 0 h 10"/>
                <a:gd name="T2" fmla="*/ 0 w 12"/>
                <a:gd name="T3" fmla="*/ 0 h 10"/>
                <a:gd name="T4" fmla="*/ 0 w 12"/>
                <a:gd name="T5" fmla="*/ 0 h 10"/>
                <a:gd name="T6" fmla="*/ 0 w 12"/>
                <a:gd name="T7" fmla="*/ 0 h 10"/>
                <a:gd name="T8" fmla="*/ 0 w 12"/>
                <a:gd name="T9" fmla="*/ 0 h 10"/>
                <a:gd name="T10" fmla="*/ 0 w 12"/>
                <a:gd name="T11" fmla="*/ 0 h 10"/>
                <a:gd name="T12" fmla="*/ 0 w 12"/>
                <a:gd name="T13" fmla="*/ 0 h 10"/>
                <a:gd name="T14" fmla="*/ 0 w 12"/>
                <a:gd name="T15" fmla="*/ 0 h 10"/>
                <a:gd name="T16" fmla="*/ 0 w 1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8" y="0"/>
                  </a:moveTo>
                  <a:lnTo>
                    <a:pt x="2" y="0"/>
                  </a:lnTo>
                  <a:lnTo>
                    <a:pt x="0" y="5"/>
                  </a:lnTo>
                  <a:lnTo>
                    <a:pt x="0" y="8"/>
                  </a:lnTo>
                  <a:lnTo>
                    <a:pt x="7" y="10"/>
                  </a:lnTo>
                  <a:lnTo>
                    <a:pt x="10" y="10"/>
                  </a:lnTo>
                  <a:lnTo>
                    <a:pt x="12" y="7"/>
                  </a:lnTo>
                  <a:lnTo>
                    <a:pt x="12" y="3"/>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3" name="Freeform 93"/>
            <p:cNvSpPr>
              <a:spLocks/>
            </p:cNvSpPr>
            <p:nvPr/>
          </p:nvSpPr>
          <p:spPr bwMode="auto">
            <a:xfrm>
              <a:off x="2502274" y="4233461"/>
              <a:ext cx="7564" cy="6973"/>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3"/>
                <a:gd name="T32" fmla="*/ 15 w 15"/>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3">
                  <a:moveTo>
                    <a:pt x="15" y="1"/>
                  </a:moveTo>
                  <a:lnTo>
                    <a:pt x="15" y="10"/>
                  </a:lnTo>
                  <a:lnTo>
                    <a:pt x="10" y="13"/>
                  </a:lnTo>
                  <a:lnTo>
                    <a:pt x="3" y="12"/>
                  </a:lnTo>
                  <a:lnTo>
                    <a:pt x="1" y="10"/>
                  </a:lnTo>
                  <a:lnTo>
                    <a:pt x="0" y="4"/>
                  </a:lnTo>
                  <a:lnTo>
                    <a:pt x="5" y="1"/>
                  </a:lnTo>
                  <a:lnTo>
                    <a:pt x="9" y="1"/>
                  </a:lnTo>
                  <a:lnTo>
                    <a:pt x="13" y="0"/>
                  </a:lnTo>
                  <a:lnTo>
                    <a:pt x="15"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4" name="Freeform 94"/>
            <p:cNvSpPr>
              <a:spLocks/>
            </p:cNvSpPr>
            <p:nvPr/>
          </p:nvSpPr>
          <p:spPr bwMode="auto">
            <a:xfrm>
              <a:off x="2502274" y="4233461"/>
              <a:ext cx="7564" cy="6973"/>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3"/>
                <a:gd name="T32" fmla="*/ 15 w 15"/>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3">
                  <a:moveTo>
                    <a:pt x="15" y="1"/>
                  </a:moveTo>
                  <a:lnTo>
                    <a:pt x="15" y="10"/>
                  </a:lnTo>
                  <a:lnTo>
                    <a:pt x="10" y="13"/>
                  </a:lnTo>
                  <a:lnTo>
                    <a:pt x="3" y="12"/>
                  </a:lnTo>
                  <a:lnTo>
                    <a:pt x="1" y="10"/>
                  </a:lnTo>
                  <a:lnTo>
                    <a:pt x="0" y="4"/>
                  </a:lnTo>
                  <a:lnTo>
                    <a:pt x="5" y="1"/>
                  </a:lnTo>
                  <a:lnTo>
                    <a:pt x="9" y="1"/>
                  </a:lnTo>
                  <a:lnTo>
                    <a:pt x="13" y="0"/>
                  </a:lnTo>
                  <a:lnTo>
                    <a:pt x="15"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5" name="Freeform 95"/>
            <p:cNvSpPr>
              <a:spLocks/>
            </p:cNvSpPr>
            <p:nvPr/>
          </p:nvSpPr>
          <p:spPr bwMode="auto">
            <a:xfrm>
              <a:off x="2521939" y="4239039"/>
              <a:ext cx="7563" cy="418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1" y="2"/>
                  </a:moveTo>
                  <a:lnTo>
                    <a:pt x="12" y="0"/>
                  </a:lnTo>
                  <a:lnTo>
                    <a:pt x="12" y="4"/>
                  </a:lnTo>
                  <a:lnTo>
                    <a:pt x="11" y="7"/>
                  </a:lnTo>
                  <a:lnTo>
                    <a:pt x="6" y="11"/>
                  </a:lnTo>
                  <a:lnTo>
                    <a:pt x="2" y="12"/>
                  </a:lnTo>
                  <a:lnTo>
                    <a:pt x="0" y="11"/>
                  </a:lnTo>
                  <a:lnTo>
                    <a:pt x="0" y="8"/>
                  </a:lnTo>
                  <a:lnTo>
                    <a:pt x="6" y="3"/>
                  </a:lnTo>
                  <a:lnTo>
                    <a:pt x="11"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6" name="Freeform 96"/>
            <p:cNvSpPr>
              <a:spLocks/>
            </p:cNvSpPr>
            <p:nvPr/>
          </p:nvSpPr>
          <p:spPr bwMode="auto">
            <a:xfrm>
              <a:off x="2521939" y="4239039"/>
              <a:ext cx="7563" cy="418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1" y="2"/>
                  </a:moveTo>
                  <a:lnTo>
                    <a:pt x="12" y="0"/>
                  </a:lnTo>
                  <a:lnTo>
                    <a:pt x="12" y="4"/>
                  </a:lnTo>
                  <a:lnTo>
                    <a:pt x="11" y="7"/>
                  </a:lnTo>
                  <a:lnTo>
                    <a:pt x="6" y="11"/>
                  </a:lnTo>
                  <a:lnTo>
                    <a:pt x="2" y="12"/>
                  </a:lnTo>
                  <a:lnTo>
                    <a:pt x="0" y="11"/>
                  </a:lnTo>
                  <a:lnTo>
                    <a:pt x="0" y="8"/>
                  </a:lnTo>
                  <a:lnTo>
                    <a:pt x="6" y="3"/>
                  </a:lnTo>
                  <a:lnTo>
                    <a:pt x="1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7" name="Freeform 97"/>
            <p:cNvSpPr>
              <a:spLocks/>
            </p:cNvSpPr>
            <p:nvPr/>
          </p:nvSpPr>
          <p:spPr bwMode="auto">
            <a:xfrm>
              <a:off x="564597" y="4707625"/>
              <a:ext cx="7563" cy="2789"/>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4" y="2"/>
                  </a:moveTo>
                  <a:lnTo>
                    <a:pt x="17" y="1"/>
                  </a:lnTo>
                  <a:lnTo>
                    <a:pt x="17" y="5"/>
                  </a:lnTo>
                  <a:lnTo>
                    <a:pt x="14" y="11"/>
                  </a:lnTo>
                  <a:lnTo>
                    <a:pt x="11" y="10"/>
                  </a:lnTo>
                  <a:lnTo>
                    <a:pt x="2" y="5"/>
                  </a:lnTo>
                  <a:lnTo>
                    <a:pt x="0" y="0"/>
                  </a:lnTo>
                  <a:lnTo>
                    <a:pt x="14"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8" name="Freeform 98"/>
            <p:cNvSpPr>
              <a:spLocks/>
            </p:cNvSpPr>
            <p:nvPr/>
          </p:nvSpPr>
          <p:spPr bwMode="auto">
            <a:xfrm>
              <a:off x="564597" y="4707625"/>
              <a:ext cx="7563" cy="2789"/>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4" y="2"/>
                  </a:moveTo>
                  <a:lnTo>
                    <a:pt x="17" y="1"/>
                  </a:lnTo>
                  <a:lnTo>
                    <a:pt x="17" y="5"/>
                  </a:lnTo>
                  <a:lnTo>
                    <a:pt x="14" y="11"/>
                  </a:lnTo>
                  <a:lnTo>
                    <a:pt x="11" y="10"/>
                  </a:lnTo>
                  <a:lnTo>
                    <a:pt x="2" y="5"/>
                  </a:lnTo>
                  <a:lnTo>
                    <a:pt x="0" y="0"/>
                  </a:lnTo>
                  <a:lnTo>
                    <a:pt x="14"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9" name="Freeform 99"/>
            <p:cNvSpPr>
              <a:spLocks/>
            </p:cNvSpPr>
            <p:nvPr/>
          </p:nvSpPr>
          <p:spPr bwMode="auto">
            <a:xfrm>
              <a:off x="687120" y="4653236"/>
              <a:ext cx="1513" cy="5578"/>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w 4"/>
                <a:gd name="T13" fmla="*/ 0 h 13"/>
                <a:gd name="T14" fmla="*/ 0 60000 65536"/>
                <a:gd name="T15" fmla="*/ 0 60000 65536"/>
                <a:gd name="T16" fmla="*/ 0 60000 65536"/>
                <a:gd name="T17" fmla="*/ 0 60000 65536"/>
                <a:gd name="T18" fmla="*/ 0 60000 65536"/>
                <a:gd name="T19" fmla="*/ 0 60000 65536"/>
                <a:gd name="T20" fmla="*/ 0 60000 65536"/>
                <a:gd name="T21" fmla="*/ 0 w 4"/>
                <a:gd name="T22" fmla="*/ 0 h 13"/>
                <a:gd name="T23" fmla="*/ 4 w 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3">
                  <a:moveTo>
                    <a:pt x="4" y="4"/>
                  </a:moveTo>
                  <a:lnTo>
                    <a:pt x="4" y="13"/>
                  </a:lnTo>
                  <a:lnTo>
                    <a:pt x="1" y="10"/>
                  </a:lnTo>
                  <a:lnTo>
                    <a:pt x="0" y="4"/>
                  </a:lnTo>
                  <a:lnTo>
                    <a:pt x="1" y="1"/>
                  </a:lnTo>
                  <a:lnTo>
                    <a:pt x="3" y="0"/>
                  </a:lnTo>
                  <a:lnTo>
                    <a:pt x="4"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0" name="Freeform 100"/>
            <p:cNvSpPr>
              <a:spLocks/>
            </p:cNvSpPr>
            <p:nvPr/>
          </p:nvSpPr>
          <p:spPr bwMode="auto">
            <a:xfrm>
              <a:off x="687120" y="4653236"/>
              <a:ext cx="1513" cy="5578"/>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w 4"/>
                <a:gd name="T13" fmla="*/ 0 h 13"/>
                <a:gd name="T14" fmla="*/ 0 60000 65536"/>
                <a:gd name="T15" fmla="*/ 0 60000 65536"/>
                <a:gd name="T16" fmla="*/ 0 60000 65536"/>
                <a:gd name="T17" fmla="*/ 0 60000 65536"/>
                <a:gd name="T18" fmla="*/ 0 60000 65536"/>
                <a:gd name="T19" fmla="*/ 0 60000 65536"/>
                <a:gd name="T20" fmla="*/ 0 60000 65536"/>
                <a:gd name="T21" fmla="*/ 0 w 4"/>
                <a:gd name="T22" fmla="*/ 0 h 13"/>
                <a:gd name="T23" fmla="*/ 4 w 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3">
                  <a:moveTo>
                    <a:pt x="4" y="4"/>
                  </a:moveTo>
                  <a:lnTo>
                    <a:pt x="4" y="13"/>
                  </a:lnTo>
                  <a:lnTo>
                    <a:pt x="1" y="10"/>
                  </a:lnTo>
                  <a:lnTo>
                    <a:pt x="0" y="4"/>
                  </a:lnTo>
                  <a:lnTo>
                    <a:pt x="1" y="1"/>
                  </a:lnTo>
                  <a:lnTo>
                    <a:pt x="3" y="0"/>
                  </a:lnTo>
                  <a:lnTo>
                    <a:pt x="4"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1" name="Freeform 101"/>
            <p:cNvSpPr>
              <a:spLocks/>
            </p:cNvSpPr>
            <p:nvPr/>
          </p:nvSpPr>
          <p:spPr bwMode="auto">
            <a:xfrm>
              <a:off x="2068150" y="4851269"/>
              <a:ext cx="4537" cy="5578"/>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6" y="7"/>
                  </a:lnTo>
                  <a:lnTo>
                    <a:pt x="7" y="5"/>
                  </a:lnTo>
                  <a:lnTo>
                    <a:pt x="6" y="3"/>
                  </a:lnTo>
                  <a:lnTo>
                    <a:pt x="2" y="0"/>
                  </a:lnTo>
                  <a:lnTo>
                    <a:pt x="0" y="5"/>
                  </a:lnTo>
                  <a:lnTo>
                    <a:pt x="1" y="7"/>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2" name="Freeform 102"/>
            <p:cNvSpPr>
              <a:spLocks/>
            </p:cNvSpPr>
            <p:nvPr/>
          </p:nvSpPr>
          <p:spPr bwMode="auto">
            <a:xfrm>
              <a:off x="2068150" y="4851269"/>
              <a:ext cx="4537" cy="5578"/>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6" y="7"/>
                  </a:lnTo>
                  <a:lnTo>
                    <a:pt x="7" y="5"/>
                  </a:lnTo>
                  <a:lnTo>
                    <a:pt x="6" y="3"/>
                  </a:lnTo>
                  <a:lnTo>
                    <a:pt x="2" y="0"/>
                  </a:lnTo>
                  <a:lnTo>
                    <a:pt x="0" y="5"/>
                  </a:lnTo>
                  <a:lnTo>
                    <a:pt x="1" y="7"/>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3" name="Freeform 103"/>
            <p:cNvSpPr>
              <a:spLocks/>
            </p:cNvSpPr>
            <p:nvPr/>
          </p:nvSpPr>
          <p:spPr bwMode="auto">
            <a:xfrm>
              <a:off x="2476560" y="4229277"/>
              <a:ext cx="4537" cy="418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10" y="0"/>
                  </a:moveTo>
                  <a:lnTo>
                    <a:pt x="11" y="2"/>
                  </a:lnTo>
                  <a:lnTo>
                    <a:pt x="11" y="9"/>
                  </a:lnTo>
                  <a:lnTo>
                    <a:pt x="5" y="9"/>
                  </a:lnTo>
                  <a:lnTo>
                    <a:pt x="2" y="7"/>
                  </a:lnTo>
                  <a:lnTo>
                    <a:pt x="0" y="5"/>
                  </a:lnTo>
                  <a:lnTo>
                    <a:pt x="1" y="2"/>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4" name="Freeform 104"/>
            <p:cNvSpPr>
              <a:spLocks/>
            </p:cNvSpPr>
            <p:nvPr/>
          </p:nvSpPr>
          <p:spPr bwMode="auto">
            <a:xfrm>
              <a:off x="2476560" y="4229277"/>
              <a:ext cx="4537" cy="418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10" y="0"/>
                  </a:moveTo>
                  <a:lnTo>
                    <a:pt x="11" y="2"/>
                  </a:lnTo>
                  <a:lnTo>
                    <a:pt x="11" y="9"/>
                  </a:lnTo>
                  <a:lnTo>
                    <a:pt x="5" y="9"/>
                  </a:lnTo>
                  <a:lnTo>
                    <a:pt x="2" y="7"/>
                  </a:lnTo>
                  <a:lnTo>
                    <a:pt x="0" y="5"/>
                  </a:lnTo>
                  <a:lnTo>
                    <a:pt x="1" y="2"/>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05" name="Freeform 105"/>
            <p:cNvSpPr>
              <a:spLocks/>
            </p:cNvSpPr>
            <p:nvPr/>
          </p:nvSpPr>
          <p:spPr bwMode="auto">
            <a:xfrm>
              <a:off x="5013238" y="2511131"/>
              <a:ext cx="7564" cy="19524"/>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w 20"/>
                <a:gd name="T15" fmla="*/ 0 h 39"/>
                <a:gd name="T16" fmla="*/ 0 w 20"/>
                <a:gd name="T17" fmla="*/ 0 h 39"/>
                <a:gd name="T18" fmla="*/ 0 w 20"/>
                <a:gd name="T19" fmla="*/ 0 h 39"/>
                <a:gd name="T20" fmla="*/ 0 w 20"/>
                <a:gd name="T21" fmla="*/ 0 h 39"/>
                <a:gd name="T22" fmla="*/ 0 w 20"/>
                <a:gd name="T23" fmla="*/ 0 h 39"/>
                <a:gd name="T24" fmla="*/ 0 w 20"/>
                <a:gd name="T25" fmla="*/ 0 h 39"/>
                <a:gd name="T26" fmla="*/ 0 w 20"/>
                <a:gd name="T27" fmla="*/ 0 h 39"/>
                <a:gd name="T28" fmla="*/ 0 w 20"/>
                <a:gd name="T29" fmla="*/ 0 h 39"/>
                <a:gd name="T30" fmla="*/ 0 w 20"/>
                <a:gd name="T31" fmla="*/ 0 h 39"/>
                <a:gd name="T32" fmla="*/ 0 w 20"/>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39"/>
                <a:gd name="T53" fmla="*/ 20 w 20"/>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39">
                  <a:moveTo>
                    <a:pt x="16" y="4"/>
                  </a:moveTo>
                  <a:lnTo>
                    <a:pt x="10" y="3"/>
                  </a:lnTo>
                  <a:lnTo>
                    <a:pt x="8" y="0"/>
                  </a:lnTo>
                  <a:lnTo>
                    <a:pt x="2" y="4"/>
                  </a:lnTo>
                  <a:lnTo>
                    <a:pt x="5" y="9"/>
                  </a:lnTo>
                  <a:lnTo>
                    <a:pt x="4" y="14"/>
                  </a:lnTo>
                  <a:lnTo>
                    <a:pt x="0" y="13"/>
                  </a:lnTo>
                  <a:lnTo>
                    <a:pt x="0" y="29"/>
                  </a:lnTo>
                  <a:lnTo>
                    <a:pt x="11" y="32"/>
                  </a:lnTo>
                  <a:lnTo>
                    <a:pt x="17" y="39"/>
                  </a:lnTo>
                  <a:lnTo>
                    <a:pt x="20" y="33"/>
                  </a:lnTo>
                  <a:lnTo>
                    <a:pt x="15" y="30"/>
                  </a:lnTo>
                  <a:lnTo>
                    <a:pt x="13" y="22"/>
                  </a:lnTo>
                  <a:lnTo>
                    <a:pt x="17" y="20"/>
                  </a:lnTo>
                  <a:lnTo>
                    <a:pt x="20" y="15"/>
                  </a:lnTo>
                  <a:lnTo>
                    <a:pt x="20" y="11"/>
                  </a:lnTo>
                  <a:lnTo>
                    <a:pt x="16"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6" name="Freeform 106"/>
            <p:cNvSpPr>
              <a:spLocks/>
            </p:cNvSpPr>
            <p:nvPr/>
          </p:nvSpPr>
          <p:spPr bwMode="auto">
            <a:xfrm>
              <a:off x="5013238" y="2511131"/>
              <a:ext cx="7564" cy="19524"/>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w 20"/>
                <a:gd name="T15" fmla="*/ 0 h 39"/>
                <a:gd name="T16" fmla="*/ 0 w 20"/>
                <a:gd name="T17" fmla="*/ 0 h 39"/>
                <a:gd name="T18" fmla="*/ 0 w 20"/>
                <a:gd name="T19" fmla="*/ 0 h 39"/>
                <a:gd name="T20" fmla="*/ 0 w 20"/>
                <a:gd name="T21" fmla="*/ 0 h 39"/>
                <a:gd name="T22" fmla="*/ 0 w 20"/>
                <a:gd name="T23" fmla="*/ 0 h 39"/>
                <a:gd name="T24" fmla="*/ 0 w 20"/>
                <a:gd name="T25" fmla="*/ 0 h 39"/>
                <a:gd name="T26" fmla="*/ 0 w 20"/>
                <a:gd name="T27" fmla="*/ 0 h 39"/>
                <a:gd name="T28" fmla="*/ 0 w 20"/>
                <a:gd name="T29" fmla="*/ 0 h 39"/>
                <a:gd name="T30" fmla="*/ 0 w 20"/>
                <a:gd name="T31" fmla="*/ 0 h 39"/>
                <a:gd name="T32" fmla="*/ 0 w 20"/>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39"/>
                <a:gd name="T53" fmla="*/ 20 w 20"/>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39">
                  <a:moveTo>
                    <a:pt x="16" y="4"/>
                  </a:moveTo>
                  <a:lnTo>
                    <a:pt x="10" y="3"/>
                  </a:lnTo>
                  <a:lnTo>
                    <a:pt x="8" y="0"/>
                  </a:lnTo>
                  <a:lnTo>
                    <a:pt x="2" y="4"/>
                  </a:lnTo>
                  <a:lnTo>
                    <a:pt x="5" y="9"/>
                  </a:lnTo>
                  <a:lnTo>
                    <a:pt x="4" y="14"/>
                  </a:lnTo>
                  <a:lnTo>
                    <a:pt x="0" y="13"/>
                  </a:lnTo>
                  <a:lnTo>
                    <a:pt x="0" y="29"/>
                  </a:lnTo>
                  <a:lnTo>
                    <a:pt x="11" y="32"/>
                  </a:lnTo>
                  <a:lnTo>
                    <a:pt x="17" y="39"/>
                  </a:lnTo>
                  <a:lnTo>
                    <a:pt x="20" y="33"/>
                  </a:lnTo>
                  <a:lnTo>
                    <a:pt x="15" y="30"/>
                  </a:lnTo>
                  <a:lnTo>
                    <a:pt x="13" y="22"/>
                  </a:lnTo>
                  <a:lnTo>
                    <a:pt x="17" y="20"/>
                  </a:lnTo>
                  <a:lnTo>
                    <a:pt x="20" y="15"/>
                  </a:lnTo>
                  <a:lnTo>
                    <a:pt x="20" y="11"/>
                  </a:lnTo>
                  <a:lnTo>
                    <a:pt x="16"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7" name="Freeform 107"/>
            <p:cNvSpPr>
              <a:spLocks/>
            </p:cNvSpPr>
            <p:nvPr/>
          </p:nvSpPr>
          <p:spPr bwMode="auto">
            <a:xfrm>
              <a:off x="5055592" y="2518103"/>
              <a:ext cx="6051"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9" y="4"/>
                  </a:moveTo>
                  <a:lnTo>
                    <a:pt x="8" y="0"/>
                  </a:lnTo>
                  <a:lnTo>
                    <a:pt x="2" y="1"/>
                  </a:lnTo>
                  <a:lnTo>
                    <a:pt x="0" y="8"/>
                  </a:lnTo>
                  <a:lnTo>
                    <a:pt x="5" y="12"/>
                  </a:lnTo>
                  <a:lnTo>
                    <a:pt x="9" y="12"/>
                  </a:lnTo>
                  <a:lnTo>
                    <a:pt x="9"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8" name="Freeform 108"/>
            <p:cNvSpPr>
              <a:spLocks/>
            </p:cNvSpPr>
            <p:nvPr/>
          </p:nvSpPr>
          <p:spPr bwMode="auto">
            <a:xfrm>
              <a:off x="5055592" y="2518103"/>
              <a:ext cx="6051"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9" y="4"/>
                  </a:moveTo>
                  <a:lnTo>
                    <a:pt x="8" y="0"/>
                  </a:lnTo>
                  <a:lnTo>
                    <a:pt x="2" y="1"/>
                  </a:lnTo>
                  <a:lnTo>
                    <a:pt x="0" y="8"/>
                  </a:lnTo>
                  <a:lnTo>
                    <a:pt x="5" y="12"/>
                  </a:lnTo>
                  <a:lnTo>
                    <a:pt x="9" y="12"/>
                  </a:lnTo>
                  <a:lnTo>
                    <a:pt x="9"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9" name="Freeform 109"/>
            <p:cNvSpPr>
              <a:spLocks/>
            </p:cNvSpPr>
            <p:nvPr/>
          </p:nvSpPr>
          <p:spPr bwMode="auto">
            <a:xfrm>
              <a:off x="5072231" y="2518103"/>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3"/>
                <a:gd name="T32" fmla="*/ 21 w 21"/>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3">
                  <a:moveTo>
                    <a:pt x="14" y="23"/>
                  </a:moveTo>
                  <a:lnTo>
                    <a:pt x="17" y="20"/>
                  </a:lnTo>
                  <a:lnTo>
                    <a:pt x="21" y="0"/>
                  </a:lnTo>
                  <a:lnTo>
                    <a:pt x="18" y="3"/>
                  </a:lnTo>
                  <a:lnTo>
                    <a:pt x="7" y="8"/>
                  </a:lnTo>
                  <a:lnTo>
                    <a:pt x="5" y="15"/>
                  </a:lnTo>
                  <a:lnTo>
                    <a:pt x="2" y="17"/>
                  </a:lnTo>
                  <a:lnTo>
                    <a:pt x="0" y="22"/>
                  </a:lnTo>
                  <a:lnTo>
                    <a:pt x="8" y="20"/>
                  </a:lnTo>
                  <a:lnTo>
                    <a:pt x="14" y="2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0" name="Freeform 110"/>
            <p:cNvSpPr>
              <a:spLocks/>
            </p:cNvSpPr>
            <p:nvPr/>
          </p:nvSpPr>
          <p:spPr bwMode="auto">
            <a:xfrm>
              <a:off x="5072231" y="2518103"/>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3"/>
                <a:gd name="T32" fmla="*/ 21 w 21"/>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3">
                  <a:moveTo>
                    <a:pt x="14" y="23"/>
                  </a:moveTo>
                  <a:lnTo>
                    <a:pt x="17" y="20"/>
                  </a:lnTo>
                  <a:lnTo>
                    <a:pt x="21" y="0"/>
                  </a:lnTo>
                  <a:lnTo>
                    <a:pt x="18" y="3"/>
                  </a:lnTo>
                  <a:lnTo>
                    <a:pt x="7" y="8"/>
                  </a:lnTo>
                  <a:lnTo>
                    <a:pt x="5" y="15"/>
                  </a:lnTo>
                  <a:lnTo>
                    <a:pt x="2" y="17"/>
                  </a:lnTo>
                  <a:lnTo>
                    <a:pt x="0" y="22"/>
                  </a:lnTo>
                  <a:lnTo>
                    <a:pt x="8" y="20"/>
                  </a:lnTo>
                  <a:lnTo>
                    <a:pt x="14" y="2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1" name="Freeform 111"/>
            <p:cNvSpPr>
              <a:spLocks/>
            </p:cNvSpPr>
            <p:nvPr/>
          </p:nvSpPr>
          <p:spPr bwMode="auto">
            <a:xfrm>
              <a:off x="4849875" y="3292107"/>
              <a:ext cx="71094" cy="46021"/>
            </a:xfrm>
            <a:custGeom>
              <a:avLst/>
              <a:gdLst>
                <a:gd name="T0" fmla="*/ 0 w 147"/>
                <a:gd name="T1" fmla="*/ 0 h 94"/>
                <a:gd name="T2" fmla="*/ 0 w 147"/>
                <a:gd name="T3" fmla="*/ 0 h 94"/>
                <a:gd name="T4" fmla="*/ 0 w 147"/>
                <a:gd name="T5" fmla="*/ 0 h 94"/>
                <a:gd name="T6" fmla="*/ 0 w 147"/>
                <a:gd name="T7" fmla="*/ 0 h 94"/>
                <a:gd name="T8" fmla="*/ 0 w 147"/>
                <a:gd name="T9" fmla="*/ 0 h 94"/>
                <a:gd name="T10" fmla="*/ 0 w 147"/>
                <a:gd name="T11" fmla="*/ 0 h 94"/>
                <a:gd name="T12" fmla="*/ 0 w 147"/>
                <a:gd name="T13" fmla="*/ 0 h 94"/>
                <a:gd name="T14" fmla="*/ 0 w 147"/>
                <a:gd name="T15" fmla="*/ 0 h 94"/>
                <a:gd name="T16" fmla="*/ 0 w 147"/>
                <a:gd name="T17" fmla="*/ 0 h 94"/>
                <a:gd name="T18" fmla="*/ 0 w 147"/>
                <a:gd name="T19" fmla="*/ 0 h 94"/>
                <a:gd name="T20" fmla="*/ 0 w 147"/>
                <a:gd name="T21" fmla="*/ 0 h 94"/>
                <a:gd name="T22" fmla="*/ 0 w 147"/>
                <a:gd name="T23" fmla="*/ 0 h 94"/>
                <a:gd name="T24" fmla="*/ 0 w 147"/>
                <a:gd name="T25" fmla="*/ 0 h 94"/>
                <a:gd name="T26" fmla="*/ 0 w 147"/>
                <a:gd name="T27" fmla="*/ 0 h 94"/>
                <a:gd name="T28" fmla="*/ 0 w 147"/>
                <a:gd name="T29" fmla="*/ 0 h 94"/>
                <a:gd name="T30" fmla="*/ 0 w 147"/>
                <a:gd name="T31" fmla="*/ 0 h 94"/>
                <a:gd name="T32" fmla="*/ 0 w 147"/>
                <a:gd name="T33" fmla="*/ 0 h 94"/>
                <a:gd name="T34" fmla="*/ 0 w 147"/>
                <a:gd name="T35" fmla="*/ 0 h 94"/>
                <a:gd name="T36" fmla="*/ 0 w 147"/>
                <a:gd name="T37" fmla="*/ 0 h 94"/>
                <a:gd name="T38" fmla="*/ 0 w 147"/>
                <a:gd name="T39" fmla="*/ 0 h 94"/>
                <a:gd name="T40" fmla="*/ 0 w 147"/>
                <a:gd name="T41" fmla="*/ 0 h 94"/>
                <a:gd name="T42" fmla="*/ 0 w 147"/>
                <a:gd name="T43" fmla="*/ 0 h 94"/>
                <a:gd name="T44" fmla="*/ 0 w 147"/>
                <a:gd name="T45" fmla="*/ 0 h 94"/>
                <a:gd name="T46" fmla="*/ 0 w 147"/>
                <a:gd name="T47" fmla="*/ 0 h 94"/>
                <a:gd name="T48" fmla="*/ 0 w 147"/>
                <a:gd name="T49" fmla="*/ 0 h 94"/>
                <a:gd name="T50" fmla="*/ 0 w 147"/>
                <a:gd name="T51" fmla="*/ 0 h 94"/>
                <a:gd name="T52" fmla="*/ 0 w 147"/>
                <a:gd name="T53" fmla="*/ 0 h 94"/>
                <a:gd name="T54" fmla="*/ 0 w 147"/>
                <a:gd name="T55" fmla="*/ 0 h 94"/>
                <a:gd name="T56" fmla="*/ 0 w 147"/>
                <a:gd name="T57" fmla="*/ 0 h 94"/>
                <a:gd name="T58" fmla="*/ 0 w 147"/>
                <a:gd name="T59" fmla="*/ 0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7"/>
                <a:gd name="T91" fmla="*/ 0 h 94"/>
                <a:gd name="T92" fmla="*/ 147 w 147"/>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7" h="94">
                  <a:moveTo>
                    <a:pt x="147" y="0"/>
                  </a:moveTo>
                  <a:lnTo>
                    <a:pt x="145" y="0"/>
                  </a:lnTo>
                  <a:lnTo>
                    <a:pt x="145" y="1"/>
                  </a:lnTo>
                  <a:lnTo>
                    <a:pt x="144" y="10"/>
                  </a:lnTo>
                  <a:lnTo>
                    <a:pt x="123" y="52"/>
                  </a:lnTo>
                  <a:lnTo>
                    <a:pt x="123" y="56"/>
                  </a:lnTo>
                  <a:lnTo>
                    <a:pt x="126" y="59"/>
                  </a:lnTo>
                  <a:lnTo>
                    <a:pt x="131" y="74"/>
                  </a:lnTo>
                  <a:lnTo>
                    <a:pt x="125" y="94"/>
                  </a:lnTo>
                  <a:lnTo>
                    <a:pt x="102" y="92"/>
                  </a:lnTo>
                  <a:lnTo>
                    <a:pt x="86" y="75"/>
                  </a:lnTo>
                  <a:lnTo>
                    <a:pt x="59" y="66"/>
                  </a:lnTo>
                  <a:lnTo>
                    <a:pt x="33" y="47"/>
                  </a:lnTo>
                  <a:lnTo>
                    <a:pt x="7" y="40"/>
                  </a:lnTo>
                  <a:lnTo>
                    <a:pt x="3" y="34"/>
                  </a:lnTo>
                  <a:lnTo>
                    <a:pt x="0" y="22"/>
                  </a:lnTo>
                  <a:lnTo>
                    <a:pt x="2" y="15"/>
                  </a:lnTo>
                  <a:lnTo>
                    <a:pt x="5" y="8"/>
                  </a:lnTo>
                  <a:lnTo>
                    <a:pt x="10" y="6"/>
                  </a:lnTo>
                  <a:lnTo>
                    <a:pt x="17" y="12"/>
                  </a:lnTo>
                  <a:lnTo>
                    <a:pt x="22" y="11"/>
                  </a:lnTo>
                  <a:lnTo>
                    <a:pt x="36" y="4"/>
                  </a:lnTo>
                  <a:lnTo>
                    <a:pt x="54" y="12"/>
                  </a:lnTo>
                  <a:lnTo>
                    <a:pt x="57" y="18"/>
                  </a:lnTo>
                  <a:lnTo>
                    <a:pt x="103" y="11"/>
                  </a:lnTo>
                  <a:lnTo>
                    <a:pt x="110" y="7"/>
                  </a:lnTo>
                  <a:lnTo>
                    <a:pt x="126" y="7"/>
                  </a:lnTo>
                  <a:lnTo>
                    <a:pt x="131" y="3"/>
                  </a:lnTo>
                  <a:lnTo>
                    <a:pt x="141" y="2"/>
                  </a:lnTo>
                  <a:lnTo>
                    <a:pt x="147"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2" name="Freeform 112"/>
            <p:cNvSpPr>
              <a:spLocks/>
            </p:cNvSpPr>
            <p:nvPr/>
          </p:nvSpPr>
          <p:spPr bwMode="auto">
            <a:xfrm>
              <a:off x="4849875" y="3292107"/>
              <a:ext cx="71094" cy="46021"/>
            </a:xfrm>
            <a:custGeom>
              <a:avLst/>
              <a:gdLst>
                <a:gd name="T0" fmla="*/ 0 w 147"/>
                <a:gd name="T1" fmla="*/ 0 h 94"/>
                <a:gd name="T2" fmla="*/ 0 w 147"/>
                <a:gd name="T3" fmla="*/ 0 h 94"/>
                <a:gd name="T4" fmla="*/ 0 w 147"/>
                <a:gd name="T5" fmla="*/ 0 h 94"/>
                <a:gd name="T6" fmla="*/ 0 w 147"/>
                <a:gd name="T7" fmla="*/ 0 h 94"/>
                <a:gd name="T8" fmla="*/ 0 w 147"/>
                <a:gd name="T9" fmla="*/ 0 h 94"/>
                <a:gd name="T10" fmla="*/ 0 w 147"/>
                <a:gd name="T11" fmla="*/ 0 h 94"/>
                <a:gd name="T12" fmla="*/ 0 w 147"/>
                <a:gd name="T13" fmla="*/ 0 h 94"/>
                <a:gd name="T14" fmla="*/ 0 w 147"/>
                <a:gd name="T15" fmla="*/ 0 h 94"/>
                <a:gd name="T16" fmla="*/ 0 w 147"/>
                <a:gd name="T17" fmla="*/ 0 h 94"/>
                <a:gd name="T18" fmla="*/ 0 w 147"/>
                <a:gd name="T19" fmla="*/ 0 h 94"/>
                <a:gd name="T20" fmla="*/ 0 w 147"/>
                <a:gd name="T21" fmla="*/ 0 h 94"/>
                <a:gd name="T22" fmla="*/ 0 w 147"/>
                <a:gd name="T23" fmla="*/ 0 h 94"/>
                <a:gd name="T24" fmla="*/ 0 w 147"/>
                <a:gd name="T25" fmla="*/ 0 h 94"/>
                <a:gd name="T26" fmla="*/ 0 w 147"/>
                <a:gd name="T27" fmla="*/ 0 h 94"/>
                <a:gd name="T28" fmla="*/ 0 w 147"/>
                <a:gd name="T29" fmla="*/ 0 h 94"/>
                <a:gd name="T30" fmla="*/ 0 w 147"/>
                <a:gd name="T31" fmla="*/ 0 h 94"/>
                <a:gd name="T32" fmla="*/ 0 w 147"/>
                <a:gd name="T33" fmla="*/ 0 h 94"/>
                <a:gd name="T34" fmla="*/ 0 w 147"/>
                <a:gd name="T35" fmla="*/ 0 h 94"/>
                <a:gd name="T36" fmla="*/ 0 w 147"/>
                <a:gd name="T37" fmla="*/ 0 h 94"/>
                <a:gd name="T38" fmla="*/ 0 w 147"/>
                <a:gd name="T39" fmla="*/ 0 h 94"/>
                <a:gd name="T40" fmla="*/ 0 w 147"/>
                <a:gd name="T41" fmla="*/ 0 h 94"/>
                <a:gd name="T42" fmla="*/ 0 w 147"/>
                <a:gd name="T43" fmla="*/ 0 h 94"/>
                <a:gd name="T44" fmla="*/ 0 w 147"/>
                <a:gd name="T45" fmla="*/ 0 h 94"/>
                <a:gd name="T46" fmla="*/ 0 w 147"/>
                <a:gd name="T47" fmla="*/ 0 h 94"/>
                <a:gd name="T48" fmla="*/ 0 w 147"/>
                <a:gd name="T49" fmla="*/ 0 h 94"/>
                <a:gd name="T50" fmla="*/ 0 w 147"/>
                <a:gd name="T51" fmla="*/ 0 h 94"/>
                <a:gd name="T52" fmla="*/ 0 w 147"/>
                <a:gd name="T53" fmla="*/ 0 h 94"/>
                <a:gd name="T54" fmla="*/ 0 w 147"/>
                <a:gd name="T55" fmla="*/ 0 h 94"/>
                <a:gd name="T56" fmla="*/ 0 w 147"/>
                <a:gd name="T57" fmla="*/ 0 h 94"/>
                <a:gd name="T58" fmla="*/ 0 w 147"/>
                <a:gd name="T59" fmla="*/ 0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7"/>
                <a:gd name="T91" fmla="*/ 0 h 94"/>
                <a:gd name="T92" fmla="*/ 147 w 147"/>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7" h="94">
                  <a:moveTo>
                    <a:pt x="147" y="0"/>
                  </a:moveTo>
                  <a:lnTo>
                    <a:pt x="145" y="0"/>
                  </a:lnTo>
                  <a:lnTo>
                    <a:pt x="145" y="1"/>
                  </a:lnTo>
                  <a:lnTo>
                    <a:pt x="144" y="10"/>
                  </a:lnTo>
                  <a:lnTo>
                    <a:pt x="123" y="52"/>
                  </a:lnTo>
                  <a:lnTo>
                    <a:pt x="123" y="56"/>
                  </a:lnTo>
                  <a:lnTo>
                    <a:pt x="126" y="59"/>
                  </a:lnTo>
                  <a:lnTo>
                    <a:pt x="131" y="74"/>
                  </a:lnTo>
                  <a:lnTo>
                    <a:pt x="125" y="94"/>
                  </a:lnTo>
                  <a:lnTo>
                    <a:pt x="102" y="92"/>
                  </a:lnTo>
                  <a:lnTo>
                    <a:pt x="86" y="75"/>
                  </a:lnTo>
                  <a:lnTo>
                    <a:pt x="59" y="66"/>
                  </a:lnTo>
                  <a:lnTo>
                    <a:pt x="33" y="47"/>
                  </a:lnTo>
                  <a:lnTo>
                    <a:pt x="7" y="40"/>
                  </a:lnTo>
                  <a:lnTo>
                    <a:pt x="3" y="34"/>
                  </a:lnTo>
                  <a:lnTo>
                    <a:pt x="0" y="22"/>
                  </a:lnTo>
                  <a:lnTo>
                    <a:pt x="2" y="15"/>
                  </a:lnTo>
                  <a:lnTo>
                    <a:pt x="5" y="8"/>
                  </a:lnTo>
                  <a:lnTo>
                    <a:pt x="10" y="6"/>
                  </a:lnTo>
                  <a:lnTo>
                    <a:pt x="17" y="12"/>
                  </a:lnTo>
                  <a:lnTo>
                    <a:pt x="22" y="11"/>
                  </a:lnTo>
                  <a:lnTo>
                    <a:pt x="36" y="4"/>
                  </a:lnTo>
                  <a:lnTo>
                    <a:pt x="54" y="12"/>
                  </a:lnTo>
                  <a:lnTo>
                    <a:pt x="57" y="18"/>
                  </a:lnTo>
                  <a:lnTo>
                    <a:pt x="103" y="11"/>
                  </a:lnTo>
                  <a:lnTo>
                    <a:pt x="110" y="7"/>
                  </a:lnTo>
                  <a:lnTo>
                    <a:pt x="126" y="7"/>
                  </a:lnTo>
                  <a:lnTo>
                    <a:pt x="131" y="3"/>
                  </a:lnTo>
                  <a:lnTo>
                    <a:pt x="141" y="2"/>
                  </a:lnTo>
                  <a:lnTo>
                    <a:pt x="147" y="0"/>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913" name="Freeform 113"/>
            <p:cNvSpPr>
              <a:spLocks/>
            </p:cNvSpPr>
            <p:nvPr/>
          </p:nvSpPr>
          <p:spPr bwMode="auto">
            <a:xfrm>
              <a:off x="4753066" y="3205641"/>
              <a:ext cx="33278" cy="71124"/>
            </a:xfrm>
            <a:custGeom>
              <a:avLst/>
              <a:gdLst>
                <a:gd name="T0" fmla="*/ 0 w 68"/>
                <a:gd name="T1" fmla="*/ 0 h 149"/>
                <a:gd name="T2" fmla="*/ 0 w 68"/>
                <a:gd name="T3" fmla="*/ 0 h 149"/>
                <a:gd name="T4" fmla="*/ 0 w 68"/>
                <a:gd name="T5" fmla="*/ 0 h 149"/>
                <a:gd name="T6" fmla="*/ 0 w 68"/>
                <a:gd name="T7" fmla="*/ 0 h 149"/>
                <a:gd name="T8" fmla="*/ 0 w 68"/>
                <a:gd name="T9" fmla="*/ 0 h 149"/>
                <a:gd name="T10" fmla="*/ 0 w 68"/>
                <a:gd name="T11" fmla="*/ 0 h 149"/>
                <a:gd name="T12" fmla="*/ 0 w 68"/>
                <a:gd name="T13" fmla="*/ 0 h 149"/>
                <a:gd name="T14" fmla="*/ 0 w 68"/>
                <a:gd name="T15" fmla="*/ 0 h 149"/>
                <a:gd name="T16" fmla="*/ 0 w 68"/>
                <a:gd name="T17" fmla="*/ 0 h 149"/>
                <a:gd name="T18" fmla="*/ 0 w 68"/>
                <a:gd name="T19" fmla="*/ 0 h 149"/>
                <a:gd name="T20" fmla="*/ 0 w 68"/>
                <a:gd name="T21" fmla="*/ 0 h 149"/>
                <a:gd name="T22" fmla="*/ 0 w 68"/>
                <a:gd name="T23" fmla="*/ 0 h 149"/>
                <a:gd name="T24" fmla="*/ 0 w 68"/>
                <a:gd name="T25" fmla="*/ 0 h 149"/>
                <a:gd name="T26" fmla="*/ 0 w 68"/>
                <a:gd name="T27" fmla="*/ 0 h 149"/>
                <a:gd name="T28" fmla="*/ 0 w 68"/>
                <a:gd name="T29" fmla="*/ 0 h 149"/>
                <a:gd name="T30" fmla="*/ 0 w 68"/>
                <a:gd name="T31" fmla="*/ 0 h 149"/>
                <a:gd name="T32" fmla="*/ 0 w 68"/>
                <a:gd name="T33" fmla="*/ 0 h 149"/>
                <a:gd name="T34" fmla="*/ 0 w 68"/>
                <a:gd name="T35" fmla="*/ 0 h 149"/>
                <a:gd name="T36" fmla="*/ 0 w 68"/>
                <a:gd name="T37" fmla="*/ 0 h 149"/>
                <a:gd name="T38" fmla="*/ 0 w 68"/>
                <a:gd name="T39" fmla="*/ 0 h 149"/>
                <a:gd name="T40" fmla="*/ 0 w 68"/>
                <a:gd name="T41" fmla="*/ 0 h 149"/>
                <a:gd name="T42" fmla="*/ 0 w 68"/>
                <a:gd name="T43" fmla="*/ 0 h 149"/>
                <a:gd name="T44" fmla="*/ 0 w 68"/>
                <a:gd name="T45" fmla="*/ 0 h 149"/>
                <a:gd name="T46" fmla="*/ 0 w 68"/>
                <a:gd name="T47" fmla="*/ 0 h 149"/>
                <a:gd name="T48" fmla="*/ 0 w 68"/>
                <a:gd name="T49" fmla="*/ 0 h 149"/>
                <a:gd name="T50" fmla="*/ 0 w 68"/>
                <a:gd name="T51" fmla="*/ 0 h 149"/>
                <a:gd name="T52" fmla="*/ 0 w 68"/>
                <a:gd name="T53" fmla="*/ 0 h 149"/>
                <a:gd name="T54" fmla="*/ 0 w 68"/>
                <a:gd name="T55" fmla="*/ 0 h 149"/>
                <a:gd name="T56" fmla="*/ 0 w 68"/>
                <a:gd name="T57" fmla="*/ 0 h 149"/>
                <a:gd name="T58" fmla="*/ 0 w 68"/>
                <a:gd name="T59" fmla="*/ 0 h 149"/>
                <a:gd name="T60" fmla="*/ 0 w 68"/>
                <a:gd name="T61" fmla="*/ 0 h 149"/>
                <a:gd name="T62" fmla="*/ 0 w 68"/>
                <a:gd name="T63" fmla="*/ 0 h 149"/>
                <a:gd name="T64" fmla="*/ 0 w 68"/>
                <a:gd name="T65" fmla="*/ 0 h 149"/>
                <a:gd name="T66" fmla="*/ 0 w 68"/>
                <a:gd name="T67" fmla="*/ 0 h 1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49"/>
                <a:gd name="T104" fmla="*/ 68 w 68"/>
                <a:gd name="T105" fmla="*/ 149 h 1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49">
                  <a:moveTo>
                    <a:pt x="43" y="0"/>
                  </a:moveTo>
                  <a:lnTo>
                    <a:pt x="53" y="3"/>
                  </a:lnTo>
                  <a:lnTo>
                    <a:pt x="54" y="7"/>
                  </a:lnTo>
                  <a:lnTo>
                    <a:pt x="59" y="10"/>
                  </a:lnTo>
                  <a:lnTo>
                    <a:pt x="68" y="37"/>
                  </a:lnTo>
                  <a:lnTo>
                    <a:pt x="67" y="118"/>
                  </a:lnTo>
                  <a:lnTo>
                    <a:pt x="64" y="123"/>
                  </a:lnTo>
                  <a:lnTo>
                    <a:pt x="64" y="128"/>
                  </a:lnTo>
                  <a:lnTo>
                    <a:pt x="59" y="132"/>
                  </a:lnTo>
                  <a:lnTo>
                    <a:pt x="48" y="129"/>
                  </a:lnTo>
                  <a:lnTo>
                    <a:pt x="43" y="133"/>
                  </a:lnTo>
                  <a:lnTo>
                    <a:pt x="40" y="141"/>
                  </a:lnTo>
                  <a:lnTo>
                    <a:pt x="34" y="146"/>
                  </a:lnTo>
                  <a:lnTo>
                    <a:pt x="26" y="149"/>
                  </a:lnTo>
                  <a:lnTo>
                    <a:pt x="12" y="131"/>
                  </a:lnTo>
                  <a:lnTo>
                    <a:pt x="10" y="123"/>
                  </a:lnTo>
                  <a:lnTo>
                    <a:pt x="11" y="118"/>
                  </a:lnTo>
                  <a:lnTo>
                    <a:pt x="8" y="112"/>
                  </a:lnTo>
                  <a:lnTo>
                    <a:pt x="11" y="94"/>
                  </a:lnTo>
                  <a:lnTo>
                    <a:pt x="14" y="90"/>
                  </a:lnTo>
                  <a:lnTo>
                    <a:pt x="14" y="86"/>
                  </a:lnTo>
                  <a:lnTo>
                    <a:pt x="12" y="83"/>
                  </a:lnTo>
                  <a:lnTo>
                    <a:pt x="11" y="60"/>
                  </a:lnTo>
                  <a:lnTo>
                    <a:pt x="7" y="46"/>
                  </a:lnTo>
                  <a:lnTo>
                    <a:pt x="6" y="45"/>
                  </a:lnTo>
                  <a:lnTo>
                    <a:pt x="2" y="45"/>
                  </a:lnTo>
                  <a:lnTo>
                    <a:pt x="0" y="41"/>
                  </a:lnTo>
                  <a:lnTo>
                    <a:pt x="0" y="22"/>
                  </a:lnTo>
                  <a:lnTo>
                    <a:pt x="0" y="20"/>
                  </a:lnTo>
                  <a:lnTo>
                    <a:pt x="7" y="28"/>
                  </a:lnTo>
                  <a:lnTo>
                    <a:pt x="15" y="27"/>
                  </a:lnTo>
                  <a:lnTo>
                    <a:pt x="32" y="10"/>
                  </a:lnTo>
                  <a:lnTo>
                    <a:pt x="38" y="8"/>
                  </a:lnTo>
                  <a:lnTo>
                    <a:pt x="4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4" name="Freeform 114"/>
            <p:cNvSpPr>
              <a:spLocks/>
            </p:cNvSpPr>
            <p:nvPr/>
          </p:nvSpPr>
          <p:spPr bwMode="auto">
            <a:xfrm>
              <a:off x="4753066" y="3205641"/>
              <a:ext cx="33278" cy="71124"/>
            </a:xfrm>
            <a:custGeom>
              <a:avLst/>
              <a:gdLst>
                <a:gd name="T0" fmla="*/ 0 w 68"/>
                <a:gd name="T1" fmla="*/ 0 h 149"/>
                <a:gd name="T2" fmla="*/ 0 w 68"/>
                <a:gd name="T3" fmla="*/ 0 h 149"/>
                <a:gd name="T4" fmla="*/ 0 w 68"/>
                <a:gd name="T5" fmla="*/ 0 h 149"/>
                <a:gd name="T6" fmla="*/ 0 w 68"/>
                <a:gd name="T7" fmla="*/ 0 h 149"/>
                <a:gd name="T8" fmla="*/ 0 w 68"/>
                <a:gd name="T9" fmla="*/ 0 h 149"/>
                <a:gd name="T10" fmla="*/ 0 w 68"/>
                <a:gd name="T11" fmla="*/ 0 h 149"/>
                <a:gd name="T12" fmla="*/ 0 w 68"/>
                <a:gd name="T13" fmla="*/ 0 h 149"/>
                <a:gd name="T14" fmla="*/ 0 w 68"/>
                <a:gd name="T15" fmla="*/ 0 h 149"/>
                <a:gd name="T16" fmla="*/ 0 w 68"/>
                <a:gd name="T17" fmla="*/ 0 h 149"/>
                <a:gd name="T18" fmla="*/ 0 w 68"/>
                <a:gd name="T19" fmla="*/ 0 h 149"/>
                <a:gd name="T20" fmla="*/ 0 w 68"/>
                <a:gd name="T21" fmla="*/ 0 h 149"/>
                <a:gd name="T22" fmla="*/ 0 w 68"/>
                <a:gd name="T23" fmla="*/ 0 h 149"/>
                <a:gd name="T24" fmla="*/ 0 w 68"/>
                <a:gd name="T25" fmla="*/ 0 h 149"/>
                <a:gd name="T26" fmla="*/ 0 w 68"/>
                <a:gd name="T27" fmla="*/ 0 h 149"/>
                <a:gd name="T28" fmla="*/ 0 w 68"/>
                <a:gd name="T29" fmla="*/ 0 h 149"/>
                <a:gd name="T30" fmla="*/ 0 w 68"/>
                <a:gd name="T31" fmla="*/ 0 h 149"/>
                <a:gd name="T32" fmla="*/ 0 w 68"/>
                <a:gd name="T33" fmla="*/ 0 h 149"/>
                <a:gd name="T34" fmla="*/ 0 w 68"/>
                <a:gd name="T35" fmla="*/ 0 h 149"/>
                <a:gd name="T36" fmla="*/ 0 w 68"/>
                <a:gd name="T37" fmla="*/ 0 h 149"/>
                <a:gd name="T38" fmla="*/ 0 w 68"/>
                <a:gd name="T39" fmla="*/ 0 h 149"/>
                <a:gd name="T40" fmla="*/ 0 w 68"/>
                <a:gd name="T41" fmla="*/ 0 h 149"/>
                <a:gd name="T42" fmla="*/ 0 w 68"/>
                <a:gd name="T43" fmla="*/ 0 h 149"/>
                <a:gd name="T44" fmla="*/ 0 w 68"/>
                <a:gd name="T45" fmla="*/ 0 h 149"/>
                <a:gd name="T46" fmla="*/ 0 w 68"/>
                <a:gd name="T47" fmla="*/ 0 h 149"/>
                <a:gd name="T48" fmla="*/ 0 w 68"/>
                <a:gd name="T49" fmla="*/ 0 h 149"/>
                <a:gd name="T50" fmla="*/ 0 w 68"/>
                <a:gd name="T51" fmla="*/ 0 h 149"/>
                <a:gd name="T52" fmla="*/ 0 w 68"/>
                <a:gd name="T53" fmla="*/ 0 h 149"/>
                <a:gd name="T54" fmla="*/ 0 w 68"/>
                <a:gd name="T55" fmla="*/ 0 h 149"/>
                <a:gd name="T56" fmla="*/ 0 w 68"/>
                <a:gd name="T57" fmla="*/ 0 h 149"/>
                <a:gd name="T58" fmla="*/ 0 w 68"/>
                <a:gd name="T59" fmla="*/ 0 h 149"/>
                <a:gd name="T60" fmla="*/ 0 w 68"/>
                <a:gd name="T61" fmla="*/ 0 h 149"/>
                <a:gd name="T62" fmla="*/ 0 w 68"/>
                <a:gd name="T63" fmla="*/ 0 h 149"/>
                <a:gd name="T64" fmla="*/ 0 w 68"/>
                <a:gd name="T65" fmla="*/ 0 h 149"/>
                <a:gd name="T66" fmla="*/ 0 w 68"/>
                <a:gd name="T67" fmla="*/ 0 h 1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49"/>
                <a:gd name="T104" fmla="*/ 68 w 68"/>
                <a:gd name="T105" fmla="*/ 149 h 1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49">
                  <a:moveTo>
                    <a:pt x="43" y="0"/>
                  </a:moveTo>
                  <a:lnTo>
                    <a:pt x="53" y="3"/>
                  </a:lnTo>
                  <a:lnTo>
                    <a:pt x="54" y="7"/>
                  </a:lnTo>
                  <a:lnTo>
                    <a:pt x="59" y="10"/>
                  </a:lnTo>
                  <a:lnTo>
                    <a:pt x="68" y="37"/>
                  </a:lnTo>
                  <a:lnTo>
                    <a:pt x="67" y="118"/>
                  </a:lnTo>
                  <a:lnTo>
                    <a:pt x="64" y="123"/>
                  </a:lnTo>
                  <a:lnTo>
                    <a:pt x="64" y="128"/>
                  </a:lnTo>
                  <a:lnTo>
                    <a:pt x="59" y="132"/>
                  </a:lnTo>
                  <a:lnTo>
                    <a:pt x="48" y="129"/>
                  </a:lnTo>
                  <a:lnTo>
                    <a:pt x="43" y="133"/>
                  </a:lnTo>
                  <a:lnTo>
                    <a:pt x="40" y="141"/>
                  </a:lnTo>
                  <a:lnTo>
                    <a:pt x="34" y="146"/>
                  </a:lnTo>
                  <a:lnTo>
                    <a:pt x="26" y="149"/>
                  </a:lnTo>
                  <a:lnTo>
                    <a:pt x="12" y="131"/>
                  </a:lnTo>
                  <a:lnTo>
                    <a:pt x="10" y="123"/>
                  </a:lnTo>
                  <a:lnTo>
                    <a:pt x="11" y="118"/>
                  </a:lnTo>
                  <a:lnTo>
                    <a:pt x="8" y="112"/>
                  </a:lnTo>
                  <a:lnTo>
                    <a:pt x="11" y="94"/>
                  </a:lnTo>
                  <a:lnTo>
                    <a:pt x="14" y="90"/>
                  </a:lnTo>
                  <a:lnTo>
                    <a:pt x="14" y="86"/>
                  </a:lnTo>
                  <a:lnTo>
                    <a:pt x="12" y="83"/>
                  </a:lnTo>
                  <a:lnTo>
                    <a:pt x="11" y="60"/>
                  </a:lnTo>
                  <a:lnTo>
                    <a:pt x="7" y="46"/>
                  </a:lnTo>
                  <a:lnTo>
                    <a:pt x="6" y="45"/>
                  </a:lnTo>
                  <a:lnTo>
                    <a:pt x="2" y="45"/>
                  </a:lnTo>
                  <a:lnTo>
                    <a:pt x="0" y="41"/>
                  </a:lnTo>
                  <a:lnTo>
                    <a:pt x="0" y="22"/>
                  </a:lnTo>
                  <a:lnTo>
                    <a:pt x="0" y="20"/>
                  </a:lnTo>
                  <a:lnTo>
                    <a:pt x="7" y="28"/>
                  </a:lnTo>
                  <a:lnTo>
                    <a:pt x="15" y="27"/>
                  </a:lnTo>
                  <a:lnTo>
                    <a:pt x="32" y="10"/>
                  </a:lnTo>
                  <a:lnTo>
                    <a:pt x="38" y="8"/>
                  </a:lnTo>
                  <a:lnTo>
                    <a:pt x="43"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15" name="Freeform 115"/>
            <p:cNvSpPr>
              <a:spLocks/>
            </p:cNvSpPr>
            <p:nvPr/>
          </p:nvSpPr>
          <p:spPr bwMode="auto">
            <a:xfrm>
              <a:off x="5122148" y="3220982"/>
              <a:ext cx="9076" cy="4184"/>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0" y="12"/>
                  </a:moveTo>
                  <a:lnTo>
                    <a:pt x="15" y="10"/>
                  </a:lnTo>
                  <a:lnTo>
                    <a:pt x="13" y="8"/>
                  </a:lnTo>
                  <a:lnTo>
                    <a:pt x="12" y="1"/>
                  </a:lnTo>
                  <a:lnTo>
                    <a:pt x="8" y="0"/>
                  </a:lnTo>
                  <a:lnTo>
                    <a:pt x="0" y="6"/>
                  </a:lnTo>
                  <a:lnTo>
                    <a:pt x="1" y="11"/>
                  </a:lnTo>
                  <a:lnTo>
                    <a:pt x="7" y="13"/>
                  </a:lnTo>
                  <a:lnTo>
                    <a:pt x="10" y="1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6" name="Freeform 116"/>
            <p:cNvSpPr>
              <a:spLocks/>
            </p:cNvSpPr>
            <p:nvPr/>
          </p:nvSpPr>
          <p:spPr bwMode="auto">
            <a:xfrm>
              <a:off x="5122148" y="3220982"/>
              <a:ext cx="9076" cy="4184"/>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0" y="12"/>
                  </a:moveTo>
                  <a:lnTo>
                    <a:pt x="15" y="10"/>
                  </a:lnTo>
                  <a:lnTo>
                    <a:pt x="13" y="8"/>
                  </a:lnTo>
                  <a:lnTo>
                    <a:pt x="12" y="1"/>
                  </a:lnTo>
                  <a:lnTo>
                    <a:pt x="8" y="0"/>
                  </a:lnTo>
                  <a:lnTo>
                    <a:pt x="0" y="6"/>
                  </a:lnTo>
                  <a:lnTo>
                    <a:pt x="1" y="11"/>
                  </a:lnTo>
                  <a:lnTo>
                    <a:pt x="7" y="13"/>
                  </a:lnTo>
                  <a:lnTo>
                    <a:pt x="10" y="1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7" name="Freeform 125"/>
            <p:cNvSpPr>
              <a:spLocks/>
            </p:cNvSpPr>
            <p:nvPr/>
          </p:nvSpPr>
          <p:spPr bwMode="auto">
            <a:xfrm>
              <a:off x="5100971" y="3368809"/>
              <a:ext cx="65044" cy="19524"/>
            </a:xfrm>
            <a:custGeom>
              <a:avLst/>
              <a:gdLst>
                <a:gd name="T0" fmla="*/ 0 w 131"/>
                <a:gd name="T1" fmla="*/ 0 h 41"/>
                <a:gd name="T2" fmla="*/ 0 w 131"/>
                <a:gd name="T3" fmla="*/ 0 h 41"/>
                <a:gd name="T4" fmla="*/ 0 w 131"/>
                <a:gd name="T5" fmla="*/ 0 h 41"/>
                <a:gd name="T6" fmla="*/ 0 w 131"/>
                <a:gd name="T7" fmla="*/ 0 h 41"/>
                <a:gd name="T8" fmla="*/ 0 w 131"/>
                <a:gd name="T9" fmla="*/ 0 h 41"/>
                <a:gd name="T10" fmla="*/ 0 w 131"/>
                <a:gd name="T11" fmla="*/ 0 h 41"/>
                <a:gd name="T12" fmla="*/ 0 w 131"/>
                <a:gd name="T13" fmla="*/ 0 h 41"/>
                <a:gd name="T14" fmla="*/ 0 w 131"/>
                <a:gd name="T15" fmla="*/ 0 h 41"/>
                <a:gd name="T16" fmla="*/ 0 w 131"/>
                <a:gd name="T17" fmla="*/ 0 h 41"/>
                <a:gd name="T18" fmla="*/ 0 w 131"/>
                <a:gd name="T19" fmla="*/ 0 h 41"/>
                <a:gd name="T20" fmla="*/ 0 w 131"/>
                <a:gd name="T21" fmla="*/ 0 h 41"/>
                <a:gd name="T22" fmla="*/ 0 w 131"/>
                <a:gd name="T23" fmla="*/ 0 h 41"/>
                <a:gd name="T24" fmla="*/ 0 w 131"/>
                <a:gd name="T25" fmla="*/ 0 h 41"/>
                <a:gd name="T26" fmla="*/ 0 w 131"/>
                <a:gd name="T27" fmla="*/ 0 h 41"/>
                <a:gd name="T28" fmla="*/ 0 w 131"/>
                <a:gd name="T29" fmla="*/ 0 h 41"/>
                <a:gd name="T30" fmla="*/ 0 w 131"/>
                <a:gd name="T31" fmla="*/ 0 h 41"/>
                <a:gd name="T32" fmla="*/ 0 w 131"/>
                <a:gd name="T33" fmla="*/ 0 h 41"/>
                <a:gd name="T34" fmla="*/ 0 w 131"/>
                <a:gd name="T35" fmla="*/ 0 h 41"/>
                <a:gd name="T36" fmla="*/ 0 w 131"/>
                <a:gd name="T37" fmla="*/ 0 h 41"/>
                <a:gd name="T38" fmla="*/ 0 w 131"/>
                <a:gd name="T39" fmla="*/ 0 h 41"/>
                <a:gd name="T40" fmla="*/ 0 w 131"/>
                <a:gd name="T41" fmla="*/ 0 h 41"/>
                <a:gd name="T42" fmla="*/ 0 w 131"/>
                <a:gd name="T43" fmla="*/ 0 h 41"/>
                <a:gd name="T44" fmla="*/ 0 w 131"/>
                <a:gd name="T45" fmla="*/ 0 h 41"/>
                <a:gd name="T46" fmla="*/ 0 w 131"/>
                <a:gd name="T47" fmla="*/ 0 h 41"/>
                <a:gd name="T48" fmla="*/ 0 w 131"/>
                <a:gd name="T49" fmla="*/ 0 h 41"/>
                <a:gd name="T50" fmla="*/ 0 w 131"/>
                <a:gd name="T51" fmla="*/ 0 h 41"/>
                <a:gd name="T52" fmla="*/ 0 w 131"/>
                <a:gd name="T53" fmla="*/ 0 h 41"/>
                <a:gd name="T54" fmla="*/ 0 w 131"/>
                <a:gd name="T55" fmla="*/ 0 h 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41"/>
                <a:gd name="T86" fmla="*/ 131 w 131"/>
                <a:gd name="T87" fmla="*/ 41 h 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41">
                  <a:moveTo>
                    <a:pt x="72" y="13"/>
                  </a:moveTo>
                  <a:lnTo>
                    <a:pt x="65" y="11"/>
                  </a:lnTo>
                  <a:lnTo>
                    <a:pt x="39" y="16"/>
                  </a:lnTo>
                  <a:lnTo>
                    <a:pt x="34" y="10"/>
                  </a:lnTo>
                  <a:lnTo>
                    <a:pt x="28" y="10"/>
                  </a:lnTo>
                  <a:lnTo>
                    <a:pt x="30" y="5"/>
                  </a:lnTo>
                  <a:lnTo>
                    <a:pt x="27" y="1"/>
                  </a:lnTo>
                  <a:lnTo>
                    <a:pt x="22" y="5"/>
                  </a:lnTo>
                  <a:lnTo>
                    <a:pt x="12" y="0"/>
                  </a:lnTo>
                  <a:lnTo>
                    <a:pt x="9" y="0"/>
                  </a:lnTo>
                  <a:lnTo>
                    <a:pt x="7" y="6"/>
                  </a:lnTo>
                  <a:lnTo>
                    <a:pt x="3" y="5"/>
                  </a:lnTo>
                  <a:lnTo>
                    <a:pt x="0" y="24"/>
                  </a:lnTo>
                  <a:lnTo>
                    <a:pt x="30" y="23"/>
                  </a:lnTo>
                  <a:lnTo>
                    <a:pt x="43" y="26"/>
                  </a:lnTo>
                  <a:lnTo>
                    <a:pt x="48" y="30"/>
                  </a:lnTo>
                  <a:lnTo>
                    <a:pt x="56" y="33"/>
                  </a:lnTo>
                  <a:lnTo>
                    <a:pt x="60" y="41"/>
                  </a:lnTo>
                  <a:lnTo>
                    <a:pt x="114" y="34"/>
                  </a:lnTo>
                  <a:lnTo>
                    <a:pt x="123" y="38"/>
                  </a:lnTo>
                  <a:lnTo>
                    <a:pt x="131" y="25"/>
                  </a:lnTo>
                  <a:lnTo>
                    <a:pt x="129" y="21"/>
                  </a:lnTo>
                  <a:lnTo>
                    <a:pt x="113" y="26"/>
                  </a:lnTo>
                  <a:lnTo>
                    <a:pt x="106" y="24"/>
                  </a:lnTo>
                  <a:lnTo>
                    <a:pt x="101" y="18"/>
                  </a:lnTo>
                  <a:lnTo>
                    <a:pt x="77" y="18"/>
                  </a:lnTo>
                  <a:lnTo>
                    <a:pt x="72" y="17"/>
                  </a:lnTo>
                  <a:lnTo>
                    <a:pt x="72"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8" name="Freeform 126"/>
            <p:cNvSpPr>
              <a:spLocks/>
            </p:cNvSpPr>
            <p:nvPr/>
          </p:nvSpPr>
          <p:spPr bwMode="auto">
            <a:xfrm>
              <a:off x="5100971" y="3368809"/>
              <a:ext cx="65044" cy="19524"/>
            </a:xfrm>
            <a:custGeom>
              <a:avLst/>
              <a:gdLst>
                <a:gd name="T0" fmla="*/ 0 w 131"/>
                <a:gd name="T1" fmla="*/ 0 h 41"/>
                <a:gd name="T2" fmla="*/ 0 w 131"/>
                <a:gd name="T3" fmla="*/ 0 h 41"/>
                <a:gd name="T4" fmla="*/ 0 w 131"/>
                <a:gd name="T5" fmla="*/ 0 h 41"/>
                <a:gd name="T6" fmla="*/ 0 w 131"/>
                <a:gd name="T7" fmla="*/ 0 h 41"/>
                <a:gd name="T8" fmla="*/ 0 w 131"/>
                <a:gd name="T9" fmla="*/ 0 h 41"/>
                <a:gd name="T10" fmla="*/ 0 w 131"/>
                <a:gd name="T11" fmla="*/ 0 h 41"/>
                <a:gd name="T12" fmla="*/ 0 w 131"/>
                <a:gd name="T13" fmla="*/ 0 h 41"/>
                <a:gd name="T14" fmla="*/ 0 w 131"/>
                <a:gd name="T15" fmla="*/ 0 h 41"/>
                <a:gd name="T16" fmla="*/ 0 w 131"/>
                <a:gd name="T17" fmla="*/ 0 h 41"/>
                <a:gd name="T18" fmla="*/ 0 w 131"/>
                <a:gd name="T19" fmla="*/ 0 h 41"/>
                <a:gd name="T20" fmla="*/ 0 w 131"/>
                <a:gd name="T21" fmla="*/ 0 h 41"/>
                <a:gd name="T22" fmla="*/ 0 w 131"/>
                <a:gd name="T23" fmla="*/ 0 h 41"/>
                <a:gd name="T24" fmla="*/ 0 w 131"/>
                <a:gd name="T25" fmla="*/ 0 h 41"/>
                <a:gd name="T26" fmla="*/ 0 w 131"/>
                <a:gd name="T27" fmla="*/ 0 h 41"/>
                <a:gd name="T28" fmla="*/ 0 w 131"/>
                <a:gd name="T29" fmla="*/ 0 h 41"/>
                <a:gd name="T30" fmla="*/ 0 w 131"/>
                <a:gd name="T31" fmla="*/ 0 h 41"/>
                <a:gd name="T32" fmla="*/ 0 w 131"/>
                <a:gd name="T33" fmla="*/ 0 h 41"/>
                <a:gd name="T34" fmla="*/ 0 w 131"/>
                <a:gd name="T35" fmla="*/ 0 h 41"/>
                <a:gd name="T36" fmla="*/ 0 w 131"/>
                <a:gd name="T37" fmla="*/ 0 h 41"/>
                <a:gd name="T38" fmla="*/ 0 w 131"/>
                <a:gd name="T39" fmla="*/ 0 h 41"/>
                <a:gd name="T40" fmla="*/ 0 w 131"/>
                <a:gd name="T41" fmla="*/ 0 h 41"/>
                <a:gd name="T42" fmla="*/ 0 w 131"/>
                <a:gd name="T43" fmla="*/ 0 h 41"/>
                <a:gd name="T44" fmla="*/ 0 w 131"/>
                <a:gd name="T45" fmla="*/ 0 h 41"/>
                <a:gd name="T46" fmla="*/ 0 w 131"/>
                <a:gd name="T47" fmla="*/ 0 h 41"/>
                <a:gd name="T48" fmla="*/ 0 w 131"/>
                <a:gd name="T49" fmla="*/ 0 h 41"/>
                <a:gd name="T50" fmla="*/ 0 w 131"/>
                <a:gd name="T51" fmla="*/ 0 h 41"/>
                <a:gd name="T52" fmla="*/ 0 w 131"/>
                <a:gd name="T53" fmla="*/ 0 h 41"/>
                <a:gd name="T54" fmla="*/ 0 w 131"/>
                <a:gd name="T55" fmla="*/ 0 h 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41"/>
                <a:gd name="T86" fmla="*/ 131 w 131"/>
                <a:gd name="T87" fmla="*/ 41 h 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41">
                  <a:moveTo>
                    <a:pt x="72" y="13"/>
                  </a:moveTo>
                  <a:lnTo>
                    <a:pt x="65" y="11"/>
                  </a:lnTo>
                  <a:lnTo>
                    <a:pt x="39" y="16"/>
                  </a:lnTo>
                  <a:lnTo>
                    <a:pt x="34" y="10"/>
                  </a:lnTo>
                  <a:lnTo>
                    <a:pt x="28" y="10"/>
                  </a:lnTo>
                  <a:lnTo>
                    <a:pt x="30" y="5"/>
                  </a:lnTo>
                  <a:lnTo>
                    <a:pt x="27" y="1"/>
                  </a:lnTo>
                  <a:lnTo>
                    <a:pt x="22" y="5"/>
                  </a:lnTo>
                  <a:lnTo>
                    <a:pt x="12" y="0"/>
                  </a:lnTo>
                  <a:lnTo>
                    <a:pt x="9" y="0"/>
                  </a:lnTo>
                  <a:lnTo>
                    <a:pt x="7" y="6"/>
                  </a:lnTo>
                  <a:lnTo>
                    <a:pt x="3" y="5"/>
                  </a:lnTo>
                  <a:lnTo>
                    <a:pt x="0" y="24"/>
                  </a:lnTo>
                  <a:lnTo>
                    <a:pt x="30" y="23"/>
                  </a:lnTo>
                  <a:lnTo>
                    <a:pt x="43" y="26"/>
                  </a:lnTo>
                  <a:lnTo>
                    <a:pt x="48" y="30"/>
                  </a:lnTo>
                  <a:lnTo>
                    <a:pt x="56" y="33"/>
                  </a:lnTo>
                  <a:lnTo>
                    <a:pt x="60" y="41"/>
                  </a:lnTo>
                  <a:lnTo>
                    <a:pt x="114" y="34"/>
                  </a:lnTo>
                  <a:lnTo>
                    <a:pt x="123" y="38"/>
                  </a:lnTo>
                  <a:lnTo>
                    <a:pt x="131" y="25"/>
                  </a:lnTo>
                  <a:lnTo>
                    <a:pt x="129" y="21"/>
                  </a:lnTo>
                  <a:lnTo>
                    <a:pt x="113" y="26"/>
                  </a:lnTo>
                  <a:lnTo>
                    <a:pt x="106" y="24"/>
                  </a:lnTo>
                  <a:lnTo>
                    <a:pt x="101" y="18"/>
                  </a:lnTo>
                  <a:lnTo>
                    <a:pt x="77" y="18"/>
                  </a:lnTo>
                  <a:lnTo>
                    <a:pt x="72" y="17"/>
                  </a:lnTo>
                  <a:lnTo>
                    <a:pt x="72"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919" name="Freeform 131"/>
            <p:cNvSpPr>
              <a:spLocks/>
            </p:cNvSpPr>
            <p:nvPr/>
          </p:nvSpPr>
          <p:spPr bwMode="auto">
            <a:xfrm>
              <a:off x="5046516" y="3292107"/>
              <a:ext cx="54455" cy="54389"/>
            </a:xfrm>
            <a:custGeom>
              <a:avLst/>
              <a:gdLst>
                <a:gd name="T0" fmla="*/ 0 w 110"/>
                <a:gd name="T1" fmla="*/ 0 h 112"/>
                <a:gd name="T2" fmla="*/ 0 w 110"/>
                <a:gd name="T3" fmla="*/ 0 h 112"/>
                <a:gd name="T4" fmla="*/ 0 w 110"/>
                <a:gd name="T5" fmla="*/ 0 h 112"/>
                <a:gd name="T6" fmla="*/ 0 w 110"/>
                <a:gd name="T7" fmla="*/ 0 h 112"/>
                <a:gd name="T8" fmla="*/ 0 w 110"/>
                <a:gd name="T9" fmla="*/ 0 h 112"/>
                <a:gd name="T10" fmla="*/ 0 w 110"/>
                <a:gd name="T11" fmla="*/ 0 h 112"/>
                <a:gd name="T12" fmla="*/ 0 w 110"/>
                <a:gd name="T13" fmla="*/ 0 h 112"/>
                <a:gd name="T14" fmla="*/ 0 w 110"/>
                <a:gd name="T15" fmla="*/ 0 h 112"/>
                <a:gd name="T16" fmla="*/ 0 w 110"/>
                <a:gd name="T17" fmla="*/ 0 h 112"/>
                <a:gd name="T18" fmla="*/ 0 w 110"/>
                <a:gd name="T19" fmla="*/ 0 h 112"/>
                <a:gd name="T20" fmla="*/ 0 w 110"/>
                <a:gd name="T21" fmla="*/ 0 h 112"/>
                <a:gd name="T22" fmla="*/ 0 w 110"/>
                <a:gd name="T23" fmla="*/ 0 h 112"/>
                <a:gd name="T24" fmla="*/ 0 w 110"/>
                <a:gd name="T25" fmla="*/ 0 h 112"/>
                <a:gd name="T26" fmla="*/ 0 w 110"/>
                <a:gd name="T27" fmla="*/ 0 h 112"/>
                <a:gd name="T28" fmla="*/ 0 w 110"/>
                <a:gd name="T29" fmla="*/ 0 h 112"/>
                <a:gd name="T30" fmla="*/ 0 w 110"/>
                <a:gd name="T31" fmla="*/ 0 h 112"/>
                <a:gd name="T32" fmla="*/ 0 w 110"/>
                <a:gd name="T33" fmla="*/ 0 h 112"/>
                <a:gd name="T34" fmla="*/ 0 w 110"/>
                <a:gd name="T35" fmla="*/ 0 h 112"/>
                <a:gd name="T36" fmla="*/ 0 w 110"/>
                <a:gd name="T37" fmla="*/ 0 h 112"/>
                <a:gd name="T38" fmla="*/ 0 w 110"/>
                <a:gd name="T39" fmla="*/ 0 h 112"/>
                <a:gd name="T40" fmla="*/ 0 w 110"/>
                <a:gd name="T41" fmla="*/ 0 h 112"/>
                <a:gd name="T42" fmla="*/ 0 w 110"/>
                <a:gd name="T43" fmla="*/ 0 h 112"/>
                <a:gd name="T44" fmla="*/ 0 w 110"/>
                <a:gd name="T45" fmla="*/ 0 h 112"/>
                <a:gd name="T46" fmla="*/ 0 w 110"/>
                <a:gd name="T47" fmla="*/ 0 h 112"/>
                <a:gd name="T48" fmla="*/ 0 w 110"/>
                <a:gd name="T49" fmla="*/ 0 h 112"/>
                <a:gd name="T50" fmla="*/ 0 w 110"/>
                <a:gd name="T51" fmla="*/ 0 h 112"/>
                <a:gd name="T52" fmla="*/ 0 w 110"/>
                <a:gd name="T53" fmla="*/ 0 h 112"/>
                <a:gd name="T54" fmla="*/ 0 w 110"/>
                <a:gd name="T55" fmla="*/ 0 h 112"/>
                <a:gd name="T56" fmla="*/ 0 w 110"/>
                <a:gd name="T57" fmla="*/ 0 h 112"/>
                <a:gd name="T58" fmla="*/ 0 w 110"/>
                <a:gd name="T59" fmla="*/ 0 h 112"/>
                <a:gd name="T60" fmla="*/ 0 w 110"/>
                <a:gd name="T61" fmla="*/ 0 h 112"/>
                <a:gd name="T62" fmla="*/ 0 w 110"/>
                <a:gd name="T63" fmla="*/ 0 h 112"/>
                <a:gd name="T64" fmla="*/ 0 w 110"/>
                <a:gd name="T65" fmla="*/ 0 h 112"/>
                <a:gd name="T66" fmla="*/ 0 w 110"/>
                <a:gd name="T67" fmla="*/ 0 h 112"/>
                <a:gd name="T68" fmla="*/ 0 w 110"/>
                <a:gd name="T69" fmla="*/ 0 h 112"/>
                <a:gd name="T70" fmla="*/ 0 w 110"/>
                <a:gd name="T71" fmla="*/ 0 h 112"/>
                <a:gd name="T72" fmla="*/ 0 w 110"/>
                <a:gd name="T73" fmla="*/ 0 h 112"/>
                <a:gd name="T74" fmla="*/ 0 w 110"/>
                <a:gd name="T75" fmla="*/ 0 h 112"/>
                <a:gd name="T76" fmla="*/ 0 w 11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0"/>
                <a:gd name="T118" fmla="*/ 0 h 112"/>
                <a:gd name="T119" fmla="*/ 110 w 11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0" h="112">
                  <a:moveTo>
                    <a:pt x="43" y="0"/>
                  </a:moveTo>
                  <a:lnTo>
                    <a:pt x="32" y="1"/>
                  </a:lnTo>
                  <a:lnTo>
                    <a:pt x="19" y="9"/>
                  </a:lnTo>
                  <a:lnTo>
                    <a:pt x="12" y="7"/>
                  </a:lnTo>
                  <a:lnTo>
                    <a:pt x="2" y="23"/>
                  </a:lnTo>
                  <a:lnTo>
                    <a:pt x="0" y="30"/>
                  </a:lnTo>
                  <a:lnTo>
                    <a:pt x="6" y="42"/>
                  </a:lnTo>
                  <a:lnTo>
                    <a:pt x="19" y="48"/>
                  </a:lnTo>
                  <a:lnTo>
                    <a:pt x="26" y="59"/>
                  </a:lnTo>
                  <a:lnTo>
                    <a:pt x="21" y="73"/>
                  </a:lnTo>
                  <a:lnTo>
                    <a:pt x="23" y="85"/>
                  </a:lnTo>
                  <a:lnTo>
                    <a:pt x="28" y="90"/>
                  </a:lnTo>
                  <a:lnTo>
                    <a:pt x="35" y="93"/>
                  </a:lnTo>
                  <a:lnTo>
                    <a:pt x="37" y="83"/>
                  </a:lnTo>
                  <a:lnTo>
                    <a:pt x="43" y="76"/>
                  </a:lnTo>
                  <a:lnTo>
                    <a:pt x="46" y="82"/>
                  </a:lnTo>
                  <a:lnTo>
                    <a:pt x="53" y="88"/>
                  </a:lnTo>
                  <a:lnTo>
                    <a:pt x="57" y="111"/>
                  </a:lnTo>
                  <a:lnTo>
                    <a:pt x="62" y="112"/>
                  </a:lnTo>
                  <a:lnTo>
                    <a:pt x="66" y="94"/>
                  </a:lnTo>
                  <a:lnTo>
                    <a:pt x="73" y="91"/>
                  </a:lnTo>
                  <a:lnTo>
                    <a:pt x="79" y="99"/>
                  </a:lnTo>
                  <a:lnTo>
                    <a:pt x="85" y="106"/>
                  </a:lnTo>
                  <a:lnTo>
                    <a:pt x="92" y="110"/>
                  </a:lnTo>
                  <a:lnTo>
                    <a:pt x="85" y="65"/>
                  </a:lnTo>
                  <a:lnTo>
                    <a:pt x="79" y="56"/>
                  </a:lnTo>
                  <a:lnTo>
                    <a:pt x="76" y="46"/>
                  </a:lnTo>
                  <a:lnTo>
                    <a:pt x="91" y="56"/>
                  </a:lnTo>
                  <a:lnTo>
                    <a:pt x="93" y="61"/>
                  </a:lnTo>
                  <a:lnTo>
                    <a:pt x="98" y="60"/>
                  </a:lnTo>
                  <a:lnTo>
                    <a:pt x="103" y="55"/>
                  </a:lnTo>
                  <a:lnTo>
                    <a:pt x="110" y="54"/>
                  </a:lnTo>
                  <a:lnTo>
                    <a:pt x="109" y="47"/>
                  </a:lnTo>
                  <a:lnTo>
                    <a:pt x="99" y="40"/>
                  </a:lnTo>
                  <a:lnTo>
                    <a:pt x="92" y="28"/>
                  </a:lnTo>
                  <a:lnTo>
                    <a:pt x="92" y="21"/>
                  </a:lnTo>
                  <a:lnTo>
                    <a:pt x="53" y="6"/>
                  </a:lnTo>
                  <a:lnTo>
                    <a:pt x="49" y="6"/>
                  </a:lnTo>
                  <a:lnTo>
                    <a:pt x="4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0" name="Freeform 132"/>
            <p:cNvSpPr>
              <a:spLocks/>
            </p:cNvSpPr>
            <p:nvPr/>
          </p:nvSpPr>
          <p:spPr bwMode="auto">
            <a:xfrm>
              <a:off x="5046516" y="3292107"/>
              <a:ext cx="54455" cy="54389"/>
            </a:xfrm>
            <a:custGeom>
              <a:avLst/>
              <a:gdLst>
                <a:gd name="T0" fmla="*/ 0 w 110"/>
                <a:gd name="T1" fmla="*/ 0 h 112"/>
                <a:gd name="T2" fmla="*/ 0 w 110"/>
                <a:gd name="T3" fmla="*/ 0 h 112"/>
                <a:gd name="T4" fmla="*/ 0 w 110"/>
                <a:gd name="T5" fmla="*/ 0 h 112"/>
                <a:gd name="T6" fmla="*/ 0 w 110"/>
                <a:gd name="T7" fmla="*/ 0 h 112"/>
                <a:gd name="T8" fmla="*/ 0 w 110"/>
                <a:gd name="T9" fmla="*/ 0 h 112"/>
                <a:gd name="T10" fmla="*/ 0 w 110"/>
                <a:gd name="T11" fmla="*/ 0 h 112"/>
                <a:gd name="T12" fmla="*/ 0 w 110"/>
                <a:gd name="T13" fmla="*/ 0 h 112"/>
                <a:gd name="T14" fmla="*/ 0 w 110"/>
                <a:gd name="T15" fmla="*/ 0 h 112"/>
                <a:gd name="T16" fmla="*/ 0 w 110"/>
                <a:gd name="T17" fmla="*/ 0 h 112"/>
                <a:gd name="T18" fmla="*/ 0 w 110"/>
                <a:gd name="T19" fmla="*/ 0 h 112"/>
                <a:gd name="T20" fmla="*/ 0 w 110"/>
                <a:gd name="T21" fmla="*/ 0 h 112"/>
                <a:gd name="T22" fmla="*/ 0 w 110"/>
                <a:gd name="T23" fmla="*/ 0 h 112"/>
                <a:gd name="T24" fmla="*/ 0 w 110"/>
                <a:gd name="T25" fmla="*/ 0 h 112"/>
                <a:gd name="T26" fmla="*/ 0 w 110"/>
                <a:gd name="T27" fmla="*/ 0 h 112"/>
                <a:gd name="T28" fmla="*/ 0 w 110"/>
                <a:gd name="T29" fmla="*/ 0 h 112"/>
                <a:gd name="T30" fmla="*/ 0 w 110"/>
                <a:gd name="T31" fmla="*/ 0 h 112"/>
                <a:gd name="T32" fmla="*/ 0 w 110"/>
                <a:gd name="T33" fmla="*/ 0 h 112"/>
                <a:gd name="T34" fmla="*/ 0 w 110"/>
                <a:gd name="T35" fmla="*/ 0 h 112"/>
                <a:gd name="T36" fmla="*/ 0 w 110"/>
                <a:gd name="T37" fmla="*/ 0 h 112"/>
                <a:gd name="T38" fmla="*/ 0 w 110"/>
                <a:gd name="T39" fmla="*/ 0 h 112"/>
                <a:gd name="T40" fmla="*/ 0 w 110"/>
                <a:gd name="T41" fmla="*/ 0 h 112"/>
                <a:gd name="T42" fmla="*/ 0 w 110"/>
                <a:gd name="T43" fmla="*/ 0 h 112"/>
                <a:gd name="T44" fmla="*/ 0 w 110"/>
                <a:gd name="T45" fmla="*/ 0 h 112"/>
                <a:gd name="T46" fmla="*/ 0 w 110"/>
                <a:gd name="T47" fmla="*/ 0 h 112"/>
                <a:gd name="T48" fmla="*/ 0 w 110"/>
                <a:gd name="T49" fmla="*/ 0 h 112"/>
                <a:gd name="T50" fmla="*/ 0 w 110"/>
                <a:gd name="T51" fmla="*/ 0 h 112"/>
                <a:gd name="T52" fmla="*/ 0 w 110"/>
                <a:gd name="T53" fmla="*/ 0 h 112"/>
                <a:gd name="T54" fmla="*/ 0 w 110"/>
                <a:gd name="T55" fmla="*/ 0 h 112"/>
                <a:gd name="T56" fmla="*/ 0 w 110"/>
                <a:gd name="T57" fmla="*/ 0 h 112"/>
                <a:gd name="T58" fmla="*/ 0 w 110"/>
                <a:gd name="T59" fmla="*/ 0 h 112"/>
                <a:gd name="T60" fmla="*/ 0 w 110"/>
                <a:gd name="T61" fmla="*/ 0 h 112"/>
                <a:gd name="T62" fmla="*/ 0 w 110"/>
                <a:gd name="T63" fmla="*/ 0 h 112"/>
                <a:gd name="T64" fmla="*/ 0 w 110"/>
                <a:gd name="T65" fmla="*/ 0 h 112"/>
                <a:gd name="T66" fmla="*/ 0 w 110"/>
                <a:gd name="T67" fmla="*/ 0 h 112"/>
                <a:gd name="T68" fmla="*/ 0 w 110"/>
                <a:gd name="T69" fmla="*/ 0 h 112"/>
                <a:gd name="T70" fmla="*/ 0 w 110"/>
                <a:gd name="T71" fmla="*/ 0 h 112"/>
                <a:gd name="T72" fmla="*/ 0 w 110"/>
                <a:gd name="T73" fmla="*/ 0 h 112"/>
                <a:gd name="T74" fmla="*/ 0 w 110"/>
                <a:gd name="T75" fmla="*/ 0 h 112"/>
                <a:gd name="T76" fmla="*/ 0 w 11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0"/>
                <a:gd name="T118" fmla="*/ 0 h 112"/>
                <a:gd name="T119" fmla="*/ 110 w 11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0" h="112">
                  <a:moveTo>
                    <a:pt x="43" y="0"/>
                  </a:moveTo>
                  <a:lnTo>
                    <a:pt x="32" y="1"/>
                  </a:lnTo>
                  <a:lnTo>
                    <a:pt x="19" y="9"/>
                  </a:lnTo>
                  <a:lnTo>
                    <a:pt x="12" y="7"/>
                  </a:lnTo>
                  <a:lnTo>
                    <a:pt x="2" y="23"/>
                  </a:lnTo>
                  <a:lnTo>
                    <a:pt x="0" y="30"/>
                  </a:lnTo>
                  <a:lnTo>
                    <a:pt x="6" y="42"/>
                  </a:lnTo>
                  <a:lnTo>
                    <a:pt x="19" y="48"/>
                  </a:lnTo>
                  <a:lnTo>
                    <a:pt x="26" y="59"/>
                  </a:lnTo>
                  <a:lnTo>
                    <a:pt x="21" y="73"/>
                  </a:lnTo>
                  <a:lnTo>
                    <a:pt x="23" y="85"/>
                  </a:lnTo>
                  <a:lnTo>
                    <a:pt x="28" y="90"/>
                  </a:lnTo>
                  <a:lnTo>
                    <a:pt x="35" y="93"/>
                  </a:lnTo>
                  <a:lnTo>
                    <a:pt x="37" y="83"/>
                  </a:lnTo>
                  <a:lnTo>
                    <a:pt x="43" y="76"/>
                  </a:lnTo>
                  <a:lnTo>
                    <a:pt x="46" y="82"/>
                  </a:lnTo>
                  <a:lnTo>
                    <a:pt x="53" y="88"/>
                  </a:lnTo>
                  <a:lnTo>
                    <a:pt x="57" y="111"/>
                  </a:lnTo>
                  <a:lnTo>
                    <a:pt x="62" y="112"/>
                  </a:lnTo>
                  <a:lnTo>
                    <a:pt x="66" y="94"/>
                  </a:lnTo>
                  <a:lnTo>
                    <a:pt x="73" y="91"/>
                  </a:lnTo>
                  <a:lnTo>
                    <a:pt x="79" y="99"/>
                  </a:lnTo>
                  <a:lnTo>
                    <a:pt x="85" y="106"/>
                  </a:lnTo>
                  <a:lnTo>
                    <a:pt x="92" y="110"/>
                  </a:lnTo>
                  <a:lnTo>
                    <a:pt x="85" y="65"/>
                  </a:lnTo>
                  <a:lnTo>
                    <a:pt x="79" y="56"/>
                  </a:lnTo>
                  <a:lnTo>
                    <a:pt x="76" y="46"/>
                  </a:lnTo>
                  <a:lnTo>
                    <a:pt x="91" y="56"/>
                  </a:lnTo>
                  <a:lnTo>
                    <a:pt x="93" y="61"/>
                  </a:lnTo>
                  <a:lnTo>
                    <a:pt x="98" y="60"/>
                  </a:lnTo>
                  <a:lnTo>
                    <a:pt x="103" y="55"/>
                  </a:lnTo>
                  <a:lnTo>
                    <a:pt x="110" y="54"/>
                  </a:lnTo>
                  <a:lnTo>
                    <a:pt x="109" y="47"/>
                  </a:lnTo>
                  <a:lnTo>
                    <a:pt x="99" y="40"/>
                  </a:lnTo>
                  <a:lnTo>
                    <a:pt x="92" y="28"/>
                  </a:lnTo>
                  <a:lnTo>
                    <a:pt x="92" y="21"/>
                  </a:lnTo>
                  <a:lnTo>
                    <a:pt x="53" y="6"/>
                  </a:lnTo>
                  <a:lnTo>
                    <a:pt x="49" y="6"/>
                  </a:lnTo>
                  <a:lnTo>
                    <a:pt x="43"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21" name="Freeform 137"/>
            <p:cNvSpPr>
              <a:spLocks/>
            </p:cNvSpPr>
            <p:nvPr/>
          </p:nvSpPr>
          <p:spPr bwMode="auto">
            <a:xfrm>
              <a:off x="5013238" y="3251663"/>
              <a:ext cx="9076" cy="11157"/>
            </a:xfrm>
            <a:custGeom>
              <a:avLst/>
              <a:gdLst>
                <a:gd name="T0" fmla="*/ 0 w 19"/>
                <a:gd name="T1" fmla="*/ 0 h 24"/>
                <a:gd name="T2" fmla="*/ 0 w 19"/>
                <a:gd name="T3" fmla="*/ 0 h 24"/>
                <a:gd name="T4" fmla="*/ 0 w 19"/>
                <a:gd name="T5" fmla="*/ 0 h 24"/>
                <a:gd name="T6" fmla="*/ 0 w 19"/>
                <a:gd name="T7" fmla="*/ 0 h 24"/>
                <a:gd name="T8" fmla="*/ 0 w 19"/>
                <a:gd name="T9" fmla="*/ 0 h 24"/>
                <a:gd name="T10" fmla="*/ 0 w 19"/>
                <a:gd name="T11" fmla="*/ 0 h 24"/>
                <a:gd name="T12" fmla="*/ 0 w 19"/>
                <a:gd name="T13" fmla="*/ 0 h 24"/>
                <a:gd name="T14" fmla="*/ 0 w 19"/>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4"/>
                <a:gd name="T26" fmla="*/ 19 w 19"/>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4">
                  <a:moveTo>
                    <a:pt x="18" y="23"/>
                  </a:moveTo>
                  <a:lnTo>
                    <a:pt x="19" y="20"/>
                  </a:lnTo>
                  <a:lnTo>
                    <a:pt x="11" y="4"/>
                  </a:lnTo>
                  <a:lnTo>
                    <a:pt x="6" y="0"/>
                  </a:lnTo>
                  <a:lnTo>
                    <a:pt x="0" y="2"/>
                  </a:lnTo>
                  <a:lnTo>
                    <a:pt x="8" y="18"/>
                  </a:lnTo>
                  <a:lnTo>
                    <a:pt x="13" y="24"/>
                  </a:lnTo>
                  <a:lnTo>
                    <a:pt x="18" y="2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2" name="Freeform 139"/>
            <p:cNvSpPr>
              <a:spLocks/>
            </p:cNvSpPr>
            <p:nvPr/>
          </p:nvSpPr>
          <p:spPr bwMode="auto">
            <a:xfrm>
              <a:off x="5824008" y="3597523"/>
              <a:ext cx="21177" cy="9763"/>
            </a:xfrm>
            <a:custGeom>
              <a:avLst/>
              <a:gdLst>
                <a:gd name="T0" fmla="*/ 0 w 43"/>
                <a:gd name="T1" fmla="*/ 0 h 22"/>
                <a:gd name="T2" fmla="*/ 0 w 43"/>
                <a:gd name="T3" fmla="*/ 0 h 22"/>
                <a:gd name="T4" fmla="*/ 0 w 43"/>
                <a:gd name="T5" fmla="*/ 0 h 22"/>
                <a:gd name="T6" fmla="*/ 0 w 43"/>
                <a:gd name="T7" fmla="*/ 0 h 22"/>
                <a:gd name="T8" fmla="*/ 0 w 43"/>
                <a:gd name="T9" fmla="*/ 0 h 22"/>
                <a:gd name="T10" fmla="*/ 0 w 43"/>
                <a:gd name="T11" fmla="*/ 0 h 22"/>
                <a:gd name="T12" fmla="*/ 0 w 43"/>
                <a:gd name="T13" fmla="*/ 0 h 22"/>
                <a:gd name="T14" fmla="*/ 0 w 43"/>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
                <a:gd name="T26" fmla="*/ 43 w 43"/>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
                  <a:moveTo>
                    <a:pt x="43" y="1"/>
                  </a:moveTo>
                  <a:lnTo>
                    <a:pt x="39" y="0"/>
                  </a:lnTo>
                  <a:lnTo>
                    <a:pt x="24" y="1"/>
                  </a:lnTo>
                  <a:lnTo>
                    <a:pt x="20" y="8"/>
                  </a:lnTo>
                  <a:lnTo>
                    <a:pt x="0" y="19"/>
                  </a:lnTo>
                  <a:lnTo>
                    <a:pt x="1" y="22"/>
                  </a:lnTo>
                  <a:lnTo>
                    <a:pt x="24" y="16"/>
                  </a:lnTo>
                  <a:lnTo>
                    <a:pt x="4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3" name="Freeform 140"/>
            <p:cNvSpPr>
              <a:spLocks/>
            </p:cNvSpPr>
            <p:nvPr/>
          </p:nvSpPr>
          <p:spPr bwMode="auto">
            <a:xfrm>
              <a:off x="5824008" y="3597523"/>
              <a:ext cx="21177" cy="9763"/>
            </a:xfrm>
            <a:custGeom>
              <a:avLst/>
              <a:gdLst>
                <a:gd name="T0" fmla="*/ 0 w 43"/>
                <a:gd name="T1" fmla="*/ 0 h 22"/>
                <a:gd name="T2" fmla="*/ 0 w 43"/>
                <a:gd name="T3" fmla="*/ 0 h 22"/>
                <a:gd name="T4" fmla="*/ 0 w 43"/>
                <a:gd name="T5" fmla="*/ 0 h 22"/>
                <a:gd name="T6" fmla="*/ 0 w 43"/>
                <a:gd name="T7" fmla="*/ 0 h 22"/>
                <a:gd name="T8" fmla="*/ 0 w 43"/>
                <a:gd name="T9" fmla="*/ 0 h 22"/>
                <a:gd name="T10" fmla="*/ 0 w 43"/>
                <a:gd name="T11" fmla="*/ 0 h 22"/>
                <a:gd name="T12" fmla="*/ 0 w 43"/>
                <a:gd name="T13" fmla="*/ 0 h 22"/>
                <a:gd name="T14" fmla="*/ 0 w 43"/>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
                <a:gd name="T26" fmla="*/ 43 w 43"/>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
                  <a:moveTo>
                    <a:pt x="43" y="1"/>
                  </a:moveTo>
                  <a:lnTo>
                    <a:pt x="39" y="0"/>
                  </a:lnTo>
                  <a:lnTo>
                    <a:pt x="24" y="1"/>
                  </a:lnTo>
                  <a:lnTo>
                    <a:pt x="20" y="8"/>
                  </a:lnTo>
                  <a:lnTo>
                    <a:pt x="0" y="19"/>
                  </a:lnTo>
                  <a:lnTo>
                    <a:pt x="1" y="22"/>
                  </a:lnTo>
                  <a:lnTo>
                    <a:pt x="24" y="16"/>
                  </a:lnTo>
                  <a:lnTo>
                    <a:pt x="43"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4" name="Freeform 141"/>
            <p:cNvSpPr>
              <a:spLocks/>
            </p:cNvSpPr>
            <p:nvPr/>
          </p:nvSpPr>
          <p:spPr bwMode="auto">
            <a:xfrm>
              <a:off x="5901152" y="3748140"/>
              <a:ext cx="6051" cy="12552"/>
            </a:xfrm>
            <a:custGeom>
              <a:avLst/>
              <a:gdLst>
                <a:gd name="T0" fmla="*/ 0 w 15"/>
                <a:gd name="T1" fmla="*/ 0 h 22"/>
                <a:gd name="T2" fmla="*/ 0 w 15"/>
                <a:gd name="T3" fmla="*/ 0 h 22"/>
                <a:gd name="T4" fmla="*/ 0 w 15"/>
                <a:gd name="T5" fmla="*/ 0 h 22"/>
                <a:gd name="T6" fmla="*/ 0 w 15"/>
                <a:gd name="T7" fmla="*/ 0 h 22"/>
                <a:gd name="T8" fmla="*/ 0 w 15"/>
                <a:gd name="T9" fmla="*/ 0 h 22"/>
                <a:gd name="T10" fmla="*/ 0 w 15"/>
                <a:gd name="T11" fmla="*/ 0 h 22"/>
                <a:gd name="T12" fmla="*/ 0 w 15"/>
                <a:gd name="T13" fmla="*/ 0 h 22"/>
                <a:gd name="T14" fmla="*/ 0 w 15"/>
                <a:gd name="T15" fmla="*/ 0 h 22"/>
                <a:gd name="T16" fmla="*/ 0 w 15"/>
                <a:gd name="T17" fmla="*/ 0 h 22"/>
                <a:gd name="T18" fmla="*/ 0 w 15"/>
                <a:gd name="T19" fmla="*/ 0 h 22"/>
                <a:gd name="T20" fmla="*/ 0 w 15"/>
                <a:gd name="T21" fmla="*/ 0 h 22"/>
                <a:gd name="T22" fmla="*/ 0 w 15"/>
                <a:gd name="T23" fmla="*/ 0 h 22"/>
                <a:gd name="T24" fmla="*/ 0 w 15"/>
                <a:gd name="T25" fmla="*/ 0 h 22"/>
                <a:gd name="T26" fmla="*/ 0 w 15"/>
                <a:gd name="T27" fmla="*/ 0 h 22"/>
                <a:gd name="T28" fmla="*/ 0 w 15"/>
                <a:gd name="T29" fmla="*/ 0 h 22"/>
                <a:gd name="T30" fmla="*/ 0 w 15"/>
                <a:gd name="T31" fmla="*/ 0 h 22"/>
                <a:gd name="T32" fmla="*/ 0 w 15"/>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2"/>
                <a:gd name="T53" fmla="*/ 15 w 15"/>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2">
                  <a:moveTo>
                    <a:pt x="1" y="22"/>
                  </a:moveTo>
                  <a:lnTo>
                    <a:pt x="2" y="21"/>
                  </a:lnTo>
                  <a:lnTo>
                    <a:pt x="5" y="20"/>
                  </a:lnTo>
                  <a:lnTo>
                    <a:pt x="8" y="17"/>
                  </a:lnTo>
                  <a:lnTo>
                    <a:pt x="8" y="15"/>
                  </a:lnTo>
                  <a:lnTo>
                    <a:pt x="9" y="13"/>
                  </a:lnTo>
                  <a:lnTo>
                    <a:pt x="15" y="7"/>
                  </a:lnTo>
                  <a:lnTo>
                    <a:pt x="15" y="5"/>
                  </a:lnTo>
                  <a:lnTo>
                    <a:pt x="13" y="5"/>
                  </a:lnTo>
                  <a:lnTo>
                    <a:pt x="15" y="1"/>
                  </a:lnTo>
                  <a:lnTo>
                    <a:pt x="14" y="0"/>
                  </a:lnTo>
                  <a:lnTo>
                    <a:pt x="11" y="1"/>
                  </a:lnTo>
                  <a:lnTo>
                    <a:pt x="7" y="10"/>
                  </a:lnTo>
                  <a:lnTo>
                    <a:pt x="2" y="14"/>
                  </a:lnTo>
                  <a:lnTo>
                    <a:pt x="2" y="16"/>
                  </a:lnTo>
                  <a:lnTo>
                    <a:pt x="0" y="20"/>
                  </a:lnTo>
                  <a:lnTo>
                    <a:pt x="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5" name="Freeform 142"/>
            <p:cNvSpPr>
              <a:spLocks/>
            </p:cNvSpPr>
            <p:nvPr/>
          </p:nvSpPr>
          <p:spPr bwMode="auto">
            <a:xfrm>
              <a:off x="5901152" y="3748140"/>
              <a:ext cx="6051" cy="12552"/>
            </a:xfrm>
            <a:custGeom>
              <a:avLst/>
              <a:gdLst>
                <a:gd name="T0" fmla="*/ 0 w 15"/>
                <a:gd name="T1" fmla="*/ 0 h 22"/>
                <a:gd name="T2" fmla="*/ 0 w 15"/>
                <a:gd name="T3" fmla="*/ 0 h 22"/>
                <a:gd name="T4" fmla="*/ 0 w 15"/>
                <a:gd name="T5" fmla="*/ 0 h 22"/>
                <a:gd name="T6" fmla="*/ 0 w 15"/>
                <a:gd name="T7" fmla="*/ 0 h 22"/>
                <a:gd name="T8" fmla="*/ 0 w 15"/>
                <a:gd name="T9" fmla="*/ 0 h 22"/>
                <a:gd name="T10" fmla="*/ 0 w 15"/>
                <a:gd name="T11" fmla="*/ 0 h 22"/>
                <a:gd name="T12" fmla="*/ 0 w 15"/>
                <a:gd name="T13" fmla="*/ 0 h 22"/>
                <a:gd name="T14" fmla="*/ 0 w 15"/>
                <a:gd name="T15" fmla="*/ 0 h 22"/>
                <a:gd name="T16" fmla="*/ 0 w 15"/>
                <a:gd name="T17" fmla="*/ 0 h 22"/>
                <a:gd name="T18" fmla="*/ 0 w 15"/>
                <a:gd name="T19" fmla="*/ 0 h 22"/>
                <a:gd name="T20" fmla="*/ 0 w 15"/>
                <a:gd name="T21" fmla="*/ 0 h 22"/>
                <a:gd name="T22" fmla="*/ 0 w 15"/>
                <a:gd name="T23" fmla="*/ 0 h 22"/>
                <a:gd name="T24" fmla="*/ 0 w 15"/>
                <a:gd name="T25" fmla="*/ 0 h 22"/>
                <a:gd name="T26" fmla="*/ 0 w 15"/>
                <a:gd name="T27" fmla="*/ 0 h 22"/>
                <a:gd name="T28" fmla="*/ 0 w 15"/>
                <a:gd name="T29" fmla="*/ 0 h 22"/>
                <a:gd name="T30" fmla="*/ 0 w 15"/>
                <a:gd name="T31" fmla="*/ 0 h 22"/>
                <a:gd name="T32" fmla="*/ 0 w 15"/>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2"/>
                <a:gd name="T53" fmla="*/ 15 w 15"/>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2">
                  <a:moveTo>
                    <a:pt x="1" y="22"/>
                  </a:moveTo>
                  <a:lnTo>
                    <a:pt x="2" y="21"/>
                  </a:lnTo>
                  <a:lnTo>
                    <a:pt x="5" y="20"/>
                  </a:lnTo>
                  <a:lnTo>
                    <a:pt x="8" y="17"/>
                  </a:lnTo>
                  <a:lnTo>
                    <a:pt x="8" y="15"/>
                  </a:lnTo>
                  <a:lnTo>
                    <a:pt x="9" y="13"/>
                  </a:lnTo>
                  <a:lnTo>
                    <a:pt x="15" y="7"/>
                  </a:lnTo>
                  <a:lnTo>
                    <a:pt x="15" y="5"/>
                  </a:lnTo>
                  <a:lnTo>
                    <a:pt x="13" y="5"/>
                  </a:lnTo>
                  <a:lnTo>
                    <a:pt x="15" y="1"/>
                  </a:lnTo>
                  <a:lnTo>
                    <a:pt x="14" y="0"/>
                  </a:lnTo>
                  <a:lnTo>
                    <a:pt x="11" y="1"/>
                  </a:lnTo>
                  <a:lnTo>
                    <a:pt x="7" y="10"/>
                  </a:lnTo>
                  <a:lnTo>
                    <a:pt x="2" y="14"/>
                  </a:lnTo>
                  <a:lnTo>
                    <a:pt x="2" y="16"/>
                  </a:lnTo>
                  <a:lnTo>
                    <a:pt x="0" y="20"/>
                  </a:lnTo>
                  <a:lnTo>
                    <a:pt x="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6" name="Freeform 143"/>
            <p:cNvSpPr>
              <a:spLocks/>
            </p:cNvSpPr>
            <p:nvPr/>
          </p:nvSpPr>
          <p:spPr bwMode="auto">
            <a:xfrm>
              <a:off x="6675618" y="3916887"/>
              <a:ext cx="9076" cy="46021"/>
            </a:xfrm>
            <a:custGeom>
              <a:avLst/>
              <a:gdLst>
                <a:gd name="T0" fmla="*/ 0 w 22"/>
                <a:gd name="T1" fmla="*/ 0 h 95"/>
                <a:gd name="T2" fmla="*/ 0 w 22"/>
                <a:gd name="T3" fmla="*/ 0 h 95"/>
                <a:gd name="T4" fmla="*/ 0 w 22"/>
                <a:gd name="T5" fmla="*/ 0 h 95"/>
                <a:gd name="T6" fmla="*/ 0 w 22"/>
                <a:gd name="T7" fmla="*/ 0 h 95"/>
                <a:gd name="T8" fmla="*/ 0 w 22"/>
                <a:gd name="T9" fmla="*/ 0 h 95"/>
                <a:gd name="T10" fmla="*/ 0 w 22"/>
                <a:gd name="T11" fmla="*/ 0 h 95"/>
                <a:gd name="T12" fmla="*/ 0 w 22"/>
                <a:gd name="T13" fmla="*/ 0 h 95"/>
                <a:gd name="T14" fmla="*/ 0 w 22"/>
                <a:gd name="T15" fmla="*/ 0 h 95"/>
                <a:gd name="T16" fmla="*/ 0 w 22"/>
                <a:gd name="T17" fmla="*/ 0 h 95"/>
                <a:gd name="T18" fmla="*/ 0 w 22"/>
                <a:gd name="T19" fmla="*/ 0 h 95"/>
                <a:gd name="T20" fmla="*/ 0 w 22"/>
                <a:gd name="T21" fmla="*/ 0 h 95"/>
                <a:gd name="T22" fmla="*/ 0 w 22"/>
                <a:gd name="T23" fmla="*/ 0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95"/>
                <a:gd name="T38" fmla="*/ 22 w 22"/>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95">
                  <a:moveTo>
                    <a:pt x="18" y="0"/>
                  </a:moveTo>
                  <a:lnTo>
                    <a:pt x="0" y="78"/>
                  </a:lnTo>
                  <a:lnTo>
                    <a:pt x="1" y="90"/>
                  </a:lnTo>
                  <a:lnTo>
                    <a:pt x="6" y="95"/>
                  </a:lnTo>
                  <a:lnTo>
                    <a:pt x="10" y="94"/>
                  </a:lnTo>
                  <a:lnTo>
                    <a:pt x="8" y="88"/>
                  </a:lnTo>
                  <a:lnTo>
                    <a:pt x="18" y="36"/>
                  </a:lnTo>
                  <a:lnTo>
                    <a:pt x="16" y="29"/>
                  </a:lnTo>
                  <a:lnTo>
                    <a:pt x="16" y="24"/>
                  </a:lnTo>
                  <a:lnTo>
                    <a:pt x="21" y="21"/>
                  </a:lnTo>
                  <a:lnTo>
                    <a:pt x="22" y="0"/>
                  </a:lnTo>
                  <a:lnTo>
                    <a:pt x="18"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7" name="Freeform 144"/>
            <p:cNvSpPr>
              <a:spLocks/>
            </p:cNvSpPr>
            <p:nvPr/>
          </p:nvSpPr>
          <p:spPr bwMode="auto">
            <a:xfrm>
              <a:off x="6675618" y="3916887"/>
              <a:ext cx="9076" cy="46021"/>
            </a:xfrm>
            <a:custGeom>
              <a:avLst/>
              <a:gdLst>
                <a:gd name="T0" fmla="*/ 0 w 22"/>
                <a:gd name="T1" fmla="*/ 0 h 95"/>
                <a:gd name="T2" fmla="*/ 0 w 22"/>
                <a:gd name="T3" fmla="*/ 0 h 95"/>
                <a:gd name="T4" fmla="*/ 0 w 22"/>
                <a:gd name="T5" fmla="*/ 0 h 95"/>
                <a:gd name="T6" fmla="*/ 0 w 22"/>
                <a:gd name="T7" fmla="*/ 0 h 95"/>
                <a:gd name="T8" fmla="*/ 0 w 22"/>
                <a:gd name="T9" fmla="*/ 0 h 95"/>
                <a:gd name="T10" fmla="*/ 0 w 22"/>
                <a:gd name="T11" fmla="*/ 0 h 95"/>
                <a:gd name="T12" fmla="*/ 0 w 22"/>
                <a:gd name="T13" fmla="*/ 0 h 95"/>
                <a:gd name="T14" fmla="*/ 0 w 22"/>
                <a:gd name="T15" fmla="*/ 0 h 95"/>
                <a:gd name="T16" fmla="*/ 0 w 22"/>
                <a:gd name="T17" fmla="*/ 0 h 95"/>
                <a:gd name="T18" fmla="*/ 0 w 22"/>
                <a:gd name="T19" fmla="*/ 0 h 95"/>
                <a:gd name="T20" fmla="*/ 0 w 22"/>
                <a:gd name="T21" fmla="*/ 0 h 95"/>
                <a:gd name="T22" fmla="*/ 0 w 22"/>
                <a:gd name="T23" fmla="*/ 0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95"/>
                <a:gd name="T38" fmla="*/ 22 w 22"/>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95">
                  <a:moveTo>
                    <a:pt x="18" y="0"/>
                  </a:moveTo>
                  <a:lnTo>
                    <a:pt x="0" y="78"/>
                  </a:lnTo>
                  <a:lnTo>
                    <a:pt x="1" y="90"/>
                  </a:lnTo>
                  <a:lnTo>
                    <a:pt x="6" y="95"/>
                  </a:lnTo>
                  <a:lnTo>
                    <a:pt x="10" y="94"/>
                  </a:lnTo>
                  <a:lnTo>
                    <a:pt x="8" y="88"/>
                  </a:lnTo>
                  <a:lnTo>
                    <a:pt x="18" y="36"/>
                  </a:lnTo>
                  <a:lnTo>
                    <a:pt x="16" y="29"/>
                  </a:lnTo>
                  <a:lnTo>
                    <a:pt x="16" y="24"/>
                  </a:lnTo>
                  <a:lnTo>
                    <a:pt x="21" y="21"/>
                  </a:lnTo>
                  <a:lnTo>
                    <a:pt x="22" y="0"/>
                  </a:lnTo>
                  <a:lnTo>
                    <a:pt x="18" y="0"/>
                  </a:lnTo>
                </a:path>
              </a:pathLst>
            </a:custGeom>
            <a:solidFill>
              <a:srgbClr val="7030A0"/>
            </a:solidFill>
            <a:ln w="9525">
              <a:solidFill>
                <a:srgbClr val="848282"/>
              </a:solidFill>
              <a:round/>
              <a:headEnd/>
              <a:tailEnd/>
            </a:ln>
          </p:spPr>
          <p:txBody>
            <a:bodyPr/>
            <a:lstStyle/>
            <a:p>
              <a:pPr>
                <a:defRPr/>
              </a:pPr>
              <a:endParaRPr lang="en-US">
                <a:latin typeface="Verdana" charset="0"/>
              </a:endParaRPr>
            </a:p>
          </p:txBody>
        </p:sp>
        <p:sp>
          <p:nvSpPr>
            <p:cNvPr id="928" name="Freeform 145"/>
            <p:cNvSpPr>
              <a:spLocks/>
            </p:cNvSpPr>
            <p:nvPr/>
          </p:nvSpPr>
          <p:spPr bwMode="auto">
            <a:xfrm>
              <a:off x="6701332" y="4059136"/>
              <a:ext cx="4538" cy="11157"/>
            </a:xfrm>
            <a:custGeom>
              <a:avLst/>
              <a:gdLst>
                <a:gd name="T0" fmla="*/ 0 w 10"/>
                <a:gd name="T1" fmla="*/ 0 h 24"/>
                <a:gd name="T2" fmla="*/ 0 w 10"/>
                <a:gd name="T3" fmla="*/ 0 h 24"/>
                <a:gd name="T4" fmla="*/ 0 w 10"/>
                <a:gd name="T5" fmla="*/ 0 h 24"/>
                <a:gd name="T6" fmla="*/ 0 w 10"/>
                <a:gd name="T7" fmla="*/ 0 h 24"/>
                <a:gd name="T8" fmla="*/ 0 w 10"/>
                <a:gd name="T9" fmla="*/ 0 h 24"/>
                <a:gd name="T10" fmla="*/ 0 w 10"/>
                <a:gd name="T11" fmla="*/ 0 h 24"/>
                <a:gd name="T12" fmla="*/ 0 w 10"/>
                <a:gd name="T13" fmla="*/ 0 h 24"/>
                <a:gd name="T14" fmla="*/ 0 w 10"/>
                <a:gd name="T15" fmla="*/ 0 h 24"/>
                <a:gd name="T16" fmla="*/ 0 w 1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4"/>
                <a:gd name="T29" fmla="*/ 10 w 1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4">
                  <a:moveTo>
                    <a:pt x="9" y="1"/>
                  </a:moveTo>
                  <a:lnTo>
                    <a:pt x="4" y="0"/>
                  </a:lnTo>
                  <a:lnTo>
                    <a:pt x="0" y="6"/>
                  </a:lnTo>
                  <a:lnTo>
                    <a:pt x="0" y="14"/>
                  </a:lnTo>
                  <a:lnTo>
                    <a:pt x="4" y="24"/>
                  </a:lnTo>
                  <a:lnTo>
                    <a:pt x="9" y="17"/>
                  </a:lnTo>
                  <a:lnTo>
                    <a:pt x="10" y="7"/>
                  </a:lnTo>
                  <a:lnTo>
                    <a:pt x="9" y="0"/>
                  </a:lnTo>
                  <a:lnTo>
                    <a:pt x="9"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9" name="Freeform 146"/>
            <p:cNvSpPr>
              <a:spLocks/>
            </p:cNvSpPr>
            <p:nvPr/>
          </p:nvSpPr>
          <p:spPr bwMode="auto">
            <a:xfrm>
              <a:off x="6701332" y="4059136"/>
              <a:ext cx="4538" cy="11157"/>
            </a:xfrm>
            <a:custGeom>
              <a:avLst/>
              <a:gdLst>
                <a:gd name="T0" fmla="*/ 0 w 10"/>
                <a:gd name="T1" fmla="*/ 0 h 24"/>
                <a:gd name="T2" fmla="*/ 0 w 10"/>
                <a:gd name="T3" fmla="*/ 0 h 24"/>
                <a:gd name="T4" fmla="*/ 0 w 10"/>
                <a:gd name="T5" fmla="*/ 0 h 24"/>
                <a:gd name="T6" fmla="*/ 0 w 10"/>
                <a:gd name="T7" fmla="*/ 0 h 24"/>
                <a:gd name="T8" fmla="*/ 0 w 10"/>
                <a:gd name="T9" fmla="*/ 0 h 24"/>
                <a:gd name="T10" fmla="*/ 0 w 10"/>
                <a:gd name="T11" fmla="*/ 0 h 24"/>
                <a:gd name="T12" fmla="*/ 0 w 10"/>
                <a:gd name="T13" fmla="*/ 0 h 24"/>
                <a:gd name="T14" fmla="*/ 0 w 10"/>
                <a:gd name="T15" fmla="*/ 0 h 24"/>
                <a:gd name="T16" fmla="*/ 0 w 1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4"/>
                <a:gd name="T29" fmla="*/ 10 w 1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4">
                  <a:moveTo>
                    <a:pt x="9" y="1"/>
                  </a:moveTo>
                  <a:lnTo>
                    <a:pt x="4" y="0"/>
                  </a:lnTo>
                  <a:lnTo>
                    <a:pt x="0" y="6"/>
                  </a:lnTo>
                  <a:lnTo>
                    <a:pt x="0" y="14"/>
                  </a:lnTo>
                  <a:lnTo>
                    <a:pt x="4" y="24"/>
                  </a:lnTo>
                  <a:lnTo>
                    <a:pt x="9" y="17"/>
                  </a:lnTo>
                  <a:lnTo>
                    <a:pt x="10" y="7"/>
                  </a:lnTo>
                  <a:lnTo>
                    <a:pt x="9" y="0"/>
                  </a:lnTo>
                  <a:lnTo>
                    <a:pt x="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30" name="Freeform 147"/>
            <p:cNvSpPr>
              <a:spLocks/>
            </p:cNvSpPr>
            <p:nvPr/>
          </p:nvSpPr>
          <p:spPr bwMode="auto">
            <a:xfrm>
              <a:off x="6934277" y="3988011"/>
              <a:ext cx="3025" cy="8368"/>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60000 65536"/>
                <a:gd name="T15" fmla="*/ 0 60000 65536"/>
                <a:gd name="T16" fmla="*/ 0 60000 65536"/>
                <a:gd name="T17" fmla="*/ 0 60000 65536"/>
                <a:gd name="T18" fmla="*/ 0 60000 65536"/>
                <a:gd name="T19" fmla="*/ 0 60000 65536"/>
                <a:gd name="T20" fmla="*/ 0 60000 65536"/>
                <a:gd name="T21" fmla="*/ 0 w 8"/>
                <a:gd name="T22" fmla="*/ 0 h 16"/>
                <a:gd name="T23" fmla="*/ 8 w 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6">
                  <a:moveTo>
                    <a:pt x="3" y="0"/>
                  </a:moveTo>
                  <a:lnTo>
                    <a:pt x="7" y="4"/>
                  </a:lnTo>
                  <a:lnTo>
                    <a:pt x="8" y="12"/>
                  </a:lnTo>
                  <a:lnTo>
                    <a:pt x="7" y="16"/>
                  </a:lnTo>
                  <a:lnTo>
                    <a:pt x="0" y="6"/>
                  </a:lnTo>
                  <a:lnTo>
                    <a:pt x="0" y="3"/>
                  </a:lnTo>
                  <a:lnTo>
                    <a:pt x="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1" name="Freeform 148"/>
            <p:cNvSpPr>
              <a:spLocks/>
            </p:cNvSpPr>
            <p:nvPr/>
          </p:nvSpPr>
          <p:spPr bwMode="auto">
            <a:xfrm>
              <a:off x="6934277" y="3988011"/>
              <a:ext cx="3025" cy="8368"/>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60000 65536"/>
                <a:gd name="T15" fmla="*/ 0 60000 65536"/>
                <a:gd name="T16" fmla="*/ 0 60000 65536"/>
                <a:gd name="T17" fmla="*/ 0 60000 65536"/>
                <a:gd name="T18" fmla="*/ 0 60000 65536"/>
                <a:gd name="T19" fmla="*/ 0 60000 65536"/>
                <a:gd name="T20" fmla="*/ 0 60000 65536"/>
                <a:gd name="T21" fmla="*/ 0 w 8"/>
                <a:gd name="T22" fmla="*/ 0 h 16"/>
                <a:gd name="T23" fmla="*/ 8 w 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6">
                  <a:moveTo>
                    <a:pt x="3" y="0"/>
                  </a:moveTo>
                  <a:lnTo>
                    <a:pt x="7" y="4"/>
                  </a:lnTo>
                  <a:lnTo>
                    <a:pt x="8" y="12"/>
                  </a:lnTo>
                  <a:lnTo>
                    <a:pt x="7" y="16"/>
                  </a:lnTo>
                  <a:lnTo>
                    <a:pt x="0" y="6"/>
                  </a:lnTo>
                  <a:lnTo>
                    <a:pt x="0" y="3"/>
                  </a:lnTo>
                  <a:lnTo>
                    <a:pt x="3"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2" name="Freeform 149"/>
            <p:cNvSpPr>
              <a:spLocks/>
            </p:cNvSpPr>
            <p:nvPr/>
          </p:nvSpPr>
          <p:spPr bwMode="auto">
            <a:xfrm>
              <a:off x="7510589" y="3403675"/>
              <a:ext cx="3025" cy="6973"/>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4" y="0"/>
                  </a:moveTo>
                  <a:lnTo>
                    <a:pt x="0" y="7"/>
                  </a:lnTo>
                  <a:lnTo>
                    <a:pt x="1" y="12"/>
                  </a:lnTo>
                  <a:lnTo>
                    <a:pt x="5" y="8"/>
                  </a:lnTo>
                  <a:lnTo>
                    <a:pt x="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3" name="Freeform 150"/>
            <p:cNvSpPr>
              <a:spLocks/>
            </p:cNvSpPr>
            <p:nvPr/>
          </p:nvSpPr>
          <p:spPr bwMode="auto">
            <a:xfrm>
              <a:off x="7510589" y="3403675"/>
              <a:ext cx="3025" cy="6973"/>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4" y="0"/>
                  </a:moveTo>
                  <a:lnTo>
                    <a:pt x="0" y="7"/>
                  </a:lnTo>
                  <a:lnTo>
                    <a:pt x="1" y="12"/>
                  </a:lnTo>
                  <a:lnTo>
                    <a:pt x="5" y="8"/>
                  </a:lnTo>
                  <a:lnTo>
                    <a:pt x="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4" name="Freeform 151"/>
            <p:cNvSpPr>
              <a:spLocks/>
            </p:cNvSpPr>
            <p:nvPr/>
          </p:nvSpPr>
          <p:spPr bwMode="auto">
            <a:xfrm>
              <a:off x="7513615" y="3395307"/>
              <a:ext cx="3025" cy="8368"/>
            </a:xfrm>
            <a:custGeom>
              <a:avLst/>
              <a:gdLst>
                <a:gd name="T0" fmla="*/ 0 w 5"/>
                <a:gd name="T1" fmla="*/ 0 h 19"/>
                <a:gd name="T2" fmla="*/ 0 w 5"/>
                <a:gd name="T3" fmla="*/ 0 h 19"/>
                <a:gd name="T4" fmla="*/ 0 w 5"/>
                <a:gd name="T5" fmla="*/ 0 h 19"/>
                <a:gd name="T6" fmla="*/ 0 w 5"/>
                <a:gd name="T7" fmla="*/ 0 h 19"/>
                <a:gd name="T8" fmla="*/ 0 w 5"/>
                <a:gd name="T9" fmla="*/ 0 h 19"/>
                <a:gd name="T10" fmla="*/ 0 w 5"/>
                <a:gd name="T11" fmla="*/ 0 h 19"/>
                <a:gd name="T12" fmla="*/ 0 w 5"/>
                <a:gd name="T13" fmla="*/ 0 h 19"/>
                <a:gd name="T14" fmla="*/ 0 60000 65536"/>
                <a:gd name="T15" fmla="*/ 0 60000 65536"/>
                <a:gd name="T16" fmla="*/ 0 60000 65536"/>
                <a:gd name="T17" fmla="*/ 0 60000 65536"/>
                <a:gd name="T18" fmla="*/ 0 60000 65536"/>
                <a:gd name="T19" fmla="*/ 0 60000 65536"/>
                <a:gd name="T20" fmla="*/ 0 60000 65536"/>
                <a:gd name="T21" fmla="*/ 0 w 5"/>
                <a:gd name="T22" fmla="*/ 0 h 19"/>
                <a:gd name="T23" fmla="*/ 5 w 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9">
                  <a:moveTo>
                    <a:pt x="1" y="0"/>
                  </a:moveTo>
                  <a:lnTo>
                    <a:pt x="5" y="3"/>
                  </a:lnTo>
                  <a:lnTo>
                    <a:pt x="5" y="12"/>
                  </a:lnTo>
                  <a:lnTo>
                    <a:pt x="3" y="19"/>
                  </a:lnTo>
                  <a:lnTo>
                    <a:pt x="0" y="14"/>
                  </a:lnTo>
                  <a:lnTo>
                    <a:pt x="0" y="5"/>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5" name="Freeform 152"/>
            <p:cNvSpPr>
              <a:spLocks/>
            </p:cNvSpPr>
            <p:nvPr/>
          </p:nvSpPr>
          <p:spPr bwMode="auto">
            <a:xfrm>
              <a:off x="7513615" y="3395307"/>
              <a:ext cx="3025" cy="8368"/>
            </a:xfrm>
            <a:custGeom>
              <a:avLst/>
              <a:gdLst>
                <a:gd name="T0" fmla="*/ 0 w 5"/>
                <a:gd name="T1" fmla="*/ 0 h 19"/>
                <a:gd name="T2" fmla="*/ 0 w 5"/>
                <a:gd name="T3" fmla="*/ 0 h 19"/>
                <a:gd name="T4" fmla="*/ 0 w 5"/>
                <a:gd name="T5" fmla="*/ 0 h 19"/>
                <a:gd name="T6" fmla="*/ 0 w 5"/>
                <a:gd name="T7" fmla="*/ 0 h 19"/>
                <a:gd name="T8" fmla="*/ 0 w 5"/>
                <a:gd name="T9" fmla="*/ 0 h 19"/>
                <a:gd name="T10" fmla="*/ 0 w 5"/>
                <a:gd name="T11" fmla="*/ 0 h 19"/>
                <a:gd name="T12" fmla="*/ 0 w 5"/>
                <a:gd name="T13" fmla="*/ 0 h 19"/>
                <a:gd name="T14" fmla="*/ 0 60000 65536"/>
                <a:gd name="T15" fmla="*/ 0 60000 65536"/>
                <a:gd name="T16" fmla="*/ 0 60000 65536"/>
                <a:gd name="T17" fmla="*/ 0 60000 65536"/>
                <a:gd name="T18" fmla="*/ 0 60000 65536"/>
                <a:gd name="T19" fmla="*/ 0 60000 65536"/>
                <a:gd name="T20" fmla="*/ 0 60000 65536"/>
                <a:gd name="T21" fmla="*/ 0 w 5"/>
                <a:gd name="T22" fmla="*/ 0 h 19"/>
                <a:gd name="T23" fmla="*/ 5 w 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9">
                  <a:moveTo>
                    <a:pt x="1" y="0"/>
                  </a:moveTo>
                  <a:lnTo>
                    <a:pt x="5" y="3"/>
                  </a:lnTo>
                  <a:lnTo>
                    <a:pt x="5" y="12"/>
                  </a:lnTo>
                  <a:lnTo>
                    <a:pt x="3" y="19"/>
                  </a:lnTo>
                  <a:lnTo>
                    <a:pt x="0" y="14"/>
                  </a:lnTo>
                  <a:lnTo>
                    <a:pt x="0" y="5"/>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6" name="Freeform 153"/>
            <p:cNvSpPr>
              <a:spLocks/>
            </p:cNvSpPr>
            <p:nvPr/>
          </p:nvSpPr>
          <p:spPr bwMode="auto">
            <a:xfrm>
              <a:off x="7546892" y="3313025"/>
              <a:ext cx="3025" cy="2789"/>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 name="T18" fmla="*/ 0 w 6"/>
                <a:gd name="T19" fmla="*/ 0 h 6"/>
                <a:gd name="T20" fmla="*/ 6 w 6"/>
                <a:gd name="T21" fmla="*/ 6 h 6"/>
              </a:gdLst>
              <a:ahLst/>
              <a:cxnLst>
                <a:cxn ang="T12">
                  <a:pos x="T0" y="T1"/>
                </a:cxn>
                <a:cxn ang="T13">
                  <a:pos x="T2" y="T3"/>
                </a:cxn>
                <a:cxn ang="T14">
                  <a:pos x="T4" y="T5"/>
                </a:cxn>
                <a:cxn ang="T15">
                  <a:pos x="T6" y="T7"/>
                </a:cxn>
                <a:cxn ang="T16">
                  <a:pos x="T8" y="T9"/>
                </a:cxn>
                <a:cxn ang="T17">
                  <a:pos x="T10" y="T11"/>
                </a:cxn>
              </a:cxnLst>
              <a:rect l="T18" t="T19" r="T20" b="T21"/>
              <a:pathLst>
                <a:path w="6" h="6">
                  <a:moveTo>
                    <a:pt x="2" y="0"/>
                  </a:moveTo>
                  <a:lnTo>
                    <a:pt x="0" y="3"/>
                  </a:lnTo>
                  <a:lnTo>
                    <a:pt x="0" y="5"/>
                  </a:lnTo>
                  <a:lnTo>
                    <a:pt x="2" y="6"/>
                  </a:lnTo>
                  <a:lnTo>
                    <a:pt x="6" y="2"/>
                  </a:lnTo>
                  <a:lnTo>
                    <a:pt x="2"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7" name="Freeform 154"/>
            <p:cNvSpPr>
              <a:spLocks/>
            </p:cNvSpPr>
            <p:nvPr/>
          </p:nvSpPr>
          <p:spPr bwMode="auto">
            <a:xfrm>
              <a:off x="7546892" y="3313025"/>
              <a:ext cx="3025" cy="2789"/>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 name="T18" fmla="*/ 0 w 6"/>
                <a:gd name="T19" fmla="*/ 0 h 6"/>
                <a:gd name="T20" fmla="*/ 6 w 6"/>
                <a:gd name="T21" fmla="*/ 6 h 6"/>
              </a:gdLst>
              <a:ahLst/>
              <a:cxnLst>
                <a:cxn ang="T12">
                  <a:pos x="T0" y="T1"/>
                </a:cxn>
                <a:cxn ang="T13">
                  <a:pos x="T2" y="T3"/>
                </a:cxn>
                <a:cxn ang="T14">
                  <a:pos x="T4" y="T5"/>
                </a:cxn>
                <a:cxn ang="T15">
                  <a:pos x="T6" y="T7"/>
                </a:cxn>
                <a:cxn ang="T16">
                  <a:pos x="T8" y="T9"/>
                </a:cxn>
                <a:cxn ang="T17">
                  <a:pos x="T10" y="T11"/>
                </a:cxn>
              </a:cxnLst>
              <a:rect l="T18" t="T19" r="T20" b="T21"/>
              <a:pathLst>
                <a:path w="6" h="6">
                  <a:moveTo>
                    <a:pt x="2" y="0"/>
                  </a:moveTo>
                  <a:lnTo>
                    <a:pt x="0" y="3"/>
                  </a:lnTo>
                  <a:lnTo>
                    <a:pt x="0" y="5"/>
                  </a:lnTo>
                  <a:lnTo>
                    <a:pt x="2" y="6"/>
                  </a:lnTo>
                  <a:lnTo>
                    <a:pt x="6" y="2"/>
                  </a:lnTo>
                  <a:lnTo>
                    <a:pt x="2"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8" name="Freeform 155"/>
            <p:cNvSpPr>
              <a:spLocks/>
            </p:cNvSpPr>
            <p:nvPr/>
          </p:nvSpPr>
          <p:spPr bwMode="auto">
            <a:xfrm>
              <a:off x="7444034" y="3427382"/>
              <a:ext cx="13613" cy="6973"/>
            </a:xfrm>
            <a:custGeom>
              <a:avLst/>
              <a:gdLst>
                <a:gd name="T0" fmla="*/ 0 w 32"/>
                <a:gd name="T1" fmla="*/ 0 h 16"/>
                <a:gd name="T2" fmla="*/ 0 w 32"/>
                <a:gd name="T3" fmla="*/ 0 h 16"/>
                <a:gd name="T4" fmla="*/ 0 w 32"/>
                <a:gd name="T5" fmla="*/ 0 h 16"/>
                <a:gd name="T6" fmla="*/ 0 w 32"/>
                <a:gd name="T7" fmla="*/ 0 h 16"/>
                <a:gd name="T8" fmla="*/ 0 w 32"/>
                <a:gd name="T9" fmla="*/ 0 h 16"/>
                <a:gd name="T10" fmla="*/ 0 w 32"/>
                <a:gd name="T11" fmla="*/ 0 h 16"/>
                <a:gd name="T12" fmla="*/ 0 w 32"/>
                <a:gd name="T13" fmla="*/ 0 h 16"/>
                <a:gd name="T14" fmla="*/ 0 w 32"/>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16"/>
                <a:gd name="T26" fmla="*/ 32 w 32"/>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16">
                  <a:moveTo>
                    <a:pt x="4" y="5"/>
                  </a:moveTo>
                  <a:lnTo>
                    <a:pt x="0" y="11"/>
                  </a:lnTo>
                  <a:lnTo>
                    <a:pt x="0" y="16"/>
                  </a:lnTo>
                  <a:lnTo>
                    <a:pt x="21" y="16"/>
                  </a:lnTo>
                  <a:lnTo>
                    <a:pt x="32" y="5"/>
                  </a:lnTo>
                  <a:lnTo>
                    <a:pt x="31" y="0"/>
                  </a:lnTo>
                  <a:lnTo>
                    <a:pt x="18" y="0"/>
                  </a:lnTo>
                  <a:lnTo>
                    <a:pt x="4"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9" name="Freeform 156"/>
            <p:cNvSpPr>
              <a:spLocks/>
            </p:cNvSpPr>
            <p:nvPr/>
          </p:nvSpPr>
          <p:spPr bwMode="auto">
            <a:xfrm>
              <a:off x="7444034" y="3427382"/>
              <a:ext cx="13613" cy="6973"/>
            </a:xfrm>
            <a:custGeom>
              <a:avLst/>
              <a:gdLst>
                <a:gd name="T0" fmla="*/ 0 w 32"/>
                <a:gd name="T1" fmla="*/ 0 h 16"/>
                <a:gd name="T2" fmla="*/ 0 w 32"/>
                <a:gd name="T3" fmla="*/ 0 h 16"/>
                <a:gd name="T4" fmla="*/ 0 w 32"/>
                <a:gd name="T5" fmla="*/ 0 h 16"/>
                <a:gd name="T6" fmla="*/ 0 w 32"/>
                <a:gd name="T7" fmla="*/ 0 h 16"/>
                <a:gd name="T8" fmla="*/ 0 w 32"/>
                <a:gd name="T9" fmla="*/ 0 h 16"/>
                <a:gd name="T10" fmla="*/ 0 w 32"/>
                <a:gd name="T11" fmla="*/ 0 h 16"/>
                <a:gd name="T12" fmla="*/ 0 w 32"/>
                <a:gd name="T13" fmla="*/ 0 h 16"/>
                <a:gd name="T14" fmla="*/ 0 w 32"/>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16"/>
                <a:gd name="T26" fmla="*/ 32 w 32"/>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16">
                  <a:moveTo>
                    <a:pt x="4" y="5"/>
                  </a:moveTo>
                  <a:lnTo>
                    <a:pt x="0" y="11"/>
                  </a:lnTo>
                  <a:lnTo>
                    <a:pt x="0" y="16"/>
                  </a:lnTo>
                  <a:lnTo>
                    <a:pt x="21" y="16"/>
                  </a:lnTo>
                  <a:lnTo>
                    <a:pt x="32" y="5"/>
                  </a:lnTo>
                  <a:lnTo>
                    <a:pt x="31" y="0"/>
                  </a:lnTo>
                  <a:lnTo>
                    <a:pt x="18" y="0"/>
                  </a:lnTo>
                  <a:lnTo>
                    <a:pt x="4"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0" name="Freeform 157"/>
            <p:cNvSpPr>
              <a:spLocks/>
            </p:cNvSpPr>
            <p:nvPr/>
          </p:nvSpPr>
          <p:spPr bwMode="auto">
            <a:xfrm>
              <a:off x="8071774" y="3658886"/>
              <a:ext cx="1513" cy="1395"/>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2"/>
                  </a:moveTo>
                  <a:lnTo>
                    <a:pt x="3" y="3"/>
                  </a:lnTo>
                  <a:lnTo>
                    <a:pt x="1" y="3"/>
                  </a:lnTo>
                  <a:lnTo>
                    <a:pt x="3" y="0"/>
                  </a:lnTo>
                  <a:lnTo>
                    <a:pt x="3" y="1"/>
                  </a:lnTo>
                  <a:lnTo>
                    <a:pt x="0" y="3"/>
                  </a:lnTo>
                  <a:lnTo>
                    <a:pt x="1" y="1"/>
                  </a:lnTo>
                  <a:lnTo>
                    <a:pt x="3" y="0"/>
                  </a:lnTo>
                  <a:lnTo>
                    <a:pt x="3"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1" name="Freeform 158"/>
            <p:cNvSpPr>
              <a:spLocks/>
            </p:cNvSpPr>
            <p:nvPr/>
          </p:nvSpPr>
          <p:spPr bwMode="auto">
            <a:xfrm>
              <a:off x="8071774" y="3658886"/>
              <a:ext cx="1513" cy="1395"/>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2"/>
                  </a:moveTo>
                  <a:lnTo>
                    <a:pt x="3" y="3"/>
                  </a:lnTo>
                  <a:lnTo>
                    <a:pt x="1" y="3"/>
                  </a:lnTo>
                  <a:lnTo>
                    <a:pt x="3" y="0"/>
                  </a:lnTo>
                  <a:lnTo>
                    <a:pt x="3" y="1"/>
                  </a:lnTo>
                  <a:lnTo>
                    <a:pt x="0" y="3"/>
                  </a:lnTo>
                  <a:lnTo>
                    <a:pt x="1" y="1"/>
                  </a:lnTo>
                  <a:lnTo>
                    <a:pt x="3" y="0"/>
                  </a:lnTo>
                  <a:lnTo>
                    <a:pt x="3"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2" name="Freeform 159"/>
            <p:cNvSpPr>
              <a:spLocks/>
            </p:cNvSpPr>
            <p:nvPr/>
          </p:nvSpPr>
          <p:spPr bwMode="auto">
            <a:xfrm>
              <a:off x="7876646" y="3764875"/>
              <a:ext cx="1512" cy="2789"/>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3" y="0"/>
                  </a:lnTo>
                  <a:lnTo>
                    <a:pt x="3" y="2"/>
                  </a:lnTo>
                  <a:lnTo>
                    <a:pt x="1" y="3"/>
                  </a:lnTo>
                  <a:lnTo>
                    <a:pt x="0" y="1"/>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3" name="Freeform 160"/>
            <p:cNvSpPr>
              <a:spLocks/>
            </p:cNvSpPr>
            <p:nvPr/>
          </p:nvSpPr>
          <p:spPr bwMode="auto">
            <a:xfrm>
              <a:off x="7876646" y="3764875"/>
              <a:ext cx="1512" cy="2789"/>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3" y="0"/>
                  </a:lnTo>
                  <a:lnTo>
                    <a:pt x="3" y="2"/>
                  </a:lnTo>
                  <a:lnTo>
                    <a:pt x="1" y="3"/>
                  </a:lnTo>
                  <a:lnTo>
                    <a:pt x="0" y="1"/>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4" name="Freeform 161"/>
            <p:cNvSpPr>
              <a:spLocks/>
            </p:cNvSpPr>
            <p:nvPr/>
          </p:nvSpPr>
          <p:spPr bwMode="auto">
            <a:xfrm>
              <a:off x="7890259" y="3808108"/>
              <a:ext cx="1513" cy="1394"/>
            </a:xfrm>
            <a:custGeom>
              <a:avLst/>
              <a:gdLst>
                <a:gd name="T0" fmla="*/ 1 w 4"/>
                <a:gd name="T1" fmla="*/ 0 h 4"/>
                <a:gd name="T2" fmla="*/ 1 w 4"/>
                <a:gd name="T3" fmla="*/ 0 h 4"/>
                <a:gd name="T4" fmla="*/ 1 w 4"/>
                <a:gd name="T5" fmla="*/ 0 h 4"/>
                <a:gd name="T6" fmla="*/ 1 w 4"/>
                <a:gd name="T7" fmla="*/ 0 h 4"/>
                <a:gd name="T8" fmla="*/ 1 w 4"/>
                <a:gd name="T9" fmla="*/ 0 h 4"/>
                <a:gd name="T10" fmla="*/ 0 w 4"/>
                <a:gd name="T11" fmla="*/ 0 h 4"/>
                <a:gd name="T12" fmla="*/ 1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2"/>
                  </a:moveTo>
                  <a:lnTo>
                    <a:pt x="3" y="0"/>
                  </a:lnTo>
                  <a:lnTo>
                    <a:pt x="4" y="1"/>
                  </a:lnTo>
                  <a:lnTo>
                    <a:pt x="2" y="4"/>
                  </a:lnTo>
                  <a:lnTo>
                    <a:pt x="1" y="4"/>
                  </a:lnTo>
                  <a:lnTo>
                    <a:pt x="0" y="3"/>
                  </a:lnTo>
                  <a:lnTo>
                    <a:pt x="2"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5" name="Freeform 162"/>
            <p:cNvSpPr>
              <a:spLocks/>
            </p:cNvSpPr>
            <p:nvPr/>
          </p:nvSpPr>
          <p:spPr bwMode="auto">
            <a:xfrm>
              <a:off x="7890259" y="3808108"/>
              <a:ext cx="1513" cy="1394"/>
            </a:xfrm>
            <a:custGeom>
              <a:avLst/>
              <a:gdLst>
                <a:gd name="T0" fmla="*/ 1 w 4"/>
                <a:gd name="T1" fmla="*/ 0 h 4"/>
                <a:gd name="T2" fmla="*/ 1 w 4"/>
                <a:gd name="T3" fmla="*/ 0 h 4"/>
                <a:gd name="T4" fmla="*/ 1 w 4"/>
                <a:gd name="T5" fmla="*/ 0 h 4"/>
                <a:gd name="T6" fmla="*/ 1 w 4"/>
                <a:gd name="T7" fmla="*/ 0 h 4"/>
                <a:gd name="T8" fmla="*/ 1 w 4"/>
                <a:gd name="T9" fmla="*/ 0 h 4"/>
                <a:gd name="T10" fmla="*/ 0 w 4"/>
                <a:gd name="T11" fmla="*/ 0 h 4"/>
                <a:gd name="T12" fmla="*/ 1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2"/>
                  </a:moveTo>
                  <a:lnTo>
                    <a:pt x="3" y="0"/>
                  </a:lnTo>
                  <a:lnTo>
                    <a:pt x="4" y="1"/>
                  </a:lnTo>
                  <a:lnTo>
                    <a:pt x="2" y="4"/>
                  </a:lnTo>
                  <a:lnTo>
                    <a:pt x="1" y="4"/>
                  </a:lnTo>
                  <a:lnTo>
                    <a:pt x="0" y="3"/>
                  </a:lnTo>
                  <a:lnTo>
                    <a:pt x="2"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6" name="Freeform 163"/>
            <p:cNvSpPr>
              <a:spLocks/>
            </p:cNvSpPr>
            <p:nvPr/>
          </p:nvSpPr>
          <p:spPr bwMode="auto">
            <a:xfrm>
              <a:off x="7887233" y="3883417"/>
              <a:ext cx="3025" cy="0"/>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w 5"/>
                <a:gd name="T13" fmla="*/ 0 h 3"/>
                <a:gd name="T14" fmla="*/ 0 w 5"/>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1"/>
                  </a:moveTo>
                  <a:lnTo>
                    <a:pt x="5" y="0"/>
                  </a:lnTo>
                  <a:lnTo>
                    <a:pt x="5" y="2"/>
                  </a:lnTo>
                  <a:lnTo>
                    <a:pt x="1" y="3"/>
                  </a:lnTo>
                  <a:lnTo>
                    <a:pt x="0" y="1"/>
                  </a:lnTo>
                  <a:lnTo>
                    <a:pt x="2" y="0"/>
                  </a:lnTo>
                  <a:lnTo>
                    <a:pt x="3" y="0"/>
                  </a:lnTo>
                  <a:lnTo>
                    <a:pt x="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7" name="Freeform 164"/>
            <p:cNvSpPr>
              <a:spLocks/>
            </p:cNvSpPr>
            <p:nvPr/>
          </p:nvSpPr>
          <p:spPr bwMode="auto">
            <a:xfrm>
              <a:off x="7887233" y="3883417"/>
              <a:ext cx="3025" cy="0"/>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w 5"/>
                <a:gd name="T13" fmla="*/ 0 h 3"/>
                <a:gd name="T14" fmla="*/ 0 w 5"/>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1"/>
                  </a:moveTo>
                  <a:lnTo>
                    <a:pt x="5" y="0"/>
                  </a:lnTo>
                  <a:lnTo>
                    <a:pt x="5" y="2"/>
                  </a:lnTo>
                  <a:lnTo>
                    <a:pt x="1" y="3"/>
                  </a:lnTo>
                  <a:lnTo>
                    <a:pt x="0" y="1"/>
                  </a:lnTo>
                  <a:lnTo>
                    <a:pt x="2" y="0"/>
                  </a:lnTo>
                  <a:lnTo>
                    <a:pt x="3" y="0"/>
                  </a:lnTo>
                  <a:lnTo>
                    <a:pt x="3"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8" name="Freeform 165"/>
            <p:cNvSpPr>
              <a:spLocks/>
            </p:cNvSpPr>
            <p:nvPr/>
          </p:nvSpPr>
          <p:spPr bwMode="auto">
            <a:xfrm>
              <a:off x="7864544" y="3918281"/>
              <a:ext cx="6051" cy="4184"/>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w 13"/>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1"/>
                <a:gd name="T32" fmla="*/ 13 w 13"/>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1">
                  <a:moveTo>
                    <a:pt x="10" y="0"/>
                  </a:moveTo>
                  <a:lnTo>
                    <a:pt x="13" y="0"/>
                  </a:lnTo>
                  <a:lnTo>
                    <a:pt x="12" y="3"/>
                  </a:lnTo>
                  <a:lnTo>
                    <a:pt x="8" y="5"/>
                  </a:lnTo>
                  <a:lnTo>
                    <a:pt x="6" y="10"/>
                  </a:lnTo>
                  <a:lnTo>
                    <a:pt x="3" y="11"/>
                  </a:lnTo>
                  <a:lnTo>
                    <a:pt x="0" y="8"/>
                  </a:lnTo>
                  <a:lnTo>
                    <a:pt x="1" y="6"/>
                  </a:lnTo>
                  <a:lnTo>
                    <a:pt x="3" y="3"/>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9" name="Freeform 166"/>
            <p:cNvSpPr>
              <a:spLocks/>
            </p:cNvSpPr>
            <p:nvPr/>
          </p:nvSpPr>
          <p:spPr bwMode="auto">
            <a:xfrm>
              <a:off x="7864544" y="3918281"/>
              <a:ext cx="6051" cy="4184"/>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w 13"/>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1"/>
                <a:gd name="T32" fmla="*/ 13 w 13"/>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1">
                  <a:moveTo>
                    <a:pt x="10" y="0"/>
                  </a:moveTo>
                  <a:lnTo>
                    <a:pt x="13" y="0"/>
                  </a:lnTo>
                  <a:lnTo>
                    <a:pt x="12" y="3"/>
                  </a:lnTo>
                  <a:lnTo>
                    <a:pt x="8" y="5"/>
                  </a:lnTo>
                  <a:lnTo>
                    <a:pt x="6" y="10"/>
                  </a:lnTo>
                  <a:lnTo>
                    <a:pt x="3" y="11"/>
                  </a:lnTo>
                  <a:lnTo>
                    <a:pt x="0" y="8"/>
                  </a:lnTo>
                  <a:lnTo>
                    <a:pt x="1" y="6"/>
                  </a:lnTo>
                  <a:lnTo>
                    <a:pt x="3" y="3"/>
                  </a:lnTo>
                  <a:lnTo>
                    <a:pt x="1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0" name="Freeform 167"/>
            <p:cNvSpPr>
              <a:spLocks/>
            </p:cNvSpPr>
            <p:nvPr/>
          </p:nvSpPr>
          <p:spPr bwMode="auto">
            <a:xfrm>
              <a:off x="7527228" y="4480305"/>
              <a:ext cx="12101" cy="9762"/>
            </a:xfrm>
            <a:custGeom>
              <a:avLst/>
              <a:gdLst>
                <a:gd name="T0" fmla="*/ 0 w 22"/>
                <a:gd name="T1" fmla="*/ 0 h 21"/>
                <a:gd name="T2" fmla="*/ 0 w 22"/>
                <a:gd name="T3" fmla="*/ 0 h 21"/>
                <a:gd name="T4" fmla="*/ 0 w 22"/>
                <a:gd name="T5" fmla="*/ 0 h 21"/>
                <a:gd name="T6" fmla="*/ 0 w 22"/>
                <a:gd name="T7" fmla="*/ 0 h 21"/>
                <a:gd name="T8" fmla="*/ 0 w 22"/>
                <a:gd name="T9" fmla="*/ 0 h 21"/>
                <a:gd name="T10" fmla="*/ 0 w 22"/>
                <a:gd name="T11" fmla="*/ 0 h 21"/>
                <a:gd name="T12" fmla="*/ 0 w 22"/>
                <a:gd name="T13" fmla="*/ 0 h 21"/>
                <a:gd name="T14" fmla="*/ 0 w 22"/>
                <a:gd name="T15" fmla="*/ 0 h 21"/>
                <a:gd name="T16" fmla="*/ 0 w 22"/>
                <a:gd name="T17" fmla="*/ 0 h 21"/>
                <a:gd name="T18" fmla="*/ 0 w 22"/>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1"/>
                <a:gd name="T32" fmla="*/ 22 w 22"/>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1">
                  <a:moveTo>
                    <a:pt x="4" y="21"/>
                  </a:moveTo>
                  <a:lnTo>
                    <a:pt x="1" y="21"/>
                  </a:lnTo>
                  <a:lnTo>
                    <a:pt x="0" y="13"/>
                  </a:lnTo>
                  <a:lnTo>
                    <a:pt x="2" y="12"/>
                  </a:lnTo>
                  <a:lnTo>
                    <a:pt x="3" y="6"/>
                  </a:lnTo>
                  <a:lnTo>
                    <a:pt x="6" y="0"/>
                  </a:lnTo>
                  <a:lnTo>
                    <a:pt x="9" y="0"/>
                  </a:lnTo>
                  <a:lnTo>
                    <a:pt x="14" y="12"/>
                  </a:lnTo>
                  <a:lnTo>
                    <a:pt x="22" y="19"/>
                  </a:lnTo>
                  <a:lnTo>
                    <a:pt x="4" y="2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1" name="Freeform 168"/>
            <p:cNvSpPr>
              <a:spLocks/>
            </p:cNvSpPr>
            <p:nvPr/>
          </p:nvSpPr>
          <p:spPr bwMode="auto">
            <a:xfrm>
              <a:off x="7527228" y="4480305"/>
              <a:ext cx="12101" cy="9762"/>
            </a:xfrm>
            <a:custGeom>
              <a:avLst/>
              <a:gdLst>
                <a:gd name="T0" fmla="*/ 0 w 22"/>
                <a:gd name="T1" fmla="*/ 0 h 21"/>
                <a:gd name="T2" fmla="*/ 0 w 22"/>
                <a:gd name="T3" fmla="*/ 0 h 21"/>
                <a:gd name="T4" fmla="*/ 0 w 22"/>
                <a:gd name="T5" fmla="*/ 0 h 21"/>
                <a:gd name="T6" fmla="*/ 0 w 22"/>
                <a:gd name="T7" fmla="*/ 0 h 21"/>
                <a:gd name="T8" fmla="*/ 0 w 22"/>
                <a:gd name="T9" fmla="*/ 0 h 21"/>
                <a:gd name="T10" fmla="*/ 0 w 22"/>
                <a:gd name="T11" fmla="*/ 0 h 21"/>
                <a:gd name="T12" fmla="*/ 0 w 22"/>
                <a:gd name="T13" fmla="*/ 0 h 21"/>
                <a:gd name="T14" fmla="*/ 0 w 22"/>
                <a:gd name="T15" fmla="*/ 0 h 21"/>
                <a:gd name="T16" fmla="*/ 0 w 22"/>
                <a:gd name="T17" fmla="*/ 0 h 21"/>
                <a:gd name="T18" fmla="*/ 0 w 22"/>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1"/>
                <a:gd name="T32" fmla="*/ 22 w 22"/>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1">
                  <a:moveTo>
                    <a:pt x="4" y="21"/>
                  </a:moveTo>
                  <a:lnTo>
                    <a:pt x="1" y="21"/>
                  </a:lnTo>
                  <a:lnTo>
                    <a:pt x="0" y="13"/>
                  </a:lnTo>
                  <a:lnTo>
                    <a:pt x="2" y="12"/>
                  </a:lnTo>
                  <a:lnTo>
                    <a:pt x="3" y="6"/>
                  </a:lnTo>
                  <a:lnTo>
                    <a:pt x="6" y="0"/>
                  </a:lnTo>
                  <a:lnTo>
                    <a:pt x="9" y="0"/>
                  </a:lnTo>
                  <a:lnTo>
                    <a:pt x="14" y="12"/>
                  </a:lnTo>
                  <a:lnTo>
                    <a:pt x="22" y="19"/>
                  </a:lnTo>
                  <a:lnTo>
                    <a:pt x="4" y="2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2" name="Freeform 169"/>
            <p:cNvSpPr>
              <a:spLocks/>
            </p:cNvSpPr>
            <p:nvPr/>
          </p:nvSpPr>
          <p:spPr bwMode="auto">
            <a:xfrm>
              <a:off x="7534791" y="4476121"/>
              <a:ext cx="24202" cy="15341"/>
            </a:xfrm>
            <a:custGeom>
              <a:avLst/>
              <a:gdLst>
                <a:gd name="T0" fmla="*/ 0 w 53"/>
                <a:gd name="T1" fmla="*/ 0 h 32"/>
                <a:gd name="T2" fmla="*/ 0 w 53"/>
                <a:gd name="T3" fmla="*/ 0 h 32"/>
                <a:gd name="T4" fmla="*/ 0 w 53"/>
                <a:gd name="T5" fmla="*/ 0 h 32"/>
                <a:gd name="T6" fmla="*/ 0 w 53"/>
                <a:gd name="T7" fmla="*/ 0 h 32"/>
                <a:gd name="T8" fmla="*/ 0 w 53"/>
                <a:gd name="T9" fmla="*/ 0 h 32"/>
                <a:gd name="T10" fmla="*/ 0 w 53"/>
                <a:gd name="T11" fmla="*/ 0 h 32"/>
                <a:gd name="T12" fmla="*/ 0 w 53"/>
                <a:gd name="T13" fmla="*/ 0 h 32"/>
                <a:gd name="T14" fmla="*/ 0 w 53"/>
                <a:gd name="T15" fmla="*/ 0 h 32"/>
                <a:gd name="T16" fmla="*/ 0 w 53"/>
                <a:gd name="T17" fmla="*/ 0 h 32"/>
                <a:gd name="T18" fmla="*/ 0 w 53"/>
                <a:gd name="T19" fmla="*/ 0 h 32"/>
                <a:gd name="T20" fmla="*/ 0 w 53"/>
                <a:gd name="T21" fmla="*/ 0 h 32"/>
                <a:gd name="T22" fmla="*/ 0 w 53"/>
                <a:gd name="T23" fmla="*/ 0 h 32"/>
                <a:gd name="T24" fmla="*/ 0 w 53"/>
                <a:gd name="T25" fmla="*/ 0 h 32"/>
                <a:gd name="T26" fmla="*/ 0 w 53"/>
                <a:gd name="T27" fmla="*/ 0 h 32"/>
                <a:gd name="T28" fmla="*/ 0 w 53"/>
                <a:gd name="T29" fmla="*/ 0 h 32"/>
                <a:gd name="T30" fmla="*/ 0 w 53"/>
                <a:gd name="T31" fmla="*/ 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32"/>
                <a:gd name="T50" fmla="*/ 53 w 53"/>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32">
                  <a:moveTo>
                    <a:pt x="0" y="0"/>
                  </a:moveTo>
                  <a:lnTo>
                    <a:pt x="2" y="3"/>
                  </a:lnTo>
                  <a:lnTo>
                    <a:pt x="7" y="5"/>
                  </a:lnTo>
                  <a:lnTo>
                    <a:pt x="10" y="8"/>
                  </a:lnTo>
                  <a:lnTo>
                    <a:pt x="17" y="10"/>
                  </a:lnTo>
                  <a:lnTo>
                    <a:pt x="29" y="7"/>
                  </a:lnTo>
                  <a:lnTo>
                    <a:pt x="33" y="8"/>
                  </a:lnTo>
                  <a:lnTo>
                    <a:pt x="44" y="0"/>
                  </a:lnTo>
                  <a:lnTo>
                    <a:pt x="48" y="2"/>
                  </a:lnTo>
                  <a:lnTo>
                    <a:pt x="52" y="6"/>
                  </a:lnTo>
                  <a:lnTo>
                    <a:pt x="53" y="16"/>
                  </a:lnTo>
                  <a:lnTo>
                    <a:pt x="47" y="24"/>
                  </a:lnTo>
                  <a:lnTo>
                    <a:pt x="33" y="32"/>
                  </a:lnTo>
                  <a:lnTo>
                    <a:pt x="27" y="32"/>
                  </a:lnTo>
                  <a:lnTo>
                    <a:pt x="9" y="19"/>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3" name="Freeform 170"/>
            <p:cNvSpPr>
              <a:spLocks/>
            </p:cNvSpPr>
            <p:nvPr/>
          </p:nvSpPr>
          <p:spPr bwMode="auto">
            <a:xfrm>
              <a:off x="7534791" y="4476121"/>
              <a:ext cx="24202" cy="15341"/>
            </a:xfrm>
            <a:custGeom>
              <a:avLst/>
              <a:gdLst>
                <a:gd name="T0" fmla="*/ 0 w 53"/>
                <a:gd name="T1" fmla="*/ 0 h 32"/>
                <a:gd name="T2" fmla="*/ 0 w 53"/>
                <a:gd name="T3" fmla="*/ 0 h 32"/>
                <a:gd name="T4" fmla="*/ 0 w 53"/>
                <a:gd name="T5" fmla="*/ 0 h 32"/>
                <a:gd name="T6" fmla="*/ 0 w 53"/>
                <a:gd name="T7" fmla="*/ 0 h 32"/>
                <a:gd name="T8" fmla="*/ 0 w 53"/>
                <a:gd name="T9" fmla="*/ 0 h 32"/>
                <a:gd name="T10" fmla="*/ 0 w 53"/>
                <a:gd name="T11" fmla="*/ 0 h 32"/>
                <a:gd name="T12" fmla="*/ 0 w 53"/>
                <a:gd name="T13" fmla="*/ 0 h 32"/>
                <a:gd name="T14" fmla="*/ 0 w 53"/>
                <a:gd name="T15" fmla="*/ 0 h 32"/>
                <a:gd name="T16" fmla="*/ 0 w 53"/>
                <a:gd name="T17" fmla="*/ 0 h 32"/>
                <a:gd name="T18" fmla="*/ 0 w 53"/>
                <a:gd name="T19" fmla="*/ 0 h 32"/>
                <a:gd name="T20" fmla="*/ 0 w 53"/>
                <a:gd name="T21" fmla="*/ 0 h 32"/>
                <a:gd name="T22" fmla="*/ 0 w 53"/>
                <a:gd name="T23" fmla="*/ 0 h 32"/>
                <a:gd name="T24" fmla="*/ 0 w 53"/>
                <a:gd name="T25" fmla="*/ 0 h 32"/>
                <a:gd name="T26" fmla="*/ 0 w 53"/>
                <a:gd name="T27" fmla="*/ 0 h 32"/>
                <a:gd name="T28" fmla="*/ 0 w 53"/>
                <a:gd name="T29" fmla="*/ 0 h 32"/>
                <a:gd name="T30" fmla="*/ 0 w 53"/>
                <a:gd name="T31" fmla="*/ 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32"/>
                <a:gd name="T50" fmla="*/ 53 w 53"/>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32">
                  <a:moveTo>
                    <a:pt x="0" y="0"/>
                  </a:moveTo>
                  <a:lnTo>
                    <a:pt x="2" y="3"/>
                  </a:lnTo>
                  <a:lnTo>
                    <a:pt x="7" y="5"/>
                  </a:lnTo>
                  <a:lnTo>
                    <a:pt x="10" y="8"/>
                  </a:lnTo>
                  <a:lnTo>
                    <a:pt x="17" y="10"/>
                  </a:lnTo>
                  <a:lnTo>
                    <a:pt x="29" y="7"/>
                  </a:lnTo>
                  <a:lnTo>
                    <a:pt x="33" y="8"/>
                  </a:lnTo>
                  <a:lnTo>
                    <a:pt x="44" y="0"/>
                  </a:lnTo>
                  <a:lnTo>
                    <a:pt x="48" y="2"/>
                  </a:lnTo>
                  <a:lnTo>
                    <a:pt x="52" y="6"/>
                  </a:lnTo>
                  <a:lnTo>
                    <a:pt x="53" y="16"/>
                  </a:lnTo>
                  <a:lnTo>
                    <a:pt x="47" y="24"/>
                  </a:lnTo>
                  <a:lnTo>
                    <a:pt x="33" y="32"/>
                  </a:lnTo>
                  <a:lnTo>
                    <a:pt x="27" y="32"/>
                  </a:lnTo>
                  <a:lnTo>
                    <a:pt x="9" y="19"/>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4" name="Freeform 171"/>
            <p:cNvSpPr>
              <a:spLocks/>
            </p:cNvSpPr>
            <p:nvPr/>
          </p:nvSpPr>
          <p:spPr bwMode="auto">
            <a:xfrm>
              <a:off x="7673953" y="4473332"/>
              <a:ext cx="4537" cy="8368"/>
            </a:xfrm>
            <a:custGeom>
              <a:avLst/>
              <a:gdLst>
                <a:gd name="T0" fmla="*/ 0 w 9"/>
                <a:gd name="T1" fmla="*/ 0 h 20"/>
                <a:gd name="T2" fmla="*/ 0 w 9"/>
                <a:gd name="T3" fmla="*/ 0 h 20"/>
                <a:gd name="T4" fmla="*/ 0 w 9"/>
                <a:gd name="T5" fmla="*/ 0 h 20"/>
                <a:gd name="T6" fmla="*/ 0 w 9"/>
                <a:gd name="T7" fmla="*/ 0 h 20"/>
                <a:gd name="T8" fmla="*/ 0 w 9"/>
                <a:gd name="T9" fmla="*/ 0 h 20"/>
                <a:gd name="T10" fmla="*/ 0 w 9"/>
                <a:gd name="T11" fmla="*/ 0 h 20"/>
                <a:gd name="T12" fmla="*/ 0 w 9"/>
                <a:gd name="T13" fmla="*/ 0 h 20"/>
                <a:gd name="T14" fmla="*/ 0 60000 65536"/>
                <a:gd name="T15" fmla="*/ 0 60000 65536"/>
                <a:gd name="T16" fmla="*/ 0 60000 65536"/>
                <a:gd name="T17" fmla="*/ 0 60000 65536"/>
                <a:gd name="T18" fmla="*/ 0 60000 65536"/>
                <a:gd name="T19" fmla="*/ 0 60000 65536"/>
                <a:gd name="T20" fmla="*/ 0 60000 65536"/>
                <a:gd name="T21" fmla="*/ 0 w 9"/>
                <a:gd name="T22" fmla="*/ 0 h 20"/>
                <a:gd name="T23" fmla="*/ 9 w 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0">
                  <a:moveTo>
                    <a:pt x="2" y="20"/>
                  </a:moveTo>
                  <a:lnTo>
                    <a:pt x="0" y="20"/>
                  </a:lnTo>
                  <a:lnTo>
                    <a:pt x="1" y="8"/>
                  </a:lnTo>
                  <a:lnTo>
                    <a:pt x="6" y="1"/>
                  </a:lnTo>
                  <a:lnTo>
                    <a:pt x="9" y="0"/>
                  </a:lnTo>
                  <a:lnTo>
                    <a:pt x="9" y="6"/>
                  </a:lnTo>
                  <a:lnTo>
                    <a:pt x="2" y="2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5" name="Freeform 172"/>
            <p:cNvSpPr>
              <a:spLocks/>
            </p:cNvSpPr>
            <p:nvPr/>
          </p:nvSpPr>
          <p:spPr bwMode="auto">
            <a:xfrm>
              <a:off x="7673953" y="4473332"/>
              <a:ext cx="4537" cy="8368"/>
            </a:xfrm>
            <a:custGeom>
              <a:avLst/>
              <a:gdLst>
                <a:gd name="T0" fmla="*/ 0 w 9"/>
                <a:gd name="T1" fmla="*/ 0 h 20"/>
                <a:gd name="T2" fmla="*/ 0 w 9"/>
                <a:gd name="T3" fmla="*/ 0 h 20"/>
                <a:gd name="T4" fmla="*/ 0 w 9"/>
                <a:gd name="T5" fmla="*/ 0 h 20"/>
                <a:gd name="T6" fmla="*/ 0 w 9"/>
                <a:gd name="T7" fmla="*/ 0 h 20"/>
                <a:gd name="T8" fmla="*/ 0 w 9"/>
                <a:gd name="T9" fmla="*/ 0 h 20"/>
                <a:gd name="T10" fmla="*/ 0 w 9"/>
                <a:gd name="T11" fmla="*/ 0 h 20"/>
                <a:gd name="T12" fmla="*/ 0 w 9"/>
                <a:gd name="T13" fmla="*/ 0 h 20"/>
                <a:gd name="T14" fmla="*/ 0 60000 65536"/>
                <a:gd name="T15" fmla="*/ 0 60000 65536"/>
                <a:gd name="T16" fmla="*/ 0 60000 65536"/>
                <a:gd name="T17" fmla="*/ 0 60000 65536"/>
                <a:gd name="T18" fmla="*/ 0 60000 65536"/>
                <a:gd name="T19" fmla="*/ 0 60000 65536"/>
                <a:gd name="T20" fmla="*/ 0 60000 65536"/>
                <a:gd name="T21" fmla="*/ 0 w 9"/>
                <a:gd name="T22" fmla="*/ 0 h 20"/>
                <a:gd name="T23" fmla="*/ 9 w 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0">
                  <a:moveTo>
                    <a:pt x="2" y="20"/>
                  </a:moveTo>
                  <a:lnTo>
                    <a:pt x="0" y="20"/>
                  </a:lnTo>
                  <a:lnTo>
                    <a:pt x="1" y="8"/>
                  </a:lnTo>
                  <a:lnTo>
                    <a:pt x="6" y="1"/>
                  </a:lnTo>
                  <a:lnTo>
                    <a:pt x="9" y="0"/>
                  </a:lnTo>
                  <a:lnTo>
                    <a:pt x="9" y="6"/>
                  </a:lnTo>
                  <a:lnTo>
                    <a:pt x="2" y="2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6" name="Freeform 173"/>
            <p:cNvSpPr>
              <a:spLocks/>
            </p:cNvSpPr>
            <p:nvPr/>
          </p:nvSpPr>
          <p:spPr bwMode="auto">
            <a:xfrm>
              <a:off x="7673953" y="4533300"/>
              <a:ext cx="9076" cy="13946"/>
            </a:xfrm>
            <a:custGeom>
              <a:avLst/>
              <a:gdLst>
                <a:gd name="T0" fmla="*/ 0 w 22"/>
                <a:gd name="T1" fmla="*/ 0 h 27"/>
                <a:gd name="T2" fmla="*/ 0 w 22"/>
                <a:gd name="T3" fmla="*/ 0 h 27"/>
                <a:gd name="T4" fmla="*/ 0 w 22"/>
                <a:gd name="T5" fmla="*/ 0 h 27"/>
                <a:gd name="T6" fmla="*/ 0 w 22"/>
                <a:gd name="T7" fmla="*/ 0 h 27"/>
                <a:gd name="T8" fmla="*/ 0 w 22"/>
                <a:gd name="T9" fmla="*/ 0 h 27"/>
                <a:gd name="T10" fmla="*/ 0 w 22"/>
                <a:gd name="T11" fmla="*/ 0 h 27"/>
                <a:gd name="T12" fmla="*/ 0 w 22"/>
                <a:gd name="T13" fmla="*/ 0 h 27"/>
                <a:gd name="T14" fmla="*/ 0 w 22"/>
                <a:gd name="T15" fmla="*/ 0 h 27"/>
                <a:gd name="T16" fmla="*/ 0 w 22"/>
                <a:gd name="T17" fmla="*/ 0 h 27"/>
                <a:gd name="T18" fmla="*/ 0 w 22"/>
                <a:gd name="T19" fmla="*/ 0 h 27"/>
                <a:gd name="T20" fmla="*/ 0 w 22"/>
                <a:gd name="T21" fmla="*/ 0 h 27"/>
                <a:gd name="T22" fmla="*/ 0 w 22"/>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7"/>
                <a:gd name="T38" fmla="*/ 22 w 22"/>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7">
                  <a:moveTo>
                    <a:pt x="1" y="3"/>
                  </a:moveTo>
                  <a:lnTo>
                    <a:pt x="3" y="3"/>
                  </a:lnTo>
                  <a:lnTo>
                    <a:pt x="4" y="6"/>
                  </a:lnTo>
                  <a:lnTo>
                    <a:pt x="8" y="0"/>
                  </a:lnTo>
                  <a:lnTo>
                    <a:pt x="11" y="6"/>
                  </a:lnTo>
                  <a:lnTo>
                    <a:pt x="17" y="2"/>
                  </a:lnTo>
                  <a:lnTo>
                    <a:pt x="20" y="21"/>
                  </a:lnTo>
                  <a:lnTo>
                    <a:pt x="22" y="24"/>
                  </a:lnTo>
                  <a:lnTo>
                    <a:pt x="15" y="27"/>
                  </a:lnTo>
                  <a:lnTo>
                    <a:pt x="5" y="27"/>
                  </a:lnTo>
                  <a:lnTo>
                    <a:pt x="0" y="21"/>
                  </a:lnTo>
                  <a:lnTo>
                    <a:pt x="1"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7" name="Freeform 174"/>
            <p:cNvSpPr>
              <a:spLocks/>
            </p:cNvSpPr>
            <p:nvPr/>
          </p:nvSpPr>
          <p:spPr bwMode="auto">
            <a:xfrm>
              <a:off x="7673953" y="4533300"/>
              <a:ext cx="9076" cy="13946"/>
            </a:xfrm>
            <a:custGeom>
              <a:avLst/>
              <a:gdLst>
                <a:gd name="T0" fmla="*/ 0 w 22"/>
                <a:gd name="T1" fmla="*/ 0 h 27"/>
                <a:gd name="T2" fmla="*/ 0 w 22"/>
                <a:gd name="T3" fmla="*/ 0 h 27"/>
                <a:gd name="T4" fmla="*/ 0 w 22"/>
                <a:gd name="T5" fmla="*/ 0 h 27"/>
                <a:gd name="T6" fmla="*/ 0 w 22"/>
                <a:gd name="T7" fmla="*/ 0 h 27"/>
                <a:gd name="T8" fmla="*/ 0 w 22"/>
                <a:gd name="T9" fmla="*/ 0 h 27"/>
                <a:gd name="T10" fmla="*/ 0 w 22"/>
                <a:gd name="T11" fmla="*/ 0 h 27"/>
                <a:gd name="T12" fmla="*/ 0 w 22"/>
                <a:gd name="T13" fmla="*/ 0 h 27"/>
                <a:gd name="T14" fmla="*/ 0 w 22"/>
                <a:gd name="T15" fmla="*/ 0 h 27"/>
                <a:gd name="T16" fmla="*/ 0 w 22"/>
                <a:gd name="T17" fmla="*/ 0 h 27"/>
                <a:gd name="T18" fmla="*/ 0 w 22"/>
                <a:gd name="T19" fmla="*/ 0 h 27"/>
                <a:gd name="T20" fmla="*/ 0 w 22"/>
                <a:gd name="T21" fmla="*/ 0 h 27"/>
                <a:gd name="T22" fmla="*/ 0 w 22"/>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7"/>
                <a:gd name="T38" fmla="*/ 22 w 22"/>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7">
                  <a:moveTo>
                    <a:pt x="1" y="3"/>
                  </a:moveTo>
                  <a:lnTo>
                    <a:pt x="3" y="3"/>
                  </a:lnTo>
                  <a:lnTo>
                    <a:pt x="4" y="6"/>
                  </a:lnTo>
                  <a:lnTo>
                    <a:pt x="8" y="0"/>
                  </a:lnTo>
                  <a:lnTo>
                    <a:pt x="11" y="6"/>
                  </a:lnTo>
                  <a:lnTo>
                    <a:pt x="17" y="2"/>
                  </a:lnTo>
                  <a:lnTo>
                    <a:pt x="20" y="21"/>
                  </a:lnTo>
                  <a:lnTo>
                    <a:pt x="22" y="24"/>
                  </a:lnTo>
                  <a:lnTo>
                    <a:pt x="15" y="27"/>
                  </a:lnTo>
                  <a:lnTo>
                    <a:pt x="5" y="27"/>
                  </a:lnTo>
                  <a:lnTo>
                    <a:pt x="0" y="21"/>
                  </a:lnTo>
                  <a:lnTo>
                    <a:pt x="1"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8" name="Freeform 175"/>
            <p:cNvSpPr>
              <a:spLocks/>
            </p:cNvSpPr>
            <p:nvPr/>
          </p:nvSpPr>
          <p:spPr bwMode="auto">
            <a:xfrm>
              <a:off x="7737484" y="4596057"/>
              <a:ext cx="13613" cy="5578"/>
            </a:xfrm>
            <a:custGeom>
              <a:avLst/>
              <a:gdLst>
                <a:gd name="T0" fmla="*/ 0 w 27"/>
                <a:gd name="T1" fmla="*/ 0 h 17"/>
                <a:gd name="T2" fmla="*/ 0 w 27"/>
                <a:gd name="T3" fmla="*/ 0 h 17"/>
                <a:gd name="T4" fmla="*/ 0 w 27"/>
                <a:gd name="T5" fmla="*/ 0 h 17"/>
                <a:gd name="T6" fmla="*/ 0 w 27"/>
                <a:gd name="T7" fmla="*/ 0 h 17"/>
                <a:gd name="T8" fmla="*/ 0 w 27"/>
                <a:gd name="T9" fmla="*/ 0 h 17"/>
                <a:gd name="T10" fmla="*/ 0 w 27"/>
                <a:gd name="T11" fmla="*/ 0 h 17"/>
                <a:gd name="T12" fmla="*/ 0 w 27"/>
                <a:gd name="T13" fmla="*/ 0 h 17"/>
                <a:gd name="T14" fmla="*/ 0 w 27"/>
                <a:gd name="T15" fmla="*/ 0 h 17"/>
                <a:gd name="T16" fmla="*/ 0 w 27"/>
                <a:gd name="T17" fmla="*/ 0 h 17"/>
                <a:gd name="T18" fmla="*/ 0 w 27"/>
                <a:gd name="T19" fmla="*/ 0 h 17"/>
                <a:gd name="T20" fmla="*/ 0 w 27"/>
                <a:gd name="T21" fmla="*/ 0 h 17"/>
                <a:gd name="T22" fmla="*/ 0 w 27"/>
                <a:gd name="T23" fmla="*/ 0 h 17"/>
                <a:gd name="T24" fmla="*/ 0 w 27"/>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17"/>
                <a:gd name="T41" fmla="*/ 27 w 27"/>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17">
                  <a:moveTo>
                    <a:pt x="18" y="1"/>
                  </a:moveTo>
                  <a:lnTo>
                    <a:pt x="23" y="2"/>
                  </a:lnTo>
                  <a:lnTo>
                    <a:pt x="27" y="7"/>
                  </a:lnTo>
                  <a:lnTo>
                    <a:pt x="24" y="7"/>
                  </a:lnTo>
                  <a:lnTo>
                    <a:pt x="16" y="10"/>
                  </a:lnTo>
                  <a:lnTo>
                    <a:pt x="16" y="13"/>
                  </a:lnTo>
                  <a:lnTo>
                    <a:pt x="13" y="15"/>
                  </a:lnTo>
                  <a:lnTo>
                    <a:pt x="5" y="17"/>
                  </a:lnTo>
                  <a:lnTo>
                    <a:pt x="0" y="12"/>
                  </a:lnTo>
                  <a:lnTo>
                    <a:pt x="6" y="5"/>
                  </a:lnTo>
                  <a:lnTo>
                    <a:pt x="10" y="4"/>
                  </a:lnTo>
                  <a:lnTo>
                    <a:pt x="13" y="0"/>
                  </a:lnTo>
                  <a:lnTo>
                    <a:pt x="18"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9" name="Freeform 176"/>
            <p:cNvSpPr>
              <a:spLocks/>
            </p:cNvSpPr>
            <p:nvPr/>
          </p:nvSpPr>
          <p:spPr bwMode="auto">
            <a:xfrm>
              <a:off x="7737484" y="4596057"/>
              <a:ext cx="13613" cy="5578"/>
            </a:xfrm>
            <a:custGeom>
              <a:avLst/>
              <a:gdLst>
                <a:gd name="T0" fmla="*/ 0 w 27"/>
                <a:gd name="T1" fmla="*/ 0 h 17"/>
                <a:gd name="T2" fmla="*/ 0 w 27"/>
                <a:gd name="T3" fmla="*/ 0 h 17"/>
                <a:gd name="T4" fmla="*/ 0 w 27"/>
                <a:gd name="T5" fmla="*/ 0 h 17"/>
                <a:gd name="T6" fmla="*/ 0 w 27"/>
                <a:gd name="T7" fmla="*/ 0 h 17"/>
                <a:gd name="T8" fmla="*/ 0 w 27"/>
                <a:gd name="T9" fmla="*/ 0 h 17"/>
                <a:gd name="T10" fmla="*/ 0 w 27"/>
                <a:gd name="T11" fmla="*/ 0 h 17"/>
                <a:gd name="T12" fmla="*/ 0 w 27"/>
                <a:gd name="T13" fmla="*/ 0 h 17"/>
                <a:gd name="T14" fmla="*/ 0 w 27"/>
                <a:gd name="T15" fmla="*/ 0 h 17"/>
                <a:gd name="T16" fmla="*/ 0 w 27"/>
                <a:gd name="T17" fmla="*/ 0 h 17"/>
                <a:gd name="T18" fmla="*/ 0 w 27"/>
                <a:gd name="T19" fmla="*/ 0 h 17"/>
                <a:gd name="T20" fmla="*/ 0 w 27"/>
                <a:gd name="T21" fmla="*/ 0 h 17"/>
                <a:gd name="T22" fmla="*/ 0 w 27"/>
                <a:gd name="T23" fmla="*/ 0 h 17"/>
                <a:gd name="T24" fmla="*/ 0 w 27"/>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17"/>
                <a:gd name="T41" fmla="*/ 27 w 27"/>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17">
                  <a:moveTo>
                    <a:pt x="18" y="1"/>
                  </a:moveTo>
                  <a:lnTo>
                    <a:pt x="23" y="2"/>
                  </a:lnTo>
                  <a:lnTo>
                    <a:pt x="27" y="7"/>
                  </a:lnTo>
                  <a:lnTo>
                    <a:pt x="24" y="7"/>
                  </a:lnTo>
                  <a:lnTo>
                    <a:pt x="16" y="10"/>
                  </a:lnTo>
                  <a:lnTo>
                    <a:pt x="16" y="13"/>
                  </a:lnTo>
                  <a:lnTo>
                    <a:pt x="13" y="15"/>
                  </a:lnTo>
                  <a:lnTo>
                    <a:pt x="5" y="17"/>
                  </a:lnTo>
                  <a:lnTo>
                    <a:pt x="0" y="12"/>
                  </a:lnTo>
                  <a:lnTo>
                    <a:pt x="6" y="5"/>
                  </a:lnTo>
                  <a:lnTo>
                    <a:pt x="10" y="4"/>
                  </a:lnTo>
                  <a:lnTo>
                    <a:pt x="13" y="0"/>
                  </a:lnTo>
                  <a:lnTo>
                    <a:pt x="18"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0" name="Freeform 177"/>
            <p:cNvSpPr>
              <a:spLocks/>
            </p:cNvSpPr>
            <p:nvPr/>
          </p:nvSpPr>
          <p:spPr bwMode="auto">
            <a:xfrm>
              <a:off x="8052110" y="4795485"/>
              <a:ext cx="7563" cy="22314"/>
            </a:xfrm>
            <a:custGeom>
              <a:avLst/>
              <a:gdLst>
                <a:gd name="T0" fmla="*/ 0 w 14"/>
                <a:gd name="T1" fmla="*/ 0 h 48"/>
                <a:gd name="T2" fmla="*/ 0 w 14"/>
                <a:gd name="T3" fmla="*/ 0 h 48"/>
                <a:gd name="T4" fmla="*/ 0 w 14"/>
                <a:gd name="T5" fmla="*/ 0 h 48"/>
                <a:gd name="T6" fmla="*/ 0 w 14"/>
                <a:gd name="T7" fmla="*/ 0 h 48"/>
                <a:gd name="T8" fmla="*/ 0 w 14"/>
                <a:gd name="T9" fmla="*/ 0 h 48"/>
                <a:gd name="T10" fmla="*/ 0 w 14"/>
                <a:gd name="T11" fmla="*/ 0 h 48"/>
                <a:gd name="T12" fmla="*/ 0 w 14"/>
                <a:gd name="T13" fmla="*/ 0 h 48"/>
                <a:gd name="T14" fmla="*/ 0 w 14"/>
                <a:gd name="T15" fmla="*/ 0 h 48"/>
                <a:gd name="T16" fmla="*/ 0 w 14"/>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48"/>
                <a:gd name="T29" fmla="*/ 14 w 14"/>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48">
                  <a:moveTo>
                    <a:pt x="6" y="3"/>
                  </a:moveTo>
                  <a:lnTo>
                    <a:pt x="7" y="0"/>
                  </a:lnTo>
                  <a:lnTo>
                    <a:pt x="14" y="11"/>
                  </a:lnTo>
                  <a:lnTo>
                    <a:pt x="14" y="24"/>
                  </a:lnTo>
                  <a:lnTo>
                    <a:pt x="3" y="48"/>
                  </a:lnTo>
                  <a:lnTo>
                    <a:pt x="1" y="48"/>
                  </a:lnTo>
                  <a:lnTo>
                    <a:pt x="0" y="24"/>
                  </a:lnTo>
                  <a:lnTo>
                    <a:pt x="8" y="9"/>
                  </a:lnTo>
                  <a:lnTo>
                    <a:pt x="6"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1" name="Freeform 178"/>
            <p:cNvSpPr>
              <a:spLocks/>
            </p:cNvSpPr>
            <p:nvPr/>
          </p:nvSpPr>
          <p:spPr bwMode="auto">
            <a:xfrm>
              <a:off x="8052110" y="4795485"/>
              <a:ext cx="7563" cy="22314"/>
            </a:xfrm>
            <a:custGeom>
              <a:avLst/>
              <a:gdLst>
                <a:gd name="T0" fmla="*/ 0 w 14"/>
                <a:gd name="T1" fmla="*/ 0 h 48"/>
                <a:gd name="T2" fmla="*/ 0 w 14"/>
                <a:gd name="T3" fmla="*/ 0 h 48"/>
                <a:gd name="T4" fmla="*/ 0 w 14"/>
                <a:gd name="T5" fmla="*/ 0 h 48"/>
                <a:gd name="T6" fmla="*/ 0 w 14"/>
                <a:gd name="T7" fmla="*/ 0 h 48"/>
                <a:gd name="T8" fmla="*/ 0 w 14"/>
                <a:gd name="T9" fmla="*/ 0 h 48"/>
                <a:gd name="T10" fmla="*/ 0 w 14"/>
                <a:gd name="T11" fmla="*/ 0 h 48"/>
                <a:gd name="T12" fmla="*/ 0 w 14"/>
                <a:gd name="T13" fmla="*/ 0 h 48"/>
                <a:gd name="T14" fmla="*/ 0 w 14"/>
                <a:gd name="T15" fmla="*/ 0 h 48"/>
                <a:gd name="T16" fmla="*/ 0 w 14"/>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48"/>
                <a:gd name="T29" fmla="*/ 14 w 14"/>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48">
                  <a:moveTo>
                    <a:pt x="6" y="3"/>
                  </a:moveTo>
                  <a:lnTo>
                    <a:pt x="7" y="0"/>
                  </a:lnTo>
                  <a:lnTo>
                    <a:pt x="14" y="11"/>
                  </a:lnTo>
                  <a:lnTo>
                    <a:pt x="14" y="24"/>
                  </a:lnTo>
                  <a:lnTo>
                    <a:pt x="3" y="48"/>
                  </a:lnTo>
                  <a:lnTo>
                    <a:pt x="1" y="48"/>
                  </a:lnTo>
                  <a:lnTo>
                    <a:pt x="0" y="24"/>
                  </a:lnTo>
                  <a:lnTo>
                    <a:pt x="8" y="9"/>
                  </a:lnTo>
                  <a:lnTo>
                    <a:pt x="6"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2" name="Freeform 179"/>
            <p:cNvSpPr>
              <a:spLocks/>
            </p:cNvSpPr>
            <p:nvPr/>
          </p:nvSpPr>
          <p:spPr bwMode="auto">
            <a:xfrm>
              <a:off x="8061186" y="4859636"/>
              <a:ext cx="3025" cy="6973"/>
            </a:xfrm>
            <a:custGeom>
              <a:avLst/>
              <a:gdLst>
                <a:gd name="T0" fmla="*/ 0 w 6"/>
                <a:gd name="T1" fmla="*/ 0 h 15"/>
                <a:gd name="T2" fmla="*/ 0 w 6"/>
                <a:gd name="T3" fmla="*/ 0 h 15"/>
                <a:gd name="T4" fmla="*/ 0 w 6"/>
                <a:gd name="T5" fmla="*/ 0 h 15"/>
                <a:gd name="T6" fmla="*/ 0 w 6"/>
                <a:gd name="T7" fmla="*/ 0 h 15"/>
                <a:gd name="T8" fmla="*/ 0 w 6"/>
                <a:gd name="T9" fmla="*/ 0 h 15"/>
                <a:gd name="T10" fmla="*/ 0 w 6"/>
                <a:gd name="T11" fmla="*/ 0 h 15"/>
                <a:gd name="T12" fmla="*/ 0 w 6"/>
                <a:gd name="T13" fmla="*/ 0 h 15"/>
                <a:gd name="T14" fmla="*/ 0 w 6"/>
                <a:gd name="T15" fmla="*/ 0 h 15"/>
                <a:gd name="T16" fmla="*/ 0 w 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5"/>
                <a:gd name="T29" fmla="*/ 6 w 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5">
                  <a:moveTo>
                    <a:pt x="2" y="0"/>
                  </a:moveTo>
                  <a:lnTo>
                    <a:pt x="5" y="0"/>
                  </a:lnTo>
                  <a:lnTo>
                    <a:pt x="6" y="3"/>
                  </a:lnTo>
                  <a:lnTo>
                    <a:pt x="2" y="15"/>
                  </a:lnTo>
                  <a:lnTo>
                    <a:pt x="1" y="13"/>
                  </a:lnTo>
                  <a:lnTo>
                    <a:pt x="0" y="6"/>
                  </a:lnTo>
                  <a:lnTo>
                    <a:pt x="2" y="0"/>
                  </a:lnTo>
                  <a:lnTo>
                    <a:pt x="0" y="6"/>
                  </a:lnTo>
                  <a:lnTo>
                    <a:pt x="2"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3" name="Freeform 180"/>
            <p:cNvSpPr>
              <a:spLocks/>
            </p:cNvSpPr>
            <p:nvPr/>
          </p:nvSpPr>
          <p:spPr bwMode="auto">
            <a:xfrm>
              <a:off x="8061186" y="4859636"/>
              <a:ext cx="3025" cy="6973"/>
            </a:xfrm>
            <a:custGeom>
              <a:avLst/>
              <a:gdLst>
                <a:gd name="T0" fmla="*/ 0 w 6"/>
                <a:gd name="T1" fmla="*/ 0 h 15"/>
                <a:gd name="T2" fmla="*/ 0 w 6"/>
                <a:gd name="T3" fmla="*/ 0 h 15"/>
                <a:gd name="T4" fmla="*/ 0 w 6"/>
                <a:gd name="T5" fmla="*/ 0 h 15"/>
                <a:gd name="T6" fmla="*/ 0 w 6"/>
                <a:gd name="T7" fmla="*/ 0 h 15"/>
                <a:gd name="T8" fmla="*/ 0 w 6"/>
                <a:gd name="T9" fmla="*/ 0 h 15"/>
                <a:gd name="T10" fmla="*/ 0 w 6"/>
                <a:gd name="T11" fmla="*/ 0 h 15"/>
                <a:gd name="T12" fmla="*/ 0 w 6"/>
                <a:gd name="T13" fmla="*/ 0 h 15"/>
                <a:gd name="T14" fmla="*/ 0 w 6"/>
                <a:gd name="T15" fmla="*/ 0 h 15"/>
                <a:gd name="T16" fmla="*/ 0 w 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5"/>
                <a:gd name="T29" fmla="*/ 6 w 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5">
                  <a:moveTo>
                    <a:pt x="2" y="0"/>
                  </a:moveTo>
                  <a:lnTo>
                    <a:pt x="5" y="0"/>
                  </a:lnTo>
                  <a:lnTo>
                    <a:pt x="6" y="3"/>
                  </a:lnTo>
                  <a:lnTo>
                    <a:pt x="2" y="15"/>
                  </a:lnTo>
                  <a:lnTo>
                    <a:pt x="1" y="13"/>
                  </a:lnTo>
                  <a:lnTo>
                    <a:pt x="0" y="6"/>
                  </a:lnTo>
                  <a:lnTo>
                    <a:pt x="2" y="0"/>
                  </a:lnTo>
                  <a:lnTo>
                    <a:pt x="0" y="6"/>
                  </a:lnTo>
                  <a:lnTo>
                    <a:pt x="2"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4" name="Freeform 181"/>
            <p:cNvSpPr>
              <a:spLocks/>
            </p:cNvSpPr>
            <p:nvPr/>
          </p:nvSpPr>
          <p:spPr bwMode="auto">
            <a:xfrm>
              <a:off x="7676979" y="5077194"/>
              <a:ext cx="36303" cy="12551"/>
            </a:xfrm>
            <a:custGeom>
              <a:avLst/>
              <a:gdLst>
                <a:gd name="T0" fmla="*/ 0 w 73"/>
                <a:gd name="T1" fmla="*/ 0 h 28"/>
                <a:gd name="T2" fmla="*/ 0 w 73"/>
                <a:gd name="T3" fmla="*/ 0 h 28"/>
                <a:gd name="T4" fmla="*/ 0 w 73"/>
                <a:gd name="T5" fmla="*/ 0 h 28"/>
                <a:gd name="T6" fmla="*/ 0 w 73"/>
                <a:gd name="T7" fmla="*/ 0 h 28"/>
                <a:gd name="T8" fmla="*/ 0 w 73"/>
                <a:gd name="T9" fmla="*/ 0 h 28"/>
                <a:gd name="T10" fmla="*/ 0 w 73"/>
                <a:gd name="T11" fmla="*/ 0 h 28"/>
                <a:gd name="T12" fmla="*/ 0 w 73"/>
                <a:gd name="T13" fmla="*/ 0 h 28"/>
                <a:gd name="T14" fmla="*/ 0 w 73"/>
                <a:gd name="T15" fmla="*/ 0 h 28"/>
                <a:gd name="T16" fmla="*/ 0 w 73"/>
                <a:gd name="T17" fmla="*/ 0 h 28"/>
                <a:gd name="T18" fmla="*/ 0 w 73"/>
                <a:gd name="T19" fmla="*/ 0 h 28"/>
                <a:gd name="T20" fmla="*/ 0 w 73"/>
                <a:gd name="T21" fmla="*/ 0 h 28"/>
                <a:gd name="T22" fmla="*/ 0 w 73"/>
                <a:gd name="T23" fmla="*/ 0 h 28"/>
                <a:gd name="T24" fmla="*/ 0 w 73"/>
                <a:gd name="T25" fmla="*/ 0 h 28"/>
                <a:gd name="T26" fmla="*/ 0 w 73"/>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28"/>
                <a:gd name="T44" fmla="*/ 73 w 73"/>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28">
                  <a:moveTo>
                    <a:pt x="0" y="13"/>
                  </a:moveTo>
                  <a:lnTo>
                    <a:pt x="2" y="11"/>
                  </a:lnTo>
                  <a:lnTo>
                    <a:pt x="36" y="0"/>
                  </a:lnTo>
                  <a:lnTo>
                    <a:pt x="48" y="2"/>
                  </a:lnTo>
                  <a:lnTo>
                    <a:pt x="48" y="8"/>
                  </a:lnTo>
                  <a:lnTo>
                    <a:pt x="68" y="12"/>
                  </a:lnTo>
                  <a:lnTo>
                    <a:pt x="73" y="19"/>
                  </a:lnTo>
                  <a:lnTo>
                    <a:pt x="51" y="19"/>
                  </a:lnTo>
                  <a:lnTo>
                    <a:pt x="51" y="23"/>
                  </a:lnTo>
                  <a:lnTo>
                    <a:pt x="45" y="28"/>
                  </a:lnTo>
                  <a:lnTo>
                    <a:pt x="35" y="25"/>
                  </a:lnTo>
                  <a:lnTo>
                    <a:pt x="5" y="24"/>
                  </a:lnTo>
                  <a:lnTo>
                    <a:pt x="0" y="17"/>
                  </a:lnTo>
                  <a:lnTo>
                    <a:pt x="0"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5" name="Freeform 182"/>
            <p:cNvSpPr>
              <a:spLocks/>
            </p:cNvSpPr>
            <p:nvPr/>
          </p:nvSpPr>
          <p:spPr bwMode="auto">
            <a:xfrm>
              <a:off x="7676979" y="5077194"/>
              <a:ext cx="36303" cy="12551"/>
            </a:xfrm>
            <a:custGeom>
              <a:avLst/>
              <a:gdLst>
                <a:gd name="T0" fmla="*/ 0 w 73"/>
                <a:gd name="T1" fmla="*/ 0 h 28"/>
                <a:gd name="T2" fmla="*/ 0 w 73"/>
                <a:gd name="T3" fmla="*/ 0 h 28"/>
                <a:gd name="T4" fmla="*/ 0 w 73"/>
                <a:gd name="T5" fmla="*/ 0 h 28"/>
                <a:gd name="T6" fmla="*/ 0 w 73"/>
                <a:gd name="T7" fmla="*/ 0 h 28"/>
                <a:gd name="T8" fmla="*/ 0 w 73"/>
                <a:gd name="T9" fmla="*/ 0 h 28"/>
                <a:gd name="T10" fmla="*/ 0 w 73"/>
                <a:gd name="T11" fmla="*/ 0 h 28"/>
                <a:gd name="T12" fmla="*/ 0 w 73"/>
                <a:gd name="T13" fmla="*/ 0 h 28"/>
                <a:gd name="T14" fmla="*/ 0 w 73"/>
                <a:gd name="T15" fmla="*/ 0 h 28"/>
                <a:gd name="T16" fmla="*/ 0 w 73"/>
                <a:gd name="T17" fmla="*/ 0 h 28"/>
                <a:gd name="T18" fmla="*/ 0 w 73"/>
                <a:gd name="T19" fmla="*/ 0 h 28"/>
                <a:gd name="T20" fmla="*/ 0 w 73"/>
                <a:gd name="T21" fmla="*/ 0 h 28"/>
                <a:gd name="T22" fmla="*/ 0 w 73"/>
                <a:gd name="T23" fmla="*/ 0 h 28"/>
                <a:gd name="T24" fmla="*/ 0 w 73"/>
                <a:gd name="T25" fmla="*/ 0 h 28"/>
                <a:gd name="T26" fmla="*/ 0 w 73"/>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28"/>
                <a:gd name="T44" fmla="*/ 73 w 73"/>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28">
                  <a:moveTo>
                    <a:pt x="0" y="13"/>
                  </a:moveTo>
                  <a:lnTo>
                    <a:pt x="2" y="11"/>
                  </a:lnTo>
                  <a:lnTo>
                    <a:pt x="36" y="0"/>
                  </a:lnTo>
                  <a:lnTo>
                    <a:pt x="48" y="2"/>
                  </a:lnTo>
                  <a:lnTo>
                    <a:pt x="48" y="8"/>
                  </a:lnTo>
                  <a:lnTo>
                    <a:pt x="68" y="12"/>
                  </a:lnTo>
                  <a:lnTo>
                    <a:pt x="73" y="19"/>
                  </a:lnTo>
                  <a:lnTo>
                    <a:pt x="51" y="19"/>
                  </a:lnTo>
                  <a:lnTo>
                    <a:pt x="51" y="23"/>
                  </a:lnTo>
                  <a:lnTo>
                    <a:pt x="45" y="28"/>
                  </a:lnTo>
                  <a:lnTo>
                    <a:pt x="35" y="25"/>
                  </a:lnTo>
                  <a:lnTo>
                    <a:pt x="5" y="24"/>
                  </a:lnTo>
                  <a:lnTo>
                    <a:pt x="0" y="17"/>
                  </a:lnTo>
                  <a:lnTo>
                    <a:pt x="0" y="1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6" name="Freeform 183"/>
            <p:cNvSpPr>
              <a:spLocks/>
            </p:cNvSpPr>
            <p:nvPr/>
          </p:nvSpPr>
          <p:spPr bwMode="auto">
            <a:xfrm>
              <a:off x="7935638" y="5194340"/>
              <a:ext cx="9076" cy="15340"/>
            </a:xfrm>
            <a:custGeom>
              <a:avLst/>
              <a:gdLst>
                <a:gd name="T0" fmla="*/ 0 w 23"/>
                <a:gd name="T1" fmla="*/ 0 h 33"/>
                <a:gd name="T2" fmla="*/ 0 w 23"/>
                <a:gd name="T3" fmla="*/ 0 h 33"/>
                <a:gd name="T4" fmla="*/ 0 w 23"/>
                <a:gd name="T5" fmla="*/ 0 h 33"/>
                <a:gd name="T6" fmla="*/ 0 w 23"/>
                <a:gd name="T7" fmla="*/ 0 h 33"/>
                <a:gd name="T8" fmla="*/ 0 w 23"/>
                <a:gd name="T9" fmla="*/ 0 h 33"/>
                <a:gd name="T10" fmla="*/ 0 w 23"/>
                <a:gd name="T11" fmla="*/ 0 h 33"/>
                <a:gd name="T12" fmla="*/ 0 w 23"/>
                <a:gd name="T13" fmla="*/ 0 h 33"/>
                <a:gd name="T14" fmla="*/ 0 w 23"/>
                <a:gd name="T15" fmla="*/ 0 h 33"/>
                <a:gd name="T16" fmla="*/ 0 w 23"/>
                <a:gd name="T17" fmla="*/ 0 h 33"/>
                <a:gd name="T18" fmla="*/ 0 w 23"/>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33"/>
                <a:gd name="T32" fmla="*/ 23 w 2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33">
                  <a:moveTo>
                    <a:pt x="3" y="3"/>
                  </a:moveTo>
                  <a:lnTo>
                    <a:pt x="6" y="0"/>
                  </a:lnTo>
                  <a:lnTo>
                    <a:pt x="21" y="13"/>
                  </a:lnTo>
                  <a:lnTo>
                    <a:pt x="23" y="24"/>
                  </a:lnTo>
                  <a:lnTo>
                    <a:pt x="23" y="30"/>
                  </a:lnTo>
                  <a:lnTo>
                    <a:pt x="14" y="33"/>
                  </a:lnTo>
                  <a:lnTo>
                    <a:pt x="12" y="23"/>
                  </a:lnTo>
                  <a:lnTo>
                    <a:pt x="7" y="13"/>
                  </a:lnTo>
                  <a:lnTo>
                    <a:pt x="0" y="7"/>
                  </a:lnTo>
                  <a:lnTo>
                    <a:pt x="3"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7" name="Freeform 184"/>
            <p:cNvSpPr>
              <a:spLocks/>
            </p:cNvSpPr>
            <p:nvPr/>
          </p:nvSpPr>
          <p:spPr bwMode="auto">
            <a:xfrm>
              <a:off x="7935638" y="5194340"/>
              <a:ext cx="9076" cy="15340"/>
            </a:xfrm>
            <a:custGeom>
              <a:avLst/>
              <a:gdLst>
                <a:gd name="T0" fmla="*/ 0 w 23"/>
                <a:gd name="T1" fmla="*/ 0 h 33"/>
                <a:gd name="T2" fmla="*/ 0 w 23"/>
                <a:gd name="T3" fmla="*/ 0 h 33"/>
                <a:gd name="T4" fmla="*/ 0 w 23"/>
                <a:gd name="T5" fmla="*/ 0 h 33"/>
                <a:gd name="T6" fmla="*/ 0 w 23"/>
                <a:gd name="T7" fmla="*/ 0 h 33"/>
                <a:gd name="T8" fmla="*/ 0 w 23"/>
                <a:gd name="T9" fmla="*/ 0 h 33"/>
                <a:gd name="T10" fmla="*/ 0 w 23"/>
                <a:gd name="T11" fmla="*/ 0 h 33"/>
                <a:gd name="T12" fmla="*/ 0 w 23"/>
                <a:gd name="T13" fmla="*/ 0 h 33"/>
                <a:gd name="T14" fmla="*/ 0 w 23"/>
                <a:gd name="T15" fmla="*/ 0 h 33"/>
                <a:gd name="T16" fmla="*/ 0 w 23"/>
                <a:gd name="T17" fmla="*/ 0 h 33"/>
                <a:gd name="T18" fmla="*/ 0 w 23"/>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33"/>
                <a:gd name="T32" fmla="*/ 23 w 2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33">
                  <a:moveTo>
                    <a:pt x="3" y="3"/>
                  </a:moveTo>
                  <a:lnTo>
                    <a:pt x="6" y="0"/>
                  </a:lnTo>
                  <a:lnTo>
                    <a:pt x="21" y="13"/>
                  </a:lnTo>
                  <a:lnTo>
                    <a:pt x="23" y="24"/>
                  </a:lnTo>
                  <a:lnTo>
                    <a:pt x="23" y="30"/>
                  </a:lnTo>
                  <a:lnTo>
                    <a:pt x="14" y="33"/>
                  </a:lnTo>
                  <a:lnTo>
                    <a:pt x="12" y="23"/>
                  </a:lnTo>
                  <a:lnTo>
                    <a:pt x="7" y="13"/>
                  </a:lnTo>
                  <a:lnTo>
                    <a:pt x="0" y="7"/>
                  </a:lnTo>
                  <a:lnTo>
                    <a:pt x="3"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8" name="Freeform 185"/>
            <p:cNvSpPr>
              <a:spLocks/>
            </p:cNvSpPr>
            <p:nvPr/>
          </p:nvSpPr>
          <p:spPr bwMode="auto">
            <a:xfrm>
              <a:off x="7940176" y="5211076"/>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3" y="5"/>
                  </a:moveTo>
                  <a:lnTo>
                    <a:pt x="0" y="2"/>
                  </a:lnTo>
                  <a:lnTo>
                    <a:pt x="13" y="0"/>
                  </a:lnTo>
                  <a:lnTo>
                    <a:pt x="18" y="2"/>
                  </a:lnTo>
                  <a:lnTo>
                    <a:pt x="20" y="7"/>
                  </a:lnTo>
                  <a:lnTo>
                    <a:pt x="14" y="8"/>
                  </a:lnTo>
                  <a:lnTo>
                    <a:pt x="3"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9" name="Freeform 186"/>
            <p:cNvSpPr>
              <a:spLocks/>
            </p:cNvSpPr>
            <p:nvPr/>
          </p:nvSpPr>
          <p:spPr bwMode="auto">
            <a:xfrm>
              <a:off x="7940176" y="5211076"/>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3" y="5"/>
                  </a:moveTo>
                  <a:lnTo>
                    <a:pt x="0" y="2"/>
                  </a:lnTo>
                  <a:lnTo>
                    <a:pt x="13" y="0"/>
                  </a:lnTo>
                  <a:lnTo>
                    <a:pt x="18" y="2"/>
                  </a:lnTo>
                  <a:lnTo>
                    <a:pt x="20" y="7"/>
                  </a:lnTo>
                  <a:lnTo>
                    <a:pt x="14" y="8"/>
                  </a:lnTo>
                  <a:lnTo>
                    <a:pt x="3"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0" name="Freeform 187"/>
            <p:cNvSpPr>
              <a:spLocks/>
            </p:cNvSpPr>
            <p:nvPr/>
          </p:nvSpPr>
          <p:spPr bwMode="auto">
            <a:xfrm>
              <a:off x="7864544" y="5220837"/>
              <a:ext cx="84707" cy="89254"/>
            </a:xfrm>
            <a:custGeom>
              <a:avLst/>
              <a:gdLst>
                <a:gd name="T0" fmla="*/ 0 w 172"/>
                <a:gd name="T1" fmla="*/ 0 h 186"/>
                <a:gd name="T2" fmla="*/ 0 w 172"/>
                <a:gd name="T3" fmla="*/ 0 h 186"/>
                <a:gd name="T4" fmla="*/ 0 w 172"/>
                <a:gd name="T5" fmla="*/ 0 h 186"/>
                <a:gd name="T6" fmla="*/ 0 w 172"/>
                <a:gd name="T7" fmla="*/ 0 h 186"/>
                <a:gd name="T8" fmla="*/ 0 w 172"/>
                <a:gd name="T9" fmla="*/ 0 h 186"/>
                <a:gd name="T10" fmla="*/ 0 w 172"/>
                <a:gd name="T11" fmla="*/ 0 h 186"/>
                <a:gd name="T12" fmla="*/ 0 w 172"/>
                <a:gd name="T13" fmla="*/ 0 h 186"/>
                <a:gd name="T14" fmla="*/ 0 w 172"/>
                <a:gd name="T15" fmla="*/ 0 h 186"/>
                <a:gd name="T16" fmla="*/ 0 w 172"/>
                <a:gd name="T17" fmla="*/ 0 h 186"/>
                <a:gd name="T18" fmla="*/ 0 w 172"/>
                <a:gd name="T19" fmla="*/ 0 h 186"/>
                <a:gd name="T20" fmla="*/ 0 w 172"/>
                <a:gd name="T21" fmla="*/ 0 h 186"/>
                <a:gd name="T22" fmla="*/ 0 w 172"/>
                <a:gd name="T23" fmla="*/ 0 h 186"/>
                <a:gd name="T24" fmla="*/ 0 w 172"/>
                <a:gd name="T25" fmla="*/ 0 h 186"/>
                <a:gd name="T26" fmla="*/ 0 w 172"/>
                <a:gd name="T27" fmla="*/ 0 h 186"/>
                <a:gd name="T28" fmla="*/ 0 w 172"/>
                <a:gd name="T29" fmla="*/ 0 h 186"/>
                <a:gd name="T30" fmla="*/ 0 w 172"/>
                <a:gd name="T31" fmla="*/ 0 h 186"/>
                <a:gd name="T32" fmla="*/ 0 w 172"/>
                <a:gd name="T33" fmla="*/ 0 h 186"/>
                <a:gd name="T34" fmla="*/ 0 w 172"/>
                <a:gd name="T35" fmla="*/ 0 h 186"/>
                <a:gd name="T36" fmla="*/ 0 w 172"/>
                <a:gd name="T37" fmla="*/ 0 h 186"/>
                <a:gd name="T38" fmla="*/ 0 w 172"/>
                <a:gd name="T39" fmla="*/ 0 h 186"/>
                <a:gd name="T40" fmla="*/ 0 w 172"/>
                <a:gd name="T41" fmla="*/ 0 h 186"/>
                <a:gd name="T42" fmla="*/ 0 w 172"/>
                <a:gd name="T43" fmla="*/ 0 h 186"/>
                <a:gd name="T44" fmla="*/ 0 w 172"/>
                <a:gd name="T45" fmla="*/ 0 h 186"/>
                <a:gd name="T46" fmla="*/ 0 w 172"/>
                <a:gd name="T47" fmla="*/ 0 h 186"/>
                <a:gd name="T48" fmla="*/ 0 w 172"/>
                <a:gd name="T49" fmla="*/ 0 h 186"/>
                <a:gd name="T50" fmla="*/ 0 w 172"/>
                <a:gd name="T51" fmla="*/ 0 h 186"/>
                <a:gd name="T52" fmla="*/ 0 w 172"/>
                <a:gd name="T53" fmla="*/ 0 h 186"/>
                <a:gd name="T54" fmla="*/ 0 w 172"/>
                <a:gd name="T55" fmla="*/ 0 h 186"/>
                <a:gd name="T56" fmla="*/ 0 w 172"/>
                <a:gd name="T57" fmla="*/ 0 h 186"/>
                <a:gd name="T58" fmla="*/ 0 w 172"/>
                <a:gd name="T59" fmla="*/ 0 h 186"/>
                <a:gd name="T60" fmla="*/ 0 w 172"/>
                <a:gd name="T61" fmla="*/ 0 h 186"/>
                <a:gd name="T62" fmla="*/ 0 w 172"/>
                <a:gd name="T63" fmla="*/ 0 h 186"/>
                <a:gd name="T64" fmla="*/ 0 w 172"/>
                <a:gd name="T65" fmla="*/ 0 h 186"/>
                <a:gd name="T66" fmla="*/ 0 w 172"/>
                <a:gd name="T67" fmla="*/ 0 h 186"/>
                <a:gd name="T68" fmla="*/ 0 w 172"/>
                <a:gd name="T69" fmla="*/ 0 h 186"/>
                <a:gd name="T70" fmla="*/ 0 w 172"/>
                <a:gd name="T71" fmla="*/ 0 h 186"/>
                <a:gd name="T72" fmla="*/ 0 w 172"/>
                <a:gd name="T73" fmla="*/ 0 h 186"/>
                <a:gd name="T74" fmla="*/ 0 w 172"/>
                <a:gd name="T75" fmla="*/ 0 h 186"/>
                <a:gd name="T76" fmla="*/ 0 w 172"/>
                <a:gd name="T77" fmla="*/ 0 h 186"/>
                <a:gd name="T78" fmla="*/ 0 w 172"/>
                <a:gd name="T79" fmla="*/ 0 h 186"/>
                <a:gd name="T80" fmla="*/ 0 w 172"/>
                <a:gd name="T81" fmla="*/ 0 h 186"/>
                <a:gd name="T82" fmla="*/ 0 w 172"/>
                <a:gd name="T83" fmla="*/ 0 h 186"/>
                <a:gd name="T84" fmla="*/ 0 w 172"/>
                <a:gd name="T85" fmla="*/ 0 h 186"/>
                <a:gd name="T86" fmla="*/ 0 w 172"/>
                <a:gd name="T87" fmla="*/ 0 h 186"/>
                <a:gd name="T88" fmla="*/ 0 w 172"/>
                <a:gd name="T89" fmla="*/ 0 h 186"/>
                <a:gd name="T90" fmla="*/ 0 w 172"/>
                <a:gd name="T91" fmla="*/ 0 h 186"/>
                <a:gd name="T92" fmla="*/ 0 w 172"/>
                <a:gd name="T93" fmla="*/ 0 h 186"/>
                <a:gd name="T94" fmla="*/ 0 w 172"/>
                <a:gd name="T95" fmla="*/ 0 h 186"/>
                <a:gd name="T96" fmla="*/ 0 w 172"/>
                <a:gd name="T97" fmla="*/ 0 h 186"/>
                <a:gd name="T98" fmla="*/ 0 w 172"/>
                <a:gd name="T99" fmla="*/ 0 h 186"/>
                <a:gd name="T100" fmla="*/ 0 w 172"/>
                <a:gd name="T101" fmla="*/ 0 h 186"/>
                <a:gd name="T102" fmla="*/ 0 w 172"/>
                <a:gd name="T103" fmla="*/ 0 h 186"/>
                <a:gd name="T104" fmla="*/ 0 w 172"/>
                <a:gd name="T105" fmla="*/ 0 h 186"/>
                <a:gd name="T106" fmla="*/ 0 w 172"/>
                <a:gd name="T107" fmla="*/ 0 h 1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2"/>
                <a:gd name="T163" fmla="*/ 0 h 186"/>
                <a:gd name="T164" fmla="*/ 172 w 172"/>
                <a:gd name="T165" fmla="*/ 186 h 18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2" h="186">
                  <a:moveTo>
                    <a:pt x="1" y="0"/>
                  </a:moveTo>
                  <a:lnTo>
                    <a:pt x="3" y="2"/>
                  </a:lnTo>
                  <a:lnTo>
                    <a:pt x="16" y="10"/>
                  </a:lnTo>
                  <a:lnTo>
                    <a:pt x="21" y="7"/>
                  </a:lnTo>
                  <a:lnTo>
                    <a:pt x="26" y="7"/>
                  </a:lnTo>
                  <a:lnTo>
                    <a:pt x="59" y="27"/>
                  </a:lnTo>
                  <a:lnTo>
                    <a:pt x="90" y="31"/>
                  </a:lnTo>
                  <a:lnTo>
                    <a:pt x="108" y="20"/>
                  </a:lnTo>
                  <a:lnTo>
                    <a:pt x="127" y="19"/>
                  </a:lnTo>
                  <a:lnTo>
                    <a:pt x="136" y="10"/>
                  </a:lnTo>
                  <a:lnTo>
                    <a:pt x="148" y="14"/>
                  </a:lnTo>
                  <a:lnTo>
                    <a:pt x="151" y="5"/>
                  </a:lnTo>
                  <a:lnTo>
                    <a:pt x="158" y="9"/>
                  </a:lnTo>
                  <a:lnTo>
                    <a:pt x="166" y="18"/>
                  </a:lnTo>
                  <a:lnTo>
                    <a:pt x="170" y="88"/>
                  </a:lnTo>
                  <a:lnTo>
                    <a:pt x="172" y="93"/>
                  </a:lnTo>
                  <a:lnTo>
                    <a:pt x="170" y="104"/>
                  </a:lnTo>
                  <a:lnTo>
                    <a:pt x="169" y="88"/>
                  </a:lnTo>
                  <a:lnTo>
                    <a:pt x="167" y="82"/>
                  </a:lnTo>
                  <a:lnTo>
                    <a:pt x="156" y="102"/>
                  </a:lnTo>
                  <a:lnTo>
                    <a:pt x="156" y="115"/>
                  </a:lnTo>
                  <a:lnTo>
                    <a:pt x="153" y="116"/>
                  </a:lnTo>
                  <a:lnTo>
                    <a:pt x="152" y="132"/>
                  </a:lnTo>
                  <a:lnTo>
                    <a:pt x="148" y="136"/>
                  </a:lnTo>
                  <a:lnTo>
                    <a:pt x="142" y="136"/>
                  </a:lnTo>
                  <a:lnTo>
                    <a:pt x="134" y="133"/>
                  </a:lnTo>
                  <a:lnTo>
                    <a:pt x="132" y="136"/>
                  </a:lnTo>
                  <a:lnTo>
                    <a:pt x="132" y="143"/>
                  </a:lnTo>
                  <a:lnTo>
                    <a:pt x="128" y="151"/>
                  </a:lnTo>
                  <a:lnTo>
                    <a:pt x="123" y="154"/>
                  </a:lnTo>
                  <a:lnTo>
                    <a:pt x="121" y="163"/>
                  </a:lnTo>
                  <a:lnTo>
                    <a:pt x="117" y="158"/>
                  </a:lnTo>
                  <a:lnTo>
                    <a:pt x="113" y="156"/>
                  </a:lnTo>
                  <a:lnTo>
                    <a:pt x="108" y="160"/>
                  </a:lnTo>
                  <a:lnTo>
                    <a:pt x="107" y="177"/>
                  </a:lnTo>
                  <a:lnTo>
                    <a:pt x="101" y="185"/>
                  </a:lnTo>
                  <a:lnTo>
                    <a:pt x="96" y="186"/>
                  </a:lnTo>
                  <a:lnTo>
                    <a:pt x="90" y="181"/>
                  </a:lnTo>
                  <a:lnTo>
                    <a:pt x="85" y="179"/>
                  </a:lnTo>
                  <a:lnTo>
                    <a:pt x="81" y="183"/>
                  </a:lnTo>
                  <a:lnTo>
                    <a:pt x="71" y="178"/>
                  </a:lnTo>
                  <a:lnTo>
                    <a:pt x="63" y="178"/>
                  </a:lnTo>
                  <a:lnTo>
                    <a:pt x="60" y="173"/>
                  </a:lnTo>
                  <a:lnTo>
                    <a:pt x="65" y="172"/>
                  </a:lnTo>
                  <a:lnTo>
                    <a:pt x="69" y="166"/>
                  </a:lnTo>
                  <a:lnTo>
                    <a:pt x="61" y="166"/>
                  </a:lnTo>
                  <a:lnTo>
                    <a:pt x="52" y="161"/>
                  </a:lnTo>
                  <a:lnTo>
                    <a:pt x="32" y="130"/>
                  </a:lnTo>
                  <a:lnTo>
                    <a:pt x="21" y="92"/>
                  </a:lnTo>
                  <a:lnTo>
                    <a:pt x="32" y="110"/>
                  </a:lnTo>
                  <a:lnTo>
                    <a:pt x="37" y="101"/>
                  </a:lnTo>
                  <a:lnTo>
                    <a:pt x="32" y="97"/>
                  </a:lnTo>
                  <a:lnTo>
                    <a:pt x="0" y="34"/>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1" name="Freeform 188"/>
            <p:cNvSpPr>
              <a:spLocks/>
            </p:cNvSpPr>
            <p:nvPr/>
          </p:nvSpPr>
          <p:spPr bwMode="auto">
            <a:xfrm>
              <a:off x="7864544" y="5220837"/>
              <a:ext cx="84707" cy="89254"/>
            </a:xfrm>
            <a:custGeom>
              <a:avLst/>
              <a:gdLst>
                <a:gd name="T0" fmla="*/ 0 w 172"/>
                <a:gd name="T1" fmla="*/ 0 h 186"/>
                <a:gd name="T2" fmla="*/ 0 w 172"/>
                <a:gd name="T3" fmla="*/ 0 h 186"/>
                <a:gd name="T4" fmla="*/ 0 w 172"/>
                <a:gd name="T5" fmla="*/ 0 h 186"/>
                <a:gd name="T6" fmla="*/ 0 w 172"/>
                <a:gd name="T7" fmla="*/ 0 h 186"/>
                <a:gd name="T8" fmla="*/ 0 w 172"/>
                <a:gd name="T9" fmla="*/ 0 h 186"/>
                <a:gd name="T10" fmla="*/ 0 w 172"/>
                <a:gd name="T11" fmla="*/ 0 h 186"/>
                <a:gd name="T12" fmla="*/ 0 w 172"/>
                <a:gd name="T13" fmla="*/ 0 h 186"/>
                <a:gd name="T14" fmla="*/ 0 w 172"/>
                <a:gd name="T15" fmla="*/ 0 h 186"/>
                <a:gd name="T16" fmla="*/ 0 w 172"/>
                <a:gd name="T17" fmla="*/ 0 h 186"/>
                <a:gd name="T18" fmla="*/ 0 w 172"/>
                <a:gd name="T19" fmla="*/ 0 h 186"/>
                <a:gd name="T20" fmla="*/ 0 w 172"/>
                <a:gd name="T21" fmla="*/ 0 h 186"/>
                <a:gd name="T22" fmla="*/ 0 w 172"/>
                <a:gd name="T23" fmla="*/ 0 h 186"/>
                <a:gd name="T24" fmla="*/ 0 w 172"/>
                <a:gd name="T25" fmla="*/ 0 h 186"/>
                <a:gd name="T26" fmla="*/ 0 w 172"/>
                <a:gd name="T27" fmla="*/ 0 h 186"/>
                <a:gd name="T28" fmla="*/ 0 w 172"/>
                <a:gd name="T29" fmla="*/ 0 h 186"/>
                <a:gd name="T30" fmla="*/ 0 w 172"/>
                <a:gd name="T31" fmla="*/ 0 h 186"/>
                <a:gd name="T32" fmla="*/ 0 w 172"/>
                <a:gd name="T33" fmla="*/ 0 h 186"/>
                <a:gd name="T34" fmla="*/ 0 w 172"/>
                <a:gd name="T35" fmla="*/ 0 h 186"/>
                <a:gd name="T36" fmla="*/ 0 w 172"/>
                <a:gd name="T37" fmla="*/ 0 h 186"/>
                <a:gd name="T38" fmla="*/ 0 w 172"/>
                <a:gd name="T39" fmla="*/ 0 h 186"/>
                <a:gd name="T40" fmla="*/ 0 w 172"/>
                <a:gd name="T41" fmla="*/ 0 h 186"/>
                <a:gd name="T42" fmla="*/ 0 w 172"/>
                <a:gd name="T43" fmla="*/ 0 h 186"/>
                <a:gd name="T44" fmla="*/ 0 w 172"/>
                <a:gd name="T45" fmla="*/ 0 h 186"/>
                <a:gd name="T46" fmla="*/ 0 w 172"/>
                <a:gd name="T47" fmla="*/ 0 h 186"/>
                <a:gd name="T48" fmla="*/ 0 w 172"/>
                <a:gd name="T49" fmla="*/ 0 h 186"/>
                <a:gd name="T50" fmla="*/ 0 w 172"/>
                <a:gd name="T51" fmla="*/ 0 h 186"/>
                <a:gd name="T52" fmla="*/ 0 w 172"/>
                <a:gd name="T53" fmla="*/ 0 h 186"/>
                <a:gd name="T54" fmla="*/ 0 w 172"/>
                <a:gd name="T55" fmla="*/ 0 h 186"/>
                <a:gd name="T56" fmla="*/ 0 w 172"/>
                <a:gd name="T57" fmla="*/ 0 h 186"/>
                <a:gd name="T58" fmla="*/ 0 w 172"/>
                <a:gd name="T59" fmla="*/ 0 h 186"/>
                <a:gd name="T60" fmla="*/ 0 w 172"/>
                <a:gd name="T61" fmla="*/ 0 h 186"/>
                <a:gd name="T62" fmla="*/ 0 w 172"/>
                <a:gd name="T63" fmla="*/ 0 h 186"/>
                <a:gd name="T64" fmla="*/ 0 w 172"/>
                <a:gd name="T65" fmla="*/ 0 h 186"/>
                <a:gd name="T66" fmla="*/ 0 w 172"/>
                <a:gd name="T67" fmla="*/ 0 h 186"/>
                <a:gd name="T68" fmla="*/ 0 w 172"/>
                <a:gd name="T69" fmla="*/ 0 h 186"/>
                <a:gd name="T70" fmla="*/ 0 w 172"/>
                <a:gd name="T71" fmla="*/ 0 h 186"/>
                <a:gd name="T72" fmla="*/ 0 w 172"/>
                <a:gd name="T73" fmla="*/ 0 h 186"/>
                <a:gd name="T74" fmla="*/ 0 w 172"/>
                <a:gd name="T75" fmla="*/ 0 h 186"/>
                <a:gd name="T76" fmla="*/ 0 w 172"/>
                <a:gd name="T77" fmla="*/ 0 h 186"/>
                <a:gd name="T78" fmla="*/ 0 w 172"/>
                <a:gd name="T79" fmla="*/ 0 h 186"/>
                <a:gd name="T80" fmla="*/ 0 w 172"/>
                <a:gd name="T81" fmla="*/ 0 h 186"/>
                <a:gd name="T82" fmla="*/ 0 w 172"/>
                <a:gd name="T83" fmla="*/ 0 h 186"/>
                <a:gd name="T84" fmla="*/ 0 w 172"/>
                <a:gd name="T85" fmla="*/ 0 h 186"/>
                <a:gd name="T86" fmla="*/ 0 w 172"/>
                <a:gd name="T87" fmla="*/ 0 h 186"/>
                <a:gd name="T88" fmla="*/ 0 w 172"/>
                <a:gd name="T89" fmla="*/ 0 h 186"/>
                <a:gd name="T90" fmla="*/ 0 w 172"/>
                <a:gd name="T91" fmla="*/ 0 h 186"/>
                <a:gd name="T92" fmla="*/ 0 w 172"/>
                <a:gd name="T93" fmla="*/ 0 h 186"/>
                <a:gd name="T94" fmla="*/ 0 w 172"/>
                <a:gd name="T95" fmla="*/ 0 h 186"/>
                <a:gd name="T96" fmla="*/ 0 w 172"/>
                <a:gd name="T97" fmla="*/ 0 h 186"/>
                <a:gd name="T98" fmla="*/ 0 w 172"/>
                <a:gd name="T99" fmla="*/ 0 h 186"/>
                <a:gd name="T100" fmla="*/ 0 w 172"/>
                <a:gd name="T101" fmla="*/ 0 h 186"/>
                <a:gd name="T102" fmla="*/ 0 w 172"/>
                <a:gd name="T103" fmla="*/ 0 h 186"/>
                <a:gd name="T104" fmla="*/ 0 w 172"/>
                <a:gd name="T105" fmla="*/ 0 h 186"/>
                <a:gd name="T106" fmla="*/ 0 w 172"/>
                <a:gd name="T107" fmla="*/ 0 h 1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2"/>
                <a:gd name="T163" fmla="*/ 0 h 186"/>
                <a:gd name="T164" fmla="*/ 172 w 172"/>
                <a:gd name="T165" fmla="*/ 186 h 18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2" h="186">
                  <a:moveTo>
                    <a:pt x="1" y="0"/>
                  </a:moveTo>
                  <a:lnTo>
                    <a:pt x="3" y="2"/>
                  </a:lnTo>
                  <a:lnTo>
                    <a:pt x="16" y="10"/>
                  </a:lnTo>
                  <a:lnTo>
                    <a:pt x="21" y="7"/>
                  </a:lnTo>
                  <a:lnTo>
                    <a:pt x="26" y="7"/>
                  </a:lnTo>
                  <a:lnTo>
                    <a:pt x="59" y="27"/>
                  </a:lnTo>
                  <a:lnTo>
                    <a:pt x="90" y="31"/>
                  </a:lnTo>
                  <a:lnTo>
                    <a:pt x="108" y="20"/>
                  </a:lnTo>
                  <a:lnTo>
                    <a:pt x="127" y="19"/>
                  </a:lnTo>
                  <a:lnTo>
                    <a:pt x="136" y="10"/>
                  </a:lnTo>
                  <a:lnTo>
                    <a:pt x="148" y="14"/>
                  </a:lnTo>
                  <a:lnTo>
                    <a:pt x="151" y="5"/>
                  </a:lnTo>
                  <a:lnTo>
                    <a:pt x="158" y="9"/>
                  </a:lnTo>
                  <a:lnTo>
                    <a:pt x="166" y="18"/>
                  </a:lnTo>
                  <a:lnTo>
                    <a:pt x="170" y="88"/>
                  </a:lnTo>
                  <a:lnTo>
                    <a:pt x="172" y="93"/>
                  </a:lnTo>
                  <a:lnTo>
                    <a:pt x="170" y="104"/>
                  </a:lnTo>
                  <a:lnTo>
                    <a:pt x="169" y="88"/>
                  </a:lnTo>
                  <a:lnTo>
                    <a:pt x="167" y="82"/>
                  </a:lnTo>
                  <a:lnTo>
                    <a:pt x="156" y="102"/>
                  </a:lnTo>
                  <a:lnTo>
                    <a:pt x="156" y="115"/>
                  </a:lnTo>
                  <a:lnTo>
                    <a:pt x="153" y="116"/>
                  </a:lnTo>
                  <a:lnTo>
                    <a:pt x="152" y="132"/>
                  </a:lnTo>
                  <a:lnTo>
                    <a:pt x="148" y="136"/>
                  </a:lnTo>
                  <a:lnTo>
                    <a:pt x="142" y="136"/>
                  </a:lnTo>
                  <a:lnTo>
                    <a:pt x="134" y="133"/>
                  </a:lnTo>
                  <a:lnTo>
                    <a:pt x="132" y="136"/>
                  </a:lnTo>
                  <a:lnTo>
                    <a:pt x="132" y="143"/>
                  </a:lnTo>
                  <a:lnTo>
                    <a:pt x="128" y="151"/>
                  </a:lnTo>
                  <a:lnTo>
                    <a:pt x="123" y="154"/>
                  </a:lnTo>
                  <a:lnTo>
                    <a:pt x="121" y="163"/>
                  </a:lnTo>
                  <a:lnTo>
                    <a:pt x="117" y="158"/>
                  </a:lnTo>
                  <a:lnTo>
                    <a:pt x="113" y="156"/>
                  </a:lnTo>
                  <a:lnTo>
                    <a:pt x="108" y="160"/>
                  </a:lnTo>
                  <a:lnTo>
                    <a:pt x="107" y="177"/>
                  </a:lnTo>
                  <a:lnTo>
                    <a:pt x="101" y="185"/>
                  </a:lnTo>
                  <a:lnTo>
                    <a:pt x="96" y="186"/>
                  </a:lnTo>
                  <a:lnTo>
                    <a:pt x="90" y="181"/>
                  </a:lnTo>
                  <a:lnTo>
                    <a:pt x="85" y="179"/>
                  </a:lnTo>
                  <a:lnTo>
                    <a:pt x="81" y="183"/>
                  </a:lnTo>
                  <a:lnTo>
                    <a:pt x="71" y="178"/>
                  </a:lnTo>
                  <a:lnTo>
                    <a:pt x="63" y="178"/>
                  </a:lnTo>
                  <a:lnTo>
                    <a:pt x="60" y="173"/>
                  </a:lnTo>
                  <a:lnTo>
                    <a:pt x="65" y="172"/>
                  </a:lnTo>
                  <a:lnTo>
                    <a:pt x="69" y="166"/>
                  </a:lnTo>
                  <a:lnTo>
                    <a:pt x="61" y="166"/>
                  </a:lnTo>
                  <a:lnTo>
                    <a:pt x="52" y="161"/>
                  </a:lnTo>
                  <a:lnTo>
                    <a:pt x="32" y="130"/>
                  </a:lnTo>
                  <a:lnTo>
                    <a:pt x="21" y="92"/>
                  </a:lnTo>
                  <a:lnTo>
                    <a:pt x="32" y="110"/>
                  </a:lnTo>
                  <a:lnTo>
                    <a:pt x="37" y="101"/>
                  </a:lnTo>
                  <a:lnTo>
                    <a:pt x="32" y="97"/>
                  </a:lnTo>
                  <a:lnTo>
                    <a:pt x="0" y="34"/>
                  </a:lnTo>
                  <a:lnTo>
                    <a:pt x="1" y="0"/>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972" name="Freeform 189"/>
            <p:cNvSpPr>
              <a:spLocks/>
            </p:cNvSpPr>
            <p:nvPr/>
          </p:nvSpPr>
          <p:spPr bwMode="auto">
            <a:xfrm>
              <a:off x="7143020" y="4463570"/>
              <a:ext cx="921192" cy="712640"/>
            </a:xfrm>
            <a:custGeom>
              <a:avLst/>
              <a:gdLst>
                <a:gd name="T0" fmla="*/ 0 w 1902"/>
                <a:gd name="T1" fmla="*/ 1 h 1490"/>
                <a:gd name="T2" fmla="*/ 0 w 1902"/>
                <a:gd name="T3" fmla="*/ 1 h 1490"/>
                <a:gd name="T4" fmla="*/ 1 w 1902"/>
                <a:gd name="T5" fmla="*/ 1 h 1490"/>
                <a:gd name="T6" fmla="*/ 1 w 1902"/>
                <a:gd name="T7" fmla="*/ 0 h 1490"/>
                <a:gd name="T8" fmla="*/ 1 w 1902"/>
                <a:gd name="T9" fmla="*/ 0 h 1490"/>
                <a:gd name="T10" fmla="*/ 1 w 1902"/>
                <a:gd name="T11" fmla="*/ 0 h 1490"/>
                <a:gd name="T12" fmla="*/ 1 w 1902"/>
                <a:gd name="T13" fmla="*/ 0 h 1490"/>
                <a:gd name="T14" fmla="*/ 1 w 1902"/>
                <a:gd name="T15" fmla="*/ 0 h 1490"/>
                <a:gd name="T16" fmla="*/ 1 w 1902"/>
                <a:gd name="T17" fmla="*/ 0 h 1490"/>
                <a:gd name="T18" fmla="*/ 1 w 1902"/>
                <a:gd name="T19" fmla="*/ 0 h 1490"/>
                <a:gd name="T20" fmla="*/ 1 w 1902"/>
                <a:gd name="T21" fmla="*/ 0 h 1490"/>
                <a:gd name="T22" fmla="*/ 1 w 1902"/>
                <a:gd name="T23" fmla="*/ 0 h 1490"/>
                <a:gd name="T24" fmla="*/ 1 w 1902"/>
                <a:gd name="T25" fmla="*/ 0 h 1490"/>
                <a:gd name="T26" fmla="*/ 1 w 1902"/>
                <a:gd name="T27" fmla="*/ 0 h 1490"/>
                <a:gd name="T28" fmla="*/ 1 w 1902"/>
                <a:gd name="T29" fmla="*/ 0 h 1490"/>
                <a:gd name="T30" fmla="*/ 1 w 1902"/>
                <a:gd name="T31" fmla="*/ 0 h 1490"/>
                <a:gd name="T32" fmla="*/ 1 w 1902"/>
                <a:gd name="T33" fmla="*/ 0 h 1490"/>
                <a:gd name="T34" fmla="*/ 1 w 1902"/>
                <a:gd name="T35" fmla="*/ 0 h 1490"/>
                <a:gd name="T36" fmla="*/ 1 w 1902"/>
                <a:gd name="T37" fmla="*/ 0 h 1490"/>
                <a:gd name="T38" fmla="*/ 2 w 1902"/>
                <a:gd name="T39" fmla="*/ 0 h 1490"/>
                <a:gd name="T40" fmla="*/ 1 w 1902"/>
                <a:gd name="T41" fmla="*/ 0 h 1490"/>
                <a:gd name="T42" fmla="*/ 2 w 1902"/>
                <a:gd name="T43" fmla="*/ 0 h 1490"/>
                <a:gd name="T44" fmla="*/ 2 w 1902"/>
                <a:gd name="T45" fmla="*/ 0 h 1490"/>
                <a:gd name="T46" fmla="*/ 2 w 1902"/>
                <a:gd name="T47" fmla="*/ 0 h 1490"/>
                <a:gd name="T48" fmla="*/ 2 w 1902"/>
                <a:gd name="T49" fmla="*/ 0 h 1490"/>
                <a:gd name="T50" fmla="*/ 2 w 1902"/>
                <a:gd name="T51" fmla="*/ 0 h 1490"/>
                <a:gd name="T52" fmla="*/ 2 w 1902"/>
                <a:gd name="T53" fmla="*/ 0 h 1490"/>
                <a:gd name="T54" fmla="*/ 2 w 1902"/>
                <a:gd name="T55" fmla="*/ 0 h 1490"/>
                <a:gd name="T56" fmla="*/ 2 w 1902"/>
                <a:gd name="T57" fmla="*/ 1 h 1490"/>
                <a:gd name="T58" fmla="*/ 2 w 1902"/>
                <a:gd name="T59" fmla="*/ 1 h 1490"/>
                <a:gd name="T60" fmla="*/ 2 w 1902"/>
                <a:gd name="T61" fmla="*/ 1 h 1490"/>
                <a:gd name="T62" fmla="*/ 2 w 1902"/>
                <a:gd name="T63" fmla="*/ 1 h 1490"/>
                <a:gd name="T64" fmla="*/ 3 w 1902"/>
                <a:gd name="T65" fmla="*/ 1 h 1490"/>
                <a:gd name="T66" fmla="*/ 3 w 1902"/>
                <a:gd name="T67" fmla="*/ 1 h 1490"/>
                <a:gd name="T68" fmla="*/ 3 w 1902"/>
                <a:gd name="T69" fmla="*/ 1 h 1490"/>
                <a:gd name="T70" fmla="*/ 2 w 1902"/>
                <a:gd name="T71" fmla="*/ 2 h 1490"/>
                <a:gd name="T72" fmla="*/ 2 w 1902"/>
                <a:gd name="T73" fmla="*/ 2 h 1490"/>
                <a:gd name="T74" fmla="*/ 2 w 1902"/>
                <a:gd name="T75" fmla="*/ 2 h 1490"/>
                <a:gd name="T76" fmla="*/ 2 w 1902"/>
                <a:gd name="T77" fmla="*/ 2 h 1490"/>
                <a:gd name="T78" fmla="*/ 2 w 1902"/>
                <a:gd name="T79" fmla="*/ 2 h 1490"/>
                <a:gd name="T80" fmla="*/ 2 w 1902"/>
                <a:gd name="T81" fmla="*/ 2 h 1490"/>
                <a:gd name="T82" fmla="*/ 2 w 1902"/>
                <a:gd name="T83" fmla="*/ 2 h 1490"/>
                <a:gd name="T84" fmla="*/ 2 w 1902"/>
                <a:gd name="T85" fmla="*/ 2 h 1490"/>
                <a:gd name="T86" fmla="*/ 2 w 1902"/>
                <a:gd name="T87" fmla="*/ 2 h 1490"/>
                <a:gd name="T88" fmla="*/ 2 w 1902"/>
                <a:gd name="T89" fmla="*/ 2 h 1490"/>
                <a:gd name="T90" fmla="*/ 2 w 1902"/>
                <a:gd name="T91" fmla="*/ 2 h 1490"/>
                <a:gd name="T92" fmla="*/ 2 w 1902"/>
                <a:gd name="T93" fmla="*/ 2 h 1490"/>
                <a:gd name="T94" fmla="*/ 1 w 1902"/>
                <a:gd name="T95" fmla="*/ 2 h 1490"/>
                <a:gd name="T96" fmla="*/ 1 w 1902"/>
                <a:gd name="T97" fmla="*/ 2 h 1490"/>
                <a:gd name="T98" fmla="*/ 1 w 1902"/>
                <a:gd name="T99" fmla="*/ 2 h 1490"/>
                <a:gd name="T100" fmla="*/ 1 w 1902"/>
                <a:gd name="T101" fmla="*/ 1 h 1490"/>
                <a:gd name="T102" fmla="*/ 1 w 1902"/>
                <a:gd name="T103" fmla="*/ 2 h 1490"/>
                <a:gd name="T104" fmla="*/ 1 w 1902"/>
                <a:gd name="T105" fmla="*/ 2 h 1490"/>
                <a:gd name="T106" fmla="*/ 0 w 1902"/>
                <a:gd name="T107" fmla="*/ 2 h 1490"/>
                <a:gd name="T108" fmla="*/ 0 w 1902"/>
                <a:gd name="T109" fmla="*/ 2 h 1490"/>
                <a:gd name="T110" fmla="*/ 0 w 1902"/>
                <a:gd name="T111" fmla="*/ 2 h 1490"/>
                <a:gd name="T112" fmla="*/ 0 w 1902"/>
                <a:gd name="T113" fmla="*/ 1 h 1490"/>
                <a:gd name="T114" fmla="*/ 0 w 1902"/>
                <a:gd name="T115" fmla="*/ 1 h 1490"/>
                <a:gd name="T116" fmla="*/ 0 w 1902"/>
                <a:gd name="T117" fmla="*/ 1 h 1490"/>
                <a:gd name="T118" fmla="*/ 0 w 1902"/>
                <a:gd name="T119" fmla="*/ 1 h 1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02"/>
                <a:gd name="T181" fmla="*/ 0 h 1490"/>
                <a:gd name="T182" fmla="*/ 1902 w 1902"/>
                <a:gd name="T183" fmla="*/ 1490 h 1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02" h="1490">
                  <a:moveTo>
                    <a:pt x="36" y="545"/>
                  </a:moveTo>
                  <a:lnTo>
                    <a:pt x="41" y="540"/>
                  </a:lnTo>
                  <a:lnTo>
                    <a:pt x="40" y="556"/>
                  </a:lnTo>
                  <a:lnTo>
                    <a:pt x="38" y="559"/>
                  </a:lnTo>
                  <a:lnTo>
                    <a:pt x="38" y="563"/>
                  </a:lnTo>
                  <a:lnTo>
                    <a:pt x="40" y="565"/>
                  </a:lnTo>
                  <a:lnTo>
                    <a:pt x="38" y="576"/>
                  </a:lnTo>
                  <a:lnTo>
                    <a:pt x="42" y="578"/>
                  </a:lnTo>
                  <a:lnTo>
                    <a:pt x="49" y="572"/>
                  </a:lnTo>
                  <a:lnTo>
                    <a:pt x="61" y="546"/>
                  </a:lnTo>
                  <a:lnTo>
                    <a:pt x="80" y="538"/>
                  </a:lnTo>
                  <a:lnTo>
                    <a:pt x="86" y="533"/>
                  </a:lnTo>
                  <a:lnTo>
                    <a:pt x="102" y="529"/>
                  </a:lnTo>
                  <a:lnTo>
                    <a:pt x="113" y="516"/>
                  </a:lnTo>
                  <a:lnTo>
                    <a:pt x="119" y="512"/>
                  </a:lnTo>
                  <a:lnTo>
                    <a:pt x="125" y="504"/>
                  </a:lnTo>
                  <a:lnTo>
                    <a:pt x="167" y="480"/>
                  </a:lnTo>
                  <a:lnTo>
                    <a:pt x="169" y="481"/>
                  </a:lnTo>
                  <a:lnTo>
                    <a:pt x="183" y="482"/>
                  </a:lnTo>
                  <a:lnTo>
                    <a:pt x="190" y="485"/>
                  </a:lnTo>
                  <a:lnTo>
                    <a:pt x="199" y="486"/>
                  </a:lnTo>
                  <a:lnTo>
                    <a:pt x="214" y="482"/>
                  </a:lnTo>
                  <a:lnTo>
                    <a:pt x="231" y="470"/>
                  </a:lnTo>
                  <a:lnTo>
                    <a:pt x="257" y="466"/>
                  </a:lnTo>
                  <a:lnTo>
                    <a:pt x="275" y="449"/>
                  </a:lnTo>
                  <a:lnTo>
                    <a:pt x="287" y="449"/>
                  </a:lnTo>
                  <a:lnTo>
                    <a:pt x="295" y="453"/>
                  </a:lnTo>
                  <a:lnTo>
                    <a:pt x="363" y="433"/>
                  </a:lnTo>
                  <a:lnTo>
                    <a:pt x="390" y="410"/>
                  </a:lnTo>
                  <a:lnTo>
                    <a:pt x="392" y="404"/>
                  </a:lnTo>
                  <a:lnTo>
                    <a:pt x="393" y="396"/>
                  </a:lnTo>
                  <a:lnTo>
                    <a:pt x="401" y="382"/>
                  </a:lnTo>
                  <a:lnTo>
                    <a:pt x="402" y="377"/>
                  </a:lnTo>
                  <a:lnTo>
                    <a:pt x="408" y="378"/>
                  </a:lnTo>
                  <a:lnTo>
                    <a:pt x="426" y="360"/>
                  </a:lnTo>
                  <a:lnTo>
                    <a:pt x="429" y="355"/>
                  </a:lnTo>
                  <a:lnTo>
                    <a:pt x="426" y="352"/>
                  </a:lnTo>
                  <a:lnTo>
                    <a:pt x="419" y="327"/>
                  </a:lnTo>
                  <a:lnTo>
                    <a:pt x="420" y="316"/>
                  </a:lnTo>
                  <a:lnTo>
                    <a:pt x="427" y="306"/>
                  </a:lnTo>
                  <a:lnTo>
                    <a:pt x="431" y="303"/>
                  </a:lnTo>
                  <a:lnTo>
                    <a:pt x="435" y="304"/>
                  </a:lnTo>
                  <a:lnTo>
                    <a:pt x="438" y="297"/>
                  </a:lnTo>
                  <a:lnTo>
                    <a:pt x="446" y="291"/>
                  </a:lnTo>
                  <a:lnTo>
                    <a:pt x="449" y="291"/>
                  </a:lnTo>
                  <a:lnTo>
                    <a:pt x="448" y="287"/>
                  </a:lnTo>
                  <a:lnTo>
                    <a:pt x="452" y="277"/>
                  </a:lnTo>
                  <a:lnTo>
                    <a:pt x="454" y="276"/>
                  </a:lnTo>
                  <a:lnTo>
                    <a:pt x="480" y="327"/>
                  </a:lnTo>
                  <a:lnTo>
                    <a:pt x="483" y="331"/>
                  </a:lnTo>
                  <a:lnTo>
                    <a:pt x="487" y="322"/>
                  </a:lnTo>
                  <a:lnTo>
                    <a:pt x="487" y="309"/>
                  </a:lnTo>
                  <a:lnTo>
                    <a:pt x="489" y="310"/>
                  </a:lnTo>
                  <a:lnTo>
                    <a:pt x="496" y="308"/>
                  </a:lnTo>
                  <a:lnTo>
                    <a:pt x="494" y="297"/>
                  </a:lnTo>
                  <a:lnTo>
                    <a:pt x="488" y="288"/>
                  </a:lnTo>
                  <a:lnTo>
                    <a:pt x="483" y="285"/>
                  </a:lnTo>
                  <a:lnTo>
                    <a:pt x="485" y="280"/>
                  </a:lnTo>
                  <a:lnTo>
                    <a:pt x="484" y="267"/>
                  </a:lnTo>
                  <a:lnTo>
                    <a:pt x="488" y="262"/>
                  </a:lnTo>
                  <a:lnTo>
                    <a:pt x="497" y="267"/>
                  </a:lnTo>
                  <a:lnTo>
                    <a:pt x="504" y="265"/>
                  </a:lnTo>
                  <a:lnTo>
                    <a:pt x="515" y="279"/>
                  </a:lnTo>
                  <a:lnTo>
                    <a:pt x="529" y="281"/>
                  </a:lnTo>
                  <a:lnTo>
                    <a:pt x="531" y="275"/>
                  </a:lnTo>
                  <a:lnTo>
                    <a:pt x="523" y="272"/>
                  </a:lnTo>
                  <a:lnTo>
                    <a:pt x="524" y="261"/>
                  </a:lnTo>
                  <a:lnTo>
                    <a:pt x="534" y="252"/>
                  </a:lnTo>
                  <a:lnTo>
                    <a:pt x="536" y="246"/>
                  </a:lnTo>
                  <a:lnTo>
                    <a:pt x="532" y="233"/>
                  </a:lnTo>
                  <a:lnTo>
                    <a:pt x="536" y="227"/>
                  </a:lnTo>
                  <a:lnTo>
                    <a:pt x="542" y="225"/>
                  </a:lnTo>
                  <a:lnTo>
                    <a:pt x="552" y="230"/>
                  </a:lnTo>
                  <a:lnTo>
                    <a:pt x="554" y="228"/>
                  </a:lnTo>
                  <a:lnTo>
                    <a:pt x="550" y="218"/>
                  </a:lnTo>
                  <a:lnTo>
                    <a:pt x="550" y="212"/>
                  </a:lnTo>
                  <a:lnTo>
                    <a:pt x="554" y="208"/>
                  </a:lnTo>
                  <a:lnTo>
                    <a:pt x="569" y="214"/>
                  </a:lnTo>
                  <a:lnTo>
                    <a:pt x="569" y="209"/>
                  </a:lnTo>
                  <a:lnTo>
                    <a:pt x="564" y="201"/>
                  </a:lnTo>
                  <a:lnTo>
                    <a:pt x="564" y="190"/>
                  </a:lnTo>
                  <a:lnTo>
                    <a:pt x="581" y="185"/>
                  </a:lnTo>
                  <a:lnTo>
                    <a:pt x="588" y="184"/>
                  </a:lnTo>
                  <a:lnTo>
                    <a:pt x="589" y="191"/>
                  </a:lnTo>
                  <a:lnTo>
                    <a:pt x="600" y="184"/>
                  </a:lnTo>
                  <a:lnTo>
                    <a:pt x="604" y="173"/>
                  </a:lnTo>
                  <a:lnTo>
                    <a:pt x="604" y="169"/>
                  </a:lnTo>
                  <a:lnTo>
                    <a:pt x="600" y="163"/>
                  </a:lnTo>
                  <a:lnTo>
                    <a:pt x="602" y="158"/>
                  </a:lnTo>
                  <a:lnTo>
                    <a:pt x="606" y="163"/>
                  </a:lnTo>
                  <a:lnTo>
                    <a:pt x="608" y="170"/>
                  </a:lnTo>
                  <a:lnTo>
                    <a:pt x="612" y="167"/>
                  </a:lnTo>
                  <a:lnTo>
                    <a:pt x="616" y="162"/>
                  </a:lnTo>
                  <a:lnTo>
                    <a:pt x="618" y="163"/>
                  </a:lnTo>
                  <a:lnTo>
                    <a:pt x="619" y="167"/>
                  </a:lnTo>
                  <a:lnTo>
                    <a:pt x="624" y="166"/>
                  </a:lnTo>
                  <a:lnTo>
                    <a:pt x="635" y="161"/>
                  </a:lnTo>
                  <a:lnTo>
                    <a:pt x="638" y="157"/>
                  </a:lnTo>
                  <a:lnTo>
                    <a:pt x="636" y="151"/>
                  </a:lnTo>
                  <a:lnTo>
                    <a:pt x="643" y="150"/>
                  </a:lnTo>
                  <a:lnTo>
                    <a:pt x="645" y="152"/>
                  </a:lnTo>
                  <a:lnTo>
                    <a:pt x="653" y="155"/>
                  </a:lnTo>
                  <a:lnTo>
                    <a:pt x="661" y="155"/>
                  </a:lnTo>
                  <a:lnTo>
                    <a:pt x="676" y="166"/>
                  </a:lnTo>
                  <a:lnTo>
                    <a:pt x="690" y="185"/>
                  </a:lnTo>
                  <a:lnTo>
                    <a:pt x="701" y="194"/>
                  </a:lnTo>
                  <a:lnTo>
                    <a:pt x="698" y="218"/>
                  </a:lnTo>
                  <a:lnTo>
                    <a:pt x="699" y="220"/>
                  </a:lnTo>
                  <a:lnTo>
                    <a:pt x="701" y="221"/>
                  </a:lnTo>
                  <a:lnTo>
                    <a:pt x="702" y="219"/>
                  </a:lnTo>
                  <a:lnTo>
                    <a:pt x="705" y="212"/>
                  </a:lnTo>
                  <a:lnTo>
                    <a:pt x="704" y="209"/>
                  </a:lnTo>
                  <a:lnTo>
                    <a:pt x="708" y="205"/>
                  </a:lnTo>
                  <a:lnTo>
                    <a:pt x="711" y="206"/>
                  </a:lnTo>
                  <a:lnTo>
                    <a:pt x="712" y="204"/>
                  </a:lnTo>
                  <a:lnTo>
                    <a:pt x="717" y="206"/>
                  </a:lnTo>
                  <a:lnTo>
                    <a:pt x="716" y="200"/>
                  </a:lnTo>
                  <a:lnTo>
                    <a:pt x="719" y="199"/>
                  </a:lnTo>
                  <a:lnTo>
                    <a:pt x="728" y="201"/>
                  </a:lnTo>
                  <a:lnTo>
                    <a:pt x="749" y="200"/>
                  </a:lnTo>
                  <a:lnTo>
                    <a:pt x="770" y="219"/>
                  </a:lnTo>
                  <a:lnTo>
                    <a:pt x="774" y="218"/>
                  </a:lnTo>
                  <a:lnTo>
                    <a:pt x="771" y="204"/>
                  </a:lnTo>
                  <a:lnTo>
                    <a:pt x="778" y="201"/>
                  </a:lnTo>
                  <a:lnTo>
                    <a:pt x="778" y="200"/>
                  </a:lnTo>
                  <a:lnTo>
                    <a:pt x="760" y="176"/>
                  </a:lnTo>
                  <a:lnTo>
                    <a:pt x="763" y="163"/>
                  </a:lnTo>
                  <a:lnTo>
                    <a:pt x="766" y="165"/>
                  </a:lnTo>
                  <a:lnTo>
                    <a:pt x="770" y="163"/>
                  </a:lnTo>
                  <a:lnTo>
                    <a:pt x="780" y="148"/>
                  </a:lnTo>
                  <a:lnTo>
                    <a:pt x="780" y="141"/>
                  </a:lnTo>
                  <a:lnTo>
                    <a:pt x="784" y="136"/>
                  </a:lnTo>
                  <a:lnTo>
                    <a:pt x="798" y="137"/>
                  </a:lnTo>
                  <a:lnTo>
                    <a:pt x="804" y="132"/>
                  </a:lnTo>
                  <a:lnTo>
                    <a:pt x="803" y="121"/>
                  </a:lnTo>
                  <a:lnTo>
                    <a:pt x="796" y="122"/>
                  </a:lnTo>
                  <a:lnTo>
                    <a:pt x="798" y="117"/>
                  </a:lnTo>
                  <a:lnTo>
                    <a:pt x="798" y="109"/>
                  </a:lnTo>
                  <a:lnTo>
                    <a:pt x="802" y="100"/>
                  </a:lnTo>
                  <a:lnTo>
                    <a:pt x="817" y="95"/>
                  </a:lnTo>
                  <a:lnTo>
                    <a:pt x="818" y="87"/>
                  </a:lnTo>
                  <a:lnTo>
                    <a:pt x="825" y="89"/>
                  </a:lnTo>
                  <a:lnTo>
                    <a:pt x="831" y="93"/>
                  </a:lnTo>
                  <a:lnTo>
                    <a:pt x="835" y="99"/>
                  </a:lnTo>
                  <a:lnTo>
                    <a:pt x="835" y="93"/>
                  </a:lnTo>
                  <a:lnTo>
                    <a:pt x="831" y="85"/>
                  </a:lnTo>
                  <a:lnTo>
                    <a:pt x="834" y="83"/>
                  </a:lnTo>
                  <a:lnTo>
                    <a:pt x="838" y="76"/>
                  </a:lnTo>
                  <a:lnTo>
                    <a:pt x="850" y="80"/>
                  </a:lnTo>
                  <a:lnTo>
                    <a:pt x="851" y="76"/>
                  </a:lnTo>
                  <a:lnTo>
                    <a:pt x="887" y="79"/>
                  </a:lnTo>
                  <a:lnTo>
                    <a:pt x="911" y="68"/>
                  </a:lnTo>
                  <a:lnTo>
                    <a:pt x="911" y="47"/>
                  </a:lnTo>
                  <a:lnTo>
                    <a:pt x="906" y="42"/>
                  </a:lnTo>
                  <a:lnTo>
                    <a:pt x="897" y="41"/>
                  </a:lnTo>
                  <a:lnTo>
                    <a:pt x="890" y="43"/>
                  </a:lnTo>
                  <a:lnTo>
                    <a:pt x="880" y="32"/>
                  </a:lnTo>
                  <a:lnTo>
                    <a:pt x="872" y="30"/>
                  </a:lnTo>
                  <a:lnTo>
                    <a:pt x="872" y="29"/>
                  </a:lnTo>
                  <a:lnTo>
                    <a:pt x="875" y="28"/>
                  </a:lnTo>
                  <a:lnTo>
                    <a:pt x="879" y="30"/>
                  </a:lnTo>
                  <a:lnTo>
                    <a:pt x="881" y="26"/>
                  </a:lnTo>
                  <a:lnTo>
                    <a:pt x="883" y="24"/>
                  </a:lnTo>
                  <a:lnTo>
                    <a:pt x="885" y="27"/>
                  </a:lnTo>
                  <a:lnTo>
                    <a:pt x="888" y="40"/>
                  </a:lnTo>
                  <a:lnTo>
                    <a:pt x="891" y="33"/>
                  </a:lnTo>
                  <a:lnTo>
                    <a:pt x="891" y="26"/>
                  </a:lnTo>
                  <a:lnTo>
                    <a:pt x="895" y="25"/>
                  </a:lnTo>
                  <a:lnTo>
                    <a:pt x="898" y="29"/>
                  </a:lnTo>
                  <a:lnTo>
                    <a:pt x="902" y="28"/>
                  </a:lnTo>
                  <a:lnTo>
                    <a:pt x="908" y="36"/>
                  </a:lnTo>
                  <a:lnTo>
                    <a:pt x="916" y="43"/>
                  </a:lnTo>
                  <a:lnTo>
                    <a:pt x="918" y="36"/>
                  </a:lnTo>
                  <a:lnTo>
                    <a:pt x="922" y="35"/>
                  </a:lnTo>
                  <a:lnTo>
                    <a:pt x="925" y="38"/>
                  </a:lnTo>
                  <a:lnTo>
                    <a:pt x="928" y="44"/>
                  </a:lnTo>
                  <a:lnTo>
                    <a:pt x="935" y="50"/>
                  </a:lnTo>
                  <a:lnTo>
                    <a:pt x="947" y="53"/>
                  </a:lnTo>
                  <a:lnTo>
                    <a:pt x="951" y="53"/>
                  </a:lnTo>
                  <a:lnTo>
                    <a:pt x="954" y="55"/>
                  </a:lnTo>
                  <a:lnTo>
                    <a:pt x="957" y="57"/>
                  </a:lnTo>
                  <a:lnTo>
                    <a:pt x="967" y="51"/>
                  </a:lnTo>
                  <a:lnTo>
                    <a:pt x="967" y="58"/>
                  </a:lnTo>
                  <a:lnTo>
                    <a:pt x="971" y="59"/>
                  </a:lnTo>
                  <a:lnTo>
                    <a:pt x="978" y="60"/>
                  </a:lnTo>
                  <a:lnTo>
                    <a:pt x="987" y="66"/>
                  </a:lnTo>
                  <a:lnTo>
                    <a:pt x="994" y="65"/>
                  </a:lnTo>
                  <a:lnTo>
                    <a:pt x="1002" y="67"/>
                  </a:lnTo>
                  <a:lnTo>
                    <a:pt x="1009" y="64"/>
                  </a:lnTo>
                  <a:lnTo>
                    <a:pt x="1011" y="64"/>
                  </a:lnTo>
                  <a:lnTo>
                    <a:pt x="1015" y="69"/>
                  </a:lnTo>
                  <a:lnTo>
                    <a:pt x="1025" y="69"/>
                  </a:lnTo>
                  <a:lnTo>
                    <a:pt x="1029" y="73"/>
                  </a:lnTo>
                  <a:lnTo>
                    <a:pt x="1033" y="78"/>
                  </a:lnTo>
                  <a:lnTo>
                    <a:pt x="1043" y="68"/>
                  </a:lnTo>
                  <a:lnTo>
                    <a:pt x="1050" y="65"/>
                  </a:lnTo>
                  <a:lnTo>
                    <a:pt x="1059" y="65"/>
                  </a:lnTo>
                  <a:lnTo>
                    <a:pt x="1067" y="62"/>
                  </a:lnTo>
                  <a:lnTo>
                    <a:pt x="1062" y="70"/>
                  </a:lnTo>
                  <a:lnTo>
                    <a:pt x="1064" y="74"/>
                  </a:lnTo>
                  <a:lnTo>
                    <a:pt x="1066" y="75"/>
                  </a:lnTo>
                  <a:lnTo>
                    <a:pt x="1070" y="70"/>
                  </a:lnTo>
                  <a:lnTo>
                    <a:pt x="1071" y="73"/>
                  </a:lnTo>
                  <a:lnTo>
                    <a:pt x="1070" y="87"/>
                  </a:lnTo>
                  <a:lnTo>
                    <a:pt x="1071" y="91"/>
                  </a:lnTo>
                  <a:lnTo>
                    <a:pt x="1080" y="87"/>
                  </a:lnTo>
                  <a:lnTo>
                    <a:pt x="1085" y="78"/>
                  </a:lnTo>
                  <a:lnTo>
                    <a:pt x="1083" y="76"/>
                  </a:lnTo>
                  <a:lnTo>
                    <a:pt x="1084" y="68"/>
                  </a:lnTo>
                  <a:lnTo>
                    <a:pt x="1093" y="61"/>
                  </a:lnTo>
                  <a:lnTo>
                    <a:pt x="1095" y="63"/>
                  </a:lnTo>
                  <a:lnTo>
                    <a:pt x="1097" y="67"/>
                  </a:lnTo>
                  <a:lnTo>
                    <a:pt x="1098" y="80"/>
                  </a:lnTo>
                  <a:lnTo>
                    <a:pt x="1105" y="76"/>
                  </a:lnTo>
                  <a:lnTo>
                    <a:pt x="1111" y="75"/>
                  </a:lnTo>
                  <a:lnTo>
                    <a:pt x="1115" y="79"/>
                  </a:lnTo>
                  <a:lnTo>
                    <a:pt x="1104" y="100"/>
                  </a:lnTo>
                  <a:lnTo>
                    <a:pt x="1101" y="102"/>
                  </a:lnTo>
                  <a:lnTo>
                    <a:pt x="1097" y="101"/>
                  </a:lnTo>
                  <a:lnTo>
                    <a:pt x="1096" y="104"/>
                  </a:lnTo>
                  <a:lnTo>
                    <a:pt x="1101" y="112"/>
                  </a:lnTo>
                  <a:lnTo>
                    <a:pt x="1095" y="121"/>
                  </a:lnTo>
                  <a:lnTo>
                    <a:pt x="1092" y="123"/>
                  </a:lnTo>
                  <a:lnTo>
                    <a:pt x="1085" y="122"/>
                  </a:lnTo>
                  <a:lnTo>
                    <a:pt x="1083" y="117"/>
                  </a:lnTo>
                  <a:lnTo>
                    <a:pt x="1079" y="122"/>
                  </a:lnTo>
                  <a:lnTo>
                    <a:pt x="1082" y="134"/>
                  </a:lnTo>
                  <a:lnTo>
                    <a:pt x="1079" y="131"/>
                  </a:lnTo>
                  <a:lnTo>
                    <a:pt x="1075" y="124"/>
                  </a:lnTo>
                  <a:lnTo>
                    <a:pt x="1070" y="124"/>
                  </a:lnTo>
                  <a:lnTo>
                    <a:pt x="1066" y="147"/>
                  </a:lnTo>
                  <a:lnTo>
                    <a:pt x="1075" y="145"/>
                  </a:lnTo>
                  <a:lnTo>
                    <a:pt x="1070" y="161"/>
                  </a:lnTo>
                  <a:lnTo>
                    <a:pt x="1070" y="164"/>
                  </a:lnTo>
                  <a:lnTo>
                    <a:pt x="1053" y="199"/>
                  </a:lnTo>
                  <a:lnTo>
                    <a:pt x="1053" y="207"/>
                  </a:lnTo>
                  <a:lnTo>
                    <a:pt x="1059" y="211"/>
                  </a:lnTo>
                  <a:lnTo>
                    <a:pt x="1062" y="217"/>
                  </a:lnTo>
                  <a:lnTo>
                    <a:pt x="1068" y="216"/>
                  </a:lnTo>
                  <a:lnTo>
                    <a:pt x="1076" y="222"/>
                  </a:lnTo>
                  <a:lnTo>
                    <a:pt x="1088" y="227"/>
                  </a:lnTo>
                  <a:lnTo>
                    <a:pt x="1094" y="243"/>
                  </a:lnTo>
                  <a:lnTo>
                    <a:pt x="1094" y="255"/>
                  </a:lnTo>
                  <a:lnTo>
                    <a:pt x="1102" y="250"/>
                  </a:lnTo>
                  <a:lnTo>
                    <a:pt x="1121" y="254"/>
                  </a:lnTo>
                  <a:lnTo>
                    <a:pt x="1133" y="254"/>
                  </a:lnTo>
                  <a:lnTo>
                    <a:pt x="1136" y="260"/>
                  </a:lnTo>
                  <a:lnTo>
                    <a:pt x="1162" y="274"/>
                  </a:lnTo>
                  <a:lnTo>
                    <a:pt x="1174" y="288"/>
                  </a:lnTo>
                  <a:lnTo>
                    <a:pt x="1211" y="297"/>
                  </a:lnTo>
                  <a:lnTo>
                    <a:pt x="1220" y="304"/>
                  </a:lnTo>
                  <a:lnTo>
                    <a:pt x="1226" y="320"/>
                  </a:lnTo>
                  <a:lnTo>
                    <a:pt x="1266" y="342"/>
                  </a:lnTo>
                  <a:lnTo>
                    <a:pt x="1301" y="330"/>
                  </a:lnTo>
                  <a:lnTo>
                    <a:pt x="1304" y="325"/>
                  </a:lnTo>
                  <a:lnTo>
                    <a:pt x="1339" y="211"/>
                  </a:lnTo>
                  <a:lnTo>
                    <a:pt x="1332" y="141"/>
                  </a:lnTo>
                  <a:lnTo>
                    <a:pt x="1340" y="124"/>
                  </a:lnTo>
                  <a:lnTo>
                    <a:pt x="1339" y="110"/>
                  </a:lnTo>
                  <a:lnTo>
                    <a:pt x="1343" y="101"/>
                  </a:lnTo>
                  <a:lnTo>
                    <a:pt x="1344" y="93"/>
                  </a:lnTo>
                  <a:lnTo>
                    <a:pt x="1337" y="92"/>
                  </a:lnTo>
                  <a:lnTo>
                    <a:pt x="1342" y="66"/>
                  </a:lnTo>
                  <a:lnTo>
                    <a:pt x="1350" y="63"/>
                  </a:lnTo>
                  <a:lnTo>
                    <a:pt x="1358" y="40"/>
                  </a:lnTo>
                  <a:lnTo>
                    <a:pt x="1368" y="26"/>
                  </a:lnTo>
                  <a:lnTo>
                    <a:pt x="1368" y="13"/>
                  </a:lnTo>
                  <a:lnTo>
                    <a:pt x="1372" y="10"/>
                  </a:lnTo>
                  <a:lnTo>
                    <a:pt x="1377" y="9"/>
                  </a:lnTo>
                  <a:lnTo>
                    <a:pt x="1383" y="5"/>
                  </a:lnTo>
                  <a:lnTo>
                    <a:pt x="1387" y="0"/>
                  </a:lnTo>
                  <a:lnTo>
                    <a:pt x="1392" y="3"/>
                  </a:lnTo>
                  <a:lnTo>
                    <a:pt x="1392" y="7"/>
                  </a:lnTo>
                  <a:lnTo>
                    <a:pt x="1394" y="14"/>
                  </a:lnTo>
                  <a:lnTo>
                    <a:pt x="1392" y="14"/>
                  </a:lnTo>
                  <a:lnTo>
                    <a:pt x="1392" y="15"/>
                  </a:lnTo>
                  <a:lnTo>
                    <a:pt x="1397" y="59"/>
                  </a:lnTo>
                  <a:lnTo>
                    <a:pt x="1407" y="59"/>
                  </a:lnTo>
                  <a:lnTo>
                    <a:pt x="1409" y="64"/>
                  </a:lnTo>
                  <a:lnTo>
                    <a:pt x="1407" y="76"/>
                  </a:lnTo>
                  <a:lnTo>
                    <a:pt x="1412" y="81"/>
                  </a:lnTo>
                  <a:lnTo>
                    <a:pt x="1416" y="89"/>
                  </a:lnTo>
                  <a:lnTo>
                    <a:pt x="1420" y="93"/>
                  </a:lnTo>
                  <a:lnTo>
                    <a:pt x="1420" y="104"/>
                  </a:lnTo>
                  <a:lnTo>
                    <a:pt x="1425" y="106"/>
                  </a:lnTo>
                  <a:lnTo>
                    <a:pt x="1431" y="130"/>
                  </a:lnTo>
                  <a:lnTo>
                    <a:pt x="1430" y="148"/>
                  </a:lnTo>
                  <a:lnTo>
                    <a:pt x="1438" y="172"/>
                  </a:lnTo>
                  <a:lnTo>
                    <a:pt x="1445" y="179"/>
                  </a:lnTo>
                  <a:lnTo>
                    <a:pt x="1452" y="182"/>
                  </a:lnTo>
                  <a:lnTo>
                    <a:pt x="1463" y="173"/>
                  </a:lnTo>
                  <a:lnTo>
                    <a:pt x="1471" y="170"/>
                  </a:lnTo>
                  <a:lnTo>
                    <a:pt x="1479" y="171"/>
                  </a:lnTo>
                  <a:lnTo>
                    <a:pt x="1484" y="185"/>
                  </a:lnTo>
                  <a:lnTo>
                    <a:pt x="1492" y="188"/>
                  </a:lnTo>
                  <a:lnTo>
                    <a:pt x="1499" y="197"/>
                  </a:lnTo>
                  <a:lnTo>
                    <a:pt x="1505" y="200"/>
                  </a:lnTo>
                  <a:lnTo>
                    <a:pt x="1514" y="207"/>
                  </a:lnTo>
                  <a:lnTo>
                    <a:pt x="1512" y="217"/>
                  </a:lnTo>
                  <a:lnTo>
                    <a:pt x="1514" y="222"/>
                  </a:lnTo>
                  <a:lnTo>
                    <a:pt x="1513" y="238"/>
                  </a:lnTo>
                  <a:lnTo>
                    <a:pt x="1516" y="246"/>
                  </a:lnTo>
                  <a:lnTo>
                    <a:pt x="1516" y="253"/>
                  </a:lnTo>
                  <a:lnTo>
                    <a:pt x="1520" y="261"/>
                  </a:lnTo>
                  <a:lnTo>
                    <a:pt x="1522" y="285"/>
                  </a:lnTo>
                  <a:lnTo>
                    <a:pt x="1534" y="299"/>
                  </a:lnTo>
                  <a:lnTo>
                    <a:pt x="1540" y="299"/>
                  </a:lnTo>
                  <a:lnTo>
                    <a:pt x="1551" y="351"/>
                  </a:lnTo>
                  <a:lnTo>
                    <a:pt x="1549" y="366"/>
                  </a:lnTo>
                  <a:lnTo>
                    <a:pt x="1551" y="376"/>
                  </a:lnTo>
                  <a:lnTo>
                    <a:pt x="1557" y="381"/>
                  </a:lnTo>
                  <a:lnTo>
                    <a:pt x="1561" y="382"/>
                  </a:lnTo>
                  <a:lnTo>
                    <a:pt x="1560" y="385"/>
                  </a:lnTo>
                  <a:lnTo>
                    <a:pt x="1562" y="382"/>
                  </a:lnTo>
                  <a:lnTo>
                    <a:pt x="1562" y="385"/>
                  </a:lnTo>
                  <a:lnTo>
                    <a:pt x="1561" y="388"/>
                  </a:lnTo>
                  <a:lnTo>
                    <a:pt x="1562" y="391"/>
                  </a:lnTo>
                  <a:lnTo>
                    <a:pt x="1562" y="396"/>
                  </a:lnTo>
                  <a:lnTo>
                    <a:pt x="1566" y="404"/>
                  </a:lnTo>
                  <a:lnTo>
                    <a:pt x="1577" y="409"/>
                  </a:lnTo>
                  <a:lnTo>
                    <a:pt x="1580" y="413"/>
                  </a:lnTo>
                  <a:lnTo>
                    <a:pt x="1605" y="421"/>
                  </a:lnTo>
                  <a:lnTo>
                    <a:pt x="1609" y="420"/>
                  </a:lnTo>
                  <a:lnTo>
                    <a:pt x="1613" y="417"/>
                  </a:lnTo>
                  <a:lnTo>
                    <a:pt x="1620" y="438"/>
                  </a:lnTo>
                  <a:lnTo>
                    <a:pt x="1624" y="442"/>
                  </a:lnTo>
                  <a:lnTo>
                    <a:pt x="1632" y="439"/>
                  </a:lnTo>
                  <a:lnTo>
                    <a:pt x="1640" y="445"/>
                  </a:lnTo>
                  <a:lnTo>
                    <a:pt x="1647" y="446"/>
                  </a:lnTo>
                  <a:lnTo>
                    <a:pt x="1657" y="458"/>
                  </a:lnTo>
                  <a:lnTo>
                    <a:pt x="1662" y="454"/>
                  </a:lnTo>
                  <a:lnTo>
                    <a:pt x="1680" y="468"/>
                  </a:lnTo>
                  <a:lnTo>
                    <a:pt x="1682" y="479"/>
                  </a:lnTo>
                  <a:lnTo>
                    <a:pt x="1676" y="476"/>
                  </a:lnTo>
                  <a:lnTo>
                    <a:pt x="1675" y="487"/>
                  </a:lnTo>
                  <a:lnTo>
                    <a:pt x="1680" y="492"/>
                  </a:lnTo>
                  <a:lnTo>
                    <a:pt x="1689" y="493"/>
                  </a:lnTo>
                  <a:lnTo>
                    <a:pt x="1702" y="524"/>
                  </a:lnTo>
                  <a:lnTo>
                    <a:pt x="1709" y="525"/>
                  </a:lnTo>
                  <a:lnTo>
                    <a:pt x="1711" y="554"/>
                  </a:lnTo>
                  <a:lnTo>
                    <a:pt x="1713" y="559"/>
                  </a:lnTo>
                  <a:lnTo>
                    <a:pt x="1714" y="565"/>
                  </a:lnTo>
                  <a:lnTo>
                    <a:pt x="1718" y="570"/>
                  </a:lnTo>
                  <a:lnTo>
                    <a:pt x="1720" y="576"/>
                  </a:lnTo>
                  <a:lnTo>
                    <a:pt x="1723" y="577"/>
                  </a:lnTo>
                  <a:lnTo>
                    <a:pt x="1726" y="575"/>
                  </a:lnTo>
                  <a:lnTo>
                    <a:pt x="1731" y="575"/>
                  </a:lnTo>
                  <a:lnTo>
                    <a:pt x="1731" y="562"/>
                  </a:lnTo>
                  <a:lnTo>
                    <a:pt x="1736" y="558"/>
                  </a:lnTo>
                  <a:lnTo>
                    <a:pt x="1738" y="567"/>
                  </a:lnTo>
                  <a:lnTo>
                    <a:pt x="1760" y="580"/>
                  </a:lnTo>
                  <a:lnTo>
                    <a:pt x="1762" y="568"/>
                  </a:lnTo>
                  <a:lnTo>
                    <a:pt x="1766" y="571"/>
                  </a:lnTo>
                  <a:lnTo>
                    <a:pt x="1766" y="576"/>
                  </a:lnTo>
                  <a:lnTo>
                    <a:pt x="1768" y="579"/>
                  </a:lnTo>
                  <a:lnTo>
                    <a:pt x="1776" y="630"/>
                  </a:lnTo>
                  <a:lnTo>
                    <a:pt x="1800" y="653"/>
                  </a:lnTo>
                  <a:lnTo>
                    <a:pt x="1811" y="653"/>
                  </a:lnTo>
                  <a:lnTo>
                    <a:pt x="1817" y="658"/>
                  </a:lnTo>
                  <a:lnTo>
                    <a:pt x="1827" y="675"/>
                  </a:lnTo>
                  <a:lnTo>
                    <a:pt x="1830" y="680"/>
                  </a:lnTo>
                  <a:lnTo>
                    <a:pt x="1837" y="686"/>
                  </a:lnTo>
                  <a:lnTo>
                    <a:pt x="1846" y="689"/>
                  </a:lnTo>
                  <a:lnTo>
                    <a:pt x="1846" y="692"/>
                  </a:lnTo>
                  <a:lnTo>
                    <a:pt x="1856" y="708"/>
                  </a:lnTo>
                  <a:lnTo>
                    <a:pt x="1855" y="713"/>
                  </a:lnTo>
                  <a:lnTo>
                    <a:pt x="1865" y="717"/>
                  </a:lnTo>
                  <a:lnTo>
                    <a:pt x="1869" y="740"/>
                  </a:lnTo>
                  <a:lnTo>
                    <a:pt x="1876" y="753"/>
                  </a:lnTo>
                  <a:lnTo>
                    <a:pt x="1879" y="748"/>
                  </a:lnTo>
                  <a:lnTo>
                    <a:pt x="1881" y="761"/>
                  </a:lnTo>
                  <a:lnTo>
                    <a:pt x="1877" y="773"/>
                  </a:lnTo>
                  <a:lnTo>
                    <a:pt x="1886" y="814"/>
                  </a:lnTo>
                  <a:lnTo>
                    <a:pt x="1882" y="811"/>
                  </a:lnTo>
                  <a:lnTo>
                    <a:pt x="1881" y="818"/>
                  </a:lnTo>
                  <a:lnTo>
                    <a:pt x="1882" y="821"/>
                  </a:lnTo>
                  <a:lnTo>
                    <a:pt x="1883" y="827"/>
                  </a:lnTo>
                  <a:lnTo>
                    <a:pt x="1886" y="830"/>
                  </a:lnTo>
                  <a:lnTo>
                    <a:pt x="1902" y="879"/>
                  </a:lnTo>
                  <a:lnTo>
                    <a:pt x="1887" y="981"/>
                  </a:lnTo>
                  <a:lnTo>
                    <a:pt x="1885" y="983"/>
                  </a:lnTo>
                  <a:lnTo>
                    <a:pt x="1878" y="999"/>
                  </a:lnTo>
                  <a:lnTo>
                    <a:pt x="1878" y="1031"/>
                  </a:lnTo>
                  <a:lnTo>
                    <a:pt x="1876" y="1037"/>
                  </a:lnTo>
                  <a:lnTo>
                    <a:pt x="1876" y="1042"/>
                  </a:lnTo>
                  <a:lnTo>
                    <a:pt x="1855" y="1087"/>
                  </a:lnTo>
                  <a:lnTo>
                    <a:pt x="1850" y="1092"/>
                  </a:lnTo>
                  <a:lnTo>
                    <a:pt x="1850" y="1099"/>
                  </a:lnTo>
                  <a:lnTo>
                    <a:pt x="1852" y="1104"/>
                  </a:lnTo>
                  <a:lnTo>
                    <a:pt x="1840" y="1118"/>
                  </a:lnTo>
                  <a:lnTo>
                    <a:pt x="1834" y="1118"/>
                  </a:lnTo>
                  <a:lnTo>
                    <a:pt x="1833" y="1121"/>
                  </a:lnTo>
                  <a:lnTo>
                    <a:pt x="1837" y="1123"/>
                  </a:lnTo>
                  <a:lnTo>
                    <a:pt x="1821" y="1129"/>
                  </a:lnTo>
                  <a:lnTo>
                    <a:pt x="1802" y="1165"/>
                  </a:lnTo>
                  <a:lnTo>
                    <a:pt x="1797" y="1167"/>
                  </a:lnTo>
                  <a:lnTo>
                    <a:pt x="1794" y="1168"/>
                  </a:lnTo>
                  <a:lnTo>
                    <a:pt x="1794" y="1172"/>
                  </a:lnTo>
                  <a:lnTo>
                    <a:pt x="1799" y="1174"/>
                  </a:lnTo>
                  <a:lnTo>
                    <a:pt x="1799" y="1185"/>
                  </a:lnTo>
                  <a:lnTo>
                    <a:pt x="1794" y="1194"/>
                  </a:lnTo>
                  <a:lnTo>
                    <a:pt x="1791" y="1195"/>
                  </a:lnTo>
                  <a:lnTo>
                    <a:pt x="1790" y="1203"/>
                  </a:lnTo>
                  <a:lnTo>
                    <a:pt x="1783" y="1212"/>
                  </a:lnTo>
                  <a:lnTo>
                    <a:pt x="1771" y="1261"/>
                  </a:lnTo>
                  <a:lnTo>
                    <a:pt x="1765" y="1256"/>
                  </a:lnTo>
                  <a:lnTo>
                    <a:pt x="1759" y="1271"/>
                  </a:lnTo>
                  <a:lnTo>
                    <a:pt x="1753" y="1278"/>
                  </a:lnTo>
                  <a:lnTo>
                    <a:pt x="1751" y="1286"/>
                  </a:lnTo>
                  <a:lnTo>
                    <a:pt x="1749" y="1287"/>
                  </a:lnTo>
                  <a:lnTo>
                    <a:pt x="1746" y="1294"/>
                  </a:lnTo>
                  <a:lnTo>
                    <a:pt x="1742" y="1321"/>
                  </a:lnTo>
                  <a:lnTo>
                    <a:pt x="1745" y="1328"/>
                  </a:lnTo>
                  <a:lnTo>
                    <a:pt x="1733" y="1363"/>
                  </a:lnTo>
                  <a:lnTo>
                    <a:pt x="1737" y="1385"/>
                  </a:lnTo>
                  <a:lnTo>
                    <a:pt x="1733" y="1398"/>
                  </a:lnTo>
                  <a:lnTo>
                    <a:pt x="1727" y="1394"/>
                  </a:lnTo>
                  <a:lnTo>
                    <a:pt x="1724" y="1396"/>
                  </a:lnTo>
                  <a:lnTo>
                    <a:pt x="1721" y="1406"/>
                  </a:lnTo>
                  <a:lnTo>
                    <a:pt x="1658" y="1412"/>
                  </a:lnTo>
                  <a:lnTo>
                    <a:pt x="1609" y="1441"/>
                  </a:lnTo>
                  <a:lnTo>
                    <a:pt x="1603" y="1447"/>
                  </a:lnTo>
                  <a:lnTo>
                    <a:pt x="1601" y="1452"/>
                  </a:lnTo>
                  <a:lnTo>
                    <a:pt x="1590" y="1459"/>
                  </a:lnTo>
                  <a:lnTo>
                    <a:pt x="1586" y="1464"/>
                  </a:lnTo>
                  <a:lnTo>
                    <a:pt x="1583" y="1460"/>
                  </a:lnTo>
                  <a:lnTo>
                    <a:pt x="1571" y="1464"/>
                  </a:lnTo>
                  <a:lnTo>
                    <a:pt x="1565" y="1463"/>
                  </a:lnTo>
                  <a:lnTo>
                    <a:pt x="1560" y="1464"/>
                  </a:lnTo>
                  <a:lnTo>
                    <a:pt x="1560" y="1472"/>
                  </a:lnTo>
                  <a:lnTo>
                    <a:pt x="1562" y="1476"/>
                  </a:lnTo>
                  <a:lnTo>
                    <a:pt x="1567" y="1471"/>
                  </a:lnTo>
                  <a:lnTo>
                    <a:pt x="1572" y="1468"/>
                  </a:lnTo>
                  <a:lnTo>
                    <a:pt x="1576" y="1468"/>
                  </a:lnTo>
                  <a:lnTo>
                    <a:pt x="1571" y="1486"/>
                  </a:lnTo>
                  <a:lnTo>
                    <a:pt x="1568" y="1490"/>
                  </a:lnTo>
                  <a:lnTo>
                    <a:pt x="1555" y="1475"/>
                  </a:lnTo>
                  <a:lnTo>
                    <a:pt x="1552" y="1475"/>
                  </a:lnTo>
                  <a:lnTo>
                    <a:pt x="1544" y="1471"/>
                  </a:lnTo>
                  <a:lnTo>
                    <a:pt x="1540" y="1463"/>
                  </a:lnTo>
                  <a:lnTo>
                    <a:pt x="1531" y="1463"/>
                  </a:lnTo>
                  <a:lnTo>
                    <a:pt x="1524" y="1456"/>
                  </a:lnTo>
                  <a:lnTo>
                    <a:pt x="1523" y="1451"/>
                  </a:lnTo>
                  <a:lnTo>
                    <a:pt x="1526" y="1441"/>
                  </a:lnTo>
                  <a:lnTo>
                    <a:pt x="1521" y="1436"/>
                  </a:lnTo>
                  <a:lnTo>
                    <a:pt x="1510" y="1444"/>
                  </a:lnTo>
                  <a:lnTo>
                    <a:pt x="1502" y="1447"/>
                  </a:lnTo>
                  <a:lnTo>
                    <a:pt x="1492" y="1444"/>
                  </a:lnTo>
                  <a:lnTo>
                    <a:pt x="1489" y="1439"/>
                  </a:lnTo>
                  <a:lnTo>
                    <a:pt x="1500" y="1439"/>
                  </a:lnTo>
                  <a:lnTo>
                    <a:pt x="1503" y="1429"/>
                  </a:lnTo>
                  <a:lnTo>
                    <a:pt x="1501" y="1419"/>
                  </a:lnTo>
                  <a:lnTo>
                    <a:pt x="1493" y="1415"/>
                  </a:lnTo>
                  <a:lnTo>
                    <a:pt x="1480" y="1424"/>
                  </a:lnTo>
                  <a:lnTo>
                    <a:pt x="1471" y="1425"/>
                  </a:lnTo>
                  <a:lnTo>
                    <a:pt x="1483" y="1433"/>
                  </a:lnTo>
                  <a:lnTo>
                    <a:pt x="1484" y="1436"/>
                  </a:lnTo>
                  <a:lnTo>
                    <a:pt x="1467" y="1441"/>
                  </a:lnTo>
                  <a:lnTo>
                    <a:pt x="1457" y="1449"/>
                  </a:lnTo>
                  <a:lnTo>
                    <a:pt x="1450" y="1461"/>
                  </a:lnTo>
                  <a:lnTo>
                    <a:pt x="1424" y="1471"/>
                  </a:lnTo>
                  <a:lnTo>
                    <a:pt x="1419" y="1467"/>
                  </a:lnTo>
                  <a:lnTo>
                    <a:pt x="1349" y="1438"/>
                  </a:lnTo>
                  <a:lnTo>
                    <a:pt x="1342" y="1439"/>
                  </a:lnTo>
                  <a:lnTo>
                    <a:pt x="1334" y="1444"/>
                  </a:lnTo>
                  <a:lnTo>
                    <a:pt x="1327" y="1434"/>
                  </a:lnTo>
                  <a:lnTo>
                    <a:pt x="1312" y="1425"/>
                  </a:lnTo>
                  <a:lnTo>
                    <a:pt x="1296" y="1423"/>
                  </a:lnTo>
                  <a:lnTo>
                    <a:pt x="1284" y="1417"/>
                  </a:lnTo>
                  <a:lnTo>
                    <a:pt x="1275" y="1407"/>
                  </a:lnTo>
                  <a:lnTo>
                    <a:pt x="1271" y="1396"/>
                  </a:lnTo>
                  <a:lnTo>
                    <a:pt x="1261" y="1389"/>
                  </a:lnTo>
                  <a:lnTo>
                    <a:pt x="1251" y="1364"/>
                  </a:lnTo>
                  <a:lnTo>
                    <a:pt x="1250" y="1358"/>
                  </a:lnTo>
                  <a:lnTo>
                    <a:pt x="1255" y="1350"/>
                  </a:lnTo>
                  <a:lnTo>
                    <a:pt x="1255" y="1338"/>
                  </a:lnTo>
                  <a:lnTo>
                    <a:pt x="1246" y="1314"/>
                  </a:lnTo>
                  <a:lnTo>
                    <a:pt x="1226" y="1287"/>
                  </a:lnTo>
                  <a:lnTo>
                    <a:pt x="1233" y="1274"/>
                  </a:lnTo>
                  <a:lnTo>
                    <a:pt x="1232" y="1271"/>
                  </a:lnTo>
                  <a:lnTo>
                    <a:pt x="1219" y="1273"/>
                  </a:lnTo>
                  <a:lnTo>
                    <a:pt x="1192" y="1284"/>
                  </a:lnTo>
                  <a:lnTo>
                    <a:pt x="1183" y="1285"/>
                  </a:lnTo>
                  <a:lnTo>
                    <a:pt x="1178" y="1283"/>
                  </a:lnTo>
                  <a:lnTo>
                    <a:pt x="1190" y="1261"/>
                  </a:lnTo>
                  <a:lnTo>
                    <a:pt x="1193" y="1247"/>
                  </a:lnTo>
                  <a:lnTo>
                    <a:pt x="1192" y="1233"/>
                  </a:lnTo>
                  <a:lnTo>
                    <a:pt x="1187" y="1218"/>
                  </a:lnTo>
                  <a:lnTo>
                    <a:pt x="1174" y="1203"/>
                  </a:lnTo>
                  <a:lnTo>
                    <a:pt x="1164" y="1223"/>
                  </a:lnTo>
                  <a:lnTo>
                    <a:pt x="1158" y="1253"/>
                  </a:lnTo>
                  <a:lnTo>
                    <a:pt x="1157" y="1257"/>
                  </a:lnTo>
                  <a:lnTo>
                    <a:pt x="1149" y="1255"/>
                  </a:lnTo>
                  <a:lnTo>
                    <a:pt x="1140" y="1260"/>
                  </a:lnTo>
                  <a:lnTo>
                    <a:pt x="1130" y="1260"/>
                  </a:lnTo>
                  <a:lnTo>
                    <a:pt x="1121" y="1265"/>
                  </a:lnTo>
                  <a:lnTo>
                    <a:pt x="1116" y="1260"/>
                  </a:lnTo>
                  <a:lnTo>
                    <a:pt x="1120" y="1243"/>
                  </a:lnTo>
                  <a:lnTo>
                    <a:pt x="1132" y="1244"/>
                  </a:lnTo>
                  <a:lnTo>
                    <a:pt x="1141" y="1239"/>
                  </a:lnTo>
                  <a:lnTo>
                    <a:pt x="1145" y="1216"/>
                  </a:lnTo>
                  <a:lnTo>
                    <a:pt x="1144" y="1215"/>
                  </a:lnTo>
                  <a:lnTo>
                    <a:pt x="1144" y="1199"/>
                  </a:lnTo>
                  <a:lnTo>
                    <a:pt x="1154" y="1175"/>
                  </a:lnTo>
                  <a:lnTo>
                    <a:pt x="1159" y="1172"/>
                  </a:lnTo>
                  <a:lnTo>
                    <a:pt x="1164" y="1163"/>
                  </a:lnTo>
                  <a:lnTo>
                    <a:pt x="1165" y="1142"/>
                  </a:lnTo>
                  <a:lnTo>
                    <a:pt x="1169" y="1143"/>
                  </a:lnTo>
                  <a:lnTo>
                    <a:pt x="1166" y="1130"/>
                  </a:lnTo>
                  <a:lnTo>
                    <a:pt x="1166" y="1122"/>
                  </a:lnTo>
                  <a:lnTo>
                    <a:pt x="1162" y="1120"/>
                  </a:lnTo>
                  <a:lnTo>
                    <a:pt x="1162" y="1111"/>
                  </a:lnTo>
                  <a:lnTo>
                    <a:pt x="1158" y="1107"/>
                  </a:lnTo>
                  <a:lnTo>
                    <a:pt x="1155" y="1115"/>
                  </a:lnTo>
                  <a:lnTo>
                    <a:pt x="1156" y="1132"/>
                  </a:lnTo>
                  <a:lnTo>
                    <a:pt x="1152" y="1133"/>
                  </a:lnTo>
                  <a:lnTo>
                    <a:pt x="1135" y="1162"/>
                  </a:lnTo>
                  <a:lnTo>
                    <a:pt x="1134" y="1168"/>
                  </a:lnTo>
                  <a:lnTo>
                    <a:pt x="1131" y="1175"/>
                  </a:lnTo>
                  <a:lnTo>
                    <a:pt x="1121" y="1174"/>
                  </a:lnTo>
                  <a:lnTo>
                    <a:pt x="1117" y="1176"/>
                  </a:lnTo>
                  <a:lnTo>
                    <a:pt x="1116" y="1180"/>
                  </a:lnTo>
                  <a:lnTo>
                    <a:pt x="1104" y="1187"/>
                  </a:lnTo>
                  <a:lnTo>
                    <a:pt x="1100" y="1192"/>
                  </a:lnTo>
                  <a:lnTo>
                    <a:pt x="1094" y="1194"/>
                  </a:lnTo>
                  <a:lnTo>
                    <a:pt x="1088" y="1207"/>
                  </a:lnTo>
                  <a:lnTo>
                    <a:pt x="1071" y="1224"/>
                  </a:lnTo>
                  <a:lnTo>
                    <a:pt x="1068" y="1234"/>
                  </a:lnTo>
                  <a:lnTo>
                    <a:pt x="1074" y="1233"/>
                  </a:lnTo>
                  <a:lnTo>
                    <a:pt x="1074" y="1249"/>
                  </a:lnTo>
                  <a:lnTo>
                    <a:pt x="1068" y="1244"/>
                  </a:lnTo>
                  <a:lnTo>
                    <a:pt x="1062" y="1246"/>
                  </a:lnTo>
                  <a:lnTo>
                    <a:pt x="1055" y="1235"/>
                  </a:lnTo>
                  <a:lnTo>
                    <a:pt x="1046" y="1231"/>
                  </a:lnTo>
                  <a:lnTo>
                    <a:pt x="1041" y="1225"/>
                  </a:lnTo>
                  <a:lnTo>
                    <a:pt x="1034" y="1225"/>
                  </a:lnTo>
                  <a:lnTo>
                    <a:pt x="1033" y="1216"/>
                  </a:lnTo>
                  <a:lnTo>
                    <a:pt x="1047" y="1226"/>
                  </a:lnTo>
                  <a:lnTo>
                    <a:pt x="1048" y="1218"/>
                  </a:lnTo>
                  <a:lnTo>
                    <a:pt x="1046" y="1207"/>
                  </a:lnTo>
                  <a:lnTo>
                    <a:pt x="1041" y="1200"/>
                  </a:lnTo>
                  <a:lnTo>
                    <a:pt x="1040" y="1188"/>
                  </a:lnTo>
                  <a:lnTo>
                    <a:pt x="1033" y="1178"/>
                  </a:lnTo>
                  <a:lnTo>
                    <a:pt x="1025" y="1172"/>
                  </a:lnTo>
                  <a:lnTo>
                    <a:pt x="1022" y="1157"/>
                  </a:lnTo>
                  <a:lnTo>
                    <a:pt x="1014" y="1145"/>
                  </a:lnTo>
                  <a:lnTo>
                    <a:pt x="1010" y="1146"/>
                  </a:lnTo>
                  <a:lnTo>
                    <a:pt x="992" y="1138"/>
                  </a:lnTo>
                  <a:lnTo>
                    <a:pt x="986" y="1129"/>
                  </a:lnTo>
                  <a:lnTo>
                    <a:pt x="986" y="1121"/>
                  </a:lnTo>
                  <a:lnTo>
                    <a:pt x="990" y="1122"/>
                  </a:lnTo>
                  <a:lnTo>
                    <a:pt x="992" y="1109"/>
                  </a:lnTo>
                  <a:lnTo>
                    <a:pt x="974" y="1105"/>
                  </a:lnTo>
                  <a:lnTo>
                    <a:pt x="955" y="1086"/>
                  </a:lnTo>
                  <a:lnTo>
                    <a:pt x="951" y="1084"/>
                  </a:lnTo>
                  <a:lnTo>
                    <a:pt x="952" y="1091"/>
                  </a:lnTo>
                  <a:lnTo>
                    <a:pt x="944" y="1089"/>
                  </a:lnTo>
                  <a:lnTo>
                    <a:pt x="917" y="1075"/>
                  </a:lnTo>
                  <a:lnTo>
                    <a:pt x="911" y="1076"/>
                  </a:lnTo>
                  <a:lnTo>
                    <a:pt x="904" y="1081"/>
                  </a:lnTo>
                  <a:lnTo>
                    <a:pt x="902" y="1081"/>
                  </a:lnTo>
                  <a:lnTo>
                    <a:pt x="897" y="1077"/>
                  </a:lnTo>
                  <a:lnTo>
                    <a:pt x="872" y="1057"/>
                  </a:lnTo>
                  <a:lnTo>
                    <a:pt x="853" y="1052"/>
                  </a:lnTo>
                  <a:lnTo>
                    <a:pt x="754" y="1055"/>
                  </a:lnTo>
                  <a:lnTo>
                    <a:pt x="704" y="1083"/>
                  </a:lnTo>
                  <a:lnTo>
                    <a:pt x="681" y="1085"/>
                  </a:lnTo>
                  <a:lnTo>
                    <a:pt x="668" y="1091"/>
                  </a:lnTo>
                  <a:lnTo>
                    <a:pt x="619" y="1092"/>
                  </a:lnTo>
                  <a:lnTo>
                    <a:pt x="609" y="1090"/>
                  </a:lnTo>
                  <a:lnTo>
                    <a:pt x="596" y="1093"/>
                  </a:lnTo>
                  <a:lnTo>
                    <a:pt x="565" y="1115"/>
                  </a:lnTo>
                  <a:lnTo>
                    <a:pt x="550" y="1118"/>
                  </a:lnTo>
                  <a:lnTo>
                    <a:pt x="536" y="1127"/>
                  </a:lnTo>
                  <a:lnTo>
                    <a:pt x="526" y="1128"/>
                  </a:lnTo>
                  <a:lnTo>
                    <a:pt x="515" y="1135"/>
                  </a:lnTo>
                  <a:lnTo>
                    <a:pt x="495" y="1178"/>
                  </a:lnTo>
                  <a:lnTo>
                    <a:pt x="478" y="1182"/>
                  </a:lnTo>
                  <a:lnTo>
                    <a:pt x="470" y="1182"/>
                  </a:lnTo>
                  <a:lnTo>
                    <a:pt x="463" y="1179"/>
                  </a:lnTo>
                  <a:lnTo>
                    <a:pt x="425" y="1187"/>
                  </a:lnTo>
                  <a:lnTo>
                    <a:pt x="420" y="1180"/>
                  </a:lnTo>
                  <a:lnTo>
                    <a:pt x="416" y="1178"/>
                  </a:lnTo>
                  <a:lnTo>
                    <a:pt x="397" y="1181"/>
                  </a:lnTo>
                  <a:lnTo>
                    <a:pt x="373" y="1178"/>
                  </a:lnTo>
                  <a:lnTo>
                    <a:pt x="359" y="1185"/>
                  </a:lnTo>
                  <a:lnTo>
                    <a:pt x="322" y="1183"/>
                  </a:lnTo>
                  <a:lnTo>
                    <a:pt x="312" y="1188"/>
                  </a:lnTo>
                  <a:lnTo>
                    <a:pt x="304" y="1195"/>
                  </a:lnTo>
                  <a:lnTo>
                    <a:pt x="300" y="1202"/>
                  </a:lnTo>
                  <a:lnTo>
                    <a:pt x="302" y="1206"/>
                  </a:lnTo>
                  <a:lnTo>
                    <a:pt x="300" y="1207"/>
                  </a:lnTo>
                  <a:lnTo>
                    <a:pt x="294" y="1212"/>
                  </a:lnTo>
                  <a:lnTo>
                    <a:pt x="270" y="1215"/>
                  </a:lnTo>
                  <a:lnTo>
                    <a:pt x="250" y="1233"/>
                  </a:lnTo>
                  <a:lnTo>
                    <a:pt x="246" y="1239"/>
                  </a:lnTo>
                  <a:lnTo>
                    <a:pt x="239" y="1244"/>
                  </a:lnTo>
                  <a:lnTo>
                    <a:pt x="232" y="1247"/>
                  </a:lnTo>
                  <a:lnTo>
                    <a:pt x="224" y="1243"/>
                  </a:lnTo>
                  <a:lnTo>
                    <a:pt x="222" y="1251"/>
                  </a:lnTo>
                  <a:lnTo>
                    <a:pt x="216" y="1249"/>
                  </a:lnTo>
                  <a:lnTo>
                    <a:pt x="209" y="1252"/>
                  </a:lnTo>
                  <a:lnTo>
                    <a:pt x="203" y="1245"/>
                  </a:lnTo>
                  <a:lnTo>
                    <a:pt x="162" y="1245"/>
                  </a:lnTo>
                  <a:lnTo>
                    <a:pt x="156" y="1239"/>
                  </a:lnTo>
                  <a:lnTo>
                    <a:pt x="149" y="1235"/>
                  </a:lnTo>
                  <a:lnTo>
                    <a:pt x="149" y="1238"/>
                  </a:lnTo>
                  <a:lnTo>
                    <a:pt x="139" y="1235"/>
                  </a:lnTo>
                  <a:lnTo>
                    <a:pt x="111" y="1207"/>
                  </a:lnTo>
                  <a:lnTo>
                    <a:pt x="92" y="1202"/>
                  </a:lnTo>
                  <a:lnTo>
                    <a:pt x="91" y="1165"/>
                  </a:lnTo>
                  <a:lnTo>
                    <a:pt x="91" y="1164"/>
                  </a:lnTo>
                  <a:lnTo>
                    <a:pt x="99" y="1168"/>
                  </a:lnTo>
                  <a:lnTo>
                    <a:pt x="107" y="1167"/>
                  </a:lnTo>
                  <a:lnTo>
                    <a:pt x="120" y="1140"/>
                  </a:lnTo>
                  <a:lnTo>
                    <a:pt x="120" y="1133"/>
                  </a:lnTo>
                  <a:lnTo>
                    <a:pt x="117" y="1122"/>
                  </a:lnTo>
                  <a:lnTo>
                    <a:pt x="117" y="1109"/>
                  </a:lnTo>
                  <a:lnTo>
                    <a:pt x="118" y="1115"/>
                  </a:lnTo>
                  <a:lnTo>
                    <a:pt x="121" y="1105"/>
                  </a:lnTo>
                  <a:lnTo>
                    <a:pt x="120" y="1059"/>
                  </a:lnTo>
                  <a:lnTo>
                    <a:pt x="93" y="1002"/>
                  </a:lnTo>
                  <a:lnTo>
                    <a:pt x="83" y="939"/>
                  </a:lnTo>
                  <a:lnTo>
                    <a:pt x="66" y="904"/>
                  </a:lnTo>
                  <a:lnTo>
                    <a:pt x="64" y="892"/>
                  </a:lnTo>
                  <a:lnTo>
                    <a:pt x="45" y="861"/>
                  </a:lnTo>
                  <a:lnTo>
                    <a:pt x="45" y="844"/>
                  </a:lnTo>
                  <a:lnTo>
                    <a:pt x="33" y="811"/>
                  </a:lnTo>
                  <a:lnTo>
                    <a:pt x="24" y="806"/>
                  </a:lnTo>
                  <a:lnTo>
                    <a:pt x="10" y="789"/>
                  </a:lnTo>
                  <a:lnTo>
                    <a:pt x="8" y="782"/>
                  </a:lnTo>
                  <a:lnTo>
                    <a:pt x="3" y="776"/>
                  </a:lnTo>
                  <a:lnTo>
                    <a:pt x="0" y="769"/>
                  </a:lnTo>
                  <a:lnTo>
                    <a:pt x="1" y="764"/>
                  </a:lnTo>
                  <a:lnTo>
                    <a:pt x="2" y="768"/>
                  </a:lnTo>
                  <a:lnTo>
                    <a:pt x="6" y="769"/>
                  </a:lnTo>
                  <a:lnTo>
                    <a:pt x="9" y="770"/>
                  </a:lnTo>
                  <a:lnTo>
                    <a:pt x="12" y="776"/>
                  </a:lnTo>
                  <a:lnTo>
                    <a:pt x="13" y="785"/>
                  </a:lnTo>
                  <a:lnTo>
                    <a:pt x="16" y="783"/>
                  </a:lnTo>
                  <a:lnTo>
                    <a:pt x="19" y="788"/>
                  </a:lnTo>
                  <a:lnTo>
                    <a:pt x="25" y="789"/>
                  </a:lnTo>
                  <a:lnTo>
                    <a:pt x="29" y="785"/>
                  </a:lnTo>
                  <a:lnTo>
                    <a:pt x="28" y="776"/>
                  </a:lnTo>
                  <a:lnTo>
                    <a:pt x="21" y="769"/>
                  </a:lnTo>
                  <a:lnTo>
                    <a:pt x="11" y="744"/>
                  </a:lnTo>
                  <a:lnTo>
                    <a:pt x="10" y="735"/>
                  </a:lnTo>
                  <a:lnTo>
                    <a:pt x="14" y="738"/>
                  </a:lnTo>
                  <a:lnTo>
                    <a:pt x="23" y="768"/>
                  </a:lnTo>
                  <a:lnTo>
                    <a:pt x="29" y="759"/>
                  </a:lnTo>
                  <a:lnTo>
                    <a:pt x="32" y="776"/>
                  </a:lnTo>
                  <a:lnTo>
                    <a:pt x="39" y="777"/>
                  </a:lnTo>
                  <a:lnTo>
                    <a:pt x="44" y="771"/>
                  </a:lnTo>
                  <a:lnTo>
                    <a:pt x="45" y="761"/>
                  </a:lnTo>
                  <a:lnTo>
                    <a:pt x="44" y="745"/>
                  </a:lnTo>
                  <a:lnTo>
                    <a:pt x="38" y="738"/>
                  </a:lnTo>
                  <a:lnTo>
                    <a:pt x="32" y="728"/>
                  </a:lnTo>
                  <a:lnTo>
                    <a:pt x="30" y="731"/>
                  </a:lnTo>
                  <a:lnTo>
                    <a:pt x="31" y="724"/>
                  </a:lnTo>
                  <a:lnTo>
                    <a:pt x="7" y="677"/>
                  </a:lnTo>
                  <a:lnTo>
                    <a:pt x="7" y="650"/>
                  </a:lnTo>
                  <a:lnTo>
                    <a:pt x="11" y="643"/>
                  </a:lnTo>
                  <a:lnTo>
                    <a:pt x="23" y="630"/>
                  </a:lnTo>
                  <a:lnTo>
                    <a:pt x="25" y="597"/>
                  </a:lnTo>
                  <a:lnTo>
                    <a:pt x="19" y="587"/>
                  </a:lnTo>
                  <a:lnTo>
                    <a:pt x="32" y="547"/>
                  </a:lnTo>
                  <a:lnTo>
                    <a:pt x="36" y="54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3" name="Freeform 190"/>
            <p:cNvSpPr>
              <a:spLocks/>
            </p:cNvSpPr>
            <p:nvPr/>
          </p:nvSpPr>
          <p:spPr bwMode="auto">
            <a:xfrm>
              <a:off x="7143020" y="4463570"/>
              <a:ext cx="921192" cy="712640"/>
            </a:xfrm>
            <a:custGeom>
              <a:avLst/>
              <a:gdLst>
                <a:gd name="T0" fmla="*/ 0 w 1902"/>
                <a:gd name="T1" fmla="*/ 1 h 1490"/>
                <a:gd name="T2" fmla="*/ 0 w 1902"/>
                <a:gd name="T3" fmla="*/ 1 h 1490"/>
                <a:gd name="T4" fmla="*/ 1 w 1902"/>
                <a:gd name="T5" fmla="*/ 1 h 1490"/>
                <a:gd name="T6" fmla="*/ 1 w 1902"/>
                <a:gd name="T7" fmla="*/ 0 h 1490"/>
                <a:gd name="T8" fmla="*/ 1 w 1902"/>
                <a:gd name="T9" fmla="*/ 0 h 1490"/>
                <a:gd name="T10" fmla="*/ 1 w 1902"/>
                <a:gd name="T11" fmla="*/ 0 h 1490"/>
                <a:gd name="T12" fmla="*/ 1 w 1902"/>
                <a:gd name="T13" fmla="*/ 0 h 1490"/>
                <a:gd name="T14" fmla="*/ 1 w 1902"/>
                <a:gd name="T15" fmla="*/ 0 h 1490"/>
                <a:gd name="T16" fmla="*/ 1 w 1902"/>
                <a:gd name="T17" fmla="*/ 0 h 1490"/>
                <a:gd name="T18" fmla="*/ 1 w 1902"/>
                <a:gd name="T19" fmla="*/ 0 h 1490"/>
                <a:gd name="T20" fmla="*/ 1 w 1902"/>
                <a:gd name="T21" fmla="*/ 0 h 1490"/>
                <a:gd name="T22" fmla="*/ 1 w 1902"/>
                <a:gd name="T23" fmla="*/ 0 h 1490"/>
                <a:gd name="T24" fmla="*/ 1 w 1902"/>
                <a:gd name="T25" fmla="*/ 0 h 1490"/>
                <a:gd name="T26" fmla="*/ 1 w 1902"/>
                <a:gd name="T27" fmla="*/ 0 h 1490"/>
                <a:gd name="T28" fmla="*/ 1 w 1902"/>
                <a:gd name="T29" fmla="*/ 0 h 1490"/>
                <a:gd name="T30" fmla="*/ 1 w 1902"/>
                <a:gd name="T31" fmla="*/ 0 h 1490"/>
                <a:gd name="T32" fmla="*/ 1 w 1902"/>
                <a:gd name="T33" fmla="*/ 0 h 1490"/>
                <a:gd name="T34" fmla="*/ 1 w 1902"/>
                <a:gd name="T35" fmla="*/ 0 h 1490"/>
                <a:gd name="T36" fmla="*/ 1 w 1902"/>
                <a:gd name="T37" fmla="*/ 0 h 1490"/>
                <a:gd name="T38" fmla="*/ 2 w 1902"/>
                <a:gd name="T39" fmla="*/ 0 h 1490"/>
                <a:gd name="T40" fmla="*/ 1 w 1902"/>
                <a:gd name="T41" fmla="*/ 0 h 1490"/>
                <a:gd name="T42" fmla="*/ 2 w 1902"/>
                <a:gd name="T43" fmla="*/ 0 h 1490"/>
                <a:gd name="T44" fmla="*/ 2 w 1902"/>
                <a:gd name="T45" fmla="*/ 0 h 1490"/>
                <a:gd name="T46" fmla="*/ 2 w 1902"/>
                <a:gd name="T47" fmla="*/ 0 h 1490"/>
                <a:gd name="T48" fmla="*/ 2 w 1902"/>
                <a:gd name="T49" fmla="*/ 0 h 1490"/>
                <a:gd name="T50" fmla="*/ 2 w 1902"/>
                <a:gd name="T51" fmla="*/ 0 h 1490"/>
                <a:gd name="T52" fmla="*/ 2 w 1902"/>
                <a:gd name="T53" fmla="*/ 0 h 1490"/>
                <a:gd name="T54" fmla="*/ 2 w 1902"/>
                <a:gd name="T55" fmla="*/ 0 h 1490"/>
                <a:gd name="T56" fmla="*/ 2 w 1902"/>
                <a:gd name="T57" fmla="*/ 1 h 1490"/>
                <a:gd name="T58" fmla="*/ 2 w 1902"/>
                <a:gd name="T59" fmla="*/ 1 h 1490"/>
                <a:gd name="T60" fmla="*/ 2 w 1902"/>
                <a:gd name="T61" fmla="*/ 1 h 1490"/>
                <a:gd name="T62" fmla="*/ 2 w 1902"/>
                <a:gd name="T63" fmla="*/ 1 h 1490"/>
                <a:gd name="T64" fmla="*/ 3 w 1902"/>
                <a:gd name="T65" fmla="*/ 1 h 1490"/>
                <a:gd name="T66" fmla="*/ 3 w 1902"/>
                <a:gd name="T67" fmla="*/ 1 h 1490"/>
                <a:gd name="T68" fmla="*/ 3 w 1902"/>
                <a:gd name="T69" fmla="*/ 1 h 1490"/>
                <a:gd name="T70" fmla="*/ 2 w 1902"/>
                <a:gd name="T71" fmla="*/ 2 h 1490"/>
                <a:gd name="T72" fmla="*/ 2 w 1902"/>
                <a:gd name="T73" fmla="*/ 2 h 1490"/>
                <a:gd name="T74" fmla="*/ 2 w 1902"/>
                <a:gd name="T75" fmla="*/ 2 h 1490"/>
                <a:gd name="T76" fmla="*/ 2 w 1902"/>
                <a:gd name="T77" fmla="*/ 2 h 1490"/>
                <a:gd name="T78" fmla="*/ 2 w 1902"/>
                <a:gd name="T79" fmla="*/ 2 h 1490"/>
                <a:gd name="T80" fmla="*/ 2 w 1902"/>
                <a:gd name="T81" fmla="*/ 2 h 1490"/>
                <a:gd name="T82" fmla="*/ 2 w 1902"/>
                <a:gd name="T83" fmla="*/ 2 h 1490"/>
                <a:gd name="T84" fmla="*/ 2 w 1902"/>
                <a:gd name="T85" fmla="*/ 2 h 1490"/>
                <a:gd name="T86" fmla="*/ 2 w 1902"/>
                <a:gd name="T87" fmla="*/ 2 h 1490"/>
                <a:gd name="T88" fmla="*/ 2 w 1902"/>
                <a:gd name="T89" fmla="*/ 2 h 1490"/>
                <a:gd name="T90" fmla="*/ 2 w 1902"/>
                <a:gd name="T91" fmla="*/ 2 h 1490"/>
                <a:gd name="T92" fmla="*/ 2 w 1902"/>
                <a:gd name="T93" fmla="*/ 2 h 1490"/>
                <a:gd name="T94" fmla="*/ 1 w 1902"/>
                <a:gd name="T95" fmla="*/ 2 h 1490"/>
                <a:gd name="T96" fmla="*/ 1 w 1902"/>
                <a:gd name="T97" fmla="*/ 2 h 1490"/>
                <a:gd name="T98" fmla="*/ 1 w 1902"/>
                <a:gd name="T99" fmla="*/ 2 h 1490"/>
                <a:gd name="T100" fmla="*/ 1 w 1902"/>
                <a:gd name="T101" fmla="*/ 1 h 1490"/>
                <a:gd name="T102" fmla="*/ 1 w 1902"/>
                <a:gd name="T103" fmla="*/ 2 h 1490"/>
                <a:gd name="T104" fmla="*/ 1 w 1902"/>
                <a:gd name="T105" fmla="*/ 2 h 1490"/>
                <a:gd name="T106" fmla="*/ 0 w 1902"/>
                <a:gd name="T107" fmla="*/ 2 h 1490"/>
                <a:gd name="T108" fmla="*/ 0 w 1902"/>
                <a:gd name="T109" fmla="*/ 2 h 1490"/>
                <a:gd name="T110" fmla="*/ 0 w 1902"/>
                <a:gd name="T111" fmla="*/ 2 h 1490"/>
                <a:gd name="T112" fmla="*/ 0 w 1902"/>
                <a:gd name="T113" fmla="*/ 1 h 1490"/>
                <a:gd name="T114" fmla="*/ 0 w 1902"/>
                <a:gd name="T115" fmla="*/ 1 h 1490"/>
                <a:gd name="T116" fmla="*/ 0 w 1902"/>
                <a:gd name="T117" fmla="*/ 1 h 1490"/>
                <a:gd name="T118" fmla="*/ 0 w 1902"/>
                <a:gd name="T119" fmla="*/ 1 h 1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02"/>
                <a:gd name="T181" fmla="*/ 0 h 1490"/>
                <a:gd name="T182" fmla="*/ 1902 w 1902"/>
                <a:gd name="T183" fmla="*/ 1490 h 1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02" h="1490">
                  <a:moveTo>
                    <a:pt x="36" y="545"/>
                  </a:moveTo>
                  <a:lnTo>
                    <a:pt x="41" y="540"/>
                  </a:lnTo>
                  <a:lnTo>
                    <a:pt x="40" y="556"/>
                  </a:lnTo>
                  <a:lnTo>
                    <a:pt x="38" y="559"/>
                  </a:lnTo>
                  <a:lnTo>
                    <a:pt x="38" y="563"/>
                  </a:lnTo>
                  <a:lnTo>
                    <a:pt x="40" y="565"/>
                  </a:lnTo>
                  <a:lnTo>
                    <a:pt x="38" y="576"/>
                  </a:lnTo>
                  <a:lnTo>
                    <a:pt x="42" y="578"/>
                  </a:lnTo>
                  <a:lnTo>
                    <a:pt x="49" y="572"/>
                  </a:lnTo>
                  <a:lnTo>
                    <a:pt x="61" y="546"/>
                  </a:lnTo>
                  <a:lnTo>
                    <a:pt x="80" y="538"/>
                  </a:lnTo>
                  <a:lnTo>
                    <a:pt x="86" y="533"/>
                  </a:lnTo>
                  <a:lnTo>
                    <a:pt x="102" y="529"/>
                  </a:lnTo>
                  <a:lnTo>
                    <a:pt x="113" y="516"/>
                  </a:lnTo>
                  <a:lnTo>
                    <a:pt x="119" y="512"/>
                  </a:lnTo>
                  <a:lnTo>
                    <a:pt x="125" y="504"/>
                  </a:lnTo>
                  <a:lnTo>
                    <a:pt x="167" y="480"/>
                  </a:lnTo>
                  <a:lnTo>
                    <a:pt x="169" y="481"/>
                  </a:lnTo>
                  <a:lnTo>
                    <a:pt x="183" y="482"/>
                  </a:lnTo>
                  <a:lnTo>
                    <a:pt x="190" y="485"/>
                  </a:lnTo>
                  <a:lnTo>
                    <a:pt x="199" y="486"/>
                  </a:lnTo>
                  <a:lnTo>
                    <a:pt x="214" y="482"/>
                  </a:lnTo>
                  <a:lnTo>
                    <a:pt x="231" y="470"/>
                  </a:lnTo>
                  <a:lnTo>
                    <a:pt x="257" y="466"/>
                  </a:lnTo>
                  <a:lnTo>
                    <a:pt x="275" y="449"/>
                  </a:lnTo>
                  <a:lnTo>
                    <a:pt x="287" y="449"/>
                  </a:lnTo>
                  <a:lnTo>
                    <a:pt x="295" y="453"/>
                  </a:lnTo>
                  <a:lnTo>
                    <a:pt x="363" y="433"/>
                  </a:lnTo>
                  <a:lnTo>
                    <a:pt x="390" y="410"/>
                  </a:lnTo>
                  <a:lnTo>
                    <a:pt x="392" y="404"/>
                  </a:lnTo>
                  <a:lnTo>
                    <a:pt x="393" y="396"/>
                  </a:lnTo>
                  <a:lnTo>
                    <a:pt x="401" y="382"/>
                  </a:lnTo>
                  <a:lnTo>
                    <a:pt x="402" y="377"/>
                  </a:lnTo>
                  <a:lnTo>
                    <a:pt x="408" y="378"/>
                  </a:lnTo>
                  <a:lnTo>
                    <a:pt x="426" y="360"/>
                  </a:lnTo>
                  <a:lnTo>
                    <a:pt x="429" y="355"/>
                  </a:lnTo>
                  <a:lnTo>
                    <a:pt x="426" y="352"/>
                  </a:lnTo>
                  <a:lnTo>
                    <a:pt x="419" y="327"/>
                  </a:lnTo>
                  <a:lnTo>
                    <a:pt x="420" y="316"/>
                  </a:lnTo>
                  <a:lnTo>
                    <a:pt x="427" y="306"/>
                  </a:lnTo>
                  <a:lnTo>
                    <a:pt x="431" y="303"/>
                  </a:lnTo>
                  <a:lnTo>
                    <a:pt x="435" y="304"/>
                  </a:lnTo>
                  <a:lnTo>
                    <a:pt x="438" y="297"/>
                  </a:lnTo>
                  <a:lnTo>
                    <a:pt x="446" y="291"/>
                  </a:lnTo>
                  <a:lnTo>
                    <a:pt x="449" y="291"/>
                  </a:lnTo>
                  <a:lnTo>
                    <a:pt x="448" y="287"/>
                  </a:lnTo>
                  <a:lnTo>
                    <a:pt x="452" y="277"/>
                  </a:lnTo>
                  <a:lnTo>
                    <a:pt x="454" y="276"/>
                  </a:lnTo>
                  <a:lnTo>
                    <a:pt x="480" y="327"/>
                  </a:lnTo>
                  <a:lnTo>
                    <a:pt x="483" y="331"/>
                  </a:lnTo>
                  <a:lnTo>
                    <a:pt x="487" y="322"/>
                  </a:lnTo>
                  <a:lnTo>
                    <a:pt x="487" y="309"/>
                  </a:lnTo>
                  <a:lnTo>
                    <a:pt x="489" y="310"/>
                  </a:lnTo>
                  <a:lnTo>
                    <a:pt x="496" y="308"/>
                  </a:lnTo>
                  <a:lnTo>
                    <a:pt x="494" y="297"/>
                  </a:lnTo>
                  <a:lnTo>
                    <a:pt x="488" y="288"/>
                  </a:lnTo>
                  <a:lnTo>
                    <a:pt x="483" y="285"/>
                  </a:lnTo>
                  <a:lnTo>
                    <a:pt x="485" y="280"/>
                  </a:lnTo>
                  <a:lnTo>
                    <a:pt x="484" y="267"/>
                  </a:lnTo>
                  <a:lnTo>
                    <a:pt x="488" y="262"/>
                  </a:lnTo>
                  <a:lnTo>
                    <a:pt x="497" y="267"/>
                  </a:lnTo>
                  <a:lnTo>
                    <a:pt x="504" y="265"/>
                  </a:lnTo>
                  <a:lnTo>
                    <a:pt x="515" y="279"/>
                  </a:lnTo>
                  <a:lnTo>
                    <a:pt x="529" y="281"/>
                  </a:lnTo>
                  <a:lnTo>
                    <a:pt x="531" y="275"/>
                  </a:lnTo>
                  <a:lnTo>
                    <a:pt x="523" y="272"/>
                  </a:lnTo>
                  <a:lnTo>
                    <a:pt x="524" y="261"/>
                  </a:lnTo>
                  <a:lnTo>
                    <a:pt x="534" y="252"/>
                  </a:lnTo>
                  <a:lnTo>
                    <a:pt x="536" y="246"/>
                  </a:lnTo>
                  <a:lnTo>
                    <a:pt x="532" y="233"/>
                  </a:lnTo>
                  <a:lnTo>
                    <a:pt x="536" y="227"/>
                  </a:lnTo>
                  <a:lnTo>
                    <a:pt x="542" y="225"/>
                  </a:lnTo>
                  <a:lnTo>
                    <a:pt x="552" y="230"/>
                  </a:lnTo>
                  <a:lnTo>
                    <a:pt x="554" y="228"/>
                  </a:lnTo>
                  <a:lnTo>
                    <a:pt x="550" y="218"/>
                  </a:lnTo>
                  <a:lnTo>
                    <a:pt x="550" y="212"/>
                  </a:lnTo>
                  <a:lnTo>
                    <a:pt x="554" y="208"/>
                  </a:lnTo>
                  <a:lnTo>
                    <a:pt x="569" y="214"/>
                  </a:lnTo>
                  <a:lnTo>
                    <a:pt x="569" y="209"/>
                  </a:lnTo>
                  <a:lnTo>
                    <a:pt x="564" y="201"/>
                  </a:lnTo>
                  <a:lnTo>
                    <a:pt x="564" y="190"/>
                  </a:lnTo>
                  <a:lnTo>
                    <a:pt x="581" y="185"/>
                  </a:lnTo>
                  <a:lnTo>
                    <a:pt x="588" y="184"/>
                  </a:lnTo>
                  <a:lnTo>
                    <a:pt x="589" y="191"/>
                  </a:lnTo>
                  <a:lnTo>
                    <a:pt x="600" y="184"/>
                  </a:lnTo>
                  <a:lnTo>
                    <a:pt x="604" y="173"/>
                  </a:lnTo>
                  <a:lnTo>
                    <a:pt x="604" y="169"/>
                  </a:lnTo>
                  <a:lnTo>
                    <a:pt x="600" y="163"/>
                  </a:lnTo>
                  <a:lnTo>
                    <a:pt x="602" y="158"/>
                  </a:lnTo>
                  <a:lnTo>
                    <a:pt x="606" y="163"/>
                  </a:lnTo>
                  <a:lnTo>
                    <a:pt x="608" y="170"/>
                  </a:lnTo>
                  <a:lnTo>
                    <a:pt x="612" y="167"/>
                  </a:lnTo>
                  <a:lnTo>
                    <a:pt x="616" y="162"/>
                  </a:lnTo>
                  <a:lnTo>
                    <a:pt x="618" y="163"/>
                  </a:lnTo>
                  <a:lnTo>
                    <a:pt x="619" y="167"/>
                  </a:lnTo>
                  <a:lnTo>
                    <a:pt x="624" y="166"/>
                  </a:lnTo>
                  <a:lnTo>
                    <a:pt x="635" y="161"/>
                  </a:lnTo>
                  <a:lnTo>
                    <a:pt x="638" y="157"/>
                  </a:lnTo>
                  <a:lnTo>
                    <a:pt x="636" y="151"/>
                  </a:lnTo>
                  <a:lnTo>
                    <a:pt x="643" y="150"/>
                  </a:lnTo>
                  <a:lnTo>
                    <a:pt x="645" y="152"/>
                  </a:lnTo>
                  <a:lnTo>
                    <a:pt x="653" y="155"/>
                  </a:lnTo>
                  <a:lnTo>
                    <a:pt x="661" y="155"/>
                  </a:lnTo>
                  <a:lnTo>
                    <a:pt x="676" y="166"/>
                  </a:lnTo>
                  <a:lnTo>
                    <a:pt x="690" y="185"/>
                  </a:lnTo>
                  <a:lnTo>
                    <a:pt x="701" y="194"/>
                  </a:lnTo>
                  <a:lnTo>
                    <a:pt x="698" y="218"/>
                  </a:lnTo>
                  <a:lnTo>
                    <a:pt x="699" y="220"/>
                  </a:lnTo>
                  <a:lnTo>
                    <a:pt x="701" y="221"/>
                  </a:lnTo>
                  <a:lnTo>
                    <a:pt x="702" y="219"/>
                  </a:lnTo>
                  <a:lnTo>
                    <a:pt x="705" y="212"/>
                  </a:lnTo>
                  <a:lnTo>
                    <a:pt x="704" y="209"/>
                  </a:lnTo>
                  <a:lnTo>
                    <a:pt x="708" y="205"/>
                  </a:lnTo>
                  <a:lnTo>
                    <a:pt x="711" y="206"/>
                  </a:lnTo>
                  <a:lnTo>
                    <a:pt x="712" y="204"/>
                  </a:lnTo>
                  <a:lnTo>
                    <a:pt x="717" y="206"/>
                  </a:lnTo>
                  <a:lnTo>
                    <a:pt x="716" y="200"/>
                  </a:lnTo>
                  <a:lnTo>
                    <a:pt x="719" y="199"/>
                  </a:lnTo>
                  <a:lnTo>
                    <a:pt x="728" y="201"/>
                  </a:lnTo>
                  <a:lnTo>
                    <a:pt x="749" y="200"/>
                  </a:lnTo>
                  <a:lnTo>
                    <a:pt x="770" y="219"/>
                  </a:lnTo>
                  <a:lnTo>
                    <a:pt x="774" y="218"/>
                  </a:lnTo>
                  <a:lnTo>
                    <a:pt x="771" y="204"/>
                  </a:lnTo>
                  <a:lnTo>
                    <a:pt x="778" y="201"/>
                  </a:lnTo>
                  <a:lnTo>
                    <a:pt x="778" y="200"/>
                  </a:lnTo>
                  <a:lnTo>
                    <a:pt x="760" y="176"/>
                  </a:lnTo>
                  <a:lnTo>
                    <a:pt x="763" y="163"/>
                  </a:lnTo>
                  <a:lnTo>
                    <a:pt x="766" y="165"/>
                  </a:lnTo>
                  <a:lnTo>
                    <a:pt x="770" y="163"/>
                  </a:lnTo>
                  <a:lnTo>
                    <a:pt x="780" y="148"/>
                  </a:lnTo>
                  <a:lnTo>
                    <a:pt x="780" y="141"/>
                  </a:lnTo>
                  <a:lnTo>
                    <a:pt x="784" y="136"/>
                  </a:lnTo>
                  <a:lnTo>
                    <a:pt x="798" y="137"/>
                  </a:lnTo>
                  <a:lnTo>
                    <a:pt x="804" y="132"/>
                  </a:lnTo>
                  <a:lnTo>
                    <a:pt x="803" y="121"/>
                  </a:lnTo>
                  <a:lnTo>
                    <a:pt x="796" y="122"/>
                  </a:lnTo>
                  <a:lnTo>
                    <a:pt x="798" y="117"/>
                  </a:lnTo>
                  <a:lnTo>
                    <a:pt x="798" y="109"/>
                  </a:lnTo>
                  <a:lnTo>
                    <a:pt x="802" y="100"/>
                  </a:lnTo>
                  <a:lnTo>
                    <a:pt x="817" y="95"/>
                  </a:lnTo>
                  <a:lnTo>
                    <a:pt x="818" y="87"/>
                  </a:lnTo>
                  <a:lnTo>
                    <a:pt x="825" y="89"/>
                  </a:lnTo>
                  <a:lnTo>
                    <a:pt x="831" y="93"/>
                  </a:lnTo>
                  <a:lnTo>
                    <a:pt x="835" y="99"/>
                  </a:lnTo>
                  <a:lnTo>
                    <a:pt x="835" y="93"/>
                  </a:lnTo>
                  <a:lnTo>
                    <a:pt x="831" y="85"/>
                  </a:lnTo>
                  <a:lnTo>
                    <a:pt x="834" y="83"/>
                  </a:lnTo>
                  <a:lnTo>
                    <a:pt x="838" y="76"/>
                  </a:lnTo>
                  <a:lnTo>
                    <a:pt x="850" y="80"/>
                  </a:lnTo>
                  <a:lnTo>
                    <a:pt x="851" y="76"/>
                  </a:lnTo>
                  <a:lnTo>
                    <a:pt x="887" y="79"/>
                  </a:lnTo>
                  <a:lnTo>
                    <a:pt x="911" y="68"/>
                  </a:lnTo>
                  <a:lnTo>
                    <a:pt x="911" y="47"/>
                  </a:lnTo>
                  <a:lnTo>
                    <a:pt x="906" y="42"/>
                  </a:lnTo>
                  <a:lnTo>
                    <a:pt x="897" y="41"/>
                  </a:lnTo>
                  <a:lnTo>
                    <a:pt x="890" y="43"/>
                  </a:lnTo>
                  <a:lnTo>
                    <a:pt x="880" y="32"/>
                  </a:lnTo>
                  <a:lnTo>
                    <a:pt x="872" y="30"/>
                  </a:lnTo>
                  <a:lnTo>
                    <a:pt x="872" y="29"/>
                  </a:lnTo>
                  <a:lnTo>
                    <a:pt x="875" y="28"/>
                  </a:lnTo>
                  <a:lnTo>
                    <a:pt x="879" y="30"/>
                  </a:lnTo>
                  <a:lnTo>
                    <a:pt x="881" y="26"/>
                  </a:lnTo>
                  <a:lnTo>
                    <a:pt x="883" y="24"/>
                  </a:lnTo>
                  <a:lnTo>
                    <a:pt x="885" y="27"/>
                  </a:lnTo>
                  <a:lnTo>
                    <a:pt x="888" y="40"/>
                  </a:lnTo>
                  <a:lnTo>
                    <a:pt x="891" y="33"/>
                  </a:lnTo>
                  <a:lnTo>
                    <a:pt x="891" y="26"/>
                  </a:lnTo>
                  <a:lnTo>
                    <a:pt x="895" y="25"/>
                  </a:lnTo>
                  <a:lnTo>
                    <a:pt x="898" y="29"/>
                  </a:lnTo>
                  <a:lnTo>
                    <a:pt x="902" y="28"/>
                  </a:lnTo>
                  <a:lnTo>
                    <a:pt x="908" y="36"/>
                  </a:lnTo>
                  <a:lnTo>
                    <a:pt x="916" y="43"/>
                  </a:lnTo>
                  <a:lnTo>
                    <a:pt x="918" y="36"/>
                  </a:lnTo>
                  <a:lnTo>
                    <a:pt x="922" y="35"/>
                  </a:lnTo>
                  <a:lnTo>
                    <a:pt x="925" y="38"/>
                  </a:lnTo>
                  <a:lnTo>
                    <a:pt x="928" y="44"/>
                  </a:lnTo>
                  <a:lnTo>
                    <a:pt x="935" y="50"/>
                  </a:lnTo>
                  <a:lnTo>
                    <a:pt x="947" y="53"/>
                  </a:lnTo>
                  <a:lnTo>
                    <a:pt x="951" y="53"/>
                  </a:lnTo>
                  <a:lnTo>
                    <a:pt x="954" y="55"/>
                  </a:lnTo>
                  <a:lnTo>
                    <a:pt x="957" y="57"/>
                  </a:lnTo>
                  <a:lnTo>
                    <a:pt x="967" y="51"/>
                  </a:lnTo>
                  <a:lnTo>
                    <a:pt x="967" y="58"/>
                  </a:lnTo>
                  <a:lnTo>
                    <a:pt x="971" y="59"/>
                  </a:lnTo>
                  <a:lnTo>
                    <a:pt x="978" y="60"/>
                  </a:lnTo>
                  <a:lnTo>
                    <a:pt x="987" y="66"/>
                  </a:lnTo>
                  <a:lnTo>
                    <a:pt x="994" y="65"/>
                  </a:lnTo>
                  <a:lnTo>
                    <a:pt x="1002" y="67"/>
                  </a:lnTo>
                  <a:lnTo>
                    <a:pt x="1009" y="64"/>
                  </a:lnTo>
                  <a:lnTo>
                    <a:pt x="1011" y="64"/>
                  </a:lnTo>
                  <a:lnTo>
                    <a:pt x="1015" y="69"/>
                  </a:lnTo>
                  <a:lnTo>
                    <a:pt x="1025" y="69"/>
                  </a:lnTo>
                  <a:lnTo>
                    <a:pt x="1029" y="73"/>
                  </a:lnTo>
                  <a:lnTo>
                    <a:pt x="1033" y="78"/>
                  </a:lnTo>
                  <a:lnTo>
                    <a:pt x="1043" y="68"/>
                  </a:lnTo>
                  <a:lnTo>
                    <a:pt x="1050" y="65"/>
                  </a:lnTo>
                  <a:lnTo>
                    <a:pt x="1059" y="65"/>
                  </a:lnTo>
                  <a:lnTo>
                    <a:pt x="1067" y="62"/>
                  </a:lnTo>
                  <a:lnTo>
                    <a:pt x="1062" y="70"/>
                  </a:lnTo>
                  <a:lnTo>
                    <a:pt x="1064" y="74"/>
                  </a:lnTo>
                  <a:lnTo>
                    <a:pt x="1066" y="75"/>
                  </a:lnTo>
                  <a:lnTo>
                    <a:pt x="1070" y="70"/>
                  </a:lnTo>
                  <a:lnTo>
                    <a:pt x="1071" y="73"/>
                  </a:lnTo>
                  <a:lnTo>
                    <a:pt x="1070" y="87"/>
                  </a:lnTo>
                  <a:lnTo>
                    <a:pt x="1071" y="91"/>
                  </a:lnTo>
                  <a:lnTo>
                    <a:pt x="1080" y="87"/>
                  </a:lnTo>
                  <a:lnTo>
                    <a:pt x="1085" y="78"/>
                  </a:lnTo>
                  <a:lnTo>
                    <a:pt x="1083" y="76"/>
                  </a:lnTo>
                  <a:lnTo>
                    <a:pt x="1084" y="68"/>
                  </a:lnTo>
                  <a:lnTo>
                    <a:pt x="1093" y="61"/>
                  </a:lnTo>
                  <a:lnTo>
                    <a:pt x="1095" y="63"/>
                  </a:lnTo>
                  <a:lnTo>
                    <a:pt x="1097" y="67"/>
                  </a:lnTo>
                  <a:lnTo>
                    <a:pt x="1098" y="80"/>
                  </a:lnTo>
                  <a:lnTo>
                    <a:pt x="1105" y="76"/>
                  </a:lnTo>
                  <a:lnTo>
                    <a:pt x="1111" y="75"/>
                  </a:lnTo>
                  <a:lnTo>
                    <a:pt x="1115" y="79"/>
                  </a:lnTo>
                  <a:lnTo>
                    <a:pt x="1104" y="100"/>
                  </a:lnTo>
                  <a:lnTo>
                    <a:pt x="1101" y="102"/>
                  </a:lnTo>
                  <a:lnTo>
                    <a:pt x="1097" y="101"/>
                  </a:lnTo>
                  <a:lnTo>
                    <a:pt x="1096" y="104"/>
                  </a:lnTo>
                  <a:lnTo>
                    <a:pt x="1101" y="112"/>
                  </a:lnTo>
                  <a:lnTo>
                    <a:pt x="1095" y="121"/>
                  </a:lnTo>
                  <a:lnTo>
                    <a:pt x="1092" y="123"/>
                  </a:lnTo>
                  <a:lnTo>
                    <a:pt x="1085" y="122"/>
                  </a:lnTo>
                  <a:lnTo>
                    <a:pt x="1083" y="117"/>
                  </a:lnTo>
                  <a:lnTo>
                    <a:pt x="1079" y="122"/>
                  </a:lnTo>
                  <a:lnTo>
                    <a:pt x="1082" y="134"/>
                  </a:lnTo>
                  <a:lnTo>
                    <a:pt x="1079" y="131"/>
                  </a:lnTo>
                  <a:lnTo>
                    <a:pt x="1075" y="124"/>
                  </a:lnTo>
                  <a:lnTo>
                    <a:pt x="1070" y="124"/>
                  </a:lnTo>
                  <a:lnTo>
                    <a:pt x="1066" y="147"/>
                  </a:lnTo>
                  <a:lnTo>
                    <a:pt x="1075" y="145"/>
                  </a:lnTo>
                  <a:lnTo>
                    <a:pt x="1070" y="161"/>
                  </a:lnTo>
                  <a:lnTo>
                    <a:pt x="1070" y="164"/>
                  </a:lnTo>
                  <a:lnTo>
                    <a:pt x="1053" y="199"/>
                  </a:lnTo>
                  <a:lnTo>
                    <a:pt x="1053" y="207"/>
                  </a:lnTo>
                  <a:lnTo>
                    <a:pt x="1059" y="211"/>
                  </a:lnTo>
                  <a:lnTo>
                    <a:pt x="1062" y="217"/>
                  </a:lnTo>
                  <a:lnTo>
                    <a:pt x="1068" y="216"/>
                  </a:lnTo>
                  <a:lnTo>
                    <a:pt x="1076" y="222"/>
                  </a:lnTo>
                  <a:lnTo>
                    <a:pt x="1088" y="227"/>
                  </a:lnTo>
                  <a:lnTo>
                    <a:pt x="1094" y="243"/>
                  </a:lnTo>
                  <a:lnTo>
                    <a:pt x="1094" y="255"/>
                  </a:lnTo>
                  <a:lnTo>
                    <a:pt x="1102" y="250"/>
                  </a:lnTo>
                  <a:lnTo>
                    <a:pt x="1121" y="254"/>
                  </a:lnTo>
                  <a:lnTo>
                    <a:pt x="1133" y="254"/>
                  </a:lnTo>
                  <a:lnTo>
                    <a:pt x="1136" y="260"/>
                  </a:lnTo>
                  <a:lnTo>
                    <a:pt x="1162" y="274"/>
                  </a:lnTo>
                  <a:lnTo>
                    <a:pt x="1174" y="288"/>
                  </a:lnTo>
                  <a:lnTo>
                    <a:pt x="1211" y="297"/>
                  </a:lnTo>
                  <a:lnTo>
                    <a:pt x="1220" y="304"/>
                  </a:lnTo>
                  <a:lnTo>
                    <a:pt x="1226" y="320"/>
                  </a:lnTo>
                  <a:lnTo>
                    <a:pt x="1266" y="342"/>
                  </a:lnTo>
                  <a:lnTo>
                    <a:pt x="1301" y="330"/>
                  </a:lnTo>
                  <a:lnTo>
                    <a:pt x="1304" y="325"/>
                  </a:lnTo>
                  <a:lnTo>
                    <a:pt x="1339" y="211"/>
                  </a:lnTo>
                  <a:lnTo>
                    <a:pt x="1332" y="141"/>
                  </a:lnTo>
                  <a:lnTo>
                    <a:pt x="1340" y="124"/>
                  </a:lnTo>
                  <a:lnTo>
                    <a:pt x="1339" y="110"/>
                  </a:lnTo>
                  <a:lnTo>
                    <a:pt x="1343" y="101"/>
                  </a:lnTo>
                  <a:lnTo>
                    <a:pt x="1344" y="93"/>
                  </a:lnTo>
                  <a:lnTo>
                    <a:pt x="1337" y="92"/>
                  </a:lnTo>
                  <a:lnTo>
                    <a:pt x="1342" y="66"/>
                  </a:lnTo>
                  <a:lnTo>
                    <a:pt x="1350" y="63"/>
                  </a:lnTo>
                  <a:lnTo>
                    <a:pt x="1358" y="40"/>
                  </a:lnTo>
                  <a:lnTo>
                    <a:pt x="1368" y="26"/>
                  </a:lnTo>
                  <a:lnTo>
                    <a:pt x="1368" y="13"/>
                  </a:lnTo>
                  <a:lnTo>
                    <a:pt x="1372" y="10"/>
                  </a:lnTo>
                  <a:lnTo>
                    <a:pt x="1377" y="9"/>
                  </a:lnTo>
                  <a:lnTo>
                    <a:pt x="1383" y="5"/>
                  </a:lnTo>
                  <a:lnTo>
                    <a:pt x="1387" y="0"/>
                  </a:lnTo>
                  <a:lnTo>
                    <a:pt x="1392" y="3"/>
                  </a:lnTo>
                  <a:lnTo>
                    <a:pt x="1392" y="7"/>
                  </a:lnTo>
                  <a:lnTo>
                    <a:pt x="1394" y="14"/>
                  </a:lnTo>
                  <a:lnTo>
                    <a:pt x="1392" y="14"/>
                  </a:lnTo>
                  <a:lnTo>
                    <a:pt x="1392" y="15"/>
                  </a:lnTo>
                  <a:lnTo>
                    <a:pt x="1397" y="59"/>
                  </a:lnTo>
                  <a:lnTo>
                    <a:pt x="1407" y="59"/>
                  </a:lnTo>
                  <a:lnTo>
                    <a:pt x="1409" y="64"/>
                  </a:lnTo>
                  <a:lnTo>
                    <a:pt x="1407" y="76"/>
                  </a:lnTo>
                  <a:lnTo>
                    <a:pt x="1412" y="81"/>
                  </a:lnTo>
                  <a:lnTo>
                    <a:pt x="1416" y="89"/>
                  </a:lnTo>
                  <a:lnTo>
                    <a:pt x="1420" y="93"/>
                  </a:lnTo>
                  <a:lnTo>
                    <a:pt x="1420" y="104"/>
                  </a:lnTo>
                  <a:lnTo>
                    <a:pt x="1425" y="106"/>
                  </a:lnTo>
                  <a:lnTo>
                    <a:pt x="1431" y="130"/>
                  </a:lnTo>
                  <a:lnTo>
                    <a:pt x="1430" y="148"/>
                  </a:lnTo>
                  <a:lnTo>
                    <a:pt x="1438" y="172"/>
                  </a:lnTo>
                  <a:lnTo>
                    <a:pt x="1445" y="179"/>
                  </a:lnTo>
                  <a:lnTo>
                    <a:pt x="1452" y="182"/>
                  </a:lnTo>
                  <a:lnTo>
                    <a:pt x="1463" y="173"/>
                  </a:lnTo>
                  <a:lnTo>
                    <a:pt x="1471" y="170"/>
                  </a:lnTo>
                  <a:lnTo>
                    <a:pt x="1479" y="171"/>
                  </a:lnTo>
                  <a:lnTo>
                    <a:pt x="1484" y="185"/>
                  </a:lnTo>
                  <a:lnTo>
                    <a:pt x="1492" y="188"/>
                  </a:lnTo>
                  <a:lnTo>
                    <a:pt x="1499" y="197"/>
                  </a:lnTo>
                  <a:lnTo>
                    <a:pt x="1505" y="200"/>
                  </a:lnTo>
                  <a:lnTo>
                    <a:pt x="1514" y="207"/>
                  </a:lnTo>
                  <a:lnTo>
                    <a:pt x="1512" y="217"/>
                  </a:lnTo>
                  <a:lnTo>
                    <a:pt x="1514" y="222"/>
                  </a:lnTo>
                  <a:lnTo>
                    <a:pt x="1513" y="238"/>
                  </a:lnTo>
                  <a:lnTo>
                    <a:pt x="1516" y="246"/>
                  </a:lnTo>
                  <a:lnTo>
                    <a:pt x="1516" y="253"/>
                  </a:lnTo>
                  <a:lnTo>
                    <a:pt x="1520" y="261"/>
                  </a:lnTo>
                  <a:lnTo>
                    <a:pt x="1522" y="285"/>
                  </a:lnTo>
                  <a:lnTo>
                    <a:pt x="1534" y="299"/>
                  </a:lnTo>
                  <a:lnTo>
                    <a:pt x="1540" y="299"/>
                  </a:lnTo>
                  <a:lnTo>
                    <a:pt x="1551" y="351"/>
                  </a:lnTo>
                  <a:lnTo>
                    <a:pt x="1549" y="366"/>
                  </a:lnTo>
                  <a:lnTo>
                    <a:pt x="1551" y="376"/>
                  </a:lnTo>
                  <a:lnTo>
                    <a:pt x="1557" y="381"/>
                  </a:lnTo>
                  <a:lnTo>
                    <a:pt x="1561" y="382"/>
                  </a:lnTo>
                  <a:lnTo>
                    <a:pt x="1560" y="385"/>
                  </a:lnTo>
                  <a:lnTo>
                    <a:pt x="1562" y="382"/>
                  </a:lnTo>
                  <a:lnTo>
                    <a:pt x="1562" y="385"/>
                  </a:lnTo>
                  <a:lnTo>
                    <a:pt x="1561" y="388"/>
                  </a:lnTo>
                  <a:lnTo>
                    <a:pt x="1562" y="391"/>
                  </a:lnTo>
                  <a:lnTo>
                    <a:pt x="1562" y="396"/>
                  </a:lnTo>
                  <a:lnTo>
                    <a:pt x="1566" y="404"/>
                  </a:lnTo>
                  <a:lnTo>
                    <a:pt x="1577" y="409"/>
                  </a:lnTo>
                  <a:lnTo>
                    <a:pt x="1580" y="413"/>
                  </a:lnTo>
                  <a:lnTo>
                    <a:pt x="1605" y="421"/>
                  </a:lnTo>
                  <a:lnTo>
                    <a:pt x="1609" y="420"/>
                  </a:lnTo>
                  <a:lnTo>
                    <a:pt x="1613" y="417"/>
                  </a:lnTo>
                  <a:lnTo>
                    <a:pt x="1620" y="438"/>
                  </a:lnTo>
                  <a:lnTo>
                    <a:pt x="1624" y="442"/>
                  </a:lnTo>
                  <a:lnTo>
                    <a:pt x="1632" y="439"/>
                  </a:lnTo>
                  <a:lnTo>
                    <a:pt x="1640" y="445"/>
                  </a:lnTo>
                  <a:lnTo>
                    <a:pt x="1647" y="446"/>
                  </a:lnTo>
                  <a:lnTo>
                    <a:pt x="1657" y="458"/>
                  </a:lnTo>
                  <a:lnTo>
                    <a:pt x="1662" y="454"/>
                  </a:lnTo>
                  <a:lnTo>
                    <a:pt x="1680" y="468"/>
                  </a:lnTo>
                  <a:lnTo>
                    <a:pt x="1682" y="479"/>
                  </a:lnTo>
                  <a:lnTo>
                    <a:pt x="1676" y="476"/>
                  </a:lnTo>
                  <a:lnTo>
                    <a:pt x="1675" y="487"/>
                  </a:lnTo>
                  <a:lnTo>
                    <a:pt x="1680" y="492"/>
                  </a:lnTo>
                  <a:lnTo>
                    <a:pt x="1689" y="493"/>
                  </a:lnTo>
                  <a:lnTo>
                    <a:pt x="1702" y="524"/>
                  </a:lnTo>
                  <a:lnTo>
                    <a:pt x="1709" y="525"/>
                  </a:lnTo>
                  <a:lnTo>
                    <a:pt x="1711" y="554"/>
                  </a:lnTo>
                  <a:lnTo>
                    <a:pt x="1713" y="559"/>
                  </a:lnTo>
                  <a:lnTo>
                    <a:pt x="1714" y="565"/>
                  </a:lnTo>
                  <a:lnTo>
                    <a:pt x="1718" y="570"/>
                  </a:lnTo>
                  <a:lnTo>
                    <a:pt x="1720" y="576"/>
                  </a:lnTo>
                  <a:lnTo>
                    <a:pt x="1723" y="577"/>
                  </a:lnTo>
                  <a:lnTo>
                    <a:pt x="1726" y="575"/>
                  </a:lnTo>
                  <a:lnTo>
                    <a:pt x="1731" y="575"/>
                  </a:lnTo>
                  <a:lnTo>
                    <a:pt x="1731" y="562"/>
                  </a:lnTo>
                  <a:lnTo>
                    <a:pt x="1736" y="558"/>
                  </a:lnTo>
                  <a:lnTo>
                    <a:pt x="1738" y="567"/>
                  </a:lnTo>
                  <a:lnTo>
                    <a:pt x="1760" y="580"/>
                  </a:lnTo>
                  <a:lnTo>
                    <a:pt x="1762" y="568"/>
                  </a:lnTo>
                  <a:lnTo>
                    <a:pt x="1766" y="571"/>
                  </a:lnTo>
                  <a:lnTo>
                    <a:pt x="1766" y="576"/>
                  </a:lnTo>
                  <a:lnTo>
                    <a:pt x="1768" y="579"/>
                  </a:lnTo>
                  <a:lnTo>
                    <a:pt x="1776" y="630"/>
                  </a:lnTo>
                  <a:lnTo>
                    <a:pt x="1800" y="653"/>
                  </a:lnTo>
                  <a:lnTo>
                    <a:pt x="1811" y="653"/>
                  </a:lnTo>
                  <a:lnTo>
                    <a:pt x="1817" y="658"/>
                  </a:lnTo>
                  <a:lnTo>
                    <a:pt x="1827" y="675"/>
                  </a:lnTo>
                  <a:lnTo>
                    <a:pt x="1830" y="680"/>
                  </a:lnTo>
                  <a:lnTo>
                    <a:pt x="1837" y="686"/>
                  </a:lnTo>
                  <a:lnTo>
                    <a:pt x="1846" y="689"/>
                  </a:lnTo>
                  <a:lnTo>
                    <a:pt x="1846" y="692"/>
                  </a:lnTo>
                  <a:lnTo>
                    <a:pt x="1856" y="708"/>
                  </a:lnTo>
                  <a:lnTo>
                    <a:pt x="1855" y="713"/>
                  </a:lnTo>
                  <a:lnTo>
                    <a:pt x="1865" y="717"/>
                  </a:lnTo>
                  <a:lnTo>
                    <a:pt x="1869" y="740"/>
                  </a:lnTo>
                  <a:lnTo>
                    <a:pt x="1876" y="753"/>
                  </a:lnTo>
                  <a:lnTo>
                    <a:pt x="1879" y="748"/>
                  </a:lnTo>
                  <a:lnTo>
                    <a:pt x="1881" y="761"/>
                  </a:lnTo>
                  <a:lnTo>
                    <a:pt x="1877" y="773"/>
                  </a:lnTo>
                  <a:lnTo>
                    <a:pt x="1886" y="814"/>
                  </a:lnTo>
                  <a:lnTo>
                    <a:pt x="1882" y="811"/>
                  </a:lnTo>
                  <a:lnTo>
                    <a:pt x="1881" y="818"/>
                  </a:lnTo>
                  <a:lnTo>
                    <a:pt x="1882" y="821"/>
                  </a:lnTo>
                  <a:lnTo>
                    <a:pt x="1883" y="827"/>
                  </a:lnTo>
                  <a:lnTo>
                    <a:pt x="1886" y="830"/>
                  </a:lnTo>
                  <a:lnTo>
                    <a:pt x="1902" y="879"/>
                  </a:lnTo>
                  <a:lnTo>
                    <a:pt x="1887" y="981"/>
                  </a:lnTo>
                  <a:lnTo>
                    <a:pt x="1885" y="983"/>
                  </a:lnTo>
                  <a:lnTo>
                    <a:pt x="1878" y="999"/>
                  </a:lnTo>
                  <a:lnTo>
                    <a:pt x="1878" y="1031"/>
                  </a:lnTo>
                  <a:lnTo>
                    <a:pt x="1876" y="1037"/>
                  </a:lnTo>
                  <a:lnTo>
                    <a:pt x="1876" y="1042"/>
                  </a:lnTo>
                  <a:lnTo>
                    <a:pt x="1855" y="1087"/>
                  </a:lnTo>
                  <a:lnTo>
                    <a:pt x="1850" y="1092"/>
                  </a:lnTo>
                  <a:lnTo>
                    <a:pt x="1850" y="1099"/>
                  </a:lnTo>
                  <a:lnTo>
                    <a:pt x="1852" y="1104"/>
                  </a:lnTo>
                  <a:lnTo>
                    <a:pt x="1840" y="1118"/>
                  </a:lnTo>
                  <a:lnTo>
                    <a:pt x="1834" y="1118"/>
                  </a:lnTo>
                  <a:lnTo>
                    <a:pt x="1833" y="1121"/>
                  </a:lnTo>
                  <a:lnTo>
                    <a:pt x="1837" y="1123"/>
                  </a:lnTo>
                  <a:lnTo>
                    <a:pt x="1821" y="1129"/>
                  </a:lnTo>
                  <a:lnTo>
                    <a:pt x="1802" y="1165"/>
                  </a:lnTo>
                  <a:lnTo>
                    <a:pt x="1797" y="1167"/>
                  </a:lnTo>
                  <a:lnTo>
                    <a:pt x="1794" y="1168"/>
                  </a:lnTo>
                  <a:lnTo>
                    <a:pt x="1794" y="1172"/>
                  </a:lnTo>
                  <a:lnTo>
                    <a:pt x="1799" y="1174"/>
                  </a:lnTo>
                  <a:lnTo>
                    <a:pt x="1799" y="1185"/>
                  </a:lnTo>
                  <a:lnTo>
                    <a:pt x="1794" y="1194"/>
                  </a:lnTo>
                  <a:lnTo>
                    <a:pt x="1791" y="1195"/>
                  </a:lnTo>
                  <a:lnTo>
                    <a:pt x="1790" y="1203"/>
                  </a:lnTo>
                  <a:lnTo>
                    <a:pt x="1783" y="1212"/>
                  </a:lnTo>
                  <a:lnTo>
                    <a:pt x="1771" y="1261"/>
                  </a:lnTo>
                  <a:lnTo>
                    <a:pt x="1765" y="1256"/>
                  </a:lnTo>
                  <a:lnTo>
                    <a:pt x="1759" y="1271"/>
                  </a:lnTo>
                  <a:lnTo>
                    <a:pt x="1753" y="1278"/>
                  </a:lnTo>
                  <a:lnTo>
                    <a:pt x="1751" y="1286"/>
                  </a:lnTo>
                  <a:lnTo>
                    <a:pt x="1749" y="1287"/>
                  </a:lnTo>
                  <a:lnTo>
                    <a:pt x="1746" y="1294"/>
                  </a:lnTo>
                  <a:lnTo>
                    <a:pt x="1742" y="1321"/>
                  </a:lnTo>
                  <a:lnTo>
                    <a:pt x="1745" y="1328"/>
                  </a:lnTo>
                  <a:lnTo>
                    <a:pt x="1733" y="1363"/>
                  </a:lnTo>
                  <a:lnTo>
                    <a:pt x="1737" y="1385"/>
                  </a:lnTo>
                  <a:lnTo>
                    <a:pt x="1733" y="1398"/>
                  </a:lnTo>
                  <a:lnTo>
                    <a:pt x="1727" y="1394"/>
                  </a:lnTo>
                  <a:lnTo>
                    <a:pt x="1724" y="1396"/>
                  </a:lnTo>
                  <a:lnTo>
                    <a:pt x="1721" y="1406"/>
                  </a:lnTo>
                  <a:lnTo>
                    <a:pt x="1658" y="1412"/>
                  </a:lnTo>
                  <a:lnTo>
                    <a:pt x="1609" y="1441"/>
                  </a:lnTo>
                  <a:lnTo>
                    <a:pt x="1603" y="1447"/>
                  </a:lnTo>
                  <a:lnTo>
                    <a:pt x="1601" y="1452"/>
                  </a:lnTo>
                  <a:lnTo>
                    <a:pt x="1590" y="1459"/>
                  </a:lnTo>
                  <a:lnTo>
                    <a:pt x="1586" y="1464"/>
                  </a:lnTo>
                  <a:lnTo>
                    <a:pt x="1583" y="1460"/>
                  </a:lnTo>
                  <a:lnTo>
                    <a:pt x="1571" y="1464"/>
                  </a:lnTo>
                  <a:lnTo>
                    <a:pt x="1565" y="1463"/>
                  </a:lnTo>
                  <a:lnTo>
                    <a:pt x="1560" y="1464"/>
                  </a:lnTo>
                  <a:lnTo>
                    <a:pt x="1560" y="1472"/>
                  </a:lnTo>
                  <a:lnTo>
                    <a:pt x="1562" y="1476"/>
                  </a:lnTo>
                  <a:lnTo>
                    <a:pt x="1567" y="1471"/>
                  </a:lnTo>
                  <a:lnTo>
                    <a:pt x="1572" y="1468"/>
                  </a:lnTo>
                  <a:lnTo>
                    <a:pt x="1576" y="1468"/>
                  </a:lnTo>
                  <a:lnTo>
                    <a:pt x="1571" y="1486"/>
                  </a:lnTo>
                  <a:lnTo>
                    <a:pt x="1568" y="1490"/>
                  </a:lnTo>
                  <a:lnTo>
                    <a:pt x="1555" y="1475"/>
                  </a:lnTo>
                  <a:lnTo>
                    <a:pt x="1552" y="1475"/>
                  </a:lnTo>
                  <a:lnTo>
                    <a:pt x="1544" y="1471"/>
                  </a:lnTo>
                  <a:lnTo>
                    <a:pt x="1540" y="1463"/>
                  </a:lnTo>
                  <a:lnTo>
                    <a:pt x="1531" y="1463"/>
                  </a:lnTo>
                  <a:lnTo>
                    <a:pt x="1524" y="1456"/>
                  </a:lnTo>
                  <a:lnTo>
                    <a:pt x="1523" y="1451"/>
                  </a:lnTo>
                  <a:lnTo>
                    <a:pt x="1526" y="1441"/>
                  </a:lnTo>
                  <a:lnTo>
                    <a:pt x="1521" y="1436"/>
                  </a:lnTo>
                  <a:lnTo>
                    <a:pt x="1510" y="1444"/>
                  </a:lnTo>
                  <a:lnTo>
                    <a:pt x="1502" y="1447"/>
                  </a:lnTo>
                  <a:lnTo>
                    <a:pt x="1492" y="1444"/>
                  </a:lnTo>
                  <a:lnTo>
                    <a:pt x="1489" y="1439"/>
                  </a:lnTo>
                  <a:lnTo>
                    <a:pt x="1500" y="1439"/>
                  </a:lnTo>
                  <a:lnTo>
                    <a:pt x="1503" y="1429"/>
                  </a:lnTo>
                  <a:lnTo>
                    <a:pt x="1501" y="1419"/>
                  </a:lnTo>
                  <a:lnTo>
                    <a:pt x="1493" y="1415"/>
                  </a:lnTo>
                  <a:lnTo>
                    <a:pt x="1480" y="1424"/>
                  </a:lnTo>
                  <a:lnTo>
                    <a:pt x="1471" y="1425"/>
                  </a:lnTo>
                  <a:lnTo>
                    <a:pt x="1483" y="1433"/>
                  </a:lnTo>
                  <a:lnTo>
                    <a:pt x="1484" y="1436"/>
                  </a:lnTo>
                  <a:lnTo>
                    <a:pt x="1467" y="1441"/>
                  </a:lnTo>
                  <a:lnTo>
                    <a:pt x="1457" y="1449"/>
                  </a:lnTo>
                  <a:lnTo>
                    <a:pt x="1450" y="1461"/>
                  </a:lnTo>
                  <a:lnTo>
                    <a:pt x="1424" y="1471"/>
                  </a:lnTo>
                  <a:lnTo>
                    <a:pt x="1419" y="1467"/>
                  </a:lnTo>
                  <a:lnTo>
                    <a:pt x="1349" y="1438"/>
                  </a:lnTo>
                  <a:lnTo>
                    <a:pt x="1342" y="1439"/>
                  </a:lnTo>
                  <a:lnTo>
                    <a:pt x="1334" y="1444"/>
                  </a:lnTo>
                  <a:lnTo>
                    <a:pt x="1327" y="1434"/>
                  </a:lnTo>
                  <a:lnTo>
                    <a:pt x="1312" y="1425"/>
                  </a:lnTo>
                  <a:lnTo>
                    <a:pt x="1296" y="1423"/>
                  </a:lnTo>
                  <a:lnTo>
                    <a:pt x="1284" y="1417"/>
                  </a:lnTo>
                  <a:lnTo>
                    <a:pt x="1275" y="1407"/>
                  </a:lnTo>
                  <a:lnTo>
                    <a:pt x="1271" y="1396"/>
                  </a:lnTo>
                  <a:lnTo>
                    <a:pt x="1261" y="1389"/>
                  </a:lnTo>
                  <a:lnTo>
                    <a:pt x="1251" y="1364"/>
                  </a:lnTo>
                  <a:lnTo>
                    <a:pt x="1250" y="1358"/>
                  </a:lnTo>
                  <a:lnTo>
                    <a:pt x="1255" y="1350"/>
                  </a:lnTo>
                  <a:lnTo>
                    <a:pt x="1255" y="1338"/>
                  </a:lnTo>
                  <a:lnTo>
                    <a:pt x="1246" y="1314"/>
                  </a:lnTo>
                  <a:lnTo>
                    <a:pt x="1226" y="1287"/>
                  </a:lnTo>
                  <a:lnTo>
                    <a:pt x="1233" y="1274"/>
                  </a:lnTo>
                  <a:lnTo>
                    <a:pt x="1232" y="1271"/>
                  </a:lnTo>
                  <a:lnTo>
                    <a:pt x="1219" y="1273"/>
                  </a:lnTo>
                  <a:lnTo>
                    <a:pt x="1192" y="1284"/>
                  </a:lnTo>
                  <a:lnTo>
                    <a:pt x="1183" y="1285"/>
                  </a:lnTo>
                  <a:lnTo>
                    <a:pt x="1178" y="1283"/>
                  </a:lnTo>
                  <a:lnTo>
                    <a:pt x="1190" y="1261"/>
                  </a:lnTo>
                  <a:lnTo>
                    <a:pt x="1193" y="1247"/>
                  </a:lnTo>
                  <a:lnTo>
                    <a:pt x="1192" y="1233"/>
                  </a:lnTo>
                  <a:lnTo>
                    <a:pt x="1187" y="1218"/>
                  </a:lnTo>
                  <a:lnTo>
                    <a:pt x="1174" y="1203"/>
                  </a:lnTo>
                  <a:lnTo>
                    <a:pt x="1164" y="1223"/>
                  </a:lnTo>
                  <a:lnTo>
                    <a:pt x="1158" y="1253"/>
                  </a:lnTo>
                  <a:lnTo>
                    <a:pt x="1157" y="1257"/>
                  </a:lnTo>
                  <a:lnTo>
                    <a:pt x="1149" y="1255"/>
                  </a:lnTo>
                  <a:lnTo>
                    <a:pt x="1140" y="1260"/>
                  </a:lnTo>
                  <a:lnTo>
                    <a:pt x="1130" y="1260"/>
                  </a:lnTo>
                  <a:lnTo>
                    <a:pt x="1121" y="1265"/>
                  </a:lnTo>
                  <a:lnTo>
                    <a:pt x="1116" y="1260"/>
                  </a:lnTo>
                  <a:lnTo>
                    <a:pt x="1120" y="1243"/>
                  </a:lnTo>
                  <a:lnTo>
                    <a:pt x="1132" y="1244"/>
                  </a:lnTo>
                  <a:lnTo>
                    <a:pt x="1141" y="1239"/>
                  </a:lnTo>
                  <a:lnTo>
                    <a:pt x="1145" y="1216"/>
                  </a:lnTo>
                  <a:lnTo>
                    <a:pt x="1144" y="1215"/>
                  </a:lnTo>
                  <a:lnTo>
                    <a:pt x="1144" y="1199"/>
                  </a:lnTo>
                  <a:lnTo>
                    <a:pt x="1154" y="1175"/>
                  </a:lnTo>
                  <a:lnTo>
                    <a:pt x="1159" y="1172"/>
                  </a:lnTo>
                  <a:lnTo>
                    <a:pt x="1164" y="1163"/>
                  </a:lnTo>
                  <a:lnTo>
                    <a:pt x="1165" y="1142"/>
                  </a:lnTo>
                  <a:lnTo>
                    <a:pt x="1169" y="1143"/>
                  </a:lnTo>
                  <a:lnTo>
                    <a:pt x="1166" y="1130"/>
                  </a:lnTo>
                  <a:lnTo>
                    <a:pt x="1166" y="1122"/>
                  </a:lnTo>
                  <a:lnTo>
                    <a:pt x="1162" y="1120"/>
                  </a:lnTo>
                  <a:lnTo>
                    <a:pt x="1162" y="1111"/>
                  </a:lnTo>
                  <a:lnTo>
                    <a:pt x="1158" y="1107"/>
                  </a:lnTo>
                  <a:lnTo>
                    <a:pt x="1155" y="1115"/>
                  </a:lnTo>
                  <a:lnTo>
                    <a:pt x="1156" y="1132"/>
                  </a:lnTo>
                  <a:lnTo>
                    <a:pt x="1152" y="1133"/>
                  </a:lnTo>
                  <a:lnTo>
                    <a:pt x="1135" y="1162"/>
                  </a:lnTo>
                  <a:lnTo>
                    <a:pt x="1134" y="1168"/>
                  </a:lnTo>
                  <a:lnTo>
                    <a:pt x="1131" y="1175"/>
                  </a:lnTo>
                  <a:lnTo>
                    <a:pt x="1121" y="1174"/>
                  </a:lnTo>
                  <a:lnTo>
                    <a:pt x="1117" y="1176"/>
                  </a:lnTo>
                  <a:lnTo>
                    <a:pt x="1116" y="1180"/>
                  </a:lnTo>
                  <a:lnTo>
                    <a:pt x="1104" y="1187"/>
                  </a:lnTo>
                  <a:lnTo>
                    <a:pt x="1100" y="1192"/>
                  </a:lnTo>
                  <a:lnTo>
                    <a:pt x="1094" y="1194"/>
                  </a:lnTo>
                  <a:lnTo>
                    <a:pt x="1088" y="1207"/>
                  </a:lnTo>
                  <a:lnTo>
                    <a:pt x="1071" y="1224"/>
                  </a:lnTo>
                  <a:lnTo>
                    <a:pt x="1068" y="1234"/>
                  </a:lnTo>
                  <a:lnTo>
                    <a:pt x="1074" y="1233"/>
                  </a:lnTo>
                  <a:lnTo>
                    <a:pt x="1074" y="1249"/>
                  </a:lnTo>
                  <a:lnTo>
                    <a:pt x="1068" y="1244"/>
                  </a:lnTo>
                  <a:lnTo>
                    <a:pt x="1062" y="1246"/>
                  </a:lnTo>
                  <a:lnTo>
                    <a:pt x="1055" y="1235"/>
                  </a:lnTo>
                  <a:lnTo>
                    <a:pt x="1046" y="1231"/>
                  </a:lnTo>
                  <a:lnTo>
                    <a:pt x="1041" y="1225"/>
                  </a:lnTo>
                  <a:lnTo>
                    <a:pt x="1034" y="1225"/>
                  </a:lnTo>
                  <a:lnTo>
                    <a:pt x="1033" y="1216"/>
                  </a:lnTo>
                  <a:lnTo>
                    <a:pt x="1047" y="1226"/>
                  </a:lnTo>
                  <a:lnTo>
                    <a:pt x="1048" y="1218"/>
                  </a:lnTo>
                  <a:lnTo>
                    <a:pt x="1046" y="1207"/>
                  </a:lnTo>
                  <a:lnTo>
                    <a:pt x="1041" y="1200"/>
                  </a:lnTo>
                  <a:lnTo>
                    <a:pt x="1040" y="1188"/>
                  </a:lnTo>
                  <a:lnTo>
                    <a:pt x="1033" y="1178"/>
                  </a:lnTo>
                  <a:lnTo>
                    <a:pt x="1025" y="1172"/>
                  </a:lnTo>
                  <a:lnTo>
                    <a:pt x="1022" y="1157"/>
                  </a:lnTo>
                  <a:lnTo>
                    <a:pt x="1014" y="1145"/>
                  </a:lnTo>
                  <a:lnTo>
                    <a:pt x="1010" y="1146"/>
                  </a:lnTo>
                  <a:lnTo>
                    <a:pt x="992" y="1138"/>
                  </a:lnTo>
                  <a:lnTo>
                    <a:pt x="986" y="1129"/>
                  </a:lnTo>
                  <a:lnTo>
                    <a:pt x="986" y="1121"/>
                  </a:lnTo>
                  <a:lnTo>
                    <a:pt x="990" y="1122"/>
                  </a:lnTo>
                  <a:lnTo>
                    <a:pt x="992" y="1109"/>
                  </a:lnTo>
                  <a:lnTo>
                    <a:pt x="974" y="1105"/>
                  </a:lnTo>
                  <a:lnTo>
                    <a:pt x="955" y="1086"/>
                  </a:lnTo>
                  <a:lnTo>
                    <a:pt x="951" y="1084"/>
                  </a:lnTo>
                  <a:lnTo>
                    <a:pt x="952" y="1091"/>
                  </a:lnTo>
                  <a:lnTo>
                    <a:pt x="944" y="1089"/>
                  </a:lnTo>
                  <a:lnTo>
                    <a:pt x="917" y="1075"/>
                  </a:lnTo>
                  <a:lnTo>
                    <a:pt x="911" y="1076"/>
                  </a:lnTo>
                  <a:lnTo>
                    <a:pt x="904" y="1081"/>
                  </a:lnTo>
                  <a:lnTo>
                    <a:pt x="902" y="1081"/>
                  </a:lnTo>
                  <a:lnTo>
                    <a:pt x="897" y="1077"/>
                  </a:lnTo>
                  <a:lnTo>
                    <a:pt x="872" y="1057"/>
                  </a:lnTo>
                  <a:lnTo>
                    <a:pt x="853" y="1052"/>
                  </a:lnTo>
                  <a:lnTo>
                    <a:pt x="754" y="1055"/>
                  </a:lnTo>
                  <a:lnTo>
                    <a:pt x="704" y="1083"/>
                  </a:lnTo>
                  <a:lnTo>
                    <a:pt x="681" y="1085"/>
                  </a:lnTo>
                  <a:lnTo>
                    <a:pt x="668" y="1091"/>
                  </a:lnTo>
                  <a:lnTo>
                    <a:pt x="619" y="1092"/>
                  </a:lnTo>
                  <a:lnTo>
                    <a:pt x="609" y="1090"/>
                  </a:lnTo>
                  <a:lnTo>
                    <a:pt x="596" y="1093"/>
                  </a:lnTo>
                  <a:lnTo>
                    <a:pt x="565" y="1115"/>
                  </a:lnTo>
                  <a:lnTo>
                    <a:pt x="550" y="1118"/>
                  </a:lnTo>
                  <a:lnTo>
                    <a:pt x="536" y="1127"/>
                  </a:lnTo>
                  <a:lnTo>
                    <a:pt x="526" y="1128"/>
                  </a:lnTo>
                  <a:lnTo>
                    <a:pt x="515" y="1135"/>
                  </a:lnTo>
                  <a:lnTo>
                    <a:pt x="495" y="1178"/>
                  </a:lnTo>
                  <a:lnTo>
                    <a:pt x="478" y="1182"/>
                  </a:lnTo>
                  <a:lnTo>
                    <a:pt x="470" y="1182"/>
                  </a:lnTo>
                  <a:lnTo>
                    <a:pt x="463" y="1179"/>
                  </a:lnTo>
                  <a:lnTo>
                    <a:pt x="425" y="1187"/>
                  </a:lnTo>
                  <a:lnTo>
                    <a:pt x="420" y="1180"/>
                  </a:lnTo>
                  <a:lnTo>
                    <a:pt x="416" y="1178"/>
                  </a:lnTo>
                  <a:lnTo>
                    <a:pt x="397" y="1181"/>
                  </a:lnTo>
                  <a:lnTo>
                    <a:pt x="373" y="1178"/>
                  </a:lnTo>
                  <a:lnTo>
                    <a:pt x="359" y="1185"/>
                  </a:lnTo>
                  <a:lnTo>
                    <a:pt x="322" y="1183"/>
                  </a:lnTo>
                  <a:lnTo>
                    <a:pt x="312" y="1188"/>
                  </a:lnTo>
                  <a:lnTo>
                    <a:pt x="304" y="1195"/>
                  </a:lnTo>
                  <a:lnTo>
                    <a:pt x="300" y="1202"/>
                  </a:lnTo>
                  <a:lnTo>
                    <a:pt x="302" y="1206"/>
                  </a:lnTo>
                  <a:lnTo>
                    <a:pt x="300" y="1207"/>
                  </a:lnTo>
                  <a:lnTo>
                    <a:pt x="294" y="1212"/>
                  </a:lnTo>
                  <a:lnTo>
                    <a:pt x="270" y="1215"/>
                  </a:lnTo>
                  <a:lnTo>
                    <a:pt x="250" y="1233"/>
                  </a:lnTo>
                  <a:lnTo>
                    <a:pt x="246" y="1239"/>
                  </a:lnTo>
                  <a:lnTo>
                    <a:pt x="239" y="1244"/>
                  </a:lnTo>
                  <a:lnTo>
                    <a:pt x="232" y="1247"/>
                  </a:lnTo>
                  <a:lnTo>
                    <a:pt x="224" y="1243"/>
                  </a:lnTo>
                  <a:lnTo>
                    <a:pt x="222" y="1251"/>
                  </a:lnTo>
                  <a:lnTo>
                    <a:pt x="216" y="1249"/>
                  </a:lnTo>
                  <a:lnTo>
                    <a:pt x="209" y="1252"/>
                  </a:lnTo>
                  <a:lnTo>
                    <a:pt x="203" y="1245"/>
                  </a:lnTo>
                  <a:lnTo>
                    <a:pt x="162" y="1245"/>
                  </a:lnTo>
                  <a:lnTo>
                    <a:pt x="156" y="1239"/>
                  </a:lnTo>
                  <a:lnTo>
                    <a:pt x="149" y="1235"/>
                  </a:lnTo>
                  <a:lnTo>
                    <a:pt x="149" y="1238"/>
                  </a:lnTo>
                  <a:lnTo>
                    <a:pt x="139" y="1235"/>
                  </a:lnTo>
                  <a:lnTo>
                    <a:pt x="111" y="1207"/>
                  </a:lnTo>
                  <a:lnTo>
                    <a:pt x="92" y="1202"/>
                  </a:lnTo>
                  <a:lnTo>
                    <a:pt x="91" y="1165"/>
                  </a:lnTo>
                  <a:lnTo>
                    <a:pt x="91" y="1164"/>
                  </a:lnTo>
                  <a:lnTo>
                    <a:pt x="99" y="1168"/>
                  </a:lnTo>
                  <a:lnTo>
                    <a:pt x="107" y="1167"/>
                  </a:lnTo>
                  <a:lnTo>
                    <a:pt x="120" y="1140"/>
                  </a:lnTo>
                  <a:lnTo>
                    <a:pt x="120" y="1133"/>
                  </a:lnTo>
                  <a:lnTo>
                    <a:pt x="117" y="1122"/>
                  </a:lnTo>
                  <a:lnTo>
                    <a:pt x="117" y="1109"/>
                  </a:lnTo>
                  <a:lnTo>
                    <a:pt x="118" y="1115"/>
                  </a:lnTo>
                  <a:lnTo>
                    <a:pt x="121" y="1105"/>
                  </a:lnTo>
                  <a:lnTo>
                    <a:pt x="120" y="1059"/>
                  </a:lnTo>
                  <a:lnTo>
                    <a:pt x="93" y="1002"/>
                  </a:lnTo>
                  <a:lnTo>
                    <a:pt x="83" y="939"/>
                  </a:lnTo>
                  <a:lnTo>
                    <a:pt x="66" y="904"/>
                  </a:lnTo>
                  <a:lnTo>
                    <a:pt x="64" y="892"/>
                  </a:lnTo>
                  <a:lnTo>
                    <a:pt x="45" y="861"/>
                  </a:lnTo>
                  <a:lnTo>
                    <a:pt x="45" y="844"/>
                  </a:lnTo>
                  <a:lnTo>
                    <a:pt x="33" y="811"/>
                  </a:lnTo>
                  <a:lnTo>
                    <a:pt x="24" y="806"/>
                  </a:lnTo>
                  <a:lnTo>
                    <a:pt x="10" y="789"/>
                  </a:lnTo>
                  <a:lnTo>
                    <a:pt x="8" y="782"/>
                  </a:lnTo>
                  <a:lnTo>
                    <a:pt x="3" y="776"/>
                  </a:lnTo>
                  <a:lnTo>
                    <a:pt x="0" y="769"/>
                  </a:lnTo>
                  <a:lnTo>
                    <a:pt x="1" y="764"/>
                  </a:lnTo>
                  <a:lnTo>
                    <a:pt x="2" y="768"/>
                  </a:lnTo>
                  <a:lnTo>
                    <a:pt x="6" y="769"/>
                  </a:lnTo>
                  <a:lnTo>
                    <a:pt x="9" y="770"/>
                  </a:lnTo>
                  <a:lnTo>
                    <a:pt x="12" y="776"/>
                  </a:lnTo>
                  <a:lnTo>
                    <a:pt x="13" y="785"/>
                  </a:lnTo>
                  <a:lnTo>
                    <a:pt x="16" y="783"/>
                  </a:lnTo>
                  <a:lnTo>
                    <a:pt x="19" y="788"/>
                  </a:lnTo>
                  <a:lnTo>
                    <a:pt x="25" y="789"/>
                  </a:lnTo>
                  <a:lnTo>
                    <a:pt x="29" y="785"/>
                  </a:lnTo>
                  <a:lnTo>
                    <a:pt x="28" y="776"/>
                  </a:lnTo>
                  <a:lnTo>
                    <a:pt x="21" y="769"/>
                  </a:lnTo>
                  <a:lnTo>
                    <a:pt x="11" y="744"/>
                  </a:lnTo>
                  <a:lnTo>
                    <a:pt x="10" y="735"/>
                  </a:lnTo>
                  <a:lnTo>
                    <a:pt x="14" y="738"/>
                  </a:lnTo>
                  <a:lnTo>
                    <a:pt x="23" y="768"/>
                  </a:lnTo>
                  <a:lnTo>
                    <a:pt x="29" y="759"/>
                  </a:lnTo>
                  <a:lnTo>
                    <a:pt x="32" y="776"/>
                  </a:lnTo>
                  <a:lnTo>
                    <a:pt x="39" y="777"/>
                  </a:lnTo>
                  <a:lnTo>
                    <a:pt x="44" y="771"/>
                  </a:lnTo>
                  <a:lnTo>
                    <a:pt x="45" y="761"/>
                  </a:lnTo>
                  <a:lnTo>
                    <a:pt x="44" y="745"/>
                  </a:lnTo>
                  <a:lnTo>
                    <a:pt x="38" y="738"/>
                  </a:lnTo>
                  <a:lnTo>
                    <a:pt x="32" y="728"/>
                  </a:lnTo>
                  <a:lnTo>
                    <a:pt x="30" y="731"/>
                  </a:lnTo>
                  <a:lnTo>
                    <a:pt x="31" y="724"/>
                  </a:lnTo>
                  <a:lnTo>
                    <a:pt x="7" y="677"/>
                  </a:lnTo>
                  <a:lnTo>
                    <a:pt x="7" y="650"/>
                  </a:lnTo>
                  <a:lnTo>
                    <a:pt x="11" y="643"/>
                  </a:lnTo>
                  <a:lnTo>
                    <a:pt x="23" y="630"/>
                  </a:lnTo>
                  <a:lnTo>
                    <a:pt x="25" y="597"/>
                  </a:lnTo>
                  <a:lnTo>
                    <a:pt x="19" y="587"/>
                  </a:lnTo>
                  <a:lnTo>
                    <a:pt x="32" y="547"/>
                  </a:lnTo>
                  <a:lnTo>
                    <a:pt x="36" y="545"/>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974" name="Freeform 203"/>
            <p:cNvSpPr>
              <a:spLocks/>
            </p:cNvSpPr>
            <p:nvPr/>
          </p:nvSpPr>
          <p:spPr bwMode="auto">
            <a:xfrm>
              <a:off x="5550222" y="4478910"/>
              <a:ext cx="6051" cy="12552"/>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9"/>
                <a:gd name="T47" fmla="*/ 13 w 13"/>
                <a:gd name="T48" fmla="*/ 29 h 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9">
                  <a:moveTo>
                    <a:pt x="7" y="1"/>
                  </a:moveTo>
                  <a:lnTo>
                    <a:pt x="9" y="3"/>
                  </a:lnTo>
                  <a:lnTo>
                    <a:pt x="9" y="14"/>
                  </a:lnTo>
                  <a:lnTo>
                    <a:pt x="13" y="23"/>
                  </a:lnTo>
                  <a:lnTo>
                    <a:pt x="13" y="27"/>
                  </a:lnTo>
                  <a:lnTo>
                    <a:pt x="10" y="29"/>
                  </a:lnTo>
                  <a:lnTo>
                    <a:pt x="8" y="27"/>
                  </a:lnTo>
                  <a:lnTo>
                    <a:pt x="6" y="22"/>
                  </a:lnTo>
                  <a:lnTo>
                    <a:pt x="2" y="21"/>
                  </a:lnTo>
                  <a:lnTo>
                    <a:pt x="0" y="17"/>
                  </a:lnTo>
                  <a:lnTo>
                    <a:pt x="1" y="14"/>
                  </a:lnTo>
                  <a:lnTo>
                    <a:pt x="1" y="3"/>
                  </a:lnTo>
                  <a:lnTo>
                    <a:pt x="1" y="2"/>
                  </a:lnTo>
                  <a:lnTo>
                    <a:pt x="7" y="0"/>
                  </a:lnTo>
                  <a:lnTo>
                    <a:pt x="7"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5" name="Freeform 204"/>
            <p:cNvSpPr>
              <a:spLocks/>
            </p:cNvSpPr>
            <p:nvPr/>
          </p:nvSpPr>
          <p:spPr bwMode="auto">
            <a:xfrm>
              <a:off x="5550222" y="4478910"/>
              <a:ext cx="6051" cy="12552"/>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9"/>
                <a:gd name="T47" fmla="*/ 13 w 13"/>
                <a:gd name="T48" fmla="*/ 29 h 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9">
                  <a:moveTo>
                    <a:pt x="7" y="1"/>
                  </a:moveTo>
                  <a:lnTo>
                    <a:pt x="9" y="3"/>
                  </a:lnTo>
                  <a:lnTo>
                    <a:pt x="9" y="14"/>
                  </a:lnTo>
                  <a:lnTo>
                    <a:pt x="13" y="23"/>
                  </a:lnTo>
                  <a:lnTo>
                    <a:pt x="13" y="27"/>
                  </a:lnTo>
                  <a:lnTo>
                    <a:pt x="10" y="29"/>
                  </a:lnTo>
                  <a:lnTo>
                    <a:pt x="8" y="27"/>
                  </a:lnTo>
                  <a:lnTo>
                    <a:pt x="6" y="22"/>
                  </a:lnTo>
                  <a:lnTo>
                    <a:pt x="2" y="21"/>
                  </a:lnTo>
                  <a:lnTo>
                    <a:pt x="0" y="17"/>
                  </a:lnTo>
                  <a:lnTo>
                    <a:pt x="1" y="14"/>
                  </a:lnTo>
                  <a:lnTo>
                    <a:pt x="1" y="3"/>
                  </a:lnTo>
                  <a:lnTo>
                    <a:pt x="1" y="2"/>
                  </a:lnTo>
                  <a:lnTo>
                    <a:pt x="7" y="0"/>
                  </a:lnTo>
                  <a:lnTo>
                    <a:pt x="7"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6" name="Freeform 205"/>
            <p:cNvSpPr>
              <a:spLocks/>
            </p:cNvSpPr>
            <p:nvPr/>
          </p:nvSpPr>
          <p:spPr bwMode="auto">
            <a:xfrm>
              <a:off x="5559298" y="4498435"/>
              <a:ext cx="6051" cy="4184"/>
            </a:xfrm>
            <a:custGeom>
              <a:avLst/>
              <a:gdLst>
                <a:gd name="T0" fmla="*/ 2147483647 w 13"/>
                <a:gd name="T1" fmla="*/ 2147483647 h 6"/>
                <a:gd name="T2" fmla="*/ 2147483647 w 13"/>
                <a:gd name="T3" fmla="*/ 2147483647 h 6"/>
                <a:gd name="T4" fmla="*/ 2147483647 w 13"/>
                <a:gd name="T5" fmla="*/ 2147483647 h 6"/>
                <a:gd name="T6" fmla="*/ 2147483647 w 13"/>
                <a:gd name="T7" fmla="*/ 2147483647 h 6"/>
                <a:gd name="T8" fmla="*/ 2147483647 w 13"/>
                <a:gd name="T9" fmla="*/ 2147483647 h 6"/>
                <a:gd name="T10" fmla="*/ 0 w 13"/>
                <a:gd name="T11" fmla="*/ 2147483647 h 6"/>
                <a:gd name="T12" fmla="*/ 2147483647 w 13"/>
                <a:gd name="T13" fmla="*/ 0 h 6"/>
                <a:gd name="T14" fmla="*/ 2147483647 w 13"/>
                <a:gd name="T15" fmla="*/ 2147483647 h 6"/>
                <a:gd name="T16" fmla="*/ 2147483647 w 1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
                <a:gd name="T29" fmla="*/ 13 w 1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
                  <a:moveTo>
                    <a:pt x="13" y="5"/>
                  </a:moveTo>
                  <a:lnTo>
                    <a:pt x="10" y="6"/>
                  </a:lnTo>
                  <a:lnTo>
                    <a:pt x="7" y="4"/>
                  </a:lnTo>
                  <a:lnTo>
                    <a:pt x="5" y="4"/>
                  </a:lnTo>
                  <a:lnTo>
                    <a:pt x="1" y="3"/>
                  </a:lnTo>
                  <a:lnTo>
                    <a:pt x="0" y="1"/>
                  </a:lnTo>
                  <a:lnTo>
                    <a:pt x="3" y="0"/>
                  </a:lnTo>
                  <a:lnTo>
                    <a:pt x="11" y="3"/>
                  </a:lnTo>
                  <a:lnTo>
                    <a:pt x="13"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77" name="Freeform 206"/>
            <p:cNvSpPr>
              <a:spLocks/>
            </p:cNvSpPr>
            <p:nvPr/>
          </p:nvSpPr>
          <p:spPr bwMode="auto">
            <a:xfrm>
              <a:off x="5559298" y="4498435"/>
              <a:ext cx="6051" cy="4184"/>
            </a:xfrm>
            <a:custGeom>
              <a:avLst/>
              <a:gdLst>
                <a:gd name="T0" fmla="*/ 2147483647 w 13"/>
                <a:gd name="T1" fmla="*/ 2147483647 h 6"/>
                <a:gd name="T2" fmla="*/ 2147483647 w 13"/>
                <a:gd name="T3" fmla="*/ 2147483647 h 6"/>
                <a:gd name="T4" fmla="*/ 2147483647 w 13"/>
                <a:gd name="T5" fmla="*/ 2147483647 h 6"/>
                <a:gd name="T6" fmla="*/ 2147483647 w 13"/>
                <a:gd name="T7" fmla="*/ 2147483647 h 6"/>
                <a:gd name="T8" fmla="*/ 2147483647 w 13"/>
                <a:gd name="T9" fmla="*/ 2147483647 h 6"/>
                <a:gd name="T10" fmla="*/ 0 w 13"/>
                <a:gd name="T11" fmla="*/ 2147483647 h 6"/>
                <a:gd name="T12" fmla="*/ 2147483647 w 13"/>
                <a:gd name="T13" fmla="*/ 0 h 6"/>
                <a:gd name="T14" fmla="*/ 2147483647 w 13"/>
                <a:gd name="T15" fmla="*/ 2147483647 h 6"/>
                <a:gd name="T16" fmla="*/ 2147483647 w 1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
                <a:gd name="T29" fmla="*/ 13 w 1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
                  <a:moveTo>
                    <a:pt x="13" y="5"/>
                  </a:moveTo>
                  <a:lnTo>
                    <a:pt x="10" y="6"/>
                  </a:lnTo>
                  <a:lnTo>
                    <a:pt x="7" y="4"/>
                  </a:lnTo>
                  <a:lnTo>
                    <a:pt x="5" y="4"/>
                  </a:lnTo>
                  <a:lnTo>
                    <a:pt x="1" y="3"/>
                  </a:lnTo>
                  <a:lnTo>
                    <a:pt x="0" y="1"/>
                  </a:lnTo>
                  <a:lnTo>
                    <a:pt x="3" y="0"/>
                  </a:lnTo>
                  <a:lnTo>
                    <a:pt x="11" y="3"/>
                  </a:lnTo>
                  <a:lnTo>
                    <a:pt x="13"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78" name="Freeform 207"/>
            <p:cNvSpPr>
              <a:spLocks/>
            </p:cNvSpPr>
            <p:nvPr/>
          </p:nvSpPr>
          <p:spPr bwMode="auto">
            <a:xfrm>
              <a:off x="5575936" y="4495646"/>
              <a:ext cx="4538" cy="6973"/>
            </a:xfrm>
            <a:custGeom>
              <a:avLst/>
              <a:gdLst>
                <a:gd name="T0" fmla="*/ 2147483647 w 12"/>
                <a:gd name="T1" fmla="*/ 0 h 14"/>
                <a:gd name="T2" fmla="*/ 2147483647 w 12"/>
                <a:gd name="T3" fmla="*/ 2147483647 h 14"/>
                <a:gd name="T4" fmla="*/ 2147483647 w 12"/>
                <a:gd name="T5" fmla="*/ 2147483647 h 14"/>
                <a:gd name="T6" fmla="*/ 2147483647 w 12"/>
                <a:gd name="T7" fmla="*/ 2147483647 h 14"/>
                <a:gd name="T8" fmla="*/ 2147483647 w 12"/>
                <a:gd name="T9" fmla="*/ 2147483647 h 14"/>
                <a:gd name="T10" fmla="*/ 2147483647 w 12"/>
                <a:gd name="T11" fmla="*/ 2147483647 h 14"/>
                <a:gd name="T12" fmla="*/ 2147483647 w 12"/>
                <a:gd name="T13" fmla="*/ 2147483647 h 14"/>
                <a:gd name="T14" fmla="*/ 0 w 12"/>
                <a:gd name="T15" fmla="*/ 2147483647 h 14"/>
                <a:gd name="T16" fmla="*/ 0 w 12"/>
                <a:gd name="T17" fmla="*/ 2147483647 h 14"/>
                <a:gd name="T18" fmla="*/ 2147483647 w 12"/>
                <a:gd name="T19" fmla="*/ 2147483647 h 14"/>
                <a:gd name="T20" fmla="*/ 2147483647 w 12"/>
                <a:gd name="T21" fmla="*/ 2147483647 h 14"/>
                <a:gd name="T22" fmla="*/ 2147483647 w 12"/>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4"/>
                <a:gd name="T38" fmla="*/ 12 w 12"/>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4">
                  <a:moveTo>
                    <a:pt x="11" y="0"/>
                  </a:moveTo>
                  <a:lnTo>
                    <a:pt x="12" y="2"/>
                  </a:lnTo>
                  <a:lnTo>
                    <a:pt x="12" y="11"/>
                  </a:lnTo>
                  <a:lnTo>
                    <a:pt x="11" y="14"/>
                  </a:lnTo>
                  <a:lnTo>
                    <a:pt x="9" y="12"/>
                  </a:lnTo>
                  <a:lnTo>
                    <a:pt x="6" y="9"/>
                  </a:lnTo>
                  <a:lnTo>
                    <a:pt x="4" y="7"/>
                  </a:lnTo>
                  <a:lnTo>
                    <a:pt x="0" y="7"/>
                  </a:lnTo>
                  <a:lnTo>
                    <a:pt x="0" y="4"/>
                  </a:lnTo>
                  <a:lnTo>
                    <a:pt x="5" y="4"/>
                  </a:lnTo>
                  <a:lnTo>
                    <a:pt x="9" y="1"/>
                  </a:lnTo>
                  <a:lnTo>
                    <a:pt x="1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79" name="Freeform 208"/>
            <p:cNvSpPr>
              <a:spLocks/>
            </p:cNvSpPr>
            <p:nvPr/>
          </p:nvSpPr>
          <p:spPr bwMode="auto">
            <a:xfrm>
              <a:off x="5575936" y="4495646"/>
              <a:ext cx="4538" cy="6973"/>
            </a:xfrm>
            <a:custGeom>
              <a:avLst/>
              <a:gdLst>
                <a:gd name="T0" fmla="*/ 2147483647 w 12"/>
                <a:gd name="T1" fmla="*/ 0 h 14"/>
                <a:gd name="T2" fmla="*/ 2147483647 w 12"/>
                <a:gd name="T3" fmla="*/ 2147483647 h 14"/>
                <a:gd name="T4" fmla="*/ 2147483647 w 12"/>
                <a:gd name="T5" fmla="*/ 2147483647 h 14"/>
                <a:gd name="T6" fmla="*/ 2147483647 w 12"/>
                <a:gd name="T7" fmla="*/ 2147483647 h 14"/>
                <a:gd name="T8" fmla="*/ 2147483647 w 12"/>
                <a:gd name="T9" fmla="*/ 2147483647 h 14"/>
                <a:gd name="T10" fmla="*/ 2147483647 w 12"/>
                <a:gd name="T11" fmla="*/ 2147483647 h 14"/>
                <a:gd name="T12" fmla="*/ 2147483647 w 12"/>
                <a:gd name="T13" fmla="*/ 2147483647 h 14"/>
                <a:gd name="T14" fmla="*/ 0 w 12"/>
                <a:gd name="T15" fmla="*/ 2147483647 h 14"/>
                <a:gd name="T16" fmla="*/ 0 w 12"/>
                <a:gd name="T17" fmla="*/ 2147483647 h 14"/>
                <a:gd name="T18" fmla="*/ 2147483647 w 12"/>
                <a:gd name="T19" fmla="*/ 2147483647 h 14"/>
                <a:gd name="T20" fmla="*/ 2147483647 w 12"/>
                <a:gd name="T21" fmla="*/ 2147483647 h 14"/>
                <a:gd name="T22" fmla="*/ 2147483647 w 12"/>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4"/>
                <a:gd name="T38" fmla="*/ 12 w 12"/>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4">
                  <a:moveTo>
                    <a:pt x="11" y="0"/>
                  </a:moveTo>
                  <a:lnTo>
                    <a:pt x="12" y="2"/>
                  </a:lnTo>
                  <a:lnTo>
                    <a:pt x="12" y="11"/>
                  </a:lnTo>
                  <a:lnTo>
                    <a:pt x="11" y="14"/>
                  </a:lnTo>
                  <a:lnTo>
                    <a:pt x="9" y="12"/>
                  </a:lnTo>
                  <a:lnTo>
                    <a:pt x="6" y="9"/>
                  </a:lnTo>
                  <a:lnTo>
                    <a:pt x="4" y="7"/>
                  </a:lnTo>
                  <a:lnTo>
                    <a:pt x="0" y="7"/>
                  </a:lnTo>
                  <a:lnTo>
                    <a:pt x="0" y="4"/>
                  </a:lnTo>
                  <a:lnTo>
                    <a:pt x="5" y="4"/>
                  </a:lnTo>
                  <a:lnTo>
                    <a:pt x="9" y="1"/>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0" name="Freeform 209"/>
            <p:cNvSpPr>
              <a:spLocks/>
            </p:cNvSpPr>
            <p:nvPr/>
          </p:nvSpPr>
          <p:spPr bwMode="auto">
            <a:xfrm>
              <a:off x="5592576" y="4509592"/>
              <a:ext cx="4537" cy="6973"/>
            </a:xfrm>
            <a:custGeom>
              <a:avLst/>
              <a:gdLst>
                <a:gd name="T0" fmla="*/ 2147483647 w 9"/>
                <a:gd name="T1" fmla="*/ 2147483647 h 14"/>
                <a:gd name="T2" fmla="*/ 2147483647 w 9"/>
                <a:gd name="T3" fmla="*/ 2147483647 h 14"/>
                <a:gd name="T4" fmla="*/ 2147483647 w 9"/>
                <a:gd name="T5" fmla="*/ 2147483647 h 14"/>
                <a:gd name="T6" fmla="*/ 2147483647 w 9"/>
                <a:gd name="T7" fmla="*/ 2147483647 h 14"/>
                <a:gd name="T8" fmla="*/ 2147483647 w 9"/>
                <a:gd name="T9" fmla="*/ 2147483647 h 14"/>
                <a:gd name="T10" fmla="*/ 2147483647 w 9"/>
                <a:gd name="T11" fmla="*/ 2147483647 h 14"/>
                <a:gd name="T12" fmla="*/ 2147483647 w 9"/>
                <a:gd name="T13" fmla="*/ 2147483647 h 14"/>
                <a:gd name="T14" fmla="*/ 2147483647 w 9"/>
                <a:gd name="T15" fmla="*/ 2147483647 h 14"/>
                <a:gd name="T16" fmla="*/ 0 w 9"/>
                <a:gd name="T17" fmla="*/ 2147483647 h 14"/>
                <a:gd name="T18" fmla="*/ 0 w 9"/>
                <a:gd name="T19" fmla="*/ 0 h 14"/>
                <a:gd name="T20" fmla="*/ 2147483647 w 9"/>
                <a:gd name="T21" fmla="*/ 0 h 14"/>
                <a:gd name="T22" fmla="*/ 2147483647 w 9"/>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14"/>
                <a:gd name="T38" fmla="*/ 9 w 9"/>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14">
                  <a:moveTo>
                    <a:pt x="9" y="3"/>
                  </a:moveTo>
                  <a:lnTo>
                    <a:pt x="8" y="8"/>
                  </a:lnTo>
                  <a:lnTo>
                    <a:pt x="9" y="11"/>
                  </a:lnTo>
                  <a:lnTo>
                    <a:pt x="8" y="13"/>
                  </a:lnTo>
                  <a:lnTo>
                    <a:pt x="6" y="14"/>
                  </a:lnTo>
                  <a:lnTo>
                    <a:pt x="2" y="13"/>
                  </a:lnTo>
                  <a:lnTo>
                    <a:pt x="2" y="7"/>
                  </a:lnTo>
                  <a:lnTo>
                    <a:pt x="2" y="4"/>
                  </a:lnTo>
                  <a:lnTo>
                    <a:pt x="0" y="2"/>
                  </a:lnTo>
                  <a:lnTo>
                    <a:pt x="0" y="0"/>
                  </a:lnTo>
                  <a:lnTo>
                    <a:pt x="3" y="0"/>
                  </a:lnTo>
                  <a:lnTo>
                    <a:pt x="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1" name="Freeform 210"/>
            <p:cNvSpPr>
              <a:spLocks/>
            </p:cNvSpPr>
            <p:nvPr/>
          </p:nvSpPr>
          <p:spPr bwMode="auto">
            <a:xfrm>
              <a:off x="5592576" y="4509592"/>
              <a:ext cx="4537" cy="6973"/>
            </a:xfrm>
            <a:custGeom>
              <a:avLst/>
              <a:gdLst>
                <a:gd name="T0" fmla="*/ 2147483647 w 9"/>
                <a:gd name="T1" fmla="*/ 2147483647 h 14"/>
                <a:gd name="T2" fmla="*/ 2147483647 w 9"/>
                <a:gd name="T3" fmla="*/ 2147483647 h 14"/>
                <a:gd name="T4" fmla="*/ 2147483647 w 9"/>
                <a:gd name="T5" fmla="*/ 2147483647 h 14"/>
                <a:gd name="T6" fmla="*/ 2147483647 w 9"/>
                <a:gd name="T7" fmla="*/ 2147483647 h 14"/>
                <a:gd name="T8" fmla="*/ 2147483647 w 9"/>
                <a:gd name="T9" fmla="*/ 2147483647 h 14"/>
                <a:gd name="T10" fmla="*/ 2147483647 w 9"/>
                <a:gd name="T11" fmla="*/ 2147483647 h 14"/>
                <a:gd name="T12" fmla="*/ 2147483647 w 9"/>
                <a:gd name="T13" fmla="*/ 2147483647 h 14"/>
                <a:gd name="T14" fmla="*/ 2147483647 w 9"/>
                <a:gd name="T15" fmla="*/ 2147483647 h 14"/>
                <a:gd name="T16" fmla="*/ 0 w 9"/>
                <a:gd name="T17" fmla="*/ 2147483647 h 14"/>
                <a:gd name="T18" fmla="*/ 0 w 9"/>
                <a:gd name="T19" fmla="*/ 0 h 14"/>
                <a:gd name="T20" fmla="*/ 2147483647 w 9"/>
                <a:gd name="T21" fmla="*/ 0 h 14"/>
                <a:gd name="T22" fmla="*/ 2147483647 w 9"/>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14"/>
                <a:gd name="T38" fmla="*/ 9 w 9"/>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14">
                  <a:moveTo>
                    <a:pt x="9" y="3"/>
                  </a:moveTo>
                  <a:lnTo>
                    <a:pt x="8" y="8"/>
                  </a:lnTo>
                  <a:lnTo>
                    <a:pt x="9" y="11"/>
                  </a:lnTo>
                  <a:lnTo>
                    <a:pt x="8" y="13"/>
                  </a:lnTo>
                  <a:lnTo>
                    <a:pt x="6" y="14"/>
                  </a:lnTo>
                  <a:lnTo>
                    <a:pt x="2" y="13"/>
                  </a:lnTo>
                  <a:lnTo>
                    <a:pt x="2" y="7"/>
                  </a:lnTo>
                  <a:lnTo>
                    <a:pt x="2" y="4"/>
                  </a:lnTo>
                  <a:lnTo>
                    <a:pt x="0" y="2"/>
                  </a:lnTo>
                  <a:lnTo>
                    <a:pt x="0" y="0"/>
                  </a:lnTo>
                  <a:lnTo>
                    <a:pt x="3" y="0"/>
                  </a:lnTo>
                  <a:lnTo>
                    <a:pt x="9"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2" name="Freeform 211"/>
            <p:cNvSpPr>
              <a:spLocks/>
            </p:cNvSpPr>
            <p:nvPr/>
          </p:nvSpPr>
          <p:spPr bwMode="auto">
            <a:xfrm>
              <a:off x="4197932" y="3971276"/>
              <a:ext cx="6051" cy="5578"/>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2147483647 w 12"/>
                <a:gd name="T9" fmla="*/ 2147483647 h 9"/>
                <a:gd name="T10" fmla="*/ 2147483647 w 12"/>
                <a:gd name="T11" fmla="*/ 2147483647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12" y="1"/>
                  </a:moveTo>
                  <a:lnTo>
                    <a:pt x="7" y="0"/>
                  </a:lnTo>
                  <a:lnTo>
                    <a:pt x="0" y="3"/>
                  </a:lnTo>
                  <a:lnTo>
                    <a:pt x="2" y="9"/>
                  </a:lnTo>
                  <a:lnTo>
                    <a:pt x="10" y="4"/>
                  </a:lnTo>
                  <a:lnTo>
                    <a:pt x="1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3" name="Freeform 212"/>
            <p:cNvSpPr>
              <a:spLocks/>
            </p:cNvSpPr>
            <p:nvPr/>
          </p:nvSpPr>
          <p:spPr bwMode="auto">
            <a:xfrm>
              <a:off x="4197932" y="3971276"/>
              <a:ext cx="6051" cy="5578"/>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2147483647 w 12"/>
                <a:gd name="T9" fmla="*/ 2147483647 h 9"/>
                <a:gd name="T10" fmla="*/ 2147483647 w 12"/>
                <a:gd name="T11" fmla="*/ 2147483647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12" y="1"/>
                  </a:moveTo>
                  <a:lnTo>
                    <a:pt x="7" y="0"/>
                  </a:lnTo>
                  <a:lnTo>
                    <a:pt x="0" y="3"/>
                  </a:lnTo>
                  <a:lnTo>
                    <a:pt x="2" y="9"/>
                  </a:lnTo>
                  <a:lnTo>
                    <a:pt x="10" y="4"/>
                  </a:lnTo>
                  <a:lnTo>
                    <a:pt x="1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4" name="Freeform 213"/>
            <p:cNvSpPr>
              <a:spLocks/>
            </p:cNvSpPr>
            <p:nvPr/>
          </p:nvSpPr>
          <p:spPr bwMode="auto">
            <a:xfrm>
              <a:off x="4757605" y="4137234"/>
              <a:ext cx="9076" cy="12551"/>
            </a:xfrm>
            <a:custGeom>
              <a:avLst/>
              <a:gdLst>
                <a:gd name="T0" fmla="*/ 2147483647 w 21"/>
                <a:gd name="T1" fmla="*/ 2147483647 h 26"/>
                <a:gd name="T2" fmla="*/ 2147483647 w 21"/>
                <a:gd name="T3" fmla="*/ 2147483647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0 w 21"/>
                <a:gd name="T13" fmla="*/ 2147483647 h 26"/>
                <a:gd name="T14" fmla="*/ 0 w 21"/>
                <a:gd name="T15" fmla="*/ 2147483647 h 26"/>
                <a:gd name="T16" fmla="*/ 2147483647 w 21"/>
                <a:gd name="T17" fmla="*/ 0 h 26"/>
                <a:gd name="T18" fmla="*/ 2147483647 w 21"/>
                <a:gd name="T19" fmla="*/ 0 h 26"/>
                <a:gd name="T20" fmla="*/ 2147483647 w 21"/>
                <a:gd name="T21" fmla="*/ 2147483647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21" y="7"/>
                  </a:moveTo>
                  <a:lnTo>
                    <a:pt x="21" y="13"/>
                  </a:lnTo>
                  <a:lnTo>
                    <a:pt x="17" y="23"/>
                  </a:lnTo>
                  <a:lnTo>
                    <a:pt x="15" y="24"/>
                  </a:lnTo>
                  <a:lnTo>
                    <a:pt x="12" y="26"/>
                  </a:lnTo>
                  <a:lnTo>
                    <a:pt x="4" y="26"/>
                  </a:lnTo>
                  <a:lnTo>
                    <a:pt x="0" y="22"/>
                  </a:lnTo>
                  <a:lnTo>
                    <a:pt x="0" y="18"/>
                  </a:lnTo>
                  <a:lnTo>
                    <a:pt x="9" y="0"/>
                  </a:lnTo>
                  <a:lnTo>
                    <a:pt x="14" y="0"/>
                  </a:lnTo>
                  <a:lnTo>
                    <a:pt x="21"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5" name="Freeform 214"/>
            <p:cNvSpPr>
              <a:spLocks/>
            </p:cNvSpPr>
            <p:nvPr/>
          </p:nvSpPr>
          <p:spPr bwMode="auto">
            <a:xfrm>
              <a:off x="4757605" y="4137234"/>
              <a:ext cx="9076" cy="12551"/>
            </a:xfrm>
            <a:custGeom>
              <a:avLst/>
              <a:gdLst>
                <a:gd name="T0" fmla="*/ 2147483647 w 21"/>
                <a:gd name="T1" fmla="*/ 2147483647 h 26"/>
                <a:gd name="T2" fmla="*/ 2147483647 w 21"/>
                <a:gd name="T3" fmla="*/ 2147483647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0 w 21"/>
                <a:gd name="T13" fmla="*/ 2147483647 h 26"/>
                <a:gd name="T14" fmla="*/ 0 w 21"/>
                <a:gd name="T15" fmla="*/ 2147483647 h 26"/>
                <a:gd name="T16" fmla="*/ 2147483647 w 21"/>
                <a:gd name="T17" fmla="*/ 0 h 26"/>
                <a:gd name="T18" fmla="*/ 2147483647 w 21"/>
                <a:gd name="T19" fmla="*/ 0 h 26"/>
                <a:gd name="T20" fmla="*/ 2147483647 w 21"/>
                <a:gd name="T21" fmla="*/ 2147483647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21" y="7"/>
                  </a:moveTo>
                  <a:lnTo>
                    <a:pt x="21" y="13"/>
                  </a:lnTo>
                  <a:lnTo>
                    <a:pt x="17" y="23"/>
                  </a:lnTo>
                  <a:lnTo>
                    <a:pt x="15" y="24"/>
                  </a:lnTo>
                  <a:lnTo>
                    <a:pt x="12" y="26"/>
                  </a:lnTo>
                  <a:lnTo>
                    <a:pt x="4" y="26"/>
                  </a:lnTo>
                  <a:lnTo>
                    <a:pt x="0" y="22"/>
                  </a:lnTo>
                  <a:lnTo>
                    <a:pt x="0" y="18"/>
                  </a:lnTo>
                  <a:lnTo>
                    <a:pt x="9" y="0"/>
                  </a:lnTo>
                  <a:lnTo>
                    <a:pt x="14" y="0"/>
                  </a:lnTo>
                  <a:lnTo>
                    <a:pt x="2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6" name="Freeform 215"/>
            <p:cNvSpPr>
              <a:spLocks/>
            </p:cNvSpPr>
            <p:nvPr/>
          </p:nvSpPr>
          <p:spPr bwMode="auto">
            <a:xfrm>
              <a:off x="4692561" y="4254380"/>
              <a:ext cx="1513" cy="1394"/>
            </a:xfrm>
            <a:custGeom>
              <a:avLst/>
              <a:gdLst>
                <a:gd name="T0" fmla="*/ 0 w 4"/>
                <a:gd name="T1" fmla="*/ 0 h 5"/>
                <a:gd name="T2" fmla="*/ 2147483647 w 4"/>
                <a:gd name="T3" fmla="*/ 0 h 5"/>
                <a:gd name="T4" fmla="*/ 2147483647 w 4"/>
                <a:gd name="T5" fmla="*/ 2147483647 h 5"/>
                <a:gd name="T6" fmla="*/ 2147483647 w 4"/>
                <a:gd name="T7" fmla="*/ 2147483647 h 5"/>
                <a:gd name="T8" fmla="*/ 2147483647 w 4"/>
                <a:gd name="T9" fmla="*/ 2147483647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0"/>
                  </a:moveTo>
                  <a:lnTo>
                    <a:pt x="2" y="0"/>
                  </a:lnTo>
                  <a:lnTo>
                    <a:pt x="3" y="2"/>
                  </a:lnTo>
                  <a:lnTo>
                    <a:pt x="4" y="5"/>
                  </a:lnTo>
                  <a:lnTo>
                    <a:pt x="1"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7" name="Freeform 216"/>
            <p:cNvSpPr>
              <a:spLocks/>
            </p:cNvSpPr>
            <p:nvPr/>
          </p:nvSpPr>
          <p:spPr bwMode="auto">
            <a:xfrm>
              <a:off x="4692561" y="4254380"/>
              <a:ext cx="1513" cy="1394"/>
            </a:xfrm>
            <a:custGeom>
              <a:avLst/>
              <a:gdLst>
                <a:gd name="T0" fmla="*/ 0 w 4"/>
                <a:gd name="T1" fmla="*/ 0 h 5"/>
                <a:gd name="T2" fmla="*/ 2147483647 w 4"/>
                <a:gd name="T3" fmla="*/ 0 h 5"/>
                <a:gd name="T4" fmla="*/ 2147483647 w 4"/>
                <a:gd name="T5" fmla="*/ 2147483647 h 5"/>
                <a:gd name="T6" fmla="*/ 2147483647 w 4"/>
                <a:gd name="T7" fmla="*/ 2147483647 h 5"/>
                <a:gd name="T8" fmla="*/ 2147483647 w 4"/>
                <a:gd name="T9" fmla="*/ 2147483647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0"/>
                  </a:moveTo>
                  <a:lnTo>
                    <a:pt x="2" y="0"/>
                  </a:lnTo>
                  <a:lnTo>
                    <a:pt x="3" y="2"/>
                  </a:lnTo>
                  <a:lnTo>
                    <a:pt x="4" y="5"/>
                  </a:lnTo>
                  <a:lnTo>
                    <a:pt x="1"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8" name="Freeform 217"/>
            <p:cNvSpPr>
              <a:spLocks/>
            </p:cNvSpPr>
            <p:nvPr/>
          </p:nvSpPr>
          <p:spPr bwMode="auto">
            <a:xfrm>
              <a:off x="5474591" y="3855525"/>
              <a:ext cx="4537" cy="5578"/>
            </a:xfrm>
            <a:custGeom>
              <a:avLst/>
              <a:gdLst>
                <a:gd name="T0" fmla="*/ 2147483647 w 8"/>
                <a:gd name="T1" fmla="*/ 2147483647 h 8"/>
                <a:gd name="T2" fmla="*/ 2147483647 w 8"/>
                <a:gd name="T3" fmla="*/ 2147483647 h 8"/>
                <a:gd name="T4" fmla="*/ 2147483647 w 8"/>
                <a:gd name="T5" fmla="*/ 2147483647 h 8"/>
                <a:gd name="T6" fmla="*/ 0 w 8"/>
                <a:gd name="T7" fmla="*/ 2147483647 h 8"/>
                <a:gd name="T8" fmla="*/ 0 w 8"/>
                <a:gd name="T9" fmla="*/ 2147483647 h 8"/>
                <a:gd name="T10" fmla="*/ 2147483647 w 8"/>
                <a:gd name="T11" fmla="*/ 2147483647 h 8"/>
                <a:gd name="T12" fmla="*/ 2147483647 w 8"/>
                <a:gd name="T13" fmla="*/ 2147483647 h 8"/>
                <a:gd name="T14" fmla="*/ 2147483647 w 8"/>
                <a:gd name="T15" fmla="*/ 2147483647 h 8"/>
                <a:gd name="T16" fmla="*/ 2147483647 w 8"/>
                <a:gd name="T17" fmla="*/ 2147483647 h 8"/>
                <a:gd name="T18" fmla="*/ 2147483647 w 8"/>
                <a:gd name="T19" fmla="*/ 2147483647 h 8"/>
                <a:gd name="T20" fmla="*/ 2147483647 w 8"/>
                <a:gd name="T21" fmla="*/ 0 h 8"/>
                <a:gd name="T22" fmla="*/ 2147483647 w 8"/>
                <a:gd name="T23" fmla="*/ 2147483647 h 8"/>
                <a:gd name="T24" fmla="*/ 2147483647 w 8"/>
                <a:gd name="T25" fmla="*/ 214748364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8"/>
                <a:gd name="T41" fmla="*/ 8 w 8"/>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8">
                  <a:moveTo>
                    <a:pt x="4" y="3"/>
                  </a:moveTo>
                  <a:lnTo>
                    <a:pt x="5" y="3"/>
                  </a:lnTo>
                  <a:lnTo>
                    <a:pt x="4" y="4"/>
                  </a:lnTo>
                  <a:lnTo>
                    <a:pt x="0" y="4"/>
                  </a:lnTo>
                  <a:lnTo>
                    <a:pt x="0" y="6"/>
                  </a:lnTo>
                  <a:lnTo>
                    <a:pt x="3" y="6"/>
                  </a:lnTo>
                  <a:lnTo>
                    <a:pt x="6" y="8"/>
                  </a:lnTo>
                  <a:lnTo>
                    <a:pt x="7" y="8"/>
                  </a:lnTo>
                  <a:lnTo>
                    <a:pt x="8" y="6"/>
                  </a:lnTo>
                  <a:lnTo>
                    <a:pt x="6" y="2"/>
                  </a:lnTo>
                  <a:lnTo>
                    <a:pt x="4" y="0"/>
                  </a:lnTo>
                  <a:lnTo>
                    <a:pt x="4" y="2"/>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9" name="Freeform 218"/>
            <p:cNvSpPr>
              <a:spLocks/>
            </p:cNvSpPr>
            <p:nvPr/>
          </p:nvSpPr>
          <p:spPr bwMode="auto">
            <a:xfrm>
              <a:off x="5474591" y="3855525"/>
              <a:ext cx="4537" cy="5578"/>
            </a:xfrm>
            <a:custGeom>
              <a:avLst/>
              <a:gdLst>
                <a:gd name="T0" fmla="*/ 2147483647 w 8"/>
                <a:gd name="T1" fmla="*/ 2147483647 h 8"/>
                <a:gd name="T2" fmla="*/ 2147483647 w 8"/>
                <a:gd name="T3" fmla="*/ 2147483647 h 8"/>
                <a:gd name="T4" fmla="*/ 2147483647 w 8"/>
                <a:gd name="T5" fmla="*/ 2147483647 h 8"/>
                <a:gd name="T6" fmla="*/ 0 w 8"/>
                <a:gd name="T7" fmla="*/ 2147483647 h 8"/>
                <a:gd name="T8" fmla="*/ 0 w 8"/>
                <a:gd name="T9" fmla="*/ 2147483647 h 8"/>
                <a:gd name="T10" fmla="*/ 2147483647 w 8"/>
                <a:gd name="T11" fmla="*/ 2147483647 h 8"/>
                <a:gd name="T12" fmla="*/ 2147483647 w 8"/>
                <a:gd name="T13" fmla="*/ 2147483647 h 8"/>
                <a:gd name="T14" fmla="*/ 2147483647 w 8"/>
                <a:gd name="T15" fmla="*/ 2147483647 h 8"/>
                <a:gd name="T16" fmla="*/ 2147483647 w 8"/>
                <a:gd name="T17" fmla="*/ 2147483647 h 8"/>
                <a:gd name="T18" fmla="*/ 2147483647 w 8"/>
                <a:gd name="T19" fmla="*/ 2147483647 h 8"/>
                <a:gd name="T20" fmla="*/ 2147483647 w 8"/>
                <a:gd name="T21" fmla="*/ 0 h 8"/>
                <a:gd name="T22" fmla="*/ 2147483647 w 8"/>
                <a:gd name="T23" fmla="*/ 2147483647 h 8"/>
                <a:gd name="T24" fmla="*/ 2147483647 w 8"/>
                <a:gd name="T25" fmla="*/ 214748364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8"/>
                <a:gd name="T41" fmla="*/ 8 w 8"/>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8">
                  <a:moveTo>
                    <a:pt x="4" y="3"/>
                  </a:moveTo>
                  <a:lnTo>
                    <a:pt x="5" y="3"/>
                  </a:lnTo>
                  <a:lnTo>
                    <a:pt x="4" y="4"/>
                  </a:lnTo>
                  <a:lnTo>
                    <a:pt x="0" y="4"/>
                  </a:lnTo>
                  <a:lnTo>
                    <a:pt x="0" y="6"/>
                  </a:lnTo>
                  <a:lnTo>
                    <a:pt x="3" y="6"/>
                  </a:lnTo>
                  <a:lnTo>
                    <a:pt x="6" y="8"/>
                  </a:lnTo>
                  <a:lnTo>
                    <a:pt x="7" y="8"/>
                  </a:lnTo>
                  <a:lnTo>
                    <a:pt x="8" y="6"/>
                  </a:lnTo>
                  <a:lnTo>
                    <a:pt x="6" y="2"/>
                  </a:lnTo>
                  <a:lnTo>
                    <a:pt x="4" y="0"/>
                  </a:lnTo>
                  <a:lnTo>
                    <a:pt x="4" y="2"/>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0" name="Freeform 219"/>
            <p:cNvSpPr>
              <a:spLocks/>
            </p:cNvSpPr>
            <p:nvPr/>
          </p:nvSpPr>
          <p:spPr bwMode="auto">
            <a:xfrm>
              <a:off x="5473078" y="3863892"/>
              <a:ext cx="12101" cy="6973"/>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0 h 15"/>
                <a:gd name="T12" fmla="*/ 2147483647 w 25"/>
                <a:gd name="T13" fmla="*/ 0 h 15"/>
                <a:gd name="T14" fmla="*/ 2147483647 w 25"/>
                <a:gd name="T15" fmla="*/ 2147483647 h 15"/>
                <a:gd name="T16" fmla="*/ 0 w 25"/>
                <a:gd name="T17" fmla="*/ 2147483647 h 15"/>
                <a:gd name="T18" fmla="*/ 0 w 25"/>
                <a:gd name="T19" fmla="*/ 2147483647 h 15"/>
                <a:gd name="T20" fmla="*/ 2147483647 w 25"/>
                <a:gd name="T21" fmla="*/ 2147483647 h 15"/>
                <a:gd name="T22" fmla="*/ 2147483647 w 25"/>
                <a:gd name="T23" fmla="*/ 2147483647 h 15"/>
                <a:gd name="T24" fmla="*/ 2147483647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2147483647 w 25"/>
                <a:gd name="T39" fmla="*/ 2147483647 h 15"/>
                <a:gd name="T40" fmla="*/ 2147483647 w 25"/>
                <a:gd name="T41" fmla="*/ 2147483647 h 15"/>
                <a:gd name="T42" fmla="*/ 2147483647 w 25"/>
                <a:gd name="T43" fmla="*/ 2147483647 h 15"/>
                <a:gd name="T44" fmla="*/ 2147483647 w 25"/>
                <a:gd name="T45" fmla="*/ 2147483647 h 15"/>
                <a:gd name="T46" fmla="*/ 2147483647 w 25"/>
                <a:gd name="T47" fmla="*/ 2147483647 h 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5"/>
                <a:gd name="T74" fmla="*/ 25 w 25"/>
                <a:gd name="T75" fmla="*/ 15 h 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5">
                  <a:moveTo>
                    <a:pt x="16" y="9"/>
                  </a:moveTo>
                  <a:lnTo>
                    <a:pt x="16" y="11"/>
                  </a:lnTo>
                  <a:lnTo>
                    <a:pt x="15" y="12"/>
                  </a:lnTo>
                  <a:lnTo>
                    <a:pt x="14" y="11"/>
                  </a:lnTo>
                  <a:lnTo>
                    <a:pt x="12" y="3"/>
                  </a:lnTo>
                  <a:lnTo>
                    <a:pt x="9" y="0"/>
                  </a:lnTo>
                  <a:lnTo>
                    <a:pt x="7" y="0"/>
                  </a:lnTo>
                  <a:lnTo>
                    <a:pt x="4" y="2"/>
                  </a:lnTo>
                  <a:lnTo>
                    <a:pt x="0" y="3"/>
                  </a:lnTo>
                  <a:lnTo>
                    <a:pt x="0" y="5"/>
                  </a:lnTo>
                  <a:lnTo>
                    <a:pt x="6" y="5"/>
                  </a:lnTo>
                  <a:lnTo>
                    <a:pt x="7" y="6"/>
                  </a:lnTo>
                  <a:lnTo>
                    <a:pt x="8" y="10"/>
                  </a:lnTo>
                  <a:lnTo>
                    <a:pt x="6" y="11"/>
                  </a:lnTo>
                  <a:lnTo>
                    <a:pt x="3" y="10"/>
                  </a:lnTo>
                  <a:lnTo>
                    <a:pt x="7" y="13"/>
                  </a:lnTo>
                  <a:lnTo>
                    <a:pt x="24" y="15"/>
                  </a:lnTo>
                  <a:lnTo>
                    <a:pt x="25" y="13"/>
                  </a:lnTo>
                  <a:lnTo>
                    <a:pt x="24" y="11"/>
                  </a:lnTo>
                  <a:lnTo>
                    <a:pt x="20" y="10"/>
                  </a:lnTo>
                  <a:lnTo>
                    <a:pt x="19" y="8"/>
                  </a:lnTo>
                  <a:lnTo>
                    <a:pt x="17" y="8"/>
                  </a:lnTo>
                  <a:lnTo>
                    <a:pt x="16"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1" name="Freeform 220"/>
            <p:cNvSpPr>
              <a:spLocks/>
            </p:cNvSpPr>
            <p:nvPr/>
          </p:nvSpPr>
          <p:spPr bwMode="auto">
            <a:xfrm>
              <a:off x="5473078" y="3863892"/>
              <a:ext cx="12101" cy="6973"/>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0 h 15"/>
                <a:gd name="T12" fmla="*/ 2147483647 w 25"/>
                <a:gd name="T13" fmla="*/ 0 h 15"/>
                <a:gd name="T14" fmla="*/ 2147483647 w 25"/>
                <a:gd name="T15" fmla="*/ 2147483647 h 15"/>
                <a:gd name="T16" fmla="*/ 0 w 25"/>
                <a:gd name="T17" fmla="*/ 2147483647 h 15"/>
                <a:gd name="T18" fmla="*/ 0 w 25"/>
                <a:gd name="T19" fmla="*/ 2147483647 h 15"/>
                <a:gd name="T20" fmla="*/ 2147483647 w 25"/>
                <a:gd name="T21" fmla="*/ 2147483647 h 15"/>
                <a:gd name="T22" fmla="*/ 2147483647 w 25"/>
                <a:gd name="T23" fmla="*/ 2147483647 h 15"/>
                <a:gd name="T24" fmla="*/ 2147483647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2147483647 w 25"/>
                <a:gd name="T39" fmla="*/ 2147483647 h 15"/>
                <a:gd name="T40" fmla="*/ 2147483647 w 25"/>
                <a:gd name="T41" fmla="*/ 2147483647 h 15"/>
                <a:gd name="T42" fmla="*/ 2147483647 w 25"/>
                <a:gd name="T43" fmla="*/ 2147483647 h 15"/>
                <a:gd name="T44" fmla="*/ 2147483647 w 25"/>
                <a:gd name="T45" fmla="*/ 2147483647 h 15"/>
                <a:gd name="T46" fmla="*/ 2147483647 w 25"/>
                <a:gd name="T47" fmla="*/ 2147483647 h 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5"/>
                <a:gd name="T74" fmla="*/ 25 w 25"/>
                <a:gd name="T75" fmla="*/ 15 h 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5">
                  <a:moveTo>
                    <a:pt x="16" y="9"/>
                  </a:moveTo>
                  <a:lnTo>
                    <a:pt x="16" y="11"/>
                  </a:lnTo>
                  <a:lnTo>
                    <a:pt x="15" y="12"/>
                  </a:lnTo>
                  <a:lnTo>
                    <a:pt x="14" y="11"/>
                  </a:lnTo>
                  <a:lnTo>
                    <a:pt x="12" y="3"/>
                  </a:lnTo>
                  <a:lnTo>
                    <a:pt x="9" y="0"/>
                  </a:lnTo>
                  <a:lnTo>
                    <a:pt x="7" y="0"/>
                  </a:lnTo>
                  <a:lnTo>
                    <a:pt x="4" y="2"/>
                  </a:lnTo>
                  <a:lnTo>
                    <a:pt x="0" y="3"/>
                  </a:lnTo>
                  <a:lnTo>
                    <a:pt x="0" y="5"/>
                  </a:lnTo>
                  <a:lnTo>
                    <a:pt x="6" y="5"/>
                  </a:lnTo>
                  <a:lnTo>
                    <a:pt x="7" y="6"/>
                  </a:lnTo>
                  <a:lnTo>
                    <a:pt x="8" y="10"/>
                  </a:lnTo>
                  <a:lnTo>
                    <a:pt x="6" y="11"/>
                  </a:lnTo>
                  <a:lnTo>
                    <a:pt x="3" y="10"/>
                  </a:lnTo>
                  <a:lnTo>
                    <a:pt x="7" y="13"/>
                  </a:lnTo>
                  <a:lnTo>
                    <a:pt x="24" y="15"/>
                  </a:lnTo>
                  <a:lnTo>
                    <a:pt x="25" y="13"/>
                  </a:lnTo>
                  <a:lnTo>
                    <a:pt x="24" y="11"/>
                  </a:lnTo>
                  <a:lnTo>
                    <a:pt x="20" y="10"/>
                  </a:lnTo>
                  <a:lnTo>
                    <a:pt x="19" y="8"/>
                  </a:lnTo>
                  <a:lnTo>
                    <a:pt x="17" y="8"/>
                  </a:lnTo>
                  <a:lnTo>
                    <a:pt x="16"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2" name="Freeform 221"/>
            <p:cNvSpPr>
              <a:spLocks/>
            </p:cNvSpPr>
            <p:nvPr/>
          </p:nvSpPr>
          <p:spPr bwMode="auto">
            <a:xfrm>
              <a:off x="5621315" y="4434283"/>
              <a:ext cx="6051" cy="2789"/>
            </a:xfrm>
            <a:custGeom>
              <a:avLst/>
              <a:gdLst>
                <a:gd name="T0" fmla="*/ 2147483647 w 12"/>
                <a:gd name="T1" fmla="*/ 2147483647 h 4"/>
                <a:gd name="T2" fmla="*/ 2147483647 w 12"/>
                <a:gd name="T3" fmla="*/ 0 h 4"/>
                <a:gd name="T4" fmla="*/ 2147483647 w 12"/>
                <a:gd name="T5" fmla="*/ 0 h 4"/>
                <a:gd name="T6" fmla="*/ 0 w 12"/>
                <a:gd name="T7" fmla="*/ 2147483647 h 4"/>
                <a:gd name="T8" fmla="*/ 2147483647 w 12"/>
                <a:gd name="T9" fmla="*/ 2147483647 h 4"/>
                <a:gd name="T10" fmla="*/ 2147483647 w 12"/>
                <a:gd name="T11" fmla="*/ 0 h 4"/>
                <a:gd name="T12" fmla="*/ 2147483647 w 12"/>
                <a:gd name="T13" fmla="*/ 2147483647 h 4"/>
                <a:gd name="T14" fmla="*/ 0 60000 65536"/>
                <a:gd name="T15" fmla="*/ 0 60000 65536"/>
                <a:gd name="T16" fmla="*/ 0 60000 65536"/>
                <a:gd name="T17" fmla="*/ 0 60000 65536"/>
                <a:gd name="T18" fmla="*/ 0 60000 65536"/>
                <a:gd name="T19" fmla="*/ 0 60000 65536"/>
                <a:gd name="T20" fmla="*/ 0 60000 65536"/>
                <a:gd name="T21" fmla="*/ 0 w 12"/>
                <a:gd name="T22" fmla="*/ 0 h 4"/>
                <a:gd name="T23" fmla="*/ 12 w 1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
                  <a:moveTo>
                    <a:pt x="6" y="1"/>
                  </a:moveTo>
                  <a:lnTo>
                    <a:pt x="8" y="0"/>
                  </a:lnTo>
                  <a:lnTo>
                    <a:pt x="2" y="0"/>
                  </a:lnTo>
                  <a:lnTo>
                    <a:pt x="0" y="4"/>
                  </a:lnTo>
                  <a:lnTo>
                    <a:pt x="6" y="4"/>
                  </a:lnTo>
                  <a:lnTo>
                    <a:pt x="12" y="0"/>
                  </a:lnTo>
                  <a:lnTo>
                    <a:pt x="6"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3" name="Freeform 222"/>
            <p:cNvSpPr>
              <a:spLocks/>
            </p:cNvSpPr>
            <p:nvPr/>
          </p:nvSpPr>
          <p:spPr bwMode="auto">
            <a:xfrm>
              <a:off x="5621315" y="4434283"/>
              <a:ext cx="6051" cy="2789"/>
            </a:xfrm>
            <a:custGeom>
              <a:avLst/>
              <a:gdLst>
                <a:gd name="T0" fmla="*/ 2147483647 w 12"/>
                <a:gd name="T1" fmla="*/ 2147483647 h 4"/>
                <a:gd name="T2" fmla="*/ 2147483647 w 12"/>
                <a:gd name="T3" fmla="*/ 0 h 4"/>
                <a:gd name="T4" fmla="*/ 2147483647 w 12"/>
                <a:gd name="T5" fmla="*/ 0 h 4"/>
                <a:gd name="T6" fmla="*/ 0 w 12"/>
                <a:gd name="T7" fmla="*/ 2147483647 h 4"/>
                <a:gd name="T8" fmla="*/ 2147483647 w 12"/>
                <a:gd name="T9" fmla="*/ 2147483647 h 4"/>
                <a:gd name="T10" fmla="*/ 2147483647 w 12"/>
                <a:gd name="T11" fmla="*/ 0 h 4"/>
                <a:gd name="T12" fmla="*/ 2147483647 w 12"/>
                <a:gd name="T13" fmla="*/ 2147483647 h 4"/>
                <a:gd name="T14" fmla="*/ 0 60000 65536"/>
                <a:gd name="T15" fmla="*/ 0 60000 65536"/>
                <a:gd name="T16" fmla="*/ 0 60000 65536"/>
                <a:gd name="T17" fmla="*/ 0 60000 65536"/>
                <a:gd name="T18" fmla="*/ 0 60000 65536"/>
                <a:gd name="T19" fmla="*/ 0 60000 65536"/>
                <a:gd name="T20" fmla="*/ 0 60000 65536"/>
                <a:gd name="T21" fmla="*/ 0 w 12"/>
                <a:gd name="T22" fmla="*/ 0 h 4"/>
                <a:gd name="T23" fmla="*/ 12 w 1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
                  <a:moveTo>
                    <a:pt x="6" y="1"/>
                  </a:moveTo>
                  <a:lnTo>
                    <a:pt x="8" y="0"/>
                  </a:lnTo>
                  <a:lnTo>
                    <a:pt x="2" y="0"/>
                  </a:lnTo>
                  <a:lnTo>
                    <a:pt x="0" y="4"/>
                  </a:lnTo>
                  <a:lnTo>
                    <a:pt x="6" y="4"/>
                  </a:lnTo>
                  <a:lnTo>
                    <a:pt x="12" y="0"/>
                  </a:lnTo>
                  <a:lnTo>
                    <a:pt x="6"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4" name="Freeform 223"/>
            <p:cNvSpPr>
              <a:spLocks/>
            </p:cNvSpPr>
            <p:nvPr/>
          </p:nvSpPr>
          <p:spPr bwMode="auto">
            <a:xfrm>
              <a:off x="4869539" y="3683989"/>
              <a:ext cx="243533" cy="372359"/>
            </a:xfrm>
            <a:custGeom>
              <a:avLst/>
              <a:gdLst>
                <a:gd name="T0" fmla="*/ 2147483647 w 503"/>
                <a:gd name="T1" fmla="*/ 2147483647 h 777"/>
                <a:gd name="T2" fmla="*/ 2147483647 w 503"/>
                <a:gd name="T3" fmla="*/ 2147483647 h 777"/>
                <a:gd name="T4" fmla="*/ 2147483647 w 503"/>
                <a:gd name="T5" fmla="*/ 2147483647 h 777"/>
                <a:gd name="T6" fmla="*/ 2147483647 w 503"/>
                <a:gd name="T7" fmla="*/ 2147483647 h 777"/>
                <a:gd name="T8" fmla="*/ 2147483647 w 503"/>
                <a:gd name="T9" fmla="*/ 2147483647 h 777"/>
                <a:gd name="T10" fmla="*/ 2147483647 w 503"/>
                <a:gd name="T11" fmla="*/ 2147483647 h 777"/>
                <a:gd name="T12" fmla="*/ 0 w 503"/>
                <a:gd name="T13" fmla="*/ 2147483647 h 777"/>
                <a:gd name="T14" fmla="*/ 2147483647 w 503"/>
                <a:gd name="T15" fmla="*/ 2147483647 h 777"/>
                <a:gd name="T16" fmla="*/ 2147483647 w 503"/>
                <a:gd name="T17" fmla="*/ 2147483647 h 777"/>
                <a:gd name="T18" fmla="*/ 2147483647 w 503"/>
                <a:gd name="T19" fmla="*/ 2147483647 h 777"/>
                <a:gd name="T20" fmla="*/ 2147483647 w 503"/>
                <a:gd name="T21" fmla="*/ 2147483647 h 777"/>
                <a:gd name="T22" fmla="*/ 2147483647 w 503"/>
                <a:gd name="T23" fmla="*/ 2147483647 h 777"/>
                <a:gd name="T24" fmla="*/ 2147483647 w 503"/>
                <a:gd name="T25" fmla="*/ 2147483647 h 777"/>
                <a:gd name="T26" fmla="*/ 2147483647 w 503"/>
                <a:gd name="T27" fmla="*/ 2147483647 h 777"/>
                <a:gd name="T28" fmla="*/ 2147483647 w 503"/>
                <a:gd name="T29" fmla="*/ 2147483647 h 777"/>
                <a:gd name="T30" fmla="*/ 2147483647 w 503"/>
                <a:gd name="T31" fmla="*/ 2147483647 h 777"/>
                <a:gd name="T32" fmla="*/ 2147483647 w 503"/>
                <a:gd name="T33" fmla="*/ 2147483647 h 777"/>
                <a:gd name="T34" fmla="*/ 2147483647 w 503"/>
                <a:gd name="T35" fmla="*/ 2147483647 h 777"/>
                <a:gd name="T36" fmla="*/ 2147483647 w 503"/>
                <a:gd name="T37" fmla="*/ 2147483647 h 777"/>
                <a:gd name="T38" fmla="*/ 2147483647 w 503"/>
                <a:gd name="T39" fmla="*/ 2147483647 h 777"/>
                <a:gd name="T40" fmla="*/ 2147483647 w 503"/>
                <a:gd name="T41" fmla="*/ 2147483647 h 777"/>
                <a:gd name="T42" fmla="*/ 2147483647 w 503"/>
                <a:gd name="T43" fmla="*/ 2147483647 h 777"/>
                <a:gd name="T44" fmla="*/ 2147483647 w 503"/>
                <a:gd name="T45" fmla="*/ 2147483647 h 777"/>
                <a:gd name="T46" fmla="*/ 2147483647 w 503"/>
                <a:gd name="T47" fmla="*/ 2147483647 h 777"/>
                <a:gd name="T48" fmla="*/ 2147483647 w 503"/>
                <a:gd name="T49" fmla="*/ 2147483647 h 777"/>
                <a:gd name="T50" fmla="*/ 2147483647 w 503"/>
                <a:gd name="T51" fmla="*/ 2147483647 h 777"/>
                <a:gd name="T52" fmla="*/ 2147483647 w 503"/>
                <a:gd name="T53" fmla="*/ 2147483647 h 777"/>
                <a:gd name="T54" fmla="*/ 2147483647 w 503"/>
                <a:gd name="T55" fmla="*/ 2147483647 h 777"/>
                <a:gd name="T56" fmla="*/ 2147483647 w 503"/>
                <a:gd name="T57" fmla="*/ 2147483647 h 777"/>
                <a:gd name="T58" fmla="*/ 2147483647 w 503"/>
                <a:gd name="T59" fmla="*/ 2147483647 h 777"/>
                <a:gd name="T60" fmla="*/ 2147483647 w 503"/>
                <a:gd name="T61" fmla="*/ 2147483647 h 777"/>
                <a:gd name="T62" fmla="*/ 2147483647 w 503"/>
                <a:gd name="T63" fmla="*/ 2147483647 h 777"/>
                <a:gd name="T64" fmla="*/ 2147483647 w 503"/>
                <a:gd name="T65" fmla="*/ 2147483647 h 777"/>
                <a:gd name="T66" fmla="*/ 2147483647 w 503"/>
                <a:gd name="T67" fmla="*/ 2147483647 h 777"/>
                <a:gd name="T68" fmla="*/ 2147483647 w 503"/>
                <a:gd name="T69" fmla="*/ 2147483647 h 777"/>
                <a:gd name="T70" fmla="*/ 2147483647 w 503"/>
                <a:gd name="T71" fmla="*/ 2147483647 h 777"/>
                <a:gd name="T72" fmla="*/ 2147483647 w 503"/>
                <a:gd name="T73" fmla="*/ 2147483647 h 777"/>
                <a:gd name="T74" fmla="*/ 2147483647 w 503"/>
                <a:gd name="T75" fmla="*/ 2147483647 h 777"/>
                <a:gd name="T76" fmla="*/ 2147483647 w 503"/>
                <a:gd name="T77" fmla="*/ 2147483647 h 777"/>
                <a:gd name="T78" fmla="*/ 2147483647 w 503"/>
                <a:gd name="T79" fmla="*/ 2147483647 h 777"/>
                <a:gd name="T80" fmla="*/ 2147483647 w 503"/>
                <a:gd name="T81" fmla="*/ 2147483647 h 777"/>
                <a:gd name="T82" fmla="*/ 2147483647 w 503"/>
                <a:gd name="T83" fmla="*/ 2147483647 h 777"/>
                <a:gd name="T84" fmla="*/ 2147483647 w 503"/>
                <a:gd name="T85" fmla="*/ 2147483647 h 777"/>
                <a:gd name="T86" fmla="*/ 2147483647 w 503"/>
                <a:gd name="T87" fmla="*/ 2147483647 h 777"/>
                <a:gd name="T88" fmla="*/ 2147483647 w 503"/>
                <a:gd name="T89" fmla="*/ 2147483647 h 777"/>
                <a:gd name="T90" fmla="*/ 2147483647 w 503"/>
                <a:gd name="T91" fmla="*/ 2147483647 h 777"/>
                <a:gd name="T92" fmla="*/ 2147483647 w 503"/>
                <a:gd name="T93" fmla="*/ 2147483647 h 777"/>
                <a:gd name="T94" fmla="*/ 2147483647 w 503"/>
                <a:gd name="T95" fmla="*/ 2147483647 h 777"/>
                <a:gd name="T96" fmla="*/ 2147483647 w 503"/>
                <a:gd name="T97" fmla="*/ 2147483647 h 777"/>
                <a:gd name="T98" fmla="*/ 2147483647 w 503"/>
                <a:gd name="T99" fmla="*/ 2147483647 h 777"/>
                <a:gd name="T100" fmla="*/ 2147483647 w 503"/>
                <a:gd name="T101" fmla="*/ 2147483647 h 777"/>
                <a:gd name="T102" fmla="*/ 2147483647 w 503"/>
                <a:gd name="T103" fmla="*/ 2147483647 h 777"/>
                <a:gd name="T104" fmla="*/ 2147483647 w 503"/>
                <a:gd name="T105" fmla="*/ 2147483647 h 777"/>
                <a:gd name="T106" fmla="*/ 2147483647 w 503"/>
                <a:gd name="T107" fmla="*/ 2147483647 h 777"/>
                <a:gd name="T108" fmla="*/ 2147483647 w 503"/>
                <a:gd name="T109" fmla="*/ 2147483647 h 777"/>
                <a:gd name="T110" fmla="*/ 2147483647 w 503"/>
                <a:gd name="T111" fmla="*/ 2147483647 h 777"/>
                <a:gd name="T112" fmla="*/ 2147483647 w 503"/>
                <a:gd name="T113" fmla="*/ 2147483647 h 777"/>
                <a:gd name="T114" fmla="*/ 2147483647 w 503"/>
                <a:gd name="T115" fmla="*/ 2147483647 h 777"/>
                <a:gd name="T116" fmla="*/ 2147483647 w 503"/>
                <a:gd name="T117" fmla="*/ 2147483647 h 777"/>
                <a:gd name="T118" fmla="*/ 2147483647 w 503"/>
                <a:gd name="T119" fmla="*/ 2147483647 h 777"/>
                <a:gd name="T120" fmla="*/ 2147483647 w 503"/>
                <a:gd name="T121" fmla="*/ 0 h 777"/>
                <a:gd name="T122" fmla="*/ 2147483647 w 503"/>
                <a:gd name="T123" fmla="*/ 2147483647 h 7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03"/>
                <a:gd name="T187" fmla="*/ 0 h 777"/>
                <a:gd name="T188" fmla="*/ 503 w 503"/>
                <a:gd name="T189" fmla="*/ 777 h 77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03" h="777">
                  <a:moveTo>
                    <a:pt x="78" y="91"/>
                  </a:moveTo>
                  <a:lnTo>
                    <a:pt x="84" y="104"/>
                  </a:lnTo>
                  <a:lnTo>
                    <a:pt x="84" y="107"/>
                  </a:lnTo>
                  <a:lnTo>
                    <a:pt x="90" y="123"/>
                  </a:lnTo>
                  <a:lnTo>
                    <a:pt x="99" y="134"/>
                  </a:lnTo>
                  <a:lnTo>
                    <a:pt x="124" y="148"/>
                  </a:lnTo>
                  <a:lnTo>
                    <a:pt x="112" y="170"/>
                  </a:lnTo>
                  <a:lnTo>
                    <a:pt x="95" y="322"/>
                  </a:lnTo>
                  <a:lnTo>
                    <a:pt x="15" y="411"/>
                  </a:lnTo>
                  <a:lnTo>
                    <a:pt x="15" y="421"/>
                  </a:lnTo>
                  <a:lnTo>
                    <a:pt x="10" y="423"/>
                  </a:lnTo>
                  <a:lnTo>
                    <a:pt x="11" y="431"/>
                  </a:lnTo>
                  <a:lnTo>
                    <a:pt x="4" y="433"/>
                  </a:lnTo>
                  <a:lnTo>
                    <a:pt x="0" y="437"/>
                  </a:lnTo>
                  <a:lnTo>
                    <a:pt x="1" y="446"/>
                  </a:lnTo>
                  <a:lnTo>
                    <a:pt x="15" y="451"/>
                  </a:lnTo>
                  <a:lnTo>
                    <a:pt x="19" y="456"/>
                  </a:lnTo>
                  <a:lnTo>
                    <a:pt x="25" y="459"/>
                  </a:lnTo>
                  <a:lnTo>
                    <a:pt x="31" y="465"/>
                  </a:lnTo>
                  <a:lnTo>
                    <a:pt x="34" y="484"/>
                  </a:lnTo>
                  <a:lnTo>
                    <a:pt x="48" y="487"/>
                  </a:lnTo>
                  <a:lnTo>
                    <a:pt x="59" y="486"/>
                  </a:lnTo>
                  <a:lnTo>
                    <a:pt x="70" y="490"/>
                  </a:lnTo>
                  <a:lnTo>
                    <a:pt x="77" y="488"/>
                  </a:lnTo>
                  <a:lnTo>
                    <a:pt x="83" y="500"/>
                  </a:lnTo>
                  <a:lnTo>
                    <a:pt x="81" y="505"/>
                  </a:lnTo>
                  <a:lnTo>
                    <a:pt x="79" y="511"/>
                  </a:lnTo>
                  <a:lnTo>
                    <a:pt x="71" y="518"/>
                  </a:lnTo>
                  <a:lnTo>
                    <a:pt x="58" y="522"/>
                  </a:lnTo>
                  <a:lnTo>
                    <a:pt x="60" y="526"/>
                  </a:lnTo>
                  <a:lnTo>
                    <a:pt x="65" y="550"/>
                  </a:lnTo>
                  <a:lnTo>
                    <a:pt x="72" y="564"/>
                  </a:lnTo>
                  <a:lnTo>
                    <a:pt x="68" y="607"/>
                  </a:lnTo>
                  <a:lnTo>
                    <a:pt x="88" y="642"/>
                  </a:lnTo>
                  <a:lnTo>
                    <a:pt x="92" y="655"/>
                  </a:lnTo>
                  <a:lnTo>
                    <a:pt x="90" y="657"/>
                  </a:lnTo>
                  <a:lnTo>
                    <a:pt x="86" y="659"/>
                  </a:lnTo>
                  <a:lnTo>
                    <a:pt x="57" y="654"/>
                  </a:lnTo>
                  <a:lnTo>
                    <a:pt x="41" y="656"/>
                  </a:lnTo>
                  <a:lnTo>
                    <a:pt x="37" y="658"/>
                  </a:lnTo>
                  <a:lnTo>
                    <a:pt x="34" y="664"/>
                  </a:lnTo>
                  <a:lnTo>
                    <a:pt x="33" y="676"/>
                  </a:lnTo>
                  <a:lnTo>
                    <a:pt x="34" y="686"/>
                  </a:lnTo>
                  <a:lnTo>
                    <a:pt x="44" y="699"/>
                  </a:lnTo>
                  <a:lnTo>
                    <a:pt x="50" y="704"/>
                  </a:lnTo>
                  <a:lnTo>
                    <a:pt x="68" y="709"/>
                  </a:lnTo>
                  <a:lnTo>
                    <a:pt x="71" y="711"/>
                  </a:lnTo>
                  <a:lnTo>
                    <a:pt x="92" y="776"/>
                  </a:lnTo>
                  <a:lnTo>
                    <a:pt x="94" y="777"/>
                  </a:lnTo>
                  <a:lnTo>
                    <a:pt x="97" y="775"/>
                  </a:lnTo>
                  <a:lnTo>
                    <a:pt x="114" y="773"/>
                  </a:lnTo>
                  <a:lnTo>
                    <a:pt x="119" y="775"/>
                  </a:lnTo>
                  <a:lnTo>
                    <a:pt x="123" y="775"/>
                  </a:lnTo>
                  <a:lnTo>
                    <a:pt x="132" y="768"/>
                  </a:lnTo>
                  <a:lnTo>
                    <a:pt x="143" y="765"/>
                  </a:lnTo>
                  <a:lnTo>
                    <a:pt x="145" y="760"/>
                  </a:lnTo>
                  <a:lnTo>
                    <a:pt x="148" y="759"/>
                  </a:lnTo>
                  <a:lnTo>
                    <a:pt x="150" y="758"/>
                  </a:lnTo>
                  <a:lnTo>
                    <a:pt x="153" y="758"/>
                  </a:lnTo>
                  <a:lnTo>
                    <a:pt x="154" y="758"/>
                  </a:lnTo>
                  <a:lnTo>
                    <a:pt x="157" y="763"/>
                  </a:lnTo>
                  <a:lnTo>
                    <a:pt x="160" y="765"/>
                  </a:lnTo>
                  <a:lnTo>
                    <a:pt x="167" y="772"/>
                  </a:lnTo>
                  <a:lnTo>
                    <a:pt x="170" y="771"/>
                  </a:lnTo>
                  <a:lnTo>
                    <a:pt x="171" y="766"/>
                  </a:lnTo>
                  <a:lnTo>
                    <a:pt x="184" y="763"/>
                  </a:lnTo>
                  <a:lnTo>
                    <a:pt x="191" y="758"/>
                  </a:lnTo>
                  <a:lnTo>
                    <a:pt x="209" y="751"/>
                  </a:lnTo>
                  <a:lnTo>
                    <a:pt x="222" y="752"/>
                  </a:lnTo>
                  <a:lnTo>
                    <a:pt x="228" y="747"/>
                  </a:lnTo>
                  <a:lnTo>
                    <a:pt x="249" y="747"/>
                  </a:lnTo>
                  <a:lnTo>
                    <a:pt x="251" y="747"/>
                  </a:lnTo>
                  <a:lnTo>
                    <a:pt x="252" y="742"/>
                  </a:lnTo>
                  <a:lnTo>
                    <a:pt x="254" y="739"/>
                  </a:lnTo>
                  <a:lnTo>
                    <a:pt x="258" y="739"/>
                  </a:lnTo>
                  <a:lnTo>
                    <a:pt x="262" y="736"/>
                  </a:lnTo>
                  <a:lnTo>
                    <a:pt x="264" y="729"/>
                  </a:lnTo>
                  <a:lnTo>
                    <a:pt x="269" y="726"/>
                  </a:lnTo>
                  <a:lnTo>
                    <a:pt x="271" y="722"/>
                  </a:lnTo>
                  <a:lnTo>
                    <a:pt x="269" y="717"/>
                  </a:lnTo>
                  <a:lnTo>
                    <a:pt x="263" y="712"/>
                  </a:lnTo>
                  <a:lnTo>
                    <a:pt x="263" y="710"/>
                  </a:lnTo>
                  <a:lnTo>
                    <a:pt x="264" y="706"/>
                  </a:lnTo>
                  <a:lnTo>
                    <a:pt x="324" y="697"/>
                  </a:lnTo>
                  <a:lnTo>
                    <a:pt x="328" y="699"/>
                  </a:lnTo>
                  <a:lnTo>
                    <a:pt x="338" y="693"/>
                  </a:lnTo>
                  <a:lnTo>
                    <a:pt x="342" y="687"/>
                  </a:lnTo>
                  <a:lnTo>
                    <a:pt x="358" y="681"/>
                  </a:lnTo>
                  <a:lnTo>
                    <a:pt x="360" y="677"/>
                  </a:lnTo>
                  <a:lnTo>
                    <a:pt x="364" y="669"/>
                  </a:lnTo>
                  <a:lnTo>
                    <a:pt x="378" y="655"/>
                  </a:lnTo>
                  <a:lnTo>
                    <a:pt x="381" y="654"/>
                  </a:lnTo>
                  <a:lnTo>
                    <a:pt x="385" y="652"/>
                  </a:lnTo>
                  <a:lnTo>
                    <a:pt x="391" y="644"/>
                  </a:lnTo>
                  <a:lnTo>
                    <a:pt x="396" y="641"/>
                  </a:lnTo>
                  <a:lnTo>
                    <a:pt x="396" y="629"/>
                  </a:lnTo>
                  <a:lnTo>
                    <a:pt x="400" y="618"/>
                  </a:lnTo>
                  <a:lnTo>
                    <a:pt x="405" y="614"/>
                  </a:lnTo>
                  <a:lnTo>
                    <a:pt x="449" y="602"/>
                  </a:lnTo>
                  <a:lnTo>
                    <a:pt x="447" y="587"/>
                  </a:lnTo>
                  <a:lnTo>
                    <a:pt x="444" y="584"/>
                  </a:lnTo>
                  <a:lnTo>
                    <a:pt x="438" y="580"/>
                  </a:lnTo>
                  <a:lnTo>
                    <a:pt x="437" y="579"/>
                  </a:lnTo>
                  <a:lnTo>
                    <a:pt x="422" y="535"/>
                  </a:lnTo>
                  <a:lnTo>
                    <a:pt x="423" y="523"/>
                  </a:lnTo>
                  <a:lnTo>
                    <a:pt x="405" y="527"/>
                  </a:lnTo>
                  <a:lnTo>
                    <a:pt x="402" y="527"/>
                  </a:lnTo>
                  <a:lnTo>
                    <a:pt x="403" y="509"/>
                  </a:lnTo>
                  <a:lnTo>
                    <a:pt x="411" y="492"/>
                  </a:lnTo>
                  <a:lnTo>
                    <a:pt x="413" y="471"/>
                  </a:lnTo>
                  <a:lnTo>
                    <a:pt x="415" y="466"/>
                  </a:lnTo>
                  <a:lnTo>
                    <a:pt x="421" y="463"/>
                  </a:lnTo>
                  <a:lnTo>
                    <a:pt x="422" y="462"/>
                  </a:lnTo>
                  <a:lnTo>
                    <a:pt x="423" y="458"/>
                  </a:lnTo>
                  <a:lnTo>
                    <a:pt x="422" y="440"/>
                  </a:lnTo>
                  <a:lnTo>
                    <a:pt x="450" y="401"/>
                  </a:lnTo>
                  <a:lnTo>
                    <a:pt x="453" y="384"/>
                  </a:lnTo>
                  <a:lnTo>
                    <a:pt x="454" y="382"/>
                  </a:lnTo>
                  <a:lnTo>
                    <a:pt x="503" y="378"/>
                  </a:lnTo>
                  <a:lnTo>
                    <a:pt x="503" y="196"/>
                  </a:lnTo>
                  <a:lnTo>
                    <a:pt x="495" y="195"/>
                  </a:lnTo>
                  <a:lnTo>
                    <a:pt x="125" y="0"/>
                  </a:lnTo>
                  <a:lnTo>
                    <a:pt x="78" y="18"/>
                  </a:lnTo>
                  <a:lnTo>
                    <a:pt x="78" y="9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5" name="Freeform 224"/>
            <p:cNvSpPr>
              <a:spLocks/>
            </p:cNvSpPr>
            <p:nvPr/>
          </p:nvSpPr>
          <p:spPr bwMode="auto">
            <a:xfrm>
              <a:off x="4869539" y="3683989"/>
              <a:ext cx="243533" cy="372359"/>
            </a:xfrm>
            <a:custGeom>
              <a:avLst/>
              <a:gdLst>
                <a:gd name="T0" fmla="*/ 2147483647 w 503"/>
                <a:gd name="T1" fmla="*/ 2147483647 h 777"/>
                <a:gd name="T2" fmla="*/ 2147483647 w 503"/>
                <a:gd name="T3" fmla="*/ 2147483647 h 777"/>
                <a:gd name="T4" fmla="*/ 2147483647 w 503"/>
                <a:gd name="T5" fmla="*/ 2147483647 h 777"/>
                <a:gd name="T6" fmla="*/ 2147483647 w 503"/>
                <a:gd name="T7" fmla="*/ 2147483647 h 777"/>
                <a:gd name="T8" fmla="*/ 2147483647 w 503"/>
                <a:gd name="T9" fmla="*/ 2147483647 h 777"/>
                <a:gd name="T10" fmla="*/ 2147483647 w 503"/>
                <a:gd name="T11" fmla="*/ 2147483647 h 777"/>
                <a:gd name="T12" fmla="*/ 0 w 503"/>
                <a:gd name="T13" fmla="*/ 2147483647 h 777"/>
                <a:gd name="T14" fmla="*/ 2147483647 w 503"/>
                <a:gd name="T15" fmla="*/ 2147483647 h 777"/>
                <a:gd name="T16" fmla="*/ 2147483647 w 503"/>
                <a:gd name="T17" fmla="*/ 2147483647 h 777"/>
                <a:gd name="T18" fmla="*/ 2147483647 w 503"/>
                <a:gd name="T19" fmla="*/ 2147483647 h 777"/>
                <a:gd name="T20" fmla="*/ 2147483647 w 503"/>
                <a:gd name="T21" fmla="*/ 2147483647 h 777"/>
                <a:gd name="T22" fmla="*/ 2147483647 w 503"/>
                <a:gd name="T23" fmla="*/ 2147483647 h 777"/>
                <a:gd name="T24" fmla="*/ 2147483647 w 503"/>
                <a:gd name="T25" fmla="*/ 2147483647 h 777"/>
                <a:gd name="T26" fmla="*/ 2147483647 w 503"/>
                <a:gd name="T27" fmla="*/ 2147483647 h 777"/>
                <a:gd name="T28" fmla="*/ 2147483647 w 503"/>
                <a:gd name="T29" fmla="*/ 2147483647 h 777"/>
                <a:gd name="T30" fmla="*/ 2147483647 w 503"/>
                <a:gd name="T31" fmla="*/ 2147483647 h 777"/>
                <a:gd name="T32" fmla="*/ 2147483647 w 503"/>
                <a:gd name="T33" fmla="*/ 2147483647 h 777"/>
                <a:gd name="T34" fmla="*/ 2147483647 w 503"/>
                <a:gd name="T35" fmla="*/ 2147483647 h 777"/>
                <a:gd name="T36" fmla="*/ 2147483647 w 503"/>
                <a:gd name="T37" fmla="*/ 2147483647 h 777"/>
                <a:gd name="T38" fmla="*/ 2147483647 w 503"/>
                <a:gd name="T39" fmla="*/ 2147483647 h 777"/>
                <a:gd name="T40" fmla="*/ 2147483647 w 503"/>
                <a:gd name="T41" fmla="*/ 2147483647 h 777"/>
                <a:gd name="T42" fmla="*/ 2147483647 w 503"/>
                <a:gd name="T43" fmla="*/ 2147483647 h 777"/>
                <a:gd name="T44" fmla="*/ 2147483647 w 503"/>
                <a:gd name="T45" fmla="*/ 2147483647 h 777"/>
                <a:gd name="T46" fmla="*/ 2147483647 w 503"/>
                <a:gd name="T47" fmla="*/ 2147483647 h 777"/>
                <a:gd name="T48" fmla="*/ 2147483647 w 503"/>
                <a:gd name="T49" fmla="*/ 2147483647 h 777"/>
                <a:gd name="T50" fmla="*/ 2147483647 w 503"/>
                <a:gd name="T51" fmla="*/ 2147483647 h 777"/>
                <a:gd name="T52" fmla="*/ 2147483647 w 503"/>
                <a:gd name="T53" fmla="*/ 2147483647 h 777"/>
                <a:gd name="T54" fmla="*/ 2147483647 w 503"/>
                <a:gd name="T55" fmla="*/ 2147483647 h 777"/>
                <a:gd name="T56" fmla="*/ 2147483647 w 503"/>
                <a:gd name="T57" fmla="*/ 2147483647 h 777"/>
                <a:gd name="T58" fmla="*/ 2147483647 w 503"/>
                <a:gd name="T59" fmla="*/ 2147483647 h 777"/>
                <a:gd name="T60" fmla="*/ 2147483647 w 503"/>
                <a:gd name="T61" fmla="*/ 2147483647 h 777"/>
                <a:gd name="T62" fmla="*/ 2147483647 w 503"/>
                <a:gd name="T63" fmla="*/ 2147483647 h 777"/>
                <a:gd name="T64" fmla="*/ 2147483647 w 503"/>
                <a:gd name="T65" fmla="*/ 2147483647 h 777"/>
                <a:gd name="T66" fmla="*/ 2147483647 w 503"/>
                <a:gd name="T67" fmla="*/ 2147483647 h 777"/>
                <a:gd name="T68" fmla="*/ 2147483647 w 503"/>
                <a:gd name="T69" fmla="*/ 2147483647 h 777"/>
                <a:gd name="T70" fmla="*/ 2147483647 w 503"/>
                <a:gd name="T71" fmla="*/ 2147483647 h 777"/>
                <a:gd name="T72" fmla="*/ 2147483647 w 503"/>
                <a:gd name="T73" fmla="*/ 2147483647 h 777"/>
                <a:gd name="T74" fmla="*/ 2147483647 w 503"/>
                <a:gd name="T75" fmla="*/ 2147483647 h 777"/>
                <a:gd name="T76" fmla="*/ 2147483647 w 503"/>
                <a:gd name="T77" fmla="*/ 2147483647 h 777"/>
                <a:gd name="T78" fmla="*/ 2147483647 w 503"/>
                <a:gd name="T79" fmla="*/ 2147483647 h 777"/>
                <a:gd name="T80" fmla="*/ 2147483647 w 503"/>
                <a:gd name="T81" fmla="*/ 2147483647 h 777"/>
                <a:gd name="T82" fmla="*/ 2147483647 w 503"/>
                <a:gd name="T83" fmla="*/ 2147483647 h 777"/>
                <a:gd name="T84" fmla="*/ 2147483647 w 503"/>
                <a:gd name="T85" fmla="*/ 2147483647 h 777"/>
                <a:gd name="T86" fmla="*/ 2147483647 w 503"/>
                <a:gd name="T87" fmla="*/ 2147483647 h 777"/>
                <a:gd name="T88" fmla="*/ 2147483647 w 503"/>
                <a:gd name="T89" fmla="*/ 2147483647 h 777"/>
                <a:gd name="T90" fmla="*/ 2147483647 w 503"/>
                <a:gd name="T91" fmla="*/ 2147483647 h 777"/>
                <a:gd name="T92" fmla="*/ 2147483647 w 503"/>
                <a:gd name="T93" fmla="*/ 2147483647 h 777"/>
                <a:gd name="T94" fmla="*/ 2147483647 w 503"/>
                <a:gd name="T95" fmla="*/ 2147483647 h 777"/>
                <a:gd name="T96" fmla="*/ 2147483647 w 503"/>
                <a:gd name="T97" fmla="*/ 2147483647 h 777"/>
                <a:gd name="T98" fmla="*/ 2147483647 w 503"/>
                <a:gd name="T99" fmla="*/ 2147483647 h 777"/>
                <a:gd name="T100" fmla="*/ 2147483647 w 503"/>
                <a:gd name="T101" fmla="*/ 2147483647 h 777"/>
                <a:gd name="T102" fmla="*/ 2147483647 w 503"/>
                <a:gd name="T103" fmla="*/ 2147483647 h 777"/>
                <a:gd name="T104" fmla="*/ 2147483647 w 503"/>
                <a:gd name="T105" fmla="*/ 2147483647 h 777"/>
                <a:gd name="T106" fmla="*/ 2147483647 w 503"/>
                <a:gd name="T107" fmla="*/ 2147483647 h 777"/>
                <a:gd name="T108" fmla="*/ 2147483647 w 503"/>
                <a:gd name="T109" fmla="*/ 2147483647 h 777"/>
                <a:gd name="T110" fmla="*/ 2147483647 w 503"/>
                <a:gd name="T111" fmla="*/ 2147483647 h 777"/>
                <a:gd name="T112" fmla="*/ 2147483647 w 503"/>
                <a:gd name="T113" fmla="*/ 2147483647 h 777"/>
                <a:gd name="T114" fmla="*/ 2147483647 w 503"/>
                <a:gd name="T115" fmla="*/ 2147483647 h 777"/>
                <a:gd name="T116" fmla="*/ 2147483647 w 503"/>
                <a:gd name="T117" fmla="*/ 2147483647 h 777"/>
                <a:gd name="T118" fmla="*/ 2147483647 w 503"/>
                <a:gd name="T119" fmla="*/ 2147483647 h 777"/>
                <a:gd name="T120" fmla="*/ 2147483647 w 503"/>
                <a:gd name="T121" fmla="*/ 0 h 777"/>
                <a:gd name="T122" fmla="*/ 2147483647 w 503"/>
                <a:gd name="T123" fmla="*/ 2147483647 h 7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03"/>
                <a:gd name="T187" fmla="*/ 0 h 777"/>
                <a:gd name="T188" fmla="*/ 503 w 503"/>
                <a:gd name="T189" fmla="*/ 777 h 77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03" h="777">
                  <a:moveTo>
                    <a:pt x="78" y="91"/>
                  </a:moveTo>
                  <a:lnTo>
                    <a:pt x="84" y="104"/>
                  </a:lnTo>
                  <a:lnTo>
                    <a:pt x="84" y="107"/>
                  </a:lnTo>
                  <a:lnTo>
                    <a:pt x="90" y="123"/>
                  </a:lnTo>
                  <a:lnTo>
                    <a:pt x="99" y="134"/>
                  </a:lnTo>
                  <a:lnTo>
                    <a:pt x="124" y="148"/>
                  </a:lnTo>
                  <a:lnTo>
                    <a:pt x="112" y="170"/>
                  </a:lnTo>
                  <a:lnTo>
                    <a:pt x="95" y="322"/>
                  </a:lnTo>
                  <a:lnTo>
                    <a:pt x="15" y="411"/>
                  </a:lnTo>
                  <a:lnTo>
                    <a:pt x="15" y="421"/>
                  </a:lnTo>
                  <a:lnTo>
                    <a:pt x="10" y="423"/>
                  </a:lnTo>
                  <a:lnTo>
                    <a:pt x="11" y="431"/>
                  </a:lnTo>
                  <a:lnTo>
                    <a:pt x="4" y="433"/>
                  </a:lnTo>
                  <a:lnTo>
                    <a:pt x="0" y="437"/>
                  </a:lnTo>
                  <a:lnTo>
                    <a:pt x="1" y="446"/>
                  </a:lnTo>
                  <a:lnTo>
                    <a:pt x="15" y="451"/>
                  </a:lnTo>
                  <a:lnTo>
                    <a:pt x="19" y="456"/>
                  </a:lnTo>
                  <a:lnTo>
                    <a:pt x="25" y="459"/>
                  </a:lnTo>
                  <a:lnTo>
                    <a:pt x="31" y="465"/>
                  </a:lnTo>
                  <a:lnTo>
                    <a:pt x="34" y="484"/>
                  </a:lnTo>
                  <a:lnTo>
                    <a:pt x="48" y="487"/>
                  </a:lnTo>
                  <a:lnTo>
                    <a:pt x="59" y="486"/>
                  </a:lnTo>
                  <a:lnTo>
                    <a:pt x="70" y="490"/>
                  </a:lnTo>
                  <a:lnTo>
                    <a:pt x="77" y="488"/>
                  </a:lnTo>
                  <a:lnTo>
                    <a:pt x="83" y="500"/>
                  </a:lnTo>
                  <a:lnTo>
                    <a:pt x="81" y="505"/>
                  </a:lnTo>
                  <a:lnTo>
                    <a:pt x="79" y="511"/>
                  </a:lnTo>
                  <a:lnTo>
                    <a:pt x="71" y="518"/>
                  </a:lnTo>
                  <a:lnTo>
                    <a:pt x="58" y="522"/>
                  </a:lnTo>
                  <a:lnTo>
                    <a:pt x="60" y="526"/>
                  </a:lnTo>
                  <a:lnTo>
                    <a:pt x="65" y="550"/>
                  </a:lnTo>
                  <a:lnTo>
                    <a:pt x="72" y="564"/>
                  </a:lnTo>
                  <a:lnTo>
                    <a:pt x="68" y="607"/>
                  </a:lnTo>
                  <a:lnTo>
                    <a:pt x="88" y="642"/>
                  </a:lnTo>
                  <a:lnTo>
                    <a:pt x="92" y="655"/>
                  </a:lnTo>
                  <a:lnTo>
                    <a:pt x="90" y="657"/>
                  </a:lnTo>
                  <a:lnTo>
                    <a:pt x="86" y="659"/>
                  </a:lnTo>
                  <a:lnTo>
                    <a:pt x="57" y="654"/>
                  </a:lnTo>
                  <a:lnTo>
                    <a:pt x="41" y="656"/>
                  </a:lnTo>
                  <a:lnTo>
                    <a:pt x="37" y="658"/>
                  </a:lnTo>
                  <a:lnTo>
                    <a:pt x="34" y="664"/>
                  </a:lnTo>
                  <a:lnTo>
                    <a:pt x="33" y="676"/>
                  </a:lnTo>
                  <a:lnTo>
                    <a:pt x="34" y="686"/>
                  </a:lnTo>
                  <a:lnTo>
                    <a:pt x="44" y="699"/>
                  </a:lnTo>
                  <a:lnTo>
                    <a:pt x="50" y="704"/>
                  </a:lnTo>
                  <a:lnTo>
                    <a:pt x="68" y="709"/>
                  </a:lnTo>
                  <a:lnTo>
                    <a:pt x="71" y="711"/>
                  </a:lnTo>
                  <a:lnTo>
                    <a:pt x="92" y="776"/>
                  </a:lnTo>
                  <a:lnTo>
                    <a:pt x="94" y="777"/>
                  </a:lnTo>
                  <a:lnTo>
                    <a:pt x="97" y="775"/>
                  </a:lnTo>
                  <a:lnTo>
                    <a:pt x="114" y="773"/>
                  </a:lnTo>
                  <a:lnTo>
                    <a:pt x="119" y="775"/>
                  </a:lnTo>
                  <a:lnTo>
                    <a:pt x="123" y="775"/>
                  </a:lnTo>
                  <a:lnTo>
                    <a:pt x="132" y="768"/>
                  </a:lnTo>
                  <a:lnTo>
                    <a:pt x="143" y="765"/>
                  </a:lnTo>
                  <a:lnTo>
                    <a:pt x="145" y="760"/>
                  </a:lnTo>
                  <a:lnTo>
                    <a:pt x="148" y="759"/>
                  </a:lnTo>
                  <a:lnTo>
                    <a:pt x="150" y="758"/>
                  </a:lnTo>
                  <a:lnTo>
                    <a:pt x="153" y="758"/>
                  </a:lnTo>
                  <a:lnTo>
                    <a:pt x="154" y="758"/>
                  </a:lnTo>
                  <a:lnTo>
                    <a:pt x="157" y="763"/>
                  </a:lnTo>
                  <a:lnTo>
                    <a:pt x="160" y="765"/>
                  </a:lnTo>
                  <a:lnTo>
                    <a:pt x="167" y="772"/>
                  </a:lnTo>
                  <a:lnTo>
                    <a:pt x="170" y="771"/>
                  </a:lnTo>
                  <a:lnTo>
                    <a:pt x="171" y="766"/>
                  </a:lnTo>
                  <a:lnTo>
                    <a:pt x="184" y="763"/>
                  </a:lnTo>
                  <a:lnTo>
                    <a:pt x="191" y="758"/>
                  </a:lnTo>
                  <a:lnTo>
                    <a:pt x="209" y="751"/>
                  </a:lnTo>
                  <a:lnTo>
                    <a:pt x="222" y="752"/>
                  </a:lnTo>
                  <a:lnTo>
                    <a:pt x="228" y="747"/>
                  </a:lnTo>
                  <a:lnTo>
                    <a:pt x="249" y="747"/>
                  </a:lnTo>
                  <a:lnTo>
                    <a:pt x="251" y="747"/>
                  </a:lnTo>
                  <a:lnTo>
                    <a:pt x="252" y="742"/>
                  </a:lnTo>
                  <a:lnTo>
                    <a:pt x="254" y="739"/>
                  </a:lnTo>
                  <a:lnTo>
                    <a:pt x="258" y="739"/>
                  </a:lnTo>
                  <a:lnTo>
                    <a:pt x="262" y="736"/>
                  </a:lnTo>
                  <a:lnTo>
                    <a:pt x="264" y="729"/>
                  </a:lnTo>
                  <a:lnTo>
                    <a:pt x="269" y="726"/>
                  </a:lnTo>
                  <a:lnTo>
                    <a:pt x="271" y="722"/>
                  </a:lnTo>
                  <a:lnTo>
                    <a:pt x="269" y="717"/>
                  </a:lnTo>
                  <a:lnTo>
                    <a:pt x="263" y="712"/>
                  </a:lnTo>
                  <a:lnTo>
                    <a:pt x="263" y="710"/>
                  </a:lnTo>
                  <a:lnTo>
                    <a:pt x="264" y="706"/>
                  </a:lnTo>
                  <a:lnTo>
                    <a:pt x="324" y="697"/>
                  </a:lnTo>
                  <a:lnTo>
                    <a:pt x="328" y="699"/>
                  </a:lnTo>
                  <a:lnTo>
                    <a:pt x="338" y="693"/>
                  </a:lnTo>
                  <a:lnTo>
                    <a:pt x="342" y="687"/>
                  </a:lnTo>
                  <a:lnTo>
                    <a:pt x="358" y="681"/>
                  </a:lnTo>
                  <a:lnTo>
                    <a:pt x="360" y="677"/>
                  </a:lnTo>
                  <a:lnTo>
                    <a:pt x="364" y="669"/>
                  </a:lnTo>
                  <a:lnTo>
                    <a:pt x="378" y="655"/>
                  </a:lnTo>
                  <a:lnTo>
                    <a:pt x="381" y="654"/>
                  </a:lnTo>
                  <a:lnTo>
                    <a:pt x="385" y="652"/>
                  </a:lnTo>
                  <a:lnTo>
                    <a:pt x="391" y="644"/>
                  </a:lnTo>
                  <a:lnTo>
                    <a:pt x="396" y="641"/>
                  </a:lnTo>
                  <a:lnTo>
                    <a:pt x="396" y="629"/>
                  </a:lnTo>
                  <a:lnTo>
                    <a:pt x="400" y="618"/>
                  </a:lnTo>
                  <a:lnTo>
                    <a:pt x="405" y="614"/>
                  </a:lnTo>
                  <a:lnTo>
                    <a:pt x="449" y="602"/>
                  </a:lnTo>
                  <a:lnTo>
                    <a:pt x="447" y="587"/>
                  </a:lnTo>
                  <a:lnTo>
                    <a:pt x="444" y="584"/>
                  </a:lnTo>
                  <a:lnTo>
                    <a:pt x="438" y="580"/>
                  </a:lnTo>
                  <a:lnTo>
                    <a:pt x="437" y="579"/>
                  </a:lnTo>
                  <a:lnTo>
                    <a:pt x="422" y="535"/>
                  </a:lnTo>
                  <a:lnTo>
                    <a:pt x="423" y="523"/>
                  </a:lnTo>
                  <a:lnTo>
                    <a:pt x="405" y="527"/>
                  </a:lnTo>
                  <a:lnTo>
                    <a:pt x="402" y="527"/>
                  </a:lnTo>
                  <a:lnTo>
                    <a:pt x="403" y="509"/>
                  </a:lnTo>
                  <a:lnTo>
                    <a:pt x="411" y="492"/>
                  </a:lnTo>
                  <a:lnTo>
                    <a:pt x="413" y="471"/>
                  </a:lnTo>
                  <a:lnTo>
                    <a:pt x="415" y="466"/>
                  </a:lnTo>
                  <a:lnTo>
                    <a:pt x="421" y="463"/>
                  </a:lnTo>
                  <a:lnTo>
                    <a:pt x="422" y="462"/>
                  </a:lnTo>
                  <a:lnTo>
                    <a:pt x="423" y="458"/>
                  </a:lnTo>
                  <a:lnTo>
                    <a:pt x="422" y="440"/>
                  </a:lnTo>
                  <a:lnTo>
                    <a:pt x="450" y="401"/>
                  </a:lnTo>
                  <a:lnTo>
                    <a:pt x="453" y="384"/>
                  </a:lnTo>
                  <a:lnTo>
                    <a:pt x="454" y="382"/>
                  </a:lnTo>
                  <a:lnTo>
                    <a:pt x="503" y="378"/>
                  </a:lnTo>
                  <a:lnTo>
                    <a:pt x="503" y="196"/>
                  </a:lnTo>
                  <a:lnTo>
                    <a:pt x="495" y="195"/>
                  </a:lnTo>
                  <a:lnTo>
                    <a:pt x="125" y="0"/>
                  </a:lnTo>
                  <a:lnTo>
                    <a:pt x="78" y="18"/>
                  </a:lnTo>
                  <a:lnTo>
                    <a:pt x="78" y="9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96" name="Freeform 225"/>
            <p:cNvSpPr>
              <a:spLocks/>
            </p:cNvSpPr>
            <p:nvPr/>
          </p:nvSpPr>
          <p:spPr bwMode="auto">
            <a:xfrm>
              <a:off x="2570343" y="3883417"/>
              <a:ext cx="96808" cy="96227"/>
            </a:xfrm>
            <a:custGeom>
              <a:avLst/>
              <a:gdLst>
                <a:gd name="T0" fmla="*/ 2147483647 w 202"/>
                <a:gd name="T1" fmla="*/ 2147483647 h 203"/>
                <a:gd name="T2" fmla="*/ 2147483647 w 202"/>
                <a:gd name="T3" fmla="*/ 0 h 203"/>
                <a:gd name="T4" fmla="*/ 2147483647 w 202"/>
                <a:gd name="T5" fmla="*/ 2147483647 h 203"/>
                <a:gd name="T6" fmla="*/ 2147483647 w 202"/>
                <a:gd name="T7" fmla="*/ 2147483647 h 203"/>
                <a:gd name="T8" fmla="*/ 2147483647 w 202"/>
                <a:gd name="T9" fmla="*/ 2147483647 h 203"/>
                <a:gd name="T10" fmla="*/ 2147483647 w 202"/>
                <a:gd name="T11" fmla="*/ 2147483647 h 203"/>
                <a:gd name="T12" fmla="*/ 2147483647 w 202"/>
                <a:gd name="T13" fmla="*/ 2147483647 h 203"/>
                <a:gd name="T14" fmla="*/ 2147483647 w 202"/>
                <a:gd name="T15" fmla="*/ 2147483647 h 203"/>
                <a:gd name="T16" fmla="*/ 2147483647 w 202"/>
                <a:gd name="T17" fmla="*/ 2147483647 h 203"/>
                <a:gd name="T18" fmla="*/ 2147483647 w 202"/>
                <a:gd name="T19" fmla="*/ 2147483647 h 203"/>
                <a:gd name="T20" fmla="*/ 2147483647 w 202"/>
                <a:gd name="T21" fmla="*/ 2147483647 h 203"/>
                <a:gd name="T22" fmla="*/ 2147483647 w 202"/>
                <a:gd name="T23" fmla="*/ 2147483647 h 203"/>
                <a:gd name="T24" fmla="*/ 2147483647 w 202"/>
                <a:gd name="T25" fmla="*/ 2147483647 h 203"/>
                <a:gd name="T26" fmla="*/ 2147483647 w 202"/>
                <a:gd name="T27" fmla="*/ 2147483647 h 203"/>
                <a:gd name="T28" fmla="*/ 2147483647 w 202"/>
                <a:gd name="T29" fmla="*/ 2147483647 h 203"/>
                <a:gd name="T30" fmla="*/ 2147483647 w 202"/>
                <a:gd name="T31" fmla="*/ 2147483647 h 203"/>
                <a:gd name="T32" fmla="*/ 2147483647 w 202"/>
                <a:gd name="T33" fmla="*/ 2147483647 h 203"/>
                <a:gd name="T34" fmla="*/ 2147483647 w 202"/>
                <a:gd name="T35" fmla="*/ 2147483647 h 203"/>
                <a:gd name="T36" fmla="*/ 2147483647 w 202"/>
                <a:gd name="T37" fmla="*/ 2147483647 h 203"/>
                <a:gd name="T38" fmla="*/ 2147483647 w 202"/>
                <a:gd name="T39" fmla="*/ 2147483647 h 203"/>
                <a:gd name="T40" fmla="*/ 2147483647 w 202"/>
                <a:gd name="T41" fmla="*/ 2147483647 h 203"/>
                <a:gd name="T42" fmla="*/ 2147483647 w 202"/>
                <a:gd name="T43" fmla="*/ 2147483647 h 203"/>
                <a:gd name="T44" fmla="*/ 2147483647 w 202"/>
                <a:gd name="T45" fmla="*/ 2147483647 h 203"/>
                <a:gd name="T46" fmla="*/ 2147483647 w 202"/>
                <a:gd name="T47" fmla="*/ 2147483647 h 203"/>
                <a:gd name="T48" fmla="*/ 2147483647 w 202"/>
                <a:gd name="T49" fmla="*/ 2147483647 h 203"/>
                <a:gd name="T50" fmla="*/ 2147483647 w 202"/>
                <a:gd name="T51" fmla="*/ 2147483647 h 203"/>
                <a:gd name="T52" fmla="*/ 2147483647 w 202"/>
                <a:gd name="T53" fmla="*/ 2147483647 h 203"/>
                <a:gd name="T54" fmla="*/ 2147483647 w 202"/>
                <a:gd name="T55" fmla="*/ 2147483647 h 203"/>
                <a:gd name="T56" fmla="*/ 2147483647 w 202"/>
                <a:gd name="T57" fmla="*/ 2147483647 h 203"/>
                <a:gd name="T58" fmla="*/ 2147483647 w 202"/>
                <a:gd name="T59" fmla="*/ 2147483647 h 203"/>
                <a:gd name="T60" fmla="*/ 2147483647 w 202"/>
                <a:gd name="T61" fmla="*/ 2147483647 h 203"/>
                <a:gd name="T62" fmla="*/ 2147483647 w 202"/>
                <a:gd name="T63" fmla="*/ 2147483647 h 203"/>
                <a:gd name="T64" fmla="*/ 2147483647 w 202"/>
                <a:gd name="T65" fmla="*/ 2147483647 h 203"/>
                <a:gd name="T66" fmla="*/ 2147483647 w 202"/>
                <a:gd name="T67" fmla="*/ 2147483647 h 203"/>
                <a:gd name="T68" fmla="*/ 2147483647 w 202"/>
                <a:gd name="T69" fmla="*/ 2147483647 h 203"/>
                <a:gd name="T70" fmla="*/ 2147483647 w 202"/>
                <a:gd name="T71" fmla="*/ 2147483647 h 203"/>
                <a:gd name="T72" fmla="*/ 2147483647 w 202"/>
                <a:gd name="T73" fmla="*/ 2147483647 h 203"/>
                <a:gd name="T74" fmla="*/ 0 w 202"/>
                <a:gd name="T75" fmla="*/ 2147483647 h 203"/>
                <a:gd name="T76" fmla="*/ 2147483647 w 202"/>
                <a:gd name="T77" fmla="*/ 2147483647 h 203"/>
                <a:gd name="T78" fmla="*/ 2147483647 w 202"/>
                <a:gd name="T79" fmla="*/ 2147483647 h 203"/>
                <a:gd name="T80" fmla="*/ 2147483647 w 202"/>
                <a:gd name="T81" fmla="*/ 2147483647 h 203"/>
                <a:gd name="T82" fmla="*/ 2147483647 w 202"/>
                <a:gd name="T83" fmla="*/ 2147483647 h 203"/>
                <a:gd name="T84" fmla="*/ 2147483647 w 202"/>
                <a:gd name="T85" fmla="*/ 2147483647 h 203"/>
                <a:gd name="T86" fmla="*/ 2147483647 w 202"/>
                <a:gd name="T87" fmla="*/ 2147483647 h 203"/>
                <a:gd name="T88" fmla="*/ 2147483647 w 202"/>
                <a:gd name="T89" fmla="*/ 2147483647 h 203"/>
                <a:gd name="T90" fmla="*/ 2147483647 w 202"/>
                <a:gd name="T91" fmla="*/ 2147483647 h 203"/>
                <a:gd name="T92" fmla="*/ 2147483647 w 202"/>
                <a:gd name="T93" fmla="*/ 2147483647 h 203"/>
                <a:gd name="T94" fmla="*/ 2147483647 w 202"/>
                <a:gd name="T95" fmla="*/ 2147483647 h 203"/>
                <a:gd name="T96" fmla="*/ 2147483647 w 202"/>
                <a:gd name="T97" fmla="*/ 2147483647 h 203"/>
                <a:gd name="T98" fmla="*/ 2147483647 w 202"/>
                <a:gd name="T99" fmla="*/ 2147483647 h 203"/>
                <a:gd name="T100" fmla="*/ 2147483647 w 202"/>
                <a:gd name="T101" fmla="*/ 2147483647 h 203"/>
                <a:gd name="T102" fmla="*/ 2147483647 w 202"/>
                <a:gd name="T103" fmla="*/ 2147483647 h 203"/>
                <a:gd name="T104" fmla="*/ 2147483647 w 202"/>
                <a:gd name="T105" fmla="*/ 2147483647 h 2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2"/>
                <a:gd name="T160" fmla="*/ 0 h 203"/>
                <a:gd name="T161" fmla="*/ 202 w 202"/>
                <a:gd name="T162" fmla="*/ 203 h 2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2" h="203">
                  <a:moveTo>
                    <a:pt x="202" y="1"/>
                  </a:moveTo>
                  <a:lnTo>
                    <a:pt x="191" y="0"/>
                  </a:lnTo>
                  <a:lnTo>
                    <a:pt x="179" y="5"/>
                  </a:lnTo>
                  <a:lnTo>
                    <a:pt x="176" y="9"/>
                  </a:lnTo>
                  <a:lnTo>
                    <a:pt x="169" y="13"/>
                  </a:lnTo>
                  <a:lnTo>
                    <a:pt x="161" y="13"/>
                  </a:lnTo>
                  <a:lnTo>
                    <a:pt x="154" y="18"/>
                  </a:lnTo>
                  <a:lnTo>
                    <a:pt x="140" y="18"/>
                  </a:lnTo>
                  <a:lnTo>
                    <a:pt x="137" y="15"/>
                  </a:lnTo>
                  <a:lnTo>
                    <a:pt x="135" y="11"/>
                  </a:lnTo>
                  <a:lnTo>
                    <a:pt x="129" y="10"/>
                  </a:lnTo>
                  <a:lnTo>
                    <a:pt x="128" y="13"/>
                  </a:lnTo>
                  <a:lnTo>
                    <a:pt x="126" y="14"/>
                  </a:lnTo>
                  <a:lnTo>
                    <a:pt x="122" y="17"/>
                  </a:lnTo>
                  <a:lnTo>
                    <a:pt x="120" y="21"/>
                  </a:lnTo>
                  <a:lnTo>
                    <a:pt x="117" y="32"/>
                  </a:lnTo>
                  <a:lnTo>
                    <a:pt x="115" y="35"/>
                  </a:lnTo>
                  <a:lnTo>
                    <a:pt x="106" y="37"/>
                  </a:lnTo>
                  <a:lnTo>
                    <a:pt x="102" y="41"/>
                  </a:lnTo>
                  <a:lnTo>
                    <a:pt x="101" y="43"/>
                  </a:lnTo>
                  <a:lnTo>
                    <a:pt x="98" y="44"/>
                  </a:lnTo>
                  <a:lnTo>
                    <a:pt x="93" y="49"/>
                  </a:lnTo>
                  <a:lnTo>
                    <a:pt x="87" y="50"/>
                  </a:lnTo>
                  <a:lnTo>
                    <a:pt x="87" y="53"/>
                  </a:lnTo>
                  <a:lnTo>
                    <a:pt x="85" y="54"/>
                  </a:lnTo>
                  <a:lnTo>
                    <a:pt x="80" y="54"/>
                  </a:lnTo>
                  <a:lnTo>
                    <a:pt x="73" y="48"/>
                  </a:lnTo>
                  <a:lnTo>
                    <a:pt x="67" y="46"/>
                  </a:lnTo>
                  <a:lnTo>
                    <a:pt x="58" y="62"/>
                  </a:lnTo>
                  <a:lnTo>
                    <a:pt x="39" y="62"/>
                  </a:lnTo>
                  <a:lnTo>
                    <a:pt x="37" y="68"/>
                  </a:lnTo>
                  <a:lnTo>
                    <a:pt x="38" y="81"/>
                  </a:lnTo>
                  <a:lnTo>
                    <a:pt x="35" y="81"/>
                  </a:lnTo>
                  <a:lnTo>
                    <a:pt x="31" y="87"/>
                  </a:lnTo>
                  <a:lnTo>
                    <a:pt x="28" y="92"/>
                  </a:lnTo>
                  <a:lnTo>
                    <a:pt x="24" y="95"/>
                  </a:lnTo>
                  <a:lnTo>
                    <a:pt x="1" y="96"/>
                  </a:lnTo>
                  <a:lnTo>
                    <a:pt x="0" y="100"/>
                  </a:lnTo>
                  <a:lnTo>
                    <a:pt x="81" y="182"/>
                  </a:lnTo>
                  <a:lnTo>
                    <a:pt x="84" y="186"/>
                  </a:lnTo>
                  <a:lnTo>
                    <a:pt x="84" y="189"/>
                  </a:lnTo>
                  <a:lnTo>
                    <a:pt x="85" y="189"/>
                  </a:lnTo>
                  <a:lnTo>
                    <a:pt x="90" y="184"/>
                  </a:lnTo>
                  <a:lnTo>
                    <a:pt x="93" y="184"/>
                  </a:lnTo>
                  <a:lnTo>
                    <a:pt x="122" y="195"/>
                  </a:lnTo>
                  <a:lnTo>
                    <a:pt x="141" y="191"/>
                  </a:lnTo>
                  <a:lnTo>
                    <a:pt x="161" y="203"/>
                  </a:lnTo>
                  <a:lnTo>
                    <a:pt x="183" y="199"/>
                  </a:lnTo>
                  <a:lnTo>
                    <a:pt x="182" y="191"/>
                  </a:lnTo>
                  <a:lnTo>
                    <a:pt x="176" y="182"/>
                  </a:lnTo>
                  <a:lnTo>
                    <a:pt x="175" y="171"/>
                  </a:lnTo>
                  <a:lnTo>
                    <a:pt x="179" y="163"/>
                  </a:lnTo>
                  <a:lnTo>
                    <a:pt x="20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7" name="Freeform 226"/>
            <p:cNvSpPr>
              <a:spLocks/>
            </p:cNvSpPr>
            <p:nvPr/>
          </p:nvSpPr>
          <p:spPr bwMode="auto">
            <a:xfrm>
              <a:off x="2570343" y="3883417"/>
              <a:ext cx="96808" cy="96227"/>
            </a:xfrm>
            <a:custGeom>
              <a:avLst/>
              <a:gdLst>
                <a:gd name="T0" fmla="*/ 2147483647 w 202"/>
                <a:gd name="T1" fmla="*/ 2147483647 h 203"/>
                <a:gd name="T2" fmla="*/ 2147483647 w 202"/>
                <a:gd name="T3" fmla="*/ 0 h 203"/>
                <a:gd name="T4" fmla="*/ 2147483647 w 202"/>
                <a:gd name="T5" fmla="*/ 2147483647 h 203"/>
                <a:gd name="T6" fmla="*/ 2147483647 w 202"/>
                <a:gd name="T7" fmla="*/ 2147483647 h 203"/>
                <a:gd name="T8" fmla="*/ 2147483647 w 202"/>
                <a:gd name="T9" fmla="*/ 2147483647 h 203"/>
                <a:gd name="T10" fmla="*/ 2147483647 w 202"/>
                <a:gd name="T11" fmla="*/ 2147483647 h 203"/>
                <a:gd name="T12" fmla="*/ 2147483647 w 202"/>
                <a:gd name="T13" fmla="*/ 2147483647 h 203"/>
                <a:gd name="T14" fmla="*/ 2147483647 w 202"/>
                <a:gd name="T15" fmla="*/ 2147483647 h 203"/>
                <a:gd name="T16" fmla="*/ 2147483647 w 202"/>
                <a:gd name="T17" fmla="*/ 2147483647 h 203"/>
                <a:gd name="T18" fmla="*/ 2147483647 w 202"/>
                <a:gd name="T19" fmla="*/ 2147483647 h 203"/>
                <a:gd name="T20" fmla="*/ 2147483647 w 202"/>
                <a:gd name="T21" fmla="*/ 2147483647 h 203"/>
                <a:gd name="T22" fmla="*/ 2147483647 w 202"/>
                <a:gd name="T23" fmla="*/ 2147483647 h 203"/>
                <a:gd name="T24" fmla="*/ 2147483647 w 202"/>
                <a:gd name="T25" fmla="*/ 2147483647 h 203"/>
                <a:gd name="T26" fmla="*/ 2147483647 w 202"/>
                <a:gd name="T27" fmla="*/ 2147483647 h 203"/>
                <a:gd name="T28" fmla="*/ 2147483647 w 202"/>
                <a:gd name="T29" fmla="*/ 2147483647 h 203"/>
                <a:gd name="T30" fmla="*/ 2147483647 w 202"/>
                <a:gd name="T31" fmla="*/ 2147483647 h 203"/>
                <a:gd name="T32" fmla="*/ 2147483647 w 202"/>
                <a:gd name="T33" fmla="*/ 2147483647 h 203"/>
                <a:gd name="T34" fmla="*/ 2147483647 w 202"/>
                <a:gd name="T35" fmla="*/ 2147483647 h 203"/>
                <a:gd name="T36" fmla="*/ 2147483647 w 202"/>
                <a:gd name="T37" fmla="*/ 2147483647 h 203"/>
                <a:gd name="T38" fmla="*/ 2147483647 w 202"/>
                <a:gd name="T39" fmla="*/ 2147483647 h 203"/>
                <a:gd name="T40" fmla="*/ 2147483647 w 202"/>
                <a:gd name="T41" fmla="*/ 2147483647 h 203"/>
                <a:gd name="T42" fmla="*/ 2147483647 w 202"/>
                <a:gd name="T43" fmla="*/ 2147483647 h 203"/>
                <a:gd name="T44" fmla="*/ 2147483647 w 202"/>
                <a:gd name="T45" fmla="*/ 2147483647 h 203"/>
                <a:gd name="T46" fmla="*/ 2147483647 w 202"/>
                <a:gd name="T47" fmla="*/ 2147483647 h 203"/>
                <a:gd name="T48" fmla="*/ 2147483647 w 202"/>
                <a:gd name="T49" fmla="*/ 2147483647 h 203"/>
                <a:gd name="T50" fmla="*/ 2147483647 w 202"/>
                <a:gd name="T51" fmla="*/ 2147483647 h 203"/>
                <a:gd name="T52" fmla="*/ 2147483647 w 202"/>
                <a:gd name="T53" fmla="*/ 2147483647 h 203"/>
                <a:gd name="T54" fmla="*/ 2147483647 w 202"/>
                <a:gd name="T55" fmla="*/ 2147483647 h 203"/>
                <a:gd name="T56" fmla="*/ 2147483647 w 202"/>
                <a:gd name="T57" fmla="*/ 2147483647 h 203"/>
                <a:gd name="T58" fmla="*/ 2147483647 w 202"/>
                <a:gd name="T59" fmla="*/ 2147483647 h 203"/>
                <a:gd name="T60" fmla="*/ 2147483647 w 202"/>
                <a:gd name="T61" fmla="*/ 2147483647 h 203"/>
                <a:gd name="T62" fmla="*/ 2147483647 w 202"/>
                <a:gd name="T63" fmla="*/ 2147483647 h 203"/>
                <a:gd name="T64" fmla="*/ 2147483647 w 202"/>
                <a:gd name="T65" fmla="*/ 2147483647 h 203"/>
                <a:gd name="T66" fmla="*/ 2147483647 w 202"/>
                <a:gd name="T67" fmla="*/ 2147483647 h 203"/>
                <a:gd name="T68" fmla="*/ 2147483647 w 202"/>
                <a:gd name="T69" fmla="*/ 2147483647 h 203"/>
                <a:gd name="T70" fmla="*/ 2147483647 w 202"/>
                <a:gd name="T71" fmla="*/ 2147483647 h 203"/>
                <a:gd name="T72" fmla="*/ 2147483647 w 202"/>
                <a:gd name="T73" fmla="*/ 2147483647 h 203"/>
                <a:gd name="T74" fmla="*/ 0 w 202"/>
                <a:gd name="T75" fmla="*/ 2147483647 h 203"/>
                <a:gd name="T76" fmla="*/ 2147483647 w 202"/>
                <a:gd name="T77" fmla="*/ 2147483647 h 203"/>
                <a:gd name="T78" fmla="*/ 2147483647 w 202"/>
                <a:gd name="T79" fmla="*/ 2147483647 h 203"/>
                <a:gd name="T80" fmla="*/ 2147483647 w 202"/>
                <a:gd name="T81" fmla="*/ 2147483647 h 203"/>
                <a:gd name="T82" fmla="*/ 2147483647 w 202"/>
                <a:gd name="T83" fmla="*/ 2147483647 h 203"/>
                <a:gd name="T84" fmla="*/ 2147483647 w 202"/>
                <a:gd name="T85" fmla="*/ 2147483647 h 203"/>
                <a:gd name="T86" fmla="*/ 2147483647 w 202"/>
                <a:gd name="T87" fmla="*/ 2147483647 h 203"/>
                <a:gd name="T88" fmla="*/ 2147483647 w 202"/>
                <a:gd name="T89" fmla="*/ 2147483647 h 203"/>
                <a:gd name="T90" fmla="*/ 2147483647 w 202"/>
                <a:gd name="T91" fmla="*/ 2147483647 h 203"/>
                <a:gd name="T92" fmla="*/ 2147483647 w 202"/>
                <a:gd name="T93" fmla="*/ 2147483647 h 203"/>
                <a:gd name="T94" fmla="*/ 2147483647 w 202"/>
                <a:gd name="T95" fmla="*/ 2147483647 h 203"/>
                <a:gd name="T96" fmla="*/ 2147483647 w 202"/>
                <a:gd name="T97" fmla="*/ 2147483647 h 203"/>
                <a:gd name="T98" fmla="*/ 2147483647 w 202"/>
                <a:gd name="T99" fmla="*/ 2147483647 h 203"/>
                <a:gd name="T100" fmla="*/ 2147483647 w 202"/>
                <a:gd name="T101" fmla="*/ 2147483647 h 203"/>
                <a:gd name="T102" fmla="*/ 2147483647 w 202"/>
                <a:gd name="T103" fmla="*/ 2147483647 h 203"/>
                <a:gd name="T104" fmla="*/ 2147483647 w 202"/>
                <a:gd name="T105" fmla="*/ 2147483647 h 2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2"/>
                <a:gd name="T160" fmla="*/ 0 h 203"/>
                <a:gd name="T161" fmla="*/ 202 w 202"/>
                <a:gd name="T162" fmla="*/ 203 h 2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2" h="203">
                  <a:moveTo>
                    <a:pt x="202" y="1"/>
                  </a:moveTo>
                  <a:lnTo>
                    <a:pt x="191" y="0"/>
                  </a:lnTo>
                  <a:lnTo>
                    <a:pt x="179" y="5"/>
                  </a:lnTo>
                  <a:lnTo>
                    <a:pt x="176" y="9"/>
                  </a:lnTo>
                  <a:lnTo>
                    <a:pt x="169" y="13"/>
                  </a:lnTo>
                  <a:lnTo>
                    <a:pt x="161" y="13"/>
                  </a:lnTo>
                  <a:lnTo>
                    <a:pt x="154" y="18"/>
                  </a:lnTo>
                  <a:lnTo>
                    <a:pt x="140" y="18"/>
                  </a:lnTo>
                  <a:lnTo>
                    <a:pt x="137" y="15"/>
                  </a:lnTo>
                  <a:lnTo>
                    <a:pt x="135" y="11"/>
                  </a:lnTo>
                  <a:lnTo>
                    <a:pt x="129" y="10"/>
                  </a:lnTo>
                  <a:lnTo>
                    <a:pt x="128" y="13"/>
                  </a:lnTo>
                  <a:lnTo>
                    <a:pt x="126" y="14"/>
                  </a:lnTo>
                  <a:lnTo>
                    <a:pt x="122" y="17"/>
                  </a:lnTo>
                  <a:lnTo>
                    <a:pt x="120" y="21"/>
                  </a:lnTo>
                  <a:lnTo>
                    <a:pt x="117" y="32"/>
                  </a:lnTo>
                  <a:lnTo>
                    <a:pt x="115" y="35"/>
                  </a:lnTo>
                  <a:lnTo>
                    <a:pt x="106" y="37"/>
                  </a:lnTo>
                  <a:lnTo>
                    <a:pt x="102" y="41"/>
                  </a:lnTo>
                  <a:lnTo>
                    <a:pt x="101" y="43"/>
                  </a:lnTo>
                  <a:lnTo>
                    <a:pt x="98" y="44"/>
                  </a:lnTo>
                  <a:lnTo>
                    <a:pt x="93" y="49"/>
                  </a:lnTo>
                  <a:lnTo>
                    <a:pt x="87" y="50"/>
                  </a:lnTo>
                  <a:lnTo>
                    <a:pt x="87" y="53"/>
                  </a:lnTo>
                  <a:lnTo>
                    <a:pt x="85" y="54"/>
                  </a:lnTo>
                  <a:lnTo>
                    <a:pt x="80" y="54"/>
                  </a:lnTo>
                  <a:lnTo>
                    <a:pt x="73" y="48"/>
                  </a:lnTo>
                  <a:lnTo>
                    <a:pt x="67" y="46"/>
                  </a:lnTo>
                  <a:lnTo>
                    <a:pt x="58" y="62"/>
                  </a:lnTo>
                  <a:lnTo>
                    <a:pt x="39" y="62"/>
                  </a:lnTo>
                  <a:lnTo>
                    <a:pt x="37" y="68"/>
                  </a:lnTo>
                  <a:lnTo>
                    <a:pt x="38" y="81"/>
                  </a:lnTo>
                  <a:lnTo>
                    <a:pt x="35" y="81"/>
                  </a:lnTo>
                  <a:lnTo>
                    <a:pt x="31" y="87"/>
                  </a:lnTo>
                  <a:lnTo>
                    <a:pt x="28" y="92"/>
                  </a:lnTo>
                  <a:lnTo>
                    <a:pt x="24" y="95"/>
                  </a:lnTo>
                  <a:lnTo>
                    <a:pt x="1" y="96"/>
                  </a:lnTo>
                  <a:lnTo>
                    <a:pt x="0" y="100"/>
                  </a:lnTo>
                  <a:lnTo>
                    <a:pt x="81" y="182"/>
                  </a:lnTo>
                  <a:lnTo>
                    <a:pt x="84" y="186"/>
                  </a:lnTo>
                  <a:lnTo>
                    <a:pt x="84" y="189"/>
                  </a:lnTo>
                  <a:lnTo>
                    <a:pt x="85" y="189"/>
                  </a:lnTo>
                  <a:lnTo>
                    <a:pt x="90" y="184"/>
                  </a:lnTo>
                  <a:lnTo>
                    <a:pt x="93" y="184"/>
                  </a:lnTo>
                  <a:lnTo>
                    <a:pt x="122" y="195"/>
                  </a:lnTo>
                  <a:lnTo>
                    <a:pt x="141" y="191"/>
                  </a:lnTo>
                  <a:lnTo>
                    <a:pt x="161" y="203"/>
                  </a:lnTo>
                  <a:lnTo>
                    <a:pt x="183" y="199"/>
                  </a:lnTo>
                  <a:lnTo>
                    <a:pt x="182" y="191"/>
                  </a:lnTo>
                  <a:lnTo>
                    <a:pt x="176" y="182"/>
                  </a:lnTo>
                  <a:lnTo>
                    <a:pt x="175" y="171"/>
                  </a:lnTo>
                  <a:lnTo>
                    <a:pt x="179" y="163"/>
                  </a:lnTo>
                  <a:lnTo>
                    <a:pt x="202"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998" name="Freeform 227"/>
            <p:cNvSpPr>
              <a:spLocks/>
            </p:cNvSpPr>
            <p:nvPr/>
          </p:nvSpPr>
          <p:spPr bwMode="auto">
            <a:xfrm>
              <a:off x="2671689" y="4004747"/>
              <a:ext cx="133111" cy="57179"/>
            </a:xfrm>
            <a:custGeom>
              <a:avLst/>
              <a:gdLst>
                <a:gd name="T0" fmla="*/ 2147483647 w 274"/>
                <a:gd name="T1" fmla="*/ 2147483647 h 115"/>
                <a:gd name="T2" fmla="*/ 2147483647 w 274"/>
                <a:gd name="T3" fmla="*/ 0 h 115"/>
                <a:gd name="T4" fmla="*/ 2147483647 w 274"/>
                <a:gd name="T5" fmla="*/ 2147483647 h 115"/>
                <a:gd name="T6" fmla="*/ 2147483647 w 274"/>
                <a:gd name="T7" fmla="*/ 2147483647 h 115"/>
                <a:gd name="T8" fmla="*/ 2147483647 w 274"/>
                <a:gd name="T9" fmla="*/ 2147483647 h 115"/>
                <a:gd name="T10" fmla="*/ 2147483647 w 274"/>
                <a:gd name="T11" fmla="*/ 2147483647 h 115"/>
                <a:gd name="T12" fmla="*/ 2147483647 w 274"/>
                <a:gd name="T13" fmla="*/ 2147483647 h 115"/>
                <a:gd name="T14" fmla="*/ 2147483647 w 274"/>
                <a:gd name="T15" fmla="*/ 2147483647 h 115"/>
                <a:gd name="T16" fmla="*/ 2147483647 w 274"/>
                <a:gd name="T17" fmla="*/ 2147483647 h 115"/>
                <a:gd name="T18" fmla="*/ 2147483647 w 274"/>
                <a:gd name="T19" fmla="*/ 2147483647 h 115"/>
                <a:gd name="T20" fmla="*/ 2147483647 w 274"/>
                <a:gd name="T21" fmla="*/ 2147483647 h 115"/>
                <a:gd name="T22" fmla="*/ 2147483647 w 274"/>
                <a:gd name="T23" fmla="*/ 2147483647 h 115"/>
                <a:gd name="T24" fmla="*/ 2147483647 w 274"/>
                <a:gd name="T25" fmla="*/ 2147483647 h 115"/>
                <a:gd name="T26" fmla="*/ 2147483647 w 274"/>
                <a:gd name="T27" fmla="*/ 2147483647 h 115"/>
                <a:gd name="T28" fmla="*/ 2147483647 w 274"/>
                <a:gd name="T29" fmla="*/ 2147483647 h 115"/>
                <a:gd name="T30" fmla="*/ 2147483647 w 274"/>
                <a:gd name="T31" fmla="*/ 2147483647 h 115"/>
                <a:gd name="T32" fmla="*/ 2147483647 w 274"/>
                <a:gd name="T33" fmla="*/ 2147483647 h 115"/>
                <a:gd name="T34" fmla="*/ 2147483647 w 274"/>
                <a:gd name="T35" fmla="*/ 2147483647 h 115"/>
                <a:gd name="T36" fmla="*/ 2147483647 w 274"/>
                <a:gd name="T37" fmla="*/ 2147483647 h 115"/>
                <a:gd name="T38" fmla="*/ 2147483647 w 274"/>
                <a:gd name="T39" fmla="*/ 2147483647 h 115"/>
                <a:gd name="T40" fmla="*/ 2147483647 w 274"/>
                <a:gd name="T41" fmla="*/ 2147483647 h 115"/>
                <a:gd name="T42" fmla="*/ 2147483647 w 274"/>
                <a:gd name="T43" fmla="*/ 2147483647 h 115"/>
                <a:gd name="T44" fmla="*/ 2147483647 w 274"/>
                <a:gd name="T45" fmla="*/ 2147483647 h 115"/>
                <a:gd name="T46" fmla="*/ 2147483647 w 274"/>
                <a:gd name="T47" fmla="*/ 2147483647 h 115"/>
                <a:gd name="T48" fmla="*/ 2147483647 w 274"/>
                <a:gd name="T49" fmla="*/ 2147483647 h 115"/>
                <a:gd name="T50" fmla="*/ 2147483647 w 274"/>
                <a:gd name="T51" fmla="*/ 2147483647 h 115"/>
                <a:gd name="T52" fmla="*/ 2147483647 w 274"/>
                <a:gd name="T53" fmla="*/ 2147483647 h 115"/>
                <a:gd name="T54" fmla="*/ 2147483647 w 274"/>
                <a:gd name="T55" fmla="*/ 2147483647 h 115"/>
                <a:gd name="T56" fmla="*/ 2147483647 w 274"/>
                <a:gd name="T57" fmla="*/ 2147483647 h 115"/>
                <a:gd name="T58" fmla="*/ 2147483647 w 274"/>
                <a:gd name="T59" fmla="*/ 2147483647 h 115"/>
                <a:gd name="T60" fmla="*/ 2147483647 w 274"/>
                <a:gd name="T61" fmla="*/ 2147483647 h 115"/>
                <a:gd name="T62" fmla="*/ 2147483647 w 274"/>
                <a:gd name="T63" fmla="*/ 2147483647 h 115"/>
                <a:gd name="T64" fmla="*/ 2147483647 w 274"/>
                <a:gd name="T65" fmla="*/ 2147483647 h 115"/>
                <a:gd name="T66" fmla="*/ 2147483647 w 274"/>
                <a:gd name="T67" fmla="*/ 2147483647 h 115"/>
                <a:gd name="T68" fmla="*/ 2147483647 w 274"/>
                <a:gd name="T69" fmla="*/ 2147483647 h 115"/>
                <a:gd name="T70" fmla="*/ 2147483647 w 274"/>
                <a:gd name="T71" fmla="*/ 2147483647 h 115"/>
                <a:gd name="T72" fmla="*/ 2147483647 w 274"/>
                <a:gd name="T73" fmla="*/ 2147483647 h 115"/>
                <a:gd name="T74" fmla="*/ 2147483647 w 274"/>
                <a:gd name="T75" fmla="*/ 2147483647 h 115"/>
                <a:gd name="T76" fmla="*/ 2147483647 w 274"/>
                <a:gd name="T77" fmla="*/ 2147483647 h 115"/>
                <a:gd name="T78" fmla="*/ 2147483647 w 274"/>
                <a:gd name="T79" fmla="*/ 2147483647 h 115"/>
                <a:gd name="T80" fmla="*/ 2147483647 w 274"/>
                <a:gd name="T81" fmla="*/ 2147483647 h 115"/>
                <a:gd name="T82" fmla="*/ 2147483647 w 274"/>
                <a:gd name="T83" fmla="*/ 2147483647 h 115"/>
                <a:gd name="T84" fmla="*/ 2147483647 w 274"/>
                <a:gd name="T85" fmla="*/ 2147483647 h 115"/>
                <a:gd name="T86" fmla="*/ 2147483647 w 274"/>
                <a:gd name="T87" fmla="*/ 2147483647 h 115"/>
                <a:gd name="T88" fmla="*/ 2147483647 w 274"/>
                <a:gd name="T89" fmla="*/ 2147483647 h 115"/>
                <a:gd name="T90" fmla="*/ 2147483647 w 274"/>
                <a:gd name="T91" fmla="*/ 2147483647 h 115"/>
                <a:gd name="T92" fmla="*/ 2147483647 w 274"/>
                <a:gd name="T93" fmla="*/ 2147483647 h 1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4"/>
                <a:gd name="T142" fmla="*/ 0 h 115"/>
                <a:gd name="T143" fmla="*/ 274 w 274"/>
                <a:gd name="T144" fmla="*/ 115 h 1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4" h="115">
                  <a:moveTo>
                    <a:pt x="20" y="0"/>
                  </a:moveTo>
                  <a:lnTo>
                    <a:pt x="19" y="1"/>
                  </a:lnTo>
                  <a:lnTo>
                    <a:pt x="18" y="1"/>
                  </a:lnTo>
                  <a:lnTo>
                    <a:pt x="15" y="0"/>
                  </a:lnTo>
                  <a:lnTo>
                    <a:pt x="12" y="0"/>
                  </a:lnTo>
                  <a:lnTo>
                    <a:pt x="7" y="8"/>
                  </a:lnTo>
                  <a:lnTo>
                    <a:pt x="4" y="20"/>
                  </a:lnTo>
                  <a:lnTo>
                    <a:pt x="12" y="25"/>
                  </a:lnTo>
                  <a:lnTo>
                    <a:pt x="14" y="28"/>
                  </a:lnTo>
                  <a:lnTo>
                    <a:pt x="13" y="31"/>
                  </a:lnTo>
                  <a:lnTo>
                    <a:pt x="10" y="35"/>
                  </a:lnTo>
                  <a:lnTo>
                    <a:pt x="9" y="38"/>
                  </a:lnTo>
                  <a:lnTo>
                    <a:pt x="10" y="48"/>
                  </a:lnTo>
                  <a:lnTo>
                    <a:pt x="2" y="61"/>
                  </a:lnTo>
                  <a:lnTo>
                    <a:pt x="0" y="61"/>
                  </a:lnTo>
                  <a:lnTo>
                    <a:pt x="6" y="71"/>
                  </a:lnTo>
                  <a:lnTo>
                    <a:pt x="7" y="70"/>
                  </a:lnTo>
                  <a:lnTo>
                    <a:pt x="9" y="65"/>
                  </a:lnTo>
                  <a:lnTo>
                    <a:pt x="12" y="62"/>
                  </a:lnTo>
                  <a:lnTo>
                    <a:pt x="35" y="64"/>
                  </a:lnTo>
                  <a:lnTo>
                    <a:pt x="50" y="69"/>
                  </a:lnTo>
                  <a:lnTo>
                    <a:pt x="59" y="70"/>
                  </a:lnTo>
                  <a:lnTo>
                    <a:pt x="61" y="71"/>
                  </a:lnTo>
                  <a:lnTo>
                    <a:pt x="80" y="97"/>
                  </a:lnTo>
                  <a:lnTo>
                    <a:pt x="85" y="97"/>
                  </a:lnTo>
                  <a:lnTo>
                    <a:pt x="89" y="90"/>
                  </a:lnTo>
                  <a:lnTo>
                    <a:pt x="95" y="88"/>
                  </a:lnTo>
                  <a:lnTo>
                    <a:pt x="101" y="115"/>
                  </a:lnTo>
                  <a:lnTo>
                    <a:pt x="117" y="115"/>
                  </a:lnTo>
                  <a:lnTo>
                    <a:pt x="137" y="101"/>
                  </a:lnTo>
                  <a:lnTo>
                    <a:pt x="136" y="95"/>
                  </a:lnTo>
                  <a:lnTo>
                    <a:pt x="120" y="81"/>
                  </a:lnTo>
                  <a:lnTo>
                    <a:pt x="119" y="79"/>
                  </a:lnTo>
                  <a:lnTo>
                    <a:pt x="119" y="74"/>
                  </a:lnTo>
                  <a:lnTo>
                    <a:pt x="120" y="70"/>
                  </a:lnTo>
                  <a:lnTo>
                    <a:pt x="135" y="62"/>
                  </a:lnTo>
                  <a:lnTo>
                    <a:pt x="138" y="62"/>
                  </a:lnTo>
                  <a:lnTo>
                    <a:pt x="153" y="49"/>
                  </a:lnTo>
                  <a:lnTo>
                    <a:pt x="162" y="34"/>
                  </a:lnTo>
                  <a:lnTo>
                    <a:pt x="165" y="33"/>
                  </a:lnTo>
                  <a:lnTo>
                    <a:pt x="173" y="30"/>
                  </a:lnTo>
                  <a:lnTo>
                    <a:pt x="179" y="31"/>
                  </a:lnTo>
                  <a:lnTo>
                    <a:pt x="208" y="46"/>
                  </a:lnTo>
                  <a:lnTo>
                    <a:pt x="217" y="57"/>
                  </a:lnTo>
                  <a:lnTo>
                    <a:pt x="224" y="54"/>
                  </a:lnTo>
                  <a:lnTo>
                    <a:pt x="230" y="54"/>
                  </a:lnTo>
                  <a:lnTo>
                    <a:pt x="235" y="59"/>
                  </a:lnTo>
                  <a:lnTo>
                    <a:pt x="235" y="61"/>
                  </a:lnTo>
                  <a:lnTo>
                    <a:pt x="231" y="62"/>
                  </a:lnTo>
                  <a:lnTo>
                    <a:pt x="223" y="68"/>
                  </a:lnTo>
                  <a:lnTo>
                    <a:pt x="221" y="81"/>
                  </a:lnTo>
                  <a:lnTo>
                    <a:pt x="222" y="90"/>
                  </a:lnTo>
                  <a:lnTo>
                    <a:pt x="235" y="105"/>
                  </a:lnTo>
                  <a:lnTo>
                    <a:pt x="241" y="109"/>
                  </a:lnTo>
                  <a:lnTo>
                    <a:pt x="243" y="109"/>
                  </a:lnTo>
                  <a:lnTo>
                    <a:pt x="243" y="105"/>
                  </a:lnTo>
                  <a:lnTo>
                    <a:pt x="249" y="101"/>
                  </a:lnTo>
                  <a:lnTo>
                    <a:pt x="249" y="94"/>
                  </a:lnTo>
                  <a:lnTo>
                    <a:pt x="253" y="94"/>
                  </a:lnTo>
                  <a:lnTo>
                    <a:pt x="257" y="97"/>
                  </a:lnTo>
                  <a:lnTo>
                    <a:pt x="274" y="78"/>
                  </a:lnTo>
                  <a:lnTo>
                    <a:pt x="274" y="76"/>
                  </a:lnTo>
                  <a:lnTo>
                    <a:pt x="271" y="73"/>
                  </a:lnTo>
                  <a:lnTo>
                    <a:pt x="270" y="72"/>
                  </a:lnTo>
                  <a:lnTo>
                    <a:pt x="270" y="67"/>
                  </a:lnTo>
                  <a:lnTo>
                    <a:pt x="266" y="61"/>
                  </a:lnTo>
                  <a:lnTo>
                    <a:pt x="262" y="59"/>
                  </a:lnTo>
                  <a:lnTo>
                    <a:pt x="262" y="57"/>
                  </a:lnTo>
                  <a:lnTo>
                    <a:pt x="263" y="49"/>
                  </a:lnTo>
                  <a:lnTo>
                    <a:pt x="264" y="47"/>
                  </a:lnTo>
                  <a:lnTo>
                    <a:pt x="230" y="16"/>
                  </a:lnTo>
                  <a:lnTo>
                    <a:pt x="188" y="7"/>
                  </a:lnTo>
                  <a:lnTo>
                    <a:pt x="179" y="1"/>
                  </a:lnTo>
                  <a:lnTo>
                    <a:pt x="158" y="2"/>
                  </a:lnTo>
                  <a:lnTo>
                    <a:pt x="151" y="10"/>
                  </a:lnTo>
                  <a:lnTo>
                    <a:pt x="150" y="24"/>
                  </a:lnTo>
                  <a:lnTo>
                    <a:pt x="144" y="27"/>
                  </a:lnTo>
                  <a:lnTo>
                    <a:pt x="142" y="27"/>
                  </a:lnTo>
                  <a:lnTo>
                    <a:pt x="141" y="18"/>
                  </a:lnTo>
                  <a:lnTo>
                    <a:pt x="138" y="17"/>
                  </a:lnTo>
                  <a:lnTo>
                    <a:pt x="135" y="17"/>
                  </a:lnTo>
                  <a:lnTo>
                    <a:pt x="119" y="27"/>
                  </a:lnTo>
                  <a:lnTo>
                    <a:pt x="101" y="31"/>
                  </a:lnTo>
                  <a:lnTo>
                    <a:pt x="96" y="37"/>
                  </a:lnTo>
                  <a:lnTo>
                    <a:pt x="91" y="38"/>
                  </a:lnTo>
                  <a:lnTo>
                    <a:pt x="80" y="37"/>
                  </a:lnTo>
                  <a:lnTo>
                    <a:pt x="62" y="30"/>
                  </a:lnTo>
                  <a:lnTo>
                    <a:pt x="42" y="30"/>
                  </a:lnTo>
                  <a:lnTo>
                    <a:pt x="39" y="25"/>
                  </a:lnTo>
                  <a:lnTo>
                    <a:pt x="39" y="19"/>
                  </a:lnTo>
                  <a:lnTo>
                    <a:pt x="34" y="17"/>
                  </a:lnTo>
                  <a:lnTo>
                    <a:pt x="32" y="8"/>
                  </a:lnTo>
                  <a:lnTo>
                    <a:pt x="31" y="7"/>
                  </a:lnTo>
                  <a:lnTo>
                    <a:pt x="24" y="4"/>
                  </a:lnTo>
                  <a:lnTo>
                    <a:pt x="2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9" name="Freeform 228"/>
            <p:cNvSpPr>
              <a:spLocks/>
            </p:cNvSpPr>
            <p:nvPr/>
          </p:nvSpPr>
          <p:spPr bwMode="auto">
            <a:xfrm>
              <a:off x="2671689" y="4004747"/>
              <a:ext cx="133111" cy="57179"/>
            </a:xfrm>
            <a:custGeom>
              <a:avLst/>
              <a:gdLst>
                <a:gd name="T0" fmla="*/ 2147483647 w 274"/>
                <a:gd name="T1" fmla="*/ 2147483647 h 115"/>
                <a:gd name="T2" fmla="*/ 2147483647 w 274"/>
                <a:gd name="T3" fmla="*/ 0 h 115"/>
                <a:gd name="T4" fmla="*/ 2147483647 w 274"/>
                <a:gd name="T5" fmla="*/ 2147483647 h 115"/>
                <a:gd name="T6" fmla="*/ 2147483647 w 274"/>
                <a:gd name="T7" fmla="*/ 2147483647 h 115"/>
                <a:gd name="T8" fmla="*/ 2147483647 w 274"/>
                <a:gd name="T9" fmla="*/ 2147483647 h 115"/>
                <a:gd name="T10" fmla="*/ 2147483647 w 274"/>
                <a:gd name="T11" fmla="*/ 2147483647 h 115"/>
                <a:gd name="T12" fmla="*/ 2147483647 w 274"/>
                <a:gd name="T13" fmla="*/ 2147483647 h 115"/>
                <a:gd name="T14" fmla="*/ 2147483647 w 274"/>
                <a:gd name="T15" fmla="*/ 2147483647 h 115"/>
                <a:gd name="T16" fmla="*/ 2147483647 w 274"/>
                <a:gd name="T17" fmla="*/ 2147483647 h 115"/>
                <a:gd name="T18" fmla="*/ 2147483647 w 274"/>
                <a:gd name="T19" fmla="*/ 2147483647 h 115"/>
                <a:gd name="T20" fmla="*/ 2147483647 w 274"/>
                <a:gd name="T21" fmla="*/ 2147483647 h 115"/>
                <a:gd name="T22" fmla="*/ 2147483647 w 274"/>
                <a:gd name="T23" fmla="*/ 2147483647 h 115"/>
                <a:gd name="T24" fmla="*/ 2147483647 w 274"/>
                <a:gd name="T25" fmla="*/ 2147483647 h 115"/>
                <a:gd name="T26" fmla="*/ 2147483647 w 274"/>
                <a:gd name="T27" fmla="*/ 2147483647 h 115"/>
                <a:gd name="T28" fmla="*/ 2147483647 w 274"/>
                <a:gd name="T29" fmla="*/ 2147483647 h 115"/>
                <a:gd name="T30" fmla="*/ 2147483647 w 274"/>
                <a:gd name="T31" fmla="*/ 2147483647 h 115"/>
                <a:gd name="T32" fmla="*/ 2147483647 w 274"/>
                <a:gd name="T33" fmla="*/ 2147483647 h 115"/>
                <a:gd name="T34" fmla="*/ 2147483647 w 274"/>
                <a:gd name="T35" fmla="*/ 2147483647 h 115"/>
                <a:gd name="T36" fmla="*/ 2147483647 w 274"/>
                <a:gd name="T37" fmla="*/ 2147483647 h 115"/>
                <a:gd name="T38" fmla="*/ 2147483647 w 274"/>
                <a:gd name="T39" fmla="*/ 2147483647 h 115"/>
                <a:gd name="T40" fmla="*/ 2147483647 w 274"/>
                <a:gd name="T41" fmla="*/ 2147483647 h 115"/>
                <a:gd name="T42" fmla="*/ 2147483647 w 274"/>
                <a:gd name="T43" fmla="*/ 2147483647 h 115"/>
                <a:gd name="T44" fmla="*/ 2147483647 w 274"/>
                <a:gd name="T45" fmla="*/ 2147483647 h 115"/>
                <a:gd name="T46" fmla="*/ 2147483647 w 274"/>
                <a:gd name="T47" fmla="*/ 2147483647 h 115"/>
                <a:gd name="T48" fmla="*/ 2147483647 w 274"/>
                <a:gd name="T49" fmla="*/ 2147483647 h 115"/>
                <a:gd name="T50" fmla="*/ 2147483647 w 274"/>
                <a:gd name="T51" fmla="*/ 2147483647 h 115"/>
                <a:gd name="T52" fmla="*/ 2147483647 w 274"/>
                <a:gd name="T53" fmla="*/ 2147483647 h 115"/>
                <a:gd name="T54" fmla="*/ 2147483647 w 274"/>
                <a:gd name="T55" fmla="*/ 2147483647 h 115"/>
                <a:gd name="T56" fmla="*/ 2147483647 w 274"/>
                <a:gd name="T57" fmla="*/ 2147483647 h 115"/>
                <a:gd name="T58" fmla="*/ 2147483647 w 274"/>
                <a:gd name="T59" fmla="*/ 2147483647 h 115"/>
                <a:gd name="T60" fmla="*/ 2147483647 w 274"/>
                <a:gd name="T61" fmla="*/ 2147483647 h 115"/>
                <a:gd name="T62" fmla="*/ 2147483647 w 274"/>
                <a:gd name="T63" fmla="*/ 2147483647 h 115"/>
                <a:gd name="T64" fmla="*/ 2147483647 w 274"/>
                <a:gd name="T65" fmla="*/ 2147483647 h 115"/>
                <a:gd name="T66" fmla="*/ 2147483647 w 274"/>
                <a:gd name="T67" fmla="*/ 2147483647 h 115"/>
                <a:gd name="T68" fmla="*/ 2147483647 w 274"/>
                <a:gd name="T69" fmla="*/ 2147483647 h 115"/>
                <a:gd name="T70" fmla="*/ 2147483647 w 274"/>
                <a:gd name="T71" fmla="*/ 2147483647 h 115"/>
                <a:gd name="T72" fmla="*/ 2147483647 w 274"/>
                <a:gd name="T73" fmla="*/ 2147483647 h 115"/>
                <a:gd name="T74" fmla="*/ 2147483647 w 274"/>
                <a:gd name="T75" fmla="*/ 2147483647 h 115"/>
                <a:gd name="T76" fmla="*/ 2147483647 w 274"/>
                <a:gd name="T77" fmla="*/ 2147483647 h 115"/>
                <a:gd name="T78" fmla="*/ 2147483647 w 274"/>
                <a:gd name="T79" fmla="*/ 2147483647 h 115"/>
                <a:gd name="T80" fmla="*/ 2147483647 w 274"/>
                <a:gd name="T81" fmla="*/ 2147483647 h 115"/>
                <a:gd name="T82" fmla="*/ 2147483647 w 274"/>
                <a:gd name="T83" fmla="*/ 2147483647 h 115"/>
                <a:gd name="T84" fmla="*/ 2147483647 w 274"/>
                <a:gd name="T85" fmla="*/ 2147483647 h 115"/>
                <a:gd name="T86" fmla="*/ 2147483647 w 274"/>
                <a:gd name="T87" fmla="*/ 2147483647 h 115"/>
                <a:gd name="T88" fmla="*/ 2147483647 w 274"/>
                <a:gd name="T89" fmla="*/ 2147483647 h 115"/>
                <a:gd name="T90" fmla="*/ 2147483647 w 274"/>
                <a:gd name="T91" fmla="*/ 2147483647 h 115"/>
                <a:gd name="T92" fmla="*/ 2147483647 w 274"/>
                <a:gd name="T93" fmla="*/ 2147483647 h 1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4"/>
                <a:gd name="T142" fmla="*/ 0 h 115"/>
                <a:gd name="T143" fmla="*/ 274 w 274"/>
                <a:gd name="T144" fmla="*/ 115 h 1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4" h="115">
                  <a:moveTo>
                    <a:pt x="20" y="0"/>
                  </a:moveTo>
                  <a:lnTo>
                    <a:pt x="19" y="1"/>
                  </a:lnTo>
                  <a:lnTo>
                    <a:pt x="18" y="1"/>
                  </a:lnTo>
                  <a:lnTo>
                    <a:pt x="15" y="0"/>
                  </a:lnTo>
                  <a:lnTo>
                    <a:pt x="12" y="0"/>
                  </a:lnTo>
                  <a:lnTo>
                    <a:pt x="7" y="8"/>
                  </a:lnTo>
                  <a:lnTo>
                    <a:pt x="4" y="20"/>
                  </a:lnTo>
                  <a:lnTo>
                    <a:pt x="12" y="25"/>
                  </a:lnTo>
                  <a:lnTo>
                    <a:pt x="14" y="28"/>
                  </a:lnTo>
                  <a:lnTo>
                    <a:pt x="13" y="31"/>
                  </a:lnTo>
                  <a:lnTo>
                    <a:pt x="10" y="35"/>
                  </a:lnTo>
                  <a:lnTo>
                    <a:pt x="9" y="38"/>
                  </a:lnTo>
                  <a:lnTo>
                    <a:pt x="10" y="48"/>
                  </a:lnTo>
                  <a:lnTo>
                    <a:pt x="2" y="61"/>
                  </a:lnTo>
                  <a:lnTo>
                    <a:pt x="0" y="61"/>
                  </a:lnTo>
                  <a:lnTo>
                    <a:pt x="6" y="71"/>
                  </a:lnTo>
                  <a:lnTo>
                    <a:pt x="7" y="70"/>
                  </a:lnTo>
                  <a:lnTo>
                    <a:pt x="9" y="65"/>
                  </a:lnTo>
                  <a:lnTo>
                    <a:pt x="12" y="62"/>
                  </a:lnTo>
                  <a:lnTo>
                    <a:pt x="35" y="64"/>
                  </a:lnTo>
                  <a:lnTo>
                    <a:pt x="50" y="69"/>
                  </a:lnTo>
                  <a:lnTo>
                    <a:pt x="59" y="70"/>
                  </a:lnTo>
                  <a:lnTo>
                    <a:pt x="61" y="71"/>
                  </a:lnTo>
                  <a:lnTo>
                    <a:pt x="80" y="97"/>
                  </a:lnTo>
                  <a:lnTo>
                    <a:pt x="85" y="97"/>
                  </a:lnTo>
                  <a:lnTo>
                    <a:pt x="89" y="90"/>
                  </a:lnTo>
                  <a:lnTo>
                    <a:pt x="95" y="88"/>
                  </a:lnTo>
                  <a:lnTo>
                    <a:pt x="101" y="115"/>
                  </a:lnTo>
                  <a:lnTo>
                    <a:pt x="117" y="115"/>
                  </a:lnTo>
                  <a:lnTo>
                    <a:pt x="137" y="101"/>
                  </a:lnTo>
                  <a:lnTo>
                    <a:pt x="136" y="95"/>
                  </a:lnTo>
                  <a:lnTo>
                    <a:pt x="120" y="81"/>
                  </a:lnTo>
                  <a:lnTo>
                    <a:pt x="119" y="79"/>
                  </a:lnTo>
                  <a:lnTo>
                    <a:pt x="119" y="74"/>
                  </a:lnTo>
                  <a:lnTo>
                    <a:pt x="120" y="70"/>
                  </a:lnTo>
                  <a:lnTo>
                    <a:pt x="135" y="62"/>
                  </a:lnTo>
                  <a:lnTo>
                    <a:pt x="138" y="62"/>
                  </a:lnTo>
                  <a:lnTo>
                    <a:pt x="153" y="49"/>
                  </a:lnTo>
                  <a:lnTo>
                    <a:pt x="162" y="34"/>
                  </a:lnTo>
                  <a:lnTo>
                    <a:pt x="165" y="33"/>
                  </a:lnTo>
                  <a:lnTo>
                    <a:pt x="173" y="30"/>
                  </a:lnTo>
                  <a:lnTo>
                    <a:pt x="179" y="31"/>
                  </a:lnTo>
                  <a:lnTo>
                    <a:pt x="208" y="46"/>
                  </a:lnTo>
                  <a:lnTo>
                    <a:pt x="217" y="57"/>
                  </a:lnTo>
                  <a:lnTo>
                    <a:pt x="224" y="54"/>
                  </a:lnTo>
                  <a:lnTo>
                    <a:pt x="230" y="54"/>
                  </a:lnTo>
                  <a:lnTo>
                    <a:pt x="235" y="59"/>
                  </a:lnTo>
                  <a:lnTo>
                    <a:pt x="235" y="61"/>
                  </a:lnTo>
                  <a:lnTo>
                    <a:pt x="231" y="62"/>
                  </a:lnTo>
                  <a:lnTo>
                    <a:pt x="223" y="68"/>
                  </a:lnTo>
                  <a:lnTo>
                    <a:pt x="221" y="81"/>
                  </a:lnTo>
                  <a:lnTo>
                    <a:pt x="222" y="90"/>
                  </a:lnTo>
                  <a:lnTo>
                    <a:pt x="235" y="105"/>
                  </a:lnTo>
                  <a:lnTo>
                    <a:pt x="241" y="109"/>
                  </a:lnTo>
                  <a:lnTo>
                    <a:pt x="243" y="109"/>
                  </a:lnTo>
                  <a:lnTo>
                    <a:pt x="243" y="105"/>
                  </a:lnTo>
                  <a:lnTo>
                    <a:pt x="249" y="101"/>
                  </a:lnTo>
                  <a:lnTo>
                    <a:pt x="249" y="94"/>
                  </a:lnTo>
                  <a:lnTo>
                    <a:pt x="253" y="94"/>
                  </a:lnTo>
                  <a:lnTo>
                    <a:pt x="257" y="97"/>
                  </a:lnTo>
                  <a:lnTo>
                    <a:pt x="274" y="78"/>
                  </a:lnTo>
                  <a:lnTo>
                    <a:pt x="274" y="76"/>
                  </a:lnTo>
                  <a:lnTo>
                    <a:pt x="271" y="73"/>
                  </a:lnTo>
                  <a:lnTo>
                    <a:pt x="270" y="72"/>
                  </a:lnTo>
                  <a:lnTo>
                    <a:pt x="270" y="67"/>
                  </a:lnTo>
                  <a:lnTo>
                    <a:pt x="266" y="61"/>
                  </a:lnTo>
                  <a:lnTo>
                    <a:pt x="262" y="59"/>
                  </a:lnTo>
                  <a:lnTo>
                    <a:pt x="262" y="57"/>
                  </a:lnTo>
                  <a:lnTo>
                    <a:pt x="263" y="49"/>
                  </a:lnTo>
                  <a:lnTo>
                    <a:pt x="264" y="47"/>
                  </a:lnTo>
                  <a:lnTo>
                    <a:pt x="230" y="16"/>
                  </a:lnTo>
                  <a:lnTo>
                    <a:pt x="188" y="7"/>
                  </a:lnTo>
                  <a:lnTo>
                    <a:pt x="179" y="1"/>
                  </a:lnTo>
                  <a:lnTo>
                    <a:pt x="158" y="2"/>
                  </a:lnTo>
                  <a:lnTo>
                    <a:pt x="151" y="10"/>
                  </a:lnTo>
                  <a:lnTo>
                    <a:pt x="150" y="24"/>
                  </a:lnTo>
                  <a:lnTo>
                    <a:pt x="144" y="27"/>
                  </a:lnTo>
                  <a:lnTo>
                    <a:pt x="142" y="27"/>
                  </a:lnTo>
                  <a:lnTo>
                    <a:pt x="141" y="18"/>
                  </a:lnTo>
                  <a:lnTo>
                    <a:pt x="138" y="17"/>
                  </a:lnTo>
                  <a:lnTo>
                    <a:pt x="135" y="17"/>
                  </a:lnTo>
                  <a:lnTo>
                    <a:pt x="119" y="27"/>
                  </a:lnTo>
                  <a:lnTo>
                    <a:pt x="101" y="31"/>
                  </a:lnTo>
                  <a:lnTo>
                    <a:pt x="96" y="37"/>
                  </a:lnTo>
                  <a:lnTo>
                    <a:pt x="91" y="38"/>
                  </a:lnTo>
                  <a:lnTo>
                    <a:pt x="80" y="37"/>
                  </a:lnTo>
                  <a:lnTo>
                    <a:pt x="62" y="30"/>
                  </a:lnTo>
                  <a:lnTo>
                    <a:pt x="42" y="30"/>
                  </a:lnTo>
                  <a:lnTo>
                    <a:pt x="39" y="25"/>
                  </a:lnTo>
                  <a:lnTo>
                    <a:pt x="39" y="19"/>
                  </a:lnTo>
                  <a:lnTo>
                    <a:pt x="34" y="17"/>
                  </a:lnTo>
                  <a:lnTo>
                    <a:pt x="32" y="8"/>
                  </a:lnTo>
                  <a:lnTo>
                    <a:pt x="31" y="7"/>
                  </a:lnTo>
                  <a:lnTo>
                    <a:pt x="24" y="4"/>
                  </a:lnTo>
                  <a:lnTo>
                    <a:pt x="2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00" name="Freeform 229"/>
            <p:cNvSpPr>
              <a:spLocks/>
            </p:cNvSpPr>
            <p:nvPr/>
          </p:nvSpPr>
          <p:spPr bwMode="auto">
            <a:xfrm>
              <a:off x="2464459" y="3816476"/>
              <a:ext cx="87732" cy="94833"/>
            </a:xfrm>
            <a:custGeom>
              <a:avLst/>
              <a:gdLst>
                <a:gd name="T0" fmla="*/ 2147483647 w 183"/>
                <a:gd name="T1" fmla="*/ 2147483647 h 202"/>
                <a:gd name="T2" fmla="*/ 2147483647 w 183"/>
                <a:gd name="T3" fmla="*/ 2147483647 h 202"/>
                <a:gd name="T4" fmla="*/ 2147483647 w 183"/>
                <a:gd name="T5" fmla="*/ 2147483647 h 202"/>
                <a:gd name="T6" fmla="*/ 2147483647 w 183"/>
                <a:gd name="T7" fmla="*/ 2147483647 h 202"/>
                <a:gd name="T8" fmla="*/ 2147483647 w 183"/>
                <a:gd name="T9" fmla="*/ 2147483647 h 202"/>
                <a:gd name="T10" fmla="*/ 2147483647 w 183"/>
                <a:gd name="T11" fmla="*/ 2147483647 h 202"/>
                <a:gd name="T12" fmla="*/ 2147483647 w 183"/>
                <a:gd name="T13" fmla="*/ 2147483647 h 202"/>
                <a:gd name="T14" fmla="*/ 2147483647 w 183"/>
                <a:gd name="T15" fmla="*/ 2147483647 h 202"/>
                <a:gd name="T16" fmla="*/ 2147483647 w 183"/>
                <a:gd name="T17" fmla="*/ 2147483647 h 202"/>
                <a:gd name="T18" fmla="*/ 2147483647 w 183"/>
                <a:gd name="T19" fmla="*/ 2147483647 h 202"/>
                <a:gd name="T20" fmla="*/ 0 w 183"/>
                <a:gd name="T21" fmla="*/ 2147483647 h 202"/>
                <a:gd name="T22" fmla="*/ 2147483647 w 183"/>
                <a:gd name="T23" fmla="*/ 2147483647 h 202"/>
                <a:gd name="T24" fmla="*/ 2147483647 w 183"/>
                <a:gd name="T25" fmla="*/ 2147483647 h 202"/>
                <a:gd name="T26" fmla="*/ 2147483647 w 183"/>
                <a:gd name="T27" fmla="*/ 2147483647 h 202"/>
                <a:gd name="T28" fmla="*/ 2147483647 w 183"/>
                <a:gd name="T29" fmla="*/ 2147483647 h 202"/>
                <a:gd name="T30" fmla="*/ 2147483647 w 183"/>
                <a:gd name="T31" fmla="*/ 2147483647 h 202"/>
                <a:gd name="T32" fmla="*/ 2147483647 w 183"/>
                <a:gd name="T33" fmla="*/ 2147483647 h 202"/>
                <a:gd name="T34" fmla="*/ 2147483647 w 183"/>
                <a:gd name="T35" fmla="*/ 2147483647 h 202"/>
                <a:gd name="T36" fmla="*/ 2147483647 w 183"/>
                <a:gd name="T37" fmla="*/ 2147483647 h 202"/>
                <a:gd name="T38" fmla="*/ 2147483647 w 183"/>
                <a:gd name="T39" fmla="*/ 2147483647 h 202"/>
                <a:gd name="T40" fmla="*/ 2147483647 w 183"/>
                <a:gd name="T41" fmla="*/ 2147483647 h 202"/>
                <a:gd name="T42" fmla="*/ 2147483647 w 183"/>
                <a:gd name="T43" fmla="*/ 2147483647 h 202"/>
                <a:gd name="T44" fmla="*/ 2147483647 w 183"/>
                <a:gd name="T45" fmla="*/ 2147483647 h 202"/>
                <a:gd name="T46" fmla="*/ 2147483647 w 183"/>
                <a:gd name="T47" fmla="*/ 2147483647 h 202"/>
                <a:gd name="T48" fmla="*/ 2147483647 w 183"/>
                <a:gd name="T49" fmla="*/ 2147483647 h 202"/>
                <a:gd name="T50" fmla="*/ 2147483647 w 183"/>
                <a:gd name="T51" fmla="*/ 2147483647 h 202"/>
                <a:gd name="T52" fmla="*/ 2147483647 w 183"/>
                <a:gd name="T53" fmla="*/ 2147483647 h 202"/>
                <a:gd name="T54" fmla="*/ 2147483647 w 183"/>
                <a:gd name="T55" fmla="*/ 2147483647 h 202"/>
                <a:gd name="T56" fmla="*/ 2147483647 w 183"/>
                <a:gd name="T57" fmla="*/ 2147483647 h 202"/>
                <a:gd name="T58" fmla="*/ 2147483647 w 183"/>
                <a:gd name="T59" fmla="*/ 2147483647 h 202"/>
                <a:gd name="T60" fmla="*/ 2147483647 w 183"/>
                <a:gd name="T61" fmla="*/ 2147483647 h 202"/>
                <a:gd name="T62" fmla="*/ 2147483647 w 183"/>
                <a:gd name="T63" fmla="*/ 2147483647 h 2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3"/>
                <a:gd name="T97" fmla="*/ 0 h 202"/>
                <a:gd name="T98" fmla="*/ 183 w 183"/>
                <a:gd name="T99" fmla="*/ 202 h 2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3" h="202">
                  <a:moveTo>
                    <a:pt x="143" y="0"/>
                  </a:moveTo>
                  <a:lnTo>
                    <a:pt x="61" y="1"/>
                  </a:lnTo>
                  <a:lnTo>
                    <a:pt x="61" y="24"/>
                  </a:lnTo>
                  <a:lnTo>
                    <a:pt x="34" y="24"/>
                  </a:lnTo>
                  <a:lnTo>
                    <a:pt x="32" y="23"/>
                  </a:lnTo>
                  <a:lnTo>
                    <a:pt x="67" y="54"/>
                  </a:lnTo>
                  <a:lnTo>
                    <a:pt x="71" y="61"/>
                  </a:lnTo>
                  <a:lnTo>
                    <a:pt x="79" y="68"/>
                  </a:lnTo>
                  <a:lnTo>
                    <a:pt x="81" y="72"/>
                  </a:lnTo>
                  <a:lnTo>
                    <a:pt x="80" y="84"/>
                  </a:lnTo>
                  <a:lnTo>
                    <a:pt x="80" y="86"/>
                  </a:lnTo>
                  <a:lnTo>
                    <a:pt x="79" y="86"/>
                  </a:lnTo>
                  <a:lnTo>
                    <a:pt x="35" y="87"/>
                  </a:lnTo>
                  <a:lnTo>
                    <a:pt x="13" y="119"/>
                  </a:lnTo>
                  <a:lnTo>
                    <a:pt x="13" y="122"/>
                  </a:lnTo>
                  <a:lnTo>
                    <a:pt x="6" y="134"/>
                  </a:lnTo>
                  <a:lnTo>
                    <a:pt x="4" y="135"/>
                  </a:lnTo>
                  <a:lnTo>
                    <a:pt x="6" y="142"/>
                  </a:lnTo>
                  <a:lnTo>
                    <a:pt x="6" y="144"/>
                  </a:lnTo>
                  <a:lnTo>
                    <a:pt x="3" y="147"/>
                  </a:lnTo>
                  <a:lnTo>
                    <a:pt x="2" y="160"/>
                  </a:lnTo>
                  <a:lnTo>
                    <a:pt x="0" y="161"/>
                  </a:lnTo>
                  <a:lnTo>
                    <a:pt x="3" y="164"/>
                  </a:lnTo>
                  <a:lnTo>
                    <a:pt x="6" y="167"/>
                  </a:lnTo>
                  <a:lnTo>
                    <a:pt x="7" y="168"/>
                  </a:lnTo>
                  <a:lnTo>
                    <a:pt x="13" y="172"/>
                  </a:lnTo>
                  <a:lnTo>
                    <a:pt x="15" y="175"/>
                  </a:lnTo>
                  <a:lnTo>
                    <a:pt x="40" y="190"/>
                  </a:lnTo>
                  <a:lnTo>
                    <a:pt x="96" y="198"/>
                  </a:lnTo>
                  <a:lnTo>
                    <a:pt x="102" y="202"/>
                  </a:lnTo>
                  <a:lnTo>
                    <a:pt x="102" y="199"/>
                  </a:lnTo>
                  <a:lnTo>
                    <a:pt x="108" y="190"/>
                  </a:lnTo>
                  <a:lnTo>
                    <a:pt x="115" y="188"/>
                  </a:lnTo>
                  <a:lnTo>
                    <a:pt x="118" y="182"/>
                  </a:lnTo>
                  <a:lnTo>
                    <a:pt x="125" y="181"/>
                  </a:lnTo>
                  <a:lnTo>
                    <a:pt x="127" y="177"/>
                  </a:lnTo>
                  <a:lnTo>
                    <a:pt x="128" y="170"/>
                  </a:lnTo>
                  <a:lnTo>
                    <a:pt x="131" y="167"/>
                  </a:lnTo>
                  <a:lnTo>
                    <a:pt x="133" y="166"/>
                  </a:lnTo>
                  <a:lnTo>
                    <a:pt x="134" y="162"/>
                  </a:lnTo>
                  <a:lnTo>
                    <a:pt x="142" y="158"/>
                  </a:lnTo>
                  <a:lnTo>
                    <a:pt x="142" y="154"/>
                  </a:lnTo>
                  <a:lnTo>
                    <a:pt x="141" y="150"/>
                  </a:lnTo>
                  <a:lnTo>
                    <a:pt x="138" y="149"/>
                  </a:lnTo>
                  <a:lnTo>
                    <a:pt x="138" y="145"/>
                  </a:lnTo>
                  <a:lnTo>
                    <a:pt x="141" y="142"/>
                  </a:lnTo>
                  <a:lnTo>
                    <a:pt x="148" y="136"/>
                  </a:lnTo>
                  <a:lnTo>
                    <a:pt x="148" y="135"/>
                  </a:lnTo>
                  <a:lnTo>
                    <a:pt x="152" y="134"/>
                  </a:lnTo>
                  <a:lnTo>
                    <a:pt x="179" y="114"/>
                  </a:lnTo>
                  <a:lnTo>
                    <a:pt x="183" y="106"/>
                  </a:lnTo>
                  <a:lnTo>
                    <a:pt x="183" y="105"/>
                  </a:lnTo>
                  <a:lnTo>
                    <a:pt x="182" y="104"/>
                  </a:lnTo>
                  <a:lnTo>
                    <a:pt x="181" y="104"/>
                  </a:lnTo>
                  <a:lnTo>
                    <a:pt x="180" y="100"/>
                  </a:lnTo>
                  <a:lnTo>
                    <a:pt x="175" y="100"/>
                  </a:lnTo>
                  <a:lnTo>
                    <a:pt x="168" y="104"/>
                  </a:lnTo>
                  <a:lnTo>
                    <a:pt x="166" y="104"/>
                  </a:lnTo>
                  <a:lnTo>
                    <a:pt x="160" y="100"/>
                  </a:lnTo>
                  <a:lnTo>
                    <a:pt x="157" y="95"/>
                  </a:lnTo>
                  <a:lnTo>
                    <a:pt x="158" y="95"/>
                  </a:lnTo>
                  <a:lnTo>
                    <a:pt x="147" y="95"/>
                  </a:lnTo>
                  <a:lnTo>
                    <a:pt x="141" y="92"/>
                  </a:lnTo>
                  <a:lnTo>
                    <a:pt x="141" y="91"/>
                  </a:lnTo>
                  <a:lnTo>
                    <a:pt x="14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1" name="Freeform 230"/>
            <p:cNvSpPr>
              <a:spLocks/>
            </p:cNvSpPr>
            <p:nvPr/>
          </p:nvSpPr>
          <p:spPr bwMode="auto">
            <a:xfrm>
              <a:off x="2464459" y="3816476"/>
              <a:ext cx="87732" cy="94833"/>
            </a:xfrm>
            <a:custGeom>
              <a:avLst/>
              <a:gdLst>
                <a:gd name="T0" fmla="*/ 2147483647 w 183"/>
                <a:gd name="T1" fmla="*/ 2147483647 h 202"/>
                <a:gd name="T2" fmla="*/ 2147483647 w 183"/>
                <a:gd name="T3" fmla="*/ 2147483647 h 202"/>
                <a:gd name="T4" fmla="*/ 2147483647 w 183"/>
                <a:gd name="T5" fmla="*/ 2147483647 h 202"/>
                <a:gd name="T6" fmla="*/ 2147483647 w 183"/>
                <a:gd name="T7" fmla="*/ 2147483647 h 202"/>
                <a:gd name="T8" fmla="*/ 2147483647 w 183"/>
                <a:gd name="T9" fmla="*/ 2147483647 h 202"/>
                <a:gd name="T10" fmla="*/ 2147483647 w 183"/>
                <a:gd name="T11" fmla="*/ 2147483647 h 202"/>
                <a:gd name="T12" fmla="*/ 2147483647 w 183"/>
                <a:gd name="T13" fmla="*/ 2147483647 h 202"/>
                <a:gd name="T14" fmla="*/ 2147483647 w 183"/>
                <a:gd name="T15" fmla="*/ 2147483647 h 202"/>
                <a:gd name="T16" fmla="*/ 2147483647 w 183"/>
                <a:gd name="T17" fmla="*/ 2147483647 h 202"/>
                <a:gd name="T18" fmla="*/ 2147483647 w 183"/>
                <a:gd name="T19" fmla="*/ 2147483647 h 202"/>
                <a:gd name="T20" fmla="*/ 0 w 183"/>
                <a:gd name="T21" fmla="*/ 2147483647 h 202"/>
                <a:gd name="T22" fmla="*/ 2147483647 w 183"/>
                <a:gd name="T23" fmla="*/ 2147483647 h 202"/>
                <a:gd name="T24" fmla="*/ 2147483647 w 183"/>
                <a:gd name="T25" fmla="*/ 2147483647 h 202"/>
                <a:gd name="T26" fmla="*/ 2147483647 w 183"/>
                <a:gd name="T27" fmla="*/ 2147483647 h 202"/>
                <a:gd name="T28" fmla="*/ 2147483647 w 183"/>
                <a:gd name="T29" fmla="*/ 2147483647 h 202"/>
                <a:gd name="T30" fmla="*/ 2147483647 w 183"/>
                <a:gd name="T31" fmla="*/ 2147483647 h 202"/>
                <a:gd name="T32" fmla="*/ 2147483647 w 183"/>
                <a:gd name="T33" fmla="*/ 2147483647 h 202"/>
                <a:gd name="T34" fmla="*/ 2147483647 w 183"/>
                <a:gd name="T35" fmla="*/ 2147483647 h 202"/>
                <a:gd name="T36" fmla="*/ 2147483647 w 183"/>
                <a:gd name="T37" fmla="*/ 2147483647 h 202"/>
                <a:gd name="T38" fmla="*/ 2147483647 w 183"/>
                <a:gd name="T39" fmla="*/ 2147483647 h 202"/>
                <a:gd name="T40" fmla="*/ 2147483647 w 183"/>
                <a:gd name="T41" fmla="*/ 2147483647 h 202"/>
                <a:gd name="T42" fmla="*/ 2147483647 w 183"/>
                <a:gd name="T43" fmla="*/ 2147483647 h 202"/>
                <a:gd name="T44" fmla="*/ 2147483647 w 183"/>
                <a:gd name="T45" fmla="*/ 2147483647 h 202"/>
                <a:gd name="T46" fmla="*/ 2147483647 w 183"/>
                <a:gd name="T47" fmla="*/ 2147483647 h 202"/>
                <a:gd name="T48" fmla="*/ 2147483647 w 183"/>
                <a:gd name="T49" fmla="*/ 2147483647 h 202"/>
                <a:gd name="T50" fmla="*/ 2147483647 w 183"/>
                <a:gd name="T51" fmla="*/ 2147483647 h 202"/>
                <a:gd name="T52" fmla="*/ 2147483647 w 183"/>
                <a:gd name="T53" fmla="*/ 2147483647 h 202"/>
                <a:gd name="T54" fmla="*/ 2147483647 w 183"/>
                <a:gd name="T55" fmla="*/ 2147483647 h 202"/>
                <a:gd name="T56" fmla="*/ 2147483647 w 183"/>
                <a:gd name="T57" fmla="*/ 2147483647 h 202"/>
                <a:gd name="T58" fmla="*/ 2147483647 w 183"/>
                <a:gd name="T59" fmla="*/ 2147483647 h 202"/>
                <a:gd name="T60" fmla="*/ 2147483647 w 183"/>
                <a:gd name="T61" fmla="*/ 2147483647 h 202"/>
                <a:gd name="T62" fmla="*/ 2147483647 w 183"/>
                <a:gd name="T63" fmla="*/ 2147483647 h 2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3"/>
                <a:gd name="T97" fmla="*/ 0 h 202"/>
                <a:gd name="T98" fmla="*/ 183 w 183"/>
                <a:gd name="T99" fmla="*/ 202 h 2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3" h="202">
                  <a:moveTo>
                    <a:pt x="143" y="0"/>
                  </a:moveTo>
                  <a:lnTo>
                    <a:pt x="61" y="1"/>
                  </a:lnTo>
                  <a:lnTo>
                    <a:pt x="61" y="24"/>
                  </a:lnTo>
                  <a:lnTo>
                    <a:pt x="34" y="24"/>
                  </a:lnTo>
                  <a:lnTo>
                    <a:pt x="32" y="23"/>
                  </a:lnTo>
                  <a:lnTo>
                    <a:pt x="67" y="54"/>
                  </a:lnTo>
                  <a:lnTo>
                    <a:pt x="71" y="61"/>
                  </a:lnTo>
                  <a:lnTo>
                    <a:pt x="79" y="68"/>
                  </a:lnTo>
                  <a:lnTo>
                    <a:pt x="81" y="72"/>
                  </a:lnTo>
                  <a:lnTo>
                    <a:pt x="80" y="84"/>
                  </a:lnTo>
                  <a:lnTo>
                    <a:pt x="80" y="86"/>
                  </a:lnTo>
                  <a:lnTo>
                    <a:pt x="79" y="86"/>
                  </a:lnTo>
                  <a:lnTo>
                    <a:pt x="35" y="87"/>
                  </a:lnTo>
                  <a:lnTo>
                    <a:pt x="13" y="119"/>
                  </a:lnTo>
                  <a:lnTo>
                    <a:pt x="13" y="122"/>
                  </a:lnTo>
                  <a:lnTo>
                    <a:pt x="6" y="134"/>
                  </a:lnTo>
                  <a:lnTo>
                    <a:pt x="4" y="135"/>
                  </a:lnTo>
                  <a:lnTo>
                    <a:pt x="6" y="142"/>
                  </a:lnTo>
                  <a:lnTo>
                    <a:pt x="6" y="144"/>
                  </a:lnTo>
                  <a:lnTo>
                    <a:pt x="3" y="147"/>
                  </a:lnTo>
                  <a:lnTo>
                    <a:pt x="2" y="160"/>
                  </a:lnTo>
                  <a:lnTo>
                    <a:pt x="0" y="161"/>
                  </a:lnTo>
                  <a:lnTo>
                    <a:pt x="3" y="164"/>
                  </a:lnTo>
                  <a:lnTo>
                    <a:pt x="6" y="167"/>
                  </a:lnTo>
                  <a:lnTo>
                    <a:pt x="7" y="168"/>
                  </a:lnTo>
                  <a:lnTo>
                    <a:pt x="13" y="172"/>
                  </a:lnTo>
                  <a:lnTo>
                    <a:pt x="15" y="175"/>
                  </a:lnTo>
                  <a:lnTo>
                    <a:pt x="40" y="190"/>
                  </a:lnTo>
                  <a:lnTo>
                    <a:pt x="96" y="198"/>
                  </a:lnTo>
                  <a:lnTo>
                    <a:pt x="102" y="202"/>
                  </a:lnTo>
                  <a:lnTo>
                    <a:pt x="102" y="199"/>
                  </a:lnTo>
                  <a:lnTo>
                    <a:pt x="108" y="190"/>
                  </a:lnTo>
                  <a:lnTo>
                    <a:pt x="115" y="188"/>
                  </a:lnTo>
                  <a:lnTo>
                    <a:pt x="118" y="182"/>
                  </a:lnTo>
                  <a:lnTo>
                    <a:pt x="125" y="181"/>
                  </a:lnTo>
                  <a:lnTo>
                    <a:pt x="127" y="177"/>
                  </a:lnTo>
                  <a:lnTo>
                    <a:pt x="128" y="170"/>
                  </a:lnTo>
                  <a:lnTo>
                    <a:pt x="131" y="167"/>
                  </a:lnTo>
                  <a:lnTo>
                    <a:pt x="133" y="166"/>
                  </a:lnTo>
                  <a:lnTo>
                    <a:pt x="134" y="162"/>
                  </a:lnTo>
                  <a:lnTo>
                    <a:pt x="142" y="158"/>
                  </a:lnTo>
                  <a:lnTo>
                    <a:pt x="142" y="154"/>
                  </a:lnTo>
                  <a:lnTo>
                    <a:pt x="141" y="150"/>
                  </a:lnTo>
                  <a:lnTo>
                    <a:pt x="138" y="149"/>
                  </a:lnTo>
                  <a:lnTo>
                    <a:pt x="138" y="145"/>
                  </a:lnTo>
                  <a:lnTo>
                    <a:pt x="141" y="142"/>
                  </a:lnTo>
                  <a:lnTo>
                    <a:pt x="148" y="136"/>
                  </a:lnTo>
                  <a:lnTo>
                    <a:pt x="148" y="135"/>
                  </a:lnTo>
                  <a:lnTo>
                    <a:pt x="152" y="134"/>
                  </a:lnTo>
                  <a:lnTo>
                    <a:pt x="179" y="114"/>
                  </a:lnTo>
                  <a:lnTo>
                    <a:pt x="183" y="106"/>
                  </a:lnTo>
                  <a:lnTo>
                    <a:pt x="183" y="105"/>
                  </a:lnTo>
                  <a:lnTo>
                    <a:pt x="182" y="104"/>
                  </a:lnTo>
                  <a:lnTo>
                    <a:pt x="181" y="104"/>
                  </a:lnTo>
                  <a:lnTo>
                    <a:pt x="180" y="100"/>
                  </a:lnTo>
                  <a:lnTo>
                    <a:pt x="175" y="100"/>
                  </a:lnTo>
                  <a:lnTo>
                    <a:pt x="168" y="104"/>
                  </a:lnTo>
                  <a:lnTo>
                    <a:pt x="166" y="104"/>
                  </a:lnTo>
                  <a:lnTo>
                    <a:pt x="160" y="100"/>
                  </a:lnTo>
                  <a:lnTo>
                    <a:pt x="157" y="95"/>
                  </a:lnTo>
                  <a:lnTo>
                    <a:pt x="158" y="95"/>
                  </a:lnTo>
                  <a:lnTo>
                    <a:pt x="147" y="95"/>
                  </a:lnTo>
                  <a:lnTo>
                    <a:pt x="141" y="92"/>
                  </a:lnTo>
                  <a:lnTo>
                    <a:pt x="141" y="91"/>
                  </a:lnTo>
                  <a:lnTo>
                    <a:pt x="143"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02" name="Freeform 231"/>
            <p:cNvSpPr>
              <a:spLocks/>
            </p:cNvSpPr>
            <p:nvPr/>
          </p:nvSpPr>
          <p:spPr bwMode="auto">
            <a:xfrm>
              <a:off x="2927324" y="3767665"/>
              <a:ext cx="77144" cy="52995"/>
            </a:xfrm>
            <a:custGeom>
              <a:avLst/>
              <a:gdLst>
                <a:gd name="T0" fmla="*/ 2147483647 w 162"/>
                <a:gd name="T1" fmla="*/ 2147483647 h 112"/>
                <a:gd name="T2" fmla="*/ 2147483647 w 162"/>
                <a:gd name="T3" fmla="*/ 2147483647 h 112"/>
                <a:gd name="T4" fmla="*/ 2147483647 w 162"/>
                <a:gd name="T5" fmla="*/ 0 h 112"/>
                <a:gd name="T6" fmla="*/ 2147483647 w 162"/>
                <a:gd name="T7" fmla="*/ 2147483647 h 112"/>
                <a:gd name="T8" fmla="*/ 2147483647 w 162"/>
                <a:gd name="T9" fmla="*/ 2147483647 h 112"/>
                <a:gd name="T10" fmla="*/ 2147483647 w 162"/>
                <a:gd name="T11" fmla="*/ 2147483647 h 112"/>
                <a:gd name="T12" fmla="*/ 2147483647 w 162"/>
                <a:gd name="T13" fmla="*/ 2147483647 h 112"/>
                <a:gd name="T14" fmla="*/ 2147483647 w 162"/>
                <a:gd name="T15" fmla="*/ 2147483647 h 112"/>
                <a:gd name="T16" fmla="*/ 2147483647 w 162"/>
                <a:gd name="T17" fmla="*/ 2147483647 h 112"/>
                <a:gd name="T18" fmla="*/ 2147483647 w 162"/>
                <a:gd name="T19" fmla="*/ 2147483647 h 112"/>
                <a:gd name="T20" fmla="*/ 2147483647 w 162"/>
                <a:gd name="T21" fmla="*/ 2147483647 h 112"/>
                <a:gd name="T22" fmla="*/ 2147483647 w 162"/>
                <a:gd name="T23" fmla="*/ 2147483647 h 112"/>
                <a:gd name="T24" fmla="*/ 2147483647 w 162"/>
                <a:gd name="T25" fmla="*/ 2147483647 h 112"/>
                <a:gd name="T26" fmla="*/ 2147483647 w 162"/>
                <a:gd name="T27" fmla="*/ 2147483647 h 112"/>
                <a:gd name="T28" fmla="*/ 2147483647 w 162"/>
                <a:gd name="T29" fmla="*/ 2147483647 h 112"/>
                <a:gd name="T30" fmla="*/ 2147483647 w 162"/>
                <a:gd name="T31" fmla="*/ 2147483647 h 112"/>
                <a:gd name="T32" fmla="*/ 2147483647 w 162"/>
                <a:gd name="T33" fmla="*/ 2147483647 h 112"/>
                <a:gd name="T34" fmla="*/ 2147483647 w 162"/>
                <a:gd name="T35" fmla="*/ 2147483647 h 112"/>
                <a:gd name="T36" fmla="*/ 2147483647 w 162"/>
                <a:gd name="T37" fmla="*/ 2147483647 h 112"/>
                <a:gd name="T38" fmla="*/ 2147483647 w 162"/>
                <a:gd name="T39" fmla="*/ 2147483647 h 112"/>
                <a:gd name="T40" fmla="*/ 2147483647 w 162"/>
                <a:gd name="T41" fmla="*/ 2147483647 h 112"/>
                <a:gd name="T42" fmla="*/ 2147483647 w 162"/>
                <a:gd name="T43" fmla="*/ 2147483647 h 112"/>
                <a:gd name="T44" fmla="*/ 2147483647 w 162"/>
                <a:gd name="T45" fmla="*/ 2147483647 h 112"/>
                <a:gd name="T46" fmla="*/ 2147483647 w 162"/>
                <a:gd name="T47" fmla="*/ 2147483647 h 112"/>
                <a:gd name="T48" fmla="*/ 2147483647 w 162"/>
                <a:gd name="T49" fmla="*/ 2147483647 h 112"/>
                <a:gd name="T50" fmla="*/ 2147483647 w 162"/>
                <a:gd name="T51" fmla="*/ 2147483647 h 112"/>
                <a:gd name="T52" fmla="*/ 2147483647 w 162"/>
                <a:gd name="T53" fmla="*/ 2147483647 h 112"/>
                <a:gd name="T54" fmla="*/ 2147483647 w 162"/>
                <a:gd name="T55" fmla="*/ 2147483647 h 112"/>
                <a:gd name="T56" fmla="*/ 2147483647 w 162"/>
                <a:gd name="T57" fmla="*/ 2147483647 h 112"/>
                <a:gd name="T58" fmla="*/ 2147483647 w 162"/>
                <a:gd name="T59" fmla="*/ 2147483647 h 112"/>
                <a:gd name="T60" fmla="*/ 2147483647 w 162"/>
                <a:gd name="T61" fmla="*/ 2147483647 h 112"/>
                <a:gd name="T62" fmla="*/ 2147483647 w 162"/>
                <a:gd name="T63" fmla="*/ 2147483647 h 112"/>
                <a:gd name="T64" fmla="*/ 2147483647 w 162"/>
                <a:gd name="T65" fmla="*/ 2147483647 h 112"/>
                <a:gd name="T66" fmla="*/ 2147483647 w 162"/>
                <a:gd name="T67" fmla="*/ 2147483647 h 112"/>
                <a:gd name="T68" fmla="*/ 2147483647 w 162"/>
                <a:gd name="T69" fmla="*/ 2147483647 h 112"/>
                <a:gd name="T70" fmla="*/ 2147483647 w 162"/>
                <a:gd name="T71" fmla="*/ 2147483647 h 112"/>
                <a:gd name="T72" fmla="*/ 2147483647 w 162"/>
                <a:gd name="T73" fmla="*/ 2147483647 h 112"/>
                <a:gd name="T74" fmla="*/ 2147483647 w 162"/>
                <a:gd name="T75" fmla="*/ 2147483647 h 112"/>
                <a:gd name="T76" fmla="*/ 2147483647 w 162"/>
                <a:gd name="T77" fmla="*/ 2147483647 h 112"/>
                <a:gd name="T78" fmla="*/ 2147483647 w 162"/>
                <a:gd name="T79" fmla="*/ 2147483647 h 112"/>
                <a:gd name="T80" fmla="*/ 2147483647 w 162"/>
                <a:gd name="T81" fmla="*/ 2147483647 h 112"/>
                <a:gd name="T82" fmla="*/ 2147483647 w 162"/>
                <a:gd name="T83" fmla="*/ 2147483647 h 112"/>
                <a:gd name="T84" fmla="*/ 2147483647 w 162"/>
                <a:gd name="T85" fmla="*/ 2147483647 h 112"/>
                <a:gd name="T86" fmla="*/ 2147483647 w 162"/>
                <a:gd name="T87" fmla="*/ 2147483647 h 112"/>
                <a:gd name="T88" fmla="*/ 2147483647 w 162"/>
                <a:gd name="T89" fmla="*/ 2147483647 h 112"/>
                <a:gd name="T90" fmla="*/ 2147483647 w 162"/>
                <a:gd name="T91" fmla="*/ 2147483647 h 112"/>
                <a:gd name="T92" fmla="*/ 2147483647 w 162"/>
                <a:gd name="T93" fmla="*/ 2147483647 h 112"/>
                <a:gd name="T94" fmla="*/ 0 w 162"/>
                <a:gd name="T95" fmla="*/ 2147483647 h 112"/>
                <a:gd name="T96" fmla="*/ 0 w 162"/>
                <a:gd name="T97" fmla="*/ 2147483647 h 112"/>
                <a:gd name="T98" fmla="*/ 2147483647 w 162"/>
                <a:gd name="T99" fmla="*/ 2147483647 h 112"/>
                <a:gd name="T100" fmla="*/ 2147483647 w 162"/>
                <a:gd name="T101" fmla="*/ 2147483647 h 112"/>
                <a:gd name="T102" fmla="*/ 2147483647 w 162"/>
                <a:gd name="T103" fmla="*/ 2147483647 h 112"/>
                <a:gd name="T104" fmla="*/ 2147483647 w 162"/>
                <a:gd name="T105" fmla="*/ 2147483647 h 112"/>
                <a:gd name="T106" fmla="*/ 2147483647 w 162"/>
                <a:gd name="T107" fmla="*/ 2147483647 h 112"/>
                <a:gd name="T108" fmla="*/ 2147483647 w 162"/>
                <a:gd name="T109" fmla="*/ 2147483647 h 112"/>
                <a:gd name="T110" fmla="*/ 2147483647 w 162"/>
                <a:gd name="T111" fmla="*/ 2147483647 h 112"/>
                <a:gd name="T112" fmla="*/ 2147483647 w 162"/>
                <a:gd name="T113" fmla="*/ 2147483647 h 112"/>
                <a:gd name="T114" fmla="*/ 2147483647 w 162"/>
                <a:gd name="T115" fmla="*/ 2147483647 h 112"/>
                <a:gd name="T116" fmla="*/ 2147483647 w 162"/>
                <a:gd name="T117" fmla="*/ 2147483647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2"/>
                <a:gd name="T178" fmla="*/ 0 h 112"/>
                <a:gd name="T179" fmla="*/ 162 w 162"/>
                <a:gd name="T180" fmla="*/ 112 h 1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2" h="112">
                  <a:moveTo>
                    <a:pt x="3" y="5"/>
                  </a:moveTo>
                  <a:lnTo>
                    <a:pt x="4" y="3"/>
                  </a:lnTo>
                  <a:lnTo>
                    <a:pt x="8" y="0"/>
                  </a:lnTo>
                  <a:lnTo>
                    <a:pt x="51" y="1"/>
                  </a:lnTo>
                  <a:lnTo>
                    <a:pt x="77" y="12"/>
                  </a:lnTo>
                  <a:lnTo>
                    <a:pt x="88" y="13"/>
                  </a:lnTo>
                  <a:lnTo>
                    <a:pt x="92" y="17"/>
                  </a:lnTo>
                  <a:lnTo>
                    <a:pt x="96" y="25"/>
                  </a:lnTo>
                  <a:lnTo>
                    <a:pt x="97" y="28"/>
                  </a:lnTo>
                  <a:lnTo>
                    <a:pt x="121" y="30"/>
                  </a:lnTo>
                  <a:lnTo>
                    <a:pt x="123" y="31"/>
                  </a:lnTo>
                  <a:lnTo>
                    <a:pt x="124" y="34"/>
                  </a:lnTo>
                  <a:lnTo>
                    <a:pt x="117" y="37"/>
                  </a:lnTo>
                  <a:lnTo>
                    <a:pt x="109" y="37"/>
                  </a:lnTo>
                  <a:lnTo>
                    <a:pt x="109" y="41"/>
                  </a:lnTo>
                  <a:lnTo>
                    <a:pt x="120" y="44"/>
                  </a:lnTo>
                  <a:lnTo>
                    <a:pt x="142" y="44"/>
                  </a:lnTo>
                  <a:lnTo>
                    <a:pt x="156" y="58"/>
                  </a:lnTo>
                  <a:lnTo>
                    <a:pt x="161" y="61"/>
                  </a:lnTo>
                  <a:lnTo>
                    <a:pt x="162" y="62"/>
                  </a:lnTo>
                  <a:lnTo>
                    <a:pt x="162" y="70"/>
                  </a:lnTo>
                  <a:lnTo>
                    <a:pt x="158" y="77"/>
                  </a:lnTo>
                  <a:lnTo>
                    <a:pt x="152" y="83"/>
                  </a:lnTo>
                  <a:lnTo>
                    <a:pt x="145" y="83"/>
                  </a:lnTo>
                  <a:lnTo>
                    <a:pt x="141" y="78"/>
                  </a:lnTo>
                  <a:lnTo>
                    <a:pt x="131" y="74"/>
                  </a:lnTo>
                  <a:lnTo>
                    <a:pt x="88" y="75"/>
                  </a:lnTo>
                  <a:lnTo>
                    <a:pt x="83" y="78"/>
                  </a:lnTo>
                  <a:lnTo>
                    <a:pt x="81" y="83"/>
                  </a:lnTo>
                  <a:lnTo>
                    <a:pt x="79" y="84"/>
                  </a:lnTo>
                  <a:lnTo>
                    <a:pt x="62" y="89"/>
                  </a:lnTo>
                  <a:lnTo>
                    <a:pt x="55" y="78"/>
                  </a:lnTo>
                  <a:lnTo>
                    <a:pt x="55" y="77"/>
                  </a:lnTo>
                  <a:lnTo>
                    <a:pt x="49" y="76"/>
                  </a:lnTo>
                  <a:lnTo>
                    <a:pt x="40" y="81"/>
                  </a:lnTo>
                  <a:lnTo>
                    <a:pt x="27" y="102"/>
                  </a:lnTo>
                  <a:lnTo>
                    <a:pt x="26" y="104"/>
                  </a:lnTo>
                  <a:lnTo>
                    <a:pt x="17" y="112"/>
                  </a:lnTo>
                  <a:lnTo>
                    <a:pt x="14" y="112"/>
                  </a:lnTo>
                  <a:lnTo>
                    <a:pt x="13" y="110"/>
                  </a:lnTo>
                  <a:lnTo>
                    <a:pt x="8" y="106"/>
                  </a:lnTo>
                  <a:lnTo>
                    <a:pt x="7" y="104"/>
                  </a:lnTo>
                  <a:lnTo>
                    <a:pt x="7" y="96"/>
                  </a:lnTo>
                  <a:lnTo>
                    <a:pt x="4" y="93"/>
                  </a:lnTo>
                  <a:lnTo>
                    <a:pt x="5" y="91"/>
                  </a:lnTo>
                  <a:lnTo>
                    <a:pt x="7" y="81"/>
                  </a:lnTo>
                  <a:lnTo>
                    <a:pt x="5" y="74"/>
                  </a:lnTo>
                  <a:lnTo>
                    <a:pt x="0" y="69"/>
                  </a:lnTo>
                  <a:lnTo>
                    <a:pt x="0" y="66"/>
                  </a:lnTo>
                  <a:lnTo>
                    <a:pt x="1" y="62"/>
                  </a:lnTo>
                  <a:lnTo>
                    <a:pt x="8" y="58"/>
                  </a:lnTo>
                  <a:lnTo>
                    <a:pt x="8" y="43"/>
                  </a:lnTo>
                  <a:lnTo>
                    <a:pt x="11" y="41"/>
                  </a:lnTo>
                  <a:lnTo>
                    <a:pt x="12" y="36"/>
                  </a:lnTo>
                  <a:lnTo>
                    <a:pt x="8" y="32"/>
                  </a:lnTo>
                  <a:lnTo>
                    <a:pt x="9" y="19"/>
                  </a:lnTo>
                  <a:lnTo>
                    <a:pt x="8" y="13"/>
                  </a:lnTo>
                  <a:lnTo>
                    <a:pt x="2" y="6"/>
                  </a:lnTo>
                  <a:lnTo>
                    <a:pt x="3"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3" name="Freeform 232"/>
            <p:cNvSpPr>
              <a:spLocks/>
            </p:cNvSpPr>
            <p:nvPr/>
          </p:nvSpPr>
          <p:spPr bwMode="auto">
            <a:xfrm>
              <a:off x="2927324" y="3767665"/>
              <a:ext cx="77144" cy="52995"/>
            </a:xfrm>
            <a:custGeom>
              <a:avLst/>
              <a:gdLst>
                <a:gd name="T0" fmla="*/ 2147483647 w 162"/>
                <a:gd name="T1" fmla="*/ 2147483647 h 112"/>
                <a:gd name="T2" fmla="*/ 2147483647 w 162"/>
                <a:gd name="T3" fmla="*/ 2147483647 h 112"/>
                <a:gd name="T4" fmla="*/ 2147483647 w 162"/>
                <a:gd name="T5" fmla="*/ 0 h 112"/>
                <a:gd name="T6" fmla="*/ 2147483647 w 162"/>
                <a:gd name="T7" fmla="*/ 2147483647 h 112"/>
                <a:gd name="T8" fmla="*/ 2147483647 w 162"/>
                <a:gd name="T9" fmla="*/ 2147483647 h 112"/>
                <a:gd name="T10" fmla="*/ 2147483647 w 162"/>
                <a:gd name="T11" fmla="*/ 2147483647 h 112"/>
                <a:gd name="T12" fmla="*/ 2147483647 w 162"/>
                <a:gd name="T13" fmla="*/ 2147483647 h 112"/>
                <a:gd name="T14" fmla="*/ 2147483647 w 162"/>
                <a:gd name="T15" fmla="*/ 2147483647 h 112"/>
                <a:gd name="T16" fmla="*/ 2147483647 w 162"/>
                <a:gd name="T17" fmla="*/ 2147483647 h 112"/>
                <a:gd name="T18" fmla="*/ 2147483647 w 162"/>
                <a:gd name="T19" fmla="*/ 2147483647 h 112"/>
                <a:gd name="T20" fmla="*/ 2147483647 w 162"/>
                <a:gd name="T21" fmla="*/ 2147483647 h 112"/>
                <a:gd name="T22" fmla="*/ 2147483647 w 162"/>
                <a:gd name="T23" fmla="*/ 2147483647 h 112"/>
                <a:gd name="T24" fmla="*/ 2147483647 w 162"/>
                <a:gd name="T25" fmla="*/ 2147483647 h 112"/>
                <a:gd name="T26" fmla="*/ 2147483647 w 162"/>
                <a:gd name="T27" fmla="*/ 2147483647 h 112"/>
                <a:gd name="T28" fmla="*/ 2147483647 w 162"/>
                <a:gd name="T29" fmla="*/ 2147483647 h 112"/>
                <a:gd name="T30" fmla="*/ 2147483647 w 162"/>
                <a:gd name="T31" fmla="*/ 2147483647 h 112"/>
                <a:gd name="T32" fmla="*/ 2147483647 w 162"/>
                <a:gd name="T33" fmla="*/ 2147483647 h 112"/>
                <a:gd name="T34" fmla="*/ 2147483647 w 162"/>
                <a:gd name="T35" fmla="*/ 2147483647 h 112"/>
                <a:gd name="T36" fmla="*/ 2147483647 w 162"/>
                <a:gd name="T37" fmla="*/ 2147483647 h 112"/>
                <a:gd name="T38" fmla="*/ 2147483647 w 162"/>
                <a:gd name="T39" fmla="*/ 2147483647 h 112"/>
                <a:gd name="T40" fmla="*/ 2147483647 w 162"/>
                <a:gd name="T41" fmla="*/ 2147483647 h 112"/>
                <a:gd name="T42" fmla="*/ 2147483647 w 162"/>
                <a:gd name="T43" fmla="*/ 2147483647 h 112"/>
                <a:gd name="T44" fmla="*/ 2147483647 w 162"/>
                <a:gd name="T45" fmla="*/ 2147483647 h 112"/>
                <a:gd name="T46" fmla="*/ 2147483647 w 162"/>
                <a:gd name="T47" fmla="*/ 2147483647 h 112"/>
                <a:gd name="T48" fmla="*/ 2147483647 w 162"/>
                <a:gd name="T49" fmla="*/ 2147483647 h 112"/>
                <a:gd name="T50" fmla="*/ 2147483647 w 162"/>
                <a:gd name="T51" fmla="*/ 2147483647 h 112"/>
                <a:gd name="T52" fmla="*/ 2147483647 w 162"/>
                <a:gd name="T53" fmla="*/ 2147483647 h 112"/>
                <a:gd name="T54" fmla="*/ 2147483647 w 162"/>
                <a:gd name="T55" fmla="*/ 2147483647 h 112"/>
                <a:gd name="T56" fmla="*/ 2147483647 w 162"/>
                <a:gd name="T57" fmla="*/ 2147483647 h 112"/>
                <a:gd name="T58" fmla="*/ 2147483647 w 162"/>
                <a:gd name="T59" fmla="*/ 2147483647 h 112"/>
                <a:gd name="T60" fmla="*/ 2147483647 w 162"/>
                <a:gd name="T61" fmla="*/ 2147483647 h 112"/>
                <a:gd name="T62" fmla="*/ 2147483647 w 162"/>
                <a:gd name="T63" fmla="*/ 2147483647 h 112"/>
                <a:gd name="T64" fmla="*/ 2147483647 w 162"/>
                <a:gd name="T65" fmla="*/ 2147483647 h 112"/>
                <a:gd name="T66" fmla="*/ 2147483647 w 162"/>
                <a:gd name="T67" fmla="*/ 2147483647 h 112"/>
                <a:gd name="T68" fmla="*/ 2147483647 w 162"/>
                <a:gd name="T69" fmla="*/ 2147483647 h 112"/>
                <a:gd name="T70" fmla="*/ 2147483647 w 162"/>
                <a:gd name="T71" fmla="*/ 2147483647 h 112"/>
                <a:gd name="T72" fmla="*/ 2147483647 w 162"/>
                <a:gd name="T73" fmla="*/ 2147483647 h 112"/>
                <a:gd name="T74" fmla="*/ 2147483647 w 162"/>
                <a:gd name="T75" fmla="*/ 2147483647 h 112"/>
                <a:gd name="T76" fmla="*/ 2147483647 w 162"/>
                <a:gd name="T77" fmla="*/ 2147483647 h 112"/>
                <a:gd name="T78" fmla="*/ 2147483647 w 162"/>
                <a:gd name="T79" fmla="*/ 2147483647 h 112"/>
                <a:gd name="T80" fmla="*/ 2147483647 w 162"/>
                <a:gd name="T81" fmla="*/ 2147483647 h 112"/>
                <a:gd name="T82" fmla="*/ 2147483647 w 162"/>
                <a:gd name="T83" fmla="*/ 2147483647 h 112"/>
                <a:gd name="T84" fmla="*/ 2147483647 w 162"/>
                <a:gd name="T85" fmla="*/ 2147483647 h 112"/>
                <a:gd name="T86" fmla="*/ 2147483647 w 162"/>
                <a:gd name="T87" fmla="*/ 2147483647 h 112"/>
                <a:gd name="T88" fmla="*/ 2147483647 w 162"/>
                <a:gd name="T89" fmla="*/ 2147483647 h 112"/>
                <a:gd name="T90" fmla="*/ 2147483647 w 162"/>
                <a:gd name="T91" fmla="*/ 2147483647 h 112"/>
                <a:gd name="T92" fmla="*/ 2147483647 w 162"/>
                <a:gd name="T93" fmla="*/ 2147483647 h 112"/>
                <a:gd name="T94" fmla="*/ 0 w 162"/>
                <a:gd name="T95" fmla="*/ 2147483647 h 112"/>
                <a:gd name="T96" fmla="*/ 0 w 162"/>
                <a:gd name="T97" fmla="*/ 2147483647 h 112"/>
                <a:gd name="T98" fmla="*/ 2147483647 w 162"/>
                <a:gd name="T99" fmla="*/ 2147483647 h 112"/>
                <a:gd name="T100" fmla="*/ 2147483647 w 162"/>
                <a:gd name="T101" fmla="*/ 2147483647 h 112"/>
                <a:gd name="T102" fmla="*/ 2147483647 w 162"/>
                <a:gd name="T103" fmla="*/ 2147483647 h 112"/>
                <a:gd name="T104" fmla="*/ 2147483647 w 162"/>
                <a:gd name="T105" fmla="*/ 2147483647 h 112"/>
                <a:gd name="T106" fmla="*/ 2147483647 w 162"/>
                <a:gd name="T107" fmla="*/ 2147483647 h 112"/>
                <a:gd name="T108" fmla="*/ 2147483647 w 162"/>
                <a:gd name="T109" fmla="*/ 2147483647 h 112"/>
                <a:gd name="T110" fmla="*/ 2147483647 w 162"/>
                <a:gd name="T111" fmla="*/ 2147483647 h 112"/>
                <a:gd name="T112" fmla="*/ 2147483647 w 162"/>
                <a:gd name="T113" fmla="*/ 2147483647 h 112"/>
                <a:gd name="T114" fmla="*/ 2147483647 w 162"/>
                <a:gd name="T115" fmla="*/ 2147483647 h 112"/>
                <a:gd name="T116" fmla="*/ 2147483647 w 162"/>
                <a:gd name="T117" fmla="*/ 2147483647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2"/>
                <a:gd name="T178" fmla="*/ 0 h 112"/>
                <a:gd name="T179" fmla="*/ 162 w 162"/>
                <a:gd name="T180" fmla="*/ 112 h 1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2" h="112">
                  <a:moveTo>
                    <a:pt x="3" y="5"/>
                  </a:moveTo>
                  <a:lnTo>
                    <a:pt x="4" y="3"/>
                  </a:lnTo>
                  <a:lnTo>
                    <a:pt x="8" y="0"/>
                  </a:lnTo>
                  <a:lnTo>
                    <a:pt x="51" y="1"/>
                  </a:lnTo>
                  <a:lnTo>
                    <a:pt x="77" y="12"/>
                  </a:lnTo>
                  <a:lnTo>
                    <a:pt x="88" y="13"/>
                  </a:lnTo>
                  <a:lnTo>
                    <a:pt x="92" y="17"/>
                  </a:lnTo>
                  <a:lnTo>
                    <a:pt x="96" y="25"/>
                  </a:lnTo>
                  <a:lnTo>
                    <a:pt x="97" y="28"/>
                  </a:lnTo>
                  <a:lnTo>
                    <a:pt x="121" y="30"/>
                  </a:lnTo>
                  <a:lnTo>
                    <a:pt x="123" y="31"/>
                  </a:lnTo>
                  <a:lnTo>
                    <a:pt x="124" y="34"/>
                  </a:lnTo>
                  <a:lnTo>
                    <a:pt x="117" y="37"/>
                  </a:lnTo>
                  <a:lnTo>
                    <a:pt x="109" y="37"/>
                  </a:lnTo>
                  <a:lnTo>
                    <a:pt x="109" y="41"/>
                  </a:lnTo>
                  <a:lnTo>
                    <a:pt x="120" y="44"/>
                  </a:lnTo>
                  <a:lnTo>
                    <a:pt x="142" y="44"/>
                  </a:lnTo>
                  <a:lnTo>
                    <a:pt x="156" y="58"/>
                  </a:lnTo>
                  <a:lnTo>
                    <a:pt x="161" y="61"/>
                  </a:lnTo>
                  <a:lnTo>
                    <a:pt x="162" y="62"/>
                  </a:lnTo>
                  <a:lnTo>
                    <a:pt x="162" y="70"/>
                  </a:lnTo>
                  <a:lnTo>
                    <a:pt x="158" y="77"/>
                  </a:lnTo>
                  <a:lnTo>
                    <a:pt x="152" y="83"/>
                  </a:lnTo>
                  <a:lnTo>
                    <a:pt x="145" y="83"/>
                  </a:lnTo>
                  <a:lnTo>
                    <a:pt x="141" y="78"/>
                  </a:lnTo>
                  <a:lnTo>
                    <a:pt x="131" y="74"/>
                  </a:lnTo>
                  <a:lnTo>
                    <a:pt x="88" y="75"/>
                  </a:lnTo>
                  <a:lnTo>
                    <a:pt x="83" y="78"/>
                  </a:lnTo>
                  <a:lnTo>
                    <a:pt x="81" y="83"/>
                  </a:lnTo>
                  <a:lnTo>
                    <a:pt x="79" y="84"/>
                  </a:lnTo>
                  <a:lnTo>
                    <a:pt x="62" y="89"/>
                  </a:lnTo>
                  <a:lnTo>
                    <a:pt x="55" y="78"/>
                  </a:lnTo>
                  <a:lnTo>
                    <a:pt x="55" y="77"/>
                  </a:lnTo>
                  <a:lnTo>
                    <a:pt x="49" y="76"/>
                  </a:lnTo>
                  <a:lnTo>
                    <a:pt x="40" y="81"/>
                  </a:lnTo>
                  <a:lnTo>
                    <a:pt x="27" y="102"/>
                  </a:lnTo>
                  <a:lnTo>
                    <a:pt x="26" y="104"/>
                  </a:lnTo>
                  <a:lnTo>
                    <a:pt x="17" y="112"/>
                  </a:lnTo>
                  <a:lnTo>
                    <a:pt x="14" y="112"/>
                  </a:lnTo>
                  <a:lnTo>
                    <a:pt x="13" y="110"/>
                  </a:lnTo>
                  <a:lnTo>
                    <a:pt x="8" y="106"/>
                  </a:lnTo>
                  <a:lnTo>
                    <a:pt x="7" y="104"/>
                  </a:lnTo>
                  <a:lnTo>
                    <a:pt x="7" y="96"/>
                  </a:lnTo>
                  <a:lnTo>
                    <a:pt x="4" y="93"/>
                  </a:lnTo>
                  <a:lnTo>
                    <a:pt x="5" y="91"/>
                  </a:lnTo>
                  <a:lnTo>
                    <a:pt x="7" y="81"/>
                  </a:lnTo>
                  <a:lnTo>
                    <a:pt x="5" y="74"/>
                  </a:lnTo>
                  <a:lnTo>
                    <a:pt x="0" y="69"/>
                  </a:lnTo>
                  <a:lnTo>
                    <a:pt x="0" y="66"/>
                  </a:lnTo>
                  <a:lnTo>
                    <a:pt x="1" y="62"/>
                  </a:lnTo>
                  <a:lnTo>
                    <a:pt x="8" y="58"/>
                  </a:lnTo>
                  <a:lnTo>
                    <a:pt x="8" y="43"/>
                  </a:lnTo>
                  <a:lnTo>
                    <a:pt x="11" y="41"/>
                  </a:lnTo>
                  <a:lnTo>
                    <a:pt x="12" y="36"/>
                  </a:lnTo>
                  <a:lnTo>
                    <a:pt x="8" y="32"/>
                  </a:lnTo>
                  <a:lnTo>
                    <a:pt x="9" y="19"/>
                  </a:lnTo>
                  <a:lnTo>
                    <a:pt x="8" y="13"/>
                  </a:lnTo>
                  <a:lnTo>
                    <a:pt x="2" y="6"/>
                  </a:lnTo>
                  <a:lnTo>
                    <a:pt x="3"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04" name="Freeform 233"/>
            <p:cNvSpPr>
              <a:spLocks/>
            </p:cNvSpPr>
            <p:nvPr/>
          </p:nvSpPr>
          <p:spPr bwMode="auto">
            <a:xfrm>
              <a:off x="2894046" y="3946173"/>
              <a:ext cx="308576" cy="260791"/>
            </a:xfrm>
            <a:custGeom>
              <a:avLst/>
              <a:gdLst>
                <a:gd name="T0" fmla="*/ 2147483647 w 638"/>
                <a:gd name="T1" fmla="*/ 2147483647 h 542"/>
                <a:gd name="T2" fmla="*/ 2147483647 w 638"/>
                <a:gd name="T3" fmla="*/ 2147483647 h 542"/>
                <a:gd name="T4" fmla="*/ 2147483647 w 638"/>
                <a:gd name="T5" fmla="*/ 2147483647 h 542"/>
                <a:gd name="T6" fmla="*/ 2147483647 w 638"/>
                <a:gd name="T7" fmla="*/ 2147483647 h 542"/>
                <a:gd name="T8" fmla="*/ 2147483647 w 638"/>
                <a:gd name="T9" fmla="*/ 2147483647 h 542"/>
                <a:gd name="T10" fmla="*/ 2147483647 w 638"/>
                <a:gd name="T11" fmla="*/ 2147483647 h 542"/>
                <a:gd name="T12" fmla="*/ 2147483647 w 638"/>
                <a:gd name="T13" fmla="*/ 2147483647 h 542"/>
                <a:gd name="T14" fmla="*/ 2147483647 w 638"/>
                <a:gd name="T15" fmla="*/ 2147483647 h 542"/>
                <a:gd name="T16" fmla="*/ 2147483647 w 638"/>
                <a:gd name="T17" fmla="*/ 2147483647 h 542"/>
                <a:gd name="T18" fmla="*/ 2147483647 w 638"/>
                <a:gd name="T19" fmla="*/ 0 h 542"/>
                <a:gd name="T20" fmla="*/ 2147483647 w 638"/>
                <a:gd name="T21" fmla="*/ 2147483647 h 542"/>
                <a:gd name="T22" fmla="*/ 2147483647 w 638"/>
                <a:gd name="T23" fmla="*/ 2147483647 h 542"/>
                <a:gd name="T24" fmla="*/ 2147483647 w 638"/>
                <a:gd name="T25" fmla="*/ 2147483647 h 542"/>
                <a:gd name="T26" fmla="*/ 2147483647 w 638"/>
                <a:gd name="T27" fmla="*/ 2147483647 h 542"/>
                <a:gd name="T28" fmla="*/ 2147483647 w 638"/>
                <a:gd name="T29" fmla="*/ 2147483647 h 542"/>
                <a:gd name="T30" fmla="*/ 2147483647 w 638"/>
                <a:gd name="T31" fmla="*/ 2147483647 h 542"/>
                <a:gd name="T32" fmla="*/ 2147483647 w 638"/>
                <a:gd name="T33" fmla="*/ 2147483647 h 542"/>
                <a:gd name="T34" fmla="*/ 2147483647 w 638"/>
                <a:gd name="T35" fmla="*/ 2147483647 h 542"/>
                <a:gd name="T36" fmla="*/ 2147483647 w 638"/>
                <a:gd name="T37" fmla="*/ 2147483647 h 542"/>
                <a:gd name="T38" fmla="*/ 2147483647 w 638"/>
                <a:gd name="T39" fmla="*/ 2147483647 h 542"/>
                <a:gd name="T40" fmla="*/ 2147483647 w 638"/>
                <a:gd name="T41" fmla="*/ 2147483647 h 542"/>
                <a:gd name="T42" fmla="*/ 2147483647 w 638"/>
                <a:gd name="T43" fmla="*/ 2147483647 h 542"/>
                <a:gd name="T44" fmla="*/ 2147483647 w 638"/>
                <a:gd name="T45" fmla="*/ 2147483647 h 542"/>
                <a:gd name="T46" fmla="*/ 2147483647 w 638"/>
                <a:gd name="T47" fmla="*/ 2147483647 h 542"/>
                <a:gd name="T48" fmla="*/ 2147483647 w 638"/>
                <a:gd name="T49" fmla="*/ 2147483647 h 542"/>
                <a:gd name="T50" fmla="*/ 2147483647 w 638"/>
                <a:gd name="T51" fmla="*/ 2147483647 h 542"/>
                <a:gd name="T52" fmla="*/ 2147483647 w 638"/>
                <a:gd name="T53" fmla="*/ 2147483647 h 542"/>
                <a:gd name="T54" fmla="*/ 2147483647 w 638"/>
                <a:gd name="T55" fmla="*/ 2147483647 h 542"/>
                <a:gd name="T56" fmla="*/ 2147483647 w 638"/>
                <a:gd name="T57" fmla="*/ 2147483647 h 542"/>
                <a:gd name="T58" fmla="*/ 2147483647 w 638"/>
                <a:gd name="T59" fmla="*/ 2147483647 h 542"/>
                <a:gd name="T60" fmla="*/ 2147483647 w 638"/>
                <a:gd name="T61" fmla="*/ 2147483647 h 542"/>
                <a:gd name="T62" fmla="*/ 2147483647 w 638"/>
                <a:gd name="T63" fmla="*/ 2147483647 h 542"/>
                <a:gd name="T64" fmla="*/ 2147483647 w 638"/>
                <a:gd name="T65" fmla="*/ 2147483647 h 542"/>
                <a:gd name="T66" fmla="*/ 2147483647 w 638"/>
                <a:gd name="T67" fmla="*/ 2147483647 h 542"/>
                <a:gd name="T68" fmla="*/ 2147483647 w 638"/>
                <a:gd name="T69" fmla="*/ 2147483647 h 542"/>
                <a:gd name="T70" fmla="*/ 2147483647 w 638"/>
                <a:gd name="T71" fmla="*/ 2147483647 h 542"/>
                <a:gd name="T72" fmla="*/ 2147483647 w 638"/>
                <a:gd name="T73" fmla="*/ 2147483647 h 542"/>
                <a:gd name="T74" fmla="*/ 2147483647 w 638"/>
                <a:gd name="T75" fmla="*/ 2147483647 h 542"/>
                <a:gd name="T76" fmla="*/ 2147483647 w 638"/>
                <a:gd name="T77" fmla="*/ 2147483647 h 542"/>
                <a:gd name="T78" fmla="*/ 2147483647 w 638"/>
                <a:gd name="T79" fmla="*/ 2147483647 h 542"/>
                <a:gd name="T80" fmla="*/ 2147483647 w 638"/>
                <a:gd name="T81" fmla="*/ 2147483647 h 542"/>
                <a:gd name="T82" fmla="*/ 2147483647 w 638"/>
                <a:gd name="T83" fmla="*/ 2147483647 h 542"/>
                <a:gd name="T84" fmla="*/ 2147483647 w 638"/>
                <a:gd name="T85" fmla="*/ 2147483647 h 542"/>
                <a:gd name="T86" fmla="*/ 2147483647 w 638"/>
                <a:gd name="T87" fmla="*/ 2147483647 h 542"/>
                <a:gd name="T88" fmla="*/ 2147483647 w 638"/>
                <a:gd name="T89" fmla="*/ 2147483647 h 542"/>
                <a:gd name="T90" fmla="*/ 2147483647 w 638"/>
                <a:gd name="T91" fmla="*/ 2147483647 h 542"/>
                <a:gd name="T92" fmla="*/ 2147483647 w 638"/>
                <a:gd name="T93" fmla="*/ 2147483647 h 542"/>
                <a:gd name="T94" fmla="*/ 2147483647 w 638"/>
                <a:gd name="T95" fmla="*/ 2147483647 h 542"/>
                <a:gd name="T96" fmla="*/ 2147483647 w 638"/>
                <a:gd name="T97" fmla="*/ 2147483647 h 542"/>
                <a:gd name="T98" fmla="*/ 2147483647 w 638"/>
                <a:gd name="T99" fmla="*/ 2147483647 h 542"/>
                <a:gd name="T100" fmla="*/ 2147483647 w 638"/>
                <a:gd name="T101" fmla="*/ 2147483647 h 542"/>
                <a:gd name="T102" fmla="*/ 2147483647 w 638"/>
                <a:gd name="T103" fmla="*/ 2147483647 h 542"/>
                <a:gd name="T104" fmla="*/ 2147483647 w 638"/>
                <a:gd name="T105" fmla="*/ 2147483647 h 542"/>
                <a:gd name="T106" fmla="*/ 2147483647 w 638"/>
                <a:gd name="T107" fmla="*/ 2147483647 h 542"/>
                <a:gd name="T108" fmla="*/ 2147483647 w 638"/>
                <a:gd name="T109" fmla="*/ 2147483647 h 542"/>
                <a:gd name="T110" fmla="*/ 2147483647 w 638"/>
                <a:gd name="T111" fmla="*/ 2147483647 h 5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8"/>
                <a:gd name="T169" fmla="*/ 0 h 542"/>
                <a:gd name="T170" fmla="*/ 638 w 638"/>
                <a:gd name="T171" fmla="*/ 542 h 5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8" h="542">
                  <a:moveTo>
                    <a:pt x="93" y="18"/>
                  </a:moveTo>
                  <a:lnTo>
                    <a:pt x="85" y="26"/>
                  </a:lnTo>
                  <a:lnTo>
                    <a:pt x="71" y="31"/>
                  </a:lnTo>
                  <a:lnTo>
                    <a:pt x="71" y="33"/>
                  </a:lnTo>
                  <a:lnTo>
                    <a:pt x="75" y="48"/>
                  </a:lnTo>
                  <a:lnTo>
                    <a:pt x="82" y="56"/>
                  </a:lnTo>
                  <a:lnTo>
                    <a:pt x="82" y="61"/>
                  </a:lnTo>
                  <a:lnTo>
                    <a:pt x="81" y="62"/>
                  </a:lnTo>
                  <a:lnTo>
                    <a:pt x="81" y="64"/>
                  </a:lnTo>
                  <a:lnTo>
                    <a:pt x="83" y="66"/>
                  </a:lnTo>
                  <a:lnTo>
                    <a:pt x="81" y="83"/>
                  </a:lnTo>
                  <a:lnTo>
                    <a:pt x="65" y="96"/>
                  </a:lnTo>
                  <a:lnTo>
                    <a:pt x="63" y="102"/>
                  </a:lnTo>
                  <a:lnTo>
                    <a:pt x="65" y="121"/>
                  </a:lnTo>
                  <a:lnTo>
                    <a:pt x="68" y="125"/>
                  </a:lnTo>
                  <a:lnTo>
                    <a:pt x="75" y="131"/>
                  </a:lnTo>
                  <a:lnTo>
                    <a:pt x="82" y="150"/>
                  </a:lnTo>
                  <a:lnTo>
                    <a:pt x="84" y="152"/>
                  </a:lnTo>
                  <a:lnTo>
                    <a:pt x="90" y="152"/>
                  </a:lnTo>
                  <a:lnTo>
                    <a:pt x="97" y="150"/>
                  </a:lnTo>
                  <a:lnTo>
                    <a:pt x="107" y="139"/>
                  </a:lnTo>
                  <a:lnTo>
                    <a:pt x="107" y="116"/>
                  </a:lnTo>
                  <a:lnTo>
                    <a:pt x="89" y="87"/>
                  </a:lnTo>
                  <a:lnTo>
                    <a:pt x="89" y="67"/>
                  </a:lnTo>
                  <a:lnTo>
                    <a:pt x="93" y="64"/>
                  </a:lnTo>
                  <a:lnTo>
                    <a:pt x="95" y="61"/>
                  </a:lnTo>
                  <a:lnTo>
                    <a:pt x="97" y="60"/>
                  </a:lnTo>
                  <a:lnTo>
                    <a:pt x="104" y="56"/>
                  </a:lnTo>
                  <a:lnTo>
                    <a:pt x="120" y="46"/>
                  </a:lnTo>
                  <a:lnTo>
                    <a:pt x="169" y="36"/>
                  </a:lnTo>
                  <a:lnTo>
                    <a:pt x="169" y="31"/>
                  </a:lnTo>
                  <a:lnTo>
                    <a:pt x="168" y="28"/>
                  </a:lnTo>
                  <a:lnTo>
                    <a:pt x="163" y="26"/>
                  </a:lnTo>
                  <a:lnTo>
                    <a:pt x="150" y="25"/>
                  </a:lnTo>
                  <a:lnTo>
                    <a:pt x="148" y="24"/>
                  </a:lnTo>
                  <a:lnTo>
                    <a:pt x="145" y="24"/>
                  </a:lnTo>
                  <a:lnTo>
                    <a:pt x="144" y="23"/>
                  </a:lnTo>
                  <a:lnTo>
                    <a:pt x="151" y="5"/>
                  </a:lnTo>
                  <a:lnTo>
                    <a:pt x="156" y="0"/>
                  </a:lnTo>
                  <a:lnTo>
                    <a:pt x="160" y="0"/>
                  </a:lnTo>
                  <a:lnTo>
                    <a:pt x="165" y="2"/>
                  </a:lnTo>
                  <a:lnTo>
                    <a:pt x="166" y="5"/>
                  </a:lnTo>
                  <a:lnTo>
                    <a:pt x="173" y="26"/>
                  </a:lnTo>
                  <a:lnTo>
                    <a:pt x="178" y="35"/>
                  </a:lnTo>
                  <a:lnTo>
                    <a:pt x="233" y="48"/>
                  </a:lnTo>
                  <a:lnTo>
                    <a:pt x="238" y="52"/>
                  </a:lnTo>
                  <a:lnTo>
                    <a:pt x="244" y="76"/>
                  </a:lnTo>
                  <a:lnTo>
                    <a:pt x="251" y="83"/>
                  </a:lnTo>
                  <a:lnTo>
                    <a:pt x="343" y="77"/>
                  </a:lnTo>
                  <a:lnTo>
                    <a:pt x="345" y="79"/>
                  </a:lnTo>
                  <a:lnTo>
                    <a:pt x="348" y="84"/>
                  </a:lnTo>
                  <a:lnTo>
                    <a:pt x="348" y="87"/>
                  </a:lnTo>
                  <a:lnTo>
                    <a:pt x="353" y="91"/>
                  </a:lnTo>
                  <a:lnTo>
                    <a:pt x="371" y="99"/>
                  </a:lnTo>
                  <a:lnTo>
                    <a:pt x="409" y="95"/>
                  </a:lnTo>
                  <a:lnTo>
                    <a:pt x="425" y="85"/>
                  </a:lnTo>
                  <a:lnTo>
                    <a:pt x="450" y="83"/>
                  </a:lnTo>
                  <a:lnTo>
                    <a:pt x="453" y="81"/>
                  </a:lnTo>
                  <a:lnTo>
                    <a:pt x="452" y="79"/>
                  </a:lnTo>
                  <a:lnTo>
                    <a:pt x="434" y="78"/>
                  </a:lnTo>
                  <a:lnTo>
                    <a:pt x="430" y="76"/>
                  </a:lnTo>
                  <a:lnTo>
                    <a:pt x="435" y="72"/>
                  </a:lnTo>
                  <a:lnTo>
                    <a:pt x="532" y="74"/>
                  </a:lnTo>
                  <a:lnTo>
                    <a:pt x="534" y="74"/>
                  </a:lnTo>
                  <a:lnTo>
                    <a:pt x="531" y="76"/>
                  </a:lnTo>
                  <a:lnTo>
                    <a:pt x="521" y="78"/>
                  </a:lnTo>
                  <a:lnTo>
                    <a:pt x="520" y="80"/>
                  </a:lnTo>
                  <a:lnTo>
                    <a:pt x="515" y="82"/>
                  </a:lnTo>
                  <a:lnTo>
                    <a:pt x="505" y="81"/>
                  </a:lnTo>
                  <a:lnTo>
                    <a:pt x="493" y="83"/>
                  </a:lnTo>
                  <a:lnTo>
                    <a:pt x="490" y="85"/>
                  </a:lnTo>
                  <a:lnTo>
                    <a:pt x="490" y="88"/>
                  </a:lnTo>
                  <a:lnTo>
                    <a:pt x="502" y="93"/>
                  </a:lnTo>
                  <a:lnTo>
                    <a:pt x="507" y="96"/>
                  </a:lnTo>
                  <a:lnTo>
                    <a:pt x="509" y="101"/>
                  </a:lnTo>
                  <a:lnTo>
                    <a:pt x="514" y="105"/>
                  </a:lnTo>
                  <a:lnTo>
                    <a:pt x="515" y="112"/>
                  </a:lnTo>
                  <a:lnTo>
                    <a:pt x="520" y="116"/>
                  </a:lnTo>
                  <a:lnTo>
                    <a:pt x="534" y="114"/>
                  </a:lnTo>
                  <a:lnTo>
                    <a:pt x="548" y="117"/>
                  </a:lnTo>
                  <a:lnTo>
                    <a:pt x="570" y="130"/>
                  </a:lnTo>
                  <a:lnTo>
                    <a:pt x="577" y="131"/>
                  </a:lnTo>
                  <a:lnTo>
                    <a:pt x="582" y="137"/>
                  </a:lnTo>
                  <a:lnTo>
                    <a:pt x="591" y="152"/>
                  </a:lnTo>
                  <a:lnTo>
                    <a:pt x="592" y="166"/>
                  </a:lnTo>
                  <a:lnTo>
                    <a:pt x="592" y="169"/>
                  </a:lnTo>
                  <a:lnTo>
                    <a:pt x="590" y="171"/>
                  </a:lnTo>
                  <a:lnTo>
                    <a:pt x="581" y="174"/>
                  </a:lnTo>
                  <a:lnTo>
                    <a:pt x="581" y="177"/>
                  </a:lnTo>
                  <a:lnTo>
                    <a:pt x="583" y="178"/>
                  </a:lnTo>
                  <a:lnTo>
                    <a:pt x="601" y="182"/>
                  </a:lnTo>
                  <a:lnTo>
                    <a:pt x="605" y="180"/>
                  </a:lnTo>
                  <a:lnTo>
                    <a:pt x="611" y="174"/>
                  </a:lnTo>
                  <a:lnTo>
                    <a:pt x="619" y="172"/>
                  </a:lnTo>
                  <a:lnTo>
                    <a:pt x="633" y="180"/>
                  </a:lnTo>
                  <a:lnTo>
                    <a:pt x="636" y="184"/>
                  </a:lnTo>
                  <a:lnTo>
                    <a:pt x="638" y="187"/>
                  </a:lnTo>
                  <a:lnTo>
                    <a:pt x="638" y="194"/>
                  </a:lnTo>
                  <a:lnTo>
                    <a:pt x="635" y="196"/>
                  </a:lnTo>
                  <a:lnTo>
                    <a:pt x="631" y="196"/>
                  </a:lnTo>
                  <a:lnTo>
                    <a:pt x="626" y="200"/>
                  </a:lnTo>
                  <a:lnTo>
                    <a:pt x="623" y="202"/>
                  </a:lnTo>
                  <a:lnTo>
                    <a:pt x="609" y="207"/>
                  </a:lnTo>
                  <a:lnTo>
                    <a:pt x="605" y="210"/>
                  </a:lnTo>
                  <a:lnTo>
                    <a:pt x="604" y="213"/>
                  </a:lnTo>
                  <a:lnTo>
                    <a:pt x="594" y="214"/>
                  </a:lnTo>
                  <a:lnTo>
                    <a:pt x="592" y="218"/>
                  </a:lnTo>
                  <a:lnTo>
                    <a:pt x="590" y="222"/>
                  </a:lnTo>
                  <a:lnTo>
                    <a:pt x="592" y="240"/>
                  </a:lnTo>
                  <a:lnTo>
                    <a:pt x="596" y="241"/>
                  </a:lnTo>
                  <a:lnTo>
                    <a:pt x="601" y="240"/>
                  </a:lnTo>
                  <a:lnTo>
                    <a:pt x="602" y="241"/>
                  </a:lnTo>
                  <a:lnTo>
                    <a:pt x="608" y="244"/>
                  </a:lnTo>
                  <a:lnTo>
                    <a:pt x="604" y="249"/>
                  </a:lnTo>
                  <a:lnTo>
                    <a:pt x="579" y="261"/>
                  </a:lnTo>
                  <a:lnTo>
                    <a:pt x="578" y="263"/>
                  </a:lnTo>
                  <a:lnTo>
                    <a:pt x="578" y="276"/>
                  </a:lnTo>
                  <a:lnTo>
                    <a:pt x="570" y="289"/>
                  </a:lnTo>
                  <a:lnTo>
                    <a:pt x="569" y="290"/>
                  </a:lnTo>
                  <a:lnTo>
                    <a:pt x="569" y="292"/>
                  </a:lnTo>
                  <a:lnTo>
                    <a:pt x="569" y="295"/>
                  </a:lnTo>
                  <a:lnTo>
                    <a:pt x="597" y="330"/>
                  </a:lnTo>
                  <a:lnTo>
                    <a:pt x="600" y="331"/>
                  </a:lnTo>
                  <a:lnTo>
                    <a:pt x="600" y="345"/>
                  </a:lnTo>
                  <a:lnTo>
                    <a:pt x="584" y="362"/>
                  </a:lnTo>
                  <a:lnTo>
                    <a:pt x="581" y="363"/>
                  </a:lnTo>
                  <a:lnTo>
                    <a:pt x="567" y="364"/>
                  </a:lnTo>
                  <a:lnTo>
                    <a:pt x="555" y="370"/>
                  </a:lnTo>
                  <a:lnTo>
                    <a:pt x="549" y="378"/>
                  </a:lnTo>
                  <a:lnTo>
                    <a:pt x="545" y="380"/>
                  </a:lnTo>
                  <a:lnTo>
                    <a:pt x="491" y="390"/>
                  </a:lnTo>
                  <a:lnTo>
                    <a:pt x="489" y="395"/>
                  </a:lnTo>
                  <a:lnTo>
                    <a:pt x="487" y="395"/>
                  </a:lnTo>
                  <a:lnTo>
                    <a:pt x="467" y="395"/>
                  </a:lnTo>
                  <a:lnTo>
                    <a:pt x="407" y="374"/>
                  </a:lnTo>
                  <a:lnTo>
                    <a:pt x="404" y="374"/>
                  </a:lnTo>
                  <a:lnTo>
                    <a:pt x="403" y="376"/>
                  </a:lnTo>
                  <a:lnTo>
                    <a:pt x="404" y="384"/>
                  </a:lnTo>
                  <a:lnTo>
                    <a:pt x="407" y="391"/>
                  </a:lnTo>
                  <a:lnTo>
                    <a:pt x="427" y="401"/>
                  </a:lnTo>
                  <a:lnTo>
                    <a:pt x="430" y="404"/>
                  </a:lnTo>
                  <a:lnTo>
                    <a:pt x="426" y="436"/>
                  </a:lnTo>
                  <a:lnTo>
                    <a:pt x="433" y="462"/>
                  </a:lnTo>
                  <a:lnTo>
                    <a:pt x="446" y="465"/>
                  </a:lnTo>
                  <a:lnTo>
                    <a:pt x="448" y="466"/>
                  </a:lnTo>
                  <a:lnTo>
                    <a:pt x="470" y="465"/>
                  </a:lnTo>
                  <a:lnTo>
                    <a:pt x="470" y="472"/>
                  </a:lnTo>
                  <a:lnTo>
                    <a:pt x="467" y="476"/>
                  </a:lnTo>
                  <a:lnTo>
                    <a:pt x="458" y="477"/>
                  </a:lnTo>
                  <a:lnTo>
                    <a:pt x="452" y="482"/>
                  </a:lnTo>
                  <a:lnTo>
                    <a:pt x="451" y="483"/>
                  </a:lnTo>
                  <a:lnTo>
                    <a:pt x="446" y="486"/>
                  </a:lnTo>
                  <a:lnTo>
                    <a:pt x="439" y="486"/>
                  </a:lnTo>
                  <a:lnTo>
                    <a:pt x="434" y="492"/>
                  </a:lnTo>
                  <a:lnTo>
                    <a:pt x="430" y="505"/>
                  </a:lnTo>
                  <a:lnTo>
                    <a:pt x="426" y="508"/>
                  </a:lnTo>
                  <a:lnTo>
                    <a:pt x="421" y="509"/>
                  </a:lnTo>
                  <a:lnTo>
                    <a:pt x="418" y="509"/>
                  </a:lnTo>
                  <a:lnTo>
                    <a:pt x="411" y="513"/>
                  </a:lnTo>
                  <a:lnTo>
                    <a:pt x="408" y="518"/>
                  </a:lnTo>
                  <a:lnTo>
                    <a:pt x="374" y="528"/>
                  </a:lnTo>
                  <a:lnTo>
                    <a:pt x="365" y="538"/>
                  </a:lnTo>
                  <a:lnTo>
                    <a:pt x="331" y="542"/>
                  </a:lnTo>
                  <a:lnTo>
                    <a:pt x="330" y="541"/>
                  </a:lnTo>
                  <a:lnTo>
                    <a:pt x="328" y="541"/>
                  </a:lnTo>
                  <a:lnTo>
                    <a:pt x="313" y="529"/>
                  </a:lnTo>
                  <a:lnTo>
                    <a:pt x="277" y="457"/>
                  </a:lnTo>
                  <a:lnTo>
                    <a:pt x="262" y="446"/>
                  </a:lnTo>
                  <a:lnTo>
                    <a:pt x="262" y="442"/>
                  </a:lnTo>
                  <a:lnTo>
                    <a:pt x="277" y="426"/>
                  </a:lnTo>
                  <a:lnTo>
                    <a:pt x="279" y="426"/>
                  </a:lnTo>
                  <a:lnTo>
                    <a:pt x="281" y="423"/>
                  </a:lnTo>
                  <a:lnTo>
                    <a:pt x="284" y="421"/>
                  </a:lnTo>
                  <a:lnTo>
                    <a:pt x="285" y="419"/>
                  </a:lnTo>
                  <a:lnTo>
                    <a:pt x="284" y="413"/>
                  </a:lnTo>
                  <a:lnTo>
                    <a:pt x="281" y="409"/>
                  </a:lnTo>
                  <a:lnTo>
                    <a:pt x="278" y="401"/>
                  </a:lnTo>
                  <a:lnTo>
                    <a:pt x="272" y="395"/>
                  </a:lnTo>
                  <a:lnTo>
                    <a:pt x="264" y="390"/>
                  </a:lnTo>
                  <a:lnTo>
                    <a:pt x="263" y="388"/>
                  </a:lnTo>
                  <a:lnTo>
                    <a:pt x="261" y="366"/>
                  </a:lnTo>
                  <a:lnTo>
                    <a:pt x="257" y="361"/>
                  </a:lnTo>
                  <a:lnTo>
                    <a:pt x="257" y="350"/>
                  </a:lnTo>
                  <a:lnTo>
                    <a:pt x="260" y="345"/>
                  </a:lnTo>
                  <a:lnTo>
                    <a:pt x="262" y="335"/>
                  </a:lnTo>
                  <a:lnTo>
                    <a:pt x="262" y="327"/>
                  </a:lnTo>
                  <a:lnTo>
                    <a:pt x="271" y="317"/>
                  </a:lnTo>
                  <a:lnTo>
                    <a:pt x="271" y="307"/>
                  </a:lnTo>
                  <a:lnTo>
                    <a:pt x="272" y="302"/>
                  </a:lnTo>
                  <a:lnTo>
                    <a:pt x="278" y="297"/>
                  </a:lnTo>
                  <a:lnTo>
                    <a:pt x="278" y="293"/>
                  </a:lnTo>
                  <a:lnTo>
                    <a:pt x="275" y="285"/>
                  </a:lnTo>
                  <a:lnTo>
                    <a:pt x="273" y="283"/>
                  </a:lnTo>
                  <a:lnTo>
                    <a:pt x="271" y="283"/>
                  </a:lnTo>
                  <a:lnTo>
                    <a:pt x="236" y="292"/>
                  </a:lnTo>
                  <a:lnTo>
                    <a:pt x="222" y="292"/>
                  </a:lnTo>
                  <a:lnTo>
                    <a:pt x="208" y="286"/>
                  </a:lnTo>
                  <a:lnTo>
                    <a:pt x="201" y="289"/>
                  </a:lnTo>
                  <a:lnTo>
                    <a:pt x="200" y="291"/>
                  </a:lnTo>
                  <a:lnTo>
                    <a:pt x="187" y="291"/>
                  </a:lnTo>
                  <a:lnTo>
                    <a:pt x="184" y="289"/>
                  </a:lnTo>
                  <a:lnTo>
                    <a:pt x="183" y="289"/>
                  </a:lnTo>
                  <a:lnTo>
                    <a:pt x="158" y="254"/>
                  </a:lnTo>
                  <a:lnTo>
                    <a:pt x="157" y="252"/>
                  </a:lnTo>
                  <a:lnTo>
                    <a:pt x="131" y="241"/>
                  </a:lnTo>
                  <a:lnTo>
                    <a:pt x="91" y="247"/>
                  </a:lnTo>
                  <a:lnTo>
                    <a:pt x="64" y="241"/>
                  </a:lnTo>
                  <a:lnTo>
                    <a:pt x="60" y="235"/>
                  </a:lnTo>
                  <a:lnTo>
                    <a:pt x="57" y="232"/>
                  </a:lnTo>
                  <a:lnTo>
                    <a:pt x="46" y="227"/>
                  </a:lnTo>
                  <a:lnTo>
                    <a:pt x="46" y="225"/>
                  </a:lnTo>
                  <a:lnTo>
                    <a:pt x="44" y="190"/>
                  </a:lnTo>
                  <a:lnTo>
                    <a:pt x="40" y="185"/>
                  </a:lnTo>
                  <a:lnTo>
                    <a:pt x="37" y="182"/>
                  </a:lnTo>
                  <a:lnTo>
                    <a:pt x="36" y="178"/>
                  </a:lnTo>
                  <a:lnTo>
                    <a:pt x="30" y="172"/>
                  </a:lnTo>
                  <a:lnTo>
                    <a:pt x="22" y="146"/>
                  </a:lnTo>
                  <a:lnTo>
                    <a:pt x="20" y="144"/>
                  </a:lnTo>
                  <a:lnTo>
                    <a:pt x="0" y="146"/>
                  </a:lnTo>
                  <a:lnTo>
                    <a:pt x="24" y="83"/>
                  </a:lnTo>
                  <a:lnTo>
                    <a:pt x="68" y="26"/>
                  </a:lnTo>
                  <a:lnTo>
                    <a:pt x="81" y="20"/>
                  </a:lnTo>
                  <a:lnTo>
                    <a:pt x="93"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5" name="Freeform 234"/>
            <p:cNvSpPr>
              <a:spLocks/>
            </p:cNvSpPr>
            <p:nvPr/>
          </p:nvSpPr>
          <p:spPr bwMode="auto">
            <a:xfrm>
              <a:off x="2894046" y="3946173"/>
              <a:ext cx="308576" cy="260791"/>
            </a:xfrm>
            <a:custGeom>
              <a:avLst/>
              <a:gdLst>
                <a:gd name="T0" fmla="*/ 2147483647 w 638"/>
                <a:gd name="T1" fmla="*/ 2147483647 h 542"/>
                <a:gd name="T2" fmla="*/ 2147483647 w 638"/>
                <a:gd name="T3" fmla="*/ 2147483647 h 542"/>
                <a:gd name="T4" fmla="*/ 2147483647 w 638"/>
                <a:gd name="T5" fmla="*/ 2147483647 h 542"/>
                <a:gd name="T6" fmla="*/ 2147483647 w 638"/>
                <a:gd name="T7" fmla="*/ 2147483647 h 542"/>
                <a:gd name="T8" fmla="*/ 2147483647 w 638"/>
                <a:gd name="T9" fmla="*/ 2147483647 h 542"/>
                <a:gd name="T10" fmla="*/ 2147483647 w 638"/>
                <a:gd name="T11" fmla="*/ 2147483647 h 542"/>
                <a:gd name="T12" fmla="*/ 2147483647 w 638"/>
                <a:gd name="T13" fmla="*/ 2147483647 h 542"/>
                <a:gd name="T14" fmla="*/ 2147483647 w 638"/>
                <a:gd name="T15" fmla="*/ 2147483647 h 542"/>
                <a:gd name="T16" fmla="*/ 2147483647 w 638"/>
                <a:gd name="T17" fmla="*/ 2147483647 h 542"/>
                <a:gd name="T18" fmla="*/ 2147483647 w 638"/>
                <a:gd name="T19" fmla="*/ 0 h 542"/>
                <a:gd name="T20" fmla="*/ 2147483647 w 638"/>
                <a:gd name="T21" fmla="*/ 2147483647 h 542"/>
                <a:gd name="T22" fmla="*/ 2147483647 w 638"/>
                <a:gd name="T23" fmla="*/ 2147483647 h 542"/>
                <a:gd name="T24" fmla="*/ 2147483647 w 638"/>
                <a:gd name="T25" fmla="*/ 2147483647 h 542"/>
                <a:gd name="T26" fmla="*/ 2147483647 w 638"/>
                <a:gd name="T27" fmla="*/ 2147483647 h 542"/>
                <a:gd name="T28" fmla="*/ 2147483647 w 638"/>
                <a:gd name="T29" fmla="*/ 2147483647 h 542"/>
                <a:gd name="T30" fmla="*/ 2147483647 w 638"/>
                <a:gd name="T31" fmla="*/ 2147483647 h 542"/>
                <a:gd name="T32" fmla="*/ 2147483647 w 638"/>
                <a:gd name="T33" fmla="*/ 2147483647 h 542"/>
                <a:gd name="T34" fmla="*/ 2147483647 w 638"/>
                <a:gd name="T35" fmla="*/ 2147483647 h 542"/>
                <a:gd name="T36" fmla="*/ 2147483647 w 638"/>
                <a:gd name="T37" fmla="*/ 2147483647 h 542"/>
                <a:gd name="T38" fmla="*/ 2147483647 w 638"/>
                <a:gd name="T39" fmla="*/ 2147483647 h 542"/>
                <a:gd name="T40" fmla="*/ 2147483647 w 638"/>
                <a:gd name="T41" fmla="*/ 2147483647 h 542"/>
                <a:gd name="T42" fmla="*/ 2147483647 w 638"/>
                <a:gd name="T43" fmla="*/ 2147483647 h 542"/>
                <a:gd name="T44" fmla="*/ 2147483647 w 638"/>
                <a:gd name="T45" fmla="*/ 2147483647 h 542"/>
                <a:gd name="T46" fmla="*/ 2147483647 w 638"/>
                <a:gd name="T47" fmla="*/ 2147483647 h 542"/>
                <a:gd name="T48" fmla="*/ 2147483647 w 638"/>
                <a:gd name="T49" fmla="*/ 2147483647 h 542"/>
                <a:gd name="T50" fmla="*/ 2147483647 w 638"/>
                <a:gd name="T51" fmla="*/ 2147483647 h 542"/>
                <a:gd name="T52" fmla="*/ 2147483647 w 638"/>
                <a:gd name="T53" fmla="*/ 2147483647 h 542"/>
                <a:gd name="T54" fmla="*/ 2147483647 w 638"/>
                <a:gd name="T55" fmla="*/ 2147483647 h 542"/>
                <a:gd name="T56" fmla="*/ 2147483647 w 638"/>
                <a:gd name="T57" fmla="*/ 2147483647 h 542"/>
                <a:gd name="T58" fmla="*/ 2147483647 w 638"/>
                <a:gd name="T59" fmla="*/ 2147483647 h 542"/>
                <a:gd name="T60" fmla="*/ 2147483647 w 638"/>
                <a:gd name="T61" fmla="*/ 2147483647 h 542"/>
                <a:gd name="T62" fmla="*/ 2147483647 w 638"/>
                <a:gd name="T63" fmla="*/ 2147483647 h 542"/>
                <a:gd name="T64" fmla="*/ 2147483647 w 638"/>
                <a:gd name="T65" fmla="*/ 2147483647 h 542"/>
                <a:gd name="T66" fmla="*/ 2147483647 w 638"/>
                <a:gd name="T67" fmla="*/ 2147483647 h 542"/>
                <a:gd name="T68" fmla="*/ 2147483647 w 638"/>
                <a:gd name="T69" fmla="*/ 2147483647 h 542"/>
                <a:gd name="T70" fmla="*/ 2147483647 w 638"/>
                <a:gd name="T71" fmla="*/ 2147483647 h 542"/>
                <a:gd name="T72" fmla="*/ 2147483647 w 638"/>
                <a:gd name="T73" fmla="*/ 2147483647 h 542"/>
                <a:gd name="T74" fmla="*/ 2147483647 w 638"/>
                <a:gd name="T75" fmla="*/ 2147483647 h 542"/>
                <a:gd name="T76" fmla="*/ 2147483647 w 638"/>
                <a:gd name="T77" fmla="*/ 2147483647 h 542"/>
                <a:gd name="T78" fmla="*/ 2147483647 w 638"/>
                <a:gd name="T79" fmla="*/ 2147483647 h 542"/>
                <a:gd name="T80" fmla="*/ 2147483647 w 638"/>
                <a:gd name="T81" fmla="*/ 2147483647 h 542"/>
                <a:gd name="T82" fmla="*/ 2147483647 w 638"/>
                <a:gd name="T83" fmla="*/ 2147483647 h 542"/>
                <a:gd name="T84" fmla="*/ 2147483647 w 638"/>
                <a:gd name="T85" fmla="*/ 2147483647 h 542"/>
                <a:gd name="T86" fmla="*/ 2147483647 w 638"/>
                <a:gd name="T87" fmla="*/ 2147483647 h 542"/>
                <a:gd name="T88" fmla="*/ 2147483647 w 638"/>
                <a:gd name="T89" fmla="*/ 2147483647 h 542"/>
                <a:gd name="T90" fmla="*/ 2147483647 w 638"/>
                <a:gd name="T91" fmla="*/ 2147483647 h 542"/>
                <a:gd name="T92" fmla="*/ 2147483647 w 638"/>
                <a:gd name="T93" fmla="*/ 2147483647 h 542"/>
                <a:gd name="T94" fmla="*/ 2147483647 w 638"/>
                <a:gd name="T95" fmla="*/ 2147483647 h 542"/>
                <a:gd name="T96" fmla="*/ 2147483647 w 638"/>
                <a:gd name="T97" fmla="*/ 2147483647 h 542"/>
                <a:gd name="T98" fmla="*/ 2147483647 w 638"/>
                <a:gd name="T99" fmla="*/ 2147483647 h 542"/>
                <a:gd name="T100" fmla="*/ 2147483647 w 638"/>
                <a:gd name="T101" fmla="*/ 2147483647 h 542"/>
                <a:gd name="T102" fmla="*/ 2147483647 w 638"/>
                <a:gd name="T103" fmla="*/ 2147483647 h 542"/>
                <a:gd name="T104" fmla="*/ 2147483647 w 638"/>
                <a:gd name="T105" fmla="*/ 2147483647 h 542"/>
                <a:gd name="T106" fmla="*/ 2147483647 w 638"/>
                <a:gd name="T107" fmla="*/ 2147483647 h 542"/>
                <a:gd name="T108" fmla="*/ 2147483647 w 638"/>
                <a:gd name="T109" fmla="*/ 2147483647 h 542"/>
                <a:gd name="T110" fmla="*/ 2147483647 w 638"/>
                <a:gd name="T111" fmla="*/ 2147483647 h 5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8"/>
                <a:gd name="T169" fmla="*/ 0 h 542"/>
                <a:gd name="T170" fmla="*/ 638 w 638"/>
                <a:gd name="T171" fmla="*/ 542 h 5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8" h="542">
                  <a:moveTo>
                    <a:pt x="93" y="18"/>
                  </a:moveTo>
                  <a:lnTo>
                    <a:pt x="85" y="26"/>
                  </a:lnTo>
                  <a:lnTo>
                    <a:pt x="71" y="31"/>
                  </a:lnTo>
                  <a:lnTo>
                    <a:pt x="71" y="33"/>
                  </a:lnTo>
                  <a:lnTo>
                    <a:pt x="75" y="48"/>
                  </a:lnTo>
                  <a:lnTo>
                    <a:pt x="82" y="56"/>
                  </a:lnTo>
                  <a:lnTo>
                    <a:pt x="82" y="61"/>
                  </a:lnTo>
                  <a:lnTo>
                    <a:pt x="81" y="62"/>
                  </a:lnTo>
                  <a:lnTo>
                    <a:pt x="81" y="64"/>
                  </a:lnTo>
                  <a:lnTo>
                    <a:pt x="83" y="66"/>
                  </a:lnTo>
                  <a:lnTo>
                    <a:pt x="81" y="83"/>
                  </a:lnTo>
                  <a:lnTo>
                    <a:pt x="65" y="96"/>
                  </a:lnTo>
                  <a:lnTo>
                    <a:pt x="63" y="102"/>
                  </a:lnTo>
                  <a:lnTo>
                    <a:pt x="65" y="121"/>
                  </a:lnTo>
                  <a:lnTo>
                    <a:pt x="68" y="125"/>
                  </a:lnTo>
                  <a:lnTo>
                    <a:pt x="75" y="131"/>
                  </a:lnTo>
                  <a:lnTo>
                    <a:pt x="82" y="150"/>
                  </a:lnTo>
                  <a:lnTo>
                    <a:pt x="84" y="152"/>
                  </a:lnTo>
                  <a:lnTo>
                    <a:pt x="90" y="152"/>
                  </a:lnTo>
                  <a:lnTo>
                    <a:pt x="97" y="150"/>
                  </a:lnTo>
                  <a:lnTo>
                    <a:pt x="107" y="139"/>
                  </a:lnTo>
                  <a:lnTo>
                    <a:pt x="107" y="116"/>
                  </a:lnTo>
                  <a:lnTo>
                    <a:pt x="89" y="87"/>
                  </a:lnTo>
                  <a:lnTo>
                    <a:pt x="89" y="67"/>
                  </a:lnTo>
                  <a:lnTo>
                    <a:pt x="93" y="64"/>
                  </a:lnTo>
                  <a:lnTo>
                    <a:pt x="95" y="61"/>
                  </a:lnTo>
                  <a:lnTo>
                    <a:pt x="97" y="60"/>
                  </a:lnTo>
                  <a:lnTo>
                    <a:pt x="104" y="56"/>
                  </a:lnTo>
                  <a:lnTo>
                    <a:pt x="120" y="46"/>
                  </a:lnTo>
                  <a:lnTo>
                    <a:pt x="169" y="36"/>
                  </a:lnTo>
                  <a:lnTo>
                    <a:pt x="169" y="31"/>
                  </a:lnTo>
                  <a:lnTo>
                    <a:pt x="168" y="28"/>
                  </a:lnTo>
                  <a:lnTo>
                    <a:pt x="163" y="26"/>
                  </a:lnTo>
                  <a:lnTo>
                    <a:pt x="150" y="25"/>
                  </a:lnTo>
                  <a:lnTo>
                    <a:pt x="148" y="24"/>
                  </a:lnTo>
                  <a:lnTo>
                    <a:pt x="145" y="24"/>
                  </a:lnTo>
                  <a:lnTo>
                    <a:pt x="144" y="23"/>
                  </a:lnTo>
                  <a:lnTo>
                    <a:pt x="151" y="5"/>
                  </a:lnTo>
                  <a:lnTo>
                    <a:pt x="156" y="0"/>
                  </a:lnTo>
                  <a:lnTo>
                    <a:pt x="160" y="0"/>
                  </a:lnTo>
                  <a:lnTo>
                    <a:pt x="165" y="2"/>
                  </a:lnTo>
                  <a:lnTo>
                    <a:pt x="166" y="5"/>
                  </a:lnTo>
                  <a:lnTo>
                    <a:pt x="173" y="26"/>
                  </a:lnTo>
                  <a:lnTo>
                    <a:pt x="178" y="35"/>
                  </a:lnTo>
                  <a:lnTo>
                    <a:pt x="233" y="48"/>
                  </a:lnTo>
                  <a:lnTo>
                    <a:pt x="238" y="52"/>
                  </a:lnTo>
                  <a:lnTo>
                    <a:pt x="244" y="76"/>
                  </a:lnTo>
                  <a:lnTo>
                    <a:pt x="251" y="83"/>
                  </a:lnTo>
                  <a:lnTo>
                    <a:pt x="343" y="77"/>
                  </a:lnTo>
                  <a:lnTo>
                    <a:pt x="345" y="79"/>
                  </a:lnTo>
                  <a:lnTo>
                    <a:pt x="348" y="84"/>
                  </a:lnTo>
                  <a:lnTo>
                    <a:pt x="348" y="87"/>
                  </a:lnTo>
                  <a:lnTo>
                    <a:pt x="353" y="91"/>
                  </a:lnTo>
                  <a:lnTo>
                    <a:pt x="371" y="99"/>
                  </a:lnTo>
                  <a:lnTo>
                    <a:pt x="409" y="95"/>
                  </a:lnTo>
                  <a:lnTo>
                    <a:pt x="425" y="85"/>
                  </a:lnTo>
                  <a:lnTo>
                    <a:pt x="450" y="83"/>
                  </a:lnTo>
                  <a:lnTo>
                    <a:pt x="453" y="81"/>
                  </a:lnTo>
                  <a:lnTo>
                    <a:pt x="452" y="79"/>
                  </a:lnTo>
                  <a:lnTo>
                    <a:pt x="434" y="78"/>
                  </a:lnTo>
                  <a:lnTo>
                    <a:pt x="430" y="76"/>
                  </a:lnTo>
                  <a:lnTo>
                    <a:pt x="435" y="72"/>
                  </a:lnTo>
                  <a:lnTo>
                    <a:pt x="532" y="74"/>
                  </a:lnTo>
                  <a:lnTo>
                    <a:pt x="534" y="74"/>
                  </a:lnTo>
                  <a:lnTo>
                    <a:pt x="531" y="76"/>
                  </a:lnTo>
                  <a:lnTo>
                    <a:pt x="521" y="78"/>
                  </a:lnTo>
                  <a:lnTo>
                    <a:pt x="520" y="80"/>
                  </a:lnTo>
                  <a:lnTo>
                    <a:pt x="515" y="82"/>
                  </a:lnTo>
                  <a:lnTo>
                    <a:pt x="505" y="81"/>
                  </a:lnTo>
                  <a:lnTo>
                    <a:pt x="493" y="83"/>
                  </a:lnTo>
                  <a:lnTo>
                    <a:pt x="490" y="85"/>
                  </a:lnTo>
                  <a:lnTo>
                    <a:pt x="490" y="88"/>
                  </a:lnTo>
                  <a:lnTo>
                    <a:pt x="502" y="93"/>
                  </a:lnTo>
                  <a:lnTo>
                    <a:pt x="507" y="96"/>
                  </a:lnTo>
                  <a:lnTo>
                    <a:pt x="509" y="101"/>
                  </a:lnTo>
                  <a:lnTo>
                    <a:pt x="514" y="105"/>
                  </a:lnTo>
                  <a:lnTo>
                    <a:pt x="515" y="112"/>
                  </a:lnTo>
                  <a:lnTo>
                    <a:pt x="520" y="116"/>
                  </a:lnTo>
                  <a:lnTo>
                    <a:pt x="534" y="114"/>
                  </a:lnTo>
                  <a:lnTo>
                    <a:pt x="548" y="117"/>
                  </a:lnTo>
                  <a:lnTo>
                    <a:pt x="570" y="130"/>
                  </a:lnTo>
                  <a:lnTo>
                    <a:pt x="577" y="131"/>
                  </a:lnTo>
                  <a:lnTo>
                    <a:pt x="582" y="137"/>
                  </a:lnTo>
                  <a:lnTo>
                    <a:pt x="591" y="152"/>
                  </a:lnTo>
                  <a:lnTo>
                    <a:pt x="592" y="166"/>
                  </a:lnTo>
                  <a:lnTo>
                    <a:pt x="592" y="169"/>
                  </a:lnTo>
                  <a:lnTo>
                    <a:pt x="590" y="171"/>
                  </a:lnTo>
                  <a:lnTo>
                    <a:pt x="581" y="174"/>
                  </a:lnTo>
                  <a:lnTo>
                    <a:pt x="581" y="177"/>
                  </a:lnTo>
                  <a:lnTo>
                    <a:pt x="583" y="178"/>
                  </a:lnTo>
                  <a:lnTo>
                    <a:pt x="601" y="182"/>
                  </a:lnTo>
                  <a:lnTo>
                    <a:pt x="605" y="180"/>
                  </a:lnTo>
                  <a:lnTo>
                    <a:pt x="611" y="174"/>
                  </a:lnTo>
                  <a:lnTo>
                    <a:pt x="619" y="172"/>
                  </a:lnTo>
                  <a:lnTo>
                    <a:pt x="633" y="180"/>
                  </a:lnTo>
                  <a:lnTo>
                    <a:pt x="636" y="184"/>
                  </a:lnTo>
                  <a:lnTo>
                    <a:pt x="638" y="187"/>
                  </a:lnTo>
                  <a:lnTo>
                    <a:pt x="638" y="194"/>
                  </a:lnTo>
                  <a:lnTo>
                    <a:pt x="635" y="196"/>
                  </a:lnTo>
                  <a:lnTo>
                    <a:pt x="631" y="196"/>
                  </a:lnTo>
                  <a:lnTo>
                    <a:pt x="626" y="200"/>
                  </a:lnTo>
                  <a:lnTo>
                    <a:pt x="623" y="202"/>
                  </a:lnTo>
                  <a:lnTo>
                    <a:pt x="609" y="207"/>
                  </a:lnTo>
                  <a:lnTo>
                    <a:pt x="605" y="210"/>
                  </a:lnTo>
                  <a:lnTo>
                    <a:pt x="604" y="213"/>
                  </a:lnTo>
                  <a:lnTo>
                    <a:pt x="594" y="214"/>
                  </a:lnTo>
                  <a:lnTo>
                    <a:pt x="592" y="218"/>
                  </a:lnTo>
                  <a:lnTo>
                    <a:pt x="590" y="222"/>
                  </a:lnTo>
                  <a:lnTo>
                    <a:pt x="592" y="240"/>
                  </a:lnTo>
                  <a:lnTo>
                    <a:pt x="596" y="241"/>
                  </a:lnTo>
                  <a:lnTo>
                    <a:pt x="601" y="240"/>
                  </a:lnTo>
                  <a:lnTo>
                    <a:pt x="602" y="241"/>
                  </a:lnTo>
                  <a:lnTo>
                    <a:pt x="608" y="244"/>
                  </a:lnTo>
                  <a:lnTo>
                    <a:pt x="604" y="249"/>
                  </a:lnTo>
                  <a:lnTo>
                    <a:pt x="579" y="261"/>
                  </a:lnTo>
                  <a:lnTo>
                    <a:pt x="578" y="263"/>
                  </a:lnTo>
                  <a:lnTo>
                    <a:pt x="578" y="276"/>
                  </a:lnTo>
                  <a:lnTo>
                    <a:pt x="570" y="289"/>
                  </a:lnTo>
                  <a:lnTo>
                    <a:pt x="569" y="290"/>
                  </a:lnTo>
                  <a:lnTo>
                    <a:pt x="569" y="292"/>
                  </a:lnTo>
                  <a:lnTo>
                    <a:pt x="569" y="295"/>
                  </a:lnTo>
                  <a:lnTo>
                    <a:pt x="597" y="330"/>
                  </a:lnTo>
                  <a:lnTo>
                    <a:pt x="600" y="331"/>
                  </a:lnTo>
                  <a:lnTo>
                    <a:pt x="600" y="345"/>
                  </a:lnTo>
                  <a:lnTo>
                    <a:pt x="584" y="362"/>
                  </a:lnTo>
                  <a:lnTo>
                    <a:pt x="581" y="363"/>
                  </a:lnTo>
                  <a:lnTo>
                    <a:pt x="567" y="364"/>
                  </a:lnTo>
                  <a:lnTo>
                    <a:pt x="555" y="370"/>
                  </a:lnTo>
                  <a:lnTo>
                    <a:pt x="549" y="378"/>
                  </a:lnTo>
                  <a:lnTo>
                    <a:pt x="545" y="380"/>
                  </a:lnTo>
                  <a:lnTo>
                    <a:pt x="491" y="390"/>
                  </a:lnTo>
                  <a:lnTo>
                    <a:pt x="489" y="395"/>
                  </a:lnTo>
                  <a:lnTo>
                    <a:pt x="487" y="395"/>
                  </a:lnTo>
                  <a:lnTo>
                    <a:pt x="467" y="395"/>
                  </a:lnTo>
                  <a:lnTo>
                    <a:pt x="407" y="374"/>
                  </a:lnTo>
                  <a:lnTo>
                    <a:pt x="404" y="374"/>
                  </a:lnTo>
                  <a:lnTo>
                    <a:pt x="403" y="376"/>
                  </a:lnTo>
                  <a:lnTo>
                    <a:pt x="404" y="384"/>
                  </a:lnTo>
                  <a:lnTo>
                    <a:pt x="407" y="391"/>
                  </a:lnTo>
                  <a:lnTo>
                    <a:pt x="427" y="401"/>
                  </a:lnTo>
                  <a:lnTo>
                    <a:pt x="430" y="404"/>
                  </a:lnTo>
                  <a:lnTo>
                    <a:pt x="426" y="436"/>
                  </a:lnTo>
                  <a:lnTo>
                    <a:pt x="433" y="462"/>
                  </a:lnTo>
                  <a:lnTo>
                    <a:pt x="446" y="465"/>
                  </a:lnTo>
                  <a:lnTo>
                    <a:pt x="448" y="466"/>
                  </a:lnTo>
                  <a:lnTo>
                    <a:pt x="470" y="465"/>
                  </a:lnTo>
                  <a:lnTo>
                    <a:pt x="470" y="472"/>
                  </a:lnTo>
                  <a:lnTo>
                    <a:pt x="467" y="476"/>
                  </a:lnTo>
                  <a:lnTo>
                    <a:pt x="458" y="477"/>
                  </a:lnTo>
                  <a:lnTo>
                    <a:pt x="452" y="482"/>
                  </a:lnTo>
                  <a:lnTo>
                    <a:pt x="451" y="483"/>
                  </a:lnTo>
                  <a:lnTo>
                    <a:pt x="446" y="486"/>
                  </a:lnTo>
                  <a:lnTo>
                    <a:pt x="439" y="486"/>
                  </a:lnTo>
                  <a:lnTo>
                    <a:pt x="434" y="492"/>
                  </a:lnTo>
                  <a:lnTo>
                    <a:pt x="430" y="505"/>
                  </a:lnTo>
                  <a:lnTo>
                    <a:pt x="426" y="508"/>
                  </a:lnTo>
                  <a:lnTo>
                    <a:pt x="421" y="509"/>
                  </a:lnTo>
                  <a:lnTo>
                    <a:pt x="418" y="509"/>
                  </a:lnTo>
                  <a:lnTo>
                    <a:pt x="411" y="513"/>
                  </a:lnTo>
                  <a:lnTo>
                    <a:pt x="408" y="518"/>
                  </a:lnTo>
                  <a:lnTo>
                    <a:pt x="374" y="528"/>
                  </a:lnTo>
                  <a:lnTo>
                    <a:pt x="365" y="538"/>
                  </a:lnTo>
                  <a:lnTo>
                    <a:pt x="331" y="542"/>
                  </a:lnTo>
                  <a:lnTo>
                    <a:pt x="330" y="541"/>
                  </a:lnTo>
                  <a:lnTo>
                    <a:pt x="328" y="541"/>
                  </a:lnTo>
                  <a:lnTo>
                    <a:pt x="313" y="529"/>
                  </a:lnTo>
                  <a:lnTo>
                    <a:pt x="277" y="457"/>
                  </a:lnTo>
                  <a:lnTo>
                    <a:pt x="262" y="446"/>
                  </a:lnTo>
                  <a:lnTo>
                    <a:pt x="262" y="442"/>
                  </a:lnTo>
                  <a:lnTo>
                    <a:pt x="277" y="426"/>
                  </a:lnTo>
                  <a:lnTo>
                    <a:pt x="279" y="426"/>
                  </a:lnTo>
                  <a:lnTo>
                    <a:pt x="281" y="423"/>
                  </a:lnTo>
                  <a:lnTo>
                    <a:pt x="284" y="421"/>
                  </a:lnTo>
                  <a:lnTo>
                    <a:pt x="285" y="419"/>
                  </a:lnTo>
                  <a:lnTo>
                    <a:pt x="284" y="413"/>
                  </a:lnTo>
                  <a:lnTo>
                    <a:pt x="281" y="409"/>
                  </a:lnTo>
                  <a:lnTo>
                    <a:pt x="278" y="401"/>
                  </a:lnTo>
                  <a:lnTo>
                    <a:pt x="272" y="395"/>
                  </a:lnTo>
                  <a:lnTo>
                    <a:pt x="264" y="390"/>
                  </a:lnTo>
                  <a:lnTo>
                    <a:pt x="263" y="388"/>
                  </a:lnTo>
                  <a:lnTo>
                    <a:pt x="261" y="366"/>
                  </a:lnTo>
                  <a:lnTo>
                    <a:pt x="257" y="361"/>
                  </a:lnTo>
                  <a:lnTo>
                    <a:pt x="257" y="350"/>
                  </a:lnTo>
                  <a:lnTo>
                    <a:pt x="260" y="345"/>
                  </a:lnTo>
                  <a:lnTo>
                    <a:pt x="262" y="335"/>
                  </a:lnTo>
                  <a:lnTo>
                    <a:pt x="262" y="327"/>
                  </a:lnTo>
                  <a:lnTo>
                    <a:pt x="271" y="317"/>
                  </a:lnTo>
                  <a:lnTo>
                    <a:pt x="271" y="307"/>
                  </a:lnTo>
                  <a:lnTo>
                    <a:pt x="272" y="302"/>
                  </a:lnTo>
                  <a:lnTo>
                    <a:pt x="278" y="297"/>
                  </a:lnTo>
                  <a:lnTo>
                    <a:pt x="278" y="293"/>
                  </a:lnTo>
                  <a:lnTo>
                    <a:pt x="275" y="285"/>
                  </a:lnTo>
                  <a:lnTo>
                    <a:pt x="273" y="283"/>
                  </a:lnTo>
                  <a:lnTo>
                    <a:pt x="271" y="283"/>
                  </a:lnTo>
                  <a:lnTo>
                    <a:pt x="236" y="292"/>
                  </a:lnTo>
                  <a:lnTo>
                    <a:pt x="222" y="292"/>
                  </a:lnTo>
                  <a:lnTo>
                    <a:pt x="208" y="286"/>
                  </a:lnTo>
                  <a:lnTo>
                    <a:pt x="201" y="289"/>
                  </a:lnTo>
                  <a:lnTo>
                    <a:pt x="200" y="291"/>
                  </a:lnTo>
                  <a:lnTo>
                    <a:pt x="187" y="291"/>
                  </a:lnTo>
                  <a:lnTo>
                    <a:pt x="184" y="289"/>
                  </a:lnTo>
                  <a:lnTo>
                    <a:pt x="183" y="289"/>
                  </a:lnTo>
                  <a:lnTo>
                    <a:pt x="158" y="254"/>
                  </a:lnTo>
                  <a:lnTo>
                    <a:pt x="157" y="252"/>
                  </a:lnTo>
                  <a:lnTo>
                    <a:pt x="131" y="241"/>
                  </a:lnTo>
                  <a:lnTo>
                    <a:pt x="91" y="247"/>
                  </a:lnTo>
                  <a:lnTo>
                    <a:pt x="64" y="241"/>
                  </a:lnTo>
                  <a:lnTo>
                    <a:pt x="60" y="235"/>
                  </a:lnTo>
                  <a:lnTo>
                    <a:pt x="57" y="232"/>
                  </a:lnTo>
                  <a:lnTo>
                    <a:pt x="46" y="227"/>
                  </a:lnTo>
                  <a:lnTo>
                    <a:pt x="46" y="225"/>
                  </a:lnTo>
                  <a:lnTo>
                    <a:pt x="44" y="190"/>
                  </a:lnTo>
                  <a:lnTo>
                    <a:pt x="40" y="185"/>
                  </a:lnTo>
                  <a:lnTo>
                    <a:pt x="37" y="182"/>
                  </a:lnTo>
                  <a:lnTo>
                    <a:pt x="36" y="178"/>
                  </a:lnTo>
                  <a:lnTo>
                    <a:pt x="30" y="172"/>
                  </a:lnTo>
                  <a:lnTo>
                    <a:pt x="22" y="146"/>
                  </a:lnTo>
                  <a:lnTo>
                    <a:pt x="20" y="144"/>
                  </a:lnTo>
                  <a:lnTo>
                    <a:pt x="0" y="146"/>
                  </a:lnTo>
                  <a:lnTo>
                    <a:pt x="24" y="83"/>
                  </a:lnTo>
                  <a:lnTo>
                    <a:pt x="68" y="26"/>
                  </a:lnTo>
                  <a:lnTo>
                    <a:pt x="81" y="20"/>
                  </a:lnTo>
                  <a:lnTo>
                    <a:pt x="93" y="1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06" name="Freeform 235"/>
            <p:cNvSpPr>
              <a:spLocks/>
            </p:cNvSpPr>
            <p:nvPr/>
          </p:nvSpPr>
          <p:spPr bwMode="auto">
            <a:xfrm>
              <a:off x="2723118" y="4193018"/>
              <a:ext cx="128574" cy="140854"/>
            </a:xfrm>
            <a:custGeom>
              <a:avLst/>
              <a:gdLst>
                <a:gd name="T0" fmla="*/ 2147483647 w 266"/>
                <a:gd name="T1" fmla="*/ 2147483647 h 297"/>
                <a:gd name="T2" fmla="*/ 2147483647 w 266"/>
                <a:gd name="T3" fmla="*/ 2147483647 h 297"/>
                <a:gd name="T4" fmla="*/ 2147483647 w 266"/>
                <a:gd name="T5" fmla="*/ 2147483647 h 297"/>
                <a:gd name="T6" fmla="*/ 2147483647 w 266"/>
                <a:gd name="T7" fmla="*/ 2147483647 h 297"/>
                <a:gd name="T8" fmla="*/ 2147483647 w 266"/>
                <a:gd name="T9" fmla="*/ 2147483647 h 297"/>
                <a:gd name="T10" fmla="*/ 2147483647 w 266"/>
                <a:gd name="T11" fmla="*/ 2147483647 h 297"/>
                <a:gd name="T12" fmla="*/ 2147483647 w 266"/>
                <a:gd name="T13" fmla="*/ 2147483647 h 297"/>
                <a:gd name="T14" fmla="*/ 2147483647 w 266"/>
                <a:gd name="T15" fmla="*/ 2147483647 h 297"/>
                <a:gd name="T16" fmla="*/ 2147483647 w 266"/>
                <a:gd name="T17" fmla="*/ 2147483647 h 297"/>
                <a:gd name="T18" fmla="*/ 2147483647 w 266"/>
                <a:gd name="T19" fmla="*/ 2147483647 h 297"/>
                <a:gd name="T20" fmla="*/ 2147483647 w 266"/>
                <a:gd name="T21" fmla="*/ 2147483647 h 297"/>
                <a:gd name="T22" fmla="*/ 2147483647 w 266"/>
                <a:gd name="T23" fmla="*/ 2147483647 h 297"/>
                <a:gd name="T24" fmla="*/ 2147483647 w 266"/>
                <a:gd name="T25" fmla="*/ 2147483647 h 297"/>
                <a:gd name="T26" fmla="*/ 2147483647 w 266"/>
                <a:gd name="T27" fmla="*/ 2147483647 h 297"/>
                <a:gd name="T28" fmla="*/ 2147483647 w 266"/>
                <a:gd name="T29" fmla="*/ 2147483647 h 297"/>
                <a:gd name="T30" fmla="*/ 2147483647 w 266"/>
                <a:gd name="T31" fmla="*/ 2147483647 h 297"/>
                <a:gd name="T32" fmla="*/ 2147483647 w 266"/>
                <a:gd name="T33" fmla="*/ 2147483647 h 297"/>
                <a:gd name="T34" fmla="*/ 2147483647 w 266"/>
                <a:gd name="T35" fmla="*/ 2147483647 h 297"/>
                <a:gd name="T36" fmla="*/ 2147483647 w 266"/>
                <a:gd name="T37" fmla="*/ 2147483647 h 297"/>
                <a:gd name="T38" fmla="*/ 2147483647 w 266"/>
                <a:gd name="T39" fmla="*/ 2147483647 h 297"/>
                <a:gd name="T40" fmla="*/ 2147483647 w 266"/>
                <a:gd name="T41" fmla="*/ 2147483647 h 297"/>
                <a:gd name="T42" fmla="*/ 2147483647 w 266"/>
                <a:gd name="T43" fmla="*/ 2147483647 h 297"/>
                <a:gd name="T44" fmla="*/ 2147483647 w 266"/>
                <a:gd name="T45" fmla="*/ 2147483647 h 297"/>
                <a:gd name="T46" fmla="*/ 2147483647 w 266"/>
                <a:gd name="T47" fmla="*/ 2147483647 h 297"/>
                <a:gd name="T48" fmla="*/ 2147483647 w 266"/>
                <a:gd name="T49" fmla="*/ 2147483647 h 297"/>
                <a:gd name="T50" fmla="*/ 2147483647 w 266"/>
                <a:gd name="T51" fmla="*/ 2147483647 h 297"/>
                <a:gd name="T52" fmla="*/ 2147483647 w 266"/>
                <a:gd name="T53" fmla="*/ 2147483647 h 297"/>
                <a:gd name="T54" fmla="*/ 2147483647 w 266"/>
                <a:gd name="T55" fmla="*/ 2147483647 h 297"/>
                <a:gd name="T56" fmla="*/ 2147483647 w 266"/>
                <a:gd name="T57" fmla="*/ 2147483647 h 297"/>
                <a:gd name="T58" fmla="*/ 2147483647 w 266"/>
                <a:gd name="T59" fmla="*/ 2147483647 h 297"/>
                <a:gd name="T60" fmla="*/ 2147483647 w 266"/>
                <a:gd name="T61" fmla="*/ 2147483647 h 297"/>
                <a:gd name="T62" fmla="*/ 2147483647 w 266"/>
                <a:gd name="T63" fmla="*/ 2147483647 h 297"/>
                <a:gd name="T64" fmla="*/ 2147483647 w 266"/>
                <a:gd name="T65" fmla="*/ 2147483647 h 297"/>
                <a:gd name="T66" fmla="*/ 0 w 266"/>
                <a:gd name="T67" fmla="*/ 2147483647 h 297"/>
                <a:gd name="T68" fmla="*/ 2147483647 w 266"/>
                <a:gd name="T69" fmla="*/ 2147483647 h 297"/>
                <a:gd name="T70" fmla="*/ 2147483647 w 266"/>
                <a:gd name="T71" fmla="*/ 2147483647 h 297"/>
                <a:gd name="T72" fmla="*/ 2147483647 w 266"/>
                <a:gd name="T73" fmla="*/ 2147483647 h 297"/>
                <a:gd name="T74" fmla="*/ 2147483647 w 266"/>
                <a:gd name="T75" fmla="*/ 2147483647 h 297"/>
                <a:gd name="T76" fmla="*/ 2147483647 w 266"/>
                <a:gd name="T77" fmla="*/ 2147483647 h 297"/>
                <a:gd name="T78" fmla="*/ 2147483647 w 266"/>
                <a:gd name="T79" fmla="*/ 0 h 2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6"/>
                <a:gd name="T121" fmla="*/ 0 h 297"/>
                <a:gd name="T122" fmla="*/ 266 w 266"/>
                <a:gd name="T123" fmla="*/ 297 h 29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6" h="297">
                  <a:moveTo>
                    <a:pt x="92" y="0"/>
                  </a:moveTo>
                  <a:lnTo>
                    <a:pt x="94" y="4"/>
                  </a:lnTo>
                  <a:lnTo>
                    <a:pt x="161" y="37"/>
                  </a:lnTo>
                  <a:lnTo>
                    <a:pt x="168" y="54"/>
                  </a:lnTo>
                  <a:lnTo>
                    <a:pt x="215" y="54"/>
                  </a:lnTo>
                  <a:lnTo>
                    <a:pt x="217" y="53"/>
                  </a:lnTo>
                  <a:lnTo>
                    <a:pt x="221" y="48"/>
                  </a:lnTo>
                  <a:lnTo>
                    <a:pt x="225" y="47"/>
                  </a:lnTo>
                  <a:lnTo>
                    <a:pt x="255" y="66"/>
                  </a:lnTo>
                  <a:lnTo>
                    <a:pt x="260" y="67"/>
                  </a:lnTo>
                  <a:lnTo>
                    <a:pt x="259" y="69"/>
                  </a:lnTo>
                  <a:lnTo>
                    <a:pt x="248" y="69"/>
                  </a:lnTo>
                  <a:lnTo>
                    <a:pt x="248" y="76"/>
                  </a:lnTo>
                  <a:lnTo>
                    <a:pt x="251" y="78"/>
                  </a:lnTo>
                  <a:lnTo>
                    <a:pt x="259" y="90"/>
                  </a:lnTo>
                  <a:lnTo>
                    <a:pt x="259" y="95"/>
                  </a:lnTo>
                  <a:lnTo>
                    <a:pt x="266" y="108"/>
                  </a:lnTo>
                  <a:lnTo>
                    <a:pt x="265" y="110"/>
                  </a:lnTo>
                  <a:lnTo>
                    <a:pt x="259" y="110"/>
                  </a:lnTo>
                  <a:lnTo>
                    <a:pt x="240" y="143"/>
                  </a:lnTo>
                  <a:lnTo>
                    <a:pt x="198" y="185"/>
                  </a:lnTo>
                  <a:lnTo>
                    <a:pt x="132" y="211"/>
                  </a:lnTo>
                  <a:lnTo>
                    <a:pt x="129" y="213"/>
                  </a:lnTo>
                  <a:lnTo>
                    <a:pt x="125" y="222"/>
                  </a:lnTo>
                  <a:lnTo>
                    <a:pt x="124" y="229"/>
                  </a:lnTo>
                  <a:lnTo>
                    <a:pt x="121" y="231"/>
                  </a:lnTo>
                  <a:lnTo>
                    <a:pt x="119" y="231"/>
                  </a:lnTo>
                  <a:lnTo>
                    <a:pt x="116" y="229"/>
                  </a:lnTo>
                  <a:lnTo>
                    <a:pt x="114" y="229"/>
                  </a:lnTo>
                  <a:lnTo>
                    <a:pt x="114" y="230"/>
                  </a:lnTo>
                  <a:lnTo>
                    <a:pt x="102" y="247"/>
                  </a:lnTo>
                  <a:lnTo>
                    <a:pt x="98" y="282"/>
                  </a:lnTo>
                  <a:lnTo>
                    <a:pt x="97" y="284"/>
                  </a:lnTo>
                  <a:lnTo>
                    <a:pt x="89" y="288"/>
                  </a:lnTo>
                  <a:lnTo>
                    <a:pt x="83" y="293"/>
                  </a:lnTo>
                  <a:lnTo>
                    <a:pt x="73" y="297"/>
                  </a:lnTo>
                  <a:lnTo>
                    <a:pt x="66" y="296"/>
                  </a:lnTo>
                  <a:lnTo>
                    <a:pt x="56" y="278"/>
                  </a:lnTo>
                  <a:lnTo>
                    <a:pt x="41" y="278"/>
                  </a:lnTo>
                  <a:lnTo>
                    <a:pt x="39" y="274"/>
                  </a:lnTo>
                  <a:lnTo>
                    <a:pt x="35" y="272"/>
                  </a:lnTo>
                  <a:lnTo>
                    <a:pt x="28" y="271"/>
                  </a:lnTo>
                  <a:lnTo>
                    <a:pt x="20" y="275"/>
                  </a:lnTo>
                  <a:lnTo>
                    <a:pt x="16" y="276"/>
                  </a:lnTo>
                  <a:lnTo>
                    <a:pt x="15" y="275"/>
                  </a:lnTo>
                  <a:lnTo>
                    <a:pt x="14" y="262"/>
                  </a:lnTo>
                  <a:lnTo>
                    <a:pt x="12" y="259"/>
                  </a:lnTo>
                  <a:lnTo>
                    <a:pt x="12" y="256"/>
                  </a:lnTo>
                  <a:lnTo>
                    <a:pt x="15" y="253"/>
                  </a:lnTo>
                  <a:lnTo>
                    <a:pt x="23" y="251"/>
                  </a:lnTo>
                  <a:lnTo>
                    <a:pt x="28" y="245"/>
                  </a:lnTo>
                  <a:lnTo>
                    <a:pt x="27" y="239"/>
                  </a:lnTo>
                  <a:lnTo>
                    <a:pt x="24" y="237"/>
                  </a:lnTo>
                  <a:lnTo>
                    <a:pt x="22" y="228"/>
                  </a:lnTo>
                  <a:lnTo>
                    <a:pt x="22" y="225"/>
                  </a:lnTo>
                  <a:lnTo>
                    <a:pt x="26" y="223"/>
                  </a:lnTo>
                  <a:lnTo>
                    <a:pt x="38" y="217"/>
                  </a:lnTo>
                  <a:lnTo>
                    <a:pt x="45" y="209"/>
                  </a:lnTo>
                  <a:lnTo>
                    <a:pt x="50" y="185"/>
                  </a:lnTo>
                  <a:lnTo>
                    <a:pt x="48" y="180"/>
                  </a:lnTo>
                  <a:lnTo>
                    <a:pt x="45" y="177"/>
                  </a:lnTo>
                  <a:lnTo>
                    <a:pt x="43" y="166"/>
                  </a:lnTo>
                  <a:lnTo>
                    <a:pt x="24" y="188"/>
                  </a:lnTo>
                  <a:lnTo>
                    <a:pt x="20" y="186"/>
                  </a:lnTo>
                  <a:lnTo>
                    <a:pt x="16" y="182"/>
                  </a:lnTo>
                  <a:lnTo>
                    <a:pt x="9" y="178"/>
                  </a:lnTo>
                  <a:lnTo>
                    <a:pt x="0" y="172"/>
                  </a:lnTo>
                  <a:lnTo>
                    <a:pt x="0" y="114"/>
                  </a:lnTo>
                  <a:lnTo>
                    <a:pt x="2" y="110"/>
                  </a:lnTo>
                  <a:lnTo>
                    <a:pt x="13" y="105"/>
                  </a:lnTo>
                  <a:lnTo>
                    <a:pt x="20" y="97"/>
                  </a:lnTo>
                  <a:lnTo>
                    <a:pt x="22" y="78"/>
                  </a:lnTo>
                  <a:lnTo>
                    <a:pt x="37" y="58"/>
                  </a:lnTo>
                  <a:lnTo>
                    <a:pt x="35" y="30"/>
                  </a:lnTo>
                  <a:lnTo>
                    <a:pt x="39" y="25"/>
                  </a:lnTo>
                  <a:lnTo>
                    <a:pt x="57" y="25"/>
                  </a:lnTo>
                  <a:lnTo>
                    <a:pt x="75" y="10"/>
                  </a:lnTo>
                  <a:lnTo>
                    <a:pt x="88" y="8"/>
                  </a:lnTo>
                  <a:lnTo>
                    <a:pt x="9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7" name="Freeform 236"/>
            <p:cNvSpPr>
              <a:spLocks/>
            </p:cNvSpPr>
            <p:nvPr/>
          </p:nvSpPr>
          <p:spPr bwMode="auto">
            <a:xfrm>
              <a:off x="2723118" y="4193018"/>
              <a:ext cx="128574" cy="140854"/>
            </a:xfrm>
            <a:custGeom>
              <a:avLst/>
              <a:gdLst>
                <a:gd name="T0" fmla="*/ 2147483647 w 266"/>
                <a:gd name="T1" fmla="*/ 2147483647 h 297"/>
                <a:gd name="T2" fmla="*/ 2147483647 w 266"/>
                <a:gd name="T3" fmla="*/ 2147483647 h 297"/>
                <a:gd name="T4" fmla="*/ 2147483647 w 266"/>
                <a:gd name="T5" fmla="*/ 2147483647 h 297"/>
                <a:gd name="T6" fmla="*/ 2147483647 w 266"/>
                <a:gd name="T7" fmla="*/ 2147483647 h 297"/>
                <a:gd name="T8" fmla="*/ 2147483647 w 266"/>
                <a:gd name="T9" fmla="*/ 2147483647 h 297"/>
                <a:gd name="T10" fmla="*/ 2147483647 w 266"/>
                <a:gd name="T11" fmla="*/ 2147483647 h 297"/>
                <a:gd name="T12" fmla="*/ 2147483647 w 266"/>
                <a:gd name="T13" fmla="*/ 2147483647 h 297"/>
                <a:gd name="T14" fmla="*/ 2147483647 w 266"/>
                <a:gd name="T15" fmla="*/ 2147483647 h 297"/>
                <a:gd name="T16" fmla="*/ 2147483647 w 266"/>
                <a:gd name="T17" fmla="*/ 2147483647 h 297"/>
                <a:gd name="T18" fmla="*/ 2147483647 w 266"/>
                <a:gd name="T19" fmla="*/ 2147483647 h 297"/>
                <a:gd name="T20" fmla="*/ 2147483647 w 266"/>
                <a:gd name="T21" fmla="*/ 2147483647 h 297"/>
                <a:gd name="T22" fmla="*/ 2147483647 w 266"/>
                <a:gd name="T23" fmla="*/ 2147483647 h 297"/>
                <a:gd name="T24" fmla="*/ 2147483647 w 266"/>
                <a:gd name="T25" fmla="*/ 2147483647 h 297"/>
                <a:gd name="T26" fmla="*/ 2147483647 w 266"/>
                <a:gd name="T27" fmla="*/ 2147483647 h 297"/>
                <a:gd name="T28" fmla="*/ 2147483647 w 266"/>
                <a:gd name="T29" fmla="*/ 2147483647 h 297"/>
                <a:gd name="T30" fmla="*/ 2147483647 w 266"/>
                <a:gd name="T31" fmla="*/ 2147483647 h 297"/>
                <a:gd name="T32" fmla="*/ 2147483647 w 266"/>
                <a:gd name="T33" fmla="*/ 2147483647 h 297"/>
                <a:gd name="T34" fmla="*/ 2147483647 w 266"/>
                <a:gd name="T35" fmla="*/ 2147483647 h 297"/>
                <a:gd name="T36" fmla="*/ 2147483647 w 266"/>
                <a:gd name="T37" fmla="*/ 2147483647 h 297"/>
                <a:gd name="T38" fmla="*/ 2147483647 w 266"/>
                <a:gd name="T39" fmla="*/ 2147483647 h 297"/>
                <a:gd name="T40" fmla="*/ 2147483647 w 266"/>
                <a:gd name="T41" fmla="*/ 2147483647 h 297"/>
                <a:gd name="T42" fmla="*/ 2147483647 w 266"/>
                <a:gd name="T43" fmla="*/ 2147483647 h 297"/>
                <a:gd name="T44" fmla="*/ 2147483647 w 266"/>
                <a:gd name="T45" fmla="*/ 2147483647 h 297"/>
                <a:gd name="T46" fmla="*/ 2147483647 w 266"/>
                <a:gd name="T47" fmla="*/ 2147483647 h 297"/>
                <a:gd name="T48" fmla="*/ 2147483647 w 266"/>
                <a:gd name="T49" fmla="*/ 2147483647 h 297"/>
                <a:gd name="T50" fmla="*/ 2147483647 w 266"/>
                <a:gd name="T51" fmla="*/ 2147483647 h 297"/>
                <a:gd name="T52" fmla="*/ 2147483647 w 266"/>
                <a:gd name="T53" fmla="*/ 2147483647 h 297"/>
                <a:gd name="T54" fmla="*/ 2147483647 w 266"/>
                <a:gd name="T55" fmla="*/ 2147483647 h 297"/>
                <a:gd name="T56" fmla="*/ 2147483647 w 266"/>
                <a:gd name="T57" fmla="*/ 2147483647 h 297"/>
                <a:gd name="T58" fmla="*/ 2147483647 w 266"/>
                <a:gd name="T59" fmla="*/ 2147483647 h 297"/>
                <a:gd name="T60" fmla="*/ 2147483647 w 266"/>
                <a:gd name="T61" fmla="*/ 2147483647 h 297"/>
                <a:gd name="T62" fmla="*/ 2147483647 w 266"/>
                <a:gd name="T63" fmla="*/ 2147483647 h 297"/>
                <a:gd name="T64" fmla="*/ 2147483647 w 266"/>
                <a:gd name="T65" fmla="*/ 2147483647 h 297"/>
                <a:gd name="T66" fmla="*/ 0 w 266"/>
                <a:gd name="T67" fmla="*/ 2147483647 h 297"/>
                <a:gd name="T68" fmla="*/ 2147483647 w 266"/>
                <a:gd name="T69" fmla="*/ 2147483647 h 297"/>
                <a:gd name="T70" fmla="*/ 2147483647 w 266"/>
                <a:gd name="T71" fmla="*/ 2147483647 h 297"/>
                <a:gd name="T72" fmla="*/ 2147483647 w 266"/>
                <a:gd name="T73" fmla="*/ 2147483647 h 297"/>
                <a:gd name="T74" fmla="*/ 2147483647 w 266"/>
                <a:gd name="T75" fmla="*/ 2147483647 h 297"/>
                <a:gd name="T76" fmla="*/ 2147483647 w 266"/>
                <a:gd name="T77" fmla="*/ 2147483647 h 297"/>
                <a:gd name="T78" fmla="*/ 2147483647 w 266"/>
                <a:gd name="T79" fmla="*/ 0 h 2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6"/>
                <a:gd name="T121" fmla="*/ 0 h 297"/>
                <a:gd name="T122" fmla="*/ 266 w 266"/>
                <a:gd name="T123" fmla="*/ 297 h 29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6" h="297">
                  <a:moveTo>
                    <a:pt x="92" y="0"/>
                  </a:moveTo>
                  <a:lnTo>
                    <a:pt x="94" y="4"/>
                  </a:lnTo>
                  <a:lnTo>
                    <a:pt x="161" y="37"/>
                  </a:lnTo>
                  <a:lnTo>
                    <a:pt x="168" y="54"/>
                  </a:lnTo>
                  <a:lnTo>
                    <a:pt x="215" y="54"/>
                  </a:lnTo>
                  <a:lnTo>
                    <a:pt x="217" y="53"/>
                  </a:lnTo>
                  <a:lnTo>
                    <a:pt x="221" y="48"/>
                  </a:lnTo>
                  <a:lnTo>
                    <a:pt x="225" y="47"/>
                  </a:lnTo>
                  <a:lnTo>
                    <a:pt x="255" y="66"/>
                  </a:lnTo>
                  <a:lnTo>
                    <a:pt x="260" y="67"/>
                  </a:lnTo>
                  <a:lnTo>
                    <a:pt x="259" y="69"/>
                  </a:lnTo>
                  <a:lnTo>
                    <a:pt x="248" y="69"/>
                  </a:lnTo>
                  <a:lnTo>
                    <a:pt x="248" y="76"/>
                  </a:lnTo>
                  <a:lnTo>
                    <a:pt x="251" y="78"/>
                  </a:lnTo>
                  <a:lnTo>
                    <a:pt x="259" y="90"/>
                  </a:lnTo>
                  <a:lnTo>
                    <a:pt x="259" y="95"/>
                  </a:lnTo>
                  <a:lnTo>
                    <a:pt x="266" y="108"/>
                  </a:lnTo>
                  <a:lnTo>
                    <a:pt x="265" y="110"/>
                  </a:lnTo>
                  <a:lnTo>
                    <a:pt x="259" y="110"/>
                  </a:lnTo>
                  <a:lnTo>
                    <a:pt x="240" y="143"/>
                  </a:lnTo>
                  <a:lnTo>
                    <a:pt x="198" y="185"/>
                  </a:lnTo>
                  <a:lnTo>
                    <a:pt x="132" y="211"/>
                  </a:lnTo>
                  <a:lnTo>
                    <a:pt x="129" y="213"/>
                  </a:lnTo>
                  <a:lnTo>
                    <a:pt x="125" y="222"/>
                  </a:lnTo>
                  <a:lnTo>
                    <a:pt x="124" y="229"/>
                  </a:lnTo>
                  <a:lnTo>
                    <a:pt x="121" y="231"/>
                  </a:lnTo>
                  <a:lnTo>
                    <a:pt x="119" y="231"/>
                  </a:lnTo>
                  <a:lnTo>
                    <a:pt x="116" y="229"/>
                  </a:lnTo>
                  <a:lnTo>
                    <a:pt x="114" y="229"/>
                  </a:lnTo>
                  <a:lnTo>
                    <a:pt x="114" y="230"/>
                  </a:lnTo>
                  <a:lnTo>
                    <a:pt x="102" y="247"/>
                  </a:lnTo>
                  <a:lnTo>
                    <a:pt x="98" y="282"/>
                  </a:lnTo>
                  <a:lnTo>
                    <a:pt x="97" y="284"/>
                  </a:lnTo>
                  <a:lnTo>
                    <a:pt x="89" y="288"/>
                  </a:lnTo>
                  <a:lnTo>
                    <a:pt x="83" y="293"/>
                  </a:lnTo>
                  <a:lnTo>
                    <a:pt x="73" y="297"/>
                  </a:lnTo>
                  <a:lnTo>
                    <a:pt x="66" y="296"/>
                  </a:lnTo>
                  <a:lnTo>
                    <a:pt x="56" y="278"/>
                  </a:lnTo>
                  <a:lnTo>
                    <a:pt x="41" y="278"/>
                  </a:lnTo>
                  <a:lnTo>
                    <a:pt x="39" y="274"/>
                  </a:lnTo>
                  <a:lnTo>
                    <a:pt x="35" y="272"/>
                  </a:lnTo>
                  <a:lnTo>
                    <a:pt x="28" y="271"/>
                  </a:lnTo>
                  <a:lnTo>
                    <a:pt x="20" y="275"/>
                  </a:lnTo>
                  <a:lnTo>
                    <a:pt x="16" y="276"/>
                  </a:lnTo>
                  <a:lnTo>
                    <a:pt x="15" y="275"/>
                  </a:lnTo>
                  <a:lnTo>
                    <a:pt x="14" y="262"/>
                  </a:lnTo>
                  <a:lnTo>
                    <a:pt x="12" y="259"/>
                  </a:lnTo>
                  <a:lnTo>
                    <a:pt x="12" y="256"/>
                  </a:lnTo>
                  <a:lnTo>
                    <a:pt x="15" y="253"/>
                  </a:lnTo>
                  <a:lnTo>
                    <a:pt x="23" y="251"/>
                  </a:lnTo>
                  <a:lnTo>
                    <a:pt x="28" y="245"/>
                  </a:lnTo>
                  <a:lnTo>
                    <a:pt x="27" y="239"/>
                  </a:lnTo>
                  <a:lnTo>
                    <a:pt x="24" y="237"/>
                  </a:lnTo>
                  <a:lnTo>
                    <a:pt x="22" y="228"/>
                  </a:lnTo>
                  <a:lnTo>
                    <a:pt x="22" y="225"/>
                  </a:lnTo>
                  <a:lnTo>
                    <a:pt x="26" y="223"/>
                  </a:lnTo>
                  <a:lnTo>
                    <a:pt x="38" y="217"/>
                  </a:lnTo>
                  <a:lnTo>
                    <a:pt x="45" y="209"/>
                  </a:lnTo>
                  <a:lnTo>
                    <a:pt x="50" y="185"/>
                  </a:lnTo>
                  <a:lnTo>
                    <a:pt x="48" y="180"/>
                  </a:lnTo>
                  <a:lnTo>
                    <a:pt x="45" y="177"/>
                  </a:lnTo>
                  <a:lnTo>
                    <a:pt x="43" y="166"/>
                  </a:lnTo>
                  <a:lnTo>
                    <a:pt x="24" y="188"/>
                  </a:lnTo>
                  <a:lnTo>
                    <a:pt x="20" y="186"/>
                  </a:lnTo>
                  <a:lnTo>
                    <a:pt x="16" y="182"/>
                  </a:lnTo>
                  <a:lnTo>
                    <a:pt x="9" y="178"/>
                  </a:lnTo>
                  <a:lnTo>
                    <a:pt x="0" y="172"/>
                  </a:lnTo>
                  <a:lnTo>
                    <a:pt x="0" y="114"/>
                  </a:lnTo>
                  <a:lnTo>
                    <a:pt x="2" y="110"/>
                  </a:lnTo>
                  <a:lnTo>
                    <a:pt x="13" y="105"/>
                  </a:lnTo>
                  <a:lnTo>
                    <a:pt x="20" y="97"/>
                  </a:lnTo>
                  <a:lnTo>
                    <a:pt x="22" y="78"/>
                  </a:lnTo>
                  <a:lnTo>
                    <a:pt x="37" y="58"/>
                  </a:lnTo>
                  <a:lnTo>
                    <a:pt x="35" y="30"/>
                  </a:lnTo>
                  <a:lnTo>
                    <a:pt x="39" y="25"/>
                  </a:lnTo>
                  <a:lnTo>
                    <a:pt x="57" y="25"/>
                  </a:lnTo>
                  <a:lnTo>
                    <a:pt x="75" y="10"/>
                  </a:lnTo>
                  <a:lnTo>
                    <a:pt x="88" y="8"/>
                  </a:lnTo>
                  <a:lnTo>
                    <a:pt x="9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08" name="Freeform 237"/>
            <p:cNvSpPr>
              <a:spLocks/>
            </p:cNvSpPr>
            <p:nvPr/>
          </p:nvSpPr>
          <p:spPr bwMode="auto">
            <a:xfrm>
              <a:off x="3136066" y="4662998"/>
              <a:ext cx="189078" cy="199428"/>
            </a:xfrm>
            <a:custGeom>
              <a:avLst/>
              <a:gdLst>
                <a:gd name="T0" fmla="*/ 0 w 393"/>
                <a:gd name="T1" fmla="*/ 2147483647 h 421"/>
                <a:gd name="T2" fmla="*/ 2147483647 w 393"/>
                <a:gd name="T3" fmla="*/ 2147483647 h 421"/>
                <a:gd name="T4" fmla="*/ 2147483647 w 393"/>
                <a:gd name="T5" fmla="*/ 2147483647 h 421"/>
                <a:gd name="T6" fmla="*/ 2147483647 w 393"/>
                <a:gd name="T7" fmla="*/ 2147483647 h 421"/>
                <a:gd name="T8" fmla="*/ 2147483647 w 393"/>
                <a:gd name="T9" fmla="*/ 2147483647 h 421"/>
                <a:gd name="T10" fmla="*/ 2147483647 w 393"/>
                <a:gd name="T11" fmla="*/ 0 h 421"/>
                <a:gd name="T12" fmla="*/ 2147483647 w 393"/>
                <a:gd name="T13" fmla="*/ 2147483647 h 421"/>
                <a:gd name="T14" fmla="*/ 2147483647 w 393"/>
                <a:gd name="T15" fmla="*/ 2147483647 h 421"/>
                <a:gd name="T16" fmla="*/ 2147483647 w 393"/>
                <a:gd name="T17" fmla="*/ 2147483647 h 421"/>
                <a:gd name="T18" fmla="*/ 2147483647 w 393"/>
                <a:gd name="T19" fmla="*/ 2147483647 h 421"/>
                <a:gd name="T20" fmla="*/ 2147483647 w 393"/>
                <a:gd name="T21" fmla="*/ 2147483647 h 421"/>
                <a:gd name="T22" fmla="*/ 2147483647 w 393"/>
                <a:gd name="T23" fmla="*/ 2147483647 h 421"/>
                <a:gd name="T24" fmla="*/ 2147483647 w 393"/>
                <a:gd name="T25" fmla="*/ 2147483647 h 421"/>
                <a:gd name="T26" fmla="*/ 2147483647 w 393"/>
                <a:gd name="T27" fmla="*/ 2147483647 h 421"/>
                <a:gd name="T28" fmla="*/ 2147483647 w 393"/>
                <a:gd name="T29" fmla="*/ 2147483647 h 421"/>
                <a:gd name="T30" fmla="*/ 2147483647 w 393"/>
                <a:gd name="T31" fmla="*/ 2147483647 h 421"/>
                <a:gd name="T32" fmla="*/ 2147483647 w 393"/>
                <a:gd name="T33" fmla="*/ 2147483647 h 421"/>
                <a:gd name="T34" fmla="*/ 2147483647 w 393"/>
                <a:gd name="T35" fmla="*/ 2147483647 h 421"/>
                <a:gd name="T36" fmla="*/ 2147483647 w 393"/>
                <a:gd name="T37" fmla="*/ 2147483647 h 421"/>
                <a:gd name="T38" fmla="*/ 2147483647 w 393"/>
                <a:gd name="T39" fmla="*/ 2147483647 h 421"/>
                <a:gd name="T40" fmla="*/ 2147483647 w 393"/>
                <a:gd name="T41" fmla="*/ 2147483647 h 421"/>
                <a:gd name="T42" fmla="*/ 2147483647 w 393"/>
                <a:gd name="T43" fmla="*/ 2147483647 h 421"/>
                <a:gd name="T44" fmla="*/ 2147483647 w 393"/>
                <a:gd name="T45" fmla="*/ 2147483647 h 421"/>
                <a:gd name="T46" fmla="*/ 2147483647 w 393"/>
                <a:gd name="T47" fmla="*/ 2147483647 h 421"/>
                <a:gd name="T48" fmla="*/ 2147483647 w 393"/>
                <a:gd name="T49" fmla="*/ 2147483647 h 421"/>
                <a:gd name="T50" fmla="*/ 2147483647 w 393"/>
                <a:gd name="T51" fmla="*/ 2147483647 h 421"/>
                <a:gd name="T52" fmla="*/ 2147483647 w 393"/>
                <a:gd name="T53" fmla="*/ 2147483647 h 421"/>
                <a:gd name="T54" fmla="*/ 2147483647 w 393"/>
                <a:gd name="T55" fmla="*/ 2147483647 h 421"/>
                <a:gd name="T56" fmla="*/ 2147483647 w 393"/>
                <a:gd name="T57" fmla="*/ 2147483647 h 421"/>
                <a:gd name="T58" fmla="*/ 2147483647 w 393"/>
                <a:gd name="T59" fmla="*/ 2147483647 h 421"/>
                <a:gd name="T60" fmla="*/ 2147483647 w 393"/>
                <a:gd name="T61" fmla="*/ 2147483647 h 421"/>
                <a:gd name="T62" fmla="*/ 2147483647 w 393"/>
                <a:gd name="T63" fmla="*/ 2147483647 h 421"/>
                <a:gd name="T64" fmla="*/ 2147483647 w 393"/>
                <a:gd name="T65" fmla="*/ 2147483647 h 421"/>
                <a:gd name="T66" fmla="*/ 2147483647 w 393"/>
                <a:gd name="T67" fmla="*/ 2147483647 h 421"/>
                <a:gd name="T68" fmla="*/ 2147483647 w 393"/>
                <a:gd name="T69" fmla="*/ 2147483647 h 421"/>
                <a:gd name="T70" fmla="*/ 2147483647 w 393"/>
                <a:gd name="T71" fmla="*/ 2147483647 h 421"/>
                <a:gd name="T72" fmla="*/ 2147483647 w 393"/>
                <a:gd name="T73" fmla="*/ 2147483647 h 421"/>
                <a:gd name="T74" fmla="*/ 2147483647 w 393"/>
                <a:gd name="T75" fmla="*/ 2147483647 h 421"/>
                <a:gd name="T76" fmla="*/ 2147483647 w 393"/>
                <a:gd name="T77" fmla="*/ 2147483647 h 421"/>
                <a:gd name="T78" fmla="*/ 2147483647 w 393"/>
                <a:gd name="T79" fmla="*/ 2147483647 h 421"/>
                <a:gd name="T80" fmla="*/ 2147483647 w 393"/>
                <a:gd name="T81" fmla="*/ 2147483647 h 421"/>
                <a:gd name="T82" fmla="*/ 2147483647 w 393"/>
                <a:gd name="T83" fmla="*/ 2147483647 h 421"/>
                <a:gd name="T84" fmla="*/ 2147483647 w 393"/>
                <a:gd name="T85" fmla="*/ 2147483647 h 421"/>
                <a:gd name="T86" fmla="*/ 2147483647 w 393"/>
                <a:gd name="T87" fmla="*/ 2147483647 h 421"/>
                <a:gd name="T88" fmla="*/ 2147483647 w 393"/>
                <a:gd name="T89" fmla="*/ 2147483647 h 421"/>
                <a:gd name="T90" fmla="*/ 2147483647 w 393"/>
                <a:gd name="T91" fmla="*/ 2147483647 h 421"/>
                <a:gd name="T92" fmla="*/ 2147483647 w 393"/>
                <a:gd name="T93" fmla="*/ 2147483647 h 421"/>
                <a:gd name="T94" fmla="*/ 2147483647 w 393"/>
                <a:gd name="T95" fmla="*/ 2147483647 h 421"/>
                <a:gd name="T96" fmla="*/ 2147483647 w 393"/>
                <a:gd name="T97" fmla="*/ 2147483647 h 421"/>
                <a:gd name="T98" fmla="*/ 2147483647 w 393"/>
                <a:gd name="T99" fmla="*/ 2147483647 h 421"/>
                <a:gd name="T100" fmla="*/ 2147483647 w 393"/>
                <a:gd name="T101" fmla="*/ 2147483647 h 421"/>
                <a:gd name="T102" fmla="*/ 2147483647 w 393"/>
                <a:gd name="T103" fmla="*/ 2147483647 h 421"/>
                <a:gd name="T104" fmla="*/ 2147483647 w 393"/>
                <a:gd name="T105" fmla="*/ 2147483647 h 421"/>
                <a:gd name="T106" fmla="*/ 2147483647 w 393"/>
                <a:gd name="T107" fmla="*/ 2147483647 h 421"/>
                <a:gd name="T108" fmla="*/ 2147483647 w 393"/>
                <a:gd name="T109" fmla="*/ 2147483647 h 421"/>
                <a:gd name="T110" fmla="*/ 2147483647 w 393"/>
                <a:gd name="T111" fmla="*/ 2147483647 h 421"/>
                <a:gd name="T112" fmla="*/ 2147483647 w 393"/>
                <a:gd name="T113" fmla="*/ 2147483647 h 421"/>
                <a:gd name="T114" fmla="*/ 2147483647 w 393"/>
                <a:gd name="T115" fmla="*/ 2147483647 h 421"/>
                <a:gd name="T116" fmla="*/ 0 w 393"/>
                <a:gd name="T117" fmla="*/ 2147483647 h 42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3"/>
                <a:gd name="T178" fmla="*/ 0 h 421"/>
                <a:gd name="T179" fmla="*/ 393 w 393"/>
                <a:gd name="T180" fmla="*/ 421 h 42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3" h="421">
                  <a:moveTo>
                    <a:pt x="0" y="154"/>
                  </a:moveTo>
                  <a:lnTo>
                    <a:pt x="16" y="107"/>
                  </a:lnTo>
                  <a:lnTo>
                    <a:pt x="16" y="73"/>
                  </a:lnTo>
                  <a:lnTo>
                    <a:pt x="34" y="43"/>
                  </a:lnTo>
                  <a:lnTo>
                    <a:pt x="38" y="25"/>
                  </a:lnTo>
                  <a:lnTo>
                    <a:pt x="129" y="0"/>
                  </a:lnTo>
                  <a:lnTo>
                    <a:pt x="181" y="3"/>
                  </a:lnTo>
                  <a:lnTo>
                    <a:pt x="217" y="43"/>
                  </a:lnTo>
                  <a:lnTo>
                    <a:pt x="216" y="47"/>
                  </a:lnTo>
                  <a:lnTo>
                    <a:pt x="216" y="50"/>
                  </a:lnTo>
                  <a:lnTo>
                    <a:pt x="222" y="60"/>
                  </a:lnTo>
                  <a:lnTo>
                    <a:pt x="223" y="132"/>
                  </a:lnTo>
                  <a:lnTo>
                    <a:pt x="228" y="140"/>
                  </a:lnTo>
                  <a:lnTo>
                    <a:pt x="251" y="148"/>
                  </a:lnTo>
                  <a:lnTo>
                    <a:pt x="288" y="149"/>
                  </a:lnTo>
                  <a:lnTo>
                    <a:pt x="291" y="147"/>
                  </a:lnTo>
                  <a:lnTo>
                    <a:pt x="299" y="145"/>
                  </a:lnTo>
                  <a:lnTo>
                    <a:pt x="304" y="148"/>
                  </a:lnTo>
                  <a:lnTo>
                    <a:pt x="323" y="155"/>
                  </a:lnTo>
                  <a:lnTo>
                    <a:pt x="328" y="162"/>
                  </a:lnTo>
                  <a:lnTo>
                    <a:pt x="336" y="224"/>
                  </a:lnTo>
                  <a:lnTo>
                    <a:pt x="340" y="230"/>
                  </a:lnTo>
                  <a:lnTo>
                    <a:pt x="352" y="235"/>
                  </a:lnTo>
                  <a:lnTo>
                    <a:pt x="361" y="236"/>
                  </a:lnTo>
                  <a:lnTo>
                    <a:pt x="365" y="234"/>
                  </a:lnTo>
                  <a:lnTo>
                    <a:pt x="385" y="232"/>
                  </a:lnTo>
                  <a:lnTo>
                    <a:pt x="389" y="235"/>
                  </a:lnTo>
                  <a:lnTo>
                    <a:pt x="393" y="244"/>
                  </a:lnTo>
                  <a:lnTo>
                    <a:pt x="379" y="360"/>
                  </a:lnTo>
                  <a:lnTo>
                    <a:pt x="371" y="375"/>
                  </a:lnTo>
                  <a:lnTo>
                    <a:pt x="335" y="407"/>
                  </a:lnTo>
                  <a:lnTo>
                    <a:pt x="333" y="410"/>
                  </a:lnTo>
                  <a:lnTo>
                    <a:pt x="330" y="411"/>
                  </a:lnTo>
                  <a:lnTo>
                    <a:pt x="323" y="413"/>
                  </a:lnTo>
                  <a:lnTo>
                    <a:pt x="311" y="412"/>
                  </a:lnTo>
                  <a:lnTo>
                    <a:pt x="305" y="415"/>
                  </a:lnTo>
                  <a:lnTo>
                    <a:pt x="302" y="420"/>
                  </a:lnTo>
                  <a:lnTo>
                    <a:pt x="289" y="421"/>
                  </a:lnTo>
                  <a:lnTo>
                    <a:pt x="285" y="420"/>
                  </a:lnTo>
                  <a:lnTo>
                    <a:pt x="276" y="421"/>
                  </a:lnTo>
                  <a:lnTo>
                    <a:pt x="248" y="407"/>
                  </a:lnTo>
                  <a:lnTo>
                    <a:pt x="201" y="403"/>
                  </a:lnTo>
                  <a:lnTo>
                    <a:pt x="200" y="400"/>
                  </a:lnTo>
                  <a:lnTo>
                    <a:pt x="198" y="385"/>
                  </a:lnTo>
                  <a:lnTo>
                    <a:pt x="233" y="327"/>
                  </a:lnTo>
                  <a:lnTo>
                    <a:pt x="233" y="319"/>
                  </a:lnTo>
                  <a:lnTo>
                    <a:pt x="230" y="307"/>
                  </a:lnTo>
                  <a:lnTo>
                    <a:pt x="228" y="306"/>
                  </a:lnTo>
                  <a:lnTo>
                    <a:pt x="222" y="299"/>
                  </a:lnTo>
                  <a:lnTo>
                    <a:pt x="216" y="295"/>
                  </a:lnTo>
                  <a:lnTo>
                    <a:pt x="204" y="290"/>
                  </a:lnTo>
                  <a:lnTo>
                    <a:pt x="196" y="281"/>
                  </a:lnTo>
                  <a:lnTo>
                    <a:pt x="142" y="249"/>
                  </a:lnTo>
                  <a:lnTo>
                    <a:pt x="91" y="239"/>
                  </a:lnTo>
                  <a:lnTo>
                    <a:pt x="87" y="237"/>
                  </a:lnTo>
                  <a:lnTo>
                    <a:pt x="76" y="220"/>
                  </a:lnTo>
                  <a:lnTo>
                    <a:pt x="42" y="196"/>
                  </a:lnTo>
                  <a:lnTo>
                    <a:pt x="13" y="158"/>
                  </a:lnTo>
                  <a:lnTo>
                    <a:pt x="0" y="1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9" name="Freeform 238"/>
            <p:cNvSpPr>
              <a:spLocks/>
            </p:cNvSpPr>
            <p:nvPr/>
          </p:nvSpPr>
          <p:spPr bwMode="auto">
            <a:xfrm>
              <a:off x="3136066" y="4662998"/>
              <a:ext cx="189078" cy="199428"/>
            </a:xfrm>
            <a:custGeom>
              <a:avLst/>
              <a:gdLst>
                <a:gd name="T0" fmla="*/ 0 w 393"/>
                <a:gd name="T1" fmla="*/ 2147483647 h 421"/>
                <a:gd name="T2" fmla="*/ 2147483647 w 393"/>
                <a:gd name="T3" fmla="*/ 2147483647 h 421"/>
                <a:gd name="T4" fmla="*/ 2147483647 w 393"/>
                <a:gd name="T5" fmla="*/ 2147483647 h 421"/>
                <a:gd name="T6" fmla="*/ 2147483647 w 393"/>
                <a:gd name="T7" fmla="*/ 2147483647 h 421"/>
                <a:gd name="T8" fmla="*/ 2147483647 w 393"/>
                <a:gd name="T9" fmla="*/ 2147483647 h 421"/>
                <a:gd name="T10" fmla="*/ 2147483647 w 393"/>
                <a:gd name="T11" fmla="*/ 0 h 421"/>
                <a:gd name="T12" fmla="*/ 2147483647 w 393"/>
                <a:gd name="T13" fmla="*/ 2147483647 h 421"/>
                <a:gd name="T14" fmla="*/ 2147483647 w 393"/>
                <a:gd name="T15" fmla="*/ 2147483647 h 421"/>
                <a:gd name="T16" fmla="*/ 2147483647 w 393"/>
                <a:gd name="T17" fmla="*/ 2147483647 h 421"/>
                <a:gd name="T18" fmla="*/ 2147483647 w 393"/>
                <a:gd name="T19" fmla="*/ 2147483647 h 421"/>
                <a:gd name="T20" fmla="*/ 2147483647 w 393"/>
                <a:gd name="T21" fmla="*/ 2147483647 h 421"/>
                <a:gd name="T22" fmla="*/ 2147483647 w 393"/>
                <a:gd name="T23" fmla="*/ 2147483647 h 421"/>
                <a:gd name="T24" fmla="*/ 2147483647 w 393"/>
                <a:gd name="T25" fmla="*/ 2147483647 h 421"/>
                <a:gd name="T26" fmla="*/ 2147483647 w 393"/>
                <a:gd name="T27" fmla="*/ 2147483647 h 421"/>
                <a:gd name="T28" fmla="*/ 2147483647 w 393"/>
                <a:gd name="T29" fmla="*/ 2147483647 h 421"/>
                <a:gd name="T30" fmla="*/ 2147483647 w 393"/>
                <a:gd name="T31" fmla="*/ 2147483647 h 421"/>
                <a:gd name="T32" fmla="*/ 2147483647 w 393"/>
                <a:gd name="T33" fmla="*/ 2147483647 h 421"/>
                <a:gd name="T34" fmla="*/ 2147483647 w 393"/>
                <a:gd name="T35" fmla="*/ 2147483647 h 421"/>
                <a:gd name="T36" fmla="*/ 2147483647 w 393"/>
                <a:gd name="T37" fmla="*/ 2147483647 h 421"/>
                <a:gd name="T38" fmla="*/ 2147483647 w 393"/>
                <a:gd name="T39" fmla="*/ 2147483647 h 421"/>
                <a:gd name="T40" fmla="*/ 2147483647 w 393"/>
                <a:gd name="T41" fmla="*/ 2147483647 h 421"/>
                <a:gd name="T42" fmla="*/ 2147483647 w 393"/>
                <a:gd name="T43" fmla="*/ 2147483647 h 421"/>
                <a:gd name="T44" fmla="*/ 2147483647 w 393"/>
                <a:gd name="T45" fmla="*/ 2147483647 h 421"/>
                <a:gd name="T46" fmla="*/ 2147483647 w 393"/>
                <a:gd name="T47" fmla="*/ 2147483647 h 421"/>
                <a:gd name="T48" fmla="*/ 2147483647 w 393"/>
                <a:gd name="T49" fmla="*/ 2147483647 h 421"/>
                <a:gd name="T50" fmla="*/ 2147483647 w 393"/>
                <a:gd name="T51" fmla="*/ 2147483647 h 421"/>
                <a:gd name="T52" fmla="*/ 2147483647 w 393"/>
                <a:gd name="T53" fmla="*/ 2147483647 h 421"/>
                <a:gd name="T54" fmla="*/ 2147483647 w 393"/>
                <a:gd name="T55" fmla="*/ 2147483647 h 421"/>
                <a:gd name="T56" fmla="*/ 2147483647 w 393"/>
                <a:gd name="T57" fmla="*/ 2147483647 h 421"/>
                <a:gd name="T58" fmla="*/ 2147483647 w 393"/>
                <a:gd name="T59" fmla="*/ 2147483647 h 421"/>
                <a:gd name="T60" fmla="*/ 2147483647 w 393"/>
                <a:gd name="T61" fmla="*/ 2147483647 h 421"/>
                <a:gd name="T62" fmla="*/ 2147483647 w 393"/>
                <a:gd name="T63" fmla="*/ 2147483647 h 421"/>
                <a:gd name="T64" fmla="*/ 2147483647 w 393"/>
                <a:gd name="T65" fmla="*/ 2147483647 h 421"/>
                <a:gd name="T66" fmla="*/ 2147483647 w 393"/>
                <a:gd name="T67" fmla="*/ 2147483647 h 421"/>
                <a:gd name="T68" fmla="*/ 2147483647 w 393"/>
                <a:gd name="T69" fmla="*/ 2147483647 h 421"/>
                <a:gd name="T70" fmla="*/ 2147483647 w 393"/>
                <a:gd name="T71" fmla="*/ 2147483647 h 421"/>
                <a:gd name="T72" fmla="*/ 2147483647 w 393"/>
                <a:gd name="T73" fmla="*/ 2147483647 h 421"/>
                <a:gd name="T74" fmla="*/ 2147483647 w 393"/>
                <a:gd name="T75" fmla="*/ 2147483647 h 421"/>
                <a:gd name="T76" fmla="*/ 2147483647 w 393"/>
                <a:gd name="T77" fmla="*/ 2147483647 h 421"/>
                <a:gd name="T78" fmla="*/ 2147483647 w 393"/>
                <a:gd name="T79" fmla="*/ 2147483647 h 421"/>
                <a:gd name="T80" fmla="*/ 2147483647 w 393"/>
                <a:gd name="T81" fmla="*/ 2147483647 h 421"/>
                <a:gd name="T82" fmla="*/ 2147483647 w 393"/>
                <a:gd name="T83" fmla="*/ 2147483647 h 421"/>
                <a:gd name="T84" fmla="*/ 2147483647 w 393"/>
                <a:gd name="T85" fmla="*/ 2147483647 h 421"/>
                <a:gd name="T86" fmla="*/ 2147483647 w 393"/>
                <a:gd name="T87" fmla="*/ 2147483647 h 421"/>
                <a:gd name="T88" fmla="*/ 2147483647 w 393"/>
                <a:gd name="T89" fmla="*/ 2147483647 h 421"/>
                <a:gd name="T90" fmla="*/ 2147483647 w 393"/>
                <a:gd name="T91" fmla="*/ 2147483647 h 421"/>
                <a:gd name="T92" fmla="*/ 2147483647 w 393"/>
                <a:gd name="T93" fmla="*/ 2147483647 h 421"/>
                <a:gd name="T94" fmla="*/ 2147483647 w 393"/>
                <a:gd name="T95" fmla="*/ 2147483647 h 421"/>
                <a:gd name="T96" fmla="*/ 2147483647 w 393"/>
                <a:gd name="T97" fmla="*/ 2147483647 h 421"/>
                <a:gd name="T98" fmla="*/ 2147483647 w 393"/>
                <a:gd name="T99" fmla="*/ 2147483647 h 421"/>
                <a:gd name="T100" fmla="*/ 2147483647 w 393"/>
                <a:gd name="T101" fmla="*/ 2147483647 h 421"/>
                <a:gd name="T102" fmla="*/ 2147483647 w 393"/>
                <a:gd name="T103" fmla="*/ 2147483647 h 421"/>
                <a:gd name="T104" fmla="*/ 2147483647 w 393"/>
                <a:gd name="T105" fmla="*/ 2147483647 h 421"/>
                <a:gd name="T106" fmla="*/ 2147483647 w 393"/>
                <a:gd name="T107" fmla="*/ 2147483647 h 421"/>
                <a:gd name="T108" fmla="*/ 2147483647 w 393"/>
                <a:gd name="T109" fmla="*/ 2147483647 h 421"/>
                <a:gd name="T110" fmla="*/ 2147483647 w 393"/>
                <a:gd name="T111" fmla="*/ 2147483647 h 421"/>
                <a:gd name="T112" fmla="*/ 2147483647 w 393"/>
                <a:gd name="T113" fmla="*/ 2147483647 h 421"/>
                <a:gd name="T114" fmla="*/ 2147483647 w 393"/>
                <a:gd name="T115" fmla="*/ 2147483647 h 421"/>
                <a:gd name="T116" fmla="*/ 0 w 393"/>
                <a:gd name="T117" fmla="*/ 2147483647 h 42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3"/>
                <a:gd name="T178" fmla="*/ 0 h 421"/>
                <a:gd name="T179" fmla="*/ 393 w 393"/>
                <a:gd name="T180" fmla="*/ 421 h 42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3" h="421">
                  <a:moveTo>
                    <a:pt x="0" y="154"/>
                  </a:moveTo>
                  <a:lnTo>
                    <a:pt x="16" y="107"/>
                  </a:lnTo>
                  <a:lnTo>
                    <a:pt x="16" y="73"/>
                  </a:lnTo>
                  <a:lnTo>
                    <a:pt x="34" y="43"/>
                  </a:lnTo>
                  <a:lnTo>
                    <a:pt x="38" y="25"/>
                  </a:lnTo>
                  <a:lnTo>
                    <a:pt x="129" y="0"/>
                  </a:lnTo>
                  <a:lnTo>
                    <a:pt x="181" y="3"/>
                  </a:lnTo>
                  <a:lnTo>
                    <a:pt x="217" y="43"/>
                  </a:lnTo>
                  <a:lnTo>
                    <a:pt x="216" y="47"/>
                  </a:lnTo>
                  <a:lnTo>
                    <a:pt x="216" y="50"/>
                  </a:lnTo>
                  <a:lnTo>
                    <a:pt x="222" y="60"/>
                  </a:lnTo>
                  <a:lnTo>
                    <a:pt x="223" y="132"/>
                  </a:lnTo>
                  <a:lnTo>
                    <a:pt x="228" y="140"/>
                  </a:lnTo>
                  <a:lnTo>
                    <a:pt x="251" y="148"/>
                  </a:lnTo>
                  <a:lnTo>
                    <a:pt x="288" y="149"/>
                  </a:lnTo>
                  <a:lnTo>
                    <a:pt x="291" y="147"/>
                  </a:lnTo>
                  <a:lnTo>
                    <a:pt x="299" y="145"/>
                  </a:lnTo>
                  <a:lnTo>
                    <a:pt x="304" y="148"/>
                  </a:lnTo>
                  <a:lnTo>
                    <a:pt x="323" y="155"/>
                  </a:lnTo>
                  <a:lnTo>
                    <a:pt x="328" y="162"/>
                  </a:lnTo>
                  <a:lnTo>
                    <a:pt x="336" y="224"/>
                  </a:lnTo>
                  <a:lnTo>
                    <a:pt x="340" y="230"/>
                  </a:lnTo>
                  <a:lnTo>
                    <a:pt x="352" y="235"/>
                  </a:lnTo>
                  <a:lnTo>
                    <a:pt x="361" y="236"/>
                  </a:lnTo>
                  <a:lnTo>
                    <a:pt x="365" y="234"/>
                  </a:lnTo>
                  <a:lnTo>
                    <a:pt x="385" y="232"/>
                  </a:lnTo>
                  <a:lnTo>
                    <a:pt x="389" y="235"/>
                  </a:lnTo>
                  <a:lnTo>
                    <a:pt x="393" y="244"/>
                  </a:lnTo>
                  <a:lnTo>
                    <a:pt x="379" y="360"/>
                  </a:lnTo>
                  <a:lnTo>
                    <a:pt x="371" y="375"/>
                  </a:lnTo>
                  <a:lnTo>
                    <a:pt x="335" y="407"/>
                  </a:lnTo>
                  <a:lnTo>
                    <a:pt x="333" y="410"/>
                  </a:lnTo>
                  <a:lnTo>
                    <a:pt x="330" y="411"/>
                  </a:lnTo>
                  <a:lnTo>
                    <a:pt x="323" y="413"/>
                  </a:lnTo>
                  <a:lnTo>
                    <a:pt x="311" y="412"/>
                  </a:lnTo>
                  <a:lnTo>
                    <a:pt x="305" y="415"/>
                  </a:lnTo>
                  <a:lnTo>
                    <a:pt x="302" y="420"/>
                  </a:lnTo>
                  <a:lnTo>
                    <a:pt x="289" y="421"/>
                  </a:lnTo>
                  <a:lnTo>
                    <a:pt x="285" y="420"/>
                  </a:lnTo>
                  <a:lnTo>
                    <a:pt x="276" y="421"/>
                  </a:lnTo>
                  <a:lnTo>
                    <a:pt x="248" y="407"/>
                  </a:lnTo>
                  <a:lnTo>
                    <a:pt x="201" y="403"/>
                  </a:lnTo>
                  <a:lnTo>
                    <a:pt x="200" y="400"/>
                  </a:lnTo>
                  <a:lnTo>
                    <a:pt x="198" y="385"/>
                  </a:lnTo>
                  <a:lnTo>
                    <a:pt x="233" y="327"/>
                  </a:lnTo>
                  <a:lnTo>
                    <a:pt x="233" y="319"/>
                  </a:lnTo>
                  <a:lnTo>
                    <a:pt x="230" y="307"/>
                  </a:lnTo>
                  <a:lnTo>
                    <a:pt x="228" y="306"/>
                  </a:lnTo>
                  <a:lnTo>
                    <a:pt x="222" y="299"/>
                  </a:lnTo>
                  <a:lnTo>
                    <a:pt x="216" y="295"/>
                  </a:lnTo>
                  <a:lnTo>
                    <a:pt x="204" y="290"/>
                  </a:lnTo>
                  <a:lnTo>
                    <a:pt x="196" y="281"/>
                  </a:lnTo>
                  <a:lnTo>
                    <a:pt x="142" y="249"/>
                  </a:lnTo>
                  <a:lnTo>
                    <a:pt x="91" y="239"/>
                  </a:lnTo>
                  <a:lnTo>
                    <a:pt x="87" y="237"/>
                  </a:lnTo>
                  <a:lnTo>
                    <a:pt x="76" y="220"/>
                  </a:lnTo>
                  <a:lnTo>
                    <a:pt x="42" y="196"/>
                  </a:lnTo>
                  <a:lnTo>
                    <a:pt x="13" y="158"/>
                  </a:lnTo>
                  <a:lnTo>
                    <a:pt x="0" y="15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10" name="Freeform 239"/>
            <p:cNvSpPr>
              <a:spLocks/>
            </p:cNvSpPr>
            <p:nvPr/>
          </p:nvSpPr>
          <p:spPr bwMode="auto">
            <a:xfrm>
              <a:off x="2842616" y="4621160"/>
              <a:ext cx="192103" cy="1040371"/>
            </a:xfrm>
            <a:custGeom>
              <a:avLst/>
              <a:gdLst>
                <a:gd name="T0" fmla="*/ 2147483647 w 398"/>
                <a:gd name="T1" fmla="*/ 2147483647 h 2171"/>
                <a:gd name="T2" fmla="*/ 2147483647 w 398"/>
                <a:gd name="T3" fmla="*/ 2147483647 h 2171"/>
                <a:gd name="T4" fmla="*/ 2147483647 w 398"/>
                <a:gd name="T5" fmla="*/ 2147483647 h 2171"/>
                <a:gd name="T6" fmla="*/ 2147483647 w 398"/>
                <a:gd name="T7" fmla="*/ 2147483647 h 2171"/>
                <a:gd name="T8" fmla="*/ 2147483647 w 398"/>
                <a:gd name="T9" fmla="*/ 2147483647 h 2171"/>
                <a:gd name="T10" fmla="*/ 2147483647 w 398"/>
                <a:gd name="T11" fmla="*/ 2147483647 h 2171"/>
                <a:gd name="T12" fmla="*/ 2147483647 w 398"/>
                <a:gd name="T13" fmla="*/ 2147483647 h 2171"/>
                <a:gd name="T14" fmla="*/ 2147483647 w 398"/>
                <a:gd name="T15" fmla="*/ 2147483647 h 2171"/>
                <a:gd name="T16" fmla="*/ 2147483647 w 398"/>
                <a:gd name="T17" fmla="*/ 2147483647 h 2171"/>
                <a:gd name="T18" fmla="*/ 2147483647 w 398"/>
                <a:gd name="T19" fmla="*/ 2147483647 h 2171"/>
                <a:gd name="T20" fmla="*/ 2147483647 w 398"/>
                <a:gd name="T21" fmla="*/ 2147483647 h 2171"/>
                <a:gd name="T22" fmla="*/ 2147483647 w 398"/>
                <a:gd name="T23" fmla="*/ 2147483647 h 2171"/>
                <a:gd name="T24" fmla="*/ 2147483647 w 398"/>
                <a:gd name="T25" fmla="*/ 2147483647 h 2171"/>
                <a:gd name="T26" fmla="*/ 2147483647 w 398"/>
                <a:gd name="T27" fmla="*/ 2147483647 h 2171"/>
                <a:gd name="T28" fmla="*/ 2147483647 w 398"/>
                <a:gd name="T29" fmla="*/ 2147483647 h 2171"/>
                <a:gd name="T30" fmla="*/ 2147483647 w 398"/>
                <a:gd name="T31" fmla="*/ 2147483647 h 2171"/>
                <a:gd name="T32" fmla="*/ 2147483647 w 398"/>
                <a:gd name="T33" fmla="*/ 2147483647 h 2171"/>
                <a:gd name="T34" fmla="*/ 2147483647 w 398"/>
                <a:gd name="T35" fmla="*/ 2147483647 h 2171"/>
                <a:gd name="T36" fmla="*/ 2147483647 w 398"/>
                <a:gd name="T37" fmla="*/ 2147483647 h 2171"/>
                <a:gd name="T38" fmla="*/ 2147483647 w 398"/>
                <a:gd name="T39" fmla="*/ 2147483647 h 2171"/>
                <a:gd name="T40" fmla="*/ 2147483647 w 398"/>
                <a:gd name="T41" fmla="*/ 2147483647 h 2171"/>
                <a:gd name="T42" fmla="*/ 2147483647 w 398"/>
                <a:gd name="T43" fmla="*/ 2147483647 h 2171"/>
                <a:gd name="T44" fmla="*/ 2147483647 w 398"/>
                <a:gd name="T45" fmla="*/ 2147483647 h 2171"/>
                <a:gd name="T46" fmla="*/ 2147483647 w 398"/>
                <a:gd name="T47" fmla="*/ 2147483647 h 2171"/>
                <a:gd name="T48" fmla="*/ 2147483647 w 398"/>
                <a:gd name="T49" fmla="*/ 2147483647 h 2171"/>
                <a:gd name="T50" fmla="*/ 2147483647 w 398"/>
                <a:gd name="T51" fmla="*/ 2147483647 h 2171"/>
                <a:gd name="T52" fmla="*/ 2147483647 w 398"/>
                <a:gd name="T53" fmla="*/ 2147483647 h 2171"/>
                <a:gd name="T54" fmla="*/ 2147483647 w 398"/>
                <a:gd name="T55" fmla="*/ 2147483647 h 2171"/>
                <a:gd name="T56" fmla="*/ 2147483647 w 398"/>
                <a:gd name="T57" fmla="*/ 2147483647 h 2171"/>
                <a:gd name="T58" fmla="*/ 2147483647 w 398"/>
                <a:gd name="T59" fmla="*/ 2147483647 h 2171"/>
                <a:gd name="T60" fmla="*/ 2147483647 w 398"/>
                <a:gd name="T61" fmla="*/ 2147483647 h 2171"/>
                <a:gd name="T62" fmla="*/ 2147483647 w 398"/>
                <a:gd name="T63" fmla="*/ 2147483647 h 2171"/>
                <a:gd name="T64" fmla="*/ 2147483647 w 398"/>
                <a:gd name="T65" fmla="*/ 2147483647 h 2171"/>
                <a:gd name="T66" fmla="*/ 2147483647 w 398"/>
                <a:gd name="T67" fmla="*/ 2147483647 h 2171"/>
                <a:gd name="T68" fmla="*/ 2147483647 w 398"/>
                <a:gd name="T69" fmla="*/ 2147483647 h 2171"/>
                <a:gd name="T70" fmla="*/ 2147483647 w 398"/>
                <a:gd name="T71" fmla="*/ 2147483647 h 2171"/>
                <a:gd name="T72" fmla="*/ 2147483647 w 398"/>
                <a:gd name="T73" fmla="*/ 2147483647 h 2171"/>
                <a:gd name="T74" fmla="*/ 2147483647 w 398"/>
                <a:gd name="T75" fmla="*/ 2147483647 h 2171"/>
                <a:gd name="T76" fmla="*/ 2147483647 w 398"/>
                <a:gd name="T77" fmla="*/ 2147483647 h 2171"/>
                <a:gd name="T78" fmla="*/ 2147483647 w 398"/>
                <a:gd name="T79" fmla="*/ 2147483647 h 2171"/>
                <a:gd name="T80" fmla="*/ 2147483647 w 398"/>
                <a:gd name="T81" fmla="*/ 2147483647 h 2171"/>
                <a:gd name="T82" fmla="*/ 2147483647 w 398"/>
                <a:gd name="T83" fmla="*/ 2147483647 h 2171"/>
                <a:gd name="T84" fmla="*/ 2147483647 w 398"/>
                <a:gd name="T85" fmla="*/ 2147483647 h 2171"/>
                <a:gd name="T86" fmla="*/ 2147483647 w 398"/>
                <a:gd name="T87" fmla="*/ 2147483647 h 2171"/>
                <a:gd name="T88" fmla="*/ 2147483647 w 398"/>
                <a:gd name="T89" fmla="*/ 2147483647 h 2171"/>
                <a:gd name="T90" fmla="*/ 2147483647 w 398"/>
                <a:gd name="T91" fmla="*/ 2147483647 h 2171"/>
                <a:gd name="T92" fmla="*/ 2147483647 w 398"/>
                <a:gd name="T93" fmla="*/ 2147483647 h 2171"/>
                <a:gd name="T94" fmla="*/ 2147483647 w 398"/>
                <a:gd name="T95" fmla="*/ 2147483647 h 2171"/>
                <a:gd name="T96" fmla="*/ 2147483647 w 398"/>
                <a:gd name="T97" fmla="*/ 2147483647 h 2171"/>
                <a:gd name="T98" fmla="*/ 2147483647 w 398"/>
                <a:gd name="T99" fmla="*/ 2147483647 h 2171"/>
                <a:gd name="T100" fmla="*/ 2147483647 w 398"/>
                <a:gd name="T101" fmla="*/ 2147483647 h 2171"/>
                <a:gd name="T102" fmla="*/ 2147483647 w 398"/>
                <a:gd name="T103" fmla="*/ 2147483647 h 2171"/>
                <a:gd name="T104" fmla="*/ 2147483647 w 398"/>
                <a:gd name="T105" fmla="*/ 2147483647 h 2171"/>
                <a:gd name="T106" fmla="*/ 2147483647 w 398"/>
                <a:gd name="T107" fmla="*/ 2147483647 h 2171"/>
                <a:gd name="T108" fmla="*/ 2147483647 w 398"/>
                <a:gd name="T109" fmla="*/ 2147483647 h 2171"/>
                <a:gd name="T110" fmla="*/ 2147483647 w 398"/>
                <a:gd name="T111" fmla="*/ 0 h 21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8"/>
                <a:gd name="T169" fmla="*/ 0 h 2171"/>
                <a:gd name="T170" fmla="*/ 398 w 398"/>
                <a:gd name="T171" fmla="*/ 2171 h 21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8" h="2171">
                  <a:moveTo>
                    <a:pt x="281" y="0"/>
                  </a:moveTo>
                  <a:lnTo>
                    <a:pt x="282" y="0"/>
                  </a:lnTo>
                  <a:lnTo>
                    <a:pt x="292" y="11"/>
                  </a:lnTo>
                  <a:lnTo>
                    <a:pt x="295" y="14"/>
                  </a:lnTo>
                  <a:lnTo>
                    <a:pt x="301" y="22"/>
                  </a:lnTo>
                  <a:lnTo>
                    <a:pt x="308" y="65"/>
                  </a:lnTo>
                  <a:lnTo>
                    <a:pt x="329" y="85"/>
                  </a:lnTo>
                  <a:lnTo>
                    <a:pt x="330" y="93"/>
                  </a:lnTo>
                  <a:lnTo>
                    <a:pt x="327" y="98"/>
                  </a:lnTo>
                  <a:lnTo>
                    <a:pt x="326" y="103"/>
                  </a:lnTo>
                  <a:lnTo>
                    <a:pt x="329" y="108"/>
                  </a:lnTo>
                  <a:lnTo>
                    <a:pt x="329" y="110"/>
                  </a:lnTo>
                  <a:lnTo>
                    <a:pt x="327" y="113"/>
                  </a:lnTo>
                  <a:lnTo>
                    <a:pt x="320" y="116"/>
                  </a:lnTo>
                  <a:lnTo>
                    <a:pt x="318" y="117"/>
                  </a:lnTo>
                  <a:lnTo>
                    <a:pt x="317" y="133"/>
                  </a:lnTo>
                  <a:lnTo>
                    <a:pt x="324" y="136"/>
                  </a:lnTo>
                  <a:lnTo>
                    <a:pt x="327" y="139"/>
                  </a:lnTo>
                  <a:lnTo>
                    <a:pt x="327" y="153"/>
                  </a:lnTo>
                  <a:lnTo>
                    <a:pt x="329" y="156"/>
                  </a:lnTo>
                  <a:lnTo>
                    <a:pt x="340" y="163"/>
                  </a:lnTo>
                  <a:lnTo>
                    <a:pt x="343" y="186"/>
                  </a:lnTo>
                  <a:lnTo>
                    <a:pt x="347" y="194"/>
                  </a:lnTo>
                  <a:lnTo>
                    <a:pt x="358" y="263"/>
                  </a:lnTo>
                  <a:lnTo>
                    <a:pt x="364" y="266"/>
                  </a:lnTo>
                  <a:lnTo>
                    <a:pt x="380" y="266"/>
                  </a:lnTo>
                  <a:lnTo>
                    <a:pt x="384" y="264"/>
                  </a:lnTo>
                  <a:lnTo>
                    <a:pt x="394" y="264"/>
                  </a:lnTo>
                  <a:lnTo>
                    <a:pt x="394" y="266"/>
                  </a:lnTo>
                  <a:lnTo>
                    <a:pt x="395" y="266"/>
                  </a:lnTo>
                  <a:lnTo>
                    <a:pt x="395" y="268"/>
                  </a:lnTo>
                  <a:lnTo>
                    <a:pt x="398" y="273"/>
                  </a:lnTo>
                  <a:lnTo>
                    <a:pt x="390" y="324"/>
                  </a:lnTo>
                  <a:lnTo>
                    <a:pt x="334" y="349"/>
                  </a:lnTo>
                  <a:lnTo>
                    <a:pt x="334" y="378"/>
                  </a:lnTo>
                  <a:lnTo>
                    <a:pt x="330" y="384"/>
                  </a:lnTo>
                  <a:lnTo>
                    <a:pt x="329" y="386"/>
                  </a:lnTo>
                  <a:lnTo>
                    <a:pt x="340" y="470"/>
                  </a:lnTo>
                  <a:lnTo>
                    <a:pt x="340" y="472"/>
                  </a:lnTo>
                  <a:lnTo>
                    <a:pt x="327" y="478"/>
                  </a:lnTo>
                  <a:lnTo>
                    <a:pt x="311" y="493"/>
                  </a:lnTo>
                  <a:lnTo>
                    <a:pt x="305" y="514"/>
                  </a:lnTo>
                  <a:lnTo>
                    <a:pt x="283" y="539"/>
                  </a:lnTo>
                  <a:lnTo>
                    <a:pt x="262" y="653"/>
                  </a:lnTo>
                  <a:lnTo>
                    <a:pt x="259" y="656"/>
                  </a:lnTo>
                  <a:lnTo>
                    <a:pt x="257" y="665"/>
                  </a:lnTo>
                  <a:lnTo>
                    <a:pt x="252" y="670"/>
                  </a:lnTo>
                  <a:lnTo>
                    <a:pt x="243" y="696"/>
                  </a:lnTo>
                  <a:lnTo>
                    <a:pt x="241" y="697"/>
                  </a:lnTo>
                  <a:lnTo>
                    <a:pt x="237" y="732"/>
                  </a:lnTo>
                  <a:lnTo>
                    <a:pt x="244" y="740"/>
                  </a:lnTo>
                  <a:lnTo>
                    <a:pt x="244" y="766"/>
                  </a:lnTo>
                  <a:lnTo>
                    <a:pt x="256" y="793"/>
                  </a:lnTo>
                  <a:lnTo>
                    <a:pt x="256" y="812"/>
                  </a:lnTo>
                  <a:lnTo>
                    <a:pt x="261" y="820"/>
                  </a:lnTo>
                  <a:lnTo>
                    <a:pt x="267" y="868"/>
                  </a:lnTo>
                  <a:lnTo>
                    <a:pt x="252" y="896"/>
                  </a:lnTo>
                  <a:lnTo>
                    <a:pt x="246" y="922"/>
                  </a:lnTo>
                  <a:lnTo>
                    <a:pt x="245" y="925"/>
                  </a:lnTo>
                  <a:lnTo>
                    <a:pt x="237" y="932"/>
                  </a:lnTo>
                  <a:lnTo>
                    <a:pt x="240" y="980"/>
                  </a:lnTo>
                  <a:lnTo>
                    <a:pt x="231" y="985"/>
                  </a:lnTo>
                  <a:lnTo>
                    <a:pt x="229" y="987"/>
                  </a:lnTo>
                  <a:lnTo>
                    <a:pt x="228" y="993"/>
                  </a:lnTo>
                  <a:lnTo>
                    <a:pt x="226" y="996"/>
                  </a:lnTo>
                  <a:lnTo>
                    <a:pt x="221" y="996"/>
                  </a:lnTo>
                  <a:lnTo>
                    <a:pt x="218" y="998"/>
                  </a:lnTo>
                  <a:lnTo>
                    <a:pt x="212" y="1005"/>
                  </a:lnTo>
                  <a:lnTo>
                    <a:pt x="209" y="1106"/>
                  </a:lnTo>
                  <a:lnTo>
                    <a:pt x="212" y="1116"/>
                  </a:lnTo>
                  <a:lnTo>
                    <a:pt x="212" y="1127"/>
                  </a:lnTo>
                  <a:lnTo>
                    <a:pt x="210" y="1136"/>
                  </a:lnTo>
                  <a:lnTo>
                    <a:pt x="198" y="1147"/>
                  </a:lnTo>
                  <a:lnTo>
                    <a:pt x="170" y="1296"/>
                  </a:lnTo>
                  <a:lnTo>
                    <a:pt x="173" y="1308"/>
                  </a:lnTo>
                  <a:lnTo>
                    <a:pt x="179" y="1315"/>
                  </a:lnTo>
                  <a:lnTo>
                    <a:pt x="180" y="1319"/>
                  </a:lnTo>
                  <a:lnTo>
                    <a:pt x="180" y="1333"/>
                  </a:lnTo>
                  <a:lnTo>
                    <a:pt x="169" y="1352"/>
                  </a:lnTo>
                  <a:lnTo>
                    <a:pt x="164" y="1401"/>
                  </a:lnTo>
                  <a:lnTo>
                    <a:pt x="167" y="1406"/>
                  </a:lnTo>
                  <a:lnTo>
                    <a:pt x="170" y="1409"/>
                  </a:lnTo>
                  <a:lnTo>
                    <a:pt x="170" y="1440"/>
                  </a:lnTo>
                  <a:lnTo>
                    <a:pt x="175" y="1448"/>
                  </a:lnTo>
                  <a:lnTo>
                    <a:pt x="177" y="1461"/>
                  </a:lnTo>
                  <a:lnTo>
                    <a:pt x="173" y="1486"/>
                  </a:lnTo>
                  <a:lnTo>
                    <a:pt x="174" y="1491"/>
                  </a:lnTo>
                  <a:lnTo>
                    <a:pt x="180" y="1491"/>
                  </a:lnTo>
                  <a:lnTo>
                    <a:pt x="192" y="1495"/>
                  </a:lnTo>
                  <a:lnTo>
                    <a:pt x="198" y="1501"/>
                  </a:lnTo>
                  <a:lnTo>
                    <a:pt x="200" y="1510"/>
                  </a:lnTo>
                  <a:lnTo>
                    <a:pt x="197" y="1517"/>
                  </a:lnTo>
                  <a:lnTo>
                    <a:pt x="173" y="1515"/>
                  </a:lnTo>
                  <a:lnTo>
                    <a:pt x="170" y="1517"/>
                  </a:lnTo>
                  <a:lnTo>
                    <a:pt x="173" y="1527"/>
                  </a:lnTo>
                  <a:lnTo>
                    <a:pt x="184" y="1531"/>
                  </a:lnTo>
                  <a:lnTo>
                    <a:pt x="193" y="1542"/>
                  </a:lnTo>
                  <a:lnTo>
                    <a:pt x="193" y="1550"/>
                  </a:lnTo>
                  <a:lnTo>
                    <a:pt x="186" y="1559"/>
                  </a:lnTo>
                  <a:lnTo>
                    <a:pt x="183" y="1643"/>
                  </a:lnTo>
                  <a:lnTo>
                    <a:pt x="148" y="1719"/>
                  </a:lnTo>
                  <a:lnTo>
                    <a:pt x="147" y="1731"/>
                  </a:lnTo>
                  <a:lnTo>
                    <a:pt x="148" y="1731"/>
                  </a:lnTo>
                  <a:lnTo>
                    <a:pt x="148" y="1740"/>
                  </a:lnTo>
                  <a:lnTo>
                    <a:pt x="150" y="1744"/>
                  </a:lnTo>
                  <a:lnTo>
                    <a:pt x="152" y="1754"/>
                  </a:lnTo>
                  <a:lnTo>
                    <a:pt x="151" y="1761"/>
                  </a:lnTo>
                  <a:lnTo>
                    <a:pt x="149" y="1763"/>
                  </a:lnTo>
                  <a:lnTo>
                    <a:pt x="140" y="1800"/>
                  </a:lnTo>
                  <a:lnTo>
                    <a:pt x="119" y="1835"/>
                  </a:lnTo>
                  <a:lnTo>
                    <a:pt x="115" y="1838"/>
                  </a:lnTo>
                  <a:lnTo>
                    <a:pt x="103" y="1921"/>
                  </a:lnTo>
                  <a:lnTo>
                    <a:pt x="104" y="1923"/>
                  </a:lnTo>
                  <a:lnTo>
                    <a:pt x="108" y="1941"/>
                  </a:lnTo>
                  <a:lnTo>
                    <a:pt x="112" y="1942"/>
                  </a:lnTo>
                  <a:lnTo>
                    <a:pt x="115" y="1939"/>
                  </a:lnTo>
                  <a:lnTo>
                    <a:pt x="118" y="1934"/>
                  </a:lnTo>
                  <a:lnTo>
                    <a:pt x="124" y="1930"/>
                  </a:lnTo>
                  <a:lnTo>
                    <a:pt x="141" y="1932"/>
                  </a:lnTo>
                  <a:lnTo>
                    <a:pt x="144" y="1926"/>
                  </a:lnTo>
                  <a:lnTo>
                    <a:pt x="145" y="1926"/>
                  </a:lnTo>
                  <a:lnTo>
                    <a:pt x="150" y="1927"/>
                  </a:lnTo>
                  <a:lnTo>
                    <a:pt x="151" y="1931"/>
                  </a:lnTo>
                  <a:lnTo>
                    <a:pt x="154" y="2012"/>
                  </a:lnTo>
                  <a:lnTo>
                    <a:pt x="164" y="2028"/>
                  </a:lnTo>
                  <a:lnTo>
                    <a:pt x="176" y="2032"/>
                  </a:lnTo>
                  <a:lnTo>
                    <a:pt x="224" y="2032"/>
                  </a:lnTo>
                  <a:lnTo>
                    <a:pt x="227" y="2034"/>
                  </a:lnTo>
                  <a:lnTo>
                    <a:pt x="273" y="2032"/>
                  </a:lnTo>
                  <a:lnTo>
                    <a:pt x="340" y="2053"/>
                  </a:lnTo>
                  <a:lnTo>
                    <a:pt x="340" y="2055"/>
                  </a:lnTo>
                  <a:lnTo>
                    <a:pt x="336" y="2056"/>
                  </a:lnTo>
                  <a:lnTo>
                    <a:pt x="317" y="2054"/>
                  </a:lnTo>
                  <a:lnTo>
                    <a:pt x="306" y="2047"/>
                  </a:lnTo>
                  <a:lnTo>
                    <a:pt x="299" y="2046"/>
                  </a:lnTo>
                  <a:lnTo>
                    <a:pt x="288" y="2051"/>
                  </a:lnTo>
                  <a:lnTo>
                    <a:pt x="281" y="2064"/>
                  </a:lnTo>
                  <a:lnTo>
                    <a:pt x="267" y="2067"/>
                  </a:lnTo>
                  <a:lnTo>
                    <a:pt x="249" y="2079"/>
                  </a:lnTo>
                  <a:lnTo>
                    <a:pt x="242" y="2081"/>
                  </a:lnTo>
                  <a:lnTo>
                    <a:pt x="237" y="2081"/>
                  </a:lnTo>
                  <a:lnTo>
                    <a:pt x="223" y="2086"/>
                  </a:lnTo>
                  <a:lnTo>
                    <a:pt x="214" y="2163"/>
                  </a:lnTo>
                  <a:lnTo>
                    <a:pt x="212" y="2168"/>
                  </a:lnTo>
                  <a:lnTo>
                    <a:pt x="209" y="2171"/>
                  </a:lnTo>
                  <a:lnTo>
                    <a:pt x="205" y="2171"/>
                  </a:lnTo>
                  <a:lnTo>
                    <a:pt x="192" y="2167"/>
                  </a:lnTo>
                  <a:lnTo>
                    <a:pt x="185" y="2166"/>
                  </a:lnTo>
                  <a:lnTo>
                    <a:pt x="168" y="2157"/>
                  </a:lnTo>
                  <a:lnTo>
                    <a:pt x="158" y="2149"/>
                  </a:lnTo>
                  <a:lnTo>
                    <a:pt x="154" y="2140"/>
                  </a:lnTo>
                  <a:lnTo>
                    <a:pt x="155" y="2132"/>
                  </a:lnTo>
                  <a:lnTo>
                    <a:pt x="161" y="2129"/>
                  </a:lnTo>
                  <a:lnTo>
                    <a:pt x="164" y="2134"/>
                  </a:lnTo>
                  <a:lnTo>
                    <a:pt x="162" y="2139"/>
                  </a:lnTo>
                  <a:lnTo>
                    <a:pt x="170" y="2136"/>
                  </a:lnTo>
                  <a:lnTo>
                    <a:pt x="173" y="2131"/>
                  </a:lnTo>
                  <a:lnTo>
                    <a:pt x="178" y="2126"/>
                  </a:lnTo>
                  <a:lnTo>
                    <a:pt x="189" y="2124"/>
                  </a:lnTo>
                  <a:lnTo>
                    <a:pt x="206" y="2112"/>
                  </a:lnTo>
                  <a:lnTo>
                    <a:pt x="211" y="2096"/>
                  </a:lnTo>
                  <a:lnTo>
                    <a:pt x="202" y="2090"/>
                  </a:lnTo>
                  <a:lnTo>
                    <a:pt x="191" y="2074"/>
                  </a:lnTo>
                  <a:lnTo>
                    <a:pt x="164" y="2069"/>
                  </a:lnTo>
                  <a:lnTo>
                    <a:pt x="152" y="2075"/>
                  </a:lnTo>
                  <a:lnTo>
                    <a:pt x="147" y="2079"/>
                  </a:lnTo>
                  <a:lnTo>
                    <a:pt x="147" y="2074"/>
                  </a:lnTo>
                  <a:lnTo>
                    <a:pt x="145" y="2069"/>
                  </a:lnTo>
                  <a:lnTo>
                    <a:pt x="133" y="2072"/>
                  </a:lnTo>
                  <a:lnTo>
                    <a:pt x="133" y="2066"/>
                  </a:lnTo>
                  <a:lnTo>
                    <a:pt x="135" y="2063"/>
                  </a:lnTo>
                  <a:lnTo>
                    <a:pt x="144" y="2057"/>
                  </a:lnTo>
                  <a:lnTo>
                    <a:pt x="148" y="2049"/>
                  </a:lnTo>
                  <a:lnTo>
                    <a:pt x="147" y="2039"/>
                  </a:lnTo>
                  <a:lnTo>
                    <a:pt x="138" y="2028"/>
                  </a:lnTo>
                  <a:lnTo>
                    <a:pt x="145" y="2025"/>
                  </a:lnTo>
                  <a:lnTo>
                    <a:pt x="144" y="2012"/>
                  </a:lnTo>
                  <a:lnTo>
                    <a:pt x="125" y="1992"/>
                  </a:lnTo>
                  <a:lnTo>
                    <a:pt x="116" y="1987"/>
                  </a:lnTo>
                  <a:lnTo>
                    <a:pt x="112" y="1987"/>
                  </a:lnTo>
                  <a:lnTo>
                    <a:pt x="138" y="2006"/>
                  </a:lnTo>
                  <a:lnTo>
                    <a:pt x="138" y="2012"/>
                  </a:lnTo>
                  <a:lnTo>
                    <a:pt x="133" y="2014"/>
                  </a:lnTo>
                  <a:lnTo>
                    <a:pt x="126" y="2011"/>
                  </a:lnTo>
                  <a:lnTo>
                    <a:pt x="119" y="2005"/>
                  </a:lnTo>
                  <a:lnTo>
                    <a:pt x="117" y="2006"/>
                  </a:lnTo>
                  <a:lnTo>
                    <a:pt x="122" y="2018"/>
                  </a:lnTo>
                  <a:lnTo>
                    <a:pt x="119" y="2025"/>
                  </a:lnTo>
                  <a:lnTo>
                    <a:pt x="115" y="2029"/>
                  </a:lnTo>
                  <a:lnTo>
                    <a:pt x="103" y="1998"/>
                  </a:lnTo>
                  <a:lnTo>
                    <a:pt x="108" y="2011"/>
                  </a:lnTo>
                  <a:lnTo>
                    <a:pt x="108" y="2033"/>
                  </a:lnTo>
                  <a:lnTo>
                    <a:pt x="103" y="2033"/>
                  </a:lnTo>
                  <a:lnTo>
                    <a:pt x="99" y="2030"/>
                  </a:lnTo>
                  <a:lnTo>
                    <a:pt x="96" y="2021"/>
                  </a:lnTo>
                  <a:lnTo>
                    <a:pt x="98" y="1999"/>
                  </a:lnTo>
                  <a:lnTo>
                    <a:pt x="91" y="1984"/>
                  </a:lnTo>
                  <a:lnTo>
                    <a:pt x="71" y="1961"/>
                  </a:lnTo>
                  <a:lnTo>
                    <a:pt x="68" y="1951"/>
                  </a:lnTo>
                  <a:lnTo>
                    <a:pt x="70" y="1944"/>
                  </a:lnTo>
                  <a:lnTo>
                    <a:pt x="80" y="1944"/>
                  </a:lnTo>
                  <a:lnTo>
                    <a:pt x="88" y="1941"/>
                  </a:lnTo>
                  <a:lnTo>
                    <a:pt x="88" y="1932"/>
                  </a:lnTo>
                  <a:lnTo>
                    <a:pt x="85" y="1930"/>
                  </a:lnTo>
                  <a:lnTo>
                    <a:pt x="82" y="1936"/>
                  </a:lnTo>
                  <a:lnTo>
                    <a:pt x="78" y="1936"/>
                  </a:lnTo>
                  <a:lnTo>
                    <a:pt x="72" y="1931"/>
                  </a:lnTo>
                  <a:lnTo>
                    <a:pt x="69" y="1922"/>
                  </a:lnTo>
                  <a:lnTo>
                    <a:pt x="71" y="1917"/>
                  </a:lnTo>
                  <a:lnTo>
                    <a:pt x="81" y="1920"/>
                  </a:lnTo>
                  <a:lnTo>
                    <a:pt x="74" y="1912"/>
                  </a:lnTo>
                  <a:lnTo>
                    <a:pt x="64" y="1909"/>
                  </a:lnTo>
                  <a:lnTo>
                    <a:pt x="59" y="1906"/>
                  </a:lnTo>
                  <a:lnTo>
                    <a:pt x="52" y="1900"/>
                  </a:lnTo>
                  <a:lnTo>
                    <a:pt x="48" y="1891"/>
                  </a:lnTo>
                  <a:lnTo>
                    <a:pt x="60" y="1879"/>
                  </a:lnTo>
                  <a:lnTo>
                    <a:pt x="61" y="1865"/>
                  </a:lnTo>
                  <a:lnTo>
                    <a:pt x="63" y="1862"/>
                  </a:lnTo>
                  <a:lnTo>
                    <a:pt x="63" y="1856"/>
                  </a:lnTo>
                  <a:lnTo>
                    <a:pt x="75" y="1848"/>
                  </a:lnTo>
                  <a:lnTo>
                    <a:pt x="81" y="1850"/>
                  </a:lnTo>
                  <a:lnTo>
                    <a:pt x="85" y="1850"/>
                  </a:lnTo>
                  <a:lnTo>
                    <a:pt x="85" y="1848"/>
                  </a:lnTo>
                  <a:lnTo>
                    <a:pt x="80" y="1845"/>
                  </a:lnTo>
                  <a:lnTo>
                    <a:pt x="78" y="1839"/>
                  </a:lnTo>
                  <a:lnTo>
                    <a:pt x="85" y="1815"/>
                  </a:lnTo>
                  <a:lnTo>
                    <a:pt x="81" y="1816"/>
                  </a:lnTo>
                  <a:lnTo>
                    <a:pt x="73" y="1824"/>
                  </a:lnTo>
                  <a:lnTo>
                    <a:pt x="67" y="1839"/>
                  </a:lnTo>
                  <a:lnTo>
                    <a:pt x="63" y="1837"/>
                  </a:lnTo>
                  <a:lnTo>
                    <a:pt x="61" y="1792"/>
                  </a:lnTo>
                  <a:lnTo>
                    <a:pt x="64" y="1787"/>
                  </a:lnTo>
                  <a:lnTo>
                    <a:pt x="67" y="1787"/>
                  </a:lnTo>
                  <a:lnTo>
                    <a:pt x="61" y="1781"/>
                  </a:lnTo>
                  <a:lnTo>
                    <a:pt x="64" y="1772"/>
                  </a:lnTo>
                  <a:lnTo>
                    <a:pt x="77" y="1771"/>
                  </a:lnTo>
                  <a:lnTo>
                    <a:pt x="86" y="1778"/>
                  </a:lnTo>
                  <a:lnTo>
                    <a:pt x="81" y="1761"/>
                  </a:lnTo>
                  <a:lnTo>
                    <a:pt x="78" y="1764"/>
                  </a:lnTo>
                  <a:lnTo>
                    <a:pt x="60" y="1768"/>
                  </a:lnTo>
                  <a:lnTo>
                    <a:pt x="56" y="1765"/>
                  </a:lnTo>
                  <a:lnTo>
                    <a:pt x="55" y="1758"/>
                  </a:lnTo>
                  <a:lnTo>
                    <a:pt x="51" y="1751"/>
                  </a:lnTo>
                  <a:lnTo>
                    <a:pt x="51" y="1733"/>
                  </a:lnTo>
                  <a:lnTo>
                    <a:pt x="59" y="1736"/>
                  </a:lnTo>
                  <a:lnTo>
                    <a:pt x="66" y="1752"/>
                  </a:lnTo>
                  <a:lnTo>
                    <a:pt x="65" y="1740"/>
                  </a:lnTo>
                  <a:lnTo>
                    <a:pt x="68" y="1737"/>
                  </a:lnTo>
                  <a:lnTo>
                    <a:pt x="86" y="1741"/>
                  </a:lnTo>
                  <a:lnTo>
                    <a:pt x="100" y="1750"/>
                  </a:lnTo>
                  <a:lnTo>
                    <a:pt x="105" y="1750"/>
                  </a:lnTo>
                  <a:lnTo>
                    <a:pt x="95" y="1744"/>
                  </a:lnTo>
                  <a:lnTo>
                    <a:pt x="84" y="1715"/>
                  </a:lnTo>
                  <a:lnTo>
                    <a:pt x="82" y="1721"/>
                  </a:lnTo>
                  <a:lnTo>
                    <a:pt x="71" y="1721"/>
                  </a:lnTo>
                  <a:lnTo>
                    <a:pt x="67" y="1715"/>
                  </a:lnTo>
                  <a:lnTo>
                    <a:pt x="67" y="1711"/>
                  </a:lnTo>
                  <a:lnTo>
                    <a:pt x="73" y="1706"/>
                  </a:lnTo>
                  <a:lnTo>
                    <a:pt x="55" y="1698"/>
                  </a:lnTo>
                  <a:lnTo>
                    <a:pt x="52" y="1695"/>
                  </a:lnTo>
                  <a:lnTo>
                    <a:pt x="56" y="1687"/>
                  </a:lnTo>
                  <a:lnTo>
                    <a:pt x="73" y="1679"/>
                  </a:lnTo>
                  <a:lnTo>
                    <a:pt x="67" y="1674"/>
                  </a:lnTo>
                  <a:lnTo>
                    <a:pt x="75" y="1666"/>
                  </a:lnTo>
                  <a:lnTo>
                    <a:pt x="72" y="1663"/>
                  </a:lnTo>
                  <a:lnTo>
                    <a:pt x="70" y="1657"/>
                  </a:lnTo>
                  <a:lnTo>
                    <a:pt x="59" y="1648"/>
                  </a:lnTo>
                  <a:lnTo>
                    <a:pt x="51" y="1648"/>
                  </a:lnTo>
                  <a:lnTo>
                    <a:pt x="47" y="1653"/>
                  </a:lnTo>
                  <a:lnTo>
                    <a:pt x="42" y="1654"/>
                  </a:lnTo>
                  <a:lnTo>
                    <a:pt x="30" y="1649"/>
                  </a:lnTo>
                  <a:lnTo>
                    <a:pt x="19" y="1638"/>
                  </a:lnTo>
                  <a:lnTo>
                    <a:pt x="8" y="1646"/>
                  </a:lnTo>
                  <a:lnTo>
                    <a:pt x="11" y="1650"/>
                  </a:lnTo>
                  <a:lnTo>
                    <a:pt x="13" y="1656"/>
                  </a:lnTo>
                  <a:lnTo>
                    <a:pt x="11" y="1663"/>
                  </a:lnTo>
                  <a:lnTo>
                    <a:pt x="2" y="1662"/>
                  </a:lnTo>
                  <a:lnTo>
                    <a:pt x="0" y="1654"/>
                  </a:lnTo>
                  <a:lnTo>
                    <a:pt x="4" y="1637"/>
                  </a:lnTo>
                  <a:lnTo>
                    <a:pt x="17" y="1626"/>
                  </a:lnTo>
                  <a:lnTo>
                    <a:pt x="25" y="1617"/>
                  </a:lnTo>
                  <a:lnTo>
                    <a:pt x="31" y="1616"/>
                  </a:lnTo>
                  <a:lnTo>
                    <a:pt x="39" y="1612"/>
                  </a:lnTo>
                  <a:lnTo>
                    <a:pt x="39" y="1605"/>
                  </a:lnTo>
                  <a:lnTo>
                    <a:pt x="36" y="1604"/>
                  </a:lnTo>
                  <a:lnTo>
                    <a:pt x="32" y="1605"/>
                  </a:lnTo>
                  <a:lnTo>
                    <a:pt x="29" y="1603"/>
                  </a:lnTo>
                  <a:lnTo>
                    <a:pt x="27" y="1600"/>
                  </a:lnTo>
                  <a:lnTo>
                    <a:pt x="26" y="1592"/>
                  </a:lnTo>
                  <a:lnTo>
                    <a:pt x="41" y="1589"/>
                  </a:lnTo>
                  <a:lnTo>
                    <a:pt x="48" y="1591"/>
                  </a:lnTo>
                  <a:lnTo>
                    <a:pt x="52" y="1595"/>
                  </a:lnTo>
                  <a:lnTo>
                    <a:pt x="59" y="1589"/>
                  </a:lnTo>
                  <a:lnTo>
                    <a:pt x="68" y="1596"/>
                  </a:lnTo>
                  <a:lnTo>
                    <a:pt x="67" y="1603"/>
                  </a:lnTo>
                  <a:lnTo>
                    <a:pt x="67" y="1607"/>
                  </a:lnTo>
                  <a:lnTo>
                    <a:pt x="71" y="1603"/>
                  </a:lnTo>
                  <a:lnTo>
                    <a:pt x="71" y="1609"/>
                  </a:lnTo>
                  <a:lnTo>
                    <a:pt x="64" y="1621"/>
                  </a:lnTo>
                  <a:lnTo>
                    <a:pt x="69" y="1627"/>
                  </a:lnTo>
                  <a:lnTo>
                    <a:pt x="74" y="1628"/>
                  </a:lnTo>
                  <a:lnTo>
                    <a:pt x="79" y="1620"/>
                  </a:lnTo>
                  <a:lnTo>
                    <a:pt x="83" y="1615"/>
                  </a:lnTo>
                  <a:lnTo>
                    <a:pt x="82" y="1635"/>
                  </a:lnTo>
                  <a:lnTo>
                    <a:pt x="86" y="1633"/>
                  </a:lnTo>
                  <a:lnTo>
                    <a:pt x="87" y="1626"/>
                  </a:lnTo>
                  <a:lnTo>
                    <a:pt x="97" y="1618"/>
                  </a:lnTo>
                  <a:lnTo>
                    <a:pt x="102" y="1615"/>
                  </a:lnTo>
                  <a:lnTo>
                    <a:pt x="102" y="1612"/>
                  </a:lnTo>
                  <a:lnTo>
                    <a:pt x="108" y="1595"/>
                  </a:lnTo>
                  <a:lnTo>
                    <a:pt x="108" y="1588"/>
                  </a:lnTo>
                  <a:lnTo>
                    <a:pt x="104" y="1591"/>
                  </a:lnTo>
                  <a:lnTo>
                    <a:pt x="94" y="1613"/>
                  </a:lnTo>
                  <a:lnTo>
                    <a:pt x="96" y="1591"/>
                  </a:lnTo>
                  <a:lnTo>
                    <a:pt x="98" y="1587"/>
                  </a:lnTo>
                  <a:lnTo>
                    <a:pt x="99" y="1586"/>
                  </a:lnTo>
                  <a:lnTo>
                    <a:pt x="110" y="1584"/>
                  </a:lnTo>
                  <a:lnTo>
                    <a:pt x="103" y="1582"/>
                  </a:lnTo>
                  <a:lnTo>
                    <a:pt x="103" y="1578"/>
                  </a:lnTo>
                  <a:lnTo>
                    <a:pt x="107" y="1573"/>
                  </a:lnTo>
                  <a:lnTo>
                    <a:pt x="114" y="1571"/>
                  </a:lnTo>
                  <a:lnTo>
                    <a:pt x="114" y="1567"/>
                  </a:lnTo>
                  <a:lnTo>
                    <a:pt x="107" y="1568"/>
                  </a:lnTo>
                  <a:lnTo>
                    <a:pt x="97" y="1573"/>
                  </a:lnTo>
                  <a:lnTo>
                    <a:pt x="98" y="1564"/>
                  </a:lnTo>
                  <a:lnTo>
                    <a:pt x="105" y="1555"/>
                  </a:lnTo>
                  <a:lnTo>
                    <a:pt x="109" y="1554"/>
                  </a:lnTo>
                  <a:lnTo>
                    <a:pt x="124" y="1565"/>
                  </a:lnTo>
                  <a:lnTo>
                    <a:pt x="130" y="1564"/>
                  </a:lnTo>
                  <a:lnTo>
                    <a:pt x="130" y="1557"/>
                  </a:lnTo>
                  <a:lnTo>
                    <a:pt x="123" y="1557"/>
                  </a:lnTo>
                  <a:lnTo>
                    <a:pt x="112" y="1550"/>
                  </a:lnTo>
                  <a:lnTo>
                    <a:pt x="104" y="1549"/>
                  </a:lnTo>
                  <a:lnTo>
                    <a:pt x="105" y="1534"/>
                  </a:lnTo>
                  <a:lnTo>
                    <a:pt x="109" y="1532"/>
                  </a:lnTo>
                  <a:lnTo>
                    <a:pt x="118" y="1533"/>
                  </a:lnTo>
                  <a:lnTo>
                    <a:pt x="125" y="1531"/>
                  </a:lnTo>
                  <a:lnTo>
                    <a:pt x="135" y="1521"/>
                  </a:lnTo>
                  <a:lnTo>
                    <a:pt x="136" y="1516"/>
                  </a:lnTo>
                  <a:lnTo>
                    <a:pt x="136" y="1500"/>
                  </a:lnTo>
                  <a:lnTo>
                    <a:pt x="133" y="1494"/>
                  </a:lnTo>
                  <a:lnTo>
                    <a:pt x="129" y="1493"/>
                  </a:lnTo>
                  <a:lnTo>
                    <a:pt x="118" y="1483"/>
                  </a:lnTo>
                  <a:lnTo>
                    <a:pt x="112" y="1480"/>
                  </a:lnTo>
                  <a:lnTo>
                    <a:pt x="109" y="1477"/>
                  </a:lnTo>
                  <a:lnTo>
                    <a:pt x="109" y="1476"/>
                  </a:lnTo>
                  <a:lnTo>
                    <a:pt x="110" y="1476"/>
                  </a:lnTo>
                  <a:lnTo>
                    <a:pt x="112" y="1473"/>
                  </a:lnTo>
                  <a:lnTo>
                    <a:pt x="117" y="1468"/>
                  </a:lnTo>
                  <a:lnTo>
                    <a:pt x="122" y="1456"/>
                  </a:lnTo>
                  <a:lnTo>
                    <a:pt x="126" y="1450"/>
                  </a:lnTo>
                  <a:lnTo>
                    <a:pt x="124" y="1446"/>
                  </a:lnTo>
                  <a:lnTo>
                    <a:pt x="126" y="1441"/>
                  </a:lnTo>
                  <a:lnTo>
                    <a:pt x="121" y="1436"/>
                  </a:lnTo>
                  <a:lnTo>
                    <a:pt x="120" y="1430"/>
                  </a:lnTo>
                  <a:lnTo>
                    <a:pt x="121" y="1425"/>
                  </a:lnTo>
                  <a:lnTo>
                    <a:pt x="123" y="1421"/>
                  </a:lnTo>
                  <a:lnTo>
                    <a:pt x="129" y="1416"/>
                  </a:lnTo>
                  <a:lnTo>
                    <a:pt x="133" y="1401"/>
                  </a:lnTo>
                  <a:lnTo>
                    <a:pt x="131" y="1383"/>
                  </a:lnTo>
                  <a:lnTo>
                    <a:pt x="137" y="1374"/>
                  </a:lnTo>
                  <a:lnTo>
                    <a:pt x="143" y="1375"/>
                  </a:lnTo>
                  <a:lnTo>
                    <a:pt x="138" y="1370"/>
                  </a:lnTo>
                  <a:lnTo>
                    <a:pt x="134" y="1361"/>
                  </a:lnTo>
                  <a:lnTo>
                    <a:pt x="138" y="1354"/>
                  </a:lnTo>
                  <a:lnTo>
                    <a:pt x="144" y="1355"/>
                  </a:lnTo>
                  <a:lnTo>
                    <a:pt x="149" y="1368"/>
                  </a:lnTo>
                  <a:lnTo>
                    <a:pt x="147" y="1339"/>
                  </a:lnTo>
                  <a:lnTo>
                    <a:pt x="139" y="1339"/>
                  </a:lnTo>
                  <a:lnTo>
                    <a:pt x="133" y="1336"/>
                  </a:lnTo>
                  <a:lnTo>
                    <a:pt x="135" y="1327"/>
                  </a:lnTo>
                  <a:lnTo>
                    <a:pt x="143" y="1322"/>
                  </a:lnTo>
                  <a:lnTo>
                    <a:pt x="149" y="1321"/>
                  </a:lnTo>
                  <a:lnTo>
                    <a:pt x="154" y="1316"/>
                  </a:lnTo>
                  <a:lnTo>
                    <a:pt x="154" y="1315"/>
                  </a:lnTo>
                  <a:lnTo>
                    <a:pt x="145" y="1318"/>
                  </a:lnTo>
                  <a:lnTo>
                    <a:pt x="141" y="1318"/>
                  </a:lnTo>
                  <a:lnTo>
                    <a:pt x="136" y="1315"/>
                  </a:lnTo>
                  <a:lnTo>
                    <a:pt x="131" y="1308"/>
                  </a:lnTo>
                  <a:lnTo>
                    <a:pt x="122" y="1307"/>
                  </a:lnTo>
                  <a:lnTo>
                    <a:pt x="117" y="1310"/>
                  </a:lnTo>
                  <a:lnTo>
                    <a:pt x="116" y="1317"/>
                  </a:lnTo>
                  <a:lnTo>
                    <a:pt x="112" y="1321"/>
                  </a:lnTo>
                  <a:lnTo>
                    <a:pt x="101" y="1323"/>
                  </a:lnTo>
                  <a:lnTo>
                    <a:pt x="89" y="1319"/>
                  </a:lnTo>
                  <a:lnTo>
                    <a:pt x="90" y="1314"/>
                  </a:lnTo>
                  <a:lnTo>
                    <a:pt x="88" y="1308"/>
                  </a:lnTo>
                  <a:lnTo>
                    <a:pt x="84" y="1306"/>
                  </a:lnTo>
                  <a:lnTo>
                    <a:pt x="81" y="1300"/>
                  </a:lnTo>
                  <a:lnTo>
                    <a:pt x="83" y="1257"/>
                  </a:lnTo>
                  <a:lnTo>
                    <a:pt x="87" y="1247"/>
                  </a:lnTo>
                  <a:lnTo>
                    <a:pt x="88" y="1207"/>
                  </a:lnTo>
                  <a:lnTo>
                    <a:pt x="97" y="1202"/>
                  </a:lnTo>
                  <a:lnTo>
                    <a:pt x="98" y="1197"/>
                  </a:lnTo>
                  <a:lnTo>
                    <a:pt x="102" y="1192"/>
                  </a:lnTo>
                  <a:lnTo>
                    <a:pt x="105" y="1182"/>
                  </a:lnTo>
                  <a:lnTo>
                    <a:pt x="100" y="1141"/>
                  </a:lnTo>
                  <a:lnTo>
                    <a:pt x="94" y="1126"/>
                  </a:lnTo>
                  <a:lnTo>
                    <a:pt x="94" y="1124"/>
                  </a:lnTo>
                  <a:lnTo>
                    <a:pt x="95" y="1124"/>
                  </a:lnTo>
                  <a:lnTo>
                    <a:pt x="97" y="1103"/>
                  </a:lnTo>
                  <a:lnTo>
                    <a:pt x="90" y="1080"/>
                  </a:lnTo>
                  <a:lnTo>
                    <a:pt x="91" y="1051"/>
                  </a:lnTo>
                  <a:lnTo>
                    <a:pt x="98" y="1042"/>
                  </a:lnTo>
                  <a:lnTo>
                    <a:pt x="105" y="1045"/>
                  </a:lnTo>
                  <a:lnTo>
                    <a:pt x="112" y="1042"/>
                  </a:lnTo>
                  <a:lnTo>
                    <a:pt x="112" y="1014"/>
                  </a:lnTo>
                  <a:lnTo>
                    <a:pt x="116" y="1010"/>
                  </a:lnTo>
                  <a:lnTo>
                    <a:pt x="119" y="1015"/>
                  </a:lnTo>
                  <a:lnTo>
                    <a:pt x="122" y="1012"/>
                  </a:lnTo>
                  <a:lnTo>
                    <a:pt x="168" y="890"/>
                  </a:lnTo>
                  <a:lnTo>
                    <a:pt x="168" y="879"/>
                  </a:lnTo>
                  <a:lnTo>
                    <a:pt x="169" y="878"/>
                  </a:lnTo>
                  <a:lnTo>
                    <a:pt x="175" y="852"/>
                  </a:lnTo>
                  <a:lnTo>
                    <a:pt x="182" y="845"/>
                  </a:lnTo>
                  <a:lnTo>
                    <a:pt x="182" y="814"/>
                  </a:lnTo>
                  <a:lnTo>
                    <a:pt x="190" y="796"/>
                  </a:lnTo>
                  <a:lnTo>
                    <a:pt x="183" y="654"/>
                  </a:lnTo>
                  <a:lnTo>
                    <a:pt x="192" y="648"/>
                  </a:lnTo>
                  <a:lnTo>
                    <a:pt x="196" y="632"/>
                  </a:lnTo>
                  <a:lnTo>
                    <a:pt x="187" y="595"/>
                  </a:lnTo>
                  <a:lnTo>
                    <a:pt x="187" y="586"/>
                  </a:lnTo>
                  <a:lnTo>
                    <a:pt x="198" y="568"/>
                  </a:lnTo>
                  <a:lnTo>
                    <a:pt x="209" y="519"/>
                  </a:lnTo>
                  <a:lnTo>
                    <a:pt x="215" y="507"/>
                  </a:lnTo>
                  <a:lnTo>
                    <a:pt x="215" y="489"/>
                  </a:lnTo>
                  <a:lnTo>
                    <a:pt x="222" y="481"/>
                  </a:lnTo>
                  <a:lnTo>
                    <a:pt x="228" y="438"/>
                  </a:lnTo>
                  <a:lnTo>
                    <a:pt x="225" y="414"/>
                  </a:lnTo>
                  <a:lnTo>
                    <a:pt x="230" y="400"/>
                  </a:lnTo>
                  <a:lnTo>
                    <a:pt x="237" y="395"/>
                  </a:lnTo>
                  <a:lnTo>
                    <a:pt x="239" y="300"/>
                  </a:lnTo>
                  <a:lnTo>
                    <a:pt x="233" y="294"/>
                  </a:lnTo>
                  <a:lnTo>
                    <a:pt x="236" y="277"/>
                  </a:lnTo>
                  <a:lnTo>
                    <a:pt x="240" y="272"/>
                  </a:lnTo>
                  <a:lnTo>
                    <a:pt x="244" y="272"/>
                  </a:lnTo>
                  <a:lnTo>
                    <a:pt x="246" y="265"/>
                  </a:lnTo>
                  <a:lnTo>
                    <a:pt x="256" y="192"/>
                  </a:lnTo>
                  <a:lnTo>
                    <a:pt x="236" y="32"/>
                  </a:lnTo>
                  <a:lnTo>
                    <a:pt x="244" y="25"/>
                  </a:lnTo>
                  <a:lnTo>
                    <a:pt x="246" y="25"/>
                  </a:lnTo>
                  <a:lnTo>
                    <a:pt x="261" y="24"/>
                  </a:lnTo>
                  <a:lnTo>
                    <a:pt x="267" y="21"/>
                  </a:lnTo>
                  <a:lnTo>
                    <a:pt x="268" y="20"/>
                  </a:lnTo>
                  <a:lnTo>
                    <a:pt x="270" y="13"/>
                  </a:lnTo>
                  <a:lnTo>
                    <a:pt x="275" y="4"/>
                  </a:lnTo>
                  <a:lnTo>
                    <a:pt x="278" y="1"/>
                  </a:lnTo>
                  <a:lnTo>
                    <a:pt x="28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1" name="Freeform 240"/>
            <p:cNvSpPr>
              <a:spLocks/>
            </p:cNvSpPr>
            <p:nvPr/>
          </p:nvSpPr>
          <p:spPr bwMode="auto">
            <a:xfrm>
              <a:off x="2842616" y="4621160"/>
              <a:ext cx="192103" cy="1040371"/>
            </a:xfrm>
            <a:custGeom>
              <a:avLst/>
              <a:gdLst>
                <a:gd name="T0" fmla="*/ 2147483647 w 398"/>
                <a:gd name="T1" fmla="*/ 2147483647 h 2171"/>
                <a:gd name="T2" fmla="*/ 2147483647 w 398"/>
                <a:gd name="T3" fmla="*/ 2147483647 h 2171"/>
                <a:gd name="T4" fmla="*/ 2147483647 w 398"/>
                <a:gd name="T5" fmla="*/ 2147483647 h 2171"/>
                <a:gd name="T6" fmla="*/ 2147483647 w 398"/>
                <a:gd name="T7" fmla="*/ 2147483647 h 2171"/>
                <a:gd name="T8" fmla="*/ 2147483647 w 398"/>
                <a:gd name="T9" fmla="*/ 2147483647 h 2171"/>
                <a:gd name="T10" fmla="*/ 2147483647 w 398"/>
                <a:gd name="T11" fmla="*/ 2147483647 h 2171"/>
                <a:gd name="T12" fmla="*/ 2147483647 w 398"/>
                <a:gd name="T13" fmla="*/ 2147483647 h 2171"/>
                <a:gd name="T14" fmla="*/ 2147483647 w 398"/>
                <a:gd name="T15" fmla="*/ 2147483647 h 2171"/>
                <a:gd name="T16" fmla="*/ 2147483647 w 398"/>
                <a:gd name="T17" fmla="*/ 2147483647 h 2171"/>
                <a:gd name="T18" fmla="*/ 2147483647 w 398"/>
                <a:gd name="T19" fmla="*/ 2147483647 h 2171"/>
                <a:gd name="T20" fmla="*/ 2147483647 w 398"/>
                <a:gd name="T21" fmla="*/ 2147483647 h 2171"/>
                <a:gd name="T22" fmla="*/ 2147483647 w 398"/>
                <a:gd name="T23" fmla="*/ 2147483647 h 2171"/>
                <a:gd name="T24" fmla="*/ 2147483647 w 398"/>
                <a:gd name="T25" fmla="*/ 2147483647 h 2171"/>
                <a:gd name="T26" fmla="*/ 2147483647 w 398"/>
                <a:gd name="T27" fmla="*/ 2147483647 h 2171"/>
                <a:gd name="T28" fmla="*/ 2147483647 w 398"/>
                <a:gd name="T29" fmla="*/ 2147483647 h 2171"/>
                <a:gd name="T30" fmla="*/ 2147483647 w 398"/>
                <a:gd name="T31" fmla="*/ 2147483647 h 2171"/>
                <a:gd name="T32" fmla="*/ 2147483647 w 398"/>
                <a:gd name="T33" fmla="*/ 2147483647 h 2171"/>
                <a:gd name="T34" fmla="*/ 2147483647 w 398"/>
                <a:gd name="T35" fmla="*/ 2147483647 h 2171"/>
                <a:gd name="T36" fmla="*/ 2147483647 w 398"/>
                <a:gd name="T37" fmla="*/ 2147483647 h 2171"/>
                <a:gd name="T38" fmla="*/ 2147483647 w 398"/>
                <a:gd name="T39" fmla="*/ 2147483647 h 2171"/>
                <a:gd name="T40" fmla="*/ 2147483647 w 398"/>
                <a:gd name="T41" fmla="*/ 2147483647 h 2171"/>
                <a:gd name="T42" fmla="*/ 2147483647 w 398"/>
                <a:gd name="T43" fmla="*/ 2147483647 h 2171"/>
                <a:gd name="T44" fmla="*/ 2147483647 w 398"/>
                <a:gd name="T45" fmla="*/ 2147483647 h 2171"/>
                <a:gd name="T46" fmla="*/ 2147483647 w 398"/>
                <a:gd name="T47" fmla="*/ 2147483647 h 2171"/>
                <a:gd name="T48" fmla="*/ 2147483647 w 398"/>
                <a:gd name="T49" fmla="*/ 2147483647 h 2171"/>
                <a:gd name="T50" fmla="*/ 2147483647 w 398"/>
                <a:gd name="T51" fmla="*/ 2147483647 h 2171"/>
                <a:gd name="T52" fmla="*/ 2147483647 w 398"/>
                <a:gd name="T53" fmla="*/ 2147483647 h 2171"/>
                <a:gd name="T54" fmla="*/ 2147483647 w 398"/>
                <a:gd name="T55" fmla="*/ 2147483647 h 2171"/>
                <a:gd name="T56" fmla="*/ 2147483647 w 398"/>
                <a:gd name="T57" fmla="*/ 2147483647 h 2171"/>
                <a:gd name="T58" fmla="*/ 2147483647 w 398"/>
                <a:gd name="T59" fmla="*/ 2147483647 h 2171"/>
                <a:gd name="T60" fmla="*/ 2147483647 w 398"/>
                <a:gd name="T61" fmla="*/ 2147483647 h 2171"/>
                <a:gd name="T62" fmla="*/ 2147483647 w 398"/>
                <a:gd name="T63" fmla="*/ 2147483647 h 2171"/>
                <a:gd name="T64" fmla="*/ 2147483647 w 398"/>
                <a:gd name="T65" fmla="*/ 2147483647 h 2171"/>
                <a:gd name="T66" fmla="*/ 2147483647 w 398"/>
                <a:gd name="T67" fmla="*/ 2147483647 h 2171"/>
                <a:gd name="T68" fmla="*/ 2147483647 w 398"/>
                <a:gd name="T69" fmla="*/ 2147483647 h 2171"/>
                <a:gd name="T70" fmla="*/ 2147483647 w 398"/>
                <a:gd name="T71" fmla="*/ 2147483647 h 2171"/>
                <a:gd name="T72" fmla="*/ 2147483647 w 398"/>
                <a:gd name="T73" fmla="*/ 2147483647 h 2171"/>
                <a:gd name="T74" fmla="*/ 2147483647 w 398"/>
                <a:gd name="T75" fmla="*/ 2147483647 h 2171"/>
                <a:gd name="T76" fmla="*/ 2147483647 w 398"/>
                <a:gd name="T77" fmla="*/ 2147483647 h 2171"/>
                <a:gd name="T78" fmla="*/ 2147483647 w 398"/>
                <a:gd name="T79" fmla="*/ 2147483647 h 2171"/>
                <a:gd name="T80" fmla="*/ 2147483647 w 398"/>
                <a:gd name="T81" fmla="*/ 2147483647 h 2171"/>
                <a:gd name="T82" fmla="*/ 2147483647 w 398"/>
                <a:gd name="T83" fmla="*/ 2147483647 h 2171"/>
                <a:gd name="T84" fmla="*/ 2147483647 w 398"/>
                <a:gd name="T85" fmla="*/ 2147483647 h 2171"/>
                <a:gd name="T86" fmla="*/ 2147483647 w 398"/>
                <a:gd name="T87" fmla="*/ 2147483647 h 2171"/>
                <a:gd name="T88" fmla="*/ 2147483647 w 398"/>
                <a:gd name="T89" fmla="*/ 2147483647 h 2171"/>
                <a:gd name="T90" fmla="*/ 2147483647 w 398"/>
                <a:gd name="T91" fmla="*/ 2147483647 h 2171"/>
                <a:gd name="T92" fmla="*/ 2147483647 w 398"/>
                <a:gd name="T93" fmla="*/ 2147483647 h 2171"/>
                <a:gd name="T94" fmla="*/ 2147483647 w 398"/>
                <a:gd name="T95" fmla="*/ 2147483647 h 2171"/>
                <a:gd name="T96" fmla="*/ 2147483647 w 398"/>
                <a:gd name="T97" fmla="*/ 2147483647 h 2171"/>
                <a:gd name="T98" fmla="*/ 2147483647 w 398"/>
                <a:gd name="T99" fmla="*/ 2147483647 h 2171"/>
                <a:gd name="T100" fmla="*/ 2147483647 w 398"/>
                <a:gd name="T101" fmla="*/ 2147483647 h 2171"/>
                <a:gd name="T102" fmla="*/ 2147483647 w 398"/>
                <a:gd name="T103" fmla="*/ 2147483647 h 2171"/>
                <a:gd name="T104" fmla="*/ 2147483647 w 398"/>
                <a:gd name="T105" fmla="*/ 2147483647 h 2171"/>
                <a:gd name="T106" fmla="*/ 2147483647 w 398"/>
                <a:gd name="T107" fmla="*/ 2147483647 h 2171"/>
                <a:gd name="T108" fmla="*/ 2147483647 w 398"/>
                <a:gd name="T109" fmla="*/ 2147483647 h 2171"/>
                <a:gd name="T110" fmla="*/ 2147483647 w 398"/>
                <a:gd name="T111" fmla="*/ 0 h 21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8"/>
                <a:gd name="T169" fmla="*/ 0 h 2171"/>
                <a:gd name="T170" fmla="*/ 398 w 398"/>
                <a:gd name="T171" fmla="*/ 2171 h 21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8" h="2171">
                  <a:moveTo>
                    <a:pt x="281" y="0"/>
                  </a:moveTo>
                  <a:lnTo>
                    <a:pt x="282" y="0"/>
                  </a:lnTo>
                  <a:lnTo>
                    <a:pt x="292" y="11"/>
                  </a:lnTo>
                  <a:lnTo>
                    <a:pt x="295" y="14"/>
                  </a:lnTo>
                  <a:lnTo>
                    <a:pt x="301" y="22"/>
                  </a:lnTo>
                  <a:lnTo>
                    <a:pt x="308" y="65"/>
                  </a:lnTo>
                  <a:lnTo>
                    <a:pt x="329" y="85"/>
                  </a:lnTo>
                  <a:lnTo>
                    <a:pt x="330" y="93"/>
                  </a:lnTo>
                  <a:lnTo>
                    <a:pt x="327" y="98"/>
                  </a:lnTo>
                  <a:lnTo>
                    <a:pt x="326" y="103"/>
                  </a:lnTo>
                  <a:lnTo>
                    <a:pt x="329" y="108"/>
                  </a:lnTo>
                  <a:lnTo>
                    <a:pt x="329" y="110"/>
                  </a:lnTo>
                  <a:lnTo>
                    <a:pt x="327" y="113"/>
                  </a:lnTo>
                  <a:lnTo>
                    <a:pt x="320" y="116"/>
                  </a:lnTo>
                  <a:lnTo>
                    <a:pt x="318" y="117"/>
                  </a:lnTo>
                  <a:lnTo>
                    <a:pt x="317" y="133"/>
                  </a:lnTo>
                  <a:lnTo>
                    <a:pt x="324" y="136"/>
                  </a:lnTo>
                  <a:lnTo>
                    <a:pt x="327" y="139"/>
                  </a:lnTo>
                  <a:lnTo>
                    <a:pt x="327" y="153"/>
                  </a:lnTo>
                  <a:lnTo>
                    <a:pt x="329" y="156"/>
                  </a:lnTo>
                  <a:lnTo>
                    <a:pt x="340" y="163"/>
                  </a:lnTo>
                  <a:lnTo>
                    <a:pt x="343" y="186"/>
                  </a:lnTo>
                  <a:lnTo>
                    <a:pt x="347" y="194"/>
                  </a:lnTo>
                  <a:lnTo>
                    <a:pt x="358" y="263"/>
                  </a:lnTo>
                  <a:lnTo>
                    <a:pt x="364" y="266"/>
                  </a:lnTo>
                  <a:lnTo>
                    <a:pt x="380" y="266"/>
                  </a:lnTo>
                  <a:lnTo>
                    <a:pt x="384" y="264"/>
                  </a:lnTo>
                  <a:lnTo>
                    <a:pt x="394" y="264"/>
                  </a:lnTo>
                  <a:lnTo>
                    <a:pt x="394" y="266"/>
                  </a:lnTo>
                  <a:lnTo>
                    <a:pt x="395" y="266"/>
                  </a:lnTo>
                  <a:lnTo>
                    <a:pt x="395" y="268"/>
                  </a:lnTo>
                  <a:lnTo>
                    <a:pt x="398" y="273"/>
                  </a:lnTo>
                  <a:lnTo>
                    <a:pt x="390" y="324"/>
                  </a:lnTo>
                  <a:lnTo>
                    <a:pt x="334" y="349"/>
                  </a:lnTo>
                  <a:lnTo>
                    <a:pt x="334" y="378"/>
                  </a:lnTo>
                  <a:lnTo>
                    <a:pt x="330" y="384"/>
                  </a:lnTo>
                  <a:lnTo>
                    <a:pt x="329" y="386"/>
                  </a:lnTo>
                  <a:lnTo>
                    <a:pt x="340" y="470"/>
                  </a:lnTo>
                  <a:lnTo>
                    <a:pt x="340" y="472"/>
                  </a:lnTo>
                  <a:lnTo>
                    <a:pt x="327" y="478"/>
                  </a:lnTo>
                  <a:lnTo>
                    <a:pt x="311" y="493"/>
                  </a:lnTo>
                  <a:lnTo>
                    <a:pt x="305" y="514"/>
                  </a:lnTo>
                  <a:lnTo>
                    <a:pt x="283" y="539"/>
                  </a:lnTo>
                  <a:lnTo>
                    <a:pt x="262" y="653"/>
                  </a:lnTo>
                  <a:lnTo>
                    <a:pt x="259" y="656"/>
                  </a:lnTo>
                  <a:lnTo>
                    <a:pt x="257" y="665"/>
                  </a:lnTo>
                  <a:lnTo>
                    <a:pt x="252" y="670"/>
                  </a:lnTo>
                  <a:lnTo>
                    <a:pt x="243" y="696"/>
                  </a:lnTo>
                  <a:lnTo>
                    <a:pt x="241" y="697"/>
                  </a:lnTo>
                  <a:lnTo>
                    <a:pt x="237" y="732"/>
                  </a:lnTo>
                  <a:lnTo>
                    <a:pt x="244" y="740"/>
                  </a:lnTo>
                  <a:lnTo>
                    <a:pt x="244" y="766"/>
                  </a:lnTo>
                  <a:lnTo>
                    <a:pt x="256" y="793"/>
                  </a:lnTo>
                  <a:lnTo>
                    <a:pt x="256" y="812"/>
                  </a:lnTo>
                  <a:lnTo>
                    <a:pt x="261" y="820"/>
                  </a:lnTo>
                  <a:lnTo>
                    <a:pt x="267" y="868"/>
                  </a:lnTo>
                  <a:lnTo>
                    <a:pt x="252" y="896"/>
                  </a:lnTo>
                  <a:lnTo>
                    <a:pt x="246" y="922"/>
                  </a:lnTo>
                  <a:lnTo>
                    <a:pt x="245" y="925"/>
                  </a:lnTo>
                  <a:lnTo>
                    <a:pt x="237" y="932"/>
                  </a:lnTo>
                  <a:lnTo>
                    <a:pt x="240" y="980"/>
                  </a:lnTo>
                  <a:lnTo>
                    <a:pt x="231" y="985"/>
                  </a:lnTo>
                  <a:lnTo>
                    <a:pt x="229" y="987"/>
                  </a:lnTo>
                  <a:lnTo>
                    <a:pt x="228" y="993"/>
                  </a:lnTo>
                  <a:lnTo>
                    <a:pt x="226" y="996"/>
                  </a:lnTo>
                  <a:lnTo>
                    <a:pt x="221" y="996"/>
                  </a:lnTo>
                  <a:lnTo>
                    <a:pt x="218" y="998"/>
                  </a:lnTo>
                  <a:lnTo>
                    <a:pt x="212" y="1005"/>
                  </a:lnTo>
                  <a:lnTo>
                    <a:pt x="209" y="1106"/>
                  </a:lnTo>
                  <a:lnTo>
                    <a:pt x="212" y="1116"/>
                  </a:lnTo>
                  <a:lnTo>
                    <a:pt x="212" y="1127"/>
                  </a:lnTo>
                  <a:lnTo>
                    <a:pt x="210" y="1136"/>
                  </a:lnTo>
                  <a:lnTo>
                    <a:pt x="198" y="1147"/>
                  </a:lnTo>
                  <a:lnTo>
                    <a:pt x="170" y="1296"/>
                  </a:lnTo>
                  <a:lnTo>
                    <a:pt x="173" y="1308"/>
                  </a:lnTo>
                  <a:lnTo>
                    <a:pt x="179" y="1315"/>
                  </a:lnTo>
                  <a:lnTo>
                    <a:pt x="180" y="1319"/>
                  </a:lnTo>
                  <a:lnTo>
                    <a:pt x="180" y="1333"/>
                  </a:lnTo>
                  <a:lnTo>
                    <a:pt x="169" y="1352"/>
                  </a:lnTo>
                  <a:lnTo>
                    <a:pt x="164" y="1401"/>
                  </a:lnTo>
                  <a:lnTo>
                    <a:pt x="167" y="1406"/>
                  </a:lnTo>
                  <a:lnTo>
                    <a:pt x="170" y="1409"/>
                  </a:lnTo>
                  <a:lnTo>
                    <a:pt x="170" y="1440"/>
                  </a:lnTo>
                  <a:lnTo>
                    <a:pt x="175" y="1448"/>
                  </a:lnTo>
                  <a:lnTo>
                    <a:pt x="177" y="1461"/>
                  </a:lnTo>
                  <a:lnTo>
                    <a:pt x="173" y="1486"/>
                  </a:lnTo>
                  <a:lnTo>
                    <a:pt x="174" y="1491"/>
                  </a:lnTo>
                  <a:lnTo>
                    <a:pt x="180" y="1491"/>
                  </a:lnTo>
                  <a:lnTo>
                    <a:pt x="192" y="1495"/>
                  </a:lnTo>
                  <a:lnTo>
                    <a:pt x="198" y="1501"/>
                  </a:lnTo>
                  <a:lnTo>
                    <a:pt x="200" y="1510"/>
                  </a:lnTo>
                  <a:lnTo>
                    <a:pt x="197" y="1517"/>
                  </a:lnTo>
                  <a:lnTo>
                    <a:pt x="173" y="1515"/>
                  </a:lnTo>
                  <a:lnTo>
                    <a:pt x="170" y="1517"/>
                  </a:lnTo>
                  <a:lnTo>
                    <a:pt x="173" y="1527"/>
                  </a:lnTo>
                  <a:lnTo>
                    <a:pt x="184" y="1531"/>
                  </a:lnTo>
                  <a:lnTo>
                    <a:pt x="193" y="1542"/>
                  </a:lnTo>
                  <a:lnTo>
                    <a:pt x="193" y="1550"/>
                  </a:lnTo>
                  <a:lnTo>
                    <a:pt x="186" y="1559"/>
                  </a:lnTo>
                  <a:lnTo>
                    <a:pt x="183" y="1643"/>
                  </a:lnTo>
                  <a:lnTo>
                    <a:pt x="148" y="1719"/>
                  </a:lnTo>
                  <a:lnTo>
                    <a:pt x="147" y="1731"/>
                  </a:lnTo>
                  <a:lnTo>
                    <a:pt x="148" y="1731"/>
                  </a:lnTo>
                  <a:lnTo>
                    <a:pt x="148" y="1740"/>
                  </a:lnTo>
                  <a:lnTo>
                    <a:pt x="150" y="1744"/>
                  </a:lnTo>
                  <a:lnTo>
                    <a:pt x="152" y="1754"/>
                  </a:lnTo>
                  <a:lnTo>
                    <a:pt x="151" y="1761"/>
                  </a:lnTo>
                  <a:lnTo>
                    <a:pt x="149" y="1763"/>
                  </a:lnTo>
                  <a:lnTo>
                    <a:pt x="140" y="1800"/>
                  </a:lnTo>
                  <a:lnTo>
                    <a:pt x="119" y="1835"/>
                  </a:lnTo>
                  <a:lnTo>
                    <a:pt x="115" y="1838"/>
                  </a:lnTo>
                  <a:lnTo>
                    <a:pt x="103" y="1921"/>
                  </a:lnTo>
                  <a:lnTo>
                    <a:pt x="104" y="1923"/>
                  </a:lnTo>
                  <a:lnTo>
                    <a:pt x="108" y="1941"/>
                  </a:lnTo>
                  <a:lnTo>
                    <a:pt x="112" y="1942"/>
                  </a:lnTo>
                  <a:lnTo>
                    <a:pt x="115" y="1939"/>
                  </a:lnTo>
                  <a:lnTo>
                    <a:pt x="118" y="1934"/>
                  </a:lnTo>
                  <a:lnTo>
                    <a:pt x="124" y="1930"/>
                  </a:lnTo>
                  <a:lnTo>
                    <a:pt x="141" y="1932"/>
                  </a:lnTo>
                  <a:lnTo>
                    <a:pt x="144" y="1926"/>
                  </a:lnTo>
                  <a:lnTo>
                    <a:pt x="145" y="1926"/>
                  </a:lnTo>
                  <a:lnTo>
                    <a:pt x="150" y="1927"/>
                  </a:lnTo>
                  <a:lnTo>
                    <a:pt x="151" y="1931"/>
                  </a:lnTo>
                  <a:lnTo>
                    <a:pt x="154" y="2012"/>
                  </a:lnTo>
                  <a:lnTo>
                    <a:pt x="164" y="2028"/>
                  </a:lnTo>
                  <a:lnTo>
                    <a:pt x="176" y="2032"/>
                  </a:lnTo>
                  <a:lnTo>
                    <a:pt x="224" y="2032"/>
                  </a:lnTo>
                  <a:lnTo>
                    <a:pt x="227" y="2034"/>
                  </a:lnTo>
                  <a:lnTo>
                    <a:pt x="273" y="2032"/>
                  </a:lnTo>
                  <a:lnTo>
                    <a:pt x="340" y="2053"/>
                  </a:lnTo>
                  <a:lnTo>
                    <a:pt x="340" y="2055"/>
                  </a:lnTo>
                  <a:lnTo>
                    <a:pt x="336" y="2056"/>
                  </a:lnTo>
                  <a:lnTo>
                    <a:pt x="317" y="2054"/>
                  </a:lnTo>
                  <a:lnTo>
                    <a:pt x="306" y="2047"/>
                  </a:lnTo>
                  <a:lnTo>
                    <a:pt x="299" y="2046"/>
                  </a:lnTo>
                  <a:lnTo>
                    <a:pt x="288" y="2051"/>
                  </a:lnTo>
                  <a:lnTo>
                    <a:pt x="281" y="2064"/>
                  </a:lnTo>
                  <a:lnTo>
                    <a:pt x="267" y="2067"/>
                  </a:lnTo>
                  <a:lnTo>
                    <a:pt x="249" y="2079"/>
                  </a:lnTo>
                  <a:lnTo>
                    <a:pt x="242" y="2081"/>
                  </a:lnTo>
                  <a:lnTo>
                    <a:pt x="237" y="2081"/>
                  </a:lnTo>
                  <a:lnTo>
                    <a:pt x="223" y="2086"/>
                  </a:lnTo>
                  <a:lnTo>
                    <a:pt x="214" y="2163"/>
                  </a:lnTo>
                  <a:lnTo>
                    <a:pt x="212" y="2168"/>
                  </a:lnTo>
                  <a:lnTo>
                    <a:pt x="209" y="2171"/>
                  </a:lnTo>
                  <a:lnTo>
                    <a:pt x="205" y="2171"/>
                  </a:lnTo>
                  <a:lnTo>
                    <a:pt x="192" y="2167"/>
                  </a:lnTo>
                  <a:lnTo>
                    <a:pt x="185" y="2166"/>
                  </a:lnTo>
                  <a:lnTo>
                    <a:pt x="168" y="2157"/>
                  </a:lnTo>
                  <a:lnTo>
                    <a:pt x="158" y="2149"/>
                  </a:lnTo>
                  <a:lnTo>
                    <a:pt x="154" y="2140"/>
                  </a:lnTo>
                  <a:lnTo>
                    <a:pt x="155" y="2132"/>
                  </a:lnTo>
                  <a:lnTo>
                    <a:pt x="161" y="2129"/>
                  </a:lnTo>
                  <a:lnTo>
                    <a:pt x="164" y="2134"/>
                  </a:lnTo>
                  <a:lnTo>
                    <a:pt x="162" y="2139"/>
                  </a:lnTo>
                  <a:lnTo>
                    <a:pt x="170" y="2136"/>
                  </a:lnTo>
                  <a:lnTo>
                    <a:pt x="173" y="2131"/>
                  </a:lnTo>
                  <a:lnTo>
                    <a:pt x="178" y="2126"/>
                  </a:lnTo>
                  <a:lnTo>
                    <a:pt x="189" y="2124"/>
                  </a:lnTo>
                  <a:lnTo>
                    <a:pt x="206" y="2112"/>
                  </a:lnTo>
                  <a:lnTo>
                    <a:pt x="211" y="2096"/>
                  </a:lnTo>
                  <a:lnTo>
                    <a:pt x="202" y="2090"/>
                  </a:lnTo>
                  <a:lnTo>
                    <a:pt x="191" y="2074"/>
                  </a:lnTo>
                  <a:lnTo>
                    <a:pt x="164" y="2069"/>
                  </a:lnTo>
                  <a:lnTo>
                    <a:pt x="152" y="2075"/>
                  </a:lnTo>
                  <a:lnTo>
                    <a:pt x="147" y="2079"/>
                  </a:lnTo>
                  <a:lnTo>
                    <a:pt x="147" y="2074"/>
                  </a:lnTo>
                  <a:lnTo>
                    <a:pt x="145" y="2069"/>
                  </a:lnTo>
                  <a:lnTo>
                    <a:pt x="133" y="2072"/>
                  </a:lnTo>
                  <a:lnTo>
                    <a:pt x="133" y="2066"/>
                  </a:lnTo>
                  <a:lnTo>
                    <a:pt x="135" y="2063"/>
                  </a:lnTo>
                  <a:lnTo>
                    <a:pt x="144" y="2057"/>
                  </a:lnTo>
                  <a:lnTo>
                    <a:pt x="148" y="2049"/>
                  </a:lnTo>
                  <a:lnTo>
                    <a:pt x="147" y="2039"/>
                  </a:lnTo>
                  <a:lnTo>
                    <a:pt x="138" y="2028"/>
                  </a:lnTo>
                  <a:lnTo>
                    <a:pt x="145" y="2025"/>
                  </a:lnTo>
                  <a:lnTo>
                    <a:pt x="144" y="2012"/>
                  </a:lnTo>
                  <a:lnTo>
                    <a:pt x="125" y="1992"/>
                  </a:lnTo>
                  <a:lnTo>
                    <a:pt x="116" y="1987"/>
                  </a:lnTo>
                  <a:lnTo>
                    <a:pt x="112" y="1987"/>
                  </a:lnTo>
                  <a:lnTo>
                    <a:pt x="138" y="2006"/>
                  </a:lnTo>
                  <a:lnTo>
                    <a:pt x="138" y="2012"/>
                  </a:lnTo>
                  <a:lnTo>
                    <a:pt x="133" y="2014"/>
                  </a:lnTo>
                  <a:lnTo>
                    <a:pt x="126" y="2011"/>
                  </a:lnTo>
                  <a:lnTo>
                    <a:pt x="119" y="2005"/>
                  </a:lnTo>
                  <a:lnTo>
                    <a:pt x="117" y="2006"/>
                  </a:lnTo>
                  <a:lnTo>
                    <a:pt x="122" y="2018"/>
                  </a:lnTo>
                  <a:lnTo>
                    <a:pt x="119" y="2025"/>
                  </a:lnTo>
                  <a:lnTo>
                    <a:pt x="115" y="2029"/>
                  </a:lnTo>
                  <a:lnTo>
                    <a:pt x="103" y="1998"/>
                  </a:lnTo>
                  <a:lnTo>
                    <a:pt x="108" y="2011"/>
                  </a:lnTo>
                  <a:lnTo>
                    <a:pt x="108" y="2033"/>
                  </a:lnTo>
                  <a:lnTo>
                    <a:pt x="103" y="2033"/>
                  </a:lnTo>
                  <a:lnTo>
                    <a:pt x="99" y="2030"/>
                  </a:lnTo>
                  <a:lnTo>
                    <a:pt x="96" y="2021"/>
                  </a:lnTo>
                  <a:lnTo>
                    <a:pt x="98" y="1999"/>
                  </a:lnTo>
                  <a:lnTo>
                    <a:pt x="91" y="1984"/>
                  </a:lnTo>
                  <a:lnTo>
                    <a:pt x="71" y="1961"/>
                  </a:lnTo>
                  <a:lnTo>
                    <a:pt x="68" y="1951"/>
                  </a:lnTo>
                  <a:lnTo>
                    <a:pt x="70" y="1944"/>
                  </a:lnTo>
                  <a:lnTo>
                    <a:pt x="80" y="1944"/>
                  </a:lnTo>
                  <a:lnTo>
                    <a:pt x="88" y="1941"/>
                  </a:lnTo>
                  <a:lnTo>
                    <a:pt x="88" y="1932"/>
                  </a:lnTo>
                  <a:lnTo>
                    <a:pt x="85" y="1930"/>
                  </a:lnTo>
                  <a:lnTo>
                    <a:pt x="82" y="1936"/>
                  </a:lnTo>
                  <a:lnTo>
                    <a:pt x="78" y="1936"/>
                  </a:lnTo>
                  <a:lnTo>
                    <a:pt x="72" y="1931"/>
                  </a:lnTo>
                  <a:lnTo>
                    <a:pt x="69" y="1922"/>
                  </a:lnTo>
                  <a:lnTo>
                    <a:pt x="71" y="1917"/>
                  </a:lnTo>
                  <a:lnTo>
                    <a:pt x="81" y="1920"/>
                  </a:lnTo>
                  <a:lnTo>
                    <a:pt x="74" y="1912"/>
                  </a:lnTo>
                  <a:lnTo>
                    <a:pt x="64" y="1909"/>
                  </a:lnTo>
                  <a:lnTo>
                    <a:pt x="59" y="1906"/>
                  </a:lnTo>
                  <a:lnTo>
                    <a:pt x="52" y="1900"/>
                  </a:lnTo>
                  <a:lnTo>
                    <a:pt x="48" y="1891"/>
                  </a:lnTo>
                  <a:lnTo>
                    <a:pt x="60" y="1879"/>
                  </a:lnTo>
                  <a:lnTo>
                    <a:pt x="61" y="1865"/>
                  </a:lnTo>
                  <a:lnTo>
                    <a:pt x="63" y="1862"/>
                  </a:lnTo>
                  <a:lnTo>
                    <a:pt x="63" y="1856"/>
                  </a:lnTo>
                  <a:lnTo>
                    <a:pt x="75" y="1848"/>
                  </a:lnTo>
                  <a:lnTo>
                    <a:pt x="81" y="1850"/>
                  </a:lnTo>
                  <a:lnTo>
                    <a:pt x="85" y="1850"/>
                  </a:lnTo>
                  <a:lnTo>
                    <a:pt x="85" y="1848"/>
                  </a:lnTo>
                  <a:lnTo>
                    <a:pt x="80" y="1845"/>
                  </a:lnTo>
                  <a:lnTo>
                    <a:pt x="78" y="1839"/>
                  </a:lnTo>
                  <a:lnTo>
                    <a:pt x="85" y="1815"/>
                  </a:lnTo>
                  <a:lnTo>
                    <a:pt x="81" y="1816"/>
                  </a:lnTo>
                  <a:lnTo>
                    <a:pt x="73" y="1824"/>
                  </a:lnTo>
                  <a:lnTo>
                    <a:pt x="67" y="1839"/>
                  </a:lnTo>
                  <a:lnTo>
                    <a:pt x="63" y="1837"/>
                  </a:lnTo>
                  <a:lnTo>
                    <a:pt x="61" y="1792"/>
                  </a:lnTo>
                  <a:lnTo>
                    <a:pt x="64" y="1787"/>
                  </a:lnTo>
                  <a:lnTo>
                    <a:pt x="67" y="1787"/>
                  </a:lnTo>
                  <a:lnTo>
                    <a:pt x="61" y="1781"/>
                  </a:lnTo>
                  <a:lnTo>
                    <a:pt x="64" y="1772"/>
                  </a:lnTo>
                  <a:lnTo>
                    <a:pt x="77" y="1771"/>
                  </a:lnTo>
                  <a:lnTo>
                    <a:pt x="86" y="1778"/>
                  </a:lnTo>
                  <a:lnTo>
                    <a:pt x="81" y="1761"/>
                  </a:lnTo>
                  <a:lnTo>
                    <a:pt x="78" y="1764"/>
                  </a:lnTo>
                  <a:lnTo>
                    <a:pt x="60" y="1768"/>
                  </a:lnTo>
                  <a:lnTo>
                    <a:pt x="56" y="1765"/>
                  </a:lnTo>
                  <a:lnTo>
                    <a:pt x="55" y="1758"/>
                  </a:lnTo>
                  <a:lnTo>
                    <a:pt x="51" y="1751"/>
                  </a:lnTo>
                  <a:lnTo>
                    <a:pt x="51" y="1733"/>
                  </a:lnTo>
                  <a:lnTo>
                    <a:pt x="59" y="1736"/>
                  </a:lnTo>
                  <a:lnTo>
                    <a:pt x="66" y="1752"/>
                  </a:lnTo>
                  <a:lnTo>
                    <a:pt x="65" y="1740"/>
                  </a:lnTo>
                  <a:lnTo>
                    <a:pt x="68" y="1737"/>
                  </a:lnTo>
                  <a:lnTo>
                    <a:pt x="86" y="1741"/>
                  </a:lnTo>
                  <a:lnTo>
                    <a:pt x="100" y="1750"/>
                  </a:lnTo>
                  <a:lnTo>
                    <a:pt x="105" y="1750"/>
                  </a:lnTo>
                  <a:lnTo>
                    <a:pt x="95" y="1744"/>
                  </a:lnTo>
                  <a:lnTo>
                    <a:pt x="84" y="1715"/>
                  </a:lnTo>
                  <a:lnTo>
                    <a:pt x="82" y="1721"/>
                  </a:lnTo>
                  <a:lnTo>
                    <a:pt x="71" y="1721"/>
                  </a:lnTo>
                  <a:lnTo>
                    <a:pt x="67" y="1715"/>
                  </a:lnTo>
                  <a:lnTo>
                    <a:pt x="67" y="1711"/>
                  </a:lnTo>
                  <a:lnTo>
                    <a:pt x="73" y="1706"/>
                  </a:lnTo>
                  <a:lnTo>
                    <a:pt x="55" y="1698"/>
                  </a:lnTo>
                  <a:lnTo>
                    <a:pt x="52" y="1695"/>
                  </a:lnTo>
                  <a:lnTo>
                    <a:pt x="56" y="1687"/>
                  </a:lnTo>
                  <a:lnTo>
                    <a:pt x="73" y="1679"/>
                  </a:lnTo>
                  <a:lnTo>
                    <a:pt x="67" y="1674"/>
                  </a:lnTo>
                  <a:lnTo>
                    <a:pt x="75" y="1666"/>
                  </a:lnTo>
                  <a:lnTo>
                    <a:pt x="72" y="1663"/>
                  </a:lnTo>
                  <a:lnTo>
                    <a:pt x="70" y="1657"/>
                  </a:lnTo>
                  <a:lnTo>
                    <a:pt x="59" y="1648"/>
                  </a:lnTo>
                  <a:lnTo>
                    <a:pt x="51" y="1648"/>
                  </a:lnTo>
                  <a:lnTo>
                    <a:pt x="47" y="1653"/>
                  </a:lnTo>
                  <a:lnTo>
                    <a:pt x="42" y="1654"/>
                  </a:lnTo>
                  <a:lnTo>
                    <a:pt x="30" y="1649"/>
                  </a:lnTo>
                  <a:lnTo>
                    <a:pt x="19" y="1638"/>
                  </a:lnTo>
                  <a:lnTo>
                    <a:pt x="8" y="1646"/>
                  </a:lnTo>
                  <a:lnTo>
                    <a:pt x="11" y="1650"/>
                  </a:lnTo>
                  <a:lnTo>
                    <a:pt x="13" y="1656"/>
                  </a:lnTo>
                  <a:lnTo>
                    <a:pt x="11" y="1663"/>
                  </a:lnTo>
                  <a:lnTo>
                    <a:pt x="2" y="1662"/>
                  </a:lnTo>
                  <a:lnTo>
                    <a:pt x="0" y="1654"/>
                  </a:lnTo>
                  <a:lnTo>
                    <a:pt x="4" y="1637"/>
                  </a:lnTo>
                  <a:lnTo>
                    <a:pt x="17" y="1626"/>
                  </a:lnTo>
                  <a:lnTo>
                    <a:pt x="25" y="1617"/>
                  </a:lnTo>
                  <a:lnTo>
                    <a:pt x="31" y="1616"/>
                  </a:lnTo>
                  <a:lnTo>
                    <a:pt x="39" y="1612"/>
                  </a:lnTo>
                  <a:lnTo>
                    <a:pt x="39" y="1605"/>
                  </a:lnTo>
                  <a:lnTo>
                    <a:pt x="36" y="1604"/>
                  </a:lnTo>
                  <a:lnTo>
                    <a:pt x="32" y="1605"/>
                  </a:lnTo>
                  <a:lnTo>
                    <a:pt x="29" y="1603"/>
                  </a:lnTo>
                  <a:lnTo>
                    <a:pt x="27" y="1600"/>
                  </a:lnTo>
                  <a:lnTo>
                    <a:pt x="26" y="1592"/>
                  </a:lnTo>
                  <a:lnTo>
                    <a:pt x="41" y="1589"/>
                  </a:lnTo>
                  <a:lnTo>
                    <a:pt x="48" y="1591"/>
                  </a:lnTo>
                  <a:lnTo>
                    <a:pt x="52" y="1595"/>
                  </a:lnTo>
                  <a:lnTo>
                    <a:pt x="59" y="1589"/>
                  </a:lnTo>
                  <a:lnTo>
                    <a:pt x="68" y="1596"/>
                  </a:lnTo>
                  <a:lnTo>
                    <a:pt x="67" y="1603"/>
                  </a:lnTo>
                  <a:lnTo>
                    <a:pt x="67" y="1607"/>
                  </a:lnTo>
                  <a:lnTo>
                    <a:pt x="71" y="1603"/>
                  </a:lnTo>
                  <a:lnTo>
                    <a:pt x="71" y="1609"/>
                  </a:lnTo>
                  <a:lnTo>
                    <a:pt x="64" y="1621"/>
                  </a:lnTo>
                  <a:lnTo>
                    <a:pt x="69" y="1627"/>
                  </a:lnTo>
                  <a:lnTo>
                    <a:pt x="74" y="1628"/>
                  </a:lnTo>
                  <a:lnTo>
                    <a:pt x="79" y="1620"/>
                  </a:lnTo>
                  <a:lnTo>
                    <a:pt x="83" y="1615"/>
                  </a:lnTo>
                  <a:lnTo>
                    <a:pt x="82" y="1635"/>
                  </a:lnTo>
                  <a:lnTo>
                    <a:pt x="86" y="1633"/>
                  </a:lnTo>
                  <a:lnTo>
                    <a:pt x="87" y="1626"/>
                  </a:lnTo>
                  <a:lnTo>
                    <a:pt x="97" y="1618"/>
                  </a:lnTo>
                  <a:lnTo>
                    <a:pt x="102" y="1615"/>
                  </a:lnTo>
                  <a:lnTo>
                    <a:pt x="102" y="1612"/>
                  </a:lnTo>
                  <a:lnTo>
                    <a:pt x="108" y="1595"/>
                  </a:lnTo>
                  <a:lnTo>
                    <a:pt x="108" y="1588"/>
                  </a:lnTo>
                  <a:lnTo>
                    <a:pt x="104" y="1591"/>
                  </a:lnTo>
                  <a:lnTo>
                    <a:pt x="94" y="1613"/>
                  </a:lnTo>
                  <a:lnTo>
                    <a:pt x="96" y="1591"/>
                  </a:lnTo>
                  <a:lnTo>
                    <a:pt x="98" y="1587"/>
                  </a:lnTo>
                  <a:lnTo>
                    <a:pt x="99" y="1586"/>
                  </a:lnTo>
                  <a:lnTo>
                    <a:pt x="110" y="1584"/>
                  </a:lnTo>
                  <a:lnTo>
                    <a:pt x="103" y="1582"/>
                  </a:lnTo>
                  <a:lnTo>
                    <a:pt x="103" y="1578"/>
                  </a:lnTo>
                  <a:lnTo>
                    <a:pt x="107" y="1573"/>
                  </a:lnTo>
                  <a:lnTo>
                    <a:pt x="114" y="1571"/>
                  </a:lnTo>
                  <a:lnTo>
                    <a:pt x="114" y="1567"/>
                  </a:lnTo>
                  <a:lnTo>
                    <a:pt x="107" y="1568"/>
                  </a:lnTo>
                  <a:lnTo>
                    <a:pt x="97" y="1573"/>
                  </a:lnTo>
                  <a:lnTo>
                    <a:pt x="98" y="1564"/>
                  </a:lnTo>
                  <a:lnTo>
                    <a:pt x="105" y="1555"/>
                  </a:lnTo>
                  <a:lnTo>
                    <a:pt x="109" y="1554"/>
                  </a:lnTo>
                  <a:lnTo>
                    <a:pt x="124" y="1565"/>
                  </a:lnTo>
                  <a:lnTo>
                    <a:pt x="130" y="1564"/>
                  </a:lnTo>
                  <a:lnTo>
                    <a:pt x="130" y="1557"/>
                  </a:lnTo>
                  <a:lnTo>
                    <a:pt x="123" y="1557"/>
                  </a:lnTo>
                  <a:lnTo>
                    <a:pt x="112" y="1550"/>
                  </a:lnTo>
                  <a:lnTo>
                    <a:pt x="104" y="1549"/>
                  </a:lnTo>
                  <a:lnTo>
                    <a:pt x="105" y="1534"/>
                  </a:lnTo>
                  <a:lnTo>
                    <a:pt x="109" y="1532"/>
                  </a:lnTo>
                  <a:lnTo>
                    <a:pt x="118" y="1533"/>
                  </a:lnTo>
                  <a:lnTo>
                    <a:pt x="125" y="1531"/>
                  </a:lnTo>
                  <a:lnTo>
                    <a:pt x="135" y="1521"/>
                  </a:lnTo>
                  <a:lnTo>
                    <a:pt x="136" y="1516"/>
                  </a:lnTo>
                  <a:lnTo>
                    <a:pt x="136" y="1500"/>
                  </a:lnTo>
                  <a:lnTo>
                    <a:pt x="133" y="1494"/>
                  </a:lnTo>
                  <a:lnTo>
                    <a:pt x="129" y="1493"/>
                  </a:lnTo>
                  <a:lnTo>
                    <a:pt x="118" y="1483"/>
                  </a:lnTo>
                  <a:lnTo>
                    <a:pt x="112" y="1480"/>
                  </a:lnTo>
                  <a:lnTo>
                    <a:pt x="109" y="1477"/>
                  </a:lnTo>
                  <a:lnTo>
                    <a:pt x="109" y="1476"/>
                  </a:lnTo>
                  <a:lnTo>
                    <a:pt x="110" y="1476"/>
                  </a:lnTo>
                  <a:lnTo>
                    <a:pt x="112" y="1473"/>
                  </a:lnTo>
                  <a:lnTo>
                    <a:pt x="117" y="1468"/>
                  </a:lnTo>
                  <a:lnTo>
                    <a:pt x="122" y="1456"/>
                  </a:lnTo>
                  <a:lnTo>
                    <a:pt x="126" y="1450"/>
                  </a:lnTo>
                  <a:lnTo>
                    <a:pt x="124" y="1446"/>
                  </a:lnTo>
                  <a:lnTo>
                    <a:pt x="126" y="1441"/>
                  </a:lnTo>
                  <a:lnTo>
                    <a:pt x="121" y="1436"/>
                  </a:lnTo>
                  <a:lnTo>
                    <a:pt x="120" y="1430"/>
                  </a:lnTo>
                  <a:lnTo>
                    <a:pt x="121" y="1425"/>
                  </a:lnTo>
                  <a:lnTo>
                    <a:pt x="123" y="1421"/>
                  </a:lnTo>
                  <a:lnTo>
                    <a:pt x="129" y="1416"/>
                  </a:lnTo>
                  <a:lnTo>
                    <a:pt x="133" y="1401"/>
                  </a:lnTo>
                  <a:lnTo>
                    <a:pt x="131" y="1383"/>
                  </a:lnTo>
                  <a:lnTo>
                    <a:pt x="137" y="1374"/>
                  </a:lnTo>
                  <a:lnTo>
                    <a:pt x="143" y="1375"/>
                  </a:lnTo>
                  <a:lnTo>
                    <a:pt x="138" y="1370"/>
                  </a:lnTo>
                  <a:lnTo>
                    <a:pt x="134" y="1361"/>
                  </a:lnTo>
                  <a:lnTo>
                    <a:pt x="138" y="1354"/>
                  </a:lnTo>
                  <a:lnTo>
                    <a:pt x="144" y="1355"/>
                  </a:lnTo>
                  <a:lnTo>
                    <a:pt x="149" y="1368"/>
                  </a:lnTo>
                  <a:lnTo>
                    <a:pt x="147" y="1339"/>
                  </a:lnTo>
                  <a:lnTo>
                    <a:pt x="139" y="1339"/>
                  </a:lnTo>
                  <a:lnTo>
                    <a:pt x="133" y="1336"/>
                  </a:lnTo>
                  <a:lnTo>
                    <a:pt x="135" y="1327"/>
                  </a:lnTo>
                  <a:lnTo>
                    <a:pt x="143" y="1322"/>
                  </a:lnTo>
                  <a:lnTo>
                    <a:pt x="149" y="1321"/>
                  </a:lnTo>
                  <a:lnTo>
                    <a:pt x="154" y="1316"/>
                  </a:lnTo>
                  <a:lnTo>
                    <a:pt x="154" y="1315"/>
                  </a:lnTo>
                  <a:lnTo>
                    <a:pt x="145" y="1318"/>
                  </a:lnTo>
                  <a:lnTo>
                    <a:pt x="141" y="1318"/>
                  </a:lnTo>
                  <a:lnTo>
                    <a:pt x="136" y="1315"/>
                  </a:lnTo>
                  <a:lnTo>
                    <a:pt x="131" y="1308"/>
                  </a:lnTo>
                  <a:lnTo>
                    <a:pt x="122" y="1307"/>
                  </a:lnTo>
                  <a:lnTo>
                    <a:pt x="117" y="1310"/>
                  </a:lnTo>
                  <a:lnTo>
                    <a:pt x="116" y="1317"/>
                  </a:lnTo>
                  <a:lnTo>
                    <a:pt x="112" y="1321"/>
                  </a:lnTo>
                  <a:lnTo>
                    <a:pt x="101" y="1323"/>
                  </a:lnTo>
                  <a:lnTo>
                    <a:pt x="89" y="1319"/>
                  </a:lnTo>
                  <a:lnTo>
                    <a:pt x="90" y="1314"/>
                  </a:lnTo>
                  <a:lnTo>
                    <a:pt x="88" y="1308"/>
                  </a:lnTo>
                  <a:lnTo>
                    <a:pt x="84" y="1306"/>
                  </a:lnTo>
                  <a:lnTo>
                    <a:pt x="81" y="1300"/>
                  </a:lnTo>
                  <a:lnTo>
                    <a:pt x="83" y="1257"/>
                  </a:lnTo>
                  <a:lnTo>
                    <a:pt x="87" y="1247"/>
                  </a:lnTo>
                  <a:lnTo>
                    <a:pt x="88" y="1207"/>
                  </a:lnTo>
                  <a:lnTo>
                    <a:pt x="97" y="1202"/>
                  </a:lnTo>
                  <a:lnTo>
                    <a:pt x="98" y="1197"/>
                  </a:lnTo>
                  <a:lnTo>
                    <a:pt x="102" y="1192"/>
                  </a:lnTo>
                  <a:lnTo>
                    <a:pt x="105" y="1182"/>
                  </a:lnTo>
                  <a:lnTo>
                    <a:pt x="100" y="1141"/>
                  </a:lnTo>
                  <a:lnTo>
                    <a:pt x="94" y="1126"/>
                  </a:lnTo>
                  <a:lnTo>
                    <a:pt x="94" y="1124"/>
                  </a:lnTo>
                  <a:lnTo>
                    <a:pt x="95" y="1124"/>
                  </a:lnTo>
                  <a:lnTo>
                    <a:pt x="97" y="1103"/>
                  </a:lnTo>
                  <a:lnTo>
                    <a:pt x="90" y="1080"/>
                  </a:lnTo>
                  <a:lnTo>
                    <a:pt x="91" y="1051"/>
                  </a:lnTo>
                  <a:lnTo>
                    <a:pt x="98" y="1042"/>
                  </a:lnTo>
                  <a:lnTo>
                    <a:pt x="105" y="1045"/>
                  </a:lnTo>
                  <a:lnTo>
                    <a:pt x="112" y="1042"/>
                  </a:lnTo>
                  <a:lnTo>
                    <a:pt x="112" y="1014"/>
                  </a:lnTo>
                  <a:lnTo>
                    <a:pt x="116" y="1010"/>
                  </a:lnTo>
                  <a:lnTo>
                    <a:pt x="119" y="1015"/>
                  </a:lnTo>
                  <a:lnTo>
                    <a:pt x="122" y="1012"/>
                  </a:lnTo>
                  <a:lnTo>
                    <a:pt x="168" y="890"/>
                  </a:lnTo>
                  <a:lnTo>
                    <a:pt x="168" y="879"/>
                  </a:lnTo>
                  <a:lnTo>
                    <a:pt x="169" y="878"/>
                  </a:lnTo>
                  <a:lnTo>
                    <a:pt x="175" y="852"/>
                  </a:lnTo>
                  <a:lnTo>
                    <a:pt x="182" y="845"/>
                  </a:lnTo>
                  <a:lnTo>
                    <a:pt x="182" y="814"/>
                  </a:lnTo>
                  <a:lnTo>
                    <a:pt x="190" y="796"/>
                  </a:lnTo>
                  <a:lnTo>
                    <a:pt x="183" y="654"/>
                  </a:lnTo>
                  <a:lnTo>
                    <a:pt x="192" y="648"/>
                  </a:lnTo>
                  <a:lnTo>
                    <a:pt x="196" y="632"/>
                  </a:lnTo>
                  <a:lnTo>
                    <a:pt x="187" y="595"/>
                  </a:lnTo>
                  <a:lnTo>
                    <a:pt x="187" y="586"/>
                  </a:lnTo>
                  <a:lnTo>
                    <a:pt x="198" y="568"/>
                  </a:lnTo>
                  <a:lnTo>
                    <a:pt x="209" y="519"/>
                  </a:lnTo>
                  <a:lnTo>
                    <a:pt x="215" y="507"/>
                  </a:lnTo>
                  <a:lnTo>
                    <a:pt x="215" y="489"/>
                  </a:lnTo>
                  <a:lnTo>
                    <a:pt x="222" y="481"/>
                  </a:lnTo>
                  <a:lnTo>
                    <a:pt x="228" y="438"/>
                  </a:lnTo>
                  <a:lnTo>
                    <a:pt x="225" y="414"/>
                  </a:lnTo>
                  <a:lnTo>
                    <a:pt x="230" y="400"/>
                  </a:lnTo>
                  <a:lnTo>
                    <a:pt x="237" y="395"/>
                  </a:lnTo>
                  <a:lnTo>
                    <a:pt x="239" y="300"/>
                  </a:lnTo>
                  <a:lnTo>
                    <a:pt x="233" y="294"/>
                  </a:lnTo>
                  <a:lnTo>
                    <a:pt x="236" y="277"/>
                  </a:lnTo>
                  <a:lnTo>
                    <a:pt x="240" y="272"/>
                  </a:lnTo>
                  <a:lnTo>
                    <a:pt x="244" y="272"/>
                  </a:lnTo>
                  <a:lnTo>
                    <a:pt x="246" y="265"/>
                  </a:lnTo>
                  <a:lnTo>
                    <a:pt x="256" y="192"/>
                  </a:lnTo>
                  <a:lnTo>
                    <a:pt x="236" y="32"/>
                  </a:lnTo>
                  <a:lnTo>
                    <a:pt x="244" y="25"/>
                  </a:lnTo>
                  <a:lnTo>
                    <a:pt x="246" y="25"/>
                  </a:lnTo>
                  <a:lnTo>
                    <a:pt x="261" y="24"/>
                  </a:lnTo>
                  <a:lnTo>
                    <a:pt x="267" y="21"/>
                  </a:lnTo>
                  <a:lnTo>
                    <a:pt x="268" y="20"/>
                  </a:lnTo>
                  <a:lnTo>
                    <a:pt x="270" y="13"/>
                  </a:lnTo>
                  <a:lnTo>
                    <a:pt x="275" y="4"/>
                  </a:lnTo>
                  <a:lnTo>
                    <a:pt x="278" y="1"/>
                  </a:lnTo>
                  <a:lnTo>
                    <a:pt x="281" y="0"/>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1012" name="Freeform 241"/>
            <p:cNvSpPr>
              <a:spLocks/>
            </p:cNvSpPr>
            <p:nvPr/>
          </p:nvSpPr>
          <p:spPr bwMode="auto">
            <a:xfrm>
              <a:off x="2937911" y="5608536"/>
              <a:ext cx="63530" cy="97622"/>
            </a:xfrm>
            <a:custGeom>
              <a:avLst/>
              <a:gdLst>
                <a:gd name="T0" fmla="*/ 2147483647 w 131"/>
                <a:gd name="T1" fmla="*/ 2147483647 h 202"/>
                <a:gd name="T2" fmla="*/ 2147483647 w 131"/>
                <a:gd name="T3" fmla="*/ 2147483647 h 202"/>
                <a:gd name="T4" fmla="*/ 2147483647 w 131"/>
                <a:gd name="T5" fmla="*/ 2147483647 h 202"/>
                <a:gd name="T6" fmla="*/ 2147483647 w 131"/>
                <a:gd name="T7" fmla="*/ 2147483647 h 202"/>
                <a:gd name="T8" fmla="*/ 2147483647 w 131"/>
                <a:gd name="T9" fmla="*/ 2147483647 h 202"/>
                <a:gd name="T10" fmla="*/ 2147483647 w 131"/>
                <a:gd name="T11" fmla="*/ 2147483647 h 202"/>
                <a:gd name="T12" fmla="*/ 2147483647 w 131"/>
                <a:gd name="T13" fmla="*/ 2147483647 h 202"/>
                <a:gd name="T14" fmla="*/ 2147483647 w 131"/>
                <a:gd name="T15" fmla="*/ 2147483647 h 202"/>
                <a:gd name="T16" fmla="*/ 2147483647 w 131"/>
                <a:gd name="T17" fmla="*/ 2147483647 h 202"/>
                <a:gd name="T18" fmla="*/ 2147483647 w 131"/>
                <a:gd name="T19" fmla="*/ 2147483647 h 202"/>
                <a:gd name="T20" fmla="*/ 2147483647 w 131"/>
                <a:gd name="T21" fmla="*/ 2147483647 h 202"/>
                <a:gd name="T22" fmla="*/ 2147483647 w 131"/>
                <a:gd name="T23" fmla="*/ 2147483647 h 202"/>
                <a:gd name="T24" fmla="*/ 2147483647 w 131"/>
                <a:gd name="T25" fmla="*/ 2147483647 h 202"/>
                <a:gd name="T26" fmla="*/ 2147483647 w 131"/>
                <a:gd name="T27" fmla="*/ 2147483647 h 202"/>
                <a:gd name="T28" fmla="*/ 2147483647 w 131"/>
                <a:gd name="T29" fmla="*/ 2147483647 h 202"/>
                <a:gd name="T30" fmla="*/ 2147483647 w 131"/>
                <a:gd name="T31" fmla="*/ 2147483647 h 202"/>
                <a:gd name="T32" fmla="*/ 2147483647 w 131"/>
                <a:gd name="T33" fmla="*/ 2147483647 h 202"/>
                <a:gd name="T34" fmla="*/ 2147483647 w 131"/>
                <a:gd name="T35" fmla="*/ 2147483647 h 202"/>
                <a:gd name="T36" fmla="*/ 2147483647 w 131"/>
                <a:gd name="T37" fmla="*/ 2147483647 h 202"/>
                <a:gd name="T38" fmla="*/ 2147483647 w 131"/>
                <a:gd name="T39" fmla="*/ 2147483647 h 202"/>
                <a:gd name="T40" fmla="*/ 2147483647 w 131"/>
                <a:gd name="T41" fmla="*/ 2147483647 h 202"/>
                <a:gd name="T42" fmla="*/ 2147483647 w 131"/>
                <a:gd name="T43" fmla="*/ 2147483647 h 202"/>
                <a:gd name="T44" fmla="*/ 2147483647 w 131"/>
                <a:gd name="T45" fmla="*/ 2147483647 h 202"/>
                <a:gd name="T46" fmla="*/ 2147483647 w 131"/>
                <a:gd name="T47" fmla="*/ 2147483647 h 202"/>
                <a:gd name="T48" fmla="*/ 2147483647 w 131"/>
                <a:gd name="T49" fmla="*/ 2147483647 h 202"/>
                <a:gd name="T50" fmla="*/ 2147483647 w 131"/>
                <a:gd name="T51" fmla="*/ 2147483647 h 202"/>
                <a:gd name="T52" fmla="*/ 2147483647 w 131"/>
                <a:gd name="T53" fmla="*/ 2147483647 h 202"/>
                <a:gd name="T54" fmla="*/ 2147483647 w 131"/>
                <a:gd name="T55" fmla="*/ 2147483647 h 202"/>
                <a:gd name="T56" fmla="*/ 2147483647 w 131"/>
                <a:gd name="T57" fmla="*/ 2147483647 h 202"/>
                <a:gd name="T58" fmla="*/ 2147483647 w 131"/>
                <a:gd name="T59" fmla="*/ 2147483647 h 202"/>
                <a:gd name="T60" fmla="*/ 2147483647 w 131"/>
                <a:gd name="T61" fmla="*/ 2147483647 h 202"/>
                <a:gd name="T62" fmla="*/ 2147483647 w 131"/>
                <a:gd name="T63" fmla="*/ 2147483647 h 202"/>
                <a:gd name="T64" fmla="*/ 2147483647 w 131"/>
                <a:gd name="T65" fmla="*/ 2147483647 h 202"/>
                <a:gd name="T66" fmla="*/ 2147483647 w 131"/>
                <a:gd name="T67" fmla="*/ 2147483647 h 202"/>
                <a:gd name="T68" fmla="*/ 2147483647 w 131"/>
                <a:gd name="T69" fmla="*/ 2147483647 h 202"/>
                <a:gd name="T70" fmla="*/ 2147483647 w 131"/>
                <a:gd name="T71" fmla="*/ 2147483647 h 202"/>
                <a:gd name="T72" fmla="*/ 2147483647 w 131"/>
                <a:gd name="T73" fmla="*/ 0 h 202"/>
                <a:gd name="T74" fmla="*/ 2147483647 w 131"/>
                <a:gd name="T75" fmla="*/ 2147483647 h 202"/>
                <a:gd name="T76" fmla="*/ 2147483647 w 131"/>
                <a:gd name="T77" fmla="*/ 2147483647 h 202"/>
                <a:gd name="T78" fmla="*/ 2147483647 w 131"/>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202"/>
                <a:gd name="T122" fmla="*/ 131 w 131"/>
                <a:gd name="T123" fmla="*/ 202 h 20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202">
                  <a:moveTo>
                    <a:pt x="131" y="193"/>
                  </a:moveTo>
                  <a:lnTo>
                    <a:pt x="121" y="192"/>
                  </a:lnTo>
                  <a:lnTo>
                    <a:pt x="123" y="197"/>
                  </a:lnTo>
                  <a:lnTo>
                    <a:pt x="116" y="197"/>
                  </a:lnTo>
                  <a:lnTo>
                    <a:pt x="111" y="202"/>
                  </a:lnTo>
                  <a:lnTo>
                    <a:pt x="99" y="192"/>
                  </a:lnTo>
                  <a:lnTo>
                    <a:pt x="66" y="190"/>
                  </a:lnTo>
                  <a:lnTo>
                    <a:pt x="64" y="192"/>
                  </a:lnTo>
                  <a:lnTo>
                    <a:pt x="52" y="192"/>
                  </a:lnTo>
                  <a:lnTo>
                    <a:pt x="35" y="186"/>
                  </a:lnTo>
                  <a:lnTo>
                    <a:pt x="30" y="189"/>
                  </a:lnTo>
                  <a:lnTo>
                    <a:pt x="23" y="187"/>
                  </a:lnTo>
                  <a:lnTo>
                    <a:pt x="26" y="185"/>
                  </a:lnTo>
                  <a:lnTo>
                    <a:pt x="26" y="181"/>
                  </a:lnTo>
                  <a:lnTo>
                    <a:pt x="20" y="181"/>
                  </a:lnTo>
                  <a:lnTo>
                    <a:pt x="21" y="179"/>
                  </a:lnTo>
                  <a:lnTo>
                    <a:pt x="26" y="175"/>
                  </a:lnTo>
                  <a:lnTo>
                    <a:pt x="13" y="173"/>
                  </a:lnTo>
                  <a:lnTo>
                    <a:pt x="11" y="175"/>
                  </a:lnTo>
                  <a:lnTo>
                    <a:pt x="3" y="175"/>
                  </a:lnTo>
                  <a:lnTo>
                    <a:pt x="4" y="173"/>
                  </a:lnTo>
                  <a:lnTo>
                    <a:pt x="4" y="167"/>
                  </a:lnTo>
                  <a:lnTo>
                    <a:pt x="0" y="162"/>
                  </a:lnTo>
                  <a:lnTo>
                    <a:pt x="13" y="159"/>
                  </a:lnTo>
                  <a:lnTo>
                    <a:pt x="13" y="155"/>
                  </a:lnTo>
                  <a:lnTo>
                    <a:pt x="21" y="155"/>
                  </a:lnTo>
                  <a:lnTo>
                    <a:pt x="25" y="151"/>
                  </a:lnTo>
                  <a:lnTo>
                    <a:pt x="29" y="152"/>
                  </a:lnTo>
                  <a:lnTo>
                    <a:pt x="31" y="151"/>
                  </a:lnTo>
                  <a:lnTo>
                    <a:pt x="29" y="143"/>
                  </a:lnTo>
                  <a:lnTo>
                    <a:pt x="20" y="137"/>
                  </a:lnTo>
                  <a:lnTo>
                    <a:pt x="20" y="129"/>
                  </a:lnTo>
                  <a:lnTo>
                    <a:pt x="50" y="152"/>
                  </a:lnTo>
                  <a:lnTo>
                    <a:pt x="56" y="158"/>
                  </a:lnTo>
                  <a:lnTo>
                    <a:pt x="58" y="155"/>
                  </a:lnTo>
                  <a:lnTo>
                    <a:pt x="63" y="153"/>
                  </a:lnTo>
                  <a:lnTo>
                    <a:pt x="56" y="151"/>
                  </a:lnTo>
                  <a:lnTo>
                    <a:pt x="54" y="146"/>
                  </a:lnTo>
                  <a:lnTo>
                    <a:pt x="59" y="141"/>
                  </a:lnTo>
                  <a:lnTo>
                    <a:pt x="69" y="153"/>
                  </a:lnTo>
                  <a:lnTo>
                    <a:pt x="70" y="143"/>
                  </a:lnTo>
                  <a:lnTo>
                    <a:pt x="79" y="145"/>
                  </a:lnTo>
                  <a:lnTo>
                    <a:pt x="85" y="155"/>
                  </a:lnTo>
                  <a:lnTo>
                    <a:pt x="87" y="151"/>
                  </a:lnTo>
                  <a:lnTo>
                    <a:pt x="95" y="151"/>
                  </a:lnTo>
                  <a:lnTo>
                    <a:pt x="92" y="143"/>
                  </a:lnTo>
                  <a:lnTo>
                    <a:pt x="64" y="134"/>
                  </a:lnTo>
                  <a:lnTo>
                    <a:pt x="62" y="129"/>
                  </a:lnTo>
                  <a:lnTo>
                    <a:pt x="58" y="103"/>
                  </a:lnTo>
                  <a:lnTo>
                    <a:pt x="61" y="97"/>
                  </a:lnTo>
                  <a:lnTo>
                    <a:pt x="68" y="97"/>
                  </a:lnTo>
                  <a:lnTo>
                    <a:pt x="70" y="92"/>
                  </a:lnTo>
                  <a:lnTo>
                    <a:pt x="94" y="86"/>
                  </a:lnTo>
                  <a:lnTo>
                    <a:pt x="96" y="75"/>
                  </a:lnTo>
                  <a:lnTo>
                    <a:pt x="92" y="69"/>
                  </a:lnTo>
                  <a:lnTo>
                    <a:pt x="85" y="67"/>
                  </a:lnTo>
                  <a:lnTo>
                    <a:pt x="75" y="69"/>
                  </a:lnTo>
                  <a:lnTo>
                    <a:pt x="57" y="76"/>
                  </a:lnTo>
                  <a:lnTo>
                    <a:pt x="45" y="69"/>
                  </a:lnTo>
                  <a:lnTo>
                    <a:pt x="42" y="63"/>
                  </a:lnTo>
                  <a:lnTo>
                    <a:pt x="43" y="43"/>
                  </a:lnTo>
                  <a:lnTo>
                    <a:pt x="47" y="40"/>
                  </a:lnTo>
                  <a:lnTo>
                    <a:pt x="51" y="45"/>
                  </a:lnTo>
                  <a:lnTo>
                    <a:pt x="57" y="44"/>
                  </a:lnTo>
                  <a:lnTo>
                    <a:pt x="59" y="37"/>
                  </a:lnTo>
                  <a:lnTo>
                    <a:pt x="56" y="31"/>
                  </a:lnTo>
                  <a:lnTo>
                    <a:pt x="54" y="24"/>
                  </a:lnTo>
                  <a:lnTo>
                    <a:pt x="45" y="22"/>
                  </a:lnTo>
                  <a:lnTo>
                    <a:pt x="58" y="21"/>
                  </a:lnTo>
                  <a:lnTo>
                    <a:pt x="64" y="27"/>
                  </a:lnTo>
                  <a:lnTo>
                    <a:pt x="67" y="23"/>
                  </a:lnTo>
                  <a:lnTo>
                    <a:pt x="77" y="21"/>
                  </a:lnTo>
                  <a:lnTo>
                    <a:pt x="82" y="4"/>
                  </a:lnTo>
                  <a:lnTo>
                    <a:pt x="92" y="0"/>
                  </a:lnTo>
                  <a:lnTo>
                    <a:pt x="99" y="13"/>
                  </a:lnTo>
                  <a:lnTo>
                    <a:pt x="107" y="14"/>
                  </a:lnTo>
                  <a:lnTo>
                    <a:pt x="116" y="12"/>
                  </a:lnTo>
                  <a:lnTo>
                    <a:pt x="123" y="6"/>
                  </a:lnTo>
                  <a:lnTo>
                    <a:pt x="128" y="15"/>
                  </a:lnTo>
                  <a:lnTo>
                    <a:pt x="131" y="19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3" name="Freeform 242"/>
            <p:cNvSpPr>
              <a:spLocks/>
            </p:cNvSpPr>
            <p:nvPr/>
          </p:nvSpPr>
          <p:spPr bwMode="auto">
            <a:xfrm>
              <a:off x="2937911" y="5608536"/>
              <a:ext cx="63530" cy="97622"/>
            </a:xfrm>
            <a:custGeom>
              <a:avLst/>
              <a:gdLst>
                <a:gd name="T0" fmla="*/ 2147483647 w 131"/>
                <a:gd name="T1" fmla="*/ 2147483647 h 202"/>
                <a:gd name="T2" fmla="*/ 2147483647 w 131"/>
                <a:gd name="T3" fmla="*/ 2147483647 h 202"/>
                <a:gd name="T4" fmla="*/ 2147483647 w 131"/>
                <a:gd name="T5" fmla="*/ 2147483647 h 202"/>
                <a:gd name="T6" fmla="*/ 2147483647 w 131"/>
                <a:gd name="T7" fmla="*/ 2147483647 h 202"/>
                <a:gd name="T8" fmla="*/ 2147483647 w 131"/>
                <a:gd name="T9" fmla="*/ 2147483647 h 202"/>
                <a:gd name="T10" fmla="*/ 2147483647 w 131"/>
                <a:gd name="T11" fmla="*/ 2147483647 h 202"/>
                <a:gd name="T12" fmla="*/ 2147483647 w 131"/>
                <a:gd name="T13" fmla="*/ 2147483647 h 202"/>
                <a:gd name="T14" fmla="*/ 2147483647 w 131"/>
                <a:gd name="T15" fmla="*/ 2147483647 h 202"/>
                <a:gd name="T16" fmla="*/ 2147483647 w 131"/>
                <a:gd name="T17" fmla="*/ 2147483647 h 202"/>
                <a:gd name="T18" fmla="*/ 2147483647 w 131"/>
                <a:gd name="T19" fmla="*/ 2147483647 h 202"/>
                <a:gd name="T20" fmla="*/ 2147483647 w 131"/>
                <a:gd name="T21" fmla="*/ 2147483647 h 202"/>
                <a:gd name="T22" fmla="*/ 2147483647 w 131"/>
                <a:gd name="T23" fmla="*/ 2147483647 h 202"/>
                <a:gd name="T24" fmla="*/ 2147483647 w 131"/>
                <a:gd name="T25" fmla="*/ 2147483647 h 202"/>
                <a:gd name="T26" fmla="*/ 2147483647 w 131"/>
                <a:gd name="T27" fmla="*/ 2147483647 h 202"/>
                <a:gd name="T28" fmla="*/ 2147483647 w 131"/>
                <a:gd name="T29" fmla="*/ 2147483647 h 202"/>
                <a:gd name="T30" fmla="*/ 2147483647 w 131"/>
                <a:gd name="T31" fmla="*/ 2147483647 h 202"/>
                <a:gd name="T32" fmla="*/ 2147483647 w 131"/>
                <a:gd name="T33" fmla="*/ 2147483647 h 202"/>
                <a:gd name="T34" fmla="*/ 2147483647 w 131"/>
                <a:gd name="T35" fmla="*/ 2147483647 h 202"/>
                <a:gd name="T36" fmla="*/ 2147483647 w 131"/>
                <a:gd name="T37" fmla="*/ 2147483647 h 202"/>
                <a:gd name="T38" fmla="*/ 2147483647 w 131"/>
                <a:gd name="T39" fmla="*/ 2147483647 h 202"/>
                <a:gd name="T40" fmla="*/ 2147483647 w 131"/>
                <a:gd name="T41" fmla="*/ 2147483647 h 202"/>
                <a:gd name="T42" fmla="*/ 2147483647 w 131"/>
                <a:gd name="T43" fmla="*/ 2147483647 h 202"/>
                <a:gd name="T44" fmla="*/ 2147483647 w 131"/>
                <a:gd name="T45" fmla="*/ 2147483647 h 202"/>
                <a:gd name="T46" fmla="*/ 2147483647 w 131"/>
                <a:gd name="T47" fmla="*/ 2147483647 h 202"/>
                <a:gd name="T48" fmla="*/ 2147483647 w 131"/>
                <a:gd name="T49" fmla="*/ 2147483647 h 202"/>
                <a:gd name="T50" fmla="*/ 2147483647 w 131"/>
                <a:gd name="T51" fmla="*/ 2147483647 h 202"/>
                <a:gd name="T52" fmla="*/ 2147483647 w 131"/>
                <a:gd name="T53" fmla="*/ 2147483647 h 202"/>
                <a:gd name="T54" fmla="*/ 2147483647 w 131"/>
                <a:gd name="T55" fmla="*/ 2147483647 h 202"/>
                <a:gd name="T56" fmla="*/ 2147483647 w 131"/>
                <a:gd name="T57" fmla="*/ 2147483647 h 202"/>
                <a:gd name="T58" fmla="*/ 2147483647 w 131"/>
                <a:gd name="T59" fmla="*/ 2147483647 h 202"/>
                <a:gd name="T60" fmla="*/ 2147483647 w 131"/>
                <a:gd name="T61" fmla="*/ 2147483647 h 202"/>
                <a:gd name="T62" fmla="*/ 2147483647 w 131"/>
                <a:gd name="T63" fmla="*/ 2147483647 h 202"/>
                <a:gd name="T64" fmla="*/ 2147483647 w 131"/>
                <a:gd name="T65" fmla="*/ 2147483647 h 202"/>
                <a:gd name="T66" fmla="*/ 2147483647 w 131"/>
                <a:gd name="T67" fmla="*/ 2147483647 h 202"/>
                <a:gd name="T68" fmla="*/ 2147483647 w 131"/>
                <a:gd name="T69" fmla="*/ 2147483647 h 202"/>
                <a:gd name="T70" fmla="*/ 2147483647 w 131"/>
                <a:gd name="T71" fmla="*/ 2147483647 h 202"/>
                <a:gd name="T72" fmla="*/ 2147483647 w 131"/>
                <a:gd name="T73" fmla="*/ 0 h 202"/>
                <a:gd name="T74" fmla="*/ 2147483647 w 131"/>
                <a:gd name="T75" fmla="*/ 2147483647 h 202"/>
                <a:gd name="T76" fmla="*/ 2147483647 w 131"/>
                <a:gd name="T77" fmla="*/ 2147483647 h 202"/>
                <a:gd name="T78" fmla="*/ 2147483647 w 131"/>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202"/>
                <a:gd name="T122" fmla="*/ 131 w 131"/>
                <a:gd name="T123" fmla="*/ 202 h 20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202">
                  <a:moveTo>
                    <a:pt x="131" y="193"/>
                  </a:moveTo>
                  <a:lnTo>
                    <a:pt x="121" y="192"/>
                  </a:lnTo>
                  <a:lnTo>
                    <a:pt x="123" y="197"/>
                  </a:lnTo>
                  <a:lnTo>
                    <a:pt x="116" y="197"/>
                  </a:lnTo>
                  <a:lnTo>
                    <a:pt x="111" y="202"/>
                  </a:lnTo>
                  <a:lnTo>
                    <a:pt x="99" y="192"/>
                  </a:lnTo>
                  <a:lnTo>
                    <a:pt x="66" y="190"/>
                  </a:lnTo>
                  <a:lnTo>
                    <a:pt x="64" y="192"/>
                  </a:lnTo>
                  <a:lnTo>
                    <a:pt x="52" y="192"/>
                  </a:lnTo>
                  <a:lnTo>
                    <a:pt x="35" y="186"/>
                  </a:lnTo>
                  <a:lnTo>
                    <a:pt x="30" y="189"/>
                  </a:lnTo>
                  <a:lnTo>
                    <a:pt x="23" y="187"/>
                  </a:lnTo>
                  <a:lnTo>
                    <a:pt x="26" y="185"/>
                  </a:lnTo>
                  <a:lnTo>
                    <a:pt x="26" y="181"/>
                  </a:lnTo>
                  <a:lnTo>
                    <a:pt x="20" y="181"/>
                  </a:lnTo>
                  <a:lnTo>
                    <a:pt x="21" y="179"/>
                  </a:lnTo>
                  <a:lnTo>
                    <a:pt x="26" y="175"/>
                  </a:lnTo>
                  <a:lnTo>
                    <a:pt x="13" y="173"/>
                  </a:lnTo>
                  <a:lnTo>
                    <a:pt x="11" y="175"/>
                  </a:lnTo>
                  <a:lnTo>
                    <a:pt x="3" y="175"/>
                  </a:lnTo>
                  <a:lnTo>
                    <a:pt x="4" y="173"/>
                  </a:lnTo>
                  <a:lnTo>
                    <a:pt x="4" y="167"/>
                  </a:lnTo>
                  <a:lnTo>
                    <a:pt x="0" y="162"/>
                  </a:lnTo>
                  <a:lnTo>
                    <a:pt x="13" y="159"/>
                  </a:lnTo>
                  <a:lnTo>
                    <a:pt x="13" y="155"/>
                  </a:lnTo>
                  <a:lnTo>
                    <a:pt x="21" y="155"/>
                  </a:lnTo>
                  <a:lnTo>
                    <a:pt x="25" y="151"/>
                  </a:lnTo>
                  <a:lnTo>
                    <a:pt x="29" y="152"/>
                  </a:lnTo>
                  <a:lnTo>
                    <a:pt x="31" y="151"/>
                  </a:lnTo>
                  <a:lnTo>
                    <a:pt x="29" y="143"/>
                  </a:lnTo>
                  <a:lnTo>
                    <a:pt x="20" y="137"/>
                  </a:lnTo>
                  <a:lnTo>
                    <a:pt x="20" y="129"/>
                  </a:lnTo>
                  <a:lnTo>
                    <a:pt x="50" y="152"/>
                  </a:lnTo>
                  <a:lnTo>
                    <a:pt x="56" y="158"/>
                  </a:lnTo>
                  <a:lnTo>
                    <a:pt x="58" y="155"/>
                  </a:lnTo>
                  <a:lnTo>
                    <a:pt x="63" y="153"/>
                  </a:lnTo>
                  <a:lnTo>
                    <a:pt x="56" y="151"/>
                  </a:lnTo>
                  <a:lnTo>
                    <a:pt x="54" y="146"/>
                  </a:lnTo>
                  <a:lnTo>
                    <a:pt x="59" y="141"/>
                  </a:lnTo>
                  <a:lnTo>
                    <a:pt x="69" y="153"/>
                  </a:lnTo>
                  <a:lnTo>
                    <a:pt x="70" y="143"/>
                  </a:lnTo>
                  <a:lnTo>
                    <a:pt x="79" y="145"/>
                  </a:lnTo>
                  <a:lnTo>
                    <a:pt x="85" y="155"/>
                  </a:lnTo>
                  <a:lnTo>
                    <a:pt x="87" y="151"/>
                  </a:lnTo>
                  <a:lnTo>
                    <a:pt x="95" y="151"/>
                  </a:lnTo>
                  <a:lnTo>
                    <a:pt x="92" y="143"/>
                  </a:lnTo>
                  <a:lnTo>
                    <a:pt x="64" y="134"/>
                  </a:lnTo>
                  <a:lnTo>
                    <a:pt x="62" y="129"/>
                  </a:lnTo>
                  <a:lnTo>
                    <a:pt x="58" y="103"/>
                  </a:lnTo>
                  <a:lnTo>
                    <a:pt x="61" y="97"/>
                  </a:lnTo>
                  <a:lnTo>
                    <a:pt x="68" y="97"/>
                  </a:lnTo>
                  <a:lnTo>
                    <a:pt x="70" y="92"/>
                  </a:lnTo>
                  <a:lnTo>
                    <a:pt x="94" y="86"/>
                  </a:lnTo>
                  <a:lnTo>
                    <a:pt x="96" y="75"/>
                  </a:lnTo>
                  <a:lnTo>
                    <a:pt x="92" y="69"/>
                  </a:lnTo>
                  <a:lnTo>
                    <a:pt x="85" y="67"/>
                  </a:lnTo>
                  <a:lnTo>
                    <a:pt x="75" y="69"/>
                  </a:lnTo>
                  <a:lnTo>
                    <a:pt x="57" y="76"/>
                  </a:lnTo>
                  <a:lnTo>
                    <a:pt x="45" y="69"/>
                  </a:lnTo>
                  <a:lnTo>
                    <a:pt x="42" y="63"/>
                  </a:lnTo>
                  <a:lnTo>
                    <a:pt x="43" y="43"/>
                  </a:lnTo>
                  <a:lnTo>
                    <a:pt x="47" y="40"/>
                  </a:lnTo>
                  <a:lnTo>
                    <a:pt x="51" y="45"/>
                  </a:lnTo>
                  <a:lnTo>
                    <a:pt x="57" y="44"/>
                  </a:lnTo>
                  <a:lnTo>
                    <a:pt x="59" y="37"/>
                  </a:lnTo>
                  <a:lnTo>
                    <a:pt x="56" y="31"/>
                  </a:lnTo>
                  <a:lnTo>
                    <a:pt x="54" y="24"/>
                  </a:lnTo>
                  <a:lnTo>
                    <a:pt x="45" y="22"/>
                  </a:lnTo>
                  <a:lnTo>
                    <a:pt x="58" y="21"/>
                  </a:lnTo>
                  <a:lnTo>
                    <a:pt x="64" y="27"/>
                  </a:lnTo>
                  <a:lnTo>
                    <a:pt x="67" y="23"/>
                  </a:lnTo>
                  <a:lnTo>
                    <a:pt x="77" y="21"/>
                  </a:lnTo>
                  <a:lnTo>
                    <a:pt x="82" y="4"/>
                  </a:lnTo>
                  <a:lnTo>
                    <a:pt x="92" y="0"/>
                  </a:lnTo>
                  <a:lnTo>
                    <a:pt x="99" y="13"/>
                  </a:lnTo>
                  <a:lnTo>
                    <a:pt x="107" y="14"/>
                  </a:lnTo>
                  <a:lnTo>
                    <a:pt x="116" y="12"/>
                  </a:lnTo>
                  <a:lnTo>
                    <a:pt x="123" y="6"/>
                  </a:lnTo>
                  <a:lnTo>
                    <a:pt x="128" y="15"/>
                  </a:lnTo>
                  <a:lnTo>
                    <a:pt x="131" y="193"/>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1014" name="Freeform 243"/>
            <p:cNvSpPr>
              <a:spLocks/>
            </p:cNvSpPr>
            <p:nvPr/>
          </p:nvSpPr>
          <p:spPr bwMode="auto">
            <a:xfrm>
              <a:off x="5034415" y="1988155"/>
              <a:ext cx="246559" cy="548078"/>
            </a:xfrm>
            <a:custGeom>
              <a:avLst/>
              <a:gdLst>
                <a:gd name="T0" fmla="*/ 2147483647 w 510"/>
                <a:gd name="T1" fmla="*/ 2147483647 h 1148"/>
                <a:gd name="T2" fmla="*/ 2147483647 w 510"/>
                <a:gd name="T3" fmla="*/ 2147483647 h 1148"/>
                <a:gd name="T4" fmla="*/ 2147483647 w 510"/>
                <a:gd name="T5" fmla="*/ 2147483647 h 1148"/>
                <a:gd name="T6" fmla="*/ 2147483647 w 510"/>
                <a:gd name="T7" fmla="*/ 2147483647 h 1148"/>
                <a:gd name="T8" fmla="*/ 2147483647 w 510"/>
                <a:gd name="T9" fmla="*/ 2147483647 h 1148"/>
                <a:gd name="T10" fmla="*/ 2147483647 w 510"/>
                <a:gd name="T11" fmla="*/ 2147483647 h 1148"/>
                <a:gd name="T12" fmla="*/ 2147483647 w 510"/>
                <a:gd name="T13" fmla="*/ 2147483647 h 1148"/>
                <a:gd name="T14" fmla="*/ 2147483647 w 510"/>
                <a:gd name="T15" fmla="*/ 2147483647 h 1148"/>
                <a:gd name="T16" fmla="*/ 2147483647 w 510"/>
                <a:gd name="T17" fmla="*/ 2147483647 h 1148"/>
                <a:gd name="T18" fmla="*/ 2147483647 w 510"/>
                <a:gd name="T19" fmla="*/ 2147483647 h 1148"/>
                <a:gd name="T20" fmla="*/ 2147483647 w 510"/>
                <a:gd name="T21" fmla="*/ 2147483647 h 1148"/>
                <a:gd name="T22" fmla="*/ 2147483647 w 510"/>
                <a:gd name="T23" fmla="*/ 2147483647 h 1148"/>
                <a:gd name="T24" fmla="*/ 2147483647 w 510"/>
                <a:gd name="T25" fmla="*/ 2147483647 h 1148"/>
                <a:gd name="T26" fmla="*/ 2147483647 w 510"/>
                <a:gd name="T27" fmla="*/ 2147483647 h 1148"/>
                <a:gd name="T28" fmla="*/ 2147483647 w 510"/>
                <a:gd name="T29" fmla="*/ 2147483647 h 1148"/>
                <a:gd name="T30" fmla="*/ 2147483647 w 510"/>
                <a:gd name="T31" fmla="*/ 2147483647 h 1148"/>
                <a:gd name="T32" fmla="*/ 2147483647 w 510"/>
                <a:gd name="T33" fmla="*/ 2147483647 h 1148"/>
                <a:gd name="T34" fmla="*/ 2147483647 w 510"/>
                <a:gd name="T35" fmla="*/ 2147483647 h 1148"/>
                <a:gd name="T36" fmla="*/ 2147483647 w 510"/>
                <a:gd name="T37" fmla="*/ 2147483647 h 1148"/>
                <a:gd name="T38" fmla="*/ 2147483647 w 510"/>
                <a:gd name="T39" fmla="*/ 2147483647 h 1148"/>
                <a:gd name="T40" fmla="*/ 2147483647 w 510"/>
                <a:gd name="T41" fmla="*/ 2147483647 h 1148"/>
                <a:gd name="T42" fmla="*/ 2147483647 w 510"/>
                <a:gd name="T43" fmla="*/ 2147483647 h 1148"/>
                <a:gd name="T44" fmla="*/ 2147483647 w 510"/>
                <a:gd name="T45" fmla="*/ 2147483647 h 1148"/>
                <a:gd name="T46" fmla="*/ 2147483647 w 510"/>
                <a:gd name="T47" fmla="*/ 2147483647 h 1148"/>
                <a:gd name="T48" fmla="*/ 2147483647 w 510"/>
                <a:gd name="T49" fmla="*/ 2147483647 h 1148"/>
                <a:gd name="T50" fmla="*/ 2147483647 w 510"/>
                <a:gd name="T51" fmla="*/ 2147483647 h 1148"/>
                <a:gd name="T52" fmla="*/ 2147483647 w 510"/>
                <a:gd name="T53" fmla="*/ 2147483647 h 1148"/>
                <a:gd name="T54" fmla="*/ 2147483647 w 510"/>
                <a:gd name="T55" fmla="*/ 2147483647 h 1148"/>
                <a:gd name="T56" fmla="*/ 2147483647 w 510"/>
                <a:gd name="T57" fmla="*/ 2147483647 h 1148"/>
                <a:gd name="T58" fmla="*/ 2147483647 w 510"/>
                <a:gd name="T59" fmla="*/ 2147483647 h 1148"/>
                <a:gd name="T60" fmla="*/ 2147483647 w 510"/>
                <a:gd name="T61" fmla="*/ 2147483647 h 1148"/>
                <a:gd name="T62" fmla="*/ 2147483647 w 510"/>
                <a:gd name="T63" fmla="*/ 2147483647 h 1148"/>
                <a:gd name="T64" fmla="*/ 2147483647 w 510"/>
                <a:gd name="T65" fmla="*/ 2147483647 h 1148"/>
                <a:gd name="T66" fmla="*/ 2147483647 w 510"/>
                <a:gd name="T67" fmla="*/ 2147483647 h 1148"/>
                <a:gd name="T68" fmla="*/ 2147483647 w 510"/>
                <a:gd name="T69" fmla="*/ 2147483647 h 1148"/>
                <a:gd name="T70" fmla="*/ 2147483647 w 510"/>
                <a:gd name="T71" fmla="*/ 2147483647 h 1148"/>
                <a:gd name="T72" fmla="*/ 2147483647 w 510"/>
                <a:gd name="T73" fmla="*/ 2147483647 h 1148"/>
                <a:gd name="T74" fmla="*/ 2147483647 w 510"/>
                <a:gd name="T75" fmla="*/ 2147483647 h 1148"/>
                <a:gd name="T76" fmla="*/ 2147483647 w 510"/>
                <a:gd name="T77" fmla="*/ 2147483647 h 1148"/>
                <a:gd name="T78" fmla="*/ 2147483647 w 510"/>
                <a:gd name="T79" fmla="*/ 2147483647 h 1148"/>
                <a:gd name="T80" fmla="*/ 2147483647 w 510"/>
                <a:gd name="T81" fmla="*/ 2147483647 h 1148"/>
                <a:gd name="T82" fmla="*/ 2147483647 w 510"/>
                <a:gd name="T83" fmla="*/ 2147483647 h 1148"/>
                <a:gd name="T84" fmla="*/ 2147483647 w 510"/>
                <a:gd name="T85" fmla="*/ 0 h 1148"/>
                <a:gd name="T86" fmla="*/ 2147483647 w 510"/>
                <a:gd name="T87" fmla="*/ 2147483647 h 1148"/>
                <a:gd name="T88" fmla="*/ 2147483647 w 510"/>
                <a:gd name="T89" fmla="*/ 2147483647 h 1148"/>
                <a:gd name="T90" fmla="*/ 2147483647 w 510"/>
                <a:gd name="T91" fmla="*/ 2147483647 h 1148"/>
                <a:gd name="T92" fmla="*/ 2147483647 w 510"/>
                <a:gd name="T93" fmla="*/ 2147483647 h 1148"/>
                <a:gd name="T94" fmla="*/ 2147483647 w 510"/>
                <a:gd name="T95" fmla="*/ 2147483647 h 1148"/>
                <a:gd name="T96" fmla="*/ 2147483647 w 510"/>
                <a:gd name="T97" fmla="*/ 2147483647 h 1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0"/>
                <a:gd name="T148" fmla="*/ 0 h 1148"/>
                <a:gd name="T149" fmla="*/ 510 w 510"/>
                <a:gd name="T150" fmla="*/ 1148 h 1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0" h="1148">
                  <a:moveTo>
                    <a:pt x="0" y="134"/>
                  </a:moveTo>
                  <a:lnTo>
                    <a:pt x="2" y="134"/>
                  </a:lnTo>
                  <a:lnTo>
                    <a:pt x="4" y="138"/>
                  </a:lnTo>
                  <a:lnTo>
                    <a:pt x="65" y="204"/>
                  </a:lnTo>
                  <a:lnTo>
                    <a:pt x="96" y="213"/>
                  </a:lnTo>
                  <a:lnTo>
                    <a:pt x="112" y="227"/>
                  </a:lnTo>
                  <a:lnTo>
                    <a:pt x="142" y="282"/>
                  </a:lnTo>
                  <a:lnTo>
                    <a:pt x="136" y="306"/>
                  </a:lnTo>
                  <a:lnTo>
                    <a:pt x="137" y="336"/>
                  </a:lnTo>
                  <a:lnTo>
                    <a:pt x="142" y="343"/>
                  </a:lnTo>
                  <a:lnTo>
                    <a:pt x="143" y="355"/>
                  </a:lnTo>
                  <a:lnTo>
                    <a:pt x="139" y="373"/>
                  </a:lnTo>
                  <a:lnTo>
                    <a:pt x="141" y="387"/>
                  </a:lnTo>
                  <a:lnTo>
                    <a:pt x="159" y="426"/>
                  </a:lnTo>
                  <a:lnTo>
                    <a:pt x="158" y="445"/>
                  </a:lnTo>
                  <a:lnTo>
                    <a:pt x="150" y="457"/>
                  </a:lnTo>
                  <a:lnTo>
                    <a:pt x="146" y="472"/>
                  </a:lnTo>
                  <a:lnTo>
                    <a:pt x="163" y="519"/>
                  </a:lnTo>
                  <a:lnTo>
                    <a:pt x="169" y="526"/>
                  </a:lnTo>
                  <a:lnTo>
                    <a:pt x="174" y="527"/>
                  </a:lnTo>
                  <a:lnTo>
                    <a:pt x="176" y="533"/>
                  </a:lnTo>
                  <a:lnTo>
                    <a:pt x="182" y="535"/>
                  </a:lnTo>
                  <a:lnTo>
                    <a:pt x="186" y="531"/>
                  </a:lnTo>
                  <a:lnTo>
                    <a:pt x="189" y="533"/>
                  </a:lnTo>
                  <a:lnTo>
                    <a:pt x="193" y="545"/>
                  </a:lnTo>
                  <a:lnTo>
                    <a:pt x="205" y="555"/>
                  </a:lnTo>
                  <a:lnTo>
                    <a:pt x="220" y="575"/>
                  </a:lnTo>
                  <a:lnTo>
                    <a:pt x="225" y="587"/>
                  </a:lnTo>
                  <a:lnTo>
                    <a:pt x="222" y="612"/>
                  </a:lnTo>
                  <a:lnTo>
                    <a:pt x="232" y="629"/>
                  </a:lnTo>
                  <a:lnTo>
                    <a:pt x="225" y="628"/>
                  </a:lnTo>
                  <a:lnTo>
                    <a:pt x="222" y="634"/>
                  </a:lnTo>
                  <a:lnTo>
                    <a:pt x="224" y="643"/>
                  </a:lnTo>
                  <a:lnTo>
                    <a:pt x="215" y="637"/>
                  </a:lnTo>
                  <a:lnTo>
                    <a:pt x="206" y="638"/>
                  </a:lnTo>
                  <a:lnTo>
                    <a:pt x="192" y="646"/>
                  </a:lnTo>
                  <a:lnTo>
                    <a:pt x="183" y="675"/>
                  </a:lnTo>
                  <a:lnTo>
                    <a:pt x="101" y="788"/>
                  </a:lnTo>
                  <a:lnTo>
                    <a:pt x="93" y="793"/>
                  </a:lnTo>
                  <a:lnTo>
                    <a:pt x="88" y="803"/>
                  </a:lnTo>
                  <a:lnTo>
                    <a:pt x="83" y="806"/>
                  </a:lnTo>
                  <a:lnTo>
                    <a:pt x="77" y="814"/>
                  </a:lnTo>
                  <a:lnTo>
                    <a:pt x="60" y="816"/>
                  </a:lnTo>
                  <a:lnTo>
                    <a:pt x="53" y="813"/>
                  </a:lnTo>
                  <a:lnTo>
                    <a:pt x="47" y="826"/>
                  </a:lnTo>
                  <a:lnTo>
                    <a:pt x="55" y="833"/>
                  </a:lnTo>
                  <a:lnTo>
                    <a:pt x="51" y="835"/>
                  </a:lnTo>
                  <a:lnTo>
                    <a:pt x="36" y="838"/>
                  </a:lnTo>
                  <a:lnTo>
                    <a:pt x="37" y="842"/>
                  </a:lnTo>
                  <a:lnTo>
                    <a:pt x="34" y="849"/>
                  </a:lnTo>
                  <a:lnTo>
                    <a:pt x="28" y="849"/>
                  </a:lnTo>
                  <a:lnTo>
                    <a:pt x="26" y="851"/>
                  </a:lnTo>
                  <a:lnTo>
                    <a:pt x="18" y="874"/>
                  </a:lnTo>
                  <a:lnTo>
                    <a:pt x="22" y="898"/>
                  </a:lnTo>
                  <a:lnTo>
                    <a:pt x="26" y="903"/>
                  </a:lnTo>
                  <a:lnTo>
                    <a:pt x="29" y="914"/>
                  </a:lnTo>
                  <a:lnTo>
                    <a:pt x="26" y="935"/>
                  </a:lnTo>
                  <a:lnTo>
                    <a:pt x="29" y="945"/>
                  </a:lnTo>
                  <a:lnTo>
                    <a:pt x="36" y="952"/>
                  </a:lnTo>
                  <a:lnTo>
                    <a:pt x="40" y="974"/>
                  </a:lnTo>
                  <a:lnTo>
                    <a:pt x="43" y="982"/>
                  </a:lnTo>
                  <a:lnTo>
                    <a:pt x="48" y="986"/>
                  </a:lnTo>
                  <a:lnTo>
                    <a:pt x="48" y="989"/>
                  </a:lnTo>
                  <a:lnTo>
                    <a:pt x="44" y="984"/>
                  </a:lnTo>
                  <a:lnTo>
                    <a:pt x="40" y="985"/>
                  </a:lnTo>
                  <a:lnTo>
                    <a:pt x="37" y="988"/>
                  </a:lnTo>
                  <a:lnTo>
                    <a:pt x="38" y="993"/>
                  </a:lnTo>
                  <a:lnTo>
                    <a:pt x="37" y="1000"/>
                  </a:lnTo>
                  <a:lnTo>
                    <a:pt x="38" y="1006"/>
                  </a:lnTo>
                  <a:lnTo>
                    <a:pt x="38" y="1019"/>
                  </a:lnTo>
                  <a:lnTo>
                    <a:pt x="34" y="1031"/>
                  </a:lnTo>
                  <a:lnTo>
                    <a:pt x="31" y="1031"/>
                  </a:lnTo>
                  <a:lnTo>
                    <a:pt x="28" y="1040"/>
                  </a:lnTo>
                  <a:lnTo>
                    <a:pt x="31" y="1044"/>
                  </a:lnTo>
                  <a:lnTo>
                    <a:pt x="32" y="1050"/>
                  </a:lnTo>
                  <a:lnTo>
                    <a:pt x="30" y="1054"/>
                  </a:lnTo>
                  <a:lnTo>
                    <a:pt x="32" y="1058"/>
                  </a:lnTo>
                  <a:lnTo>
                    <a:pt x="38" y="1061"/>
                  </a:lnTo>
                  <a:lnTo>
                    <a:pt x="37" y="1064"/>
                  </a:lnTo>
                  <a:lnTo>
                    <a:pt x="32" y="1066"/>
                  </a:lnTo>
                  <a:lnTo>
                    <a:pt x="34" y="1072"/>
                  </a:lnTo>
                  <a:lnTo>
                    <a:pt x="45" y="1072"/>
                  </a:lnTo>
                  <a:lnTo>
                    <a:pt x="60" y="1085"/>
                  </a:lnTo>
                  <a:lnTo>
                    <a:pt x="83" y="1093"/>
                  </a:lnTo>
                  <a:lnTo>
                    <a:pt x="87" y="1096"/>
                  </a:lnTo>
                  <a:lnTo>
                    <a:pt x="83" y="1103"/>
                  </a:lnTo>
                  <a:lnTo>
                    <a:pt x="91" y="1108"/>
                  </a:lnTo>
                  <a:lnTo>
                    <a:pt x="104" y="1099"/>
                  </a:lnTo>
                  <a:lnTo>
                    <a:pt x="105" y="1105"/>
                  </a:lnTo>
                  <a:lnTo>
                    <a:pt x="105" y="1115"/>
                  </a:lnTo>
                  <a:lnTo>
                    <a:pt x="112" y="1127"/>
                  </a:lnTo>
                  <a:lnTo>
                    <a:pt x="112" y="1133"/>
                  </a:lnTo>
                  <a:lnTo>
                    <a:pt x="117" y="1137"/>
                  </a:lnTo>
                  <a:lnTo>
                    <a:pt x="115" y="1141"/>
                  </a:lnTo>
                  <a:lnTo>
                    <a:pt x="107" y="1147"/>
                  </a:lnTo>
                  <a:lnTo>
                    <a:pt x="111" y="1148"/>
                  </a:lnTo>
                  <a:lnTo>
                    <a:pt x="119" y="1144"/>
                  </a:lnTo>
                  <a:lnTo>
                    <a:pt x="129" y="1127"/>
                  </a:lnTo>
                  <a:lnTo>
                    <a:pt x="131" y="1129"/>
                  </a:lnTo>
                  <a:lnTo>
                    <a:pt x="131" y="1138"/>
                  </a:lnTo>
                  <a:lnTo>
                    <a:pt x="135" y="1139"/>
                  </a:lnTo>
                  <a:lnTo>
                    <a:pt x="155" y="1128"/>
                  </a:lnTo>
                  <a:lnTo>
                    <a:pt x="162" y="1128"/>
                  </a:lnTo>
                  <a:lnTo>
                    <a:pt x="168" y="1125"/>
                  </a:lnTo>
                  <a:lnTo>
                    <a:pt x="172" y="1129"/>
                  </a:lnTo>
                  <a:lnTo>
                    <a:pt x="175" y="1129"/>
                  </a:lnTo>
                  <a:lnTo>
                    <a:pt x="189" y="1115"/>
                  </a:lnTo>
                  <a:lnTo>
                    <a:pt x="197" y="1113"/>
                  </a:lnTo>
                  <a:lnTo>
                    <a:pt x="202" y="1116"/>
                  </a:lnTo>
                  <a:lnTo>
                    <a:pt x="216" y="1108"/>
                  </a:lnTo>
                  <a:lnTo>
                    <a:pt x="223" y="1107"/>
                  </a:lnTo>
                  <a:lnTo>
                    <a:pt x="231" y="1095"/>
                  </a:lnTo>
                  <a:lnTo>
                    <a:pt x="234" y="1104"/>
                  </a:lnTo>
                  <a:lnTo>
                    <a:pt x="250" y="1097"/>
                  </a:lnTo>
                  <a:lnTo>
                    <a:pt x="248" y="1089"/>
                  </a:lnTo>
                  <a:lnTo>
                    <a:pt x="250" y="1091"/>
                  </a:lnTo>
                  <a:lnTo>
                    <a:pt x="256" y="1094"/>
                  </a:lnTo>
                  <a:lnTo>
                    <a:pt x="262" y="1093"/>
                  </a:lnTo>
                  <a:lnTo>
                    <a:pt x="267" y="1089"/>
                  </a:lnTo>
                  <a:lnTo>
                    <a:pt x="283" y="1088"/>
                  </a:lnTo>
                  <a:lnTo>
                    <a:pt x="302" y="1079"/>
                  </a:lnTo>
                  <a:lnTo>
                    <a:pt x="308" y="1084"/>
                  </a:lnTo>
                  <a:lnTo>
                    <a:pt x="324" y="1086"/>
                  </a:lnTo>
                  <a:lnTo>
                    <a:pt x="328" y="1082"/>
                  </a:lnTo>
                  <a:lnTo>
                    <a:pt x="332" y="1078"/>
                  </a:lnTo>
                  <a:lnTo>
                    <a:pt x="332" y="1079"/>
                  </a:lnTo>
                  <a:lnTo>
                    <a:pt x="483" y="917"/>
                  </a:lnTo>
                  <a:lnTo>
                    <a:pt x="509" y="868"/>
                  </a:lnTo>
                  <a:lnTo>
                    <a:pt x="510" y="835"/>
                  </a:lnTo>
                  <a:lnTo>
                    <a:pt x="505" y="840"/>
                  </a:lnTo>
                  <a:lnTo>
                    <a:pt x="497" y="825"/>
                  </a:lnTo>
                  <a:lnTo>
                    <a:pt x="494" y="810"/>
                  </a:lnTo>
                  <a:lnTo>
                    <a:pt x="467" y="791"/>
                  </a:lnTo>
                  <a:lnTo>
                    <a:pt x="460" y="780"/>
                  </a:lnTo>
                  <a:lnTo>
                    <a:pt x="454" y="764"/>
                  </a:lnTo>
                  <a:lnTo>
                    <a:pt x="473" y="722"/>
                  </a:lnTo>
                  <a:lnTo>
                    <a:pt x="471" y="705"/>
                  </a:lnTo>
                  <a:lnTo>
                    <a:pt x="458" y="692"/>
                  </a:lnTo>
                  <a:lnTo>
                    <a:pt x="451" y="679"/>
                  </a:lnTo>
                  <a:lnTo>
                    <a:pt x="453" y="662"/>
                  </a:lnTo>
                  <a:lnTo>
                    <a:pt x="446" y="646"/>
                  </a:lnTo>
                  <a:lnTo>
                    <a:pt x="432" y="643"/>
                  </a:lnTo>
                  <a:lnTo>
                    <a:pt x="432" y="625"/>
                  </a:lnTo>
                  <a:lnTo>
                    <a:pt x="438" y="615"/>
                  </a:lnTo>
                  <a:lnTo>
                    <a:pt x="436" y="599"/>
                  </a:lnTo>
                  <a:lnTo>
                    <a:pt x="433" y="592"/>
                  </a:lnTo>
                  <a:lnTo>
                    <a:pt x="439" y="558"/>
                  </a:lnTo>
                  <a:lnTo>
                    <a:pt x="451" y="547"/>
                  </a:lnTo>
                  <a:lnTo>
                    <a:pt x="408" y="420"/>
                  </a:lnTo>
                  <a:lnTo>
                    <a:pt x="407" y="402"/>
                  </a:lnTo>
                  <a:lnTo>
                    <a:pt x="444" y="322"/>
                  </a:lnTo>
                  <a:lnTo>
                    <a:pt x="442" y="303"/>
                  </a:lnTo>
                  <a:lnTo>
                    <a:pt x="416" y="258"/>
                  </a:lnTo>
                  <a:lnTo>
                    <a:pt x="404" y="251"/>
                  </a:lnTo>
                  <a:lnTo>
                    <a:pt x="391" y="250"/>
                  </a:lnTo>
                  <a:lnTo>
                    <a:pt x="383" y="244"/>
                  </a:lnTo>
                  <a:lnTo>
                    <a:pt x="378" y="238"/>
                  </a:lnTo>
                  <a:lnTo>
                    <a:pt x="372" y="198"/>
                  </a:lnTo>
                  <a:lnTo>
                    <a:pt x="383" y="165"/>
                  </a:lnTo>
                  <a:lnTo>
                    <a:pt x="382" y="162"/>
                  </a:lnTo>
                  <a:lnTo>
                    <a:pt x="375" y="158"/>
                  </a:lnTo>
                  <a:lnTo>
                    <a:pt x="400" y="134"/>
                  </a:lnTo>
                  <a:lnTo>
                    <a:pt x="392" y="127"/>
                  </a:lnTo>
                  <a:lnTo>
                    <a:pt x="392" y="118"/>
                  </a:lnTo>
                  <a:lnTo>
                    <a:pt x="395" y="108"/>
                  </a:lnTo>
                  <a:lnTo>
                    <a:pt x="412" y="87"/>
                  </a:lnTo>
                  <a:lnTo>
                    <a:pt x="405" y="49"/>
                  </a:lnTo>
                  <a:lnTo>
                    <a:pt x="389" y="34"/>
                  </a:lnTo>
                  <a:lnTo>
                    <a:pt x="374" y="29"/>
                  </a:lnTo>
                  <a:lnTo>
                    <a:pt x="364" y="21"/>
                  </a:lnTo>
                  <a:lnTo>
                    <a:pt x="356" y="3"/>
                  </a:lnTo>
                  <a:lnTo>
                    <a:pt x="352" y="0"/>
                  </a:lnTo>
                  <a:lnTo>
                    <a:pt x="277" y="20"/>
                  </a:lnTo>
                  <a:lnTo>
                    <a:pt x="267" y="27"/>
                  </a:lnTo>
                  <a:lnTo>
                    <a:pt x="257" y="38"/>
                  </a:lnTo>
                  <a:lnTo>
                    <a:pt x="247" y="65"/>
                  </a:lnTo>
                  <a:lnTo>
                    <a:pt x="242" y="143"/>
                  </a:lnTo>
                  <a:lnTo>
                    <a:pt x="220" y="159"/>
                  </a:lnTo>
                  <a:lnTo>
                    <a:pt x="213" y="172"/>
                  </a:lnTo>
                  <a:lnTo>
                    <a:pt x="189" y="186"/>
                  </a:lnTo>
                  <a:lnTo>
                    <a:pt x="180" y="184"/>
                  </a:lnTo>
                  <a:lnTo>
                    <a:pt x="169" y="164"/>
                  </a:lnTo>
                  <a:lnTo>
                    <a:pt x="162" y="159"/>
                  </a:lnTo>
                  <a:lnTo>
                    <a:pt x="146" y="176"/>
                  </a:lnTo>
                  <a:lnTo>
                    <a:pt x="134" y="184"/>
                  </a:lnTo>
                  <a:lnTo>
                    <a:pt x="124" y="185"/>
                  </a:lnTo>
                  <a:lnTo>
                    <a:pt x="111" y="177"/>
                  </a:lnTo>
                  <a:lnTo>
                    <a:pt x="89" y="174"/>
                  </a:lnTo>
                  <a:lnTo>
                    <a:pt x="84" y="168"/>
                  </a:lnTo>
                  <a:lnTo>
                    <a:pt x="80" y="151"/>
                  </a:lnTo>
                  <a:lnTo>
                    <a:pt x="44" y="103"/>
                  </a:lnTo>
                  <a:lnTo>
                    <a:pt x="32" y="99"/>
                  </a:lnTo>
                  <a:lnTo>
                    <a:pt x="22" y="104"/>
                  </a:lnTo>
                  <a:lnTo>
                    <a:pt x="25" y="125"/>
                  </a:lnTo>
                  <a:lnTo>
                    <a:pt x="17" y="127"/>
                  </a:lnTo>
                  <a:lnTo>
                    <a:pt x="10" y="124"/>
                  </a:lnTo>
                  <a:lnTo>
                    <a:pt x="3" y="127"/>
                  </a:lnTo>
                  <a:lnTo>
                    <a:pt x="0" y="1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5" name="Freeform 244"/>
            <p:cNvSpPr>
              <a:spLocks/>
            </p:cNvSpPr>
            <p:nvPr/>
          </p:nvSpPr>
          <p:spPr bwMode="auto">
            <a:xfrm>
              <a:off x="5034415" y="1988155"/>
              <a:ext cx="246559" cy="548078"/>
            </a:xfrm>
            <a:custGeom>
              <a:avLst/>
              <a:gdLst>
                <a:gd name="T0" fmla="*/ 2147483647 w 510"/>
                <a:gd name="T1" fmla="*/ 2147483647 h 1148"/>
                <a:gd name="T2" fmla="*/ 2147483647 w 510"/>
                <a:gd name="T3" fmla="*/ 2147483647 h 1148"/>
                <a:gd name="T4" fmla="*/ 2147483647 w 510"/>
                <a:gd name="T5" fmla="*/ 2147483647 h 1148"/>
                <a:gd name="T6" fmla="*/ 2147483647 w 510"/>
                <a:gd name="T7" fmla="*/ 2147483647 h 1148"/>
                <a:gd name="T8" fmla="*/ 2147483647 w 510"/>
                <a:gd name="T9" fmla="*/ 2147483647 h 1148"/>
                <a:gd name="T10" fmla="*/ 2147483647 w 510"/>
                <a:gd name="T11" fmla="*/ 2147483647 h 1148"/>
                <a:gd name="T12" fmla="*/ 2147483647 w 510"/>
                <a:gd name="T13" fmla="*/ 2147483647 h 1148"/>
                <a:gd name="T14" fmla="*/ 2147483647 w 510"/>
                <a:gd name="T15" fmla="*/ 2147483647 h 1148"/>
                <a:gd name="T16" fmla="*/ 2147483647 w 510"/>
                <a:gd name="T17" fmla="*/ 2147483647 h 1148"/>
                <a:gd name="T18" fmla="*/ 2147483647 w 510"/>
                <a:gd name="T19" fmla="*/ 2147483647 h 1148"/>
                <a:gd name="T20" fmla="*/ 2147483647 w 510"/>
                <a:gd name="T21" fmla="*/ 2147483647 h 1148"/>
                <a:gd name="T22" fmla="*/ 2147483647 w 510"/>
                <a:gd name="T23" fmla="*/ 2147483647 h 1148"/>
                <a:gd name="T24" fmla="*/ 2147483647 w 510"/>
                <a:gd name="T25" fmla="*/ 2147483647 h 1148"/>
                <a:gd name="T26" fmla="*/ 2147483647 w 510"/>
                <a:gd name="T27" fmla="*/ 2147483647 h 1148"/>
                <a:gd name="T28" fmla="*/ 2147483647 w 510"/>
                <a:gd name="T29" fmla="*/ 2147483647 h 1148"/>
                <a:gd name="T30" fmla="*/ 2147483647 w 510"/>
                <a:gd name="T31" fmla="*/ 2147483647 h 1148"/>
                <a:gd name="T32" fmla="*/ 2147483647 w 510"/>
                <a:gd name="T33" fmla="*/ 2147483647 h 1148"/>
                <a:gd name="T34" fmla="*/ 2147483647 w 510"/>
                <a:gd name="T35" fmla="*/ 2147483647 h 1148"/>
                <a:gd name="T36" fmla="*/ 2147483647 w 510"/>
                <a:gd name="T37" fmla="*/ 2147483647 h 1148"/>
                <a:gd name="T38" fmla="*/ 2147483647 w 510"/>
                <a:gd name="T39" fmla="*/ 2147483647 h 1148"/>
                <a:gd name="T40" fmla="*/ 2147483647 w 510"/>
                <a:gd name="T41" fmla="*/ 2147483647 h 1148"/>
                <a:gd name="T42" fmla="*/ 2147483647 w 510"/>
                <a:gd name="T43" fmla="*/ 2147483647 h 1148"/>
                <a:gd name="T44" fmla="*/ 2147483647 w 510"/>
                <a:gd name="T45" fmla="*/ 2147483647 h 1148"/>
                <a:gd name="T46" fmla="*/ 2147483647 w 510"/>
                <a:gd name="T47" fmla="*/ 2147483647 h 1148"/>
                <a:gd name="T48" fmla="*/ 2147483647 w 510"/>
                <a:gd name="T49" fmla="*/ 2147483647 h 1148"/>
                <a:gd name="T50" fmla="*/ 2147483647 w 510"/>
                <a:gd name="T51" fmla="*/ 2147483647 h 1148"/>
                <a:gd name="T52" fmla="*/ 2147483647 w 510"/>
                <a:gd name="T53" fmla="*/ 2147483647 h 1148"/>
                <a:gd name="T54" fmla="*/ 2147483647 w 510"/>
                <a:gd name="T55" fmla="*/ 2147483647 h 1148"/>
                <a:gd name="T56" fmla="*/ 2147483647 w 510"/>
                <a:gd name="T57" fmla="*/ 2147483647 h 1148"/>
                <a:gd name="T58" fmla="*/ 2147483647 w 510"/>
                <a:gd name="T59" fmla="*/ 2147483647 h 1148"/>
                <a:gd name="T60" fmla="*/ 2147483647 w 510"/>
                <a:gd name="T61" fmla="*/ 2147483647 h 1148"/>
                <a:gd name="T62" fmla="*/ 2147483647 w 510"/>
                <a:gd name="T63" fmla="*/ 2147483647 h 1148"/>
                <a:gd name="T64" fmla="*/ 2147483647 w 510"/>
                <a:gd name="T65" fmla="*/ 2147483647 h 1148"/>
                <a:gd name="T66" fmla="*/ 2147483647 w 510"/>
                <a:gd name="T67" fmla="*/ 2147483647 h 1148"/>
                <a:gd name="T68" fmla="*/ 2147483647 w 510"/>
                <a:gd name="T69" fmla="*/ 2147483647 h 1148"/>
                <a:gd name="T70" fmla="*/ 2147483647 w 510"/>
                <a:gd name="T71" fmla="*/ 2147483647 h 1148"/>
                <a:gd name="T72" fmla="*/ 2147483647 w 510"/>
                <a:gd name="T73" fmla="*/ 2147483647 h 1148"/>
                <a:gd name="T74" fmla="*/ 2147483647 w 510"/>
                <a:gd name="T75" fmla="*/ 2147483647 h 1148"/>
                <a:gd name="T76" fmla="*/ 2147483647 w 510"/>
                <a:gd name="T77" fmla="*/ 2147483647 h 1148"/>
                <a:gd name="T78" fmla="*/ 2147483647 w 510"/>
                <a:gd name="T79" fmla="*/ 2147483647 h 1148"/>
                <a:gd name="T80" fmla="*/ 2147483647 w 510"/>
                <a:gd name="T81" fmla="*/ 2147483647 h 1148"/>
                <a:gd name="T82" fmla="*/ 2147483647 w 510"/>
                <a:gd name="T83" fmla="*/ 2147483647 h 1148"/>
                <a:gd name="T84" fmla="*/ 2147483647 w 510"/>
                <a:gd name="T85" fmla="*/ 0 h 1148"/>
                <a:gd name="T86" fmla="*/ 2147483647 w 510"/>
                <a:gd name="T87" fmla="*/ 2147483647 h 1148"/>
                <a:gd name="T88" fmla="*/ 2147483647 w 510"/>
                <a:gd name="T89" fmla="*/ 2147483647 h 1148"/>
                <a:gd name="T90" fmla="*/ 2147483647 w 510"/>
                <a:gd name="T91" fmla="*/ 2147483647 h 1148"/>
                <a:gd name="T92" fmla="*/ 2147483647 w 510"/>
                <a:gd name="T93" fmla="*/ 2147483647 h 1148"/>
                <a:gd name="T94" fmla="*/ 2147483647 w 510"/>
                <a:gd name="T95" fmla="*/ 2147483647 h 1148"/>
                <a:gd name="T96" fmla="*/ 2147483647 w 510"/>
                <a:gd name="T97" fmla="*/ 2147483647 h 1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0"/>
                <a:gd name="T148" fmla="*/ 0 h 1148"/>
                <a:gd name="T149" fmla="*/ 510 w 510"/>
                <a:gd name="T150" fmla="*/ 1148 h 1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0" h="1148">
                  <a:moveTo>
                    <a:pt x="0" y="134"/>
                  </a:moveTo>
                  <a:lnTo>
                    <a:pt x="2" y="134"/>
                  </a:lnTo>
                  <a:lnTo>
                    <a:pt x="4" y="138"/>
                  </a:lnTo>
                  <a:lnTo>
                    <a:pt x="65" y="204"/>
                  </a:lnTo>
                  <a:lnTo>
                    <a:pt x="96" y="213"/>
                  </a:lnTo>
                  <a:lnTo>
                    <a:pt x="112" y="227"/>
                  </a:lnTo>
                  <a:lnTo>
                    <a:pt x="142" y="282"/>
                  </a:lnTo>
                  <a:lnTo>
                    <a:pt x="136" y="306"/>
                  </a:lnTo>
                  <a:lnTo>
                    <a:pt x="137" y="336"/>
                  </a:lnTo>
                  <a:lnTo>
                    <a:pt x="142" y="343"/>
                  </a:lnTo>
                  <a:lnTo>
                    <a:pt x="143" y="355"/>
                  </a:lnTo>
                  <a:lnTo>
                    <a:pt x="139" y="373"/>
                  </a:lnTo>
                  <a:lnTo>
                    <a:pt x="141" y="387"/>
                  </a:lnTo>
                  <a:lnTo>
                    <a:pt x="159" y="426"/>
                  </a:lnTo>
                  <a:lnTo>
                    <a:pt x="158" y="445"/>
                  </a:lnTo>
                  <a:lnTo>
                    <a:pt x="150" y="457"/>
                  </a:lnTo>
                  <a:lnTo>
                    <a:pt x="146" y="472"/>
                  </a:lnTo>
                  <a:lnTo>
                    <a:pt x="163" y="519"/>
                  </a:lnTo>
                  <a:lnTo>
                    <a:pt x="169" y="526"/>
                  </a:lnTo>
                  <a:lnTo>
                    <a:pt x="174" y="527"/>
                  </a:lnTo>
                  <a:lnTo>
                    <a:pt x="176" y="533"/>
                  </a:lnTo>
                  <a:lnTo>
                    <a:pt x="182" y="535"/>
                  </a:lnTo>
                  <a:lnTo>
                    <a:pt x="186" y="531"/>
                  </a:lnTo>
                  <a:lnTo>
                    <a:pt x="189" y="533"/>
                  </a:lnTo>
                  <a:lnTo>
                    <a:pt x="193" y="545"/>
                  </a:lnTo>
                  <a:lnTo>
                    <a:pt x="205" y="555"/>
                  </a:lnTo>
                  <a:lnTo>
                    <a:pt x="220" y="575"/>
                  </a:lnTo>
                  <a:lnTo>
                    <a:pt x="225" y="587"/>
                  </a:lnTo>
                  <a:lnTo>
                    <a:pt x="222" y="612"/>
                  </a:lnTo>
                  <a:lnTo>
                    <a:pt x="232" y="629"/>
                  </a:lnTo>
                  <a:lnTo>
                    <a:pt x="225" y="628"/>
                  </a:lnTo>
                  <a:lnTo>
                    <a:pt x="222" y="634"/>
                  </a:lnTo>
                  <a:lnTo>
                    <a:pt x="224" y="643"/>
                  </a:lnTo>
                  <a:lnTo>
                    <a:pt x="215" y="637"/>
                  </a:lnTo>
                  <a:lnTo>
                    <a:pt x="206" y="638"/>
                  </a:lnTo>
                  <a:lnTo>
                    <a:pt x="192" y="646"/>
                  </a:lnTo>
                  <a:lnTo>
                    <a:pt x="183" y="675"/>
                  </a:lnTo>
                  <a:lnTo>
                    <a:pt x="101" y="788"/>
                  </a:lnTo>
                  <a:lnTo>
                    <a:pt x="93" y="793"/>
                  </a:lnTo>
                  <a:lnTo>
                    <a:pt x="88" y="803"/>
                  </a:lnTo>
                  <a:lnTo>
                    <a:pt x="83" y="806"/>
                  </a:lnTo>
                  <a:lnTo>
                    <a:pt x="77" y="814"/>
                  </a:lnTo>
                  <a:lnTo>
                    <a:pt x="60" y="816"/>
                  </a:lnTo>
                  <a:lnTo>
                    <a:pt x="53" y="813"/>
                  </a:lnTo>
                  <a:lnTo>
                    <a:pt x="47" y="826"/>
                  </a:lnTo>
                  <a:lnTo>
                    <a:pt x="55" y="833"/>
                  </a:lnTo>
                  <a:lnTo>
                    <a:pt x="51" y="835"/>
                  </a:lnTo>
                  <a:lnTo>
                    <a:pt x="36" y="838"/>
                  </a:lnTo>
                  <a:lnTo>
                    <a:pt x="37" y="842"/>
                  </a:lnTo>
                  <a:lnTo>
                    <a:pt x="34" y="849"/>
                  </a:lnTo>
                  <a:lnTo>
                    <a:pt x="28" y="849"/>
                  </a:lnTo>
                  <a:lnTo>
                    <a:pt x="26" y="851"/>
                  </a:lnTo>
                  <a:lnTo>
                    <a:pt x="18" y="874"/>
                  </a:lnTo>
                  <a:lnTo>
                    <a:pt x="22" y="898"/>
                  </a:lnTo>
                  <a:lnTo>
                    <a:pt x="26" y="903"/>
                  </a:lnTo>
                  <a:lnTo>
                    <a:pt x="29" y="914"/>
                  </a:lnTo>
                  <a:lnTo>
                    <a:pt x="26" y="935"/>
                  </a:lnTo>
                  <a:lnTo>
                    <a:pt x="29" y="945"/>
                  </a:lnTo>
                  <a:lnTo>
                    <a:pt x="36" y="952"/>
                  </a:lnTo>
                  <a:lnTo>
                    <a:pt x="40" y="974"/>
                  </a:lnTo>
                  <a:lnTo>
                    <a:pt x="43" y="982"/>
                  </a:lnTo>
                  <a:lnTo>
                    <a:pt x="48" y="986"/>
                  </a:lnTo>
                  <a:lnTo>
                    <a:pt x="48" y="989"/>
                  </a:lnTo>
                  <a:lnTo>
                    <a:pt x="44" y="984"/>
                  </a:lnTo>
                  <a:lnTo>
                    <a:pt x="40" y="985"/>
                  </a:lnTo>
                  <a:lnTo>
                    <a:pt x="37" y="988"/>
                  </a:lnTo>
                  <a:lnTo>
                    <a:pt x="38" y="993"/>
                  </a:lnTo>
                  <a:lnTo>
                    <a:pt x="37" y="1000"/>
                  </a:lnTo>
                  <a:lnTo>
                    <a:pt x="38" y="1006"/>
                  </a:lnTo>
                  <a:lnTo>
                    <a:pt x="38" y="1019"/>
                  </a:lnTo>
                  <a:lnTo>
                    <a:pt x="34" y="1031"/>
                  </a:lnTo>
                  <a:lnTo>
                    <a:pt x="31" y="1031"/>
                  </a:lnTo>
                  <a:lnTo>
                    <a:pt x="28" y="1040"/>
                  </a:lnTo>
                  <a:lnTo>
                    <a:pt x="31" y="1044"/>
                  </a:lnTo>
                  <a:lnTo>
                    <a:pt x="32" y="1050"/>
                  </a:lnTo>
                  <a:lnTo>
                    <a:pt x="30" y="1054"/>
                  </a:lnTo>
                  <a:lnTo>
                    <a:pt x="32" y="1058"/>
                  </a:lnTo>
                  <a:lnTo>
                    <a:pt x="38" y="1061"/>
                  </a:lnTo>
                  <a:lnTo>
                    <a:pt x="37" y="1064"/>
                  </a:lnTo>
                  <a:lnTo>
                    <a:pt x="32" y="1066"/>
                  </a:lnTo>
                  <a:lnTo>
                    <a:pt x="34" y="1072"/>
                  </a:lnTo>
                  <a:lnTo>
                    <a:pt x="45" y="1072"/>
                  </a:lnTo>
                  <a:lnTo>
                    <a:pt x="60" y="1085"/>
                  </a:lnTo>
                  <a:lnTo>
                    <a:pt x="83" y="1093"/>
                  </a:lnTo>
                  <a:lnTo>
                    <a:pt x="87" y="1096"/>
                  </a:lnTo>
                  <a:lnTo>
                    <a:pt x="83" y="1103"/>
                  </a:lnTo>
                  <a:lnTo>
                    <a:pt x="91" y="1108"/>
                  </a:lnTo>
                  <a:lnTo>
                    <a:pt x="104" y="1099"/>
                  </a:lnTo>
                  <a:lnTo>
                    <a:pt x="105" y="1105"/>
                  </a:lnTo>
                  <a:lnTo>
                    <a:pt x="105" y="1115"/>
                  </a:lnTo>
                  <a:lnTo>
                    <a:pt x="112" y="1127"/>
                  </a:lnTo>
                  <a:lnTo>
                    <a:pt x="112" y="1133"/>
                  </a:lnTo>
                  <a:lnTo>
                    <a:pt x="117" y="1137"/>
                  </a:lnTo>
                  <a:lnTo>
                    <a:pt x="115" y="1141"/>
                  </a:lnTo>
                  <a:lnTo>
                    <a:pt x="107" y="1147"/>
                  </a:lnTo>
                  <a:lnTo>
                    <a:pt x="111" y="1148"/>
                  </a:lnTo>
                  <a:lnTo>
                    <a:pt x="119" y="1144"/>
                  </a:lnTo>
                  <a:lnTo>
                    <a:pt x="129" y="1127"/>
                  </a:lnTo>
                  <a:lnTo>
                    <a:pt x="131" y="1129"/>
                  </a:lnTo>
                  <a:lnTo>
                    <a:pt x="131" y="1138"/>
                  </a:lnTo>
                  <a:lnTo>
                    <a:pt x="135" y="1139"/>
                  </a:lnTo>
                  <a:lnTo>
                    <a:pt x="155" y="1128"/>
                  </a:lnTo>
                  <a:lnTo>
                    <a:pt x="162" y="1128"/>
                  </a:lnTo>
                  <a:lnTo>
                    <a:pt x="168" y="1125"/>
                  </a:lnTo>
                  <a:lnTo>
                    <a:pt x="172" y="1129"/>
                  </a:lnTo>
                  <a:lnTo>
                    <a:pt x="175" y="1129"/>
                  </a:lnTo>
                  <a:lnTo>
                    <a:pt x="189" y="1115"/>
                  </a:lnTo>
                  <a:lnTo>
                    <a:pt x="197" y="1113"/>
                  </a:lnTo>
                  <a:lnTo>
                    <a:pt x="202" y="1116"/>
                  </a:lnTo>
                  <a:lnTo>
                    <a:pt x="216" y="1108"/>
                  </a:lnTo>
                  <a:lnTo>
                    <a:pt x="223" y="1107"/>
                  </a:lnTo>
                  <a:lnTo>
                    <a:pt x="231" y="1095"/>
                  </a:lnTo>
                  <a:lnTo>
                    <a:pt x="234" y="1104"/>
                  </a:lnTo>
                  <a:lnTo>
                    <a:pt x="250" y="1097"/>
                  </a:lnTo>
                  <a:lnTo>
                    <a:pt x="248" y="1089"/>
                  </a:lnTo>
                  <a:lnTo>
                    <a:pt x="250" y="1091"/>
                  </a:lnTo>
                  <a:lnTo>
                    <a:pt x="256" y="1094"/>
                  </a:lnTo>
                  <a:lnTo>
                    <a:pt x="262" y="1093"/>
                  </a:lnTo>
                  <a:lnTo>
                    <a:pt x="267" y="1089"/>
                  </a:lnTo>
                  <a:lnTo>
                    <a:pt x="283" y="1088"/>
                  </a:lnTo>
                  <a:lnTo>
                    <a:pt x="302" y="1079"/>
                  </a:lnTo>
                  <a:lnTo>
                    <a:pt x="308" y="1084"/>
                  </a:lnTo>
                  <a:lnTo>
                    <a:pt x="324" y="1086"/>
                  </a:lnTo>
                  <a:lnTo>
                    <a:pt x="328" y="1082"/>
                  </a:lnTo>
                  <a:lnTo>
                    <a:pt x="332" y="1078"/>
                  </a:lnTo>
                  <a:lnTo>
                    <a:pt x="332" y="1079"/>
                  </a:lnTo>
                  <a:lnTo>
                    <a:pt x="483" y="917"/>
                  </a:lnTo>
                  <a:lnTo>
                    <a:pt x="509" y="868"/>
                  </a:lnTo>
                  <a:lnTo>
                    <a:pt x="510" y="835"/>
                  </a:lnTo>
                  <a:lnTo>
                    <a:pt x="505" y="840"/>
                  </a:lnTo>
                  <a:lnTo>
                    <a:pt x="497" y="825"/>
                  </a:lnTo>
                  <a:lnTo>
                    <a:pt x="494" y="810"/>
                  </a:lnTo>
                  <a:lnTo>
                    <a:pt x="467" y="791"/>
                  </a:lnTo>
                  <a:lnTo>
                    <a:pt x="460" y="780"/>
                  </a:lnTo>
                  <a:lnTo>
                    <a:pt x="454" y="764"/>
                  </a:lnTo>
                  <a:lnTo>
                    <a:pt x="473" y="722"/>
                  </a:lnTo>
                  <a:lnTo>
                    <a:pt x="471" y="705"/>
                  </a:lnTo>
                  <a:lnTo>
                    <a:pt x="458" y="692"/>
                  </a:lnTo>
                  <a:lnTo>
                    <a:pt x="451" y="679"/>
                  </a:lnTo>
                  <a:lnTo>
                    <a:pt x="453" y="662"/>
                  </a:lnTo>
                  <a:lnTo>
                    <a:pt x="446" y="646"/>
                  </a:lnTo>
                  <a:lnTo>
                    <a:pt x="432" y="643"/>
                  </a:lnTo>
                  <a:lnTo>
                    <a:pt x="432" y="625"/>
                  </a:lnTo>
                  <a:lnTo>
                    <a:pt x="438" y="615"/>
                  </a:lnTo>
                  <a:lnTo>
                    <a:pt x="436" y="599"/>
                  </a:lnTo>
                  <a:lnTo>
                    <a:pt x="433" y="592"/>
                  </a:lnTo>
                  <a:lnTo>
                    <a:pt x="439" y="558"/>
                  </a:lnTo>
                  <a:lnTo>
                    <a:pt x="451" y="547"/>
                  </a:lnTo>
                  <a:lnTo>
                    <a:pt x="408" y="420"/>
                  </a:lnTo>
                  <a:lnTo>
                    <a:pt x="407" y="402"/>
                  </a:lnTo>
                  <a:lnTo>
                    <a:pt x="444" y="322"/>
                  </a:lnTo>
                  <a:lnTo>
                    <a:pt x="442" y="303"/>
                  </a:lnTo>
                  <a:lnTo>
                    <a:pt x="416" y="258"/>
                  </a:lnTo>
                  <a:lnTo>
                    <a:pt x="404" y="251"/>
                  </a:lnTo>
                  <a:lnTo>
                    <a:pt x="391" y="250"/>
                  </a:lnTo>
                  <a:lnTo>
                    <a:pt x="383" y="244"/>
                  </a:lnTo>
                  <a:lnTo>
                    <a:pt x="378" y="238"/>
                  </a:lnTo>
                  <a:lnTo>
                    <a:pt x="372" y="198"/>
                  </a:lnTo>
                  <a:lnTo>
                    <a:pt x="383" y="165"/>
                  </a:lnTo>
                  <a:lnTo>
                    <a:pt x="382" y="162"/>
                  </a:lnTo>
                  <a:lnTo>
                    <a:pt x="375" y="158"/>
                  </a:lnTo>
                  <a:lnTo>
                    <a:pt x="400" y="134"/>
                  </a:lnTo>
                  <a:lnTo>
                    <a:pt x="392" y="127"/>
                  </a:lnTo>
                  <a:lnTo>
                    <a:pt x="392" y="118"/>
                  </a:lnTo>
                  <a:lnTo>
                    <a:pt x="395" y="108"/>
                  </a:lnTo>
                  <a:lnTo>
                    <a:pt x="412" y="87"/>
                  </a:lnTo>
                  <a:lnTo>
                    <a:pt x="405" y="49"/>
                  </a:lnTo>
                  <a:lnTo>
                    <a:pt x="389" y="34"/>
                  </a:lnTo>
                  <a:lnTo>
                    <a:pt x="374" y="29"/>
                  </a:lnTo>
                  <a:lnTo>
                    <a:pt x="364" y="21"/>
                  </a:lnTo>
                  <a:lnTo>
                    <a:pt x="356" y="3"/>
                  </a:lnTo>
                  <a:lnTo>
                    <a:pt x="352" y="0"/>
                  </a:lnTo>
                  <a:lnTo>
                    <a:pt x="277" y="20"/>
                  </a:lnTo>
                  <a:lnTo>
                    <a:pt x="267" y="27"/>
                  </a:lnTo>
                  <a:lnTo>
                    <a:pt x="257" y="38"/>
                  </a:lnTo>
                  <a:lnTo>
                    <a:pt x="247" y="65"/>
                  </a:lnTo>
                  <a:lnTo>
                    <a:pt x="242" y="143"/>
                  </a:lnTo>
                  <a:lnTo>
                    <a:pt x="220" y="159"/>
                  </a:lnTo>
                  <a:lnTo>
                    <a:pt x="213" y="172"/>
                  </a:lnTo>
                  <a:lnTo>
                    <a:pt x="189" y="186"/>
                  </a:lnTo>
                  <a:lnTo>
                    <a:pt x="180" y="184"/>
                  </a:lnTo>
                  <a:lnTo>
                    <a:pt x="169" y="164"/>
                  </a:lnTo>
                  <a:lnTo>
                    <a:pt x="162" y="159"/>
                  </a:lnTo>
                  <a:lnTo>
                    <a:pt x="146" y="176"/>
                  </a:lnTo>
                  <a:lnTo>
                    <a:pt x="134" y="184"/>
                  </a:lnTo>
                  <a:lnTo>
                    <a:pt x="124" y="185"/>
                  </a:lnTo>
                  <a:lnTo>
                    <a:pt x="111" y="177"/>
                  </a:lnTo>
                  <a:lnTo>
                    <a:pt x="89" y="174"/>
                  </a:lnTo>
                  <a:lnTo>
                    <a:pt x="84" y="168"/>
                  </a:lnTo>
                  <a:lnTo>
                    <a:pt x="80" y="151"/>
                  </a:lnTo>
                  <a:lnTo>
                    <a:pt x="44" y="103"/>
                  </a:lnTo>
                  <a:lnTo>
                    <a:pt x="32" y="99"/>
                  </a:lnTo>
                  <a:lnTo>
                    <a:pt x="22" y="104"/>
                  </a:lnTo>
                  <a:lnTo>
                    <a:pt x="25" y="125"/>
                  </a:lnTo>
                  <a:lnTo>
                    <a:pt x="17" y="127"/>
                  </a:lnTo>
                  <a:lnTo>
                    <a:pt x="10" y="124"/>
                  </a:lnTo>
                  <a:lnTo>
                    <a:pt x="3" y="127"/>
                  </a:lnTo>
                  <a:lnTo>
                    <a:pt x="0" y="13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16" name="Freeform 245"/>
            <p:cNvSpPr>
              <a:spLocks/>
            </p:cNvSpPr>
            <p:nvPr/>
          </p:nvSpPr>
          <p:spPr bwMode="auto">
            <a:xfrm>
              <a:off x="4718276" y="3024343"/>
              <a:ext cx="267735" cy="278920"/>
            </a:xfrm>
            <a:custGeom>
              <a:avLst/>
              <a:gdLst>
                <a:gd name="T0" fmla="*/ 2147483647 w 553"/>
                <a:gd name="T1" fmla="*/ 2147483647 h 584"/>
                <a:gd name="T2" fmla="*/ 2147483647 w 553"/>
                <a:gd name="T3" fmla="*/ 2147483647 h 584"/>
                <a:gd name="T4" fmla="*/ 2147483647 w 553"/>
                <a:gd name="T5" fmla="*/ 2147483647 h 584"/>
                <a:gd name="T6" fmla="*/ 2147483647 w 553"/>
                <a:gd name="T7" fmla="*/ 2147483647 h 584"/>
                <a:gd name="T8" fmla="*/ 2147483647 w 553"/>
                <a:gd name="T9" fmla="*/ 2147483647 h 584"/>
                <a:gd name="T10" fmla="*/ 2147483647 w 553"/>
                <a:gd name="T11" fmla="*/ 2147483647 h 584"/>
                <a:gd name="T12" fmla="*/ 2147483647 w 553"/>
                <a:gd name="T13" fmla="*/ 2147483647 h 584"/>
                <a:gd name="T14" fmla="*/ 2147483647 w 553"/>
                <a:gd name="T15" fmla="*/ 2147483647 h 584"/>
                <a:gd name="T16" fmla="*/ 2147483647 w 553"/>
                <a:gd name="T17" fmla="*/ 2147483647 h 584"/>
                <a:gd name="T18" fmla="*/ 0 w 553"/>
                <a:gd name="T19" fmla="*/ 2147483647 h 584"/>
                <a:gd name="T20" fmla="*/ 2147483647 w 553"/>
                <a:gd name="T21" fmla="*/ 2147483647 h 584"/>
                <a:gd name="T22" fmla="*/ 2147483647 w 553"/>
                <a:gd name="T23" fmla="*/ 2147483647 h 584"/>
                <a:gd name="T24" fmla="*/ 2147483647 w 553"/>
                <a:gd name="T25" fmla="*/ 2147483647 h 584"/>
                <a:gd name="T26" fmla="*/ 2147483647 w 553"/>
                <a:gd name="T27" fmla="*/ 2147483647 h 584"/>
                <a:gd name="T28" fmla="*/ 2147483647 w 553"/>
                <a:gd name="T29" fmla="*/ 2147483647 h 584"/>
                <a:gd name="T30" fmla="*/ 2147483647 w 553"/>
                <a:gd name="T31" fmla="*/ 2147483647 h 584"/>
                <a:gd name="T32" fmla="*/ 2147483647 w 553"/>
                <a:gd name="T33" fmla="*/ 2147483647 h 584"/>
                <a:gd name="T34" fmla="*/ 2147483647 w 553"/>
                <a:gd name="T35" fmla="*/ 2147483647 h 584"/>
                <a:gd name="T36" fmla="*/ 2147483647 w 553"/>
                <a:gd name="T37" fmla="*/ 2147483647 h 584"/>
                <a:gd name="T38" fmla="*/ 2147483647 w 553"/>
                <a:gd name="T39" fmla="*/ 2147483647 h 584"/>
                <a:gd name="T40" fmla="*/ 2147483647 w 553"/>
                <a:gd name="T41" fmla="*/ 2147483647 h 584"/>
                <a:gd name="T42" fmla="*/ 2147483647 w 553"/>
                <a:gd name="T43" fmla="*/ 2147483647 h 584"/>
                <a:gd name="T44" fmla="*/ 2147483647 w 553"/>
                <a:gd name="T45" fmla="*/ 2147483647 h 584"/>
                <a:gd name="T46" fmla="*/ 2147483647 w 553"/>
                <a:gd name="T47" fmla="*/ 2147483647 h 584"/>
                <a:gd name="T48" fmla="*/ 2147483647 w 553"/>
                <a:gd name="T49" fmla="*/ 2147483647 h 584"/>
                <a:gd name="T50" fmla="*/ 2147483647 w 553"/>
                <a:gd name="T51" fmla="*/ 2147483647 h 584"/>
                <a:gd name="T52" fmla="*/ 2147483647 w 553"/>
                <a:gd name="T53" fmla="*/ 2147483647 h 584"/>
                <a:gd name="T54" fmla="*/ 2147483647 w 553"/>
                <a:gd name="T55" fmla="*/ 2147483647 h 584"/>
                <a:gd name="T56" fmla="*/ 2147483647 w 553"/>
                <a:gd name="T57" fmla="*/ 2147483647 h 584"/>
                <a:gd name="T58" fmla="*/ 2147483647 w 553"/>
                <a:gd name="T59" fmla="*/ 2147483647 h 584"/>
                <a:gd name="T60" fmla="*/ 2147483647 w 553"/>
                <a:gd name="T61" fmla="*/ 2147483647 h 584"/>
                <a:gd name="T62" fmla="*/ 2147483647 w 553"/>
                <a:gd name="T63" fmla="*/ 2147483647 h 584"/>
                <a:gd name="T64" fmla="*/ 2147483647 w 553"/>
                <a:gd name="T65" fmla="*/ 2147483647 h 584"/>
                <a:gd name="T66" fmla="*/ 2147483647 w 553"/>
                <a:gd name="T67" fmla="*/ 2147483647 h 584"/>
                <a:gd name="T68" fmla="*/ 2147483647 w 553"/>
                <a:gd name="T69" fmla="*/ 2147483647 h 584"/>
                <a:gd name="T70" fmla="*/ 2147483647 w 553"/>
                <a:gd name="T71" fmla="*/ 2147483647 h 584"/>
                <a:gd name="T72" fmla="*/ 2147483647 w 553"/>
                <a:gd name="T73" fmla="*/ 2147483647 h 584"/>
                <a:gd name="T74" fmla="*/ 2147483647 w 553"/>
                <a:gd name="T75" fmla="*/ 2147483647 h 584"/>
                <a:gd name="T76" fmla="*/ 2147483647 w 553"/>
                <a:gd name="T77" fmla="*/ 2147483647 h 584"/>
                <a:gd name="T78" fmla="*/ 2147483647 w 553"/>
                <a:gd name="T79" fmla="*/ 2147483647 h 584"/>
                <a:gd name="T80" fmla="*/ 2147483647 w 553"/>
                <a:gd name="T81" fmla="*/ 2147483647 h 584"/>
                <a:gd name="T82" fmla="*/ 2147483647 w 553"/>
                <a:gd name="T83" fmla="*/ 2147483647 h 584"/>
                <a:gd name="T84" fmla="*/ 2147483647 w 553"/>
                <a:gd name="T85" fmla="*/ 2147483647 h 584"/>
                <a:gd name="T86" fmla="*/ 2147483647 w 553"/>
                <a:gd name="T87" fmla="*/ 2147483647 h 584"/>
                <a:gd name="T88" fmla="*/ 2147483647 w 553"/>
                <a:gd name="T89" fmla="*/ 2147483647 h 584"/>
                <a:gd name="T90" fmla="*/ 2147483647 w 553"/>
                <a:gd name="T91" fmla="*/ 2147483647 h 584"/>
                <a:gd name="T92" fmla="*/ 2147483647 w 553"/>
                <a:gd name="T93" fmla="*/ 2147483647 h 584"/>
                <a:gd name="T94" fmla="*/ 2147483647 w 553"/>
                <a:gd name="T95" fmla="*/ 2147483647 h 584"/>
                <a:gd name="T96" fmla="*/ 2147483647 w 553"/>
                <a:gd name="T97" fmla="*/ 2147483647 h 584"/>
                <a:gd name="T98" fmla="*/ 2147483647 w 553"/>
                <a:gd name="T99" fmla="*/ 2147483647 h 584"/>
                <a:gd name="T100" fmla="*/ 2147483647 w 553"/>
                <a:gd name="T101" fmla="*/ 2147483647 h 584"/>
                <a:gd name="T102" fmla="*/ 2147483647 w 553"/>
                <a:gd name="T103" fmla="*/ 2147483647 h 584"/>
                <a:gd name="T104" fmla="*/ 2147483647 w 553"/>
                <a:gd name="T105" fmla="*/ 2147483647 h 584"/>
                <a:gd name="T106" fmla="*/ 2147483647 w 553"/>
                <a:gd name="T107" fmla="*/ 2147483647 h 584"/>
                <a:gd name="T108" fmla="*/ 2147483647 w 553"/>
                <a:gd name="T109" fmla="*/ 2147483647 h 584"/>
                <a:gd name="T110" fmla="*/ 2147483647 w 553"/>
                <a:gd name="T111" fmla="*/ 2147483647 h 584"/>
                <a:gd name="T112" fmla="*/ 2147483647 w 553"/>
                <a:gd name="T113" fmla="*/ 2147483647 h 584"/>
                <a:gd name="T114" fmla="*/ 2147483647 w 553"/>
                <a:gd name="T115" fmla="*/ 2147483647 h 584"/>
                <a:gd name="T116" fmla="*/ 2147483647 w 553"/>
                <a:gd name="T117" fmla="*/ 2147483647 h 584"/>
                <a:gd name="T118" fmla="*/ 2147483647 w 553"/>
                <a:gd name="T119" fmla="*/ 2147483647 h 584"/>
                <a:gd name="T120" fmla="*/ 2147483647 w 553"/>
                <a:gd name="T121" fmla="*/ 2147483647 h 5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3"/>
                <a:gd name="T184" fmla="*/ 0 h 584"/>
                <a:gd name="T185" fmla="*/ 553 w 553"/>
                <a:gd name="T186" fmla="*/ 584 h 5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3" h="584">
                  <a:moveTo>
                    <a:pt x="172" y="15"/>
                  </a:moveTo>
                  <a:lnTo>
                    <a:pt x="170" y="23"/>
                  </a:lnTo>
                  <a:lnTo>
                    <a:pt x="170" y="30"/>
                  </a:lnTo>
                  <a:lnTo>
                    <a:pt x="167" y="32"/>
                  </a:lnTo>
                  <a:lnTo>
                    <a:pt x="158" y="33"/>
                  </a:lnTo>
                  <a:lnTo>
                    <a:pt x="156" y="38"/>
                  </a:lnTo>
                  <a:lnTo>
                    <a:pt x="158" y="44"/>
                  </a:lnTo>
                  <a:lnTo>
                    <a:pt x="160" y="50"/>
                  </a:lnTo>
                  <a:lnTo>
                    <a:pt x="159" y="53"/>
                  </a:lnTo>
                  <a:lnTo>
                    <a:pt x="131" y="50"/>
                  </a:lnTo>
                  <a:lnTo>
                    <a:pt x="126" y="44"/>
                  </a:lnTo>
                  <a:lnTo>
                    <a:pt x="119" y="41"/>
                  </a:lnTo>
                  <a:lnTo>
                    <a:pt x="117" y="51"/>
                  </a:lnTo>
                  <a:lnTo>
                    <a:pt x="109" y="68"/>
                  </a:lnTo>
                  <a:lnTo>
                    <a:pt x="107" y="75"/>
                  </a:lnTo>
                  <a:lnTo>
                    <a:pt x="105" y="79"/>
                  </a:lnTo>
                  <a:lnTo>
                    <a:pt x="99" y="75"/>
                  </a:lnTo>
                  <a:lnTo>
                    <a:pt x="94" y="69"/>
                  </a:lnTo>
                  <a:lnTo>
                    <a:pt x="83" y="61"/>
                  </a:lnTo>
                  <a:lnTo>
                    <a:pt x="78" y="45"/>
                  </a:lnTo>
                  <a:lnTo>
                    <a:pt x="68" y="50"/>
                  </a:lnTo>
                  <a:lnTo>
                    <a:pt x="64" y="57"/>
                  </a:lnTo>
                  <a:lnTo>
                    <a:pt x="64" y="65"/>
                  </a:lnTo>
                  <a:lnTo>
                    <a:pt x="51" y="76"/>
                  </a:lnTo>
                  <a:lnTo>
                    <a:pt x="3" y="83"/>
                  </a:lnTo>
                  <a:lnTo>
                    <a:pt x="3" y="87"/>
                  </a:lnTo>
                  <a:lnTo>
                    <a:pt x="15" y="122"/>
                  </a:lnTo>
                  <a:lnTo>
                    <a:pt x="6" y="128"/>
                  </a:lnTo>
                  <a:lnTo>
                    <a:pt x="2" y="133"/>
                  </a:lnTo>
                  <a:lnTo>
                    <a:pt x="0" y="141"/>
                  </a:lnTo>
                  <a:lnTo>
                    <a:pt x="0" y="145"/>
                  </a:lnTo>
                  <a:lnTo>
                    <a:pt x="2" y="148"/>
                  </a:lnTo>
                  <a:lnTo>
                    <a:pt x="9" y="151"/>
                  </a:lnTo>
                  <a:lnTo>
                    <a:pt x="9" y="158"/>
                  </a:lnTo>
                  <a:lnTo>
                    <a:pt x="8" y="166"/>
                  </a:lnTo>
                  <a:lnTo>
                    <a:pt x="11" y="184"/>
                  </a:lnTo>
                  <a:lnTo>
                    <a:pt x="16" y="192"/>
                  </a:lnTo>
                  <a:lnTo>
                    <a:pt x="38" y="195"/>
                  </a:lnTo>
                  <a:lnTo>
                    <a:pt x="40" y="201"/>
                  </a:lnTo>
                  <a:lnTo>
                    <a:pt x="40" y="209"/>
                  </a:lnTo>
                  <a:lnTo>
                    <a:pt x="39" y="214"/>
                  </a:lnTo>
                  <a:lnTo>
                    <a:pt x="39" y="217"/>
                  </a:lnTo>
                  <a:lnTo>
                    <a:pt x="54" y="217"/>
                  </a:lnTo>
                  <a:lnTo>
                    <a:pt x="67" y="211"/>
                  </a:lnTo>
                  <a:lnTo>
                    <a:pt x="68" y="204"/>
                  </a:lnTo>
                  <a:lnTo>
                    <a:pt x="77" y="193"/>
                  </a:lnTo>
                  <a:lnTo>
                    <a:pt x="81" y="191"/>
                  </a:lnTo>
                  <a:lnTo>
                    <a:pt x="82" y="185"/>
                  </a:lnTo>
                  <a:lnTo>
                    <a:pt x="97" y="179"/>
                  </a:lnTo>
                  <a:lnTo>
                    <a:pt x="113" y="181"/>
                  </a:lnTo>
                  <a:lnTo>
                    <a:pt x="163" y="208"/>
                  </a:lnTo>
                  <a:lnTo>
                    <a:pt x="181" y="262"/>
                  </a:lnTo>
                  <a:lnTo>
                    <a:pt x="180" y="268"/>
                  </a:lnTo>
                  <a:lnTo>
                    <a:pt x="206" y="296"/>
                  </a:lnTo>
                  <a:lnTo>
                    <a:pt x="209" y="308"/>
                  </a:lnTo>
                  <a:lnTo>
                    <a:pt x="216" y="306"/>
                  </a:lnTo>
                  <a:lnTo>
                    <a:pt x="222" y="306"/>
                  </a:lnTo>
                  <a:lnTo>
                    <a:pt x="230" y="313"/>
                  </a:lnTo>
                  <a:lnTo>
                    <a:pt x="242" y="330"/>
                  </a:lnTo>
                  <a:lnTo>
                    <a:pt x="250" y="331"/>
                  </a:lnTo>
                  <a:lnTo>
                    <a:pt x="297" y="380"/>
                  </a:lnTo>
                  <a:lnTo>
                    <a:pt x="303" y="378"/>
                  </a:lnTo>
                  <a:lnTo>
                    <a:pt x="330" y="381"/>
                  </a:lnTo>
                  <a:lnTo>
                    <a:pt x="343" y="395"/>
                  </a:lnTo>
                  <a:lnTo>
                    <a:pt x="346" y="405"/>
                  </a:lnTo>
                  <a:lnTo>
                    <a:pt x="361" y="410"/>
                  </a:lnTo>
                  <a:lnTo>
                    <a:pt x="362" y="413"/>
                  </a:lnTo>
                  <a:lnTo>
                    <a:pt x="361" y="420"/>
                  </a:lnTo>
                  <a:lnTo>
                    <a:pt x="377" y="416"/>
                  </a:lnTo>
                  <a:lnTo>
                    <a:pt x="381" y="419"/>
                  </a:lnTo>
                  <a:lnTo>
                    <a:pt x="385" y="423"/>
                  </a:lnTo>
                  <a:lnTo>
                    <a:pt x="388" y="432"/>
                  </a:lnTo>
                  <a:lnTo>
                    <a:pt x="387" y="439"/>
                  </a:lnTo>
                  <a:lnTo>
                    <a:pt x="391" y="445"/>
                  </a:lnTo>
                  <a:lnTo>
                    <a:pt x="400" y="449"/>
                  </a:lnTo>
                  <a:lnTo>
                    <a:pt x="410" y="460"/>
                  </a:lnTo>
                  <a:lnTo>
                    <a:pt x="414" y="451"/>
                  </a:lnTo>
                  <a:lnTo>
                    <a:pt x="418" y="451"/>
                  </a:lnTo>
                  <a:lnTo>
                    <a:pt x="447" y="529"/>
                  </a:lnTo>
                  <a:lnTo>
                    <a:pt x="429" y="539"/>
                  </a:lnTo>
                  <a:lnTo>
                    <a:pt x="432" y="549"/>
                  </a:lnTo>
                  <a:lnTo>
                    <a:pt x="423" y="566"/>
                  </a:lnTo>
                  <a:lnTo>
                    <a:pt x="425" y="583"/>
                  </a:lnTo>
                  <a:lnTo>
                    <a:pt x="426" y="582"/>
                  </a:lnTo>
                  <a:lnTo>
                    <a:pt x="426" y="584"/>
                  </a:lnTo>
                  <a:lnTo>
                    <a:pt x="439" y="583"/>
                  </a:lnTo>
                  <a:lnTo>
                    <a:pt x="441" y="581"/>
                  </a:lnTo>
                  <a:lnTo>
                    <a:pt x="450" y="563"/>
                  </a:lnTo>
                  <a:lnTo>
                    <a:pt x="457" y="557"/>
                  </a:lnTo>
                  <a:lnTo>
                    <a:pt x="462" y="555"/>
                  </a:lnTo>
                  <a:lnTo>
                    <a:pt x="464" y="551"/>
                  </a:lnTo>
                  <a:lnTo>
                    <a:pt x="464" y="531"/>
                  </a:lnTo>
                  <a:lnTo>
                    <a:pt x="467" y="528"/>
                  </a:lnTo>
                  <a:lnTo>
                    <a:pt x="483" y="520"/>
                  </a:lnTo>
                  <a:lnTo>
                    <a:pt x="487" y="520"/>
                  </a:lnTo>
                  <a:lnTo>
                    <a:pt x="488" y="517"/>
                  </a:lnTo>
                  <a:lnTo>
                    <a:pt x="487" y="493"/>
                  </a:lnTo>
                  <a:lnTo>
                    <a:pt x="483" y="488"/>
                  </a:lnTo>
                  <a:lnTo>
                    <a:pt x="475" y="483"/>
                  </a:lnTo>
                  <a:lnTo>
                    <a:pt x="470" y="478"/>
                  </a:lnTo>
                  <a:lnTo>
                    <a:pt x="462" y="474"/>
                  </a:lnTo>
                  <a:lnTo>
                    <a:pt x="466" y="448"/>
                  </a:lnTo>
                  <a:lnTo>
                    <a:pt x="483" y="427"/>
                  </a:lnTo>
                  <a:lnTo>
                    <a:pt x="493" y="425"/>
                  </a:lnTo>
                  <a:lnTo>
                    <a:pt x="506" y="436"/>
                  </a:lnTo>
                  <a:lnTo>
                    <a:pt x="528" y="444"/>
                  </a:lnTo>
                  <a:lnTo>
                    <a:pt x="537" y="462"/>
                  </a:lnTo>
                  <a:lnTo>
                    <a:pt x="547" y="467"/>
                  </a:lnTo>
                  <a:lnTo>
                    <a:pt x="547" y="465"/>
                  </a:lnTo>
                  <a:lnTo>
                    <a:pt x="553" y="451"/>
                  </a:lnTo>
                  <a:lnTo>
                    <a:pt x="528" y="412"/>
                  </a:lnTo>
                  <a:lnTo>
                    <a:pt x="497" y="401"/>
                  </a:lnTo>
                  <a:lnTo>
                    <a:pt x="490" y="393"/>
                  </a:lnTo>
                  <a:lnTo>
                    <a:pt x="437" y="369"/>
                  </a:lnTo>
                  <a:lnTo>
                    <a:pt x="434" y="369"/>
                  </a:lnTo>
                  <a:lnTo>
                    <a:pt x="431" y="365"/>
                  </a:lnTo>
                  <a:lnTo>
                    <a:pt x="431" y="360"/>
                  </a:lnTo>
                  <a:lnTo>
                    <a:pt x="436" y="354"/>
                  </a:lnTo>
                  <a:lnTo>
                    <a:pt x="443" y="351"/>
                  </a:lnTo>
                  <a:lnTo>
                    <a:pt x="444" y="342"/>
                  </a:lnTo>
                  <a:lnTo>
                    <a:pt x="437" y="335"/>
                  </a:lnTo>
                  <a:lnTo>
                    <a:pt x="429" y="336"/>
                  </a:lnTo>
                  <a:lnTo>
                    <a:pt x="426" y="338"/>
                  </a:lnTo>
                  <a:lnTo>
                    <a:pt x="432" y="336"/>
                  </a:lnTo>
                  <a:lnTo>
                    <a:pt x="426" y="338"/>
                  </a:lnTo>
                  <a:lnTo>
                    <a:pt x="399" y="338"/>
                  </a:lnTo>
                  <a:lnTo>
                    <a:pt x="399" y="345"/>
                  </a:lnTo>
                  <a:lnTo>
                    <a:pt x="379" y="327"/>
                  </a:lnTo>
                  <a:lnTo>
                    <a:pt x="375" y="327"/>
                  </a:lnTo>
                  <a:lnTo>
                    <a:pt x="373" y="320"/>
                  </a:lnTo>
                  <a:lnTo>
                    <a:pt x="370" y="320"/>
                  </a:lnTo>
                  <a:lnTo>
                    <a:pt x="347" y="296"/>
                  </a:lnTo>
                  <a:lnTo>
                    <a:pt x="321" y="231"/>
                  </a:lnTo>
                  <a:lnTo>
                    <a:pt x="317" y="229"/>
                  </a:lnTo>
                  <a:lnTo>
                    <a:pt x="312" y="229"/>
                  </a:lnTo>
                  <a:lnTo>
                    <a:pt x="310" y="226"/>
                  </a:lnTo>
                  <a:lnTo>
                    <a:pt x="274" y="202"/>
                  </a:lnTo>
                  <a:lnTo>
                    <a:pt x="261" y="181"/>
                  </a:lnTo>
                  <a:lnTo>
                    <a:pt x="264" y="150"/>
                  </a:lnTo>
                  <a:lnTo>
                    <a:pt x="269" y="146"/>
                  </a:lnTo>
                  <a:lnTo>
                    <a:pt x="270" y="141"/>
                  </a:lnTo>
                  <a:lnTo>
                    <a:pt x="267" y="134"/>
                  </a:lnTo>
                  <a:lnTo>
                    <a:pt x="261" y="133"/>
                  </a:lnTo>
                  <a:lnTo>
                    <a:pt x="259" y="120"/>
                  </a:lnTo>
                  <a:lnTo>
                    <a:pt x="260" y="113"/>
                  </a:lnTo>
                  <a:lnTo>
                    <a:pt x="270" y="107"/>
                  </a:lnTo>
                  <a:lnTo>
                    <a:pt x="273" y="107"/>
                  </a:lnTo>
                  <a:lnTo>
                    <a:pt x="274" y="108"/>
                  </a:lnTo>
                  <a:lnTo>
                    <a:pt x="306" y="92"/>
                  </a:lnTo>
                  <a:lnTo>
                    <a:pt x="313" y="94"/>
                  </a:lnTo>
                  <a:lnTo>
                    <a:pt x="322" y="90"/>
                  </a:lnTo>
                  <a:lnTo>
                    <a:pt x="328" y="91"/>
                  </a:lnTo>
                  <a:lnTo>
                    <a:pt x="328" y="96"/>
                  </a:lnTo>
                  <a:lnTo>
                    <a:pt x="325" y="103"/>
                  </a:lnTo>
                  <a:lnTo>
                    <a:pt x="325" y="104"/>
                  </a:lnTo>
                  <a:lnTo>
                    <a:pt x="329" y="105"/>
                  </a:lnTo>
                  <a:lnTo>
                    <a:pt x="334" y="104"/>
                  </a:lnTo>
                  <a:lnTo>
                    <a:pt x="337" y="102"/>
                  </a:lnTo>
                  <a:lnTo>
                    <a:pt x="339" y="97"/>
                  </a:lnTo>
                  <a:lnTo>
                    <a:pt x="337" y="94"/>
                  </a:lnTo>
                  <a:lnTo>
                    <a:pt x="334" y="92"/>
                  </a:lnTo>
                  <a:lnTo>
                    <a:pt x="331" y="88"/>
                  </a:lnTo>
                  <a:lnTo>
                    <a:pt x="324" y="86"/>
                  </a:lnTo>
                  <a:lnTo>
                    <a:pt x="322" y="84"/>
                  </a:lnTo>
                  <a:lnTo>
                    <a:pt x="322" y="76"/>
                  </a:lnTo>
                  <a:lnTo>
                    <a:pt x="318" y="71"/>
                  </a:lnTo>
                  <a:lnTo>
                    <a:pt x="321" y="58"/>
                  </a:lnTo>
                  <a:lnTo>
                    <a:pt x="317" y="59"/>
                  </a:lnTo>
                  <a:lnTo>
                    <a:pt x="314" y="58"/>
                  </a:lnTo>
                  <a:lnTo>
                    <a:pt x="314" y="54"/>
                  </a:lnTo>
                  <a:lnTo>
                    <a:pt x="317" y="48"/>
                  </a:lnTo>
                  <a:lnTo>
                    <a:pt x="326" y="39"/>
                  </a:lnTo>
                  <a:lnTo>
                    <a:pt x="281" y="32"/>
                  </a:lnTo>
                  <a:lnTo>
                    <a:pt x="272" y="25"/>
                  </a:lnTo>
                  <a:lnTo>
                    <a:pt x="269" y="25"/>
                  </a:lnTo>
                  <a:lnTo>
                    <a:pt x="258" y="19"/>
                  </a:lnTo>
                  <a:lnTo>
                    <a:pt x="254" y="5"/>
                  </a:lnTo>
                  <a:lnTo>
                    <a:pt x="254" y="1"/>
                  </a:lnTo>
                  <a:lnTo>
                    <a:pt x="252" y="0"/>
                  </a:lnTo>
                  <a:lnTo>
                    <a:pt x="247" y="1"/>
                  </a:lnTo>
                  <a:lnTo>
                    <a:pt x="242" y="4"/>
                  </a:lnTo>
                  <a:lnTo>
                    <a:pt x="184" y="18"/>
                  </a:lnTo>
                  <a:lnTo>
                    <a:pt x="172"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7" name="Freeform 246"/>
            <p:cNvSpPr>
              <a:spLocks/>
            </p:cNvSpPr>
            <p:nvPr/>
          </p:nvSpPr>
          <p:spPr bwMode="auto">
            <a:xfrm>
              <a:off x="4718276" y="3024343"/>
              <a:ext cx="267735" cy="278920"/>
            </a:xfrm>
            <a:custGeom>
              <a:avLst/>
              <a:gdLst>
                <a:gd name="T0" fmla="*/ 2147483647 w 553"/>
                <a:gd name="T1" fmla="*/ 2147483647 h 584"/>
                <a:gd name="T2" fmla="*/ 2147483647 w 553"/>
                <a:gd name="T3" fmla="*/ 2147483647 h 584"/>
                <a:gd name="T4" fmla="*/ 2147483647 w 553"/>
                <a:gd name="T5" fmla="*/ 2147483647 h 584"/>
                <a:gd name="T6" fmla="*/ 2147483647 w 553"/>
                <a:gd name="T7" fmla="*/ 2147483647 h 584"/>
                <a:gd name="T8" fmla="*/ 2147483647 w 553"/>
                <a:gd name="T9" fmla="*/ 2147483647 h 584"/>
                <a:gd name="T10" fmla="*/ 2147483647 w 553"/>
                <a:gd name="T11" fmla="*/ 2147483647 h 584"/>
                <a:gd name="T12" fmla="*/ 2147483647 w 553"/>
                <a:gd name="T13" fmla="*/ 2147483647 h 584"/>
                <a:gd name="T14" fmla="*/ 2147483647 w 553"/>
                <a:gd name="T15" fmla="*/ 2147483647 h 584"/>
                <a:gd name="T16" fmla="*/ 2147483647 w 553"/>
                <a:gd name="T17" fmla="*/ 2147483647 h 584"/>
                <a:gd name="T18" fmla="*/ 0 w 553"/>
                <a:gd name="T19" fmla="*/ 2147483647 h 584"/>
                <a:gd name="T20" fmla="*/ 2147483647 w 553"/>
                <a:gd name="T21" fmla="*/ 2147483647 h 584"/>
                <a:gd name="T22" fmla="*/ 2147483647 w 553"/>
                <a:gd name="T23" fmla="*/ 2147483647 h 584"/>
                <a:gd name="T24" fmla="*/ 2147483647 w 553"/>
                <a:gd name="T25" fmla="*/ 2147483647 h 584"/>
                <a:gd name="T26" fmla="*/ 2147483647 w 553"/>
                <a:gd name="T27" fmla="*/ 2147483647 h 584"/>
                <a:gd name="T28" fmla="*/ 2147483647 w 553"/>
                <a:gd name="T29" fmla="*/ 2147483647 h 584"/>
                <a:gd name="T30" fmla="*/ 2147483647 w 553"/>
                <a:gd name="T31" fmla="*/ 2147483647 h 584"/>
                <a:gd name="T32" fmla="*/ 2147483647 w 553"/>
                <a:gd name="T33" fmla="*/ 2147483647 h 584"/>
                <a:gd name="T34" fmla="*/ 2147483647 w 553"/>
                <a:gd name="T35" fmla="*/ 2147483647 h 584"/>
                <a:gd name="T36" fmla="*/ 2147483647 w 553"/>
                <a:gd name="T37" fmla="*/ 2147483647 h 584"/>
                <a:gd name="T38" fmla="*/ 2147483647 w 553"/>
                <a:gd name="T39" fmla="*/ 2147483647 h 584"/>
                <a:gd name="T40" fmla="*/ 2147483647 w 553"/>
                <a:gd name="T41" fmla="*/ 2147483647 h 584"/>
                <a:gd name="T42" fmla="*/ 2147483647 w 553"/>
                <a:gd name="T43" fmla="*/ 2147483647 h 584"/>
                <a:gd name="T44" fmla="*/ 2147483647 w 553"/>
                <a:gd name="T45" fmla="*/ 2147483647 h 584"/>
                <a:gd name="T46" fmla="*/ 2147483647 w 553"/>
                <a:gd name="T47" fmla="*/ 2147483647 h 584"/>
                <a:gd name="T48" fmla="*/ 2147483647 w 553"/>
                <a:gd name="T49" fmla="*/ 2147483647 h 584"/>
                <a:gd name="T50" fmla="*/ 2147483647 w 553"/>
                <a:gd name="T51" fmla="*/ 2147483647 h 584"/>
                <a:gd name="T52" fmla="*/ 2147483647 w 553"/>
                <a:gd name="T53" fmla="*/ 2147483647 h 584"/>
                <a:gd name="T54" fmla="*/ 2147483647 w 553"/>
                <a:gd name="T55" fmla="*/ 2147483647 h 584"/>
                <a:gd name="T56" fmla="*/ 2147483647 w 553"/>
                <a:gd name="T57" fmla="*/ 2147483647 h 584"/>
                <a:gd name="T58" fmla="*/ 2147483647 w 553"/>
                <a:gd name="T59" fmla="*/ 2147483647 h 584"/>
                <a:gd name="T60" fmla="*/ 2147483647 w 553"/>
                <a:gd name="T61" fmla="*/ 2147483647 h 584"/>
                <a:gd name="T62" fmla="*/ 2147483647 w 553"/>
                <a:gd name="T63" fmla="*/ 2147483647 h 584"/>
                <a:gd name="T64" fmla="*/ 2147483647 w 553"/>
                <a:gd name="T65" fmla="*/ 2147483647 h 584"/>
                <a:gd name="T66" fmla="*/ 2147483647 w 553"/>
                <a:gd name="T67" fmla="*/ 2147483647 h 584"/>
                <a:gd name="T68" fmla="*/ 2147483647 w 553"/>
                <a:gd name="T69" fmla="*/ 2147483647 h 584"/>
                <a:gd name="T70" fmla="*/ 2147483647 w 553"/>
                <a:gd name="T71" fmla="*/ 2147483647 h 584"/>
                <a:gd name="T72" fmla="*/ 2147483647 w 553"/>
                <a:gd name="T73" fmla="*/ 2147483647 h 584"/>
                <a:gd name="T74" fmla="*/ 2147483647 w 553"/>
                <a:gd name="T75" fmla="*/ 2147483647 h 584"/>
                <a:gd name="T76" fmla="*/ 2147483647 w 553"/>
                <a:gd name="T77" fmla="*/ 2147483647 h 584"/>
                <a:gd name="T78" fmla="*/ 2147483647 w 553"/>
                <a:gd name="T79" fmla="*/ 2147483647 h 584"/>
                <a:gd name="T80" fmla="*/ 2147483647 w 553"/>
                <a:gd name="T81" fmla="*/ 2147483647 h 584"/>
                <a:gd name="T82" fmla="*/ 2147483647 w 553"/>
                <a:gd name="T83" fmla="*/ 2147483647 h 584"/>
                <a:gd name="T84" fmla="*/ 2147483647 w 553"/>
                <a:gd name="T85" fmla="*/ 2147483647 h 584"/>
                <a:gd name="T86" fmla="*/ 2147483647 w 553"/>
                <a:gd name="T87" fmla="*/ 2147483647 h 584"/>
                <a:gd name="T88" fmla="*/ 2147483647 w 553"/>
                <a:gd name="T89" fmla="*/ 2147483647 h 584"/>
                <a:gd name="T90" fmla="*/ 2147483647 w 553"/>
                <a:gd name="T91" fmla="*/ 2147483647 h 584"/>
                <a:gd name="T92" fmla="*/ 2147483647 w 553"/>
                <a:gd name="T93" fmla="*/ 2147483647 h 584"/>
                <a:gd name="T94" fmla="*/ 2147483647 w 553"/>
                <a:gd name="T95" fmla="*/ 2147483647 h 584"/>
                <a:gd name="T96" fmla="*/ 2147483647 w 553"/>
                <a:gd name="T97" fmla="*/ 2147483647 h 584"/>
                <a:gd name="T98" fmla="*/ 2147483647 w 553"/>
                <a:gd name="T99" fmla="*/ 2147483647 h 584"/>
                <a:gd name="T100" fmla="*/ 2147483647 w 553"/>
                <a:gd name="T101" fmla="*/ 2147483647 h 584"/>
                <a:gd name="T102" fmla="*/ 2147483647 w 553"/>
                <a:gd name="T103" fmla="*/ 2147483647 h 584"/>
                <a:gd name="T104" fmla="*/ 2147483647 w 553"/>
                <a:gd name="T105" fmla="*/ 2147483647 h 584"/>
                <a:gd name="T106" fmla="*/ 2147483647 w 553"/>
                <a:gd name="T107" fmla="*/ 2147483647 h 584"/>
                <a:gd name="T108" fmla="*/ 2147483647 w 553"/>
                <a:gd name="T109" fmla="*/ 2147483647 h 584"/>
                <a:gd name="T110" fmla="*/ 2147483647 w 553"/>
                <a:gd name="T111" fmla="*/ 2147483647 h 584"/>
                <a:gd name="T112" fmla="*/ 2147483647 w 553"/>
                <a:gd name="T113" fmla="*/ 2147483647 h 584"/>
                <a:gd name="T114" fmla="*/ 2147483647 w 553"/>
                <a:gd name="T115" fmla="*/ 2147483647 h 584"/>
                <a:gd name="T116" fmla="*/ 2147483647 w 553"/>
                <a:gd name="T117" fmla="*/ 2147483647 h 584"/>
                <a:gd name="T118" fmla="*/ 2147483647 w 553"/>
                <a:gd name="T119" fmla="*/ 2147483647 h 584"/>
                <a:gd name="T120" fmla="*/ 2147483647 w 553"/>
                <a:gd name="T121" fmla="*/ 2147483647 h 5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3"/>
                <a:gd name="T184" fmla="*/ 0 h 584"/>
                <a:gd name="T185" fmla="*/ 553 w 553"/>
                <a:gd name="T186" fmla="*/ 584 h 5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3" h="584">
                  <a:moveTo>
                    <a:pt x="172" y="15"/>
                  </a:moveTo>
                  <a:lnTo>
                    <a:pt x="170" y="23"/>
                  </a:lnTo>
                  <a:lnTo>
                    <a:pt x="170" y="30"/>
                  </a:lnTo>
                  <a:lnTo>
                    <a:pt x="167" y="32"/>
                  </a:lnTo>
                  <a:lnTo>
                    <a:pt x="158" y="33"/>
                  </a:lnTo>
                  <a:lnTo>
                    <a:pt x="156" y="38"/>
                  </a:lnTo>
                  <a:lnTo>
                    <a:pt x="158" y="44"/>
                  </a:lnTo>
                  <a:lnTo>
                    <a:pt x="160" y="50"/>
                  </a:lnTo>
                  <a:lnTo>
                    <a:pt x="159" y="53"/>
                  </a:lnTo>
                  <a:lnTo>
                    <a:pt x="131" y="50"/>
                  </a:lnTo>
                  <a:lnTo>
                    <a:pt x="126" y="44"/>
                  </a:lnTo>
                  <a:lnTo>
                    <a:pt x="119" y="41"/>
                  </a:lnTo>
                  <a:lnTo>
                    <a:pt x="117" y="51"/>
                  </a:lnTo>
                  <a:lnTo>
                    <a:pt x="109" y="68"/>
                  </a:lnTo>
                  <a:lnTo>
                    <a:pt x="107" y="75"/>
                  </a:lnTo>
                  <a:lnTo>
                    <a:pt x="105" y="79"/>
                  </a:lnTo>
                  <a:lnTo>
                    <a:pt x="99" y="75"/>
                  </a:lnTo>
                  <a:lnTo>
                    <a:pt x="94" y="69"/>
                  </a:lnTo>
                  <a:lnTo>
                    <a:pt x="83" y="61"/>
                  </a:lnTo>
                  <a:lnTo>
                    <a:pt x="78" y="45"/>
                  </a:lnTo>
                  <a:lnTo>
                    <a:pt x="68" y="50"/>
                  </a:lnTo>
                  <a:lnTo>
                    <a:pt x="64" y="57"/>
                  </a:lnTo>
                  <a:lnTo>
                    <a:pt x="64" y="65"/>
                  </a:lnTo>
                  <a:lnTo>
                    <a:pt x="51" y="76"/>
                  </a:lnTo>
                  <a:lnTo>
                    <a:pt x="3" y="83"/>
                  </a:lnTo>
                  <a:lnTo>
                    <a:pt x="3" y="87"/>
                  </a:lnTo>
                  <a:lnTo>
                    <a:pt x="15" y="122"/>
                  </a:lnTo>
                  <a:lnTo>
                    <a:pt x="6" y="128"/>
                  </a:lnTo>
                  <a:lnTo>
                    <a:pt x="2" y="133"/>
                  </a:lnTo>
                  <a:lnTo>
                    <a:pt x="0" y="141"/>
                  </a:lnTo>
                  <a:lnTo>
                    <a:pt x="0" y="145"/>
                  </a:lnTo>
                  <a:lnTo>
                    <a:pt x="2" y="148"/>
                  </a:lnTo>
                  <a:lnTo>
                    <a:pt x="9" y="151"/>
                  </a:lnTo>
                  <a:lnTo>
                    <a:pt x="9" y="158"/>
                  </a:lnTo>
                  <a:lnTo>
                    <a:pt x="8" y="166"/>
                  </a:lnTo>
                  <a:lnTo>
                    <a:pt x="11" y="184"/>
                  </a:lnTo>
                  <a:lnTo>
                    <a:pt x="16" y="192"/>
                  </a:lnTo>
                  <a:lnTo>
                    <a:pt x="38" y="195"/>
                  </a:lnTo>
                  <a:lnTo>
                    <a:pt x="40" y="201"/>
                  </a:lnTo>
                  <a:lnTo>
                    <a:pt x="40" y="209"/>
                  </a:lnTo>
                  <a:lnTo>
                    <a:pt x="39" y="214"/>
                  </a:lnTo>
                  <a:lnTo>
                    <a:pt x="39" y="217"/>
                  </a:lnTo>
                  <a:lnTo>
                    <a:pt x="54" y="217"/>
                  </a:lnTo>
                  <a:lnTo>
                    <a:pt x="67" y="211"/>
                  </a:lnTo>
                  <a:lnTo>
                    <a:pt x="68" y="204"/>
                  </a:lnTo>
                  <a:lnTo>
                    <a:pt x="77" y="193"/>
                  </a:lnTo>
                  <a:lnTo>
                    <a:pt x="81" y="191"/>
                  </a:lnTo>
                  <a:lnTo>
                    <a:pt x="82" y="185"/>
                  </a:lnTo>
                  <a:lnTo>
                    <a:pt x="97" y="179"/>
                  </a:lnTo>
                  <a:lnTo>
                    <a:pt x="113" y="181"/>
                  </a:lnTo>
                  <a:lnTo>
                    <a:pt x="163" y="208"/>
                  </a:lnTo>
                  <a:lnTo>
                    <a:pt x="181" y="262"/>
                  </a:lnTo>
                  <a:lnTo>
                    <a:pt x="180" y="268"/>
                  </a:lnTo>
                  <a:lnTo>
                    <a:pt x="206" y="296"/>
                  </a:lnTo>
                  <a:lnTo>
                    <a:pt x="209" y="308"/>
                  </a:lnTo>
                  <a:lnTo>
                    <a:pt x="216" y="306"/>
                  </a:lnTo>
                  <a:lnTo>
                    <a:pt x="222" y="306"/>
                  </a:lnTo>
                  <a:lnTo>
                    <a:pt x="230" y="313"/>
                  </a:lnTo>
                  <a:lnTo>
                    <a:pt x="242" y="330"/>
                  </a:lnTo>
                  <a:lnTo>
                    <a:pt x="250" y="331"/>
                  </a:lnTo>
                  <a:lnTo>
                    <a:pt x="297" y="380"/>
                  </a:lnTo>
                  <a:lnTo>
                    <a:pt x="303" y="378"/>
                  </a:lnTo>
                  <a:lnTo>
                    <a:pt x="330" y="381"/>
                  </a:lnTo>
                  <a:lnTo>
                    <a:pt x="343" y="395"/>
                  </a:lnTo>
                  <a:lnTo>
                    <a:pt x="346" y="405"/>
                  </a:lnTo>
                  <a:lnTo>
                    <a:pt x="361" y="410"/>
                  </a:lnTo>
                  <a:lnTo>
                    <a:pt x="362" y="413"/>
                  </a:lnTo>
                  <a:lnTo>
                    <a:pt x="361" y="420"/>
                  </a:lnTo>
                  <a:lnTo>
                    <a:pt x="377" y="416"/>
                  </a:lnTo>
                  <a:lnTo>
                    <a:pt x="381" y="419"/>
                  </a:lnTo>
                  <a:lnTo>
                    <a:pt x="385" y="423"/>
                  </a:lnTo>
                  <a:lnTo>
                    <a:pt x="388" y="432"/>
                  </a:lnTo>
                  <a:lnTo>
                    <a:pt x="387" y="439"/>
                  </a:lnTo>
                  <a:lnTo>
                    <a:pt x="391" y="445"/>
                  </a:lnTo>
                  <a:lnTo>
                    <a:pt x="400" y="449"/>
                  </a:lnTo>
                  <a:lnTo>
                    <a:pt x="410" y="460"/>
                  </a:lnTo>
                  <a:lnTo>
                    <a:pt x="414" y="451"/>
                  </a:lnTo>
                  <a:lnTo>
                    <a:pt x="418" y="451"/>
                  </a:lnTo>
                  <a:lnTo>
                    <a:pt x="447" y="529"/>
                  </a:lnTo>
                  <a:lnTo>
                    <a:pt x="429" y="539"/>
                  </a:lnTo>
                  <a:lnTo>
                    <a:pt x="432" y="549"/>
                  </a:lnTo>
                  <a:lnTo>
                    <a:pt x="423" y="566"/>
                  </a:lnTo>
                  <a:lnTo>
                    <a:pt x="425" y="583"/>
                  </a:lnTo>
                  <a:lnTo>
                    <a:pt x="426" y="582"/>
                  </a:lnTo>
                  <a:lnTo>
                    <a:pt x="426" y="584"/>
                  </a:lnTo>
                  <a:lnTo>
                    <a:pt x="439" y="583"/>
                  </a:lnTo>
                  <a:lnTo>
                    <a:pt x="441" y="581"/>
                  </a:lnTo>
                  <a:lnTo>
                    <a:pt x="450" y="563"/>
                  </a:lnTo>
                  <a:lnTo>
                    <a:pt x="457" y="557"/>
                  </a:lnTo>
                  <a:lnTo>
                    <a:pt x="462" y="555"/>
                  </a:lnTo>
                  <a:lnTo>
                    <a:pt x="464" y="551"/>
                  </a:lnTo>
                  <a:lnTo>
                    <a:pt x="464" y="531"/>
                  </a:lnTo>
                  <a:lnTo>
                    <a:pt x="467" y="528"/>
                  </a:lnTo>
                  <a:lnTo>
                    <a:pt x="483" y="520"/>
                  </a:lnTo>
                  <a:lnTo>
                    <a:pt x="487" y="520"/>
                  </a:lnTo>
                  <a:lnTo>
                    <a:pt x="488" y="517"/>
                  </a:lnTo>
                  <a:lnTo>
                    <a:pt x="487" y="493"/>
                  </a:lnTo>
                  <a:lnTo>
                    <a:pt x="483" y="488"/>
                  </a:lnTo>
                  <a:lnTo>
                    <a:pt x="475" y="483"/>
                  </a:lnTo>
                  <a:lnTo>
                    <a:pt x="470" y="478"/>
                  </a:lnTo>
                  <a:lnTo>
                    <a:pt x="462" y="474"/>
                  </a:lnTo>
                  <a:lnTo>
                    <a:pt x="466" y="448"/>
                  </a:lnTo>
                  <a:lnTo>
                    <a:pt x="483" y="427"/>
                  </a:lnTo>
                  <a:lnTo>
                    <a:pt x="493" y="425"/>
                  </a:lnTo>
                  <a:lnTo>
                    <a:pt x="506" y="436"/>
                  </a:lnTo>
                  <a:lnTo>
                    <a:pt x="528" y="444"/>
                  </a:lnTo>
                  <a:lnTo>
                    <a:pt x="537" y="462"/>
                  </a:lnTo>
                  <a:lnTo>
                    <a:pt x="547" y="467"/>
                  </a:lnTo>
                  <a:lnTo>
                    <a:pt x="547" y="465"/>
                  </a:lnTo>
                  <a:lnTo>
                    <a:pt x="553" y="451"/>
                  </a:lnTo>
                  <a:lnTo>
                    <a:pt x="528" y="412"/>
                  </a:lnTo>
                  <a:lnTo>
                    <a:pt x="497" y="401"/>
                  </a:lnTo>
                  <a:lnTo>
                    <a:pt x="490" y="393"/>
                  </a:lnTo>
                  <a:lnTo>
                    <a:pt x="437" y="369"/>
                  </a:lnTo>
                  <a:lnTo>
                    <a:pt x="434" y="369"/>
                  </a:lnTo>
                  <a:lnTo>
                    <a:pt x="431" y="365"/>
                  </a:lnTo>
                  <a:lnTo>
                    <a:pt x="431" y="360"/>
                  </a:lnTo>
                  <a:lnTo>
                    <a:pt x="436" y="354"/>
                  </a:lnTo>
                  <a:lnTo>
                    <a:pt x="443" y="351"/>
                  </a:lnTo>
                  <a:lnTo>
                    <a:pt x="444" y="342"/>
                  </a:lnTo>
                  <a:lnTo>
                    <a:pt x="437" y="335"/>
                  </a:lnTo>
                  <a:lnTo>
                    <a:pt x="429" y="336"/>
                  </a:lnTo>
                  <a:lnTo>
                    <a:pt x="426" y="338"/>
                  </a:lnTo>
                  <a:lnTo>
                    <a:pt x="432" y="336"/>
                  </a:lnTo>
                  <a:lnTo>
                    <a:pt x="426" y="338"/>
                  </a:lnTo>
                  <a:lnTo>
                    <a:pt x="399" y="338"/>
                  </a:lnTo>
                  <a:lnTo>
                    <a:pt x="399" y="345"/>
                  </a:lnTo>
                  <a:lnTo>
                    <a:pt x="379" y="327"/>
                  </a:lnTo>
                  <a:lnTo>
                    <a:pt x="375" y="327"/>
                  </a:lnTo>
                  <a:lnTo>
                    <a:pt x="373" y="320"/>
                  </a:lnTo>
                  <a:lnTo>
                    <a:pt x="370" y="320"/>
                  </a:lnTo>
                  <a:lnTo>
                    <a:pt x="347" y="296"/>
                  </a:lnTo>
                  <a:lnTo>
                    <a:pt x="321" y="231"/>
                  </a:lnTo>
                  <a:lnTo>
                    <a:pt x="317" y="229"/>
                  </a:lnTo>
                  <a:lnTo>
                    <a:pt x="312" y="229"/>
                  </a:lnTo>
                  <a:lnTo>
                    <a:pt x="310" y="226"/>
                  </a:lnTo>
                  <a:lnTo>
                    <a:pt x="274" y="202"/>
                  </a:lnTo>
                  <a:lnTo>
                    <a:pt x="261" y="181"/>
                  </a:lnTo>
                  <a:lnTo>
                    <a:pt x="264" y="150"/>
                  </a:lnTo>
                  <a:lnTo>
                    <a:pt x="269" y="146"/>
                  </a:lnTo>
                  <a:lnTo>
                    <a:pt x="270" y="141"/>
                  </a:lnTo>
                  <a:lnTo>
                    <a:pt x="267" y="134"/>
                  </a:lnTo>
                  <a:lnTo>
                    <a:pt x="261" y="133"/>
                  </a:lnTo>
                  <a:lnTo>
                    <a:pt x="259" y="120"/>
                  </a:lnTo>
                  <a:lnTo>
                    <a:pt x="260" y="113"/>
                  </a:lnTo>
                  <a:lnTo>
                    <a:pt x="270" y="107"/>
                  </a:lnTo>
                  <a:lnTo>
                    <a:pt x="273" y="107"/>
                  </a:lnTo>
                  <a:lnTo>
                    <a:pt x="274" y="108"/>
                  </a:lnTo>
                  <a:lnTo>
                    <a:pt x="306" y="92"/>
                  </a:lnTo>
                  <a:lnTo>
                    <a:pt x="313" y="94"/>
                  </a:lnTo>
                  <a:lnTo>
                    <a:pt x="322" y="90"/>
                  </a:lnTo>
                  <a:lnTo>
                    <a:pt x="328" y="91"/>
                  </a:lnTo>
                  <a:lnTo>
                    <a:pt x="328" y="96"/>
                  </a:lnTo>
                  <a:lnTo>
                    <a:pt x="325" y="103"/>
                  </a:lnTo>
                  <a:lnTo>
                    <a:pt x="325" y="104"/>
                  </a:lnTo>
                  <a:lnTo>
                    <a:pt x="329" y="105"/>
                  </a:lnTo>
                  <a:lnTo>
                    <a:pt x="334" y="104"/>
                  </a:lnTo>
                  <a:lnTo>
                    <a:pt x="337" y="102"/>
                  </a:lnTo>
                  <a:lnTo>
                    <a:pt x="339" y="97"/>
                  </a:lnTo>
                  <a:lnTo>
                    <a:pt x="337" y="94"/>
                  </a:lnTo>
                  <a:lnTo>
                    <a:pt x="334" y="92"/>
                  </a:lnTo>
                  <a:lnTo>
                    <a:pt x="331" y="88"/>
                  </a:lnTo>
                  <a:lnTo>
                    <a:pt x="324" y="86"/>
                  </a:lnTo>
                  <a:lnTo>
                    <a:pt x="322" y="84"/>
                  </a:lnTo>
                  <a:lnTo>
                    <a:pt x="322" y="76"/>
                  </a:lnTo>
                  <a:lnTo>
                    <a:pt x="318" y="71"/>
                  </a:lnTo>
                  <a:lnTo>
                    <a:pt x="321" y="58"/>
                  </a:lnTo>
                  <a:lnTo>
                    <a:pt x="317" y="59"/>
                  </a:lnTo>
                  <a:lnTo>
                    <a:pt x="314" y="58"/>
                  </a:lnTo>
                  <a:lnTo>
                    <a:pt x="314" y="54"/>
                  </a:lnTo>
                  <a:lnTo>
                    <a:pt x="317" y="48"/>
                  </a:lnTo>
                  <a:lnTo>
                    <a:pt x="326" y="39"/>
                  </a:lnTo>
                  <a:lnTo>
                    <a:pt x="281" y="32"/>
                  </a:lnTo>
                  <a:lnTo>
                    <a:pt x="272" y="25"/>
                  </a:lnTo>
                  <a:lnTo>
                    <a:pt x="269" y="25"/>
                  </a:lnTo>
                  <a:lnTo>
                    <a:pt x="258" y="19"/>
                  </a:lnTo>
                  <a:lnTo>
                    <a:pt x="254" y="5"/>
                  </a:lnTo>
                  <a:lnTo>
                    <a:pt x="254" y="1"/>
                  </a:lnTo>
                  <a:lnTo>
                    <a:pt x="252" y="0"/>
                  </a:lnTo>
                  <a:lnTo>
                    <a:pt x="247" y="1"/>
                  </a:lnTo>
                  <a:lnTo>
                    <a:pt x="242" y="4"/>
                  </a:lnTo>
                  <a:lnTo>
                    <a:pt x="184" y="18"/>
                  </a:lnTo>
                  <a:lnTo>
                    <a:pt x="172" y="1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18" name="Freeform 247"/>
            <p:cNvSpPr>
              <a:spLocks/>
            </p:cNvSpPr>
            <p:nvPr/>
          </p:nvSpPr>
          <p:spPr bwMode="auto">
            <a:xfrm>
              <a:off x="4923994" y="3078732"/>
              <a:ext cx="89245" cy="89254"/>
            </a:xfrm>
            <a:custGeom>
              <a:avLst/>
              <a:gdLst>
                <a:gd name="T0" fmla="*/ 2147483647 w 184"/>
                <a:gd name="T1" fmla="*/ 2147483647 h 187"/>
                <a:gd name="T2" fmla="*/ 2147483647 w 184"/>
                <a:gd name="T3" fmla="*/ 2147483647 h 187"/>
                <a:gd name="T4" fmla="*/ 2147483647 w 184"/>
                <a:gd name="T5" fmla="*/ 2147483647 h 187"/>
                <a:gd name="T6" fmla="*/ 2147483647 w 184"/>
                <a:gd name="T7" fmla="*/ 2147483647 h 187"/>
                <a:gd name="T8" fmla="*/ 2147483647 w 184"/>
                <a:gd name="T9" fmla="*/ 2147483647 h 187"/>
                <a:gd name="T10" fmla="*/ 2147483647 w 184"/>
                <a:gd name="T11" fmla="*/ 2147483647 h 187"/>
                <a:gd name="T12" fmla="*/ 2147483647 w 184"/>
                <a:gd name="T13" fmla="*/ 2147483647 h 187"/>
                <a:gd name="T14" fmla="*/ 2147483647 w 184"/>
                <a:gd name="T15" fmla="*/ 2147483647 h 187"/>
                <a:gd name="T16" fmla="*/ 2147483647 w 184"/>
                <a:gd name="T17" fmla="*/ 2147483647 h 187"/>
                <a:gd name="T18" fmla="*/ 2147483647 w 184"/>
                <a:gd name="T19" fmla="*/ 2147483647 h 187"/>
                <a:gd name="T20" fmla="*/ 2147483647 w 184"/>
                <a:gd name="T21" fmla="*/ 2147483647 h 187"/>
                <a:gd name="T22" fmla="*/ 2147483647 w 184"/>
                <a:gd name="T23" fmla="*/ 2147483647 h 187"/>
                <a:gd name="T24" fmla="*/ 2147483647 w 184"/>
                <a:gd name="T25" fmla="*/ 2147483647 h 187"/>
                <a:gd name="T26" fmla="*/ 2147483647 w 184"/>
                <a:gd name="T27" fmla="*/ 2147483647 h 187"/>
                <a:gd name="T28" fmla="*/ 2147483647 w 184"/>
                <a:gd name="T29" fmla="*/ 2147483647 h 187"/>
                <a:gd name="T30" fmla="*/ 2147483647 w 184"/>
                <a:gd name="T31" fmla="*/ 2147483647 h 187"/>
                <a:gd name="T32" fmla="*/ 2147483647 w 184"/>
                <a:gd name="T33" fmla="*/ 2147483647 h 187"/>
                <a:gd name="T34" fmla="*/ 2147483647 w 184"/>
                <a:gd name="T35" fmla="*/ 2147483647 h 187"/>
                <a:gd name="T36" fmla="*/ 2147483647 w 184"/>
                <a:gd name="T37" fmla="*/ 2147483647 h 187"/>
                <a:gd name="T38" fmla="*/ 2147483647 w 184"/>
                <a:gd name="T39" fmla="*/ 2147483647 h 187"/>
                <a:gd name="T40" fmla="*/ 2147483647 w 184"/>
                <a:gd name="T41" fmla="*/ 2147483647 h 187"/>
                <a:gd name="T42" fmla="*/ 2147483647 w 184"/>
                <a:gd name="T43" fmla="*/ 2147483647 h 187"/>
                <a:gd name="T44" fmla="*/ 2147483647 w 184"/>
                <a:gd name="T45" fmla="*/ 2147483647 h 187"/>
                <a:gd name="T46" fmla="*/ 2147483647 w 184"/>
                <a:gd name="T47" fmla="*/ 2147483647 h 187"/>
                <a:gd name="T48" fmla="*/ 2147483647 w 184"/>
                <a:gd name="T49" fmla="*/ 2147483647 h 187"/>
                <a:gd name="T50" fmla="*/ 2147483647 w 184"/>
                <a:gd name="T51" fmla="*/ 2147483647 h 187"/>
                <a:gd name="T52" fmla="*/ 2147483647 w 184"/>
                <a:gd name="T53" fmla="*/ 2147483647 h 187"/>
                <a:gd name="T54" fmla="*/ 2147483647 w 184"/>
                <a:gd name="T55" fmla="*/ 2147483647 h 187"/>
                <a:gd name="T56" fmla="*/ 2147483647 w 184"/>
                <a:gd name="T57" fmla="*/ 2147483647 h 187"/>
                <a:gd name="T58" fmla="*/ 2147483647 w 184"/>
                <a:gd name="T59" fmla="*/ 2147483647 h 187"/>
                <a:gd name="T60" fmla="*/ 2147483647 w 184"/>
                <a:gd name="T61" fmla="*/ 2147483647 h 187"/>
                <a:gd name="T62" fmla="*/ 2147483647 w 184"/>
                <a:gd name="T63" fmla="*/ 2147483647 h 187"/>
                <a:gd name="T64" fmla="*/ 2147483647 w 184"/>
                <a:gd name="T65" fmla="*/ 2147483647 h 187"/>
                <a:gd name="T66" fmla="*/ 2147483647 w 184"/>
                <a:gd name="T67" fmla="*/ 2147483647 h 187"/>
                <a:gd name="T68" fmla="*/ 2147483647 w 184"/>
                <a:gd name="T69" fmla="*/ 2147483647 h 187"/>
                <a:gd name="T70" fmla="*/ 2147483647 w 184"/>
                <a:gd name="T71" fmla="*/ 2147483647 h 187"/>
                <a:gd name="T72" fmla="*/ 2147483647 w 184"/>
                <a:gd name="T73" fmla="*/ 2147483647 h 187"/>
                <a:gd name="T74" fmla="*/ 2147483647 w 184"/>
                <a:gd name="T75" fmla="*/ 2147483647 h 187"/>
                <a:gd name="T76" fmla="*/ 2147483647 w 184"/>
                <a:gd name="T77" fmla="*/ 2147483647 h 187"/>
                <a:gd name="T78" fmla="*/ 2147483647 w 184"/>
                <a:gd name="T79" fmla="*/ 2147483647 h 187"/>
                <a:gd name="T80" fmla="*/ 2147483647 w 184"/>
                <a:gd name="T81" fmla="*/ 2147483647 h 187"/>
                <a:gd name="T82" fmla="*/ 2147483647 w 184"/>
                <a:gd name="T83" fmla="*/ 2147483647 h 187"/>
                <a:gd name="T84" fmla="*/ 2147483647 w 184"/>
                <a:gd name="T85" fmla="*/ 2147483647 h 187"/>
                <a:gd name="T86" fmla="*/ 2147483647 w 184"/>
                <a:gd name="T87" fmla="*/ 2147483647 h 187"/>
                <a:gd name="T88" fmla="*/ 2147483647 w 184"/>
                <a:gd name="T89" fmla="*/ 2147483647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4"/>
                <a:gd name="T136" fmla="*/ 0 h 187"/>
                <a:gd name="T137" fmla="*/ 184 w 184"/>
                <a:gd name="T138" fmla="*/ 187 h 1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4" h="187">
                  <a:moveTo>
                    <a:pt x="128" y="187"/>
                  </a:moveTo>
                  <a:lnTo>
                    <a:pt x="128" y="181"/>
                  </a:lnTo>
                  <a:lnTo>
                    <a:pt x="124" y="181"/>
                  </a:lnTo>
                  <a:lnTo>
                    <a:pt x="124" y="176"/>
                  </a:lnTo>
                  <a:lnTo>
                    <a:pt x="117" y="174"/>
                  </a:lnTo>
                  <a:lnTo>
                    <a:pt x="110" y="167"/>
                  </a:lnTo>
                  <a:lnTo>
                    <a:pt x="105" y="166"/>
                  </a:lnTo>
                  <a:lnTo>
                    <a:pt x="98" y="160"/>
                  </a:lnTo>
                  <a:lnTo>
                    <a:pt x="97" y="156"/>
                  </a:lnTo>
                  <a:lnTo>
                    <a:pt x="91" y="155"/>
                  </a:lnTo>
                  <a:lnTo>
                    <a:pt x="84" y="159"/>
                  </a:lnTo>
                  <a:lnTo>
                    <a:pt x="84" y="155"/>
                  </a:lnTo>
                  <a:lnTo>
                    <a:pt x="91" y="152"/>
                  </a:lnTo>
                  <a:lnTo>
                    <a:pt x="71" y="132"/>
                  </a:lnTo>
                  <a:lnTo>
                    <a:pt x="70" y="121"/>
                  </a:lnTo>
                  <a:lnTo>
                    <a:pt x="66" y="118"/>
                  </a:lnTo>
                  <a:lnTo>
                    <a:pt x="61" y="116"/>
                  </a:lnTo>
                  <a:lnTo>
                    <a:pt x="44" y="99"/>
                  </a:lnTo>
                  <a:lnTo>
                    <a:pt x="44" y="95"/>
                  </a:lnTo>
                  <a:lnTo>
                    <a:pt x="36" y="83"/>
                  </a:lnTo>
                  <a:lnTo>
                    <a:pt x="29" y="82"/>
                  </a:lnTo>
                  <a:lnTo>
                    <a:pt x="23" y="70"/>
                  </a:lnTo>
                  <a:lnTo>
                    <a:pt x="19" y="70"/>
                  </a:lnTo>
                  <a:lnTo>
                    <a:pt x="20" y="64"/>
                  </a:lnTo>
                  <a:lnTo>
                    <a:pt x="21" y="62"/>
                  </a:lnTo>
                  <a:lnTo>
                    <a:pt x="18" y="58"/>
                  </a:lnTo>
                  <a:lnTo>
                    <a:pt x="18" y="52"/>
                  </a:lnTo>
                  <a:lnTo>
                    <a:pt x="13" y="47"/>
                  </a:lnTo>
                  <a:lnTo>
                    <a:pt x="9" y="36"/>
                  </a:lnTo>
                  <a:lnTo>
                    <a:pt x="6" y="36"/>
                  </a:lnTo>
                  <a:lnTo>
                    <a:pt x="0" y="30"/>
                  </a:lnTo>
                  <a:lnTo>
                    <a:pt x="0" y="29"/>
                  </a:lnTo>
                  <a:lnTo>
                    <a:pt x="3" y="27"/>
                  </a:lnTo>
                  <a:lnTo>
                    <a:pt x="2" y="23"/>
                  </a:lnTo>
                  <a:lnTo>
                    <a:pt x="2" y="7"/>
                  </a:lnTo>
                  <a:lnTo>
                    <a:pt x="7" y="1"/>
                  </a:lnTo>
                  <a:lnTo>
                    <a:pt x="15" y="4"/>
                  </a:lnTo>
                  <a:lnTo>
                    <a:pt x="15" y="6"/>
                  </a:lnTo>
                  <a:lnTo>
                    <a:pt x="26" y="18"/>
                  </a:lnTo>
                  <a:lnTo>
                    <a:pt x="28" y="18"/>
                  </a:lnTo>
                  <a:lnTo>
                    <a:pt x="37" y="4"/>
                  </a:lnTo>
                  <a:lnTo>
                    <a:pt x="53" y="6"/>
                  </a:lnTo>
                  <a:lnTo>
                    <a:pt x="56" y="0"/>
                  </a:lnTo>
                  <a:lnTo>
                    <a:pt x="57" y="0"/>
                  </a:lnTo>
                  <a:lnTo>
                    <a:pt x="68" y="9"/>
                  </a:lnTo>
                  <a:lnTo>
                    <a:pt x="71" y="9"/>
                  </a:lnTo>
                  <a:lnTo>
                    <a:pt x="73" y="7"/>
                  </a:lnTo>
                  <a:lnTo>
                    <a:pt x="76" y="10"/>
                  </a:lnTo>
                  <a:lnTo>
                    <a:pt x="90" y="11"/>
                  </a:lnTo>
                  <a:lnTo>
                    <a:pt x="91" y="10"/>
                  </a:lnTo>
                  <a:lnTo>
                    <a:pt x="92" y="10"/>
                  </a:lnTo>
                  <a:lnTo>
                    <a:pt x="99" y="16"/>
                  </a:lnTo>
                  <a:lnTo>
                    <a:pt x="101" y="15"/>
                  </a:lnTo>
                  <a:lnTo>
                    <a:pt x="107" y="9"/>
                  </a:lnTo>
                  <a:lnTo>
                    <a:pt x="110" y="10"/>
                  </a:lnTo>
                  <a:lnTo>
                    <a:pt x="113" y="14"/>
                  </a:lnTo>
                  <a:lnTo>
                    <a:pt x="115" y="14"/>
                  </a:lnTo>
                  <a:lnTo>
                    <a:pt x="118" y="11"/>
                  </a:lnTo>
                  <a:lnTo>
                    <a:pt x="127" y="12"/>
                  </a:lnTo>
                  <a:lnTo>
                    <a:pt x="131" y="17"/>
                  </a:lnTo>
                  <a:lnTo>
                    <a:pt x="132" y="15"/>
                  </a:lnTo>
                  <a:lnTo>
                    <a:pt x="132" y="14"/>
                  </a:lnTo>
                  <a:lnTo>
                    <a:pt x="139" y="14"/>
                  </a:lnTo>
                  <a:lnTo>
                    <a:pt x="144" y="21"/>
                  </a:lnTo>
                  <a:lnTo>
                    <a:pt x="143" y="24"/>
                  </a:lnTo>
                  <a:lnTo>
                    <a:pt x="143" y="26"/>
                  </a:lnTo>
                  <a:lnTo>
                    <a:pt x="147" y="29"/>
                  </a:lnTo>
                  <a:lnTo>
                    <a:pt x="154" y="29"/>
                  </a:lnTo>
                  <a:lnTo>
                    <a:pt x="160" y="25"/>
                  </a:lnTo>
                  <a:lnTo>
                    <a:pt x="170" y="26"/>
                  </a:lnTo>
                  <a:lnTo>
                    <a:pt x="172" y="29"/>
                  </a:lnTo>
                  <a:lnTo>
                    <a:pt x="170" y="31"/>
                  </a:lnTo>
                  <a:lnTo>
                    <a:pt x="170" y="35"/>
                  </a:lnTo>
                  <a:lnTo>
                    <a:pt x="163" y="50"/>
                  </a:lnTo>
                  <a:lnTo>
                    <a:pt x="161" y="51"/>
                  </a:lnTo>
                  <a:lnTo>
                    <a:pt x="161" y="54"/>
                  </a:lnTo>
                  <a:lnTo>
                    <a:pt x="162" y="56"/>
                  </a:lnTo>
                  <a:lnTo>
                    <a:pt x="159" y="61"/>
                  </a:lnTo>
                  <a:lnTo>
                    <a:pt x="161" y="66"/>
                  </a:lnTo>
                  <a:lnTo>
                    <a:pt x="164" y="66"/>
                  </a:lnTo>
                  <a:lnTo>
                    <a:pt x="166" y="68"/>
                  </a:lnTo>
                  <a:lnTo>
                    <a:pt x="169" y="67"/>
                  </a:lnTo>
                  <a:lnTo>
                    <a:pt x="171" y="74"/>
                  </a:lnTo>
                  <a:lnTo>
                    <a:pt x="175" y="77"/>
                  </a:lnTo>
                  <a:lnTo>
                    <a:pt x="177" y="76"/>
                  </a:lnTo>
                  <a:lnTo>
                    <a:pt x="178" y="77"/>
                  </a:lnTo>
                  <a:lnTo>
                    <a:pt x="178" y="79"/>
                  </a:lnTo>
                  <a:lnTo>
                    <a:pt x="181" y="81"/>
                  </a:lnTo>
                  <a:lnTo>
                    <a:pt x="183" y="82"/>
                  </a:lnTo>
                  <a:lnTo>
                    <a:pt x="184" y="85"/>
                  </a:lnTo>
                  <a:lnTo>
                    <a:pt x="180" y="88"/>
                  </a:lnTo>
                  <a:lnTo>
                    <a:pt x="174" y="88"/>
                  </a:lnTo>
                  <a:lnTo>
                    <a:pt x="169" y="86"/>
                  </a:lnTo>
                  <a:lnTo>
                    <a:pt x="167" y="86"/>
                  </a:lnTo>
                  <a:lnTo>
                    <a:pt x="166" y="87"/>
                  </a:lnTo>
                  <a:lnTo>
                    <a:pt x="178" y="102"/>
                  </a:lnTo>
                  <a:lnTo>
                    <a:pt x="180" y="103"/>
                  </a:lnTo>
                  <a:lnTo>
                    <a:pt x="178" y="113"/>
                  </a:lnTo>
                  <a:lnTo>
                    <a:pt x="175" y="114"/>
                  </a:lnTo>
                  <a:lnTo>
                    <a:pt x="174" y="112"/>
                  </a:lnTo>
                  <a:lnTo>
                    <a:pt x="171" y="112"/>
                  </a:lnTo>
                  <a:lnTo>
                    <a:pt x="169" y="115"/>
                  </a:lnTo>
                  <a:lnTo>
                    <a:pt x="165" y="117"/>
                  </a:lnTo>
                  <a:lnTo>
                    <a:pt x="162" y="117"/>
                  </a:lnTo>
                  <a:lnTo>
                    <a:pt x="160" y="118"/>
                  </a:lnTo>
                  <a:lnTo>
                    <a:pt x="158" y="118"/>
                  </a:lnTo>
                  <a:lnTo>
                    <a:pt x="157" y="116"/>
                  </a:lnTo>
                  <a:lnTo>
                    <a:pt x="153" y="116"/>
                  </a:lnTo>
                  <a:lnTo>
                    <a:pt x="151" y="119"/>
                  </a:lnTo>
                  <a:lnTo>
                    <a:pt x="152" y="121"/>
                  </a:lnTo>
                  <a:lnTo>
                    <a:pt x="156" y="122"/>
                  </a:lnTo>
                  <a:lnTo>
                    <a:pt x="157" y="128"/>
                  </a:lnTo>
                  <a:lnTo>
                    <a:pt x="158" y="130"/>
                  </a:lnTo>
                  <a:lnTo>
                    <a:pt x="158" y="134"/>
                  </a:lnTo>
                  <a:lnTo>
                    <a:pt x="157" y="136"/>
                  </a:lnTo>
                  <a:lnTo>
                    <a:pt x="154" y="136"/>
                  </a:lnTo>
                  <a:lnTo>
                    <a:pt x="153" y="134"/>
                  </a:lnTo>
                  <a:lnTo>
                    <a:pt x="152" y="130"/>
                  </a:lnTo>
                  <a:lnTo>
                    <a:pt x="150" y="129"/>
                  </a:lnTo>
                  <a:lnTo>
                    <a:pt x="147" y="129"/>
                  </a:lnTo>
                  <a:lnTo>
                    <a:pt x="140" y="135"/>
                  </a:lnTo>
                  <a:lnTo>
                    <a:pt x="139" y="139"/>
                  </a:lnTo>
                  <a:lnTo>
                    <a:pt x="136" y="141"/>
                  </a:lnTo>
                  <a:lnTo>
                    <a:pt x="136" y="148"/>
                  </a:lnTo>
                  <a:lnTo>
                    <a:pt x="135" y="150"/>
                  </a:lnTo>
                  <a:lnTo>
                    <a:pt x="131" y="150"/>
                  </a:lnTo>
                  <a:lnTo>
                    <a:pt x="129" y="152"/>
                  </a:lnTo>
                  <a:lnTo>
                    <a:pt x="129" y="159"/>
                  </a:lnTo>
                  <a:lnTo>
                    <a:pt x="128" y="160"/>
                  </a:lnTo>
                  <a:lnTo>
                    <a:pt x="128" y="164"/>
                  </a:lnTo>
                  <a:lnTo>
                    <a:pt x="130" y="168"/>
                  </a:lnTo>
                  <a:lnTo>
                    <a:pt x="132" y="170"/>
                  </a:lnTo>
                  <a:lnTo>
                    <a:pt x="132" y="174"/>
                  </a:lnTo>
                  <a:lnTo>
                    <a:pt x="128" y="181"/>
                  </a:lnTo>
                  <a:lnTo>
                    <a:pt x="128" y="18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9" name="Freeform 248"/>
            <p:cNvSpPr>
              <a:spLocks/>
            </p:cNvSpPr>
            <p:nvPr/>
          </p:nvSpPr>
          <p:spPr bwMode="auto">
            <a:xfrm>
              <a:off x="4923994" y="3078732"/>
              <a:ext cx="89245" cy="89254"/>
            </a:xfrm>
            <a:custGeom>
              <a:avLst/>
              <a:gdLst>
                <a:gd name="T0" fmla="*/ 2147483647 w 184"/>
                <a:gd name="T1" fmla="*/ 2147483647 h 187"/>
                <a:gd name="T2" fmla="*/ 2147483647 w 184"/>
                <a:gd name="T3" fmla="*/ 2147483647 h 187"/>
                <a:gd name="T4" fmla="*/ 2147483647 w 184"/>
                <a:gd name="T5" fmla="*/ 2147483647 h 187"/>
                <a:gd name="T6" fmla="*/ 2147483647 w 184"/>
                <a:gd name="T7" fmla="*/ 2147483647 h 187"/>
                <a:gd name="T8" fmla="*/ 2147483647 w 184"/>
                <a:gd name="T9" fmla="*/ 2147483647 h 187"/>
                <a:gd name="T10" fmla="*/ 2147483647 w 184"/>
                <a:gd name="T11" fmla="*/ 2147483647 h 187"/>
                <a:gd name="T12" fmla="*/ 2147483647 w 184"/>
                <a:gd name="T13" fmla="*/ 2147483647 h 187"/>
                <a:gd name="T14" fmla="*/ 2147483647 w 184"/>
                <a:gd name="T15" fmla="*/ 2147483647 h 187"/>
                <a:gd name="T16" fmla="*/ 2147483647 w 184"/>
                <a:gd name="T17" fmla="*/ 2147483647 h 187"/>
                <a:gd name="T18" fmla="*/ 2147483647 w 184"/>
                <a:gd name="T19" fmla="*/ 2147483647 h 187"/>
                <a:gd name="T20" fmla="*/ 2147483647 w 184"/>
                <a:gd name="T21" fmla="*/ 2147483647 h 187"/>
                <a:gd name="T22" fmla="*/ 2147483647 w 184"/>
                <a:gd name="T23" fmla="*/ 2147483647 h 187"/>
                <a:gd name="T24" fmla="*/ 2147483647 w 184"/>
                <a:gd name="T25" fmla="*/ 2147483647 h 187"/>
                <a:gd name="T26" fmla="*/ 2147483647 w 184"/>
                <a:gd name="T27" fmla="*/ 2147483647 h 187"/>
                <a:gd name="T28" fmla="*/ 2147483647 w 184"/>
                <a:gd name="T29" fmla="*/ 2147483647 h 187"/>
                <a:gd name="T30" fmla="*/ 2147483647 w 184"/>
                <a:gd name="T31" fmla="*/ 2147483647 h 187"/>
                <a:gd name="T32" fmla="*/ 2147483647 w 184"/>
                <a:gd name="T33" fmla="*/ 2147483647 h 187"/>
                <a:gd name="T34" fmla="*/ 2147483647 w 184"/>
                <a:gd name="T35" fmla="*/ 2147483647 h 187"/>
                <a:gd name="T36" fmla="*/ 2147483647 w 184"/>
                <a:gd name="T37" fmla="*/ 2147483647 h 187"/>
                <a:gd name="T38" fmla="*/ 2147483647 w 184"/>
                <a:gd name="T39" fmla="*/ 2147483647 h 187"/>
                <a:gd name="T40" fmla="*/ 2147483647 w 184"/>
                <a:gd name="T41" fmla="*/ 2147483647 h 187"/>
                <a:gd name="T42" fmla="*/ 2147483647 w 184"/>
                <a:gd name="T43" fmla="*/ 2147483647 h 187"/>
                <a:gd name="T44" fmla="*/ 2147483647 w 184"/>
                <a:gd name="T45" fmla="*/ 2147483647 h 187"/>
                <a:gd name="T46" fmla="*/ 2147483647 w 184"/>
                <a:gd name="T47" fmla="*/ 2147483647 h 187"/>
                <a:gd name="T48" fmla="*/ 2147483647 w 184"/>
                <a:gd name="T49" fmla="*/ 2147483647 h 187"/>
                <a:gd name="T50" fmla="*/ 2147483647 w 184"/>
                <a:gd name="T51" fmla="*/ 2147483647 h 187"/>
                <a:gd name="T52" fmla="*/ 2147483647 w 184"/>
                <a:gd name="T53" fmla="*/ 2147483647 h 187"/>
                <a:gd name="T54" fmla="*/ 2147483647 w 184"/>
                <a:gd name="T55" fmla="*/ 2147483647 h 187"/>
                <a:gd name="T56" fmla="*/ 2147483647 w 184"/>
                <a:gd name="T57" fmla="*/ 2147483647 h 187"/>
                <a:gd name="T58" fmla="*/ 2147483647 w 184"/>
                <a:gd name="T59" fmla="*/ 2147483647 h 187"/>
                <a:gd name="T60" fmla="*/ 2147483647 w 184"/>
                <a:gd name="T61" fmla="*/ 2147483647 h 187"/>
                <a:gd name="T62" fmla="*/ 2147483647 w 184"/>
                <a:gd name="T63" fmla="*/ 2147483647 h 187"/>
                <a:gd name="T64" fmla="*/ 2147483647 w 184"/>
                <a:gd name="T65" fmla="*/ 2147483647 h 187"/>
                <a:gd name="T66" fmla="*/ 2147483647 w 184"/>
                <a:gd name="T67" fmla="*/ 2147483647 h 187"/>
                <a:gd name="T68" fmla="*/ 2147483647 w 184"/>
                <a:gd name="T69" fmla="*/ 2147483647 h 187"/>
                <a:gd name="T70" fmla="*/ 2147483647 w 184"/>
                <a:gd name="T71" fmla="*/ 2147483647 h 187"/>
                <a:gd name="T72" fmla="*/ 2147483647 w 184"/>
                <a:gd name="T73" fmla="*/ 2147483647 h 187"/>
                <a:gd name="T74" fmla="*/ 2147483647 w 184"/>
                <a:gd name="T75" fmla="*/ 2147483647 h 187"/>
                <a:gd name="T76" fmla="*/ 2147483647 w 184"/>
                <a:gd name="T77" fmla="*/ 2147483647 h 187"/>
                <a:gd name="T78" fmla="*/ 2147483647 w 184"/>
                <a:gd name="T79" fmla="*/ 2147483647 h 187"/>
                <a:gd name="T80" fmla="*/ 2147483647 w 184"/>
                <a:gd name="T81" fmla="*/ 2147483647 h 187"/>
                <a:gd name="T82" fmla="*/ 2147483647 w 184"/>
                <a:gd name="T83" fmla="*/ 2147483647 h 187"/>
                <a:gd name="T84" fmla="*/ 2147483647 w 184"/>
                <a:gd name="T85" fmla="*/ 2147483647 h 187"/>
                <a:gd name="T86" fmla="*/ 2147483647 w 184"/>
                <a:gd name="T87" fmla="*/ 2147483647 h 187"/>
                <a:gd name="T88" fmla="*/ 2147483647 w 184"/>
                <a:gd name="T89" fmla="*/ 2147483647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4"/>
                <a:gd name="T136" fmla="*/ 0 h 187"/>
                <a:gd name="T137" fmla="*/ 184 w 184"/>
                <a:gd name="T138" fmla="*/ 187 h 1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4" h="187">
                  <a:moveTo>
                    <a:pt x="128" y="187"/>
                  </a:moveTo>
                  <a:lnTo>
                    <a:pt x="128" y="181"/>
                  </a:lnTo>
                  <a:lnTo>
                    <a:pt x="124" y="181"/>
                  </a:lnTo>
                  <a:lnTo>
                    <a:pt x="124" y="176"/>
                  </a:lnTo>
                  <a:lnTo>
                    <a:pt x="117" y="174"/>
                  </a:lnTo>
                  <a:lnTo>
                    <a:pt x="110" y="167"/>
                  </a:lnTo>
                  <a:lnTo>
                    <a:pt x="105" y="166"/>
                  </a:lnTo>
                  <a:lnTo>
                    <a:pt x="98" y="160"/>
                  </a:lnTo>
                  <a:lnTo>
                    <a:pt x="97" y="156"/>
                  </a:lnTo>
                  <a:lnTo>
                    <a:pt x="91" y="155"/>
                  </a:lnTo>
                  <a:lnTo>
                    <a:pt x="84" y="159"/>
                  </a:lnTo>
                  <a:lnTo>
                    <a:pt x="84" y="155"/>
                  </a:lnTo>
                  <a:lnTo>
                    <a:pt x="91" y="152"/>
                  </a:lnTo>
                  <a:lnTo>
                    <a:pt x="71" y="132"/>
                  </a:lnTo>
                  <a:lnTo>
                    <a:pt x="70" y="121"/>
                  </a:lnTo>
                  <a:lnTo>
                    <a:pt x="66" y="118"/>
                  </a:lnTo>
                  <a:lnTo>
                    <a:pt x="61" y="116"/>
                  </a:lnTo>
                  <a:lnTo>
                    <a:pt x="44" y="99"/>
                  </a:lnTo>
                  <a:lnTo>
                    <a:pt x="44" y="95"/>
                  </a:lnTo>
                  <a:lnTo>
                    <a:pt x="36" y="83"/>
                  </a:lnTo>
                  <a:lnTo>
                    <a:pt x="29" y="82"/>
                  </a:lnTo>
                  <a:lnTo>
                    <a:pt x="23" y="70"/>
                  </a:lnTo>
                  <a:lnTo>
                    <a:pt x="19" y="70"/>
                  </a:lnTo>
                  <a:lnTo>
                    <a:pt x="20" y="64"/>
                  </a:lnTo>
                  <a:lnTo>
                    <a:pt x="21" y="62"/>
                  </a:lnTo>
                  <a:lnTo>
                    <a:pt x="18" y="58"/>
                  </a:lnTo>
                  <a:lnTo>
                    <a:pt x="18" y="52"/>
                  </a:lnTo>
                  <a:lnTo>
                    <a:pt x="13" y="47"/>
                  </a:lnTo>
                  <a:lnTo>
                    <a:pt x="9" y="36"/>
                  </a:lnTo>
                  <a:lnTo>
                    <a:pt x="6" y="36"/>
                  </a:lnTo>
                  <a:lnTo>
                    <a:pt x="0" y="30"/>
                  </a:lnTo>
                  <a:lnTo>
                    <a:pt x="0" y="29"/>
                  </a:lnTo>
                  <a:lnTo>
                    <a:pt x="3" y="27"/>
                  </a:lnTo>
                  <a:lnTo>
                    <a:pt x="2" y="23"/>
                  </a:lnTo>
                  <a:lnTo>
                    <a:pt x="2" y="7"/>
                  </a:lnTo>
                  <a:lnTo>
                    <a:pt x="7" y="1"/>
                  </a:lnTo>
                  <a:lnTo>
                    <a:pt x="15" y="4"/>
                  </a:lnTo>
                  <a:lnTo>
                    <a:pt x="15" y="6"/>
                  </a:lnTo>
                  <a:lnTo>
                    <a:pt x="26" y="18"/>
                  </a:lnTo>
                  <a:lnTo>
                    <a:pt x="28" y="18"/>
                  </a:lnTo>
                  <a:lnTo>
                    <a:pt x="37" y="4"/>
                  </a:lnTo>
                  <a:lnTo>
                    <a:pt x="53" y="6"/>
                  </a:lnTo>
                  <a:lnTo>
                    <a:pt x="56" y="0"/>
                  </a:lnTo>
                  <a:lnTo>
                    <a:pt x="57" y="0"/>
                  </a:lnTo>
                  <a:lnTo>
                    <a:pt x="68" y="9"/>
                  </a:lnTo>
                  <a:lnTo>
                    <a:pt x="71" y="9"/>
                  </a:lnTo>
                  <a:lnTo>
                    <a:pt x="73" y="7"/>
                  </a:lnTo>
                  <a:lnTo>
                    <a:pt x="76" y="10"/>
                  </a:lnTo>
                  <a:lnTo>
                    <a:pt x="90" y="11"/>
                  </a:lnTo>
                  <a:lnTo>
                    <a:pt x="91" y="10"/>
                  </a:lnTo>
                  <a:lnTo>
                    <a:pt x="92" y="10"/>
                  </a:lnTo>
                  <a:lnTo>
                    <a:pt x="99" y="16"/>
                  </a:lnTo>
                  <a:lnTo>
                    <a:pt x="101" y="15"/>
                  </a:lnTo>
                  <a:lnTo>
                    <a:pt x="107" y="9"/>
                  </a:lnTo>
                  <a:lnTo>
                    <a:pt x="110" y="10"/>
                  </a:lnTo>
                  <a:lnTo>
                    <a:pt x="113" y="14"/>
                  </a:lnTo>
                  <a:lnTo>
                    <a:pt x="115" y="14"/>
                  </a:lnTo>
                  <a:lnTo>
                    <a:pt x="118" y="11"/>
                  </a:lnTo>
                  <a:lnTo>
                    <a:pt x="127" y="12"/>
                  </a:lnTo>
                  <a:lnTo>
                    <a:pt x="131" y="17"/>
                  </a:lnTo>
                  <a:lnTo>
                    <a:pt x="132" y="15"/>
                  </a:lnTo>
                  <a:lnTo>
                    <a:pt x="132" y="14"/>
                  </a:lnTo>
                  <a:lnTo>
                    <a:pt x="139" y="14"/>
                  </a:lnTo>
                  <a:lnTo>
                    <a:pt x="144" y="21"/>
                  </a:lnTo>
                  <a:lnTo>
                    <a:pt x="143" y="24"/>
                  </a:lnTo>
                  <a:lnTo>
                    <a:pt x="143" y="26"/>
                  </a:lnTo>
                  <a:lnTo>
                    <a:pt x="147" y="29"/>
                  </a:lnTo>
                  <a:lnTo>
                    <a:pt x="154" y="29"/>
                  </a:lnTo>
                  <a:lnTo>
                    <a:pt x="160" y="25"/>
                  </a:lnTo>
                  <a:lnTo>
                    <a:pt x="170" y="26"/>
                  </a:lnTo>
                  <a:lnTo>
                    <a:pt x="172" y="29"/>
                  </a:lnTo>
                  <a:lnTo>
                    <a:pt x="170" y="31"/>
                  </a:lnTo>
                  <a:lnTo>
                    <a:pt x="170" y="35"/>
                  </a:lnTo>
                  <a:lnTo>
                    <a:pt x="163" y="50"/>
                  </a:lnTo>
                  <a:lnTo>
                    <a:pt x="161" y="51"/>
                  </a:lnTo>
                  <a:lnTo>
                    <a:pt x="161" y="54"/>
                  </a:lnTo>
                  <a:lnTo>
                    <a:pt x="162" y="56"/>
                  </a:lnTo>
                  <a:lnTo>
                    <a:pt x="159" y="61"/>
                  </a:lnTo>
                  <a:lnTo>
                    <a:pt x="161" y="66"/>
                  </a:lnTo>
                  <a:lnTo>
                    <a:pt x="164" y="66"/>
                  </a:lnTo>
                  <a:lnTo>
                    <a:pt x="166" y="68"/>
                  </a:lnTo>
                  <a:lnTo>
                    <a:pt x="169" y="67"/>
                  </a:lnTo>
                  <a:lnTo>
                    <a:pt x="171" y="74"/>
                  </a:lnTo>
                  <a:lnTo>
                    <a:pt x="175" y="77"/>
                  </a:lnTo>
                  <a:lnTo>
                    <a:pt x="177" y="76"/>
                  </a:lnTo>
                  <a:lnTo>
                    <a:pt x="178" y="77"/>
                  </a:lnTo>
                  <a:lnTo>
                    <a:pt x="178" y="79"/>
                  </a:lnTo>
                  <a:lnTo>
                    <a:pt x="181" y="81"/>
                  </a:lnTo>
                  <a:lnTo>
                    <a:pt x="183" y="82"/>
                  </a:lnTo>
                  <a:lnTo>
                    <a:pt x="184" y="85"/>
                  </a:lnTo>
                  <a:lnTo>
                    <a:pt x="180" y="88"/>
                  </a:lnTo>
                  <a:lnTo>
                    <a:pt x="174" y="88"/>
                  </a:lnTo>
                  <a:lnTo>
                    <a:pt x="169" y="86"/>
                  </a:lnTo>
                  <a:lnTo>
                    <a:pt x="167" y="86"/>
                  </a:lnTo>
                  <a:lnTo>
                    <a:pt x="166" y="87"/>
                  </a:lnTo>
                  <a:lnTo>
                    <a:pt x="178" y="102"/>
                  </a:lnTo>
                  <a:lnTo>
                    <a:pt x="180" y="103"/>
                  </a:lnTo>
                  <a:lnTo>
                    <a:pt x="178" y="113"/>
                  </a:lnTo>
                  <a:lnTo>
                    <a:pt x="175" y="114"/>
                  </a:lnTo>
                  <a:lnTo>
                    <a:pt x="174" y="112"/>
                  </a:lnTo>
                  <a:lnTo>
                    <a:pt x="171" y="112"/>
                  </a:lnTo>
                  <a:lnTo>
                    <a:pt x="169" y="115"/>
                  </a:lnTo>
                  <a:lnTo>
                    <a:pt x="165" y="117"/>
                  </a:lnTo>
                  <a:lnTo>
                    <a:pt x="162" y="117"/>
                  </a:lnTo>
                  <a:lnTo>
                    <a:pt x="160" y="118"/>
                  </a:lnTo>
                  <a:lnTo>
                    <a:pt x="158" y="118"/>
                  </a:lnTo>
                  <a:lnTo>
                    <a:pt x="157" y="116"/>
                  </a:lnTo>
                  <a:lnTo>
                    <a:pt x="153" y="116"/>
                  </a:lnTo>
                  <a:lnTo>
                    <a:pt x="151" y="119"/>
                  </a:lnTo>
                  <a:lnTo>
                    <a:pt x="152" y="121"/>
                  </a:lnTo>
                  <a:lnTo>
                    <a:pt x="156" y="122"/>
                  </a:lnTo>
                  <a:lnTo>
                    <a:pt x="157" y="128"/>
                  </a:lnTo>
                  <a:lnTo>
                    <a:pt x="158" y="130"/>
                  </a:lnTo>
                  <a:lnTo>
                    <a:pt x="158" y="134"/>
                  </a:lnTo>
                  <a:lnTo>
                    <a:pt x="157" y="136"/>
                  </a:lnTo>
                  <a:lnTo>
                    <a:pt x="154" y="136"/>
                  </a:lnTo>
                  <a:lnTo>
                    <a:pt x="153" y="134"/>
                  </a:lnTo>
                  <a:lnTo>
                    <a:pt x="152" y="130"/>
                  </a:lnTo>
                  <a:lnTo>
                    <a:pt x="150" y="129"/>
                  </a:lnTo>
                  <a:lnTo>
                    <a:pt x="147" y="129"/>
                  </a:lnTo>
                  <a:lnTo>
                    <a:pt x="140" y="135"/>
                  </a:lnTo>
                  <a:lnTo>
                    <a:pt x="139" y="139"/>
                  </a:lnTo>
                  <a:lnTo>
                    <a:pt x="136" y="141"/>
                  </a:lnTo>
                  <a:lnTo>
                    <a:pt x="136" y="148"/>
                  </a:lnTo>
                  <a:lnTo>
                    <a:pt x="135" y="150"/>
                  </a:lnTo>
                  <a:lnTo>
                    <a:pt x="131" y="150"/>
                  </a:lnTo>
                  <a:lnTo>
                    <a:pt x="129" y="152"/>
                  </a:lnTo>
                  <a:lnTo>
                    <a:pt x="129" y="159"/>
                  </a:lnTo>
                  <a:lnTo>
                    <a:pt x="128" y="160"/>
                  </a:lnTo>
                  <a:lnTo>
                    <a:pt x="128" y="164"/>
                  </a:lnTo>
                  <a:lnTo>
                    <a:pt x="130" y="168"/>
                  </a:lnTo>
                  <a:lnTo>
                    <a:pt x="132" y="170"/>
                  </a:lnTo>
                  <a:lnTo>
                    <a:pt x="132" y="174"/>
                  </a:lnTo>
                  <a:lnTo>
                    <a:pt x="128" y="181"/>
                  </a:lnTo>
                  <a:lnTo>
                    <a:pt x="128" y="18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20" name="Freeform 249"/>
            <p:cNvSpPr>
              <a:spLocks/>
            </p:cNvSpPr>
            <p:nvPr/>
          </p:nvSpPr>
          <p:spPr bwMode="auto">
            <a:xfrm>
              <a:off x="5023827" y="3190300"/>
              <a:ext cx="146725" cy="121331"/>
            </a:xfrm>
            <a:custGeom>
              <a:avLst/>
              <a:gdLst>
                <a:gd name="T0" fmla="*/ 2147483647 w 302"/>
                <a:gd name="T1" fmla="*/ 2147483647 h 251"/>
                <a:gd name="T2" fmla="*/ 2147483647 w 302"/>
                <a:gd name="T3" fmla="*/ 2147483647 h 251"/>
                <a:gd name="T4" fmla="*/ 2147483647 w 302"/>
                <a:gd name="T5" fmla="*/ 2147483647 h 251"/>
                <a:gd name="T6" fmla="*/ 2147483647 w 302"/>
                <a:gd name="T7" fmla="*/ 2147483647 h 251"/>
                <a:gd name="T8" fmla="*/ 2147483647 w 302"/>
                <a:gd name="T9" fmla="*/ 2147483647 h 251"/>
                <a:gd name="T10" fmla="*/ 2147483647 w 302"/>
                <a:gd name="T11" fmla="*/ 2147483647 h 251"/>
                <a:gd name="T12" fmla="*/ 2147483647 w 302"/>
                <a:gd name="T13" fmla="*/ 2147483647 h 251"/>
                <a:gd name="T14" fmla="*/ 2147483647 w 302"/>
                <a:gd name="T15" fmla="*/ 2147483647 h 251"/>
                <a:gd name="T16" fmla="*/ 2147483647 w 302"/>
                <a:gd name="T17" fmla="*/ 2147483647 h 251"/>
                <a:gd name="T18" fmla="*/ 2147483647 w 302"/>
                <a:gd name="T19" fmla="*/ 2147483647 h 251"/>
                <a:gd name="T20" fmla="*/ 2147483647 w 302"/>
                <a:gd name="T21" fmla="*/ 2147483647 h 251"/>
                <a:gd name="T22" fmla="*/ 2147483647 w 302"/>
                <a:gd name="T23" fmla="*/ 2147483647 h 251"/>
                <a:gd name="T24" fmla="*/ 2147483647 w 302"/>
                <a:gd name="T25" fmla="*/ 2147483647 h 251"/>
                <a:gd name="T26" fmla="*/ 2147483647 w 302"/>
                <a:gd name="T27" fmla="*/ 2147483647 h 251"/>
                <a:gd name="T28" fmla="*/ 2147483647 w 302"/>
                <a:gd name="T29" fmla="*/ 2147483647 h 251"/>
                <a:gd name="T30" fmla="*/ 2147483647 w 302"/>
                <a:gd name="T31" fmla="*/ 2147483647 h 251"/>
                <a:gd name="T32" fmla="*/ 2147483647 w 302"/>
                <a:gd name="T33" fmla="*/ 2147483647 h 251"/>
                <a:gd name="T34" fmla="*/ 2147483647 w 302"/>
                <a:gd name="T35" fmla="*/ 2147483647 h 251"/>
                <a:gd name="T36" fmla="*/ 2147483647 w 302"/>
                <a:gd name="T37" fmla="*/ 2147483647 h 251"/>
                <a:gd name="T38" fmla="*/ 2147483647 w 302"/>
                <a:gd name="T39" fmla="*/ 2147483647 h 251"/>
                <a:gd name="T40" fmla="*/ 2147483647 w 302"/>
                <a:gd name="T41" fmla="*/ 2147483647 h 251"/>
                <a:gd name="T42" fmla="*/ 2147483647 w 302"/>
                <a:gd name="T43" fmla="*/ 2147483647 h 251"/>
                <a:gd name="T44" fmla="*/ 2147483647 w 302"/>
                <a:gd name="T45" fmla="*/ 2147483647 h 251"/>
                <a:gd name="T46" fmla="*/ 2147483647 w 302"/>
                <a:gd name="T47" fmla="*/ 2147483647 h 251"/>
                <a:gd name="T48" fmla="*/ 2147483647 w 302"/>
                <a:gd name="T49" fmla="*/ 2147483647 h 251"/>
                <a:gd name="T50" fmla="*/ 2147483647 w 302"/>
                <a:gd name="T51" fmla="*/ 2147483647 h 251"/>
                <a:gd name="T52" fmla="*/ 2147483647 w 302"/>
                <a:gd name="T53" fmla="*/ 2147483647 h 251"/>
                <a:gd name="T54" fmla="*/ 2147483647 w 302"/>
                <a:gd name="T55" fmla="*/ 2147483647 h 251"/>
                <a:gd name="T56" fmla="*/ 2147483647 w 302"/>
                <a:gd name="T57" fmla="*/ 2147483647 h 251"/>
                <a:gd name="T58" fmla="*/ 2147483647 w 302"/>
                <a:gd name="T59" fmla="*/ 2147483647 h 251"/>
                <a:gd name="T60" fmla="*/ 2147483647 w 302"/>
                <a:gd name="T61" fmla="*/ 2147483647 h 251"/>
                <a:gd name="T62" fmla="*/ 2147483647 w 302"/>
                <a:gd name="T63" fmla="*/ 2147483647 h 251"/>
                <a:gd name="T64" fmla="*/ 2147483647 w 302"/>
                <a:gd name="T65" fmla="*/ 2147483647 h 251"/>
                <a:gd name="T66" fmla="*/ 2147483647 w 302"/>
                <a:gd name="T67" fmla="*/ 2147483647 h 251"/>
                <a:gd name="T68" fmla="*/ 2147483647 w 302"/>
                <a:gd name="T69" fmla="*/ 2147483647 h 251"/>
                <a:gd name="T70" fmla="*/ 2147483647 w 302"/>
                <a:gd name="T71" fmla="*/ 2147483647 h 251"/>
                <a:gd name="T72" fmla="*/ 2147483647 w 302"/>
                <a:gd name="T73" fmla="*/ 2147483647 h 251"/>
                <a:gd name="T74" fmla="*/ 2147483647 w 302"/>
                <a:gd name="T75" fmla="*/ 2147483647 h 251"/>
                <a:gd name="T76" fmla="*/ 2147483647 w 302"/>
                <a:gd name="T77" fmla="*/ 2147483647 h 251"/>
                <a:gd name="T78" fmla="*/ 2147483647 w 302"/>
                <a:gd name="T79" fmla="*/ 2147483647 h 251"/>
                <a:gd name="T80" fmla="*/ 2147483647 w 302"/>
                <a:gd name="T81" fmla="*/ 2147483647 h 251"/>
                <a:gd name="T82" fmla="*/ 2147483647 w 302"/>
                <a:gd name="T83" fmla="*/ 2147483647 h 251"/>
                <a:gd name="T84" fmla="*/ 2147483647 w 302"/>
                <a:gd name="T85" fmla="*/ 2147483647 h 251"/>
                <a:gd name="T86" fmla="*/ 2147483647 w 302"/>
                <a:gd name="T87" fmla="*/ 2147483647 h 251"/>
                <a:gd name="T88" fmla="*/ 2147483647 w 302"/>
                <a:gd name="T89" fmla="*/ 2147483647 h 251"/>
                <a:gd name="T90" fmla="*/ 2147483647 w 302"/>
                <a:gd name="T91" fmla="*/ 2147483647 h 251"/>
                <a:gd name="T92" fmla="*/ 2147483647 w 302"/>
                <a:gd name="T93" fmla="*/ 2147483647 h 251"/>
                <a:gd name="T94" fmla="*/ 2147483647 w 302"/>
                <a:gd name="T95" fmla="*/ 2147483647 h 251"/>
                <a:gd name="T96" fmla="*/ 2147483647 w 302"/>
                <a:gd name="T97" fmla="*/ 2147483647 h 251"/>
                <a:gd name="T98" fmla="*/ 2147483647 w 302"/>
                <a:gd name="T99" fmla="*/ 2147483647 h 251"/>
                <a:gd name="T100" fmla="*/ 2147483647 w 302"/>
                <a:gd name="T101" fmla="*/ 2147483647 h 251"/>
                <a:gd name="T102" fmla="*/ 2147483647 w 302"/>
                <a:gd name="T103" fmla="*/ 2147483647 h 251"/>
                <a:gd name="T104" fmla="*/ 2147483647 w 302"/>
                <a:gd name="T105" fmla="*/ 2147483647 h 2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2"/>
                <a:gd name="T160" fmla="*/ 0 h 251"/>
                <a:gd name="T161" fmla="*/ 302 w 302"/>
                <a:gd name="T162" fmla="*/ 251 h 25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2" h="251">
                  <a:moveTo>
                    <a:pt x="277" y="66"/>
                  </a:moveTo>
                  <a:lnTo>
                    <a:pt x="270" y="60"/>
                  </a:lnTo>
                  <a:lnTo>
                    <a:pt x="230" y="49"/>
                  </a:lnTo>
                  <a:lnTo>
                    <a:pt x="216" y="57"/>
                  </a:lnTo>
                  <a:lnTo>
                    <a:pt x="209" y="57"/>
                  </a:lnTo>
                  <a:lnTo>
                    <a:pt x="201" y="53"/>
                  </a:lnTo>
                  <a:lnTo>
                    <a:pt x="191" y="62"/>
                  </a:lnTo>
                  <a:lnTo>
                    <a:pt x="178" y="65"/>
                  </a:lnTo>
                  <a:lnTo>
                    <a:pt x="165" y="73"/>
                  </a:lnTo>
                  <a:lnTo>
                    <a:pt x="172" y="80"/>
                  </a:lnTo>
                  <a:lnTo>
                    <a:pt x="184" y="85"/>
                  </a:lnTo>
                  <a:lnTo>
                    <a:pt x="193" y="95"/>
                  </a:lnTo>
                  <a:lnTo>
                    <a:pt x="195" y="99"/>
                  </a:lnTo>
                  <a:lnTo>
                    <a:pt x="185" y="92"/>
                  </a:lnTo>
                  <a:lnTo>
                    <a:pt x="172" y="89"/>
                  </a:lnTo>
                  <a:lnTo>
                    <a:pt x="168" y="96"/>
                  </a:lnTo>
                  <a:lnTo>
                    <a:pt x="178" y="102"/>
                  </a:lnTo>
                  <a:lnTo>
                    <a:pt x="179" y="114"/>
                  </a:lnTo>
                  <a:lnTo>
                    <a:pt x="167" y="98"/>
                  </a:lnTo>
                  <a:lnTo>
                    <a:pt x="159" y="95"/>
                  </a:lnTo>
                  <a:lnTo>
                    <a:pt x="154" y="96"/>
                  </a:lnTo>
                  <a:lnTo>
                    <a:pt x="156" y="106"/>
                  </a:lnTo>
                  <a:lnTo>
                    <a:pt x="165" y="112"/>
                  </a:lnTo>
                  <a:lnTo>
                    <a:pt x="160" y="115"/>
                  </a:lnTo>
                  <a:lnTo>
                    <a:pt x="151" y="107"/>
                  </a:lnTo>
                  <a:lnTo>
                    <a:pt x="147" y="96"/>
                  </a:lnTo>
                  <a:lnTo>
                    <a:pt x="127" y="82"/>
                  </a:lnTo>
                  <a:lnTo>
                    <a:pt x="126" y="79"/>
                  </a:lnTo>
                  <a:lnTo>
                    <a:pt x="129" y="73"/>
                  </a:lnTo>
                  <a:lnTo>
                    <a:pt x="117" y="77"/>
                  </a:lnTo>
                  <a:lnTo>
                    <a:pt x="116" y="113"/>
                  </a:lnTo>
                  <a:lnTo>
                    <a:pt x="123" y="119"/>
                  </a:lnTo>
                  <a:lnTo>
                    <a:pt x="126" y="132"/>
                  </a:lnTo>
                  <a:lnTo>
                    <a:pt x="141" y="147"/>
                  </a:lnTo>
                  <a:lnTo>
                    <a:pt x="147" y="162"/>
                  </a:lnTo>
                  <a:lnTo>
                    <a:pt x="143" y="165"/>
                  </a:lnTo>
                  <a:lnTo>
                    <a:pt x="140" y="164"/>
                  </a:lnTo>
                  <a:lnTo>
                    <a:pt x="141" y="159"/>
                  </a:lnTo>
                  <a:lnTo>
                    <a:pt x="137" y="153"/>
                  </a:lnTo>
                  <a:lnTo>
                    <a:pt x="129" y="152"/>
                  </a:lnTo>
                  <a:lnTo>
                    <a:pt x="128" y="160"/>
                  </a:lnTo>
                  <a:lnTo>
                    <a:pt x="132" y="171"/>
                  </a:lnTo>
                  <a:lnTo>
                    <a:pt x="129" y="173"/>
                  </a:lnTo>
                  <a:lnTo>
                    <a:pt x="112" y="176"/>
                  </a:lnTo>
                  <a:lnTo>
                    <a:pt x="115" y="182"/>
                  </a:lnTo>
                  <a:lnTo>
                    <a:pt x="140" y="191"/>
                  </a:lnTo>
                  <a:lnTo>
                    <a:pt x="147" y="193"/>
                  </a:lnTo>
                  <a:lnTo>
                    <a:pt x="151" y="202"/>
                  </a:lnTo>
                  <a:lnTo>
                    <a:pt x="156" y="202"/>
                  </a:lnTo>
                  <a:lnTo>
                    <a:pt x="170" y="214"/>
                  </a:lnTo>
                  <a:lnTo>
                    <a:pt x="174" y="215"/>
                  </a:lnTo>
                  <a:lnTo>
                    <a:pt x="181" y="219"/>
                  </a:lnTo>
                  <a:lnTo>
                    <a:pt x="182" y="251"/>
                  </a:lnTo>
                  <a:lnTo>
                    <a:pt x="170" y="243"/>
                  </a:lnTo>
                  <a:lnTo>
                    <a:pt x="162" y="233"/>
                  </a:lnTo>
                  <a:lnTo>
                    <a:pt x="137" y="235"/>
                  </a:lnTo>
                  <a:lnTo>
                    <a:pt x="130" y="231"/>
                  </a:lnTo>
                  <a:lnTo>
                    <a:pt x="138" y="229"/>
                  </a:lnTo>
                  <a:lnTo>
                    <a:pt x="141" y="221"/>
                  </a:lnTo>
                  <a:lnTo>
                    <a:pt x="131" y="220"/>
                  </a:lnTo>
                  <a:lnTo>
                    <a:pt x="118" y="208"/>
                  </a:lnTo>
                  <a:lnTo>
                    <a:pt x="113" y="214"/>
                  </a:lnTo>
                  <a:lnTo>
                    <a:pt x="106" y="209"/>
                  </a:lnTo>
                  <a:lnTo>
                    <a:pt x="94" y="212"/>
                  </a:lnTo>
                  <a:lnTo>
                    <a:pt x="83" y="209"/>
                  </a:lnTo>
                  <a:lnTo>
                    <a:pt x="68" y="212"/>
                  </a:lnTo>
                  <a:lnTo>
                    <a:pt x="57" y="207"/>
                  </a:lnTo>
                  <a:lnTo>
                    <a:pt x="54" y="207"/>
                  </a:lnTo>
                  <a:lnTo>
                    <a:pt x="51" y="209"/>
                  </a:lnTo>
                  <a:lnTo>
                    <a:pt x="47" y="212"/>
                  </a:lnTo>
                  <a:lnTo>
                    <a:pt x="28" y="179"/>
                  </a:lnTo>
                  <a:lnTo>
                    <a:pt x="37" y="180"/>
                  </a:lnTo>
                  <a:lnTo>
                    <a:pt x="45" y="179"/>
                  </a:lnTo>
                  <a:lnTo>
                    <a:pt x="42" y="171"/>
                  </a:lnTo>
                  <a:lnTo>
                    <a:pt x="29" y="166"/>
                  </a:lnTo>
                  <a:lnTo>
                    <a:pt x="27" y="173"/>
                  </a:lnTo>
                  <a:lnTo>
                    <a:pt x="14" y="152"/>
                  </a:lnTo>
                  <a:lnTo>
                    <a:pt x="6" y="146"/>
                  </a:lnTo>
                  <a:lnTo>
                    <a:pt x="3" y="132"/>
                  </a:lnTo>
                  <a:lnTo>
                    <a:pt x="1" y="130"/>
                  </a:lnTo>
                  <a:lnTo>
                    <a:pt x="0" y="130"/>
                  </a:lnTo>
                  <a:lnTo>
                    <a:pt x="1" y="130"/>
                  </a:lnTo>
                  <a:lnTo>
                    <a:pt x="8" y="125"/>
                  </a:lnTo>
                  <a:lnTo>
                    <a:pt x="11" y="119"/>
                  </a:lnTo>
                  <a:lnTo>
                    <a:pt x="14" y="109"/>
                  </a:lnTo>
                  <a:lnTo>
                    <a:pt x="23" y="102"/>
                  </a:lnTo>
                  <a:lnTo>
                    <a:pt x="30" y="89"/>
                  </a:lnTo>
                  <a:lnTo>
                    <a:pt x="41" y="78"/>
                  </a:lnTo>
                  <a:lnTo>
                    <a:pt x="40" y="57"/>
                  </a:lnTo>
                  <a:lnTo>
                    <a:pt x="71" y="53"/>
                  </a:lnTo>
                  <a:lnTo>
                    <a:pt x="80" y="44"/>
                  </a:lnTo>
                  <a:lnTo>
                    <a:pt x="95" y="38"/>
                  </a:lnTo>
                  <a:lnTo>
                    <a:pt x="113" y="38"/>
                  </a:lnTo>
                  <a:lnTo>
                    <a:pt x="126" y="26"/>
                  </a:lnTo>
                  <a:lnTo>
                    <a:pt x="212" y="13"/>
                  </a:lnTo>
                  <a:lnTo>
                    <a:pt x="220" y="21"/>
                  </a:lnTo>
                  <a:lnTo>
                    <a:pt x="251" y="31"/>
                  </a:lnTo>
                  <a:lnTo>
                    <a:pt x="268" y="27"/>
                  </a:lnTo>
                  <a:lnTo>
                    <a:pt x="281" y="18"/>
                  </a:lnTo>
                  <a:lnTo>
                    <a:pt x="282" y="1"/>
                  </a:lnTo>
                  <a:lnTo>
                    <a:pt x="291" y="0"/>
                  </a:lnTo>
                  <a:lnTo>
                    <a:pt x="293" y="5"/>
                  </a:lnTo>
                  <a:lnTo>
                    <a:pt x="302" y="11"/>
                  </a:lnTo>
                  <a:lnTo>
                    <a:pt x="301" y="21"/>
                  </a:lnTo>
                  <a:lnTo>
                    <a:pt x="291" y="28"/>
                  </a:lnTo>
                  <a:lnTo>
                    <a:pt x="287" y="54"/>
                  </a:lnTo>
                  <a:lnTo>
                    <a:pt x="277" y="6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1" name="Freeform 250"/>
            <p:cNvSpPr>
              <a:spLocks/>
            </p:cNvSpPr>
            <p:nvPr/>
          </p:nvSpPr>
          <p:spPr bwMode="auto">
            <a:xfrm>
              <a:off x="5023827" y="3190300"/>
              <a:ext cx="146725" cy="121331"/>
            </a:xfrm>
            <a:custGeom>
              <a:avLst/>
              <a:gdLst>
                <a:gd name="T0" fmla="*/ 2147483647 w 302"/>
                <a:gd name="T1" fmla="*/ 2147483647 h 251"/>
                <a:gd name="T2" fmla="*/ 2147483647 w 302"/>
                <a:gd name="T3" fmla="*/ 2147483647 h 251"/>
                <a:gd name="T4" fmla="*/ 2147483647 w 302"/>
                <a:gd name="T5" fmla="*/ 2147483647 h 251"/>
                <a:gd name="T6" fmla="*/ 2147483647 w 302"/>
                <a:gd name="T7" fmla="*/ 2147483647 h 251"/>
                <a:gd name="T8" fmla="*/ 2147483647 w 302"/>
                <a:gd name="T9" fmla="*/ 2147483647 h 251"/>
                <a:gd name="T10" fmla="*/ 2147483647 w 302"/>
                <a:gd name="T11" fmla="*/ 2147483647 h 251"/>
                <a:gd name="T12" fmla="*/ 2147483647 w 302"/>
                <a:gd name="T13" fmla="*/ 2147483647 h 251"/>
                <a:gd name="T14" fmla="*/ 2147483647 w 302"/>
                <a:gd name="T15" fmla="*/ 2147483647 h 251"/>
                <a:gd name="T16" fmla="*/ 2147483647 w 302"/>
                <a:gd name="T17" fmla="*/ 2147483647 h 251"/>
                <a:gd name="T18" fmla="*/ 2147483647 w 302"/>
                <a:gd name="T19" fmla="*/ 2147483647 h 251"/>
                <a:gd name="T20" fmla="*/ 2147483647 w 302"/>
                <a:gd name="T21" fmla="*/ 2147483647 h 251"/>
                <a:gd name="T22" fmla="*/ 2147483647 w 302"/>
                <a:gd name="T23" fmla="*/ 2147483647 h 251"/>
                <a:gd name="T24" fmla="*/ 2147483647 w 302"/>
                <a:gd name="T25" fmla="*/ 2147483647 h 251"/>
                <a:gd name="T26" fmla="*/ 2147483647 w 302"/>
                <a:gd name="T27" fmla="*/ 2147483647 h 251"/>
                <a:gd name="T28" fmla="*/ 2147483647 w 302"/>
                <a:gd name="T29" fmla="*/ 2147483647 h 251"/>
                <a:gd name="T30" fmla="*/ 2147483647 w 302"/>
                <a:gd name="T31" fmla="*/ 2147483647 h 251"/>
                <a:gd name="T32" fmla="*/ 2147483647 w 302"/>
                <a:gd name="T33" fmla="*/ 2147483647 h 251"/>
                <a:gd name="T34" fmla="*/ 2147483647 w 302"/>
                <a:gd name="T35" fmla="*/ 2147483647 h 251"/>
                <a:gd name="T36" fmla="*/ 2147483647 w 302"/>
                <a:gd name="T37" fmla="*/ 2147483647 h 251"/>
                <a:gd name="T38" fmla="*/ 2147483647 w 302"/>
                <a:gd name="T39" fmla="*/ 2147483647 h 251"/>
                <a:gd name="T40" fmla="*/ 2147483647 w 302"/>
                <a:gd name="T41" fmla="*/ 2147483647 h 251"/>
                <a:gd name="T42" fmla="*/ 2147483647 w 302"/>
                <a:gd name="T43" fmla="*/ 2147483647 h 251"/>
                <a:gd name="T44" fmla="*/ 2147483647 w 302"/>
                <a:gd name="T45" fmla="*/ 2147483647 h 251"/>
                <a:gd name="T46" fmla="*/ 2147483647 w 302"/>
                <a:gd name="T47" fmla="*/ 2147483647 h 251"/>
                <a:gd name="T48" fmla="*/ 2147483647 w 302"/>
                <a:gd name="T49" fmla="*/ 2147483647 h 251"/>
                <a:gd name="T50" fmla="*/ 2147483647 w 302"/>
                <a:gd name="T51" fmla="*/ 2147483647 h 251"/>
                <a:gd name="T52" fmla="*/ 2147483647 w 302"/>
                <a:gd name="T53" fmla="*/ 2147483647 h 251"/>
                <a:gd name="T54" fmla="*/ 2147483647 w 302"/>
                <a:gd name="T55" fmla="*/ 2147483647 h 251"/>
                <a:gd name="T56" fmla="*/ 2147483647 w 302"/>
                <a:gd name="T57" fmla="*/ 2147483647 h 251"/>
                <a:gd name="T58" fmla="*/ 2147483647 w 302"/>
                <a:gd name="T59" fmla="*/ 2147483647 h 251"/>
                <a:gd name="T60" fmla="*/ 2147483647 w 302"/>
                <a:gd name="T61" fmla="*/ 2147483647 h 251"/>
                <a:gd name="T62" fmla="*/ 2147483647 w 302"/>
                <a:gd name="T63" fmla="*/ 2147483647 h 251"/>
                <a:gd name="T64" fmla="*/ 2147483647 w 302"/>
                <a:gd name="T65" fmla="*/ 2147483647 h 251"/>
                <a:gd name="T66" fmla="*/ 2147483647 w 302"/>
                <a:gd name="T67" fmla="*/ 2147483647 h 251"/>
                <a:gd name="T68" fmla="*/ 2147483647 w 302"/>
                <a:gd name="T69" fmla="*/ 2147483647 h 251"/>
                <a:gd name="T70" fmla="*/ 2147483647 w 302"/>
                <a:gd name="T71" fmla="*/ 2147483647 h 251"/>
                <a:gd name="T72" fmla="*/ 2147483647 w 302"/>
                <a:gd name="T73" fmla="*/ 2147483647 h 251"/>
                <a:gd name="T74" fmla="*/ 2147483647 w 302"/>
                <a:gd name="T75" fmla="*/ 2147483647 h 251"/>
                <a:gd name="T76" fmla="*/ 2147483647 w 302"/>
                <a:gd name="T77" fmla="*/ 2147483647 h 251"/>
                <a:gd name="T78" fmla="*/ 2147483647 w 302"/>
                <a:gd name="T79" fmla="*/ 2147483647 h 251"/>
                <a:gd name="T80" fmla="*/ 2147483647 w 302"/>
                <a:gd name="T81" fmla="*/ 2147483647 h 251"/>
                <a:gd name="T82" fmla="*/ 2147483647 w 302"/>
                <a:gd name="T83" fmla="*/ 2147483647 h 251"/>
                <a:gd name="T84" fmla="*/ 2147483647 w 302"/>
                <a:gd name="T85" fmla="*/ 2147483647 h 251"/>
                <a:gd name="T86" fmla="*/ 2147483647 w 302"/>
                <a:gd name="T87" fmla="*/ 2147483647 h 251"/>
                <a:gd name="T88" fmla="*/ 2147483647 w 302"/>
                <a:gd name="T89" fmla="*/ 2147483647 h 251"/>
                <a:gd name="T90" fmla="*/ 2147483647 w 302"/>
                <a:gd name="T91" fmla="*/ 2147483647 h 251"/>
                <a:gd name="T92" fmla="*/ 2147483647 w 302"/>
                <a:gd name="T93" fmla="*/ 2147483647 h 251"/>
                <a:gd name="T94" fmla="*/ 2147483647 w 302"/>
                <a:gd name="T95" fmla="*/ 2147483647 h 251"/>
                <a:gd name="T96" fmla="*/ 2147483647 w 302"/>
                <a:gd name="T97" fmla="*/ 2147483647 h 251"/>
                <a:gd name="T98" fmla="*/ 2147483647 w 302"/>
                <a:gd name="T99" fmla="*/ 2147483647 h 251"/>
                <a:gd name="T100" fmla="*/ 2147483647 w 302"/>
                <a:gd name="T101" fmla="*/ 2147483647 h 251"/>
                <a:gd name="T102" fmla="*/ 2147483647 w 302"/>
                <a:gd name="T103" fmla="*/ 2147483647 h 251"/>
                <a:gd name="T104" fmla="*/ 2147483647 w 302"/>
                <a:gd name="T105" fmla="*/ 2147483647 h 2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2"/>
                <a:gd name="T160" fmla="*/ 0 h 251"/>
                <a:gd name="T161" fmla="*/ 302 w 302"/>
                <a:gd name="T162" fmla="*/ 251 h 25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2" h="251">
                  <a:moveTo>
                    <a:pt x="277" y="66"/>
                  </a:moveTo>
                  <a:lnTo>
                    <a:pt x="270" y="60"/>
                  </a:lnTo>
                  <a:lnTo>
                    <a:pt x="230" y="49"/>
                  </a:lnTo>
                  <a:lnTo>
                    <a:pt x="216" y="57"/>
                  </a:lnTo>
                  <a:lnTo>
                    <a:pt x="209" y="57"/>
                  </a:lnTo>
                  <a:lnTo>
                    <a:pt x="201" y="53"/>
                  </a:lnTo>
                  <a:lnTo>
                    <a:pt x="191" y="62"/>
                  </a:lnTo>
                  <a:lnTo>
                    <a:pt x="178" y="65"/>
                  </a:lnTo>
                  <a:lnTo>
                    <a:pt x="165" y="73"/>
                  </a:lnTo>
                  <a:lnTo>
                    <a:pt x="172" y="80"/>
                  </a:lnTo>
                  <a:lnTo>
                    <a:pt x="184" y="85"/>
                  </a:lnTo>
                  <a:lnTo>
                    <a:pt x="193" y="95"/>
                  </a:lnTo>
                  <a:lnTo>
                    <a:pt x="195" y="99"/>
                  </a:lnTo>
                  <a:lnTo>
                    <a:pt x="185" y="92"/>
                  </a:lnTo>
                  <a:lnTo>
                    <a:pt x="172" y="89"/>
                  </a:lnTo>
                  <a:lnTo>
                    <a:pt x="168" y="96"/>
                  </a:lnTo>
                  <a:lnTo>
                    <a:pt x="178" y="102"/>
                  </a:lnTo>
                  <a:lnTo>
                    <a:pt x="179" y="114"/>
                  </a:lnTo>
                  <a:lnTo>
                    <a:pt x="167" y="98"/>
                  </a:lnTo>
                  <a:lnTo>
                    <a:pt x="159" y="95"/>
                  </a:lnTo>
                  <a:lnTo>
                    <a:pt x="154" y="96"/>
                  </a:lnTo>
                  <a:lnTo>
                    <a:pt x="156" y="106"/>
                  </a:lnTo>
                  <a:lnTo>
                    <a:pt x="165" y="112"/>
                  </a:lnTo>
                  <a:lnTo>
                    <a:pt x="160" y="115"/>
                  </a:lnTo>
                  <a:lnTo>
                    <a:pt x="151" y="107"/>
                  </a:lnTo>
                  <a:lnTo>
                    <a:pt x="147" y="96"/>
                  </a:lnTo>
                  <a:lnTo>
                    <a:pt x="127" y="82"/>
                  </a:lnTo>
                  <a:lnTo>
                    <a:pt x="126" y="79"/>
                  </a:lnTo>
                  <a:lnTo>
                    <a:pt x="129" y="73"/>
                  </a:lnTo>
                  <a:lnTo>
                    <a:pt x="117" y="77"/>
                  </a:lnTo>
                  <a:lnTo>
                    <a:pt x="116" y="113"/>
                  </a:lnTo>
                  <a:lnTo>
                    <a:pt x="123" y="119"/>
                  </a:lnTo>
                  <a:lnTo>
                    <a:pt x="126" y="132"/>
                  </a:lnTo>
                  <a:lnTo>
                    <a:pt x="141" y="147"/>
                  </a:lnTo>
                  <a:lnTo>
                    <a:pt x="147" y="162"/>
                  </a:lnTo>
                  <a:lnTo>
                    <a:pt x="143" y="165"/>
                  </a:lnTo>
                  <a:lnTo>
                    <a:pt x="140" y="164"/>
                  </a:lnTo>
                  <a:lnTo>
                    <a:pt x="141" y="159"/>
                  </a:lnTo>
                  <a:lnTo>
                    <a:pt x="137" y="153"/>
                  </a:lnTo>
                  <a:lnTo>
                    <a:pt x="129" y="152"/>
                  </a:lnTo>
                  <a:lnTo>
                    <a:pt x="128" y="160"/>
                  </a:lnTo>
                  <a:lnTo>
                    <a:pt x="132" y="171"/>
                  </a:lnTo>
                  <a:lnTo>
                    <a:pt x="129" y="173"/>
                  </a:lnTo>
                  <a:lnTo>
                    <a:pt x="112" y="176"/>
                  </a:lnTo>
                  <a:lnTo>
                    <a:pt x="115" y="182"/>
                  </a:lnTo>
                  <a:lnTo>
                    <a:pt x="140" y="191"/>
                  </a:lnTo>
                  <a:lnTo>
                    <a:pt x="147" y="193"/>
                  </a:lnTo>
                  <a:lnTo>
                    <a:pt x="151" y="202"/>
                  </a:lnTo>
                  <a:lnTo>
                    <a:pt x="156" y="202"/>
                  </a:lnTo>
                  <a:lnTo>
                    <a:pt x="170" y="214"/>
                  </a:lnTo>
                  <a:lnTo>
                    <a:pt x="174" y="215"/>
                  </a:lnTo>
                  <a:lnTo>
                    <a:pt x="181" y="219"/>
                  </a:lnTo>
                  <a:lnTo>
                    <a:pt x="182" y="251"/>
                  </a:lnTo>
                  <a:lnTo>
                    <a:pt x="170" y="243"/>
                  </a:lnTo>
                  <a:lnTo>
                    <a:pt x="162" y="233"/>
                  </a:lnTo>
                  <a:lnTo>
                    <a:pt x="137" y="235"/>
                  </a:lnTo>
                  <a:lnTo>
                    <a:pt x="130" y="231"/>
                  </a:lnTo>
                  <a:lnTo>
                    <a:pt x="138" y="229"/>
                  </a:lnTo>
                  <a:lnTo>
                    <a:pt x="141" y="221"/>
                  </a:lnTo>
                  <a:lnTo>
                    <a:pt x="131" y="220"/>
                  </a:lnTo>
                  <a:lnTo>
                    <a:pt x="118" y="208"/>
                  </a:lnTo>
                  <a:lnTo>
                    <a:pt x="113" y="214"/>
                  </a:lnTo>
                  <a:lnTo>
                    <a:pt x="106" y="209"/>
                  </a:lnTo>
                  <a:lnTo>
                    <a:pt x="94" y="212"/>
                  </a:lnTo>
                  <a:lnTo>
                    <a:pt x="83" y="209"/>
                  </a:lnTo>
                  <a:lnTo>
                    <a:pt x="68" y="212"/>
                  </a:lnTo>
                  <a:lnTo>
                    <a:pt x="57" y="207"/>
                  </a:lnTo>
                  <a:lnTo>
                    <a:pt x="54" y="207"/>
                  </a:lnTo>
                  <a:lnTo>
                    <a:pt x="51" y="209"/>
                  </a:lnTo>
                  <a:lnTo>
                    <a:pt x="47" y="212"/>
                  </a:lnTo>
                  <a:lnTo>
                    <a:pt x="28" y="179"/>
                  </a:lnTo>
                  <a:lnTo>
                    <a:pt x="37" y="180"/>
                  </a:lnTo>
                  <a:lnTo>
                    <a:pt x="45" y="179"/>
                  </a:lnTo>
                  <a:lnTo>
                    <a:pt x="42" y="171"/>
                  </a:lnTo>
                  <a:lnTo>
                    <a:pt x="29" y="166"/>
                  </a:lnTo>
                  <a:lnTo>
                    <a:pt x="27" y="173"/>
                  </a:lnTo>
                  <a:lnTo>
                    <a:pt x="14" y="152"/>
                  </a:lnTo>
                  <a:lnTo>
                    <a:pt x="6" y="146"/>
                  </a:lnTo>
                  <a:lnTo>
                    <a:pt x="3" y="132"/>
                  </a:lnTo>
                  <a:lnTo>
                    <a:pt x="1" y="130"/>
                  </a:lnTo>
                  <a:lnTo>
                    <a:pt x="0" y="130"/>
                  </a:lnTo>
                  <a:lnTo>
                    <a:pt x="1" y="130"/>
                  </a:lnTo>
                  <a:lnTo>
                    <a:pt x="8" y="125"/>
                  </a:lnTo>
                  <a:lnTo>
                    <a:pt x="11" y="119"/>
                  </a:lnTo>
                  <a:lnTo>
                    <a:pt x="14" y="109"/>
                  </a:lnTo>
                  <a:lnTo>
                    <a:pt x="23" y="102"/>
                  </a:lnTo>
                  <a:lnTo>
                    <a:pt x="30" y="89"/>
                  </a:lnTo>
                  <a:lnTo>
                    <a:pt x="41" y="78"/>
                  </a:lnTo>
                  <a:lnTo>
                    <a:pt x="40" y="57"/>
                  </a:lnTo>
                  <a:lnTo>
                    <a:pt x="71" y="53"/>
                  </a:lnTo>
                  <a:lnTo>
                    <a:pt x="80" y="44"/>
                  </a:lnTo>
                  <a:lnTo>
                    <a:pt x="95" y="38"/>
                  </a:lnTo>
                  <a:lnTo>
                    <a:pt x="113" y="38"/>
                  </a:lnTo>
                  <a:lnTo>
                    <a:pt x="126" y="26"/>
                  </a:lnTo>
                  <a:lnTo>
                    <a:pt x="212" y="13"/>
                  </a:lnTo>
                  <a:lnTo>
                    <a:pt x="220" y="21"/>
                  </a:lnTo>
                  <a:lnTo>
                    <a:pt x="251" y="31"/>
                  </a:lnTo>
                  <a:lnTo>
                    <a:pt x="268" y="27"/>
                  </a:lnTo>
                  <a:lnTo>
                    <a:pt x="281" y="18"/>
                  </a:lnTo>
                  <a:lnTo>
                    <a:pt x="282" y="1"/>
                  </a:lnTo>
                  <a:lnTo>
                    <a:pt x="291" y="0"/>
                  </a:lnTo>
                  <a:lnTo>
                    <a:pt x="293" y="5"/>
                  </a:lnTo>
                  <a:lnTo>
                    <a:pt x="302" y="11"/>
                  </a:lnTo>
                  <a:lnTo>
                    <a:pt x="301" y="21"/>
                  </a:lnTo>
                  <a:lnTo>
                    <a:pt x="291" y="28"/>
                  </a:lnTo>
                  <a:lnTo>
                    <a:pt x="287" y="54"/>
                  </a:lnTo>
                  <a:lnTo>
                    <a:pt x="277" y="66"/>
                  </a:lnTo>
                </a:path>
              </a:pathLst>
            </a:custGeom>
            <a:solidFill>
              <a:schemeClr val="accent1"/>
            </a:solidFill>
            <a:ln w="9525">
              <a:solidFill>
                <a:srgbClr val="848282"/>
              </a:solidFill>
              <a:round/>
              <a:headEnd/>
              <a:tailEnd/>
            </a:ln>
          </p:spPr>
          <p:txBody>
            <a:bodyPr/>
            <a:lstStyle/>
            <a:p>
              <a:pPr>
                <a:defRPr/>
              </a:pPr>
              <a:endParaRPr lang="en-US" dirty="0">
                <a:latin typeface="Verdana" charset="0"/>
              </a:endParaRPr>
            </a:p>
          </p:txBody>
        </p:sp>
        <p:sp>
          <p:nvSpPr>
            <p:cNvPr id="1022" name="Freeform 251"/>
            <p:cNvSpPr>
              <a:spLocks/>
            </p:cNvSpPr>
            <p:nvPr/>
          </p:nvSpPr>
          <p:spPr bwMode="auto">
            <a:xfrm>
              <a:off x="5362656" y="3389729"/>
              <a:ext cx="39328" cy="48811"/>
            </a:xfrm>
            <a:custGeom>
              <a:avLst/>
              <a:gdLst>
                <a:gd name="T0" fmla="*/ 2147483647 w 81"/>
                <a:gd name="T1" fmla="*/ 2147483647 h 100"/>
                <a:gd name="T2" fmla="*/ 2147483647 w 81"/>
                <a:gd name="T3" fmla="*/ 2147483647 h 100"/>
                <a:gd name="T4" fmla="*/ 2147483647 w 81"/>
                <a:gd name="T5" fmla="*/ 2147483647 h 100"/>
                <a:gd name="T6" fmla="*/ 2147483647 w 81"/>
                <a:gd name="T7" fmla="*/ 2147483647 h 100"/>
                <a:gd name="T8" fmla="*/ 2147483647 w 81"/>
                <a:gd name="T9" fmla="*/ 2147483647 h 100"/>
                <a:gd name="T10" fmla="*/ 2147483647 w 81"/>
                <a:gd name="T11" fmla="*/ 2147483647 h 100"/>
                <a:gd name="T12" fmla="*/ 2147483647 w 81"/>
                <a:gd name="T13" fmla="*/ 2147483647 h 100"/>
                <a:gd name="T14" fmla="*/ 2147483647 w 81"/>
                <a:gd name="T15" fmla="*/ 2147483647 h 100"/>
                <a:gd name="T16" fmla="*/ 2147483647 w 81"/>
                <a:gd name="T17" fmla="*/ 2147483647 h 100"/>
                <a:gd name="T18" fmla="*/ 2147483647 w 81"/>
                <a:gd name="T19" fmla="*/ 2147483647 h 100"/>
                <a:gd name="T20" fmla="*/ 2147483647 w 81"/>
                <a:gd name="T21" fmla="*/ 2147483647 h 100"/>
                <a:gd name="T22" fmla="*/ 2147483647 w 81"/>
                <a:gd name="T23" fmla="*/ 2147483647 h 100"/>
                <a:gd name="T24" fmla="*/ 2147483647 w 81"/>
                <a:gd name="T25" fmla="*/ 2147483647 h 100"/>
                <a:gd name="T26" fmla="*/ 2147483647 w 81"/>
                <a:gd name="T27" fmla="*/ 2147483647 h 100"/>
                <a:gd name="T28" fmla="*/ 2147483647 w 81"/>
                <a:gd name="T29" fmla="*/ 2147483647 h 100"/>
                <a:gd name="T30" fmla="*/ 2147483647 w 81"/>
                <a:gd name="T31" fmla="*/ 2147483647 h 100"/>
                <a:gd name="T32" fmla="*/ 2147483647 w 81"/>
                <a:gd name="T33" fmla="*/ 2147483647 h 100"/>
                <a:gd name="T34" fmla="*/ 2147483647 w 81"/>
                <a:gd name="T35" fmla="*/ 2147483647 h 100"/>
                <a:gd name="T36" fmla="*/ 2147483647 w 81"/>
                <a:gd name="T37" fmla="*/ 2147483647 h 100"/>
                <a:gd name="T38" fmla="*/ 2147483647 w 81"/>
                <a:gd name="T39" fmla="*/ 2147483647 h 100"/>
                <a:gd name="T40" fmla="*/ 2147483647 w 81"/>
                <a:gd name="T41" fmla="*/ 2147483647 h 100"/>
                <a:gd name="T42" fmla="*/ 2147483647 w 81"/>
                <a:gd name="T43" fmla="*/ 2147483647 h 100"/>
                <a:gd name="T44" fmla="*/ 2147483647 w 81"/>
                <a:gd name="T45" fmla="*/ 2147483647 h 100"/>
                <a:gd name="T46" fmla="*/ 2147483647 w 81"/>
                <a:gd name="T47" fmla="*/ 2147483647 h 100"/>
                <a:gd name="T48" fmla="*/ 2147483647 w 81"/>
                <a:gd name="T49" fmla="*/ 2147483647 h 100"/>
                <a:gd name="T50" fmla="*/ 2147483647 w 81"/>
                <a:gd name="T51" fmla="*/ 2147483647 h 100"/>
                <a:gd name="T52" fmla="*/ 2147483647 w 81"/>
                <a:gd name="T53" fmla="*/ 2147483647 h 100"/>
                <a:gd name="T54" fmla="*/ 2147483647 w 81"/>
                <a:gd name="T55" fmla="*/ 2147483647 h 100"/>
                <a:gd name="T56" fmla="*/ 2147483647 w 81"/>
                <a:gd name="T57" fmla="*/ 2147483647 h 100"/>
                <a:gd name="T58" fmla="*/ 2147483647 w 81"/>
                <a:gd name="T59" fmla="*/ 2147483647 h 100"/>
                <a:gd name="T60" fmla="*/ 2147483647 w 81"/>
                <a:gd name="T61" fmla="*/ 2147483647 h 100"/>
                <a:gd name="T62" fmla="*/ 2147483647 w 81"/>
                <a:gd name="T63" fmla="*/ 2147483647 h 100"/>
                <a:gd name="T64" fmla="*/ 2147483647 w 81"/>
                <a:gd name="T65" fmla="*/ 2147483647 h 100"/>
                <a:gd name="T66" fmla="*/ 2147483647 w 81"/>
                <a:gd name="T67" fmla="*/ 2147483647 h 100"/>
                <a:gd name="T68" fmla="*/ 2147483647 w 81"/>
                <a:gd name="T69" fmla="*/ 2147483647 h 100"/>
                <a:gd name="T70" fmla="*/ 2147483647 w 81"/>
                <a:gd name="T71" fmla="*/ 2147483647 h 100"/>
                <a:gd name="T72" fmla="*/ 2147483647 w 81"/>
                <a:gd name="T73" fmla="*/ 2147483647 h 100"/>
                <a:gd name="T74" fmla="*/ 2147483647 w 81"/>
                <a:gd name="T75" fmla="*/ 2147483647 h 100"/>
                <a:gd name="T76" fmla="*/ 2147483647 w 81"/>
                <a:gd name="T77" fmla="*/ 2147483647 h 100"/>
                <a:gd name="T78" fmla="*/ 2147483647 w 81"/>
                <a:gd name="T79" fmla="*/ 2147483647 h 100"/>
                <a:gd name="T80" fmla="*/ 2147483647 w 81"/>
                <a:gd name="T81" fmla="*/ 0 h 100"/>
                <a:gd name="T82" fmla="*/ 2147483647 w 81"/>
                <a:gd name="T83" fmla="*/ 2147483647 h 100"/>
                <a:gd name="T84" fmla="*/ 2147483647 w 81"/>
                <a:gd name="T85" fmla="*/ 2147483647 h 100"/>
                <a:gd name="T86" fmla="*/ 2147483647 w 81"/>
                <a:gd name="T87" fmla="*/ 2147483647 h 100"/>
                <a:gd name="T88" fmla="*/ 2147483647 w 81"/>
                <a:gd name="T89" fmla="*/ 2147483647 h 100"/>
                <a:gd name="T90" fmla="*/ 2147483647 w 81"/>
                <a:gd name="T91" fmla="*/ 2147483647 h 100"/>
                <a:gd name="T92" fmla="*/ 2147483647 w 81"/>
                <a:gd name="T93" fmla="*/ 2147483647 h 100"/>
                <a:gd name="T94" fmla="*/ 2147483647 w 81"/>
                <a:gd name="T95" fmla="*/ 2147483647 h 100"/>
                <a:gd name="T96" fmla="*/ 2147483647 w 81"/>
                <a:gd name="T97" fmla="*/ 2147483647 h 100"/>
                <a:gd name="T98" fmla="*/ 2147483647 w 81"/>
                <a:gd name="T99" fmla="*/ 2147483647 h 100"/>
                <a:gd name="T100" fmla="*/ 0 w 81"/>
                <a:gd name="T101" fmla="*/ 2147483647 h 100"/>
                <a:gd name="T102" fmla="*/ 2147483647 w 81"/>
                <a:gd name="T103" fmla="*/ 2147483647 h 100"/>
                <a:gd name="T104" fmla="*/ 2147483647 w 81"/>
                <a:gd name="T105" fmla="*/ 2147483647 h 100"/>
                <a:gd name="T106" fmla="*/ 2147483647 w 81"/>
                <a:gd name="T107" fmla="*/ 2147483647 h 100"/>
                <a:gd name="T108" fmla="*/ 2147483647 w 81"/>
                <a:gd name="T109" fmla="*/ 2147483647 h 100"/>
                <a:gd name="T110" fmla="*/ 2147483647 w 81"/>
                <a:gd name="T111" fmla="*/ 2147483647 h 100"/>
                <a:gd name="T112" fmla="*/ 2147483647 w 81"/>
                <a:gd name="T113" fmla="*/ 2147483647 h 100"/>
                <a:gd name="T114" fmla="*/ 2147483647 w 81"/>
                <a:gd name="T115" fmla="*/ 2147483647 h 100"/>
                <a:gd name="T116" fmla="*/ 2147483647 w 81"/>
                <a:gd name="T117" fmla="*/ 2147483647 h 100"/>
                <a:gd name="T118" fmla="*/ 2147483647 w 81"/>
                <a:gd name="T119" fmla="*/ 2147483647 h 100"/>
                <a:gd name="T120" fmla="*/ 2147483647 w 81"/>
                <a:gd name="T121" fmla="*/ 2147483647 h 1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
                <a:gd name="T184" fmla="*/ 0 h 100"/>
                <a:gd name="T185" fmla="*/ 81 w 81"/>
                <a:gd name="T186" fmla="*/ 100 h 1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 h="100">
                  <a:moveTo>
                    <a:pt x="28" y="88"/>
                  </a:moveTo>
                  <a:lnTo>
                    <a:pt x="34" y="83"/>
                  </a:lnTo>
                  <a:lnTo>
                    <a:pt x="38" y="82"/>
                  </a:lnTo>
                  <a:lnTo>
                    <a:pt x="39" y="80"/>
                  </a:lnTo>
                  <a:lnTo>
                    <a:pt x="48" y="71"/>
                  </a:lnTo>
                  <a:lnTo>
                    <a:pt x="50" y="71"/>
                  </a:lnTo>
                  <a:lnTo>
                    <a:pt x="50" y="67"/>
                  </a:lnTo>
                  <a:lnTo>
                    <a:pt x="46" y="66"/>
                  </a:lnTo>
                  <a:lnTo>
                    <a:pt x="46" y="65"/>
                  </a:lnTo>
                  <a:lnTo>
                    <a:pt x="48" y="60"/>
                  </a:lnTo>
                  <a:lnTo>
                    <a:pt x="50" y="59"/>
                  </a:lnTo>
                  <a:lnTo>
                    <a:pt x="51" y="54"/>
                  </a:lnTo>
                  <a:lnTo>
                    <a:pt x="63" y="53"/>
                  </a:lnTo>
                  <a:lnTo>
                    <a:pt x="66" y="54"/>
                  </a:lnTo>
                  <a:lnTo>
                    <a:pt x="68" y="54"/>
                  </a:lnTo>
                  <a:lnTo>
                    <a:pt x="68" y="53"/>
                  </a:lnTo>
                  <a:lnTo>
                    <a:pt x="67" y="51"/>
                  </a:lnTo>
                  <a:lnTo>
                    <a:pt x="63" y="49"/>
                  </a:lnTo>
                  <a:lnTo>
                    <a:pt x="64" y="46"/>
                  </a:lnTo>
                  <a:lnTo>
                    <a:pt x="67" y="45"/>
                  </a:lnTo>
                  <a:lnTo>
                    <a:pt x="67" y="42"/>
                  </a:lnTo>
                  <a:lnTo>
                    <a:pt x="70" y="41"/>
                  </a:lnTo>
                  <a:lnTo>
                    <a:pt x="76" y="37"/>
                  </a:lnTo>
                  <a:lnTo>
                    <a:pt x="78" y="37"/>
                  </a:lnTo>
                  <a:lnTo>
                    <a:pt x="79" y="33"/>
                  </a:lnTo>
                  <a:lnTo>
                    <a:pt x="81" y="31"/>
                  </a:lnTo>
                  <a:lnTo>
                    <a:pt x="79" y="30"/>
                  </a:lnTo>
                  <a:lnTo>
                    <a:pt x="80" y="26"/>
                  </a:lnTo>
                  <a:lnTo>
                    <a:pt x="77" y="23"/>
                  </a:lnTo>
                  <a:lnTo>
                    <a:pt x="78" y="18"/>
                  </a:lnTo>
                  <a:lnTo>
                    <a:pt x="73" y="17"/>
                  </a:lnTo>
                  <a:lnTo>
                    <a:pt x="72" y="13"/>
                  </a:lnTo>
                  <a:lnTo>
                    <a:pt x="67" y="13"/>
                  </a:lnTo>
                  <a:lnTo>
                    <a:pt x="67" y="12"/>
                  </a:lnTo>
                  <a:lnTo>
                    <a:pt x="69" y="10"/>
                  </a:lnTo>
                  <a:lnTo>
                    <a:pt x="69" y="8"/>
                  </a:lnTo>
                  <a:lnTo>
                    <a:pt x="73" y="8"/>
                  </a:lnTo>
                  <a:lnTo>
                    <a:pt x="73" y="6"/>
                  </a:lnTo>
                  <a:lnTo>
                    <a:pt x="72" y="5"/>
                  </a:lnTo>
                  <a:lnTo>
                    <a:pt x="68" y="5"/>
                  </a:lnTo>
                  <a:lnTo>
                    <a:pt x="66" y="0"/>
                  </a:lnTo>
                  <a:lnTo>
                    <a:pt x="65" y="1"/>
                  </a:lnTo>
                  <a:lnTo>
                    <a:pt x="63" y="5"/>
                  </a:lnTo>
                  <a:lnTo>
                    <a:pt x="48" y="5"/>
                  </a:lnTo>
                  <a:lnTo>
                    <a:pt x="50" y="13"/>
                  </a:lnTo>
                  <a:lnTo>
                    <a:pt x="35" y="25"/>
                  </a:lnTo>
                  <a:lnTo>
                    <a:pt x="29" y="46"/>
                  </a:lnTo>
                  <a:lnTo>
                    <a:pt x="24" y="48"/>
                  </a:lnTo>
                  <a:lnTo>
                    <a:pt x="24" y="50"/>
                  </a:lnTo>
                  <a:lnTo>
                    <a:pt x="21" y="51"/>
                  </a:lnTo>
                  <a:lnTo>
                    <a:pt x="0" y="96"/>
                  </a:lnTo>
                  <a:lnTo>
                    <a:pt x="2" y="98"/>
                  </a:lnTo>
                  <a:lnTo>
                    <a:pt x="12" y="97"/>
                  </a:lnTo>
                  <a:lnTo>
                    <a:pt x="14" y="100"/>
                  </a:lnTo>
                  <a:lnTo>
                    <a:pt x="16" y="100"/>
                  </a:lnTo>
                  <a:lnTo>
                    <a:pt x="18" y="98"/>
                  </a:lnTo>
                  <a:lnTo>
                    <a:pt x="22" y="99"/>
                  </a:lnTo>
                  <a:lnTo>
                    <a:pt x="24" y="87"/>
                  </a:lnTo>
                  <a:lnTo>
                    <a:pt x="26" y="85"/>
                  </a:lnTo>
                  <a:lnTo>
                    <a:pt x="27" y="86"/>
                  </a:lnTo>
                  <a:lnTo>
                    <a:pt x="28" y="8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3" name="Freeform 252"/>
            <p:cNvSpPr>
              <a:spLocks/>
            </p:cNvSpPr>
            <p:nvPr/>
          </p:nvSpPr>
          <p:spPr bwMode="auto">
            <a:xfrm>
              <a:off x="5362656" y="3389729"/>
              <a:ext cx="39328" cy="48811"/>
            </a:xfrm>
            <a:custGeom>
              <a:avLst/>
              <a:gdLst>
                <a:gd name="T0" fmla="*/ 2147483647 w 81"/>
                <a:gd name="T1" fmla="*/ 2147483647 h 100"/>
                <a:gd name="T2" fmla="*/ 2147483647 w 81"/>
                <a:gd name="T3" fmla="*/ 2147483647 h 100"/>
                <a:gd name="T4" fmla="*/ 2147483647 w 81"/>
                <a:gd name="T5" fmla="*/ 2147483647 h 100"/>
                <a:gd name="T6" fmla="*/ 2147483647 w 81"/>
                <a:gd name="T7" fmla="*/ 2147483647 h 100"/>
                <a:gd name="T8" fmla="*/ 2147483647 w 81"/>
                <a:gd name="T9" fmla="*/ 2147483647 h 100"/>
                <a:gd name="T10" fmla="*/ 2147483647 w 81"/>
                <a:gd name="T11" fmla="*/ 2147483647 h 100"/>
                <a:gd name="T12" fmla="*/ 2147483647 w 81"/>
                <a:gd name="T13" fmla="*/ 2147483647 h 100"/>
                <a:gd name="T14" fmla="*/ 2147483647 w 81"/>
                <a:gd name="T15" fmla="*/ 2147483647 h 100"/>
                <a:gd name="T16" fmla="*/ 2147483647 w 81"/>
                <a:gd name="T17" fmla="*/ 2147483647 h 100"/>
                <a:gd name="T18" fmla="*/ 2147483647 w 81"/>
                <a:gd name="T19" fmla="*/ 2147483647 h 100"/>
                <a:gd name="T20" fmla="*/ 2147483647 w 81"/>
                <a:gd name="T21" fmla="*/ 2147483647 h 100"/>
                <a:gd name="T22" fmla="*/ 2147483647 w 81"/>
                <a:gd name="T23" fmla="*/ 2147483647 h 100"/>
                <a:gd name="T24" fmla="*/ 2147483647 w 81"/>
                <a:gd name="T25" fmla="*/ 2147483647 h 100"/>
                <a:gd name="T26" fmla="*/ 2147483647 w 81"/>
                <a:gd name="T27" fmla="*/ 2147483647 h 100"/>
                <a:gd name="T28" fmla="*/ 2147483647 w 81"/>
                <a:gd name="T29" fmla="*/ 2147483647 h 100"/>
                <a:gd name="T30" fmla="*/ 2147483647 w 81"/>
                <a:gd name="T31" fmla="*/ 2147483647 h 100"/>
                <a:gd name="T32" fmla="*/ 2147483647 w 81"/>
                <a:gd name="T33" fmla="*/ 2147483647 h 100"/>
                <a:gd name="T34" fmla="*/ 2147483647 w 81"/>
                <a:gd name="T35" fmla="*/ 2147483647 h 100"/>
                <a:gd name="T36" fmla="*/ 2147483647 w 81"/>
                <a:gd name="T37" fmla="*/ 2147483647 h 100"/>
                <a:gd name="T38" fmla="*/ 2147483647 w 81"/>
                <a:gd name="T39" fmla="*/ 2147483647 h 100"/>
                <a:gd name="T40" fmla="*/ 2147483647 w 81"/>
                <a:gd name="T41" fmla="*/ 2147483647 h 100"/>
                <a:gd name="T42" fmla="*/ 2147483647 w 81"/>
                <a:gd name="T43" fmla="*/ 2147483647 h 100"/>
                <a:gd name="T44" fmla="*/ 2147483647 w 81"/>
                <a:gd name="T45" fmla="*/ 2147483647 h 100"/>
                <a:gd name="T46" fmla="*/ 2147483647 w 81"/>
                <a:gd name="T47" fmla="*/ 2147483647 h 100"/>
                <a:gd name="T48" fmla="*/ 2147483647 w 81"/>
                <a:gd name="T49" fmla="*/ 2147483647 h 100"/>
                <a:gd name="T50" fmla="*/ 2147483647 w 81"/>
                <a:gd name="T51" fmla="*/ 2147483647 h 100"/>
                <a:gd name="T52" fmla="*/ 2147483647 w 81"/>
                <a:gd name="T53" fmla="*/ 2147483647 h 100"/>
                <a:gd name="T54" fmla="*/ 2147483647 w 81"/>
                <a:gd name="T55" fmla="*/ 2147483647 h 100"/>
                <a:gd name="T56" fmla="*/ 2147483647 w 81"/>
                <a:gd name="T57" fmla="*/ 2147483647 h 100"/>
                <a:gd name="T58" fmla="*/ 2147483647 w 81"/>
                <a:gd name="T59" fmla="*/ 2147483647 h 100"/>
                <a:gd name="T60" fmla="*/ 2147483647 w 81"/>
                <a:gd name="T61" fmla="*/ 2147483647 h 100"/>
                <a:gd name="T62" fmla="*/ 2147483647 w 81"/>
                <a:gd name="T63" fmla="*/ 2147483647 h 100"/>
                <a:gd name="T64" fmla="*/ 2147483647 w 81"/>
                <a:gd name="T65" fmla="*/ 2147483647 h 100"/>
                <a:gd name="T66" fmla="*/ 2147483647 w 81"/>
                <a:gd name="T67" fmla="*/ 2147483647 h 100"/>
                <a:gd name="T68" fmla="*/ 2147483647 w 81"/>
                <a:gd name="T69" fmla="*/ 2147483647 h 100"/>
                <a:gd name="T70" fmla="*/ 2147483647 w 81"/>
                <a:gd name="T71" fmla="*/ 2147483647 h 100"/>
                <a:gd name="T72" fmla="*/ 2147483647 w 81"/>
                <a:gd name="T73" fmla="*/ 2147483647 h 100"/>
                <a:gd name="T74" fmla="*/ 2147483647 w 81"/>
                <a:gd name="T75" fmla="*/ 2147483647 h 100"/>
                <a:gd name="T76" fmla="*/ 2147483647 w 81"/>
                <a:gd name="T77" fmla="*/ 2147483647 h 100"/>
                <a:gd name="T78" fmla="*/ 2147483647 w 81"/>
                <a:gd name="T79" fmla="*/ 2147483647 h 100"/>
                <a:gd name="T80" fmla="*/ 2147483647 w 81"/>
                <a:gd name="T81" fmla="*/ 0 h 100"/>
                <a:gd name="T82" fmla="*/ 2147483647 w 81"/>
                <a:gd name="T83" fmla="*/ 2147483647 h 100"/>
                <a:gd name="T84" fmla="*/ 2147483647 w 81"/>
                <a:gd name="T85" fmla="*/ 2147483647 h 100"/>
                <a:gd name="T86" fmla="*/ 2147483647 w 81"/>
                <a:gd name="T87" fmla="*/ 2147483647 h 100"/>
                <a:gd name="T88" fmla="*/ 2147483647 w 81"/>
                <a:gd name="T89" fmla="*/ 2147483647 h 100"/>
                <a:gd name="T90" fmla="*/ 2147483647 w 81"/>
                <a:gd name="T91" fmla="*/ 2147483647 h 100"/>
                <a:gd name="T92" fmla="*/ 2147483647 w 81"/>
                <a:gd name="T93" fmla="*/ 2147483647 h 100"/>
                <a:gd name="T94" fmla="*/ 2147483647 w 81"/>
                <a:gd name="T95" fmla="*/ 2147483647 h 100"/>
                <a:gd name="T96" fmla="*/ 2147483647 w 81"/>
                <a:gd name="T97" fmla="*/ 2147483647 h 100"/>
                <a:gd name="T98" fmla="*/ 2147483647 w 81"/>
                <a:gd name="T99" fmla="*/ 2147483647 h 100"/>
                <a:gd name="T100" fmla="*/ 0 w 81"/>
                <a:gd name="T101" fmla="*/ 2147483647 h 100"/>
                <a:gd name="T102" fmla="*/ 2147483647 w 81"/>
                <a:gd name="T103" fmla="*/ 2147483647 h 100"/>
                <a:gd name="T104" fmla="*/ 2147483647 w 81"/>
                <a:gd name="T105" fmla="*/ 2147483647 h 100"/>
                <a:gd name="T106" fmla="*/ 2147483647 w 81"/>
                <a:gd name="T107" fmla="*/ 2147483647 h 100"/>
                <a:gd name="T108" fmla="*/ 2147483647 w 81"/>
                <a:gd name="T109" fmla="*/ 2147483647 h 100"/>
                <a:gd name="T110" fmla="*/ 2147483647 w 81"/>
                <a:gd name="T111" fmla="*/ 2147483647 h 100"/>
                <a:gd name="T112" fmla="*/ 2147483647 w 81"/>
                <a:gd name="T113" fmla="*/ 2147483647 h 100"/>
                <a:gd name="T114" fmla="*/ 2147483647 w 81"/>
                <a:gd name="T115" fmla="*/ 2147483647 h 100"/>
                <a:gd name="T116" fmla="*/ 2147483647 w 81"/>
                <a:gd name="T117" fmla="*/ 2147483647 h 100"/>
                <a:gd name="T118" fmla="*/ 2147483647 w 81"/>
                <a:gd name="T119" fmla="*/ 2147483647 h 100"/>
                <a:gd name="T120" fmla="*/ 2147483647 w 81"/>
                <a:gd name="T121" fmla="*/ 2147483647 h 1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
                <a:gd name="T184" fmla="*/ 0 h 100"/>
                <a:gd name="T185" fmla="*/ 81 w 81"/>
                <a:gd name="T186" fmla="*/ 100 h 1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 h="100">
                  <a:moveTo>
                    <a:pt x="28" y="88"/>
                  </a:moveTo>
                  <a:lnTo>
                    <a:pt x="34" y="83"/>
                  </a:lnTo>
                  <a:lnTo>
                    <a:pt x="38" y="82"/>
                  </a:lnTo>
                  <a:lnTo>
                    <a:pt x="39" y="80"/>
                  </a:lnTo>
                  <a:lnTo>
                    <a:pt x="48" y="71"/>
                  </a:lnTo>
                  <a:lnTo>
                    <a:pt x="50" y="71"/>
                  </a:lnTo>
                  <a:lnTo>
                    <a:pt x="50" y="67"/>
                  </a:lnTo>
                  <a:lnTo>
                    <a:pt x="46" y="66"/>
                  </a:lnTo>
                  <a:lnTo>
                    <a:pt x="46" y="65"/>
                  </a:lnTo>
                  <a:lnTo>
                    <a:pt x="48" y="60"/>
                  </a:lnTo>
                  <a:lnTo>
                    <a:pt x="50" y="59"/>
                  </a:lnTo>
                  <a:lnTo>
                    <a:pt x="51" y="54"/>
                  </a:lnTo>
                  <a:lnTo>
                    <a:pt x="63" y="53"/>
                  </a:lnTo>
                  <a:lnTo>
                    <a:pt x="66" y="54"/>
                  </a:lnTo>
                  <a:lnTo>
                    <a:pt x="68" y="54"/>
                  </a:lnTo>
                  <a:lnTo>
                    <a:pt x="68" y="53"/>
                  </a:lnTo>
                  <a:lnTo>
                    <a:pt x="67" y="51"/>
                  </a:lnTo>
                  <a:lnTo>
                    <a:pt x="63" y="49"/>
                  </a:lnTo>
                  <a:lnTo>
                    <a:pt x="64" y="46"/>
                  </a:lnTo>
                  <a:lnTo>
                    <a:pt x="67" y="45"/>
                  </a:lnTo>
                  <a:lnTo>
                    <a:pt x="67" y="42"/>
                  </a:lnTo>
                  <a:lnTo>
                    <a:pt x="70" y="41"/>
                  </a:lnTo>
                  <a:lnTo>
                    <a:pt x="76" y="37"/>
                  </a:lnTo>
                  <a:lnTo>
                    <a:pt x="78" y="37"/>
                  </a:lnTo>
                  <a:lnTo>
                    <a:pt x="79" y="33"/>
                  </a:lnTo>
                  <a:lnTo>
                    <a:pt x="81" y="31"/>
                  </a:lnTo>
                  <a:lnTo>
                    <a:pt x="79" y="30"/>
                  </a:lnTo>
                  <a:lnTo>
                    <a:pt x="80" y="26"/>
                  </a:lnTo>
                  <a:lnTo>
                    <a:pt x="77" y="23"/>
                  </a:lnTo>
                  <a:lnTo>
                    <a:pt x="78" y="18"/>
                  </a:lnTo>
                  <a:lnTo>
                    <a:pt x="73" y="17"/>
                  </a:lnTo>
                  <a:lnTo>
                    <a:pt x="72" y="13"/>
                  </a:lnTo>
                  <a:lnTo>
                    <a:pt x="67" y="13"/>
                  </a:lnTo>
                  <a:lnTo>
                    <a:pt x="67" y="12"/>
                  </a:lnTo>
                  <a:lnTo>
                    <a:pt x="69" y="10"/>
                  </a:lnTo>
                  <a:lnTo>
                    <a:pt x="69" y="8"/>
                  </a:lnTo>
                  <a:lnTo>
                    <a:pt x="73" y="8"/>
                  </a:lnTo>
                  <a:lnTo>
                    <a:pt x="73" y="6"/>
                  </a:lnTo>
                  <a:lnTo>
                    <a:pt x="72" y="5"/>
                  </a:lnTo>
                  <a:lnTo>
                    <a:pt x="68" y="5"/>
                  </a:lnTo>
                  <a:lnTo>
                    <a:pt x="66" y="0"/>
                  </a:lnTo>
                  <a:lnTo>
                    <a:pt x="65" y="1"/>
                  </a:lnTo>
                  <a:lnTo>
                    <a:pt x="63" y="5"/>
                  </a:lnTo>
                  <a:lnTo>
                    <a:pt x="48" y="5"/>
                  </a:lnTo>
                  <a:lnTo>
                    <a:pt x="50" y="13"/>
                  </a:lnTo>
                  <a:lnTo>
                    <a:pt x="35" y="25"/>
                  </a:lnTo>
                  <a:lnTo>
                    <a:pt x="29" y="46"/>
                  </a:lnTo>
                  <a:lnTo>
                    <a:pt x="24" y="48"/>
                  </a:lnTo>
                  <a:lnTo>
                    <a:pt x="24" y="50"/>
                  </a:lnTo>
                  <a:lnTo>
                    <a:pt x="21" y="51"/>
                  </a:lnTo>
                  <a:lnTo>
                    <a:pt x="0" y="96"/>
                  </a:lnTo>
                  <a:lnTo>
                    <a:pt x="2" y="98"/>
                  </a:lnTo>
                  <a:lnTo>
                    <a:pt x="12" y="97"/>
                  </a:lnTo>
                  <a:lnTo>
                    <a:pt x="14" y="100"/>
                  </a:lnTo>
                  <a:lnTo>
                    <a:pt x="16" y="100"/>
                  </a:lnTo>
                  <a:lnTo>
                    <a:pt x="18" y="98"/>
                  </a:lnTo>
                  <a:lnTo>
                    <a:pt x="22" y="99"/>
                  </a:lnTo>
                  <a:lnTo>
                    <a:pt x="24" y="87"/>
                  </a:lnTo>
                  <a:lnTo>
                    <a:pt x="26" y="85"/>
                  </a:lnTo>
                  <a:lnTo>
                    <a:pt x="27" y="86"/>
                  </a:lnTo>
                  <a:lnTo>
                    <a:pt x="28" y="8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24" name="Freeform 253"/>
            <p:cNvSpPr>
              <a:spLocks/>
            </p:cNvSpPr>
            <p:nvPr/>
          </p:nvSpPr>
          <p:spPr bwMode="auto">
            <a:xfrm>
              <a:off x="5842159" y="3612864"/>
              <a:ext cx="9076" cy="13946"/>
            </a:xfrm>
            <a:custGeom>
              <a:avLst/>
              <a:gdLst>
                <a:gd name="T0" fmla="*/ 0 w 17"/>
                <a:gd name="T1" fmla="*/ 2147483647 h 32"/>
                <a:gd name="T2" fmla="*/ 2147483647 w 17"/>
                <a:gd name="T3" fmla="*/ 2147483647 h 32"/>
                <a:gd name="T4" fmla="*/ 2147483647 w 17"/>
                <a:gd name="T5" fmla="*/ 2147483647 h 32"/>
                <a:gd name="T6" fmla="*/ 2147483647 w 17"/>
                <a:gd name="T7" fmla="*/ 2147483647 h 32"/>
                <a:gd name="T8" fmla="*/ 2147483647 w 17"/>
                <a:gd name="T9" fmla="*/ 2147483647 h 32"/>
                <a:gd name="T10" fmla="*/ 2147483647 w 17"/>
                <a:gd name="T11" fmla="*/ 2147483647 h 32"/>
                <a:gd name="T12" fmla="*/ 2147483647 w 17"/>
                <a:gd name="T13" fmla="*/ 2147483647 h 32"/>
                <a:gd name="T14" fmla="*/ 2147483647 w 17"/>
                <a:gd name="T15" fmla="*/ 2147483647 h 32"/>
                <a:gd name="T16" fmla="*/ 2147483647 w 17"/>
                <a:gd name="T17" fmla="*/ 2147483647 h 32"/>
                <a:gd name="T18" fmla="*/ 2147483647 w 17"/>
                <a:gd name="T19" fmla="*/ 2147483647 h 32"/>
                <a:gd name="T20" fmla="*/ 2147483647 w 17"/>
                <a:gd name="T21" fmla="*/ 2147483647 h 32"/>
                <a:gd name="T22" fmla="*/ 2147483647 w 17"/>
                <a:gd name="T23" fmla="*/ 2147483647 h 32"/>
                <a:gd name="T24" fmla="*/ 2147483647 w 17"/>
                <a:gd name="T25" fmla="*/ 2147483647 h 32"/>
                <a:gd name="T26" fmla="*/ 2147483647 w 17"/>
                <a:gd name="T27" fmla="*/ 2147483647 h 32"/>
                <a:gd name="T28" fmla="*/ 2147483647 w 17"/>
                <a:gd name="T29" fmla="*/ 2147483647 h 32"/>
                <a:gd name="T30" fmla="*/ 2147483647 w 17"/>
                <a:gd name="T31" fmla="*/ 0 h 32"/>
                <a:gd name="T32" fmla="*/ 2147483647 w 17"/>
                <a:gd name="T33" fmla="*/ 2147483647 h 32"/>
                <a:gd name="T34" fmla="*/ 2147483647 w 17"/>
                <a:gd name="T35" fmla="*/ 2147483647 h 32"/>
                <a:gd name="T36" fmla="*/ 0 w 1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32"/>
                <a:gd name="T59" fmla="*/ 17 w 17"/>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32">
                  <a:moveTo>
                    <a:pt x="0" y="11"/>
                  </a:moveTo>
                  <a:lnTo>
                    <a:pt x="2" y="14"/>
                  </a:lnTo>
                  <a:lnTo>
                    <a:pt x="3" y="20"/>
                  </a:lnTo>
                  <a:lnTo>
                    <a:pt x="2" y="22"/>
                  </a:lnTo>
                  <a:lnTo>
                    <a:pt x="3" y="25"/>
                  </a:lnTo>
                  <a:lnTo>
                    <a:pt x="2" y="29"/>
                  </a:lnTo>
                  <a:lnTo>
                    <a:pt x="3" y="30"/>
                  </a:lnTo>
                  <a:lnTo>
                    <a:pt x="9" y="32"/>
                  </a:lnTo>
                  <a:lnTo>
                    <a:pt x="10" y="29"/>
                  </a:lnTo>
                  <a:lnTo>
                    <a:pt x="15" y="22"/>
                  </a:lnTo>
                  <a:lnTo>
                    <a:pt x="15" y="13"/>
                  </a:lnTo>
                  <a:lnTo>
                    <a:pt x="13" y="11"/>
                  </a:lnTo>
                  <a:lnTo>
                    <a:pt x="13" y="8"/>
                  </a:lnTo>
                  <a:lnTo>
                    <a:pt x="15" y="6"/>
                  </a:lnTo>
                  <a:lnTo>
                    <a:pt x="17" y="2"/>
                  </a:lnTo>
                  <a:lnTo>
                    <a:pt x="13" y="0"/>
                  </a:lnTo>
                  <a:lnTo>
                    <a:pt x="8" y="2"/>
                  </a:lnTo>
                  <a:lnTo>
                    <a:pt x="6" y="2"/>
                  </a:lnTo>
                  <a:lnTo>
                    <a:pt x="0"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5" name="Freeform 254"/>
            <p:cNvSpPr>
              <a:spLocks/>
            </p:cNvSpPr>
            <p:nvPr/>
          </p:nvSpPr>
          <p:spPr bwMode="auto">
            <a:xfrm>
              <a:off x="5842159" y="3612864"/>
              <a:ext cx="9076" cy="13946"/>
            </a:xfrm>
            <a:custGeom>
              <a:avLst/>
              <a:gdLst>
                <a:gd name="T0" fmla="*/ 0 w 17"/>
                <a:gd name="T1" fmla="*/ 2147483647 h 32"/>
                <a:gd name="T2" fmla="*/ 2147483647 w 17"/>
                <a:gd name="T3" fmla="*/ 2147483647 h 32"/>
                <a:gd name="T4" fmla="*/ 2147483647 w 17"/>
                <a:gd name="T5" fmla="*/ 2147483647 h 32"/>
                <a:gd name="T6" fmla="*/ 2147483647 w 17"/>
                <a:gd name="T7" fmla="*/ 2147483647 h 32"/>
                <a:gd name="T8" fmla="*/ 2147483647 w 17"/>
                <a:gd name="T9" fmla="*/ 2147483647 h 32"/>
                <a:gd name="T10" fmla="*/ 2147483647 w 17"/>
                <a:gd name="T11" fmla="*/ 2147483647 h 32"/>
                <a:gd name="T12" fmla="*/ 2147483647 w 17"/>
                <a:gd name="T13" fmla="*/ 2147483647 h 32"/>
                <a:gd name="T14" fmla="*/ 2147483647 w 17"/>
                <a:gd name="T15" fmla="*/ 2147483647 h 32"/>
                <a:gd name="T16" fmla="*/ 2147483647 w 17"/>
                <a:gd name="T17" fmla="*/ 2147483647 h 32"/>
                <a:gd name="T18" fmla="*/ 2147483647 w 17"/>
                <a:gd name="T19" fmla="*/ 2147483647 h 32"/>
                <a:gd name="T20" fmla="*/ 2147483647 w 17"/>
                <a:gd name="T21" fmla="*/ 2147483647 h 32"/>
                <a:gd name="T22" fmla="*/ 2147483647 w 17"/>
                <a:gd name="T23" fmla="*/ 2147483647 h 32"/>
                <a:gd name="T24" fmla="*/ 2147483647 w 17"/>
                <a:gd name="T25" fmla="*/ 2147483647 h 32"/>
                <a:gd name="T26" fmla="*/ 2147483647 w 17"/>
                <a:gd name="T27" fmla="*/ 2147483647 h 32"/>
                <a:gd name="T28" fmla="*/ 2147483647 w 17"/>
                <a:gd name="T29" fmla="*/ 2147483647 h 32"/>
                <a:gd name="T30" fmla="*/ 2147483647 w 17"/>
                <a:gd name="T31" fmla="*/ 0 h 32"/>
                <a:gd name="T32" fmla="*/ 2147483647 w 17"/>
                <a:gd name="T33" fmla="*/ 2147483647 h 32"/>
                <a:gd name="T34" fmla="*/ 2147483647 w 17"/>
                <a:gd name="T35" fmla="*/ 2147483647 h 32"/>
                <a:gd name="T36" fmla="*/ 0 w 1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32"/>
                <a:gd name="T59" fmla="*/ 17 w 17"/>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32">
                  <a:moveTo>
                    <a:pt x="0" y="11"/>
                  </a:moveTo>
                  <a:lnTo>
                    <a:pt x="2" y="14"/>
                  </a:lnTo>
                  <a:lnTo>
                    <a:pt x="3" y="20"/>
                  </a:lnTo>
                  <a:lnTo>
                    <a:pt x="2" y="22"/>
                  </a:lnTo>
                  <a:lnTo>
                    <a:pt x="3" y="25"/>
                  </a:lnTo>
                  <a:lnTo>
                    <a:pt x="2" y="29"/>
                  </a:lnTo>
                  <a:lnTo>
                    <a:pt x="3" y="30"/>
                  </a:lnTo>
                  <a:lnTo>
                    <a:pt x="9" y="32"/>
                  </a:lnTo>
                  <a:lnTo>
                    <a:pt x="10" y="29"/>
                  </a:lnTo>
                  <a:lnTo>
                    <a:pt x="15" y="22"/>
                  </a:lnTo>
                  <a:lnTo>
                    <a:pt x="15" y="13"/>
                  </a:lnTo>
                  <a:lnTo>
                    <a:pt x="13" y="11"/>
                  </a:lnTo>
                  <a:lnTo>
                    <a:pt x="13" y="8"/>
                  </a:lnTo>
                  <a:lnTo>
                    <a:pt x="15" y="6"/>
                  </a:lnTo>
                  <a:lnTo>
                    <a:pt x="17" y="2"/>
                  </a:lnTo>
                  <a:lnTo>
                    <a:pt x="13" y="0"/>
                  </a:lnTo>
                  <a:lnTo>
                    <a:pt x="8" y="2"/>
                  </a:lnTo>
                  <a:lnTo>
                    <a:pt x="6" y="2"/>
                  </a:lnTo>
                  <a:lnTo>
                    <a:pt x="0"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26" name="Freeform 255"/>
            <p:cNvSpPr>
              <a:spLocks/>
            </p:cNvSpPr>
            <p:nvPr/>
          </p:nvSpPr>
          <p:spPr bwMode="auto">
            <a:xfrm>
              <a:off x="6115945" y="3357652"/>
              <a:ext cx="668582" cy="681960"/>
            </a:xfrm>
            <a:custGeom>
              <a:avLst/>
              <a:gdLst>
                <a:gd name="T0" fmla="*/ 2147483647 w 1380"/>
                <a:gd name="T1" fmla="*/ 2147483647 h 1427"/>
                <a:gd name="T2" fmla="*/ 2147483647 w 1380"/>
                <a:gd name="T3" fmla="*/ 2147483647 h 1427"/>
                <a:gd name="T4" fmla="*/ 2147483647 w 1380"/>
                <a:gd name="T5" fmla="*/ 2147483647 h 1427"/>
                <a:gd name="T6" fmla="*/ 2147483647 w 1380"/>
                <a:gd name="T7" fmla="*/ 2147483647 h 1427"/>
                <a:gd name="T8" fmla="*/ 2147483647 w 1380"/>
                <a:gd name="T9" fmla="*/ 2147483647 h 1427"/>
                <a:gd name="T10" fmla="*/ 2147483647 w 1380"/>
                <a:gd name="T11" fmla="*/ 2147483647 h 1427"/>
                <a:gd name="T12" fmla="*/ 2147483647 w 1380"/>
                <a:gd name="T13" fmla="*/ 2147483647 h 1427"/>
                <a:gd name="T14" fmla="*/ 2147483647 w 1380"/>
                <a:gd name="T15" fmla="*/ 2147483647 h 1427"/>
                <a:gd name="T16" fmla="*/ 2147483647 w 1380"/>
                <a:gd name="T17" fmla="*/ 2147483647 h 1427"/>
                <a:gd name="T18" fmla="*/ 2147483647 w 1380"/>
                <a:gd name="T19" fmla="*/ 2147483647 h 1427"/>
                <a:gd name="T20" fmla="*/ 2147483647 w 1380"/>
                <a:gd name="T21" fmla="*/ 2147483647 h 1427"/>
                <a:gd name="T22" fmla="*/ 2147483647 w 1380"/>
                <a:gd name="T23" fmla="*/ 2147483647 h 1427"/>
                <a:gd name="T24" fmla="*/ 2147483647 w 1380"/>
                <a:gd name="T25" fmla="*/ 2147483647 h 1427"/>
                <a:gd name="T26" fmla="*/ 2147483647 w 1380"/>
                <a:gd name="T27" fmla="*/ 2147483647 h 1427"/>
                <a:gd name="T28" fmla="*/ 2147483647 w 1380"/>
                <a:gd name="T29" fmla="*/ 2147483647 h 1427"/>
                <a:gd name="T30" fmla="*/ 2147483647 w 1380"/>
                <a:gd name="T31" fmla="*/ 2147483647 h 1427"/>
                <a:gd name="T32" fmla="*/ 2147483647 w 1380"/>
                <a:gd name="T33" fmla="*/ 2147483647 h 1427"/>
                <a:gd name="T34" fmla="*/ 2147483647 w 1380"/>
                <a:gd name="T35" fmla="*/ 2147483647 h 1427"/>
                <a:gd name="T36" fmla="*/ 2147483647 w 1380"/>
                <a:gd name="T37" fmla="*/ 2147483647 h 1427"/>
                <a:gd name="T38" fmla="*/ 2147483647 w 1380"/>
                <a:gd name="T39" fmla="*/ 2147483647 h 1427"/>
                <a:gd name="T40" fmla="*/ 2147483647 w 1380"/>
                <a:gd name="T41" fmla="*/ 2147483647 h 1427"/>
                <a:gd name="T42" fmla="*/ 2147483647 w 1380"/>
                <a:gd name="T43" fmla="*/ 2147483647 h 1427"/>
                <a:gd name="T44" fmla="*/ 2147483647 w 1380"/>
                <a:gd name="T45" fmla="*/ 2147483647 h 1427"/>
                <a:gd name="T46" fmla="*/ 2147483647 w 1380"/>
                <a:gd name="T47" fmla="*/ 2147483647 h 1427"/>
                <a:gd name="T48" fmla="*/ 2147483647 w 1380"/>
                <a:gd name="T49" fmla="*/ 2147483647 h 1427"/>
                <a:gd name="T50" fmla="*/ 2147483647 w 1380"/>
                <a:gd name="T51" fmla="*/ 2147483647 h 1427"/>
                <a:gd name="T52" fmla="*/ 2147483647 w 1380"/>
                <a:gd name="T53" fmla="*/ 2147483647 h 1427"/>
                <a:gd name="T54" fmla="*/ 2147483647 w 1380"/>
                <a:gd name="T55" fmla="*/ 2147483647 h 1427"/>
                <a:gd name="T56" fmla="*/ 2147483647 w 1380"/>
                <a:gd name="T57" fmla="*/ 2147483647 h 1427"/>
                <a:gd name="T58" fmla="*/ 2147483647 w 1380"/>
                <a:gd name="T59" fmla="*/ 2147483647 h 1427"/>
                <a:gd name="T60" fmla="*/ 2147483647 w 1380"/>
                <a:gd name="T61" fmla="*/ 2147483647 h 1427"/>
                <a:gd name="T62" fmla="*/ 2147483647 w 1380"/>
                <a:gd name="T63" fmla="*/ 2147483647 h 1427"/>
                <a:gd name="T64" fmla="*/ 2147483647 w 1380"/>
                <a:gd name="T65" fmla="*/ 2147483647 h 1427"/>
                <a:gd name="T66" fmla="*/ 2147483647 w 1380"/>
                <a:gd name="T67" fmla="*/ 2147483647 h 1427"/>
                <a:gd name="T68" fmla="*/ 2147483647 w 1380"/>
                <a:gd name="T69" fmla="*/ 2147483647 h 1427"/>
                <a:gd name="T70" fmla="*/ 2147483647 w 1380"/>
                <a:gd name="T71" fmla="*/ 2147483647 h 1427"/>
                <a:gd name="T72" fmla="*/ 2147483647 w 1380"/>
                <a:gd name="T73" fmla="*/ 2147483647 h 1427"/>
                <a:gd name="T74" fmla="*/ 2147483647 w 1380"/>
                <a:gd name="T75" fmla="*/ 2147483647 h 1427"/>
                <a:gd name="T76" fmla="*/ 2147483647 w 1380"/>
                <a:gd name="T77" fmla="*/ 2147483647 h 1427"/>
                <a:gd name="T78" fmla="*/ 2147483647 w 1380"/>
                <a:gd name="T79" fmla="*/ 2147483647 h 1427"/>
                <a:gd name="T80" fmla="*/ 2147483647 w 1380"/>
                <a:gd name="T81" fmla="*/ 2147483647 h 1427"/>
                <a:gd name="T82" fmla="*/ 2147483647 w 1380"/>
                <a:gd name="T83" fmla="*/ 2147483647 h 1427"/>
                <a:gd name="T84" fmla="*/ 2147483647 w 1380"/>
                <a:gd name="T85" fmla="*/ 2147483647 h 1427"/>
                <a:gd name="T86" fmla="*/ 2147483647 w 1380"/>
                <a:gd name="T87" fmla="*/ 2147483647 h 1427"/>
                <a:gd name="T88" fmla="*/ 2147483647 w 1380"/>
                <a:gd name="T89" fmla="*/ 2147483647 h 1427"/>
                <a:gd name="T90" fmla="*/ 2147483647 w 1380"/>
                <a:gd name="T91" fmla="*/ 2147483647 h 1427"/>
                <a:gd name="T92" fmla="*/ 2147483647 w 1380"/>
                <a:gd name="T93" fmla="*/ 2147483647 h 1427"/>
                <a:gd name="T94" fmla="*/ 2147483647 w 1380"/>
                <a:gd name="T95" fmla="*/ 2147483647 h 1427"/>
                <a:gd name="T96" fmla="*/ 2147483647 w 1380"/>
                <a:gd name="T97" fmla="*/ 2147483647 h 1427"/>
                <a:gd name="T98" fmla="*/ 2147483647 w 1380"/>
                <a:gd name="T99" fmla="*/ 2147483647 h 1427"/>
                <a:gd name="T100" fmla="*/ 2147483647 w 1380"/>
                <a:gd name="T101" fmla="*/ 2147483647 h 1427"/>
                <a:gd name="T102" fmla="*/ 2147483647 w 1380"/>
                <a:gd name="T103" fmla="*/ 2147483647 h 1427"/>
                <a:gd name="T104" fmla="*/ 2147483647 w 1380"/>
                <a:gd name="T105" fmla="*/ 2147483647 h 1427"/>
                <a:gd name="T106" fmla="*/ 2147483647 w 1380"/>
                <a:gd name="T107" fmla="*/ 2147483647 h 1427"/>
                <a:gd name="T108" fmla="*/ 0 w 1380"/>
                <a:gd name="T109" fmla="*/ 2147483647 h 1427"/>
                <a:gd name="T110" fmla="*/ 2147483647 w 1380"/>
                <a:gd name="T111" fmla="*/ 2147483647 h 1427"/>
                <a:gd name="T112" fmla="*/ 2147483647 w 1380"/>
                <a:gd name="T113" fmla="*/ 2147483647 h 1427"/>
                <a:gd name="T114" fmla="*/ 2147483647 w 1380"/>
                <a:gd name="T115" fmla="*/ 2147483647 h 1427"/>
                <a:gd name="T116" fmla="*/ 2147483647 w 1380"/>
                <a:gd name="T117" fmla="*/ 2147483647 h 1427"/>
                <a:gd name="T118" fmla="*/ 2147483647 w 1380"/>
                <a:gd name="T119" fmla="*/ 2147483647 h 14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80"/>
                <a:gd name="T181" fmla="*/ 0 h 1427"/>
                <a:gd name="T182" fmla="*/ 1380 w 1380"/>
                <a:gd name="T183" fmla="*/ 1427 h 14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80" h="1427">
                  <a:moveTo>
                    <a:pt x="261" y="1062"/>
                  </a:moveTo>
                  <a:lnTo>
                    <a:pt x="263" y="1064"/>
                  </a:lnTo>
                  <a:lnTo>
                    <a:pt x="265" y="1074"/>
                  </a:lnTo>
                  <a:lnTo>
                    <a:pt x="267" y="1075"/>
                  </a:lnTo>
                  <a:lnTo>
                    <a:pt x="270" y="1073"/>
                  </a:lnTo>
                  <a:lnTo>
                    <a:pt x="274" y="1073"/>
                  </a:lnTo>
                  <a:lnTo>
                    <a:pt x="271" y="1079"/>
                  </a:lnTo>
                  <a:lnTo>
                    <a:pt x="270" y="1083"/>
                  </a:lnTo>
                  <a:lnTo>
                    <a:pt x="277" y="1100"/>
                  </a:lnTo>
                  <a:lnTo>
                    <a:pt x="284" y="1111"/>
                  </a:lnTo>
                  <a:lnTo>
                    <a:pt x="289" y="1115"/>
                  </a:lnTo>
                  <a:lnTo>
                    <a:pt x="327" y="1228"/>
                  </a:lnTo>
                  <a:lnTo>
                    <a:pt x="359" y="1266"/>
                  </a:lnTo>
                  <a:lnTo>
                    <a:pt x="395" y="1373"/>
                  </a:lnTo>
                  <a:lnTo>
                    <a:pt x="436" y="1427"/>
                  </a:lnTo>
                  <a:lnTo>
                    <a:pt x="450" y="1426"/>
                  </a:lnTo>
                  <a:lnTo>
                    <a:pt x="458" y="1420"/>
                  </a:lnTo>
                  <a:lnTo>
                    <a:pt x="458" y="1418"/>
                  </a:lnTo>
                  <a:lnTo>
                    <a:pt x="463" y="1415"/>
                  </a:lnTo>
                  <a:lnTo>
                    <a:pt x="468" y="1409"/>
                  </a:lnTo>
                  <a:lnTo>
                    <a:pt x="471" y="1405"/>
                  </a:lnTo>
                  <a:lnTo>
                    <a:pt x="470" y="1401"/>
                  </a:lnTo>
                  <a:lnTo>
                    <a:pt x="476" y="1384"/>
                  </a:lnTo>
                  <a:lnTo>
                    <a:pt x="495" y="1374"/>
                  </a:lnTo>
                  <a:lnTo>
                    <a:pt x="510" y="1372"/>
                  </a:lnTo>
                  <a:lnTo>
                    <a:pt x="510" y="1355"/>
                  </a:lnTo>
                  <a:lnTo>
                    <a:pt x="528" y="1323"/>
                  </a:lnTo>
                  <a:lnTo>
                    <a:pt x="540" y="1321"/>
                  </a:lnTo>
                  <a:lnTo>
                    <a:pt x="543" y="1325"/>
                  </a:lnTo>
                  <a:lnTo>
                    <a:pt x="551" y="1325"/>
                  </a:lnTo>
                  <a:lnTo>
                    <a:pt x="552" y="1250"/>
                  </a:lnTo>
                  <a:lnTo>
                    <a:pt x="575" y="1187"/>
                  </a:lnTo>
                  <a:lnTo>
                    <a:pt x="572" y="1175"/>
                  </a:lnTo>
                  <a:lnTo>
                    <a:pt x="568" y="1171"/>
                  </a:lnTo>
                  <a:lnTo>
                    <a:pt x="567" y="1167"/>
                  </a:lnTo>
                  <a:lnTo>
                    <a:pt x="564" y="1164"/>
                  </a:lnTo>
                  <a:lnTo>
                    <a:pt x="567" y="1161"/>
                  </a:lnTo>
                  <a:lnTo>
                    <a:pt x="569" y="1164"/>
                  </a:lnTo>
                  <a:lnTo>
                    <a:pt x="563" y="1137"/>
                  </a:lnTo>
                  <a:lnTo>
                    <a:pt x="566" y="1128"/>
                  </a:lnTo>
                  <a:lnTo>
                    <a:pt x="565" y="1118"/>
                  </a:lnTo>
                  <a:lnTo>
                    <a:pt x="562" y="1114"/>
                  </a:lnTo>
                  <a:lnTo>
                    <a:pt x="561" y="1084"/>
                  </a:lnTo>
                  <a:lnTo>
                    <a:pt x="575" y="1064"/>
                  </a:lnTo>
                  <a:lnTo>
                    <a:pt x="583" y="1058"/>
                  </a:lnTo>
                  <a:lnTo>
                    <a:pt x="590" y="1058"/>
                  </a:lnTo>
                  <a:lnTo>
                    <a:pt x="599" y="1063"/>
                  </a:lnTo>
                  <a:lnTo>
                    <a:pt x="606" y="1059"/>
                  </a:lnTo>
                  <a:lnTo>
                    <a:pt x="616" y="1038"/>
                  </a:lnTo>
                  <a:lnTo>
                    <a:pt x="618" y="1037"/>
                  </a:lnTo>
                  <a:lnTo>
                    <a:pt x="660" y="1025"/>
                  </a:lnTo>
                  <a:lnTo>
                    <a:pt x="666" y="1018"/>
                  </a:lnTo>
                  <a:lnTo>
                    <a:pt x="666" y="1009"/>
                  </a:lnTo>
                  <a:lnTo>
                    <a:pt x="671" y="1000"/>
                  </a:lnTo>
                  <a:lnTo>
                    <a:pt x="751" y="938"/>
                  </a:lnTo>
                  <a:lnTo>
                    <a:pt x="753" y="934"/>
                  </a:lnTo>
                  <a:lnTo>
                    <a:pt x="755" y="933"/>
                  </a:lnTo>
                  <a:lnTo>
                    <a:pt x="794" y="888"/>
                  </a:lnTo>
                  <a:lnTo>
                    <a:pt x="854" y="856"/>
                  </a:lnTo>
                  <a:lnTo>
                    <a:pt x="857" y="856"/>
                  </a:lnTo>
                  <a:lnTo>
                    <a:pt x="878" y="834"/>
                  </a:lnTo>
                  <a:lnTo>
                    <a:pt x="880" y="828"/>
                  </a:lnTo>
                  <a:lnTo>
                    <a:pt x="889" y="819"/>
                  </a:lnTo>
                  <a:lnTo>
                    <a:pt x="884" y="798"/>
                  </a:lnTo>
                  <a:lnTo>
                    <a:pt x="889" y="784"/>
                  </a:lnTo>
                  <a:lnTo>
                    <a:pt x="931" y="764"/>
                  </a:lnTo>
                  <a:lnTo>
                    <a:pt x="936" y="751"/>
                  </a:lnTo>
                  <a:lnTo>
                    <a:pt x="941" y="746"/>
                  </a:lnTo>
                  <a:lnTo>
                    <a:pt x="944" y="746"/>
                  </a:lnTo>
                  <a:lnTo>
                    <a:pt x="942" y="767"/>
                  </a:lnTo>
                  <a:lnTo>
                    <a:pt x="942" y="768"/>
                  </a:lnTo>
                  <a:lnTo>
                    <a:pt x="945" y="768"/>
                  </a:lnTo>
                  <a:lnTo>
                    <a:pt x="947" y="769"/>
                  </a:lnTo>
                  <a:lnTo>
                    <a:pt x="950" y="775"/>
                  </a:lnTo>
                  <a:lnTo>
                    <a:pt x="957" y="774"/>
                  </a:lnTo>
                  <a:lnTo>
                    <a:pt x="962" y="771"/>
                  </a:lnTo>
                  <a:lnTo>
                    <a:pt x="966" y="772"/>
                  </a:lnTo>
                  <a:lnTo>
                    <a:pt x="966" y="765"/>
                  </a:lnTo>
                  <a:lnTo>
                    <a:pt x="968" y="762"/>
                  </a:lnTo>
                  <a:lnTo>
                    <a:pt x="971" y="770"/>
                  </a:lnTo>
                  <a:lnTo>
                    <a:pt x="973" y="773"/>
                  </a:lnTo>
                  <a:lnTo>
                    <a:pt x="980" y="771"/>
                  </a:lnTo>
                  <a:lnTo>
                    <a:pt x="975" y="759"/>
                  </a:lnTo>
                  <a:lnTo>
                    <a:pt x="976" y="754"/>
                  </a:lnTo>
                  <a:lnTo>
                    <a:pt x="972" y="727"/>
                  </a:lnTo>
                  <a:lnTo>
                    <a:pt x="968" y="722"/>
                  </a:lnTo>
                  <a:lnTo>
                    <a:pt x="965" y="715"/>
                  </a:lnTo>
                  <a:lnTo>
                    <a:pt x="965" y="706"/>
                  </a:lnTo>
                  <a:lnTo>
                    <a:pt x="966" y="705"/>
                  </a:lnTo>
                  <a:lnTo>
                    <a:pt x="968" y="692"/>
                  </a:lnTo>
                  <a:lnTo>
                    <a:pt x="966" y="688"/>
                  </a:lnTo>
                  <a:lnTo>
                    <a:pt x="964" y="686"/>
                  </a:lnTo>
                  <a:lnTo>
                    <a:pt x="964" y="674"/>
                  </a:lnTo>
                  <a:lnTo>
                    <a:pt x="957" y="668"/>
                  </a:lnTo>
                  <a:lnTo>
                    <a:pt x="960" y="633"/>
                  </a:lnTo>
                  <a:lnTo>
                    <a:pt x="954" y="625"/>
                  </a:lnTo>
                  <a:lnTo>
                    <a:pt x="932" y="613"/>
                  </a:lnTo>
                  <a:lnTo>
                    <a:pt x="931" y="609"/>
                  </a:lnTo>
                  <a:lnTo>
                    <a:pt x="932" y="604"/>
                  </a:lnTo>
                  <a:lnTo>
                    <a:pt x="935" y="596"/>
                  </a:lnTo>
                  <a:lnTo>
                    <a:pt x="942" y="596"/>
                  </a:lnTo>
                  <a:lnTo>
                    <a:pt x="947" y="593"/>
                  </a:lnTo>
                  <a:lnTo>
                    <a:pt x="949" y="587"/>
                  </a:lnTo>
                  <a:lnTo>
                    <a:pt x="967" y="586"/>
                  </a:lnTo>
                  <a:lnTo>
                    <a:pt x="966" y="578"/>
                  </a:lnTo>
                  <a:lnTo>
                    <a:pt x="964" y="575"/>
                  </a:lnTo>
                  <a:lnTo>
                    <a:pt x="964" y="572"/>
                  </a:lnTo>
                  <a:lnTo>
                    <a:pt x="951" y="573"/>
                  </a:lnTo>
                  <a:lnTo>
                    <a:pt x="946" y="568"/>
                  </a:lnTo>
                  <a:lnTo>
                    <a:pt x="942" y="557"/>
                  </a:lnTo>
                  <a:lnTo>
                    <a:pt x="939" y="554"/>
                  </a:lnTo>
                  <a:lnTo>
                    <a:pt x="952" y="533"/>
                  </a:lnTo>
                  <a:lnTo>
                    <a:pt x="954" y="523"/>
                  </a:lnTo>
                  <a:lnTo>
                    <a:pt x="958" y="520"/>
                  </a:lnTo>
                  <a:lnTo>
                    <a:pt x="972" y="541"/>
                  </a:lnTo>
                  <a:lnTo>
                    <a:pt x="975" y="524"/>
                  </a:lnTo>
                  <a:lnTo>
                    <a:pt x="981" y="526"/>
                  </a:lnTo>
                  <a:lnTo>
                    <a:pt x="983" y="539"/>
                  </a:lnTo>
                  <a:lnTo>
                    <a:pt x="989" y="546"/>
                  </a:lnTo>
                  <a:lnTo>
                    <a:pt x="994" y="543"/>
                  </a:lnTo>
                  <a:lnTo>
                    <a:pt x="1001" y="549"/>
                  </a:lnTo>
                  <a:lnTo>
                    <a:pt x="1008" y="536"/>
                  </a:lnTo>
                  <a:lnTo>
                    <a:pt x="1010" y="540"/>
                  </a:lnTo>
                  <a:lnTo>
                    <a:pt x="1017" y="573"/>
                  </a:lnTo>
                  <a:lnTo>
                    <a:pt x="1023" y="580"/>
                  </a:lnTo>
                  <a:lnTo>
                    <a:pt x="1033" y="585"/>
                  </a:lnTo>
                  <a:lnTo>
                    <a:pt x="1070" y="588"/>
                  </a:lnTo>
                  <a:lnTo>
                    <a:pt x="1073" y="586"/>
                  </a:lnTo>
                  <a:lnTo>
                    <a:pt x="1105" y="586"/>
                  </a:lnTo>
                  <a:lnTo>
                    <a:pt x="1138" y="594"/>
                  </a:lnTo>
                  <a:lnTo>
                    <a:pt x="1136" y="598"/>
                  </a:lnTo>
                  <a:lnTo>
                    <a:pt x="1128" y="603"/>
                  </a:lnTo>
                  <a:lnTo>
                    <a:pt x="1125" y="613"/>
                  </a:lnTo>
                  <a:lnTo>
                    <a:pt x="1105" y="634"/>
                  </a:lnTo>
                  <a:lnTo>
                    <a:pt x="1083" y="648"/>
                  </a:lnTo>
                  <a:lnTo>
                    <a:pt x="1080" y="655"/>
                  </a:lnTo>
                  <a:lnTo>
                    <a:pt x="1089" y="685"/>
                  </a:lnTo>
                  <a:lnTo>
                    <a:pt x="1097" y="687"/>
                  </a:lnTo>
                  <a:lnTo>
                    <a:pt x="1101" y="695"/>
                  </a:lnTo>
                  <a:lnTo>
                    <a:pt x="1108" y="700"/>
                  </a:lnTo>
                  <a:lnTo>
                    <a:pt x="1117" y="675"/>
                  </a:lnTo>
                  <a:lnTo>
                    <a:pt x="1127" y="663"/>
                  </a:lnTo>
                  <a:lnTo>
                    <a:pt x="1131" y="663"/>
                  </a:lnTo>
                  <a:lnTo>
                    <a:pt x="1155" y="757"/>
                  </a:lnTo>
                  <a:lnTo>
                    <a:pt x="1159" y="754"/>
                  </a:lnTo>
                  <a:lnTo>
                    <a:pt x="1162" y="750"/>
                  </a:lnTo>
                  <a:lnTo>
                    <a:pt x="1169" y="752"/>
                  </a:lnTo>
                  <a:lnTo>
                    <a:pt x="1174" y="751"/>
                  </a:lnTo>
                  <a:lnTo>
                    <a:pt x="1179" y="746"/>
                  </a:lnTo>
                  <a:lnTo>
                    <a:pt x="1179" y="740"/>
                  </a:lnTo>
                  <a:lnTo>
                    <a:pt x="1178" y="740"/>
                  </a:lnTo>
                  <a:lnTo>
                    <a:pt x="1175" y="732"/>
                  </a:lnTo>
                  <a:lnTo>
                    <a:pt x="1176" y="708"/>
                  </a:lnTo>
                  <a:lnTo>
                    <a:pt x="1185" y="708"/>
                  </a:lnTo>
                  <a:lnTo>
                    <a:pt x="1188" y="704"/>
                  </a:lnTo>
                  <a:lnTo>
                    <a:pt x="1189" y="665"/>
                  </a:lnTo>
                  <a:lnTo>
                    <a:pt x="1196" y="658"/>
                  </a:lnTo>
                  <a:lnTo>
                    <a:pt x="1209" y="656"/>
                  </a:lnTo>
                  <a:lnTo>
                    <a:pt x="1226" y="658"/>
                  </a:lnTo>
                  <a:lnTo>
                    <a:pt x="1230" y="653"/>
                  </a:lnTo>
                  <a:lnTo>
                    <a:pt x="1254" y="596"/>
                  </a:lnTo>
                  <a:lnTo>
                    <a:pt x="1252" y="588"/>
                  </a:lnTo>
                  <a:lnTo>
                    <a:pt x="1257" y="580"/>
                  </a:lnTo>
                  <a:lnTo>
                    <a:pt x="1271" y="571"/>
                  </a:lnTo>
                  <a:lnTo>
                    <a:pt x="1276" y="560"/>
                  </a:lnTo>
                  <a:lnTo>
                    <a:pt x="1274" y="536"/>
                  </a:lnTo>
                  <a:lnTo>
                    <a:pt x="1281" y="522"/>
                  </a:lnTo>
                  <a:lnTo>
                    <a:pt x="1292" y="512"/>
                  </a:lnTo>
                  <a:lnTo>
                    <a:pt x="1306" y="506"/>
                  </a:lnTo>
                  <a:lnTo>
                    <a:pt x="1321" y="487"/>
                  </a:lnTo>
                  <a:lnTo>
                    <a:pt x="1338" y="485"/>
                  </a:lnTo>
                  <a:lnTo>
                    <a:pt x="1346" y="481"/>
                  </a:lnTo>
                  <a:lnTo>
                    <a:pt x="1361" y="485"/>
                  </a:lnTo>
                  <a:lnTo>
                    <a:pt x="1364" y="481"/>
                  </a:lnTo>
                  <a:lnTo>
                    <a:pt x="1362" y="467"/>
                  </a:lnTo>
                  <a:lnTo>
                    <a:pt x="1366" y="456"/>
                  </a:lnTo>
                  <a:lnTo>
                    <a:pt x="1375" y="451"/>
                  </a:lnTo>
                  <a:lnTo>
                    <a:pt x="1380" y="446"/>
                  </a:lnTo>
                  <a:lnTo>
                    <a:pt x="1380" y="435"/>
                  </a:lnTo>
                  <a:lnTo>
                    <a:pt x="1376" y="424"/>
                  </a:lnTo>
                  <a:lnTo>
                    <a:pt x="1368" y="421"/>
                  </a:lnTo>
                  <a:lnTo>
                    <a:pt x="1356" y="421"/>
                  </a:lnTo>
                  <a:lnTo>
                    <a:pt x="1347" y="417"/>
                  </a:lnTo>
                  <a:lnTo>
                    <a:pt x="1332" y="417"/>
                  </a:lnTo>
                  <a:lnTo>
                    <a:pt x="1335" y="392"/>
                  </a:lnTo>
                  <a:lnTo>
                    <a:pt x="1325" y="388"/>
                  </a:lnTo>
                  <a:lnTo>
                    <a:pt x="1323" y="380"/>
                  </a:lnTo>
                  <a:lnTo>
                    <a:pt x="1325" y="374"/>
                  </a:lnTo>
                  <a:lnTo>
                    <a:pt x="1315" y="364"/>
                  </a:lnTo>
                  <a:lnTo>
                    <a:pt x="1305" y="366"/>
                  </a:lnTo>
                  <a:lnTo>
                    <a:pt x="1292" y="374"/>
                  </a:lnTo>
                  <a:lnTo>
                    <a:pt x="1281" y="378"/>
                  </a:lnTo>
                  <a:lnTo>
                    <a:pt x="1256" y="378"/>
                  </a:lnTo>
                  <a:lnTo>
                    <a:pt x="1250" y="374"/>
                  </a:lnTo>
                  <a:lnTo>
                    <a:pt x="1247" y="373"/>
                  </a:lnTo>
                  <a:lnTo>
                    <a:pt x="1231" y="382"/>
                  </a:lnTo>
                  <a:lnTo>
                    <a:pt x="1226" y="392"/>
                  </a:lnTo>
                  <a:lnTo>
                    <a:pt x="1209" y="405"/>
                  </a:lnTo>
                  <a:lnTo>
                    <a:pt x="1196" y="410"/>
                  </a:lnTo>
                  <a:lnTo>
                    <a:pt x="1176" y="430"/>
                  </a:lnTo>
                  <a:lnTo>
                    <a:pt x="1113" y="453"/>
                  </a:lnTo>
                  <a:lnTo>
                    <a:pt x="1114" y="454"/>
                  </a:lnTo>
                  <a:lnTo>
                    <a:pt x="1114" y="457"/>
                  </a:lnTo>
                  <a:lnTo>
                    <a:pt x="1112" y="462"/>
                  </a:lnTo>
                  <a:lnTo>
                    <a:pt x="1112" y="464"/>
                  </a:lnTo>
                  <a:lnTo>
                    <a:pt x="1113" y="467"/>
                  </a:lnTo>
                  <a:lnTo>
                    <a:pt x="1128" y="472"/>
                  </a:lnTo>
                  <a:lnTo>
                    <a:pt x="1133" y="477"/>
                  </a:lnTo>
                  <a:lnTo>
                    <a:pt x="1132" y="490"/>
                  </a:lnTo>
                  <a:lnTo>
                    <a:pt x="1133" y="493"/>
                  </a:lnTo>
                  <a:lnTo>
                    <a:pt x="1132" y="496"/>
                  </a:lnTo>
                  <a:lnTo>
                    <a:pt x="1126" y="500"/>
                  </a:lnTo>
                  <a:lnTo>
                    <a:pt x="1072" y="508"/>
                  </a:lnTo>
                  <a:lnTo>
                    <a:pt x="1052" y="504"/>
                  </a:lnTo>
                  <a:lnTo>
                    <a:pt x="1032" y="511"/>
                  </a:lnTo>
                  <a:lnTo>
                    <a:pt x="995" y="508"/>
                  </a:lnTo>
                  <a:lnTo>
                    <a:pt x="986" y="505"/>
                  </a:lnTo>
                  <a:lnTo>
                    <a:pt x="983" y="503"/>
                  </a:lnTo>
                  <a:lnTo>
                    <a:pt x="980" y="503"/>
                  </a:lnTo>
                  <a:lnTo>
                    <a:pt x="978" y="502"/>
                  </a:lnTo>
                  <a:lnTo>
                    <a:pt x="978" y="496"/>
                  </a:lnTo>
                  <a:lnTo>
                    <a:pt x="977" y="493"/>
                  </a:lnTo>
                  <a:lnTo>
                    <a:pt x="973" y="492"/>
                  </a:lnTo>
                  <a:lnTo>
                    <a:pt x="974" y="488"/>
                  </a:lnTo>
                  <a:lnTo>
                    <a:pt x="981" y="481"/>
                  </a:lnTo>
                  <a:lnTo>
                    <a:pt x="982" y="477"/>
                  </a:lnTo>
                  <a:lnTo>
                    <a:pt x="977" y="477"/>
                  </a:lnTo>
                  <a:lnTo>
                    <a:pt x="974" y="476"/>
                  </a:lnTo>
                  <a:lnTo>
                    <a:pt x="973" y="474"/>
                  </a:lnTo>
                  <a:lnTo>
                    <a:pt x="972" y="467"/>
                  </a:lnTo>
                  <a:lnTo>
                    <a:pt x="975" y="456"/>
                  </a:lnTo>
                  <a:lnTo>
                    <a:pt x="974" y="444"/>
                  </a:lnTo>
                  <a:lnTo>
                    <a:pt x="972" y="440"/>
                  </a:lnTo>
                  <a:lnTo>
                    <a:pt x="968" y="438"/>
                  </a:lnTo>
                  <a:lnTo>
                    <a:pt x="965" y="439"/>
                  </a:lnTo>
                  <a:lnTo>
                    <a:pt x="956" y="445"/>
                  </a:lnTo>
                  <a:lnTo>
                    <a:pt x="950" y="445"/>
                  </a:lnTo>
                  <a:lnTo>
                    <a:pt x="942" y="448"/>
                  </a:lnTo>
                  <a:lnTo>
                    <a:pt x="936" y="465"/>
                  </a:lnTo>
                  <a:lnTo>
                    <a:pt x="936" y="489"/>
                  </a:lnTo>
                  <a:lnTo>
                    <a:pt x="932" y="493"/>
                  </a:lnTo>
                  <a:lnTo>
                    <a:pt x="932" y="497"/>
                  </a:lnTo>
                  <a:lnTo>
                    <a:pt x="939" y="501"/>
                  </a:lnTo>
                  <a:lnTo>
                    <a:pt x="944" y="508"/>
                  </a:lnTo>
                  <a:lnTo>
                    <a:pt x="942" y="515"/>
                  </a:lnTo>
                  <a:lnTo>
                    <a:pt x="937" y="524"/>
                  </a:lnTo>
                  <a:lnTo>
                    <a:pt x="937" y="526"/>
                  </a:lnTo>
                  <a:lnTo>
                    <a:pt x="928" y="525"/>
                  </a:lnTo>
                  <a:lnTo>
                    <a:pt x="918" y="527"/>
                  </a:lnTo>
                  <a:lnTo>
                    <a:pt x="905" y="526"/>
                  </a:lnTo>
                  <a:lnTo>
                    <a:pt x="898" y="528"/>
                  </a:lnTo>
                  <a:lnTo>
                    <a:pt x="889" y="524"/>
                  </a:lnTo>
                  <a:lnTo>
                    <a:pt x="835" y="517"/>
                  </a:lnTo>
                  <a:lnTo>
                    <a:pt x="830" y="511"/>
                  </a:lnTo>
                  <a:lnTo>
                    <a:pt x="794" y="506"/>
                  </a:lnTo>
                  <a:lnTo>
                    <a:pt x="778" y="494"/>
                  </a:lnTo>
                  <a:lnTo>
                    <a:pt x="770" y="483"/>
                  </a:lnTo>
                  <a:lnTo>
                    <a:pt x="764" y="480"/>
                  </a:lnTo>
                  <a:lnTo>
                    <a:pt x="745" y="477"/>
                  </a:lnTo>
                  <a:lnTo>
                    <a:pt x="743" y="480"/>
                  </a:lnTo>
                  <a:lnTo>
                    <a:pt x="739" y="480"/>
                  </a:lnTo>
                  <a:lnTo>
                    <a:pt x="730" y="476"/>
                  </a:lnTo>
                  <a:lnTo>
                    <a:pt x="722" y="475"/>
                  </a:lnTo>
                  <a:lnTo>
                    <a:pt x="713" y="480"/>
                  </a:lnTo>
                  <a:lnTo>
                    <a:pt x="692" y="475"/>
                  </a:lnTo>
                  <a:lnTo>
                    <a:pt x="684" y="465"/>
                  </a:lnTo>
                  <a:lnTo>
                    <a:pt x="681" y="464"/>
                  </a:lnTo>
                  <a:lnTo>
                    <a:pt x="670" y="463"/>
                  </a:lnTo>
                  <a:lnTo>
                    <a:pt x="663" y="455"/>
                  </a:lnTo>
                  <a:lnTo>
                    <a:pt x="653" y="452"/>
                  </a:lnTo>
                  <a:lnTo>
                    <a:pt x="644" y="450"/>
                  </a:lnTo>
                  <a:lnTo>
                    <a:pt x="632" y="444"/>
                  </a:lnTo>
                  <a:lnTo>
                    <a:pt x="621" y="431"/>
                  </a:lnTo>
                  <a:lnTo>
                    <a:pt x="606" y="422"/>
                  </a:lnTo>
                  <a:lnTo>
                    <a:pt x="603" y="418"/>
                  </a:lnTo>
                  <a:lnTo>
                    <a:pt x="591" y="413"/>
                  </a:lnTo>
                  <a:lnTo>
                    <a:pt x="589" y="413"/>
                  </a:lnTo>
                  <a:lnTo>
                    <a:pt x="588" y="416"/>
                  </a:lnTo>
                  <a:lnTo>
                    <a:pt x="585" y="416"/>
                  </a:lnTo>
                  <a:lnTo>
                    <a:pt x="581" y="413"/>
                  </a:lnTo>
                  <a:lnTo>
                    <a:pt x="579" y="408"/>
                  </a:lnTo>
                  <a:lnTo>
                    <a:pt x="575" y="403"/>
                  </a:lnTo>
                  <a:lnTo>
                    <a:pt x="565" y="402"/>
                  </a:lnTo>
                  <a:lnTo>
                    <a:pt x="565" y="399"/>
                  </a:lnTo>
                  <a:lnTo>
                    <a:pt x="565" y="394"/>
                  </a:lnTo>
                  <a:lnTo>
                    <a:pt x="569" y="387"/>
                  </a:lnTo>
                  <a:lnTo>
                    <a:pt x="572" y="386"/>
                  </a:lnTo>
                  <a:lnTo>
                    <a:pt x="573" y="380"/>
                  </a:lnTo>
                  <a:lnTo>
                    <a:pt x="577" y="377"/>
                  </a:lnTo>
                  <a:lnTo>
                    <a:pt x="575" y="369"/>
                  </a:lnTo>
                  <a:lnTo>
                    <a:pt x="577" y="363"/>
                  </a:lnTo>
                  <a:lnTo>
                    <a:pt x="581" y="358"/>
                  </a:lnTo>
                  <a:lnTo>
                    <a:pt x="579" y="351"/>
                  </a:lnTo>
                  <a:lnTo>
                    <a:pt x="579" y="348"/>
                  </a:lnTo>
                  <a:lnTo>
                    <a:pt x="582" y="344"/>
                  </a:lnTo>
                  <a:lnTo>
                    <a:pt x="587" y="344"/>
                  </a:lnTo>
                  <a:lnTo>
                    <a:pt x="590" y="338"/>
                  </a:lnTo>
                  <a:lnTo>
                    <a:pt x="597" y="333"/>
                  </a:lnTo>
                  <a:lnTo>
                    <a:pt x="601" y="328"/>
                  </a:lnTo>
                  <a:lnTo>
                    <a:pt x="601" y="324"/>
                  </a:lnTo>
                  <a:lnTo>
                    <a:pt x="603" y="323"/>
                  </a:lnTo>
                  <a:lnTo>
                    <a:pt x="606" y="325"/>
                  </a:lnTo>
                  <a:lnTo>
                    <a:pt x="611" y="323"/>
                  </a:lnTo>
                  <a:lnTo>
                    <a:pt x="608" y="322"/>
                  </a:lnTo>
                  <a:lnTo>
                    <a:pt x="594" y="317"/>
                  </a:lnTo>
                  <a:lnTo>
                    <a:pt x="591" y="315"/>
                  </a:lnTo>
                  <a:lnTo>
                    <a:pt x="588" y="310"/>
                  </a:lnTo>
                  <a:lnTo>
                    <a:pt x="584" y="310"/>
                  </a:lnTo>
                  <a:lnTo>
                    <a:pt x="573" y="302"/>
                  </a:lnTo>
                  <a:lnTo>
                    <a:pt x="563" y="298"/>
                  </a:lnTo>
                  <a:lnTo>
                    <a:pt x="562" y="295"/>
                  </a:lnTo>
                  <a:lnTo>
                    <a:pt x="561" y="291"/>
                  </a:lnTo>
                  <a:lnTo>
                    <a:pt x="560" y="288"/>
                  </a:lnTo>
                  <a:lnTo>
                    <a:pt x="555" y="288"/>
                  </a:lnTo>
                  <a:lnTo>
                    <a:pt x="553" y="286"/>
                  </a:lnTo>
                  <a:lnTo>
                    <a:pt x="550" y="284"/>
                  </a:lnTo>
                  <a:lnTo>
                    <a:pt x="543" y="288"/>
                  </a:lnTo>
                  <a:lnTo>
                    <a:pt x="542" y="286"/>
                  </a:lnTo>
                  <a:lnTo>
                    <a:pt x="541" y="280"/>
                  </a:lnTo>
                  <a:lnTo>
                    <a:pt x="538" y="279"/>
                  </a:lnTo>
                  <a:lnTo>
                    <a:pt x="536" y="278"/>
                  </a:lnTo>
                  <a:lnTo>
                    <a:pt x="521" y="280"/>
                  </a:lnTo>
                  <a:lnTo>
                    <a:pt x="516" y="284"/>
                  </a:lnTo>
                  <a:lnTo>
                    <a:pt x="513" y="282"/>
                  </a:lnTo>
                  <a:lnTo>
                    <a:pt x="512" y="280"/>
                  </a:lnTo>
                  <a:lnTo>
                    <a:pt x="513" y="272"/>
                  </a:lnTo>
                  <a:lnTo>
                    <a:pt x="508" y="269"/>
                  </a:lnTo>
                  <a:lnTo>
                    <a:pt x="506" y="264"/>
                  </a:lnTo>
                  <a:lnTo>
                    <a:pt x="505" y="261"/>
                  </a:lnTo>
                  <a:lnTo>
                    <a:pt x="500" y="257"/>
                  </a:lnTo>
                  <a:lnTo>
                    <a:pt x="500" y="254"/>
                  </a:lnTo>
                  <a:lnTo>
                    <a:pt x="503" y="246"/>
                  </a:lnTo>
                  <a:lnTo>
                    <a:pt x="500" y="242"/>
                  </a:lnTo>
                  <a:lnTo>
                    <a:pt x="501" y="233"/>
                  </a:lnTo>
                  <a:lnTo>
                    <a:pt x="503" y="227"/>
                  </a:lnTo>
                  <a:lnTo>
                    <a:pt x="490" y="212"/>
                  </a:lnTo>
                  <a:lnTo>
                    <a:pt x="490" y="203"/>
                  </a:lnTo>
                  <a:lnTo>
                    <a:pt x="489" y="198"/>
                  </a:lnTo>
                  <a:lnTo>
                    <a:pt x="489" y="194"/>
                  </a:lnTo>
                  <a:lnTo>
                    <a:pt x="498" y="193"/>
                  </a:lnTo>
                  <a:lnTo>
                    <a:pt x="501" y="190"/>
                  </a:lnTo>
                  <a:lnTo>
                    <a:pt x="502" y="191"/>
                  </a:lnTo>
                  <a:lnTo>
                    <a:pt x="503" y="198"/>
                  </a:lnTo>
                  <a:lnTo>
                    <a:pt x="506" y="201"/>
                  </a:lnTo>
                  <a:lnTo>
                    <a:pt x="508" y="203"/>
                  </a:lnTo>
                  <a:lnTo>
                    <a:pt x="513" y="206"/>
                  </a:lnTo>
                  <a:lnTo>
                    <a:pt x="516" y="205"/>
                  </a:lnTo>
                  <a:lnTo>
                    <a:pt x="517" y="203"/>
                  </a:lnTo>
                  <a:lnTo>
                    <a:pt x="521" y="204"/>
                  </a:lnTo>
                  <a:lnTo>
                    <a:pt x="521" y="200"/>
                  </a:lnTo>
                  <a:lnTo>
                    <a:pt x="525" y="198"/>
                  </a:lnTo>
                  <a:lnTo>
                    <a:pt x="528" y="192"/>
                  </a:lnTo>
                  <a:lnTo>
                    <a:pt x="530" y="192"/>
                  </a:lnTo>
                  <a:lnTo>
                    <a:pt x="532" y="197"/>
                  </a:lnTo>
                  <a:lnTo>
                    <a:pt x="534" y="197"/>
                  </a:lnTo>
                  <a:lnTo>
                    <a:pt x="542" y="187"/>
                  </a:lnTo>
                  <a:lnTo>
                    <a:pt x="542" y="184"/>
                  </a:lnTo>
                  <a:lnTo>
                    <a:pt x="533" y="172"/>
                  </a:lnTo>
                  <a:lnTo>
                    <a:pt x="533" y="168"/>
                  </a:lnTo>
                  <a:lnTo>
                    <a:pt x="534" y="166"/>
                  </a:lnTo>
                  <a:lnTo>
                    <a:pt x="533" y="163"/>
                  </a:lnTo>
                  <a:lnTo>
                    <a:pt x="525" y="158"/>
                  </a:lnTo>
                  <a:lnTo>
                    <a:pt x="521" y="159"/>
                  </a:lnTo>
                  <a:lnTo>
                    <a:pt x="519" y="156"/>
                  </a:lnTo>
                  <a:lnTo>
                    <a:pt x="512" y="150"/>
                  </a:lnTo>
                  <a:lnTo>
                    <a:pt x="512" y="137"/>
                  </a:lnTo>
                  <a:lnTo>
                    <a:pt x="516" y="136"/>
                  </a:lnTo>
                  <a:lnTo>
                    <a:pt x="515" y="131"/>
                  </a:lnTo>
                  <a:lnTo>
                    <a:pt x="515" y="129"/>
                  </a:lnTo>
                  <a:lnTo>
                    <a:pt x="516" y="128"/>
                  </a:lnTo>
                  <a:lnTo>
                    <a:pt x="511" y="121"/>
                  </a:lnTo>
                  <a:lnTo>
                    <a:pt x="511" y="116"/>
                  </a:lnTo>
                  <a:lnTo>
                    <a:pt x="512" y="115"/>
                  </a:lnTo>
                  <a:lnTo>
                    <a:pt x="520" y="116"/>
                  </a:lnTo>
                  <a:lnTo>
                    <a:pt x="524" y="112"/>
                  </a:lnTo>
                  <a:lnTo>
                    <a:pt x="532" y="115"/>
                  </a:lnTo>
                  <a:lnTo>
                    <a:pt x="535" y="114"/>
                  </a:lnTo>
                  <a:lnTo>
                    <a:pt x="544" y="100"/>
                  </a:lnTo>
                  <a:lnTo>
                    <a:pt x="544" y="92"/>
                  </a:lnTo>
                  <a:lnTo>
                    <a:pt x="552" y="90"/>
                  </a:lnTo>
                  <a:lnTo>
                    <a:pt x="552" y="88"/>
                  </a:lnTo>
                  <a:lnTo>
                    <a:pt x="551" y="87"/>
                  </a:lnTo>
                  <a:lnTo>
                    <a:pt x="551" y="84"/>
                  </a:lnTo>
                  <a:lnTo>
                    <a:pt x="554" y="82"/>
                  </a:lnTo>
                  <a:lnTo>
                    <a:pt x="555" y="79"/>
                  </a:lnTo>
                  <a:lnTo>
                    <a:pt x="565" y="73"/>
                  </a:lnTo>
                  <a:lnTo>
                    <a:pt x="565" y="66"/>
                  </a:lnTo>
                  <a:lnTo>
                    <a:pt x="569" y="62"/>
                  </a:lnTo>
                  <a:lnTo>
                    <a:pt x="571" y="46"/>
                  </a:lnTo>
                  <a:lnTo>
                    <a:pt x="573" y="44"/>
                  </a:lnTo>
                  <a:lnTo>
                    <a:pt x="573" y="37"/>
                  </a:lnTo>
                  <a:lnTo>
                    <a:pt x="580" y="31"/>
                  </a:lnTo>
                  <a:lnTo>
                    <a:pt x="579" y="28"/>
                  </a:lnTo>
                  <a:lnTo>
                    <a:pt x="577" y="26"/>
                  </a:lnTo>
                  <a:lnTo>
                    <a:pt x="572" y="26"/>
                  </a:lnTo>
                  <a:lnTo>
                    <a:pt x="566" y="33"/>
                  </a:lnTo>
                  <a:lnTo>
                    <a:pt x="565" y="33"/>
                  </a:lnTo>
                  <a:lnTo>
                    <a:pt x="562" y="30"/>
                  </a:lnTo>
                  <a:lnTo>
                    <a:pt x="560" y="21"/>
                  </a:lnTo>
                  <a:lnTo>
                    <a:pt x="555" y="24"/>
                  </a:lnTo>
                  <a:lnTo>
                    <a:pt x="553" y="24"/>
                  </a:lnTo>
                  <a:lnTo>
                    <a:pt x="550" y="20"/>
                  </a:lnTo>
                  <a:lnTo>
                    <a:pt x="548" y="20"/>
                  </a:lnTo>
                  <a:lnTo>
                    <a:pt x="546" y="18"/>
                  </a:lnTo>
                  <a:lnTo>
                    <a:pt x="546" y="9"/>
                  </a:lnTo>
                  <a:lnTo>
                    <a:pt x="542" y="9"/>
                  </a:lnTo>
                  <a:lnTo>
                    <a:pt x="541" y="7"/>
                  </a:lnTo>
                  <a:lnTo>
                    <a:pt x="538" y="6"/>
                  </a:lnTo>
                  <a:lnTo>
                    <a:pt x="535" y="6"/>
                  </a:lnTo>
                  <a:lnTo>
                    <a:pt x="532" y="2"/>
                  </a:lnTo>
                  <a:lnTo>
                    <a:pt x="531" y="0"/>
                  </a:lnTo>
                  <a:lnTo>
                    <a:pt x="528" y="0"/>
                  </a:lnTo>
                  <a:lnTo>
                    <a:pt x="524" y="3"/>
                  </a:lnTo>
                  <a:lnTo>
                    <a:pt x="518" y="3"/>
                  </a:lnTo>
                  <a:lnTo>
                    <a:pt x="514" y="5"/>
                  </a:lnTo>
                  <a:lnTo>
                    <a:pt x="502" y="6"/>
                  </a:lnTo>
                  <a:lnTo>
                    <a:pt x="478" y="21"/>
                  </a:lnTo>
                  <a:lnTo>
                    <a:pt x="474" y="26"/>
                  </a:lnTo>
                  <a:lnTo>
                    <a:pt x="470" y="27"/>
                  </a:lnTo>
                  <a:lnTo>
                    <a:pt x="465" y="31"/>
                  </a:lnTo>
                  <a:lnTo>
                    <a:pt x="460" y="28"/>
                  </a:lnTo>
                  <a:lnTo>
                    <a:pt x="455" y="31"/>
                  </a:lnTo>
                  <a:lnTo>
                    <a:pt x="452" y="30"/>
                  </a:lnTo>
                  <a:lnTo>
                    <a:pt x="422" y="52"/>
                  </a:lnTo>
                  <a:lnTo>
                    <a:pt x="419" y="58"/>
                  </a:lnTo>
                  <a:lnTo>
                    <a:pt x="420" y="59"/>
                  </a:lnTo>
                  <a:lnTo>
                    <a:pt x="420" y="61"/>
                  </a:lnTo>
                  <a:lnTo>
                    <a:pt x="417" y="68"/>
                  </a:lnTo>
                  <a:lnTo>
                    <a:pt x="413" y="71"/>
                  </a:lnTo>
                  <a:lnTo>
                    <a:pt x="410" y="70"/>
                  </a:lnTo>
                  <a:lnTo>
                    <a:pt x="407" y="67"/>
                  </a:lnTo>
                  <a:lnTo>
                    <a:pt x="391" y="68"/>
                  </a:lnTo>
                  <a:lnTo>
                    <a:pt x="389" y="69"/>
                  </a:lnTo>
                  <a:lnTo>
                    <a:pt x="385" y="75"/>
                  </a:lnTo>
                  <a:lnTo>
                    <a:pt x="383" y="77"/>
                  </a:lnTo>
                  <a:lnTo>
                    <a:pt x="378" y="77"/>
                  </a:lnTo>
                  <a:lnTo>
                    <a:pt x="372" y="75"/>
                  </a:lnTo>
                  <a:lnTo>
                    <a:pt x="368" y="76"/>
                  </a:lnTo>
                  <a:lnTo>
                    <a:pt x="366" y="79"/>
                  </a:lnTo>
                  <a:lnTo>
                    <a:pt x="364" y="82"/>
                  </a:lnTo>
                  <a:lnTo>
                    <a:pt x="360" y="82"/>
                  </a:lnTo>
                  <a:lnTo>
                    <a:pt x="356" y="81"/>
                  </a:lnTo>
                  <a:lnTo>
                    <a:pt x="353" y="82"/>
                  </a:lnTo>
                  <a:lnTo>
                    <a:pt x="349" y="80"/>
                  </a:lnTo>
                  <a:lnTo>
                    <a:pt x="338" y="81"/>
                  </a:lnTo>
                  <a:lnTo>
                    <a:pt x="335" y="79"/>
                  </a:lnTo>
                  <a:lnTo>
                    <a:pt x="330" y="79"/>
                  </a:lnTo>
                  <a:lnTo>
                    <a:pt x="294" y="63"/>
                  </a:lnTo>
                  <a:lnTo>
                    <a:pt x="289" y="65"/>
                  </a:lnTo>
                  <a:lnTo>
                    <a:pt x="286" y="68"/>
                  </a:lnTo>
                  <a:lnTo>
                    <a:pt x="280" y="68"/>
                  </a:lnTo>
                  <a:lnTo>
                    <a:pt x="277" y="68"/>
                  </a:lnTo>
                  <a:lnTo>
                    <a:pt x="274" y="70"/>
                  </a:lnTo>
                  <a:lnTo>
                    <a:pt x="274" y="78"/>
                  </a:lnTo>
                  <a:lnTo>
                    <a:pt x="267" y="91"/>
                  </a:lnTo>
                  <a:lnTo>
                    <a:pt x="268" y="92"/>
                  </a:lnTo>
                  <a:lnTo>
                    <a:pt x="276" y="92"/>
                  </a:lnTo>
                  <a:lnTo>
                    <a:pt x="278" y="97"/>
                  </a:lnTo>
                  <a:lnTo>
                    <a:pt x="278" y="99"/>
                  </a:lnTo>
                  <a:lnTo>
                    <a:pt x="273" y="101"/>
                  </a:lnTo>
                  <a:lnTo>
                    <a:pt x="272" y="103"/>
                  </a:lnTo>
                  <a:lnTo>
                    <a:pt x="272" y="106"/>
                  </a:lnTo>
                  <a:lnTo>
                    <a:pt x="274" y="109"/>
                  </a:lnTo>
                  <a:lnTo>
                    <a:pt x="277" y="110"/>
                  </a:lnTo>
                  <a:lnTo>
                    <a:pt x="286" y="109"/>
                  </a:lnTo>
                  <a:lnTo>
                    <a:pt x="288" y="111"/>
                  </a:lnTo>
                  <a:lnTo>
                    <a:pt x="289" y="114"/>
                  </a:lnTo>
                  <a:lnTo>
                    <a:pt x="289" y="116"/>
                  </a:lnTo>
                  <a:lnTo>
                    <a:pt x="285" y="119"/>
                  </a:lnTo>
                  <a:lnTo>
                    <a:pt x="280" y="121"/>
                  </a:lnTo>
                  <a:lnTo>
                    <a:pt x="278" y="127"/>
                  </a:lnTo>
                  <a:lnTo>
                    <a:pt x="288" y="136"/>
                  </a:lnTo>
                  <a:lnTo>
                    <a:pt x="289" y="143"/>
                  </a:lnTo>
                  <a:lnTo>
                    <a:pt x="288" y="146"/>
                  </a:lnTo>
                  <a:lnTo>
                    <a:pt x="277" y="153"/>
                  </a:lnTo>
                  <a:lnTo>
                    <a:pt x="276" y="156"/>
                  </a:lnTo>
                  <a:lnTo>
                    <a:pt x="283" y="159"/>
                  </a:lnTo>
                  <a:lnTo>
                    <a:pt x="286" y="167"/>
                  </a:lnTo>
                  <a:lnTo>
                    <a:pt x="295" y="171"/>
                  </a:lnTo>
                  <a:lnTo>
                    <a:pt x="294" y="179"/>
                  </a:lnTo>
                  <a:lnTo>
                    <a:pt x="300" y="180"/>
                  </a:lnTo>
                  <a:lnTo>
                    <a:pt x="302" y="182"/>
                  </a:lnTo>
                  <a:lnTo>
                    <a:pt x="307" y="181"/>
                  </a:lnTo>
                  <a:lnTo>
                    <a:pt x="310" y="182"/>
                  </a:lnTo>
                  <a:lnTo>
                    <a:pt x="310" y="190"/>
                  </a:lnTo>
                  <a:lnTo>
                    <a:pt x="313" y="198"/>
                  </a:lnTo>
                  <a:lnTo>
                    <a:pt x="314" y="199"/>
                  </a:lnTo>
                  <a:lnTo>
                    <a:pt x="330" y="200"/>
                  </a:lnTo>
                  <a:lnTo>
                    <a:pt x="334" y="203"/>
                  </a:lnTo>
                  <a:lnTo>
                    <a:pt x="338" y="202"/>
                  </a:lnTo>
                  <a:lnTo>
                    <a:pt x="342" y="208"/>
                  </a:lnTo>
                  <a:lnTo>
                    <a:pt x="342" y="212"/>
                  </a:lnTo>
                  <a:lnTo>
                    <a:pt x="343" y="216"/>
                  </a:lnTo>
                  <a:lnTo>
                    <a:pt x="339" y="220"/>
                  </a:lnTo>
                  <a:lnTo>
                    <a:pt x="338" y="223"/>
                  </a:lnTo>
                  <a:lnTo>
                    <a:pt x="329" y="224"/>
                  </a:lnTo>
                  <a:lnTo>
                    <a:pt x="326" y="223"/>
                  </a:lnTo>
                  <a:lnTo>
                    <a:pt x="321" y="223"/>
                  </a:lnTo>
                  <a:lnTo>
                    <a:pt x="319" y="226"/>
                  </a:lnTo>
                  <a:lnTo>
                    <a:pt x="309" y="231"/>
                  </a:lnTo>
                  <a:lnTo>
                    <a:pt x="306" y="237"/>
                  </a:lnTo>
                  <a:lnTo>
                    <a:pt x="306" y="245"/>
                  </a:lnTo>
                  <a:lnTo>
                    <a:pt x="309" y="252"/>
                  </a:lnTo>
                  <a:lnTo>
                    <a:pt x="309" y="256"/>
                  </a:lnTo>
                  <a:lnTo>
                    <a:pt x="312" y="256"/>
                  </a:lnTo>
                  <a:lnTo>
                    <a:pt x="313" y="259"/>
                  </a:lnTo>
                  <a:lnTo>
                    <a:pt x="312" y="261"/>
                  </a:lnTo>
                  <a:lnTo>
                    <a:pt x="307" y="265"/>
                  </a:lnTo>
                  <a:lnTo>
                    <a:pt x="305" y="270"/>
                  </a:lnTo>
                  <a:lnTo>
                    <a:pt x="306" y="273"/>
                  </a:lnTo>
                  <a:lnTo>
                    <a:pt x="307" y="274"/>
                  </a:lnTo>
                  <a:lnTo>
                    <a:pt x="317" y="274"/>
                  </a:lnTo>
                  <a:lnTo>
                    <a:pt x="318" y="279"/>
                  </a:lnTo>
                  <a:lnTo>
                    <a:pt x="317" y="281"/>
                  </a:lnTo>
                  <a:lnTo>
                    <a:pt x="314" y="281"/>
                  </a:lnTo>
                  <a:lnTo>
                    <a:pt x="310" y="281"/>
                  </a:lnTo>
                  <a:lnTo>
                    <a:pt x="308" y="279"/>
                  </a:lnTo>
                  <a:lnTo>
                    <a:pt x="305" y="285"/>
                  </a:lnTo>
                  <a:lnTo>
                    <a:pt x="294" y="290"/>
                  </a:lnTo>
                  <a:lnTo>
                    <a:pt x="284" y="303"/>
                  </a:lnTo>
                  <a:lnTo>
                    <a:pt x="280" y="305"/>
                  </a:lnTo>
                  <a:lnTo>
                    <a:pt x="272" y="314"/>
                  </a:lnTo>
                  <a:lnTo>
                    <a:pt x="271" y="321"/>
                  </a:lnTo>
                  <a:lnTo>
                    <a:pt x="272" y="327"/>
                  </a:lnTo>
                  <a:lnTo>
                    <a:pt x="269" y="333"/>
                  </a:lnTo>
                  <a:lnTo>
                    <a:pt x="262" y="338"/>
                  </a:lnTo>
                  <a:lnTo>
                    <a:pt x="255" y="338"/>
                  </a:lnTo>
                  <a:lnTo>
                    <a:pt x="250" y="342"/>
                  </a:lnTo>
                  <a:lnTo>
                    <a:pt x="219" y="393"/>
                  </a:lnTo>
                  <a:lnTo>
                    <a:pt x="209" y="398"/>
                  </a:lnTo>
                  <a:lnTo>
                    <a:pt x="175" y="446"/>
                  </a:lnTo>
                  <a:lnTo>
                    <a:pt x="171" y="449"/>
                  </a:lnTo>
                  <a:lnTo>
                    <a:pt x="167" y="450"/>
                  </a:lnTo>
                  <a:lnTo>
                    <a:pt x="148" y="449"/>
                  </a:lnTo>
                  <a:lnTo>
                    <a:pt x="138" y="453"/>
                  </a:lnTo>
                  <a:lnTo>
                    <a:pt x="133" y="458"/>
                  </a:lnTo>
                  <a:lnTo>
                    <a:pt x="130" y="459"/>
                  </a:lnTo>
                  <a:lnTo>
                    <a:pt x="128" y="457"/>
                  </a:lnTo>
                  <a:lnTo>
                    <a:pt x="119" y="443"/>
                  </a:lnTo>
                  <a:lnTo>
                    <a:pt x="115" y="440"/>
                  </a:lnTo>
                  <a:lnTo>
                    <a:pt x="113" y="440"/>
                  </a:lnTo>
                  <a:lnTo>
                    <a:pt x="73" y="484"/>
                  </a:lnTo>
                  <a:lnTo>
                    <a:pt x="68" y="505"/>
                  </a:lnTo>
                  <a:lnTo>
                    <a:pt x="68" y="509"/>
                  </a:lnTo>
                  <a:lnTo>
                    <a:pt x="70" y="514"/>
                  </a:lnTo>
                  <a:lnTo>
                    <a:pt x="75" y="517"/>
                  </a:lnTo>
                  <a:lnTo>
                    <a:pt x="80" y="516"/>
                  </a:lnTo>
                  <a:lnTo>
                    <a:pt x="87" y="518"/>
                  </a:lnTo>
                  <a:lnTo>
                    <a:pt x="95" y="518"/>
                  </a:lnTo>
                  <a:lnTo>
                    <a:pt x="97" y="519"/>
                  </a:lnTo>
                  <a:lnTo>
                    <a:pt x="101" y="523"/>
                  </a:lnTo>
                  <a:lnTo>
                    <a:pt x="102" y="525"/>
                  </a:lnTo>
                  <a:lnTo>
                    <a:pt x="96" y="546"/>
                  </a:lnTo>
                  <a:lnTo>
                    <a:pt x="96" y="551"/>
                  </a:lnTo>
                  <a:lnTo>
                    <a:pt x="97" y="554"/>
                  </a:lnTo>
                  <a:lnTo>
                    <a:pt x="106" y="564"/>
                  </a:lnTo>
                  <a:lnTo>
                    <a:pt x="109" y="564"/>
                  </a:lnTo>
                  <a:lnTo>
                    <a:pt x="116" y="562"/>
                  </a:lnTo>
                  <a:lnTo>
                    <a:pt x="120" y="563"/>
                  </a:lnTo>
                  <a:lnTo>
                    <a:pt x="121" y="565"/>
                  </a:lnTo>
                  <a:lnTo>
                    <a:pt x="122" y="582"/>
                  </a:lnTo>
                  <a:lnTo>
                    <a:pt x="126" y="589"/>
                  </a:lnTo>
                  <a:lnTo>
                    <a:pt x="128" y="595"/>
                  </a:lnTo>
                  <a:lnTo>
                    <a:pt x="137" y="605"/>
                  </a:lnTo>
                  <a:lnTo>
                    <a:pt x="138" y="607"/>
                  </a:lnTo>
                  <a:lnTo>
                    <a:pt x="141" y="610"/>
                  </a:lnTo>
                  <a:lnTo>
                    <a:pt x="142" y="613"/>
                  </a:lnTo>
                  <a:lnTo>
                    <a:pt x="138" y="615"/>
                  </a:lnTo>
                  <a:lnTo>
                    <a:pt x="137" y="617"/>
                  </a:lnTo>
                  <a:lnTo>
                    <a:pt x="138" y="626"/>
                  </a:lnTo>
                  <a:lnTo>
                    <a:pt x="137" y="628"/>
                  </a:lnTo>
                  <a:lnTo>
                    <a:pt x="142" y="629"/>
                  </a:lnTo>
                  <a:lnTo>
                    <a:pt x="143" y="631"/>
                  </a:lnTo>
                  <a:lnTo>
                    <a:pt x="137" y="632"/>
                  </a:lnTo>
                  <a:lnTo>
                    <a:pt x="132" y="634"/>
                  </a:lnTo>
                  <a:lnTo>
                    <a:pt x="131" y="638"/>
                  </a:lnTo>
                  <a:lnTo>
                    <a:pt x="129" y="639"/>
                  </a:lnTo>
                  <a:lnTo>
                    <a:pt x="121" y="638"/>
                  </a:lnTo>
                  <a:lnTo>
                    <a:pt x="119" y="637"/>
                  </a:lnTo>
                  <a:lnTo>
                    <a:pt x="119" y="634"/>
                  </a:lnTo>
                  <a:lnTo>
                    <a:pt x="119" y="630"/>
                  </a:lnTo>
                  <a:lnTo>
                    <a:pt x="119" y="629"/>
                  </a:lnTo>
                  <a:lnTo>
                    <a:pt x="113" y="628"/>
                  </a:lnTo>
                  <a:lnTo>
                    <a:pt x="98" y="633"/>
                  </a:lnTo>
                  <a:lnTo>
                    <a:pt x="95" y="640"/>
                  </a:lnTo>
                  <a:lnTo>
                    <a:pt x="93" y="642"/>
                  </a:lnTo>
                  <a:lnTo>
                    <a:pt x="78" y="641"/>
                  </a:lnTo>
                  <a:lnTo>
                    <a:pt x="72" y="634"/>
                  </a:lnTo>
                  <a:lnTo>
                    <a:pt x="67" y="638"/>
                  </a:lnTo>
                  <a:lnTo>
                    <a:pt x="63" y="635"/>
                  </a:lnTo>
                  <a:lnTo>
                    <a:pt x="44" y="637"/>
                  </a:lnTo>
                  <a:lnTo>
                    <a:pt x="41" y="634"/>
                  </a:lnTo>
                  <a:lnTo>
                    <a:pt x="40" y="637"/>
                  </a:lnTo>
                  <a:lnTo>
                    <a:pt x="38" y="637"/>
                  </a:lnTo>
                  <a:lnTo>
                    <a:pt x="37" y="632"/>
                  </a:lnTo>
                  <a:lnTo>
                    <a:pt x="35" y="631"/>
                  </a:lnTo>
                  <a:lnTo>
                    <a:pt x="34" y="635"/>
                  </a:lnTo>
                  <a:lnTo>
                    <a:pt x="34" y="650"/>
                  </a:lnTo>
                  <a:lnTo>
                    <a:pt x="17" y="650"/>
                  </a:lnTo>
                  <a:lnTo>
                    <a:pt x="14" y="651"/>
                  </a:lnTo>
                  <a:lnTo>
                    <a:pt x="9" y="650"/>
                  </a:lnTo>
                  <a:lnTo>
                    <a:pt x="8" y="656"/>
                  </a:lnTo>
                  <a:lnTo>
                    <a:pt x="6" y="656"/>
                  </a:lnTo>
                  <a:lnTo>
                    <a:pt x="4" y="660"/>
                  </a:lnTo>
                  <a:lnTo>
                    <a:pt x="0" y="663"/>
                  </a:lnTo>
                  <a:lnTo>
                    <a:pt x="2" y="671"/>
                  </a:lnTo>
                  <a:lnTo>
                    <a:pt x="8" y="673"/>
                  </a:lnTo>
                  <a:lnTo>
                    <a:pt x="32" y="704"/>
                  </a:lnTo>
                  <a:lnTo>
                    <a:pt x="40" y="709"/>
                  </a:lnTo>
                  <a:lnTo>
                    <a:pt x="76" y="710"/>
                  </a:lnTo>
                  <a:lnTo>
                    <a:pt x="97" y="702"/>
                  </a:lnTo>
                  <a:lnTo>
                    <a:pt x="101" y="696"/>
                  </a:lnTo>
                  <a:lnTo>
                    <a:pt x="104" y="694"/>
                  </a:lnTo>
                  <a:lnTo>
                    <a:pt x="107" y="699"/>
                  </a:lnTo>
                  <a:lnTo>
                    <a:pt x="101" y="717"/>
                  </a:lnTo>
                  <a:lnTo>
                    <a:pt x="83" y="730"/>
                  </a:lnTo>
                  <a:lnTo>
                    <a:pt x="51" y="736"/>
                  </a:lnTo>
                  <a:lnTo>
                    <a:pt x="43" y="730"/>
                  </a:lnTo>
                  <a:lnTo>
                    <a:pt x="40" y="735"/>
                  </a:lnTo>
                  <a:lnTo>
                    <a:pt x="42" y="748"/>
                  </a:lnTo>
                  <a:lnTo>
                    <a:pt x="107" y="811"/>
                  </a:lnTo>
                  <a:lnTo>
                    <a:pt x="133" y="814"/>
                  </a:lnTo>
                  <a:lnTo>
                    <a:pt x="148" y="809"/>
                  </a:lnTo>
                  <a:lnTo>
                    <a:pt x="157" y="804"/>
                  </a:lnTo>
                  <a:lnTo>
                    <a:pt x="163" y="804"/>
                  </a:lnTo>
                  <a:lnTo>
                    <a:pt x="177" y="794"/>
                  </a:lnTo>
                  <a:lnTo>
                    <a:pt x="186" y="779"/>
                  </a:lnTo>
                  <a:lnTo>
                    <a:pt x="192" y="732"/>
                  </a:lnTo>
                  <a:lnTo>
                    <a:pt x="194" y="735"/>
                  </a:lnTo>
                  <a:lnTo>
                    <a:pt x="197" y="736"/>
                  </a:lnTo>
                  <a:lnTo>
                    <a:pt x="221" y="737"/>
                  </a:lnTo>
                  <a:lnTo>
                    <a:pt x="222" y="738"/>
                  </a:lnTo>
                  <a:lnTo>
                    <a:pt x="217" y="744"/>
                  </a:lnTo>
                  <a:lnTo>
                    <a:pt x="209" y="744"/>
                  </a:lnTo>
                  <a:lnTo>
                    <a:pt x="204" y="755"/>
                  </a:lnTo>
                  <a:lnTo>
                    <a:pt x="208" y="756"/>
                  </a:lnTo>
                  <a:lnTo>
                    <a:pt x="206" y="766"/>
                  </a:lnTo>
                  <a:lnTo>
                    <a:pt x="208" y="768"/>
                  </a:lnTo>
                  <a:lnTo>
                    <a:pt x="213" y="771"/>
                  </a:lnTo>
                  <a:lnTo>
                    <a:pt x="209" y="782"/>
                  </a:lnTo>
                  <a:lnTo>
                    <a:pt x="209" y="794"/>
                  </a:lnTo>
                  <a:lnTo>
                    <a:pt x="212" y="794"/>
                  </a:lnTo>
                  <a:lnTo>
                    <a:pt x="213" y="798"/>
                  </a:lnTo>
                  <a:lnTo>
                    <a:pt x="219" y="835"/>
                  </a:lnTo>
                  <a:lnTo>
                    <a:pt x="212" y="858"/>
                  </a:lnTo>
                  <a:lnTo>
                    <a:pt x="215" y="882"/>
                  </a:lnTo>
                  <a:lnTo>
                    <a:pt x="217" y="886"/>
                  </a:lnTo>
                  <a:lnTo>
                    <a:pt x="217" y="899"/>
                  </a:lnTo>
                  <a:lnTo>
                    <a:pt x="220" y="897"/>
                  </a:lnTo>
                  <a:lnTo>
                    <a:pt x="224" y="895"/>
                  </a:lnTo>
                  <a:lnTo>
                    <a:pt x="225" y="898"/>
                  </a:lnTo>
                  <a:lnTo>
                    <a:pt x="226" y="904"/>
                  </a:lnTo>
                  <a:lnTo>
                    <a:pt x="224" y="907"/>
                  </a:lnTo>
                  <a:lnTo>
                    <a:pt x="220" y="931"/>
                  </a:lnTo>
                  <a:lnTo>
                    <a:pt x="226" y="939"/>
                  </a:lnTo>
                  <a:lnTo>
                    <a:pt x="225" y="942"/>
                  </a:lnTo>
                  <a:lnTo>
                    <a:pt x="227" y="957"/>
                  </a:lnTo>
                  <a:lnTo>
                    <a:pt x="228" y="957"/>
                  </a:lnTo>
                  <a:lnTo>
                    <a:pt x="248" y="1041"/>
                  </a:lnTo>
                  <a:lnTo>
                    <a:pt x="251" y="1043"/>
                  </a:lnTo>
                  <a:lnTo>
                    <a:pt x="253" y="1052"/>
                  </a:lnTo>
                  <a:lnTo>
                    <a:pt x="261" y="106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7" name="Freeform 256"/>
            <p:cNvSpPr>
              <a:spLocks/>
            </p:cNvSpPr>
            <p:nvPr/>
          </p:nvSpPr>
          <p:spPr bwMode="auto">
            <a:xfrm>
              <a:off x="6109895" y="3357652"/>
              <a:ext cx="668582" cy="680565"/>
            </a:xfrm>
            <a:custGeom>
              <a:avLst/>
              <a:gdLst>
                <a:gd name="T0" fmla="*/ 2147483647 w 1380"/>
                <a:gd name="T1" fmla="*/ 2147483647 h 1427"/>
                <a:gd name="T2" fmla="*/ 2147483647 w 1380"/>
                <a:gd name="T3" fmla="*/ 2147483647 h 1427"/>
                <a:gd name="T4" fmla="*/ 2147483647 w 1380"/>
                <a:gd name="T5" fmla="*/ 2147483647 h 1427"/>
                <a:gd name="T6" fmla="*/ 2147483647 w 1380"/>
                <a:gd name="T7" fmla="*/ 2147483647 h 1427"/>
                <a:gd name="T8" fmla="*/ 2147483647 w 1380"/>
                <a:gd name="T9" fmla="*/ 2147483647 h 1427"/>
                <a:gd name="T10" fmla="*/ 2147483647 w 1380"/>
                <a:gd name="T11" fmla="*/ 2147483647 h 1427"/>
                <a:gd name="T12" fmla="*/ 2147483647 w 1380"/>
                <a:gd name="T13" fmla="*/ 2147483647 h 1427"/>
                <a:gd name="T14" fmla="*/ 2147483647 w 1380"/>
                <a:gd name="T15" fmla="*/ 2147483647 h 1427"/>
                <a:gd name="T16" fmla="*/ 2147483647 w 1380"/>
                <a:gd name="T17" fmla="*/ 2147483647 h 1427"/>
                <a:gd name="T18" fmla="*/ 2147483647 w 1380"/>
                <a:gd name="T19" fmla="*/ 2147483647 h 1427"/>
                <a:gd name="T20" fmla="*/ 2147483647 w 1380"/>
                <a:gd name="T21" fmla="*/ 2147483647 h 1427"/>
                <a:gd name="T22" fmla="*/ 2147483647 w 1380"/>
                <a:gd name="T23" fmla="*/ 2147483647 h 1427"/>
                <a:gd name="T24" fmla="*/ 2147483647 w 1380"/>
                <a:gd name="T25" fmla="*/ 2147483647 h 1427"/>
                <a:gd name="T26" fmla="*/ 2147483647 w 1380"/>
                <a:gd name="T27" fmla="*/ 2147483647 h 1427"/>
                <a:gd name="T28" fmla="*/ 2147483647 w 1380"/>
                <a:gd name="T29" fmla="*/ 2147483647 h 1427"/>
                <a:gd name="T30" fmla="*/ 2147483647 w 1380"/>
                <a:gd name="T31" fmla="*/ 2147483647 h 1427"/>
                <a:gd name="T32" fmla="*/ 2147483647 w 1380"/>
                <a:gd name="T33" fmla="*/ 2147483647 h 1427"/>
                <a:gd name="T34" fmla="*/ 2147483647 w 1380"/>
                <a:gd name="T35" fmla="*/ 2147483647 h 1427"/>
                <a:gd name="T36" fmla="*/ 2147483647 w 1380"/>
                <a:gd name="T37" fmla="*/ 2147483647 h 1427"/>
                <a:gd name="T38" fmla="*/ 2147483647 w 1380"/>
                <a:gd name="T39" fmla="*/ 2147483647 h 1427"/>
                <a:gd name="T40" fmla="*/ 2147483647 w 1380"/>
                <a:gd name="T41" fmla="*/ 2147483647 h 1427"/>
                <a:gd name="T42" fmla="*/ 2147483647 w 1380"/>
                <a:gd name="T43" fmla="*/ 2147483647 h 1427"/>
                <a:gd name="T44" fmla="*/ 2147483647 w 1380"/>
                <a:gd name="T45" fmla="*/ 2147483647 h 1427"/>
                <a:gd name="T46" fmla="*/ 2147483647 w 1380"/>
                <a:gd name="T47" fmla="*/ 2147483647 h 1427"/>
                <a:gd name="T48" fmla="*/ 2147483647 w 1380"/>
                <a:gd name="T49" fmla="*/ 2147483647 h 1427"/>
                <a:gd name="T50" fmla="*/ 2147483647 w 1380"/>
                <a:gd name="T51" fmla="*/ 2147483647 h 1427"/>
                <a:gd name="T52" fmla="*/ 2147483647 w 1380"/>
                <a:gd name="T53" fmla="*/ 2147483647 h 1427"/>
                <a:gd name="T54" fmla="*/ 2147483647 w 1380"/>
                <a:gd name="T55" fmla="*/ 2147483647 h 1427"/>
                <a:gd name="T56" fmla="*/ 2147483647 w 1380"/>
                <a:gd name="T57" fmla="*/ 2147483647 h 1427"/>
                <a:gd name="T58" fmla="*/ 2147483647 w 1380"/>
                <a:gd name="T59" fmla="*/ 2147483647 h 1427"/>
                <a:gd name="T60" fmla="*/ 2147483647 w 1380"/>
                <a:gd name="T61" fmla="*/ 2147483647 h 1427"/>
                <a:gd name="T62" fmla="*/ 2147483647 w 1380"/>
                <a:gd name="T63" fmla="*/ 2147483647 h 1427"/>
                <a:gd name="T64" fmla="*/ 2147483647 w 1380"/>
                <a:gd name="T65" fmla="*/ 2147483647 h 1427"/>
                <a:gd name="T66" fmla="*/ 2147483647 w 1380"/>
                <a:gd name="T67" fmla="*/ 2147483647 h 1427"/>
                <a:gd name="T68" fmla="*/ 2147483647 w 1380"/>
                <a:gd name="T69" fmla="*/ 2147483647 h 1427"/>
                <a:gd name="T70" fmla="*/ 2147483647 w 1380"/>
                <a:gd name="T71" fmla="*/ 2147483647 h 1427"/>
                <a:gd name="T72" fmla="*/ 2147483647 w 1380"/>
                <a:gd name="T73" fmla="*/ 2147483647 h 1427"/>
                <a:gd name="T74" fmla="*/ 2147483647 w 1380"/>
                <a:gd name="T75" fmla="*/ 2147483647 h 1427"/>
                <a:gd name="T76" fmla="*/ 2147483647 w 1380"/>
                <a:gd name="T77" fmla="*/ 2147483647 h 1427"/>
                <a:gd name="T78" fmla="*/ 2147483647 w 1380"/>
                <a:gd name="T79" fmla="*/ 2147483647 h 1427"/>
                <a:gd name="T80" fmla="*/ 2147483647 w 1380"/>
                <a:gd name="T81" fmla="*/ 2147483647 h 1427"/>
                <a:gd name="T82" fmla="*/ 2147483647 w 1380"/>
                <a:gd name="T83" fmla="*/ 2147483647 h 1427"/>
                <a:gd name="T84" fmla="*/ 2147483647 w 1380"/>
                <a:gd name="T85" fmla="*/ 2147483647 h 1427"/>
                <a:gd name="T86" fmla="*/ 2147483647 w 1380"/>
                <a:gd name="T87" fmla="*/ 2147483647 h 1427"/>
                <a:gd name="T88" fmla="*/ 2147483647 w 1380"/>
                <a:gd name="T89" fmla="*/ 2147483647 h 1427"/>
                <a:gd name="T90" fmla="*/ 2147483647 w 1380"/>
                <a:gd name="T91" fmla="*/ 2147483647 h 1427"/>
                <a:gd name="T92" fmla="*/ 2147483647 w 1380"/>
                <a:gd name="T93" fmla="*/ 2147483647 h 1427"/>
                <a:gd name="T94" fmla="*/ 2147483647 w 1380"/>
                <a:gd name="T95" fmla="*/ 2147483647 h 1427"/>
                <a:gd name="T96" fmla="*/ 2147483647 w 1380"/>
                <a:gd name="T97" fmla="*/ 2147483647 h 1427"/>
                <a:gd name="T98" fmla="*/ 2147483647 w 1380"/>
                <a:gd name="T99" fmla="*/ 2147483647 h 1427"/>
                <a:gd name="T100" fmla="*/ 2147483647 w 1380"/>
                <a:gd name="T101" fmla="*/ 2147483647 h 1427"/>
                <a:gd name="T102" fmla="*/ 2147483647 w 1380"/>
                <a:gd name="T103" fmla="*/ 2147483647 h 1427"/>
                <a:gd name="T104" fmla="*/ 2147483647 w 1380"/>
                <a:gd name="T105" fmla="*/ 2147483647 h 1427"/>
                <a:gd name="T106" fmla="*/ 2147483647 w 1380"/>
                <a:gd name="T107" fmla="*/ 2147483647 h 1427"/>
                <a:gd name="T108" fmla="*/ 0 w 1380"/>
                <a:gd name="T109" fmla="*/ 2147483647 h 1427"/>
                <a:gd name="T110" fmla="*/ 2147483647 w 1380"/>
                <a:gd name="T111" fmla="*/ 2147483647 h 1427"/>
                <a:gd name="T112" fmla="*/ 2147483647 w 1380"/>
                <a:gd name="T113" fmla="*/ 2147483647 h 1427"/>
                <a:gd name="T114" fmla="*/ 2147483647 w 1380"/>
                <a:gd name="T115" fmla="*/ 2147483647 h 1427"/>
                <a:gd name="T116" fmla="*/ 2147483647 w 1380"/>
                <a:gd name="T117" fmla="*/ 2147483647 h 1427"/>
                <a:gd name="T118" fmla="*/ 2147483647 w 1380"/>
                <a:gd name="T119" fmla="*/ 2147483647 h 14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80"/>
                <a:gd name="T181" fmla="*/ 0 h 1427"/>
                <a:gd name="T182" fmla="*/ 1380 w 1380"/>
                <a:gd name="T183" fmla="*/ 1427 h 14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80" h="1427">
                  <a:moveTo>
                    <a:pt x="261" y="1062"/>
                  </a:moveTo>
                  <a:lnTo>
                    <a:pt x="263" y="1064"/>
                  </a:lnTo>
                  <a:lnTo>
                    <a:pt x="265" y="1074"/>
                  </a:lnTo>
                  <a:lnTo>
                    <a:pt x="267" y="1075"/>
                  </a:lnTo>
                  <a:lnTo>
                    <a:pt x="270" y="1073"/>
                  </a:lnTo>
                  <a:lnTo>
                    <a:pt x="274" y="1073"/>
                  </a:lnTo>
                  <a:lnTo>
                    <a:pt x="271" y="1079"/>
                  </a:lnTo>
                  <a:lnTo>
                    <a:pt x="270" y="1083"/>
                  </a:lnTo>
                  <a:lnTo>
                    <a:pt x="277" y="1100"/>
                  </a:lnTo>
                  <a:lnTo>
                    <a:pt x="284" y="1111"/>
                  </a:lnTo>
                  <a:lnTo>
                    <a:pt x="289" y="1115"/>
                  </a:lnTo>
                  <a:lnTo>
                    <a:pt x="327" y="1228"/>
                  </a:lnTo>
                  <a:lnTo>
                    <a:pt x="359" y="1266"/>
                  </a:lnTo>
                  <a:lnTo>
                    <a:pt x="395" y="1373"/>
                  </a:lnTo>
                  <a:lnTo>
                    <a:pt x="436" y="1427"/>
                  </a:lnTo>
                  <a:lnTo>
                    <a:pt x="450" y="1426"/>
                  </a:lnTo>
                  <a:lnTo>
                    <a:pt x="458" y="1420"/>
                  </a:lnTo>
                  <a:lnTo>
                    <a:pt x="458" y="1418"/>
                  </a:lnTo>
                  <a:lnTo>
                    <a:pt x="463" y="1415"/>
                  </a:lnTo>
                  <a:lnTo>
                    <a:pt x="468" y="1409"/>
                  </a:lnTo>
                  <a:lnTo>
                    <a:pt x="471" y="1405"/>
                  </a:lnTo>
                  <a:lnTo>
                    <a:pt x="470" y="1401"/>
                  </a:lnTo>
                  <a:lnTo>
                    <a:pt x="476" y="1384"/>
                  </a:lnTo>
                  <a:lnTo>
                    <a:pt x="495" y="1374"/>
                  </a:lnTo>
                  <a:lnTo>
                    <a:pt x="510" y="1372"/>
                  </a:lnTo>
                  <a:lnTo>
                    <a:pt x="510" y="1355"/>
                  </a:lnTo>
                  <a:lnTo>
                    <a:pt x="528" y="1323"/>
                  </a:lnTo>
                  <a:lnTo>
                    <a:pt x="540" y="1321"/>
                  </a:lnTo>
                  <a:lnTo>
                    <a:pt x="543" y="1325"/>
                  </a:lnTo>
                  <a:lnTo>
                    <a:pt x="551" y="1325"/>
                  </a:lnTo>
                  <a:lnTo>
                    <a:pt x="552" y="1250"/>
                  </a:lnTo>
                  <a:lnTo>
                    <a:pt x="575" y="1187"/>
                  </a:lnTo>
                  <a:lnTo>
                    <a:pt x="572" y="1175"/>
                  </a:lnTo>
                  <a:lnTo>
                    <a:pt x="568" y="1171"/>
                  </a:lnTo>
                  <a:lnTo>
                    <a:pt x="567" y="1167"/>
                  </a:lnTo>
                  <a:lnTo>
                    <a:pt x="564" y="1164"/>
                  </a:lnTo>
                  <a:lnTo>
                    <a:pt x="567" y="1161"/>
                  </a:lnTo>
                  <a:lnTo>
                    <a:pt x="569" y="1164"/>
                  </a:lnTo>
                  <a:lnTo>
                    <a:pt x="563" y="1137"/>
                  </a:lnTo>
                  <a:lnTo>
                    <a:pt x="566" y="1128"/>
                  </a:lnTo>
                  <a:lnTo>
                    <a:pt x="565" y="1118"/>
                  </a:lnTo>
                  <a:lnTo>
                    <a:pt x="562" y="1114"/>
                  </a:lnTo>
                  <a:lnTo>
                    <a:pt x="561" y="1084"/>
                  </a:lnTo>
                  <a:lnTo>
                    <a:pt x="575" y="1064"/>
                  </a:lnTo>
                  <a:lnTo>
                    <a:pt x="583" y="1058"/>
                  </a:lnTo>
                  <a:lnTo>
                    <a:pt x="590" y="1058"/>
                  </a:lnTo>
                  <a:lnTo>
                    <a:pt x="599" y="1063"/>
                  </a:lnTo>
                  <a:lnTo>
                    <a:pt x="606" y="1059"/>
                  </a:lnTo>
                  <a:lnTo>
                    <a:pt x="616" y="1038"/>
                  </a:lnTo>
                  <a:lnTo>
                    <a:pt x="618" y="1037"/>
                  </a:lnTo>
                  <a:lnTo>
                    <a:pt x="660" y="1025"/>
                  </a:lnTo>
                  <a:lnTo>
                    <a:pt x="666" y="1018"/>
                  </a:lnTo>
                  <a:lnTo>
                    <a:pt x="666" y="1009"/>
                  </a:lnTo>
                  <a:lnTo>
                    <a:pt x="671" y="1000"/>
                  </a:lnTo>
                  <a:lnTo>
                    <a:pt x="751" y="938"/>
                  </a:lnTo>
                  <a:lnTo>
                    <a:pt x="753" y="934"/>
                  </a:lnTo>
                  <a:lnTo>
                    <a:pt x="755" y="933"/>
                  </a:lnTo>
                  <a:lnTo>
                    <a:pt x="794" y="888"/>
                  </a:lnTo>
                  <a:lnTo>
                    <a:pt x="854" y="856"/>
                  </a:lnTo>
                  <a:lnTo>
                    <a:pt x="857" y="856"/>
                  </a:lnTo>
                  <a:lnTo>
                    <a:pt x="878" y="834"/>
                  </a:lnTo>
                  <a:lnTo>
                    <a:pt x="880" y="828"/>
                  </a:lnTo>
                  <a:lnTo>
                    <a:pt x="889" y="819"/>
                  </a:lnTo>
                  <a:lnTo>
                    <a:pt x="884" y="798"/>
                  </a:lnTo>
                  <a:lnTo>
                    <a:pt x="889" y="784"/>
                  </a:lnTo>
                  <a:lnTo>
                    <a:pt x="931" y="764"/>
                  </a:lnTo>
                  <a:lnTo>
                    <a:pt x="936" y="751"/>
                  </a:lnTo>
                  <a:lnTo>
                    <a:pt x="941" y="746"/>
                  </a:lnTo>
                  <a:lnTo>
                    <a:pt x="944" y="746"/>
                  </a:lnTo>
                  <a:lnTo>
                    <a:pt x="942" y="767"/>
                  </a:lnTo>
                  <a:lnTo>
                    <a:pt x="942" y="768"/>
                  </a:lnTo>
                  <a:lnTo>
                    <a:pt x="945" y="768"/>
                  </a:lnTo>
                  <a:lnTo>
                    <a:pt x="947" y="769"/>
                  </a:lnTo>
                  <a:lnTo>
                    <a:pt x="950" y="775"/>
                  </a:lnTo>
                  <a:lnTo>
                    <a:pt x="957" y="774"/>
                  </a:lnTo>
                  <a:lnTo>
                    <a:pt x="962" y="771"/>
                  </a:lnTo>
                  <a:lnTo>
                    <a:pt x="966" y="772"/>
                  </a:lnTo>
                  <a:lnTo>
                    <a:pt x="966" y="765"/>
                  </a:lnTo>
                  <a:lnTo>
                    <a:pt x="968" y="762"/>
                  </a:lnTo>
                  <a:lnTo>
                    <a:pt x="971" y="770"/>
                  </a:lnTo>
                  <a:lnTo>
                    <a:pt x="973" y="773"/>
                  </a:lnTo>
                  <a:lnTo>
                    <a:pt x="980" y="771"/>
                  </a:lnTo>
                  <a:lnTo>
                    <a:pt x="975" y="759"/>
                  </a:lnTo>
                  <a:lnTo>
                    <a:pt x="976" y="754"/>
                  </a:lnTo>
                  <a:lnTo>
                    <a:pt x="972" y="727"/>
                  </a:lnTo>
                  <a:lnTo>
                    <a:pt x="968" y="722"/>
                  </a:lnTo>
                  <a:lnTo>
                    <a:pt x="965" y="715"/>
                  </a:lnTo>
                  <a:lnTo>
                    <a:pt x="965" y="706"/>
                  </a:lnTo>
                  <a:lnTo>
                    <a:pt x="966" y="705"/>
                  </a:lnTo>
                  <a:lnTo>
                    <a:pt x="968" y="692"/>
                  </a:lnTo>
                  <a:lnTo>
                    <a:pt x="966" y="688"/>
                  </a:lnTo>
                  <a:lnTo>
                    <a:pt x="964" y="686"/>
                  </a:lnTo>
                  <a:lnTo>
                    <a:pt x="964" y="674"/>
                  </a:lnTo>
                  <a:lnTo>
                    <a:pt x="957" y="668"/>
                  </a:lnTo>
                  <a:lnTo>
                    <a:pt x="960" y="633"/>
                  </a:lnTo>
                  <a:lnTo>
                    <a:pt x="954" y="625"/>
                  </a:lnTo>
                  <a:lnTo>
                    <a:pt x="932" y="613"/>
                  </a:lnTo>
                  <a:lnTo>
                    <a:pt x="931" y="609"/>
                  </a:lnTo>
                  <a:lnTo>
                    <a:pt x="932" y="604"/>
                  </a:lnTo>
                  <a:lnTo>
                    <a:pt x="935" y="596"/>
                  </a:lnTo>
                  <a:lnTo>
                    <a:pt x="942" y="596"/>
                  </a:lnTo>
                  <a:lnTo>
                    <a:pt x="947" y="593"/>
                  </a:lnTo>
                  <a:lnTo>
                    <a:pt x="949" y="587"/>
                  </a:lnTo>
                  <a:lnTo>
                    <a:pt x="967" y="586"/>
                  </a:lnTo>
                  <a:lnTo>
                    <a:pt x="966" y="578"/>
                  </a:lnTo>
                  <a:lnTo>
                    <a:pt x="964" y="575"/>
                  </a:lnTo>
                  <a:lnTo>
                    <a:pt x="964" y="572"/>
                  </a:lnTo>
                  <a:lnTo>
                    <a:pt x="951" y="573"/>
                  </a:lnTo>
                  <a:lnTo>
                    <a:pt x="946" y="568"/>
                  </a:lnTo>
                  <a:lnTo>
                    <a:pt x="942" y="557"/>
                  </a:lnTo>
                  <a:lnTo>
                    <a:pt x="939" y="554"/>
                  </a:lnTo>
                  <a:lnTo>
                    <a:pt x="952" y="533"/>
                  </a:lnTo>
                  <a:lnTo>
                    <a:pt x="954" y="523"/>
                  </a:lnTo>
                  <a:lnTo>
                    <a:pt x="958" y="520"/>
                  </a:lnTo>
                  <a:lnTo>
                    <a:pt x="972" y="541"/>
                  </a:lnTo>
                  <a:lnTo>
                    <a:pt x="975" y="524"/>
                  </a:lnTo>
                  <a:lnTo>
                    <a:pt x="981" y="526"/>
                  </a:lnTo>
                  <a:lnTo>
                    <a:pt x="983" y="539"/>
                  </a:lnTo>
                  <a:lnTo>
                    <a:pt x="989" y="546"/>
                  </a:lnTo>
                  <a:lnTo>
                    <a:pt x="994" y="543"/>
                  </a:lnTo>
                  <a:lnTo>
                    <a:pt x="1001" y="549"/>
                  </a:lnTo>
                  <a:lnTo>
                    <a:pt x="1008" y="536"/>
                  </a:lnTo>
                  <a:lnTo>
                    <a:pt x="1010" y="540"/>
                  </a:lnTo>
                  <a:lnTo>
                    <a:pt x="1017" y="573"/>
                  </a:lnTo>
                  <a:lnTo>
                    <a:pt x="1023" y="580"/>
                  </a:lnTo>
                  <a:lnTo>
                    <a:pt x="1033" y="585"/>
                  </a:lnTo>
                  <a:lnTo>
                    <a:pt x="1070" y="588"/>
                  </a:lnTo>
                  <a:lnTo>
                    <a:pt x="1073" y="586"/>
                  </a:lnTo>
                  <a:lnTo>
                    <a:pt x="1105" y="586"/>
                  </a:lnTo>
                  <a:lnTo>
                    <a:pt x="1138" y="594"/>
                  </a:lnTo>
                  <a:lnTo>
                    <a:pt x="1136" y="598"/>
                  </a:lnTo>
                  <a:lnTo>
                    <a:pt x="1128" y="603"/>
                  </a:lnTo>
                  <a:lnTo>
                    <a:pt x="1125" y="613"/>
                  </a:lnTo>
                  <a:lnTo>
                    <a:pt x="1105" y="634"/>
                  </a:lnTo>
                  <a:lnTo>
                    <a:pt x="1083" y="648"/>
                  </a:lnTo>
                  <a:lnTo>
                    <a:pt x="1080" y="655"/>
                  </a:lnTo>
                  <a:lnTo>
                    <a:pt x="1089" y="685"/>
                  </a:lnTo>
                  <a:lnTo>
                    <a:pt x="1097" y="687"/>
                  </a:lnTo>
                  <a:lnTo>
                    <a:pt x="1101" y="695"/>
                  </a:lnTo>
                  <a:lnTo>
                    <a:pt x="1108" y="700"/>
                  </a:lnTo>
                  <a:lnTo>
                    <a:pt x="1117" y="675"/>
                  </a:lnTo>
                  <a:lnTo>
                    <a:pt x="1127" y="663"/>
                  </a:lnTo>
                  <a:lnTo>
                    <a:pt x="1131" y="663"/>
                  </a:lnTo>
                  <a:lnTo>
                    <a:pt x="1155" y="757"/>
                  </a:lnTo>
                  <a:lnTo>
                    <a:pt x="1159" y="754"/>
                  </a:lnTo>
                  <a:lnTo>
                    <a:pt x="1162" y="750"/>
                  </a:lnTo>
                  <a:lnTo>
                    <a:pt x="1169" y="752"/>
                  </a:lnTo>
                  <a:lnTo>
                    <a:pt x="1174" y="751"/>
                  </a:lnTo>
                  <a:lnTo>
                    <a:pt x="1179" y="746"/>
                  </a:lnTo>
                  <a:lnTo>
                    <a:pt x="1179" y="740"/>
                  </a:lnTo>
                  <a:lnTo>
                    <a:pt x="1178" y="740"/>
                  </a:lnTo>
                  <a:lnTo>
                    <a:pt x="1175" y="732"/>
                  </a:lnTo>
                  <a:lnTo>
                    <a:pt x="1176" y="708"/>
                  </a:lnTo>
                  <a:lnTo>
                    <a:pt x="1185" y="708"/>
                  </a:lnTo>
                  <a:lnTo>
                    <a:pt x="1188" y="704"/>
                  </a:lnTo>
                  <a:lnTo>
                    <a:pt x="1189" y="665"/>
                  </a:lnTo>
                  <a:lnTo>
                    <a:pt x="1196" y="658"/>
                  </a:lnTo>
                  <a:lnTo>
                    <a:pt x="1209" y="656"/>
                  </a:lnTo>
                  <a:lnTo>
                    <a:pt x="1226" y="658"/>
                  </a:lnTo>
                  <a:lnTo>
                    <a:pt x="1230" y="653"/>
                  </a:lnTo>
                  <a:lnTo>
                    <a:pt x="1254" y="596"/>
                  </a:lnTo>
                  <a:lnTo>
                    <a:pt x="1252" y="588"/>
                  </a:lnTo>
                  <a:lnTo>
                    <a:pt x="1257" y="580"/>
                  </a:lnTo>
                  <a:lnTo>
                    <a:pt x="1271" y="571"/>
                  </a:lnTo>
                  <a:lnTo>
                    <a:pt x="1276" y="560"/>
                  </a:lnTo>
                  <a:lnTo>
                    <a:pt x="1274" y="536"/>
                  </a:lnTo>
                  <a:lnTo>
                    <a:pt x="1281" y="522"/>
                  </a:lnTo>
                  <a:lnTo>
                    <a:pt x="1292" y="512"/>
                  </a:lnTo>
                  <a:lnTo>
                    <a:pt x="1306" y="506"/>
                  </a:lnTo>
                  <a:lnTo>
                    <a:pt x="1321" y="487"/>
                  </a:lnTo>
                  <a:lnTo>
                    <a:pt x="1338" y="485"/>
                  </a:lnTo>
                  <a:lnTo>
                    <a:pt x="1346" y="481"/>
                  </a:lnTo>
                  <a:lnTo>
                    <a:pt x="1361" y="485"/>
                  </a:lnTo>
                  <a:lnTo>
                    <a:pt x="1364" y="481"/>
                  </a:lnTo>
                  <a:lnTo>
                    <a:pt x="1362" y="467"/>
                  </a:lnTo>
                  <a:lnTo>
                    <a:pt x="1366" y="456"/>
                  </a:lnTo>
                  <a:lnTo>
                    <a:pt x="1375" y="451"/>
                  </a:lnTo>
                  <a:lnTo>
                    <a:pt x="1380" y="446"/>
                  </a:lnTo>
                  <a:lnTo>
                    <a:pt x="1380" y="435"/>
                  </a:lnTo>
                  <a:lnTo>
                    <a:pt x="1376" y="424"/>
                  </a:lnTo>
                  <a:lnTo>
                    <a:pt x="1368" y="421"/>
                  </a:lnTo>
                  <a:lnTo>
                    <a:pt x="1356" y="421"/>
                  </a:lnTo>
                  <a:lnTo>
                    <a:pt x="1347" y="417"/>
                  </a:lnTo>
                  <a:lnTo>
                    <a:pt x="1332" y="417"/>
                  </a:lnTo>
                  <a:lnTo>
                    <a:pt x="1335" y="392"/>
                  </a:lnTo>
                  <a:lnTo>
                    <a:pt x="1325" y="388"/>
                  </a:lnTo>
                  <a:lnTo>
                    <a:pt x="1323" y="380"/>
                  </a:lnTo>
                  <a:lnTo>
                    <a:pt x="1325" y="374"/>
                  </a:lnTo>
                  <a:lnTo>
                    <a:pt x="1315" y="364"/>
                  </a:lnTo>
                  <a:lnTo>
                    <a:pt x="1305" y="366"/>
                  </a:lnTo>
                  <a:lnTo>
                    <a:pt x="1292" y="374"/>
                  </a:lnTo>
                  <a:lnTo>
                    <a:pt x="1281" y="378"/>
                  </a:lnTo>
                  <a:lnTo>
                    <a:pt x="1256" y="378"/>
                  </a:lnTo>
                  <a:lnTo>
                    <a:pt x="1250" y="374"/>
                  </a:lnTo>
                  <a:lnTo>
                    <a:pt x="1247" y="373"/>
                  </a:lnTo>
                  <a:lnTo>
                    <a:pt x="1231" y="382"/>
                  </a:lnTo>
                  <a:lnTo>
                    <a:pt x="1226" y="392"/>
                  </a:lnTo>
                  <a:lnTo>
                    <a:pt x="1209" y="405"/>
                  </a:lnTo>
                  <a:lnTo>
                    <a:pt x="1196" y="410"/>
                  </a:lnTo>
                  <a:lnTo>
                    <a:pt x="1176" y="430"/>
                  </a:lnTo>
                  <a:lnTo>
                    <a:pt x="1113" y="453"/>
                  </a:lnTo>
                  <a:lnTo>
                    <a:pt x="1114" y="454"/>
                  </a:lnTo>
                  <a:lnTo>
                    <a:pt x="1114" y="457"/>
                  </a:lnTo>
                  <a:lnTo>
                    <a:pt x="1112" y="462"/>
                  </a:lnTo>
                  <a:lnTo>
                    <a:pt x="1112" y="464"/>
                  </a:lnTo>
                  <a:lnTo>
                    <a:pt x="1113" y="467"/>
                  </a:lnTo>
                  <a:lnTo>
                    <a:pt x="1128" y="472"/>
                  </a:lnTo>
                  <a:lnTo>
                    <a:pt x="1133" y="477"/>
                  </a:lnTo>
                  <a:lnTo>
                    <a:pt x="1132" y="490"/>
                  </a:lnTo>
                  <a:lnTo>
                    <a:pt x="1133" y="493"/>
                  </a:lnTo>
                  <a:lnTo>
                    <a:pt x="1132" y="496"/>
                  </a:lnTo>
                  <a:lnTo>
                    <a:pt x="1126" y="500"/>
                  </a:lnTo>
                  <a:lnTo>
                    <a:pt x="1072" y="508"/>
                  </a:lnTo>
                  <a:lnTo>
                    <a:pt x="1052" y="504"/>
                  </a:lnTo>
                  <a:lnTo>
                    <a:pt x="1032" y="511"/>
                  </a:lnTo>
                  <a:lnTo>
                    <a:pt x="995" y="508"/>
                  </a:lnTo>
                  <a:lnTo>
                    <a:pt x="986" y="505"/>
                  </a:lnTo>
                  <a:lnTo>
                    <a:pt x="983" y="503"/>
                  </a:lnTo>
                  <a:lnTo>
                    <a:pt x="980" y="503"/>
                  </a:lnTo>
                  <a:lnTo>
                    <a:pt x="978" y="502"/>
                  </a:lnTo>
                  <a:lnTo>
                    <a:pt x="978" y="496"/>
                  </a:lnTo>
                  <a:lnTo>
                    <a:pt x="977" y="493"/>
                  </a:lnTo>
                  <a:lnTo>
                    <a:pt x="973" y="492"/>
                  </a:lnTo>
                  <a:lnTo>
                    <a:pt x="974" y="488"/>
                  </a:lnTo>
                  <a:lnTo>
                    <a:pt x="981" y="481"/>
                  </a:lnTo>
                  <a:lnTo>
                    <a:pt x="982" y="477"/>
                  </a:lnTo>
                  <a:lnTo>
                    <a:pt x="977" y="477"/>
                  </a:lnTo>
                  <a:lnTo>
                    <a:pt x="974" y="476"/>
                  </a:lnTo>
                  <a:lnTo>
                    <a:pt x="973" y="474"/>
                  </a:lnTo>
                  <a:lnTo>
                    <a:pt x="972" y="467"/>
                  </a:lnTo>
                  <a:lnTo>
                    <a:pt x="975" y="456"/>
                  </a:lnTo>
                  <a:lnTo>
                    <a:pt x="974" y="444"/>
                  </a:lnTo>
                  <a:lnTo>
                    <a:pt x="972" y="440"/>
                  </a:lnTo>
                  <a:lnTo>
                    <a:pt x="968" y="438"/>
                  </a:lnTo>
                  <a:lnTo>
                    <a:pt x="965" y="439"/>
                  </a:lnTo>
                  <a:lnTo>
                    <a:pt x="956" y="445"/>
                  </a:lnTo>
                  <a:lnTo>
                    <a:pt x="950" y="445"/>
                  </a:lnTo>
                  <a:lnTo>
                    <a:pt x="942" y="448"/>
                  </a:lnTo>
                  <a:lnTo>
                    <a:pt x="936" y="465"/>
                  </a:lnTo>
                  <a:lnTo>
                    <a:pt x="936" y="489"/>
                  </a:lnTo>
                  <a:lnTo>
                    <a:pt x="932" y="493"/>
                  </a:lnTo>
                  <a:lnTo>
                    <a:pt x="932" y="497"/>
                  </a:lnTo>
                  <a:lnTo>
                    <a:pt x="939" y="501"/>
                  </a:lnTo>
                  <a:lnTo>
                    <a:pt x="944" y="508"/>
                  </a:lnTo>
                  <a:lnTo>
                    <a:pt x="942" y="515"/>
                  </a:lnTo>
                  <a:lnTo>
                    <a:pt x="937" y="524"/>
                  </a:lnTo>
                  <a:lnTo>
                    <a:pt x="937" y="526"/>
                  </a:lnTo>
                  <a:lnTo>
                    <a:pt x="928" y="525"/>
                  </a:lnTo>
                  <a:lnTo>
                    <a:pt x="918" y="527"/>
                  </a:lnTo>
                  <a:lnTo>
                    <a:pt x="905" y="526"/>
                  </a:lnTo>
                  <a:lnTo>
                    <a:pt x="898" y="528"/>
                  </a:lnTo>
                  <a:lnTo>
                    <a:pt x="889" y="524"/>
                  </a:lnTo>
                  <a:lnTo>
                    <a:pt x="835" y="517"/>
                  </a:lnTo>
                  <a:lnTo>
                    <a:pt x="830" y="511"/>
                  </a:lnTo>
                  <a:lnTo>
                    <a:pt x="794" y="506"/>
                  </a:lnTo>
                  <a:lnTo>
                    <a:pt x="778" y="494"/>
                  </a:lnTo>
                  <a:lnTo>
                    <a:pt x="770" y="483"/>
                  </a:lnTo>
                  <a:lnTo>
                    <a:pt x="764" y="480"/>
                  </a:lnTo>
                  <a:lnTo>
                    <a:pt x="745" y="477"/>
                  </a:lnTo>
                  <a:lnTo>
                    <a:pt x="743" y="480"/>
                  </a:lnTo>
                  <a:lnTo>
                    <a:pt x="739" y="480"/>
                  </a:lnTo>
                  <a:lnTo>
                    <a:pt x="730" y="476"/>
                  </a:lnTo>
                  <a:lnTo>
                    <a:pt x="722" y="475"/>
                  </a:lnTo>
                  <a:lnTo>
                    <a:pt x="713" y="480"/>
                  </a:lnTo>
                  <a:lnTo>
                    <a:pt x="692" y="475"/>
                  </a:lnTo>
                  <a:lnTo>
                    <a:pt x="684" y="465"/>
                  </a:lnTo>
                  <a:lnTo>
                    <a:pt x="681" y="464"/>
                  </a:lnTo>
                  <a:lnTo>
                    <a:pt x="670" y="463"/>
                  </a:lnTo>
                  <a:lnTo>
                    <a:pt x="663" y="455"/>
                  </a:lnTo>
                  <a:lnTo>
                    <a:pt x="653" y="452"/>
                  </a:lnTo>
                  <a:lnTo>
                    <a:pt x="644" y="450"/>
                  </a:lnTo>
                  <a:lnTo>
                    <a:pt x="632" y="444"/>
                  </a:lnTo>
                  <a:lnTo>
                    <a:pt x="621" y="431"/>
                  </a:lnTo>
                  <a:lnTo>
                    <a:pt x="606" y="422"/>
                  </a:lnTo>
                  <a:lnTo>
                    <a:pt x="603" y="418"/>
                  </a:lnTo>
                  <a:lnTo>
                    <a:pt x="591" y="413"/>
                  </a:lnTo>
                  <a:lnTo>
                    <a:pt x="589" y="413"/>
                  </a:lnTo>
                  <a:lnTo>
                    <a:pt x="588" y="416"/>
                  </a:lnTo>
                  <a:lnTo>
                    <a:pt x="585" y="416"/>
                  </a:lnTo>
                  <a:lnTo>
                    <a:pt x="581" y="413"/>
                  </a:lnTo>
                  <a:lnTo>
                    <a:pt x="579" y="408"/>
                  </a:lnTo>
                  <a:lnTo>
                    <a:pt x="575" y="403"/>
                  </a:lnTo>
                  <a:lnTo>
                    <a:pt x="565" y="402"/>
                  </a:lnTo>
                  <a:lnTo>
                    <a:pt x="565" y="399"/>
                  </a:lnTo>
                  <a:lnTo>
                    <a:pt x="565" y="394"/>
                  </a:lnTo>
                  <a:lnTo>
                    <a:pt x="569" y="387"/>
                  </a:lnTo>
                  <a:lnTo>
                    <a:pt x="572" y="386"/>
                  </a:lnTo>
                  <a:lnTo>
                    <a:pt x="573" y="380"/>
                  </a:lnTo>
                  <a:lnTo>
                    <a:pt x="577" y="377"/>
                  </a:lnTo>
                  <a:lnTo>
                    <a:pt x="575" y="369"/>
                  </a:lnTo>
                  <a:lnTo>
                    <a:pt x="577" y="363"/>
                  </a:lnTo>
                  <a:lnTo>
                    <a:pt x="581" y="358"/>
                  </a:lnTo>
                  <a:lnTo>
                    <a:pt x="579" y="351"/>
                  </a:lnTo>
                  <a:lnTo>
                    <a:pt x="579" y="348"/>
                  </a:lnTo>
                  <a:lnTo>
                    <a:pt x="582" y="344"/>
                  </a:lnTo>
                  <a:lnTo>
                    <a:pt x="587" y="344"/>
                  </a:lnTo>
                  <a:lnTo>
                    <a:pt x="590" y="338"/>
                  </a:lnTo>
                  <a:lnTo>
                    <a:pt x="597" y="333"/>
                  </a:lnTo>
                  <a:lnTo>
                    <a:pt x="601" y="328"/>
                  </a:lnTo>
                  <a:lnTo>
                    <a:pt x="601" y="324"/>
                  </a:lnTo>
                  <a:lnTo>
                    <a:pt x="603" y="323"/>
                  </a:lnTo>
                  <a:lnTo>
                    <a:pt x="606" y="325"/>
                  </a:lnTo>
                  <a:lnTo>
                    <a:pt x="611" y="323"/>
                  </a:lnTo>
                  <a:lnTo>
                    <a:pt x="608" y="322"/>
                  </a:lnTo>
                  <a:lnTo>
                    <a:pt x="594" y="317"/>
                  </a:lnTo>
                  <a:lnTo>
                    <a:pt x="591" y="315"/>
                  </a:lnTo>
                  <a:lnTo>
                    <a:pt x="588" y="310"/>
                  </a:lnTo>
                  <a:lnTo>
                    <a:pt x="584" y="310"/>
                  </a:lnTo>
                  <a:lnTo>
                    <a:pt x="573" y="302"/>
                  </a:lnTo>
                  <a:lnTo>
                    <a:pt x="563" y="298"/>
                  </a:lnTo>
                  <a:lnTo>
                    <a:pt x="562" y="295"/>
                  </a:lnTo>
                  <a:lnTo>
                    <a:pt x="561" y="291"/>
                  </a:lnTo>
                  <a:lnTo>
                    <a:pt x="560" y="288"/>
                  </a:lnTo>
                  <a:lnTo>
                    <a:pt x="555" y="288"/>
                  </a:lnTo>
                  <a:lnTo>
                    <a:pt x="553" y="286"/>
                  </a:lnTo>
                  <a:lnTo>
                    <a:pt x="550" y="284"/>
                  </a:lnTo>
                  <a:lnTo>
                    <a:pt x="543" y="288"/>
                  </a:lnTo>
                  <a:lnTo>
                    <a:pt x="542" y="286"/>
                  </a:lnTo>
                  <a:lnTo>
                    <a:pt x="541" y="280"/>
                  </a:lnTo>
                  <a:lnTo>
                    <a:pt x="538" y="279"/>
                  </a:lnTo>
                  <a:lnTo>
                    <a:pt x="536" y="278"/>
                  </a:lnTo>
                  <a:lnTo>
                    <a:pt x="521" y="280"/>
                  </a:lnTo>
                  <a:lnTo>
                    <a:pt x="516" y="284"/>
                  </a:lnTo>
                  <a:lnTo>
                    <a:pt x="513" y="282"/>
                  </a:lnTo>
                  <a:lnTo>
                    <a:pt x="512" y="280"/>
                  </a:lnTo>
                  <a:lnTo>
                    <a:pt x="513" y="272"/>
                  </a:lnTo>
                  <a:lnTo>
                    <a:pt x="508" y="269"/>
                  </a:lnTo>
                  <a:lnTo>
                    <a:pt x="506" y="264"/>
                  </a:lnTo>
                  <a:lnTo>
                    <a:pt x="505" y="261"/>
                  </a:lnTo>
                  <a:lnTo>
                    <a:pt x="500" y="257"/>
                  </a:lnTo>
                  <a:lnTo>
                    <a:pt x="500" y="254"/>
                  </a:lnTo>
                  <a:lnTo>
                    <a:pt x="503" y="246"/>
                  </a:lnTo>
                  <a:lnTo>
                    <a:pt x="500" y="242"/>
                  </a:lnTo>
                  <a:lnTo>
                    <a:pt x="501" y="233"/>
                  </a:lnTo>
                  <a:lnTo>
                    <a:pt x="503" y="227"/>
                  </a:lnTo>
                  <a:lnTo>
                    <a:pt x="490" y="212"/>
                  </a:lnTo>
                  <a:lnTo>
                    <a:pt x="490" y="203"/>
                  </a:lnTo>
                  <a:lnTo>
                    <a:pt x="489" y="198"/>
                  </a:lnTo>
                  <a:lnTo>
                    <a:pt x="489" y="194"/>
                  </a:lnTo>
                  <a:lnTo>
                    <a:pt x="498" y="193"/>
                  </a:lnTo>
                  <a:lnTo>
                    <a:pt x="501" y="190"/>
                  </a:lnTo>
                  <a:lnTo>
                    <a:pt x="502" y="191"/>
                  </a:lnTo>
                  <a:lnTo>
                    <a:pt x="503" y="198"/>
                  </a:lnTo>
                  <a:lnTo>
                    <a:pt x="506" y="201"/>
                  </a:lnTo>
                  <a:lnTo>
                    <a:pt x="508" y="203"/>
                  </a:lnTo>
                  <a:lnTo>
                    <a:pt x="513" y="206"/>
                  </a:lnTo>
                  <a:lnTo>
                    <a:pt x="516" y="205"/>
                  </a:lnTo>
                  <a:lnTo>
                    <a:pt x="517" y="203"/>
                  </a:lnTo>
                  <a:lnTo>
                    <a:pt x="521" y="204"/>
                  </a:lnTo>
                  <a:lnTo>
                    <a:pt x="521" y="200"/>
                  </a:lnTo>
                  <a:lnTo>
                    <a:pt x="525" y="198"/>
                  </a:lnTo>
                  <a:lnTo>
                    <a:pt x="528" y="192"/>
                  </a:lnTo>
                  <a:lnTo>
                    <a:pt x="530" y="192"/>
                  </a:lnTo>
                  <a:lnTo>
                    <a:pt x="532" y="197"/>
                  </a:lnTo>
                  <a:lnTo>
                    <a:pt x="534" y="197"/>
                  </a:lnTo>
                  <a:lnTo>
                    <a:pt x="542" y="187"/>
                  </a:lnTo>
                  <a:lnTo>
                    <a:pt x="542" y="184"/>
                  </a:lnTo>
                  <a:lnTo>
                    <a:pt x="533" y="172"/>
                  </a:lnTo>
                  <a:lnTo>
                    <a:pt x="533" y="168"/>
                  </a:lnTo>
                  <a:lnTo>
                    <a:pt x="534" y="166"/>
                  </a:lnTo>
                  <a:lnTo>
                    <a:pt x="533" y="163"/>
                  </a:lnTo>
                  <a:lnTo>
                    <a:pt x="525" y="158"/>
                  </a:lnTo>
                  <a:lnTo>
                    <a:pt x="521" y="159"/>
                  </a:lnTo>
                  <a:lnTo>
                    <a:pt x="519" y="156"/>
                  </a:lnTo>
                  <a:lnTo>
                    <a:pt x="512" y="150"/>
                  </a:lnTo>
                  <a:lnTo>
                    <a:pt x="512" y="137"/>
                  </a:lnTo>
                  <a:lnTo>
                    <a:pt x="516" y="136"/>
                  </a:lnTo>
                  <a:lnTo>
                    <a:pt x="515" y="131"/>
                  </a:lnTo>
                  <a:lnTo>
                    <a:pt x="515" y="129"/>
                  </a:lnTo>
                  <a:lnTo>
                    <a:pt x="516" y="128"/>
                  </a:lnTo>
                  <a:lnTo>
                    <a:pt x="511" y="121"/>
                  </a:lnTo>
                  <a:lnTo>
                    <a:pt x="511" y="116"/>
                  </a:lnTo>
                  <a:lnTo>
                    <a:pt x="512" y="115"/>
                  </a:lnTo>
                  <a:lnTo>
                    <a:pt x="520" y="116"/>
                  </a:lnTo>
                  <a:lnTo>
                    <a:pt x="524" y="112"/>
                  </a:lnTo>
                  <a:lnTo>
                    <a:pt x="532" y="115"/>
                  </a:lnTo>
                  <a:lnTo>
                    <a:pt x="535" y="114"/>
                  </a:lnTo>
                  <a:lnTo>
                    <a:pt x="544" y="100"/>
                  </a:lnTo>
                  <a:lnTo>
                    <a:pt x="544" y="92"/>
                  </a:lnTo>
                  <a:lnTo>
                    <a:pt x="552" y="90"/>
                  </a:lnTo>
                  <a:lnTo>
                    <a:pt x="552" y="88"/>
                  </a:lnTo>
                  <a:lnTo>
                    <a:pt x="551" y="87"/>
                  </a:lnTo>
                  <a:lnTo>
                    <a:pt x="551" y="84"/>
                  </a:lnTo>
                  <a:lnTo>
                    <a:pt x="554" y="82"/>
                  </a:lnTo>
                  <a:lnTo>
                    <a:pt x="555" y="79"/>
                  </a:lnTo>
                  <a:lnTo>
                    <a:pt x="565" y="73"/>
                  </a:lnTo>
                  <a:lnTo>
                    <a:pt x="565" y="66"/>
                  </a:lnTo>
                  <a:lnTo>
                    <a:pt x="569" y="62"/>
                  </a:lnTo>
                  <a:lnTo>
                    <a:pt x="571" y="46"/>
                  </a:lnTo>
                  <a:lnTo>
                    <a:pt x="573" y="44"/>
                  </a:lnTo>
                  <a:lnTo>
                    <a:pt x="573" y="37"/>
                  </a:lnTo>
                  <a:lnTo>
                    <a:pt x="580" y="31"/>
                  </a:lnTo>
                  <a:lnTo>
                    <a:pt x="579" y="28"/>
                  </a:lnTo>
                  <a:lnTo>
                    <a:pt x="577" y="26"/>
                  </a:lnTo>
                  <a:lnTo>
                    <a:pt x="572" y="26"/>
                  </a:lnTo>
                  <a:lnTo>
                    <a:pt x="566" y="33"/>
                  </a:lnTo>
                  <a:lnTo>
                    <a:pt x="565" y="33"/>
                  </a:lnTo>
                  <a:lnTo>
                    <a:pt x="562" y="30"/>
                  </a:lnTo>
                  <a:lnTo>
                    <a:pt x="560" y="21"/>
                  </a:lnTo>
                  <a:lnTo>
                    <a:pt x="555" y="24"/>
                  </a:lnTo>
                  <a:lnTo>
                    <a:pt x="553" y="24"/>
                  </a:lnTo>
                  <a:lnTo>
                    <a:pt x="550" y="20"/>
                  </a:lnTo>
                  <a:lnTo>
                    <a:pt x="548" y="20"/>
                  </a:lnTo>
                  <a:lnTo>
                    <a:pt x="546" y="18"/>
                  </a:lnTo>
                  <a:lnTo>
                    <a:pt x="546" y="9"/>
                  </a:lnTo>
                  <a:lnTo>
                    <a:pt x="542" y="9"/>
                  </a:lnTo>
                  <a:lnTo>
                    <a:pt x="541" y="7"/>
                  </a:lnTo>
                  <a:lnTo>
                    <a:pt x="538" y="6"/>
                  </a:lnTo>
                  <a:lnTo>
                    <a:pt x="535" y="6"/>
                  </a:lnTo>
                  <a:lnTo>
                    <a:pt x="532" y="2"/>
                  </a:lnTo>
                  <a:lnTo>
                    <a:pt x="531" y="0"/>
                  </a:lnTo>
                  <a:lnTo>
                    <a:pt x="528" y="0"/>
                  </a:lnTo>
                  <a:lnTo>
                    <a:pt x="524" y="3"/>
                  </a:lnTo>
                  <a:lnTo>
                    <a:pt x="518" y="3"/>
                  </a:lnTo>
                  <a:lnTo>
                    <a:pt x="514" y="5"/>
                  </a:lnTo>
                  <a:lnTo>
                    <a:pt x="502" y="6"/>
                  </a:lnTo>
                  <a:lnTo>
                    <a:pt x="478" y="21"/>
                  </a:lnTo>
                  <a:lnTo>
                    <a:pt x="474" y="26"/>
                  </a:lnTo>
                  <a:lnTo>
                    <a:pt x="470" y="27"/>
                  </a:lnTo>
                  <a:lnTo>
                    <a:pt x="465" y="31"/>
                  </a:lnTo>
                  <a:lnTo>
                    <a:pt x="460" y="28"/>
                  </a:lnTo>
                  <a:lnTo>
                    <a:pt x="455" y="31"/>
                  </a:lnTo>
                  <a:lnTo>
                    <a:pt x="452" y="30"/>
                  </a:lnTo>
                  <a:lnTo>
                    <a:pt x="422" y="52"/>
                  </a:lnTo>
                  <a:lnTo>
                    <a:pt x="419" y="58"/>
                  </a:lnTo>
                  <a:lnTo>
                    <a:pt x="420" y="59"/>
                  </a:lnTo>
                  <a:lnTo>
                    <a:pt x="420" y="61"/>
                  </a:lnTo>
                  <a:lnTo>
                    <a:pt x="417" y="68"/>
                  </a:lnTo>
                  <a:lnTo>
                    <a:pt x="413" y="71"/>
                  </a:lnTo>
                  <a:lnTo>
                    <a:pt x="410" y="70"/>
                  </a:lnTo>
                  <a:lnTo>
                    <a:pt x="407" y="67"/>
                  </a:lnTo>
                  <a:lnTo>
                    <a:pt x="391" y="68"/>
                  </a:lnTo>
                  <a:lnTo>
                    <a:pt x="389" y="69"/>
                  </a:lnTo>
                  <a:lnTo>
                    <a:pt x="385" y="75"/>
                  </a:lnTo>
                  <a:lnTo>
                    <a:pt x="383" y="77"/>
                  </a:lnTo>
                  <a:lnTo>
                    <a:pt x="378" y="77"/>
                  </a:lnTo>
                  <a:lnTo>
                    <a:pt x="372" y="75"/>
                  </a:lnTo>
                  <a:lnTo>
                    <a:pt x="368" y="76"/>
                  </a:lnTo>
                  <a:lnTo>
                    <a:pt x="366" y="79"/>
                  </a:lnTo>
                  <a:lnTo>
                    <a:pt x="364" y="82"/>
                  </a:lnTo>
                  <a:lnTo>
                    <a:pt x="360" y="82"/>
                  </a:lnTo>
                  <a:lnTo>
                    <a:pt x="356" y="81"/>
                  </a:lnTo>
                  <a:lnTo>
                    <a:pt x="353" y="82"/>
                  </a:lnTo>
                  <a:lnTo>
                    <a:pt x="349" y="80"/>
                  </a:lnTo>
                  <a:lnTo>
                    <a:pt x="338" y="81"/>
                  </a:lnTo>
                  <a:lnTo>
                    <a:pt x="335" y="79"/>
                  </a:lnTo>
                  <a:lnTo>
                    <a:pt x="330" y="79"/>
                  </a:lnTo>
                  <a:lnTo>
                    <a:pt x="294" y="63"/>
                  </a:lnTo>
                  <a:lnTo>
                    <a:pt x="289" y="65"/>
                  </a:lnTo>
                  <a:lnTo>
                    <a:pt x="286" y="68"/>
                  </a:lnTo>
                  <a:lnTo>
                    <a:pt x="280" y="68"/>
                  </a:lnTo>
                  <a:lnTo>
                    <a:pt x="277" y="68"/>
                  </a:lnTo>
                  <a:lnTo>
                    <a:pt x="274" y="70"/>
                  </a:lnTo>
                  <a:lnTo>
                    <a:pt x="274" y="78"/>
                  </a:lnTo>
                  <a:lnTo>
                    <a:pt x="267" y="91"/>
                  </a:lnTo>
                  <a:lnTo>
                    <a:pt x="268" y="92"/>
                  </a:lnTo>
                  <a:lnTo>
                    <a:pt x="276" y="92"/>
                  </a:lnTo>
                  <a:lnTo>
                    <a:pt x="278" y="97"/>
                  </a:lnTo>
                  <a:lnTo>
                    <a:pt x="278" y="99"/>
                  </a:lnTo>
                  <a:lnTo>
                    <a:pt x="273" y="101"/>
                  </a:lnTo>
                  <a:lnTo>
                    <a:pt x="272" y="103"/>
                  </a:lnTo>
                  <a:lnTo>
                    <a:pt x="272" y="106"/>
                  </a:lnTo>
                  <a:lnTo>
                    <a:pt x="274" y="109"/>
                  </a:lnTo>
                  <a:lnTo>
                    <a:pt x="277" y="110"/>
                  </a:lnTo>
                  <a:lnTo>
                    <a:pt x="286" y="109"/>
                  </a:lnTo>
                  <a:lnTo>
                    <a:pt x="288" y="111"/>
                  </a:lnTo>
                  <a:lnTo>
                    <a:pt x="289" y="114"/>
                  </a:lnTo>
                  <a:lnTo>
                    <a:pt x="289" y="116"/>
                  </a:lnTo>
                  <a:lnTo>
                    <a:pt x="285" y="119"/>
                  </a:lnTo>
                  <a:lnTo>
                    <a:pt x="280" y="121"/>
                  </a:lnTo>
                  <a:lnTo>
                    <a:pt x="278" y="127"/>
                  </a:lnTo>
                  <a:lnTo>
                    <a:pt x="288" y="136"/>
                  </a:lnTo>
                  <a:lnTo>
                    <a:pt x="289" y="143"/>
                  </a:lnTo>
                  <a:lnTo>
                    <a:pt x="288" y="146"/>
                  </a:lnTo>
                  <a:lnTo>
                    <a:pt x="277" y="153"/>
                  </a:lnTo>
                  <a:lnTo>
                    <a:pt x="276" y="156"/>
                  </a:lnTo>
                  <a:lnTo>
                    <a:pt x="283" y="159"/>
                  </a:lnTo>
                  <a:lnTo>
                    <a:pt x="286" y="167"/>
                  </a:lnTo>
                  <a:lnTo>
                    <a:pt x="295" y="171"/>
                  </a:lnTo>
                  <a:lnTo>
                    <a:pt x="294" y="179"/>
                  </a:lnTo>
                  <a:lnTo>
                    <a:pt x="300" y="180"/>
                  </a:lnTo>
                  <a:lnTo>
                    <a:pt x="302" y="182"/>
                  </a:lnTo>
                  <a:lnTo>
                    <a:pt x="307" y="181"/>
                  </a:lnTo>
                  <a:lnTo>
                    <a:pt x="310" y="182"/>
                  </a:lnTo>
                  <a:lnTo>
                    <a:pt x="310" y="190"/>
                  </a:lnTo>
                  <a:lnTo>
                    <a:pt x="313" y="198"/>
                  </a:lnTo>
                  <a:lnTo>
                    <a:pt x="314" y="199"/>
                  </a:lnTo>
                  <a:lnTo>
                    <a:pt x="330" y="200"/>
                  </a:lnTo>
                  <a:lnTo>
                    <a:pt x="334" y="203"/>
                  </a:lnTo>
                  <a:lnTo>
                    <a:pt x="338" y="202"/>
                  </a:lnTo>
                  <a:lnTo>
                    <a:pt x="342" y="208"/>
                  </a:lnTo>
                  <a:lnTo>
                    <a:pt x="342" y="212"/>
                  </a:lnTo>
                  <a:lnTo>
                    <a:pt x="343" y="216"/>
                  </a:lnTo>
                  <a:lnTo>
                    <a:pt x="339" y="220"/>
                  </a:lnTo>
                  <a:lnTo>
                    <a:pt x="338" y="223"/>
                  </a:lnTo>
                  <a:lnTo>
                    <a:pt x="329" y="224"/>
                  </a:lnTo>
                  <a:lnTo>
                    <a:pt x="326" y="223"/>
                  </a:lnTo>
                  <a:lnTo>
                    <a:pt x="321" y="223"/>
                  </a:lnTo>
                  <a:lnTo>
                    <a:pt x="319" y="226"/>
                  </a:lnTo>
                  <a:lnTo>
                    <a:pt x="309" y="231"/>
                  </a:lnTo>
                  <a:lnTo>
                    <a:pt x="306" y="237"/>
                  </a:lnTo>
                  <a:lnTo>
                    <a:pt x="306" y="245"/>
                  </a:lnTo>
                  <a:lnTo>
                    <a:pt x="309" y="252"/>
                  </a:lnTo>
                  <a:lnTo>
                    <a:pt x="309" y="256"/>
                  </a:lnTo>
                  <a:lnTo>
                    <a:pt x="312" y="256"/>
                  </a:lnTo>
                  <a:lnTo>
                    <a:pt x="313" y="259"/>
                  </a:lnTo>
                  <a:lnTo>
                    <a:pt x="312" y="261"/>
                  </a:lnTo>
                  <a:lnTo>
                    <a:pt x="307" y="265"/>
                  </a:lnTo>
                  <a:lnTo>
                    <a:pt x="305" y="270"/>
                  </a:lnTo>
                  <a:lnTo>
                    <a:pt x="306" y="273"/>
                  </a:lnTo>
                  <a:lnTo>
                    <a:pt x="307" y="274"/>
                  </a:lnTo>
                  <a:lnTo>
                    <a:pt x="317" y="274"/>
                  </a:lnTo>
                  <a:lnTo>
                    <a:pt x="318" y="279"/>
                  </a:lnTo>
                  <a:lnTo>
                    <a:pt x="317" y="281"/>
                  </a:lnTo>
                  <a:lnTo>
                    <a:pt x="314" y="281"/>
                  </a:lnTo>
                  <a:lnTo>
                    <a:pt x="310" y="281"/>
                  </a:lnTo>
                  <a:lnTo>
                    <a:pt x="308" y="279"/>
                  </a:lnTo>
                  <a:lnTo>
                    <a:pt x="305" y="285"/>
                  </a:lnTo>
                  <a:lnTo>
                    <a:pt x="294" y="290"/>
                  </a:lnTo>
                  <a:lnTo>
                    <a:pt x="284" y="303"/>
                  </a:lnTo>
                  <a:lnTo>
                    <a:pt x="280" y="305"/>
                  </a:lnTo>
                  <a:lnTo>
                    <a:pt x="272" y="314"/>
                  </a:lnTo>
                  <a:lnTo>
                    <a:pt x="271" y="321"/>
                  </a:lnTo>
                  <a:lnTo>
                    <a:pt x="272" y="327"/>
                  </a:lnTo>
                  <a:lnTo>
                    <a:pt x="269" y="333"/>
                  </a:lnTo>
                  <a:lnTo>
                    <a:pt x="262" y="338"/>
                  </a:lnTo>
                  <a:lnTo>
                    <a:pt x="255" y="338"/>
                  </a:lnTo>
                  <a:lnTo>
                    <a:pt x="250" y="342"/>
                  </a:lnTo>
                  <a:lnTo>
                    <a:pt x="219" y="393"/>
                  </a:lnTo>
                  <a:lnTo>
                    <a:pt x="209" y="398"/>
                  </a:lnTo>
                  <a:lnTo>
                    <a:pt x="175" y="446"/>
                  </a:lnTo>
                  <a:lnTo>
                    <a:pt x="171" y="449"/>
                  </a:lnTo>
                  <a:lnTo>
                    <a:pt x="167" y="450"/>
                  </a:lnTo>
                  <a:lnTo>
                    <a:pt x="148" y="449"/>
                  </a:lnTo>
                  <a:lnTo>
                    <a:pt x="138" y="453"/>
                  </a:lnTo>
                  <a:lnTo>
                    <a:pt x="133" y="458"/>
                  </a:lnTo>
                  <a:lnTo>
                    <a:pt x="130" y="459"/>
                  </a:lnTo>
                  <a:lnTo>
                    <a:pt x="128" y="457"/>
                  </a:lnTo>
                  <a:lnTo>
                    <a:pt x="119" y="443"/>
                  </a:lnTo>
                  <a:lnTo>
                    <a:pt x="115" y="440"/>
                  </a:lnTo>
                  <a:lnTo>
                    <a:pt x="113" y="440"/>
                  </a:lnTo>
                  <a:lnTo>
                    <a:pt x="73" y="484"/>
                  </a:lnTo>
                  <a:lnTo>
                    <a:pt x="68" y="505"/>
                  </a:lnTo>
                  <a:lnTo>
                    <a:pt x="68" y="509"/>
                  </a:lnTo>
                  <a:lnTo>
                    <a:pt x="70" y="514"/>
                  </a:lnTo>
                  <a:lnTo>
                    <a:pt x="75" y="517"/>
                  </a:lnTo>
                  <a:lnTo>
                    <a:pt x="80" y="516"/>
                  </a:lnTo>
                  <a:lnTo>
                    <a:pt x="87" y="518"/>
                  </a:lnTo>
                  <a:lnTo>
                    <a:pt x="95" y="518"/>
                  </a:lnTo>
                  <a:lnTo>
                    <a:pt x="97" y="519"/>
                  </a:lnTo>
                  <a:lnTo>
                    <a:pt x="101" y="523"/>
                  </a:lnTo>
                  <a:lnTo>
                    <a:pt x="102" y="525"/>
                  </a:lnTo>
                  <a:lnTo>
                    <a:pt x="96" y="546"/>
                  </a:lnTo>
                  <a:lnTo>
                    <a:pt x="96" y="551"/>
                  </a:lnTo>
                  <a:lnTo>
                    <a:pt x="97" y="554"/>
                  </a:lnTo>
                  <a:lnTo>
                    <a:pt x="106" y="564"/>
                  </a:lnTo>
                  <a:lnTo>
                    <a:pt x="109" y="564"/>
                  </a:lnTo>
                  <a:lnTo>
                    <a:pt x="116" y="562"/>
                  </a:lnTo>
                  <a:lnTo>
                    <a:pt x="120" y="563"/>
                  </a:lnTo>
                  <a:lnTo>
                    <a:pt x="121" y="565"/>
                  </a:lnTo>
                  <a:lnTo>
                    <a:pt x="122" y="582"/>
                  </a:lnTo>
                  <a:lnTo>
                    <a:pt x="126" y="589"/>
                  </a:lnTo>
                  <a:lnTo>
                    <a:pt x="128" y="595"/>
                  </a:lnTo>
                  <a:lnTo>
                    <a:pt x="137" y="605"/>
                  </a:lnTo>
                  <a:lnTo>
                    <a:pt x="138" y="607"/>
                  </a:lnTo>
                  <a:lnTo>
                    <a:pt x="141" y="610"/>
                  </a:lnTo>
                  <a:lnTo>
                    <a:pt x="142" y="613"/>
                  </a:lnTo>
                  <a:lnTo>
                    <a:pt x="138" y="615"/>
                  </a:lnTo>
                  <a:lnTo>
                    <a:pt x="137" y="617"/>
                  </a:lnTo>
                  <a:lnTo>
                    <a:pt x="138" y="626"/>
                  </a:lnTo>
                  <a:lnTo>
                    <a:pt x="137" y="628"/>
                  </a:lnTo>
                  <a:lnTo>
                    <a:pt x="142" y="629"/>
                  </a:lnTo>
                  <a:lnTo>
                    <a:pt x="143" y="631"/>
                  </a:lnTo>
                  <a:lnTo>
                    <a:pt x="137" y="632"/>
                  </a:lnTo>
                  <a:lnTo>
                    <a:pt x="132" y="634"/>
                  </a:lnTo>
                  <a:lnTo>
                    <a:pt x="131" y="638"/>
                  </a:lnTo>
                  <a:lnTo>
                    <a:pt x="129" y="639"/>
                  </a:lnTo>
                  <a:lnTo>
                    <a:pt x="121" y="638"/>
                  </a:lnTo>
                  <a:lnTo>
                    <a:pt x="119" y="637"/>
                  </a:lnTo>
                  <a:lnTo>
                    <a:pt x="119" y="634"/>
                  </a:lnTo>
                  <a:lnTo>
                    <a:pt x="119" y="630"/>
                  </a:lnTo>
                  <a:lnTo>
                    <a:pt x="119" y="629"/>
                  </a:lnTo>
                  <a:lnTo>
                    <a:pt x="113" y="628"/>
                  </a:lnTo>
                  <a:lnTo>
                    <a:pt x="98" y="633"/>
                  </a:lnTo>
                  <a:lnTo>
                    <a:pt x="95" y="640"/>
                  </a:lnTo>
                  <a:lnTo>
                    <a:pt x="93" y="642"/>
                  </a:lnTo>
                  <a:lnTo>
                    <a:pt x="78" y="641"/>
                  </a:lnTo>
                  <a:lnTo>
                    <a:pt x="72" y="634"/>
                  </a:lnTo>
                  <a:lnTo>
                    <a:pt x="67" y="638"/>
                  </a:lnTo>
                  <a:lnTo>
                    <a:pt x="63" y="635"/>
                  </a:lnTo>
                  <a:lnTo>
                    <a:pt x="44" y="637"/>
                  </a:lnTo>
                  <a:lnTo>
                    <a:pt x="41" y="634"/>
                  </a:lnTo>
                  <a:lnTo>
                    <a:pt x="40" y="637"/>
                  </a:lnTo>
                  <a:lnTo>
                    <a:pt x="38" y="637"/>
                  </a:lnTo>
                  <a:lnTo>
                    <a:pt x="37" y="632"/>
                  </a:lnTo>
                  <a:lnTo>
                    <a:pt x="35" y="631"/>
                  </a:lnTo>
                  <a:lnTo>
                    <a:pt x="34" y="635"/>
                  </a:lnTo>
                  <a:lnTo>
                    <a:pt x="34" y="650"/>
                  </a:lnTo>
                  <a:lnTo>
                    <a:pt x="17" y="650"/>
                  </a:lnTo>
                  <a:lnTo>
                    <a:pt x="14" y="651"/>
                  </a:lnTo>
                  <a:lnTo>
                    <a:pt x="9" y="650"/>
                  </a:lnTo>
                  <a:lnTo>
                    <a:pt x="8" y="656"/>
                  </a:lnTo>
                  <a:lnTo>
                    <a:pt x="6" y="656"/>
                  </a:lnTo>
                  <a:lnTo>
                    <a:pt x="4" y="660"/>
                  </a:lnTo>
                  <a:lnTo>
                    <a:pt x="0" y="663"/>
                  </a:lnTo>
                  <a:lnTo>
                    <a:pt x="2" y="671"/>
                  </a:lnTo>
                  <a:lnTo>
                    <a:pt x="8" y="673"/>
                  </a:lnTo>
                  <a:lnTo>
                    <a:pt x="32" y="704"/>
                  </a:lnTo>
                  <a:lnTo>
                    <a:pt x="40" y="709"/>
                  </a:lnTo>
                  <a:lnTo>
                    <a:pt x="76" y="710"/>
                  </a:lnTo>
                  <a:lnTo>
                    <a:pt x="97" y="702"/>
                  </a:lnTo>
                  <a:lnTo>
                    <a:pt x="101" y="696"/>
                  </a:lnTo>
                  <a:lnTo>
                    <a:pt x="104" y="694"/>
                  </a:lnTo>
                  <a:lnTo>
                    <a:pt x="107" y="699"/>
                  </a:lnTo>
                  <a:lnTo>
                    <a:pt x="101" y="717"/>
                  </a:lnTo>
                  <a:lnTo>
                    <a:pt x="83" y="730"/>
                  </a:lnTo>
                  <a:lnTo>
                    <a:pt x="51" y="736"/>
                  </a:lnTo>
                  <a:lnTo>
                    <a:pt x="43" y="730"/>
                  </a:lnTo>
                  <a:lnTo>
                    <a:pt x="40" y="735"/>
                  </a:lnTo>
                  <a:lnTo>
                    <a:pt x="42" y="748"/>
                  </a:lnTo>
                  <a:lnTo>
                    <a:pt x="107" y="811"/>
                  </a:lnTo>
                  <a:lnTo>
                    <a:pt x="133" y="814"/>
                  </a:lnTo>
                  <a:lnTo>
                    <a:pt x="148" y="809"/>
                  </a:lnTo>
                  <a:lnTo>
                    <a:pt x="157" y="804"/>
                  </a:lnTo>
                  <a:lnTo>
                    <a:pt x="163" y="804"/>
                  </a:lnTo>
                  <a:lnTo>
                    <a:pt x="177" y="794"/>
                  </a:lnTo>
                  <a:lnTo>
                    <a:pt x="186" y="779"/>
                  </a:lnTo>
                  <a:lnTo>
                    <a:pt x="192" y="732"/>
                  </a:lnTo>
                  <a:lnTo>
                    <a:pt x="194" y="735"/>
                  </a:lnTo>
                  <a:lnTo>
                    <a:pt x="197" y="736"/>
                  </a:lnTo>
                  <a:lnTo>
                    <a:pt x="221" y="737"/>
                  </a:lnTo>
                  <a:lnTo>
                    <a:pt x="222" y="738"/>
                  </a:lnTo>
                  <a:lnTo>
                    <a:pt x="217" y="744"/>
                  </a:lnTo>
                  <a:lnTo>
                    <a:pt x="209" y="744"/>
                  </a:lnTo>
                  <a:lnTo>
                    <a:pt x="204" y="755"/>
                  </a:lnTo>
                  <a:lnTo>
                    <a:pt x="208" y="756"/>
                  </a:lnTo>
                  <a:lnTo>
                    <a:pt x="206" y="766"/>
                  </a:lnTo>
                  <a:lnTo>
                    <a:pt x="208" y="768"/>
                  </a:lnTo>
                  <a:lnTo>
                    <a:pt x="213" y="771"/>
                  </a:lnTo>
                  <a:lnTo>
                    <a:pt x="209" y="782"/>
                  </a:lnTo>
                  <a:lnTo>
                    <a:pt x="209" y="794"/>
                  </a:lnTo>
                  <a:lnTo>
                    <a:pt x="212" y="794"/>
                  </a:lnTo>
                  <a:lnTo>
                    <a:pt x="213" y="798"/>
                  </a:lnTo>
                  <a:lnTo>
                    <a:pt x="219" y="835"/>
                  </a:lnTo>
                  <a:lnTo>
                    <a:pt x="212" y="858"/>
                  </a:lnTo>
                  <a:lnTo>
                    <a:pt x="215" y="882"/>
                  </a:lnTo>
                  <a:lnTo>
                    <a:pt x="217" y="886"/>
                  </a:lnTo>
                  <a:lnTo>
                    <a:pt x="217" y="899"/>
                  </a:lnTo>
                  <a:lnTo>
                    <a:pt x="220" y="897"/>
                  </a:lnTo>
                  <a:lnTo>
                    <a:pt x="224" y="895"/>
                  </a:lnTo>
                  <a:lnTo>
                    <a:pt x="225" y="898"/>
                  </a:lnTo>
                  <a:lnTo>
                    <a:pt x="226" y="904"/>
                  </a:lnTo>
                  <a:lnTo>
                    <a:pt x="224" y="907"/>
                  </a:lnTo>
                  <a:lnTo>
                    <a:pt x="220" y="931"/>
                  </a:lnTo>
                  <a:lnTo>
                    <a:pt x="226" y="939"/>
                  </a:lnTo>
                  <a:lnTo>
                    <a:pt x="225" y="942"/>
                  </a:lnTo>
                  <a:lnTo>
                    <a:pt x="227" y="957"/>
                  </a:lnTo>
                  <a:lnTo>
                    <a:pt x="228" y="957"/>
                  </a:lnTo>
                  <a:lnTo>
                    <a:pt x="248" y="1041"/>
                  </a:lnTo>
                  <a:lnTo>
                    <a:pt x="251" y="1043"/>
                  </a:lnTo>
                  <a:lnTo>
                    <a:pt x="253" y="1052"/>
                  </a:lnTo>
                  <a:lnTo>
                    <a:pt x="261" y="106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28" name="Freeform 257"/>
            <p:cNvSpPr>
              <a:spLocks/>
            </p:cNvSpPr>
            <p:nvPr/>
          </p:nvSpPr>
          <p:spPr bwMode="auto">
            <a:xfrm>
              <a:off x="6893437" y="3688173"/>
              <a:ext cx="164876" cy="343071"/>
            </a:xfrm>
            <a:custGeom>
              <a:avLst/>
              <a:gdLst>
                <a:gd name="T0" fmla="*/ 2147483647 w 340"/>
                <a:gd name="T1" fmla="*/ 2147483647 h 712"/>
                <a:gd name="T2" fmla="*/ 2147483647 w 340"/>
                <a:gd name="T3" fmla="*/ 2147483647 h 712"/>
                <a:gd name="T4" fmla="*/ 2147483647 w 340"/>
                <a:gd name="T5" fmla="*/ 2147483647 h 712"/>
                <a:gd name="T6" fmla="*/ 2147483647 w 340"/>
                <a:gd name="T7" fmla="*/ 2147483647 h 712"/>
                <a:gd name="T8" fmla="*/ 2147483647 w 340"/>
                <a:gd name="T9" fmla="*/ 2147483647 h 712"/>
                <a:gd name="T10" fmla="*/ 2147483647 w 340"/>
                <a:gd name="T11" fmla="*/ 2147483647 h 712"/>
                <a:gd name="T12" fmla="*/ 2147483647 w 340"/>
                <a:gd name="T13" fmla="*/ 2147483647 h 712"/>
                <a:gd name="T14" fmla="*/ 2147483647 w 340"/>
                <a:gd name="T15" fmla="*/ 2147483647 h 712"/>
                <a:gd name="T16" fmla="*/ 2147483647 w 340"/>
                <a:gd name="T17" fmla="*/ 2147483647 h 712"/>
                <a:gd name="T18" fmla="*/ 2147483647 w 340"/>
                <a:gd name="T19" fmla="*/ 2147483647 h 712"/>
                <a:gd name="T20" fmla="*/ 2147483647 w 340"/>
                <a:gd name="T21" fmla="*/ 2147483647 h 712"/>
                <a:gd name="T22" fmla="*/ 2147483647 w 340"/>
                <a:gd name="T23" fmla="*/ 2147483647 h 712"/>
                <a:gd name="T24" fmla="*/ 2147483647 w 340"/>
                <a:gd name="T25" fmla="*/ 2147483647 h 712"/>
                <a:gd name="T26" fmla="*/ 2147483647 w 340"/>
                <a:gd name="T27" fmla="*/ 2147483647 h 712"/>
                <a:gd name="T28" fmla="*/ 2147483647 w 340"/>
                <a:gd name="T29" fmla="*/ 2147483647 h 712"/>
                <a:gd name="T30" fmla="*/ 2147483647 w 340"/>
                <a:gd name="T31" fmla="*/ 2147483647 h 712"/>
                <a:gd name="T32" fmla="*/ 2147483647 w 340"/>
                <a:gd name="T33" fmla="*/ 2147483647 h 712"/>
                <a:gd name="T34" fmla="*/ 2147483647 w 340"/>
                <a:gd name="T35" fmla="*/ 2147483647 h 712"/>
                <a:gd name="T36" fmla="*/ 2147483647 w 340"/>
                <a:gd name="T37" fmla="*/ 2147483647 h 712"/>
                <a:gd name="T38" fmla="*/ 2147483647 w 340"/>
                <a:gd name="T39" fmla="*/ 2147483647 h 712"/>
                <a:gd name="T40" fmla="*/ 2147483647 w 340"/>
                <a:gd name="T41" fmla="*/ 2147483647 h 712"/>
                <a:gd name="T42" fmla="*/ 2147483647 w 340"/>
                <a:gd name="T43" fmla="*/ 0 h 712"/>
                <a:gd name="T44" fmla="*/ 2147483647 w 340"/>
                <a:gd name="T45" fmla="*/ 2147483647 h 712"/>
                <a:gd name="T46" fmla="*/ 2147483647 w 340"/>
                <a:gd name="T47" fmla="*/ 2147483647 h 712"/>
                <a:gd name="T48" fmla="*/ 2147483647 w 340"/>
                <a:gd name="T49" fmla="*/ 2147483647 h 712"/>
                <a:gd name="T50" fmla="*/ 2147483647 w 340"/>
                <a:gd name="T51" fmla="*/ 2147483647 h 712"/>
                <a:gd name="T52" fmla="*/ 2147483647 w 340"/>
                <a:gd name="T53" fmla="*/ 2147483647 h 712"/>
                <a:gd name="T54" fmla="*/ 2147483647 w 340"/>
                <a:gd name="T55" fmla="*/ 2147483647 h 712"/>
                <a:gd name="T56" fmla="*/ 2147483647 w 340"/>
                <a:gd name="T57" fmla="*/ 2147483647 h 712"/>
                <a:gd name="T58" fmla="*/ 2147483647 w 340"/>
                <a:gd name="T59" fmla="*/ 2147483647 h 712"/>
                <a:gd name="T60" fmla="*/ 2147483647 w 340"/>
                <a:gd name="T61" fmla="*/ 2147483647 h 712"/>
                <a:gd name="T62" fmla="*/ 2147483647 w 340"/>
                <a:gd name="T63" fmla="*/ 2147483647 h 712"/>
                <a:gd name="T64" fmla="*/ 2147483647 w 340"/>
                <a:gd name="T65" fmla="*/ 2147483647 h 712"/>
                <a:gd name="T66" fmla="*/ 2147483647 w 340"/>
                <a:gd name="T67" fmla="*/ 2147483647 h 712"/>
                <a:gd name="T68" fmla="*/ 2147483647 w 340"/>
                <a:gd name="T69" fmla="*/ 2147483647 h 712"/>
                <a:gd name="T70" fmla="*/ 2147483647 w 340"/>
                <a:gd name="T71" fmla="*/ 2147483647 h 712"/>
                <a:gd name="T72" fmla="*/ 2147483647 w 340"/>
                <a:gd name="T73" fmla="*/ 2147483647 h 712"/>
                <a:gd name="T74" fmla="*/ 2147483647 w 340"/>
                <a:gd name="T75" fmla="*/ 2147483647 h 712"/>
                <a:gd name="T76" fmla="*/ 2147483647 w 340"/>
                <a:gd name="T77" fmla="*/ 2147483647 h 712"/>
                <a:gd name="T78" fmla="*/ 2147483647 w 340"/>
                <a:gd name="T79" fmla="*/ 2147483647 h 712"/>
                <a:gd name="T80" fmla="*/ 2147483647 w 340"/>
                <a:gd name="T81" fmla="*/ 2147483647 h 712"/>
                <a:gd name="T82" fmla="*/ 2147483647 w 340"/>
                <a:gd name="T83" fmla="*/ 2147483647 h 712"/>
                <a:gd name="T84" fmla="*/ 2147483647 w 340"/>
                <a:gd name="T85" fmla="*/ 2147483647 h 712"/>
                <a:gd name="T86" fmla="*/ 2147483647 w 340"/>
                <a:gd name="T87" fmla="*/ 2147483647 h 712"/>
                <a:gd name="T88" fmla="*/ 2147483647 w 340"/>
                <a:gd name="T89" fmla="*/ 2147483647 h 712"/>
                <a:gd name="T90" fmla="*/ 2147483647 w 340"/>
                <a:gd name="T91" fmla="*/ 2147483647 h 712"/>
                <a:gd name="T92" fmla="*/ 2147483647 w 340"/>
                <a:gd name="T93" fmla="*/ 2147483647 h 712"/>
                <a:gd name="T94" fmla="*/ 2147483647 w 340"/>
                <a:gd name="T95" fmla="*/ 2147483647 h 712"/>
                <a:gd name="T96" fmla="*/ 2147483647 w 340"/>
                <a:gd name="T97" fmla="*/ 2147483647 h 712"/>
                <a:gd name="T98" fmla="*/ 2147483647 w 340"/>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0"/>
                <a:gd name="T151" fmla="*/ 0 h 712"/>
                <a:gd name="T152" fmla="*/ 340 w 340"/>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0" h="712">
                  <a:moveTo>
                    <a:pt x="196" y="662"/>
                  </a:moveTo>
                  <a:lnTo>
                    <a:pt x="205" y="665"/>
                  </a:lnTo>
                  <a:lnTo>
                    <a:pt x="208" y="658"/>
                  </a:lnTo>
                  <a:lnTo>
                    <a:pt x="204" y="649"/>
                  </a:lnTo>
                  <a:lnTo>
                    <a:pt x="206" y="645"/>
                  </a:lnTo>
                  <a:lnTo>
                    <a:pt x="211" y="646"/>
                  </a:lnTo>
                  <a:lnTo>
                    <a:pt x="212" y="641"/>
                  </a:lnTo>
                  <a:lnTo>
                    <a:pt x="215" y="642"/>
                  </a:lnTo>
                  <a:lnTo>
                    <a:pt x="214" y="635"/>
                  </a:lnTo>
                  <a:lnTo>
                    <a:pt x="217" y="631"/>
                  </a:lnTo>
                  <a:lnTo>
                    <a:pt x="220" y="626"/>
                  </a:lnTo>
                  <a:lnTo>
                    <a:pt x="232" y="623"/>
                  </a:lnTo>
                  <a:lnTo>
                    <a:pt x="238" y="626"/>
                  </a:lnTo>
                  <a:lnTo>
                    <a:pt x="244" y="626"/>
                  </a:lnTo>
                  <a:lnTo>
                    <a:pt x="277" y="610"/>
                  </a:lnTo>
                  <a:lnTo>
                    <a:pt x="283" y="601"/>
                  </a:lnTo>
                  <a:lnTo>
                    <a:pt x="310" y="589"/>
                  </a:lnTo>
                  <a:lnTo>
                    <a:pt x="316" y="583"/>
                  </a:lnTo>
                  <a:lnTo>
                    <a:pt x="323" y="582"/>
                  </a:lnTo>
                  <a:lnTo>
                    <a:pt x="327" y="569"/>
                  </a:lnTo>
                  <a:lnTo>
                    <a:pt x="332" y="565"/>
                  </a:lnTo>
                  <a:lnTo>
                    <a:pt x="332" y="559"/>
                  </a:lnTo>
                  <a:lnTo>
                    <a:pt x="330" y="556"/>
                  </a:lnTo>
                  <a:lnTo>
                    <a:pt x="331" y="553"/>
                  </a:lnTo>
                  <a:lnTo>
                    <a:pt x="333" y="554"/>
                  </a:lnTo>
                  <a:lnTo>
                    <a:pt x="330" y="531"/>
                  </a:lnTo>
                  <a:lnTo>
                    <a:pt x="331" y="528"/>
                  </a:lnTo>
                  <a:lnTo>
                    <a:pt x="334" y="530"/>
                  </a:lnTo>
                  <a:lnTo>
                    <a:pt x="333" y="520"/>
                  </a:lnTo>
                  <a:lnTo>
                    <a:pt x="336" y="515"/>
                  </a:lnTo>
                  <a:lnTo>
                    <a:pt x="340" y="517"/>
                  </a:lnTo>
                  <a:lnTo>
                    <a:pt x="340" y="519"/>
                  </a:lnTo>
                  <a:lnTo>
                    <a:pt x="338" y="502"/>
                  </a:lnTo>
                  <a:lnTo>
                    <a:pt x="335" y="500"/>
                  </a:lnTo>
                  <a:lnTo>
                    <a:pt x="315" y="390"/>
                  </a:lnTo>
                  <a:lnTo>
                    <a:pt x="291" y="362"/>
                  </a:lnTo>
                  <a:lnTo>
                    <a:pt x="288" y="351"/>
                  </a:lnTo>
                  <a:lnTo>
                    <a:pt x="288" y="354"/>
                  </a:lnTo>
                  <a:lnTo>
                    <a:pt x="283" y="354"/>
                  </a:lnTo>
                  <a:lnTo>
                    <a:pt x="282" y="349"/>
                  </a:lnTo>
                  <a:lnTo>
                    <a:pt x="278" y="343"/>
                  </a:lnTo>
                  <a:lnTo>
                    <a:pt x="263" y="340"/>
                  </a:lnTo>
                  <a:lnTo>
                    <a:pt x="203" y="277"/>
                  </a:lnTo>
                  <a:lnTo>
                    <a:pt x="196" y="254"/>
                  </a:lnTo>
                  <a:lnTo>
                    <a:pt x="170" y="231"/>
                  </a:lnTo>
                  <a:lnTo>
                    <a:pt x="165" y="220"/>
                  </a:lnTo>
                  <a:lnTo>
                    <a:pt x="181" y="166"/>
                  </a:lnTo>
                  <a:lnTo>
                    <a:pt x="209" y="142"/>
                  </a:lnTo>
                  <a:lnTo>
                    <a:pt x="212" y="129"/>
                  </a:lnTo>
                  <a:lnTo>
                    <a:pt x="222" y="118"/>
                  </a:lnTo>
                  <a:lnTo>
                    <a:pt x="246" y="106"/>
                  </a:lnTo>
                  <a:lnTo>
                    <a:pt x="247" y="98"/>
                  </a:lnTo>
                  <a:lnTo>
                    <a:pt x="264" y="89"/>
                  </a:lnTo>
                  <a:lnTo>
                    <a:pt x="270" y="92"/>
                  </a:lnTo>
                  <a:lnTo>
                    <a:pt x="274" y="90"/>
                  </a:lnTo>
                  <a:lnTo>
                    <a:pt x="274" y="87"/>
                  </a:lnTo>
                  <a:lnTo>
                    <a:pt x="268" y="82"/>
                  </a:lnTo>
                  <a:lnTo>
                    <a:pt x="243" y="81"/>
                  </a:lnTo>
                  <a:lnTo>
                    <a:pt x="240" y="77"/>
                  </a:lnTo>
                  <a:lnTo>
                    <a:pt x="220" y="65"/>
                  </a:lnTo>
                  <a:lnTo>
                    <a:pt x="212" y="55"/>
                  </a:lnTo>
                  <a:lnTo>
                    <a:pt x="209" y="42"/>
                  </a:lnTo>
                  <a:lnTo>
                    <a:pt x="214" y="28"/>
                  </a:lnTo>
                  <a:lnTo>
                    <a:pt x="209" y="21"/>
                  </a:lnTo>
                  <a:lnTo>
                    <a:pt x="181" y="18"/>
                  </a:lnTo>
                  <a:lnTo>
                    <a:pt x="145" y="0"/>
                  </a:lnTo>
                  <a:lnTo>
                    <a:pt x="139" y="0"/>
                  </a:lnTo>
                  <a:lnTo>
                    <a:pt x="122" y="16"/>
                  </a:lnTo>
                  <a:lnTo>
                    <a:pt x="104" y="23"/>
                  </a:lnTo>
                  <a:lnTo>
                    <a:pt x="97" y="21"/>
                  </a:lnTo>
                  <a:lnTo>
                    <a:pt x="89" y="28"/>
                  </a:lnTo>
                  <a:lnTo>
                    <a:pt x="82" y="31"/>
                  </a:lnTo>
                  <a:lnTo>
                    <a:pt x="78" y="26"/>
                  </a:lnTo>
                  <a:lnTo>
                    <a:pt x="67" y="29"/>
                  </a:lnTo>
                  <a:lnTo>
                    <a:pt x="62" y="25"/>
                  </a:lnTo>
                  <a:lnTo>
                    <a:pt x="56" y="26"/>
                  </a:lnTo>
                  <a:lnTo>
                    <a:pt x="43" y="35"/>
                  </a:lnTo>
                  <a:lnTo>
                    <a:pt x="38" y="34"/>
                  </a:lnTo>
                  <a:lnTo>
                    <a:pt x="32" y="28"/>
                  </a:lnTo>
                  <a:lnTo>
                    <a:pt x="20" y="25"/>
                  </a:lnTo>
                  <a:lnTo>
                    <a:pt x="18" y="23"/>
                  </a:lnTo>
                  <a:lnTo>
                    <a:pt x="15" y="25"/>
                  </a:lnTo>
                  <a:lnTo>
                    <a:pt x="6" y="37"/>
                  </a:lnTo>
                  <a:lnTo>
                    <a:pt x="6" y="40"/>
                  </a:lnTo>
                  <a:lnTo>
                    <a:pt x="0" y="37"/>
                  </a:lnTo>
                  <a:lnTo>
                    <a:pt x="38" y="84"/>
                  </a:lnTo>
                  <a:lnTo>
                    <a:pt x="36" y="95"/>
                  </a:lnTo>
                  <a:lnTo>
                    <a:pt x="37" y="101"/>
                  </a:lnTo>
                  <a:lnTo>
                    <a:pt x="50" y="115"/>
                  </a:lnTo>
                  <a:lnTo>
                    <a:pt x="67" y="118"/>
                  </a:lnTo>
                  <a:lnTo>
                    <a:pt x="84" y="114"/>
                  </a:lnTo>
                  <a:lnTo>
                    <a:pt x="97" y="115"/>
                  </a:lnTo>
                  <a:lnTo>
                    <a:pt x="110" y="132"/>
                  </a:lnTo>
                  <a:lnTo>
                    <a:pt x="111" y="137"/>
                  </a:lnTo>
                  <a:lnTo>
                    <a:pt x="119" y="144"/>
                  </a:lnTo>
                  <a:lnTo>
                    <a:pt x="122" y="151"/>
                  </a:lnTo>
                  <a:lnTo>
                    <a:pt x="126" y="157"/>
                  </a:lnTo>
                  <a:lnTo>
                    <a:pt x="125" y="164"/>
                  </a:lnTo>
                  <a:lnTo>
                    <a:pt x="112" y="177"/>
                  </a:lnTo>
                  <a:lnTo>
                    <a:pt x="98" y="176"/>
                  </a:lnTo>
                  <a:lnTo>
                    <a:pt x="91" y="177"/>
                  </a:lnTo>
                  <a:lnTo>
                    <a:pt x="88" y="182"/>
                  </a:lnTo>
                  <a:lnTo>
                    <a:pt x="86" y="189"/>
                  </a:lnTo>
                  <a:lnTo>
                    <a:pt x="86" y="195"/>
                  </a:lnTo>
                  <a:lnTo>
                    <a:pt x="139" y="228"/>
                  </a:lnTo>
                  <a:lnTo>
                    <a:pt x="142" y="239"/>
                  </a:lnTo>
                  <a:lnTo>
                    <a:pt x="161" y="257"/>
                  </a:lnTo>
                  <a:lnTo>
                    <a:pt x="164" y="266"/>
                  </a:lnTo>
                  <a:lnTo>
                    <a:pt x="179" y="283"/>
                  </a:lnTo>
                  <a:lnTo>
                    <a:pt x="185" y="284"/>
                  </a:lnTo>
                  <a:lnTo>
                    <a:pt x="198" y="294"/>
                  </a:lnTo>
                  <a:lnTo>
                    <a:pt x="206" y="317"/>
                  </a:lnTo>
                  <a:lnTo>
                    <a:pt x="205" y="318"/>
                  </a:lnTo>
                  <a:lnTo>
                    <a:pt x="206" y="319"/>
                  </a:lnTo>
                  <a:lnTo>
                    <a:pt x="209" y="329"/>
                  </a:lnTo>
                  <a:lnTo>
                    <a:pt x="217" y="329"/>
                  </a:lnTo>
                  <a:lnTo>
                    <a:pt x="235" y="345"/>
                  </a:lnTo>
                  <a:lnTo>
                    <a:pt x="250" y="384"/>
                  </a:lnTo>
                  <a:lnTo>
                    <a:pt x="251" y="465"/>
                  </a:lnTo>
                  <a:lnTo>
                    <a:pt x="258" y="478"/>
                  </a:lnTo>
                  <a:lnTo>
                    <a:pt x="254" y="531"/>
                  </a:lnTo>
                  <a:lnTo>
                    <a:pt x="249" y="537"/>
                  </a:lnTo>
                  <a:lnTo>
                    <a:pt x="242" y="535"/>
                  </a:lnTo>
                  <a:lnTo>
                    <a:pt x="227" y="547"/>
                  </a:lnTo>
                  <a:lnTo>
                    <a:pt x="221" y="547"/>
                  </a:lnTo>
                  <a:lnTo>
                    <a:pt x="205" y="553"/>
                  </a:lnTo>
                  <a:lnTo>
                    <a:pt x="204" y="561"/>
                  </a:lnTo>
                  <a:lnTo>
                    <a:pt x="179" y="566"/>
                  </a:lnTo>
                  <a:lnTo>
                    <a:pt x="177" y="578"/>
                  </a:lnTo>
                  <a:lnTo>
                    <a:pt x="179" y="592"/>
                  </a:lnTo>
                  <a:lnTo>
                    <a:pt x="168" y="596"/>
                  </a:lnTo>
                  <a:lnTo>
                    <a:pt x="157" y="604"/>
                  </a:lnTo>
                  <a:lnTo>
                    <a:pt x="148" y="607"/>
                  </a:lnTo>
                  <a:lnTo>
                    <a:pt x="142" y="604"/>
                  </a:lnTo>
                  <a:lnTo>
                    <a:pt x="137" y="604"/>
                  </a:lnTo>
                  <a:lnTo>
                    <a:pt x="135" y="612"/>
                  </a:lnTo>
                  <a:lnTo>
                    <a:pt x="131" y="617"/>
                  </a:lnTo>
                  <a:lnTo>
                    <a:pt x="111" y="623"/>
                  </a:lnTo>
                  <a:lnTo>
                    <a:pt x="118" y="634"/>
                  </a:lnTo>
                  <a:lnTo>
                    <a:pt x="133" y="639"/>
                  </a:lnTo>
                  <a:lnTo>
                    <a:pt x="139" y="644"/>
                  </a:lnTo>
                  <a:lnTo>
                    <a:pt x="129" y="660"/>
                  </a:lnTo>
                  <a:lnTo>
                    <a:pt x="128" y="683"/>
                  </a:lnTo>
                  <a:lnTo>
                    <a:pt x="135" y="705"/>
                  </a:lnTo>
                  <a:lnTo>
                    <a:pt x="129" y="708"/>
                  </a:lnTo>
                  <a:lnTo>
                    <a:pt x="131" y="712"/>
                  </a:lnTo>
                  <a:lnTo>
                    <a:pt x="139" y="712"/>
                  </a:lnTo>
                  <a:lnTo>
                    <a:pt x="169" y="683"/>
                  </a:lnTo>
                  <a:lnTo>
                    <a:pt x="187" y="676"/>
                  </a:lnTo>
                  <a:lnTo>
                    <a:pt x="190" y="672"/>
                  </a:lnTo>
                  <a:lnTo>
                    <a:pt x="189" y="666"/>
                  </a:lnTo>
                  <a:lnTo>
                    <a:pt x="196" y="66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9" name="Freeform 258"/>
            <p:cNvSpPr>
              <a:spLocks/>
            </p:cNvSpPr>
            <p:nvPr/>
          </p:nvSpPr>
          <p:spPr bwMode="auto">
            <a:xfrm>
              <a:off x="6893437" y="3688173"/>
              <a:ext cx="164876" cy="343071"/>
            </a:xfrm>
            <a:custGeom>
              <a:avLst/>
              <a:gdLst>
                <a:gd name="T0" fmla="*/ 2147483647 w 340"/>
                <a:gd name="T1" fmla="*/ 2147483647 h 712"/>
                <a:gd name="T2" fmla="*/ 2147483647 w 340"/>
                <a:gd name="T3" fmla="*/ 2147483647 h 712"/>
                <a:gd name="T4" fmla="*/ 2147483647 w 340"/>
                <a:gd name="T5" fmla="*/ 2147483647 h 712"/>
                <a:gd name="T6" fmla="*/ 2147483647 w 340"/>
                <a:gd name="T7" fmla="*/ 2147483647 h 712"/>
                <a:gd name="T8" fmla="*/ 2147483647 w 340"/>
                <a:gd name="T9" fmla="*/ 2147483647 h 712"/>
                <a:gd name="T10" fmla="*/ 2147483647 w 340"/>
                <a:gd name="T11" fmla="*/ 2147483647 h 712"/>
                <a:gd name="T12" fmla="*/ 2147483647 w 340"/>
                <a:gd name="T13" fmla="*/ 2147483647 h 712"/>
                <a:gd name="T14" fmla="*/ 2147483647 w 340"/>
                <a:gd name="T15" fmla="*/ 2147483647 h 712"/>
                <a:gd name="T16" fmla="*/ 2147483647 w 340"/>
                <a:gd name="T17" fmla="*/ 2147483647 h 712"/>
                <a:gd name="T18" fmla="*/ 2147483647 w 340"/>
                <a:gd name="T19" fmla="*/ 2147483647 h 712"/>
                <a:gd name="T20" fmla="*/ 2147483647 w 340"/>
                <a:gd name="T21" fmla="*/ 2147483647 h 712"/>
                <a:gd name="T22" fmla="*/ 2147483647 w 340"/>
                <a:gd name="T23" fmla="*/ 2147483647 h 712"/>
                <a:gd name="T24" fmla="*/ 2147483647 w 340"/>
                <a:gd name="T25" fmla="*/ 2147483647 h 712"/>
                <a:gd name="T26" fmla="*/ 2147483647 w 340"/>
                <a:gd name="T27" fmla="*/ 2147483647 h 712"/>
                <a:gd name="T28" fmla="*/ 2147483647 w 340"/>
                <a:gd name="T29" fmla="*/ 2147483647 h 712"/>
                <a:gd name="T30" fmla="*/ 2147483647 w 340"/>
                <a:gd name="T31" fmla="*/ 2147483647 h 712"/>
                <a:gd name="T32" fmla="*/ 2147483647 w 340"/>
                <a:gd name="T33" fmla="*/ 2147483647 h 712"/>
                <a:gd name="T34" fmla="*/ 2147483647 w 340"/>
                <a:gd name="T35" fmla="*/ 2147483647 h 712"/>
                <a:gd name="T36" fmla="*/ 2147483647 w 340"/>
                <a:gd name="T37" fmla="*/ 2147483647 h 712"/>
                <a:gd name="T38" fmla="*/ 2147483647 w 340"/>
                <a:gd name="T39" fmla="*/ 2147483647 h 712"/>
                <a:gd name="T40" fmla="*/ 2147483647 w 340"/>
                <a:gd name="T41" fmla="*/ 2147483647 h 712"/>
                <a:gd name="T42" fmla="*/ 2147483647 w 340"/>
                <a:gd name="T43" fmla="*/ 0 h 712"/>
                <a:gd name="T44" fmla="*/ 2147483647 w 340"/>
                <a:gd name="T45" fmla="*/ 2147483647 h 712"/>
                <a:gd name="T46" fmla="*/ 2147483647 w 340"/>
                <a:gd name="T47" fmla="*/ 2147483647 h 712"/>
                <a:gd name="T48" fmla="*/ 2147483647 w 340"/>
                <a:gd name="T49" fmla="*/ 2147483647 h 712"/>
                <a:gd name="T50" fmla="*/ 2147483647 w 340"/>
                <a:gd name="T51" fmla="*/ 2147483647 h 712"/>
                <a:gd name="T52" fmla="*/ 2147483647 w 340"/>
                <a:gd name="T53" fmla="*/ 2147483647 h 712"/>
                <a:gd name="T54" fmla="*/ 2147483647 w 340"/>
                <a:gd name="T55" fmla="*/ 2147483647 h 712"/>
                <a:gd name="T56" fmla="*/ 2147483647 w 340"/>
                <a:gd name="T57" fmla="*/ 2147483647 h 712"/>
                <a:gd name="T58" fmla="*/ 2147483647 w 340"/>
                <a:gd name="T59" fmla="*/ 2147483647 h 712"/>
                <a:gd name="T60" fmla="*/ 2147483647 w 340"/>
                <a:gd name="T61" fmla="*/ 2147483647 h 712"/>
                <a:gd name="T62" fmla="*/ 2147483647 w 340"/>
                <a:gd name="T63" fmla="*/ 2147483647 h 712"/>
                <a:gd name="T64" fmla="*/ 2147483647 w 340"/>
                <a:gd name="T65" fmla="*/ 2147483647 h 712"/>
                <a:gd name="T66" fmla="*/ 2147483647 w 340"/>
                <a:gd name="T67" fmla="*/ 2147483647 h 712"/>
                <a:gd name="T68" fmla="*/ 2147483647 w 340"/>
                <a:gd name="T69" fmla="*/ 2147483647 h 712"/>
                <a:gd name="T70" fmla="*/ 2147483647 w 340"/>
                <a:gd name="T71" fmla="*/ 2147483647 h 712"/>
                <a:gd name="T72" fmla="*/ 2147483647 w 340"/>
                <a:gd name="T73" fmla="*/ 2147483647 h 712"/>
                <a:gd name="T74" fmla="*/ 2147483647 w 340"/>
                <a:gd name="T75" fmla="*/ 2147483647 h 712"/>
                <a:gd name="T76" fmla="*/ 2147483647 w 340"/>
                <a:gd name="T77" fmla="*/ 2147483647 h 712"/>
                <a:gd name="T78" fmla="*/ 2147483647 w 340"/>
                <a:gd name="T79" fmla="*/ 2147483647 h 712"/>
                <a:gd name="T80" fmla="*/ 2147483647 w 340"/>
                <a:gd name="T81" fmla="*/ 2147483647 h 712"/>
                <a:gd name="T82" fmla="*/ 2147483647 w 340"/>
                <a:gd name="T83" fmla="*/ 2147483647 h 712"/>
                <a:gd name="T84" fmla="*/ 2147483647 w 340"/>
                <a:gd name="T85" fmla="*/ 2147483647 h 712"/>
                <a:gd name="T86" fmla="*/ 2147483647 w 340"/>
                <a:gd name="T87" fmla="*/ 2147483647 h 712"/>
                <a:gd name="T88" fmla="*/ 2147483647 w 340"/>
                <a:gd name="T89" fmla="*/ 2147483647 h 712"/>
                <a:gd name="T90" fmla="*/ 2147483647 w 340"/>
                <a:gd name="T91" fmla="*/ 2147483647 h 712"/>
                <a:gd name="T92" fmla="*/ 2147483647 w 340"/>
                <a:gd name="T93" fmla="*/ 2147483647 h 712"/>
                <a:gd name="T94" fmla="*/ 2147483647 w 340"/>
                <a:gd name="T95" fmla="*/ 2147483647 h 712"/>
                <a:gd name="T96" fmla="*/ 2147483647 w 340"/>
                <a:gd name="T97" fmla="*/ 2147483647 h 712"/>
                <a:gd name="T98" fmla="*/ 2147483647 w 340"/>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0"/>
                <a:gd name="T151" fmla="*/ 0 h 712"/>
                <a:gd name="T152" fmla="*/ 340 w 340"/>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0" h="712">
                  <a:moveTo>
                    <a:pt x="196" y="662"/>
                  </a:moveTo>
                  <a:lnTo>
                    <a:pt x="205" y="665"/>
                  </a:lnTo>
                  <a:lnTo>
                    <a:pt x="208" y="658"/>
                  </a:lnTo>
                  <a:lnTo>
                    <a:pt x="204" y="649"/>
                  </a:lnTo>
                  <a:lnTo>
                    <a:pt x="206" y="645"/>
                  </a:lnTo>
                  <a:lnTo>
                    <a:pt x="211" y="646"/>
                  </a:lnTo>
                  <a:lnTo>
                    <a:pt x="212" y="641"/>
                  </a:lnTo>
                  <a:lnTo>
                    <a:pt x="215" y="642"/>
                  </a:lnTo>
                  <a:lnTo>
                    <a:pt x="214" y="635"/>
                  </a:lnTo>
                  <a:lnTo>
                    <a:pt x="217" y="631"/>
                  </a:lnTo>
                  <a:lnTo>
                    <a:pt x="220" y="626"/>
                  </a:lnTo>
                  <a:lnTo>
                    <a:pt x="232" y="623"/>
                  </a:lnTo>
                  <a:lnTo>
                    <a:pt x="238" y="626"/>
                  </a:lnTo>
                  <a:lnTo>
                    <a:pt x="244" y="626"/>
                  </a:lnTo>
                  <a:lnTo>
                    <a:pt x="277" y="610"/>
                  </a:lnTo>
                  <a:lnTo>
                    <a:pt x="283" y="601"/>
                  </a:lnTo>
                  <a:lnTo>
                    <a:pt x="310" y="589"/>
                  </a:lnTo>
                  <a:lnTo>
                    <a:pt x="316" y="583"/>
                  </a:lnTo>
                  <a:lnTo>
                    <a:pt x="323" y="582"/>
                  </a:lnTo>
                  <a:lnTo>
                    <a:pt x="327" y="569"/>
                  </a:lnTo>
                  <a:lnTo>
                    <a:pt x="332" y="565"/>
                  </a:lnTo>
                  <a:lnTo>
                    <a:pt x="332" y="559"/>
                  </a:lnTo>
                  <a:lnTo>
                    <a:pt x="330" y="556"/>
                  </a:lnTo>
                  <a:lnTo>
                    <a:pt x="331" y="553"/>
                  </a:lnTo>
                  <a:lnTo>
                    <a:pt x="333" y="554"/>
                  </a:lnTo>
                  <a:lnTo>
                    <a:pt x="330" y="531"/>
                  </a:lnTo>
                  <a:lnTo>
                    <a:pt x="331" y="528"/>
                  </a:lnTo>
                  <a:lnTo>
                    <a:pt x="334" y="530"/>
                  </a:lnTo>
                  <a:lnTo>
                    <a:pt x="333" y="520"/>
                  </a:lnTo>
                  <a:lnTo>
                    <a:pt x="336" y="515"/>
                  </a:lnTo>
                  <a:lnTo>
                    <a:pt x="340" y="517"/>
                  </a:lnTo>
                  <a:lnTo>
                    <a:pt x="340" y="519"/>
                  </a:lnTo>
                  <a:lnTo>
                    <a:pt x="338" y="502"/>
                  </a:lnTo>
                  <a:lnTo>
                    <a:pt x="335" y="500"/>
                  </a:lnTo>
                  <a:lnTo>
                    <a:pt x="315" y="390"/>
                  </a:lnTo>
                  <a:lnTo>
                    <a:pt x="291" y="362"/>
                  </a:lnTo>
                  <a:lnTo>
                    <a:pt x="288" y="351"/>
                  </a:lnTo>
                  <a:lnTo>
                    <a:pt x="288" y="354"/>
                  </a:lnTo>
                  <a:lnTo>
                    <a:pt x="283" y="354"/>
                  </a:lnTo>
                  <a:lnTo>
                    <a:pt x="282" y="349"/>
                  </a:lnTo>
                  <a:lnTo>
                    <a:pt x="278" y="343"/>
                  </a:lnTo>
                  <a:lnTo>
                    <a:pt x="263" y="340"/>
                  </a:lnTo>
                  <a:lnTo>
                    <a:pt x="203" y="277"/>
                  </a:lnTo>
                  <a:lnTo>
                    <a:pt x="196" y="254"/>
                  </a:lnTo>
                  <a:lnTo>
                    <a:pt x="170" y="231"/>
                  </a:lnTo>
                  <a:lnTo>
                    <a:pt x="165" y="220"/>
                  </a:lnTo>
                  <a:lnTo>
                    <a:pt x="181" y="166"/>
                  </a:lnTo>
                  <a:lnTo>
                    <a:pt x="209" y="142"/>
                  </a:lnTo>
                  <a:lnTo>
                    <a:pt x="212" y="129"/>
                  </a:lnTo>
                  <a:lnTo>
                    <a:pt x="222" y="118"/>
                  </a:lnTo>
                  <a:lnTo>
                    <a:pt x="246" y="106"/>
                  </a:lnTo>
                  <a:lnTo>
                    <a:pt x="247" y="98"/>
                  </a:lnTo>
                  <a:lnTo>
                    <a:pt x="264" y="89"/>
                  </a:lnTo>
                  <a:lnTo>
                    <a:pt x="270" y="92"/>
                  </a:lnTo>
                  <a:lnTo>
                    <a:pt x="274" y="90"/>
                  </a:lnTo>
                  <a:lnTo>
                    <a:pt x="274" y="87"/>
                  </a:lnTo>
                  <a:lnTo>
                    <a:pt x="268" y="82"/>
                  </a:lnTo>
                  <a:lnTo>
                    <a:pt x="243" y="81"/>
                  </a:lnTo>
                  <a:lnTo>
                    <a:pt x="240" y="77"/>
                  </a:lnTo>
                  <a:lnTo>
                    <a:pt x="220" y="65"/>
                  </a:lnTo>
                  <a:lnTo>
                    <a:pt x="212" y="55"/>
                  </a:lnTo>
                  <a:lnTo>
                    <a:pt x="209" y="42"/>
                  </a:lnTo>
                  <a:lnTo>
                    <a:pt x="214" y="28"/>
                  </a:lnTo>
                  <a:lnTo>
                    <a:pt x="209" y="21"/>
                  </a:lnTo>
                  <a:lnTo>
                    <a:pt x="181" y="18"/>
                  </a:lnTo>
                  <a:lnTo>
                    <a:pt x="145" y="0"/>
                  </a:lnTo>
                  <a:lnTo>
                    <a:pt x="139" y="0"/>
                  </a:lnTo>
                  <a:lnTo>
                    <a:pt x="122" y="16"/>
                  </a:lnTo>
                  <a:lnTo>
                    <a:pt x="104" y="23"/>
                  </a:lnTo>
                  <a:lnTo>
                    <a:pt x="97" y="21"/>
                  </a:lnTo>
                  <a:lnTo>
                    <a:pt x="89" y="28"/>
                  </a:lnTo>
                  <a:lnTo>
                    <a:pt x="82" y="31"/>
                  </a:lnTo>
                  <a:lnTo>
                    <a:pt x="78" y="26"/>
                  </a:lnTo>
                  <a:lnTo>
                    <a:pt x="67" y="29"/>
                  </a:lnTo>
                  <a:lnTo>
                    <a:pt x="62" y="25"/>
                  </a:lnTo>
                  <a:lnTo>
                    <a:pt x="56" y="26"/>
                  </a:lnTo>
                  <a:lnTo>
                    <a:pt x="43" y="35"/>
                  </a:lnTo>
                  <a:lnTo>
                    <a:pt x="38" y="34"/>
                  </a:lnTo>
                  <a:lnTo>
                    <a:pt x="32" y="28"/>
                  </a:lnTo>
                  <a:lnTo>
                    <a:pt x="20" y="25"/>
                  </a:lnTo>
                  <a:lnTo>
                    <a:pt x="18" y="23"/>
                  </a:lnTo>
                  <a:lnTo>
                    <a:pt x="15" y="25"/>
                  </a:lnTo>
                  <a:lnTo>
                    <a:pt x="6" y="37"/>
                  </a:lnTo>
                  <a:lnTo>
                    <a:pt x="6" y="40"/>
                  </a:lnTo>
                  <a:lnTo>
                    <a:pt x="0" y="37"/>
                  </a:lnTo>
                  <a:lnTo>
                    <a:pt x="38" y="84"/>
                  </a:lnTo>
                  <a:lnTo>
                    <a:pt x="36" y="95"/>
                  </a:lnTo>
                  <a:lnTo>
                    <a:pt x="37" y="101"/>
                  </a:lnTo>
                  <a:lnTo>
                    <a:pt x="50" y="115"/>
                  </a:lnTo>
                  <a:lnTo>
                    <a:pt x="67" y="118"/>
                  </a:lnTo>
                  <a:lnTo>
                    <a:pt x="84" y="114"/>
                  </a:lnTo>
                  <a:lnTo>
                    <a:pt x="97" y="115"/>
                  </a:lnTo>
                  <a:lnTo>
                    <a:pt x="110" y="132"/>
                  </a:lnTo>
                  <a:lnTo>
                    <a:pt x="111" y="137"/>
                  </a:lnTo>
                  <a:lnTo>
                    <a:pt x="119" y="144"/>
                  </a:lnTo>
                  <a:lnTo>
                    <a:pt x="122" y="151"/>
                  </a:lnTo>
                  <a:lnTo>
                    <a:pt x="126" y="157"/>
                  </a:lnTo>
                  <a:lnTo>
                    <a:pt x="125" y="164"/>
                  </a:lnTo>
                  <a:lnTo>
                    <a:pt x="112" y="177"/>
                  </a:lnTo>
                  <a:lnTo>
                    <a:pt x="98" y="176"/>
                  </a:lnTo>
                  <a:lnTo>
                    <a:pt x="91" y="177"/>
                  </a:lnTo>
                  <a:lnTo>
                    <a:pt x="88" y="182"/>
                  </a:lnTo>
                  <a:lnTo>
                    <a:pt x="86" y="189"/>
                  </a:lnTo>
                  <a:lnTo>
                    <a:pt x="86" y="195"/>
                  </a:lnTo>
                  <a:lnTo>
                    <a:pt x="139" y="228"/>
                  </a:lnTo>
                  <a:lnTo>
                    <a:pt x="142" y="239"/>
                  </a:lnTo>
                  <a:lnTo>
                    <a:pt x="161" y="257"/>
                  </a:lnTo>
                  <a:lnTo>
                    <a:pt x="164" y="266"/>
                  </a:lnTo>
                  <a:lnTo>
                    <a:pt x="179" y="283"/>
                  </a:lnTo>
                  <a:lnTo>
                    <a:pt x="185" y="284"/>
                  </a:lnTo>
                  <a:lnTo>
                    <a:pt x="198" y="294"/>
                  </a:lnTo>
                  <a:lnTo>
                    <a:pt x="206" y="317"/>
                  </a:lnTo>
                  <a:lnTo>
                    <a:pt x="205" y="318"/>
                  </a:lnTo>
                  <a:lnTo>
                    <a:pt x="206" y="319"/>
                  </a:lnTo>
                  <a:lnTo>
                    <a:pt x="209" y="329"/>
                  </a:lnTo>
                  <a:lnTo>
                    <a:pt x="217" y="329"/>
                  </a:lnTo>
                  <a:lnTo>
                    <a:pt x="235" y="345"/>
                  </a:lnTo>
                  <a:lnTo>
                    <a:pt x="250" y="384"/>
                  </a:lnTo>
                  <a:lnTo>
                    <a:pt x="251" y="465"/>
                  </a:lnTo>
                  <a:lnTo>
                    <a:pt x="258" y="478"/>
                  </a:lnTo>
                  <a:lnTo>
                    <a:pt x="254" y="531"/>
                  </a:lnTo>
                  <a:lnTo>
                    <a:pt x="249" y="537"/>
                  </a:lnTo>
                  <a:lnTo>
                    <a:pt x="242" y="535"/>
                  </a:lnTo>
                  <a:lnTo>
                    <a:pt x="227" y="547"/>
                  </a:lnTo>
                  <a:lnTo>
                    <a:pt x="221" y="547"/>
                  </a:lnTo>
                  <a:lnTo>
                    <a:pt x="205" y="553"/>
                  </a:lnTo>
                  <a:lnTo>
                    <a:pt x="204" y="561"/>
                  </a:lnTo>
                  <a:lnTo>
                    <a:pt x="179" y="566"/>
                  </a:lnTo>
                  <a:lnTo>
                    <a:pt x="177" y="578"/>
                  </a:lnTo>
                  <a:lnTo>
                    <a:pt x="179" y="592"/>
                  </a:lnTo>
                  <a:lnTo>
                    <a:pt x="168" y="596"/>
                  </a:lnTo>
                  <a:lnTo>
                    <a:pt x="157" y="604"/>
                  </a:lnTo>
                  <a:lnTo>
                    <a:pt x="148" y="607"/>
                  </a:lnTo>
                  <a:lnTo>
                    <a:pt x="142" y="604"/>
                  </a:lnTo>
                  <a:lnTo>
                    <a:pt x="137" y="604"/>
                  </a:lnTo>
                  <a:lnTo>
                    <a:pt x="135" y="612"/>
                  </a:lnTo>
                  <a:lnTo>
                    <a:pt x="131" y="617"/>
                  </a:lnTo>
                  <a:lnTo>
                    <a:pt x="111" y="623"/>
                  </a:lnTo>
                  <a:lnTo>
                    <a:pt x="118" y="634"/>
                  </a:lnTo>
                  <a:lnTo>
                    <a:pt x="133" y="639"/>
                  </a:lnTo>
                  <a:lnTo>
                    <a:pt x="139" y="644"/>
                  </a:lnTo>
                  <a:lnTo>
                    <a:pt x="129" y="660"/>
                  </a:lnTo>
                  <a:lnTo>
                    <a:pt x="128" y="683"/>
                  </a:lnTo>
                  <a:lnTo>
                    <a:pt x="135" y="705"/>
                  </a:lnTo>
                  <a:lnTo>
                    <a:pt x="129" y="708"/>
                  </a:lnTo>
                  <a:lnTo>
                    <a:pt x="131" y="712"/>
                  </a:lnTo>
                  <a:lnTo>
                    <a:pt x="139" y="712"/>
                  </a:lnTo>
                  <a:lnTo>
                    <a:pt x="169" y="683"/>
                  </a:lnTo>
                  <a:lnTo>
                    <a:pt x="187" y="676"/>
                  </a:lnTo>
                  <a:lnTo>
                    <a:pt x="190" y="672"/>
                  </a:lnTo>
                  <a:lnTo>
                    <a:pt x="189" y="666"/>
                  </a:lnTo>
                  <a:lnTo>
                    <a:pt x="196" y="66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0" name="Freeform 259"/>
            <p:cNvSpPr>
              <a:spLocks/>
            </p:cNvSpPr>
            <p:nvPr/>
          </p:nvSpPr>
          <p:spPr bwMode="auto">
            <a:xfrm>
              <a:off x="7441008" y="3286528"/>
              <a:ext cx="78657" cy="117146"/>
            </a:xfrm>
            <a:custGeom>
              <a:avLst/>
              <a:gdLst>
                <a:gd name="T0" fmla="*/ 2147483647 w 165"/>
                <a:gd name="T1" fmla="*/ 2147483647 h 245"/>
                <a:gd name="T2" fmla="*/ 2147483647 w 165"/>
                <a:gd name="T3" fmla="*/ 2147483647 h 245"/>
                <a:gd name="T4" fmla="*/ 2147483647 w 165"/>
                <a:gd name="T5" fmla="*/ 2147483647 h 245"/>
                <a:gd name="T6" fmla="*/ 2147483647 w 165"/>
                <a:gd name="T7" fmla="*/ 2147483647 h 245"/>
                <a:gd name="T8" fmla="*/ 2147483647 w 165"/>
                <a:gd name="T9" fmla="*/ 2147483647 h 245"/>
                <a:gd name="T10" fmla="*/ 2147483647 w 165"/>
                <a:gd name="T11" fmla="*/ 2147483647 h 245"/>
                <a:gd name="T12" fmla="*/ 2147483647 w 165"/>
                <a:gd name="T13" fmla="*/ 2147483647 h 245"/>
                <a:gd name="T14" fmla="*/ 2147483647 w 165"/>
                <a:gd name="T15" fmla="*/ 2147483647 h 245"/>
                <a:gd name="T16" fmla="*/ 2147483647 w 165"/>
                <a:gd name="T17" fmla="*/ 2147483647 h 245"/>
                <a:gd name="T18" fmla="*/ 2147483647 w 165"/>
                <a:gd name="T19" fmla="*/ 2147483647 h 245"/>
                <a:gd name="T20" fmla="*/ 2147483647 w 165"/>
                <a:gd name="T21" fmla="*/ 2147483647 h 245"/>
                <a:gd name="T22" fmla="*/ 2147483647 w 165"/>
                <a:gd name="T23" fmla="*/ 2147483647 h 245"/>
                <a:gd name="T24" fmla="*/ 2147483647 w 165"/>
                <a:gd name="T25" fmla="*/ 2147483647 h 245"/>
                <a:gd name="T26" fmla="*/ 2147483647 w 165"/>
                <a:gd name="T27" fmla="*/ 2147483647 h 245"/>
                <a:gd name="T28" fmla="*/ 2147483647 w 165"/>
                <a:gd name="T29" fmla="*/ 2147483647 h 245"/>
                <a:gd name="T30" fmla="*/ 2147483647 w 165"/>
                <a:gd name="T31" fmla="*/ 2147483647 h 245"/>
                <a:gd name="T32" fmla="*/ 2147483647 w 165"/>
                <a:gd name="T33" fmla="*/ 2147483647 h 245"/>
                <a:gd name="T34" fmla="*/ 2147483647 w 165"/>
                <a:gd name="T35" fmla="*/ 2147483647 h 245"/>
                <a:gd name="T36" fmla="*/ 2147483647 w 165"/>
                <a:gd name="T37" fmla="*/ 2147483647 h 245"/>
                <a:gd name="T38" fmla="*/ 2147483647 w 165"/>
                <a:gd name="T39" fmla="*/ 2147483647 h 245"/>
                <a:gd name="T40" fmla="*/ 2147483647 w 165"/>
                <a:gd name="T41" fmla="*/ 2147483647 h 245"/>
                <a:gd name="T42" fmla="*/ 2147483647 w 165"/>
                <a:gd name="T43" fmla="*/ 2147483647 h 245"/>
                <a:gd name="T44" fmla="*/ 2147483647 w 165"/>
                <a:gd name="T45" fmla="*/ 2147483647 h 245"/>
                <a:gd name="T46" fmla="*/ 2147483647 w 165"/>
                <a:gd name="T47" fmla="*/ 2147483647 h 245"/>
                <a:gd name="T48" fmla="*/ 2147483647 w 165"/>
                <a:gd name="T49" fmla="*/ 2147483647 h 245"/>
                <a:gd name="T50" fmla="*/ 2147483647 w 165"/>
                <a:gd name="T51" fmla="*/ 2147483647 h 245"/>
                <a:gd name="T52" fmla="*/ 2147483647 w 165"/>
                <a:gd name="T53" fmla="*/ 2147483647 h 245"/>
                <a:gd name="T54" fmla="*/ 2147483647 w 165"/>
                <a:gd name="T55" fmla="*/ 2147483647 h 245"/>
                <a:gd name="T56" fmla="*/ 2147483647 w 165"/>
                <a:gd name="T57" fmla="*/ 2147483647 h 245"/>
                <a:gd name="T58" fmla="*/ 2147483647 w 165"/>
                <a:gd name="T59" fmla="*/ 2147483647 h 245"/>
                <a:gd name="T60" fmla="*/ 2147483647 w 165"/>
                <a:gd name="T61" fmla="*/ 2147483647 h 245"/>
                <a:gd name="T62" fmla="*/ 2147483647 w 165"/>
                <a:gd name="T63" fmla="*/ 2147483647 h 245"/>
                <a:gd name="T64" fmla="*/ 2147483647 w 165"/>
                <a:gd name="T65" fmla="*/ 2147483647 h 245"/>
                <a:gd name="T66" fmla="*/ 2147483647 w 165"/>
                <a:gd name="T67" fmla="*/ 2147483647 h 245"/>
                <a:gd name="T68" fmla="*/ 2147483647 w 165"/>
                <a:gd name="T69" fmla="*/ 2147483647 h 245"/>
                <a:gd name="T70" fmla="*/ 2147483647 w 165"/>
                <a:gd name="T71" fmla="*/ 2147483647 h 245"/>
                <a:gd name="T72" fmla="*/ 2147483647 w 165"/>
                <a:gd name="T73" fmla="*/ 2147483647 h 245"/>
                <a:gd name="T74" fmla="*/ 2147483647 w 165"/>
                <a:gd name="T75" fmla="*/ 2147483647 h 245"/>
                <a:gd name="T76" fmla="*/ 2147483647 w 165"/>
                <a:gd name="T77" fmla="*/ 0 h 2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245"/>
                <a:gd name="T119" fmla="*/ 165 w 165"/>
                <a:gd name="T120" fmla="*/ 245 h 24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245">
                  <a:moveTo>
                    <a:pt x="108" y="0"/>
                  </a:moveTo>
                  <a:lnTo>
                    <a:pt x="155" y="78"/>
                  </a:lnTo>
                  <a:lnTo>
                    <a:pt x="159" y="145"/>
                  </a:lnTo>
                  <a:lnTo>
                    <a:pt x="165" y="146"/>
                  </a:lnTo>
                  <a:lnTo>
                    <a:pt x="151" y="186"/>
                  </a:lnTo>
                  <a:lnTo>
                    <a:pt x="141" y="194"/>
                  </a:lnTo>
                  <a:lnTo>
                    <a:pt x="123" y="199"/>
                  </a:lnTo>
                  <a:lnTo>
                    <a:pt x="116" y="196"/>
                  </a:lnTo>
                  <a:lnTo>
                    <a:pt x="104" y="216"/>
                  </a:lnTo>
                  <a:lnTo>
                    <a:pt x="101" y="210"/>
                  </a:lnTo>
                  <a:lnTo>
                    <a:pt x="97" y="210"/>
                  </a:lnTo>
                  <a:lnTo>
                    <a:pt x="87" y="206"/>
                  </a:lnTo>
                  <a:lnTo>
                    <a:pt x="72" y="211"/>
                  </a:lnTo>
                  <a:lnTo>
                    <a:pt x="77" y="216"/>
                  </a:lnTo>
                  <a:lnTo>
                    <a:pt x="75" y="222"/>
                  </a:lnTo>
                  <a:lnTo>
                    <a:pt x="69" y="225"/>
                  </a:lnTo>
                  <a:lnTo>
                    <a:pt x="66" y="218"/>
                  </a:lnTo>
                  <a:lnTo>
                    <a:pt x="63" y="215"/>
                  </a:lnTo>
                  <a:lnTo>
                    <a:pt x="62" y="229"/>
                  </a:lnTo>
                  <a:lnTo>
                    <a:pt x="58" y="233"/>
                  </a:lnTo>
                  <a:lnTo>
                    <a:pt x="53" y="234"/>
                  </a:lnTo>
                  <a:lnTo>
                    <a:pt x="50" y="230"/>
                  </a:lnTo>
                  <a:lnTo>
                    <a:pt x="57" y="225"/>
                  </a:lnTo>
                  <a:lnTo>
                    <a:pt x="58" y="221"/>
                  </a:lnTo>
                  <a:lnTo>
                    <a:pt x="45" y="226"/>
                  </a:lnTo>
                  <a:lnTo>
                    <a:pt x="36" y="236"/>
                  </a:lnTo>
                  <a:lnTo>
                    <a:pt x="33" y="236"/>
                  </a:lnTo>
                  <a:lnTo>
                    <a:pt x="31" y="231"/>
                  </a:lnTo>
                  <a:lnTo>
                    <a:pt x="19" y="243"/>
                  </a:lnTo>
                  <a:lnTo>
                    <a:pt x="18" y="235"/>
                  </a:lnTo>
                  <a:lnTo>
                    <a:pt x="11" y="238"/>
                  </a:lnTo>
                  <a:lnTo>
                    <a:pt x="8" y="245"/>
                  </a:lnTo>
                  <a:lnTo>
                    <a:pt x="6" y="241"/>
                  </a:lnTo>
                  <a:lnTo>
                    <a:pt x="11" y="226"/>
                  </a:lnTo>
                  <a:lnTo>
                    <a:pt x="19" y="228"/>
                  </a:lnTo>
                  <a:lnTo>
                    <a:pt x="18" y="223"/>
                  </a:lnTo>
                  <a:lnTo>
                    <a:pt x="22" y="216"/>
                  </a:lnTo>
                  <a:lnTo>
                    <a:pt x="17" y="213"/>
                  </a:lnTo>
                  <a:lnTo>
                    <a:pt x="12" y="218"/>
                  </a:lnTo>
                  <a:lnTo>
                    <a:pt x="10" y="212"/>
                  </a:lnTo>
                  <a:lnTo>
                    <a:pt x="14" y="200"/>
                  </a:lnTo>
                  <a:lnTo>
                    <a:pt x="14" y="192"/>
                  </a:lnTo>
                  <a:lnTo>
                    <a:pt x="24" y="174"/>
                  </a:lnTo>
                  <a:lnTo>
                    <a:pt x="20" y="171"/>
                  </a:lnTo>
                  <a:lnTo>
                    <a:pt x="29" y="164"/>
                  </a:lnTo>
                  <a:lnTo>
                    <a:pt x="30" y="158"/>
                  </a:lnTo>
                  <a:lnTo>
                    <a:pt x="28" y="154"/>
                  </a:lnTo>
                  <a:lnTo>
                    <a:pt x="28" y="148"/>
                  </a:lnTo>
                  <a:lnTo>
                    <a:pt x="22" y="143"/>
                  </a:lnTo>
                  <a:lnTo>
                    <a:pt x="17" y="110"/>
                  </a:lnTo>
                  <a:lnTo>
                    <a:pt x="12" y="108"/>
                  </a:lnTo>
                  <a:lnTo>
                    <a:pt x="14" y="119"/>
                  </a:lnTo>
                  <a:lnTo>
                    <a:pt x="10" y="121"/>
                  </a:lnTo>
                  <a:lnTo>
                    <a:pt x="6" y="112"/>
                  </a:lnTo>
                  <a:lnTo>
                    <a:pt x="0" y="112"/>
                  </a:lnTo>
                  <a:lnTo>
                    <a:pt x="1" y="105"/>
                  </a:lnTo>
                  <a:lnTo>
                    <a:pt x="8" y="98"/>
                  </a:lnTo>
                  <a:lnTo>
                    <a:pt x="27" y="93"/>
                  </a:lnTo>
                  <a:lnTo>
                    <a:pt x="34" y="100"/>
                  </a:lnTo>
                  <a:lnTo>
                    <a:pt x="37" y="101"/>
                  </a:lnTo>
                  <a:lnTo>
                    <a:pt x="33" y="92"/>
                  </a:lnTo>
                  <a:lnTo>
                    <a:pt x="33" y="85"/>
                  </a:lnTo>
                  <a:lnTo>
                    <a:pt x="30" y="81"/>
                  </a:lnTo>
                  <a:lnTo>
                    <a:pt x="31" y="75"/>
                  </a:lnTo>
                  <a:lnTo>
                    <a:pt x="33" y="73"/>
                  </a:lnTo>
                  <a:lnTo>
                    <a:pt x="29" y="69"/>
                  </a:lnTo>
                  <a:lnTo>
                    <a:pt x="26" y="70"/>
                  </a:lnTo>
                  <a:lnTo>
                    <a:pt x="23" y="65"/>
                  </a:lnTo>
                  <a:lnTo>
                    <a:pt x="22" y="62"/>
                  </a:lnTo>
                  <a:lnTo>
                    <a:pt x="25" y="60"/>
                  </a:lnTo>
                  <a:lnTo>
                    <a:pt x="19" y="55"/>
                  </a:lnTo>
                  <a:lnTo>
                    <a:pt x="17" y="50"/>
                  </a:lnTo>
                  <a:lnTo>
                    <a:pt x="17" y="45"/>
                  </a:lnTo>
                  <a:lnTo>
                    <a:pt x="20" y="47"/>
                  </a:lnTo>
                  <a:lnTo>
                    <a:pt x="51" y="19"/>
                  </a:lnTo>
                  <a:lnTo>
                    <a:pt x="81" y="19"/>
                  </a:lnTo>
                  <a:lnTo>
                    <a:pt x="94" y="14"/>
                  </a:lnTo>
                  <a:lnTo>
                    <a:pt x="10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1" name="Freeform 260"/>
            <p:cNvSpPr>
              <a:spLocks/>
            </p:cNvSpPr>
            <p:nvPr/>
          </p:nvSpPr>
          <p:spPr bwMode="auto">
            <a:xfrm>
              <a:off x="7441008" y="3286528"/>
              <a:ext cx="78657" cy="117146"/>
            </a:xfrm>
            <a:custGeom>
              <a:avLst/>
              <a:gdLst>
                <a:gd name="T0" fmla="*/ 2147483647 w 165"/>
                <a:gd name="T1" fmla="*/ 2147483647 h 245"/>
                <a:gd name="T2" fmla="*/ 2147483647 w 165"/>
                <a:gd name="T3" fmla="*/ 2147483647 h 245"/>
                <a:gd name="T4" fmla="*/ 2147483647 w 165"/>
                <a:gd name="T5" fmla="*/ 2147483647 h 245"/>
                <a:gd name="T6" fmla="*/ 2147483647 w 165"/>
                <a:gd name="T7" fmla="*/ 2147483647 h 245"/>
                <a:gd name="T8" fmla="*/ 2147483647 w 165"/>
                <a:gd name="T9" fmla="*/ 2147483647 h 245"/>
                <a:gd name="T10" fmla="*/ 2147483647 w 165"/>
                <a:gd name="T11" fmla="*/ 2147483647 h 245"/>
                <a:gd name="T12" fmla="*/ 2147483647 w 165"/>
                <a:gd name="T13" fmla="*/ 2147483647 h 245"/>
                <a:gd name="T14" fmla="*/ 2147483647 w 165"/>
                <a:gd name="T15" fmla="*/ 2147483647 h 245"/>
                <a:gd name="T16" fmla="*/ 2147483647 w 165"/>
                <a:gd name="T17" fmla="*/ 2147483647 h 245"/>
                <a:gd name="T18" fmla="*/ 2147483647 w 165"/>
                <a:gd name="T19" fmla="*/ 2147483647 h 245"/>
                <a:gd name="T20" fmla="*/ 2147483647 w 165"/>
                <a:gd name="T21" fmla="*/ 2147483647 h 245"/>
                <a:gd name="T22" fmla="*/ 2147483647 w 165"/>
                <a:gd name="T23" fmla="*/ 2147483647 h 245"/>
                <a:gd name="T24" fmla="*/ 2147483647 w 165"/>
                <a:gd name="T25" fmla="*/ 2147483647 h 245"/>
                <a:gd name="T26" fmla="*/ 2147483647 w 165"/>
                <a:gd name="T27" fmla="*/ 2147483647 h 245"/>
                <a:gd name="T28" fmla="*/ 2147483647 w 165"/>
                <a:gd name="T29" fmla="*/ 2147483647 h 245"/>
                <a:gd name="T30" fmla="*/ 2147483647 w 165"/>
                <a:gd name="T31" fmla="*/ 2147483647 h 245"/>
                <a:gd name="T32" fmla="*/ 2147483647 w 165"/>
                <a:gd name="T33" fmla="*/ 2147483647 h 245"/>
                <a:gd name="T34" fmla="*/ 2147483647 w 165"/>
                <a:gd name="T35" fmla="*/ 2147483647 h 245"/>
                <a:gd name="T36" fmla="*/ 2147483647 w 165"/>
                <a:gd name="T37" fmla="*/ 2147483647 h 245"/>
                <a:gd name="T38" fmla="*/ 2147483647 w 165"/>
                <a:gd name="T39" fmla="*/ 2147483647 h 245"/>
                <a:gd name="T40" fmla="*/ 2147483647 w 165"/>
                <a:gd name="T41" fmla="*/ 2147483647 h 245"/>
                <a:gd name="T42" fmla="*/ 2147483647 w 165"/>
                <a:gd name="T43" fmla="*/ 2147483647 h 245"/>
                <a:gd name="T44" fmla="*/ 2147483647 w 165"/>
                <a:gd name="T45" fmla="*/ 2147483647 h 245"/>
                <a:gd name="T46" fmla="*/ 2147483647 w 165"/>
                <a:gd name="T47" fmla="*/ 2147483647 h 245"/>
                <a:gd name="T48" fmla="*/ 2147483647 w 165"/>
                <a:gd name="T49" fmla="*/ 2147483647 h 245"/>
                <a:gd name="T50" fmla="*/ 2147483647 w 165"/>
                <a:gd name="T51" fmla="*/ 2147483647 h 245"/>
                <a:gd name="T52" fmla="*/ 2147483647 w 165"/>
                <a:gd name="T53" fmla="*/ 2147483647 h 245"/>
                <a:gd name="T54" fmla="*/ 2147483647 w 165"/>
                <a:gd name="T55" fmla="*/ 2147483647 h 245"/>
                <a:gd name="T56" fmla="*/ 2147483647 w 165"/>
                <a:gd name="T57" fmla="*/ 2147483647 h 245"/>
                <a:gd name="T58" fmla="*/ 2147483647 w 165"/>
                <a:gd name="T59" fmla="*/ 2147483647 h 245"/>
                <a:gd name="T60" fmla="*/ 2147483647 w 165"/>
                <a:gd name="T61" fmla="*/ 2147483647 h 245"/>
                <a:gd name="T62" fmla="*/ 2147483647 w 165"/>
                <a:gd name="T63" fmla="*/ 2147483647 h 245"/>
                <a:gd name="T64" fmla="*/ 2147483647 w 165"/>
                <a:gd name="T65" fmla="*/ 2147483647 h 245"/>
                <a:gd name="T66" fmla="*/ 2147483647 w 165"/>
                <a:gd name="T67" fmla="*/ 2147483647 h 245"/>
                <a:gd name="T68" fmla="*/ 2147483647 w 165"/>
                <a:gd name="T69" fmla="*/ 2147483647 h 245"/>
                <a:gd name="T70" fmla="*/ 2147483647 w 165"/>
                <a:gd name="T71" fmla="*/ 2147483647 h 245"/>
                <a:gd name="T72" fmla="*/ 2147483647 w 165"/>
                <a:gd name="T73" fmla="*/ 2147483647 h 245"/>
                <a:gd name="T74" fmla="*/ 2147483647 w 165"/>
                <a:gd name="T75" fmla="*/ 2147483647 h 245"/>
                <a:gd name="T76" fmla="*/ 2147483647 w 165"/>
                <a:gd name="T77" fmla="*/ 0 h 2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245"/>
                <a:gd name="T119" fmla="*/ 165 w 165"/>
                <a:gd name="T120" fmla="*/ 245 h 24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245">
                  <a:moveTo>
                    <a:pt x="108" y="0"/>
                  </a:moveTo>
                  <a:lnTo>
                    <a:pt x="155" y="78"/>
                  </a:lnTo>
                  <a:lnTo>
                    <a:pt x="159" y="145"/>
                  </a:lnTo>
                  <a:lnTo>
                    <a:pt x="165" y="146"/>
                  </a:lnTo>
                  <a:lnTo>
                    <a:pt x="151" y="186"/>
                  </a:lnTo>
                  <a:lnTo>
                    <a:pt x="141" y="194"/>
                  </a:lnTo>
                  <a:lnTo>
                    <a:pt x="123" y="199"/>
                  </a:lnTo>
                  <a:lnTo>
                    <a:pt x="116" y="196"/>
                  </a:lnTo>
                  <a:lnTo>
                    <a:pt x="104" y="216"/>
                  </a:lnTo>
                  <a:lnTo>
                    <a:pt x="101" y="210"/>
                  </a:lnTo>
                  <a:lnTo>
                    <a:pt x="97" y="210"/>
                  </a:lnTo>
                  <a:lnTo>
                    <a:pt x="87" y="206"/>
                  </a:lnTo>
                  <a:lnTo>
                    <a:pt x="72" y="211"/>
                  </a:lnTo>
                  <a:lnTo>
                    <a:pt x="77" y="216"/>
                  </a:lnTo>
                  <a:lnTo>
                    <a:pt x="75" y="222"/>
                  </a:lnTo>
                  <a:lnTo>
                    <a:pt x="69" y="225"/>
                  </a:lnTo>
                  <a:lnTo>
                    <a:pt x="66" y="218"/>
                  </a:lnTo>
                  <a:lnTo>
                    <a:pt x="63" y="215"/>
                  </a:lnTo>
                  <a:lnTo>
                    <a:pt x="62" y="229"/>
                  </a:lnTo>
                  <a:lnTo>
                    <a:pt x="58" y="233"/>
                  </a:lnTo>
                  <a:lnTo>
                    <a:pt x="53" y="234"/>
                  </a:lnTo>
                  <a:lnTo>
                    <a:pt x="50" y="230"/>
                  </a:lnTo>
                  <a:lnTo>
                    <a:pt x="57" y="225"/>
                  </a:lnTo>
                  <a:lnTo>
                    <a:pt x="58" y="221"/>
                  </a:lnTo>
                  <a:lnTo>
                    <a:pt x="45" y="226"/>
                  </a:lnTo>
                  <a:lnTo>
                    <a:pt x="36" y="236"/>
                  </a:lnTo>
                  <a:lnTo>
                    <a:pt x="33" y="236"/>
                  </a:lnTo>
                  <a:lnTo>
                    <a:pt x="31" y="231"/>
                  </a:lnTo>
                  <a:lnTo>
                    <a:pt x="19" y="243"/>
                  </a:lnTo>
                  <a:lnTo>
                    <a:pt x="18" y="235"/>
                  </a:lnTo>
                  <a:lnTo>
                    <a:pt x="11" y="238"/>
                  </a:lnTo>
                  <a:lnTo>
                    <a:pt x="8" y="245"/>
                  </a:lnTo>
                  <a:lnTo>
                    <a:pt x="6" y="241"/>
                  </a:lnTo>
                  <a:lnTo>
                    <a:pt x="11" y="226"/>
                  </a:lnTo>
                  <a:lnTo>
                    <a:pt x="19" y="228"/>
                  </a:lnTo>
                  <a:lnTo>
                    <a:pt x="18" y="223"/>
                  </a:lnTo>
                  <a:lnTo>
                    <a:pt x="22" y="216"/>
                  </a:lnTo>
                  <a:lnTo>
                    <a:pt x="17" y="213"/>
                  </a:lnTo>
                  <a:lnTo>
                    <a:pt x="12" y="218"/>
                  </a:lnTo>
                  <a:lnTo>
                    <a:pt x="10" y="212"/>
                  </a:lnTo>
                  <a:lnTo>
                    <a:pt x="14" y="200"/>
                  </a:lnTo>
                  <a:lnTo>
                    <a:pt x="14" y="192"/>
                  </a:lnTo>
                  <a:lnTo>
                    <a:pt x="24" y="174"/>
                  </a:lnTo>
                  <a:lnTo>
                    <a:pt x="20" y="171"/>
                  </a:lnTo>
                  <a:lnTo>
                    <a:pt x="29" y="164"/>
                  </a:lnTo>
                  <a:lnTo>
                    <a:pt x="30" y="158"/>
                  </a:lnTo>
                  <a:lnTo>
                    <a:pt x="28" y="154"/>
                  </a:lnTo>
                  <a:lnTo>
                    <a:pt x="28" y="148"/>
                  </a:lnTo>
                  <a:lnTo>
                    <a:pt x="22" y="143"/>
                  </a:lnTo>
                  <a:lnTo>
                    <a:pt x="17" y="110"/>
                  </a:lnTo>
                  <a:lnTo>
                    <a:pt x="12" y="108"/>
                  </a:lnTo>
                  <a:lnTo>
                    <a:pt x="14" y="119"/>
                  </a:lnTo>
                  <a:lnTo>
                    <a:pt x="10" y="121"/>
                  </a:lnTo>
                  <a:lnTo>
                    <a:pt x="6" y="112"/>
                  </a:lnTo>
                  <a:lnTo>
                    <a:pt x="0" y="112"/>
                  </a:lnTo>
                  <a:lnTo>
                    <a:pt x="1" y="105"/>
                  </a:lnTo>
                  <a:lnTo>
                    <a:pt x="8" y="98"/>
                  </a:lnTo>
                  <a:lnTo>
                    <a:pt x="27" y="93"/>
                  </a:lnTo>
                  <a:lnTo>
                    <a:pt x="34" y="100"/>
                  </a:lnTo>
                  <a:lnTo>
                    <a:pt x="37" y="101"/>
                  </a:lnTo>
                  <a:lnTo>
                    <a:pt x="33" y="92"/>
                  </a:lnTo>
                  <a:lnTo>
                    <a:pt x="33" y="85"/>
                  </a:lnTo>
                  <a:lnTo>
                    <a:pt x="30" y="81"/>
                  </a:lnTo>
                  <a:lnTo>
                    <a:pt x="31" y="75"/>
                  </a:lnTo>
                  <a:lnTo>
                    <a:pt x="33" y="73"/>
                  </a:lnTo>
                  <a:lnTo>
                    <a:pt x="29" y="69"/>
                  </a:lnTo>
                  <a:lnTo>
                    <a:pt x="26" y="70"/>
                  </a:lnTo>
                  <a:lnTo>
                    <a:pt x="23" y="65"/>
                  </a:lnTo>
                  <a:lnTo>
                    <a:pt x="22" y="62"/>
                  </a:lnTo>
                  <a:lnTo>
                    <a:pt x="25" y="60"/>
                  </a:lnTo>
                  <a:lnTo>
                    <a:pt x="19" y="55"/>
                  </a:lnTo>
                  <a:lnTo>
                    <a:pt x="17" y="50"/>
                  </a:lnTo>
                  <a:lnTo>
                    <a:pt x="17" y="45"/>
                  </a:lnTo>
                  <a:lnTo>
                    <a:pt x="20" y="47"/>
                  </a:lnTo>
                  <a:lnTo>
                    <a:pt x="51" y="19"/>
                  </a:lnTo>
                  <a:lnTo>
                    <a:pt x="81" y="19"/>
                  </a:lnTo>
                  <a:lnTo>
                    <a:pt x="94" y="14"/>
                  </a:lnTo>
                  <a:lnTo>
                    <a:pt x="108"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2" name="Freeform 261"/>
            <p:cNvSpPr>
              <a:spLocks/>
            </p:cNvSpPr>
            <p:nvPr/>
          </p:nvSpPr>
          <p:spPr bwMode="auto">
            <a:xfrm>
              <a:off x="7062851" y="4066109"/>
              <a:ext cx="220844" cy="136671"/>
            </a:xfrm>
            <a:custGeom>
              <a:avLst/>
              <a:gdLst>
                <a:gd name="T0" fmla="*/ 2147483647 w 456"/>
                <a:gd name="T1" fmla="*/ 2147483647 h 283"/>
                <a:gd name="T2" fmla="*/ 2147483647 w 456"/>
                <a:gd name="T3" fmla="*/ 2147483647 h 283"/>
                <a:gd name="T4" fmla="*/ 2147483647 w 456"/>
                <a:gd name="T5" fmla="*/ 2147483647 h 283"/>
                <a:gd name="T6" fmla="*/ 2147483647 w 456"/>
                <a:gd name="T7" fmla="*/ 2147483647 h 283"/>
                <a:gd name="T8" fmla="*/ 2147483647 w 456"/>
                <a:gd name="T9" fmla="*/ 2147483647 h 283"/>
                <a:gd name="T10" fmla="*/ 2147483647 w 456"/>
                <a:gd name="T11" fmla="*/ 2147483647 h 283"/>
                <a:gd name="T12" fmla="*/ 2147483647 w 456"/>
                <a:gd name="T13" fmla="*/ 2147483647 h 283"/>
                <a:gd name="T14" fmla="*/ 2147483647 w 456"/>
                <a:gd name="T15" fmla="*/ 2147483647 h 283"/>
                <a:gd name="T16" fmla="*/ 2147483647 w 456"/>
                <a:gd name="T17" fmla="*/ 2147483647 h 283"/>
                <a:gd name="T18" fmla="*/ 2147483647 w 456"/>
                <a:gd name="T19" fmla="*/ 2147483647 h 283"/>
                <a:gd name="T20" fmla="*/ 2147483647 w 456"/>
                <a:gd name="T21" fmla="*/ 2147483647 h 283"/>
                <a:gd name="T22" fmla="*/ 2147483647 w 456"/>
                <a:gd name="T23" fmla="*/ 2147483647 h 283"/>
                <a:gd name="T24" fmla="*/ 2147483647 w 456"/>
                <a:gd name="T25" fmla="*/ 2147483647 h 283"/>
                <a:gd name="T26" fmla="*/ 2147483647 w 456"/>
                <a:gd name="T27" fmla="*/ 2147483647 h 283"/>
                <a:gd name="T28" fmla="*/ 2147483647 w 456"/>
                <a:gd name="T29" fmla="*/ 2147483647 h 283"/>
                <a:gd name="T30" fmla="*/ 2147483647 w 456"/>
                <a:gd name="T31" fmla="*/ 2147483647 h 283"/>
                <a:gd name="T32" fmla="*/ 2147483647 w 456"/>
                <a:gd name="T33" fmla="*/ 2147483647 h 283"/>
                <a:gd name="T34" fmla="*/ 2147483647 w 456"/>
                <a:gd name="T35" fmla="*/ 2147483647 h 283"/>
                <a:gd name="T36" fmla="*/ 2147483647 w 456"/>
                <a:gd name="T37" fmla="*/ 2147483647 h 283"/>
                <a:gd name="T38" fmla="*/ 2147483647 w 456"/>
                <a:gd name="T39" fmla="*/ 2147483647 h 283"/>
                <a:gd name="T40" fmla="*/ 2147483647 w 456"/>
                <a:gd name="T41" fmla="*/ 2147483647 h 283"/>
                <a:gd name="T42" fmla="*/ 2147483647 w 456"/>
                <a:gd name="T43" fmla="*/ 2147483647 h 283"/>
                <a:gd name="T44" fmla="*/ 2147483647 w 456"/>
                <a:gd name="T45" fmla="*/ 2147483647 h 283"/>
                <a:gd name="T46" fmla="*/ 2147483647 w 456"/>
                <a:gd name="T47" fmla="*/ 2147483647 h 283"/>
                <a:gd name="T48" fmla="*/ 2147483647 w 456"/>
                <a:gd name="T49" fmla="*/ 2147483647 h 283"/>
                <a:gd name="T50" fmla="*/ 2147483647 w 456"/>
                <a:gd name="T51" fmla="*/ 2147483647 h 283"/>
                <a:gd name="T52" fmla="*/ 2147483647 w 456"/>
                <a:gd name="T53" fmla="*/ 2147483647 h 283"/>
                <a:gd name="T54" fmla="*/ 2147483647 w 456"/>
                <a:gd name="T55" fmla="*/ 2147483647 h 283"/>
                <a:gd name="T56" fmla="*/ 2147483647 w 456"/>
                <a:gd name="T57" fmla="*/ 2147483647 h 283"/>
                <a:gd name="T58" fmla="*/ 2147483647 w 456"/>
                <a:gd name="T59" fmla="*/ 2147483647 h 283"/>
                <a:gd name="T60" fmla="*/ 2147483647 w 456"/>
                <a:gd name="T61" fmla="*/ 2147483647 h 283"/>
                <a:gd name="T62" fmla="*/ 2147483647 w 456"/>
                <a:gd name="T63" fmla="*/ 2147483647 h 283"/>
                <a:gd name="T64" fmla="*/ 2147483647 w 456"/>
                <a:gd name="T65" fmla="*/ 2147483647 h 283"/>
                <a:gd name="T66" fmla="*/ 2147483647 w 456"/>
                <a:gd name="T67" fmla="*/ 2147483647 h 283"/>
                <a:gd name="T68" fmla="*/ 2147483647 w 456"/>
                <a:gd name="T69" fmla="*/ 2147483647 h 283"/>
                <a:gd name="T70" fmla="*/ 2147483647 w 456"/>
                <a:gd name="T71" fmla="*/ 2147483647 h 283"/>
                <a:gd name="T72" fmla="*/ 2147483647 w 456"/>
                <a:gd name="T73" fmla="*/ 2147483647 h 283"/>
                <a:gd name="T74" fmla="*/ 2147483647 w 456"/>
                <a:gd name="T75" fmla="*/ 2147483647 h 283"/>
                <a:gd name="T76" fmla="*/ 2147483647 w 456"/>
                <a:gd name="T77" fmla="*/ 2147483647 h 283"/>
                <a:gd name="T78" fmla="*/ 2147483647 w 456"/>
                <a:gd name="T79" fmla="*/ 2147483647 h 283"/>
                <a:gd name="T80" fmla="*/ 2147483647 w 456"/>
                <a:gd name="T81" fmla="*/ 2147483647 h 283"/>
                <a:gd name="T82" fmla="*/ 2147483647 w 456"/>
                <a:gd name="T83" fmla="*/ 2147483647 h 283"/>
                <a:gd name="T84" fmla="*/ 2147483647 w 456"/>
                <a:gd name="T85" fmla="*/ 2147483647 h 2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56"/>
                <a:gd name="T130" fmla="*/ 0 h 283"/>
                <a:gd name="T131" fmla="*/ 456 w 456"/>
                <a:gd name="T132" fmla="*/ 283 h 2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56" h="283">
                  <a:moveTo>
                    <a:pt x="209" y="112"/>
                  </a:moveTo>
                  <a:lnTo>
                    <a:pt x="212" y="113"/>
                  </a:lnTo>
                  <a:lnTo>
                    <a:pt x="234" y="136"/>
                  </a:lnTo>
                  <a:lnTo>
                    <a:pt x="239" y="137"/>
                  </a:lnTo>
                  <a:lnTo>
                    <a:pt x="242" y="135"/>
                  </a:lnTo>
                  <a:lnTo>
                    <a:pt x="244" y="129"/>
                  </a:lnTo>
                  <a:lnTo>
                    <a:pt x="245" y="107"/>
                  </a:lnTo>
                  <a:lnTo>
                    <a:pt x="248" y="104"/>
                  </a:lnTo>
                  <a:lnTo>
                    <a:pt x="252" y="102"/>
                  </a:lnTo>
                  <a:lnTo>
                    <a:pt x="257" y="102"/>
                  </a:lnTo>
                  <a:lnTo>
                    <a:pt x="259" y="105"/>
                  </a:lnTo>
                  <a:lnTo>
                    <a:pt x="264" y="118"/>
                  </a:lnTo>
                  <a:lnTo>
                    <a:pt x="268" y="120"/>
                  </a:lnTo>
                  <a:lnTo>
                    <a:pt x="274" y="120"/>
                  </a:lnTo>
                  <a:lnTo>
                    <a:pt x="275" y="116"/>
                  </a:lnTo>
                  <a:lnTo>
                    <a:pt x="274" y="105"/>
                  </a:lnTo>
                  <a:lnTo>
                    <a:pt x="270" y="100"/>
                  </a:lnTo>
                  <a:lnTo>
                    <a:pt x="266" y="95"/>
                  </a:lnTo>
                  <a:lnTo>
                    <a:pt x="271" y="95"/>
                  </a:lnTo>
                  <a:lnTo>
                    <a:pt x="276" y="92"/>
                  </a:lnTo>
                  <a:lnTo>
                    <a:pt x="282" y="83"/>
                  </a:lnTo>
                  <a:lnTo>
                    <a:pt x="277" y="81"/>
                  </a:lnTo>
                  <a:lnTo>
                    <a:pt x="275" y="76"/>
                  </a:lnTo>
                  <a:lnTo>
                    <a:pt x="279" y="70"/>
                  </a:lnTo>
                  <a:lnTo>
                    <a:pt x="283" y="68"/>
                  </a:lnTo>
                  <a:lnTo>
                    <a:pt x="292" y="68"/>
                  </a:lnTo>
                  <a:lnTo>
                    <a:pt x="306" y="46"/>
                  </a:lnTo>
                  <a:lnTo>
                    <a:pt x="307" y="41"/>
                  </a:lnTo>
                  <a:lnTo>
                    <a:pt x="332" y="11"/>
                  </a:lnTo>
                  <a:lnTo>
                    <a:pt x="334" y="6"/>
                  </a:lnTo>
                  <a:lnTo>
                    <a:pt x="337" y="0"/>
                  </a:lnTo>
                  <a:lnTo>
                    <a:pt x="339" y="1"/>
                  </a:lnTo>
                  <a:lnTo>
                    <a:pt x="340" y="3"/>
                  </a:lnTo>
                  <a:lnTo>
                    <a:pt x="340" y="12"/>
                  </a:lnTo>
                  <a:lnTo>
                    <a:pt x="338" y="17"/>
                  </a:lnTo>
                  <a:lnTo>
                    <a:pt x="338" y="19"/>
                  </a:lnTo>
                  <a:lnTo>
                    <a:pt x="348" y="9"/>
                  </a:lnTo>
                  <a:lnTo>
                    <a:pt x="351" y="1"/>
                  </a:lnTo>
                  <a:lnTo>
                    <a:pt x="357" y="1"/>
                  </a:lnTo>
                  <a:lnTo>
                    <a:pt x="359" y="4"/>
                  </a:lnTo>
                  <a:lnTo>
                    <a:pt x="363" y="16"/>
                  </a:lnTo>
                  <a:lnTo>
                    <a:pt x="369" y="19"/>
                  </a:lnTo>
                  <a:lnTo>
                    <a:pt x="372" y="17"/>
                  </a:lnTo>
                  <a:lnTo>
                    <a:pt x="381" y="25"/>
                  </a:lnTo>
                  <a:lnTo>
                    <a:pt x="383" y="34"/>
                  </a:lnTo>
                  <a:lnTo>
                    <a:pt x="381" y="37"/>
                  </a:lnTo>
                  <a:lnTo>
                    <a:pt x="381" y="49"/>
                  </a:lnTo>
                  <a:lnTo>
                    <a:pt x="383" y="50"/>
                  </a:lnTo>
                  <a:lnTo>
                    <a:pt x="386" y="49"/>
                  </a:lnTo>
                  <a:lnTo>
                    <a:pt x="389" y="49"/>
                  </a:lnTo>
                  <a:lnTo>
                    <a:pt x="393" y="47"/>
                  </a:lnTo>
                  <a:lnTo>
                    <a:pt x="398" y="47"/>
                  </a:lnTo>
                  <a:lnTo>
                    <a:pt x="401" y="51"/>
                  </a:lnTo>
                  <a:lnTo>
                    <a:pt x="400" y="56"/>
                  </a:lnTo>
                  <a:lnTo>
                    <a:pt x="397" y="59"/>
                  </a:lnTo>
                  <a:lnTo>
                    <a:pt x="399" y="61"/>
                  </a:lnTo>
                  <a:lnTo>
                    <a:pt x="403" y="61"/>
                  </a:lnTo>
                  <a:lnTo>
                    <a:pt x="407" y="56"/>
                  </a:lnTo>
                  <a:lnTo>
                    <a:pt x="412" y="57"/>
                  </a:lnTo>
                  <a:lnTo>
                    <a:pt x="432" y="69"/>
                  </a:lnTo>
                  <a:lnTo>
                    <a:pt x="450" y="75"/>
                  </a:lnTo>
                  <a:lnTo>
                    <a:pt x="455" y="79"/>
                  </a:lnTo>
                  <a:lnTo>
                    <a:pt x="456" y="82"/>
                  </a:lnTo>
                  <a:lnTo>
                    <a:pt x="454" y="86"/>
                  </a:lnTo>
                  <a:lnTo>
                    <a:pt x="422" y="98"/>
                  </a:lnTo>
                  <a:lnTo>
                    <a:pt x="415" y="95"/>
                  </a:lnTo>
                  <a:lnTo>
                    <a:pt x="408" y="98"/>
                  </a:lnTo>
                  <a:lnTo>
                    <a:pt x="407" y="103"/>
                  </a:lnTo>
                  <a:lnTo>
                    <a:pt x="410" y="109"/>
                  </a:lnTo>
                  <a:lnTo>
                    <a:pt x="415" y="114"/>
                  </a:lnTo>
                  <a:lnTo>
                    <a:pt x="419" y="115"/>
                  </a:lnTo>
                  <a:lnTo>
                    <a:pt x="423" y="118"/>
                  </a:lnTo>
                  <a:lnTo>
                    <a:pt x="424" y="120"/>
                  </a:lnTo>
                  <a:lnTo>
                    <a:pt x="399" y="129"/>
                  </a:lnTo>
                  <a:lnTo>
                    <a:pt x="389" y="127"/>
                  </a:lnTo>
                  <a:lnTo>
                    <a:pt x="384" y="122"/>
                  </a:lnTo>
                  <a:lnTo>
                    <a:pt x="383" y="123"/>
                  </a:lnTo>
                  <a:lnTo>
                    <a:pt x="381" y="128"/>
                  </a:lnTo>
                  <a:lnTo>
                    <a:pt x="379" y="131"/>
                  </a:lnTo>
                  <a:lnTo>
                    <a:pt x="362" y="127"/>
                  </a:lnTo>
                  <a:lnTo>
                    <a:pt x="355" y="122"/>
                  </a:lnTo>
                  <a:lnTo>
                    <a:pt x="295" y="122"/>
                  </a:lnTo>
                  <a:lnTo>
                    <a:pt x="289" y="130"/>
                  </a:lnTo>
                  <a:lnTo>
                    <a:pt x="278" y="172"/>
                  </a:lnTo>
                  <a:lnTo>
                    <a:pt x="254" y="198"/>
                  </a:lnTo>
                  <a:lnTo>
                    <a:pt x="234" y="253"/>
                  </a:lnTo>
                  <a:lnTo>
                    <a:pt x="228" y="257"/>
                  </a:lnTo>
                  <a:lnTo>
                    <a:pt x="189" y="270"/>
                  </a:lnTo>
                  <a:lnTo>
                    <a:pt x="180" y="270"/>
                  </a:lnTo>
                  <a:lnTo>
                    <a:pt x="158" y="263"/>
                  </a:lnTo>
                  <a:lnTo>
                    <a:pt x="157" y="257"/>
                  </a:lnTo>
                  <a:lnTo>
                    <a:pt x="153" y="255"/>
                  </a:lnTo>
                  <a:lnTo>
                    <a:pt x="130" y="254"/>
                  </a:lnTo>
                  <a:lnTo>
                    <a:pt x="126" y="255"/>
                  </a:lnTo>
                  <a:lnTo>
                    <a:pt x="105" y="278"/>
                  </a:lnTo>
                  <a:lnTo>
                    <a:pt x="99" y="281"/>
                  </a:lnTo>
                  <a:lnTo>
                    <a:pt x="83" y="280"/>
                  </a:lnTo>
                  <a:lnTo>
                    <a:pt x="75" y="283"/>
                  </a:lnTo>
                  <a:lnTo>
                    <a:pt x="67" y="278"/>
                  </a:lnTo>
                  <a:lnTo>
                    <a:pt x="57" y="279"/>
                  </a:lnTo>
                  <a:lnTo>
                    <a:pt x="47" y="282"/>
                  </a:lnTo>
                  <a:lnTo>
                    <a:pt x="35" y="279"/>
                  </a:lnTo>
                  <a:lnTo>
                    <a:pt x="0" y="236"/>
                  </a:lnTo>
                  <a:lnTo>
                    <a:pt x="0" y="231"/>
                  </a:lnTo>
                  <a:lnTo>
                    <a:pt x="4" y="228"/>
                  </a:lnTo>
                  <a:lnTo>
                    <a:pt x="6" y="227"/>
                  </a:lnTo>
                  <a:lnTo>
                    <a:pt x="10" y="235"/>
                  </a:lnTo>
                  <a:lnTo>
                    <a:pt x="13" y="239"/>
                  </a:lnTo>
                  <a:lnTo>
                    <a:pt x="30" y="244"/>
                  </a:lnTo>
                  <a:lnTo>
                    <a:pt x="41" y="243"/>
                  </a:lnTo>
                  <a:lnTo>
                    <a:pt x="51" y="247"/>
                  </a:lnTo>
                  <a:lnTo>
                    <a:pt x="73" y="252"/>
                  </a:lnTo>
                  <a:lnTo>
                    <a:pt x="81" y="226"/>
                  </a:lnTo>
                  <a:lnTo>
                    <a:pt x="78" y="218"/>
                  </a:lnTo>
                  <a:lnTo>
                    <a:pt x="83" y="215"/>
                  </a:lnTo>
                  <a:lnTo>
                    <a:pt x="88" y="216"/>
                  </a:lnTo>
                  <a:lnTo>
                    <a:pt x="89" y="218"/>
                  </a:lnTo>
                  <a:lnTo>
                    <a:pt x="89" y="205"/>
                  </a:lnTo>
                  <a:lnTo>
                    <a:pt x="91" y="202"/>
                  </a:lnTo>
                  <a:lnTo>
                    <a:pt x="98" y="193"/>
                  </a:lnTo>
                  <a:lnTo>
                    <a:pt x="101" y="191"/>
                  </a:lnTo>
                  <a:lnTo>
                    <a:pt x="114" y="189"/>
                  </a:lnTo>
                  <a:lnTo>
                    <a:pt x="119" y="188"/>
                  </a:lnTo>
                  <a:lnTo>
                    <a:pt x="118" y="188"/>
                  </a:lnTo>
                  <a:lnTo>
                    <a:pt x="149" y="184"/>
                  </a:lnTo>
                  <a:lnTo>
                    <a:pt x="155" y="182"/>
                  </a:lnTo>
                  <a:lnTo>
                    <a:pt x="206" y="122"/>
                  </a:lnTo>
                  <a:lnTo>
                    <a:pt x="207" y="113"/>
                  </a:lnTo>
                  <a:lnTo>
                    <a:pt x="209" y="1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3" name="Freeform 262"/>
            <p:cNvSpPr>
              <a:spLocks/>
            </p:cNvSpPr>
            <p:nvPr/>
          </p:nvSpPr>
          <p:spPr bwMode="auto">
            <a:xfrm>
              <a:off x="7062851" y="4066109"/>
              <a:ext cx="220844" cy="136671"/>
            </a:xfrm>
            <a:custGeom>
              <a:avLst/>
              <a:gdLst>
                <a:gd name="T0" fmla="*/ 2147483647 w 456"/>
                <a:gd name="T1" fmla="*/ 2147483647 h 283"/>
                <a:gd name="T2" fmla="*/ 2147483647 w 456"/>
                <a:gd name="T3" fmla="*/ 2147483647 h 283"/>
                <a:gd name="T4" fmla="*/ 2147483647 w 456"/>
                <a:gd name="T5" fmla="*/ 2147483647 h 283"/>
                <a:gd name="T6" fmla="*/ 2147483647 w 456"/>
                <a:gd name="T7" fmla="*/ 2147483647 h 283"/>
                <a:gd name="T8" fmla="*/ 2147483647 w 456"/>
                <a:gd name="T9" fmla="*/ 2147483647 h 283"/>
                <a:gd name="T10" fmla="*/ 2147483647 w 456"/>
                <a:gd name="T11" fmla="*/ 2147483647 h 283"/>
                <a:gd name="T12" fmla="*/ 2147483647 w 456"/>
                <a:gd name="T13" fmla="*/ 2147483647 h 283"/>
                <a:gd name="T14" fmla="*/ 2147483647 w 456"/>
                <a:gd name="T15" fmla="*/ 2147483647 h 283"/>
                <a:gd name="T16" fmla="*/ 2147483647 w 456"/>
                <a:gd name="T17" fmla="*/ 2147483647 h 283"/>
                <a:gd name="T18" fmla="*/ 2147483647 w 456"/>
                <a:gd name="T19" fmla="*/ 2147483647 h 283"/>
                <a:gd name="T20" fmla="*/ 2147483647 w 456"/>
                <a:gd name="T21" fmla="*/ 2147483647 h 283"/>
                <a:gd name="T22" fmla="*/ 2147483647 w 456"/>
                <a:gd name="T23" fmla="*/ 2147483647 h 283"/>
                <a:gd name="T24" fmla="*/ 2147483647 w 456"/>
                <a:gd name="T25" fmla="*/ 2147483647 h 283"/>
                <a:gd name="T26" fmla="*/ 2147483647 w 456"/>
                <a:gd name="T27" fmla="*/ 2147483647 h 283"/>
                <a:gd name="T28" fmla="*/ 2147483647 w 456"/>
                <a:gd name="T29" fmla="*/ 2147483647 h 283"/>
                <a:gd name="T30" fmla="*/ 2147483647 w 456"/>
                <a:gd name="T31" fmla="*/ 2147483647 h 283"/>
                <a:gd name="T32" fmla="*/ 2147483647 w 456"/>
                <a:gd name="T33" fmla="*/ 2147483647 h 283"/>
                <a:gd name="T34" fmla="*/ 2147483647 w 456"/>
                <a:gd name="T35" fmla="*/ 2147483647 h 283"/>
                <a:gd name="T36" fmla="*/ 2147483647 w 456"/>
                <a:gd name="T37" fmla="*/ 2147483647 h 283"/>
                <a:gd name="T38" fmla="*/ 2147483647 w 456"/>
                <a:gd name="T39" fmla="*/ 2147483647 h 283"/>
                <a:gd name="T40" fmla="*/ 2147483647 w 456"/>
                <a:gd name="T41" fmla="*/ 2147483647 h 283"/>
                <a:gd name="T42" fmla="*/ 2147483647 w 456"/>
                <a:gd name="T43" fmla="*/ 2147483647 h 283"/>
                <a:gd name="T44" fmla="*/ 2147483647 w 456"/>
                <a:gd name="T45" fmla="*/ 2147483647 h 283"/>
                <a:gd name="T46" fmla="*/ 2147483647 w 456"/>
                <a:gd name="T47" fmla="*/ 2147483647 h 283"/>
                <a:gd name="T48" fmla="*/ 2147483647 w 456"/>
                <a:gd name="T49" fmla="*/ 2147483647 h 283"/>
                <a:gd name="T50" fmla="*/ 2147483647 w 456"/>
                <a:gd name="T51" fmla="*/ 2147483647 h 283"/>
                <a:gd name="T52" fmla="*/ 2147483647 w 456"/>
                <a:gd name="T53" fmla="*/ 2147483647 h 283"/>
                <a:gd name="T54" fmla="*/ 2147483647 w 456"/>
                <a:gd name="T55" fmla="*/ 2147483647 h 283"/>
                <a:gd name="T56" fmla="*/ 2147483647 w 456"/>
                <a:gd name="T57" fmla="*/ 2147483647 h 283"/>
                <a:gd name="T58" fmla="*/ 2147483647 w 456"/>
                <a:gd name="T59" fmla="*/ 2147483647 h 283"/>
                <a:gd name="T60" fmla="*/ 2147483647 w 456"/>
                <a:gd name="T61" fmla="*/ 2147483647 h 283"/>
                <a:gd name="T62" fmla="*/ 2147483647 w 456"/>
                <a:gd name="T63" fmla="*/ 2147483647 h 283"/>
                <a:gd name="T64" fmla="*/ 2147483647 w 456"/>
                <a:gd name="T65" fmla="*/ 2147483647 h 283"/>
                <a:gd name="T66" fmla="*/ 2147483647 w 456"/>
                <a:gd name="T67" fmla="*/ 2147483647 h 283"/>
                <a:gd name="T68" fmla="*/ 2147483647 w 456"/>
                <a:gd name="T69" fmla="*/ 2147483647 h 283"/>
                <a:gd name="T70" fmla="*/ 2147483647 w 456"/>
                <a:gd name="T71" fmla="*/ 2147483647 h 283"/>
                <a:gd name="T72" fmla="*/ 2147483647 w 456"/>
                <a:gd name="T73" fmla="*/ 2147483647 h 283"/>
                <a:gd name="T74" fmla="*/ 2147483647 w 456"/>
                <a:gd name="T75" fmla="*/ 2147483647 h 283"/>
                <a:gd name="T76" fmla="*/ 2147483647 w 456"/>
                <a:gd name="T77" fmla="*/ 2147483647 h 283"/>
                <a:gd name="T78" fmla="*/ 2147483647 w 456"/>
                <a:gd name="T79" fmla="*/ 2147483647 h 283"/>
                <a:gd name="T80" fmla="*/ 2147483647 w 456"/>
                <a:gd name="T81" fmla="*/ 2147483647 h 283"/>
                <a:gd name="T82" fmla="*/ 2147483647 w 456"/>
                <a:gd name="T83" fmla="*/ 2147483647 h 283"/>
                <a:gd name="T84" fmla="*/ 2147483647 w 456"/>
                <a:gd name="T85" fmla="*/ 2147483647 h 2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56"/>
                <a:gd name="T130" fmla="*/ 0 h 283"/>
                <a:gd name="T131" fmla="*/ 456 w 456"/>
                <a:gd name="T132" fmla="*/ 283 h 2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56" h="283">
                  <a:moveTo>
                    <a:pt x="209" y="112"/>
                  </a:moveTo>
                  <a:lnTo>
                    <a:pt x="212" y="113"/>
                  </a:lnTo>
                  <a:lnTo>
                    <a:pt x="234" y="136"/>
                  </a:lnTo>
                  <a:lnTo>
                    <a:pt x="239" y="137"/>
                  </a:lnTo>
                  <a:lnTo>
                    <a:pt x="242" y="135"/>
                  </a:lnTo>
                  <a:lnTo>
                    <a:pt x="244" y="129"/>
                  </a:lnTo>
                  <a:lnTo>
                    <a:pt x="245" y="107"/>
                  </a:lnTo>
                  <a:lnTo>
                    <a:pt x="248" y="104"/>
                  </a:lnTo>
                  <a:lnTo>
                    <a:pt x="252" y="102"/>
                  </a:lnTo>
                  <a:lnTo>
                    <a:pt x="257" y="102"/>
                  </a:lnTo>
                  <a:lnTo>
                    <a:pt x="259" y="105"/>
                  </a:lnTo>
                  <a:lnTo>
                    <a:pt x="264" y="118"/>
                  </a:lnTo>
                  <a:lnTo>
                    <a:pt x="268" y="120"/>
                  </a:lnTo>
                  <a:lnTo>
                    <a:pt x="274" y="120"/>
                  </a:lnTo>
                  <a:lnTo>
                    <a:pt x="275" y="116"/>
                  </a:lnTo>
                  <a:lnTo>
                    <a:pt x="274" y="105"/>
                  </a:lnTo>
                  <a:lnTo>
                    <a:pt x="270" y="100"/>
                  </a:lnTo>
                  <a:lnTo>
                    <a:pt x="266" y="95"/>
                  </a:lnTo>
                  <a:lnTo>
                    <a:pt x="271" y="95"/>
                  </a:lnTo>
                  <a:lnTo>
                    <a:pt x="276" y="92"/>
                  </a:lnTo>
                  <a:lnTo>
                    <a:pt x="282" y="83"/>
                  </a:lnTo>
                  <a:lnTo>
                    <a:pt x="277" y="81"/>
                  </a:lnTo>
                  <a:lnTo>
                    <a:pt x="275" y="76"/>
                  </a:lnTo>
                  <a:lnTo>
                    <a:pt x="279" y="70"/>
                  </a:lnTo>
                  <a:lnTo>
                    <a:pt x="283" y="68"/>
                  </a:lnTo>
                  <a:lnTo>
                    <a:pt x="292" y="68"/>
                  </a:lnTo>
                  <a:lnTo>
                    <a:pt x="306" y="46"/>
                  </a:lnTo>
                  <a:lnTo>
                    <a:pt x="307" y="41"/>
                  </a:lnTo>
                  <a:lnTo>
                    <a:pt x="332" y="11"/>
                  </a:lnTo>
                  <a:lnTo>
                    <a:pt x="334" y="6"/>
                  </a:lnTo>
                  <a:lnTo>
                    <a:pt x="337" y="0"/>
                  </a:lnTo>
                  <a:lnTo>
                    <a:pt x="339" y="1"/>
                  </a:lnTo>
                  <a:lnTo>
                    <a:pt x="340" y="3"/>
                  </a:lnTo>
                  <a:lnTo>
                    <a:pt x="340" y="12"/>
                  </a:lnTo>
                  <a:lnTo>
                    <a:pt x="338" y="17"/>
                  </a:lnTo>
                  <a:lnTo>
                    <a:pt x="338" y="19"/>
                  </a:lnTo>
                  <a:lnTo>
                    <a:pt x="348" y="9"/>
                  </a:lnTo>
                  <a:lnTo>
                    <a:pt x="351" y="1"/>
                  </a:lnTo>
                  <a:lnTo>
                    <a:pt x="357" y="1"/>
                  </a:lnTo>
                  <a:lnTo>
                    <a:pt x="359" y="4"/>
                  </a:lnTo>
                  <a:lnTo>
                    <a:pt x="363" y="16"/>
                  </a:lnTo>
                  <a:lnTo>
                    <a:pt x="369" y="19"/>
                  </a:lnTo>
                  <a:lnTo>
                    <a:pt x="372" y="17"/>
                  </a:lnTo>
                  <a:lnTo>
                    <a:pt x="381" y="25"/>
                  </a:lnTo>
                  <a:lnTo>
                    <a:pt x="383" y="34"/>
                  </a:lnTo>
                  <a:lnTo>
                    <a:pt x="381" y="37"/>
                  </a:lnTo>
                  <a:lnTo>
                    <a:pt x="381" y="49"/>
                  </a:lnTo>
                  <a:lnTo>
                    <a:pt x="383" y="50"/>
                  </a:lnTo>
                  <a:lnTo>
                    <a:pt x="386" y="49"/>
                  </a:lnTo>
                  <a:lnTo>
                    <a:pt x="389" y="49"/>
                  </a:lnTo>
                  <a:lnTo>
                    <a:pt x="393" y="47"/>
                  </a:lnTo>
                  <a:lnTo>
                    <a:pt x="398" y="47"/>
                  </a:lnTo>
                  <a:lnTo>
                    <a:pt x="401" y="51"/>
                  </a:lnTo>
                  <a:lnTo>
                    <a:pt x="400" y="56"/>
                  </a:lnTo>
                  <a:lnTo>
                    <a:pt x="397" y="59"/>
                  </a:lnTo>
                  <a:lnTo>
                    <a:pt x="399" y="61"/>
                  </a:lnTo>
                  <a:lnTo>
                    <a:pt x="403" y="61"/>
                  </a:lnTo>
                  <a:lnTo>
                    <a:pt x="407" y="56"/>
                  </a:lnTo>
                  <a:lnTo>
                    <a:pt x="412" y="57"/>
                  </a:lnTo>
                  <a:lnTo>
                    <a:pt x="432" y="69"/>
                  </a:lnTo>
                  <a:lnTo>
                    <a:pt x="450" y="75"/>
                  </a:lnTo>
                  <a:lnTo>
                    <a:pt x="455" y="79"/>
                  </a:lnTo>
                  <a:lnTo>
                    <a:pt x="456" y="82"/>
                  </a:lnTo>
                  <a:lnTo>
                    <a:pt x="454" y="86"/>
                  </a:lnTo>
                  <a:lnTo>
                    <a:pt x="422" y="98"/>
                  </a:lnTo>
                  <a:lnTo>
                    <a:pt x="415" y="95"/>
                  </a:lnTo>
                  <a:lnTo>
                    <a:pt x="408" y="98"/>
                  </a:lnTo>
                  <a:lnTo>
                    <a:pt x="407" y="103"/>
                  </a:lnTo>
                  <a:lnTo>
                    <a:pt x="410" y="109"/>
                  </a:lnTo>
                  <a:lnTo>
                    <a:pt x="415" y="114"/>
                  </a:lnTo>
                  <a:lnTo>
                    <a:pt x="419" y="115"/>
                  </a:lnTo>
                  <a:lnTo>
                    <a:pt x="423" y="118"/>
                  </a:lnTo>
                  <a:lnTo>
                    <a:pt x="424" y="120"/>
                  </a:lnTo>
                  <a:lnTo>
                    <a:pt x="399" y="129"/>
                  </a:lnTo>
                  <a:lnTo>
                    <a:pt x="389" y="127"/>
                  </a:lnTo>
                  <a:lnTo>
                    <a:pt x="384" y="122"/>
                  </a:lnTo>
                  <a:lnTo>
                    <a:pt x="383" y="123"/>
                  </a:lnTo>
                  <a:lnTo>
                    <a:pt x="381" y="128"/>
                  </a:lnTo>
                  <a:lnTo>
                    <a:pt x="379" y="131"/>
                  </a:lnTo>
                  <a:lnTo>
                    <a:pt x="362" y="127"/>
                  </a:lnTo>
                  <a:lnTo>
                    <a:pt x="355" y="122"/>
                  </a:lnTo>
                  <a:lnTo>
                    <a:pt x="295" y="122"/>
                  </a:lnTo>
                  <a:lnTo>
                    <a:pt x="289" y="130"/>
                  </a:lnTo>
                  <a:lnTo>
                    <a:pt x="278" y="172"/>
                  </a:lnTo>
                  <a:lnTo>
                    <a:pt x="254" y="198"/>
                  </a:lnTo>
                  <a:lnTo>
                    <a:pt x="234" y="253"/>
                  </a:lnTo>
                  <a:lnTo>
                    <a:pt x="228" y="257"/>
                  </a:lnTo>
                  <a:lnTo>
                    <a:pt x="189" y="270"/>
                  </a:lnTo>
                  <a:lnTo>
                    <a:pt x="180" y="270"/>
                  </a:lnTo>
                  <a:lnTo>
                    <a:pt x="158" y="263"/>
                  </a:lnTo>
                  <a:lnTo>
                    <a:pt x="157" y="257"/>
                  </a:lnTo>
                  <a:lnTo>
                    <a:pt x="153" y="255"/>
                  </a:lnTo>
                  <a:lnTo>
                    <a:pt x="130" y="254"/>
                  </a:lnTo>
                  <a:lnTo>
                    <a:pt x="126" y="255"/>
                  </a:lnTo>
                  <a:lnTo>
                    <a:pt x="105" y="278"/>
                  </a:lnTo>
                  <a:lnTo>
                    <a:pt x="99" y="281"/>
                  </a:lnTo>
                  <a:lnTo>
                    <a:pt x="83" y="280"/>
                  </a:lnTo>
                  <a:lnTo>
                    <a:pt x="75" y="283"/>
                  </a:lnTo>
                  <a:lnTo>
                    <a:pt x="67" y="278"/>
                  </a:lnTo>
                  <a:lnTo>
                    <a:pt x="57" y="279"/>
                  </a:lnTo>
                  <a:lnTo>
                    <a:pt x="47" y="282"/>
                  </a:lnTo>
                  <a:lnTo>
                    <a:pt x="35" y="279"/>
                  </a:lnTo>
                  <a:lnTo>
                    <a:pt x="0" y="236"/>
                  </a:lnTo>
                  <a:lnTo>
                    <a:pt x="0" y="231"/>
                  </a:lnTo>
                  <a:lnTo>
                    <a:pt x="4" y="228"/>
                  </a:lnTo>
                  <a:lnTo>
                    <a:pt x="6" y="227"/>
                  </a:lnTo>
                  <a:lnTo>
                    <a:pt x="10" y="235"/>
                  </a:lnTo>
                  <a:lnTo>
                    <a:pt x="13" y="239"/>
                  </a:lnTo>
                  <a:lnTo>
                    <a:pt x="30" y="244"/>
                  </a:lnTo>
                  <a:lnTo>
                    <a:pt x="41" y="243"/>
                  </a:lnTo>
                  <a:lnTo>
                    <a:pt x="51" y="247"/>
                  </a:lnTo>
                  <a:lnTo>
                    <a:pt x="73" y="252"/>
                  </a:lnTo>
                  <a:lnTo>
                    <a:pt x="81" y="226"/>
                  </a:lnTo>
                  <a:lnTo>
                    <a:pt x="78" y="218"/>
                  </a:lnTo>
                  <a:lnTo>
                    <a:pt x="83" y="215"/>
                  </a:lnTo>
                  <a:lnTo>
                    <a:pt x="88" y="216"/>
                  </a:lnTo>
                  <a:lnTo>
                    <a:pt x="89" y="218"/>
                  </a:lnTo>
                  <a:lnTo>
                    <a:pt x="89" y="205"/>
                  </a:lnTo>
                  <a:lnTo>
                    <a:pt x="91" y="202"/>
                  </a:lnTo>
                  <a:lnTo>
                    <a:pt x="98" y="193"/>
                  </a:lnTo>
                  <a:lnTo>
                    <a:pt x="101" y="191"/>
                  </a:lnTo>
                  <a:lnTo>
                    <a:pt x="114" y="189"/>
                  </a:lnTo>
                  <a:lnTo>
                    <a:pt x="119" y="188"/>
                  </a:lnTo>
                  <a:lnTo>
                    <a:pt x="118" y="188"/>
                  </a:lnTo>
                  <a:lnTo>
                    <a:pt x="149" y="184"/>
                  </a:lnTo>
                  <a:lnTo>
                    <a:pt x="155" y="182"/>
                  </a:lnTo>
                  <a:lnTo>
                    <a:pt x="206" y="122"/>
                  </a:lnTo>
                  <a:lnTo>
                    <a:pt x="207" y="113"/>
                  </a:lnTo>
                  <a:lnTo>
                    <a:pt x="209" y="11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4" name="Freeform 263"/>
            <p:cNvSpPr>
              <a:spLocks/>
            </p:cNvSpPr>
            <p:nvPr/>
          </p:nvSpPr>
          <p:spPr bwMode="auto">
            <a:xfrm>
              <a:off x="4181293" y="3909914"/>
              <a:ext cx="69581" cy="18130"/>
            </a:xfrm>
            <a:custGeom>
              <a:avLst/>
              <a:gdLst>
                <a:gd name="T0" fmla="*/ 2147483647 w 144"/>
                <a:gd name="T1" fmla="*/ 2147483647 h 39"/>
                <a:gd name="T2" fmla="*/ 2147483647 w 144"/>
                <a:gd name="T3" fmla="*/ 2147483647 h 39"/>
                <a:gd name="T4" fmla="*/ 2147483647 w 144"/>
                <a:gd name="T5" fmla="*/ 2147483647 h 39"/>
                <a:gd name="T6" fmla="*/ 2147483647 w 144"/>
                <a:gd name="T7" fmla="*/ 2147483647 h 39"/>
                <a:gd name="T8" fmla="*/ 2147483647 w 144"/>
                <a:gd name="T9" fmla="*/ 2147483647 h 39"/>
                <a:gd name="T10" fmla="*/ 2147483647 w 144"/>
                <a:gd name="T11" fmla="*/ 2147483647 h 39"/>
                <a:gd name="T12" fmla="*/ 2147483647 w 144"/>
                <a:gd name="T13" fmla="*/ 2147483647 h 39"/>
                <a:gd name="T14" fmla="*/ 2147483647 w 144"/>
                <a:gd name="T15" fmla="*/ 2147483647 h 39"/>
                <a:gd name="T16" fmla="*/ 2147483647 w 144"/>
                <a:gd name="T17" fmla="*/ 2147483647 h 39"/>
                <a:gd name="T18" fmla="*/ 2147483647 w 144"/>
                <a:gd name="T19" fmla="*/ 2147483647 h 39"/>
                <a:gd name="T20" fmla="*/ 2147483647 w 144"/>
                <a:gd name="T21" fmla="*/ 2147483647 h 39"/>
                <a:gd name="T22" fmla="*/ 2147483647 w 144"/>
                <a:gd name="T23" fmla="*/ 2147483647 h 39"/>
                <a:gd name="T24" fmla="*/ 2147483647 w 144"/>
                <a:gd name="T25" fmla="*/ 2147483647 h 39"/>
                <a:gd name="T26" fmla="*/ 2147483647 w 144"/>
                <a:gd name="T27" fmla="*/ 2147483647 h 39"/>
                <a:gd name="T28" fmla="*/ 2147483647 w 144"/>
                <a:gd name="T29" fmla="*/ 2147483647 h 39"/>
                <a:gd name="T30" fmla="*/ 2147483647 w 144"/>
                <a:gd name="T31" fmla="*/ 2147483647 h 39"/>
                <a:gd name="T32" fmla="*/ 2147483647 w 144"/>
                <a:gd name="T33" fmla="*/ 2147483647 h 39"/>
                <a:gd name="T34" fmla="*/ 2147483647 w 144"/>
                <a:gd name="T35" fmla="*/ 2147483647 h 39"/>
                <a:gd name="T36" fmla="*/ 2147483647 w 144"/>
                <a:gd name="T37" fmla="*/ 2147483647 h 39"/>
                <a:gd name="T38" fmla="*/ 2147483647 w 144"/>
                <a:gd name="T39" fmla="*/ 2147483647 h 39"/>
                <a:gd name="T40" fmla="*/ 2147483647 w 144"/>
                <a:gd name="T41" fmla="*/ 2147483647 h 39"/>
                <a:gd name="T42" fmla="*/ 2147483647 w 144"/>
                <a:gd name="T43" fmla="*/ 2147483647 h 39"/>
                <a:gd name="T44" fmla="*/ 2147483647 w 144"/>
                <a:gd name="T45" fmla="*/ 2147483647 h 39"/>
                <a:gd name="T46" fmla="*/ 2147483647 w 144"/>
                <a:gd name="T47" fmla="*/ 2147483647 h 39"/>
                <a:gd name="T48" fmla="*/ 2147483647 w 144"/>
                <a:gd name="T49" fmla="*/ 2147483647 h 39"/>
                <a:gd name="T50" fmla="*/ 2147483647 w 144"/>
                <a:gd name="T51" fmla="*/ 2147483647 h 39"/>
                <a:gd name="T52" fmla="*/ 2147483647 w 144"/>
                <a:gd name="T53" fmla="*/ 2147483647 h 39"/>
                <a:gd name="T54" fmla="*/ 2147483647 w 144"/>
                <a:gd name="T55" fmla="*/ 2147483647 h 39"/>
                <a:gd name="T56" fmla="*/ 2147483647 w 144"/>
                <a:gd name="T57" fmla="*/ 2147483647 h 39"/>
                <a:gd name="T58" fmla="*/ 2147483647 w 144"/>
                <a:gd name="T59" fmla="*/ 2147483647 h 39"/>
                <a:gd name="T60" fmla="*/ 2147483647 w 144"/>
                <a:gd name="T61" fmla="*/ 2147483647 h 39"/>
                <a:gd name="T62" fmla="*/ 2147483647 w 144"/>
                <a:gd name="T63" fmla="*/ 2147483647 h 39"/>
                <a:gd name="T64" fmla="*/ 2147483647 w 144"/>
                <a:gd name="T65" fmla="*/ 2147483647 h 39"/>
                <a:gd name="T66" fmla="*/ 2147483647 w 144"/>
                <a:gd name="T67" fmla="*/ 2147483647 h 39"/>
                <a:gd name="T68" fmla="*/ 2147483647 w 144"/>
                <a:gd name="T69" fmla="*/ 2147483647 h 39"/>
                <a:gd name="T70" fmla="*/ 2147483647 w 144"/>
                <a:gd name="T71" fmla="*/ 2147483647 h 39"/>
                <a:gd name="T72" fmla="*/ 2147483647 w 144"/>
                <a:gd name="T73" fmla="*/ 0 h 39"/>
                <a:gd name="T74" fmla="*/ 2147483647 w 144"/>
                <a:gd name="T75" fmla="*/ 2147483647 h 39"/>
                <a:gd name="T76" fmla="*/ 2147483647 w 144"/>
                <a:gd name="T77" fmla="*/ 2147483647 h 39"/>
                <a:gd name="T78" fmla="*/ 2147483647 w 144"/>
                <a:gd name="T79" fmla="*/ 2147483647 h 39"/>
                <a:gd name="T80" fmla="*/ 2147483647 w 144"/>
                <a:gd name="T81" fmla="*/ 2147483647 h 39"/>
                <a:gd name="T82" fmla="*/ 2147483647 w 144"/>
                <a:gd name="T83" fmla="*/ 2147483647 h 39"/>
                <a:gd name="T84" fmla="*/ 2147483647 w 144"/>
                <a:gd name="T85" fmla="*/ 2147483647 h 39"/>
                <a:gd name="T86" fmla="*/ 2147483647 w 144"/>
                <a:gd name="T87" fmla="*/ 2147483647 h 39"/>
                <a:gd name="T88" fmla="*/ 2147483647 w 144"/>
                <a:gd name="T89" fmla="*/ 2147483647 h 39"/>
                <a:gd name="T90" fmla="*/ 2147483647 w 144"/>
                <a:gd name="T91" fmla="*/ 2147483647 h 39"/>
                <a:gd name="T92" fmla="*/ 2147483647 w 144"/>
                <a:gd name="T93" fmla="*/ 2147483647 h 39"/>
                <a:gd name="T94" fmla="*/ 0 w 144"/>
                <a:gd name="T95" fmla="*/ 2147483647 h 39"/>
                <a:gd name="T96" fmla="*/ 0 w 144"/>
                <a:gd name="T97" fmla="*/ 2147483647 h 39"/>
                <a:gd name="T98" fmla="*/ 2147483647 w 144"/>
                <a:gd name="T99" fmla="*/ 2147483647 h 39"/>
                <a:gd name="T100" fmla="*/ 2147483647 w 144"/>
                <a:gd name="T101" fmla="*/ 2147483647 h 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9"/>
                <a:gd name="T155" fmla="*/ 144 w 144"/>
                <a:gd name="T156" fmla="*/ 39 h 3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9">
                  <a:moveTo>
                    <a:pt x="3" y="38"/>
                  </a:moveTo>
                  <a:lnTo>
                    <a:pt x="6" y="33"/>
                  </a:lnTo>
                  <a:lnTo>
                    <a:pt x="46" y="29"/>
                  </a:lnTo>
                  <a:lnTo>
                    <a:pt x="48" y="28"/>
                  </a:lnTo>
                  <a:lnTo>
                    <a:pt x="50" y="23"/>
                  </a:lnTo>
                  <a:lnTo>
                    <a:pt x="54" y="22"/>
                  </a:lnTo>
                  <a:lnTo>
                    <a:pt x="58" y="23"/>
                  </a:lnTo>
                  <a:lnTo>
                    <a:pt x="67" y="22"/>
                  </a:lnTo>
                  <a:lnTo>
                    <a:pt x="75" y="19"/>
                  </a:lnTo>
                  <a:lnTo>
                    <a:pt x="78" y="15"/>
                  </a:lnTo>
                  <a:lnTo>
                    <a:pt x="80" y="13"/>
                  </a:lnTo>
                  <a:lnTo>
                    <a:pt x="85" y="15"/>
                  </a:lnTo>
                  <a:lnTo>
                    <a:pt x="89" y="17"/>
                  </a:lnTo>
                  <a:lnTo>
                    <a:pt x="95" y="19"/>
                  </a:lnTo>
                  <a:lnTo>
                    <a:pt x="102" y="24"/>
                  </a:lnTo>
                  <a:lnTo>
                    <a:pt x="109" y="24"/>
                  </a:lnTo>
                  <a:lnTo>
                    <a:pt x="116" y="28"/>
                  </a:lnTo>
                  <a:lnTo>
                    <a:pt x="122" y="27"/>
                  </a:lnTo>
                  <a:lnTo>
                    <a:pt x="125" y="29"/>
                  </a:lnTo>
                  <a:lnTo>
                    <a:pt x="130" y="26"/>
                  </a:lnTo>
                  <a:lnTo>
                    <a:pt x="141" y="24"/>
                  </a:lnTo>
                  <a:lnTo>
                    <a:pt x="144" y="21"/>
                  </a:lnTo>
                  <a:lnTo>
                    <a:pt x="144" y="18"/>
                  </a:lnTo>
                  <a:lnTo>
                    <a:pt x="143" y="13"/>
                  </a:lnTo>
                  <a:lnTo>
                    <a:pt x="141" y="13"/>
                  </a:lnTo>
                  <a:lnTo>
                    <a:pt x="137" y="12"/>
                  </a:lnTo>
                  <a:lnTo>
                    <a:pt x="133" y="12"/>
                  </a:lnTo>
                  <a:lnTo>
                    <a:pt x="120" y="18"/>
                  </a:lnTo>
                  <a:lnTo>
                    <a:pt x="116" y="17"/>
                  </a:lnTo>
                  <a:lnTo>
                    <a:pt x="111" y="13"/>
                  </a:lnTo>
                  <a:lnTo>
                    <a:pt x="108" y="9"/>
                  </a:lnTo>
                  <a:lnTo>
                    <a:pt x="106" y="8"/>
                  </a:lnTo>
                  <a:lnTo>
                    <a:pt x="96" y="8"/>
                  </a:lnTo>
                  <a:lnTo>
                    <a:pt x="90" y="2"/>
                  </a:lnTo>
                  <a:lnTo>
                    <a:pt x="85" y="1"/>
                  </a:lnTo>
                  <a:lnTo>
                    <a:pt x="83" y="0"/>
                  </a:lnTo>
                  <a:lnTo>
                    <a:pt x="74" y="3"/>
                  </a:lnTo>
                  <a:lnTo>
                    <a:pt x="68" y="2"/>
                  </a:lnTo>
                  <a:lnTo>
                    <a:pt x="64" y="6"/>
                  </a:lnTo>
                  <a:lnTo>
                    <a:pt x="61" y="11"/>
                  </a:lnTo>
                  <a:lnTo>
                    <a:pt x="11" y="11"/>
                  </a:lnTo>
                  <a:lnTo>
                    <a:pt x="10" y="15"/>
                  </a:lnTo>
                  <a:lnTo>
                    <a:pt x="11" y="18"/>
                  </a:lnTo>
                  <a:lnTo>
                    <a:pt x="7" y="17"/>
                  </a:lnTo>
                  <a:lnTo>
                    <a:pt x="5" y="18"/>
                  </a:lnTo>
                  <a:lnTo>
                    <a:pt x="3" y="22"/>
                  </a:lnTo>
                  <a:lnTo>
                    <a:pt x="0" y="24"/>
                  </a:lnTo>
                  <a:lnTo>
                    <a:pt x="0" y="38"/>
                  </a:lnTo>
                  <a:lnTo>
                    <a:pt x="2" y="39"/>
                  </a:lnTo>
                  <a:lnTo>
                    <a:pt x="3" y="3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5" name="Freeform 264"/>
            <p:cNvSpPr>
              <a:spLocks/>
            </p:cNvSpPr>
            <p:nvPr/>
          </p:nvSpPr>
          <p:spPr bwMode="auto">
            <a:xfrm>
              <a:off x="4181293" y="3909914"/>
              <a:ext cx="69581" cy="18130"/>
            </a:xfrm>
            <a:custGeom>
              <a:avLst/>
              <a:gdLst>
                <a:gd name="T0" fmla="*/ 2147483647 w 144"/>
                <a:gd name="T1" fmla="*/ 2147483647 h 39"/>
                <a:gd name="T2" fmla="*/ 2147483647 w 144"/>
                <a:gd name="T3" fmla="*/ 2147483647 h 39"/>
                <a:gd name="T4" fmla="*/ 2147483647 w 144"/>
                <a:gd name="T5" fmla="*/ 2147483647 h 39"/>
                <a:gd name="T6" fmla="*/ 2147483647 w 144"/>
                <a:gd name="T7" fmla="*/ 2147483647 h 39"/>
                <a:gd name="T8" fmla="*/ 2147483647 w 144"/>
                <a:gd name="T9" fmla="*/ 2147483647 h 39"/>
                <a:gd name="T10" fmla="*/ 2147483647 w 144"/>
                <a:gd name="T11" fmla="*/ 2147483647 h 39"/>
                <a:gd name="T12" fmla="*/ 2147483647 w 144"/>
                <a:gd name="T13" fmla="*/ 2147483647 h 39"/>
                <a:gd name="T14" fmla="*/ 2147483647 w 144"/>
                <a:gd name="T15" fmla="*/ 2147483647 h 39"/>
                <a:gd name="T16" fmla="*/ 2147483647 w 144"/>
                <a:gd name="T17" fmla="*/ 2147483647 h 39"/>
                <a:gd name="T18" fmla="*/ 2147483647 w 144"/>
                <a:gd name="T19" fmla="*/ 2147483647 h 39"/>
                <a:gd name="T20" fmla="*/ 2147483647 w 144"/>
                <a:gd name="T21" fmla="*/ 2147483647 h 39"/>
                <a:gd name="T22" fmla="*/ 2147483647 w 144"/>
                <a:gd name="T23" fmla="*/ 2147483647 h 39"/>
                <a:gd name="T24" fmla="*/ 2147483647 w 144"/>
                <a:gd name="T25" fmla="*/ 2147483647 h 39"/>
                <a:gd name="T26" fmla="*/ 2147483647 w 144"/>
                <a:gd name="T27" fmla="*/ 2147483647 h 39"/>
                <a:gd name="T28" fmla="*/ 2147483647 w 144"/>
                <a:gd name="T29" fmla="*/ 2147483647 h 39"/>
                <a:gd name="T30" fmla="*/ 2147483647 w 144"/>
                <a:gd name="T31" fmla="*/ 2147483647 h 39"/>
                <a:gd name="T32" fmla="*/ 2147483647 w 144"/>
                <a:gd name="T33" fmla="*/ 2147483647 h 39"/>
                <a:gd name="T34" fmla="*/ 2147483647 w 144"/>
                <a:gd name="T35" fmla="*/ 2147483647 h 39"/>
                <a:gd name="T36" fmla="*/ 2147483647 w 144"/>
                <a:gd name="T37" fmla="*/ 2147483647 h 39"/>
                <a:gd name="T38" fmla="*/ 2147483647 w 144"/>
                <a:gd name="T39" fmla="*/ 2147483647 h 39"/>
                <a:gd name="T40" fmla="*/ 2147483647 w 144"/>
                <a:gd name="T41" fmla="*/ 2147483647 h 39"/>
                <a:gd name="T42" fmla="*/ 2147483647 w 144"/>
                <a:gd name="T43" fmla="*/ 2147483647 h 39"/>
                <a:gd name="T44" fmla="*/ 2147483647 w 144"/>
                <a:gd name="T45" fmla="*/ 2147483647 h 39"/>
                <a:gd name="T46" fmla="*/ 2147483647 w 144"/>
                <a:gd name="T47" fmla="*/ 2147483647 h 39"/>
                <a:gd name="T48" fmla="*/ 2147483647 w 144"/>
                <a:gd name="T49" fmla="*/ 2147483647 h 39"/>
                <a:gd name="T50" fmla="*/ 2147483647 w 144"/>
                <a:gd name="T51" fmla="*/ 2147483647 h 39"/>
                <a:gd name="T52" fmla="*/ 2147483647 w 144"/>
                <a:gd name="T53" fmla="*/ 2147483647 h 39"/>
                <a:gd name="T54" fmla="*/ 2147483647 w 144"/>
                <a:gd name="T55" fmla="*/ 2147483647 h 39"/>
                <a:gd name="T56" fmla="*/ 2147483647 w 144"/>
                <a:gd name="T57" fmla="*/ 2147483647 h 39"/>
                <a:gd name="T58" fmla="*/ 2147483647 w 144"/>
                <a:gd name="T59" fmla="*/ 2147483647 h 39"/>
                <a:gd name="T60" fmla="*/ 2147483647 w 144"/>
                <a:gd name="T61" fmla="*/ 2147483647 h 39"/>
                <a:gd name="T62" fmla="*/ 2147483647 w 144"/>
                <a:gd name="T63" fmla="*/ 2147483647 h 39"/>
                <a:gd name="T64" fmla="*/ 2147483647 w 144"/>
                <a:gd name="T65" fmla="*/ 2147483647 h 39"/>
                <a:gd name="T66" fmla="*/ 2147483647 w 144"/>
                <a:gd name="T67" fmla="*/ 2147483647 h 39"/>
                <a:gd name="T68" fmla="*/ 2147483647 w 144"/>
                <a:gd name="T69" fmla="*/ 2147483647 h 39"/>
                <a:gd name="T70" fmla="*/ 2147483647 w 144"/>
                <a:gd name="T71" fmla="*/ 2147483647 h 39"/>
                <a:gd name="T72" fmla="*/ 2147483647 w 144"/>
                <a:gd name="T73" fmla="*/ 0 h 39"/>
                <a:gd name="T74" fmla="*/ 2147483647 w 144"/>
                <a:gd name="T75" fmla="*/ 2147483647 h 39"/>
                <a:gd name="T76" fmla="*/ 2147483647 w 144"/>
                <a:gd name="T77" fmla="*/ 2147483647 h 39"/>
                <a:gd name="T78" fmla="*/ 2147483647 w 144"/>
                <a:gd name="T79" fmla="*/ 2147483647 h 39"/>
                <a:gd name="T80" fmla="*/ 2147483647 w 144"/>
                <a:gd name="T81" fmla="*/ 2147483647 h 39"/>
                <a:gd name="T82" fmla="*/ 2147483647 w 144"/>
                <a:gd name="T83" fmla="*/ 2147483647 h 39"/>
                <a:gd name="T84" fmla="*/ 2147483647 w 144"/>
                <a:gd name="T85" fmla="*/ 2147483647 h 39"/>
                <a:gd name="T86" fmla="*/ 2147483647 w 144"/>
                <a:gd name="T87" fmla="*/ 2147483647 h 39"/>
                <a:gd name="T88" fmla="*/ 2147483647 w 144"/>
                <a:gd name="T89" fmla="*/ 2147483647 h 39"/>
                <a:gd name="T90" fmla="*/ 2147483647 w 144"/>
                <a:gd name="T91" fmla="*/ 2147483647 h 39"/>
                <a:gd name="T92" fmla="*/ 2147483647 w 144"/>
                <a:gd name="T93" fmla="*/ 2147483647 h 39"/>
                <a:gd name="T94" fmla="*/ 0 w 144"/>
                <a:gd name="T95" fmla="*/ 2147483647 h 39"/>
                <a:gd name="T96" fmla="*/ 0 w 144"/>
                <a:gd name="T97" fmla="*/ 2147483647 h 39"/>
                <a:gd name="T98" fmla="*/ 2147483647 w 144"/>
                <a:gd name="T99" fmla="*/ 2147483647 h 39"/>
                <a:gd name="T100" fmla="*/ 2147483647 w 144"/>
                <a:gd name="T101" fmla="*/ 2147483647 h 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9"/>
                <a:gd name="T155" fmla="*/ 144 w 144"/>
                <a:gd name="T156" fmla="*/ 39 h 3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9">
                  <a:moveTo>
                    <a:pt x="3" y="38"/>
                  </a:moveTo>
                  <a:lnTo>
                    <a:pt x="6" y="33"/>
                  </a:lnTo>
                  <a:lnTo>
                    <a:pt x="46" y="29"/>
                  </a:lnTo>
                  <a:lnTo>
                    <a:pt x="48" y="28"/>
                  </a:lnTo>
                  <a:lnTo>
                    <a:pt x="50" y="23"/>
                  </a:lnTo>
                  <a:lnTo>
                    <a:pt x="54" y="22"/>
                  </a:lnTo>
                  <a:lnTo>
                    <a:pt x="58" y="23"/>
                  </a:lnTo>
                  <a:lnTo>
                    <a:pt x="67" y="22"/>
                  </a:lnTo>
                  <a:lnTo>
                    <a:pt x="75" y="19"/>
                  </a:lnTo>
                  <a:lnTo>
                    <a:pt x="78" y="15"/>
                  </a:lnTo>
                  <a:lnTo>
                    <a:pt x="80" y="13"/>
                  </a:lnTo>
                  <a:lnTo>
                    <a:pt x="85" y="15"/>
                  </a:lnTo>
                  <a:lnTo>
                    <a:pt x="89" y="17"/>
                  </a:lnTo>
                  <a:lnTo>
                    <a:pt x="95" y="19"/>
                  </a:lnTo>
                  <a:lnTo>
                    <a:pt x="102" y="24"/>
                  </a:lnTo>
                  <a:lnTo>
                    <a:pt x="109" y="24"/>
                  </a:lnTo>
                  <a:lnTo>
                    <a:pt x="116" y="28"/>
                  </a:lnTo>
                  <a:lnTo>
                    <a:pt x="122" y="27"/>
                  </a:lnTo>
                  <a:lnTo>
                    <a:pt x="125" y="29"/>
                  </a:lnTo>
                  <a:lnTo>
                    <a:pt x="130" y="26"/>
                  </a:lnTo>
                  <a:lnTo>
                    <a:pt x="141" y="24"/>
                  </a:lnTo>
                  <a:lnTo>
                    <a:pt x="144" y="21"/>
                  </a:lnTo>
                  <a:lnTo>
                    <a:pt x="144" y="18"/>
                  </a:lnTo>
                  <a:lnTo>
                    <a:pt x="143" y="13"/>
                  </a:lnTo>
                  <a:lnTo>
                    <a:pt x="141" y="13"/>
                  </a:lnTo>
                  <a:lnTo>
                    <a:pt x="137" y="12"/>
                  </a:lnTo>
                  <a:lnTo>
                    <a:pt x="133" y="12"/>
                  </a:lnTo>
                  <a:lnTo>
                    <a:pt x="120" y="18"/>
                  </a:lnTo>
                  <a:lnTo>
                    <a:pt x="116" y="17"/>
                  </a:lnTo>
                  <a:lnTo>
                    <a:pt x="111" y="13"/>
                  </a:lnTo>
                  <a:lnTo>
                    <a:pt x="108" y="9"/>
                  </a:lnTo>
                  <a:lnTo>
                    <a:pt x="106" y="8"/>
                  </a:lnTo>
                  <a:lnTo>
                    <a:pt x="96" y="8"/>
                  </a:lnTo>
                  <a:lnTo>
                    <a:pt x="90" y="2"/>
                  </a:lnTo>
                  <a:lnTo>
                    <a:pt x="85" y="1"/>
                  </a:lnTo>
                  <a:lnTo>
                    <a:pt x="83" y="0"/>
                  </a:lnTo>
                  <a:lnTo>
                    <a:pt x="74" y="3"/>
                  </a:lnTo>
                  <a:lnTo>
                    <a:pt x="68" y="2"/>
                  </a:lnTo>
                  <a:lnTo>
                    <a:pt x="64" y="6"/>
                  </a:lnTo>
                  <a:lnTo>
                    <a:pt x="61" y="11"/>
                  </a:lnTo>
                  <a:lnTo>
                    <a:pt x="11" y="11"/>
                  </a:lnTo>
                  <a:lnTo>
                    <a:pt x="10" y="15"/>
                  </a:lnTo>
                  <a:lnTo>
                    <a:pt x="11" y="18"/>
                  </a:lnTo>
                  <a:lnTo>
                    <a:pt x="7" y="17"/>
                  </a:lnTo>
                  <a:lnTo>
                    <a:pt x="5" y="18"/>
                  </a:lnTo>
                  <a:lnTo>
                    <a:pt x="3" y="22"/>
                  </a:lnTo>
                  <a:lnTo>
                    <a:pt x="0" y="24"/>
                  </a:lnTo>
                  <a:lnTo>
                    <a:pt x="0" y="38"/>
                  </a:lnTo>
                  <a:lnTo>
                    <a:pt x="2" y="39"/>
                  </a:lnTo>
                  <a:lnTo>
                    <a:pt x="3" y="3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36" name="Freeform 265"/>
            <p:cNvSpPr>
              <a:spLocks/>
            </p:cNvSpPr>
            <p:nvPr/>
          </p:nvSpPr>
          <p:spPr bwMode="auto">
            <a:xfrm>
              <a:off x="4182806" y="3935017"/>
              <a:ext cx="72606" cy="40444"/>
            </a:xfrm>
            <a:custGeom>
              <a:avLst/>
              <a:gdLst>
                <a:gd name="T0" fmla="*/ 2147483647 w 149"/>
                <a:gd name="T1" fmla="*/ 0 h 85"/>
                <a:gd name="T2" fmla="*/ 2147483647 w 149"/>
                <a:gd name="T3" fmla="*/ 2147483647 h 85"/>
                <a:gd name="T4" fmla="*/ 2147483647 w 149"/>
                <a:gd name="T5" fmla="*/ 2147483647 h 85"/>
                <a:gd name="T6" fmla="*/ 2147483647 w 149"/>
                <a:gd name="T7" fmla="*/ 2147483647 h 85"/>
                <a:gd name="T8" fmla="*/ 2147483647 w 149"/>
                <a:gd name="T9" fmla="*/ 2147483647 h 85"/>
                <a:gd name="T10" fmla="*/ 2147483647 w 149"/>
                <a:gd name="T11" fmla="*/ 2147483647 h 85"/>
                <a:gd name="T12" fmla="*/ 2147483647 w 149"/>
                <a:gd name="T13" fmla="*/ 2147483647 h 85"/>
                <a:gd name="T14" fmla="*/ 2147483647 w 149"/>
                <a:gd name="T15" fmla="*/ 2147483647 h 85"/>
                <a:gd name="T16" fmla="*/ 2147483647 w 149"/>
                <a:gd name="T17" fmla="*/ 2147483647 h 85"/>
                <a:gd name="T18" fmla="*/ 2147483647 w 149"/>
                <a:gd name="T19" fmla="*/ 2147483647 h 85"/>
                <a:gd name="T20" fmla="*/ 2147483647 w 149"/>
                <a:gd name="T21" fmla="*/ 2147483647 h 85"/>
                <a:gd name="T22" fmla="*/ 2147483647 w 149"/>
                <a:gd name="T23" fmla="*/ 2147483647 h 85"/>
                <a:gd name="T24" fmla="*/ 2147483647 w 149"/>
                <a:gd name="T25" fmla="*/ 2147483647 h 85"/>
                <a:gd name="T26" fmla="*/ 2147483647 w 149"/>
                <a:gd name="T27" fmla="*/ 2147483647 h 85"/>
                <a:gd name="T28" fmla="*/ 2147483647 w 149"/>
                <a:gd name="T29" fmla="*/ 2147483647 h 85"/>
                <a:gd name="T30" fmla="*/ 2147483647 w 149"/>
                <a:gd name="T31" fmla="*/ 2147483647 h 85"/>
                <a:gd name="T32" fmla="*/ 2147483647 w 149"/>
                <a:gd name="T33" fmla="*/ 2147483647 h 85"/>
                <a:gd name="T34" fmla="*/ 2147483647 w 149"/>
                <a:gd name="T35" fmla="*/ 2147483647 h 85"/>
                <a:gd name="T36" fmla="*/ 2147483647 w 149"/>
                <a:gd name="T37" fmla="*/ 2147483647 h 85"/>
                <a:gd name="T38" fmla="*/ 2147483647 w 149"/>
                <a:gd name="T39" fmla="*/ 2147483647 h 85"/>
                <a:gd name="T40" fmla="*/ 2147483647 w 149"/>
                <a:gd name="T41" fmla="*/ 2147483647 h 85"/>
                <a:gd name="T42" fmla="*/ 2147483647 w 149"/>
                <a:gd name="T43" fmla="*/ 2147483647 h 85"/>
                <a:gd name="T44" fmla="*/ 2147483647 w 149"/>
                <a:gd name="T45" fmla="*/ 2147483647 h 85"/>
                <a:gd name="T46" fmla="*/ 2147483647 w 149"/>
                <a:gd name="T47" fmla="*/ 2147483647 h 85"/>
                <a:gd name="T48" fmla="*/ 2147483647 w 149"/>
                <a:gd name="T49" fmla="*/ 2147483647 h 85"/>
                <a:gd name="T50" fmla="*/ 2147483647 w 149"/>
                <a:gd name="T51" fmla="*/ 2147483647 h 85"/>
                <a:gd name="T52" fmla="*/ 2147483647 w 149"/>
                <a:gd name="T53" fmla="*/ 2147483647 h 85"/>
                <a:gd name="T54" fmla="*/ 2147483647 w 149"/>
                <a:gd name="T55" fmla="*/ 2147483647 h 85"/>
                <a:gd name="T56" fmla="*/ 2147483647 w 149"/>
                <a:gd name="T57" fmla="*/ 2147483647 h 85"/>
                <a:gd name="T58" fmla="*/ 2147483647 w 149"/>
                <a:gd name="T59" fmla="*/ 2147483647 h 85"/>
                <a:gd name="T60" fmla="*/ 2147483647 w 149"/>
                <a:gd name="T61" fmla="*/ 2147483647 h 85"/>
                <a:gd name="T62" fmla="*/ 2147483647 w 149"/>
                <a:gd name="T63" fmla="*/ 2147483647 h 85"/>
                <a:gd name="T64" fmla="*/ 2147483647 w 149"/>
                <a:gd name="T65" fmla="*/ 2147483647 h 85"/>
                <a:gd name="T66" fmla="*/ 2147483647 w 149"/>
                <a:gd name="T67" fmla="*/ 2147483647 h 85"/>
                <a:gd name="T68" fmla="*/ 2147483647 w 149"/>
                <a:gd name="T69" fmla="*/ 2147483647 h 85"/>
                <a:gd name="T70" fmla="*/ 2147483647 w 149"/>
                <a:gd name="T71" fmla="*/ 2147483647 h 85"/>
                <a:gd name="T72" fmla="*/ 2147483647 w 149"/>
                <a:gd name="T73" fmla="*/ 2147483647 h 85"/>
                <a:gd name="T74" fmla="*/ 2147483647 w 149"/>
                <a:gd name="T75" fmla="*/ 2147483647 h 85"/>
                <a:gd name="T76" fmla="*/ 2147483647 w 149"/>
                <a:gd name="T77" fmla="*/ 2147483647 h 85"/>
                <a:gd name="T78" fmla="*/ 2147483647 w 149"/>
                <a:gd name="T79" fmla="*/ 2147483647 h 85"/>
                <a:gd name="T80" fmla="*/ 2147483647 w 149"/>
                <a:gd name="T81" fmla="*/ 2147483647 h 85"/>
                <a:gd name="T82" fmla="*/ 0 w 149"/>
                <a:gd name="T83" fmla="*/ 2147483647 h 85"/>
                <a:gd name="T84" fmla="*/ 2147483647 w 149"/>
                <a:gd name="T85" fmla="*/ 2147483647 h 85"/>
                <a:gd name="T86" fmla="*/ 2147483647 w 149"/>
                <a:gd name="T87" fmla="*/ 2147483647 h 85"/>
                <a:gd name="T88" fmla="*/ 2147483647 w 149"/>
                <a:gd name="T89" fmla="*/ 2147483647 h 85"/>
                <a:gd name="T90" fmla="*/ 2147483647 w 149"/>
                <a:gd name="T91" fmla="*/ 2147483647 h 85"/>
                <a:gd name="T92" fmla="*/ 2147483647 w 149"/>
                <a:gd name="T93" fmla="*/ 2147483647 h 85"/>
                <a:gd name="T94" fmla="*/ 2147483647 w 149"/>
                <a:gd name="T95" fmla="*/ 2147483647 h 85"/>
                <a:gd name="T96" fmla="*/ 2147483647 w 149"/>
                <a:gd name="T97" fmla="*/ 2147483647 h 85"/>
                <a:gd name="T98" fmla="*/ 2147483647 w 14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85"/>
                <a:gd name="T152" fmla="*/ 149 w 14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85">
                  <a:moveTo>
                    <a:pt x="146" y="0"/>
                  </a:moveTo>
                  <a:lnTo>
                    <a:pt x="146" y="6"/>
                  </a:lnTo>
                  <a:lnTo>
                    <a:pt x="149" y="11"/>
                  </a:lnTo>
                  <a:lnTo>
                    <a:pt x="149" y="16"/>
                  </a:lnTo>
                  <a:lnTo>
                    <a:pt x="147" y="20"/>
                  </a:lnTo>
                  <a:lnTo>
                    <a:pt x="144" y="22"/>
                  </a:lnTo>
                  <a:lnTo>
                    <a:pt x="140" y="22"/>
                  </a:lnTo>
                  <a:lnTo>
                    <a:pt x="138" y="23"/>
                  </a:lnTo>
                  <a:lnTo>
                    <a:pt x="136" y="26"/>
                  </a:lnTo>
                  <a:lnTo>
                    <a:pt x="141" y="29"/>
                  </a:lnTo>
                  <a:lnTo>
                    <a:pt x="144" y="34"/>
                  </a:lnTo>
                  <a:lnTo>
                    <a:pt x="145" y="49"/>
                  </a:lnTo>
                  <a:lnTo>
                    <a:pt x="140" y="49"/>
                  </a:lnTo>
                  <a:lnTo>
                    <a:pt x="136" y="51"/>
                  </a:lnTo>
                  <a:lnTo>
                    <a:pt x="120" y="52"/>
                  </a:lnTo>
                  <a:lnTo>
                    <a:pt x="104" y="58"/>
                  </a:lnTo>
                  <a:lnTo>
                    <a:pt x="98" y="62"/>
                  </a:lnTo>
                  <a:lnTo>
                    <a:pt x="90" y="79"/>
                  </a:lnTo>
                  <a:lnTo>
                    <a:pt x="86" y="82"/>
                  </a:lnTo>
                  <a:lnTo>
                    <a:pt x="80" y="85"/>
                  </a:lnTo>
                  <a:lnTo>
                    <a:pt x="80" y="81"/>
                  </a:lnTo>
                  <a:lnTo>
                    <a:pt x="81" y="79"/>
                  </a:lnTo>
                  <a:lnTo>
                    <a:pt x="74" y="80"/>
                  </a:lnTo>
                  <a:lnTo>
                    <a:pt x="70" y="79"/>
                  </a:lnTo>
                  <a:lnTo>
                    <a:pt x="65" y="74"/>
                  </a:lnTo>
                  <a:lnTo>
                    <a:pt x="64" y="68"/>
                  </a:lnTo>
                  <a:lnTo>
                    <a:pt x="66" y="59"/>
                  </a:lnTo>
                  <a:lnTo>
                    <a:pt x="62" y="50"/>
                  </a:lnTo>
                  <a:lnTo>
                    <a:pt x="69" y="45"/>
                  </a:lnTo>
                  <a:lnTo>
                    <a:pt x="89" y="43"/>
                  </a:lnTo>
                  <a:lnTo>
                    <a:pt x="90" y="39"/>
                  </a:lnTo>
                  <a:lnTo>
                    <a:pt x="62" y="43"/>
                  </a:lnTo>
                  <a:lnTo>
                    <a:pt x="51" y="49"/>
                  </a:lnTo>
                  <a:lnTo>
                    <a:pt x="44" y="50"/>
                  </a:lnTo>
                  <a:lnTo>
                    <a:pt x="41" y="49"/>
                  </a:lnTo>
                  <a:lnTo>
                    <a:pt x="40" y="42"/>
                  </a:lnTo>
                  <a:lnTo>
                    <a:pt x="36" y="42"/>
                  </a:lnTo>
                  <a:lnTo>
                    <a:pt x="26" y="41"/>
                  </a:lnTo>
                  <a:lnTo>
                    <a:pt x="23" y="37"/>
                  </a:lnTo>
                  <a:lnTo>
                    <a:pt x="23" y="28"/>
                  </a:lnTo>
                  <a:lnTo>
                    <a:pt x="5" y="24"/>
                  </a:lnTo>
                  <a:lnTo>
                    <a:pt x="0" y="17"/>
                  </a:lnTo>
                  <a:lnTo>
                    <a:pt x="2" y="15"/>
                  </a:lnTo>
                  <a:lnTo>
                    <a:pt x="4" y="16"/>
                  </a:lnTo>
                  <a:lnTo>
                    <a:pt x="7" y="18"/>
                  </a:lnTo>
                  <a:lnTo>
                    <a:pt x="12" y="18"/>
                  </a:lnTo>
                  <a:lnTo>
                    <a:pt x="26" y="11"/>
                  </a:lnTo>
                  <a:lnTo>
                    <a:pt x="51" y="12"/>
                  </a:lnTo>
                  <a:lnTo>
                    <a:pt x="79" y="1"/>
                  </a:lnTo>
                  <a:lnTo>
                    <a:pt x="14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7" name="Freeform 266"/>
            <p:cNvSpPr>
              <a:spLocks/>
            </p:cNvSpPr>
            <p:nvPr/>
          </p:nvSpPr>
          <p:spPr bwMode="auto">
            <a:xfrm>
              <a:off x="4182806" y="3935017"/>
              <a:ext cx="72606" cy="40444"/>
            </a:xfrm>
            <a:custGeom>
              <a:avLst/>
              <a:gdLst>
                <a:gd name="T0" fmla="*/ 2147483647 w 149"/>
                <a:gd name="T1" fmla="*/ 0 h 85"/>
                <a:gd name="T2" fmla="*/ 2147483647 w 149"/>
                <a:gd name="T3" fmla="*/ 2147483647 h 85"/>
                <a:gd name="T4" fmla="*/ 2147483647 w 149"/>
                <a:gd name="T5" fmla="*/ 2147483647 h 85"/>
                <a:gd name="T6" fmla="*/ 2147483647 w 149"/>
                <a:gd name="T7" fmla="*/ 2147483647 h 85"/>
                <a:gd name="T8" fmla="*/ 2147483647 w 149"/>
                <a:gd name="T9" fmla="*/ 2147483647 h 85"/>
                <a:gd name="T10" fmla="*/ 2147483647 w 149"/>
                <a:gd name="T11" fmla="*/ 2147483647 h 85"/>
                <a:gd name="T12" fmla="*/ 2147483647 w 149"/>
                <a:gd name="T13" fmla="*/ 2147483647 h 85"/>
                <a:gd name="T14" fmla="*/ 2147483647 w 149"/>
                <a:gd name="T15" fmla="*/ 2147483647 h 85"/>
                <a:gd name="T16" fmla="*/ 2147483647 w 149"/>
                <a:gd name="T17" fmla="*/ 2147483647 h 85"/>
                <a:gd name="T18" fmla="*/ 2147483647 w 149"/>
                <a:gd name="T19" fmla="*/ 2147483647 h 85"/>
                <a:gd name="T20" fmla="*/ 2147483647 w 149"/>
                <a:gd name="T21" fmla="*/ 2147483647 h 85"/>
                <a:gd name="T22" fmla="*/ 2147483647 w 149"/>
                <a:gd name="T23" fmla="*/ 2147483647 h 85"/>
                <a:gd name="T24" fmla="*/ 2147483647 w 149"/>
                <a:gd name="T25" fmla="*/ 2147483647 h 85"/>
                <a:gd name="T26" fmla="*/ 2147483647 w 149"/>
                <a:gd name="T27" fmla="*/ 2147483647 h 85"/>
                <a:gd name="T28" fmla="*/ 2147483647 w 149"/>
                <a:gd name="T29" fmla="*/ 2147483647 h 85"/>
                <a:gd name="T30" fmla="*/ 2147483647 w 149"/>
                <a:gd name="T31" fmla="*/ 2147483647 h 85"/>
                <a:gd name="T32" fmla="*/ 2147483647 w 149"/>
                <a:gd name="T33" fmla="*/ 2147483647 h 85"/>
                <a:gd name="T34" fmla="*/ 2147483647 w 149"/>
                <a:gd name="T35" fmla="*/ 2147483647 h 85"/>
                <a:gd name="T36" fmla="*/ 2147483647 w 149"/>
                <a:gd name="T37" fmla="*/ 2147483647 h 85"/>
                <a:gd name="T38" fmla="*/ 2147483647 w 149"/>
                <a:gd name="T39" fmla="*/ 2147483647 h 85"/>
                <a:gd name="T40" fmla="*/ 2147483647 w 149"/>
                <a:gd name="T41" fmla="*/ 2147483647 h 85"/>
                <a:gd name="T42" fmla="*/ 2147483647 w 149"/>
                <a:gd name="T43" fmla="*/ 2147483647 h 85"/>
                <a:gd name="T44" fmla="*/ 2147483647 w 149"/>
                <a:gd name="T45" fmla="*/ 2147483647 h 85"/>
                <a:gd name="T46" fmla="*/ 2147483647 w 149"/>
                <a:gd name="T47" fmla="*/ 2147483647 h 85"/>
                <a:gd name="T48" fmla="*/ 2147483647 w 149"/>
                <a:gd name="T49" fmla="*/ 2147483647 h 85"/>
                <a:gd name="T50" fmla="*/ 2147483647 w 149"/>
                <a:gd name="T51" fmla="*/ 2147483647 h 85"/>
                <a:gd name="T52" fmla="*/ 2147483647 w 149"/>
                <a:gd name="T53" fmla="*/ 2147483647 h 85"/>
                <a:gd name="T54" fmla="*/ 2147483647 w 149"/>
                <a:gd name="T55" fmla="*/ 2147483647 h 85"/>
                <a:gd name="T56" fmla="*/ 2147483647 w 149"/>
                <a:gd name="T57" fmla="*/ 2147483647 h 85"/>
                <a:gd name="T58" fmla="*/ 2147483647 w 149"/>
                <a:gd name="T59" fmla="*/ 2147483647 h 85"/>
                <a:gd name="T60" fmla="*/ 2147483647 w 149"/>
                <a:gd name="T61" fmla="*/ 2147483647 h 85"/>
                <a:gd name="T62" fmla="*/ 2147483647 w 149"/>
                <a:gd name="T63" fmla="*/ 2147483647 h 85"/>
                <a:gd name="T64" fmla="*/ 2147483647 w 149"/>
                <a:gd name="T65" fmla="*/ 2147483647 h 85"/>
                <a:gd name="T66" fmla="*/ 2147483647 w 149"/>
                <a:gd name="T67" fmla="*/ 2147483647 h 85"/>
                <a:gd name="T68" fmla="*/ 2147483647 w 149"/>
                <a:gd name="T69" fmla="*/ 2147483647 h 85"/>
                <a:gd name="T70" fmla="*/ 2147483647 w 149"/>
                <a:gd name="T71" fmla="*/ 2147483647 h 85"/>
                <a:gd name="T72" fmla="*/ 2147483647 w 149"/>
                <a:gd name="T73" fmla="*/ 2147483647 h 85"/>
                <a:gd name="T74" fmla="*/ 2147483647 w 149"/>
                <a:gd name="T75" fmla="*/ 2147483647 h 85"/>
                <a:gd name="T76" fmla="*/ 2147483647 w 149"/>
                <a:gd name="T77" fmla="*/ 2147483647 h 85"/>
                <a:gd name="T78" fmla="*/ 2147483647 w 149"/>
                <a:gd name="T79" fmla="*/ 2147483647 h 85"/>
                <a:gd name="T80" fmla="*/ 2147483647 w 149"/>
                <a:gd name="T81" fmla="*/ 2147483647 h 85"/>
                <a:gd name="T82" fmla="*/ 0 w 149"/>
                <a:gd name="T83" fmla="*/ 2147483647 h 85"/>
                <a:gd name="T84" fmla="*/ 2147483647 w 149"/>
                <a:gd name="T85" fmla="*/ 2147483647 h 85"/>
                <a:gd name="T86" fmla="*/ 2147483647 w 149"/>
                <a:gd name="T87" fmla="*/ 2147483647 h 85"/>
                <a:gd name="T88" fmla="*/ 2147483647 w 149"/>
                <a:gd name="T89" fmla="*/ 2147483647 h 85"/>
                <a:gd name="T90" fmla="*/ 2147483647 w 149"/>
                <a:gd name="T91" fmla="*/ 2147483647 h 85"/>
                <a:gd name="T92" fmla="*/ 2147483647 w 149"/>
                <a:gd name="T93" fmla="*/ 2147483647 h 85"/>
                <a:gd name="T94" fmla="*/ 2147483647 w 149"/>
                <a:gd name="T95" fmla="*/ 2147483647 h 85"/>
                <a:gd name="T96" fmla="*/ 2147483647 w 149"/>
                <a:gd name="T97" fmla="*/ 2147483647 h 85"/>
                <a:gd name="T98" fmla="*/ 2147483647 w 14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85"/>
                <a:gd name="T152" fmla="*/ 149 w 14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85">
                  <a:moveTo>
                    <a:pt x="146" y="0"/>
                  </a:moveTo>
                  <a:lnTo>
                    <a:pt x="146" y="6"/>
                  </a:lnTo>
                  <a:lnTo>
                    <a:pt x="149" y="11"/>
                  </a:lnTo>
                  <a:lnTo>
                    <a:pt x="149" y="16"/>
                  </a:lnTo>
                  <a:lnTo>
                    <a:pt x="147" y="20"/>
                  </a:lnTo>
                  <a:lnTo>
                    <a:pt x="144" y="22"/>
                  </a:lnTo>
                  <a:lnTo>
                    <a:pt x="140" y="22"/>
                  </a:lnTo>
                  <a:lnTo>
                    <a:pt x="138" y="23"/>
                  </a:lnTo>
                  <a:lnTo>
                    <a:pt x="136" y="26"/>
                  </a:lnTo>
                  <a:lnTo>
                    <a:pt x="141" y="29"/>
                  </a:lnTo>
                  <a:lnTo>
                    <a:pt x="144" y="34"/>
                  </a:lnTo>
                  <a:lnTo>
                    <a:pt x="145" y="49"/>
                  </a:lnTo>
                  <a:lnTo>
                    <a:pt x="140" y="49"/>
                  </a:lnTo>
                  <a:lnTo>
                    <a:pt x="136" y="51"/>
                  </a:lnTo>
                  <a:lnTo>
                    <a:pt x="120" y="52"/>
                  </a:lnTo>
                  <a:lnTo>
                    <a:pt x="104" y="58"/>
                  </a:lnTo>
                  <a:lnTo>
                    <a:pt x="98" y="62"/>
                  </a:lnTo>
                  <a:lnTo>
                    <a:pt x="90" y="79"/>
                  </a:lnTo>
                  <a:lnTo>
                    <a:pt x="86" y="82"/>
                  </a:lnTo>
                  <a:lnTo>
                    <a:pt x="80" y="85"/>
                  </a:lnTo>
                  <a:lnTo>
                    <a:pt x="80" y="81"/>
                  </a:lnTo>
                  <a:lnTo>
                    <a:pt x="81" y="79"/>
                  </a:lnTo>
                  <a:lnTo>
                    <a:pt x="74" y="80"/>
                  </a:lnTo>
                  <a:lnTo>
                    <a:pt x="70" y="79"/>
                  </a:lnTo>
                  <a:lnTo>
                    <a:pt x="65" y="74"/>
                  </a:lnTo>
                  <a:lnTo>
                    <a:pt x="64" y="68"/>
                  </a:lnTo>
                  <a:lnTo>
                    <a:pt x="66" y="59"/>
                  </a:lnTo>
                  <a:lnTo>
                    <a:pt x="62" y="50"/>
                  </a:lnTo>
                  <a:lnTo>
                    <a:pt x="69" y="45"/>
                  </a:lnTo>
                  <a:lnTo>
                    <a:pt x="89" y="43"/>
                  </a:lnTo>
                  <a:lnTo>
                    <a:pt x="90" y="39"/>
                  </a:lnTo>
                  <a:lnTo>
                    <a:pt x="62" y="43"/>
                  </a:lnTo>
                  <a:lnTo>
                    <a:pt x="51" y="49"/>
                  </a:lnTo>
                  <a:lnTo>
                    <a:pt x="44" y="50"/>
                  </a:lnTo>
                  <a:lnTo>
                    <a:pt x="41" y="49"/>
                  </a:lnTo>
                  <a:lnTo>
                    <a:pt x="40" y="42"/>
                  </a:lnTo>
                  <a:lnTo>
                    <a:pt x="36" y="42"/>
                  </a:lnTo>
                  <a:lnTo>
                    <a:pt x="26" y="41"/>
                  </a:lnTo>
                  <a:lnTo>
                    <a:pt x="23" y="37"/>
                  </a:lnTo>
                  <a:lnTo>
                    <a:pt x="23" y="28"/>
                  </a:lnTo>
                  <a:lnTo>
                    <a:pt x="5" y="24"/>
                  </a:lnTo>
                  <a:lnTo>
                    <a:pt x="0" y="17"/>
                  </a:lnTo>
                  <a:lnTo>
                    <a:pt x="2" y="15"/>
                  </a:lnTo>
                  <a:lnTo>
                    <a:pt x="4" y="16"/>
                  </a:lnTo>
                  <a:lnTo>
                    <a:pt x="7" y="18"/>
                  </a:lnTo>
                  <a:lnTo>
                    <a:pt x="12" y="18"/>
                  </a:lnTo>
                  <a:lnTo>
                    <a:pt x="26" y="11"/>
                  </a:lnTo>
                  <a:lnTo>
                    <a:pt x="51" y="12"/>
                  </a:lnTo>
                  <a:lnTo>
                    <a:pt x="79" y="1"/>
                  </a:lnTo>
                  <a:lnTo>
                    <a:pt x="146"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38" name="Freeform 267"/>
            <p:cNvSpPr>
              <a:spLocks/>
            </p:cNvSpPr>
            <p:nvPr/>
          </p:nvSpPr>
          <p:spPr bwMode="auto">
            <a:xfrm>
              <a:off x="4303816" y="4031244"/>
              <a:ext cx="95295" cy="92044"/>
            </a:xfrm>
            <a:custGeom>
              <a:avLst/>
              <a:gdLst>
                <a:gd name="T0" fmla="*/ 2147483647 w 195"/>
                <a:gd name="T1" fmla="*/ 2147483647 h 195"/>
                <a:gd name="T2" fmla="*/ 2147483647 w 195"/>
                <a:gd name="T3" fmla="*/ 2147483647 h 195"/>
                <a:gd name="T4" fmla="*/ 2147483647 w 195"/>
                <a:gd name="T5" fmla="*/ 2147483647 h 195"/>
                <a:gd name="T6" fmla="*/ 2147483647 w 195"/>
                <a:gd name="T7" fmla="*/ 2147483647 h 195"/>
                <a:gd name="T8" fmla="*/ 2147483647 w 195"/>
                <a:gd name="T9" fmla="*/ 2147483647 h 195"/>
                <a:gd name="T10" fmla="*/ 2147483647 w 195"/>
                <a:gd name="T11" fmla="*/ 2147483647 h 195"/>
                <a:gd name="T12" fmla="*/ 2147483647 w 195"/>
                <a:gd name="T13" fmla="*/ 2147483647 h 195"/>
                <a:gd name="T14" fmla="*/ 2147483647 w 195"/>
                <a:gd name="T15" fmla="*/ 2147483647 h 195"/>
                <a:gd name="T16" fmla="*/ 2147483647 w 195"/>
                <a:gd name="T17" fmla="*/ 2147483647 h 195"/>
                <a:gd name="T18" fmla="*/ 2147483647 w 195"/>
                <a:gd name="T19" fmla="*/ 2147483647 h 195"/>
                <a:gd name="T20" fmla="*/ 2147483647 w 195"/>
                <a:gd name="T21" fmla="*/ 2147483647 h 195"/>
                <a:gd name="T22" fmla="*/ 2147483647 w 195"/>
                <a:gd name="T23" fmla="*/ 0 h 195"/>
                <a:gd name="T24" fmla="*/ 2147483647 w 195"/>
                <a:gd name="T25" fmla="*/ 2147483647 h 195"/>
                <a:gd name="T26" fmla="*/ 2147483647 w 195"/>
                <a:gd name="T27" fmla="*/ 0 h 195"/>
                <a:gd name="T28" fmla="*/ 2147483647 w 195"/>
                <a:gd name="T29" fmla="*/ 2147483647 h 195"/>
                <a:gd name="T30" fmla="*/ 2147483647 w 195"/>
                <a:gd name="T31" fmla="*/ 2147483647 h 195"/>
                <a:gd name="T32" fmla="*/ 2147483647 w 195"/>
                <a:gd name="T33" fmla="*/ 2147483647 h 195"/>
                <a:gd name="T34" fmla="*/ 2147483647 w 195"/>
                <a:gd name="T35" fmla="*/ 2147483647 h 195"/>
                <a:gd name="T36" fmla="*/ 2147483647 w 195"/>
                <a:gd name="T37" fmla="*/ 2147483647 h 195"/>
                <a:gd name="T38" fmla="*/ 2147483647 w 195"/>
                <a:gd name="T39" fmla="*/ 2147483647 h 195"/>
                <a:gd name="T40" fmla="*/ 2147483647 w 195"/>
                <a:gd name="T41" fmla="*/ 2147483647 h 195"/>
                <a:gd name="T42" fmla="*/ 2147483647 w 195"/>
                <a:gd name="T43" fmla="*/ 2147483647 h 195"/>
                <a:gd name="T44" fmla="*/ 2147483647 w 195"/>
                <a:gd name="T45" fmla="*/ 2147483647 h 195"/>
                <a:gd name="T46" fmla="*/ 2147483647 w 195"/>
                <a:gd name="T47" fmla="*/ 2147483647 h 195"/>
                <a:gd name="T48" fmla="*/ 2147483647 w 195"/>
                <a:gd name="T49" fmla="*/ 2147483647 h 195"/>
                <a:gd name="T50" fmla="*/ 2147483647 w 195"/>
                <a:gd name="T51" fmla="*/ 2147483647 h 195"/>
                <a:gd name="T52" fmla="*/ 2147483647 w 195"/>
                <a:gd name="T53" fmla="*/ 2147483647 h 195"/>
                <a:gd name="T54" fmla="*/ 2147483647 w 195"/>
                <a:gd name="T55" fmla="*/ 2147483647 h 195"/>
                <a:gd name="T56" fmla="*/ 2147483647 w 195"/>
                <a:gd name="T57" fmla="*/ 2147483647 h 195"/>
                <a:gd name="T58" fmla="*/ 2147483647 w 195"/>
                <a:gd name="T59" fmla="*/ 2147483647 h 195"/>
                <a:gd name="T60" fmla="*/ 2147483647 w 195"/>
                <a:gd name="T61" fmla="*/ 2147483647 h 195"/>
                <a:gd name="T62" fmla="*/ 2147483647 w 195"/>
                <a:gd name="T63" fmla="*/ 2147483647 h 195"/>
                <a:gd name="T64" fmla="*/ 2147483647 w 195"/>
                <a:gd name="T65" fmla="*/ 2147483647 h 195"/>
                <a:gd name="T66" fmla="*/ 2147483647 w 195"/>
                <a:gd name="T67" fmla="*/ 2147483647 h 195"/>
                <a:gd name="T68" fmla="*/ 2147483647 w 195"/>
                <a:gd name="T69" fmla="*/ 2147483647 h 195"/>
                <a:gd name="T70" fmla="*/ 2147483647 w 195"/>
                <a:gd name="T71" fmla="*/ 2147483647 h 195"/>
                <a:gd name="T72" fmla="*/ 2147483647 w 195"/>
                <a:gd name="T73" fmla="*/ 2147483647 h 195"/>
                <a:gd name="T74" fmla="*/ 2147483647 w 195"/>
                <a:gd name="T75" fmla="*/ 2147483647 h 195"/>
                <a:gd name="T76" fmla="*/ 2147483647 w 195"/>
                <a:gd name="T77" fmla="*/ 2147483647 h 195"/>
                <a:gd name="T78" fmla="*/ 2147483647 w 195"/>
                <a:gd name="T79" fmla="*/ 2147483647 h 195"/>
                <a:gd name="T80" fmla="*/ 2147483647 w 195"/>
                <a:gd name="T81" fmla="*/ 2147483647 h 195"/>
                <a:gd name="T82" fmla="*/ 2147483647 w 195"/>
                <a:gd name="T83" fmla="*/ 2147483647 h 195"/>
                <a:gd name="T84" fmla="*/ 2147483647 w 195"/>
                <a:gd name="T85" fmla="*/ 2147483647 h 195"/>
                <a:gd name="T86" fmla="*/ 2147483647 w 195"/>
                <a:gd name="T87" fmla="*/ 2147483647 h 195"/>
                <a:gd name="T88" fmla="*/ 2147483647 w 195"/>
                <a:gd name="T89" fmla="*/ 2147483647 h 195"/>
                <a:gd name="T90" fmla="*/ 2147483647 w 195"/>
                <a:gd name="T91" fmla="*/ 2147483647 h 195"/>
                <a:gd name="T92" fmla="*/ 2147483647 w 195"/>
                <a:gd name="T93" fmla="*/ 2147483647 h 195"/>
                <a:gd name="T94" fmla="*/ 2147483647 w 195"/>
                <a:gd name="T95" fmla="*/ 2147483647 h 195"/>
                <a:gd name="T96" fmla="*/ 2147483647 w 195"/>
                <a:gd name="T97" fmla="*/ 2147483647 h 195"/>
                <a:gd name="T98" fmla="*/ 2147483647 w 195"/>
                <a:gd name="T99" fmla="*/ 2147483647 h 195"/>
                <a:gd name="T100" fmla="*/ 2147483647 w 195"/>
                <a:gd name="T101" fmla="*/ 2147483647 h 195"/>
                <a:gd name="T102" fmla="*/ 2147483647 w 195"/>
                <a:gd name="T103" fmla="*/ 2147483647 h 195"/>
                <a:gd name="T104" fmla="*/ 2147483647 w 195"/>
                <a:gd name="T105" fmla="*/ 2147483647 h 195"/>
                <a:gd name="T106" fmla="*/ 0 w 195"/>
                <a:gd name="T107" fmla="*/ 2147483647 h 195"/>
                <a:gd name="T108" fmla="*/ 2147483647 w 195"/>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195"/>
                <a:gd name="T167" fmla="*/ 195 w 195"/>
                <a:gd name="T168" fmla="*/ 195 h 1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195">
                  <a:moveTo>
                    <a:pt x="2" y="73"/>
                  </a:moveTo>
                  <a:lnTo>
                    <a:pt x="3" y="73"/>
                  </a:lnTo>
                  <a:lnTo>
                    <a:pt x="7" y="71"/>
                  </a:lnTo>
                  <a:lnTo>
                    <a:pt x="8" y="66"/>
                  </a:lnTo>
                  <a:lnTo>
                    <a:pt x="10" y="65"/>
                  </a:lnTo>
                  <a:lnTo>
                    <a:pt x="10" y="62"/>
                  </a:lnTo>
                  <a:lnTo>
                    <a:pt x="11" y="59"/>
                  </a:lnTo>
                  <a:lnTo>
                    <a:pt x="16" y="59"/>
                  </a:lnTo>
                  <a:lnTo>
                    <a:pt x="26" y="49"/>
                  </a:lnTo>
                  <a:lnTo>
                    <a:pt x="32" y="48"/>
                  </a:lnTo>
                  <a:lnTo>
                    <a:pt x="35" y="42"/>
                  </a:lnTo>
                  <a:lnTo>
                    <a:pt x="38" y="41"/>
                  </a:lnTo>
                  <a:lnTo>
                    <a:pt x="40" y="37"/>
                  </a:lnTo>
                  <a:lnTo>
                    <a:pt x="43" y="37"/>
                  </a:lnTo>
                  <a:lnTo>
                    <a:pt x="43" y="23"/>
                  </a:lnTo>
                  <a:lnTo>
                    <a:pt x="46" y="21"/>
                  </a:lnTo>
                  <a:lnTo>
                    <a:pt x="50" y="17"/>
                  </a:lnTo>
                  <a:lnTo>
                    <a:pt x="58" y="16"/>
                  </a:lnTo>
                  <a:lnTo>
                    <a:pt x="58" y="15"/>
                  </a:lnTo>
                  <a:lnTo>
                    <a:pt x="55" y="12"/>
                  </a:lnTo>
                  <a:lnTo>
                    <a:pt x="56" y="7"/>
                  </a:lnTo>
                  <a:lnTo>
                    <a:pt x="59" y="7"/>
                  </a:lnTo>
                  <a:lnTo>
                    <a:pt x="61" y="2"/>
                  </a:lnTo>
                  <a:lnTo>
                    <a:pt x="64" y="0"/>
                  </a:lnTo>
                  <a:lnTo>
                    <a:pt x="72" y="5"/>
                  </a:lnTo>
                  <a:lnTo>
                    <a:pt x="74" y="5"/>
                  </a:lnTo>
                  <a:lnTo>
                    <a:pt x="76" y="3"/>
                  </a:lnTo>
                  <a:lnTo>
                    <a:pt x="84" y="0"/>
                  </a:lnTo>
                  <a:lnTo>
                    <a:pt x="86" y="1"/>
                  </a:lnTo>
                  <a:lnTo>
                    <a:pt x="86" y="2"/>
                  </a:lnTo>
                  <a:lnTo>
                    <a:pt x="88" y="6"/>
                  </a:lnTo>
                  <a:lnTo>
                    <a:pt x="94" y="10"/>
                  </a:lnTo>
                  <a:lnTo>
                    <a:pt x="94" y="16"/>
                  </a:lnTo>
                  <a:lnTo>
                    <a:pt x="97" y="21"/>
                  </a:lnTo>
                  <a:lnTo>
                    <a:pt x="98" y="34"/>
                  </a:lnTo>
                  <a:lnTo>
                    <a:pt x="101" y="36"/>
                  </a:lnTo>
                  <a:lnTo>
                    <a:pt x="101" y="49"/>
                  </a:lnTo>
                  <a:lnTo>
                    <a:pt x="98" y="51"/>
                  </a:lnTo>
                  <a:lnTo>
                    <a:pt x="95" y="54"/>
                  </a:lnTo>
                  <a:lnTo>
                    <a:pt x="94" y="55"/>
                  </a:lnTo>
                  <a:lnTo>
                    <a:pt x="95" y="56"/>
                  </a:lnTo>
                  <a:lnTo>
                    <a:pt x="98" y="56"/>
                  </a:lnTo>
                  <a:lnTo>
                    <a:pt x="102" y="54"/>
                  </a:lnTo>
                  <a:lnTo>
                    <a:pt x="104" y="54"/>
                  </a:lnTo>
                  <a:lnTo>
                    <a:pt x="113" y="64"/>
                  </a:lnTo>
                  <a:lnTo>
                    <a:pt x="116" y="63"/>
                  </a:lnTo>
                  <a:lnTo>
                    <a:pt x="120" y="60"/>
                  </a:lnTo>
                  <a:lnTo>
                    <a:pt x="126" y="60"/>
                  </a:lnTo>
                  <a:lnTo>
                    <a:pt x="126" y="56"/>
                  </a:lnTo>
                  <a:lnTo>
                    <a:pt x="130" y="51"/>
                  </a:lnTo>
                  <a:lnTo>
                    <a:pt x="131" y="45"/>
                  </a:lnTo>
                  <a:lnTo>
                    <a:pt x="133" y="42"/>
                  </a:lnTo>
                  <a:lnTo>
                    <a:pt x="139" y="42"/>
                  </a:lnTo>
                  <a:lnTo>
                    <a:pt x="144" y="52"/>
                  </a:lnTo>
                  <a:lnTo>
                    <a:pt x="145" y="60"/>
                  </a:lnTo>
                  <a:lnTo>
                    <a:pt x="147" y="60"/>
                  </a:lnTo>
                  <a:lnTo>
                    <a:pt x="149" y="64"/>
                  </a:lnTo>
                  <a:lnTo>
                    <a:pt x="149" y="66"/>
                  </a:lnTo>
                  <a:lnTo>
                    <a:pt x="152" y="68"/>
                  </a:lnTo>
                  <a:lnTo>
                    <a:pt x="148" y="84"/>
                  </a:lnTo>
                  <a:lnTo>
                    <a:pt x="141" y="90"/>
                  </a:lnTo>
                  <a:lnTo>
                    <a:pt x="139" y="95"/>
                  </a:lnTo>
                  <a:lnTo>
                    <a:pt x="139" y="97"/>
                  </a:lnTo>
                  <a:lnTo>
                    <a:pt x="141" y="97"/>
                  </a:lnTo>
                  <a:lnTo>
                    <a:pt x="141" y="99"/>
                  </a:lnTo>
                  <a:lnTo>
                    <a:pt x="145" y="98"/>
                  </a:lnTo>
                  <a:lnTo>
                    <a:pt x="145" y="100"/>
                  </a:lnTo>
                  <a:lnTo>
                    <a:pt x="147" y="101"/>
                  </a:lnTo>
                  <a:lnTo>
                    <a:pt x="151" y="101"/>
                  </a:lnTo>
                  <a:lnTo>
                    <a:pt x="157" y="105"/>
                  </a:lnTo>
                  <a:lnTo>
                    <a:pt x="165" y="105"/>
                  </a:lnTo>
                  <a:lnTo>
                    <a:pt x="167" y="106"/>
                  </a:lnTo>
                  <a:lnTo>
                    <a:pt x="172" y="111"/>
                  </a:lnTo>
                  <a:lnTo>
                    <a:pt x="172" y="115"/>
                  </a:lnTo>
                  <a:lnTo>
                    <a:pt x="174" y="116"/>
                  </a:lnTo>
                  <a:lnTo>
                    <a:pt x="177" y="124"/>
                  </a:lnTo>
                  <a:lnTo>
                    <a:pt x="182" y="124"/>
                  </a:lnTo>
                  <a:lnTo>
                    <a:pt x="186" y="128"/>
                  </a:lnTo>
                  <a:lnTo>
                    <a:pt x="192" y="127"/>
                  </a:lnTo>
                  <a:lnTo>
                    <a:pt x="192" y="132"/>
                  </a:lnTo>
                  <a:lnTo>
                    <a:pt x="194" y="136"/>
                  </a:lnTo>
                  <a:lnTo>
                    <a:pt x="195" y="141"/>
                  </a:lnTo>
                  <a:lnTo>
                    <a:pt x="193" y="147"/>
                  </a:lnTo>
                  <a:lnTo>
                    <a:pt x="195" y="152"/>
                  </a:lnTo>
                  <a:lnTo>
                    <a:pt x="195" y="153"/>
                  </a:lnTo>
                  <a:lnTo>
                    <a:pt x="191" y="153"/>
                  </a:lnTo>
                  <a:lnTo>
                    <a:pt x="190" y="156"/>
                  </a:lnTo>
                  <a:lnTo>
                    <a:pt x="190" y="162"/>
                  </a:lnTo>
                  <a:lnTo>
                    <a:pt x="187" y="162"/>
                  </a:lnTo>
                  <a:lnTo>
                    <a:pt x="186" y="163"/>
                  </a:lnTo>
                  <a:lnTo>
                    <a:pt x="187" y="169"/>
                  </a:lnTo>
                  <a:lnTo>
                    <a:pt x="186" y="173"/>
                  </a:lnTo>
                  <a:lnTo>
                    <a:pt x="186" y="195"/>
                  </a:lnTo>
                  <a:lnTo>
                    <a:pt x="167" y="192"/>
                  </a:lnTo>
                  <a:lnTo>
                    <a:pt x="163" y="188"/>
                  </a:lnTo>
                  <a:lnTo>
                    <a:pt x="124" y="173"/>
                  </a:lnTo>
                  <a:lnTo>
                    <a:pt x="114" y="165"/>
                  </a:lnTo>
                  <a:lnTo>
                    <a:pt x="103" y="160"/>
                  </a:lnTo>
                  <a:lnTo>
                    <a:pt x="51" y="112"/>
                  </a:lnTo>
                  <a:lnTo>
                    <a:pt x="31" y="105"/>
                  </a:lnTo>
                  <a:lnTo>
                    <a:pt x="24" y="93"/>
                  </a:lnTo>
                  <a:lnTo>
                    <a:pt x="16" y="90"/>
                  </a:lnTo>
                  <a:lnTo>
                    <a:pt x="14" y="88"/>
                  </a:lnTo>
                  <a:lnTo>
                    <a:pt x="14" y="85"/>
                  </a:lnTo>
                  <a:lnTo>
                    <a:pt x="14" y="83"/>
                  </a:lnTo>
                  <a:lnTo>
                    <a:pt x="3" y="79"/>
                  </a:lnTo>
                  <a:lnTo>
                    <a:pt x="3" y="76"/>
                  </a:lnTo>
                  <a:lnTo>
                    <a:pt x="0" y="75"/>
                  </a:lnTo>
                  <a:lnTo>
                    <a:pt x="2" y="74"/>
                  </a:lnTo>
                  <a:lnTo>
                    <a:pt x="2" y="7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9" name="Freeform 268"/>
            <p:cNvSpPr>
              <a:spLocks/>
            </p:cNvSpPr>
            <p:nvPr/>
          </p:nvSpPr>
          <p:spPr bwMode="auto">
            <a:xfrm>
              <a:off x="4303816" y="4031244"/>
              <a:ext cx="95295" cy="92044"/>
            </a:xfrm>
            <a:custGeom>
              <a:avLst/>
              <a:gdLst>
                <a:gd name="T0" fmla="*/ 2147483647 w 195"/>
                <a:gd name="T1" fmla="*/ 2147483647 h 195"/>
                <a:gd name="T2" fmla="*/ 2147483647 w 195"/>
                <a:gd name="T3" fmla="*/ 2147483647 h 195"/>
                <a:gd name="T4" fmla="*/ 2147483647 w 195"/>
                <a:gd name="T5" fmla="*/ 2147483647 h 195"/>
                <a:gd name="T6" fmla="*/ 2147483647 w 195"/>
                <a:gd name="T7" fmla="*/ 2147483647 h 195"/>
                <a:gd name="T8" fmla="*/ 2147483647 w 195"/>
                <a:gd name="T9" fmla="*/ 2147483647 h 195"/>
                <a:gd name="T10" fmla="*/ 2147483647 w 195"/>
                <a:gd name="T11" fmla="*/ 2147483647 h 195"/>
                <a:gd name="T12" fmla="*/ 2147483647 w 195"/>
                <a:gd name="T13" fmla="*/ 2147483647 h 195"/>
                <a:gd name="T14" fmla="*/ 2147483647 w 195"/>
                <a:gd name="T15" fmla="*/ 2147483647 h 195"/>
                <a:gd name="T16" fmla="*/ 2147483647 w 195"/>
                <a:gd name="T17" fmla="*/ 2147483647 h 195"/>
                <a:gd name="T18" fmla="*/ 2147483647 w 195"/>
                <a:gd name="T19" fmla="*/ 2147483647 h 195"/>
                <a:gd name="T20" fmla="*/ 2147483647 w 195"/>
                <a:gd name="T21" fmla="*/ 2147483647 h 195"/>
                <a:gd name="T22" fmla="*/ 2147483647 w 195"/>
                <a:gd name="T23" fmla="*/ 0 h 195"/>
                <a:gd name="T24" fmla="*/ 2147483647 w 195"/>
                <a:gd name="T25" fmla="*/ 2147483647 h 195"/>
                <a:gd name="T26" fmla="*/ 2147483647 w 195"/>
                <a:gd name="T27" fmla="*/ 0 h 195"/>
                <a:gd name="T28" fmla="*/ 2147483647 w 195"/>
                <a:gd name="T29" fmla="*/ 2147483647 h 195"/>
                <a:gd name="T30" fmla="*/ 2147483647 w 195"/>
                <a:gd name="T31" fmla="*/ 2147483647 h 195"/>
                <a:gd name="T32" fmla="*/ 2147483647 w 195"/>
                <a:gd name="T33" fmla="*/ 2147483647 h 195"/>
                <a:gd name="T34" fmla="*/ 2147483647 w 195"/>
                <a:gd name="T35" fmla="*/ 2147483647 h 195"/>
                <a:gd name="T36" fmla="*/ 2147483647 w 195"/>
                <a:gd name="T37" fmla="*/ 2147483647 h 195"/>
                <a:gd name="T38" fmla="*/ 2147483647 w 195"/>
                <a:gd name="T39" fmla="*/ 2147483647 h 195"/>
                <a:gd name="T40" fmla="*/ 2147483647 w 195"/>
                <a:gd name="T41" fmla="*/ 2147483647 h 195"/>
                <a:gd name="T42" fmla="*/ 2147483647 w 195"/>
                <a:gd name="T43" fmla="*/ 2147483647 h 195"/>
                <a:gd name="T44" fmla="*/ 2147483647 w 195"/>
                <a:gd name="T45" fmla="*/ 2147483647 h 195"/>
                <a:gd name="T46" fmla="*/ 2147483647 w 195"/>
                <a:gd name="T47" fmla="*/ 2147483647 h 195"/>
                <a:gd name="T48" fmla="*/ 2147483647 w 195"/>
                <a:gd name="T49" fmla="*/ 2147483647 h 195"/>
                <a:gd name="T50" fmla="*/ 2147483647 w 195"/>
                <a:gd name="T51" fmla="*/ 2147483647 h 195"/>
                <a:gd name="T52" fmla="*/ 2147483647 w 195"/>
                <a:gd name="T53" fmla="*/ 2147483647 h 195"/>
                <a:gd name="T54" fmla="*/ 2147483647 w 195"/>
                <a:gd name="T55" fmla="*/ 2147483647 h 195"/>
                <a:gd name="T56" fmla="*/ 2147483647 w 195"/>
                <a:gd name="T57" fmla="*/ 2147483647 h 195"/>
                <a:gd name="T58" fmla="*/ 2147483647 w 195"/>
                <a:gd name="T59" fmla="*/ 2147483647 h 195"/>
                <a:gd name="T60" fmla="*/ 2147483647 w 195"/>
                <a:gd name="T61" fmla="*/ 2147483647 h 195"/>
                <a:gd name="T62" fmla="*/ 2147483647 w 195"/>
                <a:gd name="T63" fmla="*/ 2147483647 h 195"/>
                <a:gd name="T64" fmla="*/ 2147483647 w 195"/>
                <a:gd name="T65" fmla="*/ 2147483647 h 195"/>
                <a:gd name="T66" fmla="*/ 2147483647 w 195"/>
                <a:gd name="T67" fmla="*/ 2147483647 h 195"/>
                <a:gd name="T68" fmla="*/ 2147483647 w 195"/>
                <a:gd name="T69" fmla="*/ 2147483647 h 195"/>
                <a:gd name="T70" fmla="*/ 2147483647 w 195"/>
                <a:gd name="T71" fmla="*/ 2147483647 h 195"/>
                <a:gd name="T72" fmla="*/ 2147483647 w 195"/>
                <a:gd name="T73" fmla="*/ 2147483647 h 195"/>
                <a:gd name="T74" fmla="*/ 2147483647 w 195"/>
                <a:gd name="T75" fmla="*/ 2147483647 h 195"/>
                <a:gd name="T76" fmla="*/ 2147483647 w 195"/>
                <a:gd name="T77" fmla="*/ 2147483647 h 195"/>
                <a:gd name="T78" fmla="*/ 2147483647 w 195"/>
                <a:gd name="T79" fmla="*/ 2147483647 h 195"/>
                <a:gd name="T80" fmla="*/ 2147483647 w 195"/>
                <a:gd name="T81" fmla="*/ 2147483647 h 195"/>
                <a:gd name="T82" fmla="*/ 2147483647 w 195"/>
                <a:gd name="T83" fmla="*/ 2147483647 h 195"/>
                <a:gd name="T84" fmla="*/ 2147483647 w 195"/>
                <a:gd name="T85" fmla="*/ 2147483647 h 195"/>
                <a:gd name="T86" fmla="*/ 2147483647 w 195"/>
                <a:gd name="T87" fmla="*/ 2147483647 h 195"/>
                <a:gd name="T88" fmla="*/ 2147483647 w 195"/>
                <a:gd name="T89" fmla="*/ 2147483647 h 195"/>
                <a:gd name="T90" fmla="*/ 2147483647 w 195"/>
                <a:gd name="T91" fmla="*/ 2147483647 h 195"/>
                <a:gd name="T92" fmla="*/ 2147483647 w 195"/>
                <a:gd name="T93" fmla="*/ 2147483647 h 195"/>
                <a:gd name="T94" fmla="*/ 2147483647 w 195"/>
                <a:gd name="T95" fmla="*/ 2147483647 h 195"/>
                <a:gd name="T96" fmla="*/ 2147483647 w 195"/>
                <a:gd name="T97" fmla="*/ 2147483647 h 195"/>
                <a:gd name="T98" fmla="*/ 2147483647 w 195"/>
                <a:gd name="T99" fmla="*/ 2147483647 h 195"/>
                <a:gd name="T100" fmla="*/ 2147483647 w 195"/>
                <a:gd name="T101" fmla="*/ 2147483647 h 195"/>
                <a:gd name="T102" fmla="*/ 2147483647 w 195"/>
                <a:gd name="T103" fmla="*/ 2147483647 h 195"/>
                <a:gd name="T104" fmla="*/ 2147483647 w 195"/>
                <a:gd name="T105" fmla="*/ 2147483647 h 195"/>
                <a:gd name="T106" fmla="*/ 0 w 195"/>
                <a:gd name="T107" fmla="*/ 2147483647 h 195"/>
                <a:gd name="T108" fmla="*/ 2147483647 w 195"/>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195"/>
                <a:gd name="T167" fmla="*/ 195 w 195"/>
                <a:gd name="T168" fmla="*/ 195 h 1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195">
                  <a:moveTo>
                    <a:pt x="2" y="73"/>
                  </a:moveTo>
                  <a:lnTo>
                    <a:pt x="3" y="73"/>
                  </a:lnTo>
                  <a:lnTo>
                    <a:pt x="7" y="71"/>
                  </a:lnTo>
                  <a:lnTo>
                    <a:pt x="8" y="66"/>
                  </a:lnTo>
                  <a:lnTo>
                    <a:pt x="10" y="65"/>
                  </a:lnTo>
                  <a:lnTo>
                    <a:pt x="10" y="62"/>
                  </a:lnTo>
                  <a:lnTo>
                    <a:pt x="11" y="59"/>
                  </a:lnTo>
                  <a:lnTo>
                    <a:pt x="16" y="59"/>
                  </a:lnTo>
                  <a:lnTo>
                    <a:pt x="26" y="49"/>
                  </a:lnTo>
                  <a:lnTo>
                    <a:pt x="32" y="48"/>
                  </a:lnTo>
                  <a:lnTo>
                    <a:pt x="35" y="42"/>
                  </a:lnTo>
                  <a:lnTo>
                    <a:pt x="38" y="41"/>
                  </a:lnTo>
                  <a:lnTo>
                    <a:pt x="40" y="37"/>
                  </a:lnTo>
                  <a:lnTo>
                    <a:pt x="43" y="37"/>
                  </a:lnTo>
                  <a:lnTo>
                    <a:pt x="43" y="23"/>
                  </a:lnTo>
                  <a:lnTo>
                    <a:pt x="46" y="21"/>
                  </a:lnTo>
                  <a:lnTo>
                    <a:pt x="50" y="17"/>
                  </a:lnTo>
                  <a:lnTo>
                    <a:pt x="58" y="16"/>
                  </a:lnTo>
                  <a:lnTo>
                    <a:pt x="58" y="15"/>
                  </a:lnTo>
                  <a:lnTo>
                    <a:pt x="55" y="12"/>
                  </a:lnTo>
                  <a:lnTo>
                    <a:pt x="56" y="7"/>
                  </a:lnTo>
                  <a:lnTo>
                    <a:pt x="59" y="7"/>
                  </a:lnTo>
                  <a:lnTo>
                    <a:pt x="61" y="2"/>
                  </a:lnTo>
                  <a:lnTo>
                    <a:pt x="64" y="0"/>
                  </a:lnTo>
                  <a:lnTo>
                    <a:pt x="72" y="5"/>
                  </a:lnTo>
                  <a:lnTo>
                    <a:pt x="74" y="5"/>
                  </a:lnTo>
                  <a:lnTo>
                    <a:pt x="76" y="3"/>
                  </a:lnTo>
                  <a:lnTo>
                    <a:pt x="84" y="0"/>
                  </a:lnTo>
                  <a:lnTo>
                    <a:pt x="86" y="1"/>
                  </a:lnTo>
                  <a:lnTo>
                    <a:pt x="86" y="2"/>
                  </a:lnTo>
                  <a:lnTo>
                    <a:pt x="88" y="6"/>
                  </a:lnTo>
                  <a:lnTo>
                    <a:pt x="94" y="10"/>
                  </a:lnTo>
                  <a:lnTo>
                    <a:pt x="94" y="16"/>
                  </a:lnTo>
                  <a:lnTo>
                    <a:pt x="97" y="21"/>
                  </a:lnTo>
                  <a:lnTo>
                    <a:pt x="98" y="34"/>
                  </a:lnTo>
                  <a:lnTo>
                    <a:pt x="101" y="36"/>
                  </a:lnTo>
                  <a:lnTo>
                    <a:pt x="101" y="49"/>
                  </a:lnTo>
                  <a:lnTo>
                    <a:pt x="98" y="51"/>
                  </a:lnTo>
                  <a:lnTo>
                    <a:pt x="95" y="54"/>
                  </a:lnTo>
                  <a:lnTo>
                    <a:pt x="94" y="55"/>
                  </a:lnTo>
                  <a:lnTo>
                    <a:pt x="95" y="56"/>
                  </a:lnTo>
                  <a:lnTo>
                    <a:pt x="98" y="56"/>
                  </a:lnTo>
                  <a:lnTo>
                    <a:pt x="102" y="54"/>
                  </a:lnTo>
                  <a:lnTo>
                    <a:pt x="104" y="54"/>
                  </a:lnTo>
                  <a:lnTo>
                    <a:pt x="113" y="64"/>
                  </a:lnTo>
                  <a:lnTo>
                    <a:pt x="116" y="63"/>
                  </a:lnTo>
                  <a:lnTo>
                    <a:pt x="120" y="60"/>
                  </a:lnTo>
                  <a:lnTo>
                    <a:pt x="126" y="60"/>
                  </a:lnTo>
                  <a:lnTo>
                    <a:pt x="126" y="56"/>
                  </a:lnTo>
                  <a:lnTo>
                    <a:pt x="130" y="51"/>
                  </a:lnTo>
                  <a:lnTo>
                    <a:pt x="131" y="45"/>
                  </a:lnTo>
                  <a:lnTo>
                    <a:pt x="133" y="42"/>
                  </a:lnTo>
                  <a:lnTo>
                    <a:pt x="139" y="42"/>
                  </a:lnTo>
                  <a:lnTo>
                    <a:pt x="144" y="52"/>
                  </a:lnTo>
                  <a:lnTo>
                    <a:pt x="145" y="60"/>
                  </a:lnTo>
                  <a:lnTo>
                    <a:pt x="147" y="60"/>
                  </a:lnTo>
                  <a:lnTo>
                    <a:pt x="149" y="64"/>
                  </a:lnTo>
                  <a:lnTo>
                    <a:pt x="149" y="66"/>
                  </a:lnTo>
                  <a:lnTo>
                    <a:pt x="152" y="68"/>
                  </a:lnTo>
                  <a:lnTo>
                    <a:pt x="148" y="84"/>
                  </a:lnTo>
                  <a:lnTo>
                    <a:pt x="141" y="90"/>
                  </a:lnTo>
                  <a:lnTo>
                    <a:pt x="139" y="95"/>
                  </a:lnTo>
                  <a:lnTo>
                    <a:pt x="139" y="97"/>
                  </a:lnTo>
                  <a:lnTo>
                    <a:pt x="141" y="97"/>
                  </a:lnTo>
                  <a:lnTo>
                    <a:pt x="141" y="99"/>
                  </a:lnTo>
                  <a:lnTo>
                    <a:pt x="145" y="98"/>
                  </a:lnTo>
                  <a:lnTo>
                    <a:pt x="145" y="100"/>
                  </a:lnTo>
                  <a:lnTo>
                    <a:pt x="147" y="101"/>
                  </a:lnTo>
                  <a:lnTo>
                    <a:pt x="151" y="101"/>
                  </a:lnTo>
                  <a:lnTo>
                    <a:pt x="157" y="105"/>
                  </a:lnTo>
                  <a:lnTo>
                    <a:pt x="165" y="105"/>
                  </a:lnTo>
                  <a:lnTo>
                    <a:pt x="167" y="106"/>
                  </a:lnTo>
                  <a:lnTo>
                    <a:pt x="172" y="111"/>
                  </a:lnTo>
                  <a:lnTo>
                    <a:pt x="172" y="115"/>
                  </a:lnTo>
                  <a:lnTo>
                    <a:pt x="174" y="116"/>
                  </a:lnTo>
                  <a:lnTo>
                    <a:pt x="177" y="124"/>
                  </a:lnTo>
                  <a:lnTo>
                    <a:pt x="182" y="124"/>
                  </a:lnTo>
                  <a:lnTo>
                    <a:pt x="186" y="128"/>
                  </a:lnTo>
                  <a:lnTo>
                    <a:pt x="192" y="127"/>
                  </a:lnTo>
                  <a:lnTo>
                    <a:pt x="192" y="132"/>
                  </a:lnTo>
                  <a:lnTo>
                    <a:pt x="194" y="136"/>
                  </a:lnTo>
                  <a:lnTo>
                    <a:pt x="195" y="141"/>
                  </a:lnTo>
                  <a:lnTo>
                    <a:pt x="193" y="147"/>
                  </a:lnTo>
                  <a:lnTo>
                    <a:pt x="195" y="152"/>
                  </a:lnTo>
                  <a:lnTo>
                    <a:pt x="195" y="153"/>
                  </a:lnTo>
                  <a:lnTo>
                    <a:pt x="191" y="153"/>
                  </a:lnTo>
                  <a:lnTo>
                    <a:pt x="190" y="156"/>
                  </a:lnTo>
                  <a:lnTo>
                    <a:pt x="190" y="162"/>
                  </a:lnTo>
                  <a:lnTo>
                    <a:pt x="187" y="162"/>
                  </a:lnTo>
                  <a:lnTo>
                    <a:pt x="186" y="163"/>
                  </a:lnTo>
                  <a:lnTo>
                    <a:pt x="187" y="169"/>
                  </a:lnTo>
                  <a:lnTo>
                    <a:pt x="186" y="173"/>
                  </a:lnTo>
                  <a:lnTo>
                    <a:pt x="186" y="195"/>
                  </a:lnTo>
                  <a:lnTo>
                    <a:pt x="167" y="192"/>
                  </a:lnTo>
                  <a:lnTo>
                    <a:pt x="163" y="188"/>
                  </a:lnTo>
                  <a:lnTo>
                    <a:pt x="124" y="173"/>
                  </a:lnTo>
                  <a:lnTo>
                    <a:pt x="114" y="165"/>
                  </a:lnTo>
                  <a:lnTo>
                    <a:pt x="103" y="160"/>
                  </a:lnTo>
                  <a:lnTo>
                    <a:pt x="51" y="112"/>
                  </a:lnTo>
                  <a:lnTo>
                    <a:pt x="31" y="105"/>
                  </a:lnTo>
                  <a:lnTo>
                    <a:pt x="24" y="93"/>
                  </a:lnTo>
                  <a:lnTo>
                    <a:pt x="16" y="90"/>
                  </a:lnTo>
                  <a:lnTo>
                    <a:pt x="14" y="88"/>
                  </a:lnTo>
                  <a:lnTo>
                    <a:pt x="14" y="85"/>
                  </a:lnTo>
                  <a:lnTo>
                    <a:pt x="14" y="83"/>
                  </a:lnTo>
                  <a:lnTo>
                    <a:pt x="3" y="79"/>
                  </a:lnTo>
                  <a:lnTo>
                    <a:pt x="3" y="76"/>
                  </a:lnTo>
                  <a:lnTo>
                    <a:pt x="0" y="75"/>
                  </a:lnTo>
                  <a:lnTo>
                    <a:pt x="2" y="74"/>
                  </a:lnTo>
                  <a:lnTo>
                    <a:pt x="2" y="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40" name="Freeform 269"/>
            <p:cNvSpPr>
              <a:spLocks/>
            </p:cNvSpPr>
            <p:nvPr/>
          </p:nvSpPr>
          <p:spPr bwMode="auto">
            <a:xfrm>
              <a:off x="4492894" y="3971276"/>
              <a:ext cx="101347" cy="146433"/>
            </a:xfrm>
            <a:custGeom>
              <a:avLst/>
              <a:gdLst>
                <a:gd name="T0" fmla="*/ 2147483647 w 209"/>
                <a:gd name="T1" fmla="*/ 2147483647 h 306"/>
                <a:gd name="T2" fmla="*/ 2147483647 w 209"/>
                <a:gd name="T3" fmla="*/ 2147483647 h 306"/>
                <a:gd name="T4" fmla="*/ 2147483647 w 209"/>
                <a:gd name="T5" fmla="*/ 2147483647 h 306"/>
                <a:gd name="T6" fmla="*/ 2147483647 w 209"/>
                <a:gd name="T7" fmla="*/ 2147483647 h 306"/>
                <a:gd name="T8" fmla="*/ 2147483647 w 209"/>
                <a:gd name="T9" fmla="*/ 2147483647 h 306"/>
                <a:gd name="T10" fmla="*/ 2147483647 w 209"/>
                <a:gd name="T11" fmla="*/ 2147483647 h 306"/>
                <a:gd name="T12" fmla="*/ 2147483647 w 209"/>
                <a:gd name="T13" fmla="*/ 2147483647 h 306"/>
                <a:gd name="T14" fmla="*/ 2147483647 w 209"/>
                <a:gd name="T15" fmla="*/ 0 h 306"/>
                <a:gd name="T16" fmla="*/ 2147483647 w 209"/>
                <a:gd name="T17" fmla="*/ 2147483647 h 306"/>
                <a:gd name="T18" fmla="*/ 2147483647 w 209"/>
                <a:gd name="T19" fmla="*/ 2147483647 h 306"/>
                <a:gd name="T20" fmla="*/ 2147483647 w 209"/>
                <a:gd name="T21" fmla="*/ 2147483647 h 306"/>
                <a:gd name="T22" fmla="*/ 2147483647 w 209"/>
                <a:gd name="T23" fmla="*/ 2147483647 h 306"/>
                <a:gd name="T24" fmla="*/ 2147483647 w 209"/>
                <a:gd name="T25" fmla="*/ 2147483647 h 306"/>
                <a:gd name="T26" fmla="*/ 2147483647 w 209"/>
                <a:gd name="T27" fmla="*/ 2147483647 h 306"/>
                <a:gd name="T28" fmla="*/ 2147483647 w 209"/>
                <a:gd name="T29" fmla="*/ 2147483647 h 306"/>
                <a:gd name="T30" fmla="*/ 2147483647 w 209"/>
                <a:gd name="T31" fmla="*/ 2147483647 h 306"/>
                <a:gd name="T32" fmla="*/ 2147483647 w 209"/>
                <a:gd name="T33" fmla="*/ 2147483647 h 306"/>
                <a:gd name="T34" fmla="*/ 2147483647 w 209"/>
                <a:gd name="T35" fmla="*/ 2147483647 h 306"/>
                <a:gd name="T36" fmla="*/ 2147483647 w 209"/>
                <a:gd name="T37" fmla="*/ 2147483647 h 306"/>
                <a:gd name="T38" fmla="*/ 2147483647 w 209"/>
                <a:gd name="T39" fmla="*/ 2147483647 h 306"/>
                <a:gd name="T40" fmla="*/ 2147483647 w 209"/>
                <a:gd name="T41" fmla="*/ 2147483647 h 306"/>
                <a:gd name="T42" fmla="*/ 2147483647 w 209"/>
                <a:gd name="T43" fmla="*/ 2147483647 h 306"/>
                <a:gd name="T44" fmla="*/ 2147483647 w 209"/>
                <a:gd name="T45" fmla="*/ 2147483647 h 306"/>
                <a:gd name="T46" fmla="*/ 2147483647 w 209"/>
                <a:gd name="T47" fmla="*/ 2147483647 h 306"/>
                <a:gd name="T48" fmla="*/ 2147483647 w 209"/>
                <a:gd name="T49" fmla="*/ 2147483647 h 306"/>
                <a:gd name="T50" fmla="*/ 2147483647 w 209"/>
                <a:gd name="T51" fmla="*/ 2147483647 h 306"/>
                <a:gd name="T52" fmla="*/ 2147483647 w 209"/>
                <a:gd name="T53" fmla="*/ 2147483647 h 306"/>
                <a:gd name="T54" fmla="*/ 2147483647 w 209"/>
                <a:gd name="T55" fmla="*/ 2147483647 h 306"/>
                <a:gd name="T56" fmla="*/ 2147483647 w 209"/>
                <a:gd name="T57" fmla="*/ 2147483647 h 306"/>
                <a:gd name="T58" fmla="*/ 2147483647 w 209"/>
                <a:gd name="T59" fmla="*/ 2147483647 h 306"/>
                <a:gd name="T60" fmla="*/ 2147483647 w 209"/>
                <a:gd name="T61" fmla="*/ 2147483647 h 306"/>
                <a:gd name="T62" fmla="*/ 2147483647 w 209"/>
                <a:gd name="T63" fmla="*/ 2147483647 h 306"/>
                <a:gd name="T64" fmla="*/ 2147483647 w 209"/>
                <a:gd name="T65" fmla="*/ 2147483647 h 306"/>
                <a:gd name="T66" fmla="*/ 2147483647 w 209"/>
                <a:gd name="T67" fmla="*/ 2147483647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
                <a:gd name="T103" fmla="*/ 0 h 306"/>
                <a:gd name="T104" fmla="*/ 209 w 2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 h="306">
                  <a:moveTo>
                    <a:pt x="209" y="242"/>
                  </a:moveTo>
                  <a:lnTo>
                    <a:pt x="205" y="240"/>
                  </a:lnTo>
                  <a:lnTo>
                    <a:pt x="185" y="216"/>
                  </a:lnTo>
                  <a:lnTo>
                    <a:pt x="172" y="81"/>
                  </a:lnTo>
                  <a:lnTo>
                    <a:pt x="169" y="76"/>
                  </a:lnTo>
                  <a:lnTo>
                    <a:pt x="164" y="46"/>
                  </a:lnTo>
                  <a:lnTo>
                    <a:pt x="151" y="29"/>
                  </a:lnTo>
                  <a:lnTo>
                    <a:pt x="143" y="23"/>
                  </a:lnTo>
                  <a:lnTo>
                    <a:pt x="143" y="18"/>
                  </a:lnTo>
                  <a:lnTo>
                    <a:pt x="146" y="14"/>
                  </a:lnTo>
                  <a:lnTo>
                    <a:pt x="146" y="10"/>
                  </a:lnTo>
                  <a:lnTo>
                    <a:pt x="149" y="5"/>
                  </a:lnTo>
                  <a:lnTo>
                    <a:pt x="149" y="4"/>
                  </a:lnTo>
                  <a:lnTo>
                    <a:pt x="140" y="3"/>
                  </a:lnTo>
                  <a:lnTo>
                    <a:pt x="139" y="2"/>
                  </a:lnTo>
                  <a:lnTo>
                    <a:pt x="139" y="0"/>
                  </a:lnTo>
                  <a:lnTo>
                    <a:pt x="125" y="2"/>
                  </a:lnTo>
                  <a:lnTo>
                    <a:pt x="114" y="10"/>
                  </a:lnTo>
                  <a:lnTo>
                    <a:pt x="110" y="11"/>
                  </a:lnTo>
                  <a:lnTo>
                    <a:pt x="16" y="6"/>
                  </a:lnTo>
                  <a:lnTo>
                    <a:pt x="13" y="14"/>
                  </a:lnTo>
                  <a:lnTo>
                    <a:pt x="12" y="20"/>
                  </a:lnTo>
                  <a:lnTo>
                    <a:pt x="15" y="28"/>
                  </a:lnTo>
                  <a:lnTo>
                    <a:pt x="17" y="30"/>
                  </a:lnTo>
                  <a:lnTo>
                    <a:pt x="17" y="37"/>
                  </a:lnTo>
                  <a:lnTo>
                    <a:pt x="20" y="38"/>
                  </a:lnTo>
                  <a:lnTo>
                    <a:pt x="19" y="49"/>
                  </a:lnTo>
                  <a:lnTo>
                    <a:pt x="21" y="56"/>
                  </a:lnTo>
                  <a:lnTo>
                    <a:pt x="21" y="70"/>
                  </a:lnTo>
                  <a:lnTo>
                    <a:pt x="25" y="76"/>
                  </a:lnTo>
                  <a:lnTo>
                    <a:pt x="26" y="82"/>
                  </a:lnTo>
                  <a:lnTo>
                    <a:pt x="23" y="84"/>
                  </a:lnTo>
                  <a:lnTo>
                    <a:pt x="26" y="89"/>
                  </a:lnTo>
                  <a:lnTo>
                    <a:pt x="21" y="93"/>
                  </a:lnTo>
                  <a:lnTo>
                    <a:pt x="21" y="96"/>
                  </a:lnTo>
                  <a:lnTo>
                    <a:pt x="25" y="97"/>
                  </a:lnTo>
                  <a:lnTo>
                    <a:pt x="27" y="100"/>
                  </a:lnTo>
                  <a:lnTo>
                    <a:pt x="36" y="137"/>
                  </a:lnTo>
                  <a:lnTo>
                    <a:pt x="31" y="137"/>
                  </a:lnTo>
                  <a:lnTo>
                    <a:pt x="31" y="142"/>
                  </a:lnTo>
                  <a:lnTo>
                    <a:pt x="28" y="143"/>
                  </a:lnTo>
                  <a:lnTo>
                    <a:pt x="26" y="147"/>
                  </a:lnTo>
                  <a:lnTo>
                    <a:pt x="22" y="149"/>
                  </a:lnTo>
                  <a:lnTo>
                    <a:pt x="14" y="168"/>
                  </a:lnTo>
                  <a:lnTo>
                    <a:pt x="12" y="185"/>
                  </a:lnTo>
                  <a:lnTo>
                    <a:pt x="10" y="189"/>
                  </a:lnTo>
                  <a:lnTo>
                    <a:pt x="4" y="195"/>
                  </a:lnTo>
                  <a:lnTo>
                    <a:pt x="1" y="200"/>
                  </a:lnTo>
                  <a:lnTo>
                    <a:pt x="0" y="223"/>
                  </a:lnTo>
                  <a:lnTo>
                    <a:pt x="10" y="253"/>
                  </a:lnTo>
                  <a:lnTo>
                    <a:pt x="13" y="258"/>
                  </a:lnTo>
                  <a:lnTo>
                    <a:pt x="20" y="259"/>
                  </a:lnTo>
                  <a:lnTo>
                    <a:pt x="21" y="260"/>
                  </a:lnTo>
                  <a:lnTo>
                    <a:pt x="23" y="283"/>
                  </a:lnTo>
                  <a:lnTo>
                    <a:pt x="18" y="283"/>
                  </a:lnTo>
                  <a:lnTo>
                    <a:pt x="15" y="282"/>
                  </a:lnTo>
                  <a:lnTo>
                    <a:pt x="10" y="282"/>
                  </a:lnTo>
                  <a:lnTo>
                    <a:pt x="8" y="283"/>
                  </a:lnTo>
                  <a:lnTo>
                    <a:pt x="4" y="287"/>
                  </a:lnTo>
                  <a:lnTo>
                    <a:pt x="57" y="306"/>
                  </a:lnTo>
                  <a:lnTo>
                    <a:pt x="82" y="291"/>
                  </a:lnTo>
                  <a:lnTo>
                    <a:pt x="118" y="282"/>
                  </a:lnTo>
                  <a:lnTo>
                    <a:pt x="161" y="258"/>
                  </a:lnTo>
                  <a:lnTo>
                    <a:pt x="185" y="255"/>
                  </a:lnTo>
                  <a:lnTo>
                    <a:pt x="189" y="258"/>
                  </a:lnTo>
                  <a:lnTo>
                    <a:pt x="196" y="257"/>
                  </a:lnTo>
                  <a:lnTo>
                    <a:pt x="206" y="243"/>
                  </a:lnTo>
                  <a:lnTo>
                    <a:pt x="209" y="24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1" name="Freeform 270"/>
            <p:cNvSpPr>
              <a:spLocks/>
            </p:cNvSpPr>
            <p:nvPr/>
          </p:nvSpPr>
          <p:spPr bwMode="auto">
            <a:xfrm>
              <a:off x="4497432" y="3964304"/>
              <a:ext cx="101346" cy="145038"/>
            </a:xfrm>
            <a:custGeom>
              <a:avLst/>
              <a:gdLst>
                <a:gd name="T0" fmla="*/ 2147483647 w 209"/>
                <a:gd name="T1" fmla="*/ 2147483647 h 306"/>
                <a:gd name="T2" fmla="*/ 2147483647 w 209"/>
                <a:gd name="T3" fmla="*/ 2147483647 h 306"/>
                <a:gd name="T4" fmla="*/ 2147483647 w 209"/>
                <a:gd name="T5" fmla="*/ 2147483647 h 306"/>
                <a:gd name="T6" fmla="*/ 2147483647 w 209"/>
                <a:gd name="T7" fmla="*/ 2147483647 h 306"/>
                <a:gd name="T8" fmla="*/ 2147483647 w 209"/>
                <a:gd name="T9" fmla="*/ 2147483647 h 306"/>
                <a:gd name="T10" fmla="*/ 2147483647 w 209"/>
                <a:gd name="T11" fmla="*/ 2147483647 h 306"/>
                <a:gd name="T12" fmla="*/ 2147483647 w 209"/>
                <a:gd name="T13" fmla="*/ 2147483647 h 306"/>
                <a:gd name="T14" fmla="*/ 2147483647 w 209"/>
                <a:gd name="T15" fmla="*/ 0 h 306"/>
                <a:gd name="T16" fmla="*/ 2147483647 w 209"/>
                <a:gd name="T17" fmla="*/ 2147483647 h 306"/>
                <a:gd name="T18" fmla="*/ 2147483647 w 209"/>
                <a:gd name="T19" fmla="*/ 2147483647 h 306"/>
                <a:gd name="T20" fmla="*/ 2147483647 w 209"/>
                <a:gd name="T21" fmla="*/ 2147483647 h 306"/>
                <a:gd name="T22" fmla="*/ 2147483647 w 209"/>
                <a:gd name="T23" fmla="*/ 2147483647 h 306"/>
                <a:gd name="T24" fmla="*/ 2147483647 w 209"/>
                <a:gd name="T25" fmla="*/ 2147483647 h 306"/>
                <a:gd name="T26" fmla="*/ 2147483647 w 209"/>
                <a:gd name="T27" fmla="*/ 2147483647 h 306"/>
                <a:gd name="T28" fmla="*/ 2147483647 w 209"/>
                <a:gd name="T29" fmla="*/ 2147483647 h 306"/>
                <a:gd name="T30" fmla="*/ 2147483647 w 209"/>
                <a:gd name="T31" fmla="*/ 2147483647 h 306"/>
                <a:gd name="T32" fmla="*/ 2147483647 w 209"/>
                <a:gd name="T33" fmla="*/ 2147483647 h 306"/>
                <a:gd name="T34" fmla="*/ 2147483647 w 209"/>
                <a:gd name="T35" fmla="*/ 2147483647 h 306"/>
                <a:gd name="T36" fmla="*/ 2147483647 w 209"/>
                <a:gd name="T37" fmla="*/ 2147483647 h 306"/>
                <a:gd name="T38" fmla="*/ 2147483647 w 209"/>
                <a:gd name="T39" fmla="*/ 2147483647 h 306"/>
                <a:gd name="T40" fmla="*/ 2147483647 w 209"/>
                <a:gd name="T41" fmla="*/ 2147483647 h 306"/>
                <a:gd name="T42" fmla="*/ 2147483647 w 209"/>
                <a:gd name="T43" fmla="*/ 2147483647 h 306"/>
                <a:gd name="T44" fmla="*/ 2147483647 w 209"/>
                <a:gd name="T45" fmla="*/ 2147483647 h 306"/>
                <a:gd name="T46" fmla="*/ 2147483647 w 209"/>
                <a:gd name="T47" fmla="*/ 2147483647 h 306"/>
                <a:gd name="T48" fmla="*/ 2147483647 w 209"/>
                <a:gd name="T49" fmla="*/ 2147483647 h 306"/>
                <a:gd name="T50" fmla="*/ 2147483647 w 209"/>
                <a:gd name="T51" fmla="*/ 2147483647 h 306"/>
                <a:gd name="T52" fmla="*/ 2147483647 w 209"/>
                <a:gd name="T53" fmla="*/ 2147483647 h 306"/>
                <a:gd name="T54" fmla="*/ 2147483647 w 209"/>
                <a:gd name="T55" fmla="*/ 2147483647 h 306"/>
                <a:gd name="T56" fmla="*/ 2147483647 w 209"/>
                <a:gd name="T57" fmla="*/ 2147483647 h 306"/>
                <a:gd name="T58" fmla="*/ 2147483647 w 209"/>
                <a:gd name="T59" fmla="*/ 2147483647 h 306"/>
                <a:gd name="T60" fmla="*/ 2147483647 w 209"/>
                <a:gd name="T61" fmla="*/ 2147483647 h 306"/>
                <a:gd name="T62" fmla="*/ 2147483647 w 209"/>
                <a:gd name="T63" fmla="*/ 2147483647 h 306"/>
                <a:gd name="T64" fmla="*/ 2147483647 w 209"/>
                <a:gd name="T65" fmla="*/ 2147483647 h 306"/>
                <a:gd name="T66" fmla="*/ 2147483647 w 209"/>
                <a:gd name="T67" fmla="*/ 2147483647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
                <a:gd name="T103" fmla="*/ 0 h 306"/>
                <a:gd name="T104" fmla="*/ 209 w 2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 h="306">
                  <a:moveTo>
                    <a:pt x="209" y="242"/>
                  </a:moveTo>
                  <a:lnTo>
                    <a:pt x="205" y="240"/>
                  </a:lnTo>
                  <a:lnTo>
                    <a:pt x="185" y="216"/>
                  </a:lnTo>
                  <a:lnTo>
                    <a:pt x="172" y="81"/>
                  </a:lnTo>
                  <a:lnTo>
                    <a:pt x="169" y="76"/>
                  </a:lnTo>
                  <a:lnTo>
                    <a:pt x="164" y="46"/>
                  </a:lnTo>
                  <a:lnTo>
                    <a:pt x="151" y="29"/>
                  </a:lnTo>
                  <a:lnTo>
                    <a:pt x="143" y="23"/>
                  </a:lnTo>
                  <a:lnTo>
                    <a:pt x="143" y="18"/>
                  </a:lnTo>
                  <a:lnTo>
                    <a:pt x="146" y="14"/>
                  </a:lnTo>
                  <a:lnTo>
                    <a:pt x="146" y="10"/>
                  </a:lnTo>
                  <a:lnTo>
                    <a:pt x="149" y="5"/>
                  </a:lnTo>
                  <a:lnTo>
                    <a:pt x="149" y="4"/>
                  </a:lnTo>
                  <a:lnTo>
                    <a:pt x="140" y="3"/>
                  </a:lnTo>
                  <a:lnTo>
                    <a:pt x="139" y="2"/>
                  </a:lnTo>
                  <a:lnTo>
                    <a:pt x="139" y="0"/>
                  </a:lnTo>
                  <a:lnTo>
                    <a:pt x="125" y="2"/>
                  </a:lnTo>
                  <a:lnTo>
                    <a:pt x="114" y="10"/>
                  </a:lnTo>
                  <a:lnTo>
                    <a:pt x="110" y="11"/>
                  </a:lnTo>
                  <a:lnTo>
                    <a:pt x="16" y="6"/>
                  </a:lnTo>
                  <a:lnTo>
                    <a:pt x="13" y="14"/>
                  </a:lnTo>
                  <a:lnTo>
                    <a:pt x="12" y="20"/>
                  </a:lnTo>
                  <a:lnTo>
                    <a:pt x="15" y="28"/>
                  </a:lnTo>
                  <a:lnTo>
                    <a:pt x="17" y="30"/>
                  </a:lnTo>
                  <a:lnTo>
                    <a:pt x="17" y="37"/>
                  </a:lnTo>
                  <a:lnTo>
                    <a:pt x="20" y="38"/>
                  </a:lnTo>
                  <a:lnTo>
                    <a:pt x="19" y="49"/>
                  </a:lnTo>
                  <a:lnTo>
                    <a:pt x="21" y="56"/>
                  </a:lnTo>
                  <a:lnTo>
                    <a:pt x="21" y="70"/>
                  </a:lnTo>
                  <a:lnTo>
                    <a:pt x="25" y="76"/>
                  </a:lnTo>
                  <a:lnTo>
                    <a:pt x="26" y="82"/>
                  </a:lnTo>
                  <a:lnTo>
                    <a:pt x="23" y="84"/>
                  </a:lnTo>
                  <a:lnTo>
                    <a:pt x="26" y="89"/>
                  </a:lnTo>
                  <a:lnTo>
                    <a:pt x="21" y="93"/>
                  </a:lnTo>
                  <a:lnTo>
                    <a:pt x="21" y="96"/>
                  </a:lnTo>
                  <a:lnTo>
                    <a:pt x="25" y="97"/>
                  </a:lnTo>
                  <a:lnTo>
                    <a:pt x="27" y="100"/>
                  </a:lnTo>
                  <a:lnTo>
                    <a:pt x="36" y="137"/>
                  </a:lnTo>
                  <a:lnTo>
                    <a:pt x="31" y="137"/>
                  </a:lnTo>
                  <a:lnTo>
                    <a:pt x="31" y="142"/>
                  </a:lnTo>
                  <a:lnTo>
                    <a:pt x="28" y="143"/>
                  </a:lnTo>
                  <a:lnTo>
                    <a:pt x="26" y="147"/>
                  </a:lnTo>
                  <a:lnTo>
                    <a:pt x="22" y="149"/>
                  </a:lnTo>
                  <a:lnTo>
                    <a:pt x="14" y="168"/>
                  </a:lnTo>
                  <a:lnTo>
                    <a:pt x="12" y="185"/>
                  </a:lnTo>
                  <a:lnTo>
                    <a:pt x="10" y="189"/>
                  </a:lnTo>
                  <a:lnTo>
                    <a:pt x="4" y="195"/>
                  </a:lnTo>
                  <a:lnTo>
                    <a:pt x="1" y="200"/>
                  </a:lnTo>
                  <a:lnTo>
                    <a:pt x="0" y="223"/>
                  </a:lnTo>
                  <a:lnTo>
                    <a:pt x="10" y="253"/>
                  </a:lnTo>
                  <a:lnTo>
                    <a:pt x="13" y="258"/>
                  </a:lnTo>
                  <a:lnTo>
                    <a:pt x="20" y="259"/>
                  </a:lnTo>
                  <a:lnTo>
                    <a:pt x="21" y="260"/>
                  </a:lnTo>
                  <a:lnTo>
                    <a:pt x="23" y="283"/>
                  </a:lnTo>
                  <a:lnTo>
                    <a:pt x="18" y="283"/>
                  </a:lnTo>
                  <a:lnTo>
                    <a:pt x="15" y="282"/>
                  </a:lnTo>
                  <a:lnTo>
                    <a:pt x="10" y="282"/>
                  </a:lnTo>
                  <a:lnTo>
                    <a:pt x="8" y="283"/>
                  </a:lnTo>
                  <a:lnTo>
                    <a:pt x="4" y="287"/>
                  </a:lnTo>
                  <a:lnTo>
                    <a:pt x="57" y="306"/>
                  </a:lnTo>
                  <a:lnTo>
                    <a:pt x="82" y="291"/>
                  </a:lnTo>
                  <a:lnTo>
                    <a:pt x="118" y="282"/>
                  </a:lnTo>
                  <a:lnTo>
                    <a:pt x="161" y="258"/>
                  </a:lnTo>
                  <a:lnTo>
                    <a:pt x="185" y="255"/>
                  </a:lnTo>
                  <a:lnTo>
                    <a:pt x="189" y="258"/>
                  </a:lnTo>
                  <a:lnTo>
                    <a:pt x="196" y="257"/>
                  </a:lnTo>
                  <a:lnTo>
                    <a:pt x="206" y="243"/>
                  </a:lnTo>
                  <a:lnTo>
                    <a:pt x="209" y="24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42" name="Freeform 271"/>
            <p:cNvSpPr>
              <a:spLocks/>
            </p:cNvSpPr>
            <p:nvPr/>
          </p:nvSpPr>
          <p:spPr bwMode="auto">
            <a:xfrm>
              <a:off x="4627519" y="3909914"/>
              <a:ext cx="266223" cy="217558"/>
            </a:xfrm>
            <a:custGeom>
              <a:avLst/>
              <a:gdLst>
                <a:gd name="T0" fmla="*/ 2147483647 w 549"/>
                <a:gd name="T1" fmla="*/ 2147483647 h 456"/>
                <a:gd name="T2" fmla="*/ 2147483647 w 549"/>
                <a:gd name="T3" fmla="*/ 2147483647 h 456"/>
                <a:gd name="T4" fmla="*/ 2147483647 w 549"/>
                <a:gd name="T5" fmla="*/ 2147483647 h 456"/>
                <a:gd name="T6" fmla="*/ 2147483647 w 549"/>
                <a:gd name="T7" fmla="*/ 2147483647 h 456"/>
                <a:gd name="T8" fmla="*/ 2147483647 w 549"/>
                <a:gd name="T9" fmla="*/ 2147483647 h 456"/>
                <a:gd name="T10" fmla="*/ 2147483647 w 549"/>
                <a:gd name="T11" fmla="*/ 2147483647 h 456"/>
                <a:gd name="T12" fmla="*/ 2147483647 w 549"/>
                <a:gd name="T13" fmla="*/ 2147483647 h 456"/>
                <a:gd name="T14" fmla="*/ 2147483647 w 549"/>
                <a:gd name="T15" fmla="*/ 2147483647 h 456"/>
                <a:gd name="T16" fmla="*/ 2147483647 w 549"/>
                <a:gd name="T17" fmla="*/ 2147483647 h 456"/>
                <a:gd name="T18" fmla="*/ 2147483647 w 549"/>
                <a:gd name="T19" fmla="*/ 2147483647 h 456"/>
                <a:gd name="T20" fmla="*/ 2147483647 w 549"/>
                <a:gd name="T21" fmla="*/ 2147483647 h 456"/>
                <a:gd name="T22" fmla="*/ 2147483647 w 549"/>
                <a:gd name="T23" fmla="*/ 2147483647 h 456"/>
                <a:gd name="T24" fmla="*/ 2147483647 w 549"/>
                <a:gd name="T25" fmla="*/ 2147483647 h 456"/>
                <a:gd name="T26" fmla="*/ 2147483647 w 549"/>
                <a:gd name="T27" fmla="*/ 2147483647 h 456"/>
                <a:gd name="T28" fmla="*/ 2147483647 w 549"/>
                <a:gd name="T29" fmla="*/ 2147483647 h 456"/>
                <a:gd name="T30" fmla="*/ 2147483647 w 549"/>
                <a:gd name="T31" fmla="*/ 0 h 456"/>
                <a:gd name="T32" fmla="*/ 2147483647 w 549"/>
                <a:gd name="T33" fmla="*/ 2147483647 h 456"/>
                <a:gd name="T34" fmla="*/ 2147483647 w 549"/>
                <a:gd name="T35" fmla="*/ 2147483647 h 456"/>
                <a:gd name="T36" fmla="*/ 2147483647 w 549"/>
                <a:gd name="T37" fmla="*/ 2147483647 h 456"/>
                <a:gd name="T38" fmla="*/ 2147483647 w 549"/>
                <a:gd name="T39" fmla="*/ 2147483647 h 456"/>
                <a:gd name="T40" fmla="*/ 2147483647 w 549"/>
                <a:gd name="T41" fmla="*/ 2147483647 h 456"/>
                <a:gd name="T42" fmla="*/ 2147483647 w 549"/>
                <a:gd name="T43" fmla="*/ 2147483647 h 456"/>
                <a:gd name="T44" fmla="*/ 2147483647 w 549"/>
                <a:gd name="T45" fmla="*/ 2147483647 h 456"/>
                <a:gd name="T46" fmla="*/ 2147483647 w 549"/>
                <a:gd name="T47" fmla="*/ 2147483647 h 456"/>
                <a:gd name="T48" fmla="*/ 2147483647 w 549"/>
                <a:gd name="T49" fmla="*/ 2147483647 h 456"/>
                <a:gd name="T50" fmla="*/ 2147483647 w 549"/>
                <a:gd name="T51" fmla="*/ 2147483647 h 456"/>
                <a:gd name="T52" fmla="*/ 2147483647 w 549"/>
                <a:gd name="T53" fmla="*/ 2147483647 h 456"/>
                <a:gd name="T54" fmla="*/ 2147483647 w 549"/>
                <a:gd name="T55" fmla="*/ 2147483647 h 456"/>
                <a:gd name="T56" fmla="*/ 2147483647 w 549"/>
                <a:gd name="T57" fmla="*/ 2147483647 h 456"/>
                <a:gd name="T58" fmla="*/ 2147483647 w 549"/>
                <a:gd name="T59" fmla="*/ 2147483647 h 456"/>
                <a:gd name="T60" fmla="*/ 2147483647 w 549"/>
                <a:gd name="T61" fmla="*/ 2147483647 h 456"/>
                <a:gd name="T62" fmla="*/ 2147483647 w 549"/>
                <a:gd name="T63" fmla="*/ 2147483647 h 456"/>
                <a:gd name="T64" fmla="*/ 2147483647 w 549"/>
                <a:gd name="T65" fmla="*/ 2147483647 h 456"/>
                <a:gd name="T66" fmla="*/ 2147483647 w 549"/>
                <a:gd name="T67" fmla="*/ 2147483647 h 456"/>
                <a:gd name="T68" fmla="*/ 2147483647 w 549"/>
                <a:gd name="T69" fmla="*/ 2147483647 h 456"/>
                <a:gd name="T70" fmla="*/ 2147483647 w 549"/>
                <a:gd name="T71" fmla="*/ 2147483647 h 456"/>
                <a:gd name="T72" fmla="*/ 2147483647 w 549"/>
                <a:gd name="T73" fmla="*/ 2147483647 h 456"/>
                <a:gd name="T74" fmla="*/ 2147483647 w 549"/>
                <a:gd name="T75" fmla="*/ 2147483647 h 456"/>
                <a:gd name="T76" fmla="*/ 2147483647 w 549"/>
                <a:gd name="T77" fmla="*/ 2147483647 h 456"/>
                <a:gd name="T78" fmla="*/ 2147483647 w 549"/>
                <a:gd name="T79" fmla="*/ 2147483647 h 456"/>
                <a:gd name="T80" fmla="*/ 2147483647 w 549"/>
                <a:gd name="T81" fmla="*/ 2147483647 h 456"/>
                <a:gd name="T82" fmla="*/ 2147483647 w 549"/>
                <a:gd name="T83" fmla="*/ 2147483647 h 456"/>
                <a:gd name="T84" fmla="*/ 2147483647 w 549"/>
                <a:gd name="T85" fmla="*/ 2147483647 h 456"/>
                <a:gd name="T86" fmla="*/ 2147483647 w 549"/>
                <a:gd name="T87" fmla="*/ 2147483647 h 456"/>
                <a:gd name="T88" fmla="*/ 2147483647 w 549"/>
                <a:gd name="T89" fmla="*/ 2147483647 h 456"/>
                <a:gd name="T90" fmla="*/ 2147483647 w 549"/>
                <a:gd name="T91" fmla="*/ 2147483647 h 456"/>
                <a:gd name="T92" fmla="*/ 2147483647 w 549"/>
                <a:gd name="T93" fmla="*/ 2147483647 h 456"/>
                <a:gd name="T94" fmla="*/ 2147483647 w 549"/>
                <a:gd name="T95" fmla="*/ 2147483647 h 456"/>
                <a:gd name="T96" fmla="*/ 2147483647 w 549"/>
                <a:gd name="T97" fmla="*/ 2147483647 h 456"/>
                <a:gd name="T98" fmla="*/ 2147483647 w 549"/>
                <a:gd name="T99" fmla="*/ 2147483647 h 456"/>
                <a:gd name="T100" fmla="*/ 2147483647 w 549"/>
                <a:gd name="T101" fmla="*/ 2147483647 h 456"/>
                <a:gd name="T102" fmla="*/ 2147483647 w 549"/>
                <a:gd name="T103" fmla="*/ 2147483647 h 456"/>
                <a:gd name="T104" fmla="*/ 2147483647 w 549"/>
                <a:gd name="T105" fmla="*/ 2147483647 h 456"/>
                <a:gd name="T106" fmla="*/ 2147483647 w 549"/>
                <a:gd name="T107" fmla="*/ 2147483647 h 456"/>
                <a:gd name="T108" fmla="*/ 2147483647 w 549"/>
                <a:gd name="T109" fmla="*/ 2147483647 h 456"/>
                <a:gd name="T110" fmla="*/ 2147483647 w 549"/>
                <a:gd name="T111" fmla="*/ 2147483647 h 456"/>
                <a:gd name="T112" fmla="*/ 2147483647 w 549"/>
                <a:gd name="T113" fmla="*/ 2147483647 h 456"/>
                <a:gd name="T114" fmla="*/ 2147483647 w 549"/>
                <a:gd name="T115" fmla="*/ 2147483647 h 456"/>
                <a:gd name="T116" fmla="*/ 2147483647 w 549"/>
                <a:gd name="T117" fmla="*/ 2147483647 h 456"/>
                <a:gd name="T118" fmla="*/ 2147483647 w 549"/>
                <a:gd name="T119" fmla="*/ 2147483647 h 4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9"/>
                <a:gd name="T181" fmla="*/ 0 h 456"/>
                <a:gd name="T182" fmla="*/ 549 w 549"/>
                <a:gd name="T183" fmla="*/ 456 h 4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9" h="456">
                  <a:moveTo>
                    <a:pt x="40" y="101"/>
                  </a:moveTo>
                  <a:lnTo>
                    <a:pt x="39" y="64"/>
                  </a:lnTo>
                  <a:lnTo>
                    <a:pt x="41" y="60"/>
                  </a:lnTo>
                  <a:lnTo>
                    <a:pt x="44" y="57"/>
                  </a:lnTo>
                  <a:lnTo>
                    <a:pt x="51" y="54"/>
                  </a:lnTo>
                  <a:lnTo>
                    <a:pt x="56" y="49"/>
                  </a:lnTo>
                  <a:lnTo>
                    <a:pt x="66" y="18"/>
                  </a:lnTo>
                  <a:lnTo>
                    <a:pt x="79" y="7"/>
                  </a:lnTo>
                  <a:lnTo>
                    <a:pt x="137" y="1"/>
                  </a:lnTo>
                  <a:lnTo>
                    <a:pt x="169" y="17"/>
                  </a:lnTo>
                  <a:lnTo>
                    <a:pt x="194" y="39"/>
                  </a:lnTo>
                  <a:lnTo>
                    <a:pt x="198" y="41"/>
                  </a:lnTo>
                  <a:lnTo>
                    <a:pt x="205" y="41"/>
                  </a:lnTo>
                  <a:lnTo>
                    <a:pt x="211" y="33"/>
                  </a:lnTo>
                  <a:lnTo>
                    <a:pt x="232" y="23"/>
                  </a:lnTo>
                  <a:lnTo>
                    <a:pt x="244" y="23"/>
                  </a:lnTo>
                  <a:lnTo>
                    <a:pt x="278" y="43"/>
                  </a:lnTo>
                  <a:lnTo>
                    <a:pt x="308" y="50"/>
                  </a:lnTo>
                  <a:lnTo>
                    <a:pt x="319" y="48"/>
                  </a:lnTo>
                  <a:lnTo>
                    <a:pt x="354" y="23"/>
                  </a:lnTo>
                  <a:lnTo>
                    <a:pt x="418" y="20"/>
                  </a:lnTo>
                  <a:lnTo>
                    <a:pt x="442" y="31"/>
                  </a:lnTo>
                  <a:lnTo>
                    <a:pt x="451" y="30"/>
                  </a:lnTo>
                  <a:lnTo>
                    <a:pt x="457" y="26"/>
                  </a:lnTo>
                  <a:lnTo>
                    <a:pt x="464" y="19"/>
                  </a:lnTo>
                  <a:lnTo>
                    <a:pt x="465" y="17"/>
                  </a:lnTo>
                  <a:lnTo>
                    <a:pt x="471" y="14"/>
                  </a:lnTo>
                  <a:lnTo>
                    <a:pt x="476" y="13"/>
                  </a:lnTo>
                  <a:lnTo>
                    <a:pt x="482" y="13"/>
                  </a:lnTo>
                  <a:lnTo>
                    <a:pt x="487" y="2"/>
                  </a:lnTo>
                  <a:lnTo>
                    <a:pt x="489" y="2"/>
                  </a:lnTo>
                  <a:lnTo>
                    <a:pt x="490" y="0"/>
                  </a:lnTo>
                  <a:lnTo>
                    <a:pt x="503" y="25"/>
                  </a:lnTo>
                  <a:lnTo>
                    <a:pt x="512" y="31"/>
                  </a:lnTo>
                  <a:lnTo>
                    <a:pt x="524" y="56"/>
                  </a:lnTo>
                  <a:lnTo>
                    <a:pt x="533" y="62"/>
                  </a:lnTo>
                  <a:lnTo>
                    <a:pt x="533" y="66"/>
                  </a:lnTo>
                  <a:lnTo>
                    <a:pt x="543" y="68"/>
                  </a:lnTo>
                  <a:lnTo>
                    <a:pt x="546" y="71"/>
                  </a:lnTo>
                  <a:lnTo>
                    <a:pt x="548" y="76"/>
                  </a:lnTo>
                  <a:lnTo>
                    <a:pt x="549" y="103"/>
                  </a:lnTo>
                  <a:lnTo>
                    <a:pt x="533" y="113"/>
                  </a:lnTo>
                  <a:lnTo>
                    <a:pt x="530" y="115"/>
                  </a:lnTo>
                  <a:lnTo>
                    <a:pt x="513" y="123"/>
                  </a:lnTo>
                  <a:lnTo>
                    <a:pt x="503" y="136"/>
                  </a:lnTo>
                  <a:lnTo>
                    <a:pt x="469" y="239"/>
                  </a:lnTo>
                  <a:lnTo>
                    <a:pt x="456" y="246"/>
                  </a:lnTo>
                  <a:lnTo>
                    <a:pt x="447" y="256"/>
                  </a:lnTo>
                  <a:lnTo>
                    <a:pt x="407" y="348"/>
                  </a:lnTo>
                  <a:lnTo>
                    <a:pt x="401" y="351"/>
                  </a:lnTo>
                  <a:lnTo>
                    <a:pt x="389" y="350"/>
                  </a:lnTo>
                  <a:lnTo>
                    <a:pt x="382" y="343"/>
                  </a:lnTo>
                  <a:lnTo>
                    <a:pt x="377" y="342"/>
                  </a:lnTo>
                  <a:lnTo>
                    <a:pt x="377" y="340"/>
                  </a:lnTo>
                  <a:lnTo>
                    <a:pt x="375" y="337"/>
                  </a:lnTo>
                  <a:lnTo>
                    <a:pt x="366" y="328"/>
                  </a:lnTo>
                  <a:lnTo>
                    <a:pt x="321" y="331"/>
                  </a:lnTo>
                  <a:lnTo>
                    <a:pt x="319" y="332"/>
                  </a:lnTo>
                  <a:lnTo>
                    <a:pt x="316" y="345"/>
                  </a:lnTo>
                  <a:lnTo>
                    <a:pt x="306" y="350"/>
                  </a:lnTo>
                  <a:lnTo>
                    <a:pt x="294" y="366"/>
                  </a:lnTo>
                  <a:lnTo>
                    <a:pt x="282" y="393"/>
                  </a:lnTo>
                  <a:lnTo>
                    <a:pt x="282" y="405"/>
                  </a:lnTo>
                  <a:lnTo>
                    <a:pt x="272" y="421"/>
                  </a:lnTo>
                  <a:lnTo>
                    <a:pt x="267" y="426"/>
                  </a:lnTo>
                  <a:lnTo>
                    <a:pt x="266" y="432"/>
                  </a:lnTo>
                  <a:lnTo>
                    <a:pt x="263" y="427"/>
                  </a:lnTo>
                  <a:lnTo>
                    <a:pt x="259" y="426"/>
                  </a:lnTo>
                  <a:lnTo>
                    <a:pt x="255" y="433"/>
                  </a:lnTo>
                  <a:lnTo>
                    <a:pt x="254" y="443"/>
                  </a:lnTo>
                  <a:lnTo>
                    <a:pt x="225" y="444"/>
                  </a:lnTo>
                  <a:lnTo>
                    <a:pt x="206" y="436"/>
                  </a:lnTo>
                  <a:lnTo>
                    <a:pt x="201" y="441"/>
                  </a:lnTo>
                  <a:lnTo>
                    <a:pt x="198" y="443"/>
                  </a:lnTo>
                  <a:lnTo>
                    <a:pt x="195" y="447"/>
                  </a:lnTo>
                  <a:lnTo>
                    <a:pt x="192" y="448"/>
                  </a:lnTo>
                  <a:lnTo>
                    <a:pt x="190" y="448"/>
                  </a:lnTo>
                  <a:lnTo>
                    <a:pt x="188" y="450"/>
                  </a:lnTo>
                  <a:lnTo>
                    <a:pt x="183" y="448"/>
                  </a:lnTo>
                  <a:lnTo>
                    <a:pt x="180" y="449"/>
                  </a:lnTo>
                  <a:lnTo>
                    <a:pt x="178" y="448"/>
                  </a:lnTo>
                  <a:lnTo>
                    <a:pt x="163" y="456"/>
                  </a:lnTo>
                  <a:lnTo>
                    <a:pt x="161" y="448"/>
                  </a:lnTo>
                  <a:lnTo>
                    <a:pt x="154" y="448"/>
                  </a:lnTo>
                  <a:lnTo>
                    <a:pt x="153" y="449"/>
                  </a:lnTo>
                  <a:lnTo>
                    <a:pt x="142" y="446"/>
                  </a:lnTo>
                  <a:lnTo>
                    <a:pt x="138" y="439"/>
                  </a:lnTo>
                  <a:lnTo>
                    <a:pt x="127" y="428"/>
                  </a:lnTo>
                  <a:lnTo>
                    <a:pt x="123" y="404"/>
                  </a:lnTo>
                  <a:lnTo>
                    <a:pt x="127" y="401"/>
                  </a:lnTo>
                  <a:lnTo>
                    <a:pt x="124" y="401"/>
                  </a:lnTo>
                  <a:lnTo>
                    <a:pt x="118" y="398"/>
                  </a:lnTo>
                  <a:lnTo>
                    <a:pt x="114" y="389"/>
                  </a:lnTo>
                  <a:lnTo>
                    <a:pt x="111" y="386"/>
                  </a:lnTo>
                  <a:lnTo>
                    <a:pt x="109" y="381"/>
                  </a:lnTo>
                  <a:lnTo>
                    <a:pt x="106" y="380"/>
                  </a:lnTo>
                  <a:lnTo>
                    <a:pt x="105" y="376"/>
                  </a:lnTo>
                  <a:lnTo>
                    <a:pt x="97" y="368"/>
                  </a:lnTo>
                  <a:lnTo>
                    <a:pt x="72" y="356"/>
                  </a:lnTo>
                  <a:lnTo>
                    <a:pt x="2" y="357"/>
                  </a:lnTo>
                  <a:lnTo>
                    <a:pt x="0" y="355"/>
                  </a:lnTo>
                  <a:lnTo>
                    <a:pt x="3" y="253"/>
                  </a:lnTo>
                  <a:lnTo>
                    <a:pt x="17" y="226"/>
                  </a:lnTo>
                  <a:lnTo>
                    <a:pt x="20" y="204"/>
                  </a:lnTo>
                  <a:lnTo>
                    <a:pt x="39" y="186"/>
                  </a:lnTo>
                  <a:lnTo>
                    <a:pt x="39" y="181"/>
                  </a:lnTo>
                  <a:lnTo>
                    <a:pt x="42" y="179"/>
                  </a:lnTo>
                  <a:lnTo>
                    <a:pt x="43" y="178"/>
                  </a:lnTo>
                  <a:lnTo>
                    <a:pt x="42" y="176"/>
                  </a:lnTo>
                  <a:lnTo>
                    <a:pt x="39" y="172"/>
                  </a:lnTo>
                  <a:lnTo>
                    <a:pt x="38" y="168"/>
                  </a:lnTo>
                  <a:lnTo>
                    <a:pt x="40" y="163"/>
                  </a:lnTo>
                  <a:lnTo>
                    <a:pt x="43" y="162"/>
                  </a:lnTo>
                  <a:lnTo>
                    <a:pt x="48" y="162"/>
                  </a:lnTo>
                  <a:lnTo>
                    <a:pt x="48" y="160"/>
                  </a:lnTo>
                  <a:lnTo>
                    <a:pt x="43" y="127"/>
                  </a:lnTo>
                  <a:lnTo>
                    <a:pt x="36" y="119"/>
                  </a:lnTo>
                  <a:lnTo>
                    <a:pt x="34" y="115"/>
                  </a:lnTo>
                  <a:lnTo>
                    <a:pt x="36" y="106"/>
                  </a:lnTo>
                  <a:lnTo>
                    <a:pt x="40" y="10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3" name="Freeform 272"/>
            <p:cNvSpPr>
              <a:spLocks/>
            </p:cNvSpPr>
            <p:nvPr/>
          </p:nvSpPr>
          <p:spPr bwMode="auto">
            <a:xfrm>
              <a:off x="4627519" y="3908520"/>
              <a:ext cx="266223" cy="217558"/>
            </a:xfrm>
            <a:custGeom>
              <a:avLst/>
              <a:gdLst>
                <a:gd name="T0" fmla="*/ 2147483647 w 549"/>
                <a:gd name="T1" fmla="*/ 2147483647 h 456"/>
                <a:gd name="T2" fmla="*/ 2147483647 w 549"/>
                <a:gd name="T3" fmla="*/ 2147483647 h 456"/>
                <a:gd name="T4" fmla="*/ 2147483647 w 549"/>
                <a:gd name="T5" fmla="*/ 2147483647 h 456"/>
                <a:gd name="T6" fmla="*/ 2147483647 w 549"/>
                <a:gd name="T7" fmla="*/ 2147483647 h 456"/>
                <a:gd name="T8" fmla="*/ 2147483647 w 549"/>
                <a:gd name="T9" fmla="*/ 2147483647 h 456"/>
                <a:gd name="T10" fmla="*/ 2147483647 w 549"/>
                <a:gd name="T11" fmla="*/ 2147483647 h 456"/>
                <a:gd name="T12" fmla="*/ 2147483647 w 549"/>
                <a:gd name="T13" fmla="*/ 2147483647 h 456"/>
                <a:gd name="T14" fmla="*/ 2147483647 w 549"/>
                <a:gd name="T15" fmla="*/ 2147483647 h 456"/>
                <a:gd name="T16" fmla="*/ 2147483647 w 549"/>
                <a:gd name="T17" fmla="*/ 2147483647 h 456"/>
                <a:gd name="T18" fmla="*/ 2147483647 w 549"/>
                <a:gd name="T19" fmla="*/ 2147483647 h 456"/>
                <a:gd name="T20" fmla="*/ 2147483647 w 549"/>
                <a:gd name="T21" fmla="*/ 2147483647 h 456"/>
                <a:gd name="T22" fmla="*/ 2147483647 w 549"/>
                <a:gd name="T23" fmla="*/ 2147483647 h 456"/>
                <a:gd name="T24" fmla="*/ 2147483647 w 549"/>
                <a:gd name="T25" fmla="*/ 2147483647 h 456"/>
                <a:gd name="T26" fmla="*/ 2147483647 w 549"/>
                <a:gd name="T27" fmla="*/ 2147483647 h 456"/>
                <a:gd name="T28" fmla="*/ 2147483647 w 549"/>
                <a:gd name="T29" fmla="*/ 2147483647 h 456"/>
                <a:gd name="T30" fmla="*/ 2147483647 w 549"/>
                <a:gd name="T31" fmla="*/ 0 h 456"/>
                <a:gd name="T32" fmla="*/ 2147483647 w 549"/>
                <a:gd name="T33" fmla="*/ 2147483647 h 456"/>
                <a:gd name="T34" fmla="*/ 2147483647 w 549"/>
                <a:gd name="T35" fmla="*/ 2147483647 h 456"/>
                <a:gd name="T36" fmla="*/ 2147483647 w 549"/>
                <a:gd name="T37" fmla="*/ 2147483647 h 456"/>
                <a:gd name="T38" fmla="*/ 2147483647 w 549"/>
                <a:gd name="T39" fmla="*/ 2147483647 h 456"/>
                <a:gd name="T40" fmla="*/ 2147483647 w 549"/>
                <a:gd name="T41" fmla="*/ 2147483647 h 456"/>
                <a:gd name="T42" fmla="*/ 2147483647 w 549"/>
                <a:gd name="T43" fmla="*/ 2147483647 h 456"/>
                <a:gd name="T44" fmla="*/ 2147483647 w 549"/>
                <a:gd name="T45" fmla="*/ 2147483647 h 456"/>
                <a:gd name="T46" fmla="*/ 2147483647 w 549"/>
                <a:gd name="T47" fmla="*/ 2147483647 h 456"/>
                <a:gd name="T48" fmla="*/ 2147483647 w 549"/>
                <a:gd name="T49" fmla="*/ 2147483647 h 456"/>
                <a:gd name="T50" fmla="*/ 2147483647 w 549"/>
                <a:gd name="T51" fmla="*/ 2147483647 h 456"/>
                <a:gd name="T52" fmla="*/ 2147483647 w 549"/>
                <a:gd name="T53" fmla="*/ 2147483647 h 456"/>
                <a:gd name="T54" fmla="*/ 2147483647 w 549"/>
                <a:gd name="T55" fmla="*/ 2147483647 h 456"/>
                <a:gd name="T56" fmla="*/ 2147483647 w 549"/>
                <a:gd name="T57" fmla="*/ 2147483647 h 456"/>
                <a:gd name="T58" fmla="*/ 2147483647 w 549"/>
                <a:gd name="T59" fmla="*/ 2147483647 h 456"/>
                <a:gd name="T60" fmla="*/ 2147483647 w 549"/>
                <a:gd name="T61" fmla="*/ 2147483647 h 456"/>
                <a:gd name="T62" fmla="*/ 2147483647 w 549"/>
                <a:gd name="T63" fmla="*/ 2147483647 h 456"/>
                <a:gd name="T64" fmla="*/ 2147483647 w 549"/>
                <a:gd name="T65" fmla="*/ 2147483647 h 456"/>
                <a:gd name="T66" fmla="*/ 2147483647 w 549"/>
                <a:gd name="T67" fmla="*/ 2147483647 h 456"/>
                <a:gd name="T68" fmla="*/ 2147483647 w 549"/>
                <a:gd name="T69" fmla="*/ 2147483647 h 456"/>
                <a:gd name="T70" fmla="*/ 2147483647 w 549"/>
                <a:gd name="T71" fmla="*/ 2147483647 h 456"/>
                <a:gd name="T72" fmla="*/ 2147483647 w 549"/>
                <a:gd name="T73" fmla="*/ 2147483647 h 456"/>
                <a:gd name="T74" fmla="*/ 2147483647 w 549"/>
                <a:gd name="T75" fmla="*/ 2147483647 h 456"/>
                <a:gd name="T76" fmla="*/ 2147483647 w 549"/>
                <a:gd name="T77" fmla="*/ 2147483647 h 456"/>
                <a:gd name="T78" fmla="*/ 2147483647 w 549"/>
                <a:gd name="T79" fmla="*/ 2147483647 h 456"/>
                <a:gd name="T80" fmla="*/ 2147483647 w 549"/>
                <a:gd name="T81" fmla="*/ 2147483647 h 456"/>
                <a:gd name="T82" fmla="*/ 2147483647 w 549"/>
                <a:gd name="T83" fmla="*/ 2147483647 h 456"/>
                <a:gd name="T84" fmla="*/ 2147483647 w 549"/>
                <a:gd name="T85" fmla="*/ 2147483647 h 456"/>
                <a:gd name="T86" fmla="*/ 2147483647 w 549"/>
                <a:gd name="T87" fmla="*/ 2147483647 h 456"/>
                <a:gd name="T88" fmla="*/ 2147483647 w 549"/>
                <a:gd name="T89" fmla="*/ 2147483647 h 456"/>
                <a:gd name="T90" fmla="*/ 2147483647 w 549"/>
                <a:gd name="T91" fmla="*/ 2147483647 h 456"/>
                <a:gd name="T92" fmla="*/ 2147483647 w 549"/>
                <a:gd name="T93" fmla="*/ 2147483647 h 456"/>
                <a:gd name="T94" fmla="*/ 2147483647 w 549"/>
                <a:gd name="T95" fmla="*/ 2147483647 h 456"/>
                <a:gd name="T96" fmla="*/ 2147483647 w 549"/>
                <a:gd name="T97" fmla="*/ 2147483647 h 456"/>
                <a:gd name="T98" fmla="*/ 2147483647 w 549"/>
                <a:gd name="T99" fmla="*/ 2147483647 h 456"/>
                <a:gd name="T100" fmla="*/ 2147483647 w 549"/>
                <a:gd name="T101" fmla="*/ 2147483647 h 456"/>
                <a:gd name="T102" fmla="*/ 2147483647 w 549"/>
                <a:gd name="T103" fmla="*/ 2147483647 h 456"/>
                <a:gd name="T104" fmla="*/ 2147483647 w 549"/>
                <a:gd name="T105" fmla="*/ 2147483647 h 456"/>
                <a:gd name="T106" fmla="*/ 2147483647 w 549"/>
                <a:gd name="T107" fmla="*/ 2147483647 h 456"/>
                <a:gd name="T108" fmla="*/ 2147483647 w 549"/>
                <a:gd name="T109" fmla="*/ 2147483647 h 456"/>
                <a:gd name="T110" fmla="*/ 2147483647 w 549"/>
                <a:gd name="T111" fmla="*/ 2147483647 h 456"/>
                <a:gd name="T112" fmla="*/ 2147483647 w 549"/>
                <a:gd name="T113" fmla="*/ 2147483647 h 456"/>
                <a:gd name="T114" fmla="*/ 2147483647 w 549"/>
                <a:gd name="T115" fmla="*/ 2147483647 h 456"/>
                <a:gd name="T116" fmla="*/ 2147483647 w 549"/>
                <a:gd name="T117" fmla="*/ 2147483647 h 456"/>
                <a:gd name="T118" fmla="*/ 2147483647 w 549"/>
                <a:gd name="T119" fmla="*/ 2147483647 h 4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9"/>
                <a:gd name="T181" fmla="*/ 0 h 456"/>
                <a:gd name="T182" fmla="*/ 549 w 549"/>
                <a:gd name="T183" fmla="*/ 456 h 4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9" h="456">
                  <a:moveTo>
                    <a:pt x="40" y="101"/>
                  </a:moveTo>
                  <a:lnTo>
                    <a:pt x="39" y="64"/>
                  </a:lnTo>
                  <a:lnTo>
                    <a:pt x="41" y="60"/>
                  </a:lnTo>
                  <a:lnTo>
                    <a:pt x="44" y="57"/>
                  </a:lnTo>
                  <a:lnTo>
                    <a:pt x="51" y="54"/>
                  </a:lnTo>
                  <a:lnTo>
                    <a:pt x="56" y="49"/>
                  </a:lnTo>
                  <a:lnTo>
                    <a:pt x="66" y="18"/>
                  </a:lnTo>
                  <a:lnTo>
                    <a:pt x="79" y="7"/>
                  </a:lnTo>
                  <a:lnTo>
                    <a:pt x="137" y="1"/>
                  </a:lnTo>
                  <a:lnTo>
                    <a:pt x="169" y="17"/>
                  </a:lnTo>
                  <a:lnTo>
                    <a:pt x="194" y="39"/>
                  </a:lnTo>
                  <a:lnTo>
                    <a:pt x="198" y="41"/>
                  </a:lnTo>
                  <a:lnTo>
                    <a:pt x="205" y="41"/>
                  </a:lnTo>
                  <a:lnTo>
                    <a:pt x="211" y="33"/>
                  </a:lnTo>
                  <a:lnTo>
                    <a:pt x="232" y="23"/>
                  </a:lnTo>
                  <a:lnTo>
                    <a:pt x="244" y="23"/>
                  </a:lnTo>
                  <a:lnTo>
                    <a:pt x="278" y="43"/>
                  </a:lnTo>
                  <a:lnTo>
                    <a:pt x="308" y="50"/>
                  </a:lnTo>
                  <a:lnTo>
                    <a:pt x="319" y="48"/>
                  </a:lnTo>
                  <a:lnTo>
                    <a:pt x="354" y="23"/>
                  </a:lnTo>
                  <a:lnTo>
                    <a:pt x="418" y="20"/>
                  </a:lnTo>
                  <a:lnTo>
                    <a:pt x="442" y="31"/>
                  </a:lnTo>
                  <a:lnTo>
                    <a:pt x="451" y="30"/>
                  </a:lnTo>
                  <a:lnTo>
                    <a:pt x="457" y="26"/>
                  </a:lnTo>
                  <a:lnTo>
                    <a:pt x="464" y="19"/>
                  </a:lnTo>
                  <a:lnTo>
                    <a:pt x="465" y="17"/>
                  </a:lnTo>
                  <a:lnTo>
                    <a:pt x="471" y="14"/>
                  </a:lnTo>
                  <a:lnTo>
                    <a:pt x="476" y="13"/>
                  </a:lnTo>
                  <a:lnTo>
                    <a:pt x="482" y="13"/>
                  </a:lnTo>
                  <a:lnTo>
                    <a:pt x="487" y="2"/>
                  </a:lnTo>
                  <a:lnTo>
                    <a:pt x="489" y="2"/>
                  </a:lnTo>
                  <a:lnTo>
                    <a:pt x="490" y="0"/>
                  </a:lnTo>
                  <a:lnTo>
                    <a:pt x="503" y="25"/>
                  </a:lnTo>
                  <a:lnTo>
                    <a:pt x="512" y="31"/>
                  </a:lnTo>
                  <a:lnTo>
                    <a:pt x="524" y="56"/>
                  </a:lnTo>
                  <a:lnTo>
                    <a:pt x="533" y="62"/>
                  </a:lnTo>
                  <a:lnTo>
                    <a:pt x="533" y="66"/>
                  </a:lnTo>
                  <a:lnTo>
                    <a:pt x="543" y="68"/>
                  </a:lnTo>
                  <a:lnTo>
                    <a:pt x="546" y="71"/>
                  </a:lnTo>
                  <a:lnTo>
                    <a:pt x="548" y="76"/>
                  </a:lnTo>
                  <a:lnTo>
                    <a:pt x="549" y="103"/>
                  </a:lnTo>
                  <a:lnTo>
                    <a:pt x="533" y="113"/>
                  </a:lnTo>
                  <a:lnTo>
                    <a:pt x="530" y="115"/>
                  </a:lnTo>
                  <a:lnTo>
                    <a:pt x="513" y="123"/>
                  </a:lnTo>
                  <a:lnTo>
                    <a:pt x="503" y="136"/>
                  </a:lnTo>
                  <a:lnTo>
                    <a:pt x="469" y="239"/>
                  </a:lnTo>
                  <a:lnTo>
                    <a:pt x="456" y="246"/>
                  </a:lnTo>
                  <a:lnTo>
                    <a:pt x="447" y="256"/>
                  </a:lnTo>
                  <a:lnTo>
                    <a:pt x="407" y="348"/>
                  </a:lnTo>
                  <a:lnTo>
                    <a:pt x="401" y="351"/>
                  </a:lnTo>
                  <a:lnTo>
                    <a:pt x="389" y="350"/>
                  </a:lnTo>
                  <a:lnTo>
                    <a:pt x="382" y="343"/>
                  </a:lnTo>
                  <a:lnTo>
                    <a:pt x="377" y="342"/>
                  </a:lnTo>
                  <a:lnTo>
                    <a:pt x="377" y="340"/>
                  </a:lnTo>
                  <a:lnTo>
                    <a:pt x="375" y="337"/>
                  </a:lnTo>
                  <a:lnTo>
                    <a:pt x="366" y="328"/>
                  </a:lnTo>
                  <a:lnTo>
                    <a:pt x="321" y="331"/>
                  </a:lnTo>
                  <a:lnTo>
                    <a:pt x="319" y="332"/>
                  </a:lnTo>
                  <a:lnTo>
                    <a:pt x="316" y="345"/>
                  </a:lnTo>
                  <a:lnTo>
                    <a:pt x="306" y="350"/>
                  </a:lnTo>
                  <a:lnTo>
                    <a:pt x="294" y="366"/>
                  </a:lnTo>
                  <a:lnTo>
                    <a:pt x="282" y="393"/>
                  </a:lnTo>
                  <a:lnTo>
                    <a:pt x="282" y="405"/>
                  </a:lnTo>
                  <a:lnTo>
                    <a:pt x="272" y="421"/>
                  </a:lnTo>
                  <a:lnTo>
                    <a:pt x="267" y="426"/>
                  </a:lnTo>
                  <a:lnTo>
                    <a:pt x="266" y="432"/>
                  </a:lnTo>
                  <a:lnTo>
                    <a:pt x="263" y="427"/>
                  </a:lnTo>
                  <a:lnTo>
                    <a:pt x="259" y="426"/>
                  </a:lnTo>
                  <a:lnTo>
                    <a:pt x="255" y="433"/>
                  </a:lnTo>
                  <a:lnTo>
                    <a:pt x="254" y="443"/>
                  </a:lnTo>
                  <a:lnTo>
                    <a:pt x="225" y="444"/>
                  </a:lnTo>
                  <a:lnTo>
                    <a:pt x="206" y="436"/>
                  </a:lnTo>
                  <a:lnTo>
                    <a:pt x="201" y="441"/>
                  </a:lnTo>
                  <a:lnTo>
                    <a:pt x="198" y="443"/>
                  </a:lnTo>
                  <a:lnTo>
                    <a:pt x="195" y="447"/>
                  </a:lnTo>
                  <a:lnTo>
                    <a:pt x="192" y="448"/>
                  </a:lnTo>
                  <a:lnTo>
                    <a:pt x="190" y="448"/>
                  </a:lnTo>
                  <a:lnTo>
                    <a:pt x="188" y="450"/>
                  </a:lnTo>
                  <a:lnTo>
                    <a:pt x="183" y="448"/>
                  </a:lnTo>
                  <a:lnTo>
                    <a:pt x="180" y="449"/>
                  </a:lnTo>
                  <a:lnTo>
                    <a:pt x="178" y="448"/>
                  </a:lnTo>
                  <a:lnTo>
                    <a:pt x="163" y="456"/>
                  </a:lnTo>
                  <a:lnTo>
                    <a:pt x="161" y="448"/>
                  </a:lnTo>
                  <a:lnTo>
                    <a:pt x="154" y="448"/>
                  </a:lnTo>
                  <a:lnTo>
                    <a:pt x="153" y="449"/>
                  </a:lnTo>
                  <a:lnTo>
                    <a:pt x="142" y="446"/>
                  </a:lnTo>
                  <a:lnTo>
                    <a:pt x="138" y="439"/>
                  </a:lnTo>
                  <a:lnTo>
                    <a:pt x="127" y="428"/>
                  </a:lnTo>
                  <a:lnTo>
                    <a:pt x="123" y="404"/>
                  </a:lnTo>
                  <a:lnTo>
                    <a:pt x="127" y="401"/>
                  </a:lnTo>
                  <a:lnTo>
                    <a:pt x="124" y="401"/>
                  </a:lnTo>
                  <a:lnTo>
                    <a:pt x="118" y="398"/>
                  </a:lnTo>
                  <a:lnTo>
                    <a:pt x="114" y="389"/>
                  </a:lnTo>
                  <a:lnTo>
                    <a:pt x="111" y="386"/>
                  </a:lnTo>
                  <a:lnTo>
                    <a:pt x="109" y="381"/>
                  </a:lnTo>
                  <a:lnTo>
                    <a:pt x="106" y="380"/>
                  </a:lnTo>
                  <a:lnTo>
                    <a:pt x="105" y="376"/>
                  </a:lnTo>
                  <a:lnTo>
                    <a:pt x="97" y="368"/>
                  </a:lnTo>
                  <a:lnTo>
                    <a:pt x="72" y="356"/>
                  </a:lnTo>
                  <a:lnTo>
                    <a:pt x="2" y="357"/>
                  </a:lnTo>
                  <a:lnTo>
                    <a:pt x="0" y="355"/>
                  </a:lnTo>
                  <a:lnTo>
                    <a:pt x="3" y="253"/>
                  </a:lnTo>
                  <a:lnTo>
                    <a:pt x="17" y="226"/>
                  </a:lnTo>
                  <a:lnTo>
                    <a:pt x="20" y="204"/>
                  </a:lnTo>
                  <a:lnTo>
                    <a:pt x="39" y="186"/>
                  </a:lnTo>
                  <a:lnTo>
                    <a:pt x="39" y="181"/>
                  </a:lnTo>
                  <a:lnTo>
                    <a:pt x="42" y="179"/>
                  </a:lnTo>
                  <a:lnTo>
                    <a:pt x="43" y="178"/>
                  </a:lnTo>
                  <a:lnTo>
                    <a:pt x="42" y="176"/>
                  </a:lnTo>
                  <a:lnTo>
                    <a:pt x="39" y="172"/>
                  </a:lnTo>
                  <a:lnTo>
                    <a:pt x="38" y="168"/>
                  </a:lnTo>
                  <a:lnTo>
                    <a:pt x="40" y="163"/>
                  </a:lnTo>
                  <a:lnTo>
                    <a:pt x="43" y="162"/>
                  </a:lnTo>
                  <a:lnTo>
                    <a:pt x="48" y="162"/>
                  </a:lnTo>
                  <a:lnTo>
                    <a:pt x="48" y="160"/>
                  </a:lnTo>
                  <a:lnTo>
                    <a:pt x="43" y="127"/>
                  </a:lnTo>
                  <a:lnTo>
                    <a:pt x="36" y="119"/>
                  </a:lnTo>
                  <a:lnTo>
                    <a:pt x="34" y="115"/>
                  </a:lnTo>
                  <a:lnTo>
                    <a:pt x="36" y="106"/>
                  </a:lnTo>
                  <a:lnTo>
                    <a:pt x="40" y="1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44" name="Freeform 273"/>
            <p:cNvSpPr>
              <a:spLocks/>
            </p:cNvSpPr>
            <p:nvPr/>
          </p:nvSpPr>
          <p:spPr bwMode="auto">
            <a:xfrm>
              <a:off x="4818110" y="4138628"/>
              <a:ext cx="172440" cy="196639"/>
            </a:xfrm>
            <a:custGeom>
              <a:avLst/>
              <a:gdLst>
                <a:gd name="T0" fmla="*/ 2147483647 w 358"/>
                <a:gd name="T1" fmla="*/ 2147483647 h 411"/>
                <a:gd name="T2" fmla="*/ 2147483647 w 358"/>
                <a:gd name="T3" fmla="*/ 0 h 411"/>
                <a:gd name="T4" fmla="*/ 2147483647 w 358"/>
                <a:gd name="T5" fmla="*/ 2147483647 h 411"/>
                <a:gd name="T6" fmla="*/ 2147483647 w 358"/>
                <a:gd name="T7" fmla="*/ 2147483647 h 411"/>
                <a:gd name="T8" fmla="*/ 2147483647 w 358"/>
                <a:gd name="T9" fmla="*/ 2147483647 h 411"/>
                <a:gd name="T10" fmla="*/ 2147483647 w 358"/>
                <a:gd name="T11" fmla="*/ 2147483647 h 411"/>
                <a:gd name="T12" fmla="*/ 2147483647 w 358"/>
                <a:gd name="T13" fmla="*/ 2147483647 h 411"/>
                <a:gd name="T14" fmla="*/ 2147483647 w 358"/>
                <a:gd name="T15" fmla="*/ 2147483647 h 411"/>
                <a:gd name="T16" fmla="*/ 2147483647 w 358"/>
                <a:gd name="T17" fmla="*/ 2147483647 h 411"/>
                <a:gd name="T18" fmla="*/ 2147483647 w 358"/>
                <a:gd name="T19" fmla="*/ 2147483647 h 411"/>
                <a:gd name="T20" fmla="*/ 2147483647 w 358"/>
                <a:gd name="T21" fmla="*/ 2147483647 h 411"/>
                <a:gd name="T22" fmla="*/ 2147483647 w 358"/>
                <a:gd name="T23" fmla="*/ 2147483647 h 411"/>
                <a:gd name="T24" fmla="*/ 2147483647 w 358"/>
                <a:gd name="T25" fmla="*/ 2147483647 h 411"/>
                <a:gd name="T26" fmla="*/ 2147483647 w 358"/>
                <a:gd name="T27" fmla="*/ 2147483647 h 411"/>
                <a:gd name="T28" fmla="*/ 2147483647 w 358"/>
                <a:gd name="T29" fmla="*/ 2147483647 h 411"/>
                <a:gd name="T30" fmla="*/ 2147483647 w 358"/>
                <a:gd name="T31" fmla="*/ 2147483647 h 411"/>
                <a:gd name="T32" fmla="*/ 2147483647 w 358"/>
                <a:gd name="T33" fmla="*/ 2147483647 h 411"/>
                <a:gd name="T34" fmla="*/ 2147483647 w 358"/>
                <a:gd name="T35" fmla="*/ 2147483647 h 411"/>
                <a:gd name="T36" fmla="*/ 2147483647 w 358"/>
                <a:gd name="T37" fmla="*/ 2147483647 h 411"/>
                <a:gd name="T38" fmla="*/ 2147483647 w 358"/>
                <a:gd name="T39" fmla="*/ 2147483647 h 411"/>
                <a:gd name="T40" fmla="*/ 0 w 358"/>
                <a:gd name="T41" fmla="*/ 2147483647 h 411"/>
                <a:gd name="T42" fmla="*/ 2147483647 w 358"/>
                <a:gd name="T43" fmla="*/ 2147483647 h 411"/>
                <a:gd name="T44" fmla="*/ 2147483647 w 358"/>
                <a:gd name="T45" fmla="*/ 2147483647 h 411"/>
                <a:gd name="T46" fmla="*/ 2147483647 w 358"/>
                <a:gd name="T47" fmla="*/ 2147483647 h 411"/>
                <a:gd name="T48" fmla="*/ 2147483647 w 358"/>
                <a:gd name="T49" fmla="*/ 2147483647 h 411"/>
                <a:gd name="T50" fmla="*/ 2147483647 w 358"/>
                <a:gd name="T51" fmla="*/ 2147483647 h 411"/>
                <a:gd name="T52" fmla="*/ 2147483647 w 358"/>
                <a:gd name="T53" fmla="*/ 2147483647 h 411"/>
                <a:gd name="T54" fmla="*/ 2147483647 w 358"/>
                <a:gd name="T55" fmla="*/ 2147483647 h 411"/>
                <a:gd name="T56" fmla="*/ 2147483647 w 358"/>
                <a:gd name="T57" fmla="*/ 2147483647 h 411"/>
                <a:gd name="T58" fmla="*/ 2147483647 w 358"/>
                <a:gd name="T59" fmla="*/ 2147483647 h 411"/>
                <a:gd name="T60" fmla="*/ 2147483647 w 358"/>
                <a:gd name="T61" fmla="*/ 2147483647 h 411"/>
                <a:gd name="T62" fmla="*/ 2147483647 w 358"/>
                <a:gd name="T63" fmla="*/ 2147483647 h 411"/>
                <a:gd name="T64" fmla="*/ 2147483647 w 358"/>
                <a:gd name="T65" fmla="*/ 2147483647 h 4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8"/>
                <a:gd name="T100" fmla="*/ 0 h 411"/>
                <a:gd name="T101" fmla="*/ 358 w 358"/>
                <a:gd name="T102" fmla="*/ 411 h 41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8" h="411">
                  <a:moveTo>
                    <a:pt x="355" y="0"/>
                  </a:moveTo>
                  <a:lnTo>
                    <a:pt x="350" y="5"/>
                  </a:lnTo>
                  <a:lnTo>
                    <a:pt x="324" y="14"/>
                  </a:lnTo>
                  <a:lnTo>
                    <a:pt x="294" y="0"/>
                  </a:lnTo>
                  <a:lnTo>
                    <a:pt x="278" y="3"/>
                  </a:lnTo>
                  <a:lnTo>
                    <a:pt x="243" y="29"/>
                  </a:lnTo>
                  <a:lnTo>
                    <a:pt x="236" y="40"/>
                  </a:lnTo>
                  <a:lnTo>
                    <a:pt x="234" y="50"/>
                  </a:lnTo>
                  <a:lnTo>
                    <a:pt x="236" y="87"/>
                  </a:lnTo>
                  <a:lnTo>
                    <a:pt x="232" y="95"/>
                  </a:lnTo>
                  <a:lnTo>
                    <a:pt x="229" y="99"/>
                  </a:lnTo>
                  <a:lnTo>
                    <a:pt x="209" y="83"/>
                  </a:lnTo>
                  <a:lnTo>
                    <a:pt x="201" y="83"/>
                  </a:lnTo>
                  <a:lnTo>
                    <a:pt x="176" y="77"/>
                  </a:lnTo>
                  <a:lnTo>
                    <a:pt x="167" y="72"/>
                  </a:lnTo>
                  <a:lnTo>
                    <a:pt x="102" y="72"/>
                  </a:lnTo>
                  <a:lnTo>
                    <a:pt x="96" y="85"/>
                  </a:lnTo>
                  <a:lnTo>
                    <a:pt x="96" y="117"/>
                  </a:lnTo>
                  <a:lnTo>
                    <a:pt x="103" y="121"/>
                  </a:lnTo>
                  <a:lnTo>
                    <a:pt x="117" y="101"/>
                  </a:lnTo>
                  <a:lnTo>
                    <a:pt x="142" y="107"/>
                  </a:lnTo>
                  <a:lnTo>
                    <a:pt x="151" y="118"/>
                  </a:lnTo>
                  <a:lnTo>
                    <a:pt x="152" y="136"/>
                  </a:lnTo>
                  <a:lnTo>
                    <a:pt x="136" y="161"/>
                  </a:lnTo>
                  <a:lnTo>
                    <a:pt x="135" y="175"/>
                  </a:lnTo>
                  <a:lnTo>
                    <a:pt x="149" y="211"/>
                  </a:lnTo>
                  <a:lnTo>
                    <a:pt x="138" y="283"/>
                  </a:lnTo>
                  <a:lnTo>
                    <a:pt x="125" y="287"/>
                  </a:lnTo>
                  <a:lnTo>
                    <a:pt x="108" y="273"/>
                  </a:lnTo>
                  <a:lnTo>
                    <a:pt x="87" y="276"/>
                  </a:lnTo>
                  <a:lnTo>
                    <a:pt x="80" y="266"/>
                  </a:lnTo>
                  <a:lnTo>
                    <a:pt x="72" y="262"/>
                  </a:lnTo>
                  <a:lnTo>
                    <a:pt x="56" y="279"/>
                  </a:lnTo>
                  <a:lnTo>
                    <a:pt x="27" y="294"/>
                  </a:lnTo>
                  <a:lnTo>
                    <a:pt x="23" y="301"/>
                  </a:lnTo>
                  <a:lnTo>
                    <a:pt x="23" y="311"/>
                  </a:lnTo>
                  <a:lnTo>
                    <a:pt x="29" y="334"/>
                  </a:lnTo>
                  <a:lnTo>
                    <a:pt x="26" y="339"/>
                  </a:lnTo>
                  <a:lnTo>
                    <a:pt x="16" y="338"/>
                  </a:lnTo>
                  <a:lnTo>
                    <a:pt x="7" y="340"/>
                  </a:lnTo>
                  <a:lnTo>
                    <a:pt x="1" y="348"/>
                  </a:lnTo>
                  <a:lnTo>
                    <a:pt x="0" y="360"/>
                  </a:lnTo>
                  <a:lnTo>
                    <a:pt x="11" y="365"/>
                  </a:lnTo>
                  <a:lnTo>
                    <a:pt x="29" y="385"/>
                  </a:lnTo>
                  <a:lnTo>
                    <a:pt x="42" y="411"/>
                  </a:lnTo>
                  <a:lnTo>
                    <a:pt x="63" y="398"/>
                  </a:lnTo>
                  <a:lnTo>
                    <a:pt x="68" y="386"/>
                  </a:lnTo>
                  <a:lnTo>
                    <a:pt x="78" y="381"/>
                  </a:lnTo>
                  <a:lnTo>
                    <a:pt x="85" y="384"/>
                  </a:lnTo>
                  <a:lnTo>
                    <a:pt x="89" y="393"/>
                  </a:lnTo>
                  <a:lnTo>
                    <a:pt x="103" y="402"/>
                  </a:lnTo>
                  <a:lnTo>
                    <a:pt x="114" y="399"/>
                  </a:lnTo>
                  <a:lnTo>
                    <a:pt x="120" y="389"/>
                  </a:lnTo>
                  <a:lnTo>
                    <a:pt x="126" y="384"/>
                  </a:lnTo>
                  <a:lnTo>
                    <a:pt x="150" y="378"/>
                  </a:lnTo>
                  <a:lnTo>
                    <a:pt x="152" y="382"/>
                  </a:lnTo>
                  <a:lnTo>
                    <a:pt x="153" y="398"/>
                  </a:lnTo>
                  <a:lnTo>
                    <a:pt x="162" y="401"/>
                  </a:lnTo>
                  <a:lnTo>
                    <a:pt x="179" y="393"/>
                  </a:lnTo>
                  <a:lnTo>
                    <a:pt x="211" y="370"/>
                  </a:lnTo>
                  <a:lnTo>
                    <a:pt x="236" y="338"/>
                  </a:lnTo>
                  <a:lnTo>
                    <a:pt x="247" y="271"/>
                  </a:lnTo>
                  <a:lnTo>
                    <a:pt x="282" y="228"/>
                  </a:lnTo>
                  <a:lnTo>
                    <a:pt x="311" y="208"/>
                  </a:lnTo>
                  <a:lnTo>
                    <a:pt x="327" y="84"/>
                  </a:lnTo>
                  <a:lnTo>
                    <a:pt x="358" y="15"/>
                  </a:lnTo>
                  <a:lnTo>
                    <a:pt x="35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5" name="Freeform 274"/>
            <p:cNvSpPr>
              <a:spLocks/>
            </p:cNvSpPr>
            <p:nvPr/>
          </p:nvSpPr>
          <p:spPr bwMode="auto">
            <a:xfrm>
              <a:off x="4818110" y="4138628"/>
              <a:ext cx="172440" cy="196639"/>
            </a:xfrm>
            <a:custGeom>
              <a:avLst/>
              <a:gdLst>
                <a:gd name="T0" fmla="*/ 2147483647 w 358"/>
                <a:gd name="T1" fmla="*/ 2147483647 h 411"/>
                <a:gd name="T2" fmla="*/ 2147483647 w 358"/>
                <a:gd name="T3" fmla="*/ 0 h 411"/>
                <a:gd name="T4" fmla="*/ 2147483647 w 358"/>
                <a:gd name="T5" fmla="*/ 2147483647 h 411"/>
                <a:gd name="T6" fmla="*/ 2147483647 w 358"/>
                <a:gd name="T7" fmla="*/ 2147483647 h 411"/>
                <a:gd name="T8" fmla="*/ 2147483647 w 358"/>
                <a:gd name="T9" fmla="*/ 2147483647 h 411"/>
                <a:gd name="T10" fmla="*/ 2147483647 w 358"/>
                <a:gd name="T11" fmla="*/ 2147483647 h 411"/>
                <a:gd name="T12" fmla="*/ 2147483647 w 358"/>
                <a:gd name="T13" fmla="*/ 2147483647 h 411"/>
                <a:gd name="T14" fmla="*/ 2147483647 w 358"/>
                <a:gd name="T15" fmla="*/ 2147483647 h 411"/>
                <a:gd name="T16" fmla="*/ 2147483647 w 358"/>
                <a:gd name="T17" fmla="*/ 2147483647 h 411"/>
                <a:gd name="T18" fmla="*/ 2147483647 w 358"/>
                <a:gd name="T19" fmla="*/ 2147483647 h 411"/>
                <a:gd name="T20" fmla="*/ 2147483647 w 358"/>
                <a:gd name="T21" fmla="*/ 2147483647 h 411"/>
                <a:gd name="T22" fmla="*/ 2147483647 w 358"/>
                <a:gd name="T23" fmla="*/ 2147483647 h 411"/>
                <a:gd name="T24" fmla="*/ 2147483647 w 358"/>
                <a:gd name="T25" fmla="*/ 2147483647 h 411"/>
                <a:gd name="T26" fmla="*/ 2147483647 w 358"/>
                <a:gd name="T27" fmla="*/ 2147483647 h 411"/>
                <a:gd name="T28" fmla="*/ 2147483647 w 358"/>
                <a:gd name="T29" fmla="*/ 2147483647 h 411"/>
                <a:gd name="T30" fmla="*/ 2147483647 w 358"/>
                <a:gd name="T31" fmla="*/ 2147483647 h 411"/>
                <a:gd name="T32" fmla="*/ 2147483647 w 358"/>
                <a:gd name="T33" fmla="*/ 2147483647 h 411"/>
                <a:gd name="T34" fmla="*/ 2147483647 w 358"/>
                <a:gd name="T35" fmla="*/ 2147483647 h 411"/>
                <a:gd name="T36" fmla="*/ 2147483647 w 358"/>
                <a:gd name="T37" fmla="*/ 2147483647 h 411"/>
                <a:gd name="T38" fmla="*/ 2147483647 w 358"/>
                <a:gd name="T39" fmla="*/ 2147483647 h 411"/>
                <a:gd name="T40" fmla="*/ 0 w 358"/>
                <a:gd name="T41" fmla="*/ 2147483647 h 411"/>
                <a:gd name="T42" fmla="*/ 2147483647 w 358"/>
                <a:gd name="T43" fmla="*/ 2147483647 h 411"/>
                <a:gd name="T44" fmla="*/ 2147483647 w 358"/>
                <a:gd name="T45" fmla="*/ 2147483647 h 411"/>
                <a:gd name="T46" fmla="*/ 2147483647 w 358"/>
                <a:gd name="T47" fmla="*/ 2147483647 h 411"/>
                <a:gd name="T48" fmla="*/ 2147483647 w 358"/>
                <a:gd name="T49" fmla="*/ 2147483647 h 411"/>
                <a:gd name="T50" fmla="*/ 2147483647 w 358"/>
                <a:gd name="T51" fmla="*/ 2147483647 h 411"/>
                <a:gd name="T52" fmla="*/ 2147483647 w 358"/>
                <a:gd name="T53" fmla="*/ 2147483647 h 411"/>
                <a:gd name="T54" fmla="*/ 2147483647 w 358"/>
                <a:gd name="T55" fmla="*/ 2147483647 h 411"/>
                <a:gd name="T56" fmla="*/ 2147483647 w 358"/>
                <a:gd name="T57" fmla="*/ 2147483647 h 411"/>
                <a:gd name="T58" fmla="*/ 2147483647 w 358"/>
                <a:gd name="T59" fmla="*/ 2147483647 h 411"/>
                <a:gd name="T60" fmla="*/ 2147483647 w 358"/>
                <a:gd name="T61" fmla="*/ 2147483647 h 411"/>
                <a:gd name="T62" fmla="*/ 2147483647 w 358"/>
                <a:gd name="T63" fmla="*/ 2147483647 h 411"/>
                <a:gd name="T64" fmla="*/ 2147483647 w 358"/>
                <a:gd name="T65" fmla="*/ 2147483647 h 4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8"/>
                <a:gd name="T100" fmla="*/ 0 h 411"/>
                <a:gd name="T101" fmla="*/ 358 w 358"/>
                <a:gd name="T102" fmla="*/ 411 h 41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8" h="411">
                  <a:moveTo>
                    <a:pt x="355" y="0"/>
                  </a:moveTo>
                  <a:lnTo>
                    <a:pt x="350" y="5"/>
                  </a:lnTo>
                  <a:lnTo>
                    <a:pt x="324" y="14"/>
                  </a:lnTo>
                  <a:lnTo>
                    <a:pt x="294" y="0"/>
                  </a:lnTo>
                  <a:lnTo>
                    <a:pt x="278" y="3"/>
                  </a:lnTo>
                  <a:lnTo>
                    <a:pt x="243" y="29"/>
                  </a:lnTo>
                  <a:lnTo>
                    <a:pt x="236" y="40"/>
                  </a:lnTo>
                  <a:lnTo>
                    <a:pt x="234" y="50"/>
                  </a:lnTo>
                  <a:lnTo>
                    <a:pt x="236" y="87"/>
                  </a:lnTo>
                  <a:lnTo>
                    <a:pt x="232" y="95"/>
                  </a:lnTo>
                  <a:lnTo>
                    <a:pt x="229" y="99"/>
                  </a:lnTo>
                  <a:lnTo>
                    <a:pt x="209" y="83"/>
                  </a:lnTo>
                  <a:lnTo>
                    <a:pt x="201" y="83"/>
                  </a:lnTo>
                  <a:lnTo>
                    <a:pt x="176" y="77"/>
                  </a:lnTo>
                  <a:lnTo>
                    <a:pt x="167" y="72"/>
                  </a:lnTo>
                  <a:lnTo>
                    <a:pt x="102" y="72"/>
                  </a:lnTo>
                  <a:lnTo>
                    <a:pt x="96" y="85"/>
                  </a:lnTo>
                  <a:lnTo>
                    <a:pt x="96" y="117"/>
                  </a:lnTo>
                  <a:lnTo>
                    <a:pt x="103" y="121"/>
                  </a:lnTo>
                  <a:lnTo>
                    <a:pt x="117" y="101"/>
                  </a:lnTo>
                  <a:lnTo>
                    <a:pt x="142" y="107"/>
                  </a:lnTo>
                  <a:lnTo>
                    <a:pt x="151" y="118"/>
                  </a:lnTo>
                  <a:lnTo>
                    <a:pt x="152" y="136"/>
                  </a:lnTo>
                  <a:lnTo>
                    <a:pt x="136" y="161"/>
                  </a:lnTo>
                  <a:lnTo>
                    <a:pt x="135" y="175"/>
                  </a:lnTo>
                  <a:lnTo>
                    <a:pt x="149" y="211"/>
                  </a:lnTo>
                  <a:lnTo>
                    <a:pt x="138" y="283"/>
                  </a:lnTo>
                  <a:lnTo>
                    <a:pt x="125" y="287"/>
                  </a:lnTo>
                  <a:lnTo>
                    <a:pt x="108" y="273"/>
                  </a:lnTo>
                  <a:lnTo>
                    <a:pt x="87" y="276"/>
                  </a:lnTo>
                  <a:lnTo>
                    <a:pt x="80" y="266"/>
                  </a:lnTo>
                  <a:lnTo>
                    <a:pt x="72" y="262"/>
                  </a:lnTo>
                  <a:lnTo>
                    <a:pt x="56" y="279"/>
                  </a:lnTo>
                  <a:lnTo>
                    <a:pt x="27" y="294"/>
                  </a:lnTo>
                  <a:lnTo>
                    <a:pt x="23" y="301"/>
                  </a:lnTo>
                  <a:lnTo>
                    <a:pt x="23" y="311"/>
                  </a:lnTo>
                  <a:lnTo>
                    <a:pt x="29" y="334"/>
                  </a:lnTo>
                  <a:lnTo>
                    <a:pt x="26" y="339"/>
                  </a:lnTo>
                  <a:lnTo>
                    <a:pt x="16" y="338"/>
                  </a:lnTo>
                  <a:lnTo>
                    <a:pt x="7" y="340"/>
                  </a:lnTo>
                  <a:lnTo>
                    <a:pt x="1" y="348"/>
                  </a:lnTo>
                  <a:lnTo>
                    <a:pt x="0" y="360"/>
                  </a:lnTo>
                  <a:lnTo>
                    <a:pt x="11" y="365"/>
                  </a:lnTo>
                  <a:lnTo>
                    <a:pt x="29" y="385"/>
                  </a:lnTo>
                  <a:lnTo>
                    <a:pt x="42" y="411"/>
                  </a:lnTo>
                  <a:lnTo>
                    <a:pt x="63" y="398"/>
                  </a:lnTo>
                  <a:lnTo>
                    <a:pt x="68" y="386"/>
                  </a:lnTo>
                  <a:lnTo>
                    <a:pt x="78" y="381"/>
                  </a:lnTo>
                  <a:lnTo>
                    <a:pt x="85" y="384"/>
                  </a:lnTo>
                  <a:lnTo>
                    <a:pt x="89" y="393"/>
                  </a:lnTo>
                  <a:lnTo>
                    <a:pt x="103" y="402"/>
                  </a:lnTo>
                  <a:lnTo>
                    <a:pt x="114" y="399"/>
                  </a:lnTo>
                  <a:lnTo>
                    <a:pt x="120" y="389"/>
                  </a:lnTo>
                  <a:lnTo>
                    <a:pt x="126" y="384"/>
                  </a:lnTo>
                  <a:lnTo>
                    <a:pt x="150" y="378"/>
                  </a:lnTo>
                  <a:lnTo>
                    <a:pt x="152" y="382"/>
                  </a:lnTo>
                  <a:lnTo>
                    <a:pt x="153" y="398"/>
                  </a:lnTo>
                  <a:lnTo>
                    <a:pt x="162" y="401"/>
                  </a:lnTo>
                  <a:lnTo>
                    <a:pt x="179" y="393"/>
                  </a:lnTo>
                  <a:lnTo>
                    <a:pt x="211" y="370"/>
                  </a:lnTo>
                  <a:lnTo>
                    <a:pt x="236" y="338"/>
                  </a:lnTo>
                  <a:lnTo>
                    <a:pt x="247" y="271"/>
                  </a:lnTo>
                  <a:lnTo>
                    <a:pt x="282" y="228"/>
                  </a:lnTo>
                  <a:lnTo>
                    <a:pt x="311" y="208"/>
                  </a:lnTo>
                  <a:lnTo>
                    <a:pt x="327" y="84"/>
                  </a:lnTo>
                  <a:lnTo>
                    <a:pt x="358" y="15"/>
                  </a:lnTo>
                  <a:lnTo>
                    <a:pt x="35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46" name="Freeform 275"/>
            <p:cNvSpPr>
              <a:spLocks/>
            </p:cNvSpPr>
            <p:nvPr/>
          </p:nvSpPr>
          <p:spPr bwMode="auto">
            <a:xfrm>
              <a:off x="4777268" y="4172098"/>
              <a:ext cx="43867" cy="27892"/>
            </a:xfrm>
            <a:custGeom>
              <a:avLst/>
              <a:gdLst>
                <a:gd name="T0" fmla="*/ 2147483647 w 90"/>
                <a:gd name="T1" fmla="*/ 0 h 59"/>
                <a:gd name="T2" fmla="*/ 2147483647 w 90"/>
                <a:gd name="T3" fmla="*/ 2147483647 h 59"/>
                <a:gd name="T4" fmla="*/ 2147483647 w 90"/>
                <a:gd name="T5" fmla="*/ 2147483647 h 59"/>
                <a:gd name="T6" fmla="*/ 2147483647 w 90"/>
                <a:gd name="T7" fmla="*/ 2147483647 h 59"/>
                <a:gd name="T8" fmla="*/ 2147483647 w 90"/>
                <a:gd name="T9" fmla="*/ 2147483647 h 59"/>
                <a:gd name="T10" fmla="*/ 0 w 90"/>
                <a:gd name="T11" fmla="*/ 2147483647 h 59"/>
                <a:gd name="T12" fmla="*/ 2147483647 w 90"/>
                <a:gd name="T13" fmla="*/ 2147483647 h 59"/>
                <a:gd name="T14" fmla="*/ 2147483647 w 90"/>
                <a:gd name="T15" fmla="*/ 2147483647 h 59"/>
                <a:gd name="T16" fmla="*/ 2147483647 w 90"/>
                <a:gd name="T17" fmla="*/ 2147483647 h 59"/>
                <a:gd name="T18" fmla="*/ 2147483647 w 90"/>
                <a:gd name="T19" fmla="*/ 2147483647 h 59"/>
                <a:gd name="T20" fmla="*/ 2147483647 w 90"/>
                <a:gd name="T21" fmla="*/ 2147483647 h 59"/>
                <a:gd name="T22" fmla="*/ 2147483647 w 90"/>
                <a:gd name="T23" fmla="*/ 2147483647 h 59"/>
                <a:gd name="T24" fmla="*/ 2147483647 w 90"/>
                <a:gd name="T25" fmla="*/ 2147483647 h 59"/>
                <a:gd name="T26" fmla="*/ 2147483647 w 90"/>
                <a:gd name="T27" fmla="*/ 0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59"/>
                <a:gd name="T44" fmla="*/ 90 w 90"/>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59">
                  <a:moveTo>
                    <a:pt x="90" y="0"/>
                  </a:moveTo>
                  <a:lnTo>
                    <a:pt x="16" y="3"/>
                  </a:lnTo>
                  <a:lnTo>
                    <a:pt x="16" y="12"/>
                  </a:lnTo>
                  <a:lnTo>
                    <a:pt x="10" y="22"/>
                  </a:lnTo>
                  <a:lnTo>
                    <a:pt x="8" y="32"/>
                  </a:lnTo>
                  <a:lnTo>
                    <a:pt x="0" y="48"/>
                  </a:lnTo>
                  <a:lnTo>
                    <a:pt x="11" y="54"/>
                  </a:lnTo>
                  <a:lnTo>
                    <a:pt x="11" y="56"/>
                  </a:lnTo>
                  <a:lnTo>
                    <a:pt x="9" y="59"/>
                  </a:lnTo>
                  <a:lnTo>
                    <a:pt x="9" y="58"/>
                  </a:lnTo>
                  <a:lnTo>
                    <a:pt x="90" y="52"/>
                  </a:lnTo>
                  <a:lnTo>
                    <a:pt x="89" y="50"/>
                  </a:lnTo>
                  <a:lnTo>
                    <a:pt x="85" y="13"/>
                  </a:lnTo>
                  <a:lnTo>
                    <a:pt x="9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7" name="Freeform 276"/>
            <p:cNvSpPr>
              <a:spLocks/>
            </p:cNvSpPr>
            <p:nvPr/>
          </p:nvSpPr>
          <p:spPr bwMode="auto">
            <a:xfrm>
              <a:off x="4777268" y="4172098"/>
              <a:ext cx="43867" cy="27892"/>
            </a:xfrm>
            <a:custGeom>
              <a:avLst/>
              <a:gdLst>
                <a:gd name="T0" fmla="*/ 2147483647 w 90"/>
                <a:gd name="T1" fmla="*/ 0 h 59"/>
                <a:gd name="T2" fmla="*/ 2147483647 w 90"/>
                <a:gd name="T3" fmla="*/ 2147483647 h 59"/>
                <a:gd name="T4" fmla="*/ 2147483647 w 90"/>
                <a:gd name="T5" fmla="*/ 2147483647 h 59"/>
                <a:gd name="T6" fmla="*/ 2147483647 w 90"/>
                <a:gd name="T7" fmla="*/ 2147483647 h 59"/>
                <a:gd name="T8" fmla="*/ 2147483647 w 90"/>
                <a:gd name="T9" fmla="*/ 2147483647 h 59"/>
                <a:gd name="T10" fmla="*/ 0 w 90"/>
                <a:gd name="T11" fmla="*/ 2147483647 h 59"/>
                <a:gd name="T12" fmla="*/ 2147483647 w 90"/>
                <a:gd name="T13" fmla="*/ 2147483647 h 59"/>
                <a:gd name="T14" fmla="*/ 2147483647 w 90"/>
                <a:gd name="T15" fmla="*/ 2147483647 h 59"/>
                <a:gd name="T16" fmla="*/ 2147483647 w 90"/>
                <a:gd name="T17" fmla="*/ 2147483647 h 59"/>
                <a:gd name="T18" fmla="*/ 2147483647 w 90"/>
                <a:gd name="T19" fmla="*/ 2147483647 h 59"/>
                <a:gd name="T20" fmla="*/ 2147483647 w 90"/>
                <a:gd name="T21" fmla="*/ 2147483647 h 59"/>
                <a:gd name="T22" fmla="*/ 2147483647 w 90"/>
                <a:gd name="T23" fmla="*/ 2147483647 h 59"/>
                <a:gd name="T24" fmla="*/ 2147483647 w 90"/>
                <a:gd name="T25" fmla="*/ 2147483647 h 59"/>
                <a:gd name="T26" fmla="*/ 2147483647 w 90"/>
                <a:gd name="T27" fmla="*/ 0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59"/>
                <a:gd name="T44" fmla="*/ 90 w 90"/>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59">
                  <a:moveTo>
                    <a:pt x="90" y="0"/>
                  </a:moveTo>
                  <a:lnTo>
                    <a:pt x="16" y="3"/>
                  </a:lnTo>
                  <a:lnTo>
                    <a:pt x="16" y="12"/>
                  </a:lnTo>
                  <a:lnTo>
                    <a:pt x="10" y="22"/>
                  </a:lnTo>
                  <a:lnTo>
                    <a:pt x="8" y="32"/>
                  </a:lnTo>
                  <a:lnTo>
                    <a:pt x="0" y="48"/>
                  </a:lnTo>
                  <a:lnTo>
                    <a:pt x="11" y="54"/>
                  </a:lnTo>
                  <a:lnTo>
                    <a:pt x="11" y="56"/>
                  </a:lnTo>
                  <a:lnTo>
                    <a:pt x="9" y="59"/>
                  </a:lnTo>
                  <a:lnTo>
                    <a:pt x="9" y="58"/>
                  </a:lnTo>
                  <a:lnTo>
                    <a:pt x="90" y="52"/>
                  </a:lnTo>
                  <a:lnTo>
                    <a:pt x="89" y="50"/>
                  </a:lnTo>
                  <a:lnTo>
                    <a:pt x="85" y="13"/>
                  </a:lnTo>
                  <a:lnTo>
                    <a:pt x="9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48" name="Freeform 277"/>
            <p:cNvSpPr>
              <a:spLocks/>
            </p:cNvSpPr>
            <p:nvPr/>
          </p:nvSpPr>
          <p:spPr bwMode="auto">
            <a:xfrm>
              <a:off x="5395934" y="3809503"/>
              <a:ext cx="151263" cy="133882"/>
            </a:xfrm>
            <a:custGeom>
              <a:avLst/>
              <a:gdLst>
                <a:gd name="T0" fmla="*/ 2147483647 w 310"/>
                <a:gd name="T1" fmla="*/ 2147483647 h 278"/>
                <a:gd name="T2" fmla="*/ 2147483647 w 310"/>
                <a:gd name="T3" fmla="*/ 2147483647 h 278"/>
                <a:gd name="T4" fmla="*/ 2147483647 w 310"/>
                <a:gd name="T5" fmla="*/ 2147483647 h 278"/>
                <a:gd name="T6" fmla="*/ 2147483647 w 310"/>
                <a:gd name="T7" fmla="*/ 2147483647 h 278"/>
                <a:gd name="T8" fmla="*/ 2147483647 w 310"/>
                <a:gd name="T9" fmla="*/ 2147483647 h 278"/>
                <a:gd name="T10" fmla="*/ 2147483647 w 310"/>
                <a:gd name="T11" fmla="*/ 2147483647 h 278"/>
                <a:gd name="T12" fmla="*/ 2147483647 w 310"/>
                <a:gd name="T13" fmla="*/ 2147483647 h 278"/>
                <a:gd name="T14" fmla="*/ 2147483647 w 310"/>
                <a:gd name="T15" fmla="*/ 2147483647 h 278"/>
                <a:gd name="T16" fmla="*/ 2147483647 w 310"/>
                <a:gd name="T17" fmla="*/ 2147483647 h 278"/>
                <a:gd name="T18" fmla="*/ 2147483647 w 310"/>
                <a:gd name="T19" fmla="*/ 2147483647 h 278"/>
                <a:gd name="T20" fmla="*/ 2147483647 w 310"/>
                <a:gd name="T21" fmla="*/ 2147483647 h 278"/>
                <a:gd name="T22" fmla="*/ 2147483647 w 310"/>
                <a:gd name="T23" fmla="*/ 2147483647 h 278"/>
                <a:gd name="T24" fmla="*/ 2147483647 w 310"/>
                <a:gd name="T25" fmla="*/ 2147483647 h 278"/>
                <a:gd name="T26" fmla="*/ 2147483647 w 310"/>
                <a:gd name="T27" fmla="*/ 2147483647 h 278"/>
                <a:gd name="T28" fmla="*/ 2147483647 w 310"/>
                <a:gd name="T29" fmla="*/ 2147483647 h 278"/>
                <a:gd name="T30" fmla="*/ 2147483647 w 310"/>
                <a:gd name="T31" fmla="*/ 2147483647 h 278"/>
                <a:gd name="T32" fmla="*/ 2147483647 w 310"/>
                <a:gd name="T33" fmla="*/ 2147483647 h 278"/>
                <a:gd name="T34" fmla="*/ 2147483647 w 310"/>
                <a:gd name="T35" fmla="*/ 2147483647 h 278"/>
                <a:gd name="T36" fmla="*/ 2147483647 w 310"/>
                <a:gd name="T37" fmla="*/ 2147483647 h 278"/>
                <a:gd name="T38" fmla="*/ 2147483647 w 310"/>
                <a:gd name="T39" fmla="*/ 2147483647 h 278"/>
                <a:gd name="T40" fmla="*/ 2147483647 w 310"/>
                <a:gd name="T41" fmla="*/ 2147483647 h 278"/>
                <a:gd name="T42" fmla="*/ 2147483647 w 310"/>
                <a:gd name="T43" fmla="*/ 2147483647 h 278"/>
                <a:gd name="T44" fmla="*/ 2147483647 w 310"/>
                <a:gd name="T45" fmla="*/ 2147483647 h 278"/>
                <a:gd name="T46" fmla="*/ 2147483647 w 310"/>
                <a:gd name="T47" fmla="*/ 2147483647 h 278"/>
                <a:gd name="T48" fmla="*/ 2147483647 w 310"/>
                <a:gd name="T49" fmla="*/ 2147483647 h 278"/>
                <a:gd name="T50" fmla="*/ 2147483647 w 310"/>
                <a:gd name="T51" fmla="*/ 2147483647 h 278"/>
                <a:gd name="T52" fmla="*/ 2147483647 w 310"/>
                <a:gd name="T53" fmla="*/ 2147483647 h 278"/>
                <a:gd name="T54" fmla="*/ 2147483647 w 310"/>
                <a:gd name="T55" fmla="*/ 2147483647 h 278"/>
                <a:gd name="T56" fmla="*/ 2147483647 w 310"/>
                <a:gd name="T57" fmla="*/ 2147483647 h 278"/>
                <a:gd name="T58" fmla="*/ 2147483647 w 310"/>
                <a:gd name="T59" fmla="*/ 2147483647 h 278"/>
                <a:gd name="T60" fmla="*/ 2147483647 w 310"/>
                <a:gd name="T61" fmla="*/ 2147483647 h 278"/>
                <a:gd name="T62" fmla="*/ 2147483647 w 310"/>
                <a:gd name="T63" fmla="*/ 2147483647 h 278"/>
                <a:gd name="T64" fmla="*/ 2147483647 w 310"/>
                <a:gd name="T65" fmla="*/ 2147483647 h 278"/>
                <a:gd name="T66" fmla="*/ 2147483647 w 310"/>
                <a:gd name="T67" fmla="*/ 2147483647 h 278"/>
                <a:gd name="T68" fmla="*/ 2147483647 w 310"/>
                <a:gd name="T69" fmla="*/ 2147483647 h 278"/>
                <a:gd name="T70" fmla="*/ 2147483647 w 310"/>
                <a:gd name="T71" fmla="*/ 2147483647 h 278"/>
                <a:gd name="T72" fmla="*/ 2147483647 w 310"/>
                <a:gd name="T73" fmla="*/ 2147483647 h 278"/>
                <a:gd name="T74" fmla="*/ 2147483647 w 310"/>
                <a:gd name="T75" fmla="*/ 2147483647 h 278"/>
                <a:gd name="T76" fmla="*/ 2147483647 w 310"/>
                <a:gd name="T77" fmla="*/ 2147483647 h 278"/>
                <a:gd name="T78" fmla="*/ 2147483647 w 310"/>
                <a:gd name="T79" fmla="*/ 2147483647 h 278"/>
                <a:gd name="T80" fmla="*/ 2147483647 w 310"/>
                <a:gd name="T81" fmla="*/ 2147483647 h 278"/>
                <a:gd name="T82" fmla="*/ 2147483647 w 310"/>
                <a:gd name="T83" fmla="*/ 2147483647 h 278"/>
                <a:gd name="T84" fmla="*/ 2147483647 w 310"/>
                <a:gd name="T85" fmla="*/ 2147483647 h 278"/>
                <a:gd name="T86" fmla="*/ 2147483647 w 310"/>
                <a:gd name="T87" fmla="*/ 2147483647 h 278"/>
                <a:gd name="T88" fmla="*/ 2147483647 w 310"/>
                <a:gd name="T89" fmla="*/ 2147483647 h 278"/>
                <a:gd name="T90" fmla="*/ 2147483647 w 310"/>
                <a:gd name="T91" fmla="*/ 2147483647 h 278"/>
                <a:gd name="T92" fmla="*/ 2147483647 w 310"/>
                <a:gd name="T93" fmla="*/ 2147483647 h 278"/>
                <a:gd name="T94" fmla="*/ 2147483647 w 310"/>
                <a:gd name="T95" fmla="*/ 2147483647 h 278"/>
                <a:gd name="T96" fmla="*/ 2147483647 w 310"/>
                <a:gd name="T97" fmla="*/ 2147483647 h 278"/>
                <a:gd name="T98" fmla="*/ 2147483647 w 310"/>
                <a:gd name="T99" fmla="*/ 2147483647 h 278"/>
                <a:gd name="T100" fmla="*/ 2147483647 w 310"/>
                <a:gd name="T101" fmla="*/ 2147483647 h 278"/>
                <a:gd name="T102" fmla="*/ 2147483647 w 310"/>
                <a:gd name="T103" fmla="*/ 2147483647 h 278"/>
                <a:gd name="T104" fmla="*/ 2147483647 w 310"/>
                <a:gd name="T105" fmla="*/ 2147483647 h 278"/>
                <a:gd name="T106" fmla="*/ 2147483647 w 310"/>
                <a:gd name="T107" fmla="*/ 2147483647 h 278"/>
                <a:gd name="T108" fmla="*/ 2147483647 w 310"/>
                <a:gd name="T109" fmla="*/ 2147483647 h 278"/>
                <a:gd name="T110" fmla="*/ 2147483647 w 310"/>
                <a:gd name="T111" fmla="*/ 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10"/>
                <a:gd name="T169" fmla="*/ 0 h 278"/>
                <a:gd name="T170" fmla="*/ 310 w 310"/>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10" h="278">
                  <a:moveTo>
                    <a:pt x="94" y="0"/>
                  </a:moveTo>
                  <a:lnTo>
                    <a:pt x="86" y="21"/>
                  </a:lnTo>
                  <a:lnTo>
                    <a:pt x="50" y="36"/>
                  </a:lnTo>
                  <a:lnTo>
                    <a:pt x="46" y="43"/>
                  </a:lnTo>
                  <a:lnTo>
                    <a:pt x="38" y="48"/>
                  </a:lnTo>
                  <a:lnTo>
                    <a:pt x="27" y="49"/>
                  </a:lnTo>
                  <a:lnTo>
                    <a:pt x="0" y="172"/>
                  </a:lnTo>
                  <a:lnTo>
                    <a:pt x="2" y="186"/>
                  </a:lnTo>
                  <a:lnTo>
                    <a:pt x="4" y="187"/>
                  </a:lnTo>
                  <a:lnTo>
                    <a:pt x="16" y="187"/>
                  </a:lnTo>
                  <a:lnTo>
                    <a:pt x="20" y="189"/>
                  </a:lnTo>
                  <a:lnTo>
                    <a:pt x="24" y="189"/>
                  </a:lnTo>
                  <a:lnTo>
                    <a:pt x="26" y="186"/>
                  </a:lnTo>
                  <a:lnTo>
                    <a:pt x="27" y="184"/>
                  </a:lnTo>
                  <a:lnTo>
                    <a:pt x="29" y="179"/>
                  </a:lnTo>
                  <a:lnTo>
                    <a:pt x="35" y="179"/>
                  </a:lnTo>
                  <a:lnTo>
                    <a:pt x="39" y="185"/>
                  </a:lnTo>
                  <a:lnTo>
                    <a:pt x="40" y="188"/>
                  </a:lnTo>
                  <a:lnTo>
                    <a:pt x="48" y="196"/>
                  </a:lnTo>
                  <a:lnTo>
                    <a:pt x="64" y="159"/>
                  </a:lnTo>
                  <a:lnTo>
                    <a:pt x="73" y="168"/>
                  </a:lnTo>
                  <a:lnTo>
                    <a:pt x="79" y="168"/>
                  </a:lnTo>
                  <a:lnTo>
                    <a:pt x="81" y="169"/>
                  </a:lnTo>
                  <a:lnTo>
                    <a:pt x="82" y="171"/>
                  </a:lnTo>
                  <a:lnTo>
                    <a:pt x="88" y="180"/>
                  </a:lnTo>
                  <a:lnTo>
                    <a:pt x="96" y="180"/>
                  </a:lnTo>
                  <a:lnTo>
                    <a:pt x="99" y="179"/>
                  </a:lnTo>
                  <a:lnTo>
                    <a:pt x="112" y="177"/>
                  </a:lnTo>
                  <a:lnTo>
                    <a:pt x="116" y="174"/>
                  </a:lnTo>
                  <a:lnTo>
                    <a:pt x="116" y="170"/>
                  </a:lnTo>
                  <a:lnTo>
                    <a:pt x="120" y="170"/>
                  </a:lnTo>
                  <a:lnTo>
                    <a:pt x="124" y="174"/>
                  </a:lnTo>
                  <a:lnTo>
                    <a:pt x="126" y="179"/>
                  </a:lnTo>
                  <a:lnTo>
                    <a:pt x="129" y="179"/>
                  </a:lnTo>
                  <a:lnTo>
                    <a:pt x="130" y="178"/>
                  </a:lnTo>
                  <a:lnTo>
                    <a:pt x="136" y="177"/>
                  </a:lnTo>
                  <a:lnTo>
                    <a:pt x="140" y="174"/>
                  </a:lnTo>
                  <a:lnTo>
                    <a:pt x="143" y="174"/>
                  </a:lnTo>
                  <a:lnTo>
                    <a:pt x="148" y="177"/>
                  </a:lnTo>
                  <a:lnTo>
                    <a:pt x="156" y="177"/>
                  </a:lnTo>
                  <a:lnTo>
                    <a:pt x="157" y="180"/>
                  </a:lnTo>
                  <a:lnTo>
                    <a:pt x="160" y="180"/>
                  </a:lnTo>
                  <a:lnTo>
                    <a:pt x="162" y="179"/>
                  </a:lnTo>
                  <a:lnTo>
                    <a:pt x="173" y="178"/>
                  </a:lnTo>
                  <a:lnTo>
                    <a:pt x="192" y="192"/>
                  </a:lnTo>
                  <a:lnTo>
                    <a:pt x="198" y="193"/>
                  </a:lnTo>
                  <a:lnTo>
                    <a:pt x="220" y="220"/>
                  </a:lnTo>
                  <a:lnTo>
                    <a:pt x="245" y="238"/>
                  </a:lnTo>
                  <a:lnTo>
                    <a:pt x="256" y="257"/>
                  </a:lnTo>
                  <a:lnTo>
                    <a:pt x="268" y="265"/>
                  </a:lnTo>
                  <a:lnTo>
                    <a:pt x="278" y="278"/>
                  </a:lnTo>
                  <a:lnTo>
                    <a:pt x="282" y="273"/>
                  </a:lnTo>
                  <a:lnTo>
                    <a:pt x="310" y="257"/>
                  </a:lnTo>
                  <a:lnTo>
                    <a:pt x="306" y="252"/>
                  </a:lnTo>
                  <a:lnTo>
                    <a:pt x="300" y="255"/>
                  </a:lnTo>
                  <a:lnTo>
                    <a:pt x="296" y="251"/>
                  </a:lnTo>
                  <a:lnTo>
                    <a:pt x="294" y="248"/>
                  </a:lnTo>
                  <a:lnTo>
                    <a:pt x="292" y="243"/>
                  </a:lnTo>
                  <a:lnTo>
                    <a:pt x="291" y="242"/>
                  </a:lnTo>
                  <a:lnTo>
                    <a:pt x="283" y="241"/>
                  </a:lnTo>
                  <a:lnTo>
                    <a:pt x="280" y="239"/>
                  </a:lnTo>
                  <a:lnTo>
                    <a:pt x="276" y="227"/>
                  </a:lnTo>
                  <a:lnTo>
                    <a:pt x="273" y="224"/>
                  </a:lnTo>
                  <a:lnTo>
                    <a:pt x="272" y="221"/>
                  </a:lnTo>
                  <a:lnTo>
                    <a:pt x="267" y="220"/>
                  </a:lnTo>
                  <a:lnTo>
                    <a:pt x="263" y="217"/>
                  </a:lnTo>
                  <a:lnTo>
                    <a:pt x="259" y="208"/>
                  </a:lnTo>
                  <a:lnTo>
                    <a:pt x="258" y="207"/>
                  </a:lnTo>
                  <a:lnTo>
                    <a:pt x="254" y="208"/>
                  </a:lnTo>
                  <a:lnTo>
                    <a:pt x="250" y="206"/>
                  </a:lnTo>
                  <a:lnTo>
                    <a:pt x="248" y="206"/>
                  </a:lnTo>
                  <a:lnTo>
                    <a:pt x="246" y="204"/>
                  </a:lnTo>
                  <a:lnTo>
                    <a:pt x="245" y="199"/>
                  </a:lnTo>
                  <a:lnTo>
                    <a:pt x="226" y="173"/>
                  </a:lnTo>
                  <a:lnTo>
                    <a:pt x="220" y="169"/>
                  </a:lnTo>
                  <a:lnTo>
                    <a:pt x="211" y="169"/>
                  </a:lnTo>
                  <a:lnTo>
                    <a:pt x="206" y="165"/>
                  </a:lnTo>
                  <a:lnTo>
                    <a:pt x="203" y="165"/>
                  </a:lnTo>
                  <a:lnTo>
                    <a:pt x="200" y="162"/>
                  </a:lnTo>
                  <a:lnTo>
                    <a:pt x="196" y="156"/>
                  </a:lnTo>
                  <a:lnTo>
                    <a:pt x="189" y="153"/>
                  </a:lnTo>
                  <a:lnTo>
                    <a:pt x="185" y="152"/>
                  </a:lnTo>
                  <a:lnTo>
                    <a:pt x="182" y="155"/>
                  </a:lnTo>
                  <a:lnTo>
                    <a:pt x="179" y="156"/>
                  </a:lnTo>
                  <a:lnTo>
                    <a:pt x="176" y="155"/>
                  </a:lnTo>
                  <a:lnTo>
                    <a:pt x="171" y="146"/>
                  </a:lnTo>
                  <a:lnTo>
                    <a:pt x="168" y="142"/>
                  </a:lnTo>
                  <a:lnTo>
                    <a:pt x="167" y="139"/>
                  </a:lnTo>
                  <a:lnTo>
                    <a:pt x="169" y="136"/>
                  </a:lnTo>
                  <a:lnTo>
                    <a:pt x="168" y="133"/>
                  </a:lnTo>
                  <a:lnTo>
                    <a:pt x="165" y="132"/>
                  </a:lnTo>
                  <a:lnTo>
                    <a:pt x="161" y="128"/>
                  </a:lnTo>
                  <a:lnTo>
                    <a:pt x="157" y="129"/>
                  </a:lnTo>
                  <a:lnTo>
                    <a:pt x="156" y="132"/>
                  </a:lnTo>
                  <a:lnTo>
                    <a:pt x="156" y="136"/>
                  </a:lnTo>
                  <a:lnTo>
                    <a:pt x="159" y="139"/>
                  </a:lnTo>
                  <a:lnTo>
                    <a:pt x="158" y="144"/>
                  </a:lnTo>
                  <a:lnTo>
                    <a:pt x="156" y="144"/>
                  </a:lnTo>
                  <a:lnTo>
                    <a:pt x="151" y="143"/>
                  </a:lnTo>
                  <a:lnTo>
                    <a:pt x="151" y="140"/>
                  </a:lnTo>
                  <a:lnTo>
                    <a:pt x="151" y="137"/>
                  </a:lnTo>
                  <a:lnTo>
                    <a:pt x="149" y="134"/>
                  </a:lnTo>
                  <a:lnTo>
                    <a:pt x="147" y="125"/>
                  </a:lnTo>
                  <a:lnTo>
                    <a:pt x="145" y="123"/>
                  </a:lnTo>
                  <a:lnTo>
                    <a:pt x="141" y="123"/>
                  </a:lnTo>
                  <a:lnTo>
                    <a:pt x="139" y="121"/>
                  </a:lnTo>
                  <a:lnTo>
                    <a:pt x="139" y="119"/>
                  </a:lnTo>
                  <a:lnTo>
                    <a:pt x="137" y="117"/>
                  </a:lnTo>
                  <a:lnTo>
                    <a:pt x="137" y="111"/>
                  </a:lnTo>
                  <a:lnTo>
                    <a:pt x="129" y="103"/>
                  </a:lnTo>
                  <a:lnTo>
                    <a:pt x="112" y="27"/>
                  </a:lnTo>
                  <a:lnTo>
                    <a:pt x="97" y="0"/>
                  </a:lnTo>
                  <a:lnTo>
                    <a:pt x="9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9" name="Freeform 278"/>
            <p:cNvSpPr>
              <a:spLocks/>
            </p:cNvSpPr>
            <p:nvPr/>
          </p:nvSpPr>
          <p:spPr bwMode="auto">
            <a:xfrm>
              <a:off x="5395934" y="3809503"/>
              <a:ext cx="151263" cy="133882"/>
            </a:xfrm>
            <a:custGeom>
              <a:avLst/>
              <a:gdLst>
                <a:gd name="T0" fmla="*/ 2147483647 w 310"/>
                <a:gd name="T1" fmla="*/ 2147483647 h 278"/>
                <a:gd name="T2" fmla="*/ 2147483647 w 310"/>
                <a:gd name="T3" fmla="*/ 2147483647 h 278"/>
                <a:gd name="T4" fmla="*/ 2147483647 w 310"/>
                <a:gd name="T5" fmla="*/ 2147483647 h 278"/>
                <a:gd name="T6" fmla="*/ 2147483647 w 310"/>
                <a:gd name="T7" fmla="*/ 2147483647 h 278"/>
                <a:gd name="T8" fmla="*/ 2147483647 w 310"/>
                <a:gd name="T9" fmla="*/ 2147483647 h 278"/>
                <a:gd name="T10" fmla="*/ 2147483647 w 310"/>
                <a:gd name="T11" fmla="*/ 2147483647 h 278"/>
                <a:gd name="T12" fmla="*/ 2147483647 w 310"/>
                <a:gd name="T13" fmla="*/ 2147483647 h 278"/>
                <a:gd name="T14" fmla="*/ 2147483647 w 310"/>
                <a:gd name="T15" fmla="*/ 2147483647 h 278"/>
                <a:gd name="T16" fmla="*/ 2147483647 w 310"/>
                <a:gd name="T17" fmla="*/ 2147483647 h 278"/>
                <a:gd name="T18" fmla="*/ 2147483647 w 310"/>
                <a:gd name="T19" fmla="*/ 2147483647 h 278"/>
                <a:gd name="T20" fmla="*/ 2147483647 w 310"/>
                <a:gd name="T21" fmla="*/ 2147483647 h 278"/>
                <a:gd name="T22" fmla="*/ 2147483647 w 310"/>
                <a:gd name="T23" fmla="*/ 2147483647 h 278"/>
                <a:gd name="T24" fmla="*/ 2147483647 w 310"/>
                <a:gd name="T25" fmla="*/ 2147483647 h 278"/>
                <a:gd name="T26" fmla="*/ 2147483647 w 310"/>
                <a:gd name="T27" fmla="*/ 2147483647 h 278"/>
                <a:gd name="T28" fmla="*/ 2147483647 w 310"/>
                <a:gd name="T29" fmla="*/ 2147483647 h 278"/>
                <a:gd name="T30" fmla="*/ 2147483647 w 310"/>
                <a:gd name="T31" fmla="*/ 2147483647 h 278"/>
                <a:gd name="T32" fmla="*/ 2147483647 w 310"/>
                <a:gd name="T33" fmla="*/ 2147483647 h 278"/>
                <a:gd name="T34" fmla="*/ 2147483647 w 310"/>
                <a:gd name="T35" fmla="*/ 2147483647 h 278"/>
                <a:gd name="T36" fmla="*/ 2147483647 w 310"/>
                <a:gd name="T37" fmla="*/ 2147483647 h 278"/>
                <a:gd name="T38" fmla="*/ 2147483647 w 310"/>
                <a:gd name="T39" fmla="*/ 2147483647 h 278"/>
                <a:gd name="T40" fmla="*/ 2147483647 w 310"/>
                <a:gd name="T41" fmla="*/ 2147483647 h 278"/>
                <a:gd name="T42" fmla="*/ 2147483647 w 310"/>
                <a:gd name="T43" fmla="*/ 2147483647 h 278"/>
                <a:gd name="T44" fmla="*/ 2147483647 w 310"/>
                <a:gd name="T45" fmla="*/ 2147483647 h 278"/>
                <a:gd name="T46" fmla="*/ 2147483647 w 310"/>
                <a:gd name="T47" fmla="*/ 2147483647 h 278"/>
                <a:gd name="T48" fmla="*/ 2147483647 w 310"/>
                <a:gd name="T49" fmla="*/ 2147483647 h 278"/>
                <a:gd name="T50" fmla="*/ 2147483647 w 310"/>
                <a:gd name="T51" fmla="*/ 2147483647 h 278"/>
                <a:gd name="T52" fmla="*/ 2147483647 w 310"/>
                <a:gd name="T53" fmla="*/ 2147483647 h 278"/>
                <a:gd name="T54" fmla="*/ 2147483647 w 310"/>
                <a:gd name="T55" fmla="*/ 2147483647 h 278"/>
                <a:gd name="T56" fmla="*/ 2147483647 w 310"/>
                <a:gd name="T57" fmla="*/ 2147483647 h 278"/>
                <a:gd name="T58" fmla="*/ 2147483647 w 310"/>
                <a:gd name="T59" fmla="*/ 2147483647 h 278"/>
                <a:gd name="T60" fmla="*/ 2147483647 w 310"/>
                <a:gd name="T61" fmla="*/ 2147483647 h 278"/>
                <a:gd name="T62" fmla="*/ 2147483647 w 310"/>
                <a:gd name="T63" fmla="*/ 2147483647 h 278"/>
                <a:gd name="T64" fmla="*/ 2147483647 w 310"/>
                <a:gd name="T65" fmla="*/ 2147483647 h 278"/>
                <a:gd name="T66" fmla="*/ 2147483647 w 310"/>
                <a:gd name="T67" fmla="*/ 2147483647 h 278"/>
                <a:gd name="T68" fmla="*/ 2147483647 w 310"/>
                <a:gd name="T69" fmla="*/ 2147483647 h 278"/>
                <a:gd name="T70" fmla="*/ 2147483647 w 310"/>
                <a:gd name="T71" fmla="*/ 2147483647 h 278"/>
                <a:gd name="T72" fmla="*/ 2147483647 w 310"/>
                <a:gd name="T73" fmla="*/ 2147483647 h 278"/>
                <a:gd name="T74" fmla="*/ 2147483647 w 310"/>
                <a:gd name="T75" fmla="*/ 2147483647 h 278"/>
                <a:gd name="T76" fmla="*/ 2147483647 w 310"/>
                <a:gd name="T77" fmla="*/ 2147483647 h 278"/>
                <a:gd name="T78" fmla="*/ 2147483647 w 310"/>
                <a:gd name="T79" fmla="*/ 2147483647 h 278"/>
                <a:gd name="T80" fmla="*/ 2147483647 w 310"/>
                <a:gd name="T81" fmla="*/ 2147483647 h 278"/>
                <a:gd name="T82" fmla="*/ 2147483647 w 310"/>
                <a:gd name="T83" fmla="*/ 2147483647 h 278"/>
                <a:gd name="T84" fmla="*/ 2147483647 w 310"/>
                <a:gd name="T85" fmla="*/ 2147483647 h 278"/>
                <a:gd name="T86" fmla="*/ 2147483647 w 310"/>
                <a:gd name="T87" fmla="*/ 2147483647 h 278"/>
                <a:gd name="T88" fmla="*/ 2147483647 w 310"/>
                <a:gd name="T89" fmla="*/ 2147483647 h 278"/>
                <a:gd name="T90" fmla="*/ 2147483647 w 310"/>
                <a:gd name="T91" fmla="*/ 2147483647 h 278"/>
                <a:gd name="T92" fmla="*/ 2147483647 w 310"/>
                <a:gd name="T93" fmla="*/ 2147483647 h 278"/>
                <a:gd name="T94" fmla="*/ 2147483647 w 310"/>
                <a:gd name="T95" fmla="*/ 2147483647 h 278"/>
                <a:gd name="T96" fmla="*/ 2147483647 w 310"/>
                <a:gd name="T97" fmla="*/ 2147483647 h 278"/>
                <a:gd name="T98" fmla="*/ 2147483647 w 310"/>
                <a:gd name="T99" fmla="*/ 2147483647 h 278"/>
                <a:gd name="T100" fmla="*/ 2147483647 w 310"/>
                <a:gd name="T101" fmla="*/ 2147483647 h 278"/>
                <a:gd name="T102" fmla="*/ 2147483647 w 310"/>
                <a:gd name="T103" fmla="*/ 2147483647 h 278"/>
                <a:gd name="T104" fmla="*/ 2147483647 w 310"/>
                <a:gd name="T105" fmla="*/ 2147483647 h 278"/>
                <a:gd name="T106" fmla="*/ 2147483647 w 310"/>
                <a:gd name="T107" fmla="*/ 2147483647 h 278"/>
                <a:gd name="T108" fmla="*/ 2147483647 w 310"/>
                <a:gd name="T109" fmla="*/ 2147483647 h 278"/>
                <a:gd name="T110" fmla="*/ 2147483647 w 310"/>
                <a:gd name="T111" fmla="*/ 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10"/>
                <a:gd name="T169" fmla="*/ 0 h 278"/>
                <a:gd name="T170" fmla="*/ 310 w 310"/>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10" h="278">
                  <a:moveTo>
                    <a:pt x="94" y="0"/>
                  </a:moveTo>
                  <a:lnTo>
                    <a:pt x="86" y="21"/>
                  </a:lnTo>
                  <a:lnTo>
                    <a:pt x="50" y="36"/>
                  </a:lnTo>
                  <a:lnTo>
                    <a:pt x="46" y="43"/>
                  </a:lnTo>
                  <a:lnTo>
                    <a:pt x="38" y="48"/>
                  </a:lnTo>
                  <a:lnTo>
                    <a:pt x="27" y="49"/>
                  </a:lnTo>
                  <a:lnTo>
                    <a:pt x="0" y="172"/>
                  </a:lnTo>
                  <a:lnTo>
                    <a:pt x="2" y="186"/>
                  </a:lnTo>
                  <a:lnTo>
                    <a:pt x="4" y="187"/>
                  </a:lnTo>
                  <a:lnTo>
                    <a:pt x="16" y="187"/>
                  </a:lnTo>
                  <a:lnTo>
                    <a:pt x="20" y="189"/>
                  </a:lnTo>
                  <a:lnTo>
                    <a:pt x="24" y="189"/>
                  </a:lnTo>
                  <a:lnTo>
                    <a:pt x="26" y="186"/>
                  </a:lnTo>
                  <a:lnTo>
                    <a:pt x="27" y="184"/>
                  </a:lnTo>
                  <a:lnTo>
                    <a:pt x="29" y="179"/>
                  </a:lnTo>
                  <a:lnTo>
                    <a:pt x="35" y="179"/>
                  </a:lnTo>
                  <a:lnTo>
                    <a:pt x="39" y="185"/>
                  </a:lnTo>
                  <a:lnTo>
                    <a:pt x="40" y="188"/>
                  </a:lnTo>
                  <a:lnTo>
                    <a:pt x="48" y="196"/>
                  </a:lnTo>
                  <a:lnTo>
                    <a:pt x="64" y="159"/>
                  </a:lnTo>
                  <a:lnTo>
                    <a:pt x="73" y="168"/>
                  </a:lnTo>
                  <a:lnTo>
                    <a:pt x="79" y="168"/>
                  </a:lnTo>
                  <a:lnTo>
                    <a:pt x="81" y="169"/>
                  </a:lnTo>
                  <a:lnTo>
                    <a:pt x="82" y="171"/>
                  </a:lnTo>
                  <a:lnTo>
                    <a:pt x="88" y="180"/>
                  </a:lnTo>
                  <a:lnTo>
                    <a:pt x="96" y="180"/>
                  </a:lnTo>
                  <a:lnTo>
                    <a:pt x="99" y="179"/>
                  </a:lnTo>
                  <a:lnTo>
                    <a:pt x="112" y="177"/>
                  </a:lnTo>
                  <a:lnTo>
                    <a:pt x="116" y="174"/>
                  </a:lnTo>
                  <a:lnTo>
                    <a:pt x="116" y="170"/>
                  </a:lnTo>
                  <a:lnTo>
                    <a:pt x="120" y="170"/>
                  </a:lnTo>
                  <a:lnTo>
                    <a:pt x="124" y="174"/>
                  </a:lnTo>
                  <a:lnTo>
                    <a:pt x="126" y="179"/>
                  </a:lnTo>
                  <a:lnTo>
                    <a:pt x="129" y="179"/>
                  </a:lnTo>
                  <a:lnTo>
                    <a:pt x="130" y="178"/>
                  </a:lnTo>
                  <a:lnTo>
                    <a:pt x="136" y="177"/>
                  </a:lnTo>
                  <a:lnTo>
                    <a:pt x="140" y="174"/>
                  </a:lnTo>
                  <a:lnTo>
                    <a:pt x="143" y="174"/>
                  </a:lnTo>
                  <a:lnTo>
                    <a:pt x="148" y="177"/>
                  </a:lnTo>
                  <a:lnTo>
                    <a:pt x="156" y="177"/>
                  </a:lnTo>
                  <a:lnTo>
                    <a:pt x="157" y="180"/>
                  </a:lnTo>
                  <a:lnTo>
                    <a:pt x="160" y="180"/>
                  </a:lnTo>
                  <a:lnTo>
                    <a:pt x="162" y="179"/>
                  </a:lnTo>
                  <a:lnTo>
                    <a:pt x="173" y="178"/>
                  </a:lnTo>
                  <a:lnTo>
                    <a:pt x="192" y="192"/>
                  </a:lnTo>
                  <a:lnTo>
                    <a:pt x="198" y="193"/>
                  </a:lnTo>
                  <a:lnTo>
                    <a:pt x="220" y="220"/>
                  </a:lnTo>
                  <a:lnTo>
                    <a:pt x="245" y="238"/>
                  </a:lnTo>
                  <a:lnTo>
                    <a:pt x="256" y="257"/>
                  </a:lnTo>
                  <a:lnTo>
                    <a:pt x="268" y="265"/>
                  </a:lnTo>
                  <a:lnTo>
                    <a:pt x="278" y="278"/>
                  </a:lnTo>
                  <a:lnTo>
                    <a:pt x="282" y="273"/>
                  </a:lnTo>
                  <a:lnTo>
                    <a:pt x="310" y="257"/>
                  </a:lnTo>
                  <a:lnTo>
                    <a:pt x="306" y="252"/>
                  </a:lnTo>
                  <a:lnTo>
                    <a:pt x="300" y="255"/>
                  </a:lnTo>
                  <a:lnTo>
                    <a:pt x="296" y="251"/>
                  </a:lnTo>
                  <a:lnTo>
                    <a:pt x="294" y="248"/>
                  </a:lnTo>
                  <a:lnTo>
                    <a:pt x="292" y="243"/>
                  </a:lnTo>
                  <a:lnTo>
                    <a:pt x="291" y="242"/>
                  </a:lnTo>
                  <a:lnTo>
                    <a:pt x="283" y="241"/>
                  </a:lnTo>
                  <a:lnTo>
                    <a:pt x="280" y="239"/>
                  </a:lnTo>
                  <a:lnTo>
                    <a:pt x="276" y="227"/>
                  </a:lnTo>
                  <a:lnTo>
                    <a:pt x="273" y="224"/>
                  </a:lnTo>
                  <a:lnTo>
                    <a:pt x="272" y="221"/>
                  </a:lnTo>
                  <a:lnTo>
                    <a:pt x="267" y="220"/>
                  </a:lnTo>
                  <a:lnTo>
                    <a:pt x="263" y="217"/>
                  </a:lnTo>
                  <a:lnTo>
                    <a:pt x="259" y="208"/>
                  </a:lnTo>
                  <a:lnTo>
                    <a:pt x="258" y="207"/>
                  </a:lnTo>
                  <a:lnTo>
                    <a:pt x="254" y="208"/>
                  </a:lnTo>
                  <a:lnTo>
                    <a:pt x="250" y="206"/>
                  </a:lnTo>
                  <a:lnTo>
                    <a:pt x="248" y="206"/>
                  </a:lnTo>
                  <a:lnTo>
                    <a:pt x="246" y="204"/>
                  </a:lnTo>
                  <a:lnTo>
                    <a:pt x="245" y="199"/>
                  </a:lnTo>
                  <a:lnTo>
                    <a:pt x="226" y="173"/>
                  </a:lnTo>
                  <a:lnTo>
                    <a:pt x="220" y="169"/>
                  </a:lnTo>
                  <a:lnTo>
                    <a:pt x="211" y="169"/>
                  </a:lnTo>
                  <a:lnTo>
                    <a:pt x="206" y="165"/>
                  </a:lnTo>
                  <a:lnTo>
                    <a:pt x="203" y="165"/>
                  </a:lnTo>
                  <a:lnTo>
                    <a:pt x="200" y="162"/>
                  </a:lnTo>
                  <a:lnTo>
                    <a:pt x="196" y="156"/>
                  </a:lnTo>
                  <a:lnTo>
                    <a:pt x="189" y="153"/>
                  </a:lnTo>
                  <a:lnTo>
                    <a:pt x="185" y="152"/>
                  </a:lnTo>
                  <a:lnTo>
                    <a:pt x="182" y="155"/>
                  </a:lnTo>
                  <a:lnTo>
                    <a:pt x="179" y="156"/>
                  </a:lnTo>
                  <a:lnTo>
                    <a:pt x="176" y="155"/>
                  </a:lnTo>
                  <a:lnTo>
                    <a:pt x="171" y="146"/>
                  </a:lnTo>
                  <a:lnTo>
                    <a:pt x="168" y="142"/>
                  </a:lnTo>
                  <a:lnTo>
                    <a:pt x="167" y="139"/>
                  </a:lnTo>
                  <a:lnTo>
                    <a:pt x="169" y="136"/>
                  </a:lnTo>
                  <a:lnTo>
                    <a:pt x="168" y="133"/>
                  </a:lnTo>
                  <a:lnTo>
                    <a:pt x="165" y="132"/>
                  </a:lnTo>
                  <a:lnTo>
                    <a:pt x="161" y="128"/>
                  </a:lnTo>
                  <a:lnTo>
                    <a:pt x="157" y="129"/>
                  </a:lnTo>
                  <a:lnTo>
                    <a:pt x="156" y="132"/>
                  </a:lnTo>
                  <a:lnTo>
                    <a:pt x="156" y="136"/>
                  </a:lnTo>
                  <a:lnTo>
                    <a:pt x="159" y="139"/>
                  </a:lnTo>
                  <a:lnTo>
                    <a:pt x="158" y="144"/>
                  </a:lnTo>
                  <a:lnTo>
                    <a:pt x="156" y="144"/>
                  </a:lnTo>
                  <a:lnTo>
                    <a:pt x="151" y="143"/>
                  </a:lnTo>
                  <a:lnTo>
                    <a:pt x="151" y="140"/>
                  </a:lnTo>
                  <a:lnTo>
                    <a:pt x="151" y="137"/>
                  </a:lnTo>
                  <a:lnTo>
                    <a:pt x="149" y="134"/>
                  </a:lnTo>
                  <a:lnTo>
                    <a:pt x="147" y="125"/>
                  </a:lnTo>
                  <a:lnTo>
                    <a:pt x="145" y="123"/>
                  </a:lnTo>
                  <a:lnTo>
                    <a:pt x="141" y="123"/>
                  </a:lnTo>
                  <a:lnTo>
                    <a:pt x="139" y="121"/>
                  </a:lnTo>
                  <a:lnTo>
                    <a:pt x="139" y="119"/>
                  </a:lnTo>
                  <a:lnTo>
                    <a:pt x="137" y="117"/>
                  </a:lnTo>
                  <a:lnTo>
                    <a:pt x="137" y="111"/>
                  </a:lnTo>
                  <a:lnTo>
                    <a:pt x="129" y="103"/>
                  </a:lnTo>
                  <a:lnTo>
                    <a:pt x="112" y="27"/>
                  </a:lnTo>
                  <a:lnTo>
                    <a:pt x="97" y="0"/>
                  </a:lnTo>
                  <a:lnTo>
                    <a:pt x="9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0" name="Freeform 279"/>
            <p:cNvSpPr>
              <a:spLocks/>
            </p:cNvSpPr>
            <p:nvPr/>
          </p:nvSpPr>
          <p:spPr bwMode="auto">
            <a:xfrm>
              <a:off x="5231057" y="4273905"/>
              <a:ext cx="37816" cy="46021"/>
            </a:xfrm>
            <a:custGeom>
              <a:avLst/>
              <a:gdLst>
                <a:gd name="T0" fmla="*/ 2147483647 w 79"/>
                <a:gd name="T1" fmla="*/ 2147483647 h 98"/>
                <a:gd name="T2" fmla="*/ 2147483647 w 79"/>
                <a:gd name="T3" fmla="*/ 2147483647 h 98"/>
                <a:gd name="T4" fmla="*/ 2147483647 w 79"/>
                <a:gd name="T5" fmla="*/ 2147483647 h 98"/>
                <a:gd name="T6" fmla="*/ 2147483647 w 79"/>
                <a:gd name="T7" fmla="*/ 0 h 98"/>
                <a:gd name="T8" fmla="*/ 2147483647 w 79"/>
                <a:gd name="T9" fmla="*/ 0 h 98"/>
                <a:gd name="T10" fmla="*/ 2147483647 w 79"/>
                <a:gd name="T11" fmla="*/ 2147483647 h 98"/>
                <a:gd name="T12" fmla="*/ 2147483647 w 79"/>
                <a:gd name="T13" fmla="*/ 2147483647 h 98"/>
                <a:gd name="T14" fmla="*/ 2147483647 w 79"/>
                <a:gd name="T15" fmla="*/ 2147483647 h 98"/>
                <a:gd name="T16" fmla="*/ 2147483647 w 79"/>
                <a:gd name="T17" fmla="*/ 2147483647 h 98"/>
                <a:gd name="T18" fmla="*/ 2147483647 w 79"/>
                <a:gd name="T19" fmla="*/ 2147483647 h 98"/>
                <a:gd name="T20" fmla="*/ 2147483647 w 79"/>
                <a:gd name="T21" fmla="*/ 2147483647 h 98"/>
                <a:gd name="T22" fmla="*/ 2147483647 w 79"/>
                <a:gd name="T23" fmla="*/ 2147483647 h 98"/>
                <a:gd name="T24" fmla="*/ 2147483647 w 79"/>
                <a:gd name="T25" fmla="*/ 2147483647 h 98"/>
                <a:gd name="T26" fmla="*/ 2147483647 w 79"/>
                <a:gd name="T27" fmla="*/ 2147483647 h 98"/>
                <a:gd name="T28" fmla="*/ 2147483647 w 79"/>
                <a:gd name="T29" fmla="*/ 2147483647 h 98"/>
                <a:gd name="T30" fmla="*/ 2147483647 w 79"/>
                <a:gd name="T31" fmla="*/ 2147483647 h 98"/>
                <a:gd name="T32" fmla="*/ 2147483647 w 79"/>
                <a:gd name="T33" fmla="*/ 2147483647 h 98"/>
                <a:gd name="T34" fmla="*/ 2147483647 w 79"/>
                <a:gd name="T35" fmla="*/ 2147483647 h 98"/>
                <a:gd name="T36" fmla="*/ 2147483647 w 79"/>
                <a:gd name="T37" fmla="*/ 2147483647 h 98"/>
                <a:gd name="T38" fmla="*/ 2147483647 w 79"/>
                <a:gd name="T39" fmla="*/ 2147483647 h 98"/>
                <a:gd name="T40" fmla="*/ 0 w 79"/>
                <a:gd name="T41" fmla="*/ 2147483647 h 98"/>
                <a:gd name="T42" fmla="*/ 2147483647 w 79"/>
                <a:gd name="T43" fmla="*/ 2147483647 h 98"/>
                <a:gd name="T44" fmla="*/ 2147483647 w 79"/>
                <a:gd name="T45" fmla="*/ 2147483647 h 98"/>
                <a:gd name="T46" fmla="*/ 2147483647 w 79"/>
                <a:gd name="T47" fmla="*/ 2147483647 h 98"/>
                <a:gd name="T48" fmla="*/ 2147483647 w 79"/>
                <a:gd name="T49" fmla="*/ 2147483647 h 98"/>
                <a:gd name="T50" fmla="*/ 2147483647 w 79"/>
                <a:gd name="T51" fmla="*/ 2147483647 h 98"/>
                <a:gd name="T52" fmla="*/ 2147483647 w 79"/>
                <a:gd name="T53" fmla="*/ 2147483647 h 98"/>
                <a:gd name="T54" fmla="*/ 2147483647 w 79"/>
                <a:gd name="T55" fmla="*/ 2147483647 h 98"/>
                <a:gd name="T56" fmla="*/ 2147483647 w 79"/>
                <a:gd name="T57" fmla="*/ 2147483647 h 98"/>
                <a:gd name="T58" fmla="*/ 2147483647 w 79"/>
                <a:gd name="T59" fmla="*/ 2147483647 h 98"/>
                <a:gd name="T60" fmla="*/ 2147483647 w 79"/>
                <a:gd name="T61" fmla="*/ 2147483647 h 98"/>
                <a:gd name="T62" fmla="*/ 2147483647 w 79"/>
                <a:gd name="T63" fmla="*/ 2147483647 h 98"/>
                <a:gd name="T64" fmla="*/ 2147483647 w 79"/>
                <a:gd name="T65" fmla="*/ 2147483647 h 98"/>
                <a:gd name="T66" fmla="*/ 2147483647 w 79"/>
                <a:gd name="T67" fmla="*/ 2147483647 h 98"/>
                <a:gd name="T68" fmla="*/ 2147483647 w 79"/>
                <a:gd name="T69" fmla="*/ 2147483647 h 98"/>
                <a:gd name="T70" fmla="*/ 2147483647 w 79"/>
                <a:gd name="T71" fmla="*/ 2147483647 h 98"/>
                <a:gd name="T72" fmla="*/ 2147483647 w 79"/>
                <a:gd name="T73" fmla="*/ 2147483647 h 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9"/>
                <a:gd name="T112" fmla="*/ 0 h 98"/>
                <a:gd name="T113" fmla="*/ 79 w 79"/>
                <a:gd name="T114" fmla="*/ 98 h 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9" h="98">
                  <a:moveTo>
                    <a:pt x="71" y="4"/>
                  </a:moveTo>
                  <a:lnTo>
                    <a:pt x="69" y="1"/>
                  </a:lnTo>
                  <a:lnTo>
                    <a:pt x="65" y="1"/>
                  </a:lnTo>
                  <a:lnTo>
                    <a:pt x="64" y="0"/>
                  </a:lnTo>
                  <a:lnTo>
                    <a:pt x="61" y="0"/>
                  </a:lnTo>
                  <a:lnTo>
                    <a:pt x="49" y="4"/>
                  </a:lnTo>
                  <a:lnTo>
                    <a:pt x="41" y="3"/>
                  </a:lnTo>
                  <a:lnTo>
                    <a:pt x="39" y="5"/>
                  </a:lnTo>
                  <a:lnTo>
                    <a:pt x="38" y="7"/>
                  </a:lnTo>
                  <a:lnTo>
                    <a:pt x="38" y="15"/>
                  </a:lnTo>
                  <a:lnTo>
                    <a:pt x="35" y="19"/>
                  </a:lnTo>
                  <a:lnTo>
                    <a:pt x="28" y="19"/>
                  </a:lnTo>
                  <a:lnTo>
                    <a:pt x="24" y="21"/>
                  </a:lnTo>
                  <a:lnTo>
                    <a:pt x="19" y="22"/>
                  </a:lnTo>
                  <a:lnTo>
                    <a:pt x="17" y="21"/>
                  </a:lnTo>
                  <a:lnTo>
                    <a:pt x="10" y="9"/>
                  </a:lnTo>
                  <a:lnTo>
                    <a:pt x="9" y="8"/>
                  </a:lnTo>
                  <a:lnTo>
                    <a:pt x="5" y="8"/>
                  </a:lnTo>
                  <a:lnTo>
                    <a:pt x="1" y="12"/>
                  </a:lnTo>
                  <a:lnTo>
                    <a:pt x="1" y="19"/>
                  </a:lnTo>
                  <a:lnTo>
                    <a:pt x="0" y="19"/>
                  </a:lnTo>
                  <a:lnTo>
                    <a:pt x="7" y="30"/>
                  </a:lnTo>
                  <a:lnTo>
                    <a:pt x="8" y="50"/>
                  </a:lnTo>
                  <a:lnTo>
                    <a:pt x="11" y="53"/>
                  </a:lnTo>
                  <a:lnTo>
                    <a:pt x="16" y="86"/>
                  </a:lnTo>
                  <a:lnTo>
                    <a:pt x="25" y="98"/>
                  </a:lnTo>
                  <a:lnTo>
                    <a:pt x="27" y="96"/>
                  </a:lnTo>
                  <a:lnTo>
                    <a:pt x="48" y="90"/>
                  </a:lnTo>
                  <a:lnTo>
                    <a:pt x="79" y="41"/>
                  </a:lnTo>
                  <a:lnTo>
                    <a:pt x="79" y="35"/>
                  </a:lnTo>
                  <a:lnTo>
                    <a:pt x="77" y="30"/>
                  </a:lnTo>
                  <a:lnTo>
                    <a:pt x="74" y="26"/>
                  </a:lnTo>
                  <a:lnTo>
                    <a:pt x="69" y="25"/>
                  </a:lnTo>
                  <a:lnTo>
                    <a:pt x="65" y="22"/>
                  </a:lnTo>
                  <a:lnTo>
                    <a:pt x="65" y="15"/>
                  </a:lnTo>
                  <a:lnTo>
                    <a:pt x="66" y="8"/>
                  </a:lnTo>
                  <a:lnTo>
                    <a:pt x="71"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1" name="Freeform 280"/>
            <p:cNvSpPr>
              <a:spLocks/>
            </p:cNvSpPr>
            <p:nvPr/>
          </p:nvSpPr>
          <p:spPr bwMode="auto">
            <a:xfrm>
              <a:off x="5231057" y="4273905"/>
              <a:ext cx="37816" cy="46021"/>
            </a:xfrm>
            <a:custGeom>
              <a:avLst/>
              <a:gdLst>
                <a:gd name="T0" fmla="*/ 2147483647 w 79"/>
                <a:gd name="T1" fmla="*/ 2147483647 h 98"/>
                <a:gd name="T2" fmla="*/ 2147483647 w 79"/>
                <a:gd name="T3" fmla="*/ 2147483647 h 98"/>
                <a:gd name="T4" fmla="*/ 2147483647 w 79"/>
                <a:gd name="T5" fmla="*/ 2147483647 h 98"/>
                <a:gd name="T6" fmla="*/ 2147483647 w 79"/>
                <a:gd name="T7" fmla="*/ 0 h 98"/>
                <a:gd name="T8" fmla="*/ 2147483647 w 79"/>
                <a:gd name="T9" fmla="*/ 0 h 98"/>
                <a:gd name="T10" fmla="*/ 2147483647 w 79"/>
                <a:gd name="T11" fmla="*/ 2147483647 h 98"/>
                <a:gd name="T12" fmla="*/ 2147483647 w 79"/>
                <a:gd name="T13" fmla="*/ 2147483647 h 98"/>
                <a:gd name="T14" fmla="*/ 2147483647 w 79"/>
                <a:gd name="T15" fmla="*/ 2147483647 h 98"/>
                <a:gd name="T16" fmla="*/ 2147483647 w 79"/>
                <a:gd name="T17" fmla="*/ 2147483647 h 98"/>
                <a:gd name="T18" fmla="*/ 2147483647 w 79"/>
                <a:gd name="T19" fmla="*/ 2147483647 h 98"/>
                <a:gd name="T20" fmla="*/ 2147483647 w 79"/>
                <a:gd name="T21" fmla="*/ 2147483647 h 98"/>
                <a:gd name="T22" fmla="*/ 2147483647 w 79"/>
                <a:gd name="T23" fmla="*/ 2147483647 h 98"/>
                <a:gd name="T24" fmla="*/ 2147483647 w 79"/>
                <a:gd name="T25" fmla="*/ 2147483647 h 98"/>
                <a:gd name="T26" fmla="*/ 2147483647 w 79"/>
                <a:gd name="T27" fmla="*/ 2147483647 h 98"/>
                <a:gd name="T28" fmla="*/ 2147483647 w 79"/>
                <a:gd name="T29" fmla="*/ 2147483647 h 98"/>
                <a:gd name="T30" fmla="*/ 2147483647 w 79"/>
                <a:gd name="T31" fmla="*/ 2147483647 h 98"/>
                <a:gd name="T32" fmla="*/ 2147483647 w 79"/>
                <a:gd name="T33" fmla="*/ 2147483647 h 98"/>
                <a:gd name="T34" fmla="*/ 2147483647 w 79"/>
                <a:gd name="T35" fmla="*/ 2147483647 h 98"/>
                <a:gd name="T36" fmla="*/ 2147483647 w 79"/>
                <a:gd name="T37" fmla="*/ 2147483647 h 98"/>
                <a:gd name="T38" fmla="*/ 2147483647 w 79"/>
                <a:gd name="T39" fmla="*/ 2147483647 h 98"/>
                <a:gd name="T40" fmla="*/ 0 w 79"/>
                <a:gd name="T41" fmla="*/ 2147483647 h 98"/>
                <a:gd name="T42" fmla="*/ 2147483647 w 79"/>
                <a:gd name="T43" fmla="*/ 2147483647 h 98"/>
                <a:gd name="T44" fmla="*/ 2147483647 w 79"/>
                <a:gd name="T45" fmla="*/ 2147483647 h 98"/>
                <a:gd name="T46" fmla="*/ 2147483647 w 79"/>
                <a:gd name="T47" fmla="*/ 2147483647 h 98"/>
                <a:gd name="T48" fmla="*/ 2147483647 w 79"/>
                <a:gd name="T49" fmla="*/ 2147483647 h 98"/>
                <a:gd name="T50" fmla="*/ 2147483647 w 79"/>
                <a:gd name="T51" fmla="*/ 2147483647 h 98"/>
                <a:gd name="T52" fmla="*/ 2147483647 w 79"/>
                <a:gd name="T53" fmla="*/ 2147483647 h 98"/>
                <a:gd name="T54" fmla="*/ 2147483647 w 79"/>
                <a:gd name="T55" fmla="*/ 2147483647 h 98"/>
                <a:gd name="T56" fmla="*/ 2147483647 w 79"/>
                <a:gd name="T57" fmla="*/ 2147483647 h 98"/>
                <a:gd name="T58" fmla="*/ 2147483647 w 79"/>
                <a:gd name="T59" fmla="*/ 2147483647 h 98"/>
                <a:gd name="T60" fmla="*/ 2147483647 w 79"/>
                <a:gd name="T61" fmla="*/ 2147483647 h 98"/>
                <a:gd name="T62" fmla="*/ 2147483647 w 79"/>
                <a:gd name="T63" fmla="*/ 2147483647 h 98"/>
                <a:gd name="T64" fmla="*/ 2147483647 w 79"/>
                <a:gd name="T65" fmla="*/ 2147483647 h 98"/>
                <a:gd name="T66" fmla="*/ 2147483647 w 79"/>
                <a:gd name="T67" fmla="*/ 2147483647 h 98"/>
                <a:gd name="T68" fmla="*/ 2147483647 w 79"/>
                <a:gd name="T69" fmla="*/ 2147483647 h 98"/>
                <a:gd name="T70" fmla="*/ 2147483647 w 79"/>
                <a:gd name="T71" fmla="*/ 2147483647 h 98"/>
                <a:gd name="T72" fmla="*/ 2147483647 w 79"/>
                <a:gd name="T73" fmla="*/ 2147483647 h 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9"/>
                <a:gd name="T112" fmla="*/ 0 h 98"/>
                <a:gd name="T113" fmla="*/ 79 w 79"/>
                <a:gd name="T114" fmla="*/ 98 h 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9" h="98">
                  <a:moveTo>
                    <a:pt x="71" y="4"/>
                  </a:moveTo>
                  <a:lnTo>
                    <a:pt x="69" y="1"/>
                  </a:lnTo>
                  <a:lnTo>
                    <a:pt x="65" y="1"/>
                  </a:lnTo>
                  <a:lnTo>
                    <a:pt x="64" y="0"/>
                  </a:lnTo>
                  <a:lnTo>
                    <a:pt x="61" y="0"/>
                  </a:lnTo>
                  <a:lnTo>
                    <a:pt x="49" y="4"/>
                  </a:lnTo>
                  <a:lnTo>
                    <a:pt x="41" y="3"/>
                  </a:lnTo>
                  <a:lnTo>
                    <a:pt x="39" y="5"/>
                  </a:lnTo>
                  <a:lnTo>
                    <a:pt x="38" y="7"/>
                  </a:lnTo>
                  <a:lnTo>
                    <a:pt x="38" y="15"/>
                  </a:lnTo>
                  <a:lnTo>
                    <a:pt x="35" y="19"/>
                  </a:lnTo>
                  <a:lnTo>
                    <a:pt x="28" y="19"/>
                  </a:lnTo>
                  <a:lnTo>
                    <a:pt x="24" y="21"/>
                  </a:lnTo>
                  <a:lnTo>
                    <a:pt x="19" y="22"/>
                  </a:lnTo>
                  <a:lnTo>
                    <a:pt x="17" y="21"/>
                  </a:lnTo>
                  <a:lnTo>
                    <a:pt x="10" y="9"/>
                  </a:lnTo>
                  <a:lnTo>
                    <a:pt x="9" y="8"/>
                  </a:lnTo>
                  <a:lnTo>
                    <a:pt x="5" y="8"/>
                  </a:lnTo>
                  <a:lnTo>
                    <a:pt x="1" y="12"/>
                  </a:lnTo>
                  <a:lnTo>
                    <a:pt x="1" y="19"/>
                  </a:lnTo>
                  <a:lnTo>
                    <a:pt x="0" y="19"/>
                  </a:lnTo>
                  <a:lnTo>
                    <a:pt x="7" y="30"/>
                  </a:lnTo>
                  <a:lnTo>
                    <a:pt x="8" y="50"/>
                  </a:lnTo>
                  <a:lnTo>
                    <a:pt x="11" y="53"/>
                  </a:lnTo>
                  <a:lnTo>
                    <a:pt x="16" y="86"/>
                  </a:lnTo>
                  <a:lnTo>
                    <a:pt x="25" y="98"/>
                  </a:lnTo>
                  <a:lnTo>
                    <a:pt x="27" y="96"/>
                  </a:lnTo>
                  <a:lnTo>
                    <a:pt x="48" y="90"/>
                  </a:lnTo>
                  <a:lnTo>
                    <a:pt x="79" y="41"/>
                  </a:lnTo>
                  <a:lnTo>
                    <a:pt x="79" y="35"/>
                  </a:lnTo>
                  <a:lnTo>
                    <a:pt x="77" y="30"/>
                  </a:lnTo>
                  <a:lnTo>
                    <a:pt x="74" y="26"/>
                  </a:lnTo>
                  <a:lnTo>
                    <a:pt x="69" y="25"/>
                  </a:lnTo>
                  <a:lnTo>
                    <a:pt x="65" y="22"/>
                  </a:lnTo>
                  <a:lnTo>
                    <a:pt x="65" y="15"/>
                  </a:lnTo>
                  <a:lnTo>
                    <a:pt x="66" y="8"/>
                  </a:lnTo>
                  <a:lnTo>
                    <a:pt x="71"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2" name="Freeform 281"/>
            <p:cNvSpPr>
              <a:spLocks/>
            </p:cNvSpPr>
            <p:nvPr/>
          </p:nvSpPr>
          <p:spPr bwMode="auto">
            <a:xfrm>
              <a:off x="5311227" y="4434283"/>
              <a:ext cx="74118" cy="175720"/>
            </a:xfrm>
            <a:custGeom>
              <a:avLst/>
              <a:gdLst>
                <a:gd name="T0" fmla="*/ 2147483647 w 150"/>
                <a:gd name="T1" fmla="*/ 2147483647 h 369"/>
                <a:gd name="T2" fmla="*/ 2147483647 w 150"/>
                <a:gd name="T3" fmla="*/ 2147483647 h 369"/>
                <a:gd name="T4" fmla="*/ 2147483647 w 150"/>
                <a:gd name="T5" fmla="*/ 2147483647 h 369"/>
                <a:gd name="T6" fmla="*/ 2147483647 w 150"/>
                <a:gd name="T7" fmla="*/ 2147483647 h 369"/>
                <a:gd name="T8" fmla="*/ 2147483647 w 150"/>
                <a:gd name="T9" fmla="*/ 2147483647 h 369"/>
                <a:gd name="T10" fmla="*/ 2147483647 w 150"/>
                <a:gd name="T11" fmla="*/ 2147483647 h 369"/>
                <a:gd name="T12" fmla="*/ 2147483647 w 150"/>
                <a:gd name="T13" fmla="*/ 2147483647 h 369"/>
                <a:gd name="T14" fmla="*/ 2147483647 w 150"/>
                <a:gd name="T15" fmla="*/ 2147483647 h 369"/>
                <a:gd name="T16" fmla="*/ 2147483647 w 150"/>
                <a:gd name="T17" fmla="*/ 2147483647 h 369"/>
                <a:gd name="T18" fmla="*/ 2147483647 w 150"/>
                <a:gd name="T19" fmla="*/ 2147483647 h 369"/>
                <a:gd name="T20" fmla="*/ 2147483647 w 150"/>
                <a:gd name="T21" fmla="*/ 2147483647 h 369"/>
                <a:gd name="T22" fmla="*/ 2147483647 w 150"/>
                <a:gd name="T23" fmla="*/ 2147483647 h 369"/>
                <a:gd name="T24" fmla="*/ 2147483647 w 150"/>
                <a:gd name="T25" fmla="*/ 2147483647 h 369"/>
                <a:gd name="T26" fmla="*/ 2147483647 w 150"/>
                <a:gd name="T27" fmla="*/ 2147483647 h 369"/>
                <a:gd name="T28" fmla="*/ 2147483647 w 150"/>
                <a:gd name="T29" fmla="*/ 2147483647 h 369"/>
                <a:gd name="T30" fmla="*/ 2147483647 w 150"/>
                <a:gd name="T31" fmla="*/ 2147483647 h 369"/>
                <a:gd name="T32" fmla="*/ 2147483647 w 150"/>
                <a:gd name="T33" fmla="*/ 2147483647 h 369"/>
                <a:gd name="T34" fmla="*/ 2147483647 w 150"/>
                <a:gd name="T35" fmla="*/ 2147483647 h 369"/>
                <a:gd name="T36" fmla="*/ 0 w 150"/>
                <a:gd name="T37" fmla="*/ 2147483647 h 369"/>
                <a:gd name="T38" fmla="*/ 2147483647 w 150"/>
                <a:gd name="T39" fmla="*/ 2147483647 h 369"/>
                <a:gd name="T40" fmla="*/ 2147483647 w 150"/>
                <a:gd name="T41" fmla="*/ 2147483647 h 369"/>
                <a:gd name="T42" fmla="*/ 2147483647 w 150"/>
                <a:gd name="T43" fmla="*/ 2147483647 h 369"/>
                <a:gd name="T44" fmla="*/ 2147483647 w 150"/>
                <a:gd name="T45" fmla="*/ 2147483647 h 369"/>
                <a:gd name="T46" fmla="*/ 2147483647 w 150"/>
                <a:gd name="T47" fmla="*/ 2147483647 h 369"/>
                <a:gd name="T48" fmla="*/ 2147483647 w 150"/>
                <a:gd name="T49" fmla="*/ 2147483647 h 369"/>
                <a:gd name="T50" fmla="*/ 2147483647 w 150"/>
                <a:gd name="T51" fmla="*/ 2147483647 h 369"/>
                <a:gd name="T52" fmla="*/ 2147483647 w 150"/>
                <a:gd name="T53" fmla="*/ 2147483647 h 369"/>
                <a:gd name="T54" fmla="*/ 2147483647 w 150"/>
                <a:gd name="T55" fmla="*/ 2147483647 h 369"/>
                <a:gd name="T56" fmla="*/ 2147483647 w 150"/>
                <a:gd name="T57" fmla="*/ 2147483647 h 369"/>
                <a:gd name="T58" fmla="*/ 2147483647 w 150"/>
                <a:gd name="T59" fmla="*/ 2147483647 h 369"/>
                <a:gd name="T60" fmla="*/ 2147483647 w 150"/>
                <a:gd name="T61" fmla="*/ 2147483647 h 369"/>
                <a:gd name="T62" fmla="*/ 2147483647 w 150"/>
                <a:gd name="T63" fmla="*/ 2147483647 h 369"/>
                <a:gd name="T64" fmla="*/ 2147483647 w 150"/>
                <a:gd name="T65" fmla="*/ 2147483647 h 369"/>
                <a:gd name="T66" fmla="*/ 2147483647 w 150"/>
                <a:gd name="T67" fmla="*/ 2147483647 h 369"/>
                <a:gd name="T68" fmla="*/ 2147483647 w 150"/>
                <a:gd name="T69" fmla="*/ 2147483647 h 369"/>
                <a:gd name="T70" fmla="*/ 2147483647 w 150"/>
                <a:gd name="T71" fmla="*/ 2147483647 h 369"/>
                <a:gd name="T72" fmla="*/ 2147483647 w 150"/>
                <a:gd name="T73" fmla="*/ 2147483647 h 369"/>
                <a:gd name="T74" fmla="*/ 2147483647 w 150"/>
                <a:gd name="T75" fmla="*/ 2147483647 h 369"/>
                <a:gd name="T76" fmla="*/ 2147483647 w 150"/>
                <a:gd name="T77" fmla="*/ 2147483647 h 369"/>
                <a:gd name="T78" fmla="*/ 2147483647 w 150"/>
                <a:gd name="T79" fmla="*/ 2147483647 h 369"/>
                <a:gd name="T80" fmla="*/ 2147483647 w 150"/>
                <a:gd name="T81" fmla="*/ 2147483647 h 369"/>
                <a:gd name="T82" fmla="*/ 2147483647 w 150"/>
                <a:gd name="T83" fmla="*/ 2147483647 h 369"/>
                <a:gd name="T84" fmla="*/ 2147483647 w 150"/>
                <a:gd name="T85" fmla="*/ 2147483647 h 369"/>
                <a:gd name="T86" fmla="*/ 2147483647 w 150"/>
                <a:gd name="T87" fmla="*/ 2147483647 h 369"/>
                <a:gd name="T88" fmla="*/ 2147483647 w 150"/>
                <a:gd name="T89" fmla="*/ 2147483647 h 369"/>
                <a:gd name="T90" fmla="*/ 2147483647 w 150"/>
                <a:gd name="T91" fmla="*/ 2147483647 h 369"/>
                <a:gd name="T92" fmla="*/ 2147483647 w 150"/>
                <a:gd name="T93" fmla="*/ 2147483647 h 369"/>
                <a:gd name="T94" fmla="*/ 2147483647 w 150"/>
                <a:gd name="T95" fmla="*/ 2147483647 h 369"/>
                <a:gd name="T96" fmla="*/ 2147483647 w 150"/>
                <a:gd name="T97" fmla="*/ 2147483647 h 369"/>
                <a:gd name="T98" fmla="*/ 2147483647 w 150"/>
                <a:gd name="T99" fmla="*/ 2147483647 h 369"/>
                <a:gd name="T100" fmla="*/ 2147483647 w 150"/>
                <a:gd name="T101" fmla="*/ 2147483647 h 369"/>
                <a:gd name="T102" fmla="*/ 2147483647 w 150"/>
                <a:gd name="T103" fmla="*/ 2147483647 h 369"/>
                <a:gd name="T104" fmla="*/ 2147483647 w 150"/>
                <a:gd name="T105" fmla="*/ 2147483647 h 369"/>
                <a:gd name="T106" fmla="*/ 2147483647 w 150"/>
                <a:gd name="T107" fmla="*/ 2147483647 h 369"/>
                <a:gd name="T108" fmla="*/ 2147483647 w 150"/>
                <a:gd name="T109" fmla="*/ 2147483647 h 369"/>
                <a:gd name="T110" fmla="*/ 2147483647 w 150"/>
                <a:gd name="T111" fmla="*/ 2147483647 h 369"/>
                <a:gd name="T112" fmla="*/ 2147483647 w 150"/>
                <a:gd name="T113" fmla="*/ 2147483647 h 369"/>
                <a:gd name="T114" fmla="*/ 2147483647 w 150"/>
                <a:gd name="T115" fmla="*/ 2147483647 h 369"/>
                <a:gd name="T116" fmla="*/ 2147483647 w 150"/>
                <a:gd name="T117" fmla="*/ 2147483647 h 369"/>
                <a:gd name="T118" fmla="*/ 2147483647 w 150"/>
                <a:gd name="T119" fmla="*/ 2147483647 h 369"/>
                <a:gd name="T120" fmla="*/ 2147483647 w 150"/>
                <a:gd name="T121" fmla="*/ 2147483647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369"/>
                <a:gd name="T185" fmla="*/ 150 w 150"/>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369">
                  <a:moveTo>
                    <a:pt x="54" y="14"/>
                  </a:moveTo>
                  <a:lnTo>
                    <a:pt x="51" y="9"/>
                  </a:lnTo>
                  <a:lnTo>
                    <a:pt x="49" y="7"/>
                  </a:lnTo>
                  <a:lnTo>
                    <a:pt x="46" y="7"/>
                  </a:lnTo>
                  <a:lnTo>
                    <a:pt x="35" y="10"/>
                  </a:lnTo>
                  <a:lnTo>
                    <a:pt x="33" y="9"/>
                  </a:lnTo>
                  <a:lnTo>
                    <a:pt x="30" y="5"/>
                  </a:lnTo>
                  <a:lnTo>
                    <a:pt x="22" y="5"/>
                  </a:lnTo>
                  <a:lnTo>
                    <a:pt x="12" y="0"/>
                  </a:lnTo>
                  <a:lnTo>
                    <a:pt x="10" y="1"/>
                  </a:lnTo>
                  <a:lnTo>
                    <a:pt x="10" y="5"/>
                  </a:lnTo>
                  <a:lnTo>
                    <a:pt x="12" y="7"/>
                  </a:lnTo>
                  <a:lnTo>
                    <a:pt x="13" y="12"/>
                  </a:lnTo>
                  <a:lnTo>
                    <a:pt x="22" y="12"/>
                  </a:lnTo>
                  <a:lnTo>
                    <a:pt x="29" y="23"/>
                  </a:lnTo>
                  <a:lnTo>
                    <a:pt x="31" y="33"/>
                  </a:lnTo>
                  <a:lnTo>
                    <a:pt x="36" y="37"/>
                  </a:lnTo>
                  <a:lnTo>
                    <a:pt x="38" y="53"/>
                  </a:lnTo>
                  <a:lnTo>
                    <a:pt x="43" y="55"/>
                  </a:lnTo>
                  <a:lnTo>
                    <a:pt x="44" y="60"/>
                  </a:lnTo>
                  <a:lnTo>
                    <a:pt x="43" y="63"/>
                  </a:lnTo>
                  <a:lnTo>
                    <a:pt x="36" y="68"/>
                  </a:lnTo>
                  <a:lnTo>
                    <a:pt x="34" y="69"/>
                  </a:lnTo>
                  <a:lnTo>
                    <a:pt x="31" y="71"/>
                  </a:lnTo>
                  <a:lnTo>
                    <a:pt x="30" y="87"/>
                  </a:lnTo>
                  <a:lnTo>
                    <a:pt x="25" y="102"/>
                  </a:lnTo>
                  <a:lnTo>
                    <a:pt x="26" y="136"/>
                  </a:lnTo>
                  <a:lnTo>
                    <a:pt x="29" y="139"/>
                  </a:lnTo>
                  <a:lnTo>
                    <a:pt x="33" y="141"/>
                  </a:lnTo>
                  <a:lnTo>
                    <a:pt x="34" y="146"/>
                  </a:lnTo>
                  <a:lnTo>
                    <a:pt x="33" y="148"/>
                  </a:lnTo>
                  <a:lnTo>
                    <a:pt x="25" y="150"/>
                  </a:lnTo>
                  <a:lnTo>
                    <a:pt x="20" y="154"/>
                  </a:lnTo>
                  <a:lnTo>
                    <a:pt x="15" y="156"/>
                  </a:lnTo>
                  <a:lnTo>
                    <a:pt x="14" y="157"/>
                  </a:lnTo>
                  <a:lnTo>
                    <a:pt x="7" y="194"/>
                  </a:lnTo>
                  <a:lnTo>
                    <a:pt x="1" y="200"/>
                  </a:lnTo>
                  <a:lnTo>
                    <a:pt x="0" y="203"/>
                  </a:lnTo>
                  <a:lnTo>
                    <a:pt x="2" y="211"/>
                  </a:lnTo>
                  <a:lnTo>
                    <a:pt x="7" y="213"/>
                  </a:lnTo>
                  <a:lnTo>
                    <a:pt x="9" y="218"/>
                  </a:lnTo>
                  <a:lnTo>
                    <a:pt x="16" y="218"/>
                  </a:lnTo>
                  <a:lnTo>
                    <a:pt x="18" y="219"/>
                  </a:lnTo>
                  <a:lnTo>
                    <a:pt x="20" y="223"/>
                  </a:lnTo>
                  <a:lnTo>
                    <a:pt x="25" y="225"/>
                  </a:lnTo>
                  <a:lnTo>
                    <a:pt x="32" y="238"/>
                  </a:lnTo>
                  <a:lnTo>
                    <a:pt x="41" y="247"/>
                  </a:lnTo>
                  <a:lnTo>
                    <a:pt x="44" y="248"/>
                  </a:lnTo>
                  <a:lnTo>
                    <a:pt x="76" y="242"/>
                  </a:lnTo>
                  <a:lnTo>
                    <a:pt x="79" y="243"/>
                  </a:lnTo>
                  <a:lnTo>
                    <a:pt x="83" y="247"/>
                  </a:lnTo>
                  <a:lnTo>
                    <a:pt x="87" y="281"/>
                  </a:lnTo>
                  <a:lnTo>
                    <a:pt x="85" y="286"/>
                  </a:lnTo>
                  <a:lnTo>
                    <a:pt x="80" y="292"/>
                  </a:lnTo>
                  <a:lnTo>
                    <a:pt x="81" y="299"/>
                  </a:lnTo>
                  <a:lnTo>
                    <a:pt x="76" y="303"/>
                  </a:lnTo>
                  <a:lnTo>
                    <a:pt x="73" y="313"/>
                  </a:lnTo>
                  <a:lnTo>
                    <a:pt x="76" y="316"/>
                  </a:lnTo>
                  <a:lnTo>
                    <a:pt x="80" y="329"/>
                  </a:lnTo>
                  <a:lnTo>
                    <a:pt x="83" y="332"/>
                  </a:lnTo>
                  <a:lnTo>
                    <a:pt x="86" y="334"/>
                  </a:lnTo>
                  <a:lnTo>
                    <a:pt x="100" y="351"/>
                  </a:lnTo>
                  <a:lnTo>
                    <a:pt x="110" y="355"/>
                  </a:lnTo>
                  <a:lnTo>
                    <a:pt x="113" y="359"/>
                  </a:lnTo>
                  <a:lnTo>
                    <a:pt x="113" y="362"/>
                  </a:lnTo>
                  <a:lnTo>
                    <a:pt x="108" y="368"/>
                  </a:lnTo>
                  <a:lnTo>
                    <a:pt x="110" y="369"/>
                  </a:lnTo>
                  <a:lnTo>
                    <a:pt x="120" y="369"/>
                  </a:lnTo>
                  <a:lnTo>
                    <a:pt x="121" y="368"/>
                  </a:lnTo>
                  <a:lnTo>
                    <a:pt x="121" y="354"/>
                  </a:lnTo>
                  <a:lnTo>
                    <a:pt x="119" y="350"/>
                  </a:lnTo>
                  <a:lnTo>
                    <a:pt x="116" y="348"/>
                  </a:lnTo>
                  <a:lnTo>
                    <a:pt x="116" y="342"/>
                  </a:lnTo>
                  <a:lnTo>
                    <a:pt x="119" y="336"/>
                  </a:lnTo>
                  <a:lnTo>
                    <a:pt x="119" y="333"/>
                  </a:lnTo>
                  <a:lnTo>
                    <a:pt x="120" y="329"/>
                  </a:lnTo>
                  <a:lnTo>
                    <a:pt x="141" y="319"/>
                  </a:lnTo>
                  <a:lnTo>
                    <a:pt x="145" y="315"/>
                  </a:lnTo>
                  <a:lnTo>
                    <a:pt x="146" y="297"/>
                  </a:lnTo>
                  <a:lnTo>
                    <a:pt x="148" y="290"/>
                  </a:lnTo>
                  <a:lnTo>
                    <a:pt x="145" y="278"/>
                  </a:lnTo>
                  <a:lnTo>
                    <a:pt x="150" y="263"/>
                  </a:lnTo>
                  <a:lnTo>
                    <a:pt x="147" y="252"/>
                  </a:lnTo>
                  <a:lnTo>
                    <a:pt x="100" y="196"/>
                  </a:lnTo>
                  <a:lnTo>
                    <a:pt x="98" y="197"/>
                  </a:lnTo>
                  <a:lnTo>
                    <a:pt x="98" y="203"/>
                  </a:lnTo>
                  <a:lnTo>
                    <a:pt x="100" y="209"/>
                  </a:lnTo>
                  <a:lnTo>
                    <a:pt x="105" y="211"/>
                  </a:lnTo>
                  <a:lnTo>
                    <a:pt x="107" y="213"/>
                  </a:lnTo>
                  <a:lnTo>
                    <a:pt x="116" y="234"/>
                  </a:lnTo>
                  <a:lnTo>
                    <a:pt x="116" y="239"/>
                  </a:lnTo>
                  <a:lnTo>
                    <a:pt x="115" y="241"/>
                  </a:lnTo>
                  <a:lnTo>
                    <a:pt x="113" y="239"/>
                  </a:lnTo>
                  <a:lnTo>
                    <a:pt x="107" y="232"/>
                  </a:lnTo>
                  <a:lnTo>
                    <a:pt x="103" y="230"/>
                  </a:lnTo>
                  <a:lnTo>
                    <a:pt x="100" y="224"/>
                  </a:lnTo>
                  <a:lnTo>
                    <a:pt x="98" y="224"/>
                  </a:lnTo>
                  <a:lnTo>
                    <a:pt x="95" y="231"/>
                  </a:lnTo>
                  <a:lnTo>
                    <a:pt x="93" y="232"/>
                  </a:lnTo>
                  <a:lnTo>
                    <a:pt x="88" y="232"/>
                  </a:lnTo>
                  <a:lnTo>
                    <a:pt x="86" y="231"/>
                  </a:lnTo>
                  <a:lnTo>
                    <a:pt x="84" y="227"/>
                  </a:lnTo>
                  <a:lnTo>
                    <a:pt x="83" y="219"/>
                  </a:lnTo>
                  <a:lnTo>
                    <a:pt x="85" y="212"/>
                  </a:lnTo>
                  <a:lnTo>
                    <a:pt x="85" y="209"/>
                  </a:lnTo>
                  <a:lnTo>
                    <a:pt x="78" y="200"/>
                  </a:lnTo>
                  <a:lnTo>
                    <a:pt x="73" y="190"/>
                  </a:lnTo>
                  <a:lnTo>
                    <a:pt x="73" y="178"/>
                  </a:lnTo>
                  <a:lnTo>
                    <a:pt x="72" y="178"/>
                  </a:lnTo>
                  <a:lnTo>
                    <a:pt x="58" y="139"/>
                  </a:lnTo>
                  <a:lnTo>
                    <a:pt x="58" y="136"/>
                  </a:lnTo>
                  <a:lnTo>
                    <a:pt x="59" y="131"/>
                  </a:lnTo>
                  <a:lnTo>
                    <a:pt x="70" y="109"/>
                  </a:lnTo>
                  <a:lnTo>
                    <a:pt x="67" y="59"/>
                  </a:lnTo>
                  <a:lnTo>
                    <a:pt x="69" y="53"/>
                  </a:lnTo>
                  <a:lnTo>
                    <a:pt x="69" y="48"/>
                  </a:lnTo>
                  <a:lnTo>
                    <a:pt x="66" y="42"/>
                  </a:lnTo>
                  <a:lnTo>
                    <a:pt x="59" y="38"/>
                  </a:lnTo>
                  <a:lnTo>
                    <a:pt x="53" y="26"/>
                  </a:lnTo>
                  <a:lnTo>
                    <a:pt x="54" y="14"/>
                  </a:lnTo>
                  <a:lnTo>
                    <a:pt x="59" y="8"/>
                  </a:lnTo>
                  <a:lnTo>
                    <a:pt x="54"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3" name="Freeform 282"/>
            <p:cNvSpPr>
              <a:spLocks/>
            </p:cNvSpPr>
            <p:nvPr/>
          </p:nvSpPr>
          <p:spPr bwMode="auto">
            <a:xfrm>
              <a:off x="5311227" y="4434283"/>
              <a:ext cx="74118" cy="175720"/>
            </a:xfrm>
            <a:custGeom>
              <a:avLst/>
              <a:gdLst>
                <a:gd name="T0" fmla="*/ 2147483647 w 150"/>
                <a:gd name="T1" fmla="*/ 2147483647 h 369"/>
                <a:gd name="T2" fmla="*/ 2147483647 w 150"/>
                <a:gd name="T3" fmla="*/ 2147483647 h 369"/>
                <a:gd name="T4" fmla="*/ 2147483647 w 150"/>
                <a:gd name="T5" fmla="*/ 2147483647 h 369"/>
                <a:gd name="T6" fmla="*/ 2147483647 w 150"/>
                <a:gd name="T7" fmla="*/ 2147483647 h 369"/>
                <a:gd name="T8" fmla="*/ 2147483647 w 150"/>
                <a:gd name="T9" fmla="*/ 2147483647 h 369"/>
                <a:gd name="T10" fmla="*/ 2147483647 w 150"/>
                <a:gd name="T11" fmla="*/ 2147483647 h 369"/>
                <a:gd name="T12" fmla="*/ 2147483647 w 150"/>
                <a:gd name="T13" fmla="*/ 2147483647 h 369"/>
                <a:gd name="T14" fmla="*/ 2147483647 w 150"/>
                <a:gd name="T15" fmla="*/ 2147483647 h 369"/>
                <a:gd name="T16" fmla="*/ 2147483647 w 150"/>
                <a:gd name="T17" fmla="*/ 2147483647 h 369"/>
                <a:gd name="T18" fmla="*/ 2147483647 w 150"/>
                <a:gd name="T19" fmla="*/ 2147483647 h 369"/>
                <a:gd name="T20" fmla="*/ 2147483647 w 150"/>
                <a:gd name="T21" fmla="*/ 2147483647 h 369"/>
                <a:gd name="T22" fmla="*/ 2147483647 w 150"/>
                <a:gd name="T23" fmla="*/ 2147483647 h 369"/>
                <a:gd name="T24" fmla="*/ 2147483647 w 150"/>
                <a:gd name="T25" fmla="*/ 2147483647 h 369"/>
                <a:gd name="T26" fmla="*/ 2147483647 w 150"/>
                <a:gd name="T27" fmla="*/ 2147483647 h 369"/>
                <a:gd name="T28" fmla="*/ 2147483647 w 150"/>
                <a:gd name="T29" fmla="*/ 2147483647 h 369"/>
                <a:gd name="T30" fmla="*/ 2147483647 w 150"/>
                <a:gd name="T31" fmla="*/ 2147483647 h 369"/>
                <a:gd name="T32" fmla="*/ 2147483647 w 150"/>
                <a:gd name="T33" fmla="*/ 2147483647 h 369"/>
                <a:gd name="T34" fmla="*/ 2147483647 w 150"/>
                <a:gd name="T35" fmla="*/ 2147483647 h 369"/>
                <a:gd name="T36" fmla="*/ 0 w 150"/>
                <a:gd name="T37" fmla="*/ 2147483647 h 369"/>
                <a:gd name="T38" fmla="*/ 2147483647 w 150"/>
                <a:gd name="T39" fmla="*/ 2147483647 h 369"/>
                <a:gd name="T40" fmla="*/ 2147483647 w 150"/>
                <a:gd name="T41" fmla="*/ 2147483647 h 369"/>
                <a:gd name="T42" fmla="*/ 2147483647 w 150"/>
                <a:gd name="T43" fmla="*/ 2147483647 h 369"/>
                <a:gd name="T44" fmla="*/ 2147483647 w 150"/>
                <a:gd name="T45" fmla="*/ 2147483647 h 369"/>
                <a:gd name="T46" fmla="*/ 2147483647 w 150"/>
                <a:gd name="T47" fmla="*/ 2147483647 h 369"/>
                <a:gd name="T48" fmla="*/ 2147483647 w 150"/>
                <a:gd name="T49" fmla="*/ 2147483647 h 369"/>
                <a:gd name="T50" fmla="*/ 2147483647 w 150"/>
                <a:gd name="T51" fmla="*/ 2147483647 h 369"/>
                <a:gd name="T52" fmla="*/ 2147483647 w 150"/>
                <a:gd name="T53" fmla="*/ 2147483647 h 369"/>
                <a:gd name="T54" fmla="*/ 2147483647 w 150"/>
                <a:gd name="T55" fmla="*/ 2147483647 h 369"/>
                <a:gd name="T56" fmla="*/ 2147483647 w 150"/>
                <a:gd name="T57" fmla="*/ 2147483647 h 369"/>
                <a:gd name="T58" fmla="*/ 2147483647 w 150"/>
                <a:gd name="T59" fmla="*/ 2147483647 h 369"/>
                <a:gd name="T60" fmla="*/ 2147483647 w 150"/>
                <a:gd name="T61" fmla="*/ 2147483647 h 369"/>
                <a:gd name="T62" fmla="*/ 2147483647 w 150"/>
                <a:gd name="T63" fmla="*/ 2147483647 h 369"/>
                <a:gd name="T64" fmla="*/ 2147483647 w 150"/>
                <a:gd name="T65" fmla="*/ 2147483647 h 369"/>
                <a:gd name="T66" fmla="*/ 2147483647 w 150"/>
                <a:gd name="T67" fmla="*/ 2147483647 h 369"/>
                <a:gd name="T68" fmla="*/ 2147483647 w 150"/>
                <a:gd name="T69" fmla="*/ 2147483647 h 369"/>
                <a:gd name="T70" fmla="*/ 2147483647 w 150"/>
                <a:gd name="T71" fmla="*/ 2147483647 h 369"/>
                <a:gd name="T72" fmla="*/ 2147483647 w 150"/>
                <a:gd name="T73" fmla="*/ 2147483647 h 369"/>
                <a:gd name="T74" fmla="*/ 2147483647 w 150"/>
                <a:gd name="T75" fmla="*/ 2147483647 h 369"/>
                <a:gd name="T76" fmla="*/ 2147483647 w 150"/>
                <a:gd name="T77" fmla="*/ 2147483647 h 369"/>
                <a:gd name="T78" fmla="*/ 2147483647 w 150"/>
                <a:gd name="T79" fmla="*/ 2147483647 h 369"/>
                <a:gd name="T80" fmla="*/ 2147483647 w 150"/>
                <a:gd name="T81" fmla="*/ 2147483647 h 369"/>
                <a:gd name="T82" fmla="*/ 2147483647 w 150"/>
                <a:gd name="T83" fmla="*/ 2147483647 h 369"/>
                <a:gd name="T84" fmla="*/ 2147483647 w 150"/>
                <a:gd name="T85" fmla="*/ 2147483647 h 369"/>
                <a:gd name="T86" fmla="*/ 2147483647 w 150"/>
                <a:gd name="T87" fmla="*/ 2147483647 h 369"/>
                <a:gd name="T88" fmla="*/ 2147483647 w 150"/>
                <a:gd name="T89" fmla="*/ 2147483647 h 369"/>
                <a:gd name="T90" fmla="*/ 2147483647 w 150"/>
                <a:gd name="T91" fmla="*/ 2147483647 h 369"/>
                <a:gd name="T92" fmla="*/ 2147483647 w 150"/>
                <a:gd name="T93" fmla="*/ 2147483647 h 369"/>
                <a:gd name="T94" fmla="*/ 2147483647 w 150"/>
                <a:gd name="T95" fmla="*/ 2147483647 h 369"/>
                <a:gd name="T96" fmla="*/ 2147483647 w 150"/>
                <a:gd name="T97" fmla="*/ 2147483647 h 369"/>
                <a:gd name="T98" fmla="*/ 2147483647 w 150"/>
                <a:gd name="T99" fmla="*/ 2147483647 h 369"/>
                <a:gd name="T100" fmla="*/ 2147483647 w 150"/>
                <a:gd name="T101" fmla="*/ 2147483647 h 369"/>
                <a:gd name="T102" fmla="*/ 2147483647 w 150"/>
                <a:gd name="T103" fmla="*/ 2147483647 h 369"/>
                <a:gd name="T104" fmla="*/ 2147483647 w 150"/>
                <a:gd name="T105" fmla="*/ 2147483647 h 369"/>
                <a:gd name="T106" fmla="*/ 2147483647 w 150"/>
                <a:gd name="T107" fmla="*/ 2147483647 h 369"/>
                <a:gd name="T108" fmla="*/ 2147483647 w 150"/>
                <a:gd name="T109" fmla="*/ 2147483647 h 369"/>
                <a:gd name="T110" fmla="*/ 2147483647 w 150"/>
                <a:gd name="T111" fmla="*/ 2147483647 h 369"/>
                <a:gd name="T112" fmla="*/ 2147483647 w 150"/>
                <a:gd name="T113" fmla="*/ 2147483647 h 369"/>
                <a:gd name="T114" fmla="*/ 2147483647 w 150"/>
                <a:gd name="T115" fmla="*/ 2147483647 h 369"/>
                <a:gd name="T116" fmla="*/ 2147483647 w 150"/>
                <a:gd name="T117" fmla="*/ 2147483647 h 369"/>
                <a:gd name="T118" fmla="*/ 2147483647 w 150"/>
                <a:gd name="T119" fmla="*/ 2147483647 h 369"/>
                <a:gd name="T120" fmla="*/ 2147483647 w 150"/>
                <a:gd name="T121" fmla="*/ 2147483647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369"/>
                <a:gd name="T185" fmla="*/ 150 w 150"/>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369">
                  <a:moveTo>
                    <a:pt x="54" y="14"/>
                  </a:moveTo>
                  <a:lnTo>
                    <a:pt x="51" y="9"/>
                  </a:lnTo>
                  <a:lnTo>
                    <a:pt x="49" y="7"/>
                  </a:lnTo>
                  <a:lnTo>
                    <a:pt x="46" y="7"/>
                  </a:lnTo>
                  <a:lnTo>
                    <a:pt x="35" y="10"/>
                  </a:lnTo>
                  <a:lnTo>
                    <a:pt x="33" y="9"/>
                  </a:lnTo>
                  <a:lnTo>
                    <a:pt x="30" y="5"/>
                  </a:lnTo>
                  <a:lnTo>
                    <a:pt x="22" y="5"/>
                  </a:lnTo>
                  <a:lnTo>
                    <a:pt x="12" y="0"/>
                  </a:lnTo>
                  <a:lnTo>
                    <a:pt x="10" y="1"/>
                  </a:lnTo>
                  <a:lnTo>
                    <a:pt x="10" y="5"/>
                  </a:lnTo>
                  <a:lnTo>
                    <a:pt x="12" y="7"/>
                  </a:lnTo>
                  <a:lnTo>
                    <a:pt x="13" y="12"/>
                  </a:lnTo>
                  <a:lnTo>
                    <a:pt x="22" y="12"/>
                  </a:lnTo>
                  <a:lnTo>
                    <a:pt x="29" y="23"/>
                  </a:lnTo>
                  <a:lnTo>
                    <a:pt x="31" y="33"/>
                  </a:lnTo>
                  <a:lnTo>
                    <a:pt x="36" y="37"/>
                  </a:lnTo>
                  <a:lnTo>
                    <a:pt x="38" y="53"/>
                  </a:lnTo>
                  <a:lnTo>
                    <a:pt x="43" y="55"/>
                  </a:lnTo>
                  <a:lnTo>
                    <a:pt x="44" y="60"/>
                  </a:lnTo>
                  <a:lnTo>
                    <a:pt x="43" y="63"/>
                  </a:lnTo>
                  <a:lnTo>
                    <a:pt x="36" y="68"/>
                  </a:lnTo>
                  <a:lnTo>
                    <a:pt x="34" y="69"/>
                  </a:lnTo>
                  <a:lnTo>
                    <a:pt x="31" y="71"/>
                  </a:lnTo>
                  <a:lnTo>
                    <a:pt x="30" y="87"/>
                  </a:lnTo>
                  <a:lnTo>
                    <a:pt x="25" y="102"/>
                  </a:lnTo>
                  <a:lnTo>
                    <a:pt x="26" y="136"/>
                  </a:lnTo>
                  <a:lnTo>
                    <a:pt x="29" y="139"/>
                  </a:lnTo>
                  <a:lnTo>
                    <a:pt x="33" y="141"/>
                  </a:lnTo>
                  <a:lnTo>
                    <a:pt x="34" y="146"/>
                  </a:lnTo>
                  <a:lnTo>
                    <a:pt x="33" y="148"/>
                  </a:lnTo>
                  <a:lnTo>
                    <a:pt x="25" y="150"/>
                  </a:lnTo>
                  <a:lnTo>
                    <a:pt x="20" y="154"/>
                  </a:lnTo>
                  <a:lnTo>
                    <a:pt x="15" y="156"/>
                  </a:lnTo>
                  <a:lnTo>
                    <a:pt x="14" y="157"/>
                  </a:lnTo>
                  <a:lnTo>
                    <a:pt x="7" y="194"/>
                  </a:lnTo>
                  <a:lnTo>
                    <a:pt x="1" y="200"/>
                  </a:lnTo>
                  <a:lnTo>
                    <a:pt x="0" y="203"/>
                  </a:lnTo>
                  <a:lnTo>
                    <a:pt x="2" y="211"/>
                  </a:lnTo>
                  <a:lnTo>
                    <a:pt x="7" y="213"/>
                  </a:lnTo>
                  <a:lnTo>
                    <a:pt x="9" y="218"/>
                  </a:lnTo>
                  <a:lnTo>
                    <a:pt x="16" y="218"/>
                  </a:lnTo>
                  <a:lnTo>
                    <a:pt x="18" y="219"/>
                  </a:lnTo>
                  <a:lnTo>
                    <a:pt x="20" y="223"/>
                  </a:lnTo>
                  <a:lnTo>
                    <a:pt x="25" y="225"/>
                  </a:lnTo>
                  <a:lnTo>
                    <a:pt x="32" y="238"/>
                  </a:lnTo>
                  <a:lnTo>
                    <a:pt x="41" y="247"/>
                  </a:lnTo>
                  <a:lnTo>
                    <a:pt x="44" y="248"/>
                  </a:lnTo>
                  <a:lnTo>
                    <a:pt x="76" y="242"/>
                  </a:lnTo>
                  <a:lnTo>
                    <a:pt x="79" y="243"/>
                  </a:lnTo>
                  <a:lnTo>
                    <a:pt x="83" y="247"/>
                  </a:lnTo>
                  <a:lnTo>
                    <a:pt x="87" y="281"/>
                  </a:lnTo>
                  <a:lnTo>
                    <a:pt x="85" y="286"/>
                  </a:lnTo>
                  <a:lnTo>
                    <a:pt x="80" y="292"/>
                  </a:lnTo>
                  <a:lnTo>
                    <a:pt x="81" y="299"/>
                  </a:lnTo>
                  <a:lnTo>
                    <a:pt x="76" y="303"/>
                  </a:lnTo>
                  <a:lnTo>
                    <a:pt x="73" y="313"/>
                  </a:lnTo>
                  <a:lnTo>
                    <a:pt x="76" y="316"/>
                  </a:lnTo>
                  <a:lnTo>
                    <a:pt x="80" y="329"/>
                  </a:lnTo>
                  <a:lnTo>
                    <a:pt x="83" y="332"/>
                  </a:lnTo>
                  <a:lnTo>
                    <a:pt x="86" y="334"/>
                  </a:lnTo>
                  <a:lnTo>
                    <a:pt x="100" y="351"/>
                  </a:lnTo>
                  <a:lnTo>
                    <a:pt x="110" y="355"/>
                  </a:lnTo>
                  <a:lnTo>
                    <a:pt x="113" y="359"/>
                  </a:lnTo>
                  <a:lnTo>
                    <a:pt x="113" y="362"/>
                  </a:lnTo>
                  <a:lnTo>
                    <a:pt x="108" y="368"/>
                  </a:lnTo>
                  <a:lnTo>
                    <a:pt x="110" y="369"/>
                  </a:lnTo>
                  <a:lnTo>
                    <a:pt x="120" y="369"/>
                  </a:lnTo>
                  <a:lnTo>
                    <a:pt x="121" y="368"/>
                  </a:lnTo>
                  <a:lnTo>
                    <a:pt x="121" y="354"/>
                  </a:lnTo>
                  <a:lnTo>
                    <a:pt x="119" y="350"/>
                  </a:lnTo>
                  <a:lnTo>
                    <a:pt x="116" y="348"/>
                  </a:lnTo>
                  <a:lnTo>
                    <a:pt x="116" y="342"/>
                  </a:lnTo>
                  <a:lnTo>
                    <a:pt x="119" y="336"/>
                  </a:lnTo>
                  <a:lnTo>
                    <a:pt x="119" y="333"/>
                  </a:lnTo>
                  <a:lnTo>
                    <a:pt x="120" y="329"/>
                  </a:lnTo>
                  <a:lnTo>
                    <a:pt x="141" y="319"/>
                  </a:lnTo>
                  <a:lnTo>
                    <a:pt x="145" y="315"/>
                  </a:lnTo>
                  <a:lnTo>
                    <a:pt x="146" y="297"/>
                  </a:lnTo>
                  <a:lnTo>
                    <a:pt x="148" y="290"/>
                  </a:lnTo>
                  <a:lnTo>
                    <a:pt x="145" y="278"/>
                  </a:lnTo>
                  <a:lnTo>
                    <a:pt x="150" y="263"/>
                  </a:lnTo>
                  <a:lnTo>
                    <a:pt x="147" y="252"/>
                  </a:lnTo>
                  <a:lnTo>
                    <a:pt x="100" y="196"/>
                  </a:lnTo>
                  <a:lnTo>
                    <a:pt x="98" y="197"/>
                  </a:lnTo>
                  <a:lnTo>
                    <a:pt x="98" y="203"/>
                  </a:lnTo>
                  <a:lnTo>
                    <a:pt x="100" y="209"/>
                  </a:lnTo>
                  <a:lnTo>
                    <a:pt x="105" y="211"/>
                  </a:lnTo>
                  <a:lnTo>
                    <a:pt x="107" y="213"/>
                  </a:lnTo>
                  <a:lnTo>
                    <a:pt x="116" y="234"/>
                  </a:lnTo>
                  <a:lnTo>
                    <a:pt x="116" y="239"/>
                  </a:lnTo>
                  <a:lnTo>
                    <a:pt x="115" y="241"/>
                  </a:lnTo>
                  <a:lnTo>
                    <a:pt x="113" y="239"/>
                  </a:lnTo>
                  <a:lnTo>
                    <a:pt x="107" y="232"/>
                  </a:lnTo>
                  <a:lnTo>
                    <a:pt x="103" y="230"/>
                  </a:lnTo>
                  <a:lnTo>
                    <a:pt x="100" y="224"/>
                  </a:lnTo>
                  <a:lnTo>
                    <a:pt x="98" y="224"/>
                  </a:lnTo>
                  <a:lnTo>
                    <a:pt x="95" y="231"/>
                  </a:lnTo>
                  <a:lnTo>
                    <a:pt x="93" y="232"/>
                  </a:lnTo>
                  <a:lnTo>
                    <a:pt x="88" y="232"/>
                  </a:lnTo>
                  <a:lnTo>
                    <a:pt x="86" y="231"/>
                  </a:lnTo>
                  <a:lnTo>
                    <a:pt x="84" y="227"/>
                  </a:lnTo>
                  <a:lnTo>
                    <a:pt x="83" y="219"/>
                  </a:lnTo>
                  <a:lnTo>
                    <a:pt x="85" y="212"/>
                  </a:lnTo>
                  <a:lnTo>
                    <a:pt x="85" y="209"/>
                  </a:lnTo>
                  <a:lnTo>
                    <a:pt x="78" y="200"/>
                  </a:lnTo>
                  <a:lnTo>
                    <a:pt x="73" y="190"/>
                  </a:lnTo>
                  <a:lnTo>
                    <a:pt x="73" y="178"/>
                  </a:lnTo>
                  <a:lnTo>
                    <a:pt x="72" y="178"/>
                  </a:lnTo>
                  <a:lnTo>
                    <a:pt x="58" y="139"/>
                  </a:lnTo>
                  <a:lnTo>
                    <a:pt x="58" y="136"/>
                  </a:lnTo>
                  <a:lnTo>
                    <a:pt x="59" y="131"/>
                  </a:lnTo>
                  <a:lnTo>
                    <a:pt x="70" y="109"/>
                  </a:lnTo>
                  <a:lnTo>
                    <a:pt x="67" y="59"/>
                  </a:lnTo>
                  <a:lnTo>
                    <a:pt x="69" y="53"/>
                  </a:lnTo>
                  <a:lnTo>
                    <a:pt x="69" y="48"/>
                  </a:lnTo>
                  <a:lnTo>
                    <a:pt x="66" y="42"/>
                  </a:lnTo>
                  <a:lnTo>
                    <a:pt x="59" y="38"/>
                  </a:lnTo>
                  <a:lnTo>
                    <a:pt x="53" y="26"/>
                  </a:lnTo>
                  <a:lnTo>
                    <a:pt x="54" y="14"/>
                  </a:lnTo>
                  <a:lnTo>
                    <a:pt x="59" y="8"/>
                  </a:lnTo>
                  <a:lnTo>
                    <a:pt x="54" y="1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4" name="Freeform 283"/>
            <p:cNvSpPr>
              <a:spLocks/>
            </p:cNvSpPr>
            <p:nvPr/>
          </p:nvSpPr>
          <p:spPr bwMode="auto">
            <a:xfrm>
              <a:off x="5474591" y="3133122"/>
              <a:ext cx="152775" cy="75308"/>
            </a:xfrm>
            <a:custGeom>
              <a:avLst/>
              <a:gdLst>
                <a:gd name="T0" fmla="*/ 2147483647 w 316"/>
                <a:gd name="T1" fmla="*/ 2147483647 h 156"/>
                <a:gd name="T2" fmla="*/ 2147483647 w 316"/>
                <a:gd name="T3" fmla="*/ 2147483647 h 156"/>
                <a:gd name="T4" fmla="*/ 2147483647 w 316"/>
                <a:gd name="T5" fmla="*/ 2147483647 h 156"/>
                <a:gd name="T6" fmla="*/ 2147483647 w 316"/>
                <a:gd name="T7" fmla="*/ 2147483647 h 156"/>
                <a:gd name="T8" fmla="*/ 2147483647 w 316"/>
                <a:gd name="T9" fmla="*/ 2147483647 h 156"/>
                <a:gd name="T10" fmla="*/ 2147483647 w 316"/>
                <a:gd name="T11" fmla="*/ 2147483647 h 156"/>
                <a:gd name="T12" fmla="*/ 2147483647 w 316"/>
                <a:gd name="T13" fmla="*/ 2147483647 h 156"/>
                <a:gd name="T14" fmla="*/ 2147483647 w 316"/>
                <a:gd name="T15" fmla="*/ 2147483647 h 156"/>
                <a:gd name="T16" fmla="*/ 2147483647 w 316"/>
                <a:gd name="T17" fmla="*/ 2147483647 h 156"/>
                <a:gd name="T18" fmla="*/ 2147483647 w 316"/>
                <a:gd name="T19" fmla="*/ 2147483647 h 156"/>
                <a:gd name="T20" fmla="*/ 2147483647 w 316"/>
                <a:gd name="T21" fmla="*/ 2147483647 h 156"/>
                <a:gd name="T22" fmla="*/ 2147483647 w 316"/>
                <a:gd name="T23" fmla="*/ 2147483647 h 156"/>
                <a:gd name="T24" fmla="*/ 2147483647 w 316"/>
                <a:gd name="T25" fmla="*/ 2147483647 h 156"/>
                <a:gd name="T26" fmla="*/ 2147483647 w 316"/>
                <a:gd name="T27" fmla="*/ 2147483647 h 156"/>
                <a:gd name="T28" fmla="*/ 2147483647 w 316"/>
                <a:gd name="T29" fmla="*/ 2147483647 h 156"/>
                <a:gd name="T30" fmla="*/ 2147483647 w 316"/>
                <a:gd name="T31" fmla="*/ 2147483647 h 156"/>
                <a:gd name="T32" fmla="*/ 2147483647 w 316"/>
                <a:gd name="T33" fmla="*/ 2147483647 h 156"/>
                <a:gd name="T34" fmla="*/ 2147483647 w 316"/>
                <a:gd name="T35" fmla="*/ 2147483647 h 156"/>
                <a:gd name="T36" fmla="*/ 2147483647 w 316"/>
                <a:gd name="T37" fmla="*/ 2147483647 h 156"/>
                <a:gd name="T38" fmla="*/ 2147483647 w 316"/>
                <a:gd name="T39" fmla="*/ 2147483647 h 156"/>
                <a:gd name="T40" fmla="*/ 2147483647 w 316"/>
                <a:gd name="T41" fmla="*/ 2147483647 h 156"/>
                <a:gd name="T42" fmla="*/ 2147483647 w 316"/>
                <a:gd name="T43" fmla="*/ 2147483647 h 156"/>
                <a:gd name="T44" fmla="*/ 2147483647 w 316"/>
                <a:gd name="T45" fmla="*/ 2147483647 h 156"/>
                <a:gd name="T46" fmla="*/ 2147483647 w 316"/>
                <a:gd name="T47" fmla="*/ 2147483647 h 156"/>
                <a:gd name="T48" fmla="*/ 2147483647 w 316"/>
                <a:gd name="T49" fmla="*/ 2147483647 h 156"/>
                <a:gd name="T50" fmla="*/ 2147483647 w 316"/>
                <a:gd name="T51" fmla="*/ 2147483647 h 156"/>
                <a:gd name="T52" fmla="*/ 2147483647 w 316"/>
                <a:gd name="T53" fmla="*/ 2147483647 h 156"/>
                <a:gd name="T54" fmla="*/ 0 w 316"/>
                <a:gd name="T55" fmla="*/ 2147483647 h 156"/>
                <a:gd name="T56" fmla="*/ 2147483647 w 316"/>
                <a:gd name="T57" fmla="*/ 2147483647 h 156"/>
                <a:gd name="T58" fmla="*/ 2147483647 w 316"/>
                <a:gd name="T59" fmla="*/ 2147483647 h 156"/>
                <a:gd name="T60" fmla="*/ 2147483647 w 316"/>
                <a:gd name="T61" fmla="*/ 2147483647 h 156"/>
                <a:gd name="T62" fmla="*/ 2147483647 w 316"/>
                <a:gd name="T63" fmla="*/ 2147483647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16"/>
                <a:gd name="T97" fmla="*/ 0 h 156"/>
                <a:gd name="T98" fmla="*/ 316 w 316"/>
                <a:gd name="T99" fmla="*/ 156 h 1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16" h="156">
                  <a:moveTo>
                    <a:pt x="76" y="126"/>
                  </a:moveTo>
                  <a:lnTo>
                    <a:pt x="81" y="132"/>
                  </a:lnTo>
                  <a:lnTo>
                    <a:pt x="88" y="132"/>
                  </a:lnTo>
                  <a:lnTo>
                    <a:pt x="99" y="129"/>
                  </a:lnTo>
                  <a:lnTo>
                    <a:pt x="115" y="135"/>
                  </a:lnTo>
                  <a:lnTo>
                    <a:pt x="120" y="135"/>
                  </a:lnTo>
                  <a:lnTo>
                    <a:pt x="124" y="127"/>
                  </a:lnTo>
                  <a:lnTo>
                    <a:pt x="129" y="125"/>
                  </a:lnTo>
                  <a:lnTo>
                    <a:pt x="135" y="127"/>
                  </a:lnTo>
                  <a:lnTo>
                    <a:pt x="152" y="146"/>
                  </a:lnTo>
                  <a:lnTo>
                    <a:pt x="157" y="147"/>
                  </a:lnTo>
                  <a:lnTo>
                    <a:pt x="164" y="156"/>
                  </a:lnTo>
                  <a:lnTo>
                    <a:pt x="182" y="155"/>
                  </a:lnTo>
                  <a:lnTo>
                    <a:pt x="188" y="150"/>
                  </a:lnTo>
                  <a:lnTo>
                    <a:pt x="202" y="149"/>
                  </a:lnTo>
                  <a:lnTo>
                    <a:pt x="207" y="146"/>
                  </a:lnTo>
                  <a:lnTo>
                    <a:pt x="222" y="149"/>
                  </a:lnTo>
                  <a:lnTo>
                    <a:pt x="254" y="135"/>
                  </a:lnTo>
                  <a:lnTo>
                    <a:pt x="268" y="137"/>
                  </a:lnTo>
                  <a:lnTo>
                    <a:pt x="273" y="142"/>
                  </a:lnTo>
                  <a:lnTo>
                    <a:pt x="285" y="148"/>
                  </a:lnTo>
                  <a:lnTo>
                    <a:pt x="292" y="147"/>
                  </a:lnTo>
                  <a:lnTo>
                    <a:pt x="312" y="154"/>
                  </a:lnTo>
                  <a:lnTo>
                    <a:pt x="316" y="148"/>
                  </a:lnTo>
                  <a:lnTo>
                    <a:pt x="313" y="142"/>
                  </a:lnTo>
                  <a:lnTo>
                    <a:pt x="303" y="134"/>
                  </a:lnTo>
                  <a:lnTo>
                    <a:pt x="299" y="127"/>
                  </a:lnTo>
                  <a:lnTo>
                    <a:pt x="295" y="123"/>
                  </a:lnTo>
                  <a:lnTo>
                    <a:pt x="296" y="116"/>
                  </a:lnTo>
                  <a:lnTo>
                    <a:pt x="306" y="107"/>
                  </a:lnTo>
                  <a:lnTo>
                    <a:pt x="296" y="100"/>
                  </a:lnTo>
                  <a:lnTo>
                    <a:pt x="284" y="95"/>
                  </a:lnTo>
                  <a:lnTo>
                    <a:pt x="272" y="87"/>
                  </a:lnTo>
                  <a:lnTo>
                    <a:pt x="275" y="74"/>
                  </a:lnTo>
                  <a:lnTo>
                    <a:pt x="273" y="67"/>
                  </a:lnTo>
                  <a:lnTo>
                    <a:pt x="267" y="65"/>
                  </a:lnTo>
                  <a:lnTo>
                    <a:pt x="259" y="64"/>
                  </a:lnTo>
                  <a:lnTo>
                    <a:pt x="253" y="61"/>
                  </a:lnTo>
                  <a:lnTo>
                    <a:pt x="250" y="55"/>
                  </a:lnTo>
                  <a:lnTo>
                    <a:pt x="236" y="53"/>
                  </a:lnTo>
                  <a:lnTo>
                    <a:pt x="228" y="55"/>
                  </a:lnTo>
                  <a:lnTo>
                    <a:pt x="223" y="51"/>
                  </a:lnTo>
                  <a:lnTo>
                    <a:pt x="217" y="51"/>
                  </a:lnTo>
                  <a:lnTo>
                    <a:pt x="191" y="61"/>
                  </a:lnTo>
                  <a:lnTo>
                    <a:pt x="185" y="58"/>
                  </a:lnTo>
                  <a:lnTo>
                    <a:pt x="183" y="52"/>
                  </a:lnTo>
                  <a:lnTo>
                    <a:pt x="141" y="24"/>
                  </a:lnTo>
                  <a:lnTo>
                    <a:pt x="128" y="24"/>
                  </a:lnTo>
                  <a:lnTo>
                    <a:pt x="114" y="20"/>
                  </a:lnTo>
                  <a:lnTo>
                    <a:pt x="85" y="21"/>
                  </a:lnTo>
                  <a:lnTo>
                    <a:pt x="52" y="11"/>
                  </a:lnTo>
                  <a:lnTo>
                    <a:pt x="47" y="6"/>
                  </a:lnTo>
                  <a:lnTo>
                    <a:pt x="34" y="1"/>
                  </a:lnTo>
                  <a:lnTo>
                    <a:pt x="27" y="2"/>
                  </a:lnTo>
                  <a:lnTo>
                    <a:pt x="21" y="0"/>
                  </a:lnTo>
                  <a:lnTo>
                    <a:pt x="0" y="5"/>
                  </a:lnTo>
                  <a:lnTo>
                    <a:pt x="18" y="23"/>
                  </a:lnTo>
                  <a:lnTo>
                    <a:pt x="47" y="33"/>
                  </a:lnTo>
                  <a:lnTo>
                    <a:pt x="66" y="49"/>
                  </a:lnTo>
                  <a:lnTo>
                    <a:pt x="73" y="58"/>
                  </a:lnTo>
                  <a:lnTo>
                    <a:pt x="79" y="89"/>
                  </a:lnTo>
                  <a:lnTo>
                    <a:pt x="85" y="97"/>
                  </a:lnTo>
                  <a:lnTo>
                    <a:pt x="84" y="119"/>
                  </a:lnTo>
                  <a:lnTo>
                    <a:pt x="79" y="125"/>
                  </a:lnTo>
                  <a:lnTo>
                    <a:pt x="76" y="12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5" name="Freeform 284"/>
            <p:cNvSpPr>
              <a:spLocks/>
            </p:cNvSpPr>
            <p:nvPr/>
          </p:nvSpPr>
          <p:spPr bwMode="auto">
            <a:xfrm>
              <a:off x="5474591" y="3133122"/>
              <a:ext cx="152775" cy="75308"/>
            </a:xfrm>
            <a:custGeom>
              <a:avLst/>
              <a:gdLst>
                <a:gd name="T0" fmla="*/ 2147483647 w 316"/>
                <a:gd name="T1" fmla="*/ 2147483647 h 156"/>
                <a:gd name="T2" fmla="*/ 2147483647 w 316"/>
                <a:gd name="T3" fmla="*/ 2147483647 h 156"/>
                <a:gd name="T4" fmla="*/ 2147483647 w 316"/>
                <a:gd name="T5" fmla="*/ 2147483647 h 156"/>
                <a:gd name="T6" fmla="*/ 2147483647 w 316"/>
                <a:gd name="T7" fmla="*/ 2147483647 h 156"/>
                <a:gd name="T8" fmla="*/ 2147483647 w 316"/>
                <a:gd name="T9" fmla="*/ 2147483647 h 156"/>
                <a:gd name="T10" fmla="*/ 2147483647 w 316"/>
                <a:gd name="T11" fmla="*/ 2147483647 h 156"/>
                <a:gd name="T12" fmla="*/ 2147483647 w 316"/>
                <a:gd name="T13" fmla="*/ 2147483647 h 156"/>
                <a:gd name="T14" fmla="*/ 2147483647 w 316"/>
                <a:gd name="T15" fmla="*/ 2147483647 h 156"/>
                <a:gd name="T16" fmla="*/ 2147483647 w 316"/>
                <a:gd name="T17" fmla="*/ 2147483647 h 156"/>
                <a:gd name="T18" fmla="*/ 2147483647 w 316"/>
                <a:gd name="T19" fmla="*/ 2147483647 h 156"/>
                <a:gd name="T20" fmla="*/ 2147483647 w 316"/>
                <a:gd name="T21" fmla="*/ 2147483647 h 156"/>
                <a:gd name="T22" fmla="*/ 2147483647 w 316"/>
                <a:gd name="T23" fmla="*/ 2147483647 h 156"/>
                <a:gd name="T24" fmla="*/ 2147483647 w 316"/>
                <a:gd name="T25" fmla="*/ 2147483647 h 156"/>
                <a:gd name="T26" fmla="*/ 2147483647 w 316"/>
                <a:gd name="T27" fmla="*/ 2147483647 h 156"/>
                <a:gd name="T28" fmla="*/ 2147483647 w 316"/>
                <a:gd name="T29" fmla="*/ 2147483647 h 156"/>
                <a:gd name="T30" fmla="*/ 2147483647 w 316"/>
                <a:gd name="T31" fmla="*/ 2147483647 h 156"/>
                <a:gd name="T32" fmla="*/ 2147483647 w 316"/>
                <a:gd name="T33" fmla="*/ 2147483647 h 156"/>
                <a:gd name="T34" fmla="*/ 2147483647 w 316"/>
                <a:gd name="T35" fmla="*/ 2147483647 h 156"/>
                <a:gd name="T36" fmla="*/ 2147483647 w 316"/>
                <a:gd name="T37" fmla="*/ 2147483647 h 156"/>
                <a:gd name="T38" fmla="*/ 2147483647 w 316"/>
                <a:gd name="T39" fmla="*/ 2147483647 h 156"/>
                <a:gd name="T40" fmla="*/ 2147483647 w 316"/>
                <a:gd name="T41" fmla="*/ 2147483647 h 156"/>
                <a:gd name="T42" fmla="*/ 2147483647 w 316"/>
                <a:gd name="T43" fmla="*/ 2147483647 h 156"/>
                <a:gd name="T44" fmla="*/ 2147483647 w 316"/>
                <a:gd name="T45" fmla="*/ 2147483647 h 156"/>
                <a:gd name="T46" fmla="*/ 2147483647 w 316"/>
                <a:gd name="T47" fmla="*/ 2147483647 h 156"/>
                <a:gd name="T48" fmla="*/ 2147483647 w 316"/>
                <a:gd name="T49" fmla="*/ 2147483647 h 156"/>
                <a:gd name="T50" fmla="*/ 2147483647 w 316"/>
                <a:gd name="T51" fmla="*/ 2147483647 h 156"/>
                <a:gd name="T52" fmla="*/ 2147483647 w 316"/>
                <a:gd name="T53" fmla="*/ 2147483647 h 156"/>
                <a:gd name="T54" fmla="*/ 0 w 316"/>
                <a:gd name="T55" fmla="*/ 2147483647 h 156"/>
                <a:gd name="T56" fmla="*/ 2147483647 w 316"/>
                <a:gd name="T57" fmla="*/ 2147483647 h 156"/>
                <a:gd name="T58" fmla="*/ 2147483647 w 316"/>
                <a:gd name="T59" fmla="*/ 2147483647 h 156"/>
                <a:gd name="T60" fmla="*/ 2147483647 w 316"/>
                <a:gd name="T61" fmla="*/ 2147483647 h 156"/>
                <a:gd name="T62" fmla="*/ 2147483647 w 316"/>
                <a:gd name="T63" fmla="*/ 2147483647 h 156"/>
                <a:gd name="T64" fmla="*/ 2147483647 w 316"/>
                <a:gd name="T65" fmla="*/ 2147483647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6"/>
                <a:gd name="T100" fmla="*/ 0 h 156"/>
                <a:gd name="T101" fmla="*/ 316 w 316"/>
                <a:gd name="T102" fmla="*/ 156 h 1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6" h="156">
                  <a:moveTo>
                    <a:pt x="76" y="126"/>
                  </a:moveTo>
                  <a:lnTo>
                    <a:pt x="81" y="132"/>
                  </a:lnTo>
                  <a:lnTo>
                    <a:pt x="88" y="132"/>
                  </a:lnTo>
                  <a:lnTo>
                    <a:pt x="99" y="129"/>
                  </a:lnTo>
                  <a:lnTo>
                    <a:pt x="115" y="135"/>
                  </a:lnTo>
                  <a:lnTo>
                    <a:pt x="120" y="135"/>
                  </a:lnTo>
                  <a:lnTo>
                    <a:pt x="124" y="127"/>
                  </a:lnTo>
                  <a:lnTo>
                    <a:pt x="129" y="125"/>
                  </a:lnTo>
                  <a:lnTo>
                    <a:pt x="135" y="127"/>
                  </a:lnTo>
                  <a:lnTo>
                    <a:pt x="152" y="146"/>
                  </a:lnTo>
                  <a:lnTo>
                    <a:pt x="157" y="147"/>
                  </a:lnTo>
                  <a:lnTo>
                    <a:pt x="164" y="156"/>
                  </a:lnTo>
                  <a:lnTo>
                    <a:pt x="182" y="155"/>
                  </a:lnTo>
                  <a:lnTo>
                    <a:pt x="188" y="150"/>
                  </a:lnTo>
                  <a:lnTo>
                    <a:pt x="202" y="149"/>
                  </a:lnTo>
                  <a:lnTo>
                    <a:pt x="207" y="146"/>
                  </a:lnTo>
                  <a:lnTo>
                    <a:pt x="222" y="149"/>
                  </a:lnTo>
                  <a:lnTo>
                    <a:pt x="254" y="135"/>
                  </a:lnTo>
                  <a:lnTo>
                    <a:pt x="268" y="137"/>
                  </a:lnTo>
                  <a:lnTo>
                    <a:pt x="273" y="142"/>
                  </a:lnTo>
                  <a:lnTo>
                    <a:pt x="285" y="148"/>
                  </a:lnTo>
                  <a:lnTo>
                    <a:pt x="292" y="147"/>
                  </a:lnTo>
                  <a:lnTo>
                    <a:pt x="312" y="154"/>
                  </a:lnTo>
                  <a:lnTo>
                    <a:pt x="316" y="148"/>
                  </a:lnTo>
                  <a:lnTo>
                    <a:pt x="313" y="142"/>
                  </a:lnTo>
                  <a:lnTo>
                    <a:pt x="303" y="134"/>
                  </a:lnTo>
                  <a:lnTo>
                    <a:pt x="299" y="127"/>
                  </a:lnTo>
                  <a:lnTo>
                    <a:pt x="295" y="123"/>
                  </a:lnTo>
                  <a:lnTo>
                    <a:pt x="296" y="116"/>
                  </a:lnTo>
                  <a:lnTo>
                    <a:pt x="306" y="107"/>
                  </a:lnTo>
                  <a:lnTo>
                    <a:pt x="296" y="100"/>
                  </a:lnTo>
                  <a:lnTo>
                    <a:pt x="284" y="95"/>
                  </a:lnTo>
                  <a:lnTo>
                    <a:pt x="272" y="87"/>
                  </a:lnTo>
                  <a:lnTo>
                    <a:pt x="275" y="74"/>
                  </a:lnTo>
                  <a:lnTo>
                    <a:pt x="273" y="67"/>
                  </a:lnTo>
                  <a:lnTo>
                    <a:pt x="267" y="65"/>
                  </a:lnTo>
                  <a:lnTo>
                    <a:pt x="259" y="64"/>
                  </a:lnTo>
                  <a:lnTo>
                    <a:pt x="253" y="61"/>
                  </a:lnTo>
                  <a:lnTo>
                    <a:pt x="250" y="55"/>
                  </a:lnTo>
                  <a:lnTo>
                    <a:pt x="236" y="53"/>
                  </a:lnTo>
                  <a:lnTo>
                    <a:pt x="228" y="55"/>
                  </a:lnTo>
                  <a:lnTo>
                    <a:pt x="223" y="51"/>
                  </a:lnTo>
                  <a:lnTo>
                    <a:pt x="217" y="51"/>
                  </a:lnTo>
                  <a:lnTo>
                    <a:pt x="191" y="61"/>
                  </a:lnTo>
                  <a:lnTo>
                    <a:pt x="185" y="58"/>
                  </a:lnTo>
                  <a:lnTo>
                    <a:pt x="183" y="52"/>
                  </a:lnTo>
                  <a:lnTo>
                    <a:pt x="141" y="24"/>
                  </a:lnTo>
                  <a:lnTo>
                    <a:pt x="128" y="24"/>
                  </a:lnTo>
                  <a:lnTo>
                    <a:pt x="114" y="20"/>
                  </a:lnTo>
                  <a:lnTo>
                    <a:pt x="85" y="21"/>
                  </a:lnTo>
                  <a:lnTo>
                    <a:pt x="52" y="11"/>
                  </a:lnTo>
                  <a:lnTo>
                    <a:pt x="47" y="6"/>
                  </a:lnTo>
                  <a:lnTo>
                    <a:pt x="34" y="1"/>
                  </a:lnTo>
                  <a:lnTo>
                    <a:pt x="27" y="2"/>
                  </a:lnTo>
                  <a:lnTo>
                    <a:pt x="21" y="0"/>
                  </a:lnTo>
                  <a:lnTo>
                    <a:pt x="0" y="5"/>
                  </a:lnTo>
                  <a:lnTo>
                    <a:pt x="18" y="23"/>
                  </a:lnTo>
                  <a:lnTo>
                    <a:pt x="47" y="33"/>
                  </a:lnTo>
                  <a:lnTo>
                    <a:pt x="66" y="49"/>
                  </a:lnTo>
                  <a:lnTo>
                    <a:pt x="73" y="58"/>
                  </a:lnTo>
                  <a:lnTo>
                    <a:pt x="79" y="89"/>
                  </a:lnTo>
                  <a:lnTo>
                    <a:pt x="85" y="97"/>
                  </a:lnTo>
                  <a:lnTo>
                    <a:pt x="84" y="119"/>
                  </a:lnTo>
                  <a:lnTo>
                    <a:pt x="79" y="125"/>
                  </a:lnTo>
                  <a:lnTo>
                    <a:pt x="76" y="12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6" name="Freeform 285"/>
            <p:cNvSpPr>
              <a:spLocks/>
            </p:cNvSpPr>
            <p:nvPr/>
          </p:nvSpPr>
          <p:spPr bwMode="auto">
            <a:xfrm>
              <a:off x="6180988" y="3236323"/>
              <a:ext cx="7564" cy="97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2147483647 w 14"/>
                <a:gd name="T11" fmla="*/ 2147483647 h 18"/>
                <a:gd name="T12" fmla="*/ 2147483647 w 14"/>
                <a:gd name="T13" fmla="*/ 2147483647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14" y="16"/>
                  </a:moveTo>
                  <a:lnTo>
                    <a:pt x="14" y="11"/>
                  </a:lnTo>
                  <a:lnTo>
                    <a:pt x="5" y="0"/>
                  </a:lnTo>
                  <a:lnTo>
                    <a:pt x="0" y="4"/>
                  </a:lnTo>
                  <a:lnTo>
                    <a:pt x="5" y="17"/>
                  </a:lnTo>
                  <a:lnTo>
                    <a:pt x="11" y="18"/>
                  </a:lnTo>
                  <a:lnTo>
                    <a:pt x="14"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7" name="Freeform 286"/>
            <p:cNvSpPr>
              <a:spLocks/>
            </p:cNvSpPr>
            <p:nvPr/>
          </p:nvSpPr>
          <p:spPr bwMode="auto">
            <a:xfrm>
              <a:off x="6180988" y="3236323"/>
              <a:ext cx="7564" cy="97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2147483647 w 14"/>
                <a:gd name="T11" fmla="*/ 2147483647 h 18"/>
                <a:gd name="T12" fmla="*/ 2147483647 w 14"/>
                <a:gd name="T13" fmla="*/ 2147483647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14" y="16"/>
                  </a:moveTo>
                  <a:lnTo>
                    <a:pt x="14" y="11"/>
                  </a:lnTo>
                  <a:lnTo>
                    <a:pt x="5" y="0"/>
                  </a:lnTo>
                  <a:lnTo>
                    <a:pt x="0" y="4"/>
                  </a:lnTo>
                  <a:lnTo>
                    <a:pt x="5" y="17"/>
                  </a:lnTo>
                  <a:lnTo>
                    <a:pt x="11" y="18"/>
                  </a:lnTo>
                  <a:lnTo>
                    <a:pt x="14"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58" name="Freeform 287"/>
            <p:cNvSpPr>
              <a:spLocks/>
            </p:cNvSpPr>
            <p:nvPr/>
          </p:nvSpPr>
          <p:spPr bwMode="auto">
            <a:xfrm>
              <a:off x="6196114" y="3241901"/>
              <a:ext cx="6051" cy="4183"/>
            </a:xfrm>
            <a:custGeom>
              <a:avLst/>
              <a:gdLst>
                <a:gd name="T0" fmla="*/ 2147483647 w 13"/>
                <a:gd name="T1" fmla="*/ 2147483647 h 7"/>
                <a:gd name="T2" fmla="*/ 2147483647 w 13"/>
                <a:gd name="T3" fmla="*/ 0 h 7"/>
                <a:gd name="T4" fmla="*/ 0 w 13"/>
                <a:gd name="T5" fmla="*/ 2147483647 h 7"/>
                <a:gd name="T6" fmla="*/ 2147483647 w 13"/>
                <a:gd name="T7" fmla="*/ 2147483647 h 7"/>
                <a:gd name="T8" fmla="*/ 2147483647 w 13"/>
                <a:gd name="T9" fmla="*/ 2147483647 h 7"/>
                <a:gd name="T10" fmla="*/ 2147483647 w 13"/>
                <a:gd name="T11" fmla="*/ 2147483647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3" y="3"/>
                  </a:moveTo>
                  <a:lnTo>
                    <a:pt x="8" y="0"/>
                  </a:lnTo>
                  <a:lnTo>
                    <a:pt x="0" y="2"/>
                  </a:lnTo>
                  <a:lnTo>
                    <a:pt x="5" y="7"/>
                  </a:lnTo>
                  <a:lnTo>
                    <a:pt x="13" y="5"/>
                  </a:lnTo>
                  <a:lnTo>
                    <a:pt x="1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9" name="Freeform 288"/>
            <p:cNvSpPr>
              <a:spLocks/>
            </p:cNvSpPr>
            <p:nvPr/>
          </p:nvSpPr>
          <p:spPr bwMode="auto">
            <a:xfrm>
              <a:off x="6196114" y="3241901"/>
              <a:ext cx="6051" cy="4183"/>
            </a:xfrm>
            <a:custGeom>
              <a:avLst/>
              <a:gdLst>
                <a:gd name="T0" fmla="*/ 2147483647 w 13"/>
                <a:gd name="T1" fmla="*/ 2147483647 h 7"/>
                <a:gd name="T2" fmla="*/ 2147483647 w 13"/>
                <a:gd name="T3" fmla="*/ 0 h 7"/>
                <a:gd name="T4" fmla="*/ 0 w 13"/>
                <a:gd name="T5" fmla="*/ 2147483647 h 7"/>
                <a:gd name="T6" fmla="*/ 2147483647 w 13"/>
                <a:gd name="T7" fmla="*/ 2147483647 h 7"/>
                <a:gd name="T8" fmla="*/ 2147483647 w 13"/>
                <a:gd name="T9" fmla="*/ 2147483647 h 7"/>
                <a:gd name="T10" fmla="*/ 2147483647 w 13"/>
                <a:gd name="T11" fmla="*/ 2147483647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3" y="3"/>
                  </a:moveTo>
                  <a:lnTo>
                    <a:pt x="8" y="0"/>
                  </a:lnTo>
                  <a:lnTo>
                    <a:pt x="0" y="2"/>
                  </a:lnTo>
                  <a:lnTo>
                    <a:pt x="5" y="7"/>
                  </a:lnTo>
                  <a:lnTo>
                    <a:pt x="13" y="5"/>
                  </a:lnTo>
                  <a:lnTo>
                    <a:pt x="1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60" name="Freeform 289"/>
            <p:cNvSpPr>
              <a:spLocks/>
            </p:cNvSpPr>
            <p:nvPr/>
          </p:nvSpPr>
          <p:spPr bwMode="auto">
            <a:xfrm>
              <a:off x="5571399" y="3246084"/>
              <a:ext cx="435637" cy="396066"/>
            </a:xfrm>
            <a:custGeom>
              <a:avLst/>
              <a:gdLst>
                <a:gd name="T0" fmla="*/ 2147483647 w 901"/>
                <a:gd name="T1" fmla="*/ 2147483647 h 825"/>
                <a:gd name="T2" fmla="*/ 2147483647 w 901"/>
                <a:gd name="T3" fmla="*/ 2147483647 h 825"/>
                <a:gd name="T4" fmla="*/ 2147483647 w 901"/>
                <a:gd name="T5" fmla="*/ 2147483647 h 825"/>
                <a:gd name="T6" fmla="*/ 2147483647 w 901"/>
                <a:gd name="T7" fmla="*/ 2147483647 h 825"/>
                <a:gd name="T8" fmla="*/ 2147483647 w 901"/>
                <a:gd name="T9" fmla="*/ 2147483647 h 825"/>
                <a:gd name="T10" fmla="*/ 2147483647 w 901"/>
                <a:gd name="T11" fmla="*/ 2147483647 h 825"/>
                <a:gd name="T12" fmla="*/ 2147483647 w 901"/>
                <a:gd name="T13" fmla="*/ 2147483647 h 825"/>
                <a:gd name="T14" fmla="*/ 2147483647 w 901"/>
                <a:gd name="T15" fmla="*/ 2147483647 h 825"/>
                <a:gd name="T16" fmla="*/ 2147483647 w 901"/>
                <a:gd name="T17" fmla="*/ 2147483647 h 825"/>
                <a:gd name="T18" fmla="*/ 2147483647 w 901"/>
                <a:gd name="T19" fmla="*/ 2147483647 h 825"/>
                <a:gd name="T20" fmla="*/ 2147483647 w 901"/>
                <a:gd name="T21" fmla="*/ 2147483647 h 825"/>
                <a:gd name="T22" fmla="*/ 2147483647 w 901"/>
                <a:gd name="T23" fmla="*/ 2147483647 h 825"/>
                <a:gd name="T24" fmla="*/ 2147483647 w 901"/>
                <a:gd name="T25" fmla="*/ 2147483647 h 825"/>
                <a:gd name="T26" fmla="*/ 2147483647 w 901"/>
                <a:gd name="T27" fmla="*/ 2147483647 h 825"/>
                <a:gd name="T28" fmla="*/ 2147483647 w 901"/>
                <a:gd name="T29" fmla="*/ 2147483647 h 825"/>
                <a:gd name="T30" fmla="*/ 2147483647 w 901"/>
                <a:gd name="T31" fmla="*/ 2147483647 h 825"/>
                <a:gd name="T32" fmla="*/ 2147483647 w 901"/>
                <a:gd name="T33" fmla="*/ 2147483647 h 825"/>
                <a:gd name="T34" fmla="*/ 2147483647 w 901"/>
                <a:gd name="T35" fmla="*/ 2147483647 h 825"/>
                <a:gd name="T36" fmla="*/ 2147483647 w 901"/>
                <a:gd name="T37" fmla="*/ 2147483647 h 825"/>
                <a:gd name="T38" fmla="*/ 2147483647 w 901"/>
                <a:gd name="T39" fmla="*/ 2147483647 h 825"/>
                <a:gd name="T40" fmla="*/ 2147483647 w 901"/>
                <a:gd name="T41" fmla="*/ 2147483647 h 825"/>
                <a:gd name="T42" fmla="*/ 2147483647 w 901"/>
                <a:gd name="T43" fmla="*/ 2147483647 h 825"/>
                <a:gd name="T44" fmla="*/ 2147483647 w 901"/>
                <a:gd name="T45" fmla="*/ 2147483647 h 825"/>
                <a:gd name="T46" fmla="*/ 2147483647 w 901"/>
                <a:gd name="T47" fmla="*/ 2147483647 h 825"/>
                <a:gd name="T48" fmla="*/ 2147483647 w 901"/>
                <a:gd name="T49" fmla="*/ 2147483647 h 825"/>
                <a:gd name="T50" fmla="*/ 2147483647 w 901"/>
                <a:gd name="T51" fmla="*/ 2147483647 h 825"/>
                <a:gd name="T52" fmla="*/ 2147483647 w 901"/>
                <a:gd name="T53" fmla="*/ 2147483647 h 825"/>
                <a:gd name="T54" fmla="*/ 2147483647 w 901"/>
                <a:gd name="T55" fmla="*/ 2147483647 h 825"/>
                <a:gd name="T56" fmla="*/ 2147483647 w 901"/>
                <a:gd name="T57" fmla="*/ 2147483647 h 825"/>
                <a:gd name="T58" fmla="*/ 2147483647 w 901"/>
                <a:gd name="T59" fmla="*/ 2147483647 h 825"/>
                <a:gd name="T60" fmla="*/ 2147483647 w 901"/>
                <a:gd name="T61" fmla="*/ 2147483647 h 825"/>
                <a:gd name="T62" fmla="*/ 2147483647 w 901"/>
                <a:gd name="T63" fmla="*/ 0 h 825"/>
                <a:gd name="T64" fmla="*/ 2147483647 w 901"/>
                <a:gd name="T65" fmla="*/ 2147483647 h 825"/>
                <a:gd name="T66" fmla="*/ 2147483647 w 901"/>
                <a:gd name="T67" fmla="*/ 2147483647 h 825"/>
                <a:gd name="T68" fmla="*/ 2147483647 w 901"/>
                <a:gd name="T69" fmla="*/ 2147483647 h 825"/>
                <a:gd name="T70" fmla="*/ 2147483647 w 901"/>
                <a:gd name="T71" fmla="*/ 2147483647 h 825"/>
                <a:gd name="T72" fmla="*/ 2147483647 w 901"/>
                <a:gd name="T73" fmla="*/ 2147483647 h 825"/>
                <a:gd name="T74" fmla="*/ 2147483647 w 901"/>
                <a:gd name="T75" fmla="*/ 2147483647 h 825"/>
                <a:gd name="T76" fmla="*/ 2147483647 w 901"/>
                <a:gd name="T77" fmla="*/ 2147483647 h 825"/>
                <a:gd name="T78" fmla="*/ 2147483647 w 901"/>
                <a:gd name="T79" fmla="*/ 2147483647 h 825"/>
                <a:gd name="T80" fmla="*/ 2147483647 w 901"/>
                <a:gd name="T81" fmla="*/ 2147483647 h 825"/>
                <a:gd name="T82" fmla="*/ 2147483647 w 901"/>
                <a:gd name="T83" fmla="*/ 2147483647 h 825"/>
                <a:gd name="T84" fmla="*/ 2147483647 w 901"/>
                <a:gd name="T85" fmla="*/ 2147483647 h 825"/>
                <a:gd name="T86" fmla="*/ 2147483647 w 901"/>
                <a:gd name="T87" fmla="*/ 2147483647 h 825"/>
                <a:gd name="T88" fmla="*/ 2147483647 w 901"/>
                <a:gd name="T89" fmla="*/ 2147483647 h 825"/>
                <a:gd name="T90" fmla="*/ 2147483647 w 901"/>
                <a:gd name="T91" fmla="*/ 2147483647 h 825"/>
                <a:gd name="T92" fmla="*/ 2147483647 w 901"/>
                <a:gd name="T93" fmla="*/ 2147483647 h 825"/>
                <a:gd name="T94" fmla="*/ 2147483647 w 901"/>
                <a:gd name="T95" fmla="*/ 2147483647 h 825"/>
                <a:gd name="T96" fmla="*/ 2147483647 w 901"/>
                <a:gd name="T97" fmla="*/ 2147483647 h 825"/>
                <a:gd name="T98" fmla="*/ 2147483647 w 901"/>
                <a:gd name="T99" fmla="*/ 2147483647 h 825"/>
                <a:gd name="T100" fmla="*/ 2147483647 w 901"/>
                <a:gd name="T101" fmla="*/ 2147483647 h 825"/>
                <a:gd name="T102" fmla="*/ 2147483647 w 901"/>
                <a:gd name="T103" fmla="*/ 2147483647 h 825"/>
                <a:gd name="T104" fmla="*/ 2147483647 w 901"/>
                <a:gd name="T105" fmla="*/ 2147483647 h 825"/>
                <a:gd name="T106" fmla="*/ 2147483647 w 901"/>
                <a:gd name="T107" fmla="*/ 2147483647 h 825"/>
                <a:gd name="T108" fmla="*/ 2147483647 w 901"/>
                <a:gd name="T109" fmla="*/ 2147483647 h 825"/>
                <a:gd name="T110" fmla="*/ 2147483647 w 901"/>
                <a:gd name="T111" fmla="*/ 2147483647 h 825"/>
                <a:gd name="T112" fmla="*/ 2147483647 w 901"/>
                <a:gd name="T113" fmla="*/ 2147483647 h 825"/>
                <a:gd name="T114" fmla="*/ 2147483647 w 901"/>
                <a:gd name="T115" fmla="*/ 2147483647 h 825"/>
                <a:gd name="T116" fmla="*/ 2147483647 w 901"/>
                <a:gd name="T117" fmla="*/ 2147483647 h 8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825"/>
                <a:gd name="T179" fmla="*/ 901 w 901"/>
                <a:gd name="T180" fmla="*/ 825 h 8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825">
                  <a:moveTo>
                    <a:pt x="822" y="823"/>
                  </a:moveTo>
                  <a:lnTo>
                    <a:pt x="818" y="822"/>
                  </a:lnTo>
                  <a:lnTo>
                    <a:pt x="813" y="825"/>
                  </a:lnTo>
                  <a:lnTo>
                    <a:pt x="775" y="817"/>
                  </a:lnTo>
                  <a:lnTo>
                    <a:pt x="769" y="810"/>
                  </a:lnTo>
                  <a:lnTo>
                    <a:pt x="763" y="814"/>
                  </a:lnTo>
                  <a:lnTo>
                    <a:pt x="708" y="806"/>
                  </a:lnTo>
                  <a:lnTo>
                    <a:pt x="704" y="808"/>
                  </a:lnTo>
                  <a:lnTo>
                    <a:pt x="702" y="811"/>
                  </a:lnTo>
                  <a:lnTo>
                    <a:pt x="692" y="805"/>
                  </a:lnTo>
                  <a:lnTo>
                    <a:pt x="623" y="794"/>
                  </a:lnTo>
                  <a:lnTo>
                    <a:pt x="599" y="732"/>
                  </a:lnTo>
                  <a:lnTo>
                    <a:pt x="578" y="720"/>
                  </a:lnTo>
                  <a:lnTo>
                    <a:pt x="571" y="720"/>
                  </a:lnTo>
                  <a:lnTo>
                    <a:pt x="536" y="732"/>
                  </a:lnTo>
                  <a:lnTo>
                    <a:pt x="531" y="739"/>
                  </a:lnTo>
                  <a:lnTo>
                    <a:pt x="525" y="742"/>
                  </a:lnTo>
                  <a:lnTo>
                    <a:pt x="516" y="743"/>
                  </a:lnTo>
                  <a:lnTo>
                    <a:pt x="501" y="751"/>
                  </a:lnTo>
                  <a:lnTo>
                    <a:pt x="492" y="753"/>
                  </a:lnTo>
                  <a:lnTo>
                    <a:pt x="479" y="751"/>
                  </a:lnTo>
                  <a:lnTo>
                    <a:pt x="474" y="744"/>
                  </a:lnTo>
                  <a:lnTo>
                    <a:pt x="461" y="742"/>
                  </a:lnTo>
                  <a:lnTo>
                    <a:pt x="443" y="744"/>
                  </a:lnTo>
                  <a:lnTo>
                    <a:pt x="435" y="735"/>
                  </a:lnTo>
                  <a:lnTo>
                    <a:pt x="438" y="737"/>
                  </a:lnTo>
                  <a:lnTo>
                    <a:pt x="438" y="733"/>
                  </a:lnTo>
                  <a:lnTo>
                    <a:pt x="404" y="720"/>
                  </a:lnTo>
                  <a:lnTo>
                    <a:pt x="396" y="709"/>
                  </a:lnTo>
                  <a:lnTo>
                    <a:pt x="396" y="705"/>
                  </a:lnTo>
                  <a:lnTo>
                    <a:pt x="389" y="698"/>
                  </a:lnTo>
                  <a:lnTo>
                    <a:pt x="365" y="687"/>
                  </a:lnTo>
                  <a:lnTo>
                    <a:pt x="351" y="686"/>
                  </a:lnTo>
                  <a:lnTo>
                    <a:pt x="343" y="682"/>
                  </a:lnTo>
                  <a:lnTo>
                    <a:pt x="336" y="673"/>
                  </a:lnTo>
                  <a:lnTo>
                    <a:pt x="319" y="627"/>
                  </a:lnTo>
                  <a:lnTo>
                    <a:pt x="302" y="612"/>
                  </a:lnTo>
                  <a:lnTo>
                    <a:pt x="295" y="592"/>
                  </a:lnTo>
                  <a:lnTo>
                    <a:pt x="287" y="588"/>
                  </a:lnTo>
                  <a:lnTo>
                    <a:pt x="278" y="574"/>
                  </a:lnTo>
                  <a:lnTo>
                    <a:pt x="277" y="567"/>
                  </a:lnTo>
                  <a:lnTo>
                    <a:pt x="273" y="562"/>
                  </a:lnTo>
                  <a:lnTo>
                    <a:pt x="269" y="559"/>
                  </a:lnTo>
                  <a:lnTo>
                    <a:pt x="259" y="563"/>
                  </a:lnTo>
                  <a:lnTo>
                    <a:pt x="252" y="570"/>
                  </a:lnTo>
                  <a:lnTo>
                    <a:pt x="250" y="567"/>
                  </a:lnTo>
                  <a:lnTo>
                    <a:pt x="246" y="565"/>
                  </a:lnTo>
                  <a:lnTo>
                    <a:pt x="243" y="562"/>
                  </a:lnTo>
                  <a:lnTo>
                    <a:pt x="236" y="557"/>
                  </a:lnTo>
                  <a:lnTo>
                    <a:pt x="233" y="550"/>
                  </a:lnTo>
                  <a:lnTo>
                    <a:pt x="232" y="542"/>
                  </a:lnTo>
                  <a:lnTo>
                    <a:pt x="228" y="538"/>
                  </a:lnTo>
                  <a:lnTo>
                    <a:pt x="220" y="536"/>
                  </a:lnTo>
                  <a:lnTo>
                    <a:pt x="216" y="539"/>
                  </a:lnTo>
                  <a:lnTo>
                    <a:pt x="218" y="545"/>
                  </a:lnTo>
                  <a:lnTo>
                    <a:pt x="216" y="549"/>
                  </a:lnTo>
                  <a:lnTo>
                    <a:pt x="216" y="556"/>
                  </a:lnTo>
                  <a:lnTo>
                    <a:pt x="210" y="556"/>
                  </a:lnTo>
                  <a:lnTo>
                    <a:pt x="209" y="563"/>
                  </a:lnTo>
                  <a:lnTo>
                    <a:pt x="180" y="541"/>
                  </a:lnTo>
                  <a:lnTo>
                    <a:pt x="176" y="534"/>
                  </a:lnTo>
                  <a:lnTo>
                    <a:pt x="173" y="517"/>
                  </a:lnTo>
                  <a:lnTo>
                    <a:pt x="161" y="511"/>
                  </a:lnTo>
                  <a:lnTo>
                    <a:pt x="165" y="470"/>
                  </a:lnTo>
                  <a:lnTo>
                    <a:pt x="141" y="426"/>
                  </a:lnTo>
                  <a:lnTo>
                    <a:pt x="120" y="419"/>
                  </a:lnTo>
                  <a:lnTo>
                    <a:pt x="86" y="395"/>
                  </a:lnTo>
                  <a:lnTo>
                    <a:pt x="85" y="385"/>
                  </a:lnTo>
                  <a:lnTo>
                    <a:pt x="79" y="375"/>
                  </a:lnTo>
                  <a:lnTo>
                    <a:pt x="74" y="368"/>
                  </a:lnTo>
                  <a:lnTo>
                    <a:pt x="71" y="362"/>
                  </a:lnTo>
                  <a:lnTo>
                    <a:pt x="63" y="362"/>
                  </a:lnTo>
                  <a:lnTo>
                    <a:pt x="58" y="358"/>
                  </a:lnTo>
                  <a:lnTo>
                    <a:pt x="56" y="345"/>
                  </a:lnTo>
                  <a:lnTo>
                    <a:pt x="59" y="343"/>
                  </a:lnTo>
                  <a:lnTo>
                    <a:pt x="61" y="337"/>
                  </a:lnTo>
                  <a:lnTo>
                    <a:pt x="65" y="315"/>
                  </a:lnTo>
                  <a:lnTo>
                    <a:pt x="68" y="310"/>
                  </a:lnTo>
                  <a:lnTo>
                    <a:pt x="75" y="307"/>
                  </a:lnTo>
                  <a:lnTo>
                    <a:pt x="75" y="300"/>
                  </a:lnTo>
                  <a:lnTo>
                    <a:pt x="94" y="273"/>
                  </a:lnTo>
                  <a:lnTo>
                    <a:pt x="90" y="257"/>
                  </a:lnTo>
                  <a:lnTo>
                    <a:pt x="94" y="245"/>
                  </a:lnTo>
                  <a:lnTo>
                    <a:pt x="101" y="239"/>
                  </a:lnTo>
                  <a:lnTo>
                    <a:pt x="68" y="234"/>
                  </a:lnTo>
                  <a:lnTo>
                    <a:pt x="59" y="225"/>
                  </a:lnTo>
                  <a:lnTo>
                    <a:pt x="53" y="205"/>
                  </a:lnTo>
                  <a:lnTo>
                    <a:pt x="43" y="197"/>
                  </a:lnTo>
                  <a:lnTo>
                    <a:pt x="35" y="183"/>
                  </a:lnTo>
                  <a:lnTo>
                    <a:pt x="30" y="140"/>
                  </a:lnTo>
                  <a:lnTo>
                    <a:pt x="19" y="126"/>
                  </a:lnTo>
                  <a:lnTo>
                    <a:pt x="7" y="119"/>
                  </a:lnTo>
                  <a:lnTo>
                    <a:pt x="7" y="50"/>
                  </a:lnTo>
                  <a:lnTo>
                    <a:pt x="0" y="28"/>
                  </a:lnTo>
                  <a:lnTo>
                    <a:pt x="13" y="22"/>
                  </a:lnTo>
                  <a:lnTo>
                    <a:pt x="21" y="0"/>
                  </a:lnTo>
                  <a:lnTo>
                    <a:pt x="60" y="53"/>
                  </a:lnTo>
                  <a:lnTo>
                    <a:pt x="119" y="56"/>
                  </a:lnTo>
                  <a:lnTo>
                    <a:pt x="134" y="32"/>
                  </a:lnTo>
                  <a:lnTo>
                    <a:pt x="153" y="16"/>
                  </a:lnTo>
                  <a:lnTo>
                    <a:pt x="175" y="11"/>
                  </a:lnTo>
                  <a:lnTo>
                    <a:pt x="190" y="19"/>
                  </a:lnTo>
                  <a:lnTo>
                    <a:pt x="189" y="31"/>
                  </a:lnTo>
                  <a:lnTo>
                    <a:pt x="195" y="48"/>
                  </a:lnTo>
                  <a:lnTo>
                    <a:pt x="182" y="56"/>
                  </a:lnTo>
                  <a:lnTo>
                    <a:pt x="179" y="61"/>
                  </a:lnTo>
                  <a:lnTo>
                    <a:pt x="189" y="65"/>
                  </a:lnTo>
                  <a:lnTo>
                    <a:pt x="193" y="70"/>
                  </a:lnTo>
                  <a:lnTo>
                    <a:pt x="199" y="73"/>
                  </a:lnTo>
                  <a:lnTo>
                    <a:pt x="206" y="79"/>
                  </a:lnTo>
                  <a:lnTo>
                    <a:pt x="218" y="82"/>
                  </a:lnTo>
                  <a:lnTo>
                    <a:pt x="221" y="80"/>
                  </a:lnTo>
                  <a:lnTo>
                    <a:pt x="232" y="134"/>
                  </a:lnTo>
                  <a:lnTo>
                    <a:pt x="243" y="141"/>
                  </a:lnTo>
                  <a:lnTo>
                    <a:pt x="261" y="147"/>
                  </a:lnTo>
                  <a:lnTo>
                    <a:pt x="282" y="147"/>
                  </a:lnTo>
                  <a:lnTo>
                    <a:pt x="288" y="151"/>
                  </a:lnTo>
                  <a:lnTo>
                    <a:pt x="295" y="165"/>
                  </a:lnTo>
                  <a:lnTo>
                    <a:pt x="323" y="184"/>
                  </a:lnTo>
                  <a:lnTo>
                    <a:pt x="364" y="194"/>
                  </a:lnTo>
                  <a:lnTo>
                    <a:pt x="446" y="173"/>
                  </a:lnTo>
                  <a:lnTo>
                    <a:pt x="443" y="176"/>
                  </a:lnTo>
                  <a:lnTo>
                    <a:pt x="431" y="179"/>
                  </a:lnTo>
                  <a:lnTo>
                    <a:pt x="446" y="181"/>
                  </a:lnTo>
                  <a:lnTo>
                    <a:pt x="466" y="177"/>
                  </a:lnTo>
                  <a:lnTo>
                    <a:pt x="465" y="160"/>
                  </a:lnTo>
                  <a:lnTo>
                    <a:pt x="459" y="142"/>
                  </a:lnTo>
                  <a:lnTo>
                    <a:pt x="487" y="139"/>
                  </a:lnTo>
                  <a:lnTo>
                    <a:pt x="528" y="104"/>
                  </a:lnTo>
                  <a:lnTo>
                    <a:pt x="551" y="101"/>
                  </a:lnTo>
                  <a:lnTo>
                    <a:pt x="561" y="104"/>
                  </a:lnTo>
                  <a:lnTo>
                    <a:pt x="570" y="104"/>
                  </a:lnTo>
                  <a:lnTo>
                    <a:pt x="576" y="99"/>
                  </a:lnTo>
                  <a:lnTo>
                    <a:pt x="577" y="93"/>
                  </a:lnTo>
                  <a:lnTo>
                    <a:pt x="607" y="91"/>
                  </a:lnTo>
                  <a:lnTo>
                    <a:pt x="628" y="112"/>
                  </a:lnTo>
                  <a:lnTo>
                    <a:pt x="682" y="132"/>
                  </a:lnTo>
                  <a:lnTo>
                    <a:pt x="691" y="129"/>
                  </a:lnTo>
                  <a:lnTo>
                    <a:pt x="703" y="132"/>
                  </a:lnTo>
                  <a:lnTo>
                    <a:pt x="711" y="136"/>
                  </a:lnTo>
                  <a:lnTo>
                    <a:pt x="720" y="147"/>
                  </a:lnTo>
                  <a:lnTo>
                    <a:pt x="723" y="158"/>
                  </a:lnTo>
                  <a:lnTo>
                    <a:pt x="777" y="193"/>
                  </a:lnTo>
                  <a:lnTo>
                    <a:pt x="799" y="193"/>
                  </a:lnTo>
                  <a:lnTo>
                    <a:pt x="804" y="197"/>
                  </a:lnTo>
                  <a:lnTo>
                    <a:pt x="804" y="229"/>
                  </a:lnTo>
                  <a:lnTo>
                    <a:pt x="806" y="238"/>
                  </a:lnTo>
                  <a:lnTo>
                    <a:pt x="798" y="295"/>
                  </a:lnTo>
                  <a:lnTo>
                    <a:pt x="787" y="313"/>
                  </a:lnTo>
                  <a:lnTo>
                    <a:pt x="787" y="326"/>
                  </a:lnTo>
                  <a:lnTo>
                    <a:pt x="769" y="333"/>
                  </a:lnTo>
                  <a:lnTo>
                    <a:pt x="769" y="359"/>
                  </a:lnTo>
                  <a:lnTo>
                    <a:pt x="780" y="363"/>
                  </a:lnTo>
                  <a:lnTo>
                    <a:pt x="781" y="372"/>
                  </a:lnTo>
                  <a:lnTo>
                    <a:pt x="772" y="403"/>
                  </a:lnTo>
                  <a:lnTo>
                    <a:pt x="779" y="428"/>
                  </a:lnTo>
                  <a:lnTo>
                    <a:pt x="780" y="469"/>
                  </a:lnTo>
                  <a:lnTo>
                    <a:pt x="789" y="477"/>
                  </a:lnTo>
                  <a:lnTo>
                    <a:pt x="810" y="482"/>
                  </a:lnTo>
                  <a:lnTo>
                    <a:pt x="818" y="489"/>
                  </a:lnTo>
                  <a:lnTo>
                    <a:pt x="824" y="504"/>
                  </a:lnTo>
                  <a:lnTo>
                    <a:pt x="824" y="516"/>
                  </a:lnTo>
                  <a:lnTo>
                    <a:pt x="786" y="580"/>
                  </a:lnTo>
                  <a:lnTo>
                    <a:pt x="804" y="599"/>
                  </a:lnTo>
                  <a:lnTo>
                    <a:pt x="822" y="635"/>
                  </a:lnTo>
                  <a:lnTo>
                    <a:pt x="846" y="652"/>
                  </a:lnTo>
                  <a:lnTo>
                    <a:pt x="869" y="659"/>
                  </a:lnTo>
                  <a:lnTo>
                    <a:pt x="875" y="665"/>
                  </a:lnTo>
                  <a:lnTo>
                    <a:pt x="879" y="712"/>
                  </a:lnTo>
                  <a:lnTo>
                    <a:pt x="895" y="715"/>
                  </a:lnTo>
                  <a:lnTo>
                    <a:pt x="900" y="719"/>
                  </a:lnTo>
                  <a:lnTo>
                    <a:pt x="901" y="728"/>
                  </a:lnTo>
                  <a:lnTo>
                    <a:pt x="898" y="733"/>
                  </a:lnTo>
                  <a:lnTo>
                    <a:pt x="886" y="744"/>
                  </a:lnTo>
                  <a:lnTo>
                    <a:pt x="851" y="755"/>
                  </a:lnTo>
                  <a:lnTo>
                    <a:pt x="833" y="774"/>
                  </a:lnTo>
                  <a:lnTo>
                    <a:pt x="822" y="8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1" name="Freeform 290"/>
            <p:cNvSpPr>
              <a:spLocks/>
            </p:cNvSpPr>
            <p:nvPr/>
          </p:nvSpPr>
          <p:spPr bwMode="auto">
            <a:xfrm>
              <a:off x="5571399" y="3246084"/>
              <a:ext cx="435637" cy="396066"/>
            </a:xfrm>
            <a:custGeom>
              <a:avLst/>
              <a:gdLst>
                <a:gd name="T0" fmla="*/ 2147483647 w 901"/>
                <a:gd name="T1" fmla="*/ 2147483647 h 825"/>
                <a:gd name="T2" fmla="*/ 2147483647 w 901"/>
                <a:gd name="T3" fmla="*/ 2147483647 h 825"/>
                <a:gd name="T4" fmla="*/ 2147483647 w 901"/>
                <a:gd name="T5" fmla="*/ 2147483647 h 825"/>
                <a:gd name="T6" fmla="*/ 2147483647 w 901"/>
                <a:gd name="T7" fmla="*/ 2147483647 h 825"/>
                <a:gd name="T8" fmla="*/ 2147483647 w 901"/>
                <a:gd name="T9" fmla="*/ 2147483647 h 825"/>
                <a:gd name="T10" fmla="*/ 2147483647 w 901"/>
                <a:gd name="T11" fmla="*/ 2147483647 h 825"/>
                <a:gd name="T12" fmla="*/ 2147483647 w 901"/>
                <a:gd name="T13" fmla="*/ 2147483647 h 825"/>
                <a:gd name="T14" fmla="*/ 2147483647 w 901"/>
                <a:gd name="T15" fmla="*/ 2147483647 h 825"/>
                <a:gd name="T16" fmla="*/ 2147483647 w 901"/>
                <a:gd name="T17" fmla="*/ 2147483647 h 825"/>
                <a:gd name="T18" fmla="*/ 2147483647 w 901"/>
                <a:gd name="T19" fmla="*/ 2147483647 h 825"/>
                <a:gd name="T20" fmla="*/ 2147483647 w 901"/>
                <a:gd name="T21" fmla="*/ 2147483647 h 825"/>
                <a:gd name="T22" fmla="*/ 2147483647 w 901"/>
                <a:gd name="T23" fmla="*/ 2147483647 h 825"/>
                <a:gd name="T24" fmla="*/ 2147483647 w 901"/>
                <a:gd name="T25" fmla="*/ 2147483647 h 825"/>
                <a:gd name="T26" fmla="*/ 2147483647 w 901"/>
                <a:gd name="T27" fmla="*/ 2147483647 h 825"/>
                <a:gd name="T28" fmla="*/ 2147483647 w 901"/>
                <a:gd name="T29" fmla="*/ 2147483647 h 825"/>
                <a:gd name="T30" fmla="*/ 2147483647 w 901"/>
                <a:gd name="T31" fmla="*/ 2147483647 h 825"/>
                <a:gd name="T32" fmla="*/ 2147483647 w 901"/>
                <a:gd name="T33" fmla="*/ 2147483647 h 825"/>
                <a:gd name="T34" fmla="*/ 2147483647 w 901"/>
                <a:gd name="T35" fmla="*/ 2147483647 h 825"/>
                <a:gd name="T36" fmla="*/ 2147483647 w 901"/>
                <a:gd name="T37" fmla="*/ 2147483647 h 825"/>
                <a:gd name="T38" fmla="*/ 2147483647 w 901"/>
                <a:gd name="T39" fmla="*/ 2147483647 h 825"/>
                <a:gd name="T40" fmla="*/ 2147483647 w 901"/>
                <a:gd name="T41" fmla="*/ 2147483647 h 825"/>
                <a:gd name="T42" fmla="*/ 2147483647 w 901"/>
                <a:gd name="T43" fmla="*/ 2147483647 h 825"/>
                <a:gd name="T44" fmla="*/ 2147483647 w 901"/>
                <a:gd name="T45" fmla="*/ 2147483647 h 825"/>
                <a:gd name="T46" fmla="*/ 2147483647 w 901"/>
                <a:gd name="T47" fmla="*/ 2147483647 h 825"/>
                <a:gd name="T48" fmla="*/ 2147483647 w 901"/>
                <a:gd name="T49" fmla="*/ 2147483647 h 825"/>
                <a:gd name="T50" fmla="*/ 2147483647 w 901"/>
                <a:gd name="T51" fmla="*/ 2147483647 h 825"/>
                <a:gd name="T52" fmla="*/ 2147483647 w 901"/>
                <a:gd name="T53" fmla="*/ 2147483647 h 825"/>
                <a:gd name="T54" fmla="*/ 2147483647 w 901"/>
                <a:gd name="T55" fmla="*/ 2147483647 h 825"/>
                <a:gd name="T56" fmla="*/ 2147483647 w 901"/>
                <a:gd name="T57" fmla="*/ 2147483647 h 825"/>
                <a:gd name="T58" fmla="*/ 2147483647 w 901"/>
                <a:gd name="T59" fmla="*/ 2147483647 h 825"/>
                <a:gd name="T60" fmla="*/ 2147483647 w 901"/>
                <a:gd name="T61" fmla="*/ 2147483647 h 825"/>
                <a:gd name="T62" fmla="*/ 2147483647 w 901"/>
                <a:gd name="T63" fmla="*/ 0 h 825"/>
                <a:gd name="T64" fmla="*/ 2147483647 w 901"/>
                <a:gd name="T65" fmla="*/ 2147483647 h 825"/>
                <a:gd name="T66" fmla="*/ 2147483647 w 901"/>
                <a:gd name="T67" fmla="*/ 2147483647 h 825"/>
                <a:gd name="T68" fmla="*/ 2147483647 w 901"/>
                <a:gd name="T69" fmla="*/ 2147483647 h 825"/>
                <a:gd name="T70" fmla="*/ 2147483647 w 901"/>
                <a:gd name="T71" fmla="*/ 2147483647 h 825"/>
                <a:gd name="T72" fmla="*/ 2147483647 w 901"/>
                <a:gd name="T73" fmla="*/ 2147483647 h 825"/>
                <a:gd name="T74" fmla="*/ 2147483647 w 901"/>
                <a:gd name="T75" fmla="*/ 2147483647 h 825"/>
                <a:gd name="T76" fmla="*/ 2147483647 w 901"/>
                <a:gd name="T77" fmla="*/ 2147483647 h 825"/>
                <a:gd name="T78" fmla="*/ 2147483647 w 901"/>
                <a:gd name="T79" fmla="*/ 2147483647 h 825"/>
                <a:gd name="T80" fmla="*/ 2147483647 w 901"/>
                <a:gd name="T81" fmla="*/ 2147483647 h 825"/>
                <a:gd name="T82" fmla="*/ 2147483647 w 901"/>
                <a:gd name="T83" fmla="*/ 2147483647 h 825"/>
                <a:gd name="T84" fmla="*/ 2147483647 w 901"/>
                <a:gd name="T85" fmla="*/ 2147483647 h 825"/>
                <a:gd name="T86" fmla="*/ 2147483647 w 901"/>
                <a:gd name="T87" fmla="*/ 2147483647 h 825"/>
                <a:gd name="T88" fmla="*/ 2147483647 w 901"/>
                <a:gd name="T89" fmla="*/ 2147483647 h 825"/>
                <a:gd name="T90" fmla="*/ 2147483647 w 901"/>
                <a:gd name="T91" fmla="*/ 2147483647 h 825"/>
                <a:gd name="T92" fmla="*/ 2147483647 w 901"/>
                <a:gd name="T93" fmla="*/ 2147483647 h 825"/>
                <a:gd name="T94" fmla="*/ 2147483647 w 901"/>
                <a:gd name="T95" fmla="*/ 2147483647 h 825"/>
                <a:gd name="T96" fmla="*/ 2147483647 w 901"/>
                <a:gd name="T97" fmla="*/ 2147483647 h 825"/>
                <a:gd name="T98" fmla="*/ 2147483647 w 901"/>
                <a:gd name="T99" fmla="*/ 2147483647 h 825"/>
                <a:gd name="T100" fmla="*/ 2147483647 w 901"/>
                <a:gd name="T101" fmla="*/ 2147483647 h 825"/>
                <a:gd name="T102" fmla="*/ 2147483647 w 901"/>
                <a:gd name="T103" fmla="*/ 2147483647 h 825"/>
                <a:gd name="T104" fmla="*/ 2147483647 w 901"/>
                <a:gd name="T105" fmla="*/ 2147483647 h 825"/>
                <a:gd name="T106" fmla="*/ 2147483647 w 901"/>
                <a:gd name="T107" fmla="*/ 2147483647 h 825"/>
                <a:gd name="T108" fmla="*/ 2147483647 w 901"/>
                <a:gd name="T109" fmla="*/ 2147483647 h 825"/>
                <a:gd name="T110" fmla="*/ 2147483647 w 901"/>
                <a:gd name="T111" fmla="*/ 2147483647 h 825"/>
                <a:gd name="T112" fmla="*/ 2147483647 w 901"/>
                <a:gd name="T113" fmla="*/ 2147483647 h 825"/>
                <a:gd name="T114" fmla="*/ 2147483647 w 901"/>
                <a:gd name="T115" fmla="*/ 2147483647 h 825"/>
                <a:gd name="T116" fmla="*/ 2147483647 w 901"/>
                <a:gd name="T117" fmla="*/ 2147483647 h 8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825"/>
                <a:gd name="T179" fmla="*/ 901 w 901"/>
                <a:gd name="T180" fmla="*/ 825 h 8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825">
                  <a:moveTo>
                    <a:pt x="822" y="823"/>
                  </a:moveTo>
                  <a:lnTo>
                    <a:pt x="818" y="822"/>
                  </a:lnTo>
                  <a:lnTo>
                    <a:pt x="813" y="825"/>
                  </a:lnTo>
                  <a:lnTo>
                    <a:pt x="775" y="817"/>
                  </a:lnTo>
                  <a:lnTo>
                    <a:pt x="769" y="810"/>
                  </a:lnTo>
                  <a:lnTo>
                    <a:pt x="763" y="814"/>
                  </a:lnTo>
                  <a:lnTo>
                    <a:pt x="708" y="806"/>
                  </a:lnTo>
                  <a:lnTo>
                    <a:pt x="704" y="808"/>
                  </a:lnTo>
                  <a:lnTo>
                    <a:pt x="702" y="811"/>
                  </a:lnTo>
                  <a:lnTo>
                    <a:pt x="692" y="805"/>
                  </a:lnTo>
                  <a:lnTo>
                    <a:pt x="623" y="794"/>
                  </a:lnTo>
                  <a:lnTo>
                    <a:pt x="599" y="732"/>
                  </a:lnTo>
                  <a:lnTo>
                    <a:pt x="578" y="720"/>
                  </a:lnTo>
                  <a:lnTo>
                    <a:pt x="571" y="720"/>
                  </a:lnTo>
                  <a:lnTo>
                    <a:pt x="536" y="732"/>
                  </a:lnTo>
                  <a:lnTo>
                    <a:pt x="531" y="739"/>
                  </a:lnTo>
                  <a:lnTo>
                    <a:pt x="525" y="742"/>
                  </a:lnTo>
                  <a:lnTo>
                    <a:pt x="516" y="743"/>
                  </a:lnTo>
                  <a:lnTo>
                    <a:pt x="501" y="751"/>
                  </a:lnTo>
                  <a:lnTo>
                    <a:pt x="492" y="753"/>
                  </a:lnTo>
                  <a:lnTo>
                    <a:pt x="479" y="751"/>
                  </a:lnTo>
                  <a:lnTo>
                    <a:pt x="474" y="744"/>
                  </a:lnTo>
                  <a:lnTo>
                    <a:pt x="461" y="742"/>
                  </a:lnTo>
                  <a:lnTo>
                    <a:pt x="443" y="744"/>
                  </a:lnTo>
                  <a:lnTo>
                    <a:pt x="435" y="735"/>
                  </a:lnTo>
                  <a:lnTo>
                    <a:pt x="438" y="737"/>
                  </a:lnTo>
                  <a:lnTo>
                    <a:pt x="438" y="733"/>
                  </a:lnTo>
                  <a:lnTo>
                    <a:pt x="404" y="720"/>
                  </a:lnTo>
                  <a:lnTo>
                    <a:pt x="396" y="709"/>
                  </a:lnTo>
                  <a:lnTo>
                    <a:pt x="396" y="705"/>
                  </a:lnTo>
                  <a:lnTo>
                    <a:pt x="389" y="698"/>
                  </a:lnTo>
                  <a:lnTo>
                    <a:pt x="365" y="687"/>
                  </a:lnTo>
                  <a:lnTo>
                    <a:pt x="351" y="686"/>
                  </a:lnTo>
                  <a:lnTo>
                    <a:pt x="343" y="682"/>
                  </a:lnTo>
                  <a:lnTo>
                    <a:pt x="336" y="673"/>
                  </a:lnTo>
                  <a:lnTo>
                    <a:pt x="319" y="627"/>
                  </a:lnTo>
                  <a:lnTo>
                    <a:pt x="302" y="612"/>
                  </a:lnTo>
                  <a:lnTo>
                    <a:pt x="295" y="592"/>
                  </a:lnTo>
                  <a:lnTo>
                    <a:pt x="287" y="588"/>
                  </a:lnTo>
                  <a:lnTo>
                    <a:pt x="278" y="574"/>
                  </a:lnTo>
                  <a:lnTo>
                    <a:pt x="277" y="567"/>
                  </a:lnTo>
                  <a:lnTo>
                    <a:pt x="273" y="562"/>
                  </a:lnTo>
                  <a:lnTo>
                    <a:pt x="269" y="559"/>
                  </a:lnTo>
                  <a:lnTo>
                    <a:pt x="259" y="563"/>
                  </a:lnTo>
                  <a:lnTo>
                    <a:pt x="252" y="570"/>
                  </a:lnTo>
                  <a:lnTo>
                    <a:pt x="250" y="567"/>
                  </a:lnTo>
                  <a:lnTo>
                    <a:pt x="246" y="565"/>
                  </a:lnTo>
                  <a:lnTo>
                    <a:pt x="243" y="562"/>
                  </a:lnTo>
                  <a:lnTo>
                    <a:pt x="236" y="557"/>
                  </a:lnTo>
                  <a:lnTo>
                    <a:pt x="233" y="550"/>
                  </a:lnTo>
                  <a:lnTo>
                    <a:pt x="232" y="542"/>
                  </a:lnTo>
                  <a:lnTo>
                    <a:pt x="228" y="538"/>
                  </a:lnTo>
                  <a:lnTo>
                    <a:pt x="220" y="536"/>
                  </a:lnTo>
                  <a:lnTo>
                    <a:pt x="216" y="539"/>
                  </a:lnTo>
                  <a:lnTo>
                    <a:pt x="218" y="545"/>
                  </a:lnTo>
                  <a:lnTo>
                    <a:pt x="216" y="549"/>
                  </a:lnTo>
                  <a:lnTo>
                    <a:pt x="216" y="556"/>
                  </a:lnTo>
                  <a:lnTo>
                    <a:pt x="210" y="556"/>
                  </a:lnTo>
                  <a:lnTo>
                    <a:pt x="209" y="563"/>
                  </a:lnTo>
                  <a:lnTo>
                    <a:pt x="180" y="541"/>
                  </a:lnTo>
                  <a:lnTo>
                    <a:pt x="176" y="534"/>
                  </a:lnTo>
                  <a:lnTo>
                    <a:pt x="173" y="517"/>
                  </a:lnTo>
                  <a:lnTo>
                    <a:pt x="161" y="511"/>
                  </a:lnTo>
                  <a:lnTo>
                    <a:pt x="165" y="470"/>
                  </a:lnTo>
                  <a:lnTo>
                    <a:pt x="141" y="426"/>
                  </a:lnTo>
                  <a:lnTo>
                    <a:pt x="120" y="419"/>
                  </a:lnTo>
                  <a:lnTo>
                    <a:pt x="86" y="395"/>
                  </a:lnTo>
                  <a:lnTo>
                    <a:pt x="85" y="385"/>
                  </a:lnTo>
                  <a:lnTo>
                    <a:pt x="79" y="375"/>
                  </a:lnTo>
                  <a:lnTo>
                    <a:pt x="74" y="368"/>
                  </a:lnTo>
                  <a:lnTo>
                    <a:pt x="71" y="362"/>
                  </a:lnTo>
                  <a:lnTo>
                    <a:pt x="63" y="362"/>
                  </a:lnTo>
                  <a:lnTo>
                    <a:pt x="58" y="358"/>
                  </a:lnTo>
                  <a:lnTo>
                    <a:pt x="56" y="345"/>
                  </a:lnTo>
                  <a:lnTo>
                    <a:pt x="59" y="343"/>
                  </a:lnTo>
                  <a:lnTo>
                    <a:pt x="61" y="337"/>
                  </a:lnTo>
                  <a:lnTo>
                    <a:pt x="65" y="315"/>
                  </a:lnTo>
                  <a:lnTo>
                    <a:pt x="68" y="310"/>
                  </a:lnTo>
                  <a:lnTo>
                    <a:pt x="75" y="307"/>
                  </a:lnTo>
                  <a:lnTo>
                    <a:pt x="75" y="300"/>
                  </a:lnTo>
                  <a:lnTo>
                    <a:pt x="94" y="273"/>
                  </a:lnTo>
                  <a:lnTo>
                    <a:pt x="90" y="257"/>
                  </a:lnTo>
                  <a:lnTo>
                    <a:pt x="94" y="245"/>
                  </a:lnTo>
                  <a:lnTo>
                    <a:pt x="101" y="239"/>
                  </a:lnTo>
                  <a:lnTo>
                    <a:pt x="68" y="234"/>
                  </a:lnTo>
                  <a:lnTo>
                    <a:pt x="59" y="225"/>
                  </a:lnTo>
                  <a:lnTo>
                    <a:pt x="53" y="205"/>
                  </a:lnTo>
                  <a:lnTo>
                    <a:pt x="43" y="197"/>
                  </a:lnTo>
                  <a:lnTo>
                    <a:pt x="35" y="183"/>
                  </a:lnTo>
                  <a:lnTo>
                    <a:pt x="30" y="140"/>
                  </a:lnTo>
                  <a:lnTo>
                    <a:pt x="19" y="126"/>
                  </a:lnTo>
                  <a:lnTo>
                    <a:pt x="7" y="119"/>
                  </a:lnTo>
                  <a:lnTo>
                    <a:pt x="7" y="50"/>
                  </a:lnTo>
                  <a:lnTo>
                    <a:pt x="0" y="28"/>
                  </a:lnTo>
                  <a:lnTo>
                    <a:pt x="13" y="22"/>
                  </a:lnTo>
                  <a:lnTo>
                    <a:pt x="21" y="0"/>
                  </a:lnTo>
                  <a:lnTo>
                    <a:pt x="60" y="53"/>
                  </a:lnTo>
                  <a:lnTo>
                    <a:pt x="119" y="56"/>
                  </a:lnTo>
                  <a:lnTo>
                    <a:pt x="134" y="32"/>
                  </a:lnTo>
                  <a:lnTo>
                    <a:pt x="153" y="16"/>
                  </a:lnTo>
                  <a:lnTo>
                    <a:pt x="175" y="11"/>
                  </a:lnTo>
                  <a:lnTo>
                    <a:pt x="190" y="19"/>
                  </a:lnTo>
                  <a:lnTo>
                    <a:pt x="189" y="31"/>
                  </a:lnTo>
                  <a:lnTo>
                    <a:pt x="195" y="48"/>
                  </a:lnTo>
                  <a:lnTo>
                    <a:pt x="182" y="56"/>
                  </a:lnTo>
                  <a:lnTo>
                    <a:pt x="179" y="61"/>
                  </a:lnTo>
                  <a:lnTo>
                    <a:pt x="189" y="65"/>
                  </a:lnTo>
                  <a:lnTo>
                    <a:pt x="193" y="70"/>
                  </a:lnTo>
                  <a:lnTo>
                    <a:pt x="199" y="73"/>
                  </a:lnTo>
                  <a:lnTo>
                    <a:pt x="206" y="79"/>
                  </a:lnTo>
                  <a:lnTo>
                    <a:pt x="218" y="82"/>
                  </a:lnTo>
                  <a:lnTo>
                    <a:pt x="221" y="80"/>
                  </a:lnTo>
                  <a:lnTo>
                    <a:pt x="232" y="134"/>
                  </a:lnTo>
                  <a:lnTo>
                    <a:pt x="243" y="141"/>
                  </a:lnTo>
                  <a:lnTo>
                    <a:pt x="261" y="147"/>
                  </a:lnTo>
                  <a:lnTo>
                    <a:pt x="282" y="147"/>
                  </a:lnTo>
                  <a:lnTo>
                    <a:pt x="288" y="151"/>
                  </a:lnTo>
                  <a:lnTo>
                    <a:pt x="295" y="165"/>
                  </a:lnTo>
                  <a:lnTo>
                    <a:pt x="323" y="184"/>
                  </a:lnTo>
                  <a:lnTo>
                    <a:pt x="364" y="194"/>
                  </a:lnTo>
                  <a:lnTo>
                    <a:pt x="446" y="173"/>
                  </a:lnTo>
                  <a:lnTo>
                    <a:pt x="443" y="176"/>
                  </a:lnTo>
                  <a:lnTo>
                    <a:pt x="431" y="179"/>
                  </a:lnTo>
                  <a:lnTo>
                    <a:pt x="446" y="181"/>
                  </a:lnTo>
                  <a:lnTo>
                    <a:pt x="466" y="177"/>
                  </a:lnTo>
                  <a:lnTo>
                    <a:pt x="465" y="160"/>
                  </a:lnTo>
                  <a:lnTo>
                    <a:pt x="459" y="142"/>
                  </a:lnTo>
                  <a:lnTo>
                    <a:pt x="487" y="139"/>
                  </a:lnTo>
                  <a:lnTo>
                    <a:pt x="528" y="104"/>
                  </a:lnTo>
                  <a:lnTo>
                    <a:pt x="551" y="101"/>
                  </a:lnTo>
                  <a:lnTo>
                    <a:pt x="561" y="104"/>
                  </a:lnTo>
                  <a:lnTo>
                    <a:pt x="570" y="104"/>
                  </a:lnTo>
                  <a:lnTo>
                    <a:pt x="576" y="99"/>
                  </a:lnTo>
                  <a:lnTo>
                    <a:pt x="577" y="93"/>
                  </a:lnTo>
                  <a:lnTo>
                    <a:pt x="607" y="91"/>
                  </a:lnTo>
                  <a:lnTo>
                    <a:pt x="628" y="112"/>
                  </a:lnTo>
                  <a:lnTo>
                    <a:pt x="682" y="132"/>
                  </a:lnTo>
                  <a:lnTo>
                    <a:pt x="691" y="129"/>
                  </a:lnTo>
                  <a:lnTo>
                    <a:pt x="703" y="132"/>
                  </a:lnTo>
                  <a:lnTo>
                    <a:pt x="711" y="136"/>
                  </a:lnTo>
                  <a:lnTo>
                    <a:pt x="720" y="147"/>
                  </a:lnTo>
                  <a:lnTo>
                    <a:pt x="723" y="158"/>
                  </a:lnTo>
                  <a:lnTo>
                    <a:pt x="777" y="193"/>
                  </a:lnTo>
                  <a:lnTo>
                    <a:pt x="799" y="193"/>
                  </a:lnTo>
                  <a:lnTo>
                    <a:pt x="804" y="197"/>
                  </a:lnTo>
                  <a:lnTo>
                    <a:pt x="804" y="229"/>
                  </a:lnTo>
                  <a:lnTo>
                    <a:pt x="806" y="238"/>
                  </a:lnTo>
                  <a:lnTo>
                    <a:pt x="798" y="295"/>
                  </a:lnTo>
                  <a:lnTo>
                    <a:pt x="787" y="313"/>
                  </a:lnTo>
                  <a:lnTo>
                    <a:pt x="787" y="326"/>
                  </a:lnTo>
                  <a:lnTo>
                    <a:pt x="769" y="333"/>
                  </a:lnTo>
                  <a:lnTo>
                    <a:pt x="769" y="359"/>
                  </a:lnTo>
                  <a:lnTo>
                    <a:pt x="780" y="363"/>
                  </a:lnTo>
                  <a:lnTo>
                    <a:pt x="781" y="372"/>
                  </a:lnTo>
                  <a:lnTo>
                    <a:pt x="772" y="403"/>
                  </a:lnTo>
                  <a:lnTo>
                    <a:pt x="779" y="428"/>
                  </a:lnTo>
                  <a:lnTo>
                    <a:pt x="780" y="469"/>
                  </a:lnTo>
                  <a:lnTo>
                    <a:pt x="789" y="477"/>
                  </a:lnTo>
                  <a:lnTo>
                    <a:pt x="810" y="482"/>
                  </a:lnTo>
                  <a:lnTo>
                    <a:pt x="818" y="489"/>
                  </a:lnTo>
                  <a:lnTo>
                    <a:pt x="824" y="504"/>
                  </a:lnTo>
                  <a:lnTo>
                    <a:pt x="824" y="516"/>
                  </a:lnTo>
                  <a:lnTo>
                    <a:pt x="786" y="580"/>
                  </a:lnTo>
                  <a:lnTo>
                    <a:pt x="804" y="599"/>
                  </a:lnTo>
                  <a:lnTo>
                    <a:pt x="822" y="635"/>
                  </a:lnTo>
                  <a:lnTo>
                    <a:pt x="846" y="652"/>
                  </a:lnTo>
                  <a:lnTo>
                    <a:pt x="869" y="659"/>
                  </a:lnTo>
                  <a:lnTo>
                    <a:pt x="875" y="665"/>
                  </a:lnTo>
                  <a:lnTo>
                    <a:pt x="879" y="712"/>
                  </a:lnTo>
                  <a:lnTo>
                    <a:pt x="895" y="715"/>
                  </a:lnTo>
                  <a:lnTo>
                    <a:pt x="900" y="719"/>
                  </a:lnTo>
                  <a:lnTo>
                    <a:pt x="901" y="728"/>
                  </a:lnTo>
                  <a:lnTo>
                    <a:pt x="898" y="733"/>
                  </a:lnTo>
                  <a:lnTo>
                    <a:pt x="886" y="744"/>
                  </a:lnTo>
                  <a:lnTo>
                    <a:pt x="851" y="755"/>
                  </a:lnTo>
                  <a:lnTo>
                    <a:pt x="833" y="774"/>
                  </a:lnTo>
                  <a:lnTo>
                    <a:pt x="822" y="82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62" name="Freeform 291"/>
            <p:cNvSpPr>
              <a:spLocks/>
            </p:cNvSpPr>
            <p:nvPr/>
          </p:nvSpPr>
          <p:spPr bwMode="auto">
            <a:xfrm>
              <a:off x="5125173" y="3474799"/>
              <a:ext cx="252610" cy="248239"/>
            </a:xfrm>
            <a:custGeom>
              <a:avLst/>
              <a:gdLst>
                <a:gd name="T0" fmla="*/ 2147483647 w 526"/>
                <a:gd name="T1" fmla="*/ 2147483647 h 519"/>
                <a:gd name="T2" fmla="*/ 2147483647 w 526"/>
                <a:gd name="T3" fmla="*/ 2147483647 h 519"/>
                <a:gd name="T4" fmla="*/ 0 w 526"/>
                <a:gd name="T5" fmla="*/ 2147483647 h 519"/>
                <a:gd name="T6" fmla="*/ 2147483647 w 526"/>
                <a:gd name="T7" fmla="*/ 2147483647 h 519"/>
                <a:gd name="T8" fmla="*/ 2147483647 w 526"/>
                <a:gd name="T9" fmla="*/ 2147483647 h 519"/>
                <a:gd name="T10" fmla="*/ 2147483647 w 526"/>
                <a:gd name="T11" fmla="*/ 2147483647 h 519"/>
                <a:gd name="T12" fmla="*/ 2147483647 w 526"/>
                <a:gd name="T13" fmla="*/ 2147483647 h 519"/>
                <a:gd name="T14" fmla="*/ 2147483647 w 526"/>
                <a:gd name="T15" fmla="*/ 0 h 519"/>
                <a:gd name="T16" fmla="*/ 2147483647 w 526"/>
                <a:gd name="T17" fmla="*/ 2147483647 h 519"/>
                <a:gd name="T18" fmla="*/ 2147483647 w 526"/>
                <a:gd name="T19" fmla="*/ 2147483647 h 519"/>
                <a:gd name="T20" fmla="*/ 2147483647 w 526"/>
                <a:gd name="T21" fmla="*/ 2147483647 h 519"/>
                <a:gd name="T22" fmla="*/ 2147483647 w 526"/>
                <a:gd name="T23" fmla="*/ 2147483647 h 519"/>
                <a:gd name="T24" fmla="*/ 2147483647 w 526"/>
                <a:gd name="T25" fmla="*/ 2147483647 h 519"/>
                <a:gd name="T26" fmla="*/ 2147483647 w 526"/>
                <a:gd name="T27" fmla="*/ 2147483647 h 519"/>
                <a:gd name="T28" fmla="*/ 2147483647 w 526"/>
                <a:gd name="T29" fmla="*/ 2147483647 h 519"/>
                <a:gd name="T30" fmla="*/ 2147483647 w 526"/>
                <a:gd name="T31" fmla="*/ 2147483647 h 519"/>
                <a:gd name="T32" fmla="*/ 2147483647 w 526"/>
                <a:gd name="T33" fmla="*/ 2147483647 h 519"/>
                <a:gd name="T34" fmla="*/ 2147483647 w 526"/>
                <a:gd name="T35" fmla="*/ 2147483647 h 519"/>
                <a:gd name="T36" fmla="*/ 2147483647 w 526"/>
                <a:gd name="T37" fmla="*/ 2147483647 h 519"/>
                <a:gd name="T38" fmla="*/ 2147483647 w 526"/>
                <a:gd name="T39" fmla="*/ 2147483647 h 519"/>
                <a:gd name="T40" fmla="*/ 2147483647 w 526"/>
                <a:gd name="T41" fmla="*/ 2147483647 h 519"/>
                <a:gd name="T42" fmla="*/ 2147483647 w 526"/>
                <a:gd name="T43" fmla="*/ 2147483647 h 519"/>
                <a:gd name="T44" fmla="*/ 2147483647 w 526"/>
                <a:gd name="T45" fmla="*/ 2147483647 h 519"/>
                <a:gd name="T46" fmla="*/ 2147483647 w 526"/>
                <a:gd name="T47" fmla="*/ 2147483647 h 519"/>
                <a:gd name="T48" fmla="*/ 2147483647 w 526"/>
                <a:gd name="T49" fmla="*/ 2147483647 h 519"/>
                <a:gd name="T50" fmla="*/ 2147483647 w 526"/>
                <a:gd name="T51" fmla="*/ 2147483647 h 519"/>
                <a:gd name="T52" fmla="*/ 2147483647 w 526"/>
                <a:gd name="T53" fmla="*/ 2147483647 h 519"/>
                <a:gd name="T54" fmla="*/ 2147483647 w 526"/>
                <a:gd name="T55" fmla="*/ 2147483647 h 519"/>
                <a:gd name="T56" fmla="*/ 2147483647 w 526"/>
                <a:gd name="T57" fmla="*/ 2147483647 h 519"/>
                <a:gd name="T58" fmla="*/ 2147483647 w 526"/>
                <a:gd name="T59" fmla="*/ 2147483647 h 519"/>
                <a:gd name="T60" fmla="*/ 2147483647 w 526"/>
                <a:gd name="T61" fmla="*/ 2147483647 h 519"/>
                <a:gd name="T62" fmla="*/ 2147483647 w 526"/>
                <a:gd name="T63" fmla="*/ 2147483647 h 519"/>
                <a:gd name="T64" fmla="*/ 2147483647 w 526"/>
                <a:gd name="T65" fmla="*/ 2147483647 h 519"/>
                <a:gd name="T66" fmla="*/ 2147483647 w 526"/>
                <a:gd name="T67" fmla="*/ 2147483647 h 519"/>
                <a:gd name="T68" fmla="*/ 2147483647 w 526"/>
                <a:gd name="T69" fmla="*/ 2147483647 h 519"/>
                <a:gd name="T70" fmla="*/ 2147483647 w 526"/>
                <a:gd name="T71" fmla="*/ 2147483647 h 519"/>
                <a:gd name="T72" fmla="*/ 2147483647 w 526"/>
                <a:gd name="T73" fmla="*/ 2147483647 h 519"/>
                <a:gd name="T74" fmla="*/ 2147483647 w 526"/>
                <a:gd name="T75" fmla="*/ 2147483647 h 519"/>
                <a:gd name="T76" fmla="*/ 2147483647 w 526"/>
                <a:gd name="T77" fmla="*/ 2147483647 h 519"/>
                <a:gd name="T78" fmla="*/ 2147483647 w 526"/>
                <a:gd name="T79" fmla="*/ 2147483647 h 519"/>
                <a:gd name="T80" fmla="*/ 2147483647 w 526"/>
                <a:gd name="T81" fmla="*/ 2147483647 h 519"/>
                <a:gd name="T82" fmla="*/ 2147483647 w 526"/>
                <a:gd name="T83" fmla="*/ 2147483647 h 519"/>
                <a:gd name="T84" fmla="*/ 2147483647 w 526"/>
                <a:gd name="T85" fmla="*/ 2147483647 h 519"/>
                <a:gd name="T86" fmla="*/ 2147483647 w 526"/>
                <a:gd name="T87" fmla="*/ 2147483647 h 519"/>
                <a:gd name="T88" fmla="*/ 2147483647 w 526"/>
                <a:gd name="T89" fmla="*/ 2147483647 h 519"/>
                <a:gd name="T90" fmla="*/ 2147483647 w 526"/>
                <a:gd name="T91" fmla="*/ 2147483647 h 519"/>
                <a:gd name="T92" fmla="*/ 2147483647 w 526"/>
                <a:gd name="T93" fmla="*/ 2147483647 h 519"/>
                <a:gd name="T94" fmla="*/ 2147483647 w 526"/>
                <a:gd name="T95" fmla="*/ 2147483647 h 519"/>
                <a:gd name="T96" fmla="*/ 2147483647 w 526"/>
                <a:gd name="T97" fmla="*/ 2147483647 h 519"/>
                <a:gd name="T98" fmla="*/ 2147483647 w 526"/>
                <a:gd name="T99" fmla="*/ 2147483647 h 519"/>
                <a:gd name="T100" fmla="*/ 2147483647 w 526"/>
                <a:gd name="T101" fmla="*/ 2147483647 h 5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26"/>
                <a:gd name="T154" fmla="*/ 0 h 519"/>
                <a:gd name="T155" fmla="*/ 526 w 526"/>
                <a:gd name="T156" fmla="*/ 519 h 5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26" h="519">
                  <a:moveTo>
                    <a:pt x="23" y="474"/>
                  </a:moveTo>
                  <a:lnTo>
                    <a:pt x="23" y="141"/>
                  </a:lnTo>
                  <a:lnTo>
                    <a:pt x="8" y="125"/>
                  </a:lnTo>
                  <a:lnTo>
                    <a:pt x="10" y="115"/>
                  </a:lnTo>
                  <a:lnTo>
                    <a:pt x="2" y="103"/>
                  </a:lnTo>
                  <a:lnTo>
                    <a:pt x="0" y="85"/>
                  </a:lnTo>
                  <a:lnTo>
                    <a:pt x="1" y="82"/>
                  </a:lnTo>
                  <a:lnTo>
                    <a:pt x="5" y="78"/>
                  </a:lnTo>
                  <a:lnTo>
                    <a:pt x="12" y="73"/>
                  </a:lnTo>
                  <a:lnTo>
                    <a:pt x="13" y="72"/>
                  </a:lnTo>
                  <a:lnTo>
                    <a:pt x="10" y="27"/>
                  </a:lnTo>
                  <a:lnTo>
                    <a:pt x="8" y="19"/>
                  </a:lnTo>
                  <a:lnTo>
                    <a:pt x="8" y="17"/>
                  </a:lnTo>
                  <a:lnTo>
                    <a:pt x="14" y="9"/>
                  </a:lnTo>
                  <a:lnTo>
                    <a:pt x="17" y="1"/>
                  </a:lnTo>
                  <a:lnTo>
                    <a:pt x="23" y="0"/>
                  </a:lnTo>
                  <a:lnTo>
                    <a:pt x="26" y="5"/>
                  </a:lnTo>
                  <a:lnTo>
                    <a:pt x="31" y="7"/>
                  </a:lnTo>
                  <a:lnTo>
                    <a:pt x="59" y="2"/>
                  </a:lnTo>
                  <a:lnTo>
                    <a:pt x="106" y="10"/>
                  </a:lnTo>
                  <a:lnTo>
                    <a:pt x="133" y="24"/>
                  </a:lnTo>
                  <a:lnTo>
                    <a:pt x="153" y="27"/>
                  </a:lnTo>
                  <a:lnTo>
                    <a:pt x="160" y="32"/>
                  </a:lnTo>
                  <a:lnTo>
                    <a:pt x="185" y="34"/>
                  </a:lnTo>
                  <a:lnTo>
                    <a:pt x="206" y="45"/>
                  </a:lnTo>
                  <a:lnTo>
                    <a:pt x="269" y="12"/>
                  </a:lnTo>
                  <a:lnTo>
                    <a:pt x="290" y="8"/>
                  </a:lnTo>
                  <a:lnTo>
                    <a:pt x="290" y="10"/>
                  </a:lnTo>
                  <a:lnTo>
                    <a:pt x="279" y="14"/>
                  </a:lnTo>
                  <a:lnTo>
                    <a:pt x="277" y="17"/>
                  </a:lnTo>
                  <a:lnTo>
                    <a:pt x="279" y="18"/>
                  </a:lnTo>
                  <a:lnTo>
                    <a:pt x="296" y="14"/>
                  </a:lnTo>
                  <a:lnTo>
                    <a:pt x="300" y="12"/>
                  </a:lnTo>
                  <a:lnTo>
                    <a:pt x="305" y="7"/>
                  </a:lnTo>
                  <a:lnTo>
                    <a:pt x="311" y="9"/>
                  </a:lnTo>
                  <a:lnTo>
                    <a:pt x="336" y="10"/>
                  </a:lnTo>
                  <a:lnTo>
                    <a:pt x="345" y="6"/>
                  </a:lnTo>
                  <a:lnTo>
                    <a:pt x="346" y="8"/>
                  </a:lnTo>
                  <a:lnTo>
                    <a:pt x="348" y="12"/>
                  </a:lnTo>
                  <a:lnTo>
                    <a:pt x="351" y="14"/>
                  </a:lnTo>
                  <a:lnTo>
                    <a:pt x="354" y="18"/>
                  </a:lnTo>
                  <a:lnTo>
                    <a:pt x="359" y="22"/>
                  </a:lnTo>
                  <a:lnTo>
                    <a:pt x="366" y="25"/>
                  </a:lnTo>
                  <a:lnTo>
                    <a:pt x="375" y="34"/>
                  </a:lnTo>
                  <a:lnTo>
                    <a:pt x="392" y="34"/>
                  </a:lnTo>
                  <a:lnTo>
                    <a:pt x="395" y="31"/>
                  </a:lnTo>
                  <a:lnTo>
                    <a:pt x="399" y="30"/>
                  </a:lnTo>
                  <a:lnTo>
                    <a:pt x="402" y="35"/>
                  </a:lnTo>
                  <a:lnTo>
                    <a:pt x="422" y="32"/>
                  </a:lnTo>
                  <a:lnTo>
                    <a:pt x="448" y="18"/>
                  </a:lnTo>
                  <a:lnTo>
                    <a:pt x="483" y="124"/>
                  </a:lnTo>
                  <a:lnTo>
                    <a:pt x="464" y="189"/>
                  </a:lnTo>
                  <a:lnTo>
                    <a:pt x="464" y="195"/>
                  </a:lnTo>
                  <a:lnTo>
                    <a:pt x="463" y="201"/>
                  </a:lnTo>
                  <a:lnTo>
                    <a:pt x="459" y="204"/>
                  </a:lnTo>
                  <a:lnTo>
                    <a:pt x="453" y="208"/>
                  </a:lnTo>
                  <a:lnTo>
                    <a:pt x="446" y="207"/>
                  </a:lnTo>
                  <a:lnTo>
                    <a:pt x="409" y="163"/>
                  </a:lnTo>
                  <a:lnTo>
                    <a:pt x="407" y="151"/>
                  </a:lnTo>
                  <a:lnTo>
                    <a:pt x="384" y="116"/>
                  </a:lnTo>
                  <a:lnTo>
                    <a:pt x="381" y="99"/>
                  </a:lnTo>
                  <a:lnTo>
                    <a:pt x="378" y="94"/>
                  </a:lnTo>
                  <a:lnTo>
                    <a:pt x="377" y="90"/>
                  </a:lnTo>
                  <a:lnTo>
                    <a:pt x="376" y="89"/>
                  </a:lnTo>
                  <a:lnTo>
                    <a:pt x="371" y="93"/>
                  </a:lnTo>
                  <a:lnTo>
                    <a:pt x="374" y="97"/>
                  </a:lnTo>
                  <a:lnTo>
                    <a:pt x="369" y="102"/>
                  </a:lnTo>
                  <a:lnTo>
                    <a:pt x="368" y="112"/>
                  </a:lnTo>
                  <a:lnTo>
                    <a:pt x="369" y="116"/>
                  </a:lnTo>
                  <a:lnTo>
                    <a:pt x="377" y="123"/>
                  </a:lnTo>
                  <a:lnTo>
                    <a:pt x="380" y="133"/>
                  </a:lnTo>
                  <a:lnTo>
                    <a:pt x="380" y="143"/>
                  </a:lnTo>
                  <a:lnTo>
                    <a:pt x="395" y="174"/>
                  </a:lnTo>
                  <a:lnTo>
                    <a:pt x="416" y="198"/>
                  </a:lnTo>
                  <a:lnTo>
                    <a:pt x="419" y="200"/>
                  </a:lnTo>
                  <a:lnTo>
                    <a:pt x="422" y="220"/>
                  </a:lnTo>
                  <a:lnTo>
                    <a:pt x="498" y="382"/>
                  </a:lnTo>
                  <a:lnTo>
                    <a:pt x="520" y="403"/>
                  </a:lnTo>
                  <a:lnTo>
                    <a:pt x="523" y="404"/>
                  </a:lnTo>
                  <a:lnTo>
                    <a:pt x="526" y="408"/>
                  </a:lnTo>
                  <a:lnTo>
                    <a:pt x="526" y="411"/>
                  </a:lnTo>
                  <a:lnTo>
                    <a:pt x="515" y="408"/>
                  </a:lnTo>
                  <a:lnTo>
                    <a:pt x="512" y="410"/>
                  </a:lnTo>
                  <a:lnTo>
                    <a:pt x="511" y="411"/>
                  </a:lnTo>
                  <a:lnTo>
                    <a:pt x="515" y="419"/>
                  </a:lnTo>
                  <a:lnTo>
                    <a:pt x="516" y="440"/>
                  </a:lnTo>
                  <a:lnTo>
                    <a:pt x="519" y="452"/>
                  </a:lnTo>
                  <a:lnTo>
                    <a:pt x="500" y="468"/>
                  </a:lnTo>
                  <a:lnTo>
                    <a:pt x="488" y="464"/>
                  </a:lnTo>
                  <a:lnTo>
                    <a:pt x="477" y="490"/>
                  </a:lnTo>
                  <a:lnTo>
                    <a:pt x="452" y="496"/>
                  </a:lnTo>
                  <a:lnTo>
                    <a:pt x="446" y="518"/>
                  </a:lnTo>
                  <a:lnTo>
                    <a:pt x="423" y="519"/>
                  </a:lnTo>
                  <a:lnTo>
                    <a:pt x="406" y="508"/>
                  </a:lnTo>
                  <a:lnTo>
                    <a:pt x="324" y="507"/>
                  </a:lnTo>
                  <a:lnTo>
                    <a:pt x="328" y="498"/>
                  </a:lnTo>
                  <a:lnTo>
                    <a:pt x="326" y="498"/>
                  </a:lnTo>
                  <a:lnTo>
                    <a:pt x="324" y="496"/>
                  </a:lnTo>
                  <a:lnTo>
                    <a:pt x="322" y="496"/>
                  </a:lnTo>
                  <a:lnTo>
                    <a:pt x="314" y="507"/>
                  </a:lnTo>
                  <a:lnTo>
                    <a:pt x="23" y="507"/>
                  </a:lnTo>
                  <a:lnTo>
                    <a:pt x="23" y="47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3" name="Freeform 292"/>
            <p:cNvSpPr>
              <a:spLocks/>
            </p:cNvSpPr>
            <p:nvPr/>
          </p:nvSpPr>
          <p:spPr bwMode="auto">
            <a:xfrm>
              <a:off x="5125173" y="3474799"/>
              <a:ext cx="252610" cy="248239"/>
            </a:xfrm>
            <a:custGeom>
              <a:avLst/>
              <a:gdLst>
                <a:gd name="T0" fmla="*/ 2147483647 w 526"/>
                <a:gd name="T1" fmla="*/ 2147483647 h 519"/>
                <a:gd name="T2" fmla="*/ 2147483647 w 526"/>
                <a:gd name="T3" fmla="*/ 2147483647 h 519"/>
                <a:gd name="T4" fmla="*/ 0 w 526"/>
                <a:gd name="T5" fmla="*/ 2147483647 h 519"/>
                <a:gd name="T6" fmla="*/ 2147483647 w 526"/>
                <a:gd name="T7" fmla="*/ 2147483647 h 519"/>
                <a:gd name="T8" fmla="*/ 2147483647 w 526"/>
                <a:gd name="T9" fmla="*/ 2147483647 h 519"/>
                <a:gd name="T10" fmla="*/ 2147483647 w 526"/>
                <a:gd name="T11" fmla="*/ 2147483647 h 519"/>
                <a:gd name="T12" fmla="*/ 2147483647 w 526"/>
                <a:gd name="T13" fmla="*/ 2147483647 h 519"/>
                <a:gd name="T14" fmla="*/ 2147483647 w 526"/>
                <a:gd name="T15" fmla="*/ 0 h 519"/>
                <a:gd name="T16" fmla="*/ 2147483647 w 526"/>
                <a:gd name="T17" fmla="*/ 2147483647 h 519"/>
                <a:gd name="T18" fmla="*/ 2147483647 w 526"/>
                <a:gd name="T19" fmla="*/ 2147483647 h 519"/>
                <a:gd name="T20" fmla="*/ 2147483647 w 526"/>
                <a:gd name="T21" fmla="*/ 2147483647 h 519"/>
                <a:gd name="T22" fmla="*/ 2147483647 w 526"/>
                <a:gd name="T23" fmla="*/ 2147483647 h 519"/>
                <a:gd name="T24" fmla="*/ 2147483647 w 526"/>
                <a:gd name="T25" fmla="*/ 2147483647 h 519"/>
                <a:gd name="T26" fmla="*/ 2147483647 w 526"/>
                <a:gd name="T27" fmla="*/ 2147483647 h 519"/>
                <a:gd name="T28" fmla="*/ 2147483647 w 526"/>
                <a:gd name="T29" fmla="*/ 2147483647 h 519"/>
                <a:gd name="T30" fmla="*/ 2147483647 w 526"/>
                <a:gd name="T31" fmla="*/ 2147483647 h 519"/>
                <a:gd name="T32" fmla="*/ 2147483647 w 526"/>
                <a:gd name="T33" fmla="*/ 2147483647 h 519"/>
                <a:gd name="T34" fmla="*/ 2147483647 w 526"/>
                <a:gd name="T35" fmla="*/ 2147483647 h 519"/>
                <a:gd name="T36" fmla="*/ 2147483647 w 526"/>
                <a:gd name="T37" fmla="*/ 2147483647 h 519"/>
                <a:gd name="T38" fmla="*/ 2147483647 w 526"/>
                <a:gd name="T39" fmla="*/ 2147483647 h 519"/>
                <a:gd name="T40" fmla="*/ 2147483647 w 526"/>
                <a:gd name="T41" fmla="*/ 2147483647 h 519"/>
                <a:gd name="T42" fmla="*/ 2147483647 w 526"/>
                <a:gd name="T43" fmla="*/ 2147483647 h 519"/>
                <a:gd name="T44" fmla="*/ 2147483647 w 526"/>
                <a:gd name="T45" fmla="*/ 2147483647 h 519"/>
                <a:gd name="T46" fmla="*/ 2147483647 w 526"/>
                <a:gd name="T47" fmla="*/ 2147483647 h 519"/>
                <a:gd name="T48" fmla="*/ 2147483647 w 526"/>
                <a:gd name="T49" fmla="*/ 2147483647 h 519"/>
                <a:gd name="T50" fmla="*/ 2147483647 w 526"/>
                <a:gd name="T51" fmla="*/ 2147483647 h 519"/>
                <a:gd name="T52" fmla="*/ 2147483647 w 526"/>
                <a:gd name="T53" fmla="*/ 2147483647 h 519"/>
                <a:gd name="T54" fmla="*/ 2147483647 w 526"/>
                <a:gd name="T55" fmla="*/ 2147483647 h 519"/>
                <a:gd name="T56" fmla="*/ 2147483647 w 526"/>
                <a:gd name="T57" fmla="*/ 2147483647 h 519"/>
                <a:gd name="T58" fmla="*/ 2147483647 w 526"/>
                <a:gd name="T59" fmla="*/ 2147483647 h 519"/>
                <a:gd name="T60" fmla="*/ 2147483647 w 526"/>
                <a:gd name="T61" fmla="*/ 2147483647 h 519"/>
                <a:gd name="T62" fmla="*/ 2147483647 w 526"/>
                <a:gd name="T63" fmla="*/ 2147483647 h 519"/>
                <a:gd name="T64" fmla="*/ 2147483647 w 526"/>
                <a:gd name="T65" fmla="*/ 2147483647 h 519"/>
                <a:gd name="T66" fmla="*/ 2147483647 w 526"/>
                <a:gd name="T67" fmla="*/ 2147483647 h 519"/>
                <a:gd name="T68" fmla="*/ 2147483647 w 526"/>
                <a:gd name="T69" fmla="*/ 2147483647 h 519"/>
                <a:gd name="T70" fmla="*/ 2147483647 w 526"/>
                <a:gd name="T71" fmla="*/ 2147483647 h 519"/>
                <a:gd name="T72" fmla="*/ 2147483647 w 526"/>
                <a:gd name="T73" fmla="*/ 2147483647 h 519"/>
                <a:gd name="T74" fmla="*/ 2147483647 w 526"/>
                <a:gd name="T75" fmla="*/ 2147483647 h 519"/>
                <a:gd name="T76" fmla="*/ 2147483647 w 526"/>
                <a:gd name="T77" fmla="*/ 2147483647 h 519"/>
                <a:gd name="T78" fmla="*/ 2147483647 w 526"/>
                <a:gd name="T79" fmla="*/ 2147483647 h 519"/>
                <a:gd name="T80" fmla="*/ 2147483647 w 526"/>
                <a:gd name="T81" fmla="*/ 2147483647 h 519"/>
                <a:gd name="T82" fmla="*/ 2147483647 w 526"/>
                <a:gd name="T83" fmla="*/ 2147483647 h 519"/>
                <a:gd name="T84" fmla="*/ 2147483647 w 526"/>
                <a:gd name="T85" fmla="*/ 2147483647 h 519"/>
                <a:gd name="T86" fmla="*/ 2147483647 w 526"/>
                <a:gd name="T87" fmla="*/ 2147483647 h 519"/>
                <a:gd name="T88" fmla="*/ 2147483647 w 526"/>
                <a:gd name="T89" fmla="*/ 2147483647 h 519"/>
                <a:gd name="T90" fmla="*/ 2147483647 w 526"/>
                <a:gd name="T91" fmla="*/ 2147483647 h 519"/>
                <a:gd name="T92" fmla="*/ 2147483647 w 526"/>
                <a:gd name="T93" fmla="*/ 2147483647 h 519"/>
                <a:gd name="T94" fmla="*/ 2147483647 w 526"/>
                <a:gd name="T95" fmla="*/ 2147483647 h 519"/>
                <a:gd name="T96" fmla="*/ 2147483647 w 526"/>
                <a:gd name="T97" fmla="*/ 2147483647 h 519"/>
                <a:gd name="T98" fmla="*/ 2147483647 w 526"/>
                <a:gd name="T99" fmla="*/ 2147483647 h 519"/>
                <a:gd name="T100" fmla="*/ 2147483647 w 526"/>
                <a:gd name="T101" fmla="*/ 2147483647 h 5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26"/>
                <a:gd name="T154" fmla="*/ 0 h 519"/>
                <a:gd name="T155" fmla="*/ 526 w 526"/>
                <a:gd name="T156" fmla="*/ 519 h 5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26" h="519">
                  <a:moveTo>
                    <a:pt x="23" y="474"/>
                  </a:moveTo>
                  <a:lnTo>
                    <a:pt x="23" y="141"/>
                  </a:lnTo>
                  <a:lnTo>
                    <a:pt x="8" y="125"/>
                  </a:lnTo>
                  <a:lnTo>
                    <a:pt x="10" y="115"/>
                  </a:lnTo>
                  <a:lnTo>
                    <a:pt x="2" y="103"/>
                  </a:lnTo>
                  <a:lnTo>
                    <a:pt x="0" y="85"/>
                  </a:lnTo>
                  <a:lnTo>
                    <a:pt x="1" y="82"/>
                  </a:lnTo>
                  <a:lnTo>
                    <a:pt x="5" y="78"/>
                  </a:lnTo>
                  <a:lnTo>
                    <a:pt x="12" y="73"/>
                  </a:lnTo>
                  <a:lnTo>
                    <a:pt x="13" y="72"/>
                  </a:lnTo>
                  <a:lnTo>
                    <a:pt x="10" y="27"/>
                  </a:lnTo>
                  <a:lnTo>
                    <a:pt x="8" y="19"/>
                  </a:lnTo>
                  <a:lnTo>
                    <a:pt x="8" y="17"/>
                  </a:lnTo>
                  <a:lnTo>
                    <a:pt x="14" y="9"/>
                  </a:lnTo>
                  <a:lnTo>
                    <a:pt x="17" y="1"/>
                  </a:lnTo>
                  <a:lnTo>
                    <a:pt x="23" y="0"/>
                  </a:lnTo>
                  <a:lnTo>
                    <a:pt x="26" y="5"/>
                  </a:lnTo>
                  <a:lnTo>
                    <a:pt x="31" y="7"/>
                  </a:lnTo>
                  <a:lnTo>
                    <a:pt x="59" y="2"/>
                  </a:lnTo>
                  <a:lnTo>
                    <a:pt x="106" y="10"/>
                  </a:lnTo>
                  <a:lnTo>
                    <a:pt x="133" y="24"/>
                  </a:lnTo>
                  <a:lnTo>
                    <a:pt x="153" y="27"/>
                  </a:lnTo>
                  <a:lnTo>
                    <a:pt x="160" y="32"/>
                  </a:lnTo>
                  <a:lnTo>
                    <a:pt x="185" y="34"/>
                  </a:lnTo>
                  <a:lnTo>
                    <a:pt x="206" y="45"/>
                  </a:lnTo>
                  <a:lnTo>
                    <a:pt x="269" y="12"/>
                  </a:lnTo>
                  <a:lnTo>
                    <a:pt x="290" y="8"/>
                  </a:lnTo>
                  <a:lnTo>
                    <a:pt x="290" y="10"/>
                  </a:lnTo>
                  <a:lnTo>
                    <a:pt x="279" y="14"/>
                  </a:lnTo>
                  <a:lnTo>
                    <a:pt x="277" y="17"/>
                  </a:lnTo>
                  <a:lnTo>
                    <a:pt x="279" y="18"/>
                  </a:lnTo>
                  <a:lnTo>
                    <a:pt x="296" y="14"/>
                  </a:lnTo>
                  <a:lnTo>
                    <a:pt x="300" y="12"/>
                  </a:lnTo>
                  <a:lnTo>
                    <a:pt x="305" y="7"/>
                  </a:lnTo>
                  <a:lnTo>
                    <a:pt x="311" y="9"/>
                  </a:lnTo>
                  <a:lnTo>
                    <a:pt x="336" y="10"/>
                  </a:lnTo>
                  <a:lnTo>
                    <a:pt x="345" y="6"/>
                  </a:lnTo>
                  <a:lnTo>
                    <a:pt x="346" y="8"/>
                  </a:lnTo>
                  <a:lnTo>
                    <a:pt x="348" y="12"/>
                  </a:lnTo>
                  <a:lnTo>
                    <a:pt x="351" y="14"/>
                  </a:lnTo>
                  <a:lnTo>
                    <a:pt x="354" y="18"/>
                  </a:lnTo>
                  <a:lnTo>
                    <a:pt x="359" y="22"/>
                  </a:lnTo>
                  <a:lnTo>
                    <a:pt x="366" y="25"/>
                  </a:lnTo>
                  <a:lnTo>
                    <a:pt x="375" y="34"/>
                  </a:lnTo>
                  <a:lnTo>
                    <a:pt x="392" y="34"/>
                  </a:lnTo>
                  <a:lnTo>
                    <a:pt x="395" y="31"/>
                  </a:lnTo>
                  <a:lnTo>
                    <a:pt x="399" y="30"/>
                  </a:lnTo>
                  <a:lnTo>
                    <a:pt x="402" y="35"/>
                  </a:lnTo>
                  <a:lnTo>
                    <a:pt x="422" y="32"/>
                  </a:lnTo>
                  <a:lnTo>
                    <a:pt x="448" y="18"/>
                  </a:lnTo>
                  <a:lnTo>
                    <a:pt x="483" y="124"/>
                  </a:lnTo>
                  <a:lnTo>
                    <a:pt x="464" y="189"/>
                  </a:lnTo>
                  <a:lnTo>
                    <a:pt x="464" y="195"/>
                  </a:lnTo>
                  <a:lnTo>
                    <a:pt x="463" y="201"/>
                  </a:lnTo>
                  <a:lnTo>
                    <a:pt x="459" y="204"/>
                  </a:lnTo>
                  <a:lnTo>
                    <a:pt x="453" y="208"/>
                  </a:lnTo>
                  <a:lnTo>
                    <a:pt x="446" y="207"/>
                  </a:lnTo>
                  <a:lnTo>
                    <a:pt x="409" y="163"/>
                  </a:lnTo>
                  <a:lnTo>
                    <a:pt x="407" y="151"/>
                  </a:lnTo>
                  <a:lnTo>
                    <a:pt x="384" y="116"/>
                  </a:lnTo>
                  <a:lnTo>
                    <a:pt x="381" y="99"/>
                  </a:lnTo>
                  <a:lnTo>
                    <a:pt x="378" y="94"/>
                  </a:lnTo>
                  <a:lnTo>
                    <a:pt x="377" y="90"/>
                  </a:lnTo>
                  <a:lnTo>
                    <a:pt x="376" y="89"/>
                  </a:lnTo>
                  <a:lnTo>
                    <a:pt x="371" y="93"/>
                  </a:lnTo>
                  <a:lnTo>
                    <a:pt x="374" y="97"/>
                  </a:lnTo>
                  <a:lnTo>
                    <a:pt x="369" y="102"/>
                  </a:lnTo>
                  <a:lnTo>
                    <a:pt x="368" y="112"/>
                  </a:lnTo>
                  <a:lnTo>
                    <a:pt x="369" y="116"/>
                  </a:lnTo>
                  <a:lnTo>
                    <a:pt x="377" y="123"/>
                  </a:lnTo>
                  <a:lnTo>
                    <a:pt x="380" y="133"/>
                  </a:lnTo>
                  <a:lnTo>
                    <a:pt x="380" y="143"/>
                  </a:lnTo>
                  <a:lnTo>
                    <a:pt x="395" y="174"/>
                  </a:lnTo>
                  <a:lnTo>
                    <a:pt x="416" y="198"/>
                  </a:lnTo>
                  <a:lnTo>
                    <a:pt x="419" y="200"/>
                  </a:lnTo>
                  <a:lnTo>
                    <a:pt x="422" y="220"/>
                  </a:lnTo>
                  <a:lnTo>
                    <a:pt x="498" y="382"/>
                  </a:lnTo>
                  <a:lnTo>
                    <a:pt x="520" y="403"/>
                  </a:lnTo>
                  <a:lnTo>
                    <a:pt x="523" y="404"/>
                  </a:lnTo>
                  <a:lnTo>
                    <a:pt x="526" y="408"/>
                  </a:lnTo>
                  <a:lnTo>
                    <a:pt x="526" y="411"/>
                  </a:lnTo>
                  <a:lnTo>
                    <a:pt x="515" y="408"/>
                  </a:lnTo>
                  <a:lnTo>
                    <a:pt x="512" y="410"/>
                  </a:lnTo>
                  <a:lnTo>
                    <a:pt x="511" y="411"/>
                  </a:lnTo>
                  <a:lnTo>
                    <a:pt x="515" y="419"/>
                  </a:lnTo>
                  <a:lnTo>
                    <a:pt x="516" y="440"/>
                  </a:lnTo>
                  <a:lnTo>
                    <a:pt x="519" y="452"/>
                  </a:lnTo>
                  <a:lnTo>
                    <a:pt x="500" y="468"/>
                  </a:lnTo>
                  <a:lnTo>
                    <a:pt x="488" y="464"/>
                  </a:lnTo>
                  <a:lnTo>
                    <a:pt x="477" y="490"/>
                  </a:lnTo>
                  <a:lnTo>
                    <a:pt x="452" y="496"/>
                  </a:lnTo>
                  <a:lnTo>
                    <a:pt x="446" y="518"/>
                  </a:lnTo>
                  <a:lnTo>
                    <a:pt x="423" y="519"/>
                  </a:lnTo>
                  <a:lnTo>
                    <a:pt x="406" y="508"/>
                  </a:lnTo>
                  <a:lnTo>
                    <a:pt x="324" y="507"/>
                  </a:lnTo>
                  <a:lnTo>
                    <a:pt x="328" y="498"/>
                  </a:lnTo>
                  <a:lnTo>
                    <a:pt x="326" y="498"/>
                  </a:lnTo>
                  <a:lnTo>
                    <a:pt x="324" y="496"/>
                  </a:lnTo>
                  <a:lnTo>
                    <a:pt x="322" y="496"/>
                  </a:lnTo>
                  <a:lnTo>
                    <a:pt x="314" y="507"/>
                  </a:lnTo>
                  <a:lnTo>
                    <a:pt x="23" y="507"/>
                  </a:lnTo>
                  <a:lnTo>
                    <a:pt x="23" y="47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4" name="Freeform 293"/>
            <p:cNvSpPr>
              <a:spLocks/>
            </p:cNvSpPr>
            <p:nvPr/>
          </p:nvSpPr>
          <p:spPr bwMode="auto">
            <a:xfrm>
              <a:off x="4370372" y="3326971"/>
              <a:ext cx="461351" cy="464402"/>
            </a:xfrm>
            <a:custGeom>
              <a:avLst/>
              <a:gdLst>
                <a:gd name="T0" fmla="*/ 2147483647 w 954"/>
                <a:gd name="T1" fmla="*/ 2147483647 h 969"/>
                <a:gd name="T2" fmla="*/ 2147483647 w 954"/>
                <a:gd name="T3" fmla="*/ 2147483647 h 969"/>
                <a:gd name="T4" fmla="*/ 2147483647 w 954"/>
                <a:gd name="T5" fmla="*/ 2147483647 h 969"/>
                <a:gd name="T6" fmla="*/ 2147483647 w 954"/>
                <a:gd name="T7" fmla="*/ 2147483647 h 969"/>
                <a:gd name="T8" fmla="*/ 2147483647 w 954"/>
                <a:gd name="T9" fmla="*/ 2147483647 h 969"/>
                <a:gd name="T10" fmla="*/ 2147483647 w 954"/>
                <a:gd name="T11" fmla="*/ 2147483647 h 969"/>
                <a:gd name="T12" fmla="*/ 2147483647 w 954"/>
                <a:gd name="T13" fmla="*/ 2147483647 h 969"/>
                <a:gd name="T14" fmla="*/ 2147483647 w 954"/>
                <a:gd name="T15" fmla="*/ 2147483647 h 969"/>
                <a:gd name="T16" fmla="*/ 2147483647 w 954"/>
                <a:gd name="T17" fmla="*/ 2147483647 h 969"/>
                <a:gd name="T18" fmla="*/ 2147483647 w 954"/>
                <a:gd name="T19" fmla="*/ 2147483647 h 969"/>
                <a:gd name="T20" fmla="*/ 2147483647 w 954"/>
                <a:gd name="T21" fmla="*/ 2147483647 h 969"/>
                <a:gd name="T22" fmla="*/ 2147483647 w 954"/>
                <a:gd name="T23" fmla="*/ 2147483647 h 969"/>
                <a:gd name="T24" fmla="*/ 2147483647 w 954"/>
                <a:gd name="T25" fmla="*/ 2147483647 h 969"/>
                <a:gd name="T26" fmla="*/ 2147483647 w 954"/>
                <a:gd name="T27" fmla="*/ 2147483647 h 969"/>
                <a:gd name="T28" fmla="*/ 2147483647 w 954"/>
                <a:gd name="T29" fmla="*/ 2147483647 h 969"/>
                <a:gd name="T30" fmla="*/ 2147483647 w 954"/>
                <a:gd name="T31" fmla="*/ 2147483647 h 969"/>
                <a:gd name="T32" fmla="*/ 2147483647 w 954"/>
                <a:gd name="T33" fmla="*/ 2147483647 h 969"/>
                <a:gd name="T34" fmla="*/ 2147483647 w 954"/>
                <a:gd name="T35" fmla="*/ 2147483647 h 969"/>
                <a:gd name="T36" fmla="*/ 2147483647 w 954"/>
                <a:gd name="T37" fmla="*/ 2147483647 h 969"/>
                <a:gd name="T38" fmla="*/ 2147483647 w 954"/>
                <a:gd name="T39" fmla="*/ 2147483647 h 969"/>
                <a:gd name="T40" fmla="*/ 2147483647 w 954"/>
                <a:gd name="T41" fmla="*/ 2147483647 h 969"/>
                <a:gd name="T42" fmla="*/ 2147483647 w 954"/>
                <a:gd name="T43" fmla="*/ 2147483647 h 969"/>
                <a:gd name="T44" fmla="*/ 2147483647 w 954"/>
                <a:gd name="T45" fmla="*/ 2147483647 h 969"/>
                <a:gd name="T46" fmla="*/ 2147483647 w 954"/>
                <a:gd name="T47" fmla="*/ 2147483647 h 969"/>
                <a:gd name="T48" fmla="*/ 2147483647 w 954"/>
                <a:gd name="T49" fmla="*/ 2147483647 h 969"/>
                <a:gd name="T50" fmla="*/ 2147483647 w 954"/>
                <a:gd name="T51" fmla="*/ 2147483647 h 969"/>
                <a:gd name="T52" fmla="*/ 2147483647 w 954"/>
                <a:gd name="T53" fmla="*/ 2147483647 h 969"/>
                <a:gd name="T54" fmla="*/ 2147483647 w 954"/>
                <a:gd name="T55" fmla="*/ 2147483647 h 969"/>
                <a:gd name="T56" fmla="*/ 2147483647 w 954"/>
                <a:gd name="T57" fmla="*/ 2147483647 h 969"/>
                <a:gd name="T58" fmla="*/ 2147483647 w 954"/>
                <a:gd name="T59" fmla="*/ 2147483647 h 969"/>
                <a:gd name="T60" fmla="*/ 2147483647 w 954"/>
                <a:gd name="T61" fmla="*/ 2147483647 h 969"/>
                <a:gd name="T62" fmla="*/ 2147483647 w 954"/>
                <a:gd name="T63" fmla="*/ 2147483647 h 969"/>
                <a:gd name="T64" fmla="*/ 2147483647 w 954"/>
                <a:gd name="T65" fmla="*/ 2147483647 h 969"/>
                <a:gd name="T66" fmla="*/ 2147483647 w 954"/>
                <a:gd name="T67" fmla="*/ 2147483647 h 969"/>
                <a:gd name="T68" fmla="*/ 2147483647 w 954"/>
                <a:gd name="T69" fmla="*/ 2147483647 h 969"/>
                <a:gd name="T70" fmla="*/ 2147483647 w 954"/>
                <a:gd name="T71" fmla="*/ 2147483647 h 969"/>
                <a:gd name="T72" fmla="*/ 2147483647 w 954"/>
                <a:gd name="T73" fmla="*/ 2147483647 h 969"/>
                <a:gd name="T74" fmla="*/ 2147483647 w 954"/>
                <a:gd name="T75" fmla="*/ 2147483647 h 969"/>
                <a:gd name="T76" fmla="*/ 2147483647 w 954"/>
                <a:gd name="T77" fmla="*/ 2147483647 h 969"/>
                <a:gd name="T78" fmla="*/ 2147483647 w 954"/>
                <a:gd name="T79" fmla="*/ 2147483647 h 969"/>
                <a:gd name="T80" fmla="*/ 2147483647 w 954"/>
                <a:gd name="T81" fmla="*/ 2147483647 h 969"/>
                <a:gd name="T82" fmla="*/ 2147483647 w 954"/>
                <a:gd name="T83" fmla="*/ 2147483647 h 969"/>
                <a:gd name="T84" fmla="*/ 2147483647 w 954"/>
                <a:gd name="T85" fmla="*/ 2147483647 h 969"/>
                <a:gd name="T86" fmla="*/ 2147483647 w 954"/>
                <a:gd name="T87" fmla="*/ 2147483647 h 969"/>
                <a:gd name="T88" fmla="*/ 2147483647 w 954"/>
                <a:gd name="T89" fmla="*/ 2147483647 h 969"/>
                <a:gd name="T90" fmla="*/ 2147483647 w 954"/>
                <a:gd name="T91" fmla="*/ 2147483647 h 969"/>
                <a:gd name="T92" fmla="*/ 2147483647 w 954"/>
                <a:gd name="T93" fmla="*/ 2147483647 h 969"/>
                <a:gd name="T94" fmla="*/ 2147483647 w 954"/>
                <a:gd name="T95" fmla="*/ 2147483647 h 969"/>
                <a:gd name="T96" fmla="*/ 2147483647 w 954"/>
                <a:gd name="T97" fmla="*/ 2147483647 h 969"/>
                <a:gd name="T98" fmla="*/ 2147483647 w 954"/>
                <a:gd name="T99" fmla="*/ 2147483647 h 9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54"/>
                <a:gd name="T151" fmla="*/ 0 h 969"/>
                <a:gd name="T152" fmla="*/ 954 w 954"/>
                <a:gd name="T153" fmla="*/ 969 h 9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54" h="969">
                  <a:moveTo>
                    <a:pt x="174" y="663"/>
                  </a:moveTo>
                  <a:lnTo>
                    <a:pt x="0" y="550"/>
                  </a:lnTo>
                  <a:lnTo>
                    <a:pt x="0" y="462"/>
                  </a:lnTo>
                  <a:lnTo>
                    <a:pt x="39" y="433"/>
                  </a:lnTo>
                  <a:lnTo>
                    <a:pt x="49" y="432"/>
                  </a:lnTo>
                  <a:lnTo>
                    <a:pt x="56" y="428"/>
                  </a:lnTo>
                  <a:lnTo>
                    <a:pt x="62" y="425"/>
                  </a:lnTo>
                  <a:lnTo>
                    <a:pt x="66" y="419"/>
                  </a:lnTo>
                  <a:lnTo>
                    <a:pt x="71" y="416"/>
                  </a:lnTo>
                  <a:lnTo>
                    <a:pt x="77" y="417"/>
                  </a:lnTo>
                  <a:lnTo>
                    <a:pt x="82" y="416"/>
                  </a:lnTo>
                  <a:lnTo>
                    <a:pt x="87" y="418"/>
                  </a:lnTo>
                  <a:lnTo>
                    <a:pt x="94" y="418"/>
                  </a:lnTo>
                  <a:lnTo>
                    <a:pt x="96" y="417"/>
                  </a:lnTo>
                  <a:lnTo>
                    <a:pt x="96" y="410"/>
                  </a:lnTo>
                  <a:lnTo>
                    <a:pt x="97" y="407"/>
                  </a:lnTo>
                  <a:lnTo>
                    <a:pt x="112" y="408"/>
                  </a:lnTo>
                  <a:lnTo>
                    <a:pt x="116" y="406"/>
                  </a:lnTo>
                  <a:lnTo>
                    <a:pt x="137" y="404"/>
                  </a:lnTo>
                  <a:lnTo>
                    <a:pt x="152" y="397"/>
                  </a:lnTo>
                  <a:lnTo>
                    <a:pt x="162" y="389"/>
                  </a:lnTo>
                  <a:lnTo>
                    <a:pt x="165" y="384"/>
                  </a:lnTo>
                  <a:lnTo>
                    <a:pt x="165" y="381"/>
                  </a:lnTo>
                  <a:lnTo>
                    <a:pt x="168" y="375"/>
                  </a:lnTo>
                  <a:lnTo>
                    <a:pt x="177" y="369"/>
                  </a:lnTo>
                  <a:lnTo>
                    <a:pt x="188" y="363"/>
                  </a:lnTo>
                  <a:lnTo>
                    <a:pt x="194" y="363"/>
                  </a:lnTo>
                  <a:lnTo>
                    <a:pt x="216" y="350"/>
                  </a:lnTo>
                  <a:lnTo>
                    <a:pt x="234" y="345"/>
                  </a:lnTo>
                  <a:lnTo>
                    <a:pt x="236" y="342"/>
                  </a:lnTo>
                  <a:lnTo>
                    <a:pt x="235" y="340"/>
                  </a:lnTo>
                  <a:lnTo>
                    <a:pt x="231" y="337"/>
                  </a:lnTo>
                  <a:lnTo>
                    <a:pt x="230" y="335"/>
                  </a:lnTo>
                  <a:lnTo>
                    <a:pt x="228" y="334"/>
                  </a:lnTo>
                  <a:lnTo>
                    <a:pt x="227" y="336"/>
                  </a:lnTo>
                  <a:lnTo>
                    <a:pt x="224" y="335"/>
                  </a:lnTo>
                  <a:lnTo>
                    <a:pt x="225" y="326"/>
                  </a:lnTo>
                  <a:lnTo>
                    <a:pt x="230" y="322"/>
                  </a:lnTo>
                  <a:lnTo>
                    <a:pt x="229" y="320"/>
                  </a:lnTo>
                  <a:lnTo>
                    <a:pt x="224" y="320"/>
                  </a:lnTo>
                  <a:lnTo>
                    <a:pt x="223" y="318"/>
                  </a:lnTo>
                  <a:lnTo>
                    <a:pt x="223" y="311"/>
                  </a:lnTo>
                  <a:lnTo>
                    <a:pt x="225" y="307"/>
                  </a:lnTo>
                  <a:lnTo>
                    <a:pt x="229" y="304"/>
                  </a:lnTo>
                  <a:lnTo>
                    <a:pt x="234" y="304"/>
                  </a:lnTo>
                  <a:lnTo>
                    <a:pt x="239" y="306"/>
                  </a:lnTo>
                  <a:lnTo>
                    <a:pt x="265" y="299"/>
                  </a:lnTo>
                  <a:lnTo>
                    <a:pt x="266" y="297"/>
                  </a:lnTo>
                  <a:lnTo>
                    <a:pt x="267" y="291"/>
                  </a:lnTo>
                  <a:lnTo>
                    <a:pt x="266" y="286"/>
                  </a:lnTo>
                  <a:lnTo>
                    <a:pt x="268" y="282"/>
                  </a:lnTo>
                  <a:lnTo>
                    <a:pt x="270" y="282"/>
                  </a:lnTo>
                  <a:lnTo>
                    <a:pt x="276" y="284"/>
                  </a:lnTo>
                  <a:lnTo>
                    <a:pt x="280" y="283"/>
                  </a:lnTo>
                  <a:lnTo>
                    <a:pt x="283" y="281"/>
                  </a:lnTo>
                  <a:lnTo>
                    <a:pt x="318" y="278"/>
                  </a:lnTo>
                  <a:lnTo>
                    <a:pt x="322" y="276"/>
                  </a:lnTo>
                  <a:lnTo>
                    <a:pt x="342" y="278"/>
                  </a:lnTo>
                  <a:lnTo>
                    <a:pt x="347" y="281"/>
                  </a:lnTo>
                  <a:lnTo>
                    <a:pt x="351" y="281"/>
                  </a:lnTo>
                  <a:lnTo>
                    <a:pt x="351" y="278"/>
                  </a:lnTo>
                  <a:lnTo>
                    <a:pt x="348" y="274"/>
                  </a:lnTo>
                  <a:lnTo>
                    <a:pt x="348" y="268"/>
                  </a:lnTo>
                  <a:lnTo>
                    <a:pt x="353" y="262"/>
                  </a:lnTo>
                  <a:lnTo>
                    <a:pt x="357" y="260"/>
                  </a:lnTo>
                  <a:lnTo>
                    <a:pt x="357" y="259"/>
                  </a:lnTo>
                  <a:lnTo>
                    <a:pt x="342" y="247"/>
                  </a:lnTo>
                  <a:lnTo>
                    <a:pt x="337" y="235"/>
                  </a:lnTo>
                  <a:lnTo>
                    <a:pt x="337" y="230"/>
                  </a:lnTo>
                  <a:lnTo>
                    <a:pt x="333" y="217"/>
                  </a:lnTo>
                  <a:lnTo>
                    <a:pt x="334" y="213"/>
                  </a:lnTo>
                  <a:lnTo>
                    <a:pt x="335" y="209"/>
                  </a:lnTo>
                  <a:lnTo>
                    <a:pt x="334" y="200"/>
                  </a:lnTo>
                  <a:lnTo>
                    <a:pt x="328" y="194"/>
                  </a:lnTo>
                  <a:lnTo>
                    <a:pt x="330" y="190"/>
                  </a:lnTo>
                  <a:lnTo>
                    <a:pt x="332" y="176"/>
                  </a:lnTo>
                  <a:lnTo>
                    <a:pt x="327" y="159"/>
                  </a:lnTo>
                  <a:lnTo>
                    <a:pt x="329" y="153"/>
                  </a:lnTo>
                  <a:lnTo>
                    <a:pt x="325" y="145"/>
                  </a:lnTo>
                  <a:lnTo>
                    <a:pt x="326" y="144"/>
                  </a:lnTo>
                  <a:lnTo>
                    <a:pt x="327" y="143"/>
                  </a:lnTo>
                  <a:lnTo>
                    <a:pt x="328" y="141"/>
                  </a:lnTo>
                  <a:lnTo>
                    <a:pt x="326" y="139"/>
                  </a:lnTo>
                  <a:lnTo>
                    <a:pt x="323" y="136"/>
                  </a:lnTo>
                  <a:lnTo>
                    <a:pt x="320" y="133"/>
                  </a:lnTo>
                  <a:lnTo>
                    <a:pt x="318" y="130"/>
                  </a:lnTo>
                  <a:lnTo>
                    <a:pt x="313" y="126"/>
                  </a:lnTo>
                  <a:lnTo>
                    <a:pt x="310" y="123"/>
                  </a:lnTo>
                  <a:lnTo>
                    <a:pt x="311" y="117"/>
                  </a:lnTo>
                  <a:lnTo>
                    <a:pt x="318" y="117"/>
                  </a:lnTo>
                  <a:lnTo>
                    <a:pt x="342" y="105"/>
                  </a:lnTo>
                  <a:lnTo>
                    <a:pt x="357" y="84"/>
                  </a:lnTo>
                  <a:lnTo>
                    <a:pt x="367" y="78"/>
                  </a:lnTo>
                  <a:lnTo>
                    <a:pt x="380" y="78"/>
                  </a:lnTo>
                  <a:lnTo>
                    <a:pt x="391" y="71"/>
                  </a:lnTo>
                  <a:lnTo>
                    <a:pt x="399" y="75"/>
                  </a:lnTo>
                  <a:lnTo>
                    <a:pt x="409" y="71"/>
                  </a:lnTo>
                  <a:lnTo>
                    <a:pt x="421" y="55"/>
                  </a:lnTo>
                  <a:lnTo>
                    <a:pt x="433" y="51"/>
                  </a:lnTo>
                  <a:lnTo>
                    <a:pt x="442" y="43"/>
                  </a:lnTo>
                  <a:lnTo>
                    <a:pt x="476" y="31"/>
                  </a:lnTo>
                  <a:lnTo>
                    <a:pt x="532" y="28"/>
                  </a:lnTo>
                  <a:lnTo>
                    <a:pt x="548" y="17"/>
                  </a:lnTo>
                  <a:lnTo>
                    <a:pt x="554" y="19"/>
                  </a:lnTo>
                  <a:lnTo>
                    <a:pt x="565" y="18"/>
                  </a:lnTo>
                  <a:lnTo>
                    <a:pt x="569" y="20"/>
                  </a:lnTo>
                  <a:lnTo>
                    <a:pt x="576" y="18"/>
                  </a:lnTo>
                  <a:lnTo>
                    <a:pt x="590" y="11"/>
                  </a:lnTo>
                  <a:lnTo>
                    <a:pt x="638" y="13"/>
                  </a:lnTo>
                  <a:lnTo>
                    <a:pt x="645" y="21"/>
                  </a:lnTo>
                  <a:lnTo>
                    <a:pt x="655" y="23"/>
                  </a:lnTo>
                  <a:lnTo>
                    <a:pt x="696" y="10"/>
                  </a:lnTo>
                  <a:lnTo>
                    <a:pt x="703" y="0"/>
                  </a:lnTo>
                  <a:lnTo>
                    <a:pt x="721" y="8"/>
                  </a:lnTo>
                  <a:lnTo>
                    <a:pt x="725" y="8"/>
                  </a:lnTo>
                  <a:lnTo>
                    <a:pt x="733" y="11"/>
                  </a:lnTo>
                  <a:lnTo>
                    <a:pt x="743" y="7"/>
                  </a:lnTo>
                  <a:lnTo>
                    <a:pt x="747" y="1"/>
                  </a:lnTo>
                  <a:lnTo>
                    <a:pt x="765" y="7"/>
                  </a:lnTo>
                  <a:lnTo>
                    <a:pt x="773" y="13"/>
                  </a:lnTo>
                  <a:lnTo>
                    <a:pt x="783" y="11"/>
                  </a:lnTo>
                  <a:lnTo>
                    <a:pt x="790" y="8"/>
                  </a:lnTo>
                  <a:lnTo>
                    <a:pt x="802" y="10"/>
                  </a:lnTo>
                  <a:lnTo>
                    <a:pt x="813" y="8"/>
                  </a:lnTo>
                  <a:lnTo>
                    <a:pt x="812" y="13"/>
                  </a:lnTo>
                  <a:lnTo>
                    <a:pt x="794" y="29"/>
                  </a:lnTo>
                  <a:lnTo>
                    <a:pt x="792" y="34"/>
                  </a:lnTo>
                  <a:lnTo>
                    <a:pt x="798" y="36"/>
                  </a:lnTo>
                  <a:lnTo>
                    <a:pt x="799" y="39"/>
                  </a:lnTo>
                  <a:lnTo>
                    <a:pt x="796" y="101"/>
                  </a:lnTo>
                  <a:lnTo>
                    <a:pt x="800" y="108"/>
                  </a:lnTo>
                  <a:lnTo>
                    <a:pt x="791" y="145"/>
                  </a:lnTo>
                  <a:lnTo>
                    <a:pt x="774" y="157"/>
                  </a:lnTo>
                  <a:lnTo>
                    <a:pt x="772" y="165"/>
                  </a:lnTo>
                  <a:lnTo>
                    <a:pt x="764" y="169"/>
                  </a:lnTo>
                  <a:lnTo>
                    <a:pt x="761" y="174"/>
                  </a:lnTo>
                  <a:lnTo>
                    <a:pt x="760" y="176"/>
                  </a:lnTo>
                  <a:lnTo>
                    <a:pt x="750" y="182"/>
                  </a:lnTo>
                  <a:lnTo>
                    <a:pt x="749" y="182"/>
                  </a:lnTo>
                  <a:lnTo>
                    <a:pt x="760" y="220"/>
                  </a:lnTo>
                  <a:lnTo>
                    <a:pt x="777" y="227"/>
                  </a:lnTo>
                  <a:lnTo>
                    <a:pt x="781" y="232"/>
                  </a:lnTo>
                  <a:lnTo>
                    <a:pt x="787" y="249"/>
                  </a:lnTo>
                  <a:lnTo>
                    <a:pt x="787" y="265"/>
                  </a:lnTo>
                  <a:lnTo>
                    <a:pt x="825" y="286"/>
                  </a:lnTo>
                  <a:lnTo>
                    <a:pt x="827" y="286"/>
                  </a:lnTo>
                  <a:lnTo>
                    <a:pt x="844" y="383"/>
                  </a:lnTo>
                  <a:lnTo>
                    <a:pt x="844" y="386"/>
                  </a:lnTo>
                  <a:lnTo>
                    <a:pt x="835" y="392"/>
                  </a:lnTo>
                  <a:lnTo>
                    <a:pt x="834" y="406"/>
                  </a:lnTo>
                  <a:lnTo>
                    <a:pt x="853" y="436"/>
                  </a:lnTo>
                  <a:lnTo>
                    <a:pt x="856" y="587"/>
                  </a:lnTo>
                  <a:lnTo>
                    <a:pt x="840" y="595"/>
                  </a:lnTo>
                  <a:lnTo>
                    <a:pt x="838" y="603"/>
                  </a:lnTo>
                  <a:lnTo>
                    <a:pt x="843" y="613"/>
                  </a:lnTo>
                  <a:lnTo>
                    <a:pt x="867" y="646"/>
                  </a:lnTo>
                  <a:lnTo>
                    <a:pt x="870" y="674"/>
                  </a:lnTo>
                  <a:lnTo>
                    <a:pt x="883" y="687"/>
                  </a:lnTo>
                  <a:lnTo>
                    <a:pt x="908" y="687"/>
                  </a:lnTo>
                  <a:lnTo>
                    <a:pt x="934" y="698"/>
                  </a:lnTo>
                  <a:lnTo>
                    <a:pt x="953" y="736"/>
                  </a:lnTo>
                  <a:lnTo>
                    <a:pt x="954" y="742"/>
                  </a:lnTo>
                  <a:lnTo>
                    <a:pt x="670" y="941"/>
                  </a:lnTo>
                  <a:lnTo>
                    <a:pt x="568" y="969"/>
                  </a:lnTo>
                  <a:lnTo>
                    <a:pt x="557" y="968"/>
                  </a:lnTo>
                  <a:lnTo>
                    <a:pt x="551" y="960"/>
                  </a:lnTo>
                  <a:lnTo>
                    <a:pt x="551" y="957"/>
                  </a:lnTo>
                  <a:lnTo>
                    <a:pt x="553" y="952"/>
                  </a:lnTo>
                  <a:lnTo>
                    <a:pt x="552" y="946"/>
                  </a:lnTo>
                  <a:lnTo>
                    <a:pt x="553" y="944"/>
                  </a:lnTo>
                  <a:lnTo>
                    <a:pt x="555" y="943"/>
                  </a:lnTo>
                  <a:lnTo>
                    <a:pt x="555" y="941"/>
                  </a:lnTo>
                  <a:lnTo>
                    <a:pt x="553" y="938"/>
                  </a:lnTo>
                  <a:lnTo>
                    <a:pt x="553" y="934"/>
                  </a:lnTo>
                  <a:lnTo>
                    <a:pt x="555" y="931"/>
                  </a:lnTo>
                  <a:lnTo>
                    <a:pt x="554" y="927"/>
                  </a:lnTo>
                  <a:lnTo>
                    <a:pt x="553" y="926"/>
                  </a:lnTo>
                  <a:lnTo>
                    <a:pt x="552" y="924"/>
                  </a:lnTo>
                  <a:lnTo>
                    <a:pt x="549" y="922"/>
                  </a:lnTo>
                  <a:lnTo>
                    <a:pt x="540" y="920"/>
                  </a:lnTo>
                  <a:lnTo>
                    <a:pt x="533" y="915"/>
                  </a:lnTo>
                  <a:lnTo>
                    <a:pt x="530" y="915"/>
                  </a:lnTo>
                  <a:lnTo>
                    <a:pt x="527" y="913"/>
                  </a:lnTo>
                  <a:lnTo>
                    <a:pt x="517" y="913"/>
                  </a:lnTo>
                  <a:lnTo>
                    <a:pt x="514" y="911"/>
                  </a:lnTo>
                  <a:lnTo>
                    <a:pt x="511" y="904"/>
                  </a:lnTo>
                  <a:lnTo>
                    <a:pt x="509" y="903"/>
                  </a:lnTo>
                  <a:lnTo>
                    <a:pt x="501" y="904"/>
                  </a:lnTo>
                  <a:lnTo>
                    <a:pt x="493" y="903"/>
                  </a:lnTo>
                  <a:lnTo>
                    <a:pt x="482" y="894"/>
                  </a:lnTo>
                  <a:lnTo>
                    <a:pt x="481" y="891"/>
                  </a:lnTo>
                  <a:lnTo>
                    <a:pt x="480" y="886"/>
                  </a:lnTo>
                  <a:lnTo>
                    <a:pt x="468" y="880"/>
                  </a:lnTo>
                  <a:lnTo>
                    <a:pt x="463" y="878"/>
                  </a:lnTo>
                  <a:lnTo>
                    <a:pt x="457" y="874"/>
                  </a:lnTo>
                  <a:lnTo>
                    <a:pt x="456" y="871"/>
                  </a:lnTo>
                  <a:lnTo>
                    <a:pt x="458" y="865"/>
                  </a:lnTo>
                  <a:lnTo>
                    <a:pt x="453" y="860"/>
                  </a:lnTo>
                  <a:lnTo>
                    <a:pt x="453" y="857"/>
                  </a:lnTo>
                  <a:lnTo>
                    <a:pt x="174" y="66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5" name="Freeform 294"/>
            <p:cNvSpPr>
              <a:spLocks/>
            </p:cNvSpPr>
            <p:nvPr/>
          </p:nvSpPr>
          <p:spPr bwMode="auto">
            <a:xfrm>
              <a:off x="4370372" y="3326971"/>
              <a:ext cx="461351" cy="464402"/>
            </a:xfrm>
            <a:custGeom>
              <a:avLst/>
              <a:gdLst>
                <a:gd name="T0" fmla="*/ 0 w 954"/>
                <a:gd name="T1" fmla="*/ 2147483647 h 969"/>
                <a:gd name="T2" fmla="*/ 2147483647 w 954"/>
                <a:gd name="T3" fmla="*/ 2147483647 h 969"/>
                <a:gd name="T4" fmla="*/ 2147483647 w 954"/>
                <a:gd name="T5" fmla="*/ 2147483647 h 969"/>
                <a:gd name="T6" fmla="*/ 2147483647 w 954"/>
                <a:gd name="T7" fmla="*/ 2147483647 h 969"/>
                <a:gd name="T8" fmla="*/ 2147483647 w 954"/>
                <a:gd name="T9" fmla="*/ 2147483647 h 969"/>
                <a:gd name="T10" fmla="*/ 2147483647 w 954"/>
                <a:gd name="T11" fmla="*/ 2147483647 h 969"/>
                <a:gd name="T12" fmla="*/ 2147483647 w 954"/>
                <a:gd name="T13" fmla="*/ 2147483647 h 969"/>
                <a:gd name="T14" fmla="*/ 2147483647 w 954"/>
                <a:gd name="T15" fmla="*/ 2147483647 h 969"/>
                <a:gd name="T16" fmla="*/ 2147483647 w 954"/>
                <a:gd name="T17" fmla="*/ 2147483647 h 969"/>
                <a:gd name="T18" fmla="*/ 2147483647 w 954"/>
                <a:gd name="T19" fmla="*/ 2147483647 h 969"/>
                <a:gd name="T20" fmla="*/ 2147483647 w 954"/>
                <a:gd name="T21" fmla="*/ 2147483647 h 969"/>
                <a:gd name="T22" fmla="*/ 2147483647 w 954"/>
                <a:gd name="T23" fmla="*/ 2147483647 h 969"/>
                <a:gd name="T24" fmla="*/ 2147483647 w 954"/>
                <a:gd name="T25" fmla="*/ 2147483647 h 969"/>
                <a:gd name="T26" fmla="*/ 2147483647 w 954"/>
                <a:gd name="T27" fmla="*/ 2147483647 h 969"/>
                <a:gd name="T28" fmla="*/ 2147483647 w 954"/>
                <a:gd name="T29" fmla="*/ 2147483647 h 969"/>
                <a:gd name="T30" fmla="*/ 2147483647 w 954"/>
                <a:gd name="T31" fmla="*/ 2147483647 h 969"/>
                <a:gd name="T32" fmla="*/ 2147483647 w 954"/>
                <a:gd name="T33" fmla="*/ 2147483647 h 969"/>
                <a:gd name="T34" fmla="*/ 2147483647 w 954"/>
                <a:gd name="T35" fmla="*/ 2147483647 h 969"/>
                <a:gd name="T36" fmla="*/ 2147483647 w 954"/>
                <a:gd name="T37" fmla="*/ 2147483647 h 969"/>
                <a:gd name="T38" fmla="*/ 2147483647 w 954"/>
                <a:gd name="T39" fmla="*/ 2147483647 h 969"/>
                <a:gd name="T40" fmla="*/ 2147483647 w 954"/>
                <a:gd name="T41" fmla="*/ 2147483647 h 969"/>
                <a:gd name="T42" fmla="*/ 2147483647 w 954"/>
                <a:gd name="T43" fmla="*/ 2147483647 h 969"/>
                <a:gd name="T44" fmla="*/ 2147483647 w 954"/>
                <a:gd name="T45" fmla="*/ 2147483647 h 969"/>
                <a:gd name="T46" fmla="*/ 2147483647 w 954"/>
                <a:gd name="T47" fmla="*/ 2147483647 h 969"/>
                <a:gd name="T48" fmla="*/ 2147483647 w 954"/>
                <a:gd name="T49" fmla="*/ 2147483647 h 969"/>
                <a:gd name="T50" fmla="*/ 2147483647 w 954"/>
                <a:gd name="T51" fmla="*/ 2147483647 h 969"/>
                <a:gd name="T52" fmla="*/ 2147483647 w 954"/>
                <a:gd name="T53" fmla="*/ 2147483647 h 969"/>
                <a:gd name="T54" fmla="*/ 2147483647 w 954"/>
                <a:gd name="T55" fmla="*/ 2147483647 h 969"/>
                <a:gd name="T56" fmla="*/ 2147483647 w 954"/>
                <a:gd name="T57" fmla="*/ 2147483647 h 969"/>
                <a:gd name="T58" fmla="*/ 2147483647 w 954"/>
                <a:gd name="T59" fmla="*/ 2147483647 h 969"/>
                <a:gd name="T60" fmla="*/ 2147483647 w 954"/>
                <a:gd name="T61" fmla="*/ 2147483647 h 969"/>
                <a:gd name="T62" fmla="*/ 2147483647 w 954"/>
                <a:gd name="T63" fmla="*/ 2147483647 h 969"/>
                <a:gd name="T64" fmla="*/ 2147483647 w 954"/>
                <a:gd name="T65" fmla="*/ 2147483647 h 969"/>
                <a:gd name="T66" fmla="*/ 2147483647 w 954"/>
                <a:gd name="T67" fmla="*/ 2147483647 h 969"/>
                <a:gd name="T68" fmla="*/ 2147483647 w 954"/>
                <a:gd name="T69" fmla="*/ 2147483647 h 969"/>
                <a:gd name="T70" fmla="*/ 2147483647 w 954"/>
                <a:gd name="T71" fmla="*/ 2147483647 h 969"/>
                <a:gd name="T72" fmla="*/ 2147483647 w 954"/>
                <a:gd name="T73" fmla="*/ 2147483647 h 969"/>
                <a:gd name="T74" fmla="*/ 2147483647 w 954"/>
                <a:gd name="T75" fmla="*/ 2147483647 h 969"/>
                <a:gd name="T76" fmla="*/ 2147483647 w 954"/>
                <a:gd name="T77" fmla="*/ 2147483647 h 969"/>
                <a:gd name="T78" fmla="*/ 2147483647 w 954"/>
                <a:gd name="T79" fmla="*/ 2147483647 h 969"/>
                <a:gd name="T80" fmla="*/ 2147483647 w 954"/>
                <a:gd name="T81" fmla="*/ 2147483647 h 969"/>
                <a:gd name="T82" fmla="*/ 2147483647 w 954"/>
                <a:gd name="T83" fmla="*/ 2147483647 h 969"/>
                <a:gd name="T84" fmla="*/ 2147483647 w 954"/>
                <a:gd name="T85" fmla="*/ 2147483647 h 969"/>
                <a:gd name="T86" fmla="*/ 2147483647 w 954"/>
                <a:gd name="T87" fmla="*/ 2147483647 h 969"/>
                <a:gd name="T88" fmla="*/ 2147483647 w 954"/>
                <a:gd name="T89" fmla="*/ 2147483647 h 969"/>
                <a:gd name="T90" fmla="*/ 2147483647 w 954"/>
                <a:gd name="T91" fmla="*/ 2147483647 h 969"/>
                <a:gd name="T92" fmla="*/ 2147483647 w 954"/>
                <a:gd name="T93" fmla="*/ 2147483647 h 969"/>
                <a:gd name="T94" fmla="*/ 2147483647 w 954"/>
                <a:gd name="T95" fmla="*/ 2147483647 h 969"/>
                <a:gd name="T96" fmla="*/ 2147483647 w 954"/>
                <a:gd name="T97" fmla="*/ 2147483647 h 969"/>
                <a:gd name="T98" fmla="*/ 2147483647 w 954"/>
                <a:gd name="T99" fmla="*/ 2147483647 h 9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54"/>
                <a:gd name="T151" fmla="*/ 0 h 969"/>
                <a:gd name="T152" fmla="*/ 954 w 954"/>
                <a:gd name="T153" fmla="*/ 969 h 9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54" h="969">
                  <a:moveTo>
                    <a:pt x="174" y="663"/>
                  </a:moveTo>
                  <a:lnTo>
                    <a:pt x="174" y="663"/>
                  </a:lnTo>
                  <a:lnTo>
                    <a:pt x="0" y="550"/>
                  </a:lnTo>
                  <a:lnTo>
                    <a:pt x="0" y="462"/>
                  </a:lnTo>
                  <a:lnTo>
                    <a:pt x="39" y="433"/>
                  </a:lnTo>
                  <a:lnTo>
                    <a:pt x="49" y="432"/>
                  </a:lnTo>
                  <a:lnTo>
                    <a:pt x="56" y="428"/>
                  </a:lnTo>
                  <a:lnTo>
                    <a:pt x="62" y="425"/>
                  </a:lnTo>
                  <a:lnTo>
                    <a:pt x="66" y="419"/>
                  </a:lnTo>
                  <a:lnTo>
                    <a:pt x="71" y="416"/>
                  </a:lnTo>
                  <a:lnTo>
                    <a:pt x="77" y="417"/>
                  </a:lnTo>
                  <a:lnTo>
                    <a:pt x="82" y="416"/>
                  </a:lnTo>
                  <a:lnTo>
                    <a:pt x="87" y="418"/>
                  </a:lnTo>
                  <a:lnTo>
                    <a:pt x="94" y="418"/>
                  </a:lnTo>
                  <a:lnTo>
                    <a:pt x="96" y="417"/>
                  </a:lnTo>
                  <a:lnTo>
                    <a:pt x="96" y="410"/>
                  </a:lnTo>
                  <a:lnTo>
                    <a:pt x="97" y="407"/>
                  </a:lnTo>
                  <a:lnTo>
                    <a:pt x="112" y="408"/>
                  </a:lnTo>
                  <a:lnTo>
                    <a:pt x="116" y="406"/>
                  </a:lnTo>
                  <a:lnTo>
                    <a:pt x="137" y="404"/>
                  </a:lnTo>
                  <a:lnTo>
                    <a:pt x="152" y="397"/>
                  </a:lnTo>
                  <a:lnTo>
                    <a:pt x="162" y="389"/>
                  </a:lnTo>
                  <a:lnTo>
                    <a:pt x="165" y="384"/>
                  </a:lnTo>
                  <a:lnTo>
                    <a:pt x="165" y="381"/>
                  </a:lnTo>
                  <a:lnTo>
                    <a:pt x="168" y="375"/>
                  </a:lnTo>
                  <a:lnTo>
                    <a:pt x="177" y="369"/>
                  </a:lnTo>
                  <a:lnTo>
                    <a:pt x="188" y="363"/>
                  </a:lnTo>
                  <a:lnTo>
                    <a:pt x="194" y="363"/>
                  </a:lnTo>
                  <a:lnTo>
                    <a:pt x="216" y="350"/>
                  </a:lnTo>
                  <a:lnTo>
                    <a:pt x="234" y="345"/>
                  </a:lnTo>
                  <a:lnTo>
                    <a:pt x="236" y="342"/>
                  </a:lnTo>
                  <a:lnTo>
                    <a:pt x="235" y="340"/>
                  </a:lnTo>
                  <a:lnTo>
                    <a:pt x="231" y="337"/>
                  </a:lnTo>
                  <a:lnTo>
                    <a:pt x="230" y="335"/>
                  </a:lnTo>
                  <a:lnTo>
                    <a:pt x="228" y="334"/>
                  </a:lnTo>
                  <a:lnTo>
                    <a:pt x="227" y="336"/>
                  </a:lnTo>
                  <a:lnTo>
                    <a:pt x="224" y="335"/>
                  </a:lnTo>
                  <a:lnTo>
                    <a:pt x="225" y="326"/>
                  </a:lnTo>
                  <a:lnTo>
                    <a:pt x="230" y="322"/>
                  </a:lnTo>
                  <a:lnTo>
                    <a:pt x="229" y="320"/>
                  </a:lnTo>
                  <a:lnTo>
                    <a:pt x="224" y="320"/>
                  </a:lnTo>
                  <a:lnTo>
                    <a:pt x="223" y="318"/>
                  </a:lnTo>
                  <a:lnTo>
                    <a:pt x="223" y="311"/>
                  </a:lnTo>
                  <a:lnTo>
                    <a:pt x="225" y="307"/>
                  </a:lnTo>
                  <a:lnTo>
                    <a:pt x="229" y="304"/>
                  </a:lnTo>
                  <a:lnTo>
                    <a:pt x="234" y="304"/>
                  </a:lnTo>
                  <a:lnTo>
                    <a:pt x="239" y="306"/>
                  </a:lnTo>
                  <a:lnTo>
                    <a:pt x="265" y="299"/>
                  </a:lnTo>
                  <a:lnTo>
                    <a:pt x="266" y="297"/>
                  </a:lnTo>
                  <a:lnTo>
                    <a:pt x="267" y="291"/>
                  </a:lnTo>
                  <a:lnTo>
                    <a:pt x="266" y="286"/>
                  </a:lnTo>
                  <a:lnTo>
                    <a:pt x="268" y="282"/>
                  </a:lnTo>
                  <a:lnTo>
                    <a:pt x="270" y="282"/>
                  </a:lnTo>
                  <a:lnTo>
                    <a:pt x="276" y="284"/>
                  </a:lnTo>
                  <a:lnTo>
                    <a:pt x="280" y="283"/>
                  </a:lnTo>
                  <a:lnTo>
                    <a:pt x="283" y="281"/>
                  </a:lnTo>
                  <a:lnTo>
                    <a:pt x="318" y="278"/>
                  </a:lnTo>
                  <a:lnTo>
                    <a:pt x="322" y="276"/>
                  </a:lnTo>
                  <a:lnTo>
                    <a:pt x="342" y="278"/>
                  </a:lnTo>
                  <a:lnTo>
                    <a:pt x="347" y="281"/>
                  </a:lnTo>
                  <a:lnTo>
                    <a:pt x="351" y="281"/>
                  </a:lnTo>
                  <a:lnTo>
                    <a:pt x="351" y="278"/>
                  </a:lnTo>
                  <a:lnTo>
                    <a:pt x="348" y="274"/>
                  </a:lnTo>
                  <a:lnTo>
                    <a:pt x="348" y="268"/>
                  </a:lnTo>
                  <a:lnTo>
                    <a:pt x="353" y="262"/>
                  </a:lnTo>
                  <a:lnTo>
                    <a:pt x="357" y="260"/>
                  </a:lnTo>
                  <a:lnTo>
                    <a:pt x="357" y="259"/>
                  </a:lnTo>
                  <a:lnTo>
                    <a:pt x="342" y="247"/>
                  </a:lnTo>
                  <a:lnTo>
                    <a:pt x="337" y="235"/>
                  </a:lnTo>
                  <a:lnTo>
                    <a:pt x="337" y="230"/>
                  </a:lnTo>
                  <a:lnTo>
                    <a:pt x="333" y="217"/>
                  </a:lnTo>
                  <a:lnTo>
                    <a:pt x="334" y="213"/>
                  </a:lnTo>
                  <a:lnTo>
                    <a:pt x="335" y="209"/>
                  </a:lnTo>
                  <a:lnTo>
                    <a:pt x="334" y="200"/>
                  </a:lnTo>
                  <a:lnTo>
                    <a:pt x="328" y="194"/>
                  </a:lnTo>
                  <a:lnTo>
                    <a:pt x="330" y="190"/>
                  </a:lnTo>
                  <a:lnTo>
                    <a:pt x="332" y="176"/>
                  </a:lnTo>
                  <a:lnTo>
                    <a:pt x="327" y="159"/>
                  </a:lnTo>
                  <a:lnTo>
                    <a:pt x="329" y="153"/>
                  </a:lnTo>
                  <a:lnTo>
                    <a:pt x="325" y="145"/>
                  </a:lnTo>
                  <a:lnTo>
                    <a:pt x="326" y="144"/>
                  </a:lnTo>
                  <a:lnTo>
                    <a:pt x="327" y="143"/>
                  </a:lnTo>
                  <a:lnTo>
                    <a:pt x="328" y="141"/>
                  </a:lnTo>
                  <a:lnTo>
                    <a:pt x="326" y="139"/>
                  </a:lnTo>
                  <a:lnTo>
                    <a:pt x="323" y="136"/>
                  </a:lnTo>
                  <a:lnTo>
                    <a:pt x="320" y="133"/>
                  </a:lnTo>
                  <a:lnTo>
                    <a:pt x="318" y="130"/>
                  </a:lnTo>
                  <a:lnTo>
                    <a:pt x="313" y="126"/>
                  </a:lnTo>
                  <a:lnTo>
                    <a:pt x="310" y="123"/>
                  </a:lnTo>
                  <a:lnTo>
                    <a:pt x="311" y="117"/>
                  </a:lnTo>
                  <a:lnTo>
                    <a:pt x="318" y="117"/>
                  </a:lnTo>
                  <a:lnTo>
                    <a:pt x="342" y="105"/>
                  </a:lnTo>
                  <a:lnTo>
                    <a:pt x="357" y="84"/>
                  </a:lnTo>
                  <a:lnTo>
                    <a:pt x="367" y="78"/>
                  </a:lnTo>
                  <a:lnTo>
                    <a:pt x="380" y="78"/>
                  </a:lnTo>
                  <a:lnTo>
                    <a:pt x="391" y="71"/>
                  </a:lnTo>
                  <a:lnTo>
                    <a:pt x="399" y="75"/>
                  </a:lnTo>
                  <a:lnTo>
                    <a:pt x="409" y="71"/>
                  </a:lnTo>
                  <a:lnTo>
                    <a:pt x="421" y="55"/>
                  </a:lnTo>
                  <a:lnTo>
                    <a:pt x="433" y="51"/>
                  </a:lnTo>
                  <a:lnTo>
                    <a:pt x="442" y="43"/>
                  </a:lnTo>
                  <a:lnTo>
                    <a:pt x="476" y="31"/>
                  </a:lnTo>
                  <a:lnTo>
                    <a:pt x="532" y="28"/>
                  </a:lnTo>
                  <a:lnTo>
                    <a:pt x="548" y="17"/>
                  </a:lnTo>
                  <a:lnTo>
                    <a:pt x="554" y="19"/>
                  </a:lnTo>
                  <a:lnTo>
                    <a:pt x="565" y="18"/>
                  </a:lnTo>
                  <a:lnTo>
                    <a:pt x="569" y="20"/>
                  </a:lnTo>
                  <a:lnTo>
                    <a:pt x="576" y="18"/>
                  </a:lnTo>
                  <a:lnTo>
                    <a:pt x="590" y="11"/>
                  </a:lnTo>
                  <a:lnTo>
                    <a:pt x="638" y="13"/>
                  </a:lnTo>
                  <a:lnTo>
                    <a:pt x="645" y="21"/>
                  </a:lnTo>
                  <a:lnTo>
                    <a:pt x="655" y="23"/>
                  </a:lnTo>
                  <a:lnTo>
                    <a:pt x="696" y="10"/>
                  </a:lnTo>
                  <a:lnTo>
                    <a:pt x="703" y="0"/>
                  </a:lnTo>
                  <a:lnTo>
                    <a:pt x="721" y="8"/>
                  </a:lnTo>
                  <a:lnTo>
                    <a:pt x="725" y="8"/>
                  </a:lnTo>
                  <a:lnTo>
                    <a:pt x="733" y="11"/>
                  </a:lnTo>
                  <a:lnTo>
                    <a:pt x="743" y="7"/>
                  </a:lnTo>
                  <a:lnTo>
                    <a:pt x="747" y="1"/>
                  </a:lnTo>
                  <a:lnTo>
                    <a:pt x="765" y="7"/>
                  </a:lnTo>
                  <a:lnTo>
                    <a:pt x="773" y="13"/>
                  </a:lnTo>
                  <a:lnTo>
                    <a:pt x="783" y="11"/>
                  </a:lnTo>
                  <a:lnTo>
                    <a:pt x="790" y="8"/>
                  </a:lnTo>
                  <a:lnTo>
                    <a:pt x="802" y="10"/>
                  </a:lnTo>
                  <a:lnTo>
                    <a:pt x="813" y="8"/>
                  </a:lnTo>
                  <a:lnTo>
                    <a:pt x="812" y="13"/>
                  </a:lnTo>
                  <a:lnTo>
                    <a:pt x="794" y="29"/>
                  </a:lnTo>
                  <a:lnTo>
                    <a:pt x="792" y="34"/>
                  </a:lnTo>
                  <a:lnTo>
                    <a:pt x="798" y="36"/>
                  </a:lnTo>
                  <a:lnTo>
                    <a:pt x="799" y="39"/>
                  </a:lnTo>
                  <a:lnTo>
                    <a:pt x="796" y="101"/>
                  </a:lnTo>
                  <a:lnTo>
                    <a:pt x="800" y="108"/>
                  </a:lnTo>
                  <a:lnTo>
                    <a:pt x="791" y="145"/>
                  </a:lnTo>
                  <a:lnTo>
                    <a:pt x="774" y="157"/>
                  </a:lnTo>
                  <a:lnTo>
                    <a:pt x="772" y="165"/>
                  </a:lnTo>
                  <a:lnTo>
                    <a:pt x="764" y="169"/>
                  </a:lnTo>
                  <a:lnTo>
                    <a:pt x="761" y="174"/>
                  </a:lnTo>
                  <a:lnTo>
                    <a:pt x="760" y="176"/>
                  </a:lnTo>
                  <a:lnTo>
                    <a:pt x="750" y="182"/>
                  </a:lnTo>
                  <a:lnTo>
                    <a:pt x="749" y="182"/>
                  </a:lnTo>
                  <a:lnTo>
                    <a:pt x="760" y="220"/>
                  </a:lnTo>
                  <a:lnTo>
                    <a:pt x="777" y="227"/>
                  </a:lnTo>
                  <a:lnTo>
                    <a:pt x="781" y="232"/>
                  </a:lnTo>
                  <a:lnTo>
                    <a:pt x="787" y="249"/>
                  </a:lnTo>
                  <a:lnTo>
                    <a:pt x="787" y="265"/>
                  </a:lnTo>
                  <a:lnTo>
                    <a:pt x="825" y="286"/>
                  </a:lnTo>
                  <a:lnTo>
                    <a:pt x="827" y="286"/>
                  </a:lnTo>
                  <a:lnTo>
                    <a:pt x="844" y="383"/>
                  </a:lnTo>
                  <a:lnTo>
                    <a:pt x="844" y="386"/>
                  </a:lnTo>
                  <a:lnTo>
                    <a:pt x="835" y="392"/>
                  </a:lnTo>
                  <a:lnTo>
                    <a:pt x="834" y="406"/>
                  </a:lnTo>
                  <a:lnTo>
                    <a:pt x="853" y="436"/>
                  </a:lnTo>
                  <a:lnTo>
                    <a:pt x="856" y="587"/>
                  </a:lnTo>
                  <a:lnTo>
                    <a:pt x="840" y="595"/>
                  </a:lnTo>
                  <a:lnTo>
                    <a:pt x="838" y="603"/>
                  </a:lnTo>
                  <a:lnTo>
                    <a:pt x="843" y="613"/>
                  </a:lnTo>
                  <a:lnTo>
                    <a:pt x="867" y="646"/>
                  </a:lnTo>
                  <a:lnTo>
                    <a:pt x="870" y="674"/>
                  </a:lnTo>
                  <a:lnTo>
                    <a:pt x="883" y="687"/>
                  </a:lnTo>
                  <a:lnTo>
                    <a:pt x="908" y="687"/>
                  </a:lnTo>
                  <a:lnTo>
                    <a:pt x="934" y="698"/>
                  </a:lnTo>
                  <a:lnTo>
                    <a:pt x="953" y="736"/>
                  </a:lnTo>
                  <a:lnTo>
                    <a:pt x="954" y="742"/>
                  </a:lnTo>
                  <a:lnTo>
                    <a:pt x="670" y="941"/>
                  </a:lnTo>
                  <a:lnTo>
                    <a:pt x="568" y="969"/>
                  </a:lnTo>
                  <a:lnTo>
                    <a:pt x="557" y="968"/>
                  </a:lnTo>
                  <a:lnTo>
                    <a:pt x="551" y="960"/>
                  </a:lnTo>
                  <a:lnTo>
                    <a:pt x="551" y="957"/>
                  </a:lnTo>
                  <a:lnTo>
                    <a:pt x="553" y="952"/>
                  </a:lnTo>
                  <a:lnTo>
                    <a:pt x="552" y="946"/>
                  </a:lnTo>
                  <a:lnTo>
                    <a:pt x="553" y="944"/>
                  </a:lnTo>
                  <a:lnTo>
                    <a:pt x="555" y="943"/>
                  </a:lnTo>
                  <a:lnTo>
                    <a:pt x="555" y="941"/>
                  </a:lnTo>
                  <a:lnTo>
                    <a:pt x="553" y="938"/>
                  </a:lnTo>
                  <a:lnTo>
                    <a:pt x="553" y="934"/>
                  </a:lnTo>
                  <a:lnTo>
                    <a:pt x="555" y="931"/>
                  </a:lnTo>
                  <a:lnTo>
                    <a:pt x="554" y="927"/>
                  </a:lnTo>
                  <a:lnTo>
                    <a:pt x="553" y="926"/>
                  </a:lnTo>
                  <a:lnTo>
                    <a:pt x="552" y="924"/>
                  </a:lnTo>
                  <a:lnTo>
                    <a:pt x="549" y="922"/>
                  </a:lnTo>
                  <a:lnTo>
                    <a:pt x="540" y="920"/>
                  </a:lnTo>
                  <a:lnTo>
                    <a:pt x="533" y="915"/>
                  </a:lnTo>
                  <a:lnTo>
                    <a:pt x="530" y="915"/>
                  </a:lnTo>
                  <a:lnTo>
                    <a:pt x="527" y="913"/>
                  </a:lnTo>
                  <a:lnTo>
                    <a:pt x="517" y="913"/>
                  </a:lnTo>
                  <a:lnTo>
                    <a:pt x="514" y="911"/>
                  </a:lnTo>
                  <a:lnTo>
                    <a:pt x="511" y="904"/>
                  </a:lnTo>
                  <a:lnTo>
                    <a:pt x="509" y="903"/>
                  </a:lnTo>
                  <a:lnTo>
                    <a:pt x="501" y="904"/>
                  </a:lnTo>
                  <a:lnTo>
                    <a:pt x="493" y="903"/>
                  </a:lnTo>
                  <a:lnTo>
                    <a:pt x="482" y="894"/>
                  </a:lnTo>
                  <a:lnTo>
                    <a:pt x="481" y="891"/>
                  </a:lnTo>
                  <a:lnTo>
                    <a:pt x="480" y="886"/>
                  </a:lnTo>
                  <a:lnTo>
                    <a:pt x="468" y="880"/>
                  </a:lnTo>
                  <a:lnTo>
                    <a:pt x="463" y="878"/>
                  </a:lnTo>
                  <a:lnTo>
                    <a:pt x="457" y="874"/>
                  </a:lnTo>
                  <a:lnTo>
                    <a:pt x="456" y="871"/>
                  </a:lnTo>
                  <a:lnTo>
                    <a:pt x="458" y="865"/>
                  </a:lnTo>
                  <a:lnTo>
                    <a:pt x="453" y="860"/>
                  </a:lnTo>
                  <a:lnTo>
                    <a:pt x="453" y="857"/>
                  </a:lnTo>
                  <a:lnTo>
                    <a:pt x="174" y="66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6" name="Freeform 295"/>
            <p:cNvSpPr>
              <a:spLocks/>
            </p:cNvSpPr>
            <p:nvPr/>
          </p:nvSpPr>
          <p:spPr bwMode="auto">
            <a:xfrm>
              <a:off x="4930044" y="2972743"/>
              <a:ext cx="154288" cy="92044"/>
            </a:xfrm>
            <a:custGeom>
              <a:avLst/>
              <a:gdLst>
                <a:gd name="T0" fmla="*/ 2147483647 w 317"/>
                <a:gd name="T1" fmla="*/ 2147483647 h 192"/>
                <a:gd name="T2" fmla="*/ 2147483647 w 317"/>
                <a:gd name="T3" fmla="*/ 2147483647 h 192"/>
                <a:gd name="T4" fmla="*/ 2147483647 w 317"/>
                <a:gd name="T5" fmla="*/ 2147483647 h 192"/>
                <a:gd name="T6" fmla="*/ 2147483647 w 317"/>
                <a:gd name="T7" fmla="*/ 2147483647 h 192"/>
                <a:gd name="T8" fmla="*/ 2147483647 w 317"/>
                <a:gd name="T9" fmla="*/ 2147483647 h 192"/>
                <a:gd name="T10" fmla="*/ 2147483647 w 317"/>
                <a:gd name="T11" fmla="*/ 2147483647 h 192"/>
                <a:gd name="T12" fmla="*/ 2147483647 w 317"/>
                <a:gd name="T13" fmla="*/ 2147483647 h 192"/>
                <a:gd name="T14" fmla="*/ 2147483647 w 317"/>
                <a:gd name="T15" fmla="*/ 2147483647 h 192"/>
                <a:gd name="T16" fmla="*/ 2147483647 w 317"/>
                <a:gd name="T17" fmla="*/ 2147483647 h 192"/>
                <a:gd name="T18" fmla="*/ 2147483647 w 317"/>
                <a:gd name="T19" fmla="*/ 2147483647 h 192"/>
                <a:gd name="T20" fmla="*/ 2147483647 w 317"/>
                <a:gd name="T21" fmla="*/ 0 h 192"/>
                <a:gd name="T22" fmla="*/ 2147483647 w 317"/>
                <a:gd name="T23" fmla="*/ 2147483647 h 192"/>
                <a:gd name="T24" fmla="*/ 2147483647 w 317"/>
                <a:gd name="T25" fmla="*/ 2147483647 h 192"/>
                <a:gd name="T26" fmla="*/ 2147483647 w 317"/>
                <a:gd name="T27" fmla="*/ 2147483647 h 192"/>
                <a:gd name="T28" fmla="*/ 2147483647 w 317"/>
                <a:gd name="T29" fmla="*/ 2147483647 h 192"/>
                <a:gd name="T30" fmla="*/ 2147483647 w 317"/>
                <a:gd name="T31" fmla="*/ 2147483647 h 192"/>
                <a:gd name="T32" fmla="*/ 2147483647 w 317"/>
                <a:gd name="T33" fmla="*/ 2147483647 h 192"/>
                <a:gd name="T34" fmla="*/ 2147483647 w 317"/>
                <a:gd name="T35" fmla="*/ 2147483647 h 192"/>
                <a:gd name="T36" fmla="*/ 2147483647 w 317"/>
                <a:gd name="T37" fmla="*/ 2147483647 h 192"/>
                <a:gd name="T38" fmla="*/ 2147483647 w 317"/>
                <a:gd name="T39" fmla="*/ 2147483647 h 192"/>
                <a:gd name="T40" fmla="*/ 2147483647 w 317"/>
                <a:gd name="T41" fmla="*/ 2147483647 h 192"/>
                <a:gd name="T42" fmla="*/ 2147483647 w 317"/>
                <a:gd name="T43" fmla="*/ 2147483647 h 192"/>
                <a:gd name="T44" fmla="*/ 2147483647 w 317"/>
                <a:gd name="T45" fmla="*/ 2147483647 h 192"/>
                <a:gd name="T46" fmla="*/ 2147483647 w 317"/>
                <a:gd name="T47" fmla="*/ 2147483647 h 192"/>
                <a:gd name="T48" fmla="*/ 2147483647 w 317"/>
                <a:gd name="T49" fmla="*/ 2147483647 h 192"/>
                <a:gd name="T50" fmla="*/ 2147483647 w 317"/>
                <a:gd name="T51" fmla="*/ 2147483647 h 192"/>
                <a:gd name="T52" fmla="*/ 2147483647 w 317"/>
                <a:gd name="T53" fmla="*/ 2147483647 h 192"/>
                <a:gd name="T54" fmla="*/ 2147483647 w 317"/>
                <a:gd name="T55" fmla="*/ 2147483647 h 192"/>
                <a:gd name="T56" fmla="*/ 2147483647 w 317"/>
                <a:gd name="T57" fmla="*/ 2147483647 h 192"/>
                <a:gd name="T58" fmla="*/ 2147483647 w 317"/>
                <a:gd name="T59" fmla="*/ 2147483647 h 192"/>
                <a:gd name="T60" fmla="*/ 2147483647 w 317"/>
                <a:gd name="T61" fmla="*/ 2147483647 h 192"/>
                <a:gd name="T62" fmla="*/ 2147483647 w 317"/>
                <a:gd name="T63" fmla="*/ 2147483647 h 192"/>
                <a:gd name="T64" fmla="*/ 2147483647 w 317"/>
                <a:gd name="T65" fmla="*/ 2147483647 h 192"/>
                <a:gd name="T66" fmla="*/ 2147483647 w 317"/>
                <a:gd name="T67" fmla="*/ 2147483647 h 192"/>
                <a:gd name="T68" fmla="*/ 2147483647 w 317"/>
                <a:gd name="T69" fmla="*/ 2147483647 h 192"/>
                <a:gd name="T70" fmla="*/ 2147483647 w 317"/>
                <a:gd name="T71" fmla="*/ 2147483647 h 192"/>
                <a:gd name="T72" fmla="*/ 2147483647 w 317"/>
                <a:gd name="T73" fmla="*/ 2147483647 h 192"/>
                <a:gd name="T74" fmla="*/ 2147483647 w 317"/>
                <a:gd name="T75" fmla="*/ 2147483647 h 192"/>
                <a:gd name="T76" fmla="*/ 2147483647 w 317"/>
                <a:gd name="T77" fmla="*/ 2147483647 h 192"/>
                <a:gd name="T78" fmla="*/ 2147483647 w 317"/>
                <a:gd name="T79" fmla="*/ 2147483647 h 192"/>
                <a:gd name="T80" fmla="*/ 2147483647 w 317"/>
                <a:gd name="T81" fmla="*/ 2147483647 h 192"/>
                <a:gd name="T82" fmla="*/ 2147483647 w 317"/>
                <a:gd name="T83" fmla="*/ 2147483647 h 192"/>
                <a:gd name="T84" fmla="*/ 2147483647 w 317"/>
                <a:gd name="T85" fmla="*/ 2147483647 h 192"/>
                <a:gd name="T86" fmla="*/ 0 w 317"/>
                <a:gd name="T87" fmla="*/ 2147483647 h 192"/>
                <a:gd name="T88" fmla="*/ 2147483647 w 317"/>
                <a:gd name="T89" fmla="*/ 2147483647 h 192"/>
                <a:gd name="T90" fmla="*/ 2147483647 w 317"/>
                <a:gd name="T91" fmla="*/ 2147483647 h 192"/>
                <a:gd name="T92" fmla="*/ 2147483647 w 317"/>
                <a:gd name="T93" fmla="*/ 2147483647 h 192"/>
                <a:gd name="T94" fmla="*/ 2147483647 w 317"/>
                <a:gd name="T95" fmla="*/ 2147483647 h 192"/>
                <a:gd name="T96" fmla="*/ 2147483647 w 317"/>
                <a:gd name="T97" fmla="*/ 2147483647 h 192"/>
                <a:gd name="T98" fmla="*/ 2147483647 w 317"/>
                <a:gd name="T99" fmla="*/ 2147483647 h 192"/>
                <a:gd name="T100" fmla="*/ 2147483647 w 317"/>
                <a:gd name="T101" fmla="*/ 2147483647 h 192"/>
                <a:gd name="T102" fmla="*/ 2147483647 w 317"/>
                <a:gd name="T103" fmla="*/ 2147483647 h 192"/>
                <a:gd name="T104" fmla="*/ 2147483647 w 317"/>
                <a:gd name="T105" fmla="*/ 2147483647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7"/>
                <a:gd name="T160" fmla="*/ 0 h 192"/>
                <a:gd name="T161" fmla="*/ 317 w 317"/>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7" h="192">
                  <a:moveTo>
                    <a:pt x="49" y="34"/>
                  </a:moveTo>
                  <a:lnTo>
                    <a:pt x="81" y="56"/>
                  </a:lnTo>
                  <a:lnTo>
                    <a:pt x="115" y="54"/>
                  </a:lnTo>
                  <a:lnTo>
                    <a:pt x="127" y="38"/>
                  </a:lnTo>
                  <a:lnTo>
                    <a:pt x="167" y="22"/>
                  </a:lnTo>
                  <a:lnTo>
                    <a:pt x="181" y="26"/>
                  </a:lnTo>
                  <a:lnTo>
                    <a:pt x="202" y="19"/>
                  </a:lnTo>
                  <a:lnTo>
                    <a:pt x="205" y="8"/>
                  </a:lnTo>
                  <a:lnTo>
                    <a:pt x="219" y="1"/>
                  </a:lnTo>
                  <a:lnTo>
                    <a:pt x="234" y="2"/>
                  </a:lnTo>
                  <a:lnTo>
                    <a:pt x="244" y="0"/>
                  </a:lnTo>
                  <a:lnTo>
                    <a:pt x="258" y="4"/>
                  </a:lnTo>
                  <a:lnTo>
                    <a:pt x="272" y="13"/>
                  </a:lnTo>
                  <a:lnTo>
                    <a:pt x="283" y="11"/>
                  </a:lnTo>
                  <a:lnTo>
                    <a:pt x="313" y="32"/>
                  </a:lnTo>
                  <a:lnTo>
                    <a:pt x="317" y="41"/>
                  </a:lnTo>
                  <a:lnTo>
                    <a:pt x="307" y="53"/>
                  </a:lnTo>
                  <a:lnTo>
                    <a:pt x="301" y="53"/>
                  </a:lnTo>
                  <a:lnTo>
                    <a:pt x="288" y="58"/>
                  </a:lnTo>
                  <a:lnTo>
                    <a:pt x="279" y="68"/>
                  </a:lnTo>
                  <a:lnTo>
                    <a:pt x="278" y="74"/>
                  </a:lnTo>
                  <a:lnTo>
                    <a:pt x="274" y="83"/>
                  </a:lnTo>
                  <a:lnTo>
                    <a:pt x="271" y="92"/>
                  </a:lnTo>
                  <a:lnTo>
                    <a:pt x="237" y="154"/>
                  </a:lnTo>
                  <a:lnTo>
                    <a:pt x="197" y="167"/>
                  </a:lnTo>
                  <a:lnTo>
                    <a:pt x="194" y="167"/>
                  </a:lnTo>
                  <a:lnTo>
                    <a:pt x="189" y="161"/>
                  </a:lnTo>
                  <a:lnTo>
                    <a:pt x="179" y="165"/>
                  </a:lnTo>
                  <a:lnTo>
                    <a:pt x="169" y="165"/>
                  </a:lnTo>
                  <a:lnTo>
                    <a:pt x="155" y="175"/>
                  </a:lnTo>
                  <a:lnTo>
                    <a:pt x="143" y="175"/>
                  </a:lnTo>
                  <a:lnTo>
                    <a:pt x="137" y="179"/>
                  </a:lnTo>
                  <a:lnTo>
                    <a:pt x="125" y="180"/>
                  </a:lnTo>
                  <a:lnTo>
                    <a:pt x="114" y="188"/>
                  </a:lnTo>
                  <a:lnTo>
                    <a:pt x="88" y="192"/>
                  </a:lnTo>
                  <a:lnTo>
                    <a:pt x="76" y="183"/>
                  </a:lnTo>
                  <a:lnTo>
                    <a:pt x="65" y="180"/>
                  </a:lnTo>
                  <a:lnTo>
                    <a:pt x="56" y="167"/>
                  </a:lnTo>
                  <a:lnTo>
                    <a:pt x="44" y="161"/>
                  </a:lnTo>
                  <a:lnTo>
                    <a:pt x="34" y="147"/>
                  </a:lnTo>
                  <a:lnTo>
                    <a:pt x="25" y="143"/>
                  </a:lnTo>
                  <a:lnTo>
                    <a:pt x="12" y="121"/>
                  </a:lnTo>
                  <a:lnTo>
                    <a:pt x="6" y="118"/>
                  </a:lnTo>
                  <a:lnTo>
                    <a:pt x="0" y="117"/>
                  </a:lnTo>
                  <a:lnTo>
                    <a:pt x="9" y="108"/>
                  </a:lnTo>
                  <a:lnTo>
                    <a:pt x="18" y="105"/>
                  </a:lnTo>
                  <a:lnTo>
                    <a:pt x="18" y="88"/>
                  </a:lnTo>
                  <a:lnTo>
                    <a:pt x="25" y="72"/>
                  </a:lnTo>
                  <a:lnTo>
                    <a:pt x="20" y="65"/>
                  </a:lnTo>
                  <a:lnTo>
                    <a:pt x="23" y="58"/>
                  </a:lnTo>
                  <a:lnTo>
                    <a:pt x="45" y="57"/>
                  </a:lnTo>
                  <a:lnTo>
                    <a:pt x="49" y="51"/>
                  </a:lnTo>
                  <a:lnTo>
                    <a:pt x="49" y="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7" name="Freeform 296"/>
            <p:cNvSpPr>
              <a:spLocks/>
            </p:cNvSpPr>
            <p:nvPr/>
          </p:nvSpPr>
          <p:spPr bwMode="auto">
            <a:xfrm>
              <a:off x="4930044" y="2972743"/>
              <a:ext cx="154288" cy="92044"/>
            </a:xfrm>
            <a:custGeom>
              <a:avLst/>
              <a:gdLst>
                <a:gd name="T0" fmla="*/ 2147483647 w 317"/>
                <a:gd name="T1" fmla="*/ 2147483647 h 192"/>
                <a:gd name="T2" fmla="*/ 2147483647 w 317"/>
                <a:gd name="T3" fmla="*/ 2147483647 h 192"/>
                <a:gd name="T4" fmla="*/ 2147483647 w 317"/>
                <a:gd name="T5" fmla="*/ 2147483647 h 192"/>
                <a:gd name="T6" fmla="*/ 2147483647 w 317"/>
                <a:gd name="T7" fmla="*/ 2147483647 h 192"/>
                <a:gd name="T8" fmla="*/ 2147483647 w 317"/>
                <a:gd name="T9" fmla="*/ 2147483647 h 192"/>
                <a:gd name="T10" fmla="*/ 2147483647 w 317"/>
                <a:gd name="T11" fmla="*/ 2147483647 h 192"/>
                <a:gd name="T12" fmla="*/ 2147483647 w 317"/>
                <a:gd name="T13" fmla="*/ 2147483647 h 192"/>
                <a:gd name="T14" fmla="*/ 2147483647 w 317"/>
                <a:gd name="T15" fmla="*/ 2147483647 h 192"/>
                <a:gd name="T16" fmla="*/ 2147483647 w 317"/>
                <a:gd name="T17" fmla="*/ 2147483647 h 192"/>
                <a:gd name="T18" fmla="*/ 2147483647 w 317"/>
                <a:gd name="T19" fmla="*/ 2147483647 h 192"/>
                <a:gd name="T20" fmla="*/ 2147483647 w 317"/>
                <a:gd name="T21" fmla="*/ 0 h 192"/>
                <a:gd name="T22" fmla="*/ 2147483647 w 317"/>
                <a:gd name="T23" fmla="*/ 2147483647 h 192"/>
                <a:gd name="T24" fmla="*/ 2147483647 w 317"/>
                <a:gd name="T25" fmla="*/ 2147483647 h 192"/>
                <a:gd name="T26" fmla="*/ 2147483647 w 317"/>
                <a:gd name="T27" fmla="*/ 2147483647 h 192"/>
                <a:gd name="T28" fmla="*/ 2147483647 w 317"/>
                <a:gd name="T29" fmla="*/ 2147483647 h 192"/>
                <a:gd name="T30" fmla="*/ 2147483647 w 317"/>
                <a:gd name="T31" fmla="*/ 2147483647 h 192"/>
                <a:gd name="T32" fmla="*/ 2147483647 w 317"/>
                <a:gd name="T33" fmla="*/ 2147483647 h 192"/>
                <a:gd name="T34" fmla="*/ 2147483647 w 317"/>
                <a:gd name="T35" fmla="*/ 2147483647 h 192"/>
                <a:gd name="T36" fmla="*/ 2147483647 w 317"/>
                <a:gd name="T37" fmla="*/ 2147483647 h 192"/>
                <a:gd name="T38" fmla="*/ 2147483647 w 317"/>
                <a:gd name="T39" fmla="*/ 2147483647 h 192"/>
                <a:gd name="T40" fmla="*/ 2147483647 w 317"/>
                <a:gd name="T41" fmla="*/ 2147483647 h 192"/>
                <a:gd name="T42" fmla="*/ 2147483647 w 317"/>
                <a:gd name="T43" fmla="*/ 2147483647 h 192"/>
                <a:gd name="T44" fmla="*/ 2147483647 w 317"/>
                <a:gd name="T45" fmla="*/ 2147483647 h 192"/>
                <a:gd name="T46" fmla="*/ 2147483647 w 317"/>
                <a:gd name="T47" fmla="*/ 2147483647 h 192"/>
                <a:gd name="T48" fmla="*/ 2147483647 w 317"/>
                <a:gd name="T49" fmla="*/ 2147483647 h 192"/>
                <a:gd name="T50" fmla="*/ 2147483647 w 317"/>
                <a:gd name="T51" fmla="*/ 2147483647 h 192"/>
                <a:gd name="T52" fmla="*/ 2147483647 w 317"/>
                <a:gd name="T53" fmla="*/ 2147483647 h 192"/>
                <a:gd name="T54" fmla="*/ 2147483647 w 317"/>
                <a:gd name="T55" fmla="*/ 2147483647 h 192"/>
                <a:gd name="T56" fmla="*/ 2147483647 w 317"/>
                <a:gd name="T57" fmla="*/ 2147483647 h 192"/>
                <a:gd name="T58" fmla="*/ 2147483647 w 317"/>
                <a:gd name="T59" fmla="*/ 2147483647 h 192"/>
                <a:gd name="T60" fmla="*/ 2147483647 w 317"/>
                <a:gd name="T61" fmla="*/ 2147483647 h 192"/>
                <a:gd name="T62" fmla="*/ 2147483647 w 317"/>
                <a:gd name="T63" fmla="*/ 2147483647 h 192"/>
                <a:gd name="T64" fmla="*/ 2147483647 w 317"/>
                <a:gd name="T65" fmla="*/ 2147483647 h 192"/>
                <a:gd name="T66" fmla="*/ 2147483647 w 317"/>
                <a:gd name="T67" fmla="*/ 2147483647 h 192"/>
                <a:gd name="T68" fmla="*/ 2147483647 w 317"/>
                <a:gd name="T69" fmla="*/ 2147483647 h 192"/>
                <a:gd name="T70" fmla="*/ 2147483647 w 317"/>
                <a:gd name="T71" fmla="*/ 2147483647 h 192"/>
                <a:gd name="T72" fmla="*/ 2147483647 w 317"/>
                <a:gd name="T73" fmla="*/ 2147483647 h 192"/>
                <a:gd name="T74" fmla="*/ 2147483647 w 317"/>
                <a:gd name="T75" fmla="*/ 2147483647 h 192"/>
                <a:gd name="T76" fmla="*/ 2147483647 w 317"/>
                <a:gd name="T77" fmla="*/ 2147483647 h 192"/>
                <a:gd name="T78" fmla="*/ 2147483647 w 317"/>
                <a:gd name="T79" fmla="*/ 2147483647 h 192"/>
                <a:gd name="T80" fmla="*/ 2147483647 w 317"/>
                <a:gd name="T81" fmla="*/ 2147483647 h 192"/>
                <a:gd name="T82" fmla="*/ 2147483647 w 317"/>
                <a:gd name="T83" fmla="*/ 2147483647 h 192"/>
                <a:gd name="T84" fmla="*/ 2147483647 w 317"/>
                <a:gd name="T85" fmla="*/ 2147483647 h 192"/>
                <a:gd name="T86" fmla="*/ 0 w 317"/>
                <a:gd name="T87" fmla="*/ 2147483647 h 192"/>
                <a:gd name="T88" fmla="*/ 2147483647 w 317"/>
                <a:gd name="T89" fmla="*/ 2147483647 h 192"/>
                <a:gd name="T90" fmla="*/ 2147483647 w 317"/>
                <a:gd name="T91" fmla="*/ 2147483647 h 192"/>
                <a:gd name="T92" fmla="*/ 2147483647 w 317"/>
                <a:gd name="T93" fmla="*/ 2147483647 h 192"/>
                <a:gd name="T94" fmla="*/ 2147483647 w 317"/>
                <a:gd name="T95" fmla="*/ 2147483647 h 192"/>
                <a:gd name="T96" fmla="*/ 2147483647 w 317"/>
                <a:gd name="T97" fmla="*/ 2147483647 h 192"/>
                <a:gd name="T98" fmla="*/ 2147483647 w 317"/>
                <a:gd name="T99" fmla="*/ 2147483647 h 192"/>
                <a:gd name="T100" fmla="*/ 2147483647 w 317"/>
                <a:gd name="T101" fmla="*/ 2147483647 h 192"/>
                <a:gd name="T102" fmla="*/ 2147483647 w 317"/>
                <a:gd name="T103" fmla="*/ 2147483647 h 192"/>
                <a:gd name="T104" fmla="*/ 2147483647 w 317"/>
                <a:gd name="T105" fmla="*/ 2147483647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7"/>
                <a:gd name="T160" fmla="*/ 0 h 192"/>
                <a:gd name="T161" fmla="*/ 317 w 317"/>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7" h="192">
                  <a:moveTo>
                    <a:pt x="49" y="34"/>
                  </a:moveTo>
                  <a:lnTo>
                    <a:pt x="81" y="56"/>
                  </a:lnTo>
                  <a:lnTo>
                    <a:pt x="115" y="54"/>
                  </a:lnTo>
                  <a:lnTo>
                    <a:pt x="127" y="38"/>
                  </a:lnTo>
                  <a:lnTo>
                    <a:pt x="167" y="22"/>
                  </a:lnTo>
                  <a:lnTo>
                    <a:pt x="181" y="26"/>
                  </a:lnTo>
                  <a:lnTo>
                    <a:pt x="202" y="19"/>
                  </a:lnTo>
                  <a:lnTo>
                    <a:pt x="205" y="8"/>
                  </a:lnTo>
                  <a:lnTo>
                    <a:pt x="219" y="1"/>
                  </a:lnTo>
                  <a:lnTo>
                    <a:pt x="234" y="2"/>
                  </a:lnTo>
                  <a:lnTo>
                    <a:pt x="244" y="0"/>
                  </a:lnTo>
                  <a:lnTo>
                    <a:pt x="258" y="4"/>
                  </a:lnTo>
                  <a:lnTo>
                    <a:pt x="272" y="13"/>
                  </a:lnTo>
                  <a:lnTo>
                    <a:pt x="283" y="11"/>
                  </a:lnTo>
                  <a:lnTo>
                    <a:pt x="313" y="32"/>
                  </a:lnTo>
                  <a:lnTo>
                    <a:pt x="317" y="41"/>
                  </a:lnTo>
                  <a:lnTo>
                    <a:pt x="307" y="53"/>
                  </a:lnTo>
                  <a:lnTo>
                    <a:pt x="301" y="53"/>
                  </a:lnTo>
                  <a:lnTo>
                    <a:pt x="288" y="58"/>
                  </a:lnTo>
                  <a:lnTo>
                    <a:pt x="279" y="68"/>
                  </a:lnTo>
                  <a:lnTo>
                    <a:pt x="278" y="74"/>
                  </a:lnTo>
                  <a:lnTo>
                    <a:pt x="274" y="83"/>
                  </a:lnTo>
                  <a:lnTo>
                    <a:pt x="271" y="92"/>
                  </a:lnTo>
                  <a:lnTo>
                    <a:pt x="237" y="154"/>
                  </a:lnTo>
                  <a:lnTo>
                    <a:pt x="197" y="167"/>
                  </a:lnTo>
                  <a:lnTo>
                    <a:pt x="194" y="167"/>
                  </a:lnTo>
                  <a:lnTo>
                    <a:pt x="189" y="161"/>
                  </a:lnTo>
                  <a:lnTo>
                    <a:pt x="179" y="165"/>
                  </a:lnTo>
                  <a:lnTo>
                    <a:pt x="169" y="165"/>
                  </a:lnTo>
                  <a:lnTo>
                    <a:pt x="155" y="175"/>
                  </a:lnTo>
                  <a:lnTo>
                    <a:pt x="143" y="175"/>
                  </a:lnTo>
                  <a:lnTo>
                    <a:pt x="137" y="179"/>
                  </a:lnTo>
                  <a:lnTo>
                    <a:pt x="125" y="180"/>
                  </a:lnTo>
                  <a:lnTo>
                    <a:pt x="114" y="188"/>
                  </a:lnTo>
                  <a:lnTo>
                    <a:pt x="88" y="192"/>
                  </a:lnTo>
                  <a:lnTo>
                    <a:pt x="76" y="183"/>
                  </a:lnTo>
                  <a:lnTo>
                    <a:pt x="65" y="180"/>
                  </a:lnTo>
                  <a:lnTo>
                    <a:pt x="56" y="167"/>
                  </a:lnTo>
                  <a:lnTo>
                    <a:pt x="44" y="161"/>
                  </a:lnTo>
                  <a:lnTo>
                    <a:pt x="34" y="147"/>
                  </a:lnTo>
                  <a:lnTo>
                    <a:pt x="25" y="143"/>
                  </a:lnTo>
                  <a:lnTo>
                    <a:pt x="12" y="121"/>
                  </a:lnTo>
                  <a:lnTo>
                    <a:pt x="6" y="118"/>
                  </a:lnTo>
                  <a:lnTo>
                    <a:pt x="0" y="117"/>
                  </a:lnTo>
                  <a:lnTo>
                    <a:pt x="9" y="108"/>
                  </a:lnTo>
                  <a:lnTo>
                    <a:pt x="18" y="105"/>
                  </a:lnTo>
                  <a:lnTo>
                    <a:pt x="18" y="88"/>
                  </a:lnTo>
                  <a:lnTo>
                    <a:pt x="25" y="72"/>
                  </a:lnTo>
                  <a:lnTo>
                    <a:pt x="20" y="65"/>
                  </a:lnTo>
                  <a:lnTo>
                    <a:pt x="23" y="58"/>
                  </a:lnTo>
                  <a:lnTo>
                    <a:pt x="45" y="57"/>
                  </a:lnTo>
                  <a:lnTo>
                    <a:pt x="49" y="51"/>
                  </a:lnTo>
                  <a:lnTo>
                    <a:pt x="49" y="3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8" name="Freeform 297"/>
            <p:cNvSpPr>
              <a:spLocks/>
            </p:cNvSpPr>
            <p:nvPr/>
          </p:nvSpPr>
          <p:spPr bwMode="auto">
            <a:xfrm>
              <a:off x="4007341" y="2202924"/>
              <a:ext cx="248071" cy="167352"/>
            </a:xfrm>
            <a:custGeom>
              <a:avLst/>
              <a:gdLst>
                <a:gd name="T0" fmla="*/ 2147483647 w 517"/>
                <a:gd name="T1" fmla="*/ 2147483647 h 351"/>
                <a:gd name="T2" fmla="*/ 2147483647 w 517"/>
                <a:gd name="T3" fmla="*/ 2147483647 h 351"/>
                <a:gd name="T4" fmla="*/ 2147483647 w 517"/>
                <a:gd name="T5" fmla="*/ 2147483647 h 351"/>
                <a:gd name="T6" fmla="*/ 2147483647 w 517"/>
                <a:gd name="T7" fmla="*/ 2147483647 h 351"/>
                <a:gd name="T8" fmla="*/ 2147483647 w 517"/>
                <a:gd name="T9" fmla="*/ 2147483647 h 351"/>
                <a:gd name="T10" fmla="*/ 2147483647 w 517"/>
                <a:gd name="T11" fmla="*/ 2147483647 h 351"/>
                <a:gd name="T12" fmla="*/ 2147483647 w 517"/>
                <a:gd name="T13" fmla="*/ 2147483647 h 351"/>
                <a:gd name="T14" fmla="*/ 2147483647 w 517"/>
                <a:gd name="T15" fmla="*/ 2147483647 h 351"/>
                <a:gd name="T16" fmla="*/ 2147483647 w 517"/>
                <a:gd name="T17" fmla="*/ 2147483647 h 351"/>
                <a:gd name="T18" fmla="*/ 2147483647 w 517"/>
                <a:gd name="T19" fmla="*/ 2147483647 h 351"/>
                <a:gd name="T20" fmla="*/ 2147483647 w 517"/>
                <a:gd name="T21" fmla="*/ 2147483647 h 351"/>
                <a:gd name="T22" fmla="*/ 2147483647 w 517"/>
                <a:gd name="T23" fmla="*/ 2147483647 h 351"/>
                <a:gd name="T24" fmla="*/ 2147483647 w 517"/>
                <a:gd name="T25" fmla="*/ 2147483647 h 351"/>
                <a:gd name="T26" fmla="*/ 2147483647 w 517"/>
                <a:gd name="T27" fmla="*/ 2147483647 h 351"/>
                <a:gd name="T28" fmla="*/ 2147483647 w 517"/>
                <a:gd name="T29" fmla="*/ 2147483647 h 351"/>
                <a:gd name="T30" fmla="*/ 2147483647 w 517"/>
                <a:gd name="T31" fmla="*/ 2147483647 h 351"/>
                <a:gd name="T32" fmla="*/ 2147483647 w 517"/>
                <a:gd name="T33" fmla="*/ 2147483647 h 351"/>
                <a:gd name="T34" fmla="*/ 2147483647 w 517"/>
                <a:gd name="T35" fmla="*/ 2147483647 h 351"/>
                <a:gd name="T36" fmla="*/ 2147483647 w 517"/>
                <a:gd name="T37" fmla="*/ 2147483647 h 351"/>
                <a:gd name="T38" fmla="*/ 2147483647 w 517"/>
                <a:gd name="T39" fmla="*/ 2147483647 h 351"/>
                <a:gd name="T40" fmla="*/ 2147483647 w 517"/>
                <a:gd name="T41" fmla="*/ 2147483647 h 351"/>
                <a:gd name="T42" fmla="*/ 2147483647 w 517"/>
                <a:gd name="T43" fmla="*/ 2147483647 h 351"/>
                <a:gd name="T44" fmla="*/ 2147483647 w 517"/>
                <a:gd name="T45" fmla="*/ 2147483647 h 351"/>
                <a:gd name="T46" fmla="*/ 2147483647 w 517"/>
                <a:gd name="T47" fmla="*/ 2147483647 h 351"/>
                <a:gd name="T48" fmla="*/ 2147483647 w 517"/>
                <a:gd name="T49" fmla="*/ 2147483647 h 351"/>
                <a:gd name="T50" fmla="*/ 2147483647 w 517"/>
                <a:gd name="T51" fmla="*/ 2147483647 h 351"/>
                <a:gd name="T52" fmla="*/ 2147483647 w 517"/>
                <a:gd name="T53" fmla="*/ 2147483647 h 351"/>
                <a:gd name="T54" fmla="*/ 2147483647 w 517"/>
                <a:gd name="T55" fmla="*/ 2147483647 h 351"/>
                <a:gd name="T56" fmla="*/ 2147483647 w 517"/>
                <a:gd name="T57" fmla="*/ 2147483647 h 351"/>
                <a:gd name="T58" fmla="*/ 2147483647 w 517"/>
                <a:gd name="T59" fmla="*/ 2147483647 h 351"/>
                <a:gd name="T60" fmla="*/ 2147483647 w 517"/>
                <a:gd name="T61" fmla="*/ 2147483647 h 351"/>
                <a:gd name="T62" fmla="*/ 2147483647 w 517"/>
                <a:gd name="T63" fmla="*/ 2147483647 h 351"/>
                <a:gd name="T64" fmla="*/ 2147483647 w 517"/>
                <a:gd name="T65" fmla="*/ 2147483647 h 351"/>
                <a:gd name="T66" fmla="*/ 2147483647 w 517"/>
                <a:gd name="T67" fmla="*/ 2147483647 h 351"/>
                <a:gd name="T68" fmla="*/ 2147483647 w 517"/>
                <a:gd name="T69" fmla="*/ 2147483647 h 351"/>
                <a:gd name="T70" fmla="*/ 2147483647 w 517"/>
                <a:gd name="T71" fmla="*/ 2147483647 h 351"/>
                <a:gd name="T72" fmla="*/ 2147483647 w 517"/>
                <a:gd name="T73" fmla="*/ 2147483647 h 351"/>
                <a:gd name="T74" fmla="*/ 2147483647 w 517"/>
                <a:gd name="T75" fmla="*/ 2147483647 h 351"/>
                <a:gd name="T76" fmla="*/ 2147483647 w 517"/>
                <a:gd name="T77" fmla="*/ 2147483647 h 351"/>
                <a:gd name="T78" fmla="*/ 2147483647 w 517"/>
                <a:gd name="T79" fmla="*/ 2147483647 h 351"/>
                <a:gd name="T80" fmla="*/ 2147483647 w 517"/>
                <a:gd name="T81" fmla="*/ 2147483647 h 351"/>
                <a:gd name="T82" fmla="*/ 2147483647 w 517"/>
                <a:gd name="T83" fmla="*/ 2147483647 h 351"/>
                <a:gd name="T84" fmla="*/ 2147483647 w 517"/>
                <a:gd name="T85" fmla="*/ 2147483647 h 351"/>
                <a:gd name="T86" fmla="*/ 2147483647 w 517"/>
                <a:gd name="T87" fmla="*/ 2147483647 h 351"/>
                <a:gd name="T88" fmla="*/ 2147483647 w 517"/>
                <a:gd name="T89" fmla="*/ 2147483647 h 351"/>
                <a:gd name="T90" fmla="*/ 2147483647 w 517"/>
                <a:gd name="T91" fmla="*/ 2147483647 h 351"/>
                <a:gd name="T92" fmla="*/ 2147483647 w 517"/>
                <a:gd name="T93" fmla="*/ 2147483647 h 351"/>
                <a:gd name="T94" fmla="*/ 2147483647 w 517"/>
                <a:gd name="T95" fmla="*/ 2147483647 h 351"/>
                <a:gd name="T96" fmla="*/ 2147483647 w 517"/>
                <a:gd name="T97" fmla="*/ 2147483647 h 351"/>
                <a:gd name="T98" fmla="*/ 2147483647 w 517"/>
                <a:gd name="T99" fmla="*/ 2147483647 h 351"/>
                <a:gd name="T100" fmla="*/ 2147483647 w 517"/>
                <a:gd name="T101" fmla="*/ 2147483647 h 351"/>
                <a:gd name="T102" fmla="*/ 2147483647 w 517"/>
                <a:gd name="T103" fmla="*/ 2147483647 h 351"/>
                <a:gd name="T104" fmla="*/ 2147483647 w 517"/>
                <a:gd name="T105" fmla="*/ 2147483647 h 351"/>
                <a:gd name="T106" fmla="*/ 2147483647 w 517"/>
                <a:gd name="T107" fmla="*/ 2147483647 h 3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17"/>
                <a:gd name="T163" fmla="*/ 0 h 351"/>
                <a:gd name="T164" fmla="*/ 517 w 517"/>
                <a:gd name="T165" fmla="*/ 351 h 35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17" h="351">
                  <a:moveTo>
                    <a:pt x="214" y="333"/>
                  </a:moveTo>
                  <a:lnTo>
                    <a:pt x="212" y="335"/>
                  </a:lnTo>
                  <a:lnTo>
                    <a:pt x="206" y="330"/>
                  </a:lnTo>
                  <a:lnTo>
                    <a:pt x="197" y="327"/>
                  </a:lnTo>
                  <a:lnTo>
                    <a:pt x="190" y="318"/>
                  </a:lnTo>
                  <a:lnTo>
                    <a:pt x="156" y="300"/>
                  </a:lnTo>
                  <a:lnTo>
                    <a:pt x="145" y="304"/>
                  </a:lnTo>
                  <a:lnTo>
                    <a:pt x="129" y="300"/>
                  </a:lnTo>
                  <a:lnTo>
                    <a:pt x="124" y="302"/>
                  </a:lnTo>
                  <a:lnTo>
                    <a:pt x="101" y="301"/>
                  </a:lnTo>
                  <a:lnTo>
                    <a:pt x="94" y="306"/>
                  </a:lnTo>
                  <a:lnTo>
                    <a:pt x="87" y="305"/>
                  </a:lnTo>
                  <a:lnTo>
                    <a:pt x="87" y="290"/>
                  </a:lnTo>
                  <a:lnTo>
                    <a:pt x="84" y="277"/>
                  </a:lnTo>
                  <a:lnTo>
                    <a:pt x="96" y="286"/>
                  </a:lnTo>
                  <a:lnTo>
                    <a:pt x="102" y="279"/>
                  </a:lnTo>
                  <a:lnTo>
                    <a:pt x="128" y="265"/>
                  </a:lnTo>
                  <a:lnTo>
                    <a:pt x="128" y="248"/>
                  </a:lnTo>
                  <a:lnTo>
                    <a:pt x="111" y="252"/>
                  </a:lnTo>
                  <a:lnTo>
                    <a:pt x="120" y="243"/>
                  </a:lnTo>
                  <a:lnTo>
                    <a:pt x="122" y="238"/>
                  </a:lnTo>
                  <a:lnTo>
                    <a:pt x="121" y="232"/>
                  </a:lnTo>
                  <a:lnTo>
                    <a:pt x="128" y="223"/>
                  </a:lnTo>
                  <a:lnTo>
                    <a:pt x="120" y="223"/>
                  </a:lnTo>
                  <a:lnTo>
                    <a:pt x="114" y="233"/>
                  </a:lnTo>
                  <a:lnTo>
                    <a:pt x="109" y="229"/>
                  </a:lnTo>
                  <a:lnTo>
                    <a:pt x="108" y="223"/>
                  </a:lnTo>
                  <a:lnTo>
                    <a:pt x="104" y="223"/>
                  </a:lnTo>
                  <a:lnTo>
                    <a:pt x="98" y="196"/>
                  </a:lnTo>
                  <a:lnTo>
                    <a:pt x="92" y="195"/>
                  </a:lnTo>
                  <a:lnTo>
                    <a:pt x="80" y="200"/>
                  </a:lnTo>
                  <a:lnTo>
                    <a:pt x="76" y="196"/>
                  </a:lnTo>
                  <a:lnTo>
                    <a:pt x="69" y="194"/>
                  </a:lnTo>
                  <a:lnTo>
                    <a:pt x="50" y="197"/>
                  </a:lnTo>
                  <a:lnTo>
                    <a:pt x="41" y="202"/>
                  </a:lnTo>
                  <a:lnTo>
                    <a:pt x="32" y="204"/>
                  </a:lnTo>
                  <a:lnTo>
                    <a:pt x="27" y="200"/>
                  </a:lnTo>
                  <a:lnTo>
                    <a:pt x="29" y="188"/>
                  </a:lnTo>
                  <a:lnTo>
                    <a:pt x="56" y="183"/>
                  </a:lnTo>
                  <a:lnTo>
                    <a:pt x="61" y="178"/>
                  </a:lnTo>
                  <a:lnTo>
                    <a:pt x="72" y="178"/>
                  </a:lnTo>
                  <a:lnTo>
                    <a:pt x="80" y="170"/>
                  </a:lnTo>
                  <a:lnTo>
                    <a:pt x="86" y="176"/>
                  </a:lnTo>
                  <a:lnTo>
                    <a:pt x="94" y="168"/>
                  </a:lnTo>
                  <a:lnTo>
                    <a:pt x="104" y="172"/>
                  </a:lnTo>
                  <a:lnTo>
                    <a:pt x="123" y="172"/>
                  </a:lnTo>
                  <a:lnTo>
                    <a:pt x="130" y="152"/>
                  </a:lnTo>
                  <a:lnTo>
                    <a:pt x="124" y="154"/>
                  </a:lnTo>
                  <a:lnTo>
                    <a:pt x="120" y="164"/>
                  </a:lnTo>
                  <a:lnTo>
                    <a:pt x="113" y="161"/>
                  </a:lnTo>
                  <a:lnTo>
                    <a:pt x="94" y="157"/>
                  </a:lnTo>
                  <a:lnTo>
                    <a:pt x="94" y="151"/>
                  </a:lnTo>
                  <a:lnTo>
                    <a:pt x="101" y="144"/>
                  </a:lnTo>
                  <a:lnTo>
                    <a:pt x="106" y="142"/>
                  </a:lnTo>
                  <a:lnTo>
                    <a:pt x="126" y="126"/>
                  </a:lnTo>
                  <a:lnTo>
                    <a:pt x="126" y="124"/>
                  </a:lnTo>
                  <a:lnTo>
                    <a:pt x="117" y="117"/>
                  </a:lnTo>
                  <a:lnTo>
                    <a:pt x="112" y="123"/>
                  </a:lnTo>
                  <a:lnTo>
                    <a:pt x="106" y="123"/>
                  </a:lnTo>
                  <a:lnTo>
                    <a:pt x="106" y="118"/>
                  </a:lnTo>
                  <a:lnTo>
                    <a:pt x="102" y="114"/>
                  </a:lnTo>
                  <a:lnTo>
                    <a:pt x="102" y="116"/>
                  </a:lnTo>
                  <a:lnTo>
                    <a:pt x="98" y="109"/>
                  </a:lnTo>
                  <a:lnTo>
                    <a:pt x="76" y="106"/>
                  </a:lnTo>
                  <a:lnTo>
                    <a:pt x="70" y="109"/>
                  </a:lnTo>
                  <a:lnTo>
                    <a:pt x="60" y="119"/>
                  </a:lnTo>
                  <a:lnTo>
                    <a:pt x="54" y="119"/>
                  </a:lnTo>
                  <a:lnTo>
                    <a:pt x="40" y="126"/>
                  </a:lnTo>
                  <a:lnTo>
                    <a:pt x="35" y="127"/>
                  </a:lnTo>
                  <a:lnTo>
                    <a:pt x="20" y="118"/>
                  </a:lnTo>
                  <a:lnTo>
                    <a:pt x="0" y="124"/>
                  </a:lnTo>
                  <a:lnTo>
                    <a:pt x="6" y="104"/>
                  </a:lnTo>
                  <a:lnTo>
                    <a:pt x="12" y="109"/>
                  </a:lnTo>
                  <a:lnTo>
                    <a:pt x="29" y="117"/>
                  </a:lnTo>
                  <a:lnTo>
                    <a:pt x="36" y="111"/>
                  </a:lnTo>
                  <a:lnTo>
                    <a:pt x="26" y="107"/>
                  </a:lnTo>
                  <a:lnTo>
                    <a:pt x="29" y="107"/>
                  </a:lnTo>
                  <a:lnTo>
                    <a:pt x="31" y="100"/>
                  </a:lnTo>
                  <a:lnTo>
                    <a:pt x="21" y="95"/>
                  </a:lnTo>
                  <a:lnTo>
                    <a:pt x="17" y="83"/>
                  </a:lnTo>
                  <a:lnTo>
                    <a:pt x="37" y="93"/>
                  </a:lnTo>
                  <a:lnTo>
                    <a:pt x="44" y="103"/>
                  </a:lnTo>
                  <a:lnTo>
                    <a:pt x="59" y="100"/>
                  </a:lnTo>
                  <a:lnTo>
                    <a:pt x="53" y="96"/>
                  </a:lnTo>
                  <a:lnTo>
                    <a:pt x="57" y="93"/>
                  </a:lnTo>
                  <a:lnTo>
                    <a:pt x="58" y="85"/>
                  </a:lnTo>
                  <a:lnTo>
                    <a:pt x="42" y="89"/>
                  </a:lnTo>
                  <a:lnTo>
                    <a:pt x="35" y="79"/>
                  </a:lnTo>
                  <a:lnTo>
                    <a:pt x="35" y="76"/>
                  </a:lnTo>
                  <a:lnTo>
                    <a:pt x="44" y="74"/>
                  </a:lnTo>
                  <a:lnTo>
                    <a:pt x="32" y="56"/>
                  </a:lnTo>
                  <a:lnTo>
                    <a:pt x="32" y="58"/>
                  </a:lnTo>
                  <a:lnTo>
                    <a:pt x="43" y="63"/>
                  </a:lnTo>
                  <a:lnTo>
                    <a:pt x="45" y="60"/>
                  </a:lnTo>
                  <a:lnTo>
                    <a:pt x="39" y="50"/>
                  </a:lnTo>
                  <a:lnTo>
                    <a:pt x="49" y="55"/>
                  </a:lnTo>
                  <a:lnTo>
                    <a:pt x="42" y="44"/>
                  </a:lnTo>
                  <a:lnTo>
                    <a:pt x="49" y="41"/>
                  </a:lnTo>
                  <a:lnTo>
                    <a:pt x="66" y="49"/>
                  </a:lnTo>
                  <a:lnTo>
                    <a:pt x="66" y="63"/>
                  </a:lnTo>
                  <a:lnTo>
                    <a:pt x="68" y="64"/>
                  </a:lnTo>
                  <a:lnTo>
                    <a:pt x="74" y="66"/>
                  </a:lnTo>
                  <a:lnTo>
                    <a:pt x="79" y="59"/>
                  </a:lnTo>
                  <a:lnTo>
                    <a:pt x="86" y="68"/>
                  </a:lnTo>
                  <a:lnTo>
                    <a:pt x="89" y="79"/>
                  </a:lnTo>
                  <a:lnTo>
                    <a:pt x="92" y="70"/>
                  </a:lnTo>
                  <a:lnTo>
                    <a:pt x="96" y="80"/>
                  </a:lnTo>
                  <a:lnTo>
                    <a:pt x="102" y="68"/>
                  </a:lnTo>
                  <a:lnTo>
                    <a:pt x="95" y="57"/>
                  </a:lnTo>
                  <a:lnTo>
                    <a:pt x="96" y="51"/>
                  </a:lnTo>
                  <a:lnTo>
                    <a:pt x="75" y="38"/>
                  </a:lnTo>
                  <a:lnTo>
                    <a:pt x="80" y="28"/>
                  </a:lnTo>
                  <a:lnTo>
                    <a:pt x="87" y="35"/>
                  </a:lnTo>
                  <a:lnTo>
                    <a:pt x="92" y="35"/>
                  </a:lnTo>
                  <a:lnTo>
                    <a:pt x="95" y="32"/>
                  </a:lnTo>
                  <a:lnTo>
                    <a:pt x="88" y="25"/>
                  </a:lnTo>
                  <a:lnTo>
                    <a:pt x="86" y="21"/>
                  </a:lnTo>
                  <a:lnTo>
                    <a:pt x="80" y="21"/>
                  </a:lnTo>
                  <a:lnTo>
                    <a:pt x="72" y="26"/>
                  </a:lnTo>
                  <a:lnTo>
                    <a:pt x="65" y="23"/>
                  </a:lnTo>
                  <a:lnTo>
                    <a:pt x="65" y="22"/>
                  </a:lnTo>
                  <a:lnTo>
                    <a:pt x="68" y="15"/>
                  </a:lnTo>
                  <a:lnTo>
                    <a:pt x="66" y="8"/>
                  </a:lnTo>
                  <a:lnTo>
                    <a:pt x="74" y="9"/>
                  </a:lnTo>
                  <a:lnTo>
                    <a:pt x="74" y="6"/>
                  </a:lnTo>
                  <a:lnTo>
                    <a:pt x="83" y="14"/>
                  </a:lnTo>
                  <a:lnTo>
                    <a:pt x="87" y="11"/>
                  </a:lnTo>
                  <a:lnTo>
                    <a:pt x="93" y="14"/>
                  </a:lnTo>
                  <a:lnTo>
                    <a:pt x="97" y="13"/>
                  </a:lnTo>
                  <a:lnTo>
                    <a:pt x="106" y="28"/>
                  </a:lnTo>
                  <a:lnTo>
                    <a:pt x="119" y="31"/>
                  </a:lnTo>
                  <a:lnTo>
                    <a:pt x="132" y="51"/>
                  </a:lnTo>
                  <a:lnTo>
                    <a:pt x="141" y="55"/>
                  </a:lnTo>
                  <a:lnTo>
                    <a:pt x="147" y="60"/>
                  </a:lnTo>
                  <a:lnTo>
                    <a:pt x="139" y="67"/>
                  </a:lnTo>
                  <a:lnTo>
                    <a:pt x="149" y="74"/>
                  </a:lnTo>
                  <a:lnTo>
                    <a:pt x="150" y="85"/>
                  </a:lnTo>
                  <a:lnTo>
                    <a:pt x="146" y="89"/>
                  </a:lnTo>
                  <a:lnTo>
                    <a:pt x="145" y="94"/>
                  </a:lnTo>
                  <a:lnTo>
                    <a:pt x="141" y="97"/>
                  </a:lnTo>
                  <a:lnTo>
                    <a:pt x="130" y="92"/>
                  </a:lnTo>
                  <a:lnTo>
                    <a:pt x="133" y="101"/>
                  </a:lnTo>
                  <a:lnTo>
                    <a:pt x="144" y="106"/>
                  </a:lnTo>
                  <a:lnTo>
                    <a:pt x="144" y="115"/>
                  </a:lnTo>
                  <a:lnTo>
                    <a:pt x="149" y="109"/>
                  </a:lnTo>
                  <a:lnTo>
                    <a:pt x="152" y="120"/>
                  </a:lnTo>
                  <a:lnTo>
                    <a:pt x="146" y="125"/>
                  </a:lnTo>
                  <a:lnTo>
                    <a:pt x="155" y="129"/>
                  </a:lnTo>
                  <a:lnTo>
                    <a:pt x="155" y="150"/>
                  </a:lnTo>
                  <a:lnTo>
                    <a:pt x="161" y="139"/>
                  </a:lnTo>
                  <a:lnTo>
                    <a:pt x="162" y="130"/>
                  </a:lnTo>
                  <a:lnTo>
                    <a:pt x="173" y="130"/>
                  </a:lnTo>
                  <a:lnTo>
                    <a:pt x="172" y="110"/>
                  </a:lnTo>
                  <a:lnTo>
                    <a:pt x="176" y="100"/>
                  </a:lnTo>
                  <a:lnTo>
                    <a:pt x="183" y="101"/>
                  </a:lnTo>
                  <a:lnTo>
                    <a:pt x="190" y="118"/>
                  </a:lnTo>
                  <a:lnTo>
                    <a:pt x="195" y="110"/>
                  </a:lnTo>
                  <a:lnTo>
                    <a:pt x="200" y="83"/>
                  </a:lnTo>
                  <a:lnTo>
                    <a:pt x="195" y="50"/>
                  </a:lnTo>
                  <a:lnTo>
                    <a:pt x="200" y="48"/>
                  </a:lnTo>
                  <a:lnTo>
                    <a:pt x="206" y="50"/>
                  </a:lnTo>
                  <a:lnTo>
                    <a:pt x="227" y="81"/>
                  </a:lnTo>
                  <a:lnTo>
                    <a:pt x="230" y="92"/>
                  </a:lnTo>
                  <a:lnTo>
                    <a:pt x="236" y="92"/>
                  </a:lnTo>
                  <a:lnTo>
                    <a:pt x="241" y="89"/>
                  </a:lnTo>
                  <a:lnTo>
                    <a:pt x="243" y="65"/>
                  </a:lnTo>
                  <a:lnTo>
                    <a:pt x="241" y="57"/>
                  </a:lnTo>
                  <a:lnTo>
                    <a:pt x="250" y="53"/>
                  </a:lnTo>
                  <a:lnTo>
                    <a:pt x="255" y="56"/>
                  </a:lnTo>
                  <a:lnTo>
                    <a:pt x="261" y="46"/>
                  </a:lnTo>
                  <a:lnTo>
                    <a:pt x="272" y="39"/>
                  </a:lnTo>
                  <a:lnTo>
                    <a:pt x="272" y="47"/>
                  </a:lnTo>
                  <a:lnTo>
                    <a:pt x="275" y="47"/>
                  </a:lnTo>
                  <a:lnTo>
                    <a:pt x="277" y="53"/>
                  </a:lnTo>
                  <a:lnTo>
                    <a:pt x="282" y="55"/>
                  </a:lnTo>
                  <a:lnTo>
                    <a:pt x="285" y="65"/>
                  </a:lnTo>
                  <a:lnTo>
                    <a:pt x="291" y="73"/>
                  </a:lnTo>
                  <a:lnTo>
                    <a:pt x="302" y="101"/>
                  </a:lnTo>
                  <a:lnTo>
                    <a:pt x="303" y="77"/>
                  </a:lnTo>
                  <a:lnTo>
                    <a:pt x="295" y="51"/>
                  </a:lnTo>
                  <a:lnTo>
                    <a:pt x="295" y="43"/>
                  </a:lnTo>
                  <a:lnTo>
                    <a:pt x="299" y="41"/>
                  </a:lnTo>
                  <a:lnTo>
                    <a:pt x="307" y="43"/>
                  </a:lnTo>
                  <a:lnTo>
                    <a:pt x="317" y="50"/>
                  </a:lnTo>
                  <a:lnTo>
                    <a:pt x="323" y="62"/>
                  </a:lnTo>
                  <a:lnTo>
                    <a:pt x="331" y="60"/>
                  </a:lnTo>
                  <a:lnTo>
                    <a:pt x="336" y="56"/>
                  </a:lnTo>
                  <a:lnTo>
                    <a:pt x="340" y="47"/>
                  </a:lnTo>
                  <a:lnTo>
                    <a:pt x="340" y="42"/>
                  </a:lnTo>
                  <a:lnTo>
                    <a:pt x="352" y="40"/>
                  </a:lnTo>
                  <a:lnTo>
                    <a:pt x="353" y="48"/>
                  </a:lnTo>
                  <a:lnTo>
                    <a:pt x="363" y="49"/>
                  </a:lnTo>
                  <a:lnTo>
                    <a:pt x="371" y="44"/>
                  </a:lnTo>
                  <a:lnTo>
                    <a:pt x="379" y="43"/>
                  </a:lnTo>
                  <a:lnTo>
                    <a:pt x="377" y="13"/>
                  </a:lnTo>
                  <a:lnTo>
                    <a:pt x="374" y="6"/>
                  </a:lnTo>
                  <a:lnTo>
                    <a:pt x="385" y="7"/>
                  </a:lnTo>
                  <a:lnTo>
                    <a:pt x="390" y="0"/>
                  </a:lnTo>
                  <a:lnTo>
                    <a:pt x="397" y="1"/>
                  </a:lnTo>
                  <a:lnTo>
                    <a:pt x="401" y="11"/>
                  </a:lnTo>
                  <a:lnTo>
                    <a:pt x="411" y="16"/>
                  </a:lnTo>
                  <a:lnTo>
                    <a:pt x="412" y="27"/>
                  </a:lnTo>
                  <a:lnTo>
                    <a:pt x="410" y="31"/>
                  </a:lnTo>
                  <a:lnTo>
                    <a:pt x="425" y="42"/>
                  </a:lnTo>
                  <a:lnTo>
                    <a:pt x="429" y="43"/>
                  </a:lnTo>
                  <a:lnTo>
                    <a:pt x="431" y="38"/>
                  </a:lnTo>
                  <a:lnTo>
                    <a:pt x="430" y="31"/>
                  </a:lnTo>
                  <a:lnTo>
                    <a:pt x="444" y="31"/>
                  </a:lnTo>
                  <a:lnTo>
                    <a:pt x="448" y="21"/>
                  </a:lnTo>
                  <a:lnTo>
                    <a:pt x="454" y="18"/>
                  </a:lnTo>
                  <a:lnTo>
                    <a:pt x="465" y="16"/>
                  </a:lnTo>
                  <a:lnTo>
                    <a:pt x="469" y="21"/>
                  </a:lnTo>
                  <a:lnTo>
                    <a:pt x="456" y="26"/>
                  </a:lnTo>
                  <a:lnTo>
                    <a:pt x="441" y="50"/>
                  </a:lnTo>
                  <a:lnTo>
                    <a:pt x="444" y="58"/>
                  </a:lnTo>
                  <a:lnTo>
                    <a:pt x="448" y="62"/>
                  </a:lnTo>
                  <a:lnTo>
                    <a:pt x="461" y="55"/>
                  </a:lnTo>
                  <a:lnTo>
                    <a:pt x="464" y="71"/>
                  </a:lnTo>
                  <a:lnTo>
                    <a:pt x="459" y="85"/>
                  </a:lnTo>
                  <a:lnTo>
                    <a:pt x="459" y="94"/>
                  </a:lnTo>
                  <a:lnTo>
                    <a:pt x="480" y="92"/>
                  </a:lnTo>
                  <a:lnTo>
                    <a:pt x="478" y="99"/>
                  </a:lnTo>
                  <a:lnTo>
                    <a:pt x="480" y="106"/>
                  </a:lnTo>
                  <a:lnTo>
                    <a:pt x="493" y="111"/>
                  </a:lnTo>
                  <a:lnTo>
                    <a:pt x="495" y="98"/>
                  </a:lnTo>
                  <a:lnTo>
                    <a:pt x="499" y="103"/>
                  </a:lnTo>
                  <a:lnTo>
                    <a:pt x="509" y="126"/>
                  </a:lnTo>
                  <a:lnTo>
                    <a:pt x="508" y="136"/>
                  </a:lnTo>
                  <a:lnTo>
                    <a:pt x="502" y="143"/>
                  </a:lnTo>
                  <a:lnTo>
                    <a:pt x="508" y="154"/>
                  </a:lnTo>
                  <a:lnTo>
                    <a:pt x="514" y="154"/>
                  </a:lnTo>
                  <a:lnTo>
                    <a:pt x="516" y="149"/>
                  </a:lnTo>
                  <a:lnTo>
                    <a:pt x="517" y="163"/>
                  </a:lnTo>
                  <a:lnTo>
                    <a:pt x="514" y="173"/>
                  </a:lnTo>
                  <a:lnTo>
                    <a:pt x="507" y="177"/>
                  </a:lnTo>
                  <a:lnTo>
                    <a:pt x="507" y="186"/>
                  </a:lnTo>
                  <a:lnTo>
                    <a:pt x="502" y="188"/>
                  </a:lnTo>
                  <a:lnTo>
                    <a:pt x="497" y="197"/>
                  </a:lnTo>
                  <a:lnTo>
                    <a:pt x="480" y="202"/>
                  </a:lnTo>
                  <a:lnTo>
                    <a:pt x="480" y="209"/>
                  </a:lnTo>
                  <a:lnTo>
                    <a:pt x="472" y="208"/>
                  </a:lnTo>
                  <a:lnTo>
                    <a:pt x="474" y="212"/>
                  </a:lnTo>
                  <a:lnTo>
                    <a:pt x="470" y="217"/>
                  </a:lnTo>
                  <a:lnTo>
                    <a:pt x="475" y="218"/>
                  </a:lnTo>
                  <a:lnTo>
                    <a:pt x="484" y="212"/>
                  </a:lnTo>
                  <a:lnTo>
                    <a:pt x="467" y="242"/>
                  </a:lnTo>
                  <a:lnTo>
                    <a:pt x="456" y="247"/>
                  </a:lnTo>
                  <a:lnTo>
                    <a:pt x="453" y="257"/>
                  </a:lnTo>
                  <a:lnTo>
                    <a:pt x="442" y="250"/>
                  </a:lnTo>
                  <a:lnTo>
                    <a:pt x="442" y="244"/>
                  </a:lnTo>
                  <a:lnTo>
                    <a:pt x="437" y="238"/>
                  </a:lnTo>
                  <a:lnTo>
                    <a:pt x="431" y="238"/>
                  </a:lnTo>
                  <a:lnTo>
                    <a:pt x="430" y="250"/>
                  </a:lnTo>
                  <a:lnTo>
                    <a:pt x="374" y="296"/>
                  </a:lnTo>
                  <a:lnTo>
                    <a:pt x="363" y="294"/>
                  </a:lnTo>
                  <a:lnTo>
                    <a:pt x="354" y="298"/>
                  </a:lnTo>
                  <a:lnTo>
                    <a:pt x="352" y="293"/>
                  </a:lnTo>
                  <a:lnTo>
                    <a:pt x="346" y="297"/>
                  </a:lnTo>
                  <a:lnTo>
                    <a:pt x="343" y="302"/>
                  </a:lnTo>
                  <a:lnTo>
                    <a:pt x="342" y="309"/>
                  </a:lnTo>
                  <a:lnTo>
                    <a:pt x="330" y="313"/>
                  </a:lnTo>
                  <a:lnTo>
                    <a:pt x="305" y="339"/>
                  </a:lnTo>
                  <a:lnTo>
                    <a:pt x="284" y="345"/>
                  </a:lnTo>
                  <a:lnTo>
                    <a:pt x="277" y="351"/>
                  </a:lnTo>
                  <a:lnTo>
                    <a:pt x="265" y="346"/>
                  </a:lnTo>
                  <a:lnTo>
                    <a:pt x="259" y="350"/>
                  </a:lnTo>
                  <a:lnTo>
                    <a:pt x="249" y="343"/>
                  </a:lnTo>
                  <a:lnTo>
                    <a:pt x="240" y="341"/>
                  </a:lnTo>
                  <a:lnTo>
                    <a:pt x="224" y="332"/>
                  </a:lnTo>
                  <a:lnTo>
                    <a:pt x="214" y="3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9" name="Freeform 298"/>
            <p:cNvSpPr>
              <a:spLocks/>
            </p:cNvSpPr>
            <p:nvPr/>
          </p:nvSpPr>
          <p:spPr bwMode="auto">
            <a:xfrm>
              <a:off x="4007341" y="2202924"/>
              <a:ext cx="248071" cy="167352"/>
            </a:xfrm>
            <a:custGeom>
              <a:avLst/>
              <a:gdLst>
                <a:gd name="T0" fmla="*/ 2147483647 w 517"/>
                <a:gd name="T1" fmla="*/ 2147483647 h 351"/>
                <a:gd name="T2" fmla="*/ 2147483647 w 517"/>
                <a:gd name="T3" fmla="*/ 2147483647 h 351"/>
                <a:gd name="T4" fmla="*/ 2147483647 w 517"/>
                <a:gd name="T5" fmla="*/ 2147483647 h 351"/>
                <a:gd name="T6" fmla="*/ 2147483647 w 517"/>
                <a:gd name="T7" fmla="*/ 2147483647 h 351"/>
                <a:gd name="T8" fmla="*/ 2147483647 w 517"/>
                <a:gd name="T9" fmla="*/ 2147483647 h 351"/>
                <a:gd name="T10" fmla="*/ 2147483647 w 517"/>
                <a:gd name="T11" fmla="*/ 2147483647 h 351"/>
                <a:gd name="T12" fmla="*/ 2147483647 w 517"/>
                <a:gd name="T13" fmla="*/ 2147483647 h 351"/>
                <a:gd name="T14" fmla="*/ 2147483647 w 517"/>
                <a:gd name="T15" fmla="*/ 2147483647 h 351"/>
                <a:gd name="T16" fmla="*/ 2147483647 w 517"/>
                <a:gd name="T17" fmla="*/ 2147483647 h 351"/>
                <a:gd name="T18" fmla="*/ 2147483647 w 517"/>
                <a:gd name="T19" fmla="*/ 2147483647 h 351"/>
                <a:gd name="T20" fmla="*/ 2147483647 w 517"/>
                <a:gd name="T21" fmla="*/ 2147483647 h 351"/>
                <a:gd name="T22" fmla="*/ 2147483647 w 517"/>
                <a:gd name="T23" fmla="*/ 2147483647 h 351"/>
                <a:gd name="T24" fmla="*/ 2147483647 w 517"/>
                <a:gd name="T25" fmla="*/ 2147483647 h 351"/>
                <a:gd name="T26" fmla="*/ 2147483647 w 517"/>
                <a:gd name="T27" fmla="*/ 2147483647 h 351"/>
                <a:gd name="T28" fmla="*/ 2147483647 w 517"/>
                <a:gd name="T29" fmla="*/ 2147483647 h 351"/>
                <a:gd name="T30" fmla="*/ 2147483647 w 517"/>
                <a:gd name="T31" fmla="*/ 2147483647 h 351"/>
                <a:gd name="T32" fmla="*/ 2147483647 w 517"/>
                <a:gd name="T33" fmla="*/ 2147483647 h 351"/>
                <a:gd name="T34" fmla="*/ 2147483647 w 517"/>
                <a:gd name="T35" fmla="*/ 2147483647 h 351"/>
                <a:gd name="T36" fmla="*/ 2147483647 w 517"/>
                <a:gd name="T37" fmla="*/ 2147483647 h 351"/>
                <a:gd name="T38" fmla="*/ 2147483647 w 517"/>
                <a:gd name="T39" fmla="*/ 2147483647 h 351"/>
                <a:gd name="T40" fmla="*/ 2147483647 w 517"/>
                <a:gd name="T41" fmla="*/ 2147483647 h 351"/>
                <a:gd name="T42" fmla="*/ 2147483647 w 517"/>
                <a:gd name="T43" fmla="*/ 2147483647 h 351"/>
                <a:gd name="T44" fmla="*/ 2147483647 w 517"/>
                <a:gd name="T45" fmla="*/ 2147483647 h 351"/>
                <a:gd name="T46" fmla="*/ 2147483647 w 517"/>
                <a:gd name="T47" fmla="*/ 2147483647 h 351"/>
                <a:gd name="T48" fmla="*/ 2147483647 w 517"/>
                <a:gd name="T49" fmla="*/ 2147483647 h 351"/>
                <a:gd name="T50" fmla="*/ 2147483647 w 517"/>
                <a:gd name="T51" fmla="*/ 2147483647 h 351"/>
                <a:gd name="T52" fmla="*/ 2147483647 w 517"/>
                <a:gd name="T53" fmla="*/ 2147483647 h 351"/>
                <a:gd name="T54" fmla="*/ 2147483647 w 517"/>
                <a:gd name="T55" fmla="*/ 2147483647 h 351"/>
                <a:gd name="T56" fmla="*/ 2147483647 w 517"/>
                <a:gd name="T57" fmla="*/ 2147483647 h 351"/>
                <a:gd name="T58" fmla="*/ 2147483647 w 517"/>
                <a:gd name="T59" fmla="*/ 2147483647 h 351"/>
                <a:gd name="T60" fmla="*/ 2147483647 w 517"/>
                <a:gd name="T61" fmla="*/ 2147483647 h 351"/>
                <a:gd name="T62" fmla="*/ 2147483647 w 517"/>
                <a:gd name="T63" fmla="*/ 2147483647 h 351"/>
                <a:gd name="T64" fmla="*/ 2147483647 w 517"/>
                <a:gd name="T65" fmla="*/ 2147483647 h 351"/>
                <a:gd name="T66" fmla="*/ 2147483647 w 517"/>
                <a:gd name="T67" fmla="*/ 2147483647 h 351"/>
                <a:gd name="T68" fmla="*/ 2147483647 w 517"/>
                <a:gd name="T69" fmla="*/ 2147483647 h 351"/>
                <a:gd name="T70" fmla="*/ 2147483647 w 517"/>
                <a:gd name="T71" fmla="*/ 2147483647 h 351"/>
                <a:gd name="T72" fmla="*/ 2147483647 w 517"/>
                <a:gd name="T73" fmla="*/ 2147483647 h 351"/>
                <a:gd name="T74" fmla="*/ 2147483647 w 517"/>
                <a:gd name="T75" fmla="*/ 2147483647 h 351"/>
                <a:gd name="T76" fmla="*/ 2147483647 w 517"/>
                <a:gd name="T77" fmla="*/ 2147483647 h 351"/>
                <a:gd name="T78" fmla="*/ 2147483647 w 517"/>
                <a:gd name="T79" fmla="*/ 2147483647 h 351"/>
                <a:gd name="T80" fmla="*/ 2147483647 w 517"/>
                <a:gd name="T81" fmla="*/ 2147483647 h 351"/>
                <a:gd name="T82" fmla="*/ 2147483647 w 517"/>
                <a:gd name="T83" fmla="*/ 2147483647 h 351"/>
                <a:gd name="T84" fmla="*/ 2147483647 w 517"/>
                <a:gd name="T85" fmla="*/ 2147483647 h 351"/>
                <a:gd name="T86" fmla="*/ 2147483647 w 517"/>
                <a:gd name="T87" fmla="*/ 2147483647 h 351"/>
                <a:gd name="T88" fmla="*/ 2147483647 w 517"/>
                <a:gd name="T89" fmla="*/ 2147483647 h 351"/>
                <a:gd name="T90" fmla="*/ 2147483647 w 517"/>
                <a:gd name="T91" fmla="*/ 2147483647 h 351"/>
                <a:gd name="T92" fmla="*/ 2147483647 w 517"/>
                <a:gd name="T93" fmla="*/ 2147483647 h 351"/>
                <a:gd name="T94" fmla="*/ 2147483647 w 517"/>
                <a:gd name="T95" fmla="*/ 2147483647 h 351"/>
                <a:gd name="T96" fmla="*/ 2147483647 w 517"/>
                <a:gd name="T97" fmla="*/ 2147483647 h 351"/>
                <a:gd name="T98" fmla="*/ 2147483647 w 517"/>
                <a:gd name="T99" fmla="*/ 2147483647 h 351"/>
                <a:gd name="T100" fmla="*/ 2147483647 w 517"/>
                <a:gd name="T101" fmla="*/ 2147483647 h 351"/>
                <a:gd name="T102" fmla="*/ 2147483647 w 517"/>
                <a:gd name="T103" fmla="*/ 2147483647 h 351"/>
                <a:gd name="T104" fmla="*/ 2147483647 w 517"/>
                <a:gd name="T105" fmla="*/ 2147483647 h 351"/>
                <a:gd name="T106" fmla="*/ 2147483647 w 517"/>
                <a:gd name="T107" fmla="*/ 2147483647 h 3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17"/>
                <a:gd name="T163" fmla="*/ 0 h 351"/>
                <a:gd name="T164" fmla="*/ 517 w 517"/>
                <a:gd name="T165" fmla="*/ 351 h 35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17" h="351">
                  <a:moveTo>
                    <a:pt x="214" y="333"/>
                  </a:moveTo>
                  <a:lnTo>
                    <a:pt x="212" y="335"/>
                  </a:lnTo>
                  <a:lnTo>
                    <a:pt x="206" y="330"/>
                  </a:lnTo>
                  <a:lnTo>
                    <a:pt x="197" y="327"/>
                  </a:lnTo>
                  <a:lnTo>
                    <a:pt x="190" y="318"/>
                  </a:lnTo>
                  <a:lnTo>
                    <a:pt x="156" y="300"/>
                  </a:lnTo>
                  <a:lnTo>
                    <a:pt x="145" y="304"/>
                  </a:lnTo>
                  <a:lnTo>
                    <a:pt x="129" y="300"/>
                  </a:lnTo>
                  <a:lnTo>
                    <a:pt x="124" y="302"/>
                  </a:lnTo>
                  <a:lnTo>
                    <a:pt x="101" y="301"/>
                  </a:lnTo>
                  <a:lnTo>
                    <a:pt x="94" y="306"/>
                  </a:lnTo>
                  <a:lnTo>
                    <a:pt x="87" y="305"/>
                  </a:lnTo>
                  <a:lnTo>
                    <a:pt x="87" y="290"/>
                  </a:lnTo>
                  <a:lnTo>
                    <a:pt x="84" y="277"/>
                  </a:lnTo>
                  <a:lnTo>
                    <a:pt x="96" y="286"/>
                  </a:lnTo>
                  <a:lnTo>
                    <a:pt x="102" y="279"/>
                  </a:lnTo>
                  <a:lnTo>
                    <a:pt x="128" y="265"/>
                  </a:lnTo>
                  <a:lnTo>
                    <a:pt x="128" y="248"/>
                  </a:lnTo>
                  <a:lnTo>
                    <a:pt x="111" y="252"/>
                  </a:lnTo>
                  <a:lnTo>
                    <a:pt x="120" y="243"/>
                  </a:lnTo>
                  <a:lnTo>
                    <a:pt x="122" y="238"/>
                  </a:lnTo>
                  <a:lnTo>
                    <a:pt x="121" y="232"/>
                  </a:lnTo>
                  <a:lnTo>
                    <a:pt x="128" y="223"/>
                  </a:lnTo>
                  <a:lnTo>
                    <a:pt x="120" y="223"/>
                  </a:lnTo>
                  <a:lnTo>
                    <a:pt x="114" y="233"/>
                  </a:lnTo>
                  <a:lnTo>
                    <a:pt x="109" y="229"/>
                  </a:lnTo>
                  <a:lnTo>
                    <a:pt x="108" y="223"/>
                  </a:lnTo>
                  <a:lnTo>
                    <a:pt x="104" y="223"/>
                  </a:lnTo>
                  <a:lnTo>
                    <a:pt x="98" y="196"/>
                  </a:lnTo>
                  <a:lnTo>
                    <a:pt x="92" y="195"/>
                  </a:lnTo>
                  <a:lnTo>
                    <a:pt x="80" y="200"/>
                  </a:lnTo>
                  <a:lnTo>
                    <a:pt x="76" y="196"/>
                  </a:lnTo>
                  <a:lnTo>
                    <a:pt x="69" y="194"/>
                  </a:lnTo>
                  <a:lnTo>
                    <a:pt x="50" y="197"/>
                  </a:lnTo>
                  <a:lnTo>
                    <a:pt x="41" y="202"/>
                  </a:lnTo>
                  <a:lnTo>
                    <a:pt x="32" y="204"/>
                  </a:lnTo>
                  <a:lnTo>
                    <a:pt x="27" y="200"/>
                  </a:lnTo>
                  <a:lnTo>
                    <a:pt x="29" y="188"/>
                  </a:lnTo>
                  <a:lnTo>
                    <a:pt x="56" y="183"/>
                  </a:lnTo>
                  <a:lnTo>
                    <a:pt x="61" y="178"/>
                  </a:lnTo>
                  <a:lnTo>
                    <a:pt x="72" y="178"/>
                  </a:lnTo>
                  <a:lnTo>
                    <a:pt x="80" y="170"/>
                  </a:lnTo>
                  <a:lnTo>
                    <a:pt x="86" y="176"/>
                  </a:lnTo>
                  <a:lnTo>
                    <a:pt x="94" y="168"/>
                  </a:lnTo>
                  <a:lnTo>
                    <a:pt x="104" y="172"/>
                  </a:lnTo>
                  <a:lnTo>
                    <a:pt x="123" y="172"/>
                  </a:lnTo>
                  <a:lnTo>
                    <a:pt x="130" y="152"/>
                  </a:lnTo>
                  <a:lnTo>
                    <a:pt x="124" y="154"/>
                  </a:lnTo>
                  <a:lnTo>
                    <a:pt x="120" y="164"/>
                  </a:lnTo>
                  <a:lnTo>
                    <a:pt x="113" y="161"/>
                  </a:lnTo>
                  <a:lnTo>
                    <a:pt x="94" y="157"/>
                  </a:lnTo>
                  <a:lnTo>
                    <a:pt x="94" y="151"/>
                  </a:lnTo>
                  <a:lnTo>
                    <a:pt x="101" y="144"/>
                  </a:lnTo>
                  <a:lnTo>
                    <a:pt x="106" y="142"/>
                  </a:lnTo>
                  <a:lnTo>
                    <a:pt x="126" y="126"/>
                  </a:lnTo>
                  <a:lnTo>
                    <a:pt x="126" y="124"/>
                  </a:lnTo>
                  <a:lnTo>
                    <a:pt x="117" y="117"/>
                  </a:lnTo>
                  <a:lnTo>
                    <a:pt x="112" y="123"/>
                  </a:lnTo>
                  <a:lnTo>
                    <a:pt x="106" y="123"/>
                  </a:lnTo>
                  <a:lnTo>
                    <a:pt x="106" y="118"/>
                  </a:lnTo>
                  <a:lnTo>
                    <a:pt x="102" y="114"/>
                  </a:lnTo>
                  <a:lnTo>
                    <a:pt x="102" y="116"/>
                  </a:lnTo>
                  <a:lnTo>
                    <a:pt x="98" y="109"/>
                  </a:lnTo>
                  <a:lnTo>
                    <a:pt x="76" y="106"/>
                  </a:lnTo>
                  <a:lnTo>
                    <a:pt x="70" y="109"/>
                  </a:lnTo>
                  <a:lnTo>
                    <a:pt x="60" y="119"/>
                  </a:lnTo>
                  <a:lnTo>
                    <a:pt x="54" y="119"/>
                  </a:lnTo>
                  <a:lnTo>
                    <a:pt x="40" y="126"/>
                  </a:lnTo>
                  <a:lnTo>
                    <a:pt x="35" y="127"/>
                  </a:lnTo>
                  <a:lnTo>
                    <a:pt x="20" y="118"/>
                  </a:lnTo>
                  <a:lnTo>
                    <a:pt x="0" y="124"/>
                  </a:lnTo>
                  <a:lnTo>
                    <a:pt x="6" y="104"/>
                  </a:lnTo>
                  <a:lnTo>
                    <a:pt x="12" y="109"/>
                  </a:lnTo>
                  <a:lnTo>
                    <a:pt x="29" y="117"/>
                  </a:lnTo>
                  <a:lnTo>
                    <a:pt x="36" y="111"/>
                  </a:lnTo>
                  <a:lnTo>
                    <a:pt x="26" y="107"/>
                  </a:lnTo>
                  <a:lnTo>
                    <a:pt x="29" y="107"/>
                  </a:lnTo>
                  <a:lnTo>
                    <a:pt x="31" y="100"/>
                  </a:lnTo>
                  <a:lnTo>
                    <a:pt x="21" y="95"/>
                  </a:lnTo>
                  <a:lnTo>
                    <a:pt x="17" y="83"/>
                  </a:lnTo>
                  <a:lnTo>
                    <a:pt x="37" y="93"/>
                  </a:lnTo>
                  <a:lnTo>
                    <a:pt x="44" y="103"/>
                  </a:lnTo>
                  <a:lnTo>
                    <a:pt x="59" y="100"/>
                  </a:lnTo>
                  <a:lnTo>
                    <a:pt x="53" y="96"/>
                  </a:lnTo>
                  <a:lnTo>
                    <a:pt x="57" y="93"/>
                  </a:lnTo>
                  <a:lnTo>
                    <a:pt x="58" y="85"/>
                  </a:lnTo>
                  <a:lnTo>
                    <a:pt x="42" y="89"/>
                  </a:lnTo>
                  <a:lnTo>
                    <a:pt x="35" y="79"/>
                  </a:lnTo>
                  <a:lnTo>
                    <a:pt x="35" y="76"/>
                  </a:lnTo>
                  <a:lnTo>
                    <a:pt x="44" y="74"/>
                  </a:lnTo>
                  <a:lnTo>
                    <a:pt x="32" y="56"/>
                  </a:lnTo>
                  <a:lnTo>
                    <a:pt x="32" y="58"/>
                  </a:lnTo>
                  <a:lnTo>
                    <a:pt x="43" y="63"/>
                  </a:lnTo>
                  <a:lnTo>
                    <a:pt x="45" y="60"/>
                  </a:lnTo>
                  <a:lnTo>
                    <a:pt x="39" y="50"/>
                  </a:lnTo>
                  <a:lnTo>
                    <a:pt x="49" y="55"/>
                  </a:lnTo>
                  <a:lnTo>
                    <a:pt x="42" y="44"/>
                  </a:lnTo>
                  <a:lnTo>
                    <a:pt x="49" y="41"/>
                  </a:lnTo>
                  <a:lnTo>
                    <a:pt x="66" y="49"/>
                  </a:lnTo>
                  <a:lnTo>
                    <a:pt x="66" y="63"/>
                  </a:lnTo>
                  <a:lnTo>
                    <a:pt x="68" y="64"/>
                  </a:lnTo>
                  <a:lnTo>
                    <a:pt x="74" y="66"/>
                  </a:lnTo>
                  <a:lnTo>
                    <a:pt x="79" y="59"/>
                  </a:lnTo>
                  <a:lnTo>
                    <a:pt x="86" y="68"/>
                  </a:lnTo>
                  <a:lnTo>
                    <a:pt x="89" y="79"/>
                  </a:lnTo>
                  <a:lnTo>
                    <a:pt x="92" y="70"/>
                  </a:lnTo>
                  <a:lnTo>
                    <a:pt x="96" y="80"/>
                  </a:lnTo>
                  <a:lnTo>
                    <a:pt x="102" y="68"/>
                  </a:lnTo>
                  <a:lnTo>
                    <a:pt x="95" y="57"/>
                  </a:lnTo>
                  <a:lnTo>
                    <a:pt x="96" y="51"/>
                  </a:lnTo>
                  <a:lnTo>
                    <a:pt x="75" y="38"/>
                  </a:lnTo>
                  <a:lnTo>
                    <a:pt x="80" y="28"/>
                  </a:lnTo>
                  <a:lnTo>
                    <a:pt x="87" y="35"/>
                  </a:lnTo>
                  <a:lnTo>
                    <a:pt x="92" y="35"/>
                  </a:lnTo>
                  <a:lnTo>
                    <a:pt x="95" y="32"/>
                  </a:lnTo>
                  <a:lnTo>
                    <a:pt x="88" y="25"/>
                  </a:lnTo>
                  <a:lnTo>
                    <a:pt x="86" y="21"/>
                  </a:lnTo>
                  <a:lnTo>
                    <a:pt x="80" y="21"/>
                  </a:lnTo>
                  <a:lnTo>
                    <a:pt x="72" y="26"/>
                  </a:lnTo>
                  <a:lnTo>
                    <a:pt x="65" y="23"/>
                  </a:lnTo>
                  <a:lnTo>
                    <a:pt x="65" y="22"/>
                  </a:lnTo>
                  <a:lnTo>
                    <a:pt x="68" y="15"/>
                  </a:lnTo>
                  <a:lnTo>
                    <a:pt x="66" y="8"/>
                  </a:lnTo>
                  <a:lnTo>
                    <a:pt x="74" y="9"/>
                  </a:lnTo>
                  <a:lnTo>
                    <a:pt x="74" y="6"/>
                  </a:lnTo>
                  <a:lnTo>
                    <a:pt x="83" y="14"/>
                  </a:lnTo>
                  <a:lnTo>
                    <a:pt x="87" y="11"/>
                  </a:lnTo>
                  <a:lnTo>
                    <a:pt x="93" y="14"/>
                  </a:lnTo>
                  <a:lnTo>
                    <a:pt x="97" y="13"/>
                  </a:lnTo>
                  <a:lnTo>
                    <a:pt x="106" y="28"/>
                  </a:lnTo>
                  <a:lnTo>
                    <a:pt x="119" y="31"/>
                  </a:lnTo>
                  <a:lnTo>
                    <a:pt x="132" y="51"/>
                  </a:lnTo>
                  <a:lnTo>
                    <a:pt x="141" y="55"/>
                  </a:lnTo>
                  <a:lnTo>
                    <a:pt x="147" y="60"/>
                  </a:lnTo>
                  <a:lnTo>
                    <a:pt x="139" y="67"/>
                  </a:lnTo>
                  <a:lnTo>
                    <a:pt x="149" y="74"/>
                  </a:lnTo>
                  <a:lnTo>
                    <a:pt x="150" y="85"/>
                  </a:lnTo>
                  <a:lnTo>
                    <a:pt x="146" y="89"/>
                  </a:lnTo>
                  <a:lnTo>
                    <a:pt x="145" y="94"/>
                  </a:lnTo>
                  <a:lnTo>
                    <a:pt x="141" y="97"/>
                  </a:lnTo>
                  <a:lnTo>
                    <a:pt x="130" y="92"/>
                  </a:lnTo>
                  <a:lnTo>
                    <a:pt x="133" y="101"/>
                  </a:lnTo>
                  <a:lnTo>
                    <a:pt x="144" y="106"/>
                  </a:lnTo>
                  <a:lnTo>
                    <a:pt x="144" y="115"/>
                  </a:lnTo>
                  <a:lnTo>
                    <a:pt x="149" y="109"/>
                  </a:lnTo>
                  <a:lnTo>
                    <a:pt x="152" y="120"/>
                  </a:lnTo>
                  <a:lnTo>
                    <a:pt x="146" y="125"/>
                  </a:lnTo>
                  <a:lnTo>
                    <a:pt x="155" y="129"/>
                  </a:lnTo>
                  <a:lnTo>
                    <a:pt x="155" y="150"/>
                  </a:lnTo>
                  <a:lnTo>
                    <a:pt x="161" y="139"/>
                  </a:lnTo>
                  <a:lnTo>
                    <a:pt x="162" y="130"/>
                  </a:lnTo>
                  <a:lnTo>
                    <a:pt x="173" y="130"/>
                  </a:lnTo>
                  <a:lnTo>
                    <a:pt x="172" y="110"/>
                  </a:lnTo>
                  <a:lnTo>
                    <a:pt x="176" y="100"/>
                  </a:lnTo>
                  <a:lnTo>
                    <a:pt x="183" y="101"/>
                  </a:lnTo>
                  <a:lnTo>
                    <a:pt x="190" y="118"/>
                  </a:lnTo>
                  <a:lnTo>
                    <a:pt x="195" y="110"/>
                  </a:lnTo>
                  <a:lnTo>
                    <a:pt x="200" y="83"/>
                  </a:lnTo>
                  <a:lnTo>
                    <a:pt x="195" y="50"/>
                  </a:lnTo>
                  <a:lnTo>
                    <a:pt x="200" y="48"/>
                  </a:lnTo>
                  <a:lnTo>
                    <a:pt x="206" y="50"/>
                  </a:lnTo>
                  <a:lnTo>
                    <a:pt x="227" y="81"/>
                  </a:lnTo>
                  <a:lnTo>
                    <a:pt x="230" y="92"/>
                  </a:lnTo>
                  <a:lnTo>
                    <a:pt x="236" y="92"/>
                  </a:lnTo>
                  <a:lnTo>
                    <a:pt x="241" y="89"/>
                  </a:lnTo>
                  <a:lnTo>
                    <a:pt x="243" y="65"/>
                  </a:lnTo>
                  <a:lnTo>
                    <a:pt x="241" y="57"/>
                  </a:lnTo>
                  <a:lnTo>
                    <a:pt x="250" y="53"/>
                  </a:lnTo>
                  <a:lnTo>
                    <a:pt x="255" y="56"/>
                  </a:lnTo>
                  <a:lnTo>
                    <a:pt x="261" y="46"/>
                  </a:lnTo>
                  <a:lnTo>
                    <a:pt x="272" y="39"/>
                  </a:lnTo>
                  <a:lnTo>
                    <a:pt x="272" y="47"/>
                  </a:lnTo>
                  <a:lnTo>
                    <a:pt x="275" y="47"/>
                  </a:lnTo>
                  <a:lnTo>
                    <a:pt x="277" y="53"/>
                  </a:lnTo>
                  <a:lnTo>
                    <a:pt x="282" y="55"/>
                  </a:lnTo>
                  <a:lnTo>
                    <a:pt x="285" y="65"/>
                  </a:lnTo>
                  <a:lnTo>
                    <a:pt x="291" y="73"/>
                  </a:lnTo>
                  <a:lnTo>
                    <a:pt x="302" y="101"/>
                  </a:lnTo>
                  <a:lnTo>
                    <a:pt x="303" y="77"/>
                  </a:lnTo>
                  <a:lnTo>
                    <a:pt x="295" y="51"/>
                  </a:lnTo>
                  <a:lnTo>
                    <a:pt x="295" y="43"/>
                  </a:lnTo>
                  <a:lnTo>
                    <a:pt x="299" y="41"/>
                  </a:lnTo>
                  <a:lnTo>
                    <a:pt x="307" y="43"/>
                  </a:lnTo>
                  <a:lnTo>
                    <a:pt x="317" y="50"/>
                  </a:lnTo>
                  <a:lnTo>
                    <a:pt x="323" y="62"/>
                  </a:lnTo>
                  <a:lnTo>
                    <a:pt x="331" y="60"/>
                  </a:lnTo>
                  <a:lnTo>
                    <a:pt x="336" y="56"/>
                  </a:lnTo>
                  <a:lnTo>
                    <a:pt x="340" y="47"/>
                  </a:lnTo>
                  <a:lnTo>
                    <a:pt x="340" y="42"/>
                  </a:lnTo>
                  <a:lnTo>
                    <a:pt x="352" y="40"/>
                  </a:lnTo>
                  <a:lnTo>
                    <a:pt x="353" y="48"/>
                  </a:lnTo>
                  <a:lnTo>
                    <a:pt x="363" y="49"/>
                  </a:lnTo>
                  <a:lnTo>
                    <a:pt x="371" y="44"/>
                  </a:lnTo>
                  <a:lnTo>
                    <a:pt x="379" y="43"/>
                  </a:lnTo>
                  <a:lnTo>
                    <a:pt x="377" y="13"/>
                  </a:lnTo>
                  <a:lnTo>
                    <a:pt x="374" y="6"/>
                  </a:lnTo>
                  <a:lnTo>
                    <a:pt x="385" y="7"/>
                  </a:lnTo>
                  <a:lnTo>
                    <a:pt x="390" y="0"/>
                  </a:lnTo>
                  <a:lnTo>
                    <a:pt x="397" y="1"/>
                  </a:lnTo>
                  <a:lnTo>
                    <a:pt x="401" y="11"/>
                  </a:lnTo>
                  <a:lnTo>
                    <a:pt x="411" y="16"/>
                  </a:lnTo>
                  <a:lnTo>
                    <a:pt x="412" y="27"/>
                  </a:lnTo>
                  <a:lnTo>
                    <a:pt x="410" y="31"/>
                  </a:lnTo>
                  <a:lnTo>
                    <a:pt x="425" y="42"/>
                  </a:lnTo>
                  <a:lnTo>
                    <a:pt x="429" y="43"/>
                  </a:lnTo>
                  <a:lnTo>
                    <a:pt x="431" y="38"/>
                  </a:lnTo>
                  <a:lnTo>
                    <a:pt x="430" y="31"/>
                  </a:lnTo>
                  <a:lnTo>
                    <a:pt x="444" y="31"/>
                  </a:lnTo>
                  <a:lnTo>
                    <a:pt x="448" y="21"/>
                  </a:lnTo>
                  <a:lnTo>
                    <a:pt x="454" y="18"/>
                  </a:lnTo>
                  <a:lnTo>
                    <a:pt x="465" y="16"/>
                  </a:lnTo>
                  <a:lnTo>
                    <a:pt x="469" y="21"/>
                  </a:lnTo>
                  <a:lnTo>
                    <a:pt x="456" y="26"/>
                  </a:lnTo>
                  <a:lnTo>
                    <a:pt x="441" y="50"/>
                  </a:lnTo>
                  <a:lnTo>
                    <a:pt x="444" y="58"/>
                  </a:lnTo>
                  <a:lnTo>
                    <a:pt x="448" y="62"/>
                  </a:lnTo>
                  <a:lnTo>
                    <a:pt x="461" y="55"/>
                  </a:lnTo>
                  <a:lnTo>
                    <a:pt x="464" y="71"/>
                  </a:lnTo>
                  <a:lnTo>
                    <a:pt x="459" y="85"/>
                  </a:lnTo>
                  <a:lnTo>
                    <a:pt x="459" y="94"/>
                  </a:lnTo>
                  <a:lnTo>
                    <a:pt x="480" y="92"/>
                  </a:lnTo>
                  <a:lnTo>
                    <a:pt x="478" y="99"/>
                  </a:lnTo>
                  <a:lnTo>
                    <a:pt x="480" y="106"/>
                  </a:lnTo>
                  <a:lnTo>
                    <a:pt x="493" y="111"/>
                  </a:lnTo>
                  <a:lnTo>
                    <a:pt x="495" y="98"/>
                  </a:lnTo>
                  <a:lnTo>
                    <a:pt x="499" y="103"/>
                  </a:lnTo>
                  <a:lnTo>
                    <a:pt x="509" y="126"/>
                  </a:lnTo>
                  <a:lnTo>
                    <a:pt x="508" y="136"/>
                  </a:lnTo>
                  <a:lnTo>
                    <a:pt x="502" y="143"/>
                  </a:lnTo>
                  <a:lnTo>
                    <a:pt x="508" y="154"/>
                  </a:lnTo>
                  <a:lnTo>
                    <a:pt x="514" y="154"/>
                  </a:lnTo>
                  <a:lnTo>
                    <a:pt x="516" y="149"/>
                  </a:lnTo>
                  <a:lnTo>
                    <a:pt x="517" y="163"/>
                  </a:lnTo>
                  <a:lnTo>
                    <a:pt x="514" y="173"/>
                  </a:lnTo>
                  <a:lnTo>
                    <a:pt x="507" y="177"/>
                  </a:lnTo>
                  <a:lnTo>
                    <a:pt x="507" y="186"/>
                  </a:lnTo>
                  <a:lnTo>
                    <a:pt x="502" y="188"/>
                  </a:lnTo>
                  <a:lnTo>
                    <a:pt x="497" y="197"/>
                  </a:lnTo>
                  <a:lnTo>
                    <a:pt x="480" y="202"/>
                  </a:lnTo>
                  <a:lnTo>
                    <a:pt x="480" y="209"/>
                  </a:lnTo>
                  <a:lnTo>
                    <a:pt x="472" y="208"/>
                  </a:lnTo>
                  <a:lnTo>
                    <a:pt x="474" y="212"/>
                  </a:lnTo>
                  <a:lnTo>
                    <a:pt x="470" y="217"/>
                  </a:lnTo>
                  <a:lnTo>
                    <a:pt x="475" y="218"/>
                  </a:lnTo>
                  <a:lnTo>
                    <a:pt x="484" y="212"/>
                  </a:lnTo>
                  <a:lnTo>
                    <a:pt x="467" y="242"/>
                  </a:lnTo>
                  <a:lnTo>
                    <a:pt x="456" y="247"/>
                  </a:lnTo>
                  <a:lnTo>
                    <a:pt x="453" y="257"/>
                  </a:lnTo>
                  <a:lnTo>
                    <a:pt x="442" y="250"/>
                  </a:lnTo>
                  <a:lnTo>
                    <a:pt x="442" y="244"/>
                  </a:lnTo>
                  <a:lnTo>
                    <a:pt x="437" y="238"/>
                  </a:lnTo>
                  <a:lnTo>
                    <a:pt x="431" y="238"/>
                  </a:lnTo>
                  <a:lnTo>
                    <a:pt x="430" y="250"/>
                  </a:lnTo>
                  <a:lnTo>
                    <a:pt x="374" y="296"/>
                  </a:lnTo>
                  <a:lnTo>
                    <a:pt x="363" y="294"/>
                  </a:lnTo>
                  <a:lnTo>
                    <a:pt x="354" y="298"/>
                  </a:lnTo>
                  <a:lnTo>
                    <a:pt x="352" y="293"/>
                  </a:lnTo>
                  <a:lnTo>
                    <a:pt x="346" y="297"/>
                  </a:lnTo>
                  <a:lnTo>
                    <a:pt x="343" y="302"/>
                  </a:lnTo>
                  <a:lnTo>
                    <a:pt x="342" y="309"/>
                  </a:lnTo>
                  <a:lnTo>
                    <a:pt x="330" y="313"/>
                  </a:lnTo>
                  <a:lnTo>
                    <a:pt x="305" y="339"/>
                  </a:lnTo>
                  <a:lnTo>
                    <a:pt x="284" y="345"/>
                  </a:lnTo>
                  <a:lnTo>
                    <a:pt x="277" y="351"/>
                  </a:lnTo>
                  <a:lnTo>
                    <a:pt x="265" y="346"/>
                  </a:lnTo>
                  <a:lnTo>
                    <a:pt x="259" y="350"/>
                  </a:lnTo>
                  <a:lnTo>
                    <a:pt x="249" y="343"/>
                  </a:lnTo>
                  <a:lnTo>
                    <a:pt x="240" y="341"/>
                  </a:lnTo>
                  <a:lnTo>
                    <a:pt x="224" y="332"/>
                  </a:lnTo>
                  <a:lnTo>
                    <a:pt x="214" y="3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0" name="Freeform 299"/>
            <p:cNvSpPr>
              <a:spLocks/>
            </p:cNvSpPr>
            <p:nvPr/>
          </p:nvSpPr>
          <p:spPr bwMode="auto">
            <a:xfrm>
              <a:off x="5423161" y="5413292"/>
              <a:ext cx="3025" cy="6973"/>
            </a:xfrm>
            <a:custGeom>
              <a:avLst/>
              <a:gdLst>
                <a:gd name="T0" fmla="*/ 2147483647 w 11"/>
                <a:gd name="T1" fmla="*/ 2147483647 h 11"/>
                <a:gd name="T2" fmla="*/ 2147483647 w 11"/>
                <a:gd name="T3" fmla="*/ 0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0 w 11"/>
                <a:gd name="T13" fmla="*/ 2147483647 h 11"/>
                <a:gd name="T14" fmla="*/ 2147483647 w 11"/>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1" y="1"/>
                  </a:moveTo>
                  <a:lnTo>
                    <a:pt x="6" y="0"/>
                  </a:lnTo>
                  <a:lnTo>
                    <a:pt x="11" y="3"/>
                  </a:lnTo>
                  <a:lnTo>
                    <a:pt x="11" y="9"/>
                  </a:lnTo>
                  <a:lnTo>
                    <a:pt x="10" y="11"/>
                  </a:lnTo>
                  <a:lnTo>
                    <a:pt x="3" y="11"/>
                  </a:lnTo>
                  <a:lnTo>
                    <a:pt x="0" y="4"/>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1" name="Freeform 300"/>
            <p:cNvSpPr>
              <a:spLocks/>
            </p:cNvSpPr>
            <p:nvPr/>
          </p:nvSpPr>
          <p:spPr bwMode="auto">
            <a:xfrm>
              <a:off x="5423161" y="5413292"/>
              <a:ext cx="3025" cy="6973"/>
            </a:xfrm>
            <a:custGeom>
              <a:avLst/>
              <a:gdLst>
                <a:gd name="T0" fmla="*/ 2147483647 w 11"/>
                <a:gd name="T1" fmla="*/ 2147483647 h 11"/>
                <a:gd name="T2" fmla="*/ 2147483647 w 11"/>
                <a:gd name="T3" fmla="*/ 0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0 w 11"/>
                <a:gd name="T13" fmla="*/ 2147483647 h 11"/>
                <a:gd name="T14" fmla="*/ 2147483647 w 11"/>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1" y="1"/>
                  </a:moveTo>
                  <a:lnTo>
                    <a:pt x="6" y="0"/>
                  </a:lnTo>
                  <a:lnTo>
                    <a:pt x="11" y="3"/>
                  </a:lnTo>
                  <a:lnTo>
                    <a:pt x="11" y="9"/>
                  </a:lnTo>
                  <a:lnTo>
                    <a:pt x="10" y="11"/>
                  </a:lnTo>
                  <a:lnTo>
                    <a:pt x="3" y="11"/>
                  </a:lnTo>
                  <a:lnTo>
                    <a:pt x="0" y="4"/>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72" name="Freeform 301"/>
            <p:cNvSpPr>
              <a:spLocks/>
            </p:cNvSpPr>
            <p:nvPr/>
          </p:nvSpPr>
          <p:spPr bwMode="auto">
            <a:xfrm>
              <a:off x="6100819" y="3209825"/>
              <a:ext cx="172440" cy="128303"/>
            </a:xfrm>
            <a:custGeom>
              <a:avLst/>
              <a:gdLst>
                <a:gd name="T0" fmla="*/ 2147483647 w 357"/>
                <a:gd name="T1" fmla="*/ 2147483647 h 268"/>
                <a:gd name="T2" fmla="*/ 2147483647 w 357"/>
                <a:gd name="T3" fmla="*/ 2147483647 h 268"/>
                <a:gd name="T4" fmla="*/ 2147483647 w 357"/>
                <a:gd name="T5" fmla="*/ 2147483647 h 268"/>
                <a:gd name="T6" fmla="*/ 2147483647 w 357"/>
                <a:gd name="T7" fmla="*/ 2147483647 h 268"/>
                <a:gd name="T8" fmla="*/ 2147483647 w 357"/>
                <a:gd name="T9" fmla="*/ 2147483647 h 268"/>
                <a:gd name="T10" fmla="*/ 2147483647 w 357"/>
                <a:gd name="T11" fmla="*/ 2147483647 h 268"/>
                <a:gd name="T12" fmla="*/ 2147483647 w 357"/>
                <a:gd name="T13" fmla="*/ 2147483647 h 268"/>
                <a:gd name="T14" fmla="*/ 2147483647 w 357"/>
                <a:gd name="T15" fmla="*/ 2147483647 h 268"/>
                <a:gd name="T16" fmla="*/ 2147483647 w 357"/>
                <a:gd name="T17" fmla="*/ 2147483647 h 268"/>
                <a:gd name="T18" fmla="*/ 2147483647 w 357"/>
                <a:gd name="T19" fmla="*/ 2147483647 h 268"/>
                <a:gd name="T20" fmla="*/ 2147483647 w 357"/>
                <a:gd name="T21" fmla="*/ 2147483647 h 268"/>
                <a:gd name="T22" fmla="*/ 2147483647 w 357"/>
                <a:gd name="T23" fmla="*/ 2147483647 h 268"/>
                <a:gd name="T24" fmla="*/ 2147483647 w 357"/>
                <a:gd name="T25" fmla="*/ 2147483647 h 268"/>
                <a:gd name="T26" fmla="*/ 2147483647 w 357"/>
                <a:gd name="T27" fmla="*/ 2147483647 h 268"/>
                <a:gd name="T28" fmla="*/ 2147483647 w 357"/>
                <a:gd name="T29" fmla="*/ 2147483647 h 268"/>
                <a:gd name="T30" fmla="*/ 2147483647 w 357"/>
                <a:gd name="T31" fmla="*/ 2147483647 h 268"/>
                <a:gd name="T32" fmla="*/ 2147483647 w 357"/>
                <a:gd name="T33" fmla="*/ 2147483647 h 268"/>
                <a:gd name="T34" fmla="*/ 2147483647 w 357"/>
                <a:gd name="T35" fmla="*/ 2147483647 h 268"/>
                <a:gd name="T36" fmla="*/ 2147483647 w 357"/>
                <a:gd name="T37" fmla="*/ 2147483647 h 268"/>
                <a:gd name="T38" fmla="*/ 2147483647 w 357"/>
                <a:gd name="T39" fmla="*/ 2147483647 h 268"/>
                <a:gd name="T40" fmla="*/ 2147483647 w 357"/>
                <a:gd name="T41" fmla="*/ 2147483647 h 268"/>
                <a:gd name="T42" fmla="*/ 2147483647 w 357"/>
                <a:gd name="T43" fmla="*/ 2147483647 h 268"/>
                <a:gd name="T44" fmla="*/ 2147483647 w 357"/>
                <a:gd name="T45" fmla="*/ 2147483647 h 268"/>
                <a:gd name="T46" fmla="*/ 2147483647 w 357"/>
                <a:gd name="T47" fmla="*/ 2147483647 h 268"/>
                <a:gd name="T48" fmla="*/ 2147483647 w 357"/>
                <a:gd name="T49" fmla="*/ 2147483647 h 268"/>
                <a:gd name="T50" fmla="*/ 2147483647 w 357"/>
                <a:gd name="T51" fmla="*/ 2147483647 h 268"/>
                <a:gd name="T52" fmla="*/ 2147483647 w 357"/>
                <a:gd name="T53" fmla="*/ 2147483647 h 268"/>
                <a:gd name="T54" fmla="*/ 2147483647 w 357"/>
                <a:gd name="T55" fmla="*/ 2147483647 h 268"/>
                <a:gd name="T56" fmla="*/ 2147483647 w 357"/>
                <a:gd name="T57" fmla="*/ 2147483647 h 268"/>
                <a:gd name="T58" fmla="*/ 2147483647 w 357"/>
                <a:gd name="T59" fmla="*/ 2147483647 h 268"/>
                <a:gd name="T60" fmla="*/ 2147483647 w 357"/>
                <a:gd name="T61" fmla="*/ 2147483647 h 268"/>
                <a:gd name="T62" fmla="*/ 2147483647 w 357"/>
                <a:gd name="T63" fmla="*/ 2147483647 h 268"/>
                <a:gd name="T64" fmla="*/ 2147483647 w 357"/>
                <a:gd name="T65" fmla="*/ 2147483647 h 268"/>
                <a:gd name="T66" fmla="*/ 2147483647 w 357"/>
                <a:gd name="T67" fmla="*/ 2147483647 h 268"/>
                <a:gd name="T68" fmla="*/ 2147483647 w 357"/>
                <a:gd name="T69" fmla="*/ 2147483647 h 268"/>
                <a:gd name="T70" fmla="*/ 2147483647 w 357"/>
                <a:gd name="T71" fmla="*/ 2147483647 h 268"/>
                <a:gd name="T72" fmla="*/ 2147483647 w 357"/>
                <a:gd name="T73" fmla="*/ 2147483647 h 268"/>
                <a:gd name="T74" fmla="*/ 2147483647 w 357"/>
                <a:gd name="T75" fmla="*/ 2147483647 h 268"/>
                <a:gd name="T76" fmla="*/ 2147483647 w 357"/>
                <a:gd name="T77" fmla="*/ 2147483647 h 268"/>
                <a:gd name="T78" fmla="*/ 2147483647 w 357"/>
                <a:gd name="T79" fmla="*/ 2147483647 h 268"/>
                <a:gd name="T80" fmla="*/ 2147483647 w 357"/>
                <a:gd name="T81" fmla="*/ 2147483647 h 268"/>
                <a:gd name="T82" fmla="*/ 2147483647 w 357"/>
                <a:gd name="T83" fmla="*/ 2147483647 h 268"/>
                <a:gd name="T84" fmla="*/ 2147483647 w 357"/>
                <a:gd name="T85" fmla="*/ 2147483647 h 268"/>
                <a:gd name="T86" fmla="*/ 2147483647 w 357"/>
                <a:gd name="T87" fmla="*/ 2147483647 h 268"/>
                <a:gd name="T88" fmla="*/ 2147483647 w 357"/>
                <a:gd name="T89" fmla="*/ 2147483647 h 268"/>
                <a:gd name="T90" fmla="*/ 2147483647 w 357"/>
                <a:gd name="T91" fmla="*/ 2147483647 h 268"/>
                <a:gd name="T92" fmla="*/ 2147483647 w 357"/>
                <a:gd name="T93" fmla="*/ 2147483647 h 268"/>
                <a:gd name="T94" fmla="*/ 2147483647 w 357"/>
                <a:gd name="T95" fmla="*/ 2147483647 h 268"/>
                <a:gd name="T96" fmla="*/ 2147483647 w 357"/>
                <a:gd name="T97" fmla="*/ 2147483647 h 268"/>
                <a:gd name="T98" fmla="*/ 2147483647 w 357"/>
                <a:gd name="T99" fmla="*/ 2147483647 h 268"/>
                <a:gd name="T100" fmla="*/ 2147483647 w 357"/>
                <a:gd name="T101" fmla="*/ 2147483647 h 268"/>
                <a:gd name="T102" fmla="*/ 2147483647 w 357"/>
                <a:gd name="T103" fmla="*/ 2147483647 h 268"/>
                <a:gd name="T104" fmla="*/ 2147483647 w 357"/>
                <a:gd name="T105" fmla="*/ 2147483647 h 268"/>
                <a:gd name="T106" fmla="*/ 2147483647 w 357"/>
                <a:gd name="T107" fmla="*/ 2147483647 h 268"/>
                <a:gd name="T108" fmla="*/ 2147483647 w 357"/>
                <a:gd name="T109" fmla="*/ 2147483647 h 268"/>
                <a:gd name="T110" fmla="*/ 2147483647 w 357"/>
                <a:gd name="T111" fmla="*/ 2147483647 h 268"/>
                <a:gd name="T112" fmla="*/ 2147483647 w 357"/>
                <a:gd name="T113" fmla="*/ 2147483647 h 2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7"/>
                <a:gd name="T172" fmla="*/ 0 h 268"/>
                <a:gd name="T173" fmla="*/ 357 w 357"/>
                <a:gd name="T174" fmla="*/ 268 h 2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7" h="268">
                  <a:moveTo>
                    <a:pt x="15" y="231"/>
                  </a:moveTo>
                  <a:lnTo>
                    <a:pt x="31" y="249"/>
                  </a:lnTo>
                  <a:lnTo>
                    <a:pt x="37" y="246"/>
                  </a:lnTo>
                  <a:lnTo>
                    <a:pt x="43" y="246"/>
                  </a:lnTo>
                  <a:lnTo>
                    <a:pt x="45" y="242"/>
                  </a:lnTo>
                  <a:lnTo>
                    <a:pt x="60" y="234"/>
                  </a:lnTo>
                  <a:lnTo>
                    <a:pt x="65" y="235"/>
                  </a:lnTo>
                  <a:lnTo>
                    <a:pt x="67" y="232"/>
                  </a:lnTo>
                  <a:lnTo>
                    <a:pt x="72" y="230"/>
                  </a:lnTo>
                  <a:lnTo>
                    <a:pt x="75" y="231"/>
                  </a:lnTo>
                  <a:lnTo>
                    <a:pt x="80" y="235"/>
                  </a:lnTo>
                  <a:lnTo>
                    <a:pt x="91" y="240"/>
                  </a:lnTo>
                  <a:lnTo>
                    <a:pt x="94" y="237"/>
                  </a:lnTo>
                  <a:lnTo>
                    <a:pt x="95" y="235"/>
                  </a:lnTo>
                  <a:lnTo>
                    <a:pt x="95" y="231"/>
                  </a:lnTo>
                  <a:lnTo>
                    <a:pt x="93" y="228"/>
                  </a:lnTo>
                  <a:lnTo>
                    <a:pt x="93" y="222"/>
                  </a:lnTo>
                  <a:lnTo>
                    <a:pt x="101" y="212"/>
                  </a:lnTo>
                  <a:lnTo>
                    <a:pt x="105" y="211"/>
                  </a:lnTo>
                  <a:lnTo>
                    <a:pt x="110" y="213"/>
                  </a:lnTo>
                  <a:lnTo>
                    <a:pt x="117" y="212"/>
                  </a:lnTo>
                  <a:lnTo>
                    <a:pt x="124" y="216"/>
                  </a:lnTo>
                  <a:lnTo>
                    <a:pt x="127" y="216"/>
                  </a:lnTo>
                  <a:lnTo>
                    <a:pt x="129" y="216"/>
                  </a:lnTo>
                  <a:lnTo>
                    <a:pt x="136" y="209"/>
                  </a:lnTo>
                  <a:lnTo>
                    <a:pt x="137" y="206"/>
                  </a:lnTo>
                  <a:lnTo>
                    <a:pt x="133" y="199"/>
                  </a:lnTo>
                  <a:lnTo>
                    <a:pt x="133" y="195"/>
                  </a:lnTo>
                  <a:lnTo>
                    <a:pt x="150" y="170"/>
                  </a:lnTo>
                  <a:lnTo>
                    <a:pt x="153" y="169"/>
                  </a:lnTo>
                  <a:lnTo>
                    <a:pt x="155" y="163"/>
                  </a:lnTo>
                  <a:lnTo>
                    <a:pt x="156" y="162"/>
                  </a:lnTo>
                  <a:lnTo>
                    <a:pt x="161" y="163"/>
                  </a:lnTo>
                  <a:lnTo>
                    <a:pt x="166" y="161"/>
                  </a:lnTo>
                  <a:lnTo>
                    <a:pt x="174" y="162"/>
                  </a:lnTo>
                  <a:lnTo>
                    <a:pt x="186" y="173"/>
                  </a:lnTo>
                  <a:lnTo>
                    <a:pt x="186" y="179"/>
                  </a:lnTo>
                  <a:lnTo>
                    <a:pt x="181" y="184"/>
                  </a:lnTo>
                  <a:lnTo>
                    <a:pt x="181" y="189"/>
                  </a:lnTo>
                  <a:lnTo>
                    <a:pt x="182" y="191"/>
                  </a:lnTo>
                  <a:lnTo>
                    <a:pt x="188" y="194"/>
                  </a:lnTo>
                  <a:lnTo>
                    <a:pt x="192" y="193"/>
                  </a:lnTo>
                  <a:lnTo>
                    <a:pt x="195" y="194"/>
                  </a:lnTo>
                  <a:lnTo>
                    <a:pt x="196" y="198"/>
                  </a:lnTo>
                  <a:lnTo>
                    <a:pt x="194" y="200"/>
                  </a:lnTo>
                  <a:lnTo>
                    <a:pt x="193" y="205"/>
                  </a:lnTo>
                  <a:lnTo>
                    <a:pt x="194" y="214"/>
                  </a:lnTo>
                  <a:lnTo>
                    <a:pt x="194" y="218"/>
                  </a:lnTo>
                  <a:lnTo>
                    <a:pt x="191" y="224"/>
                  </a:lnTo>
                  <a:lnTo>
                    <a:pt x="192" y="231"/>
                  </a:lnTo>
                  <a:lnTo>
                    <a:pt x="189" y="240"/>
                  </a:lnTo>
                  <a:lnTo>
                    <a:pt x="191" y="247"/>
                  </a:lnTo>
                  <a:lnTo>
                    <a:pt x="200" y="266"/>
                  </a:lnTo>
                  <a:lnTo>
                    <a:pt x="203" y="267"/>
                  </a:lnTo>
                  <a:lnTo>
                    <a:pt x="206" y="268"/>
                  </a:lnTo>
                  <a:lnTo>
                    <a:pt x="232" y="251"/>
                  </a:lnTo>
                  <a:lnTo>
                    <a:pt x="250" y="247"/>
                  </a:lnTo>
                  <a:lnTo>
                    <a:pt x="252" y="245"/>
                  </a:lnTo>
                  <a:lnTo>
                    <a:pt x="256" y="240"/>
                  </a:lnTo>
                  <a:lnTo>
                    <a:pt x="262" y="235"/>
                  </a:lnTo>
                  <a:lnTo>
                    <a:pt x="264" y="233"/>
                  </a:lnTo>
                  <a:lnTo>
                    <a:pt x="267" y="232"/>
                  </a:lnTo>
                  <a:lnTo>
                    <a:pt x="276" y="227"/>
                  </a:lnTo>
                  <a:lnTo>
                    <a:pt x="280" y="225"/>
                  </a:lnTo>
                  <a:lnTo>
                    <a:pt x="286" y="220"/>
                  </a:lnTo>
                  <a:lnTo>
                    <a:pt x="291" y="220"/>
                  </a:lnTo>
                  <a:lnTo>
                    <a:pt x="294" y="224"/>
                  </a:lnTo>
                  <a:lnTo>
                    <a:pt x="299" y="224"/>
                  </a:lnTo>
                  <a:lnTo>
                    <a:pt x="301" y="232"/>
                  </a:lnTo>
                  <a:lnTo>
                    <a:pt x="303" y="235"/>
                  </a:lnTo>
                  <a:lnTo>
                    <a:pt x="305" y="234"/>
                  </a:lnTo>
                  <a:lnTo>
                    <a:pt x="311" y="229"/>
                  </a:lnTo>
                  <a:lnTo>
                    <a:pt x="312" y="231"/>
                  </a:lnTo>
                  <a:lnTo>
                    <a:pt x="324" y="226"/>
                  </a:lnTo>
                  <a:lnTo>
                    <a:pt x="339" y="225"/>
                  </a:lnTo>
                  <a:lnTo>
                    <a:pt x="344" y="227"/>
                  </a:lnTo>
                  <a:lnTo>
                    <a:pt x="350" y="227"/>
                  </a:lnTo>
                  <a:lnTo>
                    <a:pt x="352" y="230"/>
                  </a:lnTo>
                  <a:lnTo>
                    <a:pt x="351" y="232"/>
                  </a:lnTo>
                  <a:lnTo>
                    <a:pt x="348" y="233"/>
                  </a:lnTo>
                  <a:lnTo>
                    <a:pt x="355" y="235"/>
                  </a:lnTo>
                  <a:lnTo>
                    <a:pt x="357" y="234"/>
                  </a:lnTo>
                  <a:lnTo>
                    <a:pt x="357" y="204"/>
                  </a:lnTo>
                  <a:lnTo>
                    <a:pt x="349" y="183"/>
                  </a:lnTo>
                  <a:lnTo>
                    <a:pt x="349" y="166"/>
                  </a:lnTo>
                  <a:lnTo>
                    <a:pt x="341" y="157"/>
                  </a:lnTo>
                  <a:lnTo>
                    <a:pt x="327" y="155"/>
                  </a:lnTo>
                  <a:lnTo>
                    <a:pt x="310" y="160"/>
                  </a:lnTo>
                  <a:lnTo>
                    <a:pt x="300" y="155"/>
                  </a:lnTo>
                  <a:lnTo>
                    <a:pt x="295" y="123"/>
                  </a:lnTo>
                  <a:lnTo>
                    <a:pt x="304" y="93"/>
                  </a:lnTo>
                  <a:lnTo>
                    <a:pt x="287" y="90"/>
                  </a:lnTo>
                  <a:lnTo>
                    <a:pt x="285" y="104"/>
                  </a:lnTo>
                  <a:lnTo>
                    <a:pt x="277" y="103"/>
                  </a:lnTo>
                  <a:lnTo>
                    <a:pt x="268" y="105"/>
                  </a:lnTo>
                  <a:lnTo>
                    <a:pt x="254" y="103"/>
                  </a:lnTo>
                  <a:lnTo>
                    <a:pt x="241" y="105"/>
                  </a:lnTo>
                  <a:lnTo>
                    <a:pt x="228" y="111"/>
                  </a:lnTo>
                  <a:lnTo>
                    <a:pt x="222" y="108"/>
                  </a:lnTo>
                  <a:lnTo>
                    <a:pt x="208" y="110"/>
                  </a:lnTo>
                  <a:lnTo>
                    <a:pt x="205" y="96"/>
                  </a:lnTo>
                  <a:lnTo>
                    <a:pt x="197" y="95"/>
                  </a:lnTo>
                  <a:lnTo>
                    <a:pt x="191" y="91"/>
                  </a:lnTo>
                  <a:lnTo>
                    <a:pt x="164" y="100"/>
                  </a:lnTo>
                  <a:lnTo>
                    <a:pt x="158" y="99"/>
                  </a:lnTo>
                  <a:lnTo>
                    <a:pt x="154" y="93"/>
                  </a:lnTo>
                  <a:lnTo>
                    <a:pt x="140" y="91"/>
                  </a:lnTo>
                  <a:lnTo>
                    <a:pt x="119" y="94"/>
                  </a:lnTo>
                  <a:lnTo>
                    <a:pt x="106" y="91"/>
                  </a:lnTo>
                  <a:lnTo>
                    <a:pt x="100" y="93"/>
                  </a:lnTo>
                  <a:lnTo>
                    <a:pt x="92" y="93"/>
                  </a:lnTo>
                  <a:lnTo>
                    <a:pt x="88" y="88"/>
                  </a:lnTo>
                  <a:lnTo>
                    <a:pt x="88" y="67"/>
                  </a:lnTo>
                  <a:lnTo>
                    <a:pt x="107" y="58"/>
                  </a:lnTo>
                  <a:lnTo>
                    <a:pt x="135" y="59"/>
                  </a:lnTo>
                  <a:lnTo>
                    <a:pt x="147" y="67"/>
                  </a:lnTo>
                  <a:lnTo>
                    <a:pt x="154" y="65"/>
                  </a:lnTo>
                  <a:lnTo>
                    <a:pt x="157" y="58"/>
                  </a:lnTo>
                  <a:lnTo>
                    <a:pt x="164" y="56"/>
                  </a:lnTo>
                  <a:lnTo>
                    <a:pt x="168" y="49"/>
                  </a:lnTo>
                  <a:lnTo>
                    <a:pt x="163" y="49"/>
                  </a:lnTo>
                  <a:lnTo>
                    <a:pt x="157" y="52"/>
                  </a:lnTo>
                  <a:lnTo>
                    <a:pt x="151" y="53"/>
                  </a:lnTo>
                  <a:lnTo>
                    <a:pt x="143" y="34"/>
                  </a:lnTo>
                  <a:lnTo>
                    <a:pt x="147" y="29"/>
                  </a:lnTo>
                  <a:lnTo>
                    <a:pt x="154" y="25"/>
                  </a:lnTo>
                  <a:lnTo>
                    <a:pt x="158" y="20"/>
                  </a:lnTo>
                  <a:lnTo>
                    <a:pt x="157" y="13"/>
                  </a:lnTo>
                  <a:lnTo>
                    <a:pt x="153" y="7"/>
                  </a:lnTo>
                  <a:lnTo>
                    <a:pt x="152" y="1"/>
                  </a:lnTo>
                  <a:lnTo>
                    <a:pt x="145" y="0"/>
                  </a:lnTo>
                  <a:lnTo>
                    <a:pt x="140" y="4"/>
                  </a:lnTo>
                  <a:lnTo>
                    <a:pt x="136" y="11"/>
                  </a:lnTo>
                  <a:lnTo>
                    <a:pt x="112" y="24"/>
                  </a:lnTo>
                  <a:lnTo>
                    <a:pt x="105" y="24"/>
                  </a:lnTo>
                  <a:lnTo>
                    <a:pt x="100" y="20"/>
                  </a:lnTo>
                  <a:lnTo>
                    <a:pt x="93" y="23"/>
                  </a:lnTo>
                  <a:lnTo>
                    <a:pt x="92" y="31"/>
                  </a:lnTo>
                  <a:lnTo>
                    <a:pt x="87" y="35"/>
                  </a:lnTo>
                  <a:lnTo>
                    <a:pt x="90" y="40"/>
                  </a:lnTo>
                  <a:lnTo>
                    <a:pt x="91" y="48"/>
                  </a:lnTo>
                  <a:lnTo>
                    <a:pt x="88" y="54"/>
                  </a:lnTo>
                  <a:lnTo>
                    <a:pt x="84" y="58"/>
                  </a:lnTo>
                  <a:lnTo>
                    <a:pt x="70" y="60"/>
                  </a:lnTo>
                  <a:lnTo>
                    <a:pt x="64" y="65"/>
                  </a:lnTo>
                  <a:lnTo>
                    <a:pt x="64" y="71"/>
                  </a:lnTo>
                  <a:lnTo>
                    <a:pt x="53" y="90"/>
                  </a:lnTo>
                  <a:lnTo>
                    <a:pt x="47" y="92"/>
                  </a:lnTo>
                  <a:lnTo>
                    <a:pt x="27" y="92"/>
                  </a:lnTo>
                  <a:lnTo>
                    <a:pt x="21" y="87"/>
                  </a:lnTo>
                  <a:lnTo>
                    <a:pt x="8" y="91"/>
                  </a:lnTo>
                  <a:lnTo>
                    <a:pt x="4" y="96"/>
                  </a:lnTo>
                  <a:lnTo>
                    <a:pt x="5" y="104"/>
                  </a:lnTo>
                  <a:lnTo>
                    <a:pt x="0" y="107"/>
                  </a:lnTo>
                  <a:lnTo>
                    <a:pt x="11" y="117"/>
                  </a:lnTo>
                  <a:lnTo>
                    <a:pt x="14" y="124"/>
                  </a:lnTo>
                  <a:lnTo>
                    <a:pt x="20" y="125"/>
                  </a:lnTo>
                  <a:lnTo>
                    <a:pt x="28" y="124"/>
                  </a:lnTo>
                  <a:lnTo>
                    <a:pt x="34" y="127"/>
                  </a:lnTo>
                  <a:lnTo>
                    <a:pt x="35" y="134"/>
                  </a:lnTo>
                  <a:lnTo>
                    <a:pt x="31" y="147"/>
                  </a:lnTo>
                  <a:lnTo>
                    <a:pt x="35" y="161"/>
                  </a:lnTo>
                  <a:lnTo>
                    <a:pt x="38" y="166"/>
                  </a:lnTo>
                  <a:lnTo>
                    <a:pt x="45" y="171"/>
                  </a:lnTo>
                  <a:lnTo>
                    <a:pt x="46" y="177"/>
                  </a:lnTo>
                  <a:lnTo>
                    <a:pt x="43" y="182"/>
                  </a:lnTo>
                  <a:lnTo>
                    <a:pt x="39" y="188"/>
                  </a:lnTo>
                  <a:lnTo>
                    <a:pt x="34" y="191"/>
                  </a:lnTo>
                  <a:lnTo>
                    <a:pt x="18" y="217"/>
                  </a:lnTo>
                  <a:lnTo>
                    <a:pt x="19" y="229"/>
                  </a:lnTo>
                  <a:lnTo>
                    <a:pt x="15" y="2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3" name="Freeform 302"/>
            <p:cNvSpPr>
              <a:spLocks/>
            </p:cNvSpPr>
            <p:nvPr/>
          </p:nvSpPr>
          <p:spPr bwMode="auto">
            <a:xfrm>
              <a:off x="6100819" y="3209825"/>
              <a:ext cx="172440" cy="128303"/>
            </a:xfrm>
            <a:custGeom>
              <a:avLst/>
              <a:gdLst>
                <a:gd name="T0" fmla="*/ 2147483647 w 357"/>
                <a:gd name="T1" fmla="*/ 2147483647 h 268"/>
                <a:gd name="T2" fmla="*/ 2147483647 w 357"/>
                <a:gd name="T3" fmla="*/ 2147483647 h 268"/>
                <a:gd name="T4" fmla="*/ 2147483647 w 357"/>
                <a:gd name="T5" fmla="*/ 2147483647 h 268"/>
                <a:gd name="T6" fmla="*/ 2147483647 w 357"/>
                <a:gd name="T7" fmla="*/ 2147483647 h 268"/>
                <a:gd name="T8" fmla="*/ 2147483647 w 357"/>
                <a:gd name="T9" fmla="*/ 2147483647 h 268"/>
                <a:gd name="T10" fmla="*/ 2147483647 w 357"/>
                <a:gd name="T11" fmla="*/ 2147483647 h 268"/>
                <a:gd name="T12" fmla="*/ 2147483647 w 357"/>
                <a:gd name="T13" fmla="*/ 2147483647 h 268"/>
                <a:gd name="T14" fmla="*/ 2147483647 w 357"/>
                <a:gd name="T15" fmla="*/ 2147483647 h 268"/>
                <a:gd name="T16" fmla="*/ 2147483647 w 357"/>
                <a:gd name="T17" fmla="*/ 2147483647 h 268"/>
                <a:gd name="T18" fmla="*/ 2147483647 w 357"/>
                <a:gd name="T19" fmla="*/ 2147483647 h 268"/>
                <a:gd name="T20" fmla="*/ 2147483647 w 357"/>
                <a:gd name="T21" fmla="*/ 2147483647 h 268"/>
                <a:gd name="T22" fmla="*/ 2147483647 w 357"/>
                <a:gd name="T23" fmla="*/ 2147483647 h 268"/>
                <a:gd name="T24" fmla="*/ 2147483647 w 357"/>
                <a:gd name="T25" fmla="*/ 2147483647 h 268"/>
                <a:gd name="T26" fmla="*/ 2147483647 w 357"/>
                <a:gd name="T27" fmla="*/ 2147483647 h 268"/>
                <a:gd name="T28" fmla="*/ 2147483647 w 357"/>
                <a:gd name="T29" fmla="*/ 2147483647 h 268"/>
                <a:gd name="T30" fmla="*/ 2147483647 w 357"/>
                <a:gd name="T31" fmla="*/ 2147483647 h 268"/>
                <a:gd name="T32" fmla="*/ 2147483647 w 357"/>
                <a:gd name="T33" fmla="*/ 2147483647 h 268"/>
                <a:gd name="T34" fmla="*/ 2147483647 w 357"/>
                <a:gd name="T35" fmla="*/ 2147483647 h 268"/>
                <a:gd name="T36" fmla="*/ 2147483647 w 357"/>
                <a:gd name="T37" fmla="*/ 2147483647 h 268"/>
                <a:gd name="T38" fmla="*/ 2147483647 w 357"/>
                <a:gd name="T39" fmla="*/ 2147483647 h 268"/>
                <a:gd name="T40" fmla="*/ 2147483647 w 357"/>
                <a:gd name="T41" fmla="*/ 2147483647 h 268"/>
                <a:gd name="T42" fmla="*/ 2147483647 w 357"/>
                <a:gd name="T43" fmla="*/ 2147483647 h 268"/>
                <a:gd name="T44" fmla="*/ 2147483647 w 357"/>
                <a:gd name="T45" fmla="*/ 2147483647 h 268"/>
                <a:gd name="T46" fmla="*/ 2147483647 w 357"/>
                <a:gd name="T47" fmla="*/ 2147483647 h 268"/>
                <a:gd name="T48" fmla="*/ 2147483647 w 357"/>
                <a:gd name="T49" fmla="*/ 2147483647 h 268"/>
                <a:gd name="T50" fmla="*/ 2147483647 w 357"/>
                <a:gd name="T51" fmla="*/ 2147483647 h 268"/>
                <a:gd name="T52" fmla="*/ 2147483647 w 357"/>
                <a:gd name="T53" fmla="*/ 2147483647 h 268"/>
                <a:gd name="T54" fmla="*/ 2147483647 w 357"/>
                <a:gd name="T55" fmla="*/ 2147483647 h 268"/>
                <a:gd name="T56" fmla="*/ 2147483647 w 357"/>
                <a:gd name="T57" fmla="*/ 2147483647 h 268"/>
                <a:gd name="T58" fmla="*/ 2147483647 w 357"/>
                <a:gd name="T59" fmla="*/ 2147483647 h 268"/>
                <a:gd name="T60" fmla="*/ 2147483647 w 357"/>
                <a:gd name="T61" fmla="*/ 2147483647 h 268"/>
                <a:gd name="T62" fmla="*/ 2147483647 w 357"/>
                <a:gd name="T63" fmla="*/ 2147483647 h 268"/>
                <a:gd name="T64" fmla="*/ 2147483647 w 357"/>
                <a:gd name="T65" fmla="*/ 2147483647 h 268"/>
                <a:gd name="T66" fmla="*/ 2147483647 w 357"/>
                <a:gd name="T67" fmla="*/ 2147483647 h 268"/>
                <a:gd name="T68" fmla="*/ 2147483647 w 357"/>
                <a:gd name="T69" fmla="*/ 2147483647 h 268"/>
                <a:gd name="T70" fmla="*/ 2147483647 w 357"/>
                <a:gd name="T71" fmla="*/ 2147483647 h 268"/>
                <a:gd name="T72" fmla="*/ 2147483647 w 357"/>
                <a:gd name="T73" fmla="*/ 2147483647 h 268"/>
                <a:gd name="T74" fmla="*/ 2147483647 w 357"/>
                <a:gd name="T75" fmla="*/ 2147483647 h 268"/>
                <a:gd name="T76" fmla="*/ 2147483647 w 357"/>
                <a:gd name="T77" fmla="*/ 2147483647 h 268"/>
                <a:gd name="T78" fmla="*/ 2147483647 w 357"/>
                <a:gd name="T79" fmla="*/ 2147483647 h 268"/>
                <a:gd name="T80" fmla="*/ 2147483647 w 357"/>
                <a:gd name="T81" fmla="*/ 2147483647 h 268"/>
                <a:gd name="T82" fmla="*/ 2147483647 w 357"/>
                <a:gd name="T83" fmla="*/ 2147483647 h 268"/>
                <a:gd name="T84" fmla="*/ 2147483647 w 357"/>
                <a:gd name="T85" fmla="*/ 2147483647 h 268"/>
                <a:gd name="T86" fmla="*/ 2147483647 w 357"/>
                <a:gd name="T87" fmla="*/ 2147483647 h 268"/>
                <a:gd name="T88" fmla="*/ 2147483647 w 357"/>
                <a:gd name="T89" fmla="*/ 2147483647 h 268"/>
                <a:gd name="T90" fmla="*/ 2147483647 w 357"/>
                <a:gd name="T91" fmla="*/ 2147483647 h 268"/>
                <a:gd name="T92" fmla="*/ 2147483647 w 357"/>
                <a:gd name="T93" fmla="*/ 2147483647 h 268"/>
                <a:gd name="T94" fmla="*/ 2147483647 w 357"/>
                <a:gd name="T95" fmla="*/ 2147483647 h 268"/>
                <a:gd name="T96" fmla="*/ 2147483647 w 357"/>
                <a:gd name="T97" fmla="*/ 2147483647 h 268"/>
                <a:gd name="T98" fmla="*/ 2147483647 w 357"/>
                <a:gd name="T99" fmla="*/ 2147483647 h 268"/>
                <a:gd name="T100" fmla="*/ 2147483647 w 357"/>
                <a:gd name="T101" fmla="*/ 2147483647 h 268"/>
                <a:gd name="T102" fmla="*/ 2147483647 w 357"/>
                <a:gd name="T103" fmla="*/ 2147483647 h 268"/>
                <a:gd name="T104" fmla="*/ 2147483647 w 357"/>
                <a:gd name="T105" fmla="*/ 2147483647 h 268"/>
                <a:gd name="T106" fmla="*/ 2147483647 w 357"/>
                <a:gd name="T107" fmla="*/ 2147483647 h 268"/>
                <a:gd name="T108" fmla="*/ 2147483647 w 357"/>
                <a:gd name="T109" fmla="*/ 2147483647 h 268"/>
                <a:gd name="T110" fmla="*/ 2147483647 w 357"/>
                <a:gd name="T111" fmla="*/ 2147483647 h 268"/>
                <a:gd name="T112" fmla="*/ 2147483647 w 357"/>
                <a:gd name="T113" fmla="*/ 2147483647 h 2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7"/>
                <a:gd name="T172" fmla="*/ 0 h 268"/>
                <a:gd name="T173" fmla="*/ 357 w 357"/>
                <a:gd name="T174" fmla="*/ 268 h 2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7" h="268">
                  <a:moveTo>
                    <a:pt x="15" y="231"/>
                  </a:moveTo>
                  <a:lnTo>
                    <a:pt x="31" y="249"/>
                  </a:lnTo>
                  <a:lnTo>
                    <a:pt x="37" y="246"/>
                  </a:lnTo>
                  <a:lnTo>
                    <a:pt x="43" y="246"/>
                  </a:lnTo>
                  <a:lnTo>
                    <a:pt x="45" y="242"/>
                  </a:lnTo>
                  <a:lnTo>
                    <a:pt x="60" y="234"/>
                  </a:lnTo>
                  <a:lnTo>
                    <a:pt x="65" y="235"/>
                  </a:lnTo>
                  <a:lnTo>
                    <a:pt x="67" y="232"/>
                  </a:lnTo>
                  <a:lnTo>
                    <a:pt x="72" y="230"/>
                  </a:lnTo>
                  <a:lnTo>
                    <a:pt x="75" y="231"/>
                  </a:lnTo>
                  <a:lnTo>
                    <a:pt x="80" y="235"/>
                  </a:lnTo>
                  <a:lnTo>
                    <a:pt x="91" y="240"/>
                  </a:lnTo>
                  <a:lnTo>
                    <a:pt x="94" y="237"/>
                  </a:lnTo>
                  <a:lnTo>
                    <a:pt x="95" y="235"/>
                  </a:lnTo>
                  <a:lnTo>
                    <a:pt x="95" y="231"/>
                  </a:lnTo>
                  <a:lnTo>
                    <a:pt x="93" y="228"/>
                  </a:lnTo>
                  <a:lnTo>
                    <a:pt x="93" y="222"/>
                  </a:lnTo>
                  <a:lnTo>
                    <a:pt x="101" y="212"/>
                  </a:lnTo>
                  <a:lnTo>
                    <a:pt x="105" y="211"/>
                  </a:lnTo>
                  <a:lnTo>
                    <a:pt x="110" y="213"/>
                  </a:lnTo>
                  <a:lnTo>
                    <a:pt x="117" y="212"/>
                  </a:lnTo>
                  <a:lnTo>
                    <a:pt x="124" y="216"/>
                  </a:lnTo>
                  <a:lnTo>
                    <a:pt x="127" y="216"/>
                  </a:lnTo>
                  <a:lnTo>
                    <a:pt x="129" y="216"/>
                  </a:lnTo>
                  <a:lnTo>
                    <a:pt x="136" y="209"/>
                  </a:lnTo>
                  <a:lnTo>
                    <a:pt x="137" y="206"/>
                  </a:lnTo>
                  <a:lnTo>
                    <a:pt x="133" y="199"/>
                  </a:lnTo>
                  <a:lnTo>
                    <a:pt x="133" y="195"/>
                  </a:lnTo>
                  <a:lnTo>
                    <a:pt x="150" y="170"/>
                  </a:lnTo>
                  <a:lnTo>
                    <a:pt x="153" y="169"/>
                  </a:lnTo>
                  <a:lnTo>
                    <a:pt x="155" y="163"/>
                  </a:lnTo>
                  <a:lnTo>
                    <a:pt x="156" y="162"/>
                  </a:lnTo>
                  <a:lnTo>
                    <a:pt x="161" y="163"/>
                  </a:lnTo>
                  <a:lnTo>
                    <a:pt x="166" y="161"/>
                  </a:lnTo>
                  <a:lnTo>
                    <a:pt x="174" y="162"/>
                  </a:lnTo>
                  <a:lnTo>
                    <a:pt x="186" y="173"/>
                  </a:lnTo>
                  <a:lnTo>
                    <a:pt x="186" y="179"/>
                  </a:lnTo>
                  <a:lnTo>
                    <a:pt x="181" y="184"/>
                  </a:lnTo>
                  <a:lnTo>
                    <a:pt x="181" y="189"/>
                  </a:lnTo>
                  <a:lnTo>
                    <a:pt x="182" y="191"/>
                  </a:lnTo>
                  <a:lnTo>
                    <a:pt x="188" y="194"/>
                  </a:lnTo>
                  <a:lnTo>
                    <a:pt x="192" y="193"/>
                  </a:lnTo>
                  <a:lnTo>
                    <a:pt x="195" y="194"/>
                  </a:lnTo>
                  <a:lnTo>
                    <a:pt x="196" y="198"/>
                  </a:lnTo>
                  <a:lnTo>
                    <a:pt x="194" y="200"/>
                  </a:lnTo>
                  <a:lnTo>
                    <a:pt x="193" y="205"/>
                  </a:lnTo>
                  <a:lnTo>
                    <a:pt x="194" y="214"/>
                  </a:lnTo>
                  <a:lnTo>
                    <a:pt x="194" y="218"/>
                  </a:lnTo>
                  <a:lnTo>
                    <a:pt x="191" y="224"/>
                  </a:lnTo>
                  <a:lnTo>
                    <a:pt x="192" y="231"/>
                  </a:lnTo>
                  <a:lnTo>
                    <a:pt x="189" y="240"/>
                  </a:lnTo>
                  <a:lnTo>
                    <a:pt x="191" y="247"/>
                  </a:lnTo>
                  <a:lnTo>
                    <a:pt x="200" y="266"/>
                  </a:lnTo>
                  <a:lnTo>
                    <a:pt x="203" y="267"/>
                  </a:lnTo>
                  <a:lnTo>
                    <a:pt x="206" y="268"/>
                  </a:lnTo>
                  <a:lnTo>
                    <a:pt x="232" y="251"/>
                  </a:lnTo>
                  <a:lnTo>
                    <a:pt x="250" y="247"/>
                  </a:lnTo>
                  <a:lnTo>
                    <a:pt x="252" y="245"/>
                  </a:lnTo>
                  <a:lnTo>
                    <a:pt x="256" y="240"/>
                  </a:lnTo>
                  <a:lnTo>
                    <a:pt x="262" y="235"/>
                  </a:lnTo>
                  <a:lnTo>
                    <a:pt x="264" y="233"/>
                  </a:lnTo>
                  <a:lnTo>
                    <a:pt x="267" y="232"/>
                  </a:lnTo>
                  <a:lnTo>
                    <a:pt x="276" y="227"/>
                  </a:lnTo>
                  <a:lnTo>
                    <a:pt x="280" y="225"/>
                  </a:lnTo>
                  <a:lnTo>
                    <a:pt x="286" y="220"/>
                  </a:lnTo>
                  <a:lnTo>
                    <a:pt x="291" y="220"/>
                  </a:lnTo>
                  <a:lnTo>
                    <a:pt x="294" y="224"/>
                  </a:lnTo>
                  <a:lnTo>
                    <a:pt x="299" y="224"/>
                  </a:lnTo>
                  <a:lnTo>
                    <a:pt x="301" y="232"/>
                  </a:lnTo>
                  <a:lnTo>
                    <a:pt x="303" y="235"/>
                  </a:lnTo>
                  <a:lnTo>
                    <a:pt x="305" y="234"/>
                  </a:lnTo>
                  <a:lnTo>
                    <a:pt x="311" y="229"/>
                  </a:lnTo>
                  <a:lnTo>
                    <a:pt x="312" y="231"/>
                  </a:lnTo>
                  <a:lnTo>
                    <a:pt x="324" y="226"/>
                  </a:lnTo>
                  <a:lnTo>
                    <a:pt x="339" y="225"/>
                  </a:lnTo>
                  <a:lnTo>
                    <a:pt x="344" y="227"/>
                  </a:lnTo>
                  <a:lnTo>
                    <a:pt x="350" y="227"/>
                  </a:lnTo>
                  <a:lnTo>
                    <a:pt x="352" y="230"/>
                  </a:lnTo>
                  <a:lnTo>
                    <a:pt x="351" y="232"/>
                  </a:lnTo>
                  <a:lnTo>
                    <a:pt x="348" y="233"/>
                  </a:lnTo>
                  <a:lnTo>
                    <a:pt x="355" y="235"/>
                  </a:lnTo>
                  <a:lnTo>
                    <a:pt x="357" y="234"/>
                  </a:lnTo>
                  <a:lnTo>
                    <a:pt x="357" y="204"/>
                  </a:lnTo>
                  <a:lnTo>
                    <a:pt x="349" y="183"/>
                  </a:lnTo>
                  <a:lnTo>
                    <a:pt x="349" y="166"/>
                  </a:lnTo>
                  <a:lnTo>
                    <a:pt x="341" y="157"/>
                  </a:lnTo>
                  <a:lnTo>
                    <a:pt x="327" y="155"/>
                  </a:lnTo>
                  <a:lnTo>
                    <a:pt x="310" y="160"/>
                  </a:lnTo>
                  <a:lnTo>
                    <a:pt x="300" y="155"/>
                  </a:lnTo>
                  <a:lnTo>
                    <a:pt x="295" y="123"/>
                  </a:lnTo>
                  <a:lnTo>
                    <a:pt x="304" y="93"/>
                  </a:lnTo>
                  <a:lnTo>
                    <a:pt x="287" y="90"/>
                  </a:lnTo>
                  <a:lnTo>
                    <a:pt x="285" y="104"/>
                  </a:lnTo>
                  <a:lnTo>
                    <a:pt x="277" y="103"/>
                  </a:lnTo>
                  <a:lnTo>
                    <a:pt x="268" y="105"/>
                  </a:lnTo>
                  <a:lnTo>
                    <a:pt x="254" y="103"/>
                  </a:lnTo>
                  <a:lnTo>
                    <a:pt x="241" y="105"/>
                  </a:lnTo>
                  <a:lnTo>
                    <a:pt x="228" y="111"/>
                  </a:lnTo>
                  <a:lnTo>
                    <a:pt x="222" y="108"/>
                  </a:lnTo>
                  <a:lnTo>
                    <a:pt x="208" y="110"/>
                  </a:lnTo>
                  <a:lnTo>
                    <a:pt x="205" y="96"/>
                  </a:lnTo>
                  <a:lnTo>
                    <a:pt x="197" y="95"/>
                  </a:lnTo>
                  <a:lnTo>
                    <a:pt x="191" y="91"/>
                  </a:lnTo>
                  <a:lnTo>
                    <a:pt x="164" y="100"/>
                  </a:lnTo>
                  <a:lnTo>
                    <a:pt x="158" y="99"/>
                  </a:lnTo>
                  <a:lnTo>
                    <a:pt x="154" y="93"/>
                  </a:lnTo>
                  <a:lnTo>
                    <a:pt x="140" y="91"/>
                  </a:lnTo>
                  <a:lnTo>
                    <a:pt x="119" y="94"/>
                  </a:lnTo>
                  <a:lnTo>
                    <a:pt x="106" y="91"/>
                  </a:lnTo>
                  <a:lnTo>
                    <a:pt x="100" y="93"/>
                  </a:lnTo>
                  <a:lnTo>
                    <a:pt x="92" y="93"/>
                  </a:lnTo>
                  <a:lnTo>
                    <a:pt x="88" y="88"/>
                  </a:lnTo>
                  <a:lnTo>
                    <a:pt x="88" y="67"/>
                  </a:lnTo>
                  <a:lnTo>
                    <a:pt x="107" y="58"/>
                  </a:lnTo>
                  <a:lnTo>
                    <a:pt x="135" y="59"/>
                  </a:lnTo>
                  <a:lnTo>
                    <a:pt x="147" y="67"/>
                  </a:lnTo>
                  <a:lnTo>
                    <a:pt x="154" y="65"/>
                  </a:lnTo>
                  <a:lnTo>
                    <a:pt x="157" y="58"/>
                  </a:lnTo>
                  <a:lnTo>
                    <a:pt x="164" y="56"/>
                  </a:lnTo>
                  <a:lnTo>
                    <a:pt x="168" y="49"/>
                  </a:lnTo>
                  <a:lnTo>
                    <a:pt x="163" y="49"/>
                  </a:lnTo>
                  <a:lnTo>
                    <a:pt x="157" y="52"/>
                  </a:lnTo>
                  <a:lnTo>
                    <a:pt x="151" y="53"/>
                  </a:lnTo>
                  <a:lnTo>
                    <a:pt x="143" y="34"/>
                  </a:lnTo>
                  <a:lnTo>
                    <a:pt x="147" y="29"/>
                  </a:lnTo>
                  <a:lnTo>
                    <a:pt x="154" y="25"/>
                  </a:lnTo>
                  <a:lnTo>
                    <a:pt x="158" y="20"/>
                  </a:lnTo>
                  <a:lnTo>
                    <a:pt x="157" y="13"/>
                  </a:lnTo>
                  <a:lnTo>
                    <a:pt x="153" y="7"/>
                  </a:lnTo>
                  <a:lnTo>
                    <a:pt x="152" y="1"/>
                  </a:lnTo>
                  <a:lnTo>
                    <a:pt x="145" y="0"/>
                  </a:lnTo>
                  <a:lnTo>
                    <a:pt x="140" y="4"/>
                  </a:lnTo>
                  <a:lnTo>
                    <a:pt x="136" y="11"/>
                  </a:lnTo>
                  <a:lnTo>
                    <a:pt x="112" y="24"/>
                  </a:lnTo>
                  <a:lnTo>
                    <a:pt x="105" y="24"/>
                  </a:lnTo>
                  <a:lnTo>
                    <a:pt x="100" y="20"/>
                  </a:lnTo>
                  <a:lnTo>
                    <a:pt x="93" y="23"/>
                  </a:lnTo>
                  <a:lnTo>
                    <a:pt x="92" y="31"/>
                  </a:lnTo>
                  <a:lnTo>
                    <a:pt x="87" y="35"/>
                  </a:lnTo>
                  <a:lnTo>
                    <a:pt x="90" y="40"/>
                  </a:lnTo>
                  <a:lnTo>
                    <a:pt x="91" y="48"/>
                  </a:lnTo>
                  <a:lnTo>
                    <a:pt x="88" y="54"/>
                  </a:lnTo>
                  <a:lnTo>
                    <a:pt x="84" y="58"/>
                  </a:lnTo>
                  <a:lnTo>
                    <a:pt x="70" y="60"/>
                  </a:lnTo>
                  <a:lnTo>
                    <a:pt x="64" y="65"/>
                  </a:lnTo>
                  <a:lnTo>
                    <a:pt x="64" y="71"/>
                  </a:lnTo>
                  <a:lnTo>
                    <a:pt x="53" y="90"/>
                  </a:lnTo>
                  <a:lnTo>
                    <a:pt x="47" y="92"/>
                  </a:lnTo>
                  <a:lnTo>
                    <a:pt x="27" y="92"/>
                  </a:lnTo>
                  <a:lnTo>
                    <a:pt x="21" y="87"/>
                  </a:lnTo>
                  <a:lnTo>
                    <a:pt x="8" y="91"/>
                  </a:lnTo>
                  <a:lnTo>
                    <a:pt x="4" y="96"/>
                  </a:lnTo>
                  <a:lnTo>
                    <a:pt x="5" y="104"/>
                  </a:lnTo>
                  <a:lnTo>
                    <a:pt x="0" y="107"/>
                  </a:lnTo>
                  <a:lnTo>
                    <a:pt x="11" y="117"/>
                  </a:lnTo>
                  <a:lnTo>
                    <a:pt x="14" y="124"/>
                  </a:lnTo>
                  <a:lnTo>
                    <a:pt x="20" y="125"/>
                  </a:lnTo>
                  <a:lnTo>
                    <a:pt x="28" y="124"/>
                  </a:lnTo>
                  <a:lnTo>
                    <a:pt x="34" y="127"/>
                  </a:lnTo>
                  <a:lnTo>
                    <a:pt x="35" y="134"/>
                  </a:lnTo>
                  <a:lnTo>
                    <a:pt x="31" y="147"/>
                  </a:lnTo>
                  <a:lnTo>
                    <a:pt x="35" y="161"/>
                  </a:lnTo>
                  <a:lnTo>
                    <a:pt x="38" y="166"/>
                  </a:lnTo>
                  <a:lnTo>
                    <a:pt x="45" y="171"/>
                  </a:lnTo>
                  <a:lnTo>
                    <a:pt x="46" y="177"/>
                  </a:lnTo>
                  <a:lnTo>
                    <a:pt x="43" y="182"/>
                  </a:lnTo>
                  <a:lnTo>
                    <a:pt x="39" y="188"/>
                  </a:lnTo>
                  <a:lnTo>
                    <a:pt x="34" y="191"/>
                  </a:lnTo>
                  <a:lnTo>
                    <a:pt x="18" y="217"/>
                  </a:lnTo>
                  <a:lnTo>
                    <a:pt x="19" y="229"/>
                  </a:lnTo>
                  <a:lnTo>
                    <a:pt x="15" y="2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4" name="Freeform 303"/>
            <p:cNvSpPr>
              <a:spLocks/>
            </p:cNvSpPr>
            <p:nvPr/>
          </p:nvSpPr>
          <p:spPr bwMode="auto">
            <a:xfrm>
              <a:off x="6568221" y="2848624"/>
              <a:ext cx="720011" cy="347255"/>
            </a:xfrm>
            <a:custGeom>
              <a:avLst/>
              <a:gdLst>
                <a:gd name="T0" fmla="*/ 2147483647 w 1488"/>
                <a:gd name="T1" fmla="*/ 2147483647 h 729"/>
                <a:gd name="T2" fmla="*/ 2147483647 w 1488"/>
                <a:gd name="T3" fmla="*/ 2147483647 h 729"/>
                <a:gd name="T4" fmla="*/ 2147483647 w 1488"/>
                <a:gd name="T5" fmla="*/ 2147483647 h 729"/>
                <a:gd name="T6" fmla="*/ 2147483647 w 1488"/>
                <a:gd name="T7" fmla="*/ 2147483647 h 729"/>
                <a:gd name="T8" fmla="*/ 2147483647 w 1488"/>
                <a:gd name="T9" fmla="*/ 2147483647 h 729"/>
                <a:gd name="T10" fmla="*/ 2147483647 w 1488"/>
                <a:gd name="T11" fmla="*/ 2147483647 h 729"/>
                <a:gd name="T12" fmla="*/ 2147483647 w 1488"/>
                <a:gd name="T13" fmla="*/ 2147483647 h 729"/>
                <a:gd name="T14" fmla="*/ 2147483647 w 1488"/>
                <a:gd name="T15" fmla="*/ 2147483647 h 729"/>
                <a:gd name="T16" fmla="*/ 2147483647 w 1488"/>
                <a:gd name="T17" fmla="*/ 2147483647 h 729"/>
                <a:gd name="T18" fmla="*/ 2147483647 w 1488"/>
                <a:gd name="T19" fmla="*/ 2147483647 h 729"/>
                <a:gd name="T20" fmla="*/ 2147483647 w 1488"/>
                <a:gd name="T21" fmla="*/ 2147483647 h 729"/>
                <a:gd name="T22" fmla="*/ 2147483647 w 1488"/>
                <a:gd name="T23" fmla="*/ 2147483647 h 729"/>
                <a:gd name="T24" fmla="*/ 2147483647 w 1488"/>
                <a:gd name="T25" fmla="*/ 2147483647 h 729"/>
                <a:gd name="T26" fmla="*/ 2147483647 w 1488"/>
                <a:gd name="T27" fmla="*/ 2147483647 h 729"/>
                <a:gd name="T28" fmla="*/ 2147483647 w 1488"/>
                <a:gd name="T29" fmla="*/ 2147483647 h 729"/>
                <a:gd name="T30" fmla="*/ 2147483647 w 1488"/>
                <a:gd name="T31" fmla="*/ 2147483647 h 729"/>
                <a:gd name="T32" fmla="*/ 2147483647 w 1488"/>
                <a:gd name="T33" fmla="*/ 2147483647 h 729"/>
                <a:gd name="T34" fmla="*/ 2147483647 w 1488"/>
                <a:gd name="T35" fmla="*/ 2147483647 h 729"/>
                <a:gd name="T36" fmla="*/ 2147483647 w 1488"/>
                <a:gd name="T37" fmla="*/ 2147483647 h 729"/>
                <a:gd name="T38" fmla="*/ 2147483647 w 1488"/>
                <a:gd name="T39" fmla="*/ 2147483647 h 729"/>
                <a:gd name="T40" fmla="*/ 2147483647 w 1488"/>
                <a:gd name="T41" fmla="*/ 2147483647 h 729"/>
                <a:gd name="T42" fmla="*/ 2147483647 w 1488"/>
                <a:gd name="T43" fmla="*/ 2147483647 h 729"/>
                <a:gd name="T44" fmla="*/ 2147483647 w 1488"/>
                <a:gd name="T45" fmla="*/ 2147483647 h 729"/>
                <a:gd name="T46" fmla="*/ 2147483647 w 1488"/>
                <a:gd name="T47" fmla="*/ 2147483647 h 729"/>
                <a:gd name="T48" fmla="*/ 2147483647 w 1488"/>
                <a:gd name="T49" fmla="*/ 2147483647 h 729"/>
                <a:gd name="T50" fmla="*/ 2147483647 w 1488"/>
                <a:gd name="T51" fmla="*/ 2147483647 h 729"/>
                <a:gd name="T52" fmla="*/ 2147483647 w 1488"/>
                <a:gd name="T53" fmla="*/ 2147483647 h 729"/>
                <a:gd name="T54" fmla="*/ 2147483647 w 1488"/>
                <a:gd name="T55" fmla="*/ 2147483647 h 729"/>
                <a:gd name="T56" fmla="*/ 2147483647 w 1488"/>
                <a:gd name="T57" fmla="*/ 2147483647 h 729"/>
                <a:gd name="T58" fmla="*/ 2147483647 w 1488"/>
                <a:gd name="T59" fmla="*/ 2147483647 h 729"/>
                <a:gd name="T60" fmla="*/ 2147483647 w 1488"/>
                <a:gd name="T61" fmla="*/ 2147483647 h 729"/>
                <a:gd name="T62" fmla="*/ 2147483647 w 1488"/>
                <a:gd name="T63" fmla="*/ 2147483647 h 729"/>
                <a:gd name="T64" fmla="*/ 2147483647 w 1488"/>
                <a:gd name="T65" fmla="*/ 2147483647 h 729"/>
                <a:gd name="T66" fmla="*/ 2147483647 w 1488"/>
                <a:gd name="T67" fmla="*/ 2147483647 h 729"/>
                <a:gd name="T68" fmla="*/ 2147483647 w 1488"/>
                <a:gd name="T69" fmla="*/ 2147483647 h 729"/>
                <a:gd name="T70" fmla="*/ 2147483647 w 1488"/>
                <a:gd name="T71" fmla="*/ 2147483647 h 729"/>
                <a:gd name="T72" fmla="*/ 2147483647 w 1488"/>
                <a:gd name="T73" fmla="*/ 2147483647 h 729"/>
                <a:gd name="T74" fmla="*/ 2147483647 w 1488"/>
                <a:gd name="T75" fmla="*/ 2147483647 h 729"/>
                <a:gd name="T76" fmla="*/ 2147483647 w 1488"/>
                <a:gd name="T77" fmla="*/ 2147483647 h 729"/>
                <a:gd name="T78" fmla="*/ 2147483647 w 1488"/>
                <a:gd name="T79" fmla="*/ 2147483647 h 729"/>
                <a:gd name="T80" fmla="*/ 2147483647 w 1488"/>
                <a:gd name="T81" fmla="*/ 2147483647 h 729"/>
                <a:gd name="T82" fmla="*/ 2147483647 w 1488"/>
                <a:gd name="T83" fmla="*/ 2147483647 h 729"/>
                <a:gd name="T84" fmla="*/ 2147483647 w 1488"/>
                <a:gd name="T85" fmla="*/ 2147483647 h 729"/>
                <a:gd name="T86" fmla="*/ 2147483647 w 1488"/>
                <a:gd name="T87" fmla="*/ 2147483647 h 729"/>
                <a:gd name="T88" fmla="*/ 2147483647 w 1488"/>
                <a:gd name="T89" fmla="*/ 2147483647 h 729"/>
                <a:gd name="T90" fmla="*/ 2147483647 w 1488"/>
                <a:gd name="T91" fmla="*/ 2147483647 h 729"/>
                <a:gd name="T92" fmla="*/ 2147483647 w 1488"/>
                <a:gd name="T93" fmla="*/ 2147483647 h 729"/>
                <a:gd name="T94" fmla="*/ 2147483647 w 1488"/>
                <a:gd name="T95" fmla="*/ 2147483647 h 729"/>
                <a:gd name="T96" fmla="*/ 2147483647 w 1488"/>
                <a:gd name="T97" fmla="*/ 2147483647 h 729"/>
                <a:gd name="T98" fmla="*/ 2147483647 w 1488"/>
                <a:gd name="T99" fmla="*/ 2147483647 h 729"/>
                <a:gd name="T100" fmla="*/ 2147483647 w 1488"/>
                <a:gd name="T101" fmla="*/ 2147483647 h 729"/>
                <a:gd name="T102" fmla="*/ 2147483647 w 1488"/>
                <a:gd name="T103" fmla="*/ 2147483647 h 729"/>
                <a:gd name="T104" fmla="*/ 2147483647 w 1488"/>
                <a:gd name="T105" fmla="*/ 2147483647 h 729"/>
                <a:gd name="T106" fmla="*/ 2147483647 w 1488"/>
                <a:gd name="T107" fmla="*/ 2147483647 h 729"/>
                <a:gd name="T108" fmla="*/ 2147483647 w 1488"/>
                <a:gd name="T109" fmla="*/ 2147483647 h 729"/>
                <a:gd name="T110" fmla="*/ 2147483647 w 1488"/>
                <a:gd name="T111" fmla="*/ 2147483647 h 729"/>
                <a:gd name="T112" fmla="*/ 2147483647 w 1488"/>
                <a:gd name="T113" fmla="*/ 2147483647 h 729"/>
                <a:gd name="T114" fmla="*/ 2147483647 w 1488"/>
                <a:gd name="T115" fmla="*/ 2147483647 h 729"/>
                <a:gd name="T116" fmla="*/ 2147483647 w 1488"/>
                <a:gd name="T117" fmla="*/ 2147483647 h 729"/>
                <a:gd name="T118" fmla="*/ 2147483647 w 1488"/>
                <a:gd name="T119" fmla="*/ 2147483647 h 729"/>
                <a:gd name="T120" fmla="*/ 2147483647 w 1488"/>
                <a:gd name="T121" fmla="*/ 2147483647 h 729"/>
                <a:gd name="T122" fmla="*/ 2147483647 w 1488"/>
                <a:gd name="T123" fmla="*/ 2147483647 h 729"/>
                <a:gd name="T124" fmla="*/ 0 w 1488"/>
                <a:gd name="T125" fmla="*/ 2147483647 h 7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88"/>
                <a:gd name="T190" fmla="*/ 0 h 729"/>
                <a:gd name="T191" fmla="*/ 1488 w 1488"/>
                <a:gd name="T192" fmla="*/ 729 h 7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88" h="729">
                  <a:moveTo>
                    <a:pt x="0" y="235"/>
                  </a:moveTo>
                  <a:lnTo>
                    <a:pt x="9" y="217"/>
                  </a:lnTo>
                  <a:lnTo>
                    <a:pt x="24" y="201"/>
                  </a:lnTo>
                  <a:lnTo>
                    <a:pt x="55" y="191"/>
                  </a:lnTo>
                  <a:lnTo>
                    <a:pt x="132" y="137"/>
                  </a:lnTo>
                  <a:lnTo>
                    <a:pt x="208" y="114"/>
                  </a:lnTo>
                  <a:lnTo>
                    <a:pt x="240" y="123"/>
                  </a:lnTo>
                  <a:lnTo>
                    <a:pt x="252" y="132"/>
                  </a:lnTo>
                  <a:lnTo>
                    <a:pt x="286" y="127"/>
                  </a:lnTo>
                  <a:lnTo>
                    <a:pt x="301" y="129"/>
                  </a:lnTo>
                  <a:lnTo>
                    <a:pt x="332" y="162"/>
                  </a:lnTo>
                  <a:lnTo>
                    <a:pt x="346" y="164"/>
                  </a:lnTo>
                  <a:lnTo>
                    <a:pt x="387" y="157"/>
                  </a:lnTo>
                  <a:lnTo>
                    <a:pt x="398" y="163"/>
                  </a:lnTo>
                  <a:lnTo>
                    <a:pt x="469" y="160"/>
                  </a:lnTo>
                  <a:lnTo>
                    <a:pt x="477" y="155"/>
                  </a:lnTo>
                  <a:lnTo>
                    <a:pt x="474" y="139"/>
                  </a:lnTo>
                  <a:lnTo>
                    <a:pt x="476" y="126"/>
                  </a:lnTo>
                  <a:lnTo>
                    <a:pt x="484" y="112"/>
                  </a:lnTo>
                  <a:lnTo>
                    <a:pt x="484" y="99"/>
                  </a:lnTo>
                  <a:lnTo>
                    <a:pt x="475" y="86"/>
                  </a:lnTo>
                  <a:lnTo>
                    <a:pt x="473" y="70"/>
                  </a:lnTo>
                  <a:lnTo>
                    <a:pt x="474" y="55"/>
                  </a:lnTo>
                  <a:lnTo>
                    <a:pt x="525" y="2"/>
                  </a:lnTo>
                  <a:lnTo>
                    <a:pt x="536" y="0"/>
                  </a:lnTo>
                  <a:lnTo>
                    <a:pt x="552" y="5"/>
                  </a:lnTo>
                  <a:lnTo>
                    <a:pt x="566" y="15"/>
                  </a:lnTo>
                  <a:lnTo>
                    <a:pt x="598" y="23"/>
                  </a:lnTo>
                  <a:lnTo>
                    <a:pt x="607" y="36"/>
                  </a:lnTo>
                  <a:lnTo>
                    <a:pt x="662" y="50"/>
                  </a:lnTo>
                  <a:lnTo>
                    <a:pt x="671" y="64"/>
                  </a:lnTo>
                  <a:lnTo>
                    <a:pt x="675" y="107"/>
                  </a:lnTo>
                  <a:lnTo>
                    <a:pt x="679" y="107"/>
                  </a:lnTo>
                  <a:lnTo>
                    <a:pt x="712" y="134"/>
                  </a:lnTo>
                  <a:lnTo>
                    <a:pt x="741" y="142"/>
                  </a:lnTo>
                  <a:lnTo>
                    <a:pt x="765" y="138"/>
                  </a:lnTo>
                  <a:lnTo>
                    <a:pt x="811" y="114"/>
                  </a:lnTo>
                  <a:lnTo>
                    <a:pt x="878" y="136"/>
                  </a:lnTo>
                  <a:lnTo>
                    <a:pt x="885" y="145"/>
                  </a:lnTo>
                  <a:lnTo>
                    <a:pt x="887" y="145"/>
                  </a:lnTo>
                  <a:lnTo>
                    <a:pt x="911" y="161"/>
                  </a:lnTo>
                  <a:lnTo>
                    <a:pt x="948" y="173"/>
                  </a:lnTo>
                  <a:lnTo>
                    <a:pt x="959" y="191"/>
                  </a:lnTo>
                  <a:lnTo>
                    <a:pt x="982" y="203"/>
                  </a:lnTo>
                  <a:lnTo>
                    <a:pt x="1066" y="214"/>
                  </a:lnTo>
                  <a:lnTo>
                    <a:pt x="1082" y="220"/>
                  </a:lnTo>
                  <a:lnTo>
                    <a:pt x="1183" y="194"/>
                  </a:lnTo>
                  <a:lnTo>
                    <a:pt x="1235" y="154"/>
                  </a:lnTo>
                  <a:lnTo>
                    <a:pt x="1257" y="147"/>
                  </a:lnTo>
                  <a:lnTo>
                    <a:pt x="1277" y="156"/>
                  </a:lnTo>
                  <a:lnTo>
                    <a:pt x="1293" y="167"/>
                  </a:lnTo>
                  <a:lnTo>
                    <a:pt x="1311" y="172"/>
                  </a:lnTo>
                  <a:lnTo>
                    <a:pt x="1326" y="169"/>
                  </a:lnTo>
                  <a:lnTo>
                    <a:pt x="1338" y="162"/>
                  </a:lnTo>
                  <a:lnTo>
                    <a:pt x="1343" y="164"/>
                  </a:lnTo>
                  <a:lnTo>
                    <a:pt x="1343" y="167"/>
                  </a:lnTo>
                  <a:lnTo>
                    <a:pt x="1336" y="175"/>
                  </a:lnTo>
                  <a:lnTo>
                    <a:pt x="1309" y="220"/>
                  </a:lnTo>
                  <a:lnTo>
                    <a:pt x="1309" y="265"/>
                  </a:lnTo>
                  <a:lnTo>
                    <a:pt x="1302" y="280"/>
                  </a:lnTo>
                  <a:lnTo>
                    <a:pt x="1305" y="316"/>
                  </a:lnTo>
                  <a:lnTo>
                    <a:pt x="1312" y="329"/>
                  </a:lnTo>
                  <a:lnTo>
                    <a:pt x="1347" y="336"/>
                  </a:lnTo>
                  <a:lnTo>
                    <a:pt x="1390" y="329"/>
                  </a:lnTo>
                  <a:lnTo>
                    <a:pt x="1430" y="300"/>
                  </a:lnTo>
                  <a:lnTo>
                    <a:pt x="1447" y="324"/>
                  </a:lnTo>
                  <a:lnTo>
                    <a:pt x="1471" y="344"/>
                  </a:lnTo>
                  <a:lnTo>
                    <a:pt x="1477" y="356"/>
                  </a:lnTo>
                  <a:lnTo>
                    <a:pt x="1476" y="375"/>
                  </a:lnTo>
                  <a:lnTo>
                    <a:pt x="1487" y="383"/>
                  </a:lnTo>
                  <a:lnTo>
                    <a:pt x="1488" y="394"/>
                  </a:lnTo>
                  <a:lnTo>
                    <a:pt x="1480" y="399"/>
                  </a:lnTo>
                  <a:lnTo>
                    <a:pt x="1448" y="392"/>
                  </a:lnTo>
                  <a:lnTo>
                    <a:pt x="1365" y="402"/>
                  </a:lnTo>
                  <a:lnTo>
                    <a:pt x="1309" y="462"/>
                  </a:lnTo>
                  <a:lnTo>
                    <a:pt x="1287" y="475"/>
                  </a:lnTo>
                  <a:lnTo>
                    <a:pt x="1268" y="474"/>
                  </a:lnTo>
                  <a:lnTo>
                    <a:pt x="1235" y="511"/>
                  </a:lnTo>
                  <a:lnTo>
                    <a:pt x="1211" y="525"/>
                  </a:lnTo>
                  <a:lnTo>
                    <a:pt x="1178" y="520"/>
                  </a:lnTo>
                  <a:lnTo>
                    <a:pt x="1167" y="510"/>
                  </a:lnTo>
                  <a:lnTo>
                    <a:pt x="1153" y="506"/>
                  </a:lnTo>
                  <a:lnTo>
                    <a:pt x="1135" y="511"/>
                  </a:lnTo>
                  <a:lnTo>
                    <a:pt x="1116" y="543"/>
                  </a:lnTo>
                  <a:lnTo>
                    <a:pt x="1114" y="554"/>
                  </a:lnTo>
                  <a:lnTo>
                    <a:pt x="1132" y="581"/>
                  </a:lnTo>
                  <a:lnTo>
                    <a:pt x="1134" y="591"/>
                  </a:lnTo>
                  <a:lnTo>
                    <a:pt x="1085" y="634"/>
                  </a:lnTo>
                  <a:lnTo>
                    <a:pt x="1077" y="647"/>
                  </a:lnTo>
                  <a:lnTo>
                    <a:pt x="1022" y="676"/>
                  </a:lnTo>
                  <a:lnTo>
                    <a:pt x="999" y="677"/>
                  </a:lnTo>
                  <a:lnTo>
                    <a:pt x="993" y="679"/>
                  </a:lnTo>
                  <a:lnTo>
                    <a:pt x="970" y="673"/>
                  </a:lnTo>
                  <a:lnTo>
                    <a:pt x="956" y="678"/>
                  </a:lnTo>
                  <a:lnTo>
                    <a:pt x="934" y="676"/>
                  </a:lnTo>
                  <a:lnTo>
                    <a:pt x="877" y="692"/>
                  </a:lnTo>
                  <a:lnTo>
                    <a:pt x="870" y="700"/>
                  </a:lnTo>
                  <a:lnTo>
                    <a:pt x="825" y="716"/>
                  </a:lnTo>
                  <a:lnTo>
                    <a:pt x="808" y="727"/>
                  </a:lnTo>
                  <a:lnTo>
                    <a:pt x="799" y="729"/>
                  </a:lnTo>
                  <a:lnTo>
                    <a:pt x="789" y="725"/>
                  </a:lnTo>
                  <a:lnTo>
                    <a:pt x="779" y="719"/>
                  </a:lnTo>
                  <a:lnTo>
                    <a:pt x="668" y="683"/>
                  </a:lnTo>
                  <a:lnTo>
                    <a:pt x="647" y="663"/>
                  </a:lnTo>
                  <a:lnTo>
                    <a:pt x="593" y="648"/>
                  </a:lnTo>
                  <a:lnTo>
                    <a:pt x="434" y="658"/>
                  </a:lnTo>
                  <a:lnTo>
                    <a:pt x="422" y="653"/>
                  </a:lnTo>
                  <a:lnTo>
                    <a:pt x="351" y="553"/>
                  </a:lnTo>
                  <a:lnTo>
                    <a:pt x="341" y="552"/>
                  </a:lnTo>
                  <a:lnTo>
                    <a:pt x="239" y="507"/>
                  </a:lnTo>
                  <a:lnTo>
                    <a:pt x="218" y="512"/>
                  </a:lnTo>
                  <a:lnTo>
                    <a:pt x="141" y="494"/>
                  </a:lnTo>
                  <a:lnTo>
                    <a:pt x="133" y="488"/>
                  </a:lnTo>
                  <a:lnTo>
                    <a:pt x="135" y="475"/>
                  </a:lnTo>
                  <a:lnTo>
                    <a:pt x="142" y="461"/>
                  </a:lnTo>
                  <a:lnTo>
                    <a:pt x="129" y="367"/>
                  </a:lnTo>
                  <a:lnTo>
                    <a:pt x="106" y="320"/>
                  </a:lnTo>
                  <a:lnTo>
                    <a:pt x="92" y="318"/>
                  </a:lnTo>
                  <a:lnTo>
                    <a:pt x="79" y="311"/>
                  </a:lnTo>
                  <a:lnTo>
                    <a:pt x="65" y="308"/>
                  </a:lnTo>
                  <a:lnTo>
                    <a:pt x="59" y="317"/>
                  </a:lnTo>
                  <a:lnTo>
                    <a:pt x="46" y="308"/>
                  </a:lnTo>
                  <a:lnTo>
                    <a:pt x="38" y="290"/>
                  </a:lnTo>
                  <a:lnTo>
                    <a:pt x="11" y="270"/>
                  </a:lnTo>
                  <a:lnTo>
                    <a:pt x="0" y="238"/>
                  </a:lnTo>
                  <a:lnTo>
                    <a:pt x="0" y="23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5" name="Freeform 304"/>
            <p:cNvSpPr>
              <a:spLocks/>
            </p:cNvSpPr>
            <p:nvPr/>
          </p:nvSpPr>
          <p:spPr bwMode="auto">
            <a:xfrm>
              <a:off x="6568221" y="2848624"/>
              <a:ext cx="720011" cy="347255"/>
            </a:xfrm>
            <a:custGeom>
              <a:avLst/>
              <a:gdLst>
                <a:gd name="T0" fmla="*/ 2147483647 w 1488"/>
                <a:gd name="T1" fmla="*/ 2147483647 h 729"/>
                <a:gd name="T2" fmla="*/ 2147483647 w 1488"/>
                <a:gd name="T3" fmla="*/ 2147483647 h 729"/>
                <a:gd name="T4" fmla="*/ 2147483647 w 1488"/>
                <a:gd name="T5" fmla="*/ 2147483647 h 729"/>
                <a:gd name="T6" fmla="*/ 2147483647 w 1488"/>
                <a:gd name="T7" fmla="*/ 2147483647 h 729"/>
                <a:gd name="T8" fmla="*/ 2147483647 w 1488"/>
                <a:gd name="T9" fmla="*/ 2147483647 h 729"/>
                <a:gd name="T10" fmla="*/ 2147483647 w 1488"/>
                <a:gd name="T11" fmla="*/ 2147483647 h 729"/>
                <a:gd name="T12" fmla="*/ 2147483647 w 1488"/>
                <a:gd name="T13" fmla="*/ 2147483647 h 729"/>
                <a:gd name="T14" fmla="*/ 2147483647 w 1488"/>
                <a:gd name="T15" fmla="*/ 2147483647 h 729"/>
                <a:gd name="T16" fmla="*/ 2147483647 w 1488"/>
                <a:gd name="T17" fmla="*/ 2147483647 h 729"/>
                <a:gd name="T18" fmla="*/ 2147483647 w 1488"/>
                <a:gd name="T19" fmla="*/ 2147483647 h 729"/>
                <a:gd name="T20" fmla="*/ 2147483647 w 1488"/>
                <a:gd name="T21" fmla="*/ 2147483647 h 729"/>
                <a:gd name="T22" fmla="*/ 2147483647 w 1488"/>
                <a:gd name="T23" fmla="*/ 2147483647 h 729"/>
                <a:gd name="T24" fmla="*/ 2147483647 w 1488"/>
                <a:gd name="T25" fmla="*/ 2147483647 h 729"/>
                <a:gd name="T26" fmla="*/ 2147483647 w 1488"/>
                <a:gd name="T27" fmla="*/ 2147483647 h 729"/>
                <a:gd name="T28" fmla="*/ 2147483647 w 1488"/>
                <a:gd name="T29" fmla="*/ 2147483647 h 729"/>
                <a:gd name="T30" fmla="*/ 2147483647 w 1488"/>
                <a:gd name="T31" fmla="*/ 2147483647 h 729"/>
                <a:gd name="T32" fmla="*/ 2147483647 w 1488"/>
                <a:gd name="T33" fmla="*/ 2147483647 h 729"/>
                <a:gd name="T34" fmla="*/ 2147483647 w 1488"/>
                <a:gd name="T35" fmla="*/ 2147483647 h 729"/>
                <a:gd name="T36" fmla="*/ 2147483647 w 1488"/>
                <a:gd name="T37" fmla="*/ 2147483647 h 729"/>
                <a:gd name="T38" fmla="*/ 2147483647 w 1488"/>
                <a:gd name="T39" fmla="*/ 2147483647 h 729"/>
                <a:gd name="T40" fmla="*/ 2147483647 w 1488"/>
                <a:gd name="T41" fmla="*/ 2147483647 h 729"/>
                <a:gd name="T42" fmla="*/ 2147483647 w 1488"/>
                <a:gd name="T43" fmla="*/ 2147483647 h 729"/>
                <a:gd name="T44" fmla="*/ 2147483647 w 1488"/>
                <a:gd name="T45" fmla="*/ 2147483647 h 729"/>
                <a:gd name="T46" fmla="*/ 2147483647 w 1488"/>
                <a:gd name="T47" fmla="*/ 2147483647 h 729"/>
                <a:gd name="T48" fmla="*/ 2147483647 w 1488"/>
                <a:gd name="T49" fmla="*/ 2147483647 h 729"/>
                <a:gd name="T50" fmla="*/ 2147483647 w 1488"/>
                <a:gd name="T51" fmla="*/ 2147483647 h 729"/>
                <a:gd name="T52" fmla="*/ 2147483647 w 1488"/>
                <a:gd name="T53" fmla="*/ 2147483647 h 729"/>
                <a:gd name="T54" fmla="*/ 2147483647 w 1488"/>
                <a:gd name="T55" fmla="*/ 2147483647 h 729"/>
                <a:gd name="T56" fmla="*/ 2147483647 w 1488"/>
                <a:gd name="T57" fmla="*/ 2147483647 h 729"/>
                <a:gd name="T58" fmla="*/ 2147483647 w 1488"/>
                <a:gd name="T59" fmla="*/ 2147483647 h 729"/>
                <a:gd name="T60" fmla="*/ 2147483647 w 1488"/>
                <a:gd name="T61" fmla="*/ 2147483647 h 729"/>
                <a:gd name="T62" fmla="*/ 2147483647 w 1488"/>
                <a:gd name="T63" fmla="*/ 2147483647 h 729"/>
                <a:gd name="T64" fmla="*/ 2147483647 w 1488"/>
                <a:gd name="T65" fmla="*/ 2147483647 h 729"/>
                <a:gd name="T66" fmla="*/ 2147483647 w 1488"/>
                <a:gd name="T67" fmla="*/ 2147483647 h 729"/>
                <a:gd name="T68" fmla="*/ 2147483647 w 1488"/>
                <a:gd name="T69" fmla="*/ 2147483647 h 729"/>
                <a:gd name="T70" fmla="*/ 2147483647 w 1488"/>
                <a:gd name="T71" fmla="*/ 2147483647 h 729"/>
                <a:gd name="T72" fmla="*/ 2147483647 w 1488"/>
                <a:gd name="T73" fmla="*/ 2147483647 h 729"/>
                <a:gd name="T74" fmla="*/ 2147483647 w 1488"/>
                <a:gd name="T75" fmla="*/ 2147483647 h 729"/>
                <a:gd name="T76" fmla="*/ 2147483647 w 1488"/>
                <a:gd name="T77" fmla="*/ 2147483647 h 729"/>
                <a:gd name="T78" fmla="*/ 2147483647 w 1488"/>
                <a:gd name="T79" fmla="*/ 2147483647 h 729"/>
                <a:gd name="T80" fmla="*/ 2147483647 w 1488"/>
                <a:gd name="T81" fmla="*/ 2147483647 h 729"/>
                <a:gd name="T82" fmla="*/ 0 w 1488"/>
                <a:gd name="T83" fmla="*/ 2147483647 h 72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88"/>
                <a:gd name="T127" fmla="*/ 0 h 729"/>
                <a:gd name="T128" fmla="*/ 1488 w 1488"/>
                <a:gd name="T129" fmla="*/ 729 h 72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88" h="729">
                  <a:moveTo>
                    <a:pt x="0" y="235"/>
                  </a:moveTo>
                  <a:lnTo>
                    <a:pt x="9" y="217"/>
                  </a:lnTo>
                  <a:lnTo>
                    <a:pt x="24" y="201"/>
                  </a:lnTo>
                  <a:lnTo>
                    <a:pt x="55" y="191"/>
                  </a:lnTo>
                  <a:lnTo>
                    <a:pt x="132" y="137"/>
                  </a:lnTo>
                  <a:lnTo>
                    <a:pt x="208" y="114"/>
                  </a:lnTo>
                  <a:lnTo>
                    <a:pt x="240" y="123"/>
                  </a:lnTo>
                  <a:lnTo>
                    <a:pt x="252" y="132"/>
                  </a:lnTo>
                  <a:lnTo>
                    <a:pt x="286" y="127"/>
                  </a:lnTo>
                  <a:lnTo>
                    <a:pt x="301" y="129"/>
                  </a:lnTo>
                  <a:lnTo>
                    <a:pt x="332" y="162"/>
                  </a:lnTo>
                  <a:lnTo>
                    <a:pt x="346" y="164"/>
                  </a:lnTo>
                  <a:lnTo>
                    <a:pt x="387" y="157"/>
                  </a:lnTo>
                  <a:lnTo>
                    <a:pt x="398" y="163"/>
                  </a:lnTo>
                  <a:lnTo>
                    <a:pt x="469" y="160"/>
                  </a:lnTo>
                  <a:lnTo>
                    <a:pt x="477" y="155"/>
                  </a:lnTo>
                  <a:lnTo>
                    <a:pt x="474" y="139"/>
                  </a:lnTo>
                  <a:lnTo>
                    <a:pt x="476" y="126"/>
                  </a:lnTo>
                  <a:lnTo>
                    <a:pt x="484" y="112"/>
                  </a:lnTo>
                  <a:lnTo>
                    <a:pt x="484" y="99"/>
                  </a:lnTo>
                  <a:lnTo>
                    <a:pt x="475" y="86"/>
                  </a:lnTo>
                  <a:lnTo>
                    <a:pt x="473" y="70"/>
                  </a:lnTo>
                  <a:lnTo>
                    <a:pt x="474" y="55"/>
                  </a:lnTo>
                  <a:lnTo>
                    <a:pt x="525" y="2"/>
                  </a:lnTo>
                  <a:lnTo>
                    <a:pt x="536" y="0"/>
                  </a:lnTo>
                  <a:lnTo>
                    <a:pt x="552" y="5"/>
                  </a:lnTo>
                  <a:lnTo>
                    <a:pt x="566" y="15"/>
                  </a:lnTo>
                  <a:lnTo>
                    <a:pt x="598" y="23"/>
                  </a:lnTo>
                  <a:lnTo>
                    <a:pt x="607" y="36"/>
                  </a:lnTo>
                  <a:lnTo>
                    <a:pt x="662" y="50"/>
                  </a:lnTo>
                  <a:lnTo>
                    <a:pt x="671" y="64"/>
                  </a:lnTo>
                  <a:lnTo>
                    <a:pt x="675" y="107"/>
                  </a:lnTo>
                  <a:lnTo>
                    <a:pt x="679" y="107"/>
                  </a:lnTo>
                  <a:lnTo>
                    <a:pt x="712" y="134"/>
                  </a:lnTo>
                  <a:lnTo>
                    <a:pt x="741" y="142"/>
                  </a:lnTo>
                  <a:lnTo>
                    <a:pt x="765" y="138"/>
                  </a:lnTo>
                  <a:lnTo>
                    <a:pt x="811" y="114"/>
                  </a:lnTo>
                  <a:lnTo>
                    <a:pt x="878" y="136"/>
                  </a:lnTo>
                  <a:lnTo>
                    <a:pt x="885" y="145"/>
                  </a:lnTo>
                  <a:lnTo>
                    <a:pt x="887" y="145"/>
                  </a:lnTo>
                  <a:lnTo>
                    <a:pt x="911" y="161"/>
                  </a:lnTo>
                  <a:lnTo>
                    <a:pt x="948" y="173"/>
                  </a:lnTo>
                  <a:lnTo>
                    <a:pt x="959" y="191"/>
                  </a:lnTo>
                  <a:lnTo>
                    <a:pt x="982" y="203"/>
                  </a:lnTo>
                  <a:lnTo>
                    <a:pt x="1066" y="214"/>
                  </a:lnTo>
                  <a:lnTo>
                    <a:pt x="1082" y="220"/>
                  </a:lnTo>
                  <a:lnTo>
                    <a:pt x="1183" y="194"/>
                  </a:lnTo>
                  <a:lnTo>
                    <a:pt x="1235" y="154"/>
                  </a:lnTo>
                  <a:lnTo>
                    <a:pt x="1257" y="147"/>
                  </a:lnTo>
                  <a:lnTo>
                    <a:pt x="1277" y="156"/>
                  </a:lnTo>
                  <a:lnTo>
                    <a:pt x="1293" y="167"/>
                  </a:lnTo>
                  <a:lnTo>
                    <a:pt x="1311" y="172"/>
                  </a:lnTo>
                  <a:lnTo>
                    <a:pt x="1326" y="169"/>
                  </a:lnTo>
                  <a:lnTo>
                    <a:pt x="1338" y="162"/>
                  </a:lnTo>
                  <a:lnTo>
                    <a:pt x="1343" y="164"/>
                  </a:lnTo>
                  <a:lnTo>
                    <a:pt x="1343" y="167"/>
                  </a:lnTo>
                  <a:lnTo>
                    <a:pt x="1336" y="175"/>
                  </a:lnTo>
                  <a:lnTo>
                    <a:pt x="1309" y="220"/>
                  </a:lnTo>
                  <a:lnTo>
                    <a:pt x="1309" y="265"/>
                  </a:lnTo>
                  <a:lnTo>
                    <a:pt x="1302" y="280"/>
                  </a:lnTo>
                  <a:lnTo>
                    <a:pt x="1305" y="316"/>
                  </a:lnTo>
                  <a:lnTo>
                    <a:pt x="1312" y="329"/>
                  </a:lnTo>
                  <a:lnTo>
                    <a:pt x="1347" y="336"/>
                  </a:lnTo>
                  <a:lnTo>
                    <a:pt x="1390" y="329"/>
                  </a:lnTo>
                  <a:lnTo>
                    <a:pt x="1430" y="300"/>
                  </a:lnTo>
                  <a:lnTo>
                    <a:pt x="1447" y="324"/>
                  </a:lnTo>
                  <a:lnTo>
                    <a:pt x="1471" y="344"/>
                  </a:lnTo>
                  <a:lnTo>
                    <a:pt x="1477" y="356"/>
                  </a:lnTo>
                  <a:lnTo>
                    <a:pt x="1476" y="375"/>
                  </a:lnTo>
                  <a:lnTo>
                    <a:pt x="1487" y="383"/>
                  </a:lnTo>
                  <a:lnTo>
                    <a:pt x="1488" y="394"/>
                  </a:lnTo>
                  <a:lnTo>
                    <a:pt x="1480" y="399"/>
                  </a:lnTo>
                  <a:lnTo>
                    <a:pt x="1448" y="392"/>
                  </a:lnTo>
                  <a:lnTo>
                    <a:pt x="1365" y="402"/>
                  </a:lnTo>
                  <a:lnTo>
                    <a:pt x="1309" y="462"/>
                  </a:lnTo>
                  <a:lnTo>
                    <a:pt x="1287" y="475"/>
                  </a:lnTo>
                  <a:lnTo>
                    <a:pt x="1268" y="474"/>
                  </a:lnTo>
                  <a:lnTo>
                    <a:pt x="1235" y="511"/>
                  </a:lnTo>
                  <a:lnTo>
                    <a:pt x="1211" y="525"/>
                  </a:lnTo>
                  <a:lnTo>
                    <a:pt x="1178" y="520"/>
                  </a:lnTo>
                  <a:lnTo>
                    <a:pt x="1167" y="510"/>
                  </a:lnTo>
                  <a:lnTo>
                    <a:pt x="1153" y="506"/>
                  </a:lnTo>
                  <a:lnTo>
                    <a:pt x="1135" y="511"/>
                  </a:lnTo>
                  <a:lnTo>
                    <a:pt x="1116" y="543"/>
                  </a:lnTo>
                  <a:lnTo>
                    <a:pt x="1114" y="554"/>
                  </a:lnTo>
                  <a:lnTo>
                    <a:pt x="1132" y="581"/>
                  </a:lnTo>
                  <a:lnTo>
                    <a:pt x="1134" y="591"/>
                  </a:lnTo>
                  <a:lnTo>
                    <a:pt x="1085" y="634"/>
                  </a:lnTo>
                  <a:lnTo>
                    <a:pt x="1077" y="647"/>
                  </a:lnTo>
                  <a:lnTo>
                    <a:pt x="1022" y="676"/>
                  </a:lnTo>
                  <a:lnTo>
                    <a:pt x="999" y="677"/>
                  </a:lnTo>
                  <a:lnTo>
                    <a:pt x="993" y="679"/>
                  </a:lnTo>
                  <a:lnTo>
                    <a:pt x="970" y="673"/>
                  </a:lnTo>
                  <a:lnTo>
                    <a:pt x="956" y="678"/>
                  </a:lnTo>
                  <a:lnTo>
                    <a:pt x="934" y="676"/>
                  </a:lnTo>
                  <a:lnTo>
                    <a:pt x="877" y="692"/>
                  </a:lnTo>
                  <a:lnTo>
                    <a:pt x="870" y="700"/>
                  </a:lnTo>
                  <a:lnTo>
                    <a:pt x="825" y="716"/>
                  </a:lnTo>
                  <a:lnTo>
                    <a:pt x="808" y="727"/>
                  </a:lnTo>
                  <a:lnTo>
                    <a:pt x="799" y="729"/>
                  </a:lnTo>
                  <a:lnTo>
                    <a:pt x="789" y="725"/>
                  </a:lnTo>
                  <a:lnTo>
                    <a:pt x="779" y="719"/>
                  </a:lnTo>
                  <a:lnTo>
                    <a:pt x="668" y="683"/>
                  </a:lnTo>
                  <a:lnTo>
                    <a:pt x="647" y="663"/>
                  </a:lnTo>
                  <a:lnTo>
                    <a:pt x="593" y="648"/>
                  </a:lnTo>
                  <a:lnTo>
                    <a:pt x="434" y="658"/>
                  </a:lnTo>
                  <a:lnTo>
                    <a:pt x="422" y="653"/>
                  </a:lnTo>
                  <a:lnTo>
                    <a:pt x="351" y="553"/>
                  </a:lnTo>
                  <a:lnTo>
                    <a:pt x="341" y="552"/>
                  </a:lnTo>
                  <a:lnTo>
                    <a:pt x="239" y="507"/>
                  </a:lnTo>
                  <a:lnTo>
                    <a:pt x="218" y="512"/>
                  </a:lnTo>
                  <a:lnTo>
                    <a:pt x="141" y="494"/>
                  </a:lnTo>
                  <a:lnTo>
                    <a:pt x="133" y="488"/>
                  </a:lnTo>
                  <a:lnTo>
                    <a:pt x="135" y="475"/>
                  </a:lnTo>
                  <a:lnTo>
                    <a:pt x="142" y="461"/>
                  </a:lnTo>
                  <a:lnTo>
                    <a:pt x="129" y="367"/>
                  </a:lnTo>
                  <a:lnTo>
                    <a:pt x="106" y="320"/>
                  </a:lnTo>
                  <a:lnTo>
                    <a:pt x="92" y="318"/>
                  </a:lnTo>
                  <a:lnTo>
                    <a:pt x="79" y="311"/>
                  </a:lnTo>
                  <a:lnTo>
                    <a:pt x="65" y="308"/>
                  </a:lnTo>
                  <a:lnTo>
                    <a:pt x="59" y="317"/>
                  </a:lnTo>
                  <a:lnTo>
                    <a:pt x="46" y="308"/>
                  </a:lnTo>
                  <a:lnTo>
                    <a:pt x="38" y="290"/>
                  </a:lnTo>
                  <a:lnTo>
                    <a:pt x="11" y="270"/>
                  </a:lnTo>
                  <a:lnTo>
                    <a:pt x="0" y="238"/>
                  </a:lnTo>
                  <a:lnTo>
                    <a:pt x="0" y="23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6" name="Freeform 305"/>
            <p:cNvSpPr>
              <a:spLocks/>
            </p:cNvSpPr>
            <p:nvPr/>
          </p:nvSpPr>
          <p:spPr bwMode="auto">
            <a:xfrm>
              <a:off x="6848058" y="4071687"/>
              <a:ext cx="95295" cy="119936"/>
            </a:xfrm>
            <a:custGeom>
              <a:avLst/>
              <a:gdLst>
                <a:gd name="T0" fmla="*/ 2147483647 w 194"/>
                <a:gd name="T1" fmla="*/ 2147483647 h 250"/>
                <a:gd name="T2" fmla="*/ 2147483647 w 194"/>
                <a:gd name="T3" fmla="*/ 2147483647 h 250"/>
                <a:gd name="T4" fmla="*/ 2147483647 w 194"/>
                <a:gd name="T5" fmla="*/ 2147483647 h 250"/>
                <a:gd name="T6" fmla="*/ 2147483647 w 194"/>
                <a:gd name="T7" fmla="*/ 2147483647 h 250"/>
                <a:gd name="T8" fmla="*/ 2147483647 w 194"/>
                <a:gd name="T9" fmla="*/ 2147483647 h 250"/>
                <a:gd name="T10" fmla="*/ 2147483647 w 194"/>
                <a:gd name="T11" fmla="*/ 2147483647 h 250"/>
                <a:gd name="T12" fmla="*/ 2147483647 w 194"/>
                <a:gd name="T13" fmla="*/ 2147483647 h 250"/>
                <a:gd name="T14" fmla="*/ 2147483647 w 194"/>
                <a:gd name="T15" fmla="*/ 2147483647 h 250"/>
                <a:gd name="T16" fmla="*/ 2147483647 w 194"/>
                <a:gd name="T17" fmla="*/ 2147483647 h 250"/>
                <a:gd name="T18" fmla="*/ 2147483647 w 194"/>
                <a:gd name="T19" fmla="*/ 2147483647 h 250"/>
                <a:gd name="T20" fmla="*/ 2147483647 w 194"/>
                <a:gd name="T21" fmla="*/ 2147483647 h 250"/>
                <a:gd name="T22" fmla="*/ 2147483647 w 194"/>
                <a:gd name="T23" fmla="*/ 2147483647 h 250"/>
                <a:gd name="T24" fmla="*/ 2147483647 w 194"/>
                <a:gd name="T25" fmla="*/ 2147483647 h 250"/>
                <a:gd name="T26" fmla="*/ 2147483647 w 194"/>
                <a:gd name="T27" fmla="*/ 2147483647 h 250"/>
                <a:gd name="T28" fmla="*/ 2147483647 w 194"/>
                <a:gd name="T29" fmla="*/ 2147483647 h 250"/>
                <a:gd name="T30" fmla="*/ 2147483647 w 194"/>
                <a:gd name="T31" fmla="*/ 2147483647 h 250"/>
                <a:gd name="T32" fmla="*/ 2147483647 w 194"/>
                <a:gd name="T33" fmla="*/ 2147483647 h 250"/>
                <a:gd name="T34" fmla="*/ 2147483647 w 194"/>
                <a:gd name="T35" fmla="*/ 2147483647 h 250"/>
                <a:gd name="T36" fmla="*/ 2147483647 w 194"/>
                <a:gd name="T37" fmla="*/ 2147483647 h 250"/>
                <a:gd name="T38" fmla="*/ 2147483647 w 194"/>
                <a:gd name="T39" fmla="*/ 2147483647 h 250"/>
                <a:gd name="T40" fmla="*/ 2147483647 w 194"/>
                <a:gd name="T41" fmla="*/ 2147483647 h 250"/>
                <a:gd name="T42" fmla="*/ 2147483647 w 194"/>
                <a:gd name="T43" fmla="*/ 2147483647 h 250"/>
                <a:gd name="T44" fmla="*/ 2147483647 w 194"/>
                <a:gd name="T45" fmla="*/ 2147483647 h 250"/>
                <a:gd name="T46" fmla="*/ 2147483647 w 194"/>
                <a:gd name="T47" fmla="*/ 2147483647 h 250"/>
                <a:gd name="T48" fmla="*/ 2147483647 w 194"/>
                <a:gd name="T49" fmla="*/ 2147483647 h 250"/>
                <a:gd name="T50" fmla="*/ 2147483647 w 194"/>
                <a:gd name="T51" fmla="*/ 2147483647 h 250"/>
                <a:gd name="T52" fmla="*/ 2147483647 w 194"/>
                <a:gd name="T53" fmla="*/ 2147483647 h 250"/>
                <a:gd name="T54" fmla="*/ 2147483647 w 194"/>
                <a:gd name="T55" fmla="*/ 2147483647 h 250"/>
                <a:gd name="T56" fmla="*/ 2147483647 w 194"/>
                <a:gd name="T57" fmla="*/ 2147483647 h 250"/>
                <a:gd name="T58" fmla="*/ 2147483647 w 194"/>
                <a:gd name="T59" fmla="*/ 2147483647 h 250"/>
                <a:gd name="T60" fmla="*/ 2147483647 w 194"/>
                <a:gd name="T61" fmla="*/ 2147483647 h 250"/>
                <a:gd name="T62" fmla="*/ 2147483647 w 194"/>
                <a:gd name="T63" fmla="*/ 2147483647 h 250"/>
                <a:gd name="T64" fmla="*/ 2147483647 w 194"/>
                <a:gd name="T65" fmla="*/ 2147483647 h 250"/>
                <a:gd name="T66" fmla="*/ 2147483647 w 194"/>
                <a:gd name="T67" fmla="*/ 0 h 250"/>
                <a:gd name="T68" fmla="*/ 0 w 194"/>
                <a:gd name="T69" fmla="*/ 0 h 250"/>
                <a:gd name="T70" fmla="*/ 2147483647 w 194"/>
                <a:gd name="T71" fmla="*/ 2147483647 h 2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4"/>
                <a:gd name="T109" fmla="*/ 0 h 250"/>
                <a:gd name="T110" fmla="*/ 194 w 194"/>
                <a:gd name="T111" fmla="*/ 250 h 2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4" h="250">
                  <a:moveTo>
                    <a:pt x="3" y="14"/>
                  </a:moveTo>
                  <a:lnTo>
                    <a:pt x="2" y="14"/>
                  </a:lnTo>
                  <a:lnTo>
                    <a:pt x="16" y="84"/>
                  </a:lnTo>
                  <a:lnTo>
                    <a:pt x="22" y="89"/>
                  </a:lnTo>
                  <a:lnTo>
                    <a:pt x="21" y="112"/>
                  </a:lnTo>
                  <a:lnTo>
                    <a:pt x="26" y="122"/>
                  </a:lnTo>
                  <a:lnTo>
                    <a:pt x="27" y="128"/>
                  </a:lnTo>
                  <a:lnTo>
                    <a:pt x="56" y="169"/>
                  </a:lnTo>
                  <a:lnTo>
                    <a:pt x="58" y="179"/>
                  </a:lnTo>
                  <a:lnTo>
                    <a:pt x="152" y="247"/>
                  </a:lnTo>
                  <a:lnTo>
                    <a:pt x="155" y="245"/>
                  </a:lnTo>
                  <a:lnTo>
                    <a:pt x="158" y="250"/>
                  </a:lnTo>
                  <a:lnTo>
                    <a:pt x="162" y="247"/>
                  </a:lnTo>
                  <a:lnTo>
                    <a:pt x="164" y="242"/>
                  </a:lnTo>
                  <a:lnTo>
                    <a:pt x="170" y="239"/>
                  </a:lnTo>
                  <a:lnTo>
                    <a:pt x="181" y="241"/>
                  </a:lnTo>
                  <a:lnTo>
                    <a:pt x="188" y="248"/>
                  </a:lnTo>
                  <a:lnTo>
                    <a:pt x="191" y="242"/>
                  </a:lnTo>
                  <a:lnTo>
                    <a:pt x="194" y="228"/>
                  </a:lnTo>
                  <a:lnTo>
                    <a:pt x="176" y="191"/>
                  </a:lnTo>
                  <a:lnTo>
                    <a:pt x="161" y="180"/>
                  </a:lnTo>
                  <a:lnTo>
                    <a:pt x="155" y="83"/>
                  </a:lnTo>
                  <a:lnTo>
                    <a:pt x="136" y="52"/>
                  </a:lnTo>
                  <a:lnTo>
                    <a:pt x="105" y="24"/>
                  </a:lnTo>
                  <a:lnTo>
                    <a:pt x="94" y="25"/>
                  </a:lnTo>
                  <a:lnTo>
                    <a:pt x="88" y="36"/>
                  </a:lnTo>
                  <a:lnTo>
                    <a:pt x="78" y="37"/>
                  </a:lnTo>
                  <a:lnTo>
                    <a:pt x="69" y="36"/>
                  </a:lnTo>
                  <a:lnTo>
                    <a:pt x="50" y="49"/>
                  </a:lnTo>
                  <a:lnTo>
                    <a:pt x="45" y="39"/>
                  </a:lnTo>
                  <a:lnTo>
                    <a:pt x="48" y="25"/>
                  </a:lnTo>
                  <a:lnTo>
                    <a:pt x="39" y="13"/>
                  </a:lnTo>
                  <a:lnTo>
                    <a:pt x="17" y="8"/>
                  </a:lnTo>
                  <a:lnTo>
                    <a:pt x="10" y="0"/>
                  </a:lnTo>
                  <a:lnTo>
                    <a:pt x="0" y="0"/>
                  </a:lnTo>
                  <a:lnTo>
                    <a:pt x="3"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7" name="Freeform 306"/>
            <p:cNvSpPr>
              <a:spLocks/>
            </p:cNvSpPr>
            <p:nvPr/>
          </p:nvSpPr>
          <p:spPr bwMode="auto">
            <a:xfrm>
              <a:off x="6848058" y="4071687"/>
              <a:ext cx="95295" cy="119936"/>
            </a:xfrm>
            <a:custGeom>
              <a:avLst/>
              <a:gdLst>
                <a:gd name="T0" fmla="*/ 2147483647 w 194"/>
                <a:gd name="T1" fmla="*/ 2147483647 h 250"/>
                <a:gd name="T2" fmla="*/ 2147483647 w 194"/>
                <a:gd name="T3" fmla="*/ 2147483647 h 250"/>
                <a:gd name="T4" fmla="*/ 2147483647 w 194"/>
                <a:gd name="T5" fmla="*/ 2147483647 h 250"/>
                <a:gd name="T6" fmla="*/ 2147483647 w 194"/>
                <a:gd name="T7" fmla="*/ 2147483647 h 250"/>
                <a:gd name="T8" fmla="*/ 2147483647 w 194"/>
                <a:gd name="T9" fmla="*/ 2147483647 h 250"/>
                <a:gd name="T10" fmla="*/ 2147483647 w 194"/>
                <a:gd name="T11" fmla="*/ 2147483647 h 250"/>
                <a:gd name="T12" fmla="*/ 2147483647 w 194"/>
                <a:gd name="T13" fmla="*/ 2147483647 h 250"/>
                <a:gd name="T14" fmla="*/ 2147483647 w 194"/>
                <a:gd name="T15" fmla="*/ 2147483647 h 250"/>
                <a:gd name="T16" fmla="*/ 2147483647 w 194"/>
                <a:gd name="T17" fmla="*/ 2147483647 h 250"/>
                <a:gd name="T18" fmla="*/ 2147483647 w 194"/>
                <a:gd name="T19" fmla="*/ 2147483647 h 250"/>
                <a:gd name="T20" fmla="*/ 2147483647 w 194"/>
                <a:gd name="T21" fmla="*/ 2147483647 h 250"/>
                <a:gd name="T22" fmla="*/ 2147483647 w 194"/>
                <a:gd name="T23" fmla="*/ 2147483647 h 250"/>
                <a:gd name="T24" fmla="*/ 2147483647 w 194"/>
                <a:gd name="T25" fmla="*/ 2147483647 h 250"/>
                <a:gd name="T26" fmla="*/ 2147483647 w 194"/>
                <a:gd name="T27" fmla="*/ 2147483647 h 250"/>
                <a:gd name="T28" fmla="*/ 2147483647 w 194"/>
                <a:gd name="T29" fmla="*/ 2147483647 h 250"/>
                <a:gd name="T30" fmla="*/ 2147483647 w 194"/>
                <a:gd name="T31" fmla="*/ 2147483647 h 250"/>
                <a:gd name="T32" fmla="*/ 2147483647 w 194"/>
                <a:gd name="T33" fmla="*/ 2147483647 h 250"/>
                <a:gd name="T34" fmla="*/ 2147483647 w 194"/>
                <a:gd name="T35" fmla="*/ 2147483647 h 250"/>
                <a:gd name="T36" fmla="*/ 2147483647 w 194"/>
                <a:gd name="T37" fmla="*/ 2147483647 h 250"/>
                <a:gd name="T38" fmla="*/ 2147483647 w 194"/>
                <a:gd name="T39" fmla="*/ 2147483647 h 250"/>
                <a:gd name="T40" fmla="*/ 2147483647 w 194"/>
                <a:gd name="T41" fmla="*/ 2147483647 h 250"/>
                <a:gd name="T42" fmla="*/ 2147483647 w 194"/>
                <a:gd name="T43" fmla="*/ 2147483647 h 250"/>
                <a:gd name="T44" fmla="*/ 2147483647 w 194"/>
                <a:gd name="T45" fmla="*/ 2147483647 h 250"/>
                <a:gd name="T46" fmla="*/ 2147483647 w 194"/>
                <a:gd name="T47" fmla="*/ 2147483647 h 250"/>
                <a:gd name="T48" fmla="*/ 2147483647 w 194"/>
                <a:gd name="T49" fmla="*/ 2147483647 h 250"/>
                <a:gd name="T50" fmla="*/ 2147483647 w 194"/>
                <a:gd name="T51" fmla="*/ 2147483647 h 250"/>
                <a:gd name="T52" fmla="*/ 2147483647 w 194"/>
                <a:gd name="T53" fmla="*/ 2147483647 h 250"/>
                <a:gd name="T54" fmla="*/ 2147483647 w 194"/>
                <a:gd name="T55" fmla="*/ 2147483647 h 250"/>
                <a:gd name="T56" fmla="*/ 2147483647 w 194"/>
                <a:gd name="T57" fmla="*/ 2147483647 h 250"/>
                <a:gd name="T58" fmla="*/ 2147483647 w 194"/>
                <a:gd name="T59" fmla="*/ 2147483647 h 250"/>
                <a:gd name="T60" fmla="*/ 2147483647 w 194"/>
                <a:gd name="T61" fmla="*/ 2147483647 h 250"/>
                <a:gd name="T62" fmla="*/ 2147483647 w 194"/>
                <a:gd name="T63" fmla="*/ 2147483647 h 250"/>
                <a:gd name="T64" fmla="*/ 2147483647 w 194"/>
                <a:gd name="T65" fmla="*/ 2147483647 h 250"/>
                <a:gd name="T66" fmla="*/ 2147483647 w 194"/>
                <a:gd name="T67" fmla="*/ 0 h 250"/>
                <a:gd name="T68" fmla="*/ 0 w 194"/>
                <a:gd name="T69" fmla="*/ 0 h 250"/>
                <a:gd name="T70" fmla="*/ 2147483647 w 194"/>
                <a:gd name="T71" fmla="*/ 2147483647 h 2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4"/>
                <a:gd name="T109" fmla="*/ 0 h 250"/>
                <a:gd name="T110" fmla="*/ 194 w 194"/>
                <a:gd name="T111" fmla="*/ 250 h 2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4" h="250">
                  <a:moveTo>
                    <a:pt x="3" y="14"/>
                  </a:moveTo>
                  <a:lnTo>
                    <a:pt x="2" y="14"/>
                  </a:lnTo>
                  <a:lnTo>
                    <a:pt x="16" y="84"/>
                  </a:lnTo>
                  <a:lnTo>
                    <a:pt x="22" y="89"/>
                  </a:lnTo>
                  <a:lnTo>
                    <a:pt x="21" y="112"/>
                  </a:lnTo>
                  <a:lnTo>
                    <a:pt x="26" y="122"/>
                  </a:lnTo>
                  <a:lnTo>
                    <a:pt x="27" y="128"/>
                  </a:lnTo>
                  <a:lnTo>
                    <a:pt x="56" y="169"/>
                  </a:lnTo>
                  <a:lnTo>
                    <a:pt x="58" y="179"/>
                  </a:lnTo>
                  <a:lnTo>
                    <a:pt x="152" y="247"/>
                  </a:lnTo>
                  <a:lnTo>
                    <a:pt x="155" y="245"/>
                  </a:lnTo>
                  <a:lnTo>
                    <a:pt x="158" y="250"/>
                  </a:lnTo>
                  <a:lnTo>
                    <a:pt x="162" y="247"/>
                  </a:lnTo>
                  <a:lnTo>
                    <a:pt x="164" y="242"/>
                  </a:lnTo>
                  <a:lnTo>
                    <a:pt x="170" y="239"/>
                  </a:lnTo>
                  <a:lnTo>
                    <a:pt x="181" y="241"/>
                  </a:lnTo>
                  <a:lnTo>
                    <a:pt x="188" y="248"/>
                  </a:lnTo>
                  <a:lnTo>
                    <a:pt x="191" y="242"/>
                  </a:lnTo>
                  <a:lnTo>
                    <a:pt x="194" y="228"/>
                  </a:lnTo>
                  <a:lnTo>
                    <a:pt x="176" y="191"/>
                  </a:lnTo>
                  <a:lnTo>
                    <a:pt x="161" y="180"/>
                  </a:lnTo>
                  <a:lnTo>
                    <a:pt x="155" y="83"/>
                  </a:lnTo>
                  <a:lnTo>
                    <a:pt x="136" y="52"/>
                  </a:lnTo>
                  <a:lnTo>
                    <a:pt x="105" y="24"/>
                  </a:lnTo>
                  <a:lnTo>
                    <a:pt x="94" y="25"/>
                  </a:lnTo>
                  <a:lnTo>
                    <a:pt x="88" y="36"/>
                  </a:lnTo>
                  <a:lnTo>
                    <a:pt x="78" y="37"/>
                  </a:lnTo>
                  <a:lnTo>
                    <a:pt x="69" y="36"/>
                  </a:lnTo>
                  <a:lnTo>
                    <a:pt x="50" y="49"/>
                  </a:lnTo>
                  <a:lnTo>
                    <a:pt x="45" y="39"/>
                  </a:lnTo>
                  <a:lnTo>
                    <a:pt x="48" y="25"/>
                  </a:lnTo>
                  <a:lnTo>
                    <a:pt x="39" y="13"/>
                  </a:lnTo>
                  <a:lnTo>
                    <a:pt x="17" y="8"/>
                  </a:lnTo>
                  <a:lnTo>
                    <a:pt x="10" y="0"/>
                  </a:lnTo>
                  <a:lnTo>
                    <a:pt x="0" y="0"/>
                  </a:lnTo>
                  <a:lnTo>
                    <a:pt x="3" y="1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78" name="Freeform 307"/>
            <p:cNvSpPr>
              <a:spLocks/>
            </p:cNvSpPr>
            <p:nvPr/>
          </p:nvSpPr>
          <p:spPr bwMode="auto">
            <a:xfrm>
              <a:off x="4886178" y="2745424"/>
              <a:ext cx="226894" cy="209190"/>
            </a:xfrm>
            <a:custGeom>
              <a:avLst/>
              <a:gdLst>
                <a:gd name="T0" fmla="*/ 2147483647 w 468"/>
                <a:gd name="T1" fmla="*/ 2147483647 h 439"/>
                <a:gd name="T2" fmla="*/ 2147483647 w 468"/>
                <a:gd name="T3" fmla="*/ 2147483647 h 439"/>
                <a:gd name="T4" fmla="*/ 2147483647 w 468"/>
                <a:gd name="T5" fmla="*/ 2147483647 h 439"/>
                <a:gd name="T6" fmla="*/ 2147483647 w 468"/>
                <a:gd name="T7" fmla="*/ 2147483647 h 439"/>
                <a:gd name="T8" fmla="*/ 2147483647 w 468"/>
                <a:gd name="T9" fmla="*/ 2147483647 h 439"/>
                <a:gd name="T10" fmla="*/ 2147483647 w 468"/>
                <a:gd name="T11" fmla="*/ 2147483647 h 439"/>
                <a:gd name="T12" fmla="*/ 2147483647 w 468"/>
                <a:gd name="T13" fmla="*/ 2147483647 h 439"/>
                <a:gd name="T14" fmla="*/ 2147483647 w 468"/>
                <a:gd name="T15" fmla="*/ 2147483647 h 439"/>
                <a:gd name="T16" fmla="*/ 2147483647 w 468"/>
                <a:gd name="T17" fmla="*/ 2147483647 h 439"/>
                <a:gd name="T18" fmla="*/ 2147483647 w 468"/>
                <a:gd name="T19" fmla="*/ 2147483647 h 439"/>
                <a:gd name="T20" fmla="*/ 2147483647 w 468"/>
                <a:gd name="T21" fmla="*/ 2147483647 h 439"/>
                <a:gd name="T22" fmla="*/ 2147483647 w 468"/>
                <a:gd name="T23" fmla="*/ 2147483647 h 439"/>
                <a:gd name="T24" fmla="*/ 2147483647 w 468"/>
                <a:gd name="T25" fmla="*/ 2147483647 h 439"/>
                <a:gd name="T26" fmla="*/ 2147483647 w 468"/>
                <a:gd name="T27" fmla="*/ 2147483647 h 439"/>
                <a:gd name="T28" fmla="*/ 2147483647 w 468"/>
                <a:gd name="T29" fmla="*/ 2147483647 h 439"/>
                <a:gd name="T30" fmla="*/ 2147483647 w 468"/>
                <a:gd name="T31" fmla="*/ 2147483647 h 439"/>
                <a:gd name="T32" fmla="*/ 2147483647 w 468"/>
                <a:gd name="T33" fmla="*/ 2147483647 h 439"/>
                <a:gd name="T34" fmla="*/ 2147483647 w 468"/>
                <a:gd name="T35" fmla="*/ 2147483647 h 439"/>
                <a:gd name="T36" fmla="*/ 2147483647 w 468"/>
                <a:gd name="T37" fmla="*/ 2147483647 h 439"/>
                <a:gd name="T38" fmla="*/ 2147483647 w 468"/>
                <a:gd name="T39" fmla="*/ 2147483647 h 439"/>
                <a:gd name="T40" fmla="*/ 2147483647 w 468"/>
                <a:gd name="T41" fmla="*/ 2147483647 h 439"/>
                <a:gd name="T42" fmla="*/ 2147483647 w 468"/>
                <a:gd name="T43" fmla="*/ 2147483647 h 439"/>
                <a:gd name="T44" fmla="*/ 2147483647 w 468"/>
                <a:gd name="T45" fmla="*/ 2147483647 h 439"/>
                <a:gd name="T46" fmla="*/ 2147483647 w 468"/>
                <a:gd name="T47" fmla="*/ 2147483647 h 439"/>
                <a:gd name="T48" fmla="*/ 0 w 468"/>
                <a:gd name="T49" fmla="*/ 2147483647 h 439"/>
                <a:gd name="T50" fmla="*/ 2147483647 w 468"/>
                <a:gd name="T51" fmla="*/ 2147483647 h 439"/>
                <a:gd name="T52" fmla="*/ 2147483647 w 468"/>
                <a:gd name="T53" fmla="*/ 2147483647 h 439"/>
                <a:gd name="T54" fmla="*/ 2147483647 w 468"/>
                <a:gd name="T55" fmla="*/ 2147483647 h 439"/>
                <a:gd name="T56" fmla="*/ 2147483647 w 468"/>
                <a:gd name="T57" fmla="*/ 2147483647 h 439"/>
                <a:gd name="T58" fmla="*/ 2147483647 w 468"/>
                <a:gd name="T59" fmla="*/ 2147483647 h 439"/>
                <a:gd name="T60" fmla="*/ 2147483647 w 468"/>
                <a:gd name="T61" fmla="*/ 2147483647 h 439"/>
                <a:gd name="T62" fmla="*/ 2147483647 w 468"/>
                <a:gd name="T63" fmla="*/ 2147483647 h 439"/>
                <a:gd name="T64" fmla="*/ 2147483647 w 468"/>
                <a:gd name="T65" fmla="*/ 2147483647 h 439"/>
                <a:gd name="T66" fmla="*/ 2147483647 w 468"/>
                <a:gd name="T67" fmla="*/ 2147483647 h 439"/>
                <a:gd name="T68" fmla="*/ 2147483647 w 468"/>
                <a:gd name="T69" fmla="*/ 2147483647 h 439"/>
                <a:gd name="T70" fmla="*/ 2147483647 w 468"/>
                <a:gd name="T71" fmla="*/ 2147483647 h 439"/>
                <a:gd name="T72" fmla="*/ 2147483647 w 468"/>
                <a:gd name="T73" fmla="*/ 2147483647 h 439"/>
                <a:gd name="T74" fmla="*/ 2147483647 w 468"/>
                <a:gd name="T75" fmla="*/ 2147483647 h 439"/>
                <a:gd name="T76" fmla="*/ 2147483647 w 468"/>
                <a:gd name="T77" fmla="*/ 2147483647 h 439"/>
                <a:gd name="T78" fmla="*/ 2147483647 w 468"/>
                <a:gd name="T79" fmla="*/ 2147483647 h 439"/>
                <a:gd name="T80" fmla="*/ 2147483647 w 468"/>
                <a:gd name="T81" fmla="*/ 2147483647 h 439"/>
                <a:gd name="T82" fmla="*/ 2147483647 w 468"/>
                <a:gd name="T83" fmla="*/ 2147483647 h 439"/>
                <a:gd name="T84" fmla="*/ 2147483647 w 468"/>
                <a:gd name="T85" fmla="*/ 2147483647 h 4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8"/>
                <a:gd name="T130" fmla="*/ 0 h 439"/>
                <a:gd name="T131" fmla="*/ 468 w 468"/>
                <a:gd name="T132" fmla="*/ 439 h 4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8" h="439">
                  <a:moveTo>
                    <a:pt x="441" y="255"/>
                  </a:moveTo>
                  <a:lnTo>
                    <a:pt x="455" y="297"/>
                  </a:lnTo>
                  <a:lnTo>
                    <a:pt x="465" y="306"/>
                  </a:lnTo>
                  <a:lnTo>
                    <a:pt x="463" y="316"/>
                  </a:lnTo>
                  <a:lnTo>
                    <a:pt x="468" y="329"/>
                  </a:lnTo>
                  <a:lnTo>
                    <a:pt x="465" y="340"/>
                  </a:lnTo>
                  <a:lnTo>
                    <a:pt x="432" y="365"/>
                  </a:lnTo>
                  <a:lnTo>
                    <a:pt x="404" y="413"/>
                  </a:lnTo>
                  <a:lnTo>
                    <a:pt x="402" y="426"/>
                  </a:lnTo>
                  <a:lnTo>
                    <a:pt x="404" y="437"/>
                  </a:lnTo>
                  <a:lnTo>
                    <a:pt x="396" y="439"/>
                  </a:lnTo>
                  <a:lnTo>
                    <a:pt x="383" y="435"/>
                  </a:lnTo>
                  <a:lnTo>
                    <a:pt x="358" y="414"/>
                  </a:lnTo>
                  <a:lnTo>
                    <a:pt x="335" y="414"/>
                  </a:lnTo>
                  <a:lnTo>
                    <a:pt x="320" y="424"/>
                  </a:lnTo>
                  <a:lnTo>
                    <a:pt x="312" y="418"/>
                  </a:lnTo>
                  <a:lnTo>
                    <a:pt x="295" y="418"/>
                  </a:lnTo>
                  <a:lnTo>
                    <a:pt x="288" y="426"/>
                  </a:lnTo>
                  <a:lnTo>
                    <a:pt x="279" y="430"/>
                  </a:lnTo>
                  <a:lnTo>
                    <a:pt x="272" y="428"/>
                  </a:lnTo>
                  <a:lnTo>
                    <a:pt x="250" y="406"/>
                  </a:lnTo>
                  <a:lnTo>
                    <a:pt x="232" y="412"/>
                  </a:lnTo>
                  <a:lnTo>
                    <a:pt x="207" y="401"/>
                  </a:lnTo>
                  <a:lnTo>
                    <a:pt x="190" y="376"/>
                  </a:lnTo>
                  <a:lnTo>
                    <a:pt x="183" y="372"/>
                  </a:lnTo>
                  <a:lnTo>
                    <a:pt x="178" y="373"/>
                  </a:lnTo>
                  <a:lnTo>
                    <a:pt x="170" y="368"/>
                  </a:lnTo>
                  <a:lnTo>
                    <a:pt x="170" y="354"/>
                  </a:lnTo>
                  <a:lnTo>
                    <a:pt x="132" y="344"/>
                  </a:lnTo>
                  <a:lnTo>
                    <a:pt x="131" y="349"/>
                  </a:lnTo>
                  <a:lnTo>
                    <a:pt x="134" y="354"/>
                  </a:lnTo>
                  <a:lnTo>
                    <a:pt x="123" y="361"/>
                  </a:lnTo>
                  <a:lnTo>
                    <a:pt x="117" y="358"/>
                  </a:lnTo>
                  <a:lnTo>
                    <a:pt x="101" y="342"/>
                  </a:lnTo>
                  <a:lnTo>
                    <a:pt x="105" y="334"/>
                  </a:lnTo>
                  <a:lnTo>
                    <a:pt x="105" y="331"/>
                  </a:lnTo>
                  <a:lnTo>
                    <a:pt x="104" y="330"/>
                  </a:lnTo>
                  <a:lnTo>
                    <a:pt x="94" y="327"/>
                  </a:lnTo>
                  <a:lnTo>
                    <a:pt x="86" y="317"/>
                  </a:lnTo>
                  <a:lnTo>
                    <a:pt x="62" y="315"/>
                  </a:lnTo>
                  <a:lnTo>
                    <a:pt x="56" y="306"/>
                  </a:lnTo>
                  <a:lnTo>
                    <a:pt x="48" y="301"/>
                  </a:lnTo>
                  <a:lnTo>
                    <a:pt x="35" y="315"/>
                  </a:lnTo>
                  <a:lnTo>
                    <a:pt x="30" y="312"/>
                  </a:lnTo>
                  <a:lnTo>
                    <a:pt x="37" y="271"/>
                  </a:lnTo>
                  <a:lnTo>
                    <a:pt x="36" y="268"/>
                  </a:lnTo>
                  <a:lnTo>
                    <a:pt x="23" y="251"/>
                  </a:lnTo>
                  <a:lnTo>
                    <a:pt x="13" y="172"/>
                  </a:lnTo>
                  <a:lnTo>
                    <a:pt x="1" y="162"/>
                  </a:lnTo>
                  <a:lnTo>
                    <a:pt x="0" y="157"/>
                  </a:lnTo>
                  <a:lnTo>
                    <a:pt x="10" y="135"/>
                  </a:lnTo>
                  <a:lnTo>
                    <a:pt x="11" y="110"/>
                  </a:lnTo>
                  <a:lnTo>
                    <a:pt x="1" y="88"/>
                  </a:lnTo>
                  <a:lnTo>
                    <a:pt x="16" y="94"/>
                  </a:lnTo>
                  <a:lnTo>
                    <a:pt x="18" y="90"/>
                  </a:lnTo>
                  <a:lnTo>
                    <a:pt x="18" y="83"/>
                  </a:lnTo>
                  <a:lnTo>
                    <a:pt x="7" y="79"/>
                  </a:lnTo>
                  <a:lnTo>
                    <a:pt x="14" y="74"/>
                  </a:lnTo>
                  <a:lnTo>
                    <a:pt x="23" y="71"/>
                  </a:lnTo>
                  <a:lnTo>
                    <a:pt x="24" y="74"/>
                  </a:lnTo>
                  <a:lnTo>
                    <a:pt x="33" y="63"/>
                  </a:lnTo>
                  <a:lnTo>
                    <a:pt x="88" y="45"/>
                  </a:lnTo>
                  <a:lnTo>
                    <a:pt x="116" y="22"/>
                  </a:lnTo>
                  <a:lnTo>
                    <a:pt x="148" y="7"/>
                  </a:lnTo>
                  <a:lnTo>
                    <a:pt x="196" y="0"/>
                  </a:lnTo>
                  <a:lnTo>
                    <a:pt x="213" y="6"/>
                  </a:lnTo>
                  <a:lnTo>
                    <a:pt x="220" y="13"/>
                  </a:lnTo>
                  <a:lnTo>
                    <a:pt x="219" y="18"/>
                  </a:lnTo>
                  <a:lnTo>
                    <a:pt x="203" y="8"/>
                  </a:lnTo>
                  <a:lnTo>
                    <a:pt x="214" y="42"/>
                  </a:lnTo>
                  <a:lnTo>
                    <a:pt x="221" y="44"/>
                  </a:lnTo>
                  <a:lnTo>
                    <a:pt x="222" y="41"/>
                  </a:lnTo>
                  <a:lnTo>
                    <a:pt x="225" y="39"/>
                  </a:lnTo>
                  <a:lnTo>
                    <a:pt x="229" y="41"/>
                  </a:lnTo>
                  <a:lnTo>
                    <a:pt x="249" y="36"/>
                  </a:lnTo>
                  <a:lnTo>
                    <a:pt x="258" y="31"/>
                  </a:lnTo>
                  <a:lnTo>
                    <a:pt x="325" y="44"/>
                  </a:lnTo>
                  <a:lnTo>
                    <a:pt x="410" y="36"/>
                  </a:lnTo>
                  <a:lnTo>
                    <a:pt x="438" y="54"/>
                  </a:lnTo>
                  <a:lnTo>
                    <a:pt x="458" y="168"/>
                  </a:lnTo>
                  <a:lnTo>
                    <a:pt x="449" y="182"/>
                  </a:lnTo>
                  <a:lnTo>
                    <a:pt x="436" y="190"/>
                  </a:lnTo>
                  <a:lnTo>
                    <a:pt x="427" y="200"/>
                  </a:lnTo>
                  <a:lnTo>
                    <a:pt x="432" y="210"/>
                  </a:lnTo>
                  <a:lnTo>
                    <a:pt x="445" y="221"/>
                  </a:lnTo>
                  <a:lnTo>
                    <a:pt x="441" y="255"/>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079" name="Freeform 308"/>
            <p:cNvSpPr>
              <a:spLocks/>
            </p:cNvSpPr>
            <p:nvPr/>
          </p:nvSpPr>
          <p:spPr bwMode="auto">
            <a:xfrm>
              <a:off x="4886178" y="2530655"/>
              <a:ext cx="226894" cy="209190"/>
            </a:xfrm>
            <a:custGeom>
              <a:avLst/>
              <a:gdLst>
                <a:gd name="T0" fmla="*/ 2147483647 w 468"/>
                <a:gd name="T1" fmla="*/ 2147483647 h 439"/>
                <a:gd name="T2" fmla="*/ 2147483647 w 468"/>
                <a:gd name="T3" fmla="*/ 2147483647 h 439"/>
                <a:gd name="T4" fmla="*/ 2147483647 w 468"/>
                <a:gd name="T5" fmla="*/ 2147483647 h 439"/>
                <a:gd name="T6" fmla="*/ 2147483647 w 468"/>
                <a:gd name="T7" fmla="*/ 2147483647 h 439"/>
                <a:gd name="T8" fmla="*/ 2147483647 w 468"/>
                <a:gd name="T9" fmla="*/ 2147483647 h 439"/>
                <a:gd name="T10" fmla="*/ 2147483647 w 468"/>
                <a:gd name="T11" fmla="*/ 2147483647 h 439"/>
                <a:gd name="T12" fmla="*/ 2147483647 w 468"/>
                <a:gd name="T13" fmla="*/ 2147483647 h 439"/>
                <a:gd name="T14" fmla="*/ 2147483647 w 468"/>
                <a:gd name="T15" fmla="*/ 2147483647 h 439"/>
                <a:gd name="T16" fmla="*/ 2147483647 w 468"/>
                <a:gd name="T17" fmla="*/ 2147483647 h 439"/>
                <a:gd name="T18" fmla="*/ 2147483647 w 468"/>
                <a:gd name="T19" fmla="*/ 2147483647 h 439"/>
                <a:gd name="T20" fmla="*/ 2147483647 w 468"/>
                <a:gd name="T21" fmla="*/ 2147483647 h 439"/>
                <a:gd name="T22" fmla="*/ 2147483647 w 468"/>
                <a:gd name="T23" fmla="*/ 2147483647 h 439"/>
                <a:gd name="T24" fmla="*/ 2147483647 w 468"/>
                <a:gd name="T25" fmla="*/ 2147483647 h 439"/>
                <a:gd name="T26" fmla="*/ 2147483647 w 468"/>
                <a:gd name="T27" fmla="*/ 2147483647 h 439"/>
                <a:gd name="T28" fmla="*/ 2147483647 w 468"/>
                <a:gd name="T29" fmla="*/ 2147483647 h 439"/>
                <a:gd name="T30" fmla="*/ 2147483647 w 468"/>
                <a:gd name="T31" fmla="*/ 2147483647 h 439"/>
                <a:gd name="T32" fmla="*/ 2147483647 w 468"/>
                <a:gd name="T33" fmla="*/ 2147483647 h 439"/>
                <a:gd name="T34" fmla="*/ 2147483647 w 468"/>
                <a:gd name="T35" fmla="*/ 2147483647 h 439"/>
                <a:gd name="T36" fmla="*/ 2147483647 w 468"/>
                <a:gd name="T37" fmla="*/ 2147483647 h 439"/>
                <a:gd name="T38" fmla="*/ 2147483647 w 468"/>
                <a:gd name="T39" fmla="*/ 2147483647 h 439"/>
                <a:gd name="T40" fmla="*/ 2147483647 w 468"/>
                <a:gd name="T41" fmla="*/ 2147483647 h 439"/>
                <a:gd name="T42" fmla="*/ 2147483647 w 468"/>
                <a:gd name="T43" fmla="*/ 2147483647 h 439"/>
                <a:gd name="T44" fmla="*/ 2147483647 w 468"/>
                <a:gd name="T45" fmla="*/ 2147483647 h 439"/>
                <a:gd name="T46" fmla="*/ 2147483647 w 468"/>
                <a:gd name="T47" fmla="*/ 2147483647 h 439"/>
                <a:gd name="T48" fmla="*/ 0 w 468"/>
                <a:gd name="T49" fmla="*/ 2147483647 h 439"/>
                <a:gd name="T50" fmla="*/ 2147483647 w 468"/>
                <a:gd name="T51" fmla="*/ 2147483647 h 439"/>
                <a:gd name="T52" fmla="*/ 2147483647 w 468"/>
                <a:gd name="T53" fmla="*/ 2147483647 h 439"/>
                <a:gd name="T54" fmla="*/ 2147483647 w 468"/>
                <a:gd name="T55" fmla="*/ 2147483647 h 439"/>
                <a:gd name="T56" fmla="*/ 2147483647 w 468"/>
                <a:gd name="T57" fmla="*/ 2147483647 h 439"/>
                <a:gd name="T58" fmla="*/ 2147483647 w 468"/>
                <a:gd name="T59" fmla="*/ 2147483647 h 439"/>
                <a:gd name="T60" fmla="*/ 2147483647 w 468"/>
                <a:gd name="T61" fmla="*/ 2147483647 h 439"/>
                <a:gd name="T62" fmla="*/ 2147483647 w 468"/>
                <a:gd name="T63" fmla="*/ 2147483647 h 439"/>
                <a:gd name="T64" fmla="*/ 2147483647 w 468"/>
                <a:gd name="T65" fmla="*/ 2147483647 h 439"/>
                <a:gd name="T66" fmla="*/ 2147483647 w 468"/>
                <a:gd name="T67" fmla="*/ 2147483647 h 439"/>
                <a:gd name="T68" fmla="*/ 2147483647 w 468"/>
                <a:gd name="T69" fmla="*/ 2147483647 h 439"/>
                <a:gd name="T70" fmla="*/ 2147483647 w 468"/>
                <a:gd name="T71" fmla="*/ 2147483647 h 439"/>
                <a:gd name="T72" fmla="*/ 2147483647 w 468"/>
                <a:gd name="T73" fmla="*/ 2147483647 h 439"/>
                <a:gd name="T74" fmla="*/ 2147483647 w 468"/>
                <a:gd name="T75" fmla="*/ 2147483647 h 439"/>
                <a:gd name="T76" fmla="*/ 2147483647 w 468"/>
                <a:gd name="T77" fmla="*/ 2147483647 h 439"/>
                <a:gd name="T78" fmla="*/ 2147483647 w 468"/>
                <a:gd name="T79" fmla="*/ 2147483647 h 439"/>
                <a:gd name="T80" fmla="*/ 2147483647 w 468"/>
                <a:gd name="T81" fmla="*/ 2147483647 h 439"/>
                <a:gd name="T82" fmla="*/ 2147483647 w 468"/>
                <a:gd name="T83" fmla="*/ 2147483647 h 439"/>
                <a:gd name="T84" fmla="*/ 2147483647 w 468"/>
                <a:gd name="T85" fmla="*/ 2147483647 h 4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8"/>
                <a:gd name="T130" fmla="*/ 0 h 439"/>
                <a:gd name="T131" fmla="*/ 468 w 468"/>
                <a:gd name="T132" fmla="*/ 439 h 4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8" h="439">
                  <a:moveTo>
                    <a:pt x="441" y="255"/>
                  </a:moveTo>
                  <a:lnTo>
                    <a:pt x="455" y="297"/>
                  </a:lnTo>
                  <a:lnTo>
                    <a:pt x="465" y="306"/>
                  </a:lnTo>
                  <a:lnTo>
                    <a:pt x="463" y="316"/>
                  </a:lnTo>
                  <a:lnTo>
                    <a:pt x="468" y="329"/>
                  </a:lnTo>
                  <a:lnTo>
                    <a:pt x="465" y="340"/>
                  </a:lnTo>
                  <a:lnTo>
                    <a:pt x="432" y="365"/>
                  </a:lnTo>
                  <a:lnTo>
                    <a:pt x="404" y="413"/>
                  </a:lnTo>
                  <a:lnTo>
                    <a:pt x="402" y="426"/>
                  </a:lnTo>
                  <a:lnTo>
                    <a:pt x="404" y="437"/>
                  </a:lnTo>
                  <a:lnTo>
                    <a:pt x="396" y="439"/>
                  </a:lnTo>
                  <a:lnTo>
                    <a:pt x="383" y="435"/>
                  </a:lnTo>
                  <a:lnTo>
                    <a:pt x="358" y="414"/>
                  </a:lnTo>
                  <a:lnTo>
                    <a:pt x="335" y="414"/>
                  </a:lnTo>
                  <a:lnTo>
                    <a:pt x="320" y="424"/>
                  </a:lnTo>
                  <a:lnTo>
                    <a:pt x="312" y="418"/>
                  </a:lnTo>
                  <a:lnTo>
                    <a:pt x="295" y="418"/>
                  </a:lnTo>
                  <a:lnTo>
                    <a:pt x="288" y="426"/>
                  </a:lnTo>
                  <a:lnTo>
                    <a:pt x="279" y="430"/>
                  </a:lnTo>
                  <a:lnTo>
                    <a:pt x="272" y="428"/>
                  </a:lnTo>
                  <a:lnTo>
                    <a:pt x="250" y="406"/>
                  </a:lnTo>
                  <a:lnTo>
                    <a:pt x="232" y="412"/>
                  </a:lnTo>
                  <a:lnTo>
                    <a:pt x="207" y="401"/>
                  </a:lnTo>
                  <a:lnTo>
                    <a:pt x="190" y="376"/>
                  </a:lnTo>
                  <a:lnTo>
                    <a:pt x="183" y="372"/>
                  </a:lnTo>
                  <a:lnTo>
                    <a:pt x="178" y="373"/>
                  </a:lnTo>
                  <a:lnTo>
                    <a:pt x="170" y="368"/>
                  </a:lnTo>
                  <a:lnTo>
                    <a:pt x="170" y="354"/>
                  </a:lnTo>
                  <a:lnTo>
                    <a:pt x="132" y="344"/>
                  </a:lnTo>
                  <a:lnTo>
                    <a:pt x="131" y="349"/>
                  </a:lnTo>
                  <a:lnTo>
                    <a:pt x="134" y="354"/>
                  </a:lnTo>
                  <a:lnTo>
                    <a:pt x="123" y="361"/>
                  </a:lnTo>
                  <a:lnTo>
                    <a:pt x="117" y="358"/>
                  </a:lnTo>
                  <a:lnTo>
                    <a:pt x="101" y="342"/>
                  </a:lnTo>
                  <a:lnTo>
                    <a:pt x="105" y="334"/>
                  </a:lnTo>
                  <a:lnTo>
                    <a:pt x="105" y="331"/>
                  </a:lnTo>
                  <a:lnTo>
                    <a:pt x="104" y="330"/>
                  </a:lnTo>
                  <a:lnTo>
                    <a:pt x="94" y="327"/>
                  </a:lnTo>
                  <a:lnTo>
                    <a:pt x="86" y="317"/>
                  </a:lnTo>
                  <a:lnTo>
                    <a:pt x="62" y="315"/>
                  </a:lnTo>
                  <a:lnTo>
                    <a:pt x="56" y="306"/>
                  </a:lnTo>
                  <a:lnTo>
                    <a:pt x="48" y="301"/>
                  </a:lnTo>
                  <a:lnTo>
                    <a:pt x="35" y="315"/>
                  </a:lnTo>
                  <a:lnTo>
                    <a:pt x="30" y="312"/>
                  </a:lnTo>
                  <a:lnTo>
                    <a:pt x="37" y="271"/>
                  </a:lnTo>
                  <a:lnTo>
                    <a:pt x="36" y="268"/>
                  </a:lnTo>
                  <a:lnTo>
                    <a:pt x="23" y="251"/>
                  </a:lnTo>
                  <a:lnTo>
                    <a:pt x="13" y="172"/>
                  </a:lnTo>
                  <a:lnTo>
                    <a:pt x="1" y="162"/>
                  </a:lnTo>
                  <a:lnTo>
                    <a:pt x="0" y="157"/>
                  </a:lnTo>
                  <a:lnTo>
                    <a:pt x="10" y="135"/>
                  </a:lnTo>
                  <a:lnTo>
                    <a:pt x="11" y="110"/>
                  </a:lnTo>
                  <a:lnTo>
                    <a:pt x="1" y="88"/>
                  </a:lnTo>
                  <a:lnTo>
                    <a:pt x="16" y="94"/>
                  </a:lnTo>
                  <a:lnTo>
                    <a:pt x="18" y="90"/>
                  </a:lnTo>
                  <a:lnTo>
                    <a:pt x="18" y="83"/>
                  </a:lnTo>
                  <a:lnTo>
                    <a:pt x="7" y="79"/>
                  </a:lnTo>
                  <a:lnTo>
                    <a:pt x="14" y="74"/>
                  </a:lnTo>
                  <a:lnTo>
                    <a:pt x="23" y="71"/>
                  </a:lnTo>
                  <a:lnTo>
                    <a:pt x="24" y="74"/>
                  </a:lnTo>
                  <a:lnTo>
                    <a:pt x="33" y="63"/>
                  </a:lnTo>
                  <a:lnTo>
                    <a:pt x="88" y="45"/>
                  </a:lnTo>
                  <a:lnTo>
                    <a:pt x="116" y="22"/>
                  </a:lnTo>
                  <a:lnTo>
                    <a:pt x="148" y="7"/>
                  </a:lnTo>
                  <a:lnTo>
                    <a:pt x="196" y="0"/>
                  </a:lnTo>
                  <a:lnTo>
                    <a:pt x="213" y="6"/>
                  </a:lnTo>
                  <a:lnTo>
                    <a:pt x="220" y="13"/>
                  </a:lnTo>
                  <a:lnTo>
                    <a:pt x="219" y="18"/>
                  </a:lnTo>
                  <a:lnTo>
                    <a:pt x="203" y="8"/>
                  </a:lnTo>
                  <a:lnTo>
                    <a:pt x="214" y="42"/>
                  </a:lnTo>
                  <a:lnTo>
                    <a:pt x="221" y="44"/>
                  </a:lnTo>
                  <a:lnTo>
                    <a:pt x="222" y="41"/>
                  </a:lnTo>
                  <a:lnTo>
                    <a:pt x="225" y="39"/>
                  </a:lnTo>
                  <a:lnTo>
                    <a:pt x="229" y="41"/>
                  </a:lnTo>
                  <a:lnTo>
                    <a:pt x="249" y="36"/>
                  </a:lnTo>
                  <a:lnTo>
                    <a:pt x="258" y="31"/>
                  </a:lnTo>
                  <a:lnTo>
                    <a:pt x="325" y="44"/>
                  </a:lnTo>
                  <a:lnTo>
                    <a:pt x="410" y="36"/>
                  </a:lnTo>
                  <a:lnTo>
                    <a:pt x="438" y="54"/>
                  </a:lnTo>
                  <a:lnTo>
                    <a:pt x="458" y="168"/>
                  </a:lnTo>
                  <a:lnTo>
                    <a:pt x="449" y="182"/>
                  </a:lnTo>
                  <a:lnTo>
                    <a:pt x="436" y="190"/>
                  </a:lnTo>
                  <a:lnTo>
                    <a:pt x="427" y="200"/>
                  </a:lnTo>
                  <a:lnTo>
                    <a:pt x="432" y="210"/>
                  </a:lnTo>
                  <a:lnTo>
                    <a:pt x="445" y="221"/>
                  </a:lnTo>
                  <a:lnTo>
                    <a:pt x="441" y="25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80" name="Freeform 309"/>
            <p:cNvSpPr>
              <a:spLocks/>
            </p:cNvSpPr>
            <p:nvPr/>
          </p:nvSpPr>
          <p:spPr bwMode="auto">
            <a:xfrm>
              <a:off x="5041979" y="2614331"/>
              <a:ext cx="167901" cy="99016"/>
            </a:xfrm>
            <a:custGeom>
              <a:avLst/>
              <a:gdLst>
                <a:gd name="T0" fmla="*/ 0 w 347"/>
                <a:gd name="T1" fmla="*/ 2147483647 h 206"/>
                <a:gd name="T2" fmla="*/ 2147483647 w 347"/>
                <a:gd name="T3" fmla="*/ 2147483647 h 206"/>
                <a:gd name="T4" fmla="*/ 2147483647 w 347"/>
                <a:gd name="T5" fmla="*/ 2147483647 h 206"/>
                <a:gd name="T6" fmla="*/ 2147483647 w 347"/>
                <a:gd name="T7" fmla="*/ 2147483647 h 206"/>
                <a:gd name="T8" fmla="*/ 2147483647 w 347"/>
                <a:gd name="T9" fmla="*/ 2147483647 h 206"/>
                <a:gd name="T10" fmla="*/ 2147483647 w 347"/>
                <a:gd name="T11" fmla="*/ 2147483647 h 206"/>
                <a:gd name="T12" fmla="*/ 2147483647 w 347"/>
                <a:gd name="T13" fmla="*/ 2147483647 h 206"/>
                <a:gd name="T14" fmla="*/ 2147483647 w 347"/>
                <a:gd name="T15" fmla="*/ 2147483647 h 206"/>
                <a:gd name="T16" fmla="*/ 2147483647 w 347"/>
                <a:gd name="T17" fmla="*/ 2147483647 h 206"/>
                <a:gd name="T18" fmla="*/ 2147483647 w 347"/>
                <a:gd name="T19" fmla="*/ 2147483647 h 206"/>
                <a:gd name="T20" fmla="*/ 2147483647 w 347"/>
                <a:gd name="T21" fmla="*/ 2147483647 h 206"/>
                <a:gd name="T22" fmla="*/ 2147483647 w 347"/>
                <a:gd name="T23" fmla="*/ 2147483647 h 206"/>
                <a:gd name="T24" fmla="*/ 2147483647 w 347"/>
                <a:gd name="T25" fmla="*/ 2147483647 h 206"/>
                <a:gd name="T26" fmla="*/ 2147483647 w 347"/>
                <a:gd name="T27" fmla="*/ 2147483647 h 206"/>
                <a:gd name="T28" fmla="*/ 2147483647 w 347"/>
                <a:gd name="T29" fmla="*/ 2147483647 h 206"/>
                <a:gd name="T30" fmla="*/ 2147483647 w 347"/>
                <a:gd name="T31" fmla="*/ 2147483647 h 206"/>
                <a:gd name="T32" fmla="*/ 2147483647 w 347"/>
                <a:gd name="T33" fmla="*/ 2147483647 h 206"/>
                <a:gd name="T34" fmla="*/ 2147483647 w 347"/>
                <a:gd name="T35" fmla="*/ 2147483647 h 206"/>
                <a:gd name="T36" fmla="*/ 2147483647 w 347"/>
                <a:gd name="T37" fmla="*/ 2147483647 h 206"/>
                <a:gd name="T38" fmla="*/ 2147483647 w 347"/>
                <a:gd name="T39" fmla="*/ 2147483647 h 206"/>
                <a:gd name="T40" fmla="*/ 2147483647 w 347"/>
                <a:gd name="T41" fmla="*/ 2147483647 h 206"/>
                <a:gd name="T42" fmla="*/ 2147483647 w 347"/>
                <a:gd name="T43" fmla="*/ 2147483647 h 206"/>
                <a:gd name="T44" fmla="*/ 2147483647 w 347"/>
                <a:gd name="T45" fmla="*/ 2147483647 h 206"/>
                <a:gd name="T46" fmla="*/ 2147483647 w 347"/>
                <a:gd name="T47" fmla="*/ 2147483647 h 206"/>
                <a:gd name="T48" fmla="*/ 2147483647 w 347"/>
                <a:gd name="T49" fmla="*/ 2147483647 h 206"/>
                <a:gd name="T50" fmla="*/ 2147483647 w 347"/>
                <a:gd name="T51" fmla="*/ 2147483647 h 206"/>
                <a:gd name="T52" fmla="*/ 2147483647 w 347"/>
                <a:gd name="T53" fmla="*/ 2147483647 h 206"/>
                <a:gd name="T54" fmla="*/ 2147483647 w 347"/>
                <a:gd name="T55" fmla="*/ 2147483647 h 206"/>
                <a:gd name="T56" fmla="*/ 2147483647 w 347"/>
                <a:gd name="T57" fmla="*/ 2147483647 h 206"/>
                <a:gd name="T58" fmla="*/ 2147483647 w 347"/>
                <a:gd name="T59" fmla="*/ 2147483647 h 206"/>
                <a:gd name="T60" fmla="*/ 2147483647 w 347"/>
                <a:gd name="T61" fmla="*/ 2147483647 h 206"/>
                <a:gd name="T62" fmla="*/ 2147483647 w 347"/>
                <a:gd name="T63" fmla="*/ 2147483647 h 206"/>
                <a:gd name="T64" fmla="*/ 2147483647 w 347"/>
                <a:gd name="T65" fmla="*/ 2147483647 h 206"/>
                <a:gd name="T66" fmla="*/ 2147483647 w 347"/>
                <a:gd name="T67" fmla="*/ 2147483647 h 206"/>
                <a:gd name="T68" fmla="*/ 2147483647 w 347"/>
                <a:gd name="T69" fmla="*/ 2147483647 h 206"/>
                <a:gd name="T70" fmla="*/ 2147483647 w 347"/>
                <a:gd name="T71" fmla="*/ 2147483647 h 206"/>
                <a:gd name="T72" fmla="*/ 2147483647 w 347"/>
                <a:gd name="T73" fmla="*/ 2147483647 h 206"/>
                <a:gd name="T74" fmla="*/ 2147483647 w 347"/>
                <a:gd name="T75" fmla="*/ 2147483647 h 2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7"/>
                <a:gd name="T115" fmla="*/ 0 h 206"/>
                <a:gd name="T116" fmla="*/ 347 w 347"/>
                <a:gd name="T117" fmla="*/ 206 h 2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7" h="206">
                  <a:moveTo>
                    <a:pt x="2" y="168"/>
                  </a:moveTo>
                  <a:lnTo>
                    <a:pt x="0" y="158"/>
                  </a:lnTo>
                  <a:lnTo>
                    <a:pt x="4" y="115"/>
                  </a:lnTo>
                  <a:lnTo>
                    <a:pt x="27" y="54"/>
                  </a:lnTo>
                  <a:lnTo>
                    <a:pt x="44" y="39"/>
                  </a:lnTo>
                  <a:lnTo>
                    <a:pt x="73" y="29"/>
                  </a:lnTo>
                  <a:lnTo>
                    <a:pt x="96" y="59"/>
                  </a:lnTo>
                  <a:lnTo>
                    <a:pt x="101" y="74"/>
                  </a:lnTo>
                  <a:lnTo>
                    <a:pt x="102" y="64"/>
                  </a:lnTo>
                  <a:lnTo>
                    <a:pt x="107" y="79"/>
                  </a:lnTo>
                  <a:lnTo>
                    <a:pt x="112" y="86"/>
                  </a:lnTo>
                  <a:lnTo>
                    <a:pt x="126" y="94"/>
                  </a:lnTo>
                  <a:lnTo>
                    <a:pt x="131" y="94"/>
                  </a:lnTo>
                  <a:lnTo>
                    <a:pt x="145" y="87"/>
                  </a:lnTo>
                  <a:lnTo>
                    <a:pt x="145" y="93"/>
                  </a:lnTo>
                  <a:lnTo>
                    <a:pt x="148" y="97"/>
                  </a:lnTo>
                  <a:lnTo>
                    <a:pt x="150" y="84"/>
                  </a:lnTo>
                  <a:lnTo>
                    <a:pt x="159" y="72"/>
                  </a:lnTo>
                  <a:lnTo>
                    <a:pt x="159" y="18"/>
                  </a:lnTo>
                  <a:lnTo>
                    <a:pt x="164" y="13"/>
                  </a:lnTo>
                  <a:lnTo>
                    <a:pt x="170" y="12"/>
                  </a:lnTo>
                  <a:lnTo>
                    <a:pt x="182" y="4"/>
                  </a:lnTo>
                  <a:lnTo>
                    <a:pt x="204" y="0"/>
                  </a:lnTo>
                  <a:lnTo>
                    <a:pt x="219" y="4"/>
                  </a:lnTo>
                  <a:lnTo>
                    <a:pt x="230" y="12"/>
                  </a:lnTo>
                  <a:lnTo>
                    <a:pt x="242" y="17"/>
                  </a:lnTo>
                  <a:lnTo>
                    <a:pt x="247" y="26"/>
                  </a:lnTo>
                  <a:lnTo>
                    <a:pt x="266" y="42"/>
                  </a:lnTo>
                  <a:lnTo>
                    <a:pt x="273" y="43"/>
                  </a:lnTo>
                  <a:lnTo>
                    <a:pt x="280" y="40"/>
                  </a:lnTo>
                  <a:lnTo>
                    <a:pt x="293" y="37"/>
                  </a:lnTo>
                  <a:lnTo>
                    <a:pt x="307" y="42"/>
                  </a:lnTo>
                  <a:lnTo>
                    <a:pt x="312" y="47"/>
                  </a:lnTo>
                  <a:lnTo>
                    <a:pt x="316" y="53"/>
                  </a:lnTo>
                  <a:lnTo>
                    <a:pt x="322" y="58"/>
                  </a:lnTo>
                  <a:lnTo>
                    <a:pt x="325" y="64"/>
                  </a:lnTo>
                  <a:lnTo>
                    <a:pt x="326" y="70"/>
                  </a:lnTo>
                  <a:lnTo>
                    <a:pt x="319" y="97"/>
                  </a:lnTo>
                  <a:lnTo>
                    <a:pt x="326" y="99"/>
                  </a:lnTo>
                  <a:lnTo>
                    <a:pt x="331" y="103"/>
                  </a:lnTo>
                  <a:lnTo>
                    <a:pt x="331" y="111"/>
                  </a:lnTo>
                  <a:lnTo>
                    <a:pt x="347" y="142"/>
                  </a:lnTo>
                  <a:lnTo>
                    <a:pt x="347" y="163"/>
                  </a:lnTo>
                  <a:lnTo>
                    <a:pt x="338" y="164"/>
                  </a:lnTo>
                  <a:lnTo>
                    <a:pt x="322" y="177"/>
                  </a:lnTo>
                  <a:lnTo>
                    <a:pt x="320" y="184"/>
                  </a:lnTo>
                  <a:lnTo>
                    <a:pt x="311" y="195"/>
                  </a:lnTo>
                  <a:lnTo>
                    <a:pt x="305" y="196"/>
                  </a:lnTo>
                  <a:lnTo>
                    <a:pt x="291" y="191"/>
                  </a:lnTo>
                  <a:lnTo>
                    <a:pt x="286" y="195"/>
                  </a:lnTo>
                  <a:lnTo>
                    <a:pt x="284" y="202"/>
                  </a:lnTo>
                  <a:lnTo>
                    <a:pt x="278" y="206"/>
                  </a:lnTo>
                  <a:lnTo>
                    <a:pt x="271" y="205"/>
                  </a:lnTo>
                  <a:lnTo>
                    <a:pt x="266" y="201"/>
                  </a:lnTo>
                  <a:lnTo>
                    <a:pt x="259" y="198"/>
                  </a:lnTo>
                  <a:lnTo>
                    <a:pt x="243" y="178"/>
                  </a:lnTo>
                  <a:lnTo>
                    <a:pt x="221" y="163"/>
                  </a:lnTo>
                  <a:lnTo>
                    <a:pt x="207" y="164"/>
                  </a:lnTo>
                  <a:lnTo>
                    <a:pt x="200" y="162"/>
                  </a:lnTo>
                  <a:lnTo>
                    <a:pt x="192" y="141"/>
                  </a:lnTo>
                  <a:lnTo>
                    <a:pt x="187" y="137"/>
                  </a:lnTo>
                  <a:lnTo>
                    <a:pt x="181" y="139"/>
                  </a:lnTo>
                  <a:lnTo>
                    <a:pt x="170" y="150"/>
                  </a:lnTo>
                  <a:lnTo>
                    <a:pt x="158" y="153"/>
                  </a:lnTo>
                  <a:lnTo>
                    <a:pt x="131" y="142"/>
                  </a:lnTo>
                  <a:lnTo>
                    <a:pt x="110" y="140"/>
                  </a:lnTo>
                  <a:lnTo>
                    <a:pt x="104" y="142"/>
                  </a:lnTo>
                  <a:lnTo>
                    <a:pt x="97" y="140"/>
                  </a:lnTo>
                  <a:lnTo>
                    <a:pt x="91" y="143"/>
                  </a:lnTo>
                  <a:lnTo>
                    <a:pt x="84" y="143"/>
                  </a:lnTo>
                  <a:lnTo>
                    <a:pt x="77" y="140"/>
                  </a:lnTo>
                  <a:lnTo>
                    <a:pt x="57" y="140"/>
                  </a:lnTo>
                  <a:lnTo>
                    <a:pt x="24" y="154"/>
                  </a:lnTo>
                  <a:lnTo>
                    <a:pt x="17" y="166"/>
                  </a:lnTo>
                  <a:lnTo>
                    <a:pt x="11" y="170"/>
                  </a:lnTo>
                  <a:lnTo>
                    <a:pt x="2" y="16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1" name="Freeform 310"/>
            <p:cNvSpPr>
              <a:spLocks/>
            </p:cNvSpPr>
            <p:nvPr/>
          </p:nvSpPr>
          <p:spPr bwMode="auto">
            <a:xfrm>
              <a:off x="5041979" y="2614331"/>
              <a:ext cx="167901" cy="99016"/>
            </a:xfrm>
            <a:custGeom>
              <a:avLst/>
              <a:gdLst>
                <a:gd name="T0" fmla="*/ 0 w 347"/>
                <a:gd name="T1" fmla="*/ 2147483647 h 206"/>
                <a:gd name="T2" fmla="*/ 2147483647 w 347"/>
                <a:gd name="T3" fmla="*/ 2147483647 h 206"/>
                <a:gd name="T4" fmla="*/ 2147483647 w 347"/>
                <a:gd name="T5" fmla="*/ 2147483647 h 206"/>
                <a:gd name="T6" fmla="*/ 2147483647 w 347"/>
                <a:gd name="T7" fmla="*/ 2147483647 h 206"/>
                <a:gd name="T8" fmla="*/ 2147483647 w 347"/>
                <a:gd name="T9" fmla="*/ 2147483647 h 206"/>
                <a:gd name="T10" fmla="*/ 2147483647 w 347"/>
                <a:gd name="T11" fmla="*/ 2147483647 h 206"/>
                <a:gd name="T12" fmla="*/ 2147483647 w 347"/>
                <a:gd name="T13" fmla="*/ 2147483647 h 206"/>
                <a:gd name="T14" fmla="*/ 2147483647 w 347"/>
                <a:gd name="T15" fmla="*/ 2147483647 h 206"/>
                <a:gd name="T16" fmla="*/ 2147483647 w 347"/>
                <a:gd name="T17" fmla="*/ 2147483647 h 206"/>
                <a:gd name="T18" fmla="*/ 2147483647 w 347"/>
                <a:gd name="T19" fmla="*/ 2147483647 h 206"/>
                <a:gd name="T20" fmla="*/ 2147483647 w 347"/>
                <a:gd name="T21" fmla="*/ 2147483647 h 206"/>
                <a:gd name="T22" fmla="*/ 2147483647 w 347"/>
                <a:gd name="T23" fmla="*/ 2147483647 h 206"/>
                <a:gd name="T24" fmla="*/ 2147483647 w 347"/>
                <a:gd name="T25" fmla="*/ 2147483647 h 206"/>
                <a:gd name="T26" fmla="*/ 2147483647 w 347"/>
                <a:gd name="T27" fmla="*/ 2147483647 h 206"/>
                <a:gd name="T28" fmla="*/ 2147483647 w 347"/>
                <a:gd name="T29" fmla="*/ 2147483647 h 206"/>
                <a:gd name="T30" fmla="*/ 2147483647 w 347"/>
                <a:gd name="T31" fmla="*/ 2147483647 h 206"/>
                <a:gd name="T32" fmla="*/ 2147483647 w 347"/>
                <a:gd name="T33" fmla="*/ 2147483647 h 206"/>
                <a:gd name="T34" fmla="*/ 2147483647 w 347"/>
                <a:gd name="T35" fmla="*/ 2147483647 h 206"/>
                <a:gd name="T36" fmla="*/ 2147483647 w 347"/>
                <a:gd name="T37" fmla="*/ 2147483647 h 206"/>
                <a:gd name="T38" fmla="*/ 2147483647 w 347"/>
                <a:gd name="T39" fmla="*/ 2147483647 h 206"/>
                <a:gd name="T40" fmla="*/ 2147483647 w 347"/>
                <a:gd name="T41" fmla="*/ 2147483647 h 206"/>
                <a:gd name="T42" fmla="*/ 2147483647 w 347"/>
                <a:gd name="T43" fmla="*/ 2147483647 h 206"/>
                <a:gd name="T44" fmla="*/ 2147483647 w 347"/>
                <a:gd name="T45" fmla="*/ 2147483647 h 206"/>
                <a:gd name="T46" fmla="*/ 2147483647 w 347"/>
                <a:gd name="T47" fmla="*/ 2147483647 h 206"/>
                <a:gd name="T48" fmla="*/ 2147483647 w 347"/>
                <a:gd name="T49" fmla="*/ 2147483647 h 206"/>
                <a:gd name="T50" fmla="*/ 2147483647 w 347"/>
                <a:gd name="T51" fmla="*/ 2147483647 h 206"/>
                <a:gd name="T52" fmla="*/ 2147483647 w 347"/>
                <a:gd name="T53" fmla="*/ 2147483647 h 206"/>
                <a:gd name="T54" fmla="*/ 2147483647 w 347"/>
                <a:gd name="T55" fmla="*/ 2147483647 h 206"/>
                <a:gd name="T56" fmla="*/ 2147483647 w 347"/>
                <a:gd name="T57" fmla="*/ 2147483647 h 206"/>
                <a:gd name="T58" fmla="*/ 2147483647 w 347"/>
                <a:gd name="T59" fmla="*/ 2147483647 h 206"/>
                <a:gd name="T60" fmla="*/ 2147483647 w 347"/>
                <a:gd name="T61" fmla="*/ 2147483647 h 206"/>
                <a:gd name="T62" fmla="*/ 2147483647 w 347"/>
                <a:gd name="T63" fmla="*/ 2147483647 h 206"/>
                <a:gd name="T64" fmla="*/ 2147483647 w 347"/>
                <a:gd name="T65" fmla="*/ 2147483647 h 206"/>
                <a:gd name="T66" fmla="*/ 2147483647 w 347"/>
                <a:gd name="T67" fmla="*/ 2147483647 h 206"/>
                <a:gd name="T68" fmla="*/ 2147483647 w 347"/>
                <a:gd name="T69" fmla="*/ 2147483647 h 206"/>
                <a:gd name="T70" fmla="*/ 2147483647 w 347"/>
                <a:gd name="T71" fmla="*/ 2147483647 h 206"/>
                <a:gd name="T72" fmla="*/ 2147483647 w 347"/>
                <a:gd name="T73" fmla="*/ 2147483647 h 206"/>
                <a:gd name="T74" fmla="*/ 2147483647 w 347"/>
                <a:gd name="T75" fmla="*/ 2147483647 h 2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7"/>
                <a:gd name="T115" fmla="*/ 0 h 206"/>
                <a:gd name="T116" fmla="*/ 347 w 347"/>
                <a:gd name="T117" fmla="*/ 206 h 2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7" h="206">
                  <a:moveTo>
                    <a:pt x="2" y="168"/>
                  </a:moveTo>
                  <a:lnTo>
                    <a:pt x="0" y="158"/>
                  </a:lnTo>
                  <a:lnTo>
                    <a:pt x="4" y="115"/>
                  </a:lnTo>
                  <a:lnTo>
                    <a:pt x="27" y="54"/>
                  </a:lnTo>
                  <a:lnTo>
                    <a:pt x="44" y="39"/>
                  </a:lnTo>
                  <a:lnTo>
                    <a:pt x="73" y="29"/>
                  </a:lnTo>
                  <a:lnTo>
                    <a:pt x="96" y="59"/>
                  </a:lnTo>
                  <a:lnTo>
                    <a:pt x="101" y="74"/>
                  </a:lnTo>
                  <a:lnTo>
                    <a:pt x="102" y="64"/>
                  </a:lnTo>
                  <a:lnTo>
                    <a:pt x="107" y="79"/>
                  </a:lnTo>
                  <a:lnTo>
                    <a:pt x="112" y="86"/>
                  </a:lnTo>
                  <a:lnTo>
                    <a:pt x="126" y="94"/>
                  </a:lnTo>
                  <a:lnTo>
                    <a:pt x="131" y="94"/>
                  </a:lnTo>
                  <a:lnTo>
                    <a:pt x="145" y="87"/>
                  </a:lnTo>
                  <a:lnTo>
                    <a:pt x="145" y="93"/>
                  </a:lnTo>
                  <a:lnTo>
                    <a:pt x="148" y="97"/>
                  </a:lnTo>
                  <a:lnTo>
                    <a:pt x="150" y="84"/>
                  </a:lnTo>
                  <a:lnTo>
                    <a:pt x="159" y="72"/>
                  </a:lnTo>
                  <a:lnTo>
                    <a:pt x="159" y="18"/>
                  </a:lnTo>
                  <a:lnTo>
                    <a:pt x="164" y="13"/>
                  </a:lnTo>
                  <a:lnTo>
                    <a:pt x="170" y="12"/>
                  </a:lnTo>
                  <a:lnTo>
                    <a:pt x="182" y="4"/>
                  </a:lnTo>
                  <a:lnTo>
                    <a:pt x="204" y="0"/>
                  </a:lnTo>
                  <a:lnTo>
                    <a:pt x="219" y="4"/>
                  </a:lnTo>
                  <a:lnTo>
                    <a:pt x="230" y="12"/>
                  </a:lnTo>
                  <a:lnTo>
                    <a:pt x="242" y="17"/>
                  </a:lnTo>
                  <a:lnTo>
                    <a:pt x="247" y="26"/>
                  </a:lnTo>
                  <a:lnTo>
                    <a:pt x="266" y="42"/>
                  </a:lnTo>
                  <a:lnTo>
                    <a:pt x="273" y="43"/>
                  </a:lnTo>
                  <a:lnTo>
                    <a:pt x="280" y="40"/>
                  </a:lnTo>
                  <a:lnTo>
                    <a:pt x="293" y="37"/>
                  </a:lnTo>
                  <a:lnTo>
                    <a:pt x="307" y="42"/>
                  </a:lnTo>
                  <a:lnTo>
                    <a:pt x="312" y="47"/>
                  </a:lnTo>
                  <a:lnTo>
                    <a:pt x="316" y="53"/>
                  </a:lnTo>
                  <a:lnTo>
                    <a:pt x="322" y="58"/>
                  </a:lnTo>
                  <a:lnTo>
                    <a:pt x="325" y="64"/>
                  </a:lnTo>
                  <a:lnTo>
                    <a:pt x="326" y="70"/>
                  </a:lnTo>
                  <a:lnTo>
                    <a:pt x="319" y="97"/>
                  </a:lnTo>
                  <a:lnTo>
                    <a:pt x="326" y="99"/>
                  </a:lnTo>
                  <a:lnTo>
                    <a:pt x="331" y="103"/>
                  </a:lnTo>
                  <a:lnTo>
                    <a:pt x="331" y="111"/>
                  </a:lnTo>
                  <a:lnTo>
                    <a:pt x="347" y="142"/>
                  </a:lnTo>
                  <a:lnTo>
                    <a:pt x="347" y="163"/>
                  </a:lnTo>
                  <a:lnTo>
                    <a:pt x="338" y="164"/>
                  </a:lnTo>
                  <a:lnTo>
                    <a:pt x="322" y="177"/>
                  </a:lnTo>
                  <a:lnTo>
                    <a:pt x="320" y="184"/>
                  </a:lnTo>
                  <a:lnTo>
                    <a:pt x="311" y="195"/>
                  </a:lnTo>
                  <a:lnTo>
                    <a:pt x="305" y="196"/>
                  </a:lnTo>
                  <a:lnTo>
                    <a:pt x="291" y="191"/>
                  </a:lnTo>
                  <a:lnTo>
                    <a:pt x="286" y="195"/>
                  </a:lnTo>
                  <a:lnTo>
                    <a:pt x="284" y="202"/>
                  </a:lnTo>
                  <a:lnTo>
                    <a:pt x="278" y="206"/>
                  </a:lnTo>
                  <a:lnTo>
                    <a:pt x="271" y="205"/>
                  </a:lnTo>
                  <a:lnTo>
                    <a:pt x="266" y="201"/>
                  </a:lnTo>
                  <a:lnTo>
                    <a:pt x="259" y="198"/>
                  </a:lnTo>
                  <a:lnTo>
                    <a:pt x="243" y="178"/>
                  </a:lnTo>
                  <a:lnTo>
                    <a:pt x="221" y="163"/>
                  </a:lnTo>
                  <a:lnTo>
                    <a:pt x="207" y="164"/>
                  </a:lnTo>
                  <a:lnTo>
                    <a:pt x="200" y="162"/>
                  </a:lnTo>
                  <a:lnTo>
                    <a:pt x="192" y="141"/>
                  </a:lnTo>
                  <a:lnTo>
                    <a:pt x="187" y="137"/>
                  </a:lnTo>
                  <a:lnTo>
                    <a:pt x="181" y="139"/>
                  </a:lnTo>
                  <a:lnTo>
                    <a:pt x="170" y="150"/>
                  </a:lnTo>
                  <a:lnTo>
                    <a:pt x="158" y="153"/>
                  </a:lnTo>
                  <a:lnTo>
                    <a:pt x="131" y="142"/>
                  </a:lnTo>
                  <a:lnTo>
                    <a:pt x="110" y="140"/>
                  </a:lnTo>
                  <a:lnTo>
                    <a:pt x="104" y="142"/>
                  </a:lnTo>
                  <a:lnTo>
                    <a:pt x="97" y="140"/>
                  </a:lnTo>
                  <a:lnTo>
                    <a:pt x="91" y="143"/>
                  </a:lnTo>
                  <a:lnTo>
                    <a:pt x="84" y="143"/>
                  </a:lnTo>
                  <a:lnTo>
                    <a:pt x="77" y="140"/>
                  </a:lnTo>
                  <a:lnTo>
                    <a:pt x="57" y="140"/>
                  </a:lnTo>
                  <a:lnTo>
                    <a:pt x="24" y="154"/>
                  </a:lnTo>
                  <a:lnTo>
                    <a:pt x="17" y="166"/>
                  </a:lnTo>
                  <a:lnTo>
                    <a:pt x="11" y="170"/>
                  </a:lnTo>
                  <a:lnTo>
                    <a:pt x="2" y="16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82" name="Freeform 311"/>
            <p:cNvSpPr>
              <a:spLocks/>
            </p:cNvSpPr>
            <p:nvPr/>
          </p:nvSpPr>
          <p:spPr bwMode="auto">
            <a:xfrm>
              <a:off x="4396086" y="2431638"/>
              <a:ext cx="7564" cy="4184"/>
            </a:xfrm>
            <a:custGeom>
              <a:avLst/>
              <a:gdLst>
                <a:gd name="T0" fmla="*/ 2147483647 w 18"/>
                <a:gd name="T1" fmla="*/ 2147483647 h 7"/>
                <a:gd name="T2" fmla="*/ 2147483647 w 18"/>
                <a:gd name="T3" fmla="*/ 2147483647 h 7"/>
                <a:gd name="T4" fmla="*/ 2147483647 w 18"/>
                <a:gd name="T5" fmla="*/ 0 h 7"/>
                <a:gd name="T6" fmla="*/ 0 w 18"/>
                <a:gd name="T7" fmla="*/ 2147483647 h 7"/>
                <a:gd name="T8" fmla="*/ 2147483647 w 18"/>
                <a:gd name="T9" fmla="*/ 2147483647 h 7"/>
                <a:gd name="T10" fmla="*/ 2147483647 w 18"/>
                <a:gd name="T11" fmla="*/ 2147483647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8" y="5"/>
                  </a:moveTo>
                  <a:lnTo>
                    <a:pt x="14" y="2"/>
                  </a:lnTo>
                  <a:lnTo>
                    <a:pt x="2" y="0"/>
                  </a:lnTo>
                  <a:lnTo>
                    <a:pt x="0" y="2"/>
                  </a:lnTo>
                  <a:lnTo>
                    <a:pt x="2" y="5"/>
                  </a:lnTo>
                  <a:lnTo>
                    <a:pt x="13" y="7"/>
                  </a:lnTo>
                  <a:lnTo>
                    <a:pt x="18"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3" name="Freeform 312"/>
            <p:cNvSpPr>
              <a:spLocks/>
            </p:cNvSpPr>
            <p:nvPr/>
          </p:nvSpPr>
          <p:spPr bwMode="auto">
            <a:xfrm>
              <a:off x="4396086" y="2431638"/>
              <a:ext cx="7564" cy="4184"/>
            </a:xfrm>
            <a:custGeom>
              <a:avLst/>
              <a:gdLst>
                <a:gd name="T0" fmla="*/ 2147483647 w 18"/>
                <a:gd name="T1" fmla="*/ 2147483647 h 7"/>
                <a:gd name="T2" fmla="*/ 2147483647 w 18"/>
                <a:gd name="T3" fmla="*/ 2147483647 h 7"/>
                <a:gd name="T4" fmla="*/ 2147483647 w 18"/>
                <a:gd name="T5" fmla="*/ 0 h 7"/>
                <a:gd name="T6" fmla="*/ 0 w 18"/>
                <a:gd name="T7" fmla="*/ 2147483647 h 7"/>
                <a:gd name="T8" fmla="*/ 2147483647 w 18"/>
                <a:gd name="T9" fmla="*/ 2147483647 h 7"/>
                <a:gd name="T10" fmla="*/ 2147483647 w 18"/>
                <a:gd name="T11" fmla="*/ 2147483647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8" y="5"/>
                  </a:moveTo>
                  <a:lnTo>
                    <a:pt x="14" y="2"/>
                  </a:lnTo>
                  <a:lnTo>
                    <a:pt x="2" y="0"/>
                  </a:lnTo>
                  <a:lnTo>
                    <a:pt x="0" y="2"/>
                  </a:lnTo>
                  <a:lnTo>
                    <a:pt x="2" y="5"/>
                  </a:lnTo>
                  <a:lnTo>
                    <a:pt x="13" y="7"/>
                  </a:lnTo>
                  <a:lnTo>
                    <a:pt x="18"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4" name="Freeform 313"/>
            <p:cNvSpPr>
              <a:spLocks/>
            </p:cNvSpPr>
            <p:nvPr/>
          </p:nvSpPr>
          <p:spPr bwMode="auto">
            <a:xfrm>
              <a:off x="4400624" y="2424666"/>
              <a:ext cx="10588" cy="15340"/>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2147483647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33"/>
                <a:gd name="T38" fmla="*/ 23 w 2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33">
                  <a:moveTo>
                    <a:pt x="22" y="33"/>
                  </a:moveTo>
                  <a:lnTo>
                    <a:pt x="23" y="33"/>
                  </a:lnTo>
                  <a:lnTo>
                    <a:pt x="23" y="25"/>
                  </a:lnTo>
                  <a:lnTo>
                    <a:pt x="13" y="6"/>
                  </a:lnTo>
                  <a:lnTo>
                    <a:pt x="3" y="0"/>
                  </a:lnTo>
                  <a:lnTo>
                    <a:pt x="0" y="9"/>
                  </a:lnTo>
                  <a:lnTo>
                    <a:pt x="0" y="13"/>
                  </a:lnTo>
                  <a:lnTo>
                    <a:pt x="10" y="18"/>
                  </a:lnTo>
                  <a:lnTo>
                    <a:pt x="17" y="24"/>
                  </a:lnTo>
                  <a:lnTo>
                    <a:pt x="17" y="31"/>
                  </a:lnTo>
                  <a:lnTo>
                    <a:pt x="18" y="33"/>
                  </a:lnTo>
                  <a:lnTo>
                    <a:pt x="22" y="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5" name="Freeform 314"/>
            <p:cNvSpPr>
              <a:spLocks/>
            </p:cNvSpPr>
            <p:nvPr/>
          </p:nvSpPr>
          <p:spPr bwMode="auto">
            <a:xfrm>
              <a:off x="4400624" y="2424666"/>
              <a:ext cx="10588" cy="15340"/>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2147483647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33"/>
                <a:gd name="T38" fmla="*/ 23 w 2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33">
                  <a:moveTo>
                    <a:pt x="22" y="33"/>
                  </a:moveTo>
                  <a:lnTo>
                    <a:pt x="23" y="33"/>
                  </a:lnTo>
                  <a:lnTo>
                    <a:pt x="23" y="25"/>
                  </a:lnTo>
                  <a:lnTo>
                    <a:pt x="13" y="6"/>
                  </a:lnTo>
                  <a:lnTo>
                    <a:pt x="3" y="0"/>
                  </a:lnTo>
                  <a:lnTo>
                    <a:pt x="0" y="9"/>
                  </a:lnTo>
                  <a:lnTo>
                    <a:pt x="0" y="13"/>
                  </a:lnTo>
                  <a:lnTo>
                    <a:pt x="10" y="18"/>
                  </a:lnTo>
                  <a:lnTo>
                    <a:pt x="17" y="24"/>
                  </a:lnTo>
                  <a:lnTo>
                    <a:pt x="17" y="31"/>
                  </a:lnTo>
                  <a:lnTo>
                    <a:pt x="18" y="33"/>
                  </a:lnTo>
                  <a:lnTo>
                    <a:pt x="22" y="3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6" name="Freeform 315"/>
            <p:cNvSpPr>
              <a:spLocks/>
            </p:cNvSpPr>
            <p:nvPr/>
          </p:nvSpPr>
          <p:spPr bwMode="auto">
            <a:xfrm>
              <a:off x="4405162" y="2424666"/>
              <a:ext cx="10589" cy="11157"/>
            </a:xfrm>
            <a:custGeom>
              <a:avLst/>
              <a:gdLst>
                <a:gd name="T0" fmla="*/ 2147483647 w 20"/>
                <a:gd name="T1" fmla="*/ 2147483647 h 25"/>
                <a:gd name="T2" fmla="*/ 2147483647 w 20"/>
                <a:gd name="T3" fmla="*/ 2147483647 h 25"/>
                <a:gd name="T4" fmla="*/ 2147483647 w 20"/>
                <a:gd name="T5" fmla="*/ 2147483647 h 25"/>
                <a:gd name="T6" fmla="*/ 2147483647 w 20"/>
                <a:gd name="T7" fmla="*/ 2147483647 h 25"/>
                <a:gd name="T8" fmla="*/ 2147483647 w 20"/>
                <a:gd name="T9" fmla="*/ 2147483647 h 25"/>
                <a:gd name="T10" fmla="*/ 2147483647 w 20"/>
                <a:gd name="T11" fmla="*/ 0 h 25"/>
                <a:gd name="T12" fmla="*/ 0 w 20"/>
                <a:gd name="T13" fmla="*/ 2147483647 h 25"/>
                <a:gd name="T14" fmla="*/ 2147483647 w 20"/>
                <a:gd name="T15" fmla="*/ 2147483647 h 25"/>
                <a:gd name="T16" fmla="*/ 2147483647 w 20"/>
                <a:gd name="T17" fmla="*/ 2147483647 h 25"/>
                <a:gd name="T18" fmla="*/ 2147483647 w 20"/>
                <a:gd name="T19" fmla="*/ 2147483647 h 25"/>
                <a:gd name="T20" fmla="*/ 2147483647 w 20"/>
                <a:gd name="T21" fmla="*/ 2147483647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5"/>
                <a:gd name="T35" fmla="*/ 20 w 20"/>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5">
                  <a:moveTo>
                    <a:pt x="16" y="25"/>
                  </a:moveTo>
                  <a:lnTo>
                    <a:pt x="20" y="23"/>
                  </a:lnTo>
                  <a:lnTo>
                    <a:pt x="19" y="20"/>
                  </a:lnTo>
                  <a:lnTo>
                    <a:pt x="11" y="8"/>
                  </a:lnTo>
                  <a:lnTo>
                    <a:pt x="7" y="6"/>
                  </a:lnTo>
                  <a:lnTo>
                    <a:pt x="3" y="0"/>
                  </a:lnTo>
                  <a:lnTo>
                    <a:pt x="0" y="1"/>
                  </a:lnTo>
                  <a:lnTo>
                    <a:pt x="2" y="8"/>
                  </a:lnTo>
                  <a:lnTo>
                    <a:pt x="6" y="14"/>
                  </a:lnTo>
                  <a:lnTo>
                    <a:pt x="11" y="23"/>
                  </a:lnTo>
                  <a:lnTo>
                    <a:pt x="16" y="2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7" name="Freeform 316"/>
            <p:cNvSpPr>
              <a:spLocks/>
            </p:cNvSpPr>
            <p:nvPr/>
          </p:nvSpPr>
          <p:spPr bwMode="auto">
            <a:xfrm>
              <a:off x="4405162" y="2424666"/>
              <a:ext cx="10589" cy="11157"/>
            </a:xfrm>
            <a:custGeom>
              <a:avLst/>
              <a:gdLst>
                <a:gd name="T0" fmla="*/ 2147483647 w 20"/>
                <a:gd name="T1" fmla="*/ 2147483647 h 25"/>
                <a:gd name="T2" fmla="*/ 2147483647 w 20"/>
                <a:gd name="T3" fmla="*/ 2147483647 h 25"/>
                <a:gd name="T4" fmla="*/ 2147483647 w 20"/>
                <a:gd name="T5" fmla="*/ 2147483647 h 25"/>
                <a:gd name="T6" fmla="*/ 2147483647 w 20"/>
                <a:gd name="T7" fmla="*/ 2147483647 h 25"/>
                <a:gd name="T8" fmla="*/ 2147483647 w 20"/>
                <a:gd name="T9" fmla="*/ 2147483647 h 25"/>
                <a:gd name="T10" fmla="*/ 2147483647 w 20"/>
                <a:gd name="T11" fmla="*/ 0 h 25"/>
                <a:gd name="T12" fmla="*/ 0 w 20"/>
                <a:gd name="T13" fmla="*/ 2147483647 h 25"/>
                <a:gd name="T14" fmla="*/ 2147483647 w 20"/>
                <a:gd name="T15" fmla="*/ 2147483647 h 25"/>
                <a:gd name="T16" fmla="*/ 2147483647 w 20"/>
                <a:gd name="T17" fmla="*/ 2147483647 h 25"/>
                <a:gd name="T18" fmla="*/ 2147483647 w 20"/>
                <a:gd name="T19" fmla="*/ 2147483647 h 25"/>
                <a:gd name="T20" fmla="*/ 2147483647 w 20"/>
                <a:gd name="T21" fmla="*/ 2147483647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5"/>
                <a:gd name="T35" fmla="*/ 20 w 20"/>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5">
                  <a:moveTo>
                    <a:pt x="16" y="25"/>
                  </a:moveTo>
                  <a:lnTo>
                    <a:pt x="20" y="23"/>
                  </a:lnTo>
                  <a:lnTo>
                    <a:pt x="19" y="20"/>
                  </a:lnTo>
                  <a:lnTo>
                    <a:pt x="11" y="8"/>
                  </a:lnTo>
                  <a:lnTo>
                    <a:pt x="7" y="6"/>
                  </a:lnTo>
                  <a:lnTo>
                    <a:pt x="3" y="0"/>
                  </a:lnTo>
                  <a:lnTo>
                    <a:pt x="0" y="1"/>
                  </a:lnTo>
                  <a:lnTo>
                    <a:pt x="2" y="8"/>
                  </a:lnTo>
                  <a:lnTo>
                    <a:pt x="6" y="14"/>
                  </a:lnTo>
                  <a:lnTo>
                    <a:pt x="11" y="23"/>
                  </a:lnTo>
                  <a:lnTo>
                    <a:pt x="16" y="2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8" name="Freeform 317"/>
            <p:cNvSpPr>
              <a:spLocks/>
            </p:cNvSpPr>
            <p:nvPr/>
          </p:nvSpPr>
          <p:spPr bwMode="auto">
            <a:xfrm>
              <a:off x="4412725" y="2424666"/>
              <a:ext cx="4537" cy="4183"/>
            </a:xfrm>
            <a:custGeom>
              <a:avLst/>
              <a:gdLst>
                <a:gd name="T0" fmla="*/ 2147483647 w 11"/>
                <a:gd name="T1" fmla="*/ 2147483647 h 13"/>
                <a:gd name="T2" fmla="*/ 2147483647 w 11"/>
                <a:gd name="T3" fmla="*/ 2147483647 h 13"/>
                <a:gd name="T4" fmla="*/ 0 w 11"/>
                <a:gd name="T5" fmla="*/ 0 h 13"/>
                <a:gd name="T6" fmla="*/ 0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3"/>
                <a:gd name="T26" fmla="*/ 11 w 1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3">
                  <a:moveTo>
                    <a:pt x="9" y="3"/>
                  </a:moveTo>
                  <a:lnTo>
                    <a:pt x="11" y="2"/>
                  </a:lnTo>
                  <a:lnTo>
                    <a:pt x="0" y="0"/>
                  </a:lnTo>
                  <a:lnTo>
                    <a:pt x="0" y="4"/>
                  </a:lnTo>
                  <a:lnTo>
                    <a:pt x="2" y="8"/>
                  </a:lnTo>
                  <a:lnTo>
                    <a:pt x="5" y="13"/>
                  </a:lnTo>
                  <a:lnTo>
                    <a:pt x="8" y="10"/>
                  </a:lnTo>
                  <a:lnTo>
                    <a:pt x="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9" name="Freeform 318"/>
            <p:cNvSpPr>
              <a:spLocks/>
            </p:cNvSpPr>
            <p:nvPr/>
          </p:nvSpPr>
          <p:spPr bwMode="auto">
            <a:xfrm>
              <a:off x="4412725" y="2424666"/>
              <a:ext cx="4537" cy="4183"/>
            </a:xfrm>
            <a:custGeom>
              <a:avLst/>
              <a:gdLst>
                <a:gd name="T0" fmla="*/ 2147483647 w 11"/>
                <a:gd name="T1" fmla="*/ 2147483647 h 13"/>
                <a:gd name="T2" fmla="*/ 2147483647 w 11"/>
                <a:gd name="T3" fmla="*/ 2147483647 h 13"/>
                <a:gd name="T4" fmla="*/ 0 w 11"/>
                <a:gd name="T5" fmla="*/ 0 h 13"/>
                <a:gd name="T6" fmla="*/ 0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3"/>
                <a:gd name="T26" fmla="*/ 11 w 1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3">
                  <a:moveTo>
                    <a:pt x="9" y="3"/>
                  </a:moveTo>
                  <a:lnTo>
                    <a:pt x="11" y="2"/>
                  </a:lnTo>
                  <a:lnTo>
                    <a:pt x="0" y="0"/>
                  </a:lnTo>
                  <a:lnTo>
                    <a:pt x="0" y="4"/>
                  </a:lnTo>
                  <a:lnTo>
                    <a:pt x="2" y="8"/>
                  </a:lnTo>
                  <a:lnTo>
                    <a:pt x="5" y="13"/>
                  </a:lnTo>
                  <a:lnTo>
                    <a:pt x="8" y="10"/>
                  </a:lnTo>
                  <a:lnTo>
                    <a:pt x="9"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0" name="Freeform 319"/>
            <p:cNvSpPr>
              <a:spLocks/>
            </p:cNvSpPr>
            <p:nvPr/>
          </p:nvSpPr>
          <p:spPr bwMode="auto">
            <a:xfrm>
              <a:off x="4409700" y="2442795"/>
              <a:ext cx="4537" cy="6973"/>
            </a:xfrm>
            <a:custGeom>
              <a:avLst/>
              <a:gdLst>
                <a:gd name="T0" fmla="*/ 2147483647 w 11"/>
                <a:gd name="T1" fmla="*/ 2147483647 h 14"/>
                <a:gd name="T2" fmla="*/ 2147483647 w 11"/>
                <a:gd name="T3" fmla="*/ 2147483647 h 14"/>
                <a:gd name="T4" fmla="*/ 2147483647 w 11"/>
                <a:gd name="T5" fmla="*/ 2147483647 h 14"/>
                <a:gd name="T6" fmla="*/ 2147483647 w 11"/>
                <a:gd name="T7" fmla="*/ 0 h 14"/>
                <a:gd name="T8" fmla="*/ 0 w 11"/>
                <a:gd name="T9" fmla="*/ 2147483647 h 14"/>
                <a:gd name="T10" fmla="*/ 0 w 11"/>
                <a:gd name="T11" fmla="*/ 2147483647 h 14"/>
                <a:gd name="T12" fmla="*/ 2147483647 w 11"/>
                <a:gd name="T13" fmla="*/ 2147483647 h 14"/>
                <a:gd name="T14" fmla="*/ 2147483647 w 11"/>
                <a:gd name="T15" fmla="*/ 2147483647 h 14"/>
                <a:gd name="T16" fmla="*/ 2147483647 w 11"/>
                <a:gd name="T17" fmla="*/ 2147483647 h 14"/>
                <a:gd name="T18" fmla="*/ 2147483647 w 11"/>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11" y="13"/>
                  </a:moveTo>
                  <a:lnTo>
                    <a:pt x="11" y="6"/>
                  </a:lnTo>
                  <a:lnTo>
                    <a:pt x="10" y="1"/>
                  </a:lnTo>
                  <a:lnTo>
                    <a:pt x="3" y="0"/>
                  </a:lnTo>
                  <a:lnTo>
                    <a:pt x="0" y="2"/>
                  </a:lnTo>
                  <a:lnTo>
                    <a:pt x="0" y="5"/>
                  </a:lnTo>
                  <a:lnTo>
                    <a:pt x="3" y="6"/>
                  </a:lnTo>
                  <a:lnTo>
                    <a:pt x="7" y="13"/>
                  </a:lnTo>
                  <a:lnTo>
                    <a:pt x="10" y="14"/>
                  </a:lnTo>
                  <a:lnTo>
                    <a:pt x="11"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1" name="Freeform 320"/>
            <p:cNvSpPr>
              <a:spLocks/>
            </p:cNvSpPr>
            <p:nvPr/>
          </p:nvSpPr>
          <p:spPr bwMode="auto">
            <a:xfrm>
              <a:off x="4409700" y="2442795"/>
              <a:ext cx="4537" cy="6973"/>
            </a:xfrm>
            <a:custGeom>
              <a:avLst/>
              <a:gdLst>
                <a:gd name="T0" fmla="*/ 2147483647 w 11"/>
                <a:gd name="T1" fmla="*/ 2147483647 h 14"/>
                <a:gd name="T2" fmla="*/ 2147483647 w 11"/>
                <a:gd name="T3" fmla="*/ 2147483647 h 14"/>
                <a:gd name="T4" fmla="*/ 2147483647 w 11"/>
                <a:gd name="T5" fmla="*/ 2147483647 h 14"/>
                <a:gd name="T6" fmla="*/ 2147483647 w 11"/>
                <a:gd name="T7" fmla="*/ 0 h 14"/>
                <a:gd name="T8" fmla="*/ 0 w 11"/>
                <a:gd name="T9" fmla="*/ 2147483647 h 14"/>
                <a:gd name="T10" fmla="*/ 0 w 11"/>
                <a:gd name="T11" fmla="*/ 2147483647 h 14"/>
                <a:gd name="T12" fmla="*/ 2147483647 w 11"/>
                <a:gd name="T13" fmla="*/ 2147483647 h 14"/>
                <a:gd name="T14" fmla="*/ 2147483647 w 11"/>
                <a:gd name="T15" fmla="*/ 2147483647 h 14"/>
                <a:gd name="T16" fmla="*/ 2147483647 w 11"/>
                <a:gd name="T17" fmla="*/ 2147483647 h 14"/>
                <a:gd name="T18" fmla="*/ 2147483647 w 11"/>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11" y="13"/>
                  </a:moveTo>
                  <a:lnTo>
                    <a:pt x="11" y="6"/>
                  </a:lnTo>
                  <a:lnTo>
                    <a:pt x="10" y="1"/>
                  </a:lnTo>
                  <a:lnTo>
                    <a:pt x="3" y="0"/>
                  </a:lnTo>
                  <a:lnTo>
                    <a:pt x="0" y="2"/>
                  </a:lnTo>
                  <a:lnTo>
                    <a:pt x="0" y="5"/>
                  </a:lnTo>
                  <a:lnTo>
                    <a:pt x="3" y="6"/>
                  </a:lnTo>
                  <a:lnTo>
                    <a:pt x="7" y="13"/>
                  </a:lnTo>
                  <a:lnTo>
                    <a:pt x="10" y="14"/>
                  </a:lnTo>
                  <a:lnTo>
                    <a:pt x="11"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2" name="Freeform 321"/>
            <p:cNvSpPr>
              <a:spLocks/>
            </p:cNvSpPr>
            <p:nvPr/>
          </p:nvSpPr>
          <p:spPr bwMode="auto">
            <a:xfrm>
              <a:off x="4406675" y="2453952"/>
              <a:ext cx="4537" cy="12552"/>
            </a:xfrm>
            <a:custGeom>
              <a:avLst/>
              <a:gdLst>
                <a:gd name="T0" fmla="*/ 2147483647 w 10"/>
                <a:gd name="T1" fmla="*/ 2147483647 h 25"/>
                <a:gd name="T2" fmla="*/ 2147483647 w 10"/>
                <a:gd name="T3" fmla="*/ 0 h 25"/>
                <a:gd name="T4" fmla="*/ 0 w 10"/>
                <a:gd name="T5" fmla="*/ 2147483647 h 25"/>
                <a:gd name="T6" fmla="*/ 2147483647 w 10"/>
                <a:gd name="T7" fmla="*/ 2147483647 h 25"/>
                <a:gd name="T8" fmla="*/ 2147483647 w 10"/>
                <a:gd name="T9" fmla="*/ 2147483647 h 25"/>
                <a:gd name="T10" fmla="*/ 2147483647 w 10"/>
                <a:gd name="T11" fmla="*/ 2147483647 h 25"/>
                <a:gd name="T12" fmla="*/ 2147483647 w 10"/>
                <a:gd name="T13" fmla="*/ 2147483647 h 25"/>
                <a:gd name="T14" fmla="*/ 2147483647 w 10"/>
                <a:gd name="T15" fmla="*/ 2147483647 h 25"/>
                <a:gd name="T16" fmla="*/ 2147483647 w 10"/>
                <a:gd name="T17" fmla="*/ 2147483647 h 25"/>
                <a:gd name="T18" fmla="*/ 2147483647 w 10"/>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5"/>
                <a:gd name="T32" fmla="*/ 10 w 1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5">
                  <a:moveTo>
                    <a:pt x="2" y="4"/>
                  </a:moveTo>
                  <a:lnTo>
                    <a:pt x="1" y="0"/>
                  </a:lnTo>
                  <a:lnTo>
                    <a:pt x="0" y="6"/>
                  </a:lnTo>
                  <a:lnTo>
                    <a:pt x="1" y="20"/>
                  </a:lnTo>
                  <a:lnTo>
                    <a:pt x="4" y="24"/>
                  </a:lnTo>
                  <a:lnTo>
                    <a:pt x="6" y="25"/>
                  </a:lnTo>
                  <a:lnTo>
                    <a:pt x="8" y="23"/>
                  </a:lnTo>
                  <a:lnTo>
                    <a:pt x="10" y="18"/>
                  </a:lnTo>
                  <a:lnTo>
                    <a:pt x="8" y="13"/>
                  </a:lnTo>
                  <a:lnTo>
                    <a:pt x="2"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3" name="Freeform 322"/>
            <p:cNvSpPr>
              <a:spLocks/>
            </p:cNvSpPr>
            <p:nvPr/>
          </p:nvSpPr>
          <p:spPr bwMode="auto">
            <a:xfrm>
              <a:off x="4406675" y="2453952"/>
              <a:ext cx="4537" cy="12552"/>
            </a:xfrm>
            <a:custGeom>
              <a:avLst/>
              <a:gdLst>
                <a:gd name="T0" fmla="*/ 2147483647 w 10"/>
                <a:gd name="T1" fmla="*/ 2147483647 h 25"/>
                <a:gd name="T2" fmla="*/ 2147483647 w 10"/>
                <a:gd name="T3" fmla="*/ 0 h 25"/>
                <a:gd name="T4" fmla="*/ 0 w 10"/>
                <a:gd name="T5" fmla="*/ 2147483647 h 25"/>
                <a:gd name="T6" fmla="*/ 2147483647 w 10"/>
                <a:gd name="T7" fmla="*/ 2147483647 h 25"/>
                <a:gd name="T8" fmla="*/ 2147483647 w 10"/>
                <a:gd name="T9" fmla="*/ 2147483647 h 25"/>
                <a:gd name="T10" fmla="*/ 2147483647 w 10"/>
                <a:gd name="T11" fmla="*/ 2147483647 h 25"/>
                <a:gd name="T12" fmla="*/ 2147483647 w 10"/>
                <a:gd name="T13" fmla="*/ 2147483647 h 25"/>
                <a:gd name="T14" fmla="*/ 2147483647 w 10"/>
                <a:gd name="T15" fmla="*/ 2147483647 h 25"/>
                <a:gd name="T16" fmla="*/ 2147483647 w 10"/>
                <a:gd name="T17" fmla="*/ 2147483647 h 25"/>
                <a:gd name="T18" fmla="*/ 2147483647 w 10"/>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5"/>
                <a:gd name="T32" fmla="*/ 10 w 1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5">
                  <a:moveTo>
                    <a:pt x="2" y="4"/>
                  </a:moveTo>
                  <a:lnTo>
                    <a:pt x="1" y="0"/>
                  </a:lnTo>
                  <a:lnTo>
                    <a:pt x="0" y="6"/>
                  </a:lnTo>
                  <a:lnTo>
                    <a:pt x="1" y="20"/>
                  </a:lnTo>
                  <a:lnTo>
                    <a:pt x="4" y="24"/>
                  </a:lnTo>
                  <a:lnTo>
                    <a:pt x="6" y="25"/>
                  </a:lnTo>
                  <a:lnTo>
                    <a:pt x="8" y="23"/>
                  </a:lnTo>
                  <a:lnTo>
                    <a:pt x="10" y="18"/>
                  </a:lnTo>
                  <a:lnTo>
                    <a:pt x="8" y="13"/>
                  </a:lnTo>
                  <a:lnTo>
                    <a:pt x="2"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4" name="Freeform 323"/>
            <p:cNvSpPr>
              <a:spLocks/>
            </p:cNvSpPr>
            <p:nvPr/>
          </p:nvSpPr>
          <p:spPr bwMode="auto">
            <a:xfrm>
              <a:off x="4896766" y="2728688"/>
              <a:ext cx="10588" cy="11157"/>
            </a:xfrm>
            <a:custGeom>
              <a:avLst/>
              <a:gdLst>
                <a:gd name="T0" fmla="*/ 2147483647 w 19"/>
                <a:gd name="T1" fmla="*/ 2147483647 h 21"/>
                <a:gd name="T2" fmla="*/ 2147483647 w 19"/>
                <a:gd name="T3" fmla="*/ 2147483647 h 21"/>
                <a:gd name="T4" fmla="*/ 2147483647 w 19"/>
                <a:gd name="T5" fmla="*/ 2147483647 h 21"/>
                <a:gd name="T6" fmla="*/ 2147483647 w 19"/>
                <a:gd name="T7" fmla="*/ 0 h 21"/>
                <a:gd name="T8" fmla="*/ 0 w 19"/>
                <a:gd name="T9" fmla="*/ 2147483647 h 21"/>
                <a:gd name="T10" fmla="*/ 2147483647 w 19"/>
                <a:gd name="T11" fmla="*/ 2147483647 h 21"/>
                <a:gd name="T12" fmla="*/ 2147483647 w 19"/>
                <a:gd name="T13" fmla="*/ 2147483647 h 21"/>
                <a:gd name="T14" fmla="*/ 2147483647 w 19"/>
                <a:gd name="T15" fmla="*/ 2147483647 h 21"/>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1"/>
                <a:gd name="T26" fmla="*/ 19 w 1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1">
                  <a:moveTo>
                    <a:pt x="19" y="21"/>
                  </a:moveTo>
                  <a:lnTo>
                    <a:pt x="17" y="8"/>
                  </a:lnTo>
                  <a:lnTo>
                    <a:pt x="9" y="2"/>
                  </a:lnTo>
                  <a:lnTo>
                    <a:pt x="3" y="0"/>
                  </a:lnTo>
                  <a:lnTo>
                    <a:pt x="0" y="14"/>
                  </a:lnTo>
                  <a:lnTo>
                    <a:pt x="4" y="19"/>
                  </a:lnTo>
                  <a:lnTo>
                    <a:pt x="10" y="21"/>
                  </a:lnTo>
                  <a:lnTo>
                    <a:pt x="19"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5" name="Freeform 324"/>
            <p:cNvSpPr>
              <a:spLocks/>
            </p:cNvSpPr>
            <p:nvPr/>
          </p:nvSpPr>
          <p:spPr bwMode="auto">
            <a:xfrm>
              <a:off x="4896766" y="2728688"/>
              <a:ext cx="10588" cy="11157"/>
            </a:xfrm>
            <a:custGeom>
              <a:avLst/>
              <a:gdLst>
                <a:gd name="T0" fmla="*/ 2147483647 w 19"/>
                <a:gd name="T1" fmla="*/ 2147483647 h 21"/>
                <a:gd name="T2" fmla="*/ 2147483647 w 19"/>
                <a:gd name="T3" fmla="*/ 2147483647 h 21"/>
                <a:gd name="T4" fmla="*/ 2147483647 w 19"/>
                <a:gd name="T5" fmla="*/ 2147483647 h 21"/>
                <a:gd name="T6" fmla="*/ 2147483647 w 19"/>
                <a:gd name="T7" fmla="*/ 0 h 21"/>
                <a:gd name="T8" fmla="*/ 0 w 19"/>
                <a:gd name="T9" fmla="*/ 2147483647 h 21"/>
                <a:gd name="T10" fmla="*/ 2147483647 w 19"/>
                <a:gd name="T11" fmla="*/ 2147483647 h 21"/>
                <a:gd name="T12" fmla="*/ 2147483647 w 19"/>
                <a:gd name="T13" fmla="*/ 2147483647 h 21"/>
                <a:gd name="T14" fmla="*/ 2147483647 w 19"/>
                <a:gd name="T15" fmla="*/ 2147483647 h 21"/>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1"/>
                <a:gd name="T26" fmla="*/ 19 w 1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1">
                  <a:moveTo>
                    <a:pt x="19" y="21"/>
                  </a:moveTo>
                  <a:lnTo>
                    <a:pt x="17" y="8"/>
                  </a:lnTo>
                  <a:lnTo>
                    <a:pt x="9" y="2"/>
                  </a:lnTo>
                  <a:lnTo>
                    <a:pt x="3" y="0"/>
                  </a:lnTo>
                  <a:lnTo>
                    <a:pt x="0" y="14"/>
                  </a:lnTo>
                  <a:lnTo>
                    <a:pt x="4" y="19"/>
                  </a:lnTo>
                  <a:lnTo>
                    <a:pt x="10" y="21"/>
                  </a:lnTo>
                  <a:lnTo>
                    <a:pt x="19" y="2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6" name="Freeform 325"/>
            <p:cNvSpPr>
              <a:spLocks/>
            </p:cNvSpPr>
            <p:nvPr/>
          </p:nvSpPr>
          <p:spPr bwMode="auto">
            <a:xfrm>
              <a:off x="4833236" y="2741239"/>
              <a:ext cx="10588" cy="15341"/>
            </a:xfrm>
            <a:custGeom>
              <a:avLst/>
              <a:gdLst>
                <a:gd name="T0" fmla="*/ 2147483647 w 18"/>
                <a:gd name="T1" fmla="*/ 0 h 31"/>
                <a:gd name="T2" fmla="*/ 2147483647 w 18"/>
                <a:gd name="T3" fmla="*/ 0 h 31"/>
                <a:gd name="T4" fmla="*/ 2147483647 w 18"/>
                <a:gd name="T5" fmla="*/ 2147483647 h 31"/>
                <a:gd name="T6" fmla="*/ 2147483647 w 18"/>
                <a:gd name="T7" fmla="*/ 2147483647 h 31"/>
                <a:gd name="T8" fmla="*/ 2147483647 w 18"/>
                <a:gd name="T9" fmla="*/ 2147483647 h 31"/>
                <a:gd name="T10" fmla="*/ 2147483647 w 18"/>
                <a:gd name="T11" fmla="*/ 2147483647 h 31"/>
                <a:gd name="T12" fmla="*/ 2147483647 w 18"/>
                <a:gd name="T13" fmla="*/ 2147483647 h 31"/>
                <a:gd name="T14" fmla="*/ 2147483647 w 18"/>
                <a:gd name="T15" fmla="*/ 2147483647 h 31"/>
                <a:gd name="T16" fmla="*/ 2147483647 w 18"/>
                <a:gd name="T17" fmla="*/ 2147483647 h 31"/>
                <a:gd name="T18" fmla="*/ 2147483647 w 18"/>
                <a:gd name="T19" fmla="*/ 2147483647 h 31"/>
                <a:gd name="T20" fmla="*/ 2147483647 w 18"/>
                <a:gd name="T21" fmla="*/ 2147483647 h 31"/>
                <a:gd name="T22" fmla="*/ 2147483647 w 18"/>
                <a:gd name="T23" fmla="*/ 2147483647 h 31"/>
                <a:gd name="T24" fmla="*/ 2147483647 w 18"/>
                <a:gd name="T25" fmla="*/ 2147483647 h 31"/>
                <a:gd name="T26" fmla="*/ 0 w 18"/>
                <a:gd name="T27" fmla="*/ 2147483647 h 31"/>
                <a:gd name="T28" fmla="*/ 0 w 18"/>
                <a:gd name="T29" fmla="*/ 0 h 31"/>
                <a:gd name="T30" fmla="*/ 2147483647 w 18"/>
                <a:gd name="T31" fmla="*/ 0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31"/>
                <a:gd name="T50" fmla="*/ 18 w 18"/>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31">
                  <a:moveTo>
                    <a:pt x="3" y="0"/>
                  </a:moveTo>
                  <a:lnTo>
                    <a:pt x="5" y="0"/>
                  </a:lnTo>
                  <a:lnTo>
                    <a:pt x="9" y="1"/>
                  </a:lnTo>
                  <a:lnTo>
                    <a:pt x="10" y="5"/>
                  </a:lnTo>
                  <a:lnTo>
                    <a:pt x="17" y="9"/>
                  </a:lnTo>
                  <a:lnTo>
                    <a:pt x="18" y="13"/>
                  </a:lnTo>
                  <a:lnTo>
                    <a:pt x="13" y="17"/>
                  </a:lnTo>
                  <a:lnTo>
                    <a:pt x="12" y="31"/>
                  </a:lnTo>
                  <a:lnTo>
                    <a:pt x="8" y="29"/>
                  </a:lnTo>
                  <a:lnTo>
                    <a:pt x="9" y="17"/>
                  </a:lnTo>
                  <a:lnTo>
                    <a:pt x="5" y="15"/>
                  </a:lnTo>
                  <a:lnTo>
                    <a:pt x="4" y="10"/>
                  </a:lnTo>
                  <a:lnTo>
                    <a:pt x="2" y="8"/>
                  </a:lnTo>
                  <a:lnTo>
                    <a:pt x="0" y="3"/>
                  </a:lnTo>
                  <a:lnTo>
                    <a:pt x="0"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7" name="Freeform 326"/>
            <p:cNvSpPr>
              <a:spLocks/>
            </p:cNvSpPr>
            <p:nvPr/>
          </p:nvSpPr>
          <p:spPr bwMode="auto">
            <a:xfrm>
              <a:off x="4833236" y="2741239"/>
              <a:ext cx="10588" cy="15341"/>
            </a:xfrm>
            <a:custGeom>
              <a:avLst/>
              <a:gdLst>
                <a:gd name="T0" fmla="*/ 2147483647 w 18"/>
                <a:gd name="T1" fmla="*/ 0 h 31"/>
                <a:gd name="T2" fmla="*/ 2147483647 w 18"/>
                <a:gd name="T3" fmla="*/ 0 h 31"/>
                <a:gd name="T4" fmla="*/ 2147483647 w 18"/>
                <a:gd name="T5" fmla="*/ 2147483647 h 31"/>
                <a:gd name="T6" fmla="*/ 2147483647 w 18"/>
                <a:gd name="T7" fmla="*/ 2147483647 h 31"/>
                <a:gd name="T8" fmla="*/ 2147483647 w 18"/>
                <a:gd name="T9" fmla="*/ 2147483647 h 31"/>
                <a:gd name="T10" fmla="*/ 2147483647 w 18"/>
                <a:gd name="T11" fmla="*/ 2147483647 h 31"/>
                <a:gd name="T12" fmla="*/ 2147483647 w 18"/>
                <a:gd name="T13" fmla="*/ 2147483647 h 31"/>
                <a:gd name="T14" fmla="*/ 2147483647 w 18"/>
                <a:gd name="T15" fmla="*/ 2147483647 h 31"/>
                <a:gd name="T16" fmla="*/ 2147483647 w 18"/>
                <a:gd name="T17" fmla="*/ 2147483647 h 31"/>
                <a:gd name="T18" fmla="*/ 2147483647 w 18"/>
                <a:gd name="T19" fmla="*/ 2147483647 h 31"/>
                <a:gd name="T20" fmla="*/ 2147483647 w 18"/>
                <a:gd name="T21" fmla="*/ 2147483647 h 31"/>
                <a:gd name="T22" fmla="*/ 2147483647 w 18"/>
                <a:gd name="T23" fmla="*/ 2147483647 h 31"/>
                <a:gd name="T24" fmla="*/ 2147483647 w 18"/>
                <a:gd name="T25" fmla="*/ 2147483647 h 31"/>
                <a:gd name="T26" fmla="*/ 0 w 18"/>
                <a:gd name="T27" fmla="*/ 2147483647 h 31"/>
                <a:gd name="T28" fmla="*/ 0 w 18"/>
                <a:gd name="T29" fmla="*/ 0 h 31"/>
                <a:gd name="T30" fmla="*/ 2147483647 w 18"/>
                <a:gd name="T31" fmla="*/ 0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31"/>
                <a:gd name="T50" fmla="*/ 18 w 18"/>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31">
                  <a:moveTo>
                    <a:pt x="3" y="0"/>
                  </a:moveTo>
                  <a:lnTo>
                    <a:pt x="5" y="0"/>
                  </a:lnTo>
                  <a:lnTo>
                    <a:pt x="9" y="1"/>
                  </a:lnTo>
                  <a:lnTo>
                    <a:pt x="10" y="5"/>
                  </a:lnTo>
                  <a:lnTo>
                    <a:pt x="17" y="9"/>
                  </a:lnTo>
                  <a:lnTo>
                    <a:pt x="18" y="13"/>
                  </a:lnTo>
                  <a:lnTo>
                    <a:pt x="13" y="17"/>
                  </a:lnTo>
                  <a:lnTo>
                    <a:pt x="12" y="31"/>
                  </a:lnTo>
                  <a:lnTo>
                    <a:pt x="8" y="29"/>
                  </a:lnTo>
                  <a:lnTo>
                    <a:pt x="9" y="17"/>
                  </a:lnTo>
                  <a:lnTo>
                    <a:pt x="5" y="15"/>
                  </a:lnTo>
                  <a:lnTo>
                    <a:pt x="4" y="10"/>
                  </a:lnTo>
                  <a:lnTo>
                    <a:pt x="2" y="8"/>
                  </a:lnTo>
                  <a:lnTo>
                    <a:pt x="0" y="3"/>
                  </a:lnTo>
                  <a:lnTo>
                    <a:pt x="0"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8" name="Freeform 327"/>
            <p:cNvSpPr>
              <a:spLocks/>
            </p:cNvSpPr>
            <p:nvPr/>
          </p:nvSpPr>
          <p:spPr bwMode="auto">
            <a:xfrm>
              <a:off x="4816597" y="2741239"/>
              <a:ext cx="16639" cy="12552"/>
            </a:xfrm>
            <a:custGeom>
              <a:avLst/>
              <a:gdLst>
                <a:gd name="T0" fmla="*/ 2147483647 w 37"/>
                <a:gd name="T1" fmla="*/ 0 h 27"/>
                <a:gd name="T2" fmla="*/ 2147483647 w 37"/>
                <a:gd name="T3" fmla="*/ 2147483647 h 27"/>
                <a:gd name="T4" fmla="*/ 2147483647 w 37"/>
                <a:gd name="T5" fmla="*/ 2147483647 h 27"/>
                <a:gd name="T6" fmla="*/ 2147483647 w 37"/>
                <a:gd name="T7" fmla="*/ 2147483647 h 27"/>
                <a:gd name="T8" fmla="*/ 2147483647 w 37"/>
                <a:gd name="T9" fmla="*/ 2147483647 h 27"/>
                <a:gd name="T10" fmla="*/ 2147483647 w 37"/>
                <a:gd name="T11" fmla="*/ 2147483647 h 27"/>
                <a:gd name="T12" fmla="*/ 2147483647 w 37"/>
                <a:gd name="T13" fmla="*/ 2147483647 h 27"/>
                <a:gd name="T14" fmla="*/ 2147483647 w 37"/>
                <a:gd name="T15" fmla="*/ 2147483647 h 27"/>
                <a:gd name="T16" fmla="*/ 2147483647 w 37"/>
                <a:gd name="T17" fmla="*/ 2147483647 h 27"/>
                <a:gd name="T18" fmla="*/ 2147483647 w 37"/>
                <a:gd name="T19" fmla="*/ 2147483647 h 27"/>
                <a:gd name="T20" fmla="*/ 2147483647 w 37"/>
                <a:gd name="T21" fmla="*/ 2147483647 h 27"/>
                <a:gd name="T22" fmla="*/ 2147483647 w 37"/>
                <a:gd name="T23" fmla="*/ 2147483647 h 27"/>
                <a:gd name="T24" fmla="*/ 2147483647 w 37"/>
                <a:gd name="T25" fmla="*/ 2147483647 h 27"/>
                <a:gd name="T26" fmla="*/ 2147483647 w 37"/>
                <a:gd name="T27" fmla="*/ 2147483647 h 27"/>
                <a:gd name="T28" fmla="*/ 2147483647 w 37"/>
                <a:gd name="T29" fmla="*/ 2147483647 h 27"/>
                <a:gd name="T30" fmla="*/ 2147483647 w 37"/>
                <a:gd name="T31" fmla="*/ 2147483647 h 27"/>
                <a:gd name="T32" fmla="*/ 2147483647 w 37"/>
                <a:gd name="T33" fmla="*/ 2147483647 h 27"/>
                <a:gd name="T34" fmla="*/ 2147483647 w 37"/>
                <a:gd name="T35" fmla="*/ 2147483647 h 27"/>
                <a:gd name="T36" fmla="*/ 2147483647 w 37"/>
                <a:gd name="T37" fmla="*/ 2147483647 h 27"/>
                <a:gd name="T38" fmla="*/ 0 w 37"/>
                <a:gd name="T39" fmla="*/ 2147483647 h 27"/>
                <a:gd name="T40" fmla="*/ 2147483647 w 37"/>
                <a:gd name="T41" fmla="*/ 2147483647 h 27"/>
                <a:gd name="T42" fmla="*/ 2147483647 w 37"/>
                <a:gd name="T43" fmla="*/ 2147483647 h 27"/>
                <a:gd name="T44" fmla="*/ 2147483647 w 37"/>
                <a:gd name="T45" fmla="*/ 2147483647 h 27"/>
                <a:gd name="T46" fmla="*/ 2147483647 w 37"/>
                <a:gd name="T47" fmla="*/ 2147483647 h 27"/>
                <a:gd name="T48" fmla="*/ 2147483647 w 37"/>
                <a:gd name="T49" fmla="*/ 2147483647 h 27"/>
                <a:gd name="T50" fmla="*/ 2147483647 w 37"/>
                <a:gd name="T51" fmla="*/ 2147483647 h 27"/>
                <a:gd name="T52" fmla="*/ 2147483647 w 37"/>
                <a:gd name="T53" fmla="*/ 0 h 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27"/>
                <a:gd name="T83" fmla="*/ 37 w 37"/>
                <a:gd name="T84" fmla="*/ 27 h 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27">
                  <a:moveTo>
                    <a:pt x="12" y="0"/>
                  </a:moveTo>
                  <a:lnTo>
                    <a:pt x="14" y="1"/>
                  </a:lnTo>
                  <a:lnTo>
                    <a:pt x="15" y="5"/>
                  </a:lnTo>
                  <a:lnTo>
                    <a:pt x="18" y="6"/>
                  </a:lnTo>
                  <a:lnTo>
                    <a:pt x="21" y="9"/>
                  </a:lnTo>
                  <a:lnTo>
                    <a:pt x="25" y="10"/>
                  </a:lnTo>
                  <a:lnTo>
                    <a:pt x="25" y="8"/>
                  </a:lnTo>
                  <a:lnTo>
                    <a:pt x="27" y="8"/>
                  </a:lnTo>
                  <a:lnTo>
                    <a:pt x="27" y="6"/>
                  </a:lnTo>
                  <a:lnTo>
                    <a:pt x="31" y="6"/>
                  </a:lnTo>
                  <a:lnTo>
                    <a:pt x="31" y="9"/>
                  </a:lnTo>
                  <a:lnTo>
                    <a:pt x="34" y="13"/>
                  </a:lnTo>
                  <a:lnTo>
                    <a:pt x="37" y="24"/>
                  </a:lnTo>
                  <a:lnTo>
                    <a:pt x="34" y="25"/>
                  </a:lnTo>
                  <a:lnTo>
                    <a:pt x="26" y="24"/>
                  </a:lnTo>
                  <a:lnTo>
                    <a:pt x="25" y="26"/>
                  </a:lnTo>
                  <a:lnTo>
                    <a:pt x="20" y="27"/>
                  </a:lnTo>
                  <a:lnTo>
                    <a:pt x="11" y="19"/>
                  </a:lnTo>
                  <a:lnTo>
                    <a:pt x="2" y="16"/>
                  </a:lnTo>
                  <a:lnTo>
                    <a:pt x="0" y="12"/>
                  </a:lnTo>
                  <a:lnTo>
                    <a:pt x="3" y="12"/>
                  </a:lnTo>
                  <a:lnTo>
                    <a:pt x="5" y="8"/>
                  </a:lnTo>
                  <a:lnTo>
                    <a:pt x="3" y="8"/>
                  </a:lnTo>
                  <a:lnTo>
                    <a:pt x="1" y="4"/>
                  </a:lnTo>
                  <a:lnTo>
                    <a:pt x="4" y="1"/>
                  </a:lnTo>
                  <a:lnTo>
                    <a:pt x="11" y="1"/>
                  </a:lnTo>
                  <a:lnTo>
                    <a:pt x="1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9" name="Freeform 328"/>
            <p:cNvSpPr>
              <a:spLocks/>
            </p:cNvSpPr>
            <p:nvPr/>
          </p:nvSpPr>
          <p:spPr bwMode="auto">
            <a:xfrm>
              <a:off x="4816597" y="2741239"/>
              <a:ext cx="16639" cy="12552"/>
            </a:xfrm>
            <a:custGeom>
              <a:avLst/>
              <a:gdLst>
                <a:gd name="T0" fmla="*/ 2147483647 w 37"/>
                <a:gd name="T1" fmla="*/ 0 h 27"/>
                <a:gd name="T2" fmla="*/ 2147483647 w 37"/>
                <a:gd name="T3" fmla="*/ 2147483647 h 27"/>
                <a:gd name="T4" fmla="*/ 2147483647 w 37"/>
                <a:gd name="T5" fmla="*/ 2147483647 h 27"/>
                <a:gd name="T6" fmla="*/ 2147483647 w 37"/>
                <a:gd name="T7" fmla="*/ 2147483647 h 27"/>
                <a:gd name="T8" fmla="*/ 2147483647 w 37"/>
                <a:gd name="T9" fmla="*/ 2147483647 h 27"/>
                <a:gd name="T10" fmla="*/ 2147483647 w 37"/>
                <a:gd name="T11" fmla="*/ 2147483647 h 27"/>
                <a:gd name="T12" fmla="*/ 2147483647 w 37"/>
                <a:gd name="T13" fmla="*/ 2147483647 h 27"/>
                <a:gd name="T14" fmla="*/ 2147483647 w 37"/>
                <a:gd name="T15" fmla="*/ 2147483647 h 27"/>
                <a:gd name="T16" fmla="*/ 2147483647 w 37"/>
                <a:gd name="T17" fmla="*/ 2147483647 h 27"/>
                <a:gd name="T18" fmla="*/ 2147483647 w 37"/>
                <a:gd name="T19" fmla="*/ 2147483647 h 27"/>
                <a:gd name="T20" fmla="*/ 2147483647 w 37"/>
                <a:gd name="T21" fmla="*/ 2147483647 h 27"/>
                <a:gd name="T22" fmla="*/ 2147483647 w 37"/>
                <a:gd name="T23" fmla="*/ 2147483647 h 27"/>
                <a:gd name="T24" fmla="*/ 2147483647 w 37"/>
                <a:gd name="T25" fmla="*/ 2147483647 h 27"/>
                <a:gd name="T26" fmla="*/ 2147483647 w 37"/>
                <a:gd name="T27" fmla="*/ 2147483647 h 27"/>
                <a:gd name="T28" fmla="*/ 2147483647 w 37"/>
                <a:gd name="T29" fmla="*/ 2147483647 h 27"/>
                <a:gd name="T30" fmla="*/ 2147483647 w 37"/>
                <a:gd name="T31" fmla="*/ 2147483647 h 27"/>
                <a:gd name="T32" fmla="*/ 2147483647 w 37"/>
                <a:gd name="T33" fmla="*/ 2147483647 h 27"/>
                <a:gd name="T34" fmla="*/ 2147483647 w 37"/>
                <a:gd name="T35" fmla="*/ 2147483647 h 27"/>
                <a:gd name="T36" fmla="*/ 2147483647 w 37"/>
                <a:gd name="T37" fmla="*/ 2147483647 h 27"/>
                <a:gd name="T38" fmla="*/ 0 w 37"/>
                <a:gd name="T39" fmla="*/ 2147483647 h 27"/>
                <a:gd name="T40" fmla="*/ 2147483647 w 37"/>
                <a:gd name="T41" fmla="*/ 2147483647 h 27"/>
                <a:gd name="T42" fmla="*/ 2147483647 w 37"/>
                <a:gd name="T43" fmla="*/ 2147483647 h 27"/>
                <a:gd name="T44" fmla="*/ 2147483647 w 37"/>
                <a:gd name="T45" fmla="*/ 2147483647 h 27"/>
                <a:gd name="T46" fmla="*/ 2147483647 w 37"/>
                <a:gd name="T47" fmla="*/ 2147483647 h 27"/>
                <a:gd name="T48" fmla="*/ 2147483647 w 37"/>
                <a:gd name="T49" fmla="*/ 2147483647 h 27"/>
                <a:gd name="T50" fmla="*/ 2147483647 w 37"/>
                <a:gd name="T51" fmla="*/ 2147483647 h 27"/>
                <a:gd name="T52" fmla="*/ 2147483647 w 37"/>
                <a:gd name="T53" fmla="*/ 0 h 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27"/>
                <a:gd name="T83" fmla="*/ 37 w 37"/>
                <a:gd name="T84" fmla="*/ 27 h 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27">
                  <a:moveTo>
                    <a:pt x="12" y="0"/>
                  </a:moveTo>
                  <a:lnTo>
                    <a:pt x="14" y="1"/>
                  </a:lnTo>
                  <a:lnTo>
                    <a:pt x="15" y="5"/>
                  </a:lnTo>
                  <a:lnTo>
                    <a:pt x="18" y="6"/>
                  </a:lnTo>
                  <a:lnTo>
                    <a:pt x="21" y="9"/>
                  </a:lnTo>
                  <a:lnTo>
                    <a:pt x="25" y="10"/>
                  </a:lnTo>
                  <a:lnTo>
                    <a:pt x="25" y="8"/>
                  </a:lnTo>
                  <a:lnTo>
                    <a:pt x="27" y="8"/>
                  </a:lnTo>
                  <a:lnTo>
                    <a:pt x="27" y="6"/>
                  </a:lnTo>
                  <a:lnTo>
                    <a:pt x="31" y="6"/>
                  </a:lnTo>
                  <a:lnTo>
                    <a:pt x="31" y="9"/>
                  </a:lnTo>
                  <a:lnTo>
                    <a:pt x="34" y="13"/>
                  </a:lnTo>
                  <a:lnTo>
                    <a:pt x="37" y="24"/>
                  </a:lnTo>
                  <a:lnTo>
                    <a:pt x="34" y="25"/>
                  </a:lnTo>
                  <a:lnTo>
                    <a:pt x="26" y="24"/>
                  </a:lnTo>
                  <a:lnTo>
                    <a:pt x="25" y="26"/>
                  </a:lnTo>
                  <a:lnTo>
                    <a:pt x="20" y="27"/>
                  </a:lnTo>
                  <a:lnTo>
                    <a:pt x="11" y="19"/>
                  </a:lnTo>
                  <a:lnTo>
                    <a:pt x="2" y="16"/>
                  </a:lnTo>
                  <a:lnTo>
                    <a:pt x="0" y="12"/>
                  </a:lnTo>
                  <a:lnTo>
                    <a:pt x="3" y="12"/>
                  </a:lnTo>
                  <a:lnTo>
                    <a:pt x="5" y="8"/>
                  </a:lnTo>
                  <a:lnTo>
                    <a:pt x="3" y="8"/>
                  </a:lnTo>
                  <a:lnTo>
                    <a:pt x="1" y="4"/>
                  </a:lnTo>
                  <a:lnTo>
                    <a:pt x="4" y="1"/>
                  </a:lnTo>
                  <a:lnTo>
                    <a:pt x="11" y="1"/>
                  </a:lnTo>
                  <a:lnTo>
                    <a:pt x="12" y="0"/>
                  </a:lnTo>
                </a:path>
              </a:pathLst>
            </a:custGeom>
            <a:solidFill>
              <a:schemeClr val="tx2"/>
            </a:solidFill>
            <a:ln w="9525">
              <a:solidFill>
                <a:srgbClr val="848282"/>
              </a:solidFill>
              <a:round/>
              <a:headEnd/>
              <a:tailEnd/>
            </a:ln>
          </p:spPr>
          <p:txBody>
            <a:bodyPr/>
            <a:lstStyle/>
            <a:p>
              <a:pPr>
                <a:defRPr/>
              </a:pPr>
              <a:endParaRPr lang="en-US">
                <a:latin typeface="Verdana" charset="0"/>
              </a:endParaRPr>
            </a:p>
          </p:txBody>
        </p:sp>
        <p:sp>
          <p:nvSpPr>
            <p:cNvPr id="1100" name="Freeform 329"/>
            <p:cNvSpPr>
              <a:spLocks/>
            </p:cNvSpPr>
            <p:nvPr/>
          </p:nvSpPr>
          <p:spPr bwMode="auto">
            <a:xfrm>
              <a:off x="4787857" y="2714742"/>
              <a:ext cx="25714" cy="23708"/>
            </a:xfrm>
            <a:custGeom>
              <a:avLst/>
              <a:gdLst>
                <a:gd name="T0" fmla="*/ 2147483647 w 54"/>
                <a:gd name="T1" fmla="*/ 2147483647 h 49"/>
                <a:gd name="T2" fmla="*/ 2147483647 w 54"/>
                <a:gd name="T3" fmla="*/ 2147483647 h 49"/>
                <a:gd name="T4" fmla="*/ 2147483647 w 54"/>
                <a:gd name="T5" fmla="*/ 2147483647 h 49"/>
                <a:gd name="T6" fmla="*/ 2147483647 w 54"/>
                <a:gd name="T7" fmla="*/ 2147483647 h 49"/>
                <a:gd name="T8" fmla="*/ 2147483647 w 54"/>
                <a:gd name="T9" fmla="*/ 2147483647 h 49"/>
                <a:gd name="T10" fmla="*/ 2147483647 w 54"/>
                <a:gd name="T11" fmla="*/ 2147483647 h 49"/>
                <a:gd name="T12" fmla="*/ 2147483647 w 54"/>
                <a:gd name="T13" fmla="*/ 0 h 49"/>
                <a:gd name="T14" fmla="*/ 2147483647 w 54"/>
                <a:gd name="T15" fmla="*/ 2147483647 h 49"/>
                <a:gd name="T16" fmla="*/ 2147483647 w 54"/>
                <a:gd name="T17" fmla="*/ 2147483647 h 49"/>
                <a:gd name="T18" fmla="*/ 2147483647 w 54"/>
                <a:gd name="T19" fmla="*/ 2147483647 h 49"/>
                <a:gd name="T20" fmla="*/ 2147483647 w 54"/>
                <a:gd name="T21" fmla="*/ 2147483647 h 49"/>
                <a:gd name="T22" fmla="*/ 2147483647 w 54"/>
                <a:gd name="T23" fmla="*/ 2147483647 h 49"/>
                <a:gd name="T24" fmla="*/ 2147483647 w 54"/>
                <a:gd name="T25" fmla="*/ 2147483647 h 49"/>
                <a:gd name="T26" fmla="*/ 2147483647 w 54"/>
                <a:gd name="T27" fmla="*/ 2147483647 h 49"/>
                <a:gd name="T28" fmla="*/ 2147483647 w 54"/>
                <a:gd name="T29" fmla="*/ 2147483647 h 49"/>
                <a:gd name="T30" fmla="*/ 2147483647 w 54"/>
                <a:gd name="T31" fmla="*/ 2147483647 h 49"/>
                <a:gd name="T32" fmla="*/ 2147483647 w 54"/>
                <a:gd name="T33" fmla="*/ 2147483647 h 49"/>
                <a:gd name="T34" fmla="*/ 2147483647 w 54"/>
                <a:gd name="T35" fmla="*/ 2147483647 h 49"/>
                <a:gd name="T36" fmla="*/ 2147483647 w 54"/>
                <a:gd name="T37" fmla="*/ 2147483647 h 49"/>
                <a:gd name="T38" fmla="*/ 2147483647 w 54"/>
                <a:gd name="T39" fmla="*/ 2147483647 h 49"/>
                <a:gd name="T40" fmla="*/ 2147483647 w 54"/>
                <a:gd name="T41" fmla="*/ 2147483647 h 49"/>
                <a:gd name="T42" fmla="*/ 2147483647 w 54"/>
                <a:gd name="T43" fmla="*/ 2147483647 h 49"/>
                <a:gd name="T44" fmla="*/ 2147483647 w 54"/>
                <a:gd name="T45" fmla="*/ 2147483647 h 49"/>
                <a:gd name="T46" fmla="*/ 2147483647 w 54"/>
                <a:gd name="T47" fmla="*/ 2147483647 h 49"/>
                <a:gd name="T48" fmla="*/ 2147483647 w 54"/>
                <a:gd name="T49" fmla="*/ 2147483647 h 49"/>
                <a:gd name="T50" fmla="*/ 2147483647 w 54"/>
                <a:gd name="T51" fmla="*/ 2147483647 h 49"/>
                <a:gd name="T52" fmla="*/ 2147483647 w 54"/>
                <a:gd name="T53" fmla="*/ 2147483647 h 49"/>
                <a:gd name="T54" fmla="*/ 2147483647 w 54"/>
                <a:gd name="T55" fmla="*/ 2147483647 h 49"/>
                <a:gd name="T56" fmla="*/ 2147483647 w 54"/>
                <a:gd name="T57" fmla="*/ 2147483647 h 49"/>
                <a:gd name="T58" fmla="*/ 2147483647 w 54"/>
                <a:gd name="T59" fmla="*/ 2147483647 h 49"/>
                <a:gd name="T60" fmla="*/ 0 w 54"/>
                <a:gd name="T61" fmla="*/ 2147483647 h 49"/>
                <a:gd name="T62" fmla="*/ 0 w 54"/>
                <a:gd name="T63" fmla="*/ 2147483647 h 49"/>
                <a:gd name="T64" fmla="*/ 2147483647 w 54"/>
                <a:gd name="T65" fmla="*/ 2147483647 h 49"/>
                <a:gd name="T66" fmla="*/ 2147483647 w 54"/>
                <a:gd name="T67" fmla="*/ 2147483647 h 49"/>
                <a:gd name="T68" fmla="*/ 2147483647 w 54"/>
                <a:gd name="T69" fmla="*/ 2147483647 h 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49"/>
                <a:gd name="T107" fmla="*/ 54 w 54"/>
                <a:gd name="T108" fmla="*/ 49 h 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49">
                  <a:moveTo>
                    <a:pt x="13" y="8"/>
                  </a:moveTo>
                  <a:lnTo>
                    <a:pt x="18" y="6"/>
                  </a:lnTo>
                  <a:lnTo>
                    <a:pt x="28" y="5"/>
                  </a:lnTo>
                  <a:lnTo>
                    <a:pt x="36" y="9"/>
                  </a:lnTo>
                  <a:lnTo>
                    <a:pt x="38" y="8"/>
                  </a:lnTo>
                  <a:lnTo>
                    <a:pt x="38" y="2"/>
                  </a:lnTo>
                  <a:lnTo>
                    <a:pt x="40" y="0"/>
                  </a:lnTo>
                  <a:lnTo>
                    <a:pt x="46" y="13"/>
                  </a:lnTo>
                  <a:lnTo>
                    <a:pt x="46" y="19"/>
                  </a:lnTo>
                  <a:lnTo>
                    <a:pt x="47" y="25"/>
                  </a:lnTo>
                  <a:lnTo>
                    <a:pt x="50" y="27"/>
                  </a:lnTo>
                  <a:lnTo>
                    <a:pt x="54" y="28"/>
                  </a:lnTo>
                  <a:lnTo>
                    <a:pt x="54" y="30"/>
                  </a:lnTo>
                  <a:lnTo>
                    <a:pt x="51" y="30"/>
                  </a:lnTo>
                  <a:lnTo>
                    <a:pt x="48" y="46"/>
                  </a:lnTo>
                  <a:lnTo>
                    <a:pt x="42" y="47"/>
                  </a:lnTo>
                  <a:lnTo>
                    <a:pt x="37" y="49"/>
                  </a:lnTo>
                  <a:lnTo>
                    <a:pt x="33" y="48"/>
                  </a:lnTo>
                  <a:lnTo>
                    <a:pt x="26" y="45"/>
                  </a:lnTo>
                  <a:lnTo>
                    <a:pt x="18" y="46"/>
                  </a:lnTo>
                  <a:lnTo>
                    <a:pt x="18" y="43"/>
                  </a:lnTo>
                  <a:lnTo>
                    <a:pt x="21" y="38"/>
                  </a:lnTo>
                  <a:lnTo>
                    <a:pt x="17" y="38"/>
                  </a:lnTo>
                  <a:lnTo>
                    <a:pt x="7" y="35"/>
                  </a:lnTo>
                  <a:lnTo>
                    <a:pt x="7" y="29"/>
                  </a:lnTo>
                  <a:lnTo>
                    <a:pt x="3" y="25"/>
                  </a:lnTo>
                  <a:lnTo>
                    <a:pt x="4" y="20"/>
                  </a:lnTo>
                  <a:lnTo>
                    <a:pt x="1" y="17"/>
                  </a:lnTo>
                  <a:lnTo>
                    <a:pt x="2" y="17"/>
                  </a:lnTo>
                  <a:lnTo>
                    <a:pt x="2" y="15"/>
                  </a:lnTo>
                  <a:lnTo>
                    <a:pt x="0" y="12"/>
                  </a:lnTo>
                  <a:lnTo>
                    <a:pt x="0" y="10"/>
                  </a:lnTo>
                  <a:lnTo>
                    <a:pt x="4" y="10"/>
                  </a:lnTo>
                  <a:lnTo>
                    <a:pt x="8" y="12"/>
                  </a:lnTo>
                  <a:lnTo>
                    <a:pt x="13"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1" name="Freeform 330"/>
            <p:cNvSpPr>
              <a:spLocks/>
            </p:cNvSpPr>
            <p:nvPr/>
          </p:nvSpPr>
          <p:spPr bwMode="auto">
            <a:xfrm>
              <a:off x="4787857" y="2714742"/>
              <a:ext cx="25714" cy="23708"/>
            </a:xfrm>
            <a:custGeom>
              <a:avLst/>
              <a:gdLst>
                <a:gd name="T0" fmla="*/ 2147483647 w 54"/>
                <a:gd name="T1" fmla="*/ 2147483647 h 49"/>
                <a:gd name="T2" fmla="*/ 2147483647 w 54"/>
                <a:gd name="T3" fmla="*/ 2147483647 h 49"/>
                <a:gd name="T4" fmla="*/ 2147483647 w 54"/>
                <a:gd name="T5" fmla="*/ 2147483647 h 49"/>
                <a:gd name="T6" fmla="*/ 2147483647 w 54"/>
                <a:gd name="T7" fmla="*/ 2147483647 h 49"/>
                <a:gd name="T8" fmla="*/ 2147483647 w 54"/>
                <a:gd name="T9" fmla="*/ 2147483647 h 49"/>
                <a:gd name="T10" fmla="*/ 2147483647 w 54"/>
                <a:gd name="T11" fmla="*/ 2147483647 h 49"/>
                <a:gd name="T12" fmla="*/ 2147483647 w 54"/>
                <a:gd name="T13" fmla="*/ 0 h 49"/>
                <a:gd name="T14" fmla="*/ 2147483647 w 54"/>
                <a:gd name="T15" fmla="*/ 2147483647 h 49"/>
                <a:gd name="T16" fmla="*/ 2147483647 w 54"/>
                <a:gd name="T17" fmla="*/ 2147483647 h 49"/>
                <a:gd name="T18" fmla="*/ 2147483647 w 54"/>
                <a:gd name="T19" fmla="*/ 2147483647 h 49"/>
                <a:gd name="T20" fmla="*/ 2147483647 w 54"/>
                <a:gd name="T21" fmla="*/ 2147483647 h 49"/>
                <a:gd name="T22" fmla="*/ 2147483647 w 54"/>
                <a:gd name="T23" fmla="*/ 2147483647 h 49"/>
                <a:gd name="T24" fmla="*/ 2147483647 w 54"/>
                <a:gd name="T25" fmla="*/ 2147483647 h 49"/>
                <a:gd name="T26" fmla="*/ 2147483647 w 54"/>
                <a:gd name="T27" fmla="*/ 2147483647 h 49"/>
                <a:gd name="T28" fmla="*/ 2147483647 w 54"/>
                <a:gd name="T29" fmla="*/ 2147483647 h 49"/>
                <a:gd name="T30" fmla="*/ 2147483647 w 54"/>
                <a:gd name="T31" fmla="*/ 2147483647 h 49"/>
                <a:gd name="T32" fmla="*/ 2147483647 w 54"/>
                <a:gd name="T33" fmla="*/ 2147483647 h 49"/>
                <a:gd name="T34" fmla="*/ 2147483647 w 54"/>
                <a:gd name="T35" fmla="*/ 2147483647 h 49"/>
                <a:gd name="T36" fmla="*/ 2147483647 w 54"/>
                <a:gd name="T37" fmla="*/ 2147483647 h 49"/>
                <a:gd name="T38" fmla="*/ 2147483647 w 54"/>
                <a:gd name="T39" fmla="*/ 2147483647 h 49"/>
                <a:gd name="T40" fmla="*/ 2147483647 w 54"/>
                <a:gd name="T41" fmla="*/ 2147483647 h 49"/>
                <a:gd name="T42" fmla="*/ 2147483647 w 54"/>
                <a:gd name="T43" fmla="*/ 2147483647 h 49"/>
                <a:gd name="T44" fmla="*/ 2147483647 w 54"/>
                <a:gd name="T45" fmla="*/ 2147483647 h 49"/>
                <a:gd name="T46" fmla="*/ 2147483647 w 54"/>
                <a:gd name="T47" fmla="*/ 2147483647 h 49"/>
                <a:gd name="T48" fmla="*/ 2147483647 w 54"/>
                <a:gd name="T49" fmla="*/ 2147483647 h 49"/>
                <a:gd name="T50" fmla="*/ 2147483647 w 54"/>
                <a:gd name="T51" fmla="*/ 2147483647 h 49"/>
                <a:gd name="T52" fmla="*/ 2147483647 w 54"/>
                <a:gd name="T53" fmla="*/ 2147483647 h 49"/>
                <a:gd name="T54" fmla="*/ 2147483647 w 54"/>
                <a:gd name="T55" fmla="*/ 2147483647 h 49"/>
                <a:gd name="T56" fmla="*/ 2147483647 w 54"/>
                <a:gd name="T57" fmla="*/ 2147483647 h 49"/>
                <a:gd name="T58" fmla="*/ 2147483647 w 54"/>
                <a:gd name="T59" fmla="*/ 2147483647 h 49"/>
                <a:gd name="T60" fmla="*/ 0 w 54"/>
                <a:gd name="T61" fmla="*/ 2147483647 h 49"/>
                <a:gd name="T62" fmla="*/ 0 w 54"/>
                <a:gd name="T63" fmla="*/ 2147483647 h 49"/>
                <a:gd name="T64" fmla="*/ 2147483647 w 54"/>
                <a:gd name="T65" fmla="*/ 2147483647 h 49"/>
                <a:gd name="T66" fmla="*/ 2147483647 w 54"/>
                <a:gd name="T67" fmla="*/ 2147483647 h 49"/>
                <a:gd name="T68" fmla="*/ 2147483647 w 54"/>
                <a:gd name="T69" fmla="*/ 2147483647 h 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49"/>
                <a:gd name="T107" fmla="*/ 54 w 54"/>
                <a:gd name="T108" fmla="*/ 49 h 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49">
                  <a:moveTo>
                    <a:pt x="13" y="8"/>
                  </a:moveTo>
                  <a:lnTo>
                    <a:pt x="18" y="6"/>
                  </a:lnTo>
                  <a:lnTo>
                    <a:pt x="28" y="5"/>
                  </a:lnTo>
                  <a:lnTo>
                    <a:pt x="36" y="9"/>
                  </a:lnTo>
                  <a:lnTo>
                    <a:pt x="38" y="8"/>
                  </a:lnTo>
                  <a:lnTo>
                    <a:pt x="38" y="2"/>
                  </a:lnTo>
                  <a:lnTo>
                    <a:pt x="40" y="0"/>
                  </a:lnTo>
                  <a:lnTo>
                    <a:pt x="46" y="13"/>
                  </a:lnTo>
                  <a:lnTo>
                    <a:pt x="46" y="19"/>
                  </a:lnTo>
                  <a:lnTo>
                    <a:pt x="47" y="25"/>
                  </a:lnTo>
                  <a:lnTo>
                    <a:pt x="50" y="27"/>
                  </a:lnTo>
                  <a:lnTo>
                    <a:pt x="54" y="28"/>
                  </a:lnTo>
                  <a:lnTo>
                    <a:pt x="54" y="30"/>
                  </a:lnTo>
                  <a:lnTo>
                    <a:pt x="51" y="30"/>
                  </a:lnTo>
                  <a:lnTo>
                    <a:pt x="48" y="46"/>
                  </a:lnTo>
                  <a:lnTo>
                    <a:pt x="42" y="47"/>
                  </a:lnTo>
                  <a:lnTo>
                    <a:pt x="37" y="49"/>
                  </a:lnTo>
                  <a:lnTo>
                    <a:pt x="33" y="48"/>
                  </a:lnTo>
                  <a:lnTo>
                    <a:pt x="26" y="45"/>
                  </a:lnTo>
                  <a:lnTo>
                    <a:pt x="18" y="46"/>
                  </a:lnTo>
                  <a:lnTo>
                    <a:pt x="18" y="43"/>
                  </a:lnTo>
                  <a:lnTo>
                    <a:pt x="21" y="38"/>
                  </a:lnTo>
                  <a:lnTo>
                    <a:pt x="17" y="38"/>
                  </a:lnTo>
                  <a:lnTo>
                    <a:pt x="7" y="35"/>
                  </a:lnTo>
                  <a:lnTo>
                    <a:pt x="7" y="29"/>
                  </a:lnTo>
                  <a:lnTo>
                    <a:pt x="3" y="25"/>
                  </a:lnTo>
                  <a:lnTo>
                    <a:pt x="4" y="20"/>
                  </a:lnTo>
                  <a:lnTo>
                    <a:pt x="1" y="17"/>
                  </a:lnTo>
                  <a:lnTo>
                    <a:pt x="2" y="17"/>
                  </a:lnTo>
                  <a:lnTo>
                    <a:pt x="2" y="15"/>
                  </a:lnTo>
                  <a:lnTo>
                    <a:pt x="0" y="12"/>
                  </a:lnTo>
                  <a:lnTo>
                    <a:pt x="0" y="10"/>
                  </a:lnTo>
                  <a:lnTo>
                    <a:pt x="4" y="10"/>
                  </a:lnTo>
                  <a:lnTo>
                    <a:pt x="8" y="12"/>
                  </a:lnTo>
                  <a:lnTo>
                    <a:pt x="13"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02" name="Freeform 331"/>
            <p:cNvSpPr>
              <a:spLocks/>
            </p:cNvSpPr>
            <p:nvPr/>
          </p:nvSpPr>
          <p:spPr bwMode="auto">
            <a:xfrm>
              <a:off x="4809034" y="2731478"/>
              <a:ext cx="6051" cy="19524"/>
            </a:xfrm>
            <a:custGeom>
              <a:avLst/>
              <a:gdLst>
                <a:gd name="T0" fmla="*/ 2147483647 w 15"/>
                <a:gd name="T1" fmla="*/ 2147483647 h 38"/>
                <a:gd name="T2" fmla="*/ 2147483647 w 15"/>
                <a:gd name="T3" fmla="*/ 2147483647 h 38"/>
                <a:gd name="T4" fmla="*/ 2147483647 w 15"/>
                <a:gd name="T5" fmla="*/ 0 h 38"/>
                <a:gd name="T6" fmla="*/ 2147483647 w 15"/>
                <a:gd name="T7" fmla="*/ 0 h 38"/>
                <a:gd name="T8" fmla="*/ 2147483647 w 15"/>
                <a:gd name="T9" fmla="*/ 2147483647 h 38"/>
                <a:gd name="T10" fmla="*/ 2147483647 w 15"/>
                <a:gd name="T11" fmla="*/ 2147483647 h 38"/>
                <a:gd name="T12" fmla="*/ 2147483647 w 15"/>
                <a:gd name="T13" fmla="*/ 2147483647 h 38"/>
                <a:gd name="T14" fmla="*/ 2147483647 w 15"/>
                <a:gd name="T15" fmla="*/ 2147483647 h 38"/>
                <a:gd name="T16" fmla="*/ 2147483647 w 15"/>
                <a:gd name="T17" fmla="*/ 2147483647 h 38"/>
                <a:gd name="T18" fmla="*/ 2147483647 w 15"/>
                <a:gd name="T19" fmla="*/ 2147483647 h 38"/>
                <a:gd name="T20" fmla="*/ 2147483647 w 15"/>
                <a:gd name="T21" fmla="*/ 2147483647 h 38"/>
                <a:gd name="T22" fmla="*/ 0 w 15"/>
                <a:gd name="T23" fmla="*/ 2147483647 h 38"/>
                <a:gd name="T24" fmla="*/ 2147483647 w 15"/>
                <a:gd name="T25" fmla="*/ 2147483647 h 38"/>
                <a:gd name="T26" fmla="*/ 2147483647 w 15"/>
                <a:gd name="T27" fmla="*/ 2147483647 h 38"/>
                <a:gd name="T28" fmla="*/ 2147483647 w 15"/>
                <a:gd name="T29" fmla="*/ 2147483647 h 38"/>
                <a:gd name="T30" fmla="*/ 2147483647 w 15"/>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10" y="10"/>
                  </a:moveTo>
                  <a:lnTo>
                    <a:pt x="10" y="4"/>
                  </a:lnTo>
                  <a:lnTo>
                    <a:pt x="12" y="0"/>
                  </a:lnTo>
                  <a:lnTo>
                    <a:pt x="14" y="0"/>
                  </a:lnTo>
                  <a:lnTo>
                    <a:pt x="15" y="13"/>
                  </a:lnTo>
                  <a:lnTo>
                    <a:pt x="10" y="21"/>
                  </a:lnTo>
                  <a:lnTo>
                    <a:pt x="10" y="26"/>
                  </a:lnTo>
                  <a:lnTo>
                    <a:pt x="8" y="29"/>
                  </a:lnTo>
                  <a:lnTo>
                    <a:pt x="5" y="35"/>
                  </a:lnTo>
                  <a:lnTo>
                    <a:pt x="3" y="38"/>
                  </a:lnTo>
                  <a:lnTo>
                    <a:pt x="3" y="30"/>
                  </a:lnTo>
                  <a:lnTo>
                    <a:pt x="0" y="25"/>
                  </a:lnTo>
                  <a:lnTo>
                    <a:pt x="2" y="24"/>
                  </a:lnTo>
                  <a:lnTo>
                    <a:pt x="4" y="16"/>
                  </a:lnTo>
                  <a:lnTo>
                    <a:pt x="7" y="11"/>
                  </a:lnTo>
                  <a:lnTo>
                    <a:pt x="1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3" name="Freeform 332"/>
            <p:cNvSpPr>
              <a:spLocks/>
            </p:cNvSpPr>
            <p:nvPr/>
          </p:nvSpPr>
          <p:spPr bwMode="auto">
            <a:xfrm>
              <a:off x="4809034" y="2731478"/>
              <a:ext cx="6051" cy="19524"/>
            </a:xfrm>
            <a:custGeom>
              <a:avLst/>
              <a:gdLst>
                <a:gd name="T0" fmla="*/ 2147483647 w 15"/>
                <a:gd name="T1" fmla="*/ 2147483647 h 38"/>
                <a:gd name="T2" fmla="*/ 2147483647 w 15"/>
                <a:gd name="T3" fmla="*/ 2147483647 h 38"/>
                <a:gd name="T4" fmla="*/ 2147483647 w 15"/>
                <a:gd name="T5" fmla="*/ 0 h 38"/>
                <a:gd name="T6" fmla="*/ 2147483647 w 15"/>
                <a:gd name="T7" fmla="*/ 0 h 38"/>
                <a:gd name="T8" fmla="*/ 2147483647 w 15"/>
                <a:gd name="T9" fmla="*/ 2147483647 h 38"/>
                <a:gd name="T10" fmla="*/ 2147483647 w 15"/>
                <a:gd name="T11" fmla="*/ 2147483647 h 38"/>
                <a:gd name="T12" fmla="*/ 2147483647 w 15"/>
                <a:gd name="T13" fmla="*/ 2147483647 h 38"/>
                <a:gd name="T14" fmla="*/ 2147483647 w 15"/>
                <a:gd name="T15" fmla="*/ 2147483647 h 38"/>
                <a:gd name="T16" fmla="*/ 2147483647 w 15"/>
                <a:gd name="T17" fmla="*/ 2147483647 h 38"/>
                <a:gd name="T18" fmla="*/ 2147483647 w 15"/>
                <a:gd name="T19" fmla="*/ 2147483647 h 38"/>
                <a:gd name="T20" fmla="*/ 2147483647 w 15"/>
                <a:gd name="T21" fmla="*/ 2147483647 h 38"/>
                <a:gd name="T22" fmla="*/ 0 w 15"/>
                <a:gd name="T23" fmla="*/ 2147483647 h 38"/>
                <a:gd name="T24" fmla="*/ 2147483647 w 15"/>
                <a:gd name="T25" fmla="*/ 2147483647 h 38"/>
                <a:gd name="T26" fmla="*/ 2147483647 w 15"/>
                <a:gd name="T27" fmla="*/ 2147483647 h 38"/>
                <a:gd name="T28" fmla="*/ 2147483647 w 15"/>
                <a:gd name="T29" fmla="*/ 2147483647 h 38"/>
                <a:gd name="T30" fmla="*/ 2147483647 w 15"/>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10" y="10"/>
                  </a:moveTo>
                  <a:lnTo>
                    <a:pt x="10" y="4"/>
                  </a:lnTo>
                  <a:lnTo>
                    <a:pt x="12" y="0"/>
                  </a:lnTo>
                  <a:lnTo>
                    <a:pt x="14" y="0"/>
                  </a:lnTo>
                  <a:lnTo>
                    <a:pt x="15" y="13"/>
                  </a:lnTo>
                  <a:lnTo>
                    <a:pt x="10" y="21"/>
                  </a:lnTo>
                  <a:lnTo>
                    <a:pt x="10" y="26"/>
                  </a:lnTo>
                  <a:lnTo>
                    <a:pt x="8" y="29"/>
                  </a:lnTo>
                  <a:lnTo>
                    <a:pt x="5" y="35"/>
                  </a:lnTo>
                  <a:lnTo>
                    <a:pt x="3" y="38"/>
                  </a:lnTo>
                  <a:lnTo>
                    <a:pt x="3" y="30"/>
                  </a:lnTo>
                  <a:lnTo>
                    <a:pt x="0" y="25"/>
                  </a:lnTo>
                  <a:lnTo>
                    <a:pt x="2" y="24"/>
                  </a:lnTo>
                  <a:lnTo>
                    <a:pt x="4" y="16"/>
                  </a:lnTo>
                  <a:lnTo>
                    <a:pt x="7" y="11"/>
                  </a:lnTo>
                  <a:lnTo>
                    <a:pt x="10" y="10"/>
                  </a:lnTo>
                </a:path>
              </a:pathLst>
            </a:custGeom>
            <a:solidFill>
              <a:srgbClr val="666699"/>
            </a:solidFill>
            <a:ln w="9525">
              <a:solidFill>
                <a:srgbClr val="848482"/>
              </a:solidFill>
              <a:round/>
              <a:headEnd/>
              <a:tailEnd/>
            </a:ln>
          </p:spPr>
          <p:txBody>
            <a:bodyPr/>
            <a:lstStyle/>
            <a:p>
              <a:pPr>
                <a:defRPr/>
              </a:pPr>
              <a:endParaRPr lang="en-US">
                <a:latin typeface="Verdana" charset="0"/>
              </a:endParaRPr>
            </a:p>
          </p:txBody>
        </p:sp>
        <p:sp>
          <p:nvSpPr>
            <p:cNvPr id="1104" name="Freeform 333"/>
            <p:cNvSpPr>
              <a:spLocks/>
            </p:cNvSpPr>
            <p:nvPr/>
          </p:nvSpPr>
          <p:spPr bwMode="auto">
            <a:xfrm>
              <a:off x="4815085" y="2695218"/>
              <a:ext cx="39328" cy="44627"/>
            </a:xfrm>
            <a:custGeom>
              <a:avLst/>
              <a:gdLst>
                <a:gd name="T0" fmla="*/ 2147483647 w 82"/>
                <a:gd name="T1" fmla="*/ 2147483647 h 95"/>
                <a:gd name="T2" fmla="*/ 2147483647 w 82"/>
                <a:gd name="T3" fmla="*/ 2147483647 h 95"/>
                <a:gd name="T4" fmla="*/ 2147483647 w 82"/>
                <a:gd name="T5" fmla="*/ 2147483647 h 95"/>
                <a:gd name="T6" fmla="*/ 2147483647 w 82"/>
                <a:gd name="T7" fmla="*/ 2147483647 h 95"/>
                <a:gd name="T8" fmla="*/ 2147483647 w 82"/>
                <a:gd name="T9" fmla="*/ 2147483647 h 95"/>
                <a:gd name="T10" fmla="*/ 2147483647 w 82"/>
                <a:gd name="T11" fmla="*/ 2147483647 h 95"/>
                <a:gd name="T12" fmla="*/ 2147483647 w 82"/>
                <a:gd name="T13" fmla="*/ 2147483647 h 95"/>
                <a:gd name="T14" fmla="*/ 2147483647 w 82"/>
                <a:gd name="T15" fmla="*/ 2147483647 h 95"/>
                <a:gd name="T16" fmla="*/ 2147483647 w 82"/>
                <a:gd name="T17" fmla="*/ 2147483647 h 95"/>
                <a:gd name="T18" fmla="*/ 2147483647 w 82"/>
                <a:gd name="T19" fmla="*/ 2147483647 h 95"/>
                <a:gd name="T20" fmla="*/ 2147483647 w 82"/>
                <a:gd name="T21" fmla="*/ 2147483647 h 95"/>
                <a:gd name="T22" fmla="*/ 2147483647 w 82"/>
                <a:gd name="T23" fmla="*/ 2147483647 h 95"/>
                <a:gd name="T24" fmla="*/ 2147483647 w 82"/>
                <a:gd name="T25" fmla="*/ 2147483647 h 95"/>
                <a:gd name="T26" fmla="*/ 2147483647 w 82"/>
                <a:gd name="T27" fmla="*/ 2147483647 h 95"/>
                <a:gd name="T28" fmla="*/ 2147483647 w 82"/>
                <a:gd name="T29" fmla="*/ 0 h 95"/>
                <a:gd name="T30" fmla="*/ 2147483647 w 82"/>
                <a:gd name="T31" fmla="*/ 2147483647 h 95"/>
                <a:gd name="T32" fmla="*/ 2147483647 w 82"/>
                <a:gd name="T33" fmla="*/ 2147483647 h 95"/>
                <a:gd name="T34" fmla="*/ 2147483647 w 82"/>
                <a:gd name="T35" fmla="*/ 2147483647 h 95"/>
                <a:gd name="T36" fmla="*/ 2147483647 w 82"/>
                <a:gd name="T37" fmla="*/ 2147483647 h 95"/>
                <a:gd name="T38" fmla="*/ 2147483647 w 82"/>
                <a:gd name="T39" fmla="*/ 2147483647 h 95"/>
                <a:gd name="T40" fmla="*/ 2147483647 w 82"/>
                <a:gd name="T41" fmla="*/ 2147483647 h 95"/>
                <a:gd name="T42" fmla="*/ 2147483647 w 82"/>
                <a:gd name="T43" fmla="*/ 2147483647 h 95"/>
                <a:gd name="T44" fmla="*/ 2147483647 w 82"/>
                <a:gd name="T45" fmla="*/ 2147483647 h 95"/>
                <a:gd name="T46" fmla="*/ 2147483647 w 82"/>
                <a:gd name="T47" fmla="*/ 2147483647 h 95"/>
                <a:gd name="T48" fmla="*/ 2147483647 w 82"/>
                <a:gd name="T49" fmla="*/ 2147483647 h 95"/>
                <a:gd name="T50" fmla="*/ 2147483647 w 82"/>
                <a:gd name="T51" fmla="*/ 2147483647 h 95"/>
                <a:gd name="T52" fmla="*/ 2147483647 w 82"/>
                <a:gd name="T53" fmla="*/ 2147483647 h 95"/>
                <a:gd name="T54" fmla="*/ 2147483647 w 82"/>
                <a:gd name="T55" fmla="*/ 2147483647 h 95"/>
                <a:gd name="T56" fmla="*/ 2147483647 w 82"/>
                <a:gd name="T57" fmla="*/ 2147483647 h 95"/>
                <a:gd name="T58" fmla="*/ 2147483647 w 82"/>
                <a:gd name="T59" fmla="*/ 2147483647 h 95"/>
                <a:gd name="T60" fmla="*/ 2147483647 w 82"/>
                <a:gd name="T61" fmla="*/ 2147483647 h 95"/>
                <a:gd name="T62" fmla="*/ 2147483647 w 82"/>
                <a:gd name="T63" fmla="*/ 2147483647 h 95"/>
                <a:gd name="T64" fmla="*/ 2147483647 w 82"/>
                <a:gd name="T65" fmla="*/ 2147483647 h 95"/>
                <a:gd name="T66" fmla="*/ 2147483647 w 82"/>
                <a:gd name="T67" fmla="*/ 2147483647 h 95"/>
                <a:gd name="T68" fmla="*/ 2147483647 w 82"/>
                <a:gd name="T69" fmla="*/ 2147483647 h 95"/>
                <a:gd name="T70" fmla="*/ 2147483647 w 82"/>
                <a:gd name="T71" fmla="*/ 2147483647 h 95"/>
                <a:gd name="T72" fmla="*/ 2147483647 w 82"/>
                <a:gd name="T73" fmla="*/ 2147483647 h 95"/>
                <a:gd name="T74" fmla="*/ 2147483647 w 82"/>
                <a:gd name="T75" fmla="*/ 2147483647 h 95"/>
                <a:gd name="T76" fmla="*/ 0 w 82"/>
                <a:gd name="T77" fmla="*/ 2147483647 h 95"/>
                <a:gd name="T78" fmla="*/ 2147483647 w 82"/>
                <a:gd name="T79" fmla="*/ 2147483647 h 95"/>
                <a:gd name="T80" fmla="*/ 2147483647 w 82"/>
                <a:gd name="T81" fmla="*/ 2147483647 h 95"/>
                <a:gd name="T82" fmla="*/ 2147483647 w 82"/>
                <a:gd name="T83" fmla="*/ 2147483647 h 95"/>
                <a:gd name="T84" fmla="*/ 2147483647 w 82"/>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95"/>
                <a:gd name="T131" fmla="*/ 82 w 82"/>
                <a:gd name="T132" fmla="*/ 95 h 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95">
                  <a:moveTo>
                    <a:pt x="21" y="13"/>
                  </a:moveTo>
                  <a:lnTo>
                    <a:pt x="40" y="14"/>
                  </a:lnTo>
                  <a:lnTo>
                    <a:pt x="40" y="18"/>
                  </a:lnTo>
                  <a:lnTo>
                    <a:pt x="38" y="19"/>
                  </a:lnTo>
                  <a:lnTo>
                    <a:pt x="37" y="26"/>
                  </a:lnTo>
                  <a:lnTo>
                    <a:pt x="35" y="27"/>
                  </a:lnTo>
                  <a:lnTo>
                    <a:pt x="36" y="28"/>
                  </a:lnTo>
                  <a:lnTo>
                    <a:pt x="38" y="27"/>
                  </a:lnTo>
                  <a:lnTo>
                    <a:pt x="39" y="38"/>
                  </a:lnTo>
                  <a:lnTo>
                    <a:pt x="42" y="35"/>
                  </a:lnTo>
                  <a:lnTo>
                    <a:pt x="44" y="26"/>
                  </a:lnTo>
                  <a:lnTo>
                    <a:pt x="46" y="26"/>
                  </a:lnTo>
                  <a:lnTo>
                    <a:pt x="46" y="21"/>
                  </a:lnTo>
                  <a:lnTo>
                    <a:pt x="46" y="19"/>
                  </a:lnTo>
                  <a:lnTo>
                    <a:pt x="48" y="19"/>
                  </a:lnTo>
                  <a:lnTo>
                    <a:pt x="51" y="28"/>
                  </a:lnTo>
                  <a:lnTo>
                    <a:pt x="51" y="34"/>
                  </a:lnTo>
                  <a:lnTo>
                    <a:pt x="50" y="34"/>
                  </a:lnTo>
                  <a:lnTo>
                    <a:pt x="49" y="36"/>
                  </a:lnTo>
                  <a:lnTo>
                    <a:pt x="50" y="36"/>
                  </a:lnTo>
                  <a:lnTo>
                    <a:pt x="50" y="38"/>
                  </a:lnTo>
                  <a:lnTo>
                    <a:pt x="52" y="38"/>
                  </a:lnTo>
                  <a:lnTo>
                    <a:pt x="53" y="18"/>
                  </a:lnTo>
                  <a:lnTo>
                    <a:pt x="51" y="16"/>
                  </a:lnTo>
                  <a:lnTo>
                    <a:pt x="47" y="15"/>
                  </a:lnTo>
                  <a:lnTo>
                    <a:pt x="47" y="10"/>
                  </a:lnTo>
                  <a:lnTo>
                    <a:pt x="52" y="4"/>
                  </a:lnTo>
                  <a:lnTo>
                    <a:pt x="60" y="2"/>
                  </a:lnTo>
                  <a:lnTo>
                    <a:pt x="61" y="0"/>
                  </a:lnTo>
                  <a:lnTo>
                    <a:pt x="67" y="0"/>
                  </a:lnTo>
                  <a:lnTo>
                    <a:pt x="71" y="5"/>
                  </a:lnTo>
                  <a:lnTo>
                    <a:pt x="75" y="16"/>
                  </a:lnTo>
                  <a:lnTo>
                    <a:pt x="77" y="17"/>
                  </a:lnTo>
                  <a:lnTo>
                    <a:pt x="76" y="21"/>
                  </a:lnTo>
                  <a:lnTo>
                    <a:pt x="77" y="25"/>
                  </a:lnTo>
                  <a:lnTo>
                    <a:pt x="79" y="26"/>
                  </a:lnTo>
                  <a:lnTo>
                    <a:pt x="79" y="31"/>
                  </a:lnTo>
                  <a:lnTo>
                    <a:pt x="82" y="39"/>
                  </a:lnTo>
                  <a:lnTo>
                    <a:pt x="76" y="39"/>
                  </a:lnTo>
                  <a:lnTo>
                    <a:pt x="73" y="42"/>
                  </a:lnTo>
                  <a:lnTo>
                    <a:pt x="69" y="42"/>
                  </a:lnTo>
                  <a:lnTo>
                    <a:pt x="62" y="52"/>
                  </a:lnTo>
                  <a:lnTo>
                    <a:pt x="61" y="58"/>
                  </a:lnTo>
                  <a:lnTo>
                    <a:pt x="67" y="59"/>
                  </a:lnTo>
                  <a:lnTo>
                    <a:pt x="71" y="66"/>
                  </a:lnTo>
                  <a:lnTo>
                    <a:pt x="71" y="73"/>
                  </a:lnTo>
                  <a:lnTo>
                    <a:pt x="58" y="76"/>
                  </a:lnTo>
                  <a:lnTo>
                    <a:pt x="57" y="79"/>
                  </a:lnTo>
                  <a:lnTo>
                    <a:pt x="57" y="83"/>
                  </a:lnTo>
                  <a:lnTo>
                    <a:pt x="58" y="83"/>
                  </a:lnTo>
                  <a:lnTo>
                    <a:pt x="59" y="87"/>
                  </a:lnTo>
                  <a:lnTo>
                    <a:pt x="58" y="87"/>
                  </a:lnTo>
                  <a:lnTo>
                    <a:pt x="57" y="89"/>
                  </a:lnTo>
                  <a:lnTo>
                    <a:pt x="57" y="94"/>
                  </a:lnTo>
                  <a:lnTo>
                    <a:pt x="52" y="95"/>
                  </a:lnTo>
                  <a:lnTo>
                    <a:pt x="50" y="93"/>
                  </a:lnTo>
                  <a:lnTo>
                    <a:pt x="37" y="90"/>
                  </a:lnTo>
                  <a:lnTo>
                    <a:pt x="34" y="88"/>
                  </a:lnTo>
                  <a:lnTo>
                    <a:pt x="34" y="87"/>
                  </a:lnTo>
                  <a:lnTo>
                    <a:pt x="38" y="88"/>
                  </a:lnTo>
                  <a:lnTo>
                    <a:pt x="37" y="83"/>
                  </a:lnTo>
                  <a:lnTo>
                    <a:pt x="39" y="83"/>
                  </a:lnTo>
                  <a:lnTo>
                    <a:pt x="39" y="79"/>
                  </a:lnTo>
                  <a:lnTo>
                    <a:pt x="28" y="77"/>
                  </a:lnTo>
                  <a:lnTo>
                    <a:pt x="16" y="77"/>
                  </a:lnTo>
                  <a:lnTo>
                    <a:pt x="16" y="70"/>
                  </a:lnTo>
                  <a:lnTo>
                    <a:pt x="11" y="69"/>
                  </a:lnTo>
                  <a:lnTo>
                    <a:pt x="8" y="66"/>
                  </a:lnTo>
                  <a:lnTo>
                    <a:pt x="8" y="65"/>
                  </a:lnTo>
                  <a:lnTo>
                    <a:pt x="11" y="63"/>
                  </a:lnTo>
                  <a:lnTo>
                    <a:pt x="12" y="44"/>
                  </a:lnTo>
                  <a:lnTo>
                    <a:pt x="9" y="42"/>
                  </a:lnTo>
                  <a:lnTo>
                    <a:pt x="3" y="41"/>
                  </a:lnTo>
                  <a:lnTo>
                    <a:pt x="1" y="39"/>
                  </a:lnTo>
                  <a:lnTo>
                    <a:pt x="4" y="37"/>
                  </a:lnTo>
                  <a:lnTo>
                    <a:pt x="0" y="36"/>
                  </a:lnTo>
                  <a:lnTo>
                    <a:pt x="0" y="35"/>
                  </a:lnTo>
                  <a:lnTo>
                    <a:pt x="2" y="32"/>
                  </a:lnTo>
                  <a:lnTo>
                    <a:pt x="15" y="33"/>
                  </a:lnTo>
                  <a:lnTo>
                    <a:pt x="19" y="31"/>
                  </a:lnTo>
                  <a:lnTo>
                    <a:pt x="20" y="24"/>
                  </a:lnTo>
                  <a:lnTo>
                    <a:pt x="25" y="24"/>
                  </a:lnTo>
                  <a:lnTo>
                    <a:pt x="28" y="22"/>
                  </a:lnTo>
                  <a:lnTo>
                    <a:pt x="29" y="18"/>
                  </a:lnTo>
                  <a:lnTo>
                    <a:pt x="21"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5" name="Freeform 334"/>
            <p:cNvSpPr>
              <a:spLocks/>
            </p:cNvSpPr>
            <p:nvPr/>
          </p:nvSpPr>
          <p:spPr bwMode="auto">
            <a:xfrm>
              <a:off x="4815085" y="2695218"/>
              <a:ext cx="39328" cy="44627"/>
            </a:xfrm>
            <a:custGeom>
              <a:avLst/>
              <a:gdLst>
                <a:gd name="T0" fmla="*/ 2147483647 w 82"/>
                <a:gd name="T1" fmla="*/ 2147483647 h 95"/>
                <a:gd name="T2" fmla="*/ 2147483647 w 82"/>
                <a:gd name="T3" fmla="*/ 2147483647 h 95"/>
                <a:gd name="T4" fmla="*/ 2147483647 w 82"/>
                <a:gd name="T5" fmla="*/ 2147483647 h 95"/>
                <a:gd name="T6" fmla="*/ 2147483647 w 82"/>
                <a:gd name="T7" fmla="*/ 2147483647 h 95"/>
                <a:gd name="T8" fmla="*/ 2147483647 w 82"/>
                <a:gd name="T9" fmla="*/ 2147483647 h 95"/>
                <a:gd name="T10" fmla="*/ 2147483647 w 82"/>
                <a:gd name="T11" fmla="*/ 2147483647 h 95"/>
                <a:gd name="T12" fmla="*/ 2147483647 w 82"/>
                <a:gd name="T13" fmla="*/ 2147483647 h 95"/>
                <a:gd name="T14" fmla="*/ 2147483647 w 82"/>
                <a:gd name="T15" fmla="*/ 2147483647 h 95"/>
                <a:gd name="T16" fmla="*/ 2147483647 w 82"/>
                <a:gd name="T17" fmla="*/ 2147483647 h 95"/>
                <a:gd name="T18" fmla="*/ 2147483647 w 82"/>
                <a:gd name="T19" fmla="*/ 2147483647 h 95"/>
                <a:gd name="T20" fmla="*/ 2147483647 w 82"/>
                <a:gd name="T21" fmla="*/ 2147483647 h 95"/>
                <a:gd name="T22" fmla="*/ 2147483647 w 82"/>
                <a:gd name="T23" fmla="*/ 2147483647 h 95"/>
                <a:gd name="T24" fmla="*/ 2147483647 w 82"/>
                <a:gd name="T25" fmla="*/ 2147483647 h 95"/>
                <a:gd name="T26" fmla="*/ 2147483647 w 82"/>
                <a:gd name="T27" fmla="*/ 2147483647 h 95"/>
                <a:gd name="T28" fmla="*/ 2147483647 w 82"/>
                <a:gd name="T29" fmla="*/ 0 h 95"/>
                <a:gd name="T30" fmla="*/ 2147483647 w 82"/>
                <a:gd name="T31" fmla="*/ 2147483647 h 95"/>
                <a:gd name="T32" fmla="*/ 2147483647 w 82"/>
                <a:gd name="T33" fmla="*/ 2147483647 h 95"/>
                <a:gd name="T34" fmla="*/ 2147483647 w 82"/>
                <a:gd name="T35" fmla="*/ 2147483647 h 95"/>
                <a:gd name="T36" fmla="*/ 2147483647 w 82"/>
                <a:gd name="T37" fmla="*/ 2147483647 h 95"/>
                <a:gd name="T38" fmla="*/ 2147483647 w 82"/>
                <a:gd name="T39" fmla="*/ 2147483647 h 95"/>
                <a:gd name="T40" fmla="*/ 2147483647 w 82"/>
                <a:gd name="T41" fmla="*/ 2147483647 h 95"/>
                <a:gd name="T42" fmla="*/ 2147483647 w 82"/>
                <a:gd name="T43" fmla="*/ 2147483647 h 95"/>
                <a:gd name="T44" fmla="*/ 2147483647 w 82"/>
                <a:gd name="T45" fmla="*/ 2147483647 h 95"/>
                <a:gd name="T46" fmla="*/ 2147483647 w 82"/>
                <a:gd name="T47" fmla="*/ 2147483647 h 95"/>
                <a:gd name="T48" fmla="*/ 2147483647 w 82"/>
                <a:gd name="T49" fmla="*/ 2147483647 h 95"/>
                <a:gd name="T50" fmla="*/ 2147483647 w 82"/>
                <a:gd name="T51" fmla="*/ 2147483647 h 95"/>
                <a:gd name="T52" fmla="*/ 2147483647 w 82"/>
                <a:gd name="T53" fmla="*/ 2147483647 h 95"/>
                <a:gd name="T54" fmla="*/ 2147483647 w 82"/>
                <a:gd name="T55" fmla="*/ 2147483647 h 95"/>
                <a:gd name="T56" fmla="*/ 2147483647 w 82"/>
                <a:gd name="T57" fmla="*/ 2147483647 h 95"/>
                <a:gd name="T58" fmla="*/ 2147483647 w 82"/>
                <a:gd name="T59" fmla="*/ 2147483647 h 95"/>
                <a:gd name="T60" fmla="*/ 2147483647 w 82"/>
                <a:gd name="T61" fmla="*/ 2147483647 h 95"/>
                <a:gd name="T62" fmla="*/ 2147483647 w 82"/>
                <a:gd name="T63" fmla="*/ 2147483647 h 95"/>
                <a:gd name="T64" fmla="*/ 2147483647 w 82"/>
                <a:gd name="T65" fmla="*/ 2147483647 h 95"/>
                <a:gd name="T66" fmla="*/ 2147483647 w 82"/>
                <a:gd name="T67" fmla="*/ 2147483647 h 95"/>
                <a:gd name="T68" fmla="*/ 2147483647 w 82"/>
                <a:gd name="T69" fmla="*/ 2147483647 h 95"/>
                <a:gd name="T70" fmla="*/ 2147483647 w 82"/>
                <a:gd name="T71" fmla="*/ 2147483647 h 95"/>
                <a:gd name="T72" fmla="*/ 2147483647 w 82"/>
                <a:gd name="T73" fmla="*/ 2147483647 h 95"/>
                <a:gd name="T74" fmla="*/ 2147483647 w 82"/>
                <a:gd name="T75" fmla="*/ 2147483647 h 95"/>
                <a:gd name="T76" fmla="*/ 0 w 82"/>
                <a:gd name="T77" fmla="*/ 2147483647 h 95"/>
                <a:gd name="T78" fmla="*/ 2147483647 w 82"/>
                <a:gd name="T79" fmla="*/ 2147483647 h 95"/>
                <a:gd name="T80" fmla="*/ 2147483647 w 82"/>
                <a:gd name="T81" fmla="*/ 2147483647 h 95"/>
                <a:gd name="T82" fmla="*/ 2147483647 w 82"/>
                <a:gd name="T83" fmla="*/ 2147483647 h 95"/>
                <a:gd name="T84" fmla="*/ 2147483647 w 82"/>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95"/>
                <a:gd name="T131" fmla="*/ 82 w 82"/>
                <a:gd name="T132" fmla="*/ 95 h 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95">
                  <a:moveTo>
                    <a:pt x="21" y="13"/>
                  </a:moveTo>
                  <a:lnTo>
                    <a:pt x="40" y="14"/>
                  </a:lnTo>
                  <a:lnTo>
                    <a:pt x="40" y="18"/>
                  </a:lnTo>
                  <a:lnTo>
                    <a:pt x="38" y="19"/>
                  </a:lnTo>
                  <a:lnTo>
                    <a:pt x="37" y="26"/>
                  </a:lnTo>
                  <a:lnTo>
                    <a:pt x="35" y="27"/>
                  </a:lnTo>
                  <a:lnTo>
                    <a:pt x="36" y="28"/>
                  </a:lnTo>
                  <a:lnTo>
                    <a:pt x="38" y="27"/>
                  </a:lnTo>
                  <a:lnTo>
                    <a:pt x="39" y="38"/>
                  </a:lnTo>
                  <a:lnTo>
                    <a:pt x="42" y="35"/>
                  </a:lnTo>
                  <a:lnTo>
                    <a:pt x="44" y="26"/>
                  </a:lnTo>
                  <a:lnTo>
                    <a:pt x="46" y="26"/>
                  </a:lnTo>
                  <a:lnTo>
                    <a:pt x="46" y="21"/>
                  </a:lnTo>
                  <a:lnTo>
                    <a:pt x="46" y="19"/>
                  </a:lnTo>
                  <a:lnTo>
                    <a:pt x="48" y="19"/>
                  </a:lnTo>
                  <a:lnTo>
                    <a:pt x="51" y="28"/>
                  </a:lnTo>
                  <a:lnTo>
                    <a:pt x="51" y="34"/>
                  </a:lnTo>
                  <a:lnTo>
                    <a:pt x="50" y="34"/>
                  </a:lnTo>
                  <a:lnTo>
                    <a:pt x="49" y="36"/>
                  </a:lnTo>
                  <a:lnTo>
                    <a:pt x="50" y="36"/>
                  </a:lnTo>
                  <a:lnTo>
                    <a:pt x="50" y="38"/>
                  </a:lnTo>
                  <a:lnTo>
                    <a:pt x="52" y="38"/>
                  </a:lnTo>
                  <a:lnTo>
                    <a:pt x="53" y="18"/>
                  </a:lnTo>
                  <a:lnTo>
                    <a:pt x="51" y="16"/>
                  </a:lnTo>
                  <a:lnTo>
                    <a:pt x="47" y="15"/>
                  </a:lnTo>
                  <a:lnTo>
                    <a:pt x="47" y="10"/>
                  </a:lnTo>
                  <a:lnTo>
                    <a:pt x="52" y="4"/>
                  </a:lnTo>
                  <a:lnTo>
                    <a:pt x="60" y="2"/>
                  </a:lnTo>
                  <a:lnTo>
                    <a:pt x="61" y="0"/>
                  </a:lnTo>
                  <a:lnTo>
                    <a:pt x="67" y="0"/>
                  </a:lnTo>
                  <a:lnTo>
                    <a:pt x="71" y="5"/>
                  </a:lnTo>
                  <a:lnTo>
                    <a:pt x="75" y="16"/>
                  </a:lnTo>
                  <a:lnTo>
                    <a:pt x="77" y="17"/>
                  </a:lnTo>
                  <a:lnTo>
                    <a:pt x="76" y="21"/>
                  </a:lnTo>
                  <a:lnTo>
                    <a:pt x="77" y="25"/>
                  </a:lnTo>
                  <a:lnTo>
                    <a:pt x="79" y="26"/>
                  </a:lnTo>
                  <a:lnTo>
                    <a:pt x="79" y="31"/>
                  </a:lnTo>
                  <a:lnTo>
                    <a:pt x="82" y="39"/>
                  </a:lnTo>
                  <a:lnTo>
                    <a:pt x="76" y="39"/>
                  </a:lnTo>
                  <a:lnTo>
                    <a:pt x="73" y="42"/>
                  </a:lnTo>
                  <a:lnTo>
                    <a:pt x="69" y="42"/>
                  </a:lnTo>
                  <a:lnTo>
                    <a:pt x="62" y="52"/>
                  </a:lnTo>
                  <a:lnTo>
                    <a:pt x="61" y="58"/>
                  </a:lnTo>
                  <a:lnTo>
                    <a:pt x="67" y="59"/>
                  </a:lnTo>
                  <a:lnTo>
                    <a:pt x="71" y="66"/>
                  </a:lnTo>
                  <a:lnTo>
                    <a:pt x="71" y="73"/>
                  </a:lnTo>
                  <a:lnTo>
                    <a:pt x="58" y="76"/>
                  </a:lnTo>
                  <a:lnTo>
                    <a:pt x="57" y="79"/>
                  </a:lnTo>
                  <a:lnTo>
                    <a:pt x="57" y="83"/>
                  </a:lnTo>
                  <a:lnTo>
                    <a:pt x="58" y="83"/>
                  </a:lnTo>
                  <a:lnTo>
                    <a:pt x="59" y="87"/>
                  </a:lnTo>
                  <a:lnTo>
                    <a:pt x="58" y="87"/>
                  </a:lnTo>
                  <a:lnTo>
                    <a:pt x="57" y="89"/>
                  </a:lnTo>
                  <a:lnTo>
                    <a:pt x="57" y="94"/>
                  </a:lnTo>
                  <a:lnTo>
                    <a:pt x="52" y="95"/>
                  </a:lnTo>
                  <a:lnTo>
                    <a:pt x="50" y="93"/>
                  </a:lnTo>
                  <a:lnTo>
                    <a:pt x="37" y="90"/>
                  </a:lnTo>
                  <a:lnTo>
                    <a:pt x="34" y="88"/>
                  </a:lnTo>
                  <a:lnTo>
                    <a:pt x="34" y="87"/>
                  </a:lnTo>
                  <a:lnTo>
                    <a:pt x="38" y="88"/>
                  </a:lnTo>
                  <a:lnTo>
                    <a:pt x="37" y="83"/>
                  </a:lnTo>
                  <a:lnTo>
                    <a:pt x="39" y="83"/>
                  </a:lnTo>
                  <a:lnTo>
                    <a:pt x="39" y="79"/>
                  </a:lnTo>
                  <a:lnTo>
                    <a:pt x="28" y="77"/>
                  </a:lnTo>
                  <a:lnTo>
                    <a:pt x="16" y="77"/>
                  </a:lnTo>
                  <a:lnTo>
                    <a:pt x="16" y="70"/>
                  </a:lnTo>
                  <a:lnTo>
                    <a:pt x="11" y="69"/>
                  </a:lnTo>
                  <a:lnTo>
                    <a:pt x="8" y="66"/>
                  </a:lnTo>
                  <a:lnTo>
                    <a:pt x="8" y="65"/>
                  </a:lnTo>
                  <a:lnTo>
                    <a:pt x="11" y="63"/>
                  </a:lnTo>
                  <a:lnTo>
                    <a:pt x="12" y="44"/>
                  </a:lnTo>
                  <a:lnTo>
                    <a:pt x="9" y="42"/>
                  </a:lnTo>
                  <a:lnTo>
                    <a:pt x="3" y="41"/>
                  </a:lnTo>
                  <a:lnTo>
                    <a:pt x="1" y="39"/>
                  </a:lnTo>
                  <a:lnTo>
                    <a:pt x="4" y="37"/>
                  </a:lnTo>
                  <a:lnTo>
                    <a:pt x="0" y="36"/>
                  </a:lnTo>
                  <a:lnTo>
                    <a:pt x="0" y="35"/>
                  </a:lnTo>
                  <a:lnTo>
                    <a:pt x="2" y="32"/>
                  </a:lnTo>
                  <a:lnTo>
                    <a:pt x="15" y="33"/>
                  </a:lnTo>
                  <a:lnTo>
                    <a:pt x="19" y="31"/>
                  </a:lnTo>
                  <a:lnTo>
                    <a:pt x="20" y="24"/>
                  </a:lnTo>
                  <a:lnTo>
                    <a:pt x="25" y="24"/>
                  </a:lnTo>
                  <a:lnTo>
                    <a:pt x="28" y="22"/>
                  </a:lnTo>
                  <a:lnTo>
                    <a:pt x="29" y="18"/>
                  </a:lnTo>
                  <a:lnTo>
                    <a:pt x="21" y="13"/>
                  </a:lnTo>
                </a:path>
              </a:pathLst>
            </a:custGeom>
            <a:solidFill>
              <a:srgbClr val="666699"/>
            </a:solidFill>
            <a:ln w="9525">
              <a:solidFill>
                <a:srgbClr val="848482"/>
              </a:solidFill>
              <a:round/>
              <a:headEnd/>
              <a:tailEnd/>
            </a:ln>
          </p:spPr>
          <p:txBody>
            <a:bodyPr/>
            <a:lstStyle/>
            <a:p>
              <a:pPr>
                <a:defRPr/>
              </a:pPr>
              <a:endParaRPr lang="en-US">
                <a:latin typeface="Verdana" charset="0"/>
              </a:endParaRPr>
            </a:p>
          </p:txBody>
        </p:sp>
        <p:sp>
          <p:nvSpPr>
            <p:cNvPr id="1106" name="Freeform 335"/>
            <p:cNvSpPr>
              <a:spLocks/>
            </p:cNvSpPr>
            <p:nvPr/>
          </p:nvSpPr>
          <p:spPr bwMode="auto">
            <a:xfrm>
              <a:off x="4748529" y="2628277"/>
              <a:ext cx="63530" cy="117146"/>
            </a:xfrm>
            <a:custGeom>
              <a:avLst/>
              <a:gdLst>
                <a:gd name="T0" fmla="*/ 2147483647 w 131"/>
                <a:gd name="T1" fmla="*/ 2147483647 h 243"/>
                <a:gd name="T2" fmla="*/ 2147483647 w 131"/>
                <a:gd name="T3" fmla="*/ 2147483647 h 243"/>
                <a:gd name="T4" fmla="*/ 2147483647 w 131"/>
                <a:gd name="T5" fmla="*/ 2147483647 h 243"/>
                <a:gd name="T6" fmla="*/ 2147483647 w 131"/>
                <a:gd name="T7" fmla="*/ 2147483647 h 243"/>
                <a:gd name="T8" fmla="*/ 2147483647 w 131"/>
                <a:gd name="T9" fmla="*/ 2147483647 h 243"/>
                <a:gd name="T10" fmla="*/ 2147483647 w 131"/>
                <a:gd name="T11" fmla="*/ 2147483647 h 243"/>
                <a:gd name="T12" fmla="*/ 2147483647 w 131"/>
                <a:gd name="T13" fmla="*/ 2147483647 h 243"/>
                <a:gd name="T14" fmla="*/ 2147483647 w 131"/>
                <a:gd name="T15" fmla="*/ 2147483647 h 243"/>
                <a:gd name="T16" fmla="*/ 2147483647 w 131"/>
                <a:gd name="T17" fmla="*/ 2147483647 h 243"/>
                <a:gd name="T18" fmla="*/ 2147483647 w 131"/>
                <a:gd name="T19" fmla="*/ 2147483647 h 243"/>
                <a:gd name="T20" fmla="*/ 2147483647 w 131"/>
                <a:gd name="T21" fmla="*/ 2147483647 h 243"/>
                <a:gd name="T22" fmla="*/ 2147483647 w 131"/>
                <a:gd name="T23" fmla="*/ 2147483647 h 243"/>
                <a:gd name="T24" fmla="*/ 2147483647 w 131"/>
                <a:gd name="T25" fmla="*/ 2147483647 h 243"/>
                <a:gd name="T26" fmla="*/ 2147483647 w 131"/>
                <a:gd name="T27" fmla="*/ 2147483647 h 243"/>
                <a:gd name="T28" fmla="*/ 2147483647 w 131"/>
                <a:gd name="T29" fmla="*/ 2147483647 h 243"/>
                <a:gd name="T30" fmla="*/ 2147483647 w 131"/>
                <a:gd name="T31" fmla="*/ 2147483647 h 243"/>
                <a:gd name="T32" fmla="*/ 2147483647 w 131"/>
                <a:gd name="T33" fmla="*/ 2147483647 h 243"/>
                <a:gd name="T34" fmla="*/ 2147483647 w 131"/>
                <a:gd name="T35" fmla="*/ 2147483647 h 243"/>
                <a:gd name="T36" fmla="*/ 2147483647 w 131"/>
                <a:gd name="T37" fmla="*/ 2147483647 h 243"/>
                <a:gd name="T38" fmla="*/ 2147483647 w 131"/>
                <a:gd name="T39" fmla="*/ 2147483647 h 243"/>
                <a:gd name="T40" fmla="*/ 2147483647 w 131"/>
                <a:gd name="T41" fmla="*/ 2147483647 h 243"/>
                <a:gd name="T42" fmla="*/ 2147483647 w 131"/>
                <a:gd name="T43" fmla="*/ 2147483647 h 243"/>
                <a:gd name="T44" fmla="*/ 2147483647 w 131"/>
                <a:gd name="T45" fmla="*/ 2147483647 h 243"/>
                <a:gd name="T46" fmla="*/ 2147483647 w 131"/>
                <a:gd name="T47" fmla="*/ 2147483647 h 243"/>
                <a:gd name="T48" fmla="*/ 2147483647 w 131"/>
                <a:gd name="T49" fmla="*/ 2147483647 h 243"/>
                <a:gd name="T50" fmla="*/ 2147483647 w 131"/>
                <a:gd name="T51" fmla="*/ 2147483647 h 243"/>
                <a:gd name="T52" fmla="*/ 2147483647 w 131"/>
                <a:gd name="T53" fmla="*/ 2147483647 h 243"/>
                <a:gd name="T54" fmla="*/ 2147483647 w 131"/>
                <a:gd name="T55" fmla="*/ 2147483647 h 243"/>
                <a:gd name="T56" fmla="*/ 2147483647 w 131"/>
                <a:gd name="T57" fmla="*/ 2147483647 h 243"/>
                <a:gd name="T58" fmla="*/ 2147483647 w 131"/>
                <a:gd name="T59" fmla="*/ 2147483647 h 243"/>
                <a:gd name="T60" fmla="*/ 2147483647 w 131"/>
                <a:gd name="T61" fmla="*/ 2147483647 h 243"/>
                <a:gd name="T62" fmla="*/ 2147483647 w 131"/>
                <a:gd name="T63" fmla="*/ 2147483647 h 243"/>
                <a:gd name="T64" fmla="*/ 0 w 131"/>
                <a:gd name="T65" fmla="*/ 2147483647 h 243"/>
                <a:gd name="T66" fmla="*/ 2147483647 w 131"/>
                <a:gd name="T67" fmla="*/ 2147483647 h 243"/>
                <a:gd name="T68" fmla="*/ 2147483647 w 131"/>
                <a:gd name="T69" fmla="*/ 2147483647 h 243"/>
                <a:gd name="T70" fmla="*/ 2147483647 w 131"/>
                <a:gd name="T71" fmla="*/ 2147483647 h 243"/>
                <a:gd name="T72" fmla="*/ 2147483647 w 131"/>
                <a:gd name="T73" fmla="*/ 2147483647 h 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243"/>
                <a:gd name="T113" fmla="*/ 131 w 131"/>
                <a:gd name="T114" fmla="*/ 243 h 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243">
                  <a:moveTo>
                    <a:pt x="30" y="239"/>
                  </a:moveTo>
                  <a:lnTo>
                    <a:pt x="37" y="238"/>
                  </a:lnTo>
                  <a:lnTo>
                    <a:pt x="56" y="243"/>
                  </a:lnTo>
                  <a:lnTo>
                    <a:pt x="67" y="239"/>
                  </a:lnTo>
                  <a:lnTo>
                    <a:pt x="68" y="237"/>
                  </a:lnTo>
                  <a:lnTo>
                    <a:pt x="70" y="237"/>
                  </a:lnTo>
                  <a:lnTo>
                    <a:pt x="71" y="239"/>
                  </a:lnTo>
                  <a:lnTo>
                    <a:pt x="75" y="240"/>
                  </a:lnTo>
                  <a:lnTo>
                    <a:pt x="75" y="236"/>
                  </a:lnTo>
                  <a:lnTo>
                    <a:pt x="70" y="229"/>
                  </a:lnTo>
                  <a:lnTo>
                    <a:pt x="65" y="229"/>
                  </a:lnTo>
                  <a:lnTo>
                    <a:pt x="64" y="218"/>
                  </a:lnTo>
                  <a:lnTo>
                    <a:pt x="72" y="211"/>
                  </a:lnTo>
                  <a:lnTo>
                    <a:pt x="72" y="209"/>
                  </a:lnTo>
                  <a:lnTo>
                    <a:pt x="70" y="209"/>
                  </a:lnTo>
                  <a:lnTo>
                    <a:pt x="69" y="202"/>
                  </a:lnTo>
                  <a:lnTo>
                    <a:pt x="71" y="192"/>
                  </a:lnTo>
                  <a:lnTo>
                    <a:pt x="69" y="189"/>
                  </a:lnTo>
                  <a:lnTo>
                    <a:pt x="77" y="180"/>
                  </a:lnTo>
                  <a:lnTo>
                    <a:pt x="76" y="177"/>
                  </a:lnTo>
                  <a:lnTo>
                    <a:pt x="71" y="171"/>
                  </a:lnTo>
                  <a:lnTo>
                    <a:pt x="76" y="170"/>
                  </a:lnTo>
                  <a:lnTo>
                    <a:pt x="87" y="171"/>
                  </a:lnTo>
                  <a:lnTo>
                    <a:pt x="88" y="164"/>
                  </a:lnTo>
                  <a:lnTo>
                    <a:pt x="84" y="158"/>
                  </a:lnTo>
                  <a:lnTo>
                    <a:pt x="87" y="155"/>
                  </a:lnTo>
                  <a:lnTo>
                    <a:pt x="99" y="156"/>
                  </a:lnTo>
                  <a:lnTo>
                    <a:pt x="103" y="151"/>
                  </a:lnTo>
                  <a:lnTo>
                    <a:pt x="101" y="140"/>
                  </a:lnTo>
                  <a:lnTo>
                    <a:pt x="104" y="130"/>
                  </a:lnTo>
                  <a:lnTo>
                    <a:pt x="108" y="127"/>
                  </a:lnTo>
                  <a:lnTo>
                    <a:pt x="108" y="132"/>
                  </a:lnTo>
                  <a:lnTo>
                    <a:pt x="111" y="138"/>
                  </a:lnTo>
                  <a:lnTo>
                    <a:pt x="117" y="131"/>
                  </a:lnTo>
                  <a:lnTo>
                    <a:pt x="118" y="134"/>
                  </a:lnTo>
                  <a:lnTo>
                    <a:pt x="131" y="123"/>
                  </a:lnTo>
                  <a:lnTo>
                    <a:pt x="131" y="114"/>
                  </a:lnTo>
                  <a:lnTo>
                    <a:pt x="129" y="107"/>
                  </a:lnTo>
                  <a:lnTo>
                    <a:pt x="125" y="105"/>
                  </a:lnTo>
                  <a:lnTo>
                    <a:pt x="117" y="106"/>
                  </a:lnTo>
                  <a:lnTo>
                    <a:pt x="110" y="108"/>
                  </a:lnTo>
                  <a:lnTo>
                    <a:pt x="107" y="103"/>
                  </a:lnTo>
                  <a:lnTo>
                    <a:pt x="102" y="103"/>
                  </a:lnTo>
                  <a:lnTo>
                    <a:pt x="98" y="109"/>
                  </a:lnTo>
                  <a:lnTo>
                    <a:pt x="96" y="105"/>
                  </a:lnTo>
                  <a:lnTo>
                    <a:pt x="97" y="100"/>
                  </a:lnTo>
                  <a:lnTo>
                    <a:pt x="102" y="93"/>
                  </a:lnTo>
                  <a:lnTo>
                    <a:pt x="101" y="91"/>
                  </a:lnTo>
                  <a:lnTo>
                    <a:pt x="92" y="95"/>
                  </a:lnTo>
                  <a:lnTo>
                    <a:pt x="92" y="90"/>
                  </a:lnTo>
                  <a:lnTo>
                    <a:pt x="100" y="87"/>
                  </a:lnTo>
                  <a:lnTo>
                    <a:pt x="100" y="80"/>
                  </a:lnTo>
                  <a:lnTo>
                    <a:pt x="101" y="80"/>
                  </a:lnTo>
                  <a:lnTo>
                    <a:pt x="101" y="69"/>
                  </a:lnTo>
                  <a:lnTo>
                    <a:pt x="112" y="40"/>
                  </a:lnTo>
                  <a:lnTo>
                    <a:pt x="112" y="33"/>
                  </a:lnTo>
                  <a:lnTo>
                    <a:pt x="107" y="16"/>
                  </a:lnTo>
                  <a:lnTo>
                    <a:pt x="111" y="2"/>
                  </a:lnTo>
                  <a:lnTo>
                    <a:pt x="110" y="0"/>
                  </a:lnTo>
                  <a:lnTo>
                    <a:pt x="86" y="14"/>
                  </a:lnTo>
                  <a:lnTo>
                    <a:pt x="72" y="30"/>
                  </a:lnTo>
                  <a:lnTo>
                    <a:pt x="70" y="38"/>
                  </a:lnTo>
                  <a:lnTo>
                    <a:pt x="61" y="46"/>
                  </a:lnTo>
                  <a:lnTo>
                    <a:pt x="24" y="53"/>
                  </a:lnTo>
                  <a:lnTo>
                    <a:pt x="16" y="62"/>
                  </a:lnTo>
                  <a:lnTo>
                    <a:pt x="0" y="115"/>
                  </a:lnTo>
                  <a:lnTo>
                    <a:pt x="1" y="150"/>
                  </a:lnTo>
                  <a:lnTo>
                    <a:pt x="4" y="158"/>
                  </a:lnTo>
                  <a:lnTo>
                    <a:pt x="2" y="185"/>
                  </a:lnTo>
                  <a:lnTo>
                    <a:pt x="6" y="185"/>
                  </a:lnTo>
                  <a:lnTo>
                    <a:pt x="10" y="183"/>
                  </a:lnTo>
                  <a:lnTo>
                    <a:pt x="18" y="188"/>
                  </a:lnTo>
                  <a:lnTo>
                    <a:pt x="28" y="203"/>
                  </a:lnTo>
                  <a:lnTo>
                    <a:pt x="30" y="23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7" name="Freeform 336"/>
            <p:cNvSpPr>
              <a:spLocks/>
            </p:cNvSpPr>
            <p:nvPr/>
          </p:nvSpPr>
          <p:spPr bwMode="auto">
            <a:xfrm>
              <a:off x="4748529" y="2628277"/>
              <a:ext cx="63530" cy="117146"/>
            </a:xfrm>
            <a:custGeom>
              <a:avLst/>
              <a:gdLst>
                <a:gd name="T0" fmla="*/ 2147483647 w 131"/>
                <a:gd name="T1" fmla="*/ 2147483647 h 243"/>
                <a:gd name="T2" fmla="*/ 2147483647 w 131"/>
                <a:gd name="T3" fmla="*/ 2147483647 h 243"/>
                <a:gd name="T4" fmla="*/ 2147483647 w 131"/>
                <a:gd name="T5" fmla="*/ 2147483647 h 243"/>
                <a:gd name="T6" fmla="*/ 2147483647 w 131"/>
                <a:gd name="T7" fmla="*/ 2147483647 h 243"/>
                <a:gd name="T8" fmla="*/ 2147483647 w 131"/>
                <a:gd name="T9" fmla="*/ 2147483647 h 243"/>
                <a:gd name="T10" fmla="*/ 2147483647 w 131"/>
                <a:gd name="T11" fmla="*/ 2147483647 h 243"/>
                <a:gd name="T12" fmla="*/ 2147483647 w 131"/>
                <a:gd name="T13" fmla="*/ 2147483647 h 243"/>
                <a:gd name="T14" fmla="*/ 2147483647 w 131"/>
                <a:gd name="T15" fmla="*/ 2147483647 h 243"/>
                <a:gd name="T16" fmla="*/ 2147483647 w 131"/>
                <a:gd name="T17" fmla="*/ 2147483647 h 243"/>
                <a:gd name="T18" fmla="*/ 2147483647 w 131"/>
                <a:gd name="T19" fmla="*/ 2147483647 h 243"/>
                <a:gd name="T20" fmla="*/ 2147483647 w 131"/>
                <a:gd name="T21" fmla="*/ 2147483647 h 243"/>
                <a:gd name="T22" fmla="*/ 2147483647 w 131"/>
                <a:gd name="T23" fmla="*/ 2147483647 h 243"/>
                <a:gd name="T24" fmla="*/ 2147483647 w 131"/>
                <a:gd name="T25" fmla="*/ 2147483647 h 243"/>
                <a:gd name="T26" fmla="*/ 2147483647 w 131"/>
                <a:gd name="T27" fmla="*/ 2147483647 h 243"/>
                <a:gd name="T28" fmla="*/ 2147483647 w 131"/>
                <a:gd name="T29" fmla="*/ 2147483647 h 243"/>
                <a:gd name="T30" fmla="*/ 2147483647 w 131"/>
                <a:gd name="T31" fmla="*/ 2147483647 h 243"/>
                <a:gd name="T32" fmla="*/ 2147483647 w 131"/>
                <a:gd name="T33" fmla="*/ 2147483647 h 243"/>
                <a:gd name="T34" fmla="*/ 2147483647 w 131"/>
                <a:gd name="T35" fmla="*/ 2147483647 h 243"/>
                <a:gd name="T36" fmla="*/ 2147483647 w 131"/>
                <a:gd name="T37" fmla="*/ 2147483647 h 243"/>
                <a:gd name="T38" fmla="*/ 2147483647 w 131"/>
                <a:gd name="T39" fmla="*/ 2147483647 h 243"/>
                <a:gd name="T40" fmla="*/ 2147483647 w 131"/>
                <a:gd name="T41" fmla="*/ 2147483647 h 243"/>
                <a:gd name="T42" fmla="*/ 2147483647 w 131"/>
                <a:gd name="T43" fmla="*/ 2147483647 h 243"/>
                <a:gd name="T44" fmla="*/ 2147483647 w 131"/>
                <a:gd name="T45" fmla="*/ 2147483647 h 243"/>
                <a:gd name="T46" fmla="*/ 2147483647 w 131"/>
                <a:gd name="T47" fmla="*/ 2147483647 h 243"/>
                <a:gd name="T48" fmla="*/ 2147483647 w 131"/>
                <a:gd name="T49" fmla="*/ 2147483647 h 243"/>
                <a:gd name="T50" fmla="*/ 2147483647 w 131"/>
                <a:gd name="T51" fmla="*/ 2147483647 h 243"/>
                <a:gd name="T52" fmla="*/ 2147483647 w 131"/>
                <a:gd name="T53" fmla="*/ 2147483647 h 243"/>
                <a:gd name="T54" fmla="*/ 2147483647 w 131"/>
                <a:gd name="T55" fmla="*/ 2147483647 h 243"/>
                <a:gd name="T56" fmla="*/ 2147483647 w 131"/>
                <a:gd name="T57" fmla="*/ 2147483647 h 243"/>
                <a:gd name="T58" fmla="*/ 2147483647 w 131"/>
                <a:gd name="T59" fmla="*/ 2147483647 h 243"/>
                <a:gd name="T60" fmla="*/ 2147483647 w 131"/>
                <a:gd name="T61" fmla="*/ 2147483647 h 243"/>
                <a:gd name="T62" fmla="*/ 2147483647 w 131"/>
                <a:gd name="T63" fmla="*/ 2147483647 h 243"/>
                <a:gd name="T64" fmla="*/ 0 w 131"/>
                <a:gd name="T65" fmla="*/ 2147483647 h 243"/>
                <a:gd name="T66" fmla="*/ 2147483647 w 131"/>
                <a:gd name="T67" fmla="*/ 2147483647 h 243"/>
                <a:gd name="T68" fmla="*/ 2147483647 w 131"/>
                <a:gd name="T69" fmla="*/ 2147483647 h 243"/>
                <a:gd name="T70" fmla="*/ 2147483647 w 131"/>
                <a:gd name="T71" fmla="*/ 2147483647 h 243"/>
                <a:gd name="T72" fmla="*/ 2147483647 w 131"/>
                <a:gd name="T73" fmla="*/ 2147483647 h 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243"/>
                <a:gd name="T113" fmla="*/ 131 w 131"/>
                <a:gd name="T114" fmla="*/ 243 h 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243">
                  <a:moveTo>
                    <a:pt x="30" y="239"/>
                  </a:moveTo>
                  <a:lnTo>
                    <a:pt x="37" y="238"/>
                  </a:lnTo>
                  <a:lnTo>
                    <a:pt x="56" y="243"/>
                  </a:lnTo>
                  <a:lnTo>
                    <a:pt x="67" y="239"/>
                  </a:lnTo>
                  <a:lnTo>
                    <a:pt x="68" y="237"/>
                  </a:lnTo>
                  <a:lnTo>
                    <a:pt x="70" y="237"/>
                  </a:lnTo>
                  <a:lnTo>
                    <a:pt x="71" y="239"/>
                  </a:lnTo>
                  <a:lnTo>
                    <a:pt x="75" y="240"/>
                  </a:lnTo>
                  <a:lnTo>
                    <a:pt x="75" y="236"/>
                  </a:lnTo>
                  <a:lnTo>
                    <a:pt x="70" y="229"/>
                  </a:lnTo>
                  <a:lnTo>
                    <a:pt x="65" y="229"/>
                  </a:lnTo>
                  <a:lnTo>
                    <a:pt x="64" y="218"/>
                  </a:lnTo>
                  <a:lnTo>
                    <a:pt x="72" y="211"/>
                  </a:lnTo>
                  <a:lnTo>
                    <a:pt x="72" y="209"/>
                  </a:lnTo>
                  <a:lnTo>
                    <a:pt x="70" y="209"/>
                  </a:lnTo>
                  <a:lnTo>
                    <a:pt x="69" y="202"/>
                  </a:lnTo>
                  <a:lnTo>
                    <a:pt x="71" y="192"/>
                  </a:lnTo>
                  <a:lnTo>
                    <a:pt x="69" y="189"/>
                  </a:lnTo>
                  <a:lnTo>
                    <a:pt x="77" y="180"/>
                  </a:lnTo>
                  <a:lnTo>
                    <a:pt x="76" y="177"/>
                  </a:lnTo>
                  <a:lnTo>
                    <a:pt x="71" y="171"/>
                  </a:lnTo>
                  <a:lnTo>
                    <a:pt x="76" y="170"/>
                  </a:lnTo>
                  <a:lnTo>
                    <a:pt x="87" y="171"/>
                  </a:lnTo>
                  <a:lnTo>
                    <a:pt x="88" y="164"/>
                  </a:lnTo>
                  <a:lnTo>
                    <a:pt x="84" y="158"/>
                  </a:lnTo>
                  <a:lnTo>
                    <a:pt x="87" y="155"/>
                  </a:lnTo>
                  <a:lnTo>
                    <a:pt x="99" y="156"/>
                  </a:lnTo>
                  <a:lnTo>
                    <a:pt x="103" y="151"/>
                  </a:lnTo>
                  <a:lnTo>
                    <a:pt x="101" y="140"/>
                  </a:lnTo>
                  <a:lnTo>
                    <a:pt x="104" y="130"/>
                  </a:lnTo>
                  <a:lnTo>
                    <a:pt x="108" y="127"/>
                  </a:lnTo>
                  <a:lnTo>
                    <a:pt x="108" y="132"/>
                  </a:lnTo>
                  <a:lnTo>
                    <a:pt x="111" y="138"/>
                  </a:lnTo>
                  <a:lnTo>
                    <a:pt x="117" y="131"/>
                  </a:lnTo>
                  <a:lnTo>
                    <a:pt x="118" y="134"/>
                  </a:lnTo>
                  <a:lnTo>
                    <a:pt x="131" y="123"/>
                  </a:lnTo>
                  <a:lnTo>
                    <a:pt x="131" y="114"/>
                  </a:lnTo>
                  <a:lnTo>
                    <a:pt x="129" y="107"/>
                  </a:lnTo>
                  <a:lnTo>
                    <a:pt x="125" y="105"/>
                  </a:lnTo>
                  <a:lnTo>
                    <a:pt x="117" y="106"/>
                  </a:lnTo>
                  <a:lnTo>
                    <a:pt x="110" y="108"/>
                  </a:lnTo>
                  <a:lnTo>
                    <a:pt x="107" y="103"/>
                  </a:lnTo>
                  <a:lnTo>
                    <a:pt x="102" y="103"/>
                  </a:lnTo>
                  <a:lnTo>
                    <a:pt x="98" y="109"/>
                  </a:lnTo>
                  <a:lnTo>
                    <a:pt x="96" y="105"/>
                  </a:lnTo>
                  <a:lnTo>
                    <a:pt x="97" y="100"/>
                  </a:lnTo>
                  <a:lnTo>
                    <a:pt x="102" y="93"/>
                  </a:lnTo>
                  <a:lnTo>
                    <a:pt x="101" y="91"/>
                  </a:lnTo>
                  <a:lnTo>
                    <a:pt x="92" y="95"/>
                  </a:lnTo>
                  <a:lnTo>
                    <a:pt x="92" y="90"/>
                  </a:lnTo>
                  <a:lnTo>
                    <a:pt x="100" y="87"/>
                  </a:lnTo>
                  <a:lnTo>
                    <a:pt x="100" y="80"/>
                  </a:lnTo>
                  <a:lnTo>
                    <a:pt x="101" y="80"/>
                  </a:lnTo>
                  <a:lnTo>
                    <a:pt x="101" y="69"/>
                  </a:lnTo>
                  <a:lnTo>
                    <a:pt x="112" y="40"/>
                  </a:lnTo>
                  <a:lnTo>
                    <a:pt x="112" y="33"/>
                  </a:lnTo>
                  <a:lnTo>
                    <a:pt x="107" y="16"/>
                  </a:lnTo>
                  <a:lnTo>
                    <a:pt x="111" y="2"/>
                  </a:lnTo>
                  <a:lnTo>
                    <a:pt x="110" y="0"/>
                  </a:lnTo>
                  <a:lnTo>
                    <a:pt x="86" y="14"/>
                  </a:lnTo>
                  <a:lnTo>
                    <a:pt x="72" y="30"/>
                  </a:lnTo>
                  <a:lnTo>
                    <a:pt x="70" y="38"/>
                  </a:lnTo>
                  <a:lnTo>
                    <a:pt x="61" y="46"/>
                  </a:lnTo>
                  <a:lnTo>
                    <a:pt x="24" y="53"/>
                  </a:lnTo>
                  <a:lnTo>
                    <a:pt x="16" y="62"/>
                  </a:lnTo>
                  <a:lnTo>
                    <a:pt x="0" y="115"/>
                  </a:lnTo>
                  <a:lnTo>
                    <a:pt x="1" y="150"/>
                  </a:lnTo>
                  <a:lnTo>
                    <a:pt x="4" y="158"/>
                  </a:lnTo>
                  <a:lnTo>
                    <a:pt x="2" y="185"/>
                  </a:lnTo>
                  <a:lnTo>
                    <a:pt x="6" y="185"/>
                  </a:lnTo>
                  <a:lnTo>
                    <a:pt x="10" y="183"/>
                  </a:lnTo>
                  <a:lnTo>
                    <a:pt x="18" y="188"/>
                  </a:lnTo>
                  <a:lnTo>
                    <a:pt x="28" y="203"/>
                  </a:lnTo>
                  <a:lnTo>
                    <a:pt x="30" y="23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08" name="Freeform 337"/>
            <p:cNvSpPr>
              <a:spLocks/>
            </p:cNvSpPr>
            <p:nvPr/>
          </p:nvSpPr>
          <p:spPr bwMode="auto">
            <a:xfrm>
              <a:off x="4692561" y="2919748"/>
              <a:ext cx="16639" cy="20919"/>
            </a:xfrm>
            <a:custGeom>
              <a:avLst/>
              <a:gdLst>
                <a:gd name="T0" fmla="*/ 2147483647 w 33"/>
                <a:gd name="T1" fmla="*/ 2147483647 h 46"/>
                <a:gd name="T2" fmla="*/ 2147483647 w 33"/>
                <a:gd name="T3" fmla="*/ 2147483647 h 46"/>
                <a:gd name="T4" fmla="*/ 2147483647 w 33"/>
                <a:gd name="T5" fmla="*/ 2147483647 h 46"/>
                <a:gd name="T6" fmla="*/ 2147483647 w 33"/>
                <a:gd name="T7" fmla="*/ 2147483647 h 46"/>
                <a:gd name="T8" fmla="*/ 2147483647 w 33"/>
                <a:gd name="T9" fmla="*/ 2147483647 h 46"/>
                <a:gd name="T10" fmla="*/ 2147483647 w 33"/>
                <a:gd name="T11" fmla="*/ 2147483647 h 46"/>
                <a:gd name="T12" fmla="*/ 2147483647 w 33"/>
                <a:gd name="T13" fmla="*/ 2147483647 h 46"/>
                <a:gd name="T14" fmla="*/ 2147483647 w 33"/>
                <a:gd name="T15" fmla="*/ 0 h 46"/>
                <a:gd name="T16" fmla="*/ 2147483647 w 33"/>
                <a:gd name="T17" fmla="*/ 2147483647 h 46"/>
                <a:gd name="T18" fmla="*/ 2147483647 w 33"/>
                <a:gd name="T19" fmla="*/ 2147483647 h 46"/>
                <a:gd name="T20" fmla="*/ 0 w 33"/>
                <a:gd name="T21" fmla="*/ 2147483647 h 46"/>
                <a:gd name="T22" fmla="*/ 2147483647 w 33"/>
                <a:gd name="T23" fmla="*/ 2147483647 h 46"/>
                <a:gd name="T24" fmla="*/ 2147483647 w 33"/>
                <a:gd name="T25" fmla="*/ 2147483647 h 46"/>
                <a:gd name="T26" fmla="*/ 2147483647 w 33"/>
                <a:gd name="T27" fmla="*/ 2147483647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46"/>
                <a:gd name="T44" fmla="*/ 33 w 33"/>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46">
                  <a:moveTo>
                    <a:pt x="18" y="46"/>
                  </a:moveTo>
                  <a:lnTo>
                    <a:pt x="28" y="45"/>
                  </a:lnTo>
                  <a:lnTo>
                    <a:pt x="33" y="40"/>
                  </a:lnTo>
                  <a:lnTo>
                    <a:pt x="31" y="30"/>
                  </a:lnTo>
                  <a:lnTo>
                    <a:pt x="24" y="17"/>
                  </a:lnTo>
                  <a:lnTo>
                    <a:pt x="23" y="11"/>
                  </a:lnTo>
                  <a:lnTo>
                    <a:pt x="26" y="5"/>
                  </a:lnTo>
                  <a:lnTo>
                    <a:pt x="19" y="0"/>
                  </a:lnTo>
                  <a:lnTo>
                    <a:pt x="13" y="1"/>
                  </a:lnTo>
                  <a:lnTo>
                    <a:pt x="5" y="7"/>
                  </a:lnTo>
                  <a:lnTo>
                    <a:pt x="0" y="18"/>
                  </a:lnTo>
                  <a:lnTo>
                    <a:pt x="4" y="29"/>
                  </a:lnTo>
                  <a:lnTo>
                    <a:pt x="4" y="42"/>
                  </a:lnTo>
                  <a:lnTo>
                    <a:pt x="18" y="4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9" name="Freeform 338"/>
            <p:cNvSpPr>
              <a:spLocks/>
            </p:cNvSpPr>
            <p:nvPr/>
          </p:nvSpPr>
          <p:spPr bwMode="auto">
            <a:xfrm>
              <a:off x="4692561" y="2919748"/>
              <a:ext cx="16639" cy="20919"/>
            </a:xfrm>
            <a:custGeom>
              <a:avLst/>
              <a:gdLst>
                <a:gd name="T0" fmla="*/ 2147483647 w 33"/>
                <a:gd name="T1" fmla="*/ 2147483647 h 46"/>
                <a:gd name="T2" fmla="*/ 2147483647 w 33"/>
                <a:gd name="T3" fmla="*/ 2147483647 h 46"/>
                <a:gd name="T4" fmla="*/ 2147483647 w 33"/>
                <a:gd name="T5" fmla="*/ 2147483647 h 46"/>
                <a:gd name="T6" fmla="*/ 2147483647 w 33"/>
                <a:gd name="T7" fmla="*/ 2147483647 h 46"/>
                <a:gd name="T8" fmla="*/ 2147483647 w 33"/>
                <a:gd name="T9" fmla="*/ 2147483647 h 46"/>
                <a:gd name="T10" fmla="*/ 2147483647 w 33"/>
                <a:gd name="T11" fmla="*/ 2147483647 h 46"/>
                <a:gd name="T12" fmla="*/ 2147483647 w 33"/>
                <a:gd name="T13" fmla="*/ 2147483647 h 46"/>
                <a:gd name="T14" fmla="*/ 2147483647 w 33"/>
                <a:gd name="T15" fmla="*/ 0 h 46"/>
                <a:gd name="T16" fmla="*/ 2147483647 w 33"/>
                <a:gd name="T17" fmla="*/ 2147483647 h 46"/>
                <a:gd name="T18" fmla="*/ 2147483647 w 33"/>
                <a:gd name="T19" fmla="*/ 2147483647 h 46"/>
                <a:gd name="T20" fmla="*/ 0 w 33"/>
                <a:gd name="T21" fmla="*/ 2147483647 h 46"/>
                <a:gd name="T22" fmla="*/ 2147483647 w 33"/>
                <a:gd name="T23" fmla="*/ 2147483647 h 46"/>
                <a:gd name="T24" fmla="*/ 2147483647 w 33"/>
                <a:gd name="T25" fmla="*/ 2147483647 h 46"/>
                <a:gd name="T26" fmla="*/ 2147483647 w 33"/>
                <a:gd name="T27" fmla="*/ 2147483647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46"/>
                <a:gd name="T44" fmla="*/ 33 w 33"/>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46">
                  <a:moveTo>
                    <a:pt x="18" y="46"/>
                  </a:moveTo>
                  <a:lnTo>
                    <a:pt x="28" y="45"/>
                  </a:lnTo>
                  <a:lnTo>
                    <a:pt x="33" y="40"/>
                  </a:lnTo>
                  <a:lnTo>
                    <a:pt x="31" y="30"/>
                  </a:lnTo>
                  <a:lnTo>
                    <a:pt x="24" y="17"/>
                  </a:lnTo>
                  <a:lnTo>
                    <a:pt x="23" y="11"/>
                  </a:lnTo>
                  <a:lnTo>
                    <a:pt x="26" y="5"/>
                  </a:lnTo>
                  <a:lnTo>
                    <a:pt x="19" y="0"/>
                  </a:lnTo>
                  <a:lnTo>
                    <a:pt x="13" y="1"/>
                  </a:lnTo>
                  <a:lnTo>
                    <a:pt x="5" y="7"/>
                  </a:lnTo>
                  <a:lnTo>
                    <a:pt x="0" y="18"/>
                  </a:lnTo>
                  <a:lnTo>
                    <a:pt x="4" y="29"/>
                  </a:lnTo>
                  <a:lnTo>
                    <a:pt x="4" y="42"/>
                  </a:lnTo>
                  <a:lnTo>
                    <a:pt x="18" y="4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0" name="Freeform 339"/>
            <p:cNvSpPr>
              <a:spLocks/>
            </p:cNvSpPr>
            <p:nvPr/>
          </p:nvSpPr>
          <p:spPr bwMode="auto">
            <a:xfrm>
              <a:off x="3154218" y="3833211"/>
              <a:ext cx="4537" cy="4183"/>
            </a:xfrm>
            <a:custGeom>
              <a:avLst/>
              <a:gdLst>
                <a:gd name="T0" fmla="*/ 2147483647 w 8"/>
                <a:gd name="T1" fmla="*/ 0 h 8"/>
                <a:gd name="T2" fmla="*/ 2147483647 w 8"/>
                <a:gd name="T3" fmla="*/ 2147483647 h 8"/>
                <a:gd name="T4" fmla="*/ 0 w 8"/>
                <a:gd name="T5" fmla="*/ 2147483647 h 8"/>
                <a:gd name="T6" fmla="*/ 0 w 8"/>
                <a:gd name="T7" fmla="*/ 2147483647 h 8"/>
                <a:gd name="T8" fmla="*/ 2147483647 w 8"/>
                <a:gd name="T9" fmla="*/ 2147483647 h 8"/>
                <a:gd name="T10" fmla="*/ 2147483647 w 8"/>
                <a:gd name="T11" fmla="*/ 2147483647 h 8"/>
                <a:gd name="T12" fmla="*/ 2147483647 w 8"/>
                <a:gd name="T13" fmla="*/ 2147483647 h 8"/>
                <a:gd name="T14" fmla="*/ 2147483647 w 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2" y="0"/>
                  </a:moveTo>
                  <a:lnTo>
                    <a:pt x="1" y="1"/>
                  </a:lnTo>
                  <a:lnTo>
                    <a:pt x="0" y="4"/>
                  </a:lnTo>
                  <a:lnTo>
                    <a:pt x="0" y="7"/>
                  </a:lnTo>
                  <a:lnTo>
                    <a:pt x="3" y="8"/>
                  </a:lnTo>
                  <a:lnTo>
                    <a:pt x="7" y="5"/>
                  </a:lnTo>
                  <a:lnTo>
                    <a:pt x="8" y="3"/>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1" name="Freeform 340"/>
            <p:cNvSpPr>
              <a:spLocks/>
            </p:cNvSpPr>
            <p:nvPr/>
          </p:nvSpPr>
          <p:spPr bwMode="auto">
            <a:xfrm>
              <a:off x="3154218" y="3833211"/>
              <a:ext cx="4537" cy="4183"/>
            </a:xfrm>
            <a:custGeom>
              <a:avLst/>
              <a:gdLst>
                <a:gd name="T0" fmla="*/ 2147483647 w 8"/>
                <a:gd name="T1" fmla="*/ 0 h 8"/>
                <a:gd name="T2" fmla="*/ 2147483647 w 8"/>
                <a:gd name="T3" fmla="*/ 2147483647 h 8"/>
                <a:gd name="T4" fmla="*/ 0 w 8"/>
                <a:gd name="T5" fmla="*/ 2147483647 h 8"/>
                <a:gd name="T6" fmla="*/ 0 w 8"/>
                <a:gd name="T7" fmla="*/ 2147483647 h 8"/>
                <a:gd name="T8" fmla="*/ 2147483647 w 8"/>
                <a:gd name="T9" fmla="*/ 2147483647 h 8"/>
                <a:gd name="T10" fmla="*/ 2147483647 w 8"/>
                <a:gd name="T11" fmla="*/ 2147483647 h 8"/>
                <a:gd name="T12" fmla="*/ 2147483647 w 8"/>
                <a:gd name="T13" fmla="*/ 2147483647 h 8"/>
                <a:gd name="T14" fmla="*/ 2147483647 w 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2" y="0"/>
                  </a:moveTo>
                  <a:lnTo>
                    <a:pt x="1" y="1"/>
                  </a:lnTo>
                  <a:lnTo>
                    <a:pt x="0" y="4"/>
                  </a:lnTo>
                  <a:lnTo>
                    <a:pt x="0" y="7"/>
                  </a:lnTo>
                  <a:lnTo>
                    <a:pt x="3" y="8"/>
                  </a:lnTo>
                  <a:lnTo>
                    <a:pt x="7" y="5"/>
                  </a:lnTo>
                  <a:lnTo>
                    <a:pt x="8" y="3"/>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2" name="Freeform 341"/>
            <p:cNvSpPr>
              <a:spLocks/>
            </p:cNvSpPr>
            <p:nvPr/>
          </p:nvSpPr>
          <p:spPr bwMode="auto">
            <a:xfrm>
              <a:off x="3170856" y="3884811"/>
              <a:ext cx="7564" cy="12552"/>
            </a:xfrm>
            <a:custGeom>
              <a:avLst/>
              <a:gdLst>
                <a:gd name="T0" fmla="*/ 0 w 16"/>
                <a:gd name="T1" fmla="*/ 0 h 23"/>
                <a:gd name="T2" fmla="*/ 2147483647 w 16"/>
                <a:gd name="T3" fmla="*/ 2147483647 h 23"/>
                <a:gd name="T4" fmla="*/ 2147483647 w 16"/>
                <a:gd name="T5" fmla="*/ 2147483647 h 23"/>
                <a:gd name="T6" fmla="*/ 2147483647 w 16"/>
                <a:gd name="T7" fmla="*/ 2147483647 h 23"/>
                <a:gd name="T8" fmla="*/ 2147483647 w 16"/>
                <a:gd name="T9" fmla="*/ 2147483647 h 23"/>
                <a:gd name="T10" fmla="*/ 2147483647 w 16"/>
                <a:gd name="T11" fmla="*/ 2147483647 h 23"/>
                <a:gd name="T12" fmla="*/ 2147483647 w 16"/>
                <a:gd name="T13" fmla="*/ 2147483647 h 23"/>
                <a:gd name="T14" fmla="*/ 0 w 16"/>
                <a:gd name="T15" fmla="*/ 2147483647 h 23"/>
                <a:gd name="T16" fmla="*/ 0 w 16"/>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3"/>
                <a:gd name="T29" fmla="*/ 16 w 16"/>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3">
                  <a:moveTo>
                    <a:pt x="0" y="0"/>
                  </a:moveTo>
                  <a:lnTo>
                    <a:pt x="4" y="2"/>
                  </a:lnTo>
                  <a:lnTo>
                    <a:pt x="9" y="6"/>
                  </a:lnTo>
                  <a:lnTo>
                    <a:pt x="16" y="21"/>
                  </a:lnTo>
                  <a:lnTo>
                    <a:pt x="16" y="22"/>
                  </a:lnTo>
                  <a:lnTo>
                    <a:pt x="9" y="23"/>
                  </a:lnTo>
                  <a:lnTo>
                    <a:pt x="7" y="21"/>
                  </a:lnTo>
                  <a:lnTo>
                    <a:pt x="0"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3" name="Freeform 342"/>
            <p:cNvSpPr>
              <a:spLocks/>
            </p:cNvSpPr>
            <p:nvPr/>
          </p:nvSpPr>
          <p:spPr bwMode="auto">
            <a:xfrm>
              <a:off x="3170856" y="3884811"/>
              <a:ext cx="7564" cy="12552"/>
            </a:xfrm>
            <a:custGeom>
              <a:avLst/>
              <a:gdLst>
                <a:gd name="T0" fmla="*/ 0 w 16"/>
                <a:gd name="T1" fmla="*/ 0 h 23"/>
                <a:gd name="T2" fmla="*/ 2147483647 w 16"/>
                <a:gd name="T3" fmla="*/ 2147483647 h 23"/>
                <a:gd name="T4" fmla="*/ 2147483647 w 16"/>
                <a:gd name="T5" fmla="*/ 2147483647 h 23"/>
                <a:gd name="T6" fmla="*/ 2147483647 w 16"/>
                <a:gd name="T7" fmla="*/ 2147483647 h 23"/>
                <a:gd name="T8" fmla="*/ 2147483647 w 16"/>
                <a:gd name="T9" fmla="*/ 2147483647 h 23"/>
                <a:gd name="T10" fmla="*/ 2147483647 w 16"/>
                <a:gd name="T11" fmla="*/ 2147483647 h 23"/>
                <a:gd name="T12" fmla="*/ 2147483647 w 16"/>
                <a:gd name="T13" fmla="*/ 2147483647 h 23"/>
                <a:gd name="T14" fmla="*/ 0 w 16"/>
                <a:gd name="T15" fmla="*/ 2147483647 h 23"/>
                <a:gd name="T16" fmla="*/ 0 w 16"/>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3"/>
                <a:gd name="T29" fmla="*/ 16 w 16"/>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3">
                  <a:moveTo>
                    <a:pt x="0" y="0"/>
                  </a:moveTo>
                  <a:lnTo>
                    <a:pt x="4" y="2"/>
                  </a:lnTo>
                  <a:lnTo>
                    <a:pt x="9" y="6"/>
                  </a:lnTo>
                  <a:lnTo>
                    <a:pt x="16" y="21"/>
                  </a:lnTo>
                  <a:lnTo>
                    <a:pt x="16" y="22"/>
                  </a:lnTo>
                  <a:lnTo>
                    <a:pt x="9" y="23"/>
                  </a:lnTo>
                  <a:lnTo>
                    <a:pt x="7" y="21"/>
                  </a:lnTo>
                  <a:lnTo>
                    <a:pt x="0"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4" name="Freeform 343"/>
            <p:cNvSpPr>
              <a:spLocks/>
            </p:cNvSpPr>
            <p:nvPr/>
          </p:nvSpPr>
          <p:spPr bwMode="auto">
            <a:xfrm>
              <a:off x="3098250" y="3971276"/>
              <a:ext cx="13614" cy="6973"/>
            </a:xfrm>
            <a:custGeom>
              <a:avLst/>
              <a:gdLst>
                <a:gd name="T0" fmla="*/ 2147483647 w 28"/>
                <a:gd name="T1" fmla="*/ 0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2147483647 w 28"/>
                <a:gd name="T13" fmla="*/ 2147483647 h 14"/>
                <a:gd name="T14" fmla="*/ 0 w 28"/>
                <a:gd name="T15" fmla="*/ 2147483647 h 14"/>
                <a:gd name="T16" fmla="*/ 2147483647 w 28"/>
                <a:gd name="T17" fmla="*/ 2147483647 h 14"/>
                <a:gd name="T18" fmla="*/ 2147483647 w 28"/>
                <a:gd name="T19" fmla="*/ 2147483647 h 14"/>
                <a:gd name="T20" fmla="*/ 2147483647 w 28"/>
                <a:gd name="T21" fmla="*/ 2147483647 h 14"/>
                <a:gd name="T22" fmla="*/ 2147483647 w 2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
                <a:gd name="T37" fmla="*/ 0 h 14"/>
                <a:gd name="T38" fmla="*/ 28 w 2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 h="14">
                  <a:moveTo>
                    <a:pt x="22" y="0"/>
                  </a:moveTo>
                  <a:lnTo>
                    <a:pt x="26" y="2"/>
                  </a:lnTo>
                  <a:lnTo>
                    <a:pt x="28" y="8"/>
                  </a:lnTo>
                  <a:lnTo>
                    <a:pt x="18" y="14"/>
                  </a:lnTo>
                  <a:lnTo>
                    <a:pt x="13" y="13"/>
                  </a:lnTo>
                  <a:lnTo>
                    <a:pt x="10" y="11"/>
                  </a:lnTo>
                  <a:lnTo>
                    <a:pt x="2" y="11"/>
                  </a:lnTo>
                  <a:lnTo>
                    <a:pt x="0" y="5"/>
                  </a:lnTo>
                  <a:lnTo>
                    <a:pt x="4" y="3"/>
                  </a:lnTo>
                  <a:lnTo>
                    <a:pt x="9" y="3"/>
                  </a:lnTo>
                  <a:lnTo>
                    <a:pt x="13" y="6"/>
                  </a:lnTo>
                  <a:lnTo>
                    <a:pt x="2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5" name="Freeform 344"/>
            <p:cNvSpPr>
              <a:spLocks/>
            </p:cNvSpPr>
            <p:nvPr/>
          </p:nvSpPr>
          <p:spPr bwMode="auto">
            <a:xfrm>
              <a:off x="3098250" y="3971276"/>
              <a:ext cx="13614" cy="6973"/>
            </a:xfrm>
            <a:custGeom>
              <a:avLst/>
              <a:gdLst>
                <a:gd name="T0" fmla="*/ 2147483647 w 28"/>
                <a:gd name="T1" fmla="*/ 0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2147483647 w 28"/>
                <a:gd name="T13" fmla="*/ 2147483647 h 14"/>
                <a:gd name="T14" fmla="*/ 0 w 28"/>
                <a:gd name="T15" fmla="*/ 2147483647 h 14"/>
                <a:gd name="T16" fmla="*/ 2147483647 w 28"/>
                <a:gd name="T17" fmla="*/ 2147483647 h 14"/>
                <a:gd name="T18" fmla="*/ 2147483647 w 28"/>
                <a:gd name="T19" fmla="*/ 2147483647 h 14"/>
                <a:gd name="T20" fmla="*/ 2147483647 w 28"/>
                <a:gd name="T21" fmla="*/ 2147483647 h 14"/>
                <a:gd name="T22" fmla="*/ 2147483647 w 2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
                <a:gd name="T37" fmla="*/ 0 h 14"/>
                <a:gd name="T38" fmla="*/ 28 w 2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 h="14">
                  <a:moveTo>
                    <a:pt x="22" y="0"/>
                  </a:moveTo>
                  <a:lnTo>
                    <a:pt x="26" y="2"/>
                  </a:lnTo>
                  <a:lnTo>
                    <a:pt x="28" y="8"/>
                  </a:lnTo>
                  <a:lnTo>
                    <a:pt x="18" y="14"/>
                  </a:lnTo>
                  <a:lnTo>
                    <a:pt x="13" y="13"/>
                  </a:lnTo>
                  <a:lnTo>
                    <a:pt x="10" y="11"/>
                  </a:lnTo>
                  <a:lnTo>
                    <a:pt x="2" y="11"/>
                  </a:lnTo>
                  <a:lnTo>
                    <a:pt x="0" y="5"/>
                  </a:lnTo>
                  <a:lnTo>
                    <a:pt x="4" y="3"/>
                  </a:lnTo>
                  <a:lnTo>
                    <a:pt x="9" y="3"/>
                  </a:lnTo>
                  <a:lnTo>
                    <a:pt x="13" y="6"/>
                  </a:lnTo>
                  <a:lnTo>
                    <a:pt x="2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6" name="Freeform 345"/>
            <p:cNvSpPr>
              <a:spLocks/>
            </p:cNvSpPr>
            <p:nvPr/>
          </p:nvSpPr>
          <p:spPr bwMode="auto">
            <a:xfrm>
              <a:off x="5243158" y="4128866"/>
              <a:ext cx="119498" cy="125514"/>
            </a:xfrm>
            <a:custGeom>
              <a:avLst/>
              <a:gdLst>
                <a:gd name="T0" fmla="*/ 2147483647 w 247"/>
                <a:gd name="T1" fmla="*/ 2147483647 h 259"/>
                <a:gd name="T2" fmla="*/ 2147483647 w 247"/>
                <a:gd name="T3" fmla="*/ 0 h 259"/>
                <a:gd name="T4" fmla="*/ 2147483647 w 247"/>
                <a:gd name="T5" fmla="*/ 2147483647 h 259"/>
                <a:gd name="T6" fmla="*/ 2147483647 w 247"/>
                <a:gd name="T7" fmla="*/ 2147483647 h 259"/>
                <a:gd name="T8" fmla="*/ 2147483647 w 247"/>
                <a:gd name="T9" fmla="*/ 2147483647 h 259"/>
                <a:gd name="T10" fmla="*/ 2147483647 w 247"/>
                <a:gd name="T11" fmla="*/ 2147483647 h 259"/>
                <a:gd name="T12" fmla="*/ 2147483647 w 247"/>
                <a:gd name="T13" fmla="*/ 2147483647 h 259"/>
                <a:gd name="T14" fmla="*/ 2147483647 w 247"/>
                <a:gd name="T15" fmla="*/ 2147483647 h 259"/>
                <a:gd name="T16" fmla="*/ 2147483647 w 247"/>
                <a:gd name="T17" fmla="*/ 2147483647 h 259"/>
                <a:gd name="T18" fmla="*/ 2147483647 w 247"/>
                <a:gd name="T19" fmla="*/ 2147483647 h 259"/>
                <a:gd name="T20" fmla="*/ 2147483647 w 247"/>
                <a:gd name="T21" fmla="*/ 2147483647 h 259"/>
                <a:gd name="T22" fmla="*/ 2147483647 w 247"/>
                <a:gd name="T23" fmla="*/ 2147483647 h 259"/>
                <a:gd name="T24" fmla="*/ 2147483647 w 247"/>
                <a:gd name="T25" fmla="*/ 2147483647 h 259"/>
                <a:gd name="T26" fmla="*/ 2147483647 w 247"/>
                <a:gd name="T27" fmla="*/ 2147483647 h 259"/>
                <a:gd name="T28" fmla="*/ 2147483647 w 247"/>
                <a:gd name="T29" fmla="*/ 2147483647 h 259"/>
                <a:gd name="T30" fmla="*/ 2147483647 w 247"/>
                <a:gd name="T31" fmla="*/ 2147483647 h 259"/>
                <a:gd name="T32" fmla="*/ 2147483647 w 247"/>
                <a:gd name="T33" fmla="*/ 2147483647 h 259"/>
                <a:gd name="T34" fmla="*/ 2147483647 w 247"/>
                <a:gd name="T35" fmla="*/ 2147483647 h 259"/>
                <a:gd name="T36" fmla="*/ 2147483647 w 247"/>
                <a:gd name="T37" fmla="*/ 2147483647 h 259"/>
                <a:gd name="T38" fmla="*/ 2147483647 w 247"/>
                <a:gd name="T39" fmla="*/ 2147483647 h 259"/>
                <a:gd name="T40" fmla="*/ 2147483647 w 247"/>
                <a:gd name="T41" fmla="*/ 2147483647 h 259"/>
                <a:gd name="T42" fmla="*/ 0 w 247"/>
                <a:gd name="T43" fmla="*/ 2147483647 h 259"/>
                <a:gd name="T44" fmla="*/ 2147483647 w 247"/>
                <a:gd name="T45" fmla="*/ 2147483647 h 259"/>
                <a:gd name="T46" fmla="*/ 2147483647 w 247"/>
                <a:gd name="T47" fmla="*/ 2147483647 h 259"/>
                <a:gd name="T48" fmla="*/ 2147483647 w 247"/>
                <a:gd name="T49" fmla="*/ 2147483647 h 259"/>
                <a:gd name="T50" fmla="*/ 2147483647 w 247"/>
                <a:gd name="T51" fmla="*/ 2147483647 h 259"/>
                <a:gd name="T52" fmla="*/ 2147483647 w 247"/>
                <a:gd name="T53" fmla="*/ 2147483647 h 259"/>
                <a:gd name="T54" fmla="*/ 2147483647 w 247"/>
                <a:gd name="T55" fmla="*/ 2147483647 h 259"/>
                <a:gd name="T56" fmla="*/ 2147483647 w 247"/>
                <a:gd name="T57" fmla="*/ 2147483647 h 259"/>
                <a:gd name="T58" fmla="*/ 2147483647 w 247"/>
                <a:gd name="T59" fmla="*/ 2147483647 h 259"/>
                <a:gd name="T60" fmla="*/ 2147483647 w 247"/>
                <a:gd name="T61" fmla="*/ 2147483647 h 259"/>
                <a:gd name="T62" fmla="*/ 2147483647 w 247"/>
                <a:gd name="T63" fmla="*/ 2147483647 h 259"/>
                <a:gd name="T64" fmla="*/ 2147483647 w 247"/>
                <a:gd name="T65" fmla="*/ 2147483647 h 259"/>
                <a:gd name="T66" fmla="*/ 2147483647 w 247"/>
                <a:gd name="T67" fmla="*/ 2147483647 h 259"/>
                <a:gd name="T68" fmla="*/ 2147483647 w 247"/>
                <a:gd name="T69" fmla="*/ 2147483647 h 259"/>
                <a:gd name="T70" fmla="*/ 2147483647 w 247"/>
                <a:gd name="T71" fmla="*/ 2147483647 h 259"/>
                <a:gd name="T72" fmla="*/ 2147483647 w 247"/>
                <a:gd name="T73" fmla="*/ 2147483647 h 259"/>
                <a:gd name="T74" fmla="*/ 2147483647 w 247"/>
                <a:gd name="T75" fmla="*/ 2147483647 h 259"/>
                <a:gd name="T76" fmla="*/ 2147483647 w 247"/>
                <a:gd name="T77" fmla="*/ 2147483647 h 259"/>
                <a:gd name="T78" fmla="*/ 2147483647 w 247"/>
                <a:gd name="T79" fmla="*/ 2147483647 h 259"/>
                <a:gd name="T80" fmla="*/ 2147483647 w 247"/>
                <a:gd name="T81" fmla="*/ 2147483647 h 259"/>
                <a:gd name="T82" fmla="*/ 2147483647 w 247"/>
                <a:gd name="T83" fmla="*/ 2147483647 h 259"/>
                <a:gd name="T84" fmla="*/ 2147483647 w 247"/>
                <a:gd name="T85" fmla="*/ 2147483647 h 259"/>
                <a:gd name="T86" fmla="*/ 2147483647 w 247"/>
                <a:gd name="T87" fmla="*/ 2147483647 h 259"/>
                <a:gd name="T88" fmla="*/ 2147483647 w 247"/>
                <a:gd name="T89" fmla="*/ 2147483647 h 259"/>
                <a:gd name="T90" fmla="*/ 2147483647 w 247"/>
                <a:gd name="T91" fmla="*/ 2147483647 h 259"/>
                <a:gd name="T92" fmla="*/ 2147483647 w 247"/>
                <a:gd name="T93" fmla="*/ 2147483647 h 259"/>
                <a:gd name="T94" fmla="*/ 2147483647 w 247"/>
                <a:gd name="T95" fmla="*/ 2147483647 h 259"/>
                <a:gd name="T96" fmla="*/ 2147483647 w 247"/>
                <a:gd name="T97" fmla="*/ 2147483647 h 259"/>
                <a:gd name="T98" fmla="*/ 2147483647 w 247"/>
                <a:gd name="T99" fmla="*/ 2147483647 h 259"/>
                <a:gd name="T100" fmla="*/ 2147483647 w 247"/>
                <a:gd name="T101" fmla="*/ 2147483647 h 259"/>
                <a:gd name="T102" fmla="*/ 2147483647 w 247"/>
                <a:gd name="T103" fmla="*/ 2147483647 h 259"/>
                <a:gd name="T104" fmla="*/ 2147483647 w 247"/>
                <a:gd name="T105" fmla="*/ 2147483647 h 259"/>
                <a:gd name="T106" fmla="*/ 2147483647 w 247"/>
                <a:gd name="T107" fmla="*/ 2147483647 h 259"/>
                <a:gd name="T108" fmla="*/ 2147483647 w 247"/>
                <a:gd name="T109" fmla="*/ 2147483647 h 259"/>
                <a:gd name="T110" fmla="*/ 2147483647 w 247"/>
                <a:gd name="T111" fmla="*/ 2147483647 h 259"/>
                <a:gd name="T112" fmla="*/ 2147483647 w 247"/>
                <a:gd name="T113" fmla="*/ 2147483647 h 259"/>
                <a:gd name="T114" fmla="*/ 2147483647 w 247"/>
                <a:gd name="T115" fmla="*/ 2147483647 h 259"/>
                <a:gd name="T116" fmla="*/ 2147483647 w 247"/>
                <a:gd name="T117" fmla="*/ 2147483647 h 259"/>
                <a:gd name="T118" fmla="*/ 2147483647 w 247"/>
                <a:gd name="T119" fmla="*/ 2147483647 h 259"/>
                <a:gd name="T120" fmla="*/ 2147483647 w 247"/>
                <a:gd name="T121" fmla="*/ 2147483647 h 259"/>
                <a:gd name="T122" fmla="*/ 2147483647 w 247"/>
                <a:gd name="T123" fmla="*/ 2147483647 h 259"/>
                <a:gd name="T124" fmla="*/ 2147483647 w 247"/>
                <a:gd name="T125" fmla="*/ 2147483647 h 2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7"/>
                <a:gd name="T190" fmla="*/ 0 h 259"/>
                <a:gd name="T191" fmla="*/ 247 w 247"/>
                <a:gd name="T192" fmla="*/ 259 h 2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7" h="259">
                  <a:moveTo>
                    <a:pt x="199" y="3"/>
                  </a:moveTo>
                  <a:lnTo>
                    <a:pt x="199" y="0"/>
                  </a:lnTo>
                  <a:lnTo>
                    <a:pt x="199" y="2"/>
                  </a:lnTo>
                  <a:lnTo>
                    <a:pt x="176" y="17"/>
                  </a:lnTo>
                  <a:lnTo>
                    <a:pt x="108" y="25"/>
                  </a:lnTo>
                  <a:lnTo>
                    <a:pt x="103" y="19"/>
                  </a:lnTo>
                  <a:lnTo>
                    <a:pt x="92" y="19"/>
                  </a:lnTo>
                  <a:lnTo>
                    <a:pt x="84" y="21"/>
                  </a:lnTo>
                  <a:lnTo>
                    <a:pt x="74" y="19"/>
                  </a:lnTo>
                  <a:lnTo>
                    <a:pt x="63" y="19"/>
                  </a:lnTo>
                  <a:lnTo>
                    <a:pt x="56" y="23"/>
                  </a:lnTo>
                  <a:lnTo>
                    <a:pt x="52" y="69"/>
                  </a:lnTo>
                  <a:lnTo>
                    <a:pt x="54" y="77"/>
                  </a:lnTo>
                  <a:lnTo>
                    <a:pt x="64" y="84"/>
                  </a:lnTo>
                  <a:lnTo>
                    <a:pt x="70" y="86"/>
                  </a:lnTo>
                  <a:lnTo>
                    <a:pt x="72" y="90"/>
                  </a:lnTo>
                  <a:lnTo>
                    <a:pt x="73" y="96"/>
                  </a:lnTo>
                  <a:lnTo>
                    <a:pt x="69" y="104"/>
                  </a:lnTo>
                  <a:lnTo>
                    <a:pt x="57" y="115"/>
                  </a:lnTo>
                  <a:lnTo>
                    <a:pt x="48" y="120"/>
                  </a:lnTo>
                  <a:lnTo>
                    <a:pt x="14" y="164"/>
                  </a:lnTo>
                  <a:lnTo>
                    <a:pt x="0" y="254"/>
                  </a:lnTo>
                  <a:lnTo>
                    <a:pt x="3" y="256"/>
                  </a:lnTo>
                  <a:lnTo>
                    <a:pt x="9" y="259"/>
                  </a:lnTo>
                  <a:lnTo>
                    <a:pt x="16" y="257"/>
                  </a:lnTo>
                  <a:lnTo>
                    <a:pt x="21" y="248"/>
                  </a:lnTo>
                  <a:lnTo>
                    <a:pt x="25" y="246"/>
                  </a:lnTo>
                  <a:lnTo>
                    <a:pt x="31" y="244"/>
                  </a:lnTo>
                  <a:lnTo>
                    <a:pt x="35" y="240"/>
                  </a:lnTo>
                  <a:lnTo>
                    <a:pt x="54" y="243"/>
                  </a:lnTo>
                  <a:lnTo>
                    <a:pt x="60" y="240"/>
                  </a:lnTo>
                  <a:lnTo>
                    <a:pt x="60" y="238"/>
                  </a:lnTo>
                  <a:lnTo>
                    <a:pt x="99" y="239"/>
                  </a:lnTo>
                  <a:lnTo>
                    <a:pt x="95" y="234"/>
                  </a:lnTo>
                  <a:lnTo>
                    <a:pt x="105" y="211"/>
                  </a:lnTo>
                  <a:lnTo>
                    <a:pt x="103" y="206"/>
                  </a:lnTo>
                  <a:lnTo>
                    <a:pt x="104" y="201"/>
                  </a:lnTo>
                  <a:lnTo>
                    <a:pt x="121" y="196"/>
                  </a:lnTo>
                  <a:lnTo>
                    <a:pt x="125" y="190"/>
                  </a:lnTo>
                  <a:lnTo>
                    <a:pt x="131" y="192"/>
                  </a:lnTo>
                  <a:lnTo>
                    <a:pt x="135" y="190"/>
                  </a:lnTo>
                  <a:lnTo>
                    <a:pt x="137" y="185"/>
                  </a:lnTo>
                  <a:lnTo>
                    <a:pt x="141" y="187"/>
                  </a:lnTo>
                  <a:lnTo>
                    <a:pt x="150" y="189"/>
                  </a:lnTo>
                  <a:lnTo>
                    <a:pt x="157" y="192"/>
                  </a:lnTo>
                  <a:lnTo>
                    <a:pt x="167" y="178"/>
                  </a:lnTo>
                  <a:lnTo>
                    <a:pt x="185" y="185"/>
                  </a:lnTo>
                  <a:lnTo>
                    <a:pt x="191" y="183"/>
                  </a:lnTo>
                  <a:lnTo>
                    <a:pt x="199" y="185"/>
                  </a:lnTo>
                  <a:lnTo>
                    <a:pt x="245" y="123"/>
                  </a:lnTo>
                  <a:lnTo>
                    <a:pt x="247" y="70"/>
                  </a:lnTo>
                  <a:lnTo>
                    <a:pt x="245" y="65"/>
                  </a:lnTo>
                  <a:lnTo>
                    <a:pt x="239" y="57"/>
                  </a:lnTo>
                  <a:lnTo>
                    <a:pt x="229" y="52"/>
                  </a:lnTo>
                  <a:lnTo>
                    <a:pt x="225" y="48"/>
                  </a:lnTo>
                  <a:lnTo>
                    <a:pt x="219" y="19"/>
                  </a:lnTo>
                  <a:lnTo>
                    <a:pt x="217" y="17"/>
                  </a:lnTo>
                  <a:lnTo>
                    <a:pt x="215" y="16"/>
                  </a:lnTo>
                  <a:lnTo>
                    <a:pt x="215" y="9"/>
                  </a:lnTo>
                  <a:lnTo>
                    <a:pt x="214" y="7"/>
                  </a:lnTo>
                  <a:lnTo>
                    <a:pt x="203" y="6"/>
                  </a:lnTo>
                  <a:lnTo>
                    <a:pt x="202" y="4"/>
                  </a:lnTo>
                  <a:lnTo>
                    <a:pt x="19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7" name="Freeform 346"/>
            <p:cNvSpPr>
              <a:spLocks/>
            </p:cNvSpPr>
            <p:nvPr/>
          </p:nvSpPr>
          <p:spPr bwMode="auto">
            <a:xfrm>
              <a:off x="5243158" y="4128866"/>
              <a:ext cx="119498" cy="125514"/>
            </a:xfrm>
            <a:custGeom>
              <a:avLst/>
              <a:gdLst>
                <a:gd name="T0" fmla="*/ 2147483647 w 247"/>
                <a:gd name="T1" fmla="*/ 2147483647 h 259"/>
                <a:gd name="T2" fmla="*/ 2147483647 w 247"/>
                <a:gd name="T3" fmla="*/ 0 h 259"/>
                <a:gd name="T4" fmla="*/ 2147483647 w 247"/>
                <a:gd name="T5" fmla="*/ 2147483647 h 259"/>
                <a:gd name="T6" fmla="*/ 2147483647 w 247"/>
                <a:gd name="T7" fmla="*/ 2147483647 h 259"/>
                <a:gd name="T8" fmla="*/ 2147483647 w 247"/>
                <a:gd name="T9" fmla="*/ 2147483647 h 259"/>
                <a:gd name="T10" fmla="*/ 2147483647 w 247"/>
                <a:gd name="T11" fmla="*/ 2147483647 h 259"/>
                <a:gd name="T12" fmla="*/ 2147483647 w 247"/>
                <a:gd name="T13" fmla="*/ 2147483647 h 259"/>
                <a:gd name="T14" fmla="*/ 2147483647 w 247"/>
                <a:gd name="T15" fmla="*/ 2147483647 h 259"/>
                <a:gd name="T16" fmla="*/ 2147483647 w 247"/>
                <a:gd name="T17" fmla="*/ 2147483647 h 259"/>
                <a:gd name="T18" fmla="*/ 2147483647 w 247"/>
                <a:gd name="T19" fmla="*/ 2147483647 h 259"/>
                <a:gd name="T20" fmla="*/ 2147483647 w 247"/>
                <a:gd name="T21" fmla="*/ 2147483647 h 259"/>
                <a:gd name="T22" fmla="*/ 2147483647 w 247"/>
                <a:gd name="T23" fmla="*/ 2147483647 h 259"/>
                <a:gd name="T24" fmla="*/ 2147483647 w 247"/>
                <a:gd name="T25" fmla="*/ 2147483647 h 259"/>
                <a:gd name="T26" fmla="*/ 2147483647 w 247"/>
                <a:gd name="T27" fmla="*/ 2147483647 h 259"/>
                <a:gd name="T28" fmla="*/ 2147483647 w 247"/>
                <a:gd name="T29" fmla="*/ 2147483647 h 259"/>
                <a:gd name="T30" fmla="*/ 2147483647 w 247"/>
                <a:gd name="T31" fmla="*/ 2147483647 h 259"/>
                <a:gd name="T32" fmla="*/ 2147483647 w 247"/>
                <a:gd name="T33" fmla="*/ 2147483647 h 259"/>
                <a:gd name="T34" fmla="*/ 2147483647 w 247"/>
                <a:gd name="T35" fmla="*/ 2147483647 h 259"/>
                <a:gd name="T36" fmla="*/ 2147483647 w 247"/>
                <a:gd name="T37" fmla="*/ 2147483647 h 259"/>
                <a:gd name="T38" fmla="*/ 2147483647 w 247"/>
                <a:gd name="T39" fmla="*/ 2147483647 h 259"/>
                <a:gd name="T40" fmla="*/ 2147483647 w 247"/>
                <a:gd name="T41" fmla="*/ 2147483647 h 259"/>
                <a:gd name="T42" fmla="*/ 0 w 247"/>
                <a:gd name="T43" fmla="*/ 2147483647 h 259"/>
                <a:gd name="T44" fmla="*/ 2147483647 w 247"/>
                <a:gd name="T45" fmla="*/ 2147483647 h 259"/>
                <a:gd name="T46" fmla="*/ 2147483647 w 247"/>
                <a:gd name="T47" fmla="*/ 2147483647 h 259"/>
                <a:gd name="T48" fmla="*/ 2147483647 w 247"/>
                <a:gd name="T49" fmla="*/ 2147483647 h 259"/>
                <a:gd name="T50" fmla="*/ 2147483647 w 247"/>
                <a:gd name="T51" fmla="*/ 2147483647 h 259"/>
                <a:gd name="T52" fmla="*/ 2147483647 w 247"/>
                <a:gd name="T53" fmla="*/ 2147483647 h 259"/>
                <a:gd name="T54" fmla="*/ 2147483647 w 247"/>
                <a:gd name="T55" fmla="*/ 2147483647 h 259"/>
                <a:gd name="T56" fmla="*/ 2147483647 w 247"/>
                <a:gd name="T57" fmla="*/ 2147483647 h 259"/>
                <a:gd name="T58" fmla="*/ 2147483647 w 247"/>
                <a:gd name="T59" fmla="*/ 2147483647 h 259"/>
                <a:gd name="T60" fmla="*/ 2147483647 w 247"/>
                <a:gd name="T61" fmla="*/ 2147483647 h 259"/>
                <a:gd name="T62" fmla="*/ 2147483647 w 247"/>
                <a:gd name="T63" fmla="*/ 2147483647 h 259"/>
                <a:gd name="T64" fmla="*/ 2147483647 w 247"/>
                <a:gd name="T65" fmla="*/ 2147483647 h 259"/>
                <a:gd name="T66" fmla="*/ 2147483647 w 247"/>
                <a:gd name="T67" fmla="*/ 2147483647 h 259"/>
                <a:gd name="T68" fmla="*/ 2147483647 w 247"/>
                <a:gd name="T69" fmla="*/ 2147483647 h 259"/>
                <a:gd name="T70" fmla="*/ 2147483647 w 247"/>
                <a:gd name="T71" fmla="*/ 2147483647 h 259"/>
                <a:gd name="T72" fmla="*/ 2147483647 w 247"/>
                <a:gd name="T73" fmla="*/ 2147483647 h 259"/>
                <a:gd name="T74" fmla="*/ 2147483647 w 247"/>
                <a:gd name="T75" fmla="*/ 2147483647 h 259"/>
                <a:gd name="T76" fmla="*/ 2147483647 w 247"/>
                <a:gd name="T77" fmla="*/ 2147483647 h 259"/>
                <a:gd name="T78" fmla="*/ 2147483647 w 247"/>
                <a:gd name="T79" fmla="*/ 2147483647 h 259"/>
                <a:gd name="T80" fmla="*/ 2147483647 w 247"/>
                <a:gd name="T81" fmla="*/ 2147483647 h 259"/>
                <a:gd name="T82" fmla="*/ 2147483647 w 247"/>
                <a:gd name="T83" fmla="*/ 2147483647 h 259"/>
                <a:gd name="T84" fmla="*/ 2147483647 w 247"/>
                <a:gd name="T85" fmla="*/ 2147483647 h 259"/>
                <a:gd name="T86" fmla="*/ 2147483647 w 247"/>
                <a:gd name="T87" fmla="*/ 2147483647 h 259"/>
                <a:gd name="T88" fmla="*/ 2147483647 w 247"/>
                <a:gd name="T89" fmla="*/ 2147483647 h 259"/>
                <a:gd name="T90" fmla="*/ 2147483647 w 247"/>
                <a:gd name="T91" fmla="*/ 2147483647 h 259"/>
                <a:gd name="T92" fmla="*/ 2147483647 w 247"/>
                <a:gd name="T93" fmla="*/ 2147483647 h 259"/>
                <a:gd name="T94" fmla="*/ 2147483647 w 247"/>
                <a:gd name="T95" fmla="*/ 2147483647 h 259"/>
                <a:gd name="T96" fmla="*/ 2147483647 w 247"/>
                <a:gd name="T97" fmla="*/ 2147483647 h 259"/>
                <a:gd name="T98" fmla="*/ 2147483647 w 247"/>
                <a:gd name="T99" fmla="*/ 2147483647 h 259"/>
                <a:gd name="T100" fmla="*/ 2147483647 w 247"/>
                <a:gd name="T101" fmla="*/ 2147483647 h 259"/>
                <a:gd name="T102" fmla="*/ 2147483647 w 247"/>
                <a:gd name="T103" fmla="*/ 2147483647 h 259"/>
                <a:gd name="T104" fmla="*/ 2147483647 w 247"/>
                <a:gd name="T105" fmla="*/ 2147483647 h 259"/>
                <a:gd name="T106" fmla="*/ 2147483647 w 247"/>
                <a:gd name="T107" fmla="*/ 2147483647 h 259"/>
                <a:gd name="T108" fmla="*/ 2147483647 w 247"/>
                <a:gd name="T109" fmla="*/ 2147483647 h 259"/>
                <a:gd name="T110" fmla="*/ 2147483647 w 247"/>
                <a:gd name="T111" fmla="*/ 2147483647 h 259"/>
                <a:gd name="T112" fmla="*/ 2147483647 w 247"/>
                <a:gd name="T113" fmla="*/ 2147483647 h 259"/>
                <a:gd name="T114" fmla="*/ 2147483647 w 247"/>
                <a:gd name="T115" fmla="*/ 2147483647 h 259"/>
                <a:gd name="T116" fmla="*/ 2147483647 w 247"/>
                <a:gd name="T117" fmla="*/ 2147483647 h 259"/>
                <a:gd name="T118" fmla="*/ 2147483647 w 247"/>
                <a:gd name="T119" fmla="*/ 2147483647 h 259"/>
                <a:gd name="T120" fmla="*/ 2147483647 w 247"/>
                <a:gd name="T121" fmla="*/ 2147483647 h 259"/>
                <a:gd name="T122" fmla="*/ 2147483647 w 247"/>
                <a:gd name="T123" fmla="*/ 2147483647 h 259"/>
                <a:gd name="T124" fmla="*/ 2147483647 w 247"/>
                <a:gd name="T125" fmla="*/ 2147483647 h 2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7"/>
                <a:gd name="T190" fmla="*/ 0 h 259"/>
                <a:gd name="T191" fmla="*/ 247 w 247"/>
                <a:gd name="T192" fmla="*/ 259 h 2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7" h="259">
                  <a:moveTo>
                    <a:pt x="199" y="3"/>
                  </a:moveTo>
                  <a:lnTo>
                    <a:pt x="199" y="0"/>
                  </a:lnTo>
                  <a:lnTo>
                    <a:pt x="199" y="2"/>
                  </a:lnTo>
                  <a:lnTo>
                    <a:pt x="176" y="17"/>
                  </a:lnTo>
                  <a:lnTo>
                    <a:pt x="108" y="25"/>
                  </a:lnTo>
                  <a:lnTo>
                    <a:pt x="103" y="19"/>
                  </a:lnTo>
                  <a:lnTo>
                    <a:pt x="92" y="19"/>
                  </a:lnTo>
                  <a:lnTo>
                    <a:pt x="84" y="21"/>
                  </a:lnTo>
                  <a:lnTo>
                    <a:pt x="74" y="19"/>
                  </a:lnTo>
                  <a:lnTo>
                    <a:pt x="63" y="19"/>
                  </a:lnTo>
                  <a:lnTo>
                    <a:pt x="56" y="23"/>
                  </a:lnTo>
                  <a:lnTo>
                    <a:pt x="52" y="69"/>
                  </a:lnTo>
                  <a:lnTo>
                    <a:pt x="54" y="77"/>
                  </a:lnTo>
                  <a:lnTo>
                    <a:pt x="64" y="84"/>
                  </a:lnTo>
                  <a:lnTo>
                    <a:pt x="70" y="86"/>
                  </a:lnTo>
                  <a:lnTo>
                    <a:pt x="72" y="90"/>
                  </a:lnTo>
                  <a:lnTo>
                    <a:pt x="73" y="96"/>
                  </a:lnTo>
                  <a:lnTo>
                    <a:pt x="69" y="104"/>
                  </a:lnTo>
                  <a:lnTo>
                    <a:pt x="57" y="115"/>
                  </a:lnTo>
                  <a:lnTo>
                    <a:pt x="48" y="120"/>
                  </a:lnTo>
                  <a:lnTo>
                    <a:pt x="14" y="164"/>
                  </a:lnTo>
                  <a:lnTo>
                    <a:pt x="0" y="254"/>
                  </a:lnTo>
                  <a:lnTo>
                    <a:pt x="3" y="256"/>
                  </a:lnTo>
                  <a:lnTo>
                    <a:pt x="9" y="259"/>
                  </a:lnTo>
                  <a:lnTo>
                    <a:pt x="16" y="257"/>
                  </a:lnTo>
                  <a:lnTo>
                    <a:pt x="21" y="248"/>
                  </a:lnTo>
                  <a:lnTo>
                    <a:pt x="25" y="246"/>
                  </a:lnTo>
                  <a:lnTo>
                    <a:pt x="31" y="244"/>
                  </a:lnTo>
                  <a:lnTo>
                    <a:pt x="35" y="240"/>
                  </a:lnTo>
                  <a:lnTo>
                    <a:pt x="54" y="243"/>
                  </a:lnTo>
                  <a:lnTo>
                    <a:pt x="60" y="240"/>
                  </a:lnTo>
                  <a:lnTo>
                    <a:pt x="60" y="238"/>
                  </a:lnTo>
                  <a:lnTo>
                    <a:pt x="99" y="239"/>
                  </a:lnTo>
                  <a:lnTo>
                    <a:pt x="95" y="234"/>
                  </a:lnTo>
                  <a:lnTo>
                    <a:pt x="105" y="211"/>
                  </a:lnTo>
                  <a:lnTo>
                    <a:pt x="103" y="206"/>
                  </a:lnTo>
                  <a:lnTo>
                    <a:pt x="104" y="201"/>
                  </a:lnTo>
                  <a:lnTo>
                    <a:pt x="121" y="196"/>
                  </a:lnTo>
                  <a:lnTo>
                    <a:pt x="125" y="190"/>
                  </a:lnTo>
                  <a:lnTo>
                    <a:pt x="131" y="192"/>
                  </a:lnTo>
                  <a:lnTo>
                    <a:pt x="135" y="190"/>
                  </a:lnTo>
                  <a:lnTo>
                    <a:pt x="137" y="185"/>
                  </a:lnTo>
                  <a:lnTo>
                    <a:pt x="141" y="187"/>
                  </a:lnTo>
                  <a:lnTo>
                    <a:pt x="150" y="189"/>
                  </a:lnTo>
                  <a:lnTo>
                    <a:pt x="157" y="192"/>
                  </a:lnTo>
                  <a:lnTo>
                    <a:pt x="167" y="178"/>
                  </a:lnTo>
                  <a:lnTo>
                    <a:pt x="185" y="185"/>
                  </a:lnTo>
                  <a:lnTo>
                    <a:pt x="191" y="183"/>
                  </a:lnTo>
                  <a:lnTo>
                    <a:pt x="199" y="185"/>
                  </a:lnTo>
                  <a:lnTo>
                    <a:pt x="245" y="123"/>
                  </a:lnTo>
                  <a:lnTo>
                    <a:pt x="247" y="70"/>
                  </a:lnTo>
                  <a:lnTo>
                    <a:pt x="245" y="65"/>
                  </a:lnTo>
                  <a:lnTo>
                    <a:pt x="239" y="57"/>
                  </a:lnTo>
                  <a:lnTo>
                    <a:pt x="229" y="52"/>
                  </a:lnTo>
                  <a:lnTo>
                    <a:pt x="225" y="48"/>
                  </a:lnTo>
                  <a:lnTo>
                    <a:pt x="219" y="19"/>
                  </a:lnTo>
                  <a:lnTo>
                    <a:pt x="217" y="17"/>
                  </a:lnTo>
                  <a:lnTo>
                    <a:pt x="215" y="16"/>
                  </a:lnTo>
                  <a:lnTo>
                    <a:pt x="215" y="9"/>
                  </a:lnTo>
                  <a:lnTo>
                    <a:pt x="214" y="7"/>
                  </a:lnTo>
                  <a:lnTo>
                    <a:pt x="203" y="6"/>
                  </a:lnTo>
                  <a:lnTo>
                    <a:pt x="202" y="4"/>
                  </a:lnTo>
                  <a:lnTo>
                    <a:pt x="199"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18" name="Freeform 347"/>
            <p:cNvSpPr>
              <a:spLocks/>
            </p:cNvSpPr>
            <p:nvPr/>
          </p:nvSpPr>
          <p:spPr bwMode="auto">
            <a:xfrm>
              <a:off x="5751401" y="3646335"/>
              <a:ext cx="176978" cy="200822"/>
            </a:xfrm>
            <a:custGeom>
              <a:avLst/>
              <a:gdLst>
                <a:gd name="T0" fmla="*/ 2147483647 w 366"/>
                <a:gd name="T1" fmla="*/ 2147483647 h 415"/>
                <a:gd name="T2" fmla="*/ 2147483647 w 366"/>
                <a:gd name="T3" fmla="*/ 2147483647 h 415"/>
                <a:gd name="T4" fmla="*/ 2147483647 w 366"/>
                <a:gd name="T5" fmla="*/ 2147483647 h 415"/>
                <a:gd name="T6" fmla="*/ 2147483647 w 366"/>
                <a:gd name="T7" fmla="*/ 2147483647 h 415"/>
                <a:gd name="T8" fmla="*/ 2147483647 w 366"/>
                <a:gd name="T9" fmla="*/ 2147483647 h 415"/>
                <a:gd name="T10" fmla="*/ 0 w 366"/>
                <a:gd name="T11" fmla="*/ 2147483647 h 415"/>
                <a:gd name="T12" fmla="*/ 2147483647 w 366"/>
                <a:gd name="T13" fmla="*/ 2147483647 h 415"/>
                <a:gd name="T14" fmla="*/ 2147483647 w 366"/>
                <a:gd name="T15" fmla="*/ 2147483647 h 415"/>
                <a:gd name="T16" fmla="*/ 2147483647 w 366"/>
                <a:gd name="T17" fmla="*/ 2147483647 h 415"/>
                <a:gd name="T18" fmla="*/ 2147483647 w 366"/>
                <a:gd name="T19" fmla="*/ 2147483647 h 415"/>
                <a:gd name="T20" fmla="*/ 2147483647 w 366"/>
                <a:gd name="T21" fmla="*/ 2147483647 h 415"/>
                <a:gd name="T22" fmla="*/ 2147483647 w 366"/>
                <a:gd name="T23" fmla="*/ 2147483647 h 415"/>
                <a:gd name="T24" fmla="*/ 2147483647 w 366"/>
                <a:gd name="T25" fmla="*/ 2147483647 h 415"/>
                <a:gd name="T26" fmla="*/ 2147483647 w 366"/>
                <a:gd name="T27" fmla="*/ 2147483647 h 415"/>
                <a:gd name="T28" fmla="*/ 2147483647 w 366"/>
                <a:gd name="T29" fmla="*/ 2147483647 h 415"/>
                <a:gd name="T30" fmla="*/ 2147483647 w 366"/>
                <a:gd name="T31" fmla="*/ 2147483647 h 415"/>
                <a:gd name="T32" fmla="*/ 2147483647 w 366"/>
                <a:gd name="T33" fmla="*/ 2147483647 h 415"/>
                <a:gd name="T34" fmla="*/ 2147483647 w 366"/>
                <a:gd name="T35" fmla="*/ 2147483647 h 415"/>
                <a:gd name="T36" fmla="*/ 2147483647 w 366"/>
                <a:gd name="T37" fmla="*/ 2147483647 h 415"/>
                <a:gd name="T38" fmla="*/ 2147483647 w 366"/>
                <a:gd name="T39" fmla="*/ 2147483647 h 415"/>
                <a:gd name="T40" fmla="*/ 2147483647 w 366"/>
                <a:gd name="T41" fmla="*/ 2147483647 h 415"/>
                <a:gd name="T42" fmla="*/ 2147483647 w 366"/>
                <a:gd name="T43" fmla="*/ 2147483647 h 415"/>
                <a:gd name="T44" fmla="*/ 2147483647 w 366"/>
                <a:gd name="T45" fmla="*/ 2147483647 h 415"/>
                <a:gd name="T46" fmla="*/ 2147483647 w 366"/>
                <a:gd name="T47" fmla="*/ 2147483647 h 415"/>
                <a:gd name="T48" fmla="*/ 2147483647 w 366"/>
                <a:gd name="T49" fmla="*/ 2147483647 h 415"/>
                <a:gd name="T50" fmla="*/ 2147483647 w 366"/>
                <a:gd name="T51" fmla="*/ 2147483647 h 415"/>
                <a:gd name="T52" fmla="*/ 2147483647 w 366"/>
                <a:gd name="T53" fmla="*/ 2147483647 h 415"/>
                <a:gd name="T54" fmla="*/ 2147483647 w 366"/>
                <a:gd name="T55" fmla="*/ 2147483647 h 415"/>
                <a:gd name="T56" fmla="*/ 2147483647 w 366"/>
                <a:gd name="T57" fmla="*/ 2147483647 h 415"/>
                <a:gd name="T58" fmla="*/ 2147483647 w 366"/>
                <a:gd name="T59" fmla="*/ 2147483647 h 415"/>
                <a:gd name="T60" fmla="*/ 2147483647 w 366"/>
                <a:gd name="T61" fmla="*/ 2147483647 h 415"/>
                <a:gd name="T62" fmla="*/ 2147483647 w 366"/>
                <a:gd name="T63" fmla="*/ 2147483647 h 415"/>
                <a:gd name="T64" fmla="*/ 2147483647 w 366"/>
                <a:gd name="T65" fmla="*/ 2147483647 h 415"/>
                <a:gd name="T66" fmla="*/ 2147483647 w 366"/>
                <a:gd name="T67" fmla="*/ 2147483647 h 415"/>
                <a:gd name="T68" fmla="*/ 2147483647 w 366"/>
                <a:gd name="T69" fmla="*/ 0 h 4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415"/>
                <a:gd name="T107" fmla="*/ 366 w 366"/>
                <a:gd name="T108" fmla="*/ 415 h 4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415">
                  <a:moveTo>
                    <a:pt x="202" y="0"/>
                  </a:moveTo>
                  <a:lnTo>
                    <a:pt x="174" y="1"/>
                  </a:lnTo>
                  <a:lnTo>
                    <a:pt x="180" y="28"/>
                  </a:lnTo>
                  <a:lnTo>
                    <a:pt x="176" y="33"/>
                  </a:lnTo>
                  <a:lnTo>
                    <a:pt x="180" y="35"/>
                  </a:lnTo>
                  <a:lnTo>
                    <a:pt x="183" y="34"/>
                  </a:lnTo>
                  <a:lnTo>
                    <a:pt x="181" y="44"/>
                  </a:lnTo>
                  <a:lnTo>
                    <a:pt x="168" y="45"/>
                  </a:lnTo>
                  <a:lnTo>
                    <a:pt x="150" y="111"/>
                  </a:lnTo>
                  <a:lnTo>
                    <a:pt x="174" y="147"/>
                  </a:lnTo>
                  <a:lnTo>
                    <a:pt x="141" y="248"/>
                  </a:lnTo>
                  <a:lnTo>
                    <a:pt x="0" y="297"/>
                  </a:lnTo>
                  <a:lnTo>
                    <a:pt x="49" y="415"/>
                  </a:lnTo>
                  <a:lnTo>
                    <a:pt x="99" y="396"/>
                  </a:lnTo>
                  <a:lnTo>
                    <a:pt x="129" y="397"/>
                  </a:lnTo>
                  <a:lnTo>
                    <a:pt x="132" y="398"/>
                  </a:lnTo>
                  <a:lnTo>
                    <a:pt x="138" y="399"/>
                  </a:lnTo>
                  <a:lnTo>
                    <a:pt x="147" y="392"/>
                  </a:lnTo>
                  <a:lnTo>
                    <a:pt x="154" y="381"/>
                  </a:lnTo>
                  <a:lnTo>
                    <a:pt x="154" y="370"/>
                  </a:lnTo>
                  <a:lnTo>
                    <a:pt x="167" y="356"/>
                  </a:lnTo>
                  <a:lnTo>
                    <a:pt x="192" y="351"/>
                  </a:lnTo>
                  <a:lnTo>
                    <a:pt x="200" y="351"/>
                  </a:lnTo>
                  <a:lnTo>
                    <a:pt x="207" y="347"/>
                  </a:lnTo>
                  <a:lnTo>
                    <a:pt x="214" y="339"/>
                  </a:lnTo>
                  <a:lnTo>
                    <a:pt x="218" y="319"/>
                  </a:lnTo>
                  <a:lnTo>
                    <a:pt x="225" y="310"/>
                  </a:lnTo>
                  <a:lnTo>
                    <a:pt x="231" y="305"/>
                  </a:lnTo>
                  <a:lnTo>
                    <a:pt x="238" y="303"/>
                  </a:lnTo>
                  <a:lnTo>
                    <a:pt x="242" y="299"/>
                  </a:lnTo>
                  <a:lnTo>
                    <a:pt x="247" y="300"/>
                  </a:lnTo>
                  <a:lnTo>
                    <a:pt x="264" y="298"/>
                  </a:lnTo>
                  <a:lnTo>
                    <a:pt x="271" y="294"/>
                  </a:lnTo>
                  <a:lnTo>
                    <a:pt x="273" y="290"/>
                  </a:lnTo>
                  <a:lnTo>
                    <a:pt x="270" y="282"/>
                  </a:lnTo>
                  <a:lnTo>
                    <a:pt x="269" y="280"/>
                  </a:lnTo>
                  <a:lnTo>
                    <a:pt x="268" y="260"/>
                  </a:lnTo>
                  <a:lnTo>
                    <a:pt x="269" y="252"/>
                  </a:lnTo>
                  <a:lnTo>
                    <a:pt x="269" y="245"/>
                  </a:lnTo>
                  <a:lnTo>
                    <a:pt x="286" y="221"/>
                  </a:lnTo>
                  <a:lnTo>
                    <a:pt x="290" y="218"/>
                  </a:lnTo>
                  <a:lnTo>
                    <a:pt x="292" y="220"/>
                  </a:lnTo>
                  <a:lnTo>
                    <a:pt x="295" y="224"/>
                  </a:lnTo>
                  <a:lnTo>
                    <a:pt x="297" y="227"/>
                  </a:lnTo>
                  <a:lnTo>
                    <a:pt x="302" y="227"/>
                  </a:lnTo>
                  <a:lnTo>
                    <a:pt x="304" y="226"/>
                  </a:lnTo>
                  <a:lnTo>
                    <a:pt x="328" y="186"/>
                  </a:lnTo>
                  <a:lnTo>
                    <a:pt x="340" y="177"/>
                  </a:lnTo>
                  <a:lnTo>
                    <a:pt x="360" y="144"/>
                  </a:lnTo>
                  <a:lnTo>
                    <a:pt x="366" y="124"/>
                  </a:lnTo>
                  <a:lnTo>
                    <a:pt x="362" y="121"/>
                  </a:lnTo>
                  <a:lnTo>
                    <a:pt x="359" y="118"/>
                  </a:lnTo>
                  <a:lnTo>
                    <a:pt x="358" y="115"/>
                  </a:lnTo>
                  <a:lnTo>
                    <a:pt x="348" y="113"/>
                  </a:lnTo>
                  <a:lnTo>
                    <a:pt x="339" y="107"/>
                  </a:lnTo>
                  <a:lnTo>
                    <a:pt x="336" y="96"/>
                  </a:lnTo>
                  <a:lnTo>
                    <a:pt x="327" y="90"/>
                  </a:lnTo>
                  <a:lnTo>
                    <a:pt x="326" y="85"/>
                  </a:lnTo>
                  <a:lnTo>
                    <a:pt x="314" y="69"/>
                  </a:lnTo>
                  <a:lnTo>
                    <a:pt x="304" y="63"/>
                  </a:lnTo>
                  <a:lnTo>
                    <a:pt x="298" y="63"/>
                  </a:lnTo>
                  <a:lnTo>
                    <a:pt x="285" y="57"/>
                  </a:lnTo>
                  <a:lnTo>
                    <a:pt x="270" y="56"/>
                  </a:lnTo>
                  <a:lnTo>
                    <a:pt x="245" y="45"/>
                  </a:lnTo>
                  <a:lnTo>
                    <a:pt x="235" y="38"/>
                  </a:lnTo>
                  <a:lnTo>
                    <a:pt x="228" y="35"/>
                  </a:lnTo>
                  <a:lnTo>
                    <a:pt x="215" y="20"/>
                  </a:lnTo>
                  <a:lnTo>
                    <a:pt x="214" y="18"/>
                  </a:lnTo>
                  <a:lnTo>
                    <a:pt x="207" y="11"/>
                  </a:lnTo>
                  <a:lnTo>
                    <a:pt x="20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9" name="Freeform 348"/>
            <p:cNvSpPr>
              <a:spLocks/>
            </p:cNvSpPr>
            <p:nvPr/>
          </p:nvSpPr>
          <p:spPr bwMode="auto">
            <a:xfrm>
              <a:off x="5751401" y="3646335"/>
              <a:ext cx="176978" cy="200822"/>
            </a:xfrm>
            <a:custGeom>
              <a:avLst/>
              <a:gdLst>
                <a:gd name="T0" fmla="*/ 2147483647 w 366"/>
                <a:gd name="T1" fmla="*/ 2147483647 h 415"/>
                <a:gd name="T2" fmla="*/ 2147483647 w 366"/>
                <a:gd name="T3" fmla="*/ 2147483647 h 415"/>
                <a:gd name="T4" fmla="*/ 2147483647 w 366"/>
                <a:gd name="T5" fmla="*/ 2147483647 h 415"/>
                <a:gd name="T6" fmla="*/ 2147483647 w 366"/>
                <a:gd name="T7" fmla="*/ 2147483647 h 415"/>
                <a:gd name="T8" fmla="*/ 2147483647 w 366"/>
                <a:gd name="T9" fmla="*/ 2147483647 h 415"/>
                <a:gd name="T10" fmla="*/ 0 w 366"/>
                <a:gd name="T11" fmla="*/ 2147483647 h 415"/>
                <a:gd name="T12" fmla="*/ 2147483647 w 366"/>
                <a:gd name="T13" fmla="*/ 2147483647 h 415"/>
                <a:gd name="T14" fmla="*/ 2147483647 w 366"/>
                <a:gd name="T15" fmla="*/ 2147483647 h 415"/>
                <a:gd name="T16" fmla="*/ 2147483647 w 366"/>
                <a:gd name="T17" fmla="*/ 2147483647 h 415"/>
                <a:gd name="T18" fmla="*/ 2147483647 w 366"/>
                <a:gd name="T19" fmla="*/ 2147483647 h 415"/>
                <a:gd name="T20" fmla="*/ 2147483647 w 366"/>
                <a:gd name="T21" fmla="*/ 2147483647 h 415"/>
                <a:gd name="T22" fmla="*/ 2147483647 w 366"/>
                <a:gd name="T23" fmla="*/ 2147483647 h 415"/>
                <a:gd name="T24" fmla="*/ 2147483647 w 366"/>
                <a:gd name="T25" fmla="*/ 2147483647 h 415"/>
                <a:gd name="T26" fmla="*/ 2147483647 w 366"/>
                <a:gd name="T27" fmla="*/ 2147483647 h 415"/>
                <a:gd name="T28" fmla="*/ 2147483647 w 366"/>
                <a:gd name="T29" fmla="*/ 2147483647 h 415"/>
                <a:gd name="T30" fmla="*/ 2147483647 w 366"/>
                <a:gd name="T31" fmla="*/ 2147483647 h 415"/>
                <a:gd name="T32" fmla="*/ 2147483647 w 366"/>
                <a:gd name="T33" fmla="*/ 2147483647 h 415"/>
                <a:gd name="T34" fmla="*/ 2147483647 w 366"/>
                <a:gd name="T35" fmla="*/ 2147483647 h 415"/>
                <a:gd name="T36" fmla="*/ 2147483647 w 366"/>
                <a:gd name="T37" fmla="*/ 2147483647 h 415"/>
                <a:gd name="T38" fmla="*/ 2147483647 w 366"/>
                <a:gd name="T39" fmla="*/ 2147483647 h 415"/>
                <a:gd name="T40" fmla="*/ 2147483647 w 366"/>
                <a:gd name="T41" fmla="*/ 2147483647 h 415"/>
                <a:gd name="T42" fmla="*/ 2147483647 w 366"/>
                <a:gd name="T43" fmla="*/ 2147483647 h 415"/>
                <a:gd name="T44" fmla="*/ 2147483647 w 366"/>
                <a:gd name="T45" fmla="*/ 2147483647 h 415"/>
                <a:gd name="T46" fmla="*/ 2147483647 w 366"/>
                <a:gd name="T47" fmla="*/ 2147483647 h 415"/>
                <a:gd name="T48" fmla="*/ 2147483647 w 366"/>
                <a:gd name="T49" fmla="*/ 2147483647 h 415"/>
                <a:gd name="T50" fmla="*/ 2147483647 w 366"/>
                <a:gd name="T51" fmla="*/ 2147483647 h 415"/>
                <a:gd name="T52" fmla="*/ 2147483647 w 366"/>
                <a:gd name="T53" fmla="*/ 2147483647 h 415"/>
                <a:gd name="T54" fmla="*/ 2147483647 w 366"/>
                <a:gd name="T55" fmla="*/ 2147483647 h 415"/>
                <a:gd name="T56" fmla="*/ 2147483647 w 366"/>
                <a:gd name="T57" fmla="*/ 2147483647 h 415"/>
                <a:gd name="T58" fmla="*/ 2147483647 w 366"/>
                <a:gd name="T59" fmla="*/ 2147483647 h 415"/>
                <a:gd name="T60" fmla="*/ 2147483647 w 366"/>
                <a:gd name="T61" fmla="*/ 2147483647 h 415"/>
                <a:gd name="T62" fmla="*/ 2147483647 w 366"/>
                <a:gd name="T63" fmla="*/ 2147483647 h 415"/>
                <a:gd name="T64" fmla="*/ 2147483647 w 366"/>
                <a:gd name="T65" fmla="*/ 2147483647 h 415"/>
                <a:gd name="T66" fmla="*/ 2147483647 w 366"/>
                <a:gd name="T67" fmla="*/ 2147483647 h 415"/>
                <a:gd name="T68" fmla="*/ 2147483647 w 366"/>
                <a:gd name="T69" fmla="*/ 0 h 415"/>
                <a:gd name="T70" fmla="*/ 2147483647 w 366"/>
                <a:gd name="T71" fmla="*/ 0 h 4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6"/>
                <a:gd name="T109" fmla="*/ 0 h 415"/>
                <a:gd name="T110" fmla="*/ 366 w 366"/>
                <a:gd name="T111" fmla="*/ 415 h 4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6" h="415">
                  <a:moveTo>
                    <a:pt x="202" y="0"/>
                  </a:moveTo>
                  <a:lnTo>
                    <a:pt x="174" y="1"/>
                  </a:lnTo>
                  <a:lnTo>
                    <a:pt x="180" y="28"/>
                  </a:lnTo>
                  <a:lnTo>
                    <a:pt x="176" y="33"/>
                  </a:lnTo>
                  <a:lnTo>
                    <a:pt x="180" y="35"/>
                  </a:lnTo>
                  <a:lnTo>
                    <a:pt x="183" y="34"/>
                  </a:lnTo>
                  <a:lnTo>
                    <a:pt x="181" y="44"/>
                  </a:lnTo>
                  <a:lnTo>
                    <a:pt x="168" y="45"/>
                  </a:lnTo>
                  <a:lnTo>
                    <a:pt x="150" y="111"/>
                  </a:lnTo>
                  <a:lnTo>
                    <a:pt x="174" y="147"/>
                  </a:lnTo>
                  <a:lnTo>
                    <a:pt x="141" y="248"/>
                  </a:lnTo>
                  <a:lnTo>
                    <a:pt x="0" y="297"/>
                  </a:lnTo>
                  <a:lnTo>
                    <a:pt x="49" y="415"/>
                  </a:lnTo>
                  <a:lnTo>
                    <a:pt x="99" y="396"/>
                  </a:lnTo>
                  <a:lnTo>
                    <a:pt x="129" y="397"/>
                  </a:lnTo>
                  <a:lnTo>
                    <a:pt x="132" y="398"/>
                  </a:lnTo>
                  <a:lnTo>
                    <a:pt x="138" y="399"/>
                  </a:lnTo>
                  <a:lnTo>
                    <a:pt x="147" y="392"/>
                  </a:lnTo>
                  <a:lnTo>
                    <a:pt x="154" y="381"/>
                  </a:lnTo>
                  <a:lnTo>
                    <a:pt x="154" y="370"/>
                  </a:lnTo>
                  <a:lnTo>
                    <a:pt x="167" y="356"/>
                  </a:lnTo>
                  <a:lnTo>
                    <a:pt x="192" y="351"/>
                  </a:lnTo>
                  <a:lnTo>
                    <a:pt x="200" y="351"/>
                  </a:lnTo>
                  <a:lnTo>
                    <a:pt x="207" y="347"/>
                  </a:lnTo>
                  <a:lnTo>
                    <a:pt x="214" y="339"/>
                  </a:lnTo>
                  <a:lnTo>
                    <a:pt x="218" y="319"/>
                  </a:lnTo>
                  <a:lnTo>
                    <a:pt x="225" y="310"/>
                  </a:lnTo>
                  <a:lnTo>
                    <a:pt x="231" y="305"/>
                  </a:lnTo>
                  <a:lnTo>
                    <a:pt x="238" y="303"/>
                  </a:lnTo>
                  <a:lnTo>
                    <a:pt x="242" y="299"/>
                  </a:lnTo>
                  <a:lnTo>
                    <a:pt x="247" y="300"/>
                  </a:lnTo>
                  <a:lnTo>
                    <a:pt x="264" y="298"/>
                  </a:lnTo>
                  <a:lnTo>
                    <a:pt x="271" y="294"/>
                  </a:lnTo>
                  <a:lnTo>
                    <a:pt x="273" y="290"/>
                  </a:lnTo>
                  <a:lnTo>
                    <a:pt x="270" y="282"/>
                  </a:lnTo>
                  <a:lnTo>
                    <a:pt x="269" y="280"/>
                  </a:lnTo>
                  <a:lnTo>
                    <a:pt x="268" y="260"/>
                  </a:lnTo>
                  <a:lnTo>
                    <a:pt x="269" y="252"/>
                  </a:lnTo>
                  <a:lnTo>
                    <a:pt x="269" y="245"/>
                  </a:lnTo>
                  <a:lnTo>
                    <a:pt x="286" y="221"/>
                  </a:lnTo>
                  <a:lnTo>
                    <a:pt x="290" y="218"/>
                  </a:lnTo>
                  <a:lnTo>
                    <a:pt x="292" y="220"/>
                  </a:lnTo>
                  <a:lnTo>
                    <a:pt x="295" y="224"/>
                  </a:lnTo>
                  <a:lnTo>
                    <a:pt x="297" y="227"/>
                  </a:lnTo>
                  <a:lnTo>
                    <a:pt x="302" y="227"/>
                  </a:lnTo>
                  <a:lnTo>
                    <a:pt x="304" y="226"/>
                  </a:lnTo>
                  <a:lnTo>
                    <a:pt x="328" y="186"/>
                  </a:lnTo>
                  <a:lnTo>
                    <a:pt x="340" y="177"/>
                  </a:lnTo>
                  <a:lnTo>
                    <a:pt x="360" y="144"/>
                  </a:lnTo>
                  <a:lnTo>
                    <a:pt x="366" y="124"/>
                  </a:lnTo>
                  <a:lnTo>
                    <a:pt x="362" y="121"/>
                  </a:lnTo>
                  <a:lnTo>
                    <a:pt x="359" y="118"/>
                  </a:lnTo>
                  <a:lnTo>
                    <a:pt x="358" y="115"/>
                  </a:lnTo>
                  <a:lnTo>
                    <a:pt x="348" y="113"/>
                  </a:lnTo>
                  <a:lnTo>
                    <a:pt x="339" y="107"/>
                  </a:lnTo>
                  <a:lnTo>
                    <a:pt x="336" y="96"/>
                  </a:lnTo>
                  <a:lnTo>
                    <a:pt x="327" y="90"/>
                  </a:lnTo>
                  <a:lnTo>
                    <a:pt x="326" y="85"/>
                  </a:lnTo>
                  <a:lnTo>
                    <a:pt x="314" y="69"/>
                  </a:lnTo>
                  <a:lnTo>
                    <a:pt x="304" y="63"/>
                  </a:lnTo>
                  <a:lnTo>
                    <a:pt x="298" y="63"/>
                  </a:lnTo>
                  <a:lnTo>
                    <a:pt x="285" y="57"/>
                  </a:lnTo>
                  <a:lnTo>
                    <a:pt x="270" y="56"/>
                  </a:lnTo>
                  <a:lnTo>
                    <a:pt x="245" y="45"/>
                  </a:lnTo>
                  <a:lnTo>
                    <a:pt x="235" y="38"/>
                  </a:lnTo>
                  <a:lnTo>
                    <a:pt x="228" y="35"/>
                  </a:lnTo>
                  <a:lnTo>
                    <a:pt x="215" y="20"/>
                  </a:lnTo>
                  <a:lnTo>
                    <a:pt x="214" y="18"/>
                  </a:lnTo>
                  <a:lnTo>
                    <a:pt x="207" y="11"/>
                  </a:lnTo>
                  <a:lnTo>
                    <a:pt x="20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0" name="Freeform 349"/>
            <p:cNvSpPr>
              <a:spLocks/>
            </p:cNvSpPr>
            <p:nvPr/>
          </p:nvSpPr>
          <p:spPr bwMode="auto">
            <a:xfrm>
              <a:off x="4828698" y="4605819"/>
              <a:ext cx="307064" cy="297049"/>
            </a:xfrm>
            <a:custGeom>
              <a:avLst/>
              <a:gdLst>
                <a:gd name="T0" fmla="*/ 2147483647 w 631"/>
                <a:gd name="T1" fmla="*/ 2147483647 h 619"/>
                <a:gd name="T2" fmla="*/ 2147483647 w 631"/>
                <a:gd name="T3" fmla="*/ 2147483647 h 619"/>
                <a:gd name="T4" fmla="*/ 2147483647 w 631"/>
                <a:gd name="T5" fmla="*/ 0 h 619"/>
                <a:gd name="T6" fmla="*/ 2147483647 w 631"/>
                <a:gd name="T7" fmla="*/ 2147483647 h 619"/>
                <a:gd name="T8" fmla="*/ 2147483647 w 631"/>
                <a:gd name="T9" fmla="*/ 2147483647 h 619"/>
                <a:gd name="T10" fmla="*/ 0 w 631"/>
                <a:gd name="T11" fmla="*/ 2147483647 h 619"/>
                <a:gd name="T12" fmla="*/ 2147483647 w 631"/>
                <a:gd name="T13" fmla="*/ 2147483647 h 619"/>
                <a:gd name="T14" fmla="*/ 2147483647 w 631"/>
                <a:gd name="T15" fmla="*/ 2147483647 h 619"/>
                <a:gd name="T16" fmla="*/ 2147483647 w 631"/>
                <a:gd name="T17" fmla="*/ 2147483647 h 619"/>
                <a:gd name="T18" fmla="*/ 2147483647 w 631"/>
                <a:gd name="T19" fmla="*/ 2147483647 h 619"/>
                <a:gd name="T20" fmla="*/ 2147483647 w 631"/>
                <a:gd name="T21" fmla="*/ 2147483647 h 619"/>
                <a:gd name="T22" fmla="*/ 2147483647 w 631"/>
                <a:gd name="T23" fmla="*/ 2147483647 h 619"/>
                <a:gd name="T24" fmla="*/ 2147483647 w 631"/>
                <a:gd name="T25" fmla="*/ 2147483647 h 619"/>
                <a:gd name="T26" fmla="*/ 2147483647 w 631"/>
                <a:gd name="T27" fmla="*/ 2147483647 h 619"/>
                <a:gd name="T28" fmla="*/ 2147483647 w 631"/>
                <a:gd name="T29" fmla="*/ 2147483647 h 619"/>
                <a:gd name="T30" fmla="*/ 2147483647 w 631"/>
                <a:gd name="T31" fmla="*/ 2147483647 h 619"/>
                <a:gd name="T32" fmla="*/ 2147483647 w 631"/>
                <a:gd name="T33" fmla="*/ 2147483647 h 619"/>
                <a:gd name="T34" fmla="*/ 2147483647 w 631"/>
                <a:gd name="T35" fmla="*/ 2147483647 h 619"/>
                <a:gd name="T36" fmla="*/ 2147483647 w 631"/>
                <a:gd name="T37" fmla="*/ 2147483647 h 619"/>
                <a:gd name="T38" fmla="*/ 2147483647 w 631"/>
                <a:gd name="T39" fmla="*/ 2147483647 h 619"/>
                <a:gd name="T40" fmla="*/ 2147483647 w 631"/>
                <a:gd name="T41" fmla="*/ 2147483647 h 619"/>
                <a:gd name="T42" fmla="*/ 2147483647 w 631"/>
                <a:gd name="T43" fmla="*/ 2147483647 h 619"/>
                <a:gd name="T44" fmla="*/ 2147483647 w 631"/>
                <a:gd name="T45" fmla="*/ 2147483647 h 619"/>
                <a:gd name="T46" fmla="*/ 2147483647 w 631"/>
                <a:gd name="T47" fmla="*/ 2147483647 h 619"/>
                <a:gd name="T48" fmla="*/ 2147483647 w 631"/>
                <a:gd name="T49" fmla="*/ 2147483647 h 619"/>
                <a:gd name="T50" fmla="*/ 2147483647 w 631"/>
                <a:gd name="T51" fmla="*/ 2147483647 h 619"/>
                <a:gd name="T52" fmla="*/ 2147483647 w 631"/>
                <a:gd name="T53" fmla="*/ 2147483647 h 619"/>
                <a:gd name="T54" fmla="*/ 2147483647 w 631"/>
                <a:gd name="T55" fmla="*/ 2147483647 h 619"/>
                <a:gd name="T56" fmla="*/ 2147483647 w 631"/>
                <a:gd name="T57" fmla="*/ 2147483647 h 619"/>
                <a:gd name="T58" fmla="*/ 2147483647 w 631"/>
                <a:gd name="T59" fmla="*/ 2147483647 h 619"/>
                <a:gd name="T60" fmla="*/ 2147483647 w 631"/>
                <a:gd name="T61" fmla="*/ 2147483647 h 619"/>
                <a:gd name="T62" fmla="*/ 2147483647 w 631"/>
                <a:gd name="T63" fmla="*/ 2147483647 h 619"/>
                <a:gd name="T64" fmla="*/ 2147483647 w 631"/>
                <a:gd name="T65" fmla="*/ 2147483647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1"/>
                <a:gd name="T100" fmla="*/ 0 h 619"/>
                <a:gd name="T101" fmla="*/ 631 w 631"/>
                <a:gd name="T102" fmla="*/ 619 h 6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1" h="619">
                  <a:moveTo>
                    <a:pt x="297" y="21"/>
                  </a:moveTo>
                  <a:lnTo>
                    <a:pt x="105" y="24"/>
                  </a:lnTo>
                  <a:lnTo>
                    <a:pt x="93" y="13"/>
                  </a:lnTo>
                  <a:lnTo>
                    <a:pt x="82" y="9"/>
                  </a:lnTo>
                  <a:lnTo>
                    <a:pt x="78" y="1"/>
                  </a:lnTo>
                  <a:lnTo>
                    <a:pt x="50" y="0"/>
                  </a:lnTo>
                  <a:lnTo>
                    <a:pt x="42" y="3"/>
                  </a:lnTo>
                  <a:lnTo>
                    <a:pt x="33" y="12"/>
                  </a:lnTo>
                  <a:lnTo>
                    <a:pt x="27" y="14"/>
                  </a:lnTo>
                  <a:lnTo>
                    <a:pt x="19" y="9"/>
                  </a:lnTo>
                  <a:lnTo>
                    <a:pt x="0" y="21"/>
                  </a:lnTo>
                  <a:lnTo>
                    <a:pt x="0" y="47"/>
                  </a:lnTo>
                  <a:lnTo>
                    <a:pt x="2" y="54"/>
                  </a:lnTo>
                  <a:lnTo>
                    <a:pt x="2" y="63"/>
                  </a:lnTo>
                  <a:lnTo>
                    <a:pt x="16" y="87"/>
                  </a:lnTo>
                  <a:lnTo>
                    <a:pt x="23" y="92"/>
                  </a:lnTo>
                  <a:lnTo>
                    <a:pt x="100" y="233"/>
                  </a:lnTo>
                  <a:lnTo>
                    <a:pt x="100" y="239"/>
                  </a:lnTo>
                  <a:lnTo>
                    <a:pt x="128" y="283"/>
                  </a:lnTo>
                  <a:lnTo>
                    <a:pt x="131" y="372"/>
                  </a:lnTo>
                  <a:lnTo>
                    <a:pt x="147" y="408"/>
                  </a:lnTo>
                  <a:lnTo>
                    <a:pt x="147" y="447"/>
                  </a:lnTo>
                  <a:lnTo>
                    <a:pt x="156" y="468"/>
                  </a:lnTo>
                  <a:lnTo>
                    <a:pt x="153" y="476"/>
                  </a:lnTo>
                  <a:lnTo>
                    <a:pt x="166" y="533"/>
                  </a:lnTo>
                  <a:lnTo>
                    <a:pt x="220" y="598"/>
                  </a:lnTo>
                  <a:lnTo>
                    <a:pt x="223" y="598"/>
                  </a:lnTo>
                  <a:lnTo>
                    <a:pt x="226" y="600"/>
                  </a:lnTo>
                  <a:lnTo>
                    <a:pt x="231" y="600"/>
                  </a:lnTo>
                  <a:lnTo>
                    <a:pt x="234" y="598"/>
                  </a:lnTo>
                  <a:lnTo>
                    <a:pt x="244" y="581"/>
                  </a:lnTo>
                  <a:lnTo>
                    <a:pt x="254" y="580"/>
                  </a:lnTo>
                  <a:lnTo>
                    <a:pt x="276" y="596"/>
                  </a:lnTo>
                  <a:lnTo>
                    <a:pt x="276" y="607"/>
                  </a:lnTo>
                  <a:lnTo>
                    <a:pt x="286" y="618"/>
                  </a:lnTo>
                  <a:lnTo>
                    <a:pt x="300" y="619"/>
                  </a:lnTo>
                  <a:lnTo>
                    <a:pt x="312" y="615"/>
                  </a:lnTo>
                  <a:lnTo>
                    <a:pt x="347" y="618"/>
                  </a:lnTo>
                  <a:lnTo>
                    <a:pt x="373" y="597"/>
                  </a:lnTo>
                  <a:lnTo>
                    <a:pt x="387" y="592"/>
                  </a:lnTo>
                  <a:lnTo>
                    <a:pt x="387" y="253"/>
                  </a:lnTo>
                  <a:lnTo>
                    <a:pt x="434" y="253"/>
                  </a:lnTo>
                  <a:lnTo>
                    <a:pt x="434" y="78"/>
                  </a:lnTo>
                  <a:lnTo>
                    <a:pt x="439" y="73"/>
                  </a:lnTo>
                  <a:lnTo>
                    <a:pt x="543" y="60"/>
                  </a:lnTo>
                  <a:lnTo>
                    <a:pt x="552" y="63"/>
                  </a:lnTo>
                  <a:lnTo>
                    <a:pt x="557" y="72"/>
                  </a:lnTo>
                  <a:lnTo>
                    <a:pt x="560" y="85"/>
                  </a:lnTo>
                  <a:lnTo>
                    <a:pt x="573" y="69"/>
                  </a:lnTo>
                  <a:lnTo>
                    <a:pt x="587" y="60"/>
                  </a:lnTo>
                  <a:lnTo>
                    <a:pt x="610" y="53"/>
                  </a:lnTo>
                  <a:lnTo>
                    <a:pt x="615" y="48"/>
                  </a:lnTo>
                  <a:lnTo>
                    <a:pt x="621" y="44"/>
                  </a:lnTo>
                  <a:lnTo>
                    <a:pt x="631" y="44"/>
                  </a:lnTo>
                  <a:lnTo>
                    <a:pt x="623" y="32"/>
                  </a:lnTo>
                  <a:lnTo>
                    <a:pt x="620" y="30"/>
                  </a:lnTo>
                  <a:lnTo>
                    <a:pt x="590" y="27"/>
                  </a:lnTo>
                  <a:lnTo>
                    <a:pt x="588" y="25"/>
                  </a:lnTo>
                  <a:lnTo>
                    <a:pt x="545" y="34"/>
                  </a:lnTo>
                  <a:lnTo>
                    <a:pt x="543" y="36"/>
                  </a:lnTo>
                  <a:lnTo>
                    <a:pt x="461" y="58"/>
                  </a:lnTo>
                  <a:lnTo>
                    <a:pt x="458" y="54"/>
                  </a:lnTo>
                  <a:lnTo>
                    <a:pt x="333" y="39"/>
                  </a:lnTo>
                  <a:lnTo>
                    <a:pt x="326" y="32"/>
                  </a:lnTo>
                  <a:lnTo>
                    <a:pt x="314" y="21"/>
                  </a:lnTo>
                  <a:lnTo>
                    <a:pt x="297"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1" name="Freeform 350"/>
            <p:cNvSpPr>
              <a:spLocks/>
            </p:cNvSpPr>
            <p:nvPr/>
          </p:nvSpPr>
          <p:spPr bwMode="auto">
            <a:xfrm>
              <a:off x="4828698" y="4605819"/>
              <a:ext cx="307064" cy="297049"/>
            </a:xfrm>
            <a:custGeom>
              <a:avLst/>
              <a:gdLst>
                <a:gd name="T0" fmla="*/ 2147483647 w 631"/>
                <a:gd name="T1" fmla="*/ 2147483647 h 619"/>
                <a:gd name="T2" fmla="*/ 2147483647 w 631"/>
                <a:gd name="T3" fmla="*/ 2147483647 h 619"/>
                <a:gd name="T4" fmla="*/ 2147483647 w 631"/>
                <a:gd name="T5" fmla="*/ 0 h 619"/>
                <a:gd name="T6" fmla="*/ 2147483647 w 631"/>
                <a:gd name="T7" fmla="*/ 2147483647 h 619"/>
                <a:gd name="T8" fmla="*/ 2147483647 w 631"/>
                <a:gd name="T9" fmla="*/ 2147483647 h 619"/>
                <a:gd name="T10" fmla="*/ 0 w 631"/>
                <a:gd name="T11" fmla="*/ 2147483647 h 619"/>
                <a:gd name="T12" fmla="*/ 2147483647 w 631"/>
                <a:gd name="T13" fmla="*/ 2147483647 h 619"/>
                <a:gd name="T14" fmla="*/ 2147483647 w 631"/>
                <a:gd name="T15" fmla="*/ 2147483647 h 619"/>
                <a:gd name="T16" fmla="*/ 2147483647 w 631"/>
                <a:gd name="T17" fmla="*/ 2147483647 h 619"/>
                <a:gd name="T18" fmla="*/ 2147483647 w 631"/>
                <a:gd name="T19" fmla="*/ 2147483647 h 619"/>
                <a:gd name="T20" fmla="*/ 2147483647 w 631"/>
                <a:gd name="T21" fmla="*/ 2147483647 h 619"/>
                <a:gd name="T22" fmla="*/ 2147483647 w 631"/>
                <a:gd name="T23" fmla="*/ 2147483647 h 619"/>
                <a:gd name="T24" fmla="*/ 2147483647 w 631"/>
                <a:gd name="T25" fmla="*/ 2147483647 h 619"/>
                <a:gd name="T26" fmla="*/ 2147483647 w 631"/>
                <a:gd name="T27" fmla="*/ 2147483647 h 619"/>
                <a:gd name="T28" fmla="*/ 2147483647 w 631"/>
                <a:gd name="T29" fmla="*/ 2147483647 h 619"/>
                <a:gd name="T30" fmla="*/ 2147483647 w 631"/>
                <a:gd name="T31" fmla="*/ 2147483647 h 619"/>
                <a:gd name="T32" fmla="*/ 2147483647 w 631"/>
                <a:gd name="T33" fmla="*/ 2147483647 h 619"/>
                <a:gd name="T34" fmla="*/ 2147483647 w 631"/>
                <a:gd name="T35" fmla="*/ 2147483647 h 619"/>
                <a:gd name="T36" fmla="*/ 2147483647 w 631"/>
                <a:gd name="T37" fmla="*/ 2147483647 h 619"/>
                <a:gd name="T38" fmla="*/ 2147483647 w 631"/>
                <a:gd name="T39" fmla="*/ 2147483647 h 619"/>
                <a:gd name="T40" fmla="*/ 2147483647 w 631"/>
                <a:gd name="T41" fmla="*/ 2147483647 h 619"/>
                <a:gd name="T42" fmla="*/ 2147483647 w 631"/>
                <a:gd name="T43" fmla="*/ 2147483647 h 619"/>
                <a:gd name="T44" fmla="*/ 2147483647 w 631"/>
                <a:gd name="T45" fmla="*/ 2147483647 h 619"/>
                <a:gd name="T46" fmla="*/ 2147483647 w 631"/>
                <a:gd name="T47" fmla="*/ 2147483647 h 619"/>
                <a:gd name="T48" fmla="*/ 2147483647 w 631"/>
                <a:gd name="T49" fmla="*/ 2147483647 h 619"/>
                <a:gd name="T50" fmla="*/ 2147483647 w 631"/>
                <a:gd name="T51" fmla="*/ 2147483647 h 619"/>
                <a:gd name="T52" fmla="*/ 2147483647 w 631"/>
                <a:gd name="T53" fmla="*/ 2147483647 h 619"/>
                <a:gd name="T54" fmla="*/ 2147483647 w 631"/>
                <a:gd name="T55" fmla="*/ 2147483647 h 619"/>
                <a:gd name="T56" fmla="*/ 2147483647 w 631"/>
                <a:gd name="T57" fmla="*/ 2147483647 h 619"/>
                <a:gd name="T58" fmla="*/ 2147483647 w 631"/>
                <a:gd name="T59" fmla="*/ 2147483647 h 619"/>
                <a:gd name="T60" fmla="*/ 2147483647 w 631"/>
                <a:gd name="T61" fmla="*/ 2147483647 h 619"/>
                <a:gd name="T62" fmla="*/ 2147483647 w 631"/>
                <a:gd name="T63" fmla="*/ 2147483647 h 619"/>
                <a:gd name="T64" fmla="*/ 2147483647 w 631"/>
                <a:gd name="T65" fmla="*/ 2147483647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1"/>
                <a:gd name="T100" fmla="*/ 0 h 619"/>
                <a:gd name="T101" fmla="*/ 631 w 631"/>
                <a:gd name="T102" fmla="*/ 619 h 6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1" h="619">
                  <a:moveTo>
                    <a:pt x="297" y="21"/>
                  </a:moveTo>
                  <a:lnTo>
                    <a:pt x="105" y="24"/>
                  </a:lnTo>
                  <a:lnTo>
                    <a:pt x="93" y="13"/>
                  </a:lnTo>
                  <a:lnTo>
                    <a:pt x="82" y="9"/>
                  </a:lnTo>
                  <a:lnTo>
                    <a:pt x="78" y="1"/>
                  </a:lnTo>
                  <a:lnTo>
                    <a:pt x="50" y="0"/>
                  </a:lnTo>
                  <a:lnTo>
                    <a:pt x="42" y="3"/>
                  </a:lnTo>
                  <a:lnTo>
                    <a:pt x="33" y="12"/>
                  </a:lnTo>
                  <a:lnTo>
                    <a:pt x="27" y="14"/>
                  </a:lnTo>
                  <a:lnTo>
                    <a:pt x="19" y="9"/>
                  </a:lnTo>
                  <a:lnTo>
                    <a:pt x="0" y="21"/>
                  </a:lnTo>
                  <a:lnTo>
                    <a:pt x="0" y="47"/>
                  </a:lnTo>
                  <a:lnTo>
                    <a:pt x="2" y="54"/>
                  </a:lnTo>
                  <a:lnTo>
                    <a:pt x="2" y="63"/>
                  </a:lnTo>
                  <a:lnTo>
                    <a:pt x="16" y="87"/>
                  </a:lnTo>
                  <a:lnTo>
                    <a:pt x="23" y="92"/>
                  </a:lnTo>
                  <a:lnTo>
                    <a:pt x="100" y="233"/>
                  </a:lnTo>
                  <a:lnTo>
                    <a:pt x="100" y="239"/>
                  </a:lnTo>
                  <a:lnTo>
                    <a:pt x="128" y="283"/>
                  </a:lnTo>
                  <a:lnTo>
                    <a:pt x="131" y="372"/>
                  </a:lnTo>
                  <a:lnTo>
                    <a:pt x="147" y="408"/>
                  </a:lnTo>
                  <a:lnTo>
                    <a:pt x="147" y="447"/>
                  </a:lnTo>
                  <a:lnTo>
                    <a:pt x="156" y="468"/>
                  </a:lnTo>
                  <a:lnTo>
                    <a:pt x="153" y="476"/>
                  </a:lnTo>
                  <a:lnTo>
                    <a:pt x="166" y="533"/>
                  </a:lnTo>
                  <a:lnTo>
                    <a:pt x="220" y="598"/>
                  </a:lnTo>
                  <a:lnTo>
                    <a:pt x="223" y="598"/>
                  </a:lnTo>
                  <a:lnTo>
                    <a:pt x="226" y="600"/>
                  </a:lnTo>
                  <a:lnTo>
                    <a:pt x="231" y="600"/>
                  </a:lnTo>
                  <a:lnTo>
                    <a:pt x="234" y="598"/>
                  </a:lnTo>
                  <a:lnTo>
                    <a:pt x="244" y="581"/>
                  </a:lnTo>
                  <a:lnTo>
                    <a:pt x="254" y="580"/>
                  </a:lnTo>
                  <a:lnTo>
                    <a:pt x="276" y="596"/>
                  </a:lnTo>
                  <a:lnTo>
                    <a:pt x="276" y="607"/>
                  </a:lnTo>
                  <a:lnTo>
                    <a:pt x="286" y="618"/>
                  </a:lnTo>
                  <a:lnTo>
                    <a:pt x="300" y="619"/>
                  </a:lnTo>
                  <a:lnTo>
                    <a:pt x="312" y="615"/>
                  </a:lnTo>
                  <a:lnTo>
                    <a:pt x="347" y="618"/>
                  </a:lnTo>
                  <a:lnTo>
                    <a:pt x="373" y="597"/>
                  </a:lnTo>
                  <a:lnTo>
                    <a:pt x="387" y="592"/>
                  </a:lnTo>
                  <a:lnTo>
                    <a:pt x="387" y="253"/>
                  </a:lnTo>
                  <a:lnTo>
                    <a:pt x="434" y="253"/>
                  </a:lnTo>
                  <a:lnTo>
                    <a:pt x="434" y="78"/>
                  </a:lnTo>
                  <a:lnTo>
                    <a:pt x="439" y="73"/>
                  </a:lnTo>
                  <a:lnTo>
                    <a:pt x="543" y="60"/>
                  </a:lnTo>
                  <a:lnTo>
                    <a:pt x="552" y="63"/>
                  </a:lnTo>
                  <a:lnTo>
                    <a:pt x="557" y="72"/>
                  </a:lnTo>
                  <a:lnTo>
                    <a:pt x="560" y="85"/>
                  </a:lnTo>
                  <a:lnTo>
                    <a:pt x="573" y="69"/>
                  </a:lnTo>
                  <a:lnTo>
                    <a:pt x="587" y="60"/>
                  </a:lnTo>
                  <a:lnTo>
                    <a:pt x="610" y="53"/>
                  </a:lnTo>
                  <a:lnTo>
                    <a:pt x="615" y="48"/>
                  </a:lnTo>
                  <a:lnTo>
                    <a:pt x="621" y="44"/>
                  </a:lnTo>
                  <a:lnTo>
                    <a:pt x="631" y="44"/>
                  </a:lnTo>
                  <a:lnTo>
                    <a:pt x="623" y="32"/>
                  </a:lnTo>
                  <a:lnTo>
                    <a:pt x="620" y="30"/>
                  </a:lnTo>
                  <a:lnTo>
                    <a:pt x="590" y="27"/>
                  </a:lnTo>
                  <a:lnTo>
                    <a:pt x="588" y="25"/>
                  </a:lnTo>
                  <a:lnTo>
                    <a:pt x="545" y="34"/>
                  </a:lnTo>
                  <a:lnTo>
                    <a:pt x="543" y="36"/>
                  </a:lnTo>
                  <a:lnTo>
                    <a:pt x="461" y="58"/>
                  </a:lnTo>
                  <a:lnTo>
                    <a:pt x="458" y="54"/>
                  </a:lnTo>
                  <a:lnTo>
                    <a:pt x="333" y="39"/>
                  </a:lnTo>
                  <a:lnTo>
                    <a:pt x="326" y="32"/>
                  </a:lnTo>
                  <a:lnTo>
                    <a:pt x="314" y="21"/>
                  </a:lnTo>
                  <a:lnTo>
                    <a:pt x="297" y="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2" name="Freeform 351"/>
            <p:cNvSpPr>
              <a:spLocks/>
            </p:cNvSpPr>
            <p:nvPr/>
          </p:nvSpPr>
          <p:spPr bwMode="auto">
            <a:xfrm>
              <a:off x="5267360" y="4817799"/>
              <a:ext cx="28740" cy="39049"/>
            </a:xfrm>
            <a:custGeom>
              <a:avLst/>
              <a:gdLst>
                <a:gd name="T0" fmla="*/ 2147483647 w 58"/>
                <a:gd name="T1" fmla="*/ 2147483647 h 78"/>
                <a:gd name="T2" fmla="*/ 2147483647 w 58"/>
                <a:gd name="T3" fmla="*/ 2147483647 h 78"/>
                <a:gd name="T4" fmla="*/ 2147483647 w 58"/>
                <a:gd name="T5" fmla="*/ 2147483647 h 78"/>
                <a:gd name="T6" fmla="*/ 2147483647 w 58"/>
                <a:gd name="T7" fmla="*/ 0 h 78"/>
                <a:gd name="T8" fmla="*/ 2147483647 w 58"/>
                <a:gd name="T9" fmla="*/ 2147483647 h 78"/>
                <a:gd name="T10" fmla="*/ 0 w 58"/>
                <a:gd name="T11" fmla="*/ 2147483647 h 78"/>
                <a:gd name="T12" fmla="*/ 2147483647 w 58"/>
                <a:gd name="T13" fmla="*/ 2147483647 h 78"/>
                <a:gd name="T14" fmla="*/ 2147483647 w 58"/>
                <a:gd name="T15" fmla="*/ 2147483647 h 78"/>
                <a:gd name="T16" fmla="*/ 2147483647 w 58"/>
                <a:gd name="T17" fmla="*/ 2147483647 h 78"/>
                <a:gd name="T18" fmla="*/ 2147483647 w 58"/>
                <a:gd name="T19" fmla="*/ 2147483647 h 78"/>
                <a:gd name="T20" fmla="*/ 2147483647 w 58"/>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78"/>
                <a:gd name="T35" fmla="*/ 58 w 58"/>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78">
                  <a:moveTo>
                    <a:pt x="58" y="54"/>
                  </a:moveTo>
                  <a:lnTo>
                    <a:pt x="55" y="6"/>
                  </a:lnTo>
                  <a:lnTo>
                    <a:pt x="49" y="13"/>
                  </a:lnTo>
                  <a:lnTo>
                    <a:pt x="29" y="0"/>
                  </a:lnTo>
                  <a:lnTo>
                    <a:pt x="17" y="8"/>
                  </a:lnTo>
                  <a:lnTo>
                    <a:pt x="0" y="47"/>
                  </a:lnTo>
                  <a:lnTo>
                    <a:pt x="11" y="75"/>
                  </a:lnTo>
                  <a:lnTo>
                    <a:pt x="41" y="78"/>
                  </a:lnTo>
                  <a:lnTo>
                    <a:pt x="48" y="70"/>
                  </a:lnTo>
                  <a:lnTo>
                    <a:pt x="52" y="58"/>
                  </a:lnTo>
                  <a:lnTo>
                    <a:pt x="58" y="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3" name="Freeform 352"/>
            <p:cNvSpPr>
              <a:spLocks/>
            </p:cNvSpPr>
            <p:nvPr/>
          </p:nvSpPr>
          <p:spPr bwMode="auto">
            <a:xfrm>
              <a:off x="5267360" y="4817799"/>
              <a:ext cx="28740" cy="39049"/>
            </a:xfrm>
            <a:custGeom>
              <a:avLst/>
              <a:gdLst>
                <a:gd name="T0" fmla="*/ 2147483647 w 58"/>
                <a:gd name="T1" fmla="*/ 2147483647 h 78"/>
                <a:gd name="T2" fmla="*/ 2147483647 w 58"/>
                <a:gd name="T3" fmla="*/ 2147483647 h 78"/>
                <a:gd name="T4" fmla="*/ 2147483647 w 58"/>
                <a:gd name="T5" fmla="*/ 2147483647 h 78"/>
                <a:gd name="T6" fmla="*/ 2147483647 w 58"/>
                <a:gd name="T7" fmla="*/ 0 h 78"/>
                <a:gd name="T8" fmla="*/ 2147483647 w 58"/>
                <a:gd name="T9" fmla="*/ 2147483647 h 78"/>
                <a:gd name="T10" fmla="*/ 0 w 58"/>
                <a:gd name="T11" fmla="*/ 2147483647 h 78"/>
                <a:gd name="T12" fmla="*/ 2147483647 w 58"/>
                <a:gd name="T13" fmla="*/ 2147483647 h 78"/>
                <a:gd name="T14" fmla="*/ 2147483647 w 58"/>
                <a:gd name="T15" fmla="*/ 2147483647 h 78"/>
                <a:gd name="T16" fmla="*/ 2147483647 w 58"/>
                <a:gd name="T17" fmla="*/ 2147483647 h 78"/>
                <a:gd name="T18" fmla="*/ 2147483647 w 58"/>
                <a:gd name="T19" fmla="*/ 2147483647 h 78"/>
                <a:gd name="T20" fmla="*/ 2147483647 w 58"/>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78"/>
                <a:gd name="T35" fmla="*/ 58 w 58"/>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78">
                  <a:moveTo>
                    <a:pt x="58" y="54"/>
                  </a:moveTo>
                  <a:lnTo>
                    <a:pt x="55" y="6"/>
                  </a:lnTo>
                  <a:lnTo>
                    <a:pt x="49" y="13"/>
                  </a:lnTo>
                  <a:lnTo>
                    <a:pt x="29" y="0"/>
                  </a:lnTo>
                  <a:lnTo>
                    <a:pt x="17" y="8"/>
                  </a:lnTo>
                  <a:lnTo>
                    <a:pt x="0" y="47"/>
                  </a:lnTo>
                  <a:lnTo>
                    <a:pt x="11" y="75"/>
                  </a:lnTo>
                  <a:lnTo>
                    <a:pt x="41" y="78"/>
                  </a:lnTo>
                  <a:lnTo>
                    <a:pt x="48" y="70"/>
                  </a:lnTo>
                  <a:lnTo>
                    <a:pt x="52" y="58"/>
                  </a:lnTo>
                  <a:lnTo>
                    <a:pt x="58"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24" name="Freeform 353"/>
            <p:cNvSpPr>
              <a:spLocks/>
            </p:cNvSpPr>
            <p:nvPr/>
          </p:nvSpPr>
          <p:spPr bwMode="auto">
            <a:xfrm>
              <a:off x="461738" y="1884955"/>
              <a:ext cx="55967" cy="46022"/>
            </a:xfrm>
            <a:custGeom>
              <a:avLst/>
              <a:gdLst>
                <a:gd name="T0" fmla="*/ 0 w 116"/>
                <a:gd name="T1" fmla="*/ 2147483647 h 97"/>
                <a:gd name="T2" fmla="*/ 2147483647 w 116"/>
                <a:gd name="T3" fmla="*/ 2147483647 h 97"/>
                <a:gd name="T4" fmla="*/ 2147483647 w 116"/>
                <a:gd name="T5" fmla="*/ 2147483647 h 97"/>
                <a:gd name="T6" fmla="*/ 2147483647 w 116"/>
                <a:gd name="T7" fmla="*/ 2147483647 h 97"/>
                <a:gd name="T8" fmla="*/ 2147483647 w 116"/>
                <a:gd name="T9" fmla="*/ 2147483647 h 97"/>
                <a:gd name="T10" fmla="*/ 2147483647 w 116"/>
                <a:gd name="T11" fmla="*/ 2147483647 h 97"/>
                <a:gd name="T12" fmla="*/ 2147483647 w 116"/>
                <a:gd name="T13" fmla="*/ 0 h 97"/>
                <a:gd name="T14" fmla="*/ 2147483647 w 116"/>
                <a:gd name="T15" fmla="*/ 2147483647 h 97"/>
                <a:gd name="T16" fmla="*/ 2147483647 w 116"/>
                <a:gd name="T17" fmla="*/ 2147483647 h 97"/>
                <a:gd name="T18" fmla="*/ 2147483647 w 116"/>
                <a:gd name="T19" fmla="*/ 2147483647 h 97"/>
                <a:gd name="T20" fmla="*/ 2147483647 w 116"/>
                <a:gd name="T21" fmla="*/ 2147483647 h 97"/>
                <a:gd name="T22" fmla="*/ 2147483647 w 116"/>
                <a:gd name="T23" fmla="*/ 2147483647 h 97"/>
                <a:gd name="T24" fmla="*/ 2147483647 w 116"/>
                <a:gd name="T25" fmla="*/ 2147483647 h 97"/>
                <a:gd name="T26" fmla="*/ 2147483647 w 116"/>
                <a:gd name="T27" fmla="*/ 2147483647 h 97"/>
                <a:gd name="T28" fmla="*/ 2147483647 w 116"/>
                <a:gd name="T29" fmla="*/ 2147483647 h 97"/>
                <a:gd name="T30" fmla="*/ 2147483647 w 116"/>
                <a:gd name="T31" fmla="*/ 2147483647 h 97"/>
                <a:gd name="T32" fmla="*/ 2147483647 w 116"/>
                <a:gd name="T33" fmla="*/ 2147483647 h 97"/>
                <a:gd name="T34" fmla="*/ 0 w 116"/>
                <a:gd name="T35" fmla="*/ 2147483647 h 97"/>
                <a:gd name="T36" fmla="*/ 0 w 116"/>
                <a:gd name="T37" fmla="*/ 2147483647 h 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
                <a:gd name="T58" fmla="*/ 0 h 97"/>
                <a:gd name="T59" fmla="*/ 116 w 116"/>
                <a:gd name="T60" fmla="*/ 97 h 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 h="97">
                  <a:moveTo>
                    <a:pt x="0" y="4"/>
                  </a:moveTo>
                  <a:lnTo>
                    <a:pt x="7" y="6"/>
                  </a:lnTo>
                  <a:lnTo>
                    <a:pt x="16" y="2"/>
                  </a:lnTo>
                  <a:lnTo>
                    <a:pt x="28" y="8"/>
                  </a:lnTo>
                  <a:lnTo>
                    <a:pt x="39" y="2"/>
                  </a:lnTo>
                  <a:lnTo>
                    <a:pt x="44" y="4"/>
                  </a:lnTo>
                  <a:lnTo>
                    <a:pt x="46" y="0"/>
                  </a:lnTo>
                  <a:lnTo>
                    <a:pt x="87" y="18"/>
                  </a:lnTo>
                  <a:lnTo>
                    <a:pt x="92" y="22"/>
                  </a:lnTo>
                  <a:lnTo>
                    <a:pt x="88" y="24"/>
                  </a:lnTo>
                  <a:lnTo>
                    <a:pt x="90" y="28"/>
                  </a:lnTo>
                  <a:lnTo>
                    <a:pt x="113" y="49"/>
                  </a:lnTo>
                  <a:lnTo>
                    <a:pt x="116" y="59"/>
                  </a:lnTo>
                  <a:lnTo>
                    <a:pt x="113" y="67"/>
                  </a:lnTo>
                  <a:lnTo>
                    <a:pt x="44" y="97"/>
                  </a:lnTo>
                  <a:lnTo>
                    <a:pt x="27" y="94"/>
                  </a:lnTo>
                  <a:lnTo>
                    <a:pt x="22" y="90"/>
                  </a:lnTo>
                  <a:lnTo>
                    <a:pt x="0" y="87"/>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5" name="Freeform 354"/>
            <p:cNvSpPr>
              <a:spLocks/>
            </p:cNvSpPr>
            <p:nvPr/>
          </p:nvSpPr>
          <p:spPr bwMode="auto">
            <a:xfrm>
              <a:off x="461738" y="1884955"/>
              <a:ext cx="55967" cy="46022"/>
            </a:xfrm>
            <a:custGeom>
              <a:avLst/>
              <a:gdLst>
                <a:gd name="T0" fmla="*/ 0 w 116"/>
                <a:gd name="T1" fmla="*/ 2147483647 h 97"/>
                <a:gd name="T2" fmla="*/ 2147483647 w 116"/>
                <a:gd name="T3" fmla="*/ 2147483647 h 97"/>
                <a:gd name="T4" fmla="*/ 2147483647 w 116"/>
                <a:gd name="T5" fmla="*/ 2147483647 h 97"/>
                <a:gd name="T6" fmla="*/ 2147483647 w 116"/>
                <a:gd name="T7" fmla="*/ 2147483647 h 97"/>
                <a:gd name="T8" fmla="*/ 2147483647 w 116"/>
                <a:gd name="T9" fmla="*/ 2147483647 h 97"/>
                <a:gd name="T10" fmla="*/ 2147483647 w 116"/>
                <a:gd name="T11" fmla="*/ 2147483647 h 97"/>
                <a:gd name="T12" fmla="*/ 2147483647 w 116"/>
                <a:gd name="T13" fmla="*/ 0 h 97"/>
                <a:gd name="T14" fmla="*/ 2147483647 w 116"/>
                <a:gd name="T15" fmla="*/ 2147483647 h 97"/>
                <a:gd name="T16" fmla="*/ 2147483647 w 116"/>
                <a:gd name="T17" fmla="*/ 2147483647 h 97"/>
                <a:gd name="T18" fmla="*/ 2147483647 w 116"/>
                <a:gd name="T19" fmla="*/ 2147483647 h 97"/>
                <a:gd name="T20" fmla="*/ 2147483647 w 116"/>
                <a:gd name="T21" fmla="*/ 2147483647 h 97"/>
                <a:gd name="T22" fmla="*/ 2147483647 w 116"/>
                <a:gd name="T23" fmla="*/ 2147483647 h 97"/>
                <a:gd name="T24" fmla="*/ 2147483647 w 116"/>
                <a:gd name="T25" fmla="*/ 2147483647 h 97"/>
                <a:gd name="T26" fmla="*/ 2147483647 w 116"/>
                <a:gd name="T27" fmla="*/ 2147483647 h 97"/>
                <a:gd name="T28" fmla="*/ 2147483647 w 116"/>
                <a:gd name="T29" fmla="*/ 2147483647 h 97"/>
                <a:gd name="T30" fmla="*/ 2147483647 w 116"/>
                <a:gd name="T31" fmla="*/ 2147483647 h 97"/>
                <a:gd name="T32" fmla="*/ 2147483647 w 116"/>
                <a:gd name="T33" fmla="*/ 2147483647 h 97"/>
                <a:gd name="T34" fmla="*/ 0 w 116"/>
                <a:gd name="T35" fmla="*/ 2147483647 h 97"/>
                <a:gd name="T36" fmla="*/ 0 w 116"/>
                <a:gd name="T37" fmla="*/ 2147483647 h 97"/>
                <a:gd name="T38" fmla="*/ 0 w 116"/>
                <a:gd name="T39" fmla="*/ 2147483647 h 97"/>
                <a:gd name="T40" fmla="*/ 0 w 116"/>
                <a:gd name="T41" fmla="*/ 2147483647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6"/>
                <a:gd name="T64" fmla="*/ 0 h 97"/>
                <a:gd name="T65" fmla="*/ 116 w 116"/>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6" h="97">
                  <a:moveTo>
                    <a:pt x="0" y="4"/>
                  </a:moveTo>
                  <a:lnTo>
                    <a:pt x="7" y="6"/>
                  </a:lnTo>
                  <a:lnTo>
                    <a:pt x="16" y="2"/>
                  </a:lnTo>
                  <a:lnTo>
                    <a:pt x="28" y="8"/>
                  </a:lnTo>
                  <a:lnTo>
                    <a:pt x="39" y="2"/>
                  </a:lnTo>
                  <a:lnTo>
                    <a:pt x="44" y="4"/>
                  </a:lnTo>
                  <a:lnTo>
                    <a:pt x="46" y="0"/>
                  </a:lnTo>
                  <a:lnTo>
                    <a:pt x="87" y="18"/>
                  </a:lnTo>
                  <a:lnTo>
                    <a:pt x="92" y="22"/>
                  </a:lnTo>
                  <a:lnTo>
                    <a:pt x="88" y="24"/>
                  </a:lnTo>
                  <a:lnTo>
                    <a:pt x="90" y="28"/>
                  </a:lnTo>
                  <a:lnTo>
                    <a:pt x="113" y="49"/>
                  </a:lnTo>
                  <a:lnTo>
                    <a:pt x="116" y="59"/>
                  </a:lnTo>
                  <a:lnTo>
                    <a:pt x="113" y="67"/>
                  </a:lnTo>
                  <a:lnTo>
                    <a:pt x="44" y="97"/>
                  </a:lnTo>
                  <a:lnTo>
                    <a:pt x="27" y="94"/>
                  </a:lnTo>
                  <a:lnTo>
                    <a:pt x="22" y="90"/>
                  </a:lnTo>
                  <a:lnTo>
                    <a:pt x="0" y="87"/>
                  </a:lnTo>
                  <a:lnTo>
                    <a:pt x="0"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6" name="Freeform 355"/>
            <p:cNvSpPr>
              <a:spLocks/>
            </p:cNvSpPr>
            <p:nvPr/>
          </p:nvSpPr>
          <p:spPr bwMode="auto">
            <a:xfrm>
              <a:off x="8632960" y="1886350"/>
              <a:ext cx="34790" cy="48811"/>
            </a:xfrm>
            <a:custGeom>
              <a:avLst/>
              <a:gdLst>
                <a:gd name="T0" fmla="*/ 2147483647 w 73"/>
                <a:gd name="T1" fmla="*/ 2147483647 h 104"/>
                <a:gd name="T2" fmla="*/ 2147483647 w 73"/>
                <a:gd name="T3" fmla="*/ 2147483647 h 104"/>
                <a:gd name="T4" fmla="*/ 2147483647 w 73"/>
                <a:gd name="T5" fmla="*/ 2147483647 h 104"/>
                <a:gd name="T6" fmla="*/ 2147483647 w 73"/>
                <a:gd name="T7" fmla="*/ 2147483647 h 104"/>
                <a:gd name="T8" fmla="*/ 2147483647 w 73"/>
                <a:gd name="T9" fmla="*/ 2147483647 h 104"/>
                <a:gd name="T10" fmla="*/ 2147483647 w 73"/>
                <a:gd name="T11" fmla="*/ 2147483647 h 104"/>
                <a:gd name="T12" fmla="*/ 2147483647 w 73"/>
                <a:gd name="T13" fmla="*/ 2147483647 h 104"/>
                <a:gd name="T14" fmla="*/ 2147483647 w 73"/>
                <a:gd name="T15" fmla="*/ 2147483647 h 104"/>
                <a:gd name="T16" fmla="*/ 2147483647 w 73"/>
                <a:gd name="T17" fmla="*/ 2147483647 h 104"/>
                <a:gd name="T18" fmla="*/ 0 w 73"/>
                <a:gd name="T19" fmla="*/ 2147483647 h 104"/>
                <a:gd name="T20" fmla="*/ 2147483647 w 73"/>
                <a:gd name="T21" fmla="*/ 2147483647 h 104"/>
                <a:gd name="T22" fmla="*/ 2147483647 w 73"/>
                <a:gd name="T23" fmla="*/ 2147483647 h 104"/>
                <a:gd name="T24" fmla="*/ 2147483647 w 73"/>
                <a:gd name="T25" fmla="*/ 2147483647 h 104"/>
                <a:gd name="T26" fmla="*/ 2147483647 w 73"/>
                <a:gd name="T27" fmla="*/ 2147483647 h 104"/>
                <a:gd name="T28" fmla="*/ 2147483647 w 73"/>
                <a:gd name="T29" fmla="*/ 2147483647 h 104"/>
                <a:gd name="T30" fmla="*/ 2147483647 w 73"/>
                <a:gd name="T31" fmla="*/ 2147483647 h 104"/>
                <a:gd name="T32" fmla="*/ 2147483647 w 73"/>
                <a:gd name="T33" fmla="*/ 2147483647 h 104"/>
                <a:gd name="T34" fmla="*/ 2147483647 w 73"/>
                <a:gd name="T35" fmla="*/ 2147483647 h 104"/>
                <a:gd name="T36" fmla="*/ 2147483647 w 73"/>
                <a:gd name="T37" fmla="*/ 0 h 104"/>
                <a:gd name="T38" fmla="*/ 2147483647 w 73"/>
                <a:gd name="T39" fmla="*/ 2147483647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104"/>
                <a:gd name="T62" fmla="*/ 73 w 73"/>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104">
                  <a:moveTo>
                    <a:pt x="73" y="83"/>
                  </a:moveTo>
                  <a:lnTo>
                    <a:pt x="68" y="81"/>
                  </a:lnTo>
                  <a:lnTo>
                    <a:pt x="61" y="85"/>
                  </a:lnTo>
                  <a:lnTo>
                    <a:pt x="56" y="91"/>
                  </a:lnTo>
                  <a:lnTo>
                    <a:pt x="53" y="99"/>
                  </a:lnTo>
                  <a:lnTo>
                    <a:pt x="34" y="101"/>
                  </a:lnTo>
                  <a:lnTo>
                    <a:pt x="32" y="98"/>
                  </a:lnTo>
                  <a:lnTo>
                    <a:pt x="15" y="104"/>
                  </a:lnTo>
                  <a:lnTo>
                    <a:pt x="14" y="97"/>
                  </a:lnTo>
                  <a:lnTo>
                    <a:pt x="0" y="74"/>
                  </a:lnTo>
                  <a:lnTo>
                    <a:pt x="5" y="64"/>
                  </a:lnTo>
                  <a:lnTo>
                    <a:pt x="12" y="58"/>
                  </a:lnTo>
                  <a:lnTo>
                    <a:pt x="15" y="49"/>
                  </a:lnTo>
                  <a:lnTo>
                    <a:pt x="32" y="33"/>
                  </a:lnTo>
                  <a:lnTo>
                    <a:pt x="36" y="26"/>
                  </a:lnTo>
                  <a:lnTo>
                    <a:pt x="49" y="14"/>
                  </a:lnTo>
                  <a:lnTo>
                    <a:pt x="54" y="14"/>
                  </a:lnTo>
                  <a:lnTo>
                    <a:pt x="59" y="4"/>
                  </a:lnTo>
                  <a:lnTo>
                    <a:pt x="73" y="0"/>
                  </a:lnTo>
                  <a:lnTo>
                    <a:pt x="73" y="8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7" name="Freeform 356"/>
            <p:cNvSpPr>
              <a:spLocks/>
            </p:cNvSpPr>
            <p:nvPr/>
          </p:nvSpPr>
          <p:spPr bwMode="auto">
            <a:xfrm>
              <a:off x="8632960" y="1886350"/>
              <a:ext cx="34790" cy="48811"/>
            </a:xfrm>
            <a:custGeom>
              <a:avLst/>
              <a:gdLst>
                <a:gd name="T0" fmla="*/ 2147483647 w 73"/>
                <a:gd name="T1" fmla="*/ 2147483647 h 104"/>
                <a:gd name="T2" fmla="*/ 2147483647 w 73"/>
                <a:gd name="T3" fmla="*/ 2147483647 h 104"/>
                <a:gd name="T4" fmla="*/ 2147483647 w 73"/>
                <a:gd name="T5" fmla="*/ 2147483647 h 104"/>
                <a:gd name="T6" fmla="*/ 2147483647 w 73"/>
                <a:gd name="T7" fmla="*/ 2147483647 h 104"/>
                <a:gd name="T8" fmla="*/ 2147483647 w 73"/>
                <a:gd name="T9" fmla="*/ 2147483647 h 104"/>
                <a:gd name="T10" fmla="*/ 2147483647 w 73"/>
                <a:gd name="T11" fmla="*/ 2147483647 h 104"/>
                <a:gd name="T12" fmla="*/ 2147483647 w 73"/>
                <a:gd name="T13" fmla="*/ 2147483647 h 104"/>
                <a:gd name="T14" fmla="*/ 2147483647 w 73"/>
                <a:gd name="T15" fmla="*/ 2147483647 h 104"/>
                <a:gd name="T16" fmla="*/ 2147483647 w 73"/>
                <a:gd name="T17" fmla="*/ 2147483647 h 104"/>
                <a:gd name="T18" fmla="*/ 0 w 73"/>
                <a:gd name="T19" fmla="*/ 2147483647 h 104"/>
                <a:gd name="T20" fmla="*/ 2147483647 w 73"/>
                <a:gd name="T21" fmla="*/ 2147483647 h 104"/>
                <a:gd name="T22" fmla="*/ 2147483647 w 73"/>
                <a:gd name="T23" fmla="*/ 2147483647 h 104"/>
                <a:gd name="T24" fmla="*/ 2147483647 w 73"/>
                <a:gd name="T25" fmla="*/ 2147483647 h 104"/>
                <a:gd name="T26" fmla="*/ 2147483647 w 73"/>
                <a:gd name="T27" fmla="*/ 2147483647 h 104"/>
                <a:gd name="T28" fmla="*/ 2147483647 w 73"/>
                <a:gd name="T29" fmla="*/ 2147483647 h 104"/>
                <a:gd name="T30" fmla="*/ 2147483647 w 73"/>
                <a:gd name="T31" fmla="*/ 2147483647 h 104"/>
                <a:gd name="T32" fmla="*/ 2147483647 w 73"/>
                <a:gd name="T33" fmla="*/ 2147483647 h 104"/>
                <a:gd name="T34" fmla="*/ 2147483647 w 73"/>
                <a:gd name="T35" fmla="*/ 2147483647 h 104"/>
                <a:gd name="T36" fmla="*/ 2147483647 w 73"/>
                <a:gd name="T37" fmla="*/ 0 h 104"/>
                <a:gd name="T38" fmla="*/ 2147483647 w 73"/>
                <a:gd name="T39" fmla="*/ 2147483647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104"/>
                <a:gd name="T62" fmla="*/ 73 w 73"/>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104">
                  <a:moveTo>
                    <a:pt x="73" y="83"/>
                  </a:moveTo>
                  <a:lnTo>
                    <a:pt x="68" y="81"/>
                  </a:lnTo>
                  <a:lnTo>
                    <a:pt x="61" y="85"/>
                  </a:lnTo>
                  <a:lnTo>
                    <a:pt x="56" y="91"/>
                  </a:lnTo>
                  <a:lnTo>
                    <a:pt x="53" y="99"/>
                  </a:lnTo>
                  <a:lnTo>
                    <a:pt x="34" y="101"/>
                  </a:lnTo>
                  <a:lnTo>
                    <a:pt x="32" y="98"/>
                  </a:lnTo>
                  <a:lnTo>
                    <a:pt x="15" y="104"/>
                  </a:lnTo>
                  <a:lnTo>
                    <a:pt x="14" y="97"/>
                  </a:lnTo>
                  <a:lnTo>
                    <a:pt x="0" y="74"/>
                  </a:lnTo>
                  <a:lnTo>
                    <a:pt x="5" y="64"/>
                  </a:lnTo>
                  <a:lnTo>
                    <a:pt x="12" y="58"/>
                  </a:lnTo>
                  <a:lnTo>
                    <a:pt x="15" y="49"/>
                  </a:lnTo>
                  <a:lnTo>
                    <a:pt x="32" y="33"/>
                  </a:lnTo>
                  <a:lnTo>
                    <a:pt x="36" y="26"/>
                  </a:lnTo>
                  <a:lnTo>
                    <a:pt x="49" y="14"/>
                  </a:lnTo>
                  <a:lnTo>
                    <a:pt x="54" y="14"/>
                  </a:lnTo>
                  <a:lnTo>
                    <a:pt x="59" y="4"/>
                  </a:lnTo>
                  <a:lnTo>
                    <a:pt x="73" y="0"/>
                  </a:lnTo>
                  <a:lnTo>
                    <a:pt x="73" y="8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8" name="Freeform 357"/>
            <p:cNvSpPr>
              <a:spLocks/>
            </p:cNvSpPr>
            <p:nvPr/>
          </p:nvSpPr>
          <p:spPr bwMode="auto">
            <a:xfrm>
              <a:off x="4154065" y="1186261"/>
              <a:ext cx="12101" cy="25103"/>
            </a:xfrm>
            <a:custGeom>
              <a:avLst/>
              <a:gdLst>
                <a:gd name="T0" fmla="*/ 2147483647 w 23"/>
                <a:gd name="T1" fmla="*/ 2147483647 h 52"/>
                <a:gd name="T2" fmla="*/ 2147483647 w 23"/>
                <a:gd name="T3" fmla="*/ 0 h 52"/>
                <a:gd name="T4" fmla="*/ 2147483647 w 23"/>
                <a:gd name="T5" fmla="*/ 2147483647 h 52"/>
                <a:gd name="T6" fmla="*/ 2147483647 w 23"/>
                <a:gd name="T7" fmla="*/ 2147483647 h 52"/>
                <a:gd name="T8" fmla="*/ 2147483647 w 23"/>
                <a:gd name="T9" fmla="*/ 2147483647 h 52"/>
                <a:gd name="T10" fmla="*/ 2147483647 w 23"/>
                <a:gd name="T11" fmla="*/ 2147483647 h 52"/>
                <a:gd name="T12" fmla="*/ 2147483647 w 23"/>
                <a:gd name="T13" fmla="*/ 2147483647 h 52"/>
                <a:gd name="T14" fmla="*/ 2147483647 w 23"/>
                <a:gd name="T15" fmla="*/ 2147483647 h 52"/>
                <a:gd name="T16" fmla="*/ 2147483647 w 23"/>
                <a:gd name="T17" fmla="*/ 2147483647 h 52"/>
                <a:gd name="T18" fmla="*/ 2147483647 w 23"/>
                <a:gd name="T19" fmla="*/ 2147483647 h 52"/>
                <a:gd name="T20" fmla="*/ 0 w 23"/>
                <a:gd name="T21" fmla="*/ 2147483647 h 52"/>
                <a:gd name="T22" fmla="*/ 2147483647 w 23"/>
                <a:gd name="T23" fmla="*/ 2147483647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52"/>
                <a:gd name="T38" fmla="*/ 23 w 23"/>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52">
                  <a:moveTo>
                    <a:pt x="12" y="2"/>
                  </a:moveTo>
                  <a:lnTo>
                    <a:pt x="17" y="0"/>
                  </a:lnTo>
                  <a:lnTo>
                    <a:pt x="23" y="18"/>
                  </a:lnTo>
                  <a:lnTo>
                    <a:pt x="22" y="26"/>
                  </a:lnTo>
                  <a:lnTo>
                    <a:pt x="17" y="30"/>
                  </a:lnTo>
                  <a:lnTo>
                    <a:pt x="18" y="38"/>
                  </a:lnTo>
                  <a:lnTo>
                    <a:pt x="16" y="46"/>
                  </a:lnTo>
                  <a:lnTo>
                    <a:pt x="9" y="43"/>
                  </a:lnTo>
                  <a:lnTo>
                    <a:pt x="6" y="52"/>
                  </a:lnTo>
                  <a:lnTo>
                    <a:pt x="1" y="52"/>
                  </a:lnTo>
                  <a:lnTo>
                    <a:pt x="0" y="24"/>
                  </a:lnTo>
                  <a:lnTo>
                    <a:pt x="1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9" name="Freeform 358"/>
            <p:cNvSpPr>
              <a:spLocks/>
            </p:cNvSpPr>
            <p:nvPr/>
          </p:nvSpPr>
          <p:spPr bwMode="auto">
            <a:xfrm>
              <a:off x="4154065" y="1186261"/>
              <a:ext cx="12101" cy="25103"/>
            </a:xfrm>
            <a:custGeom>
              <a:avLst/>
              <a:gdLst>
                <a:gd name="T0" fmla="*/ 2147483647 w 23"/>
                <a:gd name="T1" fmla="*/ 2147483647 h 52"/>
                <a:gd name="T2" fmla="*/ 2147483647 w 23"/>
                <a:gd name="T3" fmla="*/ 0 h 52"/>
                <a:gd name="T4" fmla="*/ 2147483647 w 23"/>
                <a:gd name="T5" fmla="*/ 2147483647 h 52"/>
                <a:gd name="T6" fmla="*/ 2147483647 w 23"/>
                <a:gd name="T7" fmla="*/ 2147483647 h 52"/>
                <a:gd name="T8" fmla="*/ 2147483647 w 23"/>
                <a:gd name="T9" fmla="*/ 2147483647 h 52"/>
                <a:gd name="T10" fmla="*/ 2147483647 w 23"/>
                <a:gd name="T11" fmla="*/ 2147483647 h 52"/>
                <a:gd name="T12" fmla="*/ 2147483647 w 23"/>
                <a:gd name="T13" fmla="*/ 2147483647 h 52"/>
                <a:gd name="T14" fmla="*/ 2147483647 w 23"/>
                <a:gd name="T15" fmla="*/ 2147483647 h 52"/>
                <a:gd name="T16" fmla="*/ 2147483647 w 23"/>
                <a:gd name="T17" fmla="*/ 2147483647 h 52"/>
                <a:gd name="T18" fmla="*/ 2147483647 w 23"/>
                <a:gd name="T19" fmla="*/ 2147483647 h 52"/>
                <a:gd name="T20" fmla="*/ 0 w 23"/>
                <a:gd name="T21" fmla="*/ 2147483647 h 52"/>
                <a:gd name="T22" fmla="*/ 2147483647 w 23"/>
                <a:gd name="T23" fmla="*/ 2147483647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52"/>
                <a:gd name="T38" fmla="*/ 23 w 23"/>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52">
                  <a:moveTo>
                    <a:pt x="12" y="2"/>
                  </a:moveTo>
                  <a:lnTo>
                    <a:pt x="17" y="0"/>
                  </a:lnTo>
                  <a:lnTo>
                    <a:pt x="23" y="18"/>
                  </a:lnTo>
                  <a:lnTo>
                    <a:pt x="22" y="26"/>
                  </a:lnTo>
                  <a:lnTo>
                    <a:pt x="17" y="30"/>
                  </a:lnTo>
                  <a:lnTo>
                    <a:pt x="18" y="38"/>
                  </a:lnTo>
                  <a:lnTo>
                    <a:pt x="16" y="46"/>
                  </a:lnTo>
                  <a:lnTo>
                    <a:pt x="9" y="43"/>
                  </a:lnTo>
                  <a:lnTo>
                    <a:pt x="6" y="52"/>
                  </a:lnTo>
                  <a:lnTo>
                    <a:pt x="1" y="52"/>
                  </a:lnTo>
                  <a:lnTo>
                    <a:pt x="0" y="24"/>
                  </a:lnTo>
                  <a:lnTo>
                    <a:pt x="1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0" name="Freeform 359"/>
            <p:cNvSpPr>
              <a:spLocks/>
            </p:cNvSpPr>
            <p:nvPr/>
          </p:nvSpPr>
          <p:spPr bwMode="auto">
            <a:xfrm>
              <a:off x="4152553" y="1334089"/>
              <a:ext cx="13613" cy="27892"/>
            </a:xfrm>
            <a:custGeom>
              <a:avLst/>
              <a:gdLst>
                <a:gd name="T0" fmla="*/ 2147483647 w 27"/>
                <a:gd name="T1" fmla="*/ 0 h 57"/>
                <a:gd name="T2" fmla="*/ 2147483647 w 27"/>
                <a:gd name="T3" fmla="*/ 2147483647 h 57"/>
                <a:gd name="T4" fmla="*/ 2147483647 w 27"/>
                <a:gd name="T5" fmla="*/ 2147483647 h 57"/>
                <a:gd name="T6" fmla="*/ 2147483647 w 27"/>
                <a:gd name="T7" fmla="*/ 2147483647 h 57"/>
                <a:gd name="T8" fmla="*/ 2147483647 w 27"/>
                <a:gd name="T9" fmla="*/ 2147483647 h 57"/>
                <a:gd name="T10" fmla="*/ 0 w 27"/>
                <a:gd name="T11" fmla="*/ 2147483647 h 57"/>
                <a:gd name="T12" fmla="*/ 0 w 27"/>
                <a:gd name="T13" fmla="*/ 2147483647 h 57"/>
                <a:gd name="T14" fmla="*/ 2147483647 w 27"/>
                <a:gd name="T15" fmla="*/ 2147483647 h 57"/>
                <a:gd name="T16" fmla="*/ 2147483647 w 27"/>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57"/>
                <a:gd name="T29" fmla="*/ 27 w 2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57">
                  <a:moveTo>
                    <a:pt x="17" y="0"/>
                  </a:moveTo>
                  <a:lnTo>
                    <a:pt x="21" y="2"/>
                  </a:lnTo>
                  <a:lnTo>
                    <a:pt x="27" y="13"/>
                  </a:lnTo>
                  <a:lnTo>
                    <a:pt x="22" y="42"/>
                  </a:lnTo>
                  <a:lnTo>
                    <a:pt x="15" y="53"/>
                  </a:lnTo>
                  <a:lnTo>
                    <a:pt x="0" y="57"/>
                  </a:lnTo>
                  <a:lnTo>
                    <a:pt x="0" y="39"/>
                  </a:lnTo>
                  <a:lnTo>
                    <a:pt x="11" y="5"/>
                  </a:lnTo>
                  <a:lnTo>
                    <a:pt x="1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1" name="Freeform 360"/>
            <p:cNvSpPr>
              <a:spLocks/>
            </p:cNvSpPr>
            <p:nvPr/>
          </p:nvSpPr>
          <p:spPr bwMode="auto">
            <a:xfrm>
              <a:off x="4152553" y="1334089"/>
              <a:ext cx="13613" cy="27892"/>
            </a:xfrm>
            <a:custGeom>
              <a:avLst/>
              <a:gdLst>
                <a:gd name="T0" fmla="*/ 2147483647 w 27"/>
                <a:gd name="T1" fmla="*/ 0 h 57"/>
                <a:gd name="T2" fmla="*/ 2147483647 w 27"/>
                <a:gd name="T3" fmla="*/ 2147483647 h 57"/>
                <a:gd name="T4" fmla="*/ 2147483647 w 27"/>
                <a:gd name="T5" fmla="*/ 2147483647 h 57"/>
                <a:gd name="T6" fmla="*/ 2147483647 w 27"/>
                <a:gd name="T7" fmla="*/ 2147483647 h 57"/>
                <a:gd name="T8" fmla="*/ 2147483647 w 27"/>
                <a:gd name="T9" fmla="*/ 2147483647 h 57"/>
                <a:gd name="T10" fmla="*/ 0 w 27"/>
                <a:gd name="T11" fmla="*/ 2147483647 h 57"/>
                <a:gd name="T12" fmla="*/ 0 w 27"/>
                <a:gd name="T13" fmla="*/ 2147483647 h 57"/>
                <a:gd name="T14" fmla="*/ 2147483647 w 27"/>
                <a:gd name="T15" fmla="*/ 2147483647 h 57"/>
                <a:gd name="T16" fmla="*/ 2147483647 w 27"/>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57"/>
                <a:gd name="T29" fmla="*/ 27 w 2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57">
                  <a:moveTo>
                    <a:pt x="17" y="0"/>
                  </a:moveTo>
                  <a:lnTo>
                    <a:pt x="21" y="2"/>
                  </a:lnTo>
                  <a:lnTo>
                    <a:pt x="27" y="13"/>
                  </a:lnTo>
                  <a:lnTo>
                    <a:pt x="22" y="42"/>
                  </a:lnTo>
                  <a:lnTo>
                    <a:pt x="15" y="53"/>
                  </a:lnTo>
                  <a:lnTo>
                    <a:pt x="0" y="57"/>
                  </a:lnTo>
                  <a:lnTo>
                    <a:pt x="0" y="39"/>
                  </a:lnTo>
                  <a:lnTo>
                    <a:pt x="11" y="5"/>
                  </a:lnTo>
                  <a:lnTo>
                    <a:pt x="1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2" name="Freeform 361"/>
            <p:cNvSpPr>
              <a:spLocks/>
            </p:cNvSpPr>
            <p:nvPr/>
          </p:nvSpPr>
          <p:spPr bwMode="auto">
            <a:xfrm>
              <a:off x="3314557" y="1970026"/>
              <a:ext cx="66556" cy="68335"/>
            </a:xfrm>
            <a:custGeom>
              <a:avLst/>
              <a:gdLst>
                <a:gd name="T0" fmla="*/ 2147483647 w 140"/>
                <a:gd name="T1" fmla="*/ 0 h 142"/>
                <a:gd name="T2" fmla="*/ 2147483647 w 140"/>
                <a:gd name="T3" fmla="*/ 2147483647 h 142"/>
                <a:gd name="T4" fmla="*/ 2147483647 w 140"/>
                <a:gd name="T5" fmla="*/ 2147483647 h 142"/>
                <a:gd name="T6" fmla="*/ 2147483647 w 140"/>
                <a:gd name="T7" fmla="*/ 2147483647 h 142"/>
                <a:gd name="T8" fmla="*/ 2147483647 w 140"/>
                <a:gd name="T9" fmla="*/ 2147483647 h 142"/>
                <a:gd name="T10" fmla="*/ 2147483647 w 140"/>
                <a:gd name="T11" fmla="*/ 2147483647 h 142"/>
                <a:gd name="T12" fmla="*/ 2147483647 w 140"/>
                <a:gd name="T13" fmla="*/ 2147483647 h 142"/>
                <a:gd name="T14" fmla="*/ 2147483647 w 140"/>
                <a:gd name="T15" fmla="*/ 2147483647 h 142"/>
                <a:gd name="T16" fmla="*/ 2147483647 w 140"/>
                <a:gd name="T17" fmla="*/ 2147483647 h 142"/>
                <a:gd name="T18" fmla="*/ 2147483647 w 140"/>
                <a:gd name="T19" fmla="*/ 2147483647 h 142"/>
                <a:gd name="T20" fmla="*/ 2147483647 w 140"/>
                <a:gd name="T21" fmla="*/ 2147483647 h 142"/>
                <a:gd name="T22" fmla="*/ 2147483647 w 140"/>
                <a:gd name="T23" fmla="*/ 2147483647 h 142"/>
                <a:gd name="T24" fmla="*/ 2147483647 w 140"/>
                <a:gd name="T25" fmla="*/ 2147483647 h 142"/>
                <a:gd name="T26" fmla="*/ 2147483647 w 140"/>
                <a:gd name="T27" fmla="*/ 2147483647 h 142"/>
                <a:gd name="T28" fmla="*/ 2147483647 w 140"/>
                <a:gd name="T29" fmla="*/ 2147483647 h 142"/>
                <a:gd name="T30" fmla="*/ 2147483647 w 140"/>
                <a:gd name="T31" fmla="*/ 2147483647 h 142"/>
                <a:gd name="T32" fmla="*/ 2147483647 w 140"/>
                <a:gd name="T33" fmla="*/ 2147483647 h 142"/>
                <a:gd name="T34" fmla="*/ 2147483647 w 140"/>
                <a:gd name="T35" fmla="*/ 2147483647 h 142"/>
                <a:gd name="T36" fmla="*/ 2147483647 w 140"/>
                <a:gd name="T37" fmla="*/ 2147483647 h 142"/>
                <a:gd name="T38" fmla="*/ 2147483647 w 140"/>
                <a:gd name="T39" fmla="*/ 2147483647 h 142"/>
                <a:gd name="T40" fmla="*/ 2147483647 w 140"/>
                <a:gd name="T41" fmla="*/ 2147483647 h 142"/>
                <a:gd name="T42" fmla="*/ 2147483647 w 140"/>
                <a:gd name="T43" fmla="*/ 2147483647 h 142"/>
                <a:gd name="T44" fmla="*/ 2147483647 w 140"/>
                <a:gd name="T45" fmla="*/ 2147483647 h 142"/>
                <a:gd name="T46" fmla="*/ 2147483647 w 140"/>
                <a:gd name="T47" fmla="*/ 2147483647 h 142"/>
                <a:gd name="T48" fmla="*/ 2147483647 w 140"/>
                <a:gd name="T49" fmla="*/ 2147483647 h 142"/>
                <a:gd name="T50" fmla="*/ 2147483647 w 140"/>
                <a:gd name="T51" fmla="*/ 2147483647 h 142"/>
                <a:gd name="T52" fmla="*/ 2147483647 w 140"/>
                <a:gd name="T53" fmla="*/ 2147483647 h 142"/>
                <a:gd name="T54" fmla="*/ 0 w 140"/>
                <a:gd name="T55" fmla="*/ 2147483647 h 142"/>
                <a:gd name="T56" fmla="*/ 2147483647 w 140"/>
                <a:gd name="T57" fmla="*/ 2147483647 h 142"/>
                <a:gd name="T58" fmla="*/ 2147483647 w 140"/>
                <a:gd name="T59" fmla="*/ 2147483647 h 142"/>
                <a:gd name="T60" fmla="*/ 2147483647 w 140"/>
                <a:gd name="T61" fmla="*/ 2147483647 h 142"/>
                <a:gd name="T62" fmla="*/ 2147483647 w 140"/>
                <a:gd name="T63" fmla="*/ 2147483647 h 142"/>
                <a:gd name="T64" fmla="*/ 2147483647 w 140"/>
                <a:gd name="T65" fmla="*/ 2147483647 h 142"/>
                <a:gd name="T66" fmla="*/ 2147483647 w 140"/>
                <a:gd name="T67" fmla="*/ 0 h 1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0"/>
                <a:gd name="T103" fmla="*/ 0 h 142"/>
                <a:gd name="T104" fmla="*/ 140 w 140"/>
                <a:gd name="T105" fmla="*/ 142 h 1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0" h="142">
                  <a:moveTo>
                    <a:pt x="25" y="0"/>
                  </a:moveTo>
                  <a:lnTo>
                    <a:pt x="43" y="9"/>
                  </a:lnTo>
                  <a:lnTo>
                    <a:pt x="59" y="11"/>
                  </a:lnTo>
                  <a:lnTo>
                    <a:pt x="80" y="20"/>
                  </a:lnTo>
                  <a:lnTo>
                    <a:pt x="110" y="68"/>
                  </a:lnTo>
                  <a:lnTo>
                    <a:pt x="129" y="73"/>
                  </a:lnTo>
                  <a:lnTo>
                    <a:pt x="140" y="84"/>
                  </a:lnTo>
                  <a:lnTo>
                    <a:pt x="138" y="107"/>
                  </a:lnTo>
                  <a:lnTo>
                    <a:pt x="126" y="122"/>
                  </a:lnTo>
                  <a:lnTo>
                    <a:pt x="60" y="142"/>
                  </a:lnTo>
                  <a:lnTo>
                    <a:pt x="52" y="141"/>
                  </a:lnTo>
                  <a:lnTo>
                    <a:pt x="35" y="128"/>
                  </a:lnTo>
                  <a:lnTo>
                    <a:pt x="36" y="121"/>
                  </a:lnTo>
                  <a:lnTo>
                    <a:pt x="46" y="119"/>
                  </a:lnTo>
                  <a:lnTo>
                    <a:pt x="57" y="122"/>
                  </a:lnTo>
                  <a:lnTo>
                    <a:pt x="66" y="119"/>
                  </a:lnTo>
                  <a:lnTo>
                    <a:pt x="66" y="111"/>
                  </a:lnTo>
                  <a:lnTo>
                    <a:pt x="59" y="118"/>
                  </a:lnTo>
                  <a:lnTo>
                    <a:pt x="58" y="111"/>
                  </a:lnTo>
                  <a:lnTo>
                    <a:pt x="48" y="110"/>
                  </a:lnTo>
                  <a:lnTo>
                    <a:pt x="47" y="100"/>
                  </a:lnTo>
                  <a:lnTo>
                    <a:pt x="39" y="107"/>
                  </a:lnTo>
                  <a:lnTo>
                    <a:pt x="20" y="107"/>
                  </a:lnTo>
                  <a:lnTo>
                    <a:pt x="3" y="100"/>
                  </a:lnTo>
                  <a:lnTo>
                    <a:pt x="1" y="88"/>
                  </a:lnTo>
                  <a:lnTo>
                    <a:pt x="9" y="86"/>
                  </a:lnTo>
                  <a:lnTo>
                    <a:pt x="25" y="90"/>
                  </a:lnTo>
                  <a:lnTo>
                    <a:pt x="0" y="67"/>
                  </a:lnTo>
                  <a:lnTo>
                    <a:pt x="4" y="60"/>
                  </a:lnTo>
                  <a:lnTo>
                    <a:pt x="29" y="59"/>
                  </a:lnTo>
                  <a:lnTo>
                    <a:pt x="17" y="49"/>
                  </a:lnTo>
                  <a:lnTo>
                    <a:pt x="6" y="29"/>
                  </a:lnTo>
                  <a:lnTo>
                    <a:pt x="7" y="12"/>
                  </a:lnTo>
                  <a:lnTo>
                    <a:pt x="2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3" name="Freeform 362"/>
            <p:cNvSpPr>
              <a:spLocks/>
            </p:cNvSpPr>
            <p:nvPr/>
          </p:nvSpPr>
          <p:spPr bwMode="auto">
            <a:xfrm>
              <a:off x="3314557" y="1970026"/>
              <a:ext cx="66556" cy="68335"/>
            </a:xfrm>
            <a:custGeom>
              <a:avLst/>
              <a:gdLst>
                <a:gd name="T0" fmla="*/ 2147483647 w 140"/>
                <a:gd name="T1" fmla="*/ 0 h 142"/>
                <a:gd name="T2" fmla="*/ 2147483647 w 140"/>
                <a:gd name="T3" fmla="*/ 2147483647 h 142"/>
                <a:gd name="T4" fmla="*/ 2147483647 w 140"/>
                <a:gd name="T5" fmla="*/ 2147483647 h 142"/>
                <a:gd name="T6" fmla="*/ 2147483647 w 140"/>
                <a:gd name="T7" fmla="*/ 2147483647 h 142"/>
                <a:gd name="T8" fmla="*/ 2147483647 w 140"/>
                <a:gd name="T9" fmla="*/ 2147483647 h 142"/>
                <a:gd name="T10" fmla="*/ 2147483647 w 140"/>
                <a:gd name="T11" fmla="*/ 2147483647 h 142"/>
                <a:gd name="T12" fmla="*/ 2147483647 w 140"/>
                <a:gd name="T13" fmla="*/ 2147483647 h 142"/>
                <a:gd name="T14" fmla="*/ 2147483647 w 140"/>
                <a:gd name="T15" fmla="*/ 2147483647 h 142"/>
                <a:gd name="T16" fmla="*/ 2147483647 w 140"/>
                <a:gd name="T17" fmla="*/ 2147483647 h 142"/>
                <a:gd name="T18" fmla="*/ 2147483647 w 140"/>
                <a:gd name="T19" fmla="*/ 2147483647 h 142"/>
                <a:gd name="T20" fmla="*/ 2147483647 w 140"/>
                <a:gd name="T21" fmla="*/ 2147483647 h 142"/>
                <a:gd name="T22" fmla="*/ 2147483647 w 140"/>
                <a:gd name="T23" fmla="*/ 2147483647 h 142"/>
                <a:gd name="T24" fmla="*/ 2147483647 w 140"/>
                <a:gd name="T25" fmla="*/ 2147483647 h 142"/>
                <a:gd name="T26" fmla="*/ 2147483647 w 140"/>
                <a:gd name="T27" fmla="*/ 2147483647 h 142"/>
                <a:gd name="T28" fmla="*/ 2147483647 w 140"/>
                <a:gd name="T29" fmla="*/ 2147483647 h 142"/>
                <a:gd name="T30" fmla="*/ 2147483647 w 140"/>
                <a:gd name="T31" fmla="*/ 2147483647 h 142"/>
                <a:gd name="T32" fmla="*/ 2147483647 w 140"/>
                <a:gd name="T33" fmla="*/ 2147483647 h 142"/>
                <a:gd name="T34" fmla="*/ 2147483647 w 140"/>
                <a:gd name="T35" fmla="*/ 2147483647 h 142"/>
                <a:gd name="T36" fmla="*/ 2147483647 w 140"/>
                <a:gd name="T37" fmla="*/ 2147483647 h 142"/>
                <a:gd name="T38" fmla="*/ 2147483647 w 140"/>
                <a:gd name="T39" fmla="*/ 2147483647 h 142"/>
                <a:gd name="T40" fmla="*/ 2147483647 w 140"/>
                <a:gd name="T41" fmla="*/ 2147483647 h 142"/>
                <a:gd name="T42" fmla="*/ 2147483647 w 140"/>
                <a:gd name="T43" fmla="*/ 2147483647 h 142"/>
                <a:gd name="T44" fmla="*/ 2147483647 w 140"/>
                <a:gd name="T45" fmla="*/ 2147483647 h 142"/>
                <a:gd name="T46" fmla="*/ 2147483647 w 140"/>
                <a:gd name="T47" fmla="*/ 2147483647 h 142"/>
                <a:gd name="T48" fmla="*/ 2147483647 w 140"/>
                <a:gd name="T49" fmla="*/ 2147483647 h 142"/>
                <a:gd name="T50" fmla="*/ 2147483647 w 140"/>
                <a:gd name="T51" fmla="*/ 2147483647 h 142"/>
                <a:gd name="T52" fmla="*/ 2147483647 w 140"/>
                <a:gd name="T53" fmla="*/ 2147483647 h 142"/>
                <a:gd name="T54" fmla="*/ 0 w 140"/>
                <a:gd name="T55" fmla="*/ 2147483647 h 142"/>
                <a:gd name="T56" fmla="*/ 2147483647 w 140"/>
                <a:gd name="T57" fmla="*/ 2147483647 h 142"/>
                <a:gd name="T58" fmla="*/ 2147483647 w 140"/>
                <a:gd name="T59" fmla="*/ 2147483647 h 142"/>
                <a:gd name="T60" fmla="*/ 2147483647 w 140"/>
                <a:gd name="T61" fmla="*/ 2147483647 h 142"/>
                <a:gd name="T62" fmla="*/ 2147483647 w 140"/>
                <a:gd name="T63" fmla="*/ 2147483647 h 142"/>
                <a:gd name="T64" fmla="*/ 2147483647 w 140"/>
                <a:gd name="T65" fmla="*/ 2147483647 h 142"/>
                <a:gd name="T66" fmla="*/ 2147483647 w 140"/>
                <a:gd name="T67" fmla="*/ 0 h 1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0"/>
                <a:gd name="T103" fmla="*/ 0 h 142"/>
                <a:gd name="T104" fmla="*/ 140 w 140"/>
                <a:gd name="T105" fmla="*/ 142 h 1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0" h="142">
                  <a:moveTo>
                    <a:pt x="25" y="0"/>
                  </a:moveTo>
                  <a:lnTo>
                    <a:pt x="43" y="9"/>
                  </a:lnTo>
                  <a:lnTo>
                    <a:pt x="59" y="11"/>
                  </a:lnTo>
                  <a:lnTo>
                    <a:pt x="80" y="20"/>
                  </a:lnTo>
                  <a:lnTo>
                    <a:pt x="110" y="68"/>
                  </a:lnTo>
                  <a:lnTo>
                    <a:pt x="129" y="73"/>
                  </a:lnTo>
                  <a:lnTo>
                    <a:pt x="140" y="84"/>
                  </a:lnTo>
                  <a:lnTo>
                    <a:pt x="138" y="107"/>
                  </a:lnTo>
                  <a:lnTo>
                    <a:pt x="126" y="122"/>
                  </a:lnTo>
                  <a:lnTo>
                    <a:pt x="60" y="142"/>
                  </a:lnTo>
                  <a:lnTo>
                    <a:pt x="52" y="141"/>
                  </a:lnTo>
                  <a:lnTo>
                    <a:pt x="35" y="128"/>
                  </a:lnTo>
                  <a:lnTo>
                    <a:pt x="36" y="121"/>
                  </a:lnTo>
                  <a:lnTo>
                    <a:pt x="46" y="119"/>
                  </a:lnTo>
                  <a:lnTo>
                    <a:pt x="57" y="122"/>
                  </a:lnTo>
                  <a:lnTo>
                    <a:pt x="66" y="119"/>
                  </a:lnTo>
                  <a:lnTo>
                    <a:pt x="66" y="111"/>
                  </a:lnTo>
                  <a:lnTo>
                    <a:pt x="59" y="118"/>
                  </a:lnTo>
                  <a:lnTo>
                    <a:pt x="58" y="111"/>
                  </a:lnTo>
                  <a:lnTo>
                    <a:pt x="48" y="110"/>
                  </a:lnTo>
                  <a:lnTo>
                    <a:pt x="47" y="100"/>
                  </a:lnTo>
                  <a:lnTo>
                    <a:pt x="39" y="107"/>
                  </a:lnTo>
                  <a:lnTo>
                    <a:pt x="20" y="107"/>
                  </a:lnTo>
                  <a:lnTo>
                    <a:pt x="3" y="100"/>
                  </a:lnTo>
                  <a:lnTo>
                    <a:pt x="1" y="88"/>
                  </a:lnTo>
                  <a:lnTo>
                    <a:pt x="9" y="86"/>
                  </a:lnTo>
                  <a:lnTo>
                    <a:pt x="25" y="90"/>
                  </a:lnTo>
                  <a:lnTo>
                    <a:pt x="0" y="67"/>
                  </a:lnTo>
                  <a:lnTo>
                    <a:pt x="4" y="60"/>
                  </a:lnTo>
                  <a:lnTo>
                    <a:pt x="29" y="59"/>
                  </a:lnTo>
                  <a:lnTo>
                    <a:pt x="17" y="49"/>
                  </a:lnTo>
                  <a:lnTo>
                    <a:pt x="6" y="29"/>
                  </a:lnTo>
                  <a:lnTo>
                    <a:pt x="7" y="12"/>
                  </a:lnTo>
                  <a:lnTo>
                    <a:pt x="2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34" name="Freeform 363"/>
            <p:cNvSpPr>
              <a:spLocks/>
            </p:cNvSpPr>
            <p:nvPr/>
          </p:nvSpPr>
          <p:spPr bwMode="auto">
            <a:xfrm>
              <a:off x="4128351" y="1454024"/>
              <a:ext cx="12101" cy="76703"/>
            </a:xfrm>
            <a:custGeom>
              <a:avLst/>
              <a:gdLst>
                <a:gd name="T0" fmla="*/ 2147483647 w 23"/>
                <a:gd name="T1" fmla="*/ 2147483647 h 158"/>
                <a:gd name="T2" fmla="*/ 2147483647 w 23"/>
                <a:gd name="T3" fmla="*/ 2147483647 h 158"/>
                <a:gd name="T4" fmla="*/ 0 w 23"/>
                <a:gd name="T5" fmla="*/ 2147483647 h 158"/>
                <a:gd name="T6" fmla="*/ 2147483647 w 23"/>
                <a:gd name="T7" fmla="*/ 2147483647 h 158"/>
                <a:gd name="T8" fmla="*/ 2147483647 w 23"/>
                <a:gd name="T9" fmla="*/ 2147483647 h 158"/>
                <a:gd name="T10" fmla="*/ 2147483647 w 23"/>
                <a:gd name="T11" fmla="*/ 0 h 158"/>
                <a:gd name="T12" fmla="*/ 2147483647 w 23"/>
                <a:gd name="T13" fmla="*/ 2147483647 h 158"/>
                <a:gd name="T14" fmla="*/ 2147483647 w 23"/>
                <a:gd name="T15" fmla="*/ 2147483647 h 158"/>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58"/>
                <a:gd name="T26" fmla="*/ 23 w 23"/>
                <a:gd name="T27" fmla="*/ 158 h 1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58">
                  <a:moveTo>
                    <a:pt x="18" y="45"/>
                  </a:moveTo>
                  <a:lnTo>
                    <a:pt x="23" y="158"/>
                  </a:lnTo>
                  <a:lnTo>
                    <a:pt x="0" y="38"/>
                  </a:lnTo>
                  <a:lnTo>
                    <a:pt x="13" y="30"/>
                  </a:lnTo>
                  <a:lnTo>
                    <a:pt x="7" y="28"/>
                  </a:lnTo>
                  <a:lnTo>
                    <a:pt x="5" y="0"/>
                  </a:lnTo>
                  <a:lnTo>
                    <a:pt x="18" y="31"/>
                  </a:lnTo>
                  <a:lnTo>
                    <a:pt x="18" y="4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5" name="Freeform 364"/>
            <p:cNvSpPr>
              <a:spLocks/>
            </p:cNvSpPr>
            <p:nvPr/>
          </p:nvSpPr>
          <p:spPr bwMode="auto">
            <a:xfrm>
              <a:off x="4128351" y="1454024"/>
              <a:ext cx="12101" cy="76703"/>
            </a:xfrm>
            <a:custGeom>
              <a:avLst/>
              <a:gdLst>
                <a:gd name="T0" fmla="*/ 2147483647 w 23"/>
                <a:gd name="T1" fmla="*/ 2147483647 h 158"/>
                <a:gd name="T2" fmla="*/ 2147483647 w 23"/>
                <a:gd name="T3" fmla="*/ 2147483647 h 158"/>
                <a:gd name="T4" fmla="*/ 0 w 23"/>
                <a:gd name="T5" fmla="*/ 2147483647 h 158"/>
                <a:gd name="T6" fmla="*/ 2147483647 w 23"/>
                <a:gd name="T7" fmla="*/ 2147483647 h 158"/>
                <a:gd name="T8" fmla="*/ 2147483647 w 23"/>
                <a:gd name="T9" fmla="*/ 2147483647 h 158"/>
                <a:gd name="T10" fmla="*/ 2147483647 w 23"/>
                <a:gd name="T11" fmla="*/ 0 h 158"/>
                <a:gd name="T12" fmla="*/ 2147483647 w 23"/>
                <a:gd name="T13" fmla="*/ 2147483647 h 158"/>
                <a:gd name="T14" fmla="*/ 2147483647 w 23"/>
                <a:gd name="T15" fmla="*/ 2147483647 h 158"/>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58"/>
                <a:gd name="T26" fmla="*/ 23 w 23"/>
                <a:gd name="T27" fmla="*/ 158 h 1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58">
                  <a:moveTo>
                    <a:pt x="18" y="45"/>
                  </a:moveTo>
                  <a:lnTo>
                    <a:pt x="23" y="158"/>
                  </a:lnTo>
                  <a:lnTo>
                    <a:pt x="0" y="38"/>
                  </a:lnTo>
                  <a:lnTo>
                    <a:pt x="13" y="30"/>
                  </a:lnTo>
                  <a:lnTo>
                    <a:pt x="7" y="28"/>
                  </a:lnTo>
                  <a:lnTo>
                    <a:pt x="5" y="0"/>
                  </a:lnTo>
                  <a:lnTo>
                    <a:pt x="18" y="31"/>
                  </a:lnTo>
                  <a:lnTo>
                    <a:pt x="18" y="4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6" name="Freeform 365"/>
            <p:cNvSpPr>
              <a:spLocks/>
            </p:cNvSpPr>
            <p:nvPr/>
          </p:nvSpPr>
          <p:spPr bwMode="auto">
            <a:xfrm>
              <a:off x="4134401" y="1580932"/>
              <a:ext cx="33278" cy="40444"/>
            </a:xfrm>
            <a:custGeom>
              <a:avLst/>
              <a:gdLst>
                <a:gd name="T0" fmla="*/ 2147483647 w 69"/>
                <a:gd name="T1" fmla="*/ 2147483647 h 84"/>
                <a:gd name="T2" fmla="*/ 2147483647 w 69"/>
                <a:gd name="T3" fmla="*/ 2147483647 h 84"/>
                <a:gd name="T4" fmla="*/ 2147483647 w 69"/>
                <a:gd name="T5" fmla="*/ 2147483647 h 84"/>
                <a:gd name="T6" fmla="*/ 2147483647 w 69"/>
                <a:gd name="T7" fmla="*/ 2147483647 h 84"/>
                <a:gd name="T8" fmla="*/ 2147483647 w 69"/>
                <a:gd name="T9" fmla="*/ 2147483647 h 84"/>
                <a:gd name="T10" fmla="*/ 2147483647 w 69"/>
                <a:gd name="T11" fmla="*/ 2147483647 h 84"/>
                <a:gd name="T12" fmla="*/ 2147483647 w 69"/>
                <a:gd name="T13" fmla="*/ 2147483647 h 84"/>
                <a:gd name="T14" fmla="*/ 2147483647 w 69"/>
                <a:gd name="T15" fmla="*/ 2147483647 h 84"/>
                <a:gd name="T16" fmla="*/ 2147483647 w 69"/>
                <a:gd name="T17" fmla="*/ 2147483647 h 84"/>
                <a:gd name="T18" fmla="*/ 2147483647 w 69"/>
                <a:gd name="T19" fmla="*/ 2147483647 h 84"/>
                <a:gd name="T20" fmla="*/ 2147483647 w 69"/>
                <a:gd name="T21" fmla="*/ 2147483647 h 84"/>
                <a:gd name="T22" fmla="*/ 2147483647 w 69"/>
                <a:gd name="T23" fmla="*/ 2147483647 h 84"/>
                <a:gd name="T24" fmla="*/ 2147483647 w 69"/>
                <a:gd name="T25" fmla="*/ 2147483647 h 84"/>
                <a:gd name="T26" fmla="*/ 2147483647 w 69"/>
                <a:gd name="T27" fmla="*/ 2147483647 h 84"/>
                <a:gd name="T28" fmla="*/ 2147483647 w 69"/>
                <a:gd name="T29" fmla="*/ 2147483647 h 84"/>
                <a:gd name="T30" fmla="*/ 2147483647 w 69"/>
                <a:gd name="T31" fmla="*/ 2147483647 h 84"/>
                <a:gd name="T32" fmla="*/ 2147483647 w 69"/>
                <a:gd name="T33" fmla="*/ 2147483647 h 84"/>
                <a:gd name="T34" fmla="*/ 0 w 69"/>
                <a:gd name="T35" fmla="*/ 2147483647 h 84"/>
                <a:gd name="T36" fmla="*/ 2147483647 w 69"/>
                <a:gd name="T37" fmla="*/ 2147483647 h 84"/>
                <a:gd name="T38" fmla="*/ 2147483647 w 69"/>
                <a:gd name="T39" fmla="*/ 2147483647 h 84"/>
                <a:gd name="T40" fmla="*/ 2147483647 w 69"/>
                <a:gd name="T41" fmla="*/ 2147483647 h 84"/>
                <a:gd name="T42" fmla="*/ 2147483647 w 69"/>
                <a:gd name="T43" fmla="*/ 2147483647 h 84"/>
                <a:gd name="T44" fmla="*/ 2147483647 w 69"/>
                <a:gd name="T45" fmla="*/ 2147483647 h 84"/>
                <a:gd name="T46" fmla="*/ 2147483647 w 69"/>
                <a:gd name="T47" fmla="*/ 0 h 84"/>
                <a:gd name="T48" fmla="*/ 2147483647 w 69"/>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
                <a:gd name="T76" fmla="*/ 0 h 84"/>
                <a:gd name="T77" fmla="*/ 69 w 69"/>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 h="84">
                  <a:moveTo>
                    <a:pt x="45" y="16"/>
                  </a:moveTo>
                  <a:lnTo>
                    <a:pt x="45" y="21"/>
                  </a:lnTo>
                  <a:lnTo>
                    <a:pt x="37" y="28"/>
                  </a:lnTo>
                  <a:lnTo>
                    <a:pt x="36" y="35"/>
                  </a:lnTo>
                  <a:lnTo>
                    <a:pt x="37" y="42"/>
                  </a:lnTo>
                  <a:lnTo>
                    <a:pt x="46" y="57"/>
                  </a:lnTo>
                  <a:lnTo>
                    <a:pt x="56" y="57"/>
                  </a:lnTo>
                  <a:lnTo>
                    <a:pt x="61" y="48"/>
                  </a:lnTo>
                  <a:lnTo>
                    <a:pt x="68" y="47"/>
                  </a:lnTo>
                  <a:lnTo>
                    <a:pt x="69" y="61"/>
                  </a:lnTo>
                  <a:lnTo>
                    <a:pt x="67" y="73"/>
                  </a:lnTo>
                  <a:lnTo>
                    <a:pt x="61" y="84"/>
                  </a:lnTo>
                  <a:lnTo>
                    <a:pt x="44" y="70"/>
                  </a:lnTo>
                  <a:lnTo>
                    <a:pt x="21" y="78"/>
                  </a:lnTo>
                  <a:lnTo>
                    <a:pt x="13" y="74"/>
                  </a:lnTo>
                  <a:lnTo>
                    <a:pt x="3" y="74"/>
                  </a:lnTo>
                  <a:lnTo>
                    <a:pt x="2" y="26"/>
                  </a:lnTo>
                  <a:lnTo>
                    <a:pt x="0" y="19"/>
                  </a:lnTo>
                  <a:lnTo>
                    <a:pt x="2" y="12"/>
                  </a:lnTo>
                  <a:lnTo>
                    <a:pt x="17" y="7"/>
                  </a:lnTo>
                  <a:lnTo>
                    <a:pt x="23" y="17"/>
                  </a:lnTo>
                  <a:lnTo>
                    <a:pt x="33" y="13"/>
                  </a:lnTo>
                  <a:lnTo>
                    <a:pt x="36" y="1"/>
                  </a:lnTo>
                  <a:lnTo>
                    <a:pt x="41" y="0"/>
                  </a:lnTo>
                  <a:lnTo>
                    <a:pt x="45" y="16"/>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37" name="Freeform 366"/>
            <p:cNvSpPr>
              <a:spLocks/>
            </p:cNvSpPr>
            <p:nvPr/>
          </p:nvSpPr>
          <p:spPr bwMode="auto">
            <a:xfrm>
              <a:off x="4134401" y="1580932"/>
              <a:ext cx="33278" cy="40444"/>
            </a:xfrm>
            <a:custGeom>
              <a:avLst/>
              <a:gdLst>
                <a:gd name="T0" fmla="*/ 2147483647 w 69"/>
                <a:gd name="T1" fmla="*/ 2147483647 h 84"/>
                <a:gd name="T2" fmla="*/ 2147483647 w 69"/>
                <a:gd name="T3" fmla="*/ 2147483647 h 84"/>
                <a:gd name="T4" fmla="*/ 2147483647 w 69"/>
                <a:gd name="T5" fmla="*/ 2147483647 h 84"/>
                <a:gd name="T6" fmla="*/ 2147483647 w 69"/>
                <a:gd name="T7" fmla="*/ 2147483647 h 84"/>
                <a:gd name="T8" fmla="*/ 2147483647 w 69"/>
                <a:gd name="T9" fmla="*/ 2147483647 h 84"/>
                <a:gd name="T10" fmla="*/ 2147483647 w 69"/>
                <a:gd name="T11" fmla="*/ 2147483647 h 84"/>
                <a:gd name="T12" fmla="*/ 2147483647 w 69"/>
                <a:gd name="T13" fmla="*/ 2147483647 h 84"/>
                <a:gd name="T14" fmla="*/ 2147483647 w 69"/>
                <a:gd name="T15" fmla="*/ 2147483647 h 84"/>
                <a:gd name="T16" fmla="*/ 2147483647 w 69"/>
                <a:gd name="T17" fmla="*/ 2147483647 h 84"/>
                <a:gd name="T18" fmla="*/ 2147483647 w 69"/>
                <a:gd name="T19" fmla="*/ 2147483647 h 84"/>
                <a:gd name="T20" fmla="*/ 2147483647 w 69"/>
                <a:gd name="T21" fmla="*/ 2147483647 h 84"/>
                <a:gd name="T22" fmla="*/ 2147483647 w 69"/>
                <a:gd name="T23" fmla="*/ 2147483647 h 84"/>
                <a:gd name="T24" fmla="*/ 2147483647 w 69"/>
                <a:gd name="T25" fmla="*/ 2147483647 h 84"/>
                <a:gd name="T26" fmla="*/ 2147483647 w 69"/>
                <a:gd name="T27" fmla="*/ 2147483647 h 84"/>
                <a:gd name="T28" fmla="*/ 2147483647 w 69"/>
                <a:gd name="T29" fmla="*/ 2147483647 h 84"/>
                <a:gd name="T30" fmla="*/ 2147483647 w 69"/>
                <a:gd name="T31" fmla="*/ 2147483647 h 84"/>
                <a:gd name="T32" fmla="*/ 2147483647 w 69"/>
                <a:gd name="T33" fmla="*/ 2147483647 h 84"/>
                <a:gd name="T34" fmla="*/ 0 w 69"/>
                <a:gd name="T35" fmla="*/ 2147483647 h 84"/>
                <a:gd name="T36" fmla="*/ 2147483647 w 69"/>
                <a:gd name="T37" fmla="*/ 2147483647 h 84"/>
                <a:gd name="T38" fmla="*/ 2147483647 w 69"/>
                <a:gd name="T39" fmla="*/ 2147483647 h 84"/>
                <a:gd name="T40" fmla="*/ 2147483647 w 69"/>
                <a:gd name="T41" fmla="*/ 2147483647 h 84"/>
                <a:gd name="T42" fmla="*/ 2147483647 w 69"/>
                <a:gd name="T43" fmla="*/ 2147483647 h 84"/>
                <a:gd name="T44" fmla="*/ 2147483647 w 69"/>
                <a:gd name="T45" fmla="*/ 2147483647 h 84"/>
                <a:gd name="T46" fmla="*/ 2147483647 w 69"/>
                <a:gd name="T47" fmla="*/ 0 h 84"/>
                <a:gd name="T48" fmla="*/ 2147483647 w 69"/>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
                <a:gd name="T76" fmla="*/ 0 h 84"/>
                <a:gd name="T77" fmla="*/ 69 w 69"/>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 h="84">
                  <a:moveTo>
                    <a:pt x="45" y="16"/>
                  </a:moveTo>
                  <a:lnTo>
                    <a:pt x="45" y="21"/>
                  </a:lnTo>
                  <a:lnTo>
                    <a:pt x="37" y="28"/>
                  </a:lnTo>
                  <a:lnTo>
                    <a:pt x="36" y="35"/>
                  </a:lnTo>
                  <a:lnTo>
                    <a:pt x="37" y="42"/>
                  </a:lnTo>
                  <a:lnTo>
                    <a:pt x="46" y="57"/>
                  </a:lnTo>
                  <a:lnTo>
                    <a:pt x="56" y="57"/>
                  </a:lnTo>
                  <a:lnTo>
                    <a:pt x="61" y="48"/>
                  </a:lnTo>
                  <a:lnTo>
                    <a:pt x="68" y="47"/>
                  </a:lnTo>
                  <a:lnTo>
                    <a:pt x="69" y="61"/>
                  </a:lnTo>
                  <a:lnTo>
                    <a:pt x="67" y="73"/>
                  </a:lnTo>
                  <a:lnTo>
                    <a:pt x="61" y="84"/>
                  </a:lnTo>
                  <a:lnTo>
                    <a:pt x="44" y="70"/>
                  </a:lnTo>
                  <a:lnTo>
                    <a:pt x="21" y="78"/>
                  </a:lnTo>
                  <a:lnTo>
                    <a:pt x="13" y="74"/>
                  </a:lnTo>
                  <a:lnTo>
                    <a:pt x="3" y="74"/>
                  </a:lnTo>
                  <a:lnTo>
                    <a:pt x="2" y="26"/>
                  </a:lnTo>
                  <a:lnTo>
                    <a:pt x="0" y="19"/>
                  </a:lnTo>
                  <a:lnTo>
                    <a:pt x="2" y="12"/>
                  </a:lnTo>
                  <a:lnTo>
                    <a:pt x="17" y="7"/>
                  </a:lnTo>
                  <a:lnTo>
                    <a:pt x="23" y="17"/>
                  </a:lnTo>
                  <a:lnTo>
                    <a:pt x="33" y="13"/>
                  </a:lnTo>
                  <a:lnTo>
                    <a:pt x="36" y="1"/>
                  </a:lnTo>
                  <a:lnTo>
                    <a:pt x="41" y="0"/>
                  </a:lnTo>
                  <a:lnTo>
                    <a:pt x="45" y="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38" name="Freeform 367"/>
            <p:cNvSpPr>
              <a:spLocks/>
            </p:cNvSpPr>
            <p:nvPr/>
          </p:nvSpPr>
          <p:spPr bwMode="auto">
            <a:xfrm>
              <a:off x="4063307" y="1663214"/>
              <a:ext cx="42354" cy="29286"/>
            </a:xfrm>
            <a:custGeom>
              <a:avLst/>
              <a:gdLst>
                <a:gd name="T0" fmla="*/ 2147483647 w 84"/>
                <a:gd name="T1" fmla="*/ 2147483647 h 60"/>
                <a:gd name="T2" fmla="*/ 2147483647 w 84"/>
                <a:gd name="T3" fmla="*/ 2147483647 h 60"/>
                <a:gd name="T4" fmla="*/ 0 w 84"/>
                <a:gd name="T5" fmla="*/ 2147483647 h 60"/>
                <a:gd name="T6" fmla="*/ 2147483647 w 84"/>
                <a:gd name="T7" fmla="*/ 2147483647 h 60"/>
                <a:gd name="T8" fmla="*/ 2147483647 w 84"/>
                <a:gd name="T9" fmla="*/ 2147483647 h 60"/>
                <a:gd name="T10" fmla="*/ 2147483647 w 84"/>
                <a:gd name="T11" fmla="*/ 2147483647 h 60"/>
                <a:gd name="T12" fmla="*/ 2147483647 w 84"/>
                <a:gd name="T13" fmla="*/ 2147483647 h 60"/>
                <a:gd name="T14" fmla="*/ 2147483647 w 84"/>
                <a:gd name="T15" fmla="*/ 2147483647 h 60"/>
                <a:gd name="T16" fmla="*/ 2147483647 w 84"/>
                <a:gd name="T17" fmla="*/ 2147483647 h 60"/>
                <a:gd name="T18" fmla="*/ 2147483647 w 84"/>
                <a:gd name="T19" fmla="*/ 2147483647 h 60"/>
                <a:gd name="T20" fmla="*/ 2147483647 w 84"/>
                <a:gd name="T21" fmla="*/ 2147483647 h 60"/>
                <a:gd name="T22" fmla="*/ 2147483647 w 84"/>
                <a:gd name="T23" fmla="*/ 0 h 60"/>
                <a:gd name="T24" fmla="*/ 2147483647 w 84"/>
                <a:gd name="T25" fmla="*/ 2147483647 h 60"/>
                <a:gd name="T26" fmla="*/ 2147483647 w 84"/>
                <a:gd name="T27" fmla="*/ 2147483647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4"/>
                <a:gd name="T43" fmla="*/ 0 h 60"/>
                <a:gd name="T44" fmla="*/ 84 w 84"/>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4" h="60">
                  <a:moveTo>
                    <a:pt x="11" y="12"/>
                  </a:moveTo>
                  <a:lnTo>
                    <a:pt x="2" y="26"/>
                  </a:lnTo>
                  <a:lnTo>
                    <a:pt x="0" y="41"/>
                  </a:lnTo>
                  <a:lnTo>
                    <a:pt x="7" y="48"/>
                  </a:lnTo>
                  <a:lnTo>
                    <a:pt x="27" y="54"/>
                  </a:lnTo>
                  <a:lnTo>
                    <a:pt x="38" y="60"/>
                  </a:lnTo>
                  <a:lnTo>
                    <a:pt x="79" y="52"/>
                  </a:lnTo>
                  <a:lnTo>
                    <a:pt x="84" y="41"/>
                  </a:lnTo>
                  <a:lnTo>
                    <a:pt x="72" y="33"/>
                  </a:lnTo>
                  <a:lnTo>
                    <a:pt x="72" y="18"/>
                  </a:lnTo>
                  <a:lnTo>
                    <a:pt x="66" y="7"/>
                  </a:lnTo>
                  <a:lnTo>
                    <a:pt x="34" y="0"/>
                  </a:lnTo>
                  <a:lnTo>
                    <a:pt x="21" y="4"/>
                  </a:lnTo>
                  <a:lnTo>
                    <a:pt x="11" y="1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39" name="Freeform 368"/>
            <p:cNvSpPr>
              <a:spLocks/>
            </p:cNvSpPr>
            <p:nvPr/>
          </p:nvSpPr>
          <p:spPr bwMode="auto">
            <a:xfrm>
              <a:off x="4063307" y="1663214"/>
              <a:ext cx="42354" cy="29286"/>
            </a:xfrm>
            <a:custGeom>
              <a:avLst/>
              <a:gdLst>
                <a:gd name="T0" fmla="*/ 2147483647 w 84"/>
                <a:gd name="T1" fmla="*/ 2147483647 h 60"/>
                <a:gd name="T2" fmla="*/ 2147483647 w 84"/>
                <a:gd name="T3" fmla="*/ 2147483647 h 60"/>
                <a:gd name="T4" fmla="*/ 0 w 84"/>
                <a:gd name="T5" fmla="*/ 2147483647 h 60"/>
                <a:gd name="T6" fmla="*/ 2147483647 w 84"/>
                <a:gd name="T7" fmla="*/ 2147483647 h 60"/>
                <a:gd name="T8" fmla="*/ 2147483647 w 84"/>
                <a:gd name="T9" fmla="*/ 2147483647 h 60"/>
                <a:gd name="T10" fmla="*/ 2147483647 w 84"/>
                <a:gd name="T11" fmla="*/ 2147483647 h 60"/>
                <a:gd name="T12" fmla="*/ 2147483647 w 84"/>
                <a:gd name="T13" fmla="*/ 2147483647 h 60"/>
                <a:gd name="T14" fmla="*/ 2147483647 w 84"/>
                <a:gd name="T15" fmla="*/ 2147483647 h 60"/>
                <a:gd name="T16" fmla="*/ 2147483647 w 84"/>
                <a:gd name="T17" fmla="*/ 2147483647 h 60"/>
                <a:gd name="T18" fmla="*/ 2147483647 w 84"/>
                <a:gd name="T19" fmla="*/ 2147483647 h 60"/>
                <a:gd name="T20" fmla="*/ 2147483647 w 84"/>
                <a:gd name="T21" fmla="*/ 2147483647 h 60"/>
                <a:gd name="T22" fmla="*/ 2147483647 w 84"/>
                <a:gd name="T23" fmla="*/ 0 h 60"/>
                <a:gd name="T24" fmla="*/ 2147483647 w 84"/>
                <a:gd name="T25" fmla="*/ 2147483647 h 60"/>
                <a:gd name="T26" fmla="*/ 2147483647 w 84"/>
                <a:gd name="T27" fmla="*/ 2147483647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4"/>
                <a:gd name="T43" fmla="*/ 0 h 60"/>
                <a:gd name="T44" fmla="*/ 84 w 84"/>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4" h="60">
                  <a:moveTo>
                    <a:pt x="11" y="12"/>
                  </a:moveTo>
                  <a:lnTo>
                    <a:pt x="2" y="26"/>
                  </a:lnTo>
                  <a:lnTo>
                    <a:pt x="0" y="41"/>
                  </a:lnTo>
                  <a:lnTo>
                    <a:pt x="7" y="48"/>
                  </a:lnTo>
                  <a:lnTo>
                    <a:pt x="27" y="54"/>
                  </a:lnTo>
                  <a:lnTo>
                    <a:pt x="38" y="60"/>
                  </a:lnTo>
                  <a:lnTo>
                    <a:pt x="79" y="52"/>
                  </a:lnTo>
                  <a:lnTo>
                    <a:pt x="84" y="41"/>
                  </a:lnTo>
                  <a:lnTo>
                    <a:pt x="72" y="33"/>
                  </a:lnTo>
                  <a:lnTo>
                    <a:pt x="72" y="18"/>
                  </a:lnTo>
                  <a:lnTo>
                    <a:pt x="66" y="7"/>
                  </a:lnTo>
                  <a:lnTo>
                    <a:pt x="34" y="0"/>
                  </a:lnTo>
                  <a:lnTo>
                    <a:pt x="21" y="4"/>
                  </a:lnTo>
                  <a:lnTo>
                    <a:pt x="11" y="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0" name="Freeform 369"/>
            <p:cNvSpPr>
              <a:spLocks/>
            </p:cNvSpPr>
            <p:nvPr/>
          </p:nvSpPr>
          <p:spPr bwMode="auto">
            <a:xfrm>
              <a:off x="3980113" y="1746890"/>
              <a:ext cx="60505" cy="30681"/>
            </a:xfrm>
            <a:custGeom>
              <a:avLst/>
              <a:gdLst>
                <a:gd name="T0" fmla="*/ 2147483647 w 126"/>
                <a:gd name="T1" fmla="*/ 2147483647 h 65"/>
                <a:gd name="T2" fmla="*/ 0 w 126"/>
                <a:gd name="T3" fmla="*/ 2147483647 h 65"/>
                <a:gd name="T4" fmla="*/ 2147483647 w 126"/>
                <a:gd name="T5" fmla="*/ 2147483647 h 65"/>
                <a:gd name="T6" fmla="*/ 2147483647 w 126"/>
                <a:gd name="T7" fmla="*/ 2147483647 h 65"/>
                <a:gd name="T8" fmla="*/ 2147483647 w 126"/>
                <a:gd name="T9" fmla="*/ 2147483647 h 65"/>
                <a:gd name="T10" fmla="*/ 2147483647 w 126"/>
                <a:gd name="T11" fmla="*/ 2147483647 h 65"/>
                <a:gd name="T12" fmla="*/ 2147483647 w 126"/>
                <a:gd name="T13" fmla="*/ 2147483647 h 65"/>
                <a:gd name="T14" fmla="*/ 2147483647 w 126"/>
                <a:gd name="T15" fmla="*/ 2147483647 h 65"/>
                <a:gd name="T16" fmla="*/ 2147483647 w 126"/>
                <a:gd name="T17" fmla="*/ 2147483647 h 65"/>
                <a:gd name="T18" fmla="*/ 2147483647 w 126"/>
                <a:gd name="T19" fmla="*/ 2147483647 h 65"/>
                <a:gd name="T20" fmla="*/ 2147483647 w 126"/>
                <a:gd name="T21" fmla="*/ 2147483647 h 65"/>
                <a:gd name="T22" fmla="*/ 2147483647 w 126"/>
                <a:gd name="T23" fmla="*/ 2147483647 h 65"/>
                <a:gd name="T24" fmla="*/ 2147483647 w 126"/>
                <a:gd name="T25" fmla="*/ 2147483647 h 65"/>
                <a:gd name="T26" fmla="*/ 2147483647 w 126"/>
                <a:gd name="T27" fmla="*/ 2147483647 h 65"/>
                <a:gd name="T28" fmla="*/ 2147483647 w 126"/>
                <a:gd name="T29" fmla="*/ 0 h 65"/>
                <a:gd name="T30" fmla="*/ 2147483647 w 126"/>
                <a:gd name="T31" fmla="*/ 2147483647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65"/>
                <a:gd name="T50" fmla="*/ 126 w 126"/>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65">
                  <a:moveTo>
                    <a:pt x="2" y="32"/>
                  </a:moveTo>
                  <a:lnTo>
                    <a:pt x="0" y="47"/>
                  </a:lnTo>
                  <a:lnTo>
                    <a:pt x="62" y="65"/>
                  </a:lnTo>
                  <a:lnTo>
                    <a:pt x="74" y="64"/>
                  </a:lnTo>
                  <a:lnTo>
                    <a:pt x="85" y="58"/>
                  </a:lnTo>
                  <a:lnTo>
                    <a:pt x="113" y="55"/>
                  </a:lnTo>
                  <a:lnTo>
                    <a:pt x="124" y="50"/>
                  </a:lnTo>
                  <a:lnTo>
                    <a:pt x="126" y="42"/>
                  </a:lnTo>
                  <a:lnTo>
                    <a:pt x="37" y="20"/>
                  </a:lnTo>
                  <a:lnTo>
                    <a:pt x="62" y="20"/>
                  </a:lnTo>
                  <a:lnTo>
                    <a:pt x="84" y="31"/>
                  </a:lnTo>
                  <a:lnTo>
                    <a:pt x="108" y="35"/>
                  </a:lnTo>
                  <a:lnTo>
                    <a:pt x="108" y="27"/>
                  </a:lnTo>
                  <a:lnTo>
                    <a:pt x="66" y="5"/>
                  </a:lnTo>
                  <a:lnTo>
                    <a:pt x="28" y="0"/>
                  </a:lnTo>
                  <a:lnTo>
                    <a:pt x="2" y="3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1" name="Freeform 370"/>
            <p:cNvSpPr>
              <a:spLocks/>
            </p:cNvSpPr>
            <p:nvPr/>
          </p:nvSpPr>
          <p:spPr bwMode="auto">
            <a:xfrm>
              <a:off x="3980113" y="1746890"/>
              <a:ext cx="60505" cy="30681"/>
            </a:xfrm>
            <a:custGeom>
              <a:avLst/>
              <a:gdLst>
                <a:gd name="T0" fmla="*/ 2147483647 w 126"/>
                <a:gd name="T1" fmla="*/ 2147483647 h 65"/>
                <a:gd name="T2" fmla="*/ 0 w 126"/>
                <a:gd name="T3" fmla="*/ 2147483647 h 65"/>
                <a:gd name="T4" fmla="*/ 2147483647 w 126"/>
                <a:gd name="T5" fmla="*/ 2147483647 h 65"/>
                <a:gd name="T6" fmla="*/ 2147483647 w 126"/>
                <a:gd name="T7" fmla="*/ 2147483647 h 65"/>
                <a:gd name="T8" fmla="*/ 2147483647 w 126"/>
                <a:gd name="T9" fmla="*/ 2147483647 h 65"/>
                <a:gd name="T10" fmla="*/ 2147483647 w 126"/>
                <a:gd name="T11" fmla="*/ 2147483647 h 65"/>
                <a:gd name="T12" fmla="*/ 2147483647 w 126"/>
                <a:gd name="T13" fmla="*/ 2147483647 h 65"/>
                <a:gd name="T14" fmla="*/ 2147483647 w 126"/>
                <a:gd name="T15" fmla="*/ 2147483647 h 65"/>
                <a:gd name="T16" fmla="*/ 2147483647 w 126"/>
                <a:gd name="T17" fmla="*/ 2147483647 h 65"/>
                <a:gd name="T18" fmla="*/ 2147483647 w 126"/>
                <a:gd name="T19" fmla="*/ 2147483647 h 65"/>
                <a:gd name="T20" fmla="*/ 2147483647 w 126"/>
                <a:gd name="T21" fmla="*/ 2147483647 h 65"/>
                <a:gd name="T22" fmla="*/ 2147483647 w 126"/>
                <a:gd name="T23" fmla="*/ 2147483647 h 65"/>
                <a:gd name="T24" fmla="*/ 2147483647 w 126"/>
                <a:gd name="T25" fmla="*/ 2147483647 h 65"/>
                <a:gd name="T26" fmla="*/ 2147483647 w 126"/>
                <a:gd name="T27" fmla="*/ 2147483647 h 65"/>
                <a:gd name="T28" fmla="*/ 2147483647 w 126"/>
                <a:gd name="T29" fmla="*/ 0 h 65"/>
                <a:gd name="T30" fmla="*/ 2147483647 w 126"/>
                <a:gd name="T31" fmla="*/ 2147483647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65"/>
                <a:gd name="T50" fmla="*/ 126 w 126"/>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65">
                  <a:moveTo>
                    <a:pt x="2" y="32"/>
                  </a:moveTo>
                  <a:lnTo>
                    <a:pt x="0" y="47"/>
                  </a:lnTo>
                  <a:lnTo>
                    <a:pt x="62" y="65"/>
                  </a:lnTo>
                  <a:lnTo>
                    <a:pt x="74" y="64"/>
                  </a:lnTo>
                  <a:lnTo>
                    <a:pt x="85" y="58"/>
                  </a:lnTo>
                  <a:lnTo>
                    <a:pt x="113" y="55"/>
                  </a:lnTo>
                  <a:lnTo>
                    <a:pt x="124" y="50"/>
                  </a:lnTo>
                  <a:lnTo>
                    <a:pt x="126" y="42"/>
                  </a:lnTo>
                  <a:lnTo>
                    <a:pt x="37" y="20"/>
                  </a:lnTo>
                  <a:lnTo>
                    <a:pt x="62" y="20"/>
                  </a:lnTo>
                  <a:lnTo>
                    <a:pt x="84" y="31"/>
                  </a:lnTo>
                  <a:lnTo>
                    <a:pt x="108" y="35"/>
                  </a:lnTo>
                  <a:lnTo>
                    <a:pt x="108" y="27"/>
                  </a:lnTo>
                  <a:lnTo>
                    <a:pt x="66" y="5"/>
                  </a:lnTo>
                  <a:lnTo>
                    <a:pt x="28" y="0"/>
                  </a:lnTo>
                  <a:lnTo>
                    <a:pt x="2" y="3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2" name="Freeform 371"/>
            <p:cNvSpPr>
              <a:spLocks/>
            </p:cNvSpPr>
            <p:nvPr/>
          </p:nvSpPr>
          <p:spPr bwMode="auto">
            <a:xfrm>
              <a:off x="4004315" y="1774782"/>
              <a:ext cx="57480" cy="25103"/>
            </a:xfrm>
            <a:custGeom>
              <a:avLst/>
              <a:gdLst>
                <a:gd name="T0" fmla="*/ 2147483647 w 123"/>
                <a:gd name="T1" fmla="*/ 2147483647 h 54"/>
                <a:gd name="T2" fmla="*/ 2147483647 w 123"/>
                <a:gd name="T3" fmla="*/ 2147483647 h 54"/>
                <a:gd name="T4" fmla="*/ 2147483647 w 123"/>
                <a:gd name="T5" fmla="*/ 2147483647 h 54"/>
                <a:gd name="T6" fmla="*/ 2147483647 w 123"/>
                <a:gd name="T7" fmla="*/ 2147483647 h 54"/>
                <a:gd name="T8" fmla="*/ 2147483647 w 123"/>
                <a:gd name="T9" fmla="*/ 2147483647 h 54"/>
                <a:gd name="T10" fmla="*/ 2147483647 w 123"/>
                <a:gd name="T11" fmla="*/ 2147483647 h 54"/>
                <a:gd name="T12" fmla="*/ 2147483647 w 123"/>
                <a:gd name="T13" fmla="*/ 2147483647 h 54"/>
                <a:gd name="T14" fmla="*/ 2147483647 w 123"/>
                <a:gd name="T15" fmla="*/ 2147483647 h 54"/>
                <a:gd name="T16" fmla="*/ 2147483647 w 123"/>
                <a:gd name="T17" fmla="*/ 2147483647 h 54"/>
                <a:gd name="T18" fmla="*/ 0 w 123"/>
                <a:gd name="T19" fmla="*/ 2147483647 h 54"/>
                <a:gd name="T20" fmla="*/ 2147483647 w 123"/>
                <a:gd name="T21" fmla="*/ 0 h 54"/>
                <a:gd name="T22" fmla="*/ 2147483647 w 123"/>
                <a:gd name="T23" fmla="*/ 2147483647 h 54"/>
                <a:gd name="T24" fmla="*/ 2147483647 w 123"/>
                <a:gd name="T25" fmla="*/ 2147483647 h 54"/>
                <a:gd name="T26" fmla="*/ 2147483647 w 123"/>
                <a:gd name="T27" fmla="*/ 2147483647 h 54"/>
                <a:gd name="T28" fmla="*/ 2147483647 w 123"/>
                <a:gd name="T29" fmla="*/ 2147483647 h 54"/>
                <a:gd name="T30" fmla="*/ 2147483647 w 123"/>
                <a:gd name="T31" fmla="*/ 2147483647 h 54"/>
                <a:gd name="T32" fmla="*/ 2147483647 w 123"/>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3"/>
                <a:gd name="T52" fmla="*/ 0 h 54"/>
                <a:gd name="T53" fmla="*/ 123 w 123"/>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3" h="54">
                  <a:moveTo>
                    <a:pt x="123" y="27"/>
                  </a:moveTo>
                  <a:lnTo>
                    <a:pt x="114" y="32"/>
                  </a:lnTo>
                  <a:lnTo>
                    <a:pt x="113" y="38"/>
                  </a:lnTo>
                  <a:lnTo>
                    <a:pt x="123" y="51"/>
                  </a:lnTo>
                  <a:lnTo>
                    <a:pt x="111" y="54"/>
                  </a:lnTo>
                  <a:lnTo>
                    <a:pt x="92" y="51"/>
                  </a:lnTo>
                  <a:lnTo>
                    <a:pt x="91" y="46"/>
                  </a:lnTo>
                  <a:lnTo>
                    <a:pt x="75" y="30"/>
                  </a:lnTo>
                  <a:lnTo>
                    <a:pt x="3" y="20"/>
                  </a:lnTo>
                  <a:lnTo>
                    <a:pt x="0" y="12"/>
                  </a:lnTo>
                  <a:lnTo>
                    <a:pt x="62" y="0"/>
                  </a:lnTo>
                  <a:lnTo>
                    <a:pt x="72" y="4"/>
                  </a:lnTo>
                  <a:lnTo>
                    <a:pt x="82" y="3"/>
                  </a:lnTo>
                  <a:lnTo>
                    <a:pt x="93" y="10"/>
                  </a:lnTo>
                  <a:lnTo>
                    <a:pt x="100" y="8"/>
                  </a:lnTo>
                  <a:lnTo>
                    <a:pt x="122" y="21"/>
                  </a:lnTo>
                  <a:lnTo>
                    <a:pt x="123" y="27"/>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3" name="Freeform 372"/>
            <p:cNvSpPr>
              <a:spLocks/>
            </p:cNvSpPr>
            <p:nvPr/>
          </p:nvSpPr>
          <p:spPr bwMode="auto">
            <a:xfrm>
              <a:off x="4004315" y="1774782"/>
              <a:ext cx="57480" cy="25103"/>
            </a:xfrm>
            <a:custGeom>
              <a:avLst/>
              <a:gdLst>
                <a:gd name="T0" fmla="*/ 2147483647 w 123"/>
                <a:gd name="T1" fmla="*/ 2147483647 h 54"/>
                <a:gd name="T2" fmla="*/ 2147483647 w 123"/>
                <a:gd name="T3" fmla="*/ 2147483647 h 54"/>
                <a:gd name="T4" fmla="*/ 2147483647 w 123"/>
                <a:gd name="T5" fmla="*/ 2147483647 h 54"/>
                <a:gd name="T6" fmla="*/ 2147483647 w 123"/>
                <a:gd name="T7" fmla="*/ 2147483647 h 54"/>
                <a:gd name="T8" fmla="*/ 2147483647 w 123"/>
                <a:gd name="T9" fmla="*/ 2147483647 h 54"/>
                <a:gd name="T10" fmla="*/ 2147483647 w 123"/>
                <a:gd name="T11" fmla="*/ 2147483647 h 54"/>
                <a:gd name="T12" fmla="*/ 2147483647 w 123"/>
                <a:gd name="T13" fmla="*/ 2147483647 h 54"/>
                <a:gd name="T14" fmla="*/ 2147483647 w 123"/>
                <a:gd name="T15" fmla="*/ 2147483647 h 54"/>
                <a:gd name="T16" fmla="*/ 2147483647 w 123"/>
                <a:gd name="T17" fmla="*/ 2147483647 h 54"/>
                <a:gd name="T18" fmla="*/ 0 w 123"/>
                <a:gd name="T19" fmla="*/ 2147483647 h 54"/>
                <a:gd name="T20" fmla="*/ 2147483647 w 123"/>
                <a:gd name="T21" fmla="*/ 0 h 54"/>
                <a:gd name="T22" fmla="*/ 2147483647 w 123"/>
                <a:gd name="T23" fmla="*/ 2147483647 h 54"/>
                <a:gd name="T24" fmla="*/ 2147483647 w 123"/>
                <a:gd name="T25" fmla="*/ 2147483647 h 54"/>
                <a:gd name="T26" fmla="*/ 2147483647 w 123"/>
                <a:gd name="T27" fmla="*/ 2147483647 h 54"/>
                <a:gd name="T28" fmla="*/ 2147483647 w 123"/>
                <a:gd name="T29" fmla="*/ 2147483647 h 54"/>
                <a:gd name="T30" fmla="*/ 2147483647 w 123"/>
                <a:gd name="T31" fmla="*/ 2147483647 h 54"/>
                <a:gd name="T32" fmla="*/ 2147483647 w 123"/>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3"/>
                <a:gd name="T52" fmla="*/ 0 h 54"/>
                <a:gd name="T53" fmla="*/ 123 w 123"/>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3" h="54">
                  <a:moveTo>
                    <a:pt x="123" y="27"/>
                  </a:moveTo>
                  <a:lnTo>
                    <a:pt x="114" y="32"/>
                  </a:lnTo>
                  <a:lnTo>
                    <a:pt x="113" y="38"/>
                  </a:lnTo>
                  <a:lnTo>
                    <a:pt x="123" y="51"/>
                  </a:lnTo>
                  <a:lnTo>
                    <a:pt x="111" y="54"/>
                  </a:lnTo>
                  <a:lnTo>
                    <a:pt x="92" y="51"/>
                  </a:lnTo>
                  <a:lnTo>
                    <a:pt x="91" y="46"/>
                  </a:lnTo>
                  <a:lnTo>
                    <a:pt x="75" y="30"/>
                  </a:lnTo>
                  <a:lnTo>
                    <a:pt x="3" y="20"/>
                  </a:lnTo>
                  <a:lnTo>
                    <a:pt x="0" y="12"/>
                  </a:lnTo>
                  <a:lnTo>
                    <a:pt x="62" y="0"/>
                  </a:lnTo>
                  <a:lnTo>
                    <a:pt x="72" y="4"/>
                  </a:lnTo>
                  <a:lnTo>
                    <a:pt x="82" y="3"/>
                  </a:lnTo>
                  <a:lnTo>
                    <a:pt x="93" y="10"/>
                  </a:lnTo>
                  <a:lnTo>
                    <a:pt x="100" y="8"/>
                  </a:lnTo>
                  <a:lnTo>
                    <a:pt x="122" y="21"/>
                  </a:lnTo>
                  <a:lnTo>
                    <a:pt x="123"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4" name="Freeform 373"/>
            <p:cNvSpPr>
              <a:spLocks/>
            </p:cNvSpPr>
            <p:nvPr/>
          </p:nvSpPr>
          <p:spPr bwMode="auto">
            <a:xfrm>
              <a:off x="4005828" y="1787333"/>
              <a:ext cx="57480" cy="57179"/>
            </a:xfrm>
            <a:custGeom>
              <a:avLst/>
              <a:gdLst>
                <a:gd name="T0" fmla="*/ 2147483647 w 121"/>
                <a:gd name="T1" fmla="*/ 2147483647 h 119"/>
                <a:gd name="T2" fmla="*/ 2147483647 w 121"/>
                <a:gd name="T3" fmla="*/ 2147483647 h 119"/>
                <a:gd name="T4" fmla="*/ 2147483647 w 121"/>
                <a:gd name="T5" fmla="*/ 2147483647 h 119"/>
                <a:gd name="T6" fmla="*/ 2147483647 w 121"/>
                <a:gd name="T7" fmla="*/ 2147483647 h 119"/>
                <a:gd name="T8" fmla="*/ 2147483647 w 121"/>
                <a:gd name="T9" fmla="*/ 2147483647 h 119"/>
                <a:gd name="T10" fmla="*/ 2147483647 w 121"/>
                <a:gd name="T11" fmla="*/ 2147483647 h 119"/>
                <a:gd name="T12" fmla="*/ 2147483647 w 121"/>
                <a:gd name="T13" fmla="*/ 2147483647 h 119"/>
                <a:gd name="T14" fmla="*/ 2147483647 w 121"/>
                <a:gd name="T15" fmla="*/ 2147483647 h 119"/>
                <a:gd name="T16" fmla="*/ 2147483647 w 121"/>
                <a:gd name="T17" fmla="*/ 2147483647 h 119"/>
                <a:gd name="T18" fmla="*/ 2147483647 w 121"/>
                <a:gd name="T19" fmla="*/ 2147483647 h 119"/>
                <a:gd name="T20" fmla="*/ 2147483647 w 121"/>
                <a:gd name="T21" fmla="*/ 2147483647 h 119"/>
                <a:gd name="T22" fmla="*/ 2147483647 w 121"/>
                <a:gd name="T23" fmla="*/ 2147483647 h 119"/>
                <a:gd name="T24" fmla="*/ 2147483647 w 121"/>
                <a:gd name="T25" fmla="*/ 2147483647 h 119"/>
                <a:gd name="T26" fmla="*/ 2147483647 w 121"/>
                <a:gd name="T27" fmla="*/ 2147483647 h 119"/>
                <a:gd name="T28" fmla="*/ 2147483647 w 121"/>
                <a:gd name="T29" fmla="*/ 2147483647 h 119"/>
                <a:gd name="T30" fmla="*/ 2147483647 w 121"/>
                <a:gd name="T31" fmla="*/ 2147483647 h 119"/>
                <a:gd name="T32" fmla="*/ 2147483647 w 121"/>
                <a:gd name="T33" fmla="*/ 2147483647 h 119"/>
                <a:gd name="T34" fmla="*/ 2147483647 w 121"/>
                <a:gd name="T35" fmla="*/ 2147483647 h 119"/>
                <a:gd name="T36" fmla="*/ 2147483647 w 121"/>
                <a:gd name="T37" fmla="*/ 2147483647 h 119"/>
                <a:gd name="T38" fmla="*/ 2147483647 w 121"/>
                <a:gd name="T39" fmla="*/ 2147483647 h 119"/>
                <a:gd name="T40" fmla="*/ 2147483647 w 121"/>
                <a:gd name="T41" fmla="*/ 2147483647 h 119"/>
                <a:gd name="T42" fmla="*/ 2147483647 w 121"/>
                <a:gd name="T43" fmla="*/ 2147483647 h 119"/>
                <a:gd name="T44" fmla="*/ 2147483647 w 121"/>
                <a:gd name="T45" fmla="*/ 2147483647 h 119"/>
                <a:gd name="T46" fmla="*/ 2147483647 w 121"/>
                <a:gd name="T47" fmla="*/ 2147483647 h 119"/>
                <a:gd name="T48" fmla="*/ 2147483647 w 121"/>
                <a:gd name="T49" fmla="*/ 2147483647 h 119"/>
                <a:gd name="T50" fmla="*/ 0 w 121"/>
                <a:gd name="T51" fmla="*/ 2147483647 h 119"/>
                <a:gd name="T52" fmla="*/ 2147483647 w 121"/>
                <a:gd name="T53" fmla="*/ 0 h 119"/>
                <a:gd name="T54" fmla="*/ 2147483647 w 121"/>
                <a:gd name="T55" fmla="*/ 2147483647 h 119"/>
                <a:gd name="T56" fmla="*/ 2147483647 w 121"/>
                <a:gd name="T57" fmla="*/ 2147483647 h 119"/>
                <a:gd name="T58" fmla="*/ 2147483647 w 121"/>
                <a:gd name="T59" fmla="*/ 2147483647 h 119"/>
                <a:gd name="T60" fmla="*/ 2147483647 w 121"/>
                <a:gd name="T61" fmla="*/ 2147483647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
                <a:gd name="T94" fmla="*/ 0 h 119"/>
                <a:gd name="T95" fmla="*/ 121 w 121"/>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 h="119">
                  <a:moveTo>
                    <a:pt x="71" y="23"/>
                  </a:moveTo>
                  <a:lnTo>
                    <a:pt x="82" y="39"/>
                  </a:lnTo>
                  <a:lnTo>
                    <a:pt x="102" y="46"/>
                  </a:lnTo>
                  <a:lnTo>
                    <a:pt x="110" y="59"/>
                  </a:lnTo>
                  <a:lnTo>
                    <a:pt x="117" y="57"/>
                  </a:lnTo>
                  <a:lnTo>
                    <a:pt x="121" y="76"/>
                  </a:lnTo>
                  <a:lnTo>
                    <a:pt x="111" y="74"/>
                  </a:lnTo>
                  <a:lnTo>
                    <a:pt x="106" y="69"/>
                  </a:lnTo>
                  <a:lnTo>
                    <a:pt x="92" y="69"/>
                  </a:lnTo>
                  <a:lnTo>
                    <a:pt x="84" y="78"/>
                  </a:lnTo>
                  <a:lnTo>
                    <a:pt x="95" y="85"/>
                  </a:lnTo>
                  <a:lnTo>
                    <a:pt x="102" y="95"/>
                  </a:lnTo>
                  <a:lnTo>
                    <a:pt x="111" y="97"/>
                  </a:lnTo>
                  <a:lnTo>
                    <a:pt x="110" y="117"/>
                  </a:lnTo>
                  <a:lnTo>
                    <a:pt x="105" y="119"/>
                  </a:lnTo>
                  <a:lnTo>
                    <a:pt x="95" y="113"/>
                  </a:lnTo>
                  <a:lnTo>
                    <a:pt x="94" y="103"/>
                  </a:lnTo>
                  <a:lnTo>
                    <a:pt x="84" y="109"/>
                  </a:lnTo>
                  <a:lnTo>
                    <a:pt x="64" y="84"/>
                  </a:lnTo>
                  <a:lnTo>
                    <a:pt x="27" y="64"/>
                  </a:lnTo>
                  <a:lnTo>
                    <a:pt x="21" y="53"/>
                  </a:lnTo>
                  <a:lnTo>
                    <a:pt x="9" y="43"/>
                  </a:lnTo>
                  <a:lnTo>
                    <a:pt x="7" y="33"/>
                  </a:lnTo>
                  <a:lnTo>
                    <a:pt x="4" y="28"/>
                  </a:lnTo>
                  <a:lnTo>
                    <a:pt x="2" y="9"/>
                  </a:lnTo>
                  <a:lnTo>
                    <a:pt x="0" y="5"/>
                  </a:lnTo>
                  <a:lnTo>
                    <a:pt x="12" y="0"/>
                  </a:lnTo>
                  <a:lnTo>
                    <a:pt x="42" y="6"/>
                  </a:lnTo>
                  <a:lnTo>
                    <a:pt x="50" y="3"/>
                  </a:lnTo>
                  <a:lnTo>
                    <a:pt x="64" y="11"/>
                  </a:lnTo>
                  <a:lnTo>
                    <a:pt x="71" y="23"/>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5" name="Freeform 374"/>
            <p:cNvSpPr>
              <a:spLocks/>
            </p:cNvSpPr>
            <p:nvPr/>
          </p:nvSpPr>
          <p:spPr bwMode="auto">
            <a:xfrm>
              <a:off x="4005828" y="1787333"/>
              <a:ext cx="57480" cy="57179"/>
            </a:xfrm>
            <a:custGeom>
              <a:avLst/>
              <a:gdLst>
                <a:gd name="T0" fmla="*/ 2147483647 w 121"/>
                <a:gd name="T1" fmla="*/ 2147483647 h 119"/>
                <a:gd name="T2" fmla="*/ 2147483647 w 121"/>
                <a:gd name="T3" fmla="*/ 2147483647 h 119"/>
                <a:gd name="T4" fmla="*/ 2147483647 w 121"/>
                <a:gd name="T5" fmla="*/ 2147483647 h 119"/>
                <a:gd name="T6" fmla="*/ 2147483647 w 121"/>
                <a:gd name="T7" fmla="*/ 2147483647 h 119"/>
                <a:gd name="T8" fmla="*/ 2147483647 w 121"/>
                <a:gd name="T9" fmla="*/ 2147483647 h 119"/>
                <a:gd name="T10" fmla="*/ 2147483647 w 121"/>
                <a:gd name="T11" fmla="*/ 2147483647 h 119"/>
                <a:gd name="T12" fmla="*/ 2147483647 w 121"/>
                <a:gd name="T13" fmla="*/ 2147483647 h 119"/>
                <a:gd name="T14" fmla="*/ 2147483647 w 121"/>
                <a:gd name="T15" fmla="*/ 2147483647 h 119"/>
                <a:gd name="T16" fmla="*/ 2147483647 w 121"/>
                <a:gd name="T17" fmla="*/ 2147483647 h 119"/>
                <a:gd name="T18" fmla="*/ 2147483647 w 121"/>
                <a:gd name="T19" fmla="*/ 2147483647 h 119"/>
                <a:gd name="T20" fmla="*/ 2147483647 w 121"/>
                <a:gd name="T21" fmla="*/ 2147483647 h 119"/>
                <a:gd name="T22" fmla="*/ 2147483647 w 121"/>
                <a:gd name="T23" fmla="*/ 2147483647 h 119"/>
                <a:gd name="T24" fmla="*/ 2147483647 w 121"/>
                <a:gd name="T25" fmla="*/ 2147483647 h 119"/>
                <a:gd name="T26" fmla="*/ 2147483647 w 121"/>
                <a:gd name="T27" fmla="*/ 2147483647 h 119"/>
                <a:gd name="T28" fmla="*/ 2147483647 w 121"/>
                <a:gd name="T29" fmla="*/ 2147483647 h 119"/>
                <a:gd name="T30" fmla="*/ 2147483647 w 121"/>
                <a:gd name="T31" fmla="*/ 2147483647 h 119"/>
                <a:gd name="T32" fmla="*/ 2147483647 w 121"/>
                <a:gd name="T33" fmla="*/ 2147483647 h 119"/>
                <a:gd name="T34" fmla="*/ 2147483647 w 121"/>
                <a:gd name="T35" fmla="*/ 2147483647 h 119"/>
                <a:gd name="T36" fmla="*/ 2147483647 w 121"/>
                <a:gd name="T37" fmla="*/ 2147483647 h 119"/>
                <a:gd name="T38" fmla="*/ 2147483647 w 121"/>
                <a:gd name="T39" fmla="*/ 2147483647 h 119"/>
                <a:gd name="T40" fmla="*/ 2147483647 w 121"/>
                <a:gd name="T41" fmla="*/ 2147483647 h 119"/>
                <a:gd name="T42" fmla="*/ 2147483647 w 121"/>
                <a:gd name="T43" fmla="*/ 2147483647 h 119"/>
                <a:gd name="T44" fmla="*/ 2147483647 w 121"/>
                <a:gd name="T45" fmla="*/ 2147483647 h 119"/>
                <a:gd name="T46" fmla="*/ 2147483647 w 121"/>
                <a:gd name="T47" fmla="*/ 2147483647 h 119"/>
                <a:gd name="T48" fmla="*/ 2147483647 w 121"/>
                <a:gd name="T49" fmla="*/ 2147483647 h 119"/>
                <a:gd name="T50" fmla="*/ 0 w 121"/>
                <a:gd name="T51" fmla="*/ 2147483647 h 119"/>
                <a:gd name="T52" fmla="*/ 2147483647 w 121"/>
                <a:gd name="T53" fmla="*/ 0 h 119"/>
                <a:gd name="T54" fmla="*/ 2147483647 w 121"/>
                <a:gd name="T55" fmla="*/ 2147483647 h 119"/>
                <a:gd name="T56" fmla="*/ 2147483647 w 121"/>
                <a:gd name="T57" fmla="*/ 2147483647 h 119"/>
                <a:gd name="T58" fmla="*/ 2147483647 w 121"/>
                <a:gd name="T59" fmla="*/ 2147483647 h 119"/>
                <a:gd name="T60" fmla="*/ 2147483647 w 121"/>
                <a:gd name="T61" fmla="*/ 2147483647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
                <a:gd name="T94" fmla="*/ 0 h 119"/>
                <a:gd name="T95" fmla="*/ 121 w 121"/>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 h="119">
                  <a:moveTo>
                    <a:pt x="71" y="23"/>
                  </a:moveTo>
                  <a:lnTo>
                    <a:pt x="82" y="39"/>
                  </a:lnTo>
                  <a:lnTo>
                    <a:pt x="102" y="46"/>
                  </a:lnTo>
                  <a:lnTo>
                    <a:pt x="110" y="59"/>
                  </a:lnTo>
                  <a:lnTo>
                    <a:pt x="117" y="57"/>
                  </a:lnTo>
                  <a:lnTo>
                    <a:pt x="121" y="76"/>
                  </a:lnTo>
                  <a:lnTo>
                    <a:pt x="111" y="74"/>
                  </a:lnTo>
                  <a:lnTo>
                    <a:pt x="106" y="69"/>
                  </a:lnTo>
                  <a:lnTo>
                    <a:pt x="92" y="69"/>
                  </a:lnTo>
                  <a:lnTo>
                    <a:pt x="84" y="78"/>
                  </a:lnTo>
                  <a:lnTo>
                    <a:pt x="95" y="85"/>
                  </a:lnTo>
                  <a:lnTo>
                    <a:pt x="102" y="95"/>
                  </a:lnTo>
                  <a:lnTo>
                    <a:pt x="111" y="97"/>
                  </a:lnTo>
                  <a:lnTo>
                    <a:pt x="110" y="117"/>
                  </a:lnTo>
                  <a:lnTo>
                    <a:pt x="105" y="119"/>
                  </a:lnTo>
                  <a:lnTo>
                    <a:pt x="95" y="113"/>
                  </a:lnTo>
                  <a:lnTo>
                    <a:pt x="94" y="103"/>
                  </a:lnTo>
                  <a:lnTo>
                    <a:pt x="84" y="109"/>
                  </a:lnTo>
                  <a:lnTo>
                    <a:pt x="64" y="84"/>
                  </a:lnTo>
                  <a:lnTo>
                    <a:pt x="27" y="64"/>
                  </a:lnTo>
                  <a:lnTo>
                    <a:pt x="21" y="53"/>
                  </a:lnTo>
                  <a:lnTo>
                    <a:pt x="9" y="43"/>
                  </a:lnTo>
                  <a:lnTo>
                    <a:pt x="7" y="33"/>
                  </a:lnTo>
                  <a:lnTo>
                    <a:pt x="4" y="28"/>
                  </a:lnTo>
                  <a:lnTo>
                    <a:pt x="2" y="9"/>
                  </a:lnTo>
                  <a:lnTo>
                    <a:pt x="0" y="5"/>
                  </a:lnTo>
                  <a:lnTo>
                    <a:pt x="12" y="0"/>
                  </a:lnTo>
                  <a:lnTo>
                    <a:pt x="42" y="6"/>
                  </a:lnTo>
                  <a:lnTo>
                    <a:pt x="50" y="3"/>
                  </a:lnTo>
                  <a:lnTo>
                    <a:pt x="64" y="11"/>
                  </a:lnTo>
                  <a:lnTo>
                    <a:pt x="71" y="2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6" name="Freeform 375"/>
            <p:cNvSpPr>
              <a:spLocks/>
            </p:cNvSpPr>
            <p:nvPr/>
          </p:nvSpPr>
          <p:spPr bwMode="auto">
            <a:xfrm>
              <a:off x="3924146" y="1919821"/>
              <a:ext cx="63530" cy="43232"/>
            </a:xfrm>
            <a:custGeom>
              <a:avLst/>
              <a:gdLst>
                <a:gd name="T0" fmla="*/ 2147483647 w 127"/>
                <a:gd name="T1" fmla="*/ 2147483647 h 88"/>
                <a:gd name="T2" fmla="*/ 2147483647 w 127"/>
                <a:gd name="T3" fmla="*/ 2147483647 h 88"/>
                <a:gd name="T4" fmla="*/ 2147483647 w 127"/>
                <a:gd name="T5" fmla="*/ 2147483647 h 88"/>
                <a:gd name="T6" fmla="*/ 2147483647 w 127"/>
                <a:gd name="T7" fmla="*/ 2147483647 h 88"/>
                <a:gd name="T8" fmla="*/ 2147483647 w 127"/>
                <a:gd name="T9" fmla="*/ 2147483647 h 88"/>
                <a:gd name="T10" fmla="*/ 2147483647 w 127"/>
                <a:gd name="T11" fmla="*/ 2147483647 h 88"/>
                <a:gd name="T12" fmla="*/ 2147483647 w 127"/>
                <a:gd name="T13" fmla="*/ 2147483647 h 88"/>
                <a:gd name="T14" fmla="*/ 2147483647 w 127"/>
                <a:gd name="T15" fmla="*/ 2147483647 h 88"/>
                <a:gd name="T16" fmla="*/ 0 w 127"/>
                <a:gd name="T17" fmla="*/ 2147483647 h 88"/>
                <a:gd name="T18" fmla="*/ 2147483647 w 127"/>
                <a:gd name="T19" fmla="*/ 2147483647 h 88"/>
                <a:gd name="T20" fmla="*/ 2147483647 w 127"/>
                <a:gd name="T21" fmla="*/ 2147483647 h 88"/>
                <a:gd name="T22" fmla="*/ 2147483647 w 127"/>
                <a:gd name="T23" fmla="*/ 2147483647 h 88"/>
                <a:gd name="T24" fmla="*/ 2147483647 w 127"/>
                <a:gd name="T25" fmla="*/ 2147483647 h 88"/>
                <a:gd name="T26" fmla="*/ 2147483647 w 127"/>
                <a:gd name="T27" fmla="*/ 0 h 88"/>
                <a:gd name="T28" fmla="*/ 2147483647 w 127"/>
                <a:gd name="T29" fmla="*/ 2147483647 h 88"/>
                <a:gd name="T30" fmla="*/ 2147483647 w 127"/>
                <a:gd name="T31" fmla="*/ 2147483647 h 88"/>
                <a:gd name="T32" fmla="*/ 2147483647 w 127"/>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7"/>
                <a:gd name="T52" fmla="*/ 0 h 88"/>
                <a:gd name="T53" fmla="*/ 127 w 127"/>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7" h="88">
                  <a:moveTo>
                    <a:pt x="123" y="27"/>
                  </a:moveTo>
                  <a:lnTo>
                    <a:pt x="127" y="60"/>
                  </a:lnTo>
                  <a:lnTo>
                    <a:pt x="116" y="67"/>
                  </a:lnTo>
                  <a:lnTo>
                    <a:pt x="106" y="68"/>
                  </a:lnTo>
                  <a:lnTo>
                    <a:pt x="100" y="66"/>
                  </a:lnTo>
                  <a:lnTo>
                    <a:pt x="97" y="73"/>
                  </a:lnTo>
                  <a:lnTo>
                    <a:pt x="80" y="69"/>
                  </a:lnTo>
                  <a:lnTo>
                    <a:pt x="9" y="88"/>
                  </a:lnTo>
                  <a:lnTo>
                    <a:pt x="0" y="86"/>
                  </a:lnTo>
                  <a:lnTo>
                    <a:pt x="4" y="61"/>
                  </a:lnTo>
                  <a:lnTo>
                    <a:pt x="40" y="34"/>
                  </a:lnTo>
                  <a:lnTo>
                    <a:pt x="44" y="29"/>
                  </a:lnTo>
                  <a:lnTo>
                    <a:pt x="78" y="19"/>
                  </a:lnTo>
                  <a:lnTo>
                    <a:pt x="102" y="0"/>
                  </a:lnTo>
                  <a:lnTo>
                    <a:pt x="105" y="8"/>
                  </a:lnTo>
                  <a:lnTo>
                    <a:pt x="120" y="19"/>
                  </a:lnTo>
                  <a:lnTo>
                    <a:pt x="123" y="27"/>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7" name="Freeform 376"/>
            <p:cNvSpPr>
              <a:spLocks/>
            </p:cNvSpPr>
            <p:nvPr/>
          </p:nvSpPr>
          <p:spPr bwMode="auto">
            <a:xfrm>
              <a:off x="3924146" y="1919821"/>
              <a:ext cx="63530" cy="43232"/>
            </a:xfrm>
            <a:custGeom>
              <a:avLst/>
              <a:gdLst>
                <a:gd name="T0" fmla="*/ 2147483647 w 127"/>
                <a:gd name="T1" fmla="*/ 2147483647 h 88"/>
                <a:gd name="T2" fmla="*/ 2147483647 w 127"/>
                <a:gd name="T3" fmla="*/ 2147483647 h 88"/>
                <a:gd name="T4" fmla="*/ 2147483647 w 127"/>
                <a:gd name="T5" fmla="*/ 2147483647 h 88"/>
                <a:gd name="T6" fmla="*/ 2147483647 w 127"/>
                <a:gd name="T7" fmla="*/ 2147483647 h 88"/>
                <a:gd name="T8" fmla="*/ 2147483647 w 127"/>
                <a:gd name="T9" fmla="*/ 2147483647 h 88"/>
                <a:gd name="T10" fmla="*/ 2147483647 w 127"/>
                <a:gd name="T11" fmla="*/ 2147483647 h 88"/>
                <a:gd name="T12" fmla="*/ 2147483647 w 127"/>
                <a:gd name="T13" fmla="*/ 2147483647 h 88"/>
                <a:gd name="T14" fmla="*/ 2147483647 w 127"/>
                <a:gd name="T15" fmla="*/ 2147483647 h 88"/>
                <a:gd name="T16" fmla="*/ 0 w 127"/>
                <a:gd name="T17" fmla="*/ 2147483647 h 88"/>
                <a:gd name="T18" fmla="*/ 2147483647 w 127"/>
                <a:gd name="T19" fmla="*/ 2147483647 h 88"/>
                <a:gd name="T20" fmla="*/ 2147483647 w 127"/>
                <a:gd name="T21" fmla="*/ 2147483647 h 88"/>
                <a:gd name="T22" fmla="*/ 2147483647 w 127"/>
                <a:gd name="T23" fmla="*/ 2147483647 h 88"/>
                <a:gd name="T24" fmla="*/ 2147483647 w 127"/>
                <a:gd name="T25" fmla="*/ 2147483647 h 88"/>
                <a:gd name="T26" fmla="*/ 2147483647 w 127"/>
                <a:gd name="T27" fmla="*/ 0 h 88"/>
                <a:gd name="T28" fmla="*/ 2147483647 w 127"/>
                <a:gd name="T29" fmla="*/ 2147483647 h 88"/>
                <a:gd name="T30" fmla="*/ 2147483647 w 127"/>
                <a:gd name="T31" fmla="*/ 2147483647 h 88"/>
                <a:gd name="T32" fmla="*/ 2147483647 w 127"/>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7"/>
                <a:gd name="T52" fmla="*/ 0 h 88"/>
                <a:gd name="T53" fmla="*/ 127 w 127"/>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7" h="88">
                  <a:moveTo>
                    <a:pt x="123" y="27"/>
                  </a:moveTo>
                  <a:lnTo>
                    <a:pt x="127" y="60"/>
                  </a:lnTo>
                  <a:lnTo>
                    <a:pt x="116" y="67"/>
                  </a:lnTo>
                  <a:lnTo>
                    <a:pt x="106" y="68"/>
                  </a:lnTo>
                  <a:lnTo>
                    <a:pt x="100" y="66"/>
                  </a:lnTo>
                  <a:lnTo>
                    <a:pt x="97" y="73"/>
                  </a:lnTo>
                  <a:lnTo>
                    <a:pt x="80" y="69"/>
                  </a:lnTo>
                  <a:lnTo>
                    <a:pt x="9" y="88"/>
                  </a:lnTo>
                  <a:lnTo>
                    <a:pt x="0" y="86"/>
                  </a:lnTo>
                  <a:lnTo>
                    <a:pt x="4" y="61"/>
                  </a:lnTo>
                  <a:lnTo>
                    <a:pt x="40" y="34"/>
                  </a:lnTo>
                  <a:lnTo>
                    <a:pt x="44" y="29"/>
                  </a:lnTo>
                  <a:lnTo>
                    <a:pt x="78" y="19"/>
                  </a:lnTo>
                  <a:lnTo>
                    <a:pt x="102" y="0"/>
                  </a:lnTo>
                  <a:lnTo>
                    <a:pt x="105" y="8"/>
                  </a:lnTo>
                  <a:lnTo>
                    <a:pt x="120" y="19"/>
                  </a:lnTo>
                  <a:lnTo>
                    <a:pt x="123"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8" name="Freeform 377"/>
            <p:cNvSpPr>
              <a:spLocks/>
            </p:cNvSpPr>
            <p:nvPr/>
          </p:nvSpPr>
          <p:spPr bwMode="auto">
            <a:xfrm>
              <a:off x="2993879" y="1385688"/>
              <a:ext cx="69581" cy="25103"/>
            </a:xfrm>
            <a:custGeom>
              <a:avLst/>
              <a:gdLst>
                <a:gd name="T0" fmla="*/ 0 w 143"/>
                <a:gd name="T1" fmla="*/ 2147483647 h 53"/>
                <a:gd name="T2" fmla="*/ 0 w 143"/>
                <a:gd name="T3" fmla="*/ 2147483647 h 53"/>
                <a:gd name="T4" fmla="*/ 2147483647 w 143"/>
                <a:gd name="T5" fmla="*/ 2147483647 h 53"/>
                <a:gd name="T6" fmla="*/ 2147483647 w 143"/>
                <a:gd name="T7" fmla="*/ 2147483647 h 53"/>
                <a:gd name="T8" fmla="*/ 2147483647 w 143"/>
                <a:gd name="T9" fmla="*/ 0 h 53"/>
                <a:gd name="T10" fmla="*/ 2147483647 w 143"/>
                <a:gd name="T11" fmla="*/ 2147483647 h 53"/>
                <a:gd name="T12" fmla="*/ 2147483647 w 143"/>
                <a:gd name="T13" fmla="*/ 2147483647 h 53"/>
                <a:gd name="T14" fmla="*/ 2147483647 w 143"/>
                <a:gd name="T15" fmla="*/ 2147483647 h 53"/>
                <a:gd name="T16" fmla="*/ 2147483647 w 143"/>
                <a:gd name="T17" fmla="*/ 2147483647 h 53"/>
                <a:gd name="T18" fmla="*/ 2147483647 w 143"/>
                <a:gd name="T19" fmla="*/ 2147483647 h 53"/>
                <a:gd name="T20" fmla="*/ 2147483647 w 143"/>
                <a:gd name="T21" fmla="*/ 2147483647 h 53"/>
                <a:gd name="T22" fmla="*/ 2147483647 w 143"/>
                <a:gd name="T23" fmla="*/ 2147483647 h 53"/>
                <a:gd name="T24" fmla="*/ 2147483647 w 143"/>
                <a:gd name="T25" fmla="*/ 2147483647 h 53"/>
                <a:gd name="T26" fmla="*/ 2147483647 w 143"/>
                <a:gd name="T27" fmla="*/ 2147483647 h 53"/>
                <a:gd name="T28" fmla="*/ 2147483647 w 143"/>
                <a:gd name="T29" fmla="*/ 2147483647 h 53"/>
                <a:gd name="T30" fmla="*/ 0 w 143"/>
                <a:gd name="T31" fmla="*/ 2147483647 h 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53"/>
                <a:gd name="T50" fmla="*/ 143 w 143"/>
                <a:gd name="T51" fmla="*/ 53 h 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53">
                  <a:moveTo>
                    <a:pt x="0" y="31"/>
                  </a:moveTo>
                  <a:lnTo>
                    <a:pt x="0" y="27"/>
                  </a:lnTo>
                  <a:lnTo>
                    <a:pt x="15" y="19"/>
                  </a:lnTo>
                  <a:lnTo>
                    <a:pt x="25" y="5"/>
                  </a:lnTo>
                  <a:lnTo>
                    <a:pt x="81" y="0"/>
                  </a:lnTo>
                  <a:lnTo>
                    <a:pt x="102" y="6"/>
                  </a:lnTo>
                  <a:lnTo>
                    <a:pt x="111" y="14"/>
                  </a:lnTo>
                  <a:lnTo>
                    <a:pt x="118" y="23"/>
                  </a:lnTo>
                  <a:lnTo>
                    <a:pt x="142" y="34"/>
                  </a:lnTo>
                  <a:lnTo>
                    <a:pt x="143" y="39"/>
                  </a:lnTo>
                  <a:lnTo>
                    <a:pt x="130" y="48"/>
                  </a:lnTo>
                  <a:lnTo>
                    <a:pt x="106" y="53"/>
                  </a:lnTo>
                  <a:lnTo>
                    <a:pt x="56" y="38"/>
                  </a:lnTo>
                  <a:lnTo>
                    <a:pt x="39" y="42"/>
                  </a:lnTo>
                  <a:lnTo>
                    <a:pt x="25" y="41"/>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49" name="Freeform 378"/>
            <p:cNvSpPr>
              <a:spLocks/>
            </p:cNvSpPr>
            <p:nvPr/>
          </p:nvSpPr>
          <p:spPr bwMode="auto">
            <a:xfrm>
              <a:off x="2993879" y="1385688"/>
              <a:ext cx="69581" cy="25103"/>
            </a:xfrm>
            <a:custGeom>
              <a:avLst/>
              <a:gdLst>
                <a:gd name="T0" fmla="*/ 0 w 143"/>
                <a:gd name="T1" fmla="*/ 2147483647 h 53"/>
                <a:gd name="T2" fmla="*/ 0 w 143"/>
                <a:gd name="T3" fmla="*/ 2147483647 h 53"/>
                <a:gd name="T4" fmla="*/ 2147483647 w 143"/>
                <a:gd name="T5" fmla="*/ 2147483647 h 53"/>
                <a:gd name="T6" fmla="*/ 2147483647 w 143"/>
                <a:gd name="T7" fmla="*/ 2147483647 h 53"/>
                <a:gd name="T8" fmla="*/ 2147483647 w 143"/>
                <a:gd name="T9" fmla="*/ 0 h 53"/>
                <a:gd name="T10" fmla="*/ 2147483647 w 143"/>
                <a:gd name="T11" fmla="*/ 2147483647 h 53"/>
                <a:gd name="T12" fmla="*/ 2147483647 w 143"/>
                <a:gd name="T13" fmla="*/ 2147483647 h 53"/>
                <a:gd name="T14" fmla="*/ 2147483647 w 143"/>
                <a:gd name="T15" fmla="*/ 2147483647 h 53"/>
                <a:gd name="T16" fmla="*/ 2147483647 w 143"/>
                <a:gd name="T17" fmla="*/ 2147483647 h 53"/>
                <a:gd name="T18" fmla="*/ 2147483647 w 143"/>
                <a:gd name="T19" fmla="*/ 2147483647 h 53"/>
                <a:gd name="T20" fmla="*/ 2147483647 w 143"/>
                <a:gd name="T21" fmla="*/ 2147483647 h 53"/>
                <a:gd name="T22" fmla="*/ 2147483647 w 143"/>
                <a:gd name="T23" fmla="*/ 2147483647 h 53"/>
                <a:gd name="T24" fmla="*/ 2147483647 w 143"/>
                <a:gd name="T25" fmla="*/ 2147483647 h 53"/>
                <a:gd name="T26" fmla="*/ 2147483647 w 143"/>
                <a:gd name="T27" fmla="*/ 2147483647 h 53"/>
                <a:gd name="T28" fmla="*/ 2147483647 w 143"/>
                <a:gd name="T29" fmla="*/ 2147483647 h 53"/>
                <a:gd name="T30" fmla="*/ 0 w 143"/>
                <a:gd name="T31" fmla="*/ 2147483647 h 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53"/>
                <a:gd name="T50" fmla="*/ 143 w 143"/>
                <a:gd name="T51" fmla="*/ 53 h 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53">
                  <a:moveTo>
                    <a:pt x="0" y="31"/>
                  </a:moveTo>
                  <a:lnTo>
                    <a:pt x="0" y="27"/>
                  </a:lnTo>
                  <a:lnTo>
                    <a:pt x="15" y="19"/>
                  </a:lnTo>
                  <a:lnTo>
                    <a:pt x="25" y="5"/>
                  </a:lnTo>
                  <a:lnTo>
                    <a:pt x="81" y="0"/>
                  </a:lnTo>
                  <a:lnTo>
                    <a:pt x="102" y="6"/>
                  </a:lnTo>
                  <a:lnTo>
                    <a:pt x="111" y="14"/>
                  </a:lnTo>
                  <a:lnTo>
                    <a:pt x="118" y="23"/>
                  </a:lnTo>
                  <a:lnTo>
                    <a:pt x="142" y="34"/>
                  </a:lnTo>
                  <a:lnTo>
                    <a:pt x="143" y="39"/>
                  </a:lnTo>
                  <a:lnTo>
                    <a:pt x="130" y="48"/>
                  </a:lnTo>
                  <a:lnTo>
                    <a:pt x="106" y="53"/>
                  </a:lnTo>
                  <a:lnTo>
                    <a:pt x="56" y="38"/>
                  </a:lnTo>
                  <a:lnTo>
                    <a:pt x="39" y="42"/>
                  </a:lnTo>
                  <a:lnTo>
                    <a:pt x="25" y="41"/>
                  </a:lnTo>
                  <a:lnTo>
                    <a:pt x="0"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50" name="Freeform 379"/>
            <p:cNvSpPr>
              <a:spLocks/>
            </p:cNvSpPr>
            <p:nvPr/>
          </p:nvSpPr>
          <p:spPr bwMode="auto">
            <a:xfrm>
              <a:off x="3562628" y="2532049"/>
              <a:ext cx="7563" cy="9763"/>
            </a:xfrm>
            <a:custGeom>
              <a:avLst/>
              <a:gdLst>
                <a:gd name="T0" fmla="*/ 2147483647 w 17"/>
                <a:gd name="T1" fmla="*/ 0 h 19"/>
                <a:gd name="T2" fmla="*/ 2147483647 w 17"/>
                <a:gd name="T3" fmla="*/ 2147483647 h 19"/>
                <a:gd name="T4" fmla="*/ 2147483647 w 17"/>
                <a:gd name="T5" fmla="*/ 0 h 19"/>
                <a:gd name="T6" fmla="*/ 0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0 h 19"/>
                <a:gd name="T18" fmla="*/ 2147483647 w 17"/>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9"/>
                <a:gd name="T32" fmla="*/ 17 w 17"/>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9">
                  <a:moveTo>
                    <a:pt x="2" y="0"/>
                  </a:moveTo>
                  <a:lnTo>
                    <a:pt x="2" y="19"/>
                  </a:lnTo>
                  <a:lnTo>
                    <a:pt x="1" y="0"/>
                  </a:lnTo>
                  <a:lnTo>
                    <a:pt x="0" y="11"/>
                  </a:lnTo>
                  <a:lnTo>
                    <a:pt x="1" y="12"/>
                  </a:lnTo>
                  <a:lnTo>
                    <a:pt x="11" y="11"/>
                  </a:lnTo>
                  <a:lnTo>
                    <a:pt x="16" y="8"/>
                  </a:lnTo>
                  <a:lnTo>
                    <a:pt x="17" y="5"/>
                  </a:lnTo>
                  <a:lnTo>
                    <a:pt x="7" y="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1" name="Freeform 380"/>
            <p:cNvSpPr>
              <a:spLocks/>
            </p:cNvSpPr>
            <p:nvPr/>
          </p:nvSpPr>
          <p:spPr bwMode="auto">
            <a:xfrm>
              <a:off x="3562628" y="2532049"/>
              <a:ext cx="7563" cy="9763"/>
            </a:xfrm>
            <a:custGeom>
              <a:avLst/>
              <a:gdLst>
                <a:gd name="T0" fmla="*/ 2147483647 w 17"/>
                <a:gd name="T1" fmla="*/ 0 h 19"/>
                <a:gd name="T2" fmla="*/ 2147483647 w 17"/>
                <a:gd name="T3" fmla="*/ 2147483647 h 19"/>
                <a:gd name="T4" fmla="*/ 2147483647 w 17"/>
                <a:gd name="T5" fmla="*/ 0 h 19"/>
                <a:gd name="T6" fmla="*/ 0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0 h 19"/>
                <a:gd name="T18" fmla="*/ 2147483647 w 17"/>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9"/>
                <a:gd name="T32" fmla="*/ 17 w 17"/>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9">
                  <a:moveTo>
                    <a:pt x="2" y="0"/>
                  </a:moveTo>
                  <a:lnTo>
                    <a:pt x="2" y="19"/>
                  </a:lnTo>
                  <a:lnTo>
                    <a:pt x="1" y="0"/>
                  </a:lnTo>
                  <a:lnTo>
                    <a:pt x="0" y="11"/>
                  </a:lnTo>
                  <a:lnTo>
                    <a:pt x="1" y="12"/>
                  </a:lnTo>
                  <a:lnTo>
                    <a:pt x="11" y="11"/>
                  </a:lnTo>
                  <a:lnTo>
                    <a:pt x="16" y="8"/>
                  </a:lnTo>
                  <a:lnTo>
                    <a:pt x="17" y="5"/>
                  </a:lnTo>
                  <a:lnTo>
                    <a:pt x="7" y="0"/>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2" name="Freeform 381"/>
            <p:cNvSpPr>
              <a:spLocks/>
            </p:cNvSpPr>
            <p:nvPr/>
          </p:nvSpPr>
          <p:spPr bwMode="auto">
            <a:xfrm>
              <a:off x="3562628" y="2525077"/>
              <a:ext cx="18152" cy="6973"/>
            </a:xfrm>
            <a:custGeom>
              <a:avLst/>
              <a:gdLst>
                <a:gd name="T0" fmla="*/ 2147483647 w 38"/>
                <a:gd name="T1" fmla="*/ 2147483647 h 13"/>
                <a:gd name="T2" fmla="*/ 2147483647 w 38"/>
                <a:gd name="T3" fmla="*/ 2147483647 h 13"/>
                <a:gd name="T4" fmla="*/ 2147483647 w 38"/>
                <a:gd name="T5" fmla="*/ 0 h 13"/>
                <a:gd name="T6" fmla="*/ 0 w 38"/>
                <a:gd name="T7" fmla="*/ 2147483647 h 13"/>
                <a:gd name="T8" fmla="*/ 2147483647 w 38"/>
                <a:gd name="T9" fmla="*/ 2147483647 h 13"/>
                <a:gd name="T10" fmla="*/ 2147483647 w 38"/>
                <a:gd name="T11" fmla="*/ 2147483647 h 13"/>
                <a:gd name="T12" fmla="*/ 2147483647 w 38"/>
                <a:gd name="T13" fmla="*/ 2147483647 h 13"/>
                <a:gd name="T14" fmla="*/ 2147483647 w 38"/>
                <a:gd name="T15" fmla="*/ 2147483647 h 13"/>
                <a:gd name="T16" fmla="*/ 2147483647 w 38"/>
                <a:gd name="T17" fmla="*/ 2147483647 h 13"/>
                <a:gd name="T18" fmla="*/ 2147483647 w 38"/>
                <a:gd name="T19" fmla="*/ 2147483647 h 13"/>
                <a:gd name="T20" fmla="*/ 2147483647 w 38"/>
                <a:gd name="T21" fmla="*/ 2147483647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13"/>
                <a:gd name="T35" fmla="*/ 38 w 38"/>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13">
                  <a:moveTo>
                    <a:pt x="38" y="4"/>
                  </a:moveTo>
                  <a:lnTo>
                    <a:pt x="35" y="6"/>
                  </a:lnTo>
                  <a:lnTo>
                    <a:pt x="4" y="0"/>
                  </a:lnTo>
                  <a:lnTo>
                    <a:pt x="0" y="3"/>
                  </a:lnTo>
                  <a:lnTo>
                    <a:pt x="1" y="8"/>
                  </a:lnTo>
                  <a:lnTo>
                    <a:pt x="5" y="13"/>
                  </a:lnTo>
                  <a:lnTo>
                    <a:pt x="20" y="13"/>
                  </a:lnTo>
                  <a:lnTo>
                    <a:pt x="21" y="9"/>
                  </a:lnTo>
                  <a:lnTo>
                    <a:pt x="23" y="6"/>
                  </a:lnTo>
                  <a:lnTo>
                    <a:pt x="35" y="6"/>
                  </a:lnTo>
                  <a:lnTo>
                    <a:pt x="3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3" name="Freeform 382"/>
            <p:cNvSpPr>
              <a:spLocks/>
            </p:cNvSpPr>
            <p:nvPr/>
          </p:nvSpPr>
          <p:spPr bwMode="auto">
            <a:xfrm>
              <a:off x="3562628" y="2525077"/>
              <a:ext cx="18152" cy="6973"/>
            </a:xfrm>
            <a:custGeom>
              <a:avLst/>
              <a:gdLst>
                <a:gd name="T0" fmla="*/ 2147483647 w 38"/>
                <a:gd name="T1" fmla="*/ 2147483647 h 13"/>
                <a:gd name="T2" fmla="*/ 2147483647 w 38"/>
                <a:gd name="T3" fmla="*/ 2147483647 h 13"/>
                <a:gd name="T4" fmla="*/ 2147483647 w 38"/>
                <a:gd name="T5" fmla="*/ 0 h 13"/>
                <a:gd name="T6" fmla="*/ 0 w 38"/>
                <a:gd name="T7" fmla="*/ 2147483647 h 13"/>
                <a:gd name="T8" fmla="*/ 2147483647 w 38"/>
                <a:gd name="T9" fmla="*/ 2147483647 h 13"/>
                <a:gd name="T10" fmla="*/ 2147483647 w 38"/>
                <a:gd name="T11" fmla="*/ 2147483647 h 13"/>
                <a:gd name="T12" fmla="*/ 2147483647 w 38"/>
                <a:gd name="T13" fmla="*/ 2147483647 h 13"/>
                <a:gd name="T14" fmla="*/ 2147483647 w 38"/>
                <a:gd name="T15" fmla="*/ 2147483647 h 13"/>
                <a:gd name="T16" fmla="*/ 2147483647 w 38"/>
                <a:gd name="T17" fmla="*/ 2147483647 h 13"/>
                <a:gd name="T18" fmla="*/ 2147483647 w 38"/>
                <a:gd name="T19" fmla="*/ 2147483647 h 13"/>
                <a:gd name="T20" fmla="*/ 2147483647 w 38"/>
                <a:gd name="T21" fmla="*/ 2147483647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13"/>
                <a:gd name="T35" fmla="*/ 38 w 38"/>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13">
                  <a:moveTo>
                    <a:pt x="38" y="4"/>
                  </a:moveTo>
                  <a:lnTo>
                    <a:pt x="35" y="6"/>
                  </a:lnTo>
                  <a:lnTo>
                    <a:pt x="4" y="0"/>
                  </a:lnTo>
                  <a:lnTo>
                    <a:pt x="0" y="3"/>
                  </a:lnTo>
                  <a:lnTo>
                    <a:pt x="1" y="8"/>
                  </a:lnTo>
                  <a:lnTo>
                    <a:pt x="5" y="13"/>
                  </a:lnTo>
                  <a:lnTo>
                    <a:pt x="20" y="13"/>
                  </a:lnTo>
                  <a:lnTo>
                    <a:pt x="21" y="9"/>
                  </a:lnTo>
                  <a:lnTo>
                    <a:pt x="23" y="6"/>
                  </a:lnTo>
                  <a:lnTo>
                    <a:pt x="35" y="6"/>
                  </a:lnTo>
                  <a:lnTo>
                    <a:pt x="3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4" name="Freeform 383"/>
            <p:cNvSpPr>
              <a:spLocks/>
            </p:cNvSpPr>
            <p:nvPr/>
          </p:nvSpPr>
          <p:spPr bwMode="auto">
            <a:xfrm>
              <a:off x="1869995" y="3540345"/>
              <a:ext cx="1513" cy="9762"/>
            </a:xfrm>
            <a:custGeom>
              <a:avLst/>
              <a:gdLst>
                <a:gd name="T0" fmla="*/ 0 w 5"/>
                <a:gd name="T1" fmla="*/ 2147483647 h 16"/>
                <a:gd name="T2" fmla="*/ 0 w 5"/>
                <a:gd name="T3" fmla="*/ 2147483647 h 16"/>
                <a:gd name="T4" fmla="*/ 2147483647 w 5"/>
                <a:gd name="T5" fmla="*/ 2147483647 h 16"/>
                <a:gd name="T6" fmla="*/ 2147483647 w 5"/>
                <a:gd name="T7" fmla="*/ 0 h 16"/>
                <a:gd name="T8" fmla="*/ 2147483647 w 5"/>
                <a:gd name="T9" fmla="*/ 2147483647 h 16"/>
                <a:gd name="T10" fmla="*/ 0 w 5"/>
                <a:gd name="T11" fmla="*/ 2147483647 h 16"/>
                <a:gd name="T12" fmla="*/ 0 w 5"/>
                <a:gd name="T13" fmla="*/ 2147483647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5" name="Freeform 384"/>
            <p:cNvSpPr>
              <a:spLocks/>
            </p:cNvSpPr>
            <p:nvPr/>
          </p:nvSpPr>
          <p:spPr bwMode="auto">
            <a:xfrm>
              <a:off x="1869995" y="3540345"/>
              <a:ext cx="1513" cy="9762"/>
            </a:xfrm>
            <a:custGeom>
              <a:avLst/>
              <a:gdLst>
                <a:gd name="T0" fmla="*/ 0 w 5"/>
                <a:gd name="T1" fmla="*/ 2147483647 h 16"/>
                <a:gd name="T2" fmla="*/ 0 w 5"/>
                <a:gd name="T3" fmla="*/ 2147483647 h 16"/>
                <a:gd name="T4" fmla="*/ 2147483647 w 5"/>
                <a:gd name="T5" fmla="*/ 2147483647 h 16"/>
                <a:gd name="T6" fmla="*/ 2147483647 w 5"/>
                <a:gd name="T7" fmla="*/ 0 h 16"/>
                <a:gd name="T8" fmla="*/ 2147483647 w 5"/>
                <a:gd name="T9" fmla="*/ 2147483647 h 16"/>
                <a:gd name="T10" fmla="*/ 0 w 5"/>
                <a:gd name="T11" fmla="*/ 2147483647 h 16"/>
                <a:gd name="T12" fmla="*/ 0 w 5"/>
                <a:gd name="T13" fmla="*/ 2147483647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6" name="Freeform 385"/>
            <p:cNvSpPr>
              <a:spLocks/>
            </p:cNvSpPr>
            <p:nvPr/>
          </p:nvSpPr>
          <p:spPr bwMode="auto">
            <a:xfrm>
              <a:off x="1938064" y="3562659"/>
              <a:ext cx="4537" cy="6973"/>
            </a:xfrm>
            <a:custGeom>
              <a:avLst/>
              <a:gdLst>
                <a:gd name="T0" fmla="*/ 2147483647 w 8"/>
                <a:gd name="T1" fmla="*/ 2147483647 h 18"/>
                <a:gd name="T2" fmla="*/ 2147483647 w 8"/>
                <a:gd name="T3" fmla="*/ 2147483647 h 18"/>
                <a:gd name="T4" fmla="*/ 2147483647 w 8"/>
                <a:gd name="T5" fmla="*/ 2147483647 h 18"/>
                <a:gd name="T6" fmla="*/ 2147483647 w 8"/>
                <a:gd name="T7" fmla="*/ 2147483647 h 18"/>
                <a:gd name="T8" fmla="*/ 0 w 8"/>
                <a:gd name="T9" fmla="*/ 2147483647 h 18"/>
                <a:gd name="T10" fmla="*/ 2147483647 w 8"/>
                <a:gd name="T11" fmla="*/ 2147483647 h 18"/>
                <a:gd name="T12" fmla="*/ 2147483647 w 8"/>
                <a:gd name="T13" fmla="*/ 0 h 18"/>
                <a:gd name="T14" fmla="*/ 2147483647 w 8"/>
                <a:gd name="T15" fmla="*/ 0 h 18"/>
                <a:gd name="T16" fmla="*/ 2147483647 w 8"/>
                <a:gd name="T17" fmla="*/ 2147483647 h 18"/>
                <a:gd name="T18" fmla="*/ 2147483647 w 8"/>
                <a:gd name="T19" fmla="*/ 2147483647 h 18"/>
                <a:gd name="T20" fmla="*/ 2147483647 w 8"/>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8"/>
                <a:gd name="T35" fmla="*/ 8 w 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8">
                  <a:moveTo>
                    <a:pt x="5" y="18"/>
                  </a:moveTo>
                  <a:lnTo>
                    <a:pt x="4" y="18"/>
                  </a:lnTo>
                  <a:lnTo>
                    <a:pt x="3" y="15"/>
                  </a:lnTo>
                  <a:lnTo>
                    <a:pt x="2" y="15"/>
                  </a:lnTo>
                  <a:lnTo>
                    <a:pt x="0" y="11"/>
                  </a:lnTo>
                  <a:lnTo>
                    <a:pt x="2" y="9"/>
                  </a:lnTo>
                  <a:lnTo>
                    <a:pt x="4" y="0"/>
                  </a:lnTo>
                  <a:lnTo>
                    <a:pt x="6" y="0"/>
                  </a:lnTo>
                  <a:lnTo>
                    <a:pt x="8" y="13"/>
                  </a:lnTo>
                  <a:lnTo>
                    <a:pt x="6" y="18"/>
                  </a:lnTo>
                  <a:lnTo>
                    <a:pt x="5"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7" name="Freeform 386"/>
            <p:cNvSpPr>
              <a:spLocks/>
            </p:cNvSpPr>
            <p:nvPr/>
          </p:nvSpPr>
          <p:spPr bwMode="auto">
            <a:xfrm>
              <a:off x="1938064" y="3562659"/>
              <a:ext cx="4537" cy="6973"/>
            </a:xfrm>
            <a:custGeom>
              <a:avLst/>
              <a:gdLst>
                <a:gd name="T0" fmla="*/ 2147483647 w 8"/>
                <a:gd name="T1" fmla="*/ 2147483647 h 18"/>
                <a:gd name="T2" fmla="*/ 2147483647 w 8"/>
                <a:gd name="T3" fmla="*/ 2147483647 h 18"/>
                <a:gd name="T4" fmla="*/ 2147483647 w 8"/>
                <a:gd name="T5" fmla="*/ 2147483647 h 18"/>
                <a:gd name="T6" fmla="*/ 2147483647 w 8"/>
                <a:gd name="T7" fmla="*/ 2147483647 h 18"/>
                <a:gd name="T8" fmla="*/ 0 w 8"/>
                <a:gd name="T9" fmla="*/ 2147483647 h 18"/>
                <a:gd name="T10" fmla="*/ 2147483647 w 8"/>
                <a:gd name="T11" fmla="*/ 2147483647 h 18"/>
                <a:gd name="T12" fmla="*/ 2147483647 w 8"/>
                <a:gd name="T13" fmla="*/ 0 h 18"/>
                <a:gd name="T14" fmla="*/ 2147483647 w 8"/>
                <a:gd name="T15" fmla="*/ 0 h 18"/>
                <a:gd name="T16" fmla="*/ 2147483647 w 8"/>
                <a:gd name="T17" fmla="*/ 2147483647 h 18"/>
                <a:gd name="T18" fmla="*/ 2147483647 w 8"/>
                <a:gd name="T19" fmla="*/ 2147483647 h 18"/>
                <a:gd name="T20" fmla="*/ 2147483647 w 8"/>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8"/>
                <a:gd name="T35" fmla="*/ 8 w 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8">
                  <a:moveTo>
                    <a:pt x="5" y="18"/>
                  </a:moveTo>
                  <a:lnTo>
                    <a:pt x="4" y="18"/>
                  </a:lnTo>
                  <a:lnTo>
                    <a:pt x="3" y="15"/>
                  </a:lnTo>
                  <a:lnTo>
                    <a:pt x="2" y="15"/>
                  </a:lnTo>
                  <a:lnTo>
                    <a:pt x="0" y="11"/>
                  </a:lnTo>
                  <a:lnTo>
                    <a:pt x="2" y="9"/>
                  </a:lnTo>
                  <a:lnTo>
                    <a:pt x="4" y="0"/>
                  </a:lnTo>
                  <a:lnTo>
                    <a:pt x="6" y="0"/>
                  </a:lnTo>
                  <a:lnTo>
                    <a:pt x="8" y="13"/>
                  </a:lnTo>
                  <a:lnTo>
                    <a:pt x="6" y="18"/>
                  </a:lnTo>
                  <a:lnTo>
                    <a:pt x="5"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8" name="Freeform 387"/>
            <p:cNvSpPr>
              <a:spLocks/>
            </p:cNvSpPr>
            <p:nvPr/>
          </p:nvSpPr>
          <p:spPr bwMode="auto">
            <a:xfrm>
              <a:off x="1978905" y="3531978"/>
              <a:ext cx="10589" cy="12551"/>
            </a:xfrm>
            <a:custGeom>
              <a:avLst/>
              <a:gdLst>
                <a:gd name="T0" fmla="*/ 2147483647 w 21"/>
                <a:gd name="T1" fmla="*/ 2147483647 h 29"/>
                <a:gd name="T2" fmla="*/ 2147483647 w 21"/>
                <a:gd name="T3" fmla="*/ 2147483647 h 29"/>
                <a:gd name="T4" fmla="*/ 2147483647 w 21"/>
                <a:gd name="T5" fmla="*/ 2147483647 h 29"/>
                <a:gd name="T6" fmla="*/ 0 w 21"/>
                <a:gd name="T7" fmla="*/ 0 h 29"/>
                <a:gd name="T8" fmla="*/ 2147483647 w 21"/>
                <a:gd name="T9" fmla="*/ 2147483647 h 29"/>
                <a:gd name="T10" fmla="*/ 2147483647 w 21"/>
                <a:gd name="T11" fmla="*/ 2147483647 h 29"/>
                <a:gd name="T12" fmla="*/ 2147483647 w 21"/>
                <a:gd name="T13" fmla="*/ 2147483647 h 29"/>
                <a:gd name="T14" fmla="*/ 2147483647 w 21"/>
                <a:gd name="T15" fmla="*/ 2147483647 h 29"/>
                <a:gd name="T16" fmla="*/ 2147483647 w 21"/>
                <a:gd name="T17" fmla="*/ 2147483647 h 29"/>
                <a:gd name="T18" fmla="*/ 2147483647 w 21"/>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9"/>
                <a:gd name="T32" fmla="*/ 21 w 21"/>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9">
                  <a:moveTo>
                    <a:pt x="21" y="28"/>
                  </a:moveTo>
                  <a:lnTo>
                    <a:pt x="18" y="29"/>
                  </a:lnTo>
                  <a:lnTo>
                    <a:pt x="1" y="3"/>
                  </a:lnTo>
                  <a:lnTo>
                    <a:pt x="0" y="0"/>
                  </a:lnTo>
                  <a:lnTo>
                    <a:pt x="3" y="1"/>
                  </a:lnTo>
                  <a:lnTo>
                    <a:pt x="11" y="14"/>
                  </a:lnTo>
                  <a:lnTo>
                    <a:pt x="17" y="17"/>
                  </a:lnTo>
                  <a:lnTo>
                    <a:pt x="18" y="22"/>
                  </a:lnTo>
                  <a:lnTo>
                    <a:pt x="21" y="25"/>
                  </a:lnTo>
                  <a:lnTo>
                    <a:pt x="21" y="2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9" name="Freeform 388"/>
            <p:cNvSpPr>
              <a:spLocks/>
            </p:cNvSpPr>
            <p:nvPr/>
          </p:nvSpPr>
          <p:spPr bwMode="auto">
            <a:xfrm>
              <a:off x="1978905" y="3531978"/>
              <a:ext cx="10589" cy="12551"/>
            </a:xfrm>
            <a:custGeom>
              <a:avLst/>
              <a:gdLst>
                <a:gd name="T0" fmla="*/ 2147483647 w 21"/>
                <a:gd name="T1" fmla="*/ 2147483647 h 29"/>
                <a:gd name="T2" fmla="*/ 2147483647 w 21"/>
                <a:gd name="T3" fmla="*/ 2147483647 h 29"/>
                <a:gd name="T4" fmla="*/ 2147483647 w 21"/>
                <a:gd name="T5" fmla="*/ 2147483647 h 29"/>
                <a:gd name="T6" fmla="*/ 0 w 21"/>
                <a:gd name="T7" fmla="*/ 0 h 29"/>
                <a:gd name="T8" fmla="*/ 2147483647 w 21"/>
                <a:gd name="T9" fmla="*/ 2147483647 h 29"/>
                <a:gd name="T10" fmla="*/ 2147483647 w 21"/>
                <a:gd name="T11" fmla="*/ 2147483647 h 29"/>
                <a:gd name="T12" fmla="*/ 2147483647 w 21"/>
                <a:gd name="T13" fmla="*/ 2147483647 h 29"/>
                <a:gd name="T14" fmla="*/ 2147483647 w 21"/>
                <a:gd name="T15" fmla="*/ 2147483647 h 29"/>
                <a:gd name="T16" fmla="*/ 2147483647 w 21"/>
                <a:gd name="T17" fmla="*/ 2147483647 h 29"/>
                <a:gd name="T18" fmla="*/ 2147483647 w 21"/>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9"/>
                <a:gd name="T32" fmla="*/ 21 w 21"/>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9">
                  <a:moveTo>
                    <a:pt x="21" y="28"/>
                  </a:moveTo>
                  <a:lnTo>
                    <a:pt x="18" y="29"/>
                  </a:lnTo>
                  <a:lnTo>
                    <a:pt x="1" y="3"/>
                  </a:lnTo>
                  <a:lnTo>
                    <a:pt x="0" y="0"/>
                  </a:lnTo>
                  <a:lnTo>
                    <a:pt x="3" y="1"/>
                  </a:lnTo>
                  <a:lnTo>
                    <a:pt x="11" y="14"/>
                  </a:lnTo>
                  <a:lnTo>
                    <a:pt x="17" y="17"/>
                  </a:lnTo>
                  <a:lnTo>
                    <a:pt x="18" y="22"/>
                  </a:lnTo>
                  <a:lnTo>
                    <a:pt x="21" y="25"/>
                  </a:lnTo>
                  <a:lnTo>
                    <a:pt x="21" y="2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0" name="Freeform 389"/>
            <p:cNvSpPr>
              <a:spLocks/>
            </p:cNvSpPr>
            <p:nvPr/>
          </p:nvSpPr>
          <p:spPr bwMode="auto">
            <a:xfrm>
              <a:off x="2003107" y="3540345"/>
              <a:ext cx="4538" cy="11157"/>
            </a:xfrm>
            <a:custGeom>
              <a:avLst/>
              <a:gdLst>
                <a:gd name="T0" fmla="*/ 2147483647 w 13"/>
                <a:gd name="T1" fmla="*/ 2147483647 h 21"/>
                <a:gd name="T2" fmla="*/ 2147483647 w 13"/>
                <a:gd name="T3" fmla="*/ 0 h 21"/>
                <a:gd name="T4" fmla="*/ 2147483647 w 13"/>
                <a:gd name="T5" fmla="*/ 0 h 21"/>
                <a:gd name="T6" fmla="*/ 2147483647 w 13"/>
                <a:gd name="T7" fmla="*/ 2147483647 h 21"/>
                <a:gd name="T8" fmla="*/ 2147483647 w 13"/>
                <a:gd name="T9" fmla="*/ 2147483647 h 21"/>
                <a:gd name="T10" fmla="*/ 2147483647 w 13"/>
                <a:gd name="T11" fmla="*/ 2147483647 h 21"/>
                <a:gd name="T12" fmla="*/ 2147483647 w 13"/>
                <a:gd name="T13" fmla="*/ 2147483647 h 21"/>
                <a:gd name="T14" fmla="*/ 2147483647 w 13"/>
                <a:gd name="T15" fmla="*/ 2147483647 h 21"/>
                <a:gd name="T16" fmla="*/ 0 w 13"/>
                <a:gd name="T17" fmla="*/ 2147483647 h 21"/>
                <a:gd name="T18" fmla="*/ 2147483647 w 13"/>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1"/>
                <a:gd name="T32" fmla="*/ 13 w 13"/>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1">
                  <a:moveTo>
                    <a:pt x="3" y="9"/>
                  </a:moveTo>
                  <a:lnTo>
                    <a:pt x="4" y="0"/>
                  </a:lnTo>
                  <a:lnTo>
                    <a:pt x="7" y="0"/>
                  </a:lnTo>
                  <a:lnTo>
                    <a:pt x="9" y="1"/>
                  </a:lnTo>
                  <a:lnTo>
                    <a:pt x="13" y="12"/>
                  </a:lnTo>
                  <a:lnTo>
                    <a:pt x="13" y="21"/>
                  </a:lnTo>
                  <a:lnTo>
                    <a:pt x="5" y="21"/>
                  </a:lnTo>
                  <a:lnTo>
                    <a:pt x="2" y="20"/>
                  </a:lnTo>
                  <a:lnTo>
                    <a:pt x="0" y="15"/>
                  </a:lnTo>
                  <a:lnTo>
                    <a:pt x="3"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1" name="Freeform 390"/>
            <p:cNvSpPr>
              <a:spLocks/>
            </p:cNvSpPr>
            <p:nvPr/>
          </p:nvSpPr>
          <p:spPr bwMode="auto">
            <a:xfrm>
              <a:off x="2003107" y="3540345"/>
              <a:ext cx="4538" cy="11157"/>
            </a:xfrm>
            <a:custGeom>
              <a:avLst/>
              <a:gdLst>
                <a:gd name="T0" fmla="*/ 2147483647 w 13"/>
                <a:gd name="T1" fmla="*/ 2147483647 h 21"/>
                <a:gd name="T2" fmla="*/ 2147483647 w 13"/>
                <a:gd name="T3" fmla="*/ 0 h 21"/>
                <a:gd name="T4" fmla="*/ 2147483647 w 13"/>
                <a:gd name="T5" fmla="*/ 0 h 21"/>
                <a:gd name="T6" fmla="*/ 2147483647 w 13"/>
                <a:gd name="T7" fmla="*/ 2147483647 h 21"/>
                <a:gd name="T8" fmla="*/ 2147483647 w 13"/>
                <a:gd name="T9" fmla="*/ 2147483647 h 21"/>
                <a:gd name="T10" fmla="*/ 2147483647 w 13"/>
                <a:gd name="T11" fmla="*/ 2147483647 h 21"/>
                <a:gd name="T12" fmla="*/ 2147483647 w 13"/>
                <a:gd name="T13" fmla="*/ 2147483647 h 21"/>
                <a:gd name="T14" fmla="*/ 2147483647 w 13"/>
                <a:gd name="T15" fmla="*/ 2147483647 h 21"/>
                <a:gd name="T16" fmla="*/ 0 w 13"/>
                <a:gd name="T17" fmla="*/ 2147483647 h 21"/>
                <a:gd name="T18" fmla="*/ 2147483647 w 13"/>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1"/>
                <a:gd name="T32" fmla="*/ 13 w 13"/>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1">
                  <a:moveTo>
                    <a:pt x="3" y="9"/>
                  </a:moveTo>
                  <a:lnTo>
                    <a:pt x="4" y="0"/>
                  </a:lnTo>
                  <a:lnTo>
                    <a:pt x="7" y="0"/>
                  </a:lnTo>
                  <a:lnTo>
                    <a:pt x="9" y="1"/>
                  </a:lnTo>
                  <a:lnTo>
                    <a:pt x="13" y="12"/>
                  </a:lnTo>
                  <a:lnTo>
                    <a:pt x="13" y="21"/>
                  </a:lnTo>
                  <a:lnTo>
                    <a:pt x="5" y="21"/>
                  </a:lnTo>
                  <a:lnTo>
                    <a:pt x="2" y="20"/>
                  </a:lnTo>
                  <a:lnTo>
                    <a:pt x="0" y="15"/>
                  </a:lnTo>
                  <a:lnTo>
                    <a:pt x="3"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2" name="Freeform 391"/>
            <p:cNvSpPr>
              <a:spLocks/>
            </p:cNvSpPr>
            <p:nvPr/>
          </p:nvSpPr>
          <p:spPr bwMode="auto">
            <a:xfrm>
              <a:off x="2346474" y="3637967"/>
              <a:ext cx="1512" cy="5578"/>
            </a:xfrm>
            <a:custGeom>
              <a:avLst/>
              <a:gdLst>
                <a:gd name="T0" fmla="*/ 2147483647 w 6"/>
                <a:gd name="T1" fmla="*/ 0 h 12"/>
                <a:gd name="T2" fmla="*/ 2147483647 w 6"/>
                <a:gd name="T3" fmla="*/ 0 h 12"/>
                <a:gd name="T4" fmla="*/ 2147483647 w 6"/>
                <a:gd name="T5" fmla="*/ 2147483647 h 12"/>
                <a:gd name="T6" fmla="*/ 2147483647 w 6"/>
                <a:gd name="T7" fmla="*/ 2147483647 h 12"/>
                <a:gd name="T8" fmla="*/ 2147483647 w 6"/>
                <a:gd name="T9" fmla="*/ 2147483647 h 12"/>
                <a:gd name="T10" fmla="*/ 0 w 6"/>
                <a:gd name="T11" fmla="*/ 2147483647 h 12"/>
                <a:gd name="T12" fmla="*/ 0 w 6"/>
                <a:gd name="T13" fmla="*/ 2147483647 h 12"/>
                <a:gd name="T14" fmla="*/ 0 w 6"/>
                <a:gd name="T15" fmla="*/ 2147483647 h 12"/>
                <a:gd name="T16" fmla="*/ 2147483647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6" y="0"/>
                  </a:lnTo>
                  <a:lnTo>
                    <a:pt x="6" y="8"/>
                  </a:lnTo>
                  <a:lnTo>
                    <a:pt x="5" y="11"/>
                  </a:lnTo>
                  <a:lnTo>
                    <a:pt x="3" y="12"/>
                  </a:lnTo>
                  <a:lnTo>
                    <a:pt x="0" y="11"/>
                  </a:lnTo>
                  <a:lnTo>
                    <a:pt x="0" y="6"/>
                  </a:lnTo>
                  <a:lnTo>
                    <a:pt x="0" y="5"/>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3" name="Freeform 392"/>
            <p:cNvSpPr>
              <a:spLocks/>
            </p:cNvSpPr>
            <p:nvPr/>
          </p:nvSpPr>
          <p:spPr bwMode="auto">
            <a:xfrm>
              <a:off x="2346474" y="3637967"/>
              <a:ext cx="1512" cy="5578"/>
            </a:xfrm>
            <a:custGeom>
              <a:avLst/>
              <a:gdLst>
                <a:gd name="T0" fmla="*/ 2147483647 w 6"/>
                <a:gd name="T1" fmla="*/ 0 h 12"/>
                <a:gd name="T2" fmla="*/ 2147483647 w 6"/>
                <a:gd name="T3" fmla="*/ 0 h 12"/>
                <a:gd name="T4" fmla="*/ 2147483647 w 6"/>
                <a:gd name="T5" fmla="*/ 2147483647 h 12"/>
                <a:gd name="T6" fmla="*/ 2147483647 w 6"/>
                <a:gd name="T7" fmla="*/ 2147483647 h 12"/>
                <a:gd name="T8" fmla="*/ 2147483647 w 6"/>
                <a:gd name="T9" fmla="*/ 2147483647 h 12"/>
                <a:gd name="T10" fmla="*/ 0 w 6"/>
                <a:gd name="T11" fmla="*/ 2147483647 h 12"/>
                <a:gd name="T12" fmla="*/ 0 w 6"/>
                <a:gd name="T13" fmla="*/ 2147483647 h 12"/>
                <a:gd name="T14" fmla="*/ 0 w 6"/>
                <a:gd name="T15" fmla="*/ 2147483647 h 12"/>
                <a:gd name="T16" fmla="*/ 2147483647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6" y="0"/>
                  </a:lnTo>
                  <a:lnTo>
                    <a:pt x="6" y="8"/>
                  </a:lnTo>
                  <a:lnTo>
                    <a:pt x="5" y="11"/>
                  </a:lnTo>
                  <a:lnTo>
                    <a:pt x="3" y="12"/>
                  </a:lnTo>
                  <a:lnTo>
                    <a:pt x="0" y="11"/>
                  </a:lnTo>
                  <a:lnTo>
                    <a:pt x="0" y="6"/>
                  </a:lnTo>
                  <a:lnTo>
                    <a:pt x="0" y="5"/>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4" name="Freeform 393"/>
            <p:cNvSpPr>
              <a:spLocks/>
            </p:cNvSpPr>
            <p:nvPr/>
          </p:nvSpPr>
          <p:spPr bwMode="auto">
            <a:xfrm>
              <a:off x="2580931" y="3750929"/>
              <a:ext cx="4538" cy="6973"/>
            </a:xfrm>
            <a:custGeom>
              <a:avLst/>
              <a:gdLst>
                <a:gd name="T0" fmla="*/ 2147483647 w 13"/>
                <a:gd name="T1" fmla="*/ 0 h 14"/>
                <a:gd name="T2" fmla="*/ 2147483647 w 13"/>
                <a:gd name="T3" fmla="*/ 0 h 14"/>
                <a:gd name="T4" fmla="*/ 0 w 13"/>
                <a:gd name="T5" fmla="*/ 2147483647 h 14"/>
                <a:gd name="T6" fmla="*/ 0 w 13"/>
                <a:gd name="T7" fmla="*/ 2147483647 h 14"/>
                <a:gd name="T8" fmla="*/ 2147483647 w 13"/>
                <a:gd name="T9" fmla="*/ 2147483647 h 14"/>
                <a:gd name="T10" fmla="*/ 2147483647 w 13"/>
                <a:gd name="T11" fmla="*/ 0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13" y="0"/>
                  </a:moveTo>
                  <a:lnTo>
                    <a:pt x="7" y="0"/>
                  </a:lnTo>
                  <a:lnTo>
                    <a:pt x="0" y="10"/>
                  </a:lnTo>
                  <a:lnTo>
                    <a:pt x="0" y="14"/>
                  </a:lnTo>
                  <a:lnTo>
                    <a:pt x="8" y="9"/>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5" name="Freeform 394"/>
            <p:cNvSpPr>
              <a:spLocks/>
            </p:cNvSpPr>
            <p:nvPr/>
          </p:nvSpPr>
          <p:spPr bwMode="auto">
            <a:xfrm>
              <a:off x="2580931" y="3750929"/>
              <a:ext cx="4538" cy="6973"/>
            </a:xfrm>
            <a:custGeom>
              <a:avLst/>
              <a:gdLst>
                <a:gd name="T0" fmla="*/ 2147483647 w 13"/>
                <a:gd name="T1" fmla="*/ 0 h 14"/>
                <a:gd name="T2" fmla="*/ 2147483647 w 13"/>
                <a:gd name="T3" fmla="*/ 0 h 14"/>
                <a:gd name="T4" fmla="*/ 0 w 13"/>
                <a:gd name="T5" fmla="*/ 2147483647 h 14"/>
                <a:gd name="T6" fmla="*/ 0 w 13"/>
                <a:gd name="T7" fmla="*/ 2147483647 h 14"/>
                <a:gd name="T8" fmla="*/ 2147483647 w 13"/>
                <a:gd name="T9" fmla="*/ 2147483647 h 14"/>
                <a:gd name="T10" fmla="*/ 2147483647 w 13"/>
                <a:gd name="T11" fmla="*/ 0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13" y="0"/>
                  </a:moveTo>
                  <a:lnTo>
                    <a:pt x="7" y="0"/>
                  </a:lnTo>
                  <a:lnTo>
                    <a:pt x="0" y="10"/>
                  </a:lnTo>
                  <a:lnTo>
                    <a:pt x="0" y="14"/>
                  </a:lnTo>
                  <a:lnTo>
                    <a:pt x="8" y="9"/>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6" name="Freeform 395"/>
            <p:cNvSpPr>
              <a:spLocks/>
            </p:cNvSpPr>
            <p:nvPr/>
          </p:nvSpPr>
          <p:spPr bwMode="auto">
            <a:xfrm>
              <a:off x="2763960" y="3597523"/>
              <a:ext cx="25714" cy="8368"/>
            </a:xfrm>
            <a:custGeom>
              <a:avLst/>
              <a:gdLst>
                <a:gd name="T0" fmla="*/ 2147483647 w 50"/>
                <a:gd name="T1" fmla="*/ 2147483647 h 14"/>
                <a:gd name="T2" fmla="*/ 2147483647 w 50"/>
                <a:gd name="T3" fmla="*/ 2147483647 h 14"/>
                <a:gd name="T4" fmla="*/ 2147483647 w 50"/>
                <a:gd name="T5" fmla="*/ 2147483647 h 14"/>
                <a:gd name="T6" fmla="*/ 2147483647 w 50"/>
                <a:gd name="T7" fmla="*/ 2147483647 h 14"/>
                <a:gd name="T8" fmla="*/ 2147483647 w 50"/>
                <a:gd name="T9" fmla="*/ 2147483647 h 14"/>
                <a:gd name="T10" fmla="*/ 2147483647 w 50"/>
                <a:gd name="T11" fmla="*/ 2147483647 h 14"/>
                <a:gd name="T12" fmla="*/ 2147483647 w 50"/>
                <a:gd name="T13" fmla="*/ 2147483647 h 14"/>
                <a:gd name="T14" fmla="*/ 2147483647 w 50"/>
                <a:gd name="T15" fmla="*/ 2147483647 h 14"/>
                <a:gd name="T16" fmla="*/ 2147483647 w 50"/>
                <a:gd name="T17" fmla="*/ 2147483647 h 14"/>
                <a:gd name="T18" fmla="*/ 2147483647 w 50"/>
                <a:gd name="T19" fmla="*/ 2147483647 h 14"/>
                <a:gd name="T20" fmla="*/ 0 w 50"/>
                <a:gd name="T21" fmla="*/ 2147483647 h 14"/>
                <a:gd name="T22" fmla="*/ 2147483647 w 50"/>
                <a:gd name="T23" fmla="*/ 2147483647 h 14"/>
                <a:gd name="T24" fmla="*/ 2147483647 w 50"/>
                <a:gd name="T25" fmla="*/ 0 h 14"/>
                <a:gd name="T26" fmla="*/ 2147483647 w 50"/>
                <a:gd name="T27" fmla="*/ 0 h 14"/>
                <a:gd name="T28" fmla="*/ 2147483647 w 50"/>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44" y="1"/>
                  </a:moveTo>
                  <a:lnTo>
                    <a:pt x="42" y="1"/>
                  </a:lnTo>
                  <a:lnTo>
                    <a:pt x="44" y="3"/>
                  </a:lnTo>
                  <a:lnTo>
                    <a:pt x="45" y="3"/>
                  </a:lnTo>
                  <a:lnTo>
                    <a:pt x="49" y="7"/>
                  </a:lnTo>
                  <a:lnTo>
                    <a:pt x="50" y="14"/>
                  </a:lnTo>
                  <a:lnTo>
                    <a:pt x="47" y="9"/>
                  </a:lnTo>
                  <a:lnTo>
                    <a:pt x="41" y="7"/>
                  </a:lnTo>
                  <a:lnTo>
                    <a:pt x="15" y="14"/>
                  </a:lnTo>
                  <a:lnTo>
                    <a:pt x="3" y="14"/>
                  </a:lnTo>
                  <a:lnTo>
                    <a:pt x="0" y="7"/>
                  </a:lnTo>
                  <a:lnTo>
                    <a:pt x="13" y="6"/>
                  </a:lnTo>
                  <a:lnTo>
                    <a:pt x="31" y="0"/>
                  </a:lnTo>
                  <a:lnTo>
                    <a:pt x="38" y="0"/>
                  </a:lnTo>
                  <a:lnTo>
                    <a:pt x="44"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7" name="Freeform 396"/>
            <p:cNvSpPr>
              <a:spLocks/>
            </p:cNvSpPr>
            <p:nvPr/>
          </p:nvSpPr>
          <p:spPr bwMode="auto">
            <a:xfrm>
              <a:off x="2763960" y="3597523"/>
              <a:ext cx="25714" cy="8368"/>
            </a:xfrm>
            <a:custGeom>
              <a:avLst/>
              <a:gdLst>
                <a:gd name="T0" fmla="*/ 2147483647 w 50"/>
                <a:gd name="T1" fmla="*/ 2147483647 h 14"/>
                <a:gd name="T2" fmla="*/ 2147483647 w 50"/>
                <a:gd name="T3" fmla="*/ 2147483647 h 14"/>
                <a:gd name="T4" fmla="*/ 2147483647 w 50"/>
                <a:gd name="T5" fmla="*/ 2147483647 h 14"/>
                <a:gd name="T6" fmla="*/ 2147483647 w 50"/>
                <a:gd name="T7" fmla="*/ 2147483647 h 14"/>
                <a:gd name="T8" fmla="*/ 2147483647 w 50"/>
                <a:gd name="T9" fmla="*/ 2147483647 h 14"/>
                <a:gd name="T10" fmla="*/ 2147483647 w 50"/>
                <a:gd name="T11" fmla="*/ 2147483647 h 14"/>
                <a:gd name="T12" fmla="*/ 2147483647 w 50"/>
                <a:gd name="T13" fmla="*/ 2147483647 h 14"/>
                <a:gd name="T14" fmla="*/ 2147483647 w 50"/>
                <a:gd name="T15" fmla="*/ 2147483647 h 14"/>
                <a:gd name="T16" fmla="*/ 2147483647 w 50"/>
                <a:gd name="T17" fmla="*/ 2147483647 h 14"/>
                <a:gd name="T18" fmla="*/ 2147483647 w 50"/>
                <a:gd name="T19" fmla="*/ 2147483647 h 14"/>
                <a:gd name="T20" fmla="*/ 0 w 50"/>
                <a:gd name="T21" fmla="*/ 2147483647 h 14"/>
                <a:gd name="T22" fmla="*/ 2147483647 w 50"/>
                <a:gd name="T23" fmla="*/ 2147483647 h 14"/>
                <a:gd name="T24" fmla="*/ 2147483647 w 50"/>
                <a:gd name="T25" fmla="*/ 0 h 14"/>
                <a:gd name="T26" fmla="*/ 2147483647 w 50"/>
                <a:gd name="T27" fmla="*/ 0 h 14"/>
                <a:gd name="T28" fmla="*/ 2147483647 w 50"/>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44" y="1"/>
                  </a:moveTo>
                  <a:lnTo>
                    <a:pt x="42" y="1"/>
                  </a:lnTo>
                  <a:lnTo>
                    <a:pt x="44" y="3"/>
                  </a:lnTo>
                  <a:lnTo>
                    <a:pt x="45" y="3"/>
                  </a:lnTo>
                  <a:lnTo>
                    <a:pt x="49" y="7"/>
                  </a:lnTo>
                  <a:lnTo>
                    <a:pt x="50" y="14"/>
                  </a:lnTo>
                  <a:lnTo>
                    <a:pt x="47" y="9"/>
                  </a:lnTo>
                  <a:lnTo>
                    <a:pt x="41" y="7"/>
                  </a:lnTo>
                  <a:lnTo>
                    <a:pt x="15" y="14"/>
                  </a:lnTo>
                  <a:lnTo>
                    <a:pt x="3" y="14"/>
                  </a:lnTo>
                  <a:lnTo>
                    <a:pt x="0" y="7"/>
                  </a:lnTo>
                  <a:lnTo>
                    <a:pt x="13" y="6"/>
                  </a:lnTo>
                  <a:lnTo>
                    <a:pt x="31" y="0"/>
                  </a:lnTo>
                  <a:lnTo>
                    <a:pt x="38" y="0"/>
                  </a:lnTo>
                  <a:lnTo>
                    <a:pt x="44"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8" name="Freeform 397"/>
            <p:cNvSpPr>
              <a:spLocks/>
            </p:cNvSpPr>
            <p:nvPr/>
          </p:nvSpPr>
          <p:spPr bwMode="auto">
            <a:xfrm>
              <a:off x="2801775" y="3605891"/>
              <a:ext cx="6051" cy="16735"/>
            </a:xfrm>
            <a:custGeom>
              <a:avLst/>
              <a:gdLst>
                <a:gd name="T0" fmla="*/ 2147483647 w 13"/>
                <a:gd name="T1" fmla="*/ 2147483647 h 35"/>
                <a:gd name="T2" fmla="*/ 2147483647 w 13"/>
                <a:gd name="T3" fmla="*/ 2147483647 h 35"/>
                <a:gd name="T4" fmla="*/ 2147483647 w 13"/>
                <a:gd name="T5" fmla="*/ 2147483647 h 35"/>
                <a:gd name="T6" fmla="*/ 2147483647 w 13"/>
                <a:gd name="T7" fmla="*/ 2147483647 h 35"/>
                <a:gd name="T8" fmla="*/ 0 w 13"/>
                <a:gd name="T9" fmla="*/ 2147483647 h 35"/>
                <a:gd name="T10" fmla="*/ 2147483647 w 13"/>
                <a:gd name="T11" fmla="*/ 2147483647 h 35"/>
                <a:gd name="T12" fmla="*/ 2147483647 w 13"/>
                <a:gd name="T13" fmla="*/ 2147483647 h 35"/>
                <a:gd name="T14" fmla="*/ 2147483647 w 13"/>
                <a:gd name="T15" fmla="*/ 2147483647 h 35"/>
                <a:gd name="T16" fmla="*/ 2147483647 w 13"/>
                <a:gd name="T17" fmla="*/ 2147483647 h 35"/>
                <a:gd name="T18" fmla="*/ 2147483647 w 13"/>
                <a:gd name="T19" fmla="*/ 0 h 35"/>
                <a:gd name="T20" fmla="*/ 2147483647 w 13"/>
                <a:gd name="T21" fmla="*/ 2147483647 h 35"/>
                <a:gd name="T22" fmla="*/ 2147483647 w 13"/>
                <a:gd name="T23" fmla="*/ 2147483647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35"/>
                <a:gd name="T38" fmla="*/ 13 w 13"/>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35">
                  <a:moveTo>
                    <a:pt x="12" y="12"/>
                  </a:moveTo>
                  <a:lnTo>
                    <a:pt x="13" y="1"/>
                  </a:lnTo>
                  <a:lnTo>
                    <a:pt x="13" y="9"/>
                  </a:lnTo>
                  <a:lnTo>
                    <a:pt x="7" y="35"/>
                  </a:lnTo>
                  <a:lnTo>
                    <a:pt x="0" y="25"/>
                  </a:lnTo>
                  <a:lnTo>
                    <a:pt x="3" y="23"/>
                  </a:lnTo>
                  <a:lnTo>
                    <a:pt x="4" y="20"/>
                  </a:lnTo>
                  <a:lnTo>
                    <a:pt x="4" y="14"/>
                  </a:lnTo>
                  <a:lnTo>
                    <a:pt x="7" y="1"/>
                  </a:lnTo>
                  <a:lnTo>
                    <a:pt x="9" y="0"/>
                  </a:lnTo>
                  <a:lnTo>
                    <a:pt x="11" y="6"/>
                  </a:lnTo>
                  <a:lnTo>
                    <a:pt x="12" y="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9" name="Freeform 398"/>
            <p:cNvSpPr>
              <a:spLocks/>
            </p:cNvSpPr>
            <p:nvPr/>
          </p:nvSpPr>
          <p:spPr bwMode="auto">
            <a:xfrm>
              <a:off x="2801775" y="3605891"/>
              <a:ext cx="6051" cy="16735"/>
            </a:xfrm>
            <a:custGeom>
              <a:avLst/>
              <a:gdLst>
                <a:gd name="T0" fmla="*/ 2147483647 w 13"/>
                <a:gd name="T1" fmla="*/ 2147483647 h 35"/>
                <a:gd name="T2" fmla="*/ 2147483647 w 13"/>
                <a:gd name="T3" fmla="*/ 2147483647 h 35"/>
                <a:gd name="T4" fmla="*/ 2147483647 w 13"/>
                <a:gd name="T5" fmla="*/ 2147483647 h 35"/>
                <a:gd name="T6" fmla="*/ 2147483647 w 13"/>
                <a:gd name="T7" fmla="*/ 2147483647 h 35"/>
                <a:gd name="T8" fmla="*/ 0 w 13"/>
                <a:gd name="T9" fmla="*/ 2147483647 h 35"/>
                <a:gd name="T10" fmla="*/ 2147483647 w 13"/>
                <a:gd name="T11" fmla="*/ 2147483647 h 35"/>
                <a:gd name="T12" fmla="*/ 2147483647 w 13"/>
                <a:gd name="T13" fmla="*/ 2147483647 h 35"/>
                <a:gd name="T14" fmla="*/ 2147483647 w 13"/>
                <a:gd name="T15" fmla="*/ 2147483647 h 35"/>
                <a:gd name="T16" fmla="*/ 2147483647 w 13"/>
                <a:gd name="T17" fmla="*/ 2147483647 h 35"/>
                <a:gd name="T18" fmla="*/ 2147483647 w 13"/>
                <a:gd name="T19" fmla="*/ 0 h 35"/>
                <a:gd name="T20" fmla="*/ 2147483647 w 13"/>
                <a:gd name="T21" fmla="*/ 2147483647 h 35"/>
                <a:gd name="T22" fmla="*/ 2147483647 w 13"/>
                <a:gd name="T23" fmla="*/ 2147483647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35"/>
                <a:gd name="T38" fmla="*/ 13 w 13"/>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35">
                  <a:moveTo>
                    <a:pt x="12" y="12"/>
                  </a:moveTo>
                  <a:lnTo>
                    <a:pt x="13" y="1"/>
                  </a:lnTo>
                  <a:lnTo>
                    <a:pt x="13" y="9"/>
                  </a:lnTo>
                  <a:lnTo>
                    <a:pt x="7" y="35"/>
                  </a:lnTo>
                  <a:lnTo>
                    <a:pt x="0" y="25"/>
                  </a:lnTo>
                  <a:lnTo>
                    <a:pt x="3" y="23"/>
                  </a:lnTo>
                  <a:lnTo>
                    <a:pt x="4" y="20"/>
                  </a:lnTo>
                  <a:lnTo>
                    <a:pt x="4" y="14"/>
                  </a:lnTo>
                  <a:lnTo>
                    <a:pt x="7" y="1"/>
                  </a:lnTo>
                  <a:lnTo>
                    <a:pt x="9" y="0"/>
                  </a:lnTo>
                  <a:lnTo>
                    <a:pt x="11" y="6"/>
                  </a:lnTo>
                  <a:lnTo>
                    <a:pt x="12" y="1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0" name="Freeform 399"/>
            <p:cNvSpPr>
              <a:spLocks/>
            </p:cNvSpPr>
            <p:nvPr/>
          </p:nvSpPr>
          <p:spPr bwMode="auto">
            <a:xfrm>
              <a:off x="2797237" y="3642151"/>
              <a:ext cx="6051" cy="1395"/>
            </a:xfrm>
            <a:custGeom>
              <a:avLst/>
              <a:gdLst>
                <a:gd name="T0" fmla="*/ 2147483647 w 11"/>
                <a:gd name="T1" fmla="*/ 2147483647 h 4"/>
                <a:gd name="T2" fmla="*/ 2147483647 w 11"/>
                <a:gd name="T3" fmla="*/ 2147483647 h 4"/>
                <a:gd name="T4" fmla="*/ 2147483647 w 11"/>
                <a:gd name="T5" fmla="*/ 0 h 4"/>
                <a:gd name="T6" fmla="*/ 2147483647 w 11"/>
                <a:gd name="T7" fmla="*/ 2147483647 h 4"/>
                <a:gd name="T8" fmla="*/ 0 w 11"/>
                <a:gd name="T9" fmla="*/ 2147483647 h 4"/>
                <a:gd name="T10" fmla="*/ 2147483647 w 11"/>
                <a:gd name="T11" fmla="*/ 2147483647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8" y="4"/>
                  </a:moveTo>
                  <a:lnTo>
                    <a:pt x="11" y="1"/>
                  </a:lnTo>
                  <a:lnTo>
                    <a:pt x="11" y="0"/>
                  </a:lnTo>
                  <a:lnTo>
                    <a:pt x="1" y="1"/>
                  </a:lnTo>
                  <a:lnTo>
                    <a:pt x="0" y="4"/>
                  </a:lnTo>
                  <a:lnTo>
                    <a:pt x="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1" name="Freeform 400"/>
            <p:cNvSpPr>
              <a:spLocks/>
            </p:cNvSpPr>
            <p:nvPr/>
          </p:nvSpPr>
          <p:spPr bwMode="auto">
            <a:xfrm>
              <a:off x="2797237" y="3642151"/>
              <a:ext cx="6051" cy="1395"/>
            </a:xfrm>
            <a:custGeom>
              <a:avLst/>
              <a:gdLst>
                <a:gd name="T0" fmla="*/ 2147483647 w 11"/>
                <a:gd name="T1" fmla="*/ 2147483647 h 4"/>
                <a:gd name="T2" fmla="*/ 2147483647 w 11"/>
                <a:gd name="T3" fmla="*/ 2147483647 h 4"/>
                <a:gd name="T4" fmla="*/ 2147483647 w 11"/>
                <a:gd name="T5" fmla="*/ 0 h 4"/>
                <a:gd name="T6" fmla="*/ 2147483647 w 11"/>
                <a:gd name="T7" fmla="*/ 2147483647 h 4"/>
                <a:gd name="T8" fmla="*/ 0 w 11"/>
                <a:gd name="T9" fmla="*/ 2147483647 h 4"/>
                <a:gd name="T10" fmla="*/ 2147483647 w 11"/>
                <a:gd name="T11" fmla="*/ 2147483647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8" y="4"/>
                  </a:moveTo>
                  <a:lnTo>
                    <a:pt x="11" y="1"/>
                  </a:lnTo>
                  <a:lnTo>
                    <a:pt x="11" y="0"/>
                  </a:lnTo>
                  <a:lnTo>
                    <a:pt x="1" y="1"/>
                  </a:lnTo>
                  <a:lnTo>
                    <a:pt x="0" y="4"/>
                  </a:lnTo>
                  <a:lnTo>
                    <a:pt x="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2" name="Freeform 401"/>
            <p:cNvSpPr>
              <a:spLocks/>
            </p:cNvSpPr>
            <p:nvPr/>
          </p:nvSpPr>
          <p:spPr bwMode="auto">
            <a:xfrm>
              <a:off x="2777573" y="3640756"/>
              <a:ext cx="13614" cy="18129"/>
            </a:xfrm>
            <a:custGeom>
              <a:avLst/>
              <a:gdLst>
                <a:gd name="T0" fmla="*/ 2147483647 w 26"/>
                <a:gd name="T1" fmla="*/ 2147483647 h 43"/>
                <a:gd name="T2" fmla="*/ 2147483647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2147483647 h 43"/>
                <a:gd name="T16" fmla="*/ 2147483647 w 26"/>
                <a:gd name="T17" fmla="*/ 2147483647 h 43"/>
                <a:gd name="T18" fmla="*/ 2147483647 w 26"/>
                <a:gd name="T19" fmla="*/ 2147483647 h 43"/>
                <a:gd name="T20" fmla="*/ 0 w 26"/>
                <a:gd name="T21" fmla="*/ 2147483647 h 43"/>
                <a:gd name="T22" fmla="*/ 2147483647 w 26"/>
                <a:gd name="T23" fmla="*/ 2147483647 h 43"/>
                <a:gd name="T24" fmla="*/ 2147483647 w 26"/>
                <a:gd name="T25" fmla="*/ 2147483647 h 43"/>
                <a:gd name="T26" fmla="*/ 2147483647 w 26"/>
                <a:gd name="T27" fmla="*/ 0 h 43"/>
                <a:gd name="T28" fmla="*/ 2147483647 w 26"/>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43"/>
                <a:gd name="T47" fmla="*/ 26 w 26"/>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43">
                  <a:moveTo>
                    <a:pt x="14" y="7"/>
                  </a:moveTo>
                  <a:lnTo>
                    <a:pt x="17" y="7"/>
                  </a:lnTo>
                  <a:lnTo>
                    <a:pt x="18" y="12"/>
                  </a:lnTo>
                  <a:lnTo>
                    <a:pt x="26" y="24"/>
                  </a:lnTo>
                  <a:lnTo>
                    <a:pt x="26" y="37"/>
                  </a:lnTo>
                  <a:lnTo>
                    <a:pt x="25" y="40"/>
                  </a:lnTo>
                  <a:lnTo>
                    <a:pt x="21" y="43"/>
                  </a:lnTo>
                  <a:lnTo>
                    <a:pt x="16" y="43"/>
                  </a:lnTo>
                  <a:lnTo>
                    <a:pt x="9" y="37"/>
                  </a:lnTo>
                  <a:lnTo>
                    <a:pt x="2" y="32"/>
                  </a:lnTo>
                  <a:lnTo>
                    <a:pt x="0" y="25"/>
                  </a:lnTo>
                  <a:lnTo>
                    <a:pt x="5" y="6"/>
                  </a:lnTo>
                  <a:lnTo>
                    <a:pt x="5" y="1"/>
                  </a:lnTo>
                  <a:lnTo>
                    <a:pt x="12" y="0"/>
                  </a:lnTo>
                  <a:lnTo>
                    <a:pt x="14"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3" name="Freeform 402"/>
            <p:cNvSpPr>
              <a:spLocks/>
            </p:cNvSpPr>
            <p:nvPr/>
          </p:nvSpPr>
          <p:spPr bwMode="auto">
            <a:xfrm>
              <a:off x="2777573" y="3640756"/>
              <a:ext cx="13614" cy="18129"/>
            </a:xfrm>
            <a:custGeom>
              <a:avLst/>
              <a:gdLst>
                <a:gd name="T0" fmla="*/ 2147483647 w 26"/>
                <a:gd name="T1" fmla="*/ 2147483647 h 43"/>
                <a:gd name="T2" fmla="*/ 2147483647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2147483647 h 43"/>
                <a:gd name="T16" fmla="*/ 2147483647 w 26"/>
                <a:gd name="T17" fmla="*/ 2147483647 h 43"/>
                <a:gd name="T18" fmla="*/ 2147483647 w 26"/>
                <a:gd name="T19" fmla="*/ 2147483647 h 43"/>
                <a:gd name="T20" fmla="*/ 0 w 26"/>
                <a:gd name="T21" fmla="*/ 2147483647 h 43"/>
                <a:gd name="T22" fmla="*/ 2147483647 w 26"/>
                <a:gd name="T23" fmla="*/ 2147483647 h 43"/>
                <a:gd name="T24" fmla="*/ 2147483647 w 26"/>
                <a:gd name="T25" fmla="*/ 2147483647 h 43"/>
                <a:gd name="T26" fmla="*/ 2147483647 w 26"/>
                <a:gd name="T27" fmla="*/ 0 h 43"/>
                <a:gd name="T28" fmla="*/ 2147483647 w 26"/>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43"/>
                <a:gd name="T47" fmla="*/ 26 w 26"/>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43">
                  <a:moveTo>
                    <a:pt x="14" y="7"/>
                  </a:moveTo>
                  <a:lnTo>
                    <a:pt x="17" y="7"/>
                  </a:lnTo>
                  <a:lnTo>
                    <a:pt x="18" y="12"/>
                  </a:lnTo>
                  <a:lnTo>
                    <a:pt x="26" y="24"/>
                  </a:lnTo>
                  <a:lnTo>
                    <a:pt x="26" y="37"/>
                  </a:lnTo>
                  <a:lnTo>
                    <a:pt x="25" y="40"/>
                  </a:lnTo>
                  <a:lnTo>
                    <a:pt x="21" y="43"/>
                  </a:lnTo>
                  <a:lnTo>
                    <a:pt x="16" y="43"/>
                  </a:lnTo>
                  <a:lnTo>
                    <a:pt x="9" y="37"/>
                  </a:lnTo>
                  <a:lnTo>
                    <a:pt x="2" y="32"/>
                  </a:lnTo>
                  <a:lnTo>
                    <a:pt x="0" y="25"/>
                  </a:lnTo>
                  <a:lnTo>
                    <a:pt x="5" y="6"/>
                  </a:lnTo>
                  <a:lnTo>
                    <a:pt x="5" y="1"/>
                  </a:lnTo>
                  <a:lnTo>
                    <a:pt x="12" y="0"/>
                  </a:lnTo>
                  <a:lnTo>
                    <a:pt x="14"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4" name="Freeform 403"/>
            <p:cNvSpPr>
              <a:spLocks/>
            </p:cNvSpPr>
            <p:nvPr/>
          </p:nvSpPr>
          <p:spPr bwMode="auto">
            <a:xfrm>
              <a:off x="2792699" y="3664464"/>
              <a:ext cx="3025" cy="8368"/>
            </a:xfrm>
            <a:custGeom>
              <a:avLst/>
              <a:gdLst>
                <a:gd name="T0" fmla="*/ 0 w 11"/>
                <a:gd name="T1" fmla="*/ 2147483647 h 21"/>
                <a:gd name="T2" fmla="*/ 2147483647 w 11"/>
                <a:gd name="T3" fmla="*/ 0 h 21"/>
                <a:gd name="T4" fmla="*/ 2147483647 w 11"/>
                <a:gd name="T5" fmla="*/ 2147483647 h 21"/>
                <a:gd name="T6" fmla="*/ 2147483647 w 11"/>
                <a:gd name="T7" fmla="*/ 2147483647 h 21"/>
                <a:gd name="T8" fmla="*/ 2147483647 w 11"/>
                <a:gd name="T9" fmla="*/ 2147483647 h 21"/>
                <a:gd name="T10" fmla="*/ 0 w 11"/>
                <a:gd name="T11" fmla="*/ 2147483647 h 21"/>
                <a:gd name="T12" fmla="*/ 0 60000 65536"/>
                <a:gd name="T13" fmla="*/ 0 60000 65536"/>
                <a:gd name="T14" fmla="*/ 0 60000 65536"/>
                <a:gd name="T15" fmla="*/ 0 60000 65536"/>
                <a:gd name="T16" fmla="*/ 0 60000 65536"/>
                <a:gd name="T17" fmla="*/ 0 60000 65536"/>
                <a:gd name="T18" fmla="*/ 0 w 11"/>
                <a:gd name="T19" fmla="*/ 0 h 21"/>
                <a:gd name="T20" fmla="*/ 11 w 1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1" h="21">
                  <a:moveTo>
                    <a:pt x="0" y="10"/>
                  </a:moveTo>
                  <a:lnTo>
                    <a:pt x="8" y="0"/>
                  </a:lnTo>
                  <a:lnTo>
                    <a:pt x="11" y="18"/>
                  </a:lnTo>
                  <a:lnTo>
                    <a:pt x="9" y="21"/>
                  </a:lnTo>
                  <a:lnTo>
                    <a:pt x="2" y="19"/>
                  </a:lnTo>
                  <a:lnTo>
                    <a:pt x="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5" name="Freeform 404"/>
            <p:cNvSpPr>
              <a:spLocks/>
            </p:cNvSpPr>
            <p:nvPr/>
          </p:nvSpPr>
          <p:spPr bwMode="auto">
            <a:xfrm>
              <a:off x="2792699" y="3664464"/>
              <a:ext cx="3025" cy="8368"/>
            </a:xfrm>
            <a:custGeom>
              <a:avLst/>
              <a:gdLst>
                <a:gd name="T0" fmla="*/ 0 w 11"/>
                <a:gd name="T1" fmla="*/ 2147483647 h 21"/>
                <a:gd name="T2" fmla="*/ 2147483647 w 11"/>
                <a:gd name="T3" fmla="*/ 0 h 21"/>
                <a:gd name="T4" fmla="*/ 2147483647 w 11"/>
                <a:gd name="T5" fmla="*/ 2147483647 h 21"/>
                <a:gd name="T6" fmla="*/ 2147483647 w 11"/>
                <a:gd name="T7" fmla="*/ 2147483647 h 21"/>
                <a:gd name="T8" fmla="*/ 2147483647 w 11"/>
                <a:gd name="T9" fmla="*/ 2147483647 h 21"/>
                <a:gd name="T10" fmla="*/ 0 w 11"/>
                <a:gd name="T11" fmla="*/ 2147483647 h 21"/>
                <a:gd name="T12" fmla="*/ 0 60000 65536"/>
                <a:gd name="T13" fmla="*/ 0 60000 65536"/>
                <a:gd name="T14" fmla="*/ 0 60000 65536"/>
                <a:gd name="T15" fmla="*/ 0 60000 65536"/>
                <a:gd name="T16" fmla="*/ 0 60000 65536"/>
                <a:gd name="T17" fmla="*/ 0 60000 65536"/>
                <a:gd name="T18" fmla="*/ 0 w 11"/>
                <a:gd name="T19" fmla="*/ 0 h 21"/>
                <a:gd name="T20" fmla="*/ 11 w 1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1" h="21">
                  <a:moveTo>
                    <a:pt x="0" y="10"/>
                  </a:moveTo>
                  <a:lnTo>
                    <a:pt x="8" y="0"/>
                  </a:lnTo>
                  <a:lnTo>
                    <a:pt x="11" y="18"/>
                  </a:lnTo>
                  <a:lnTo>
                    <a:pt x="9" y="21"/>
                  </a:lnTo>
                  <a:lnTo>
                    <a:pt x="2" y="19"/>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6" name="Freeform 406"/>
            <p:cNvSpPr>
              <a:spLocks/>
            </p:cNvSpPr>
            <p:nvPr/>
          </p:nvSpPr>
          <p:spPr bwMode="auto">
            <a:xfrm>
              <a:off x="2825977" y="3637967"/>
              <a:ext cx="1513" cy="13946"/>
            </a:xfrm>
            <a:custGeom>
              <a:avLst/>
              <a:gdLst>
                <a:gd name="T0" fmla="*/ 0 w 8"/>
                <a:gd name="T1" fmla="*/ 0 h 28"/>
                <a:gd name="T2" fmla="*/ 0 w 8"/>
                <a:gd name="T3" fmla="*/ 0 h 28"/>
                <a:gd name="T4" fmla="*/ 0 w 8"/>
                <a:gd name="T5" fmla="*/ 0 h 28"/>
                <a:gd name="T6" fmla="*/ 0 w 8"/>
                <a:gd name="T7" fmla="*/ 0 h 28"/>
                <a:gd name="T8" fmla="*/ 0 w 8"/>
                <a:gd name="T9" fmla="*/ 0 h 28"/>
                <a:gd name="T10" fmla="*/ 0 w 8"/>
                <a:gd name="T11" fmla="*/ 0 h 28"/>
                <a:gd name="T12" fmla="*/ 0 w 8"/>
                <a:gd name="T13" fmla="*/ 0 h 28"/>
                <a:gd name="T14" fmla="*/ 0 w 8"/>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8"/>
                <a:gd name="T26" fmla="*/ 8 w 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8">
                  <a:moveTo>
                    <a:pt x="5" y="3"/>
                  </a:moveTo>
                  <a:lnTo>
                    <a:pt x="5" y="0"/>
                  </a:lnTo>
                  <a:lnTo>
                    <a:pt x="8" y="6"/>
                  </a:lnTo>
                  <a:lnTo>
                    <a:pt x="8" y="28"/>
                  </a:lnTo>
                  <a:lnTo>
                    <a:pt x="1" y="24"/>
                  </a:lnTo>
                  <a:lnTo>
                    <a:pt x="0" y="18"/>
                  </a:lnTo>
                  <a:lnTo>
                    <a:pt x="3" y="14"/>
                  </a:lnTo>
                  <a:lnTo>
                    <a:pt x="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7" name="Freeform 407"/>
            <p:cNvSpPr>
              <a:spLocks/>
            </p:cNvSpPr>
            <p:nvPr/>
          </p:nvSpPr>
          <p:spPr bwMode="auto">
            <a:xfrm>
              <a:off x="2825977" y="3637967"/>
              <a:ext cx="1513" cy="13946"/>
            </a:xfrm>
            <a:custGeom>
              <a:avLst/>
              <a:gdLst>
                <a:gd name="T0" fmla="*/ 0 w 8"/>
                <a:gd name="T1" fmla="*/ 0 h 28"/>
                <a:gd name="T2" fmla="*/ 0 w 8"/>
                <a:gd name="T3" fmla="*/ 0 h 28"/>
                <a:gd name="T4" fmla="*/ 0 w 8"/>
                <a:gd name="T5" fmla="*/ 0 h 28"/>
                <a:gd name="T6" fmla="*/ 0 w 8"/>
                <a:gd name="T7" fmla="*/ 0 h 28"/>
                <a:gd name="T8" fmla="*/ 0 w 8"/>
                <a:gd name="T9" fmla="*/ 0 h 28"/>
                <a:gd name="T10" fmla="*/ 0 w 8"/>
                <a:gd name="T11" fmla="*/ 0 h 28"/>
                <a:gd name="T12" fmla="*/ 0 w 8"/>
                <a:gd name="T13" fmla="*/ 0 h 28"/>
                <a:gd name="T14" fmla="*/ 0 w 8"/>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8"/>
                <a:gd name="T26" fmla="*/ 8 w 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8">
                  <a:moveTo>
                    <a:pt x="5" y="3"/>
                  </a:moveTo>
                  <a:lnTo>
                    <a:pt x="5" y="0"/>
                  </a:lnTo>
                  <a:lnTo>
                    <a:pt x="8" y="6"/>
                  </a:lnTo>
                  <a:lnTo>
                    <a:pt x="8" y="28"/>
                  </a:lnTo>
                  <a:lnTo>
                    <a:pt x="1" y="24"/>
                  </a:lnTo>
                  <a:lnTo>
                    <a:pt x="0" y="18"/>
                  </a:lnTo>
                  <a:lnTo>
                    <a:pt x="3" y="14"/>
                  </a:lnTo>
                  <a:lnTo>
                    <a:pt x="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8" name="Freeform 408"/>
            <p:cNvSpPr>
              <a:spLocks/>
            </p:cNvSpPr>
            <p:nvPr/>
          </p:nvSpPr>
          <p:spPr bwMode="auto">
            <a:xfrm>
              <a:off x="2838078" y="3649124"/>
              <a:ext cx="10589" cy="16735"/>
            </a:xfrm>
            <a:custGeom>
              <a:avLst/>
              <a:gdLst>
                <a:gd name="T0" fmla="*/ 0 w 21"/>
                <a:gd name="T1" fmla="*/ 0 h 32"/>
                <a:gd name="T2" fmla="*/ 0 w 21"/>
                <a:gd name="T3" fmla="*/ 0 h 32"/>
                <a:gd name="T4" fmla="*/ 0 w 21"/>
                <a:gd name="T5" fmla="*/ 0 h 32"/>
                <a:gd name="T6" fmla="*/ 0 w 21"/>
                <a:gd name="T7" fmla="*/ 0 h 32"/>
                <a:gd name="T8" fmla="*/ 0 w 21"/>
                <a:gd name="T9" fmla="*/ 0 h 32"/>
                <a:gd name="T10" fmla="*/ 0 w 21"/>
                <a:gd name="T11" fmla="*/ 0 h 32"/>
                <a:gd name="T12" fmla="*/ 0 w 21"/>
                <a:gd name="T13" fmla="*/ 0 h 32"/>
                <a:gd name="T14" fmla="*/ 0 w 21"/>
                <a:gd name="T15" fmla="*/ 0 h 32"/>
                <a:gd name="T16" fmla="*/ 0 w 21"/>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32"/>
                <a:gd name="T29" fmla="*/ 21 w 21"/>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32">
                  <a:moveTo>
                    <a:pt x="17" y="22"/>
                  </a:moveTo>
                  <a:lnTo>
                    <a:pt x="19" y="21"/>
                  </a:lnTo>
                  <a:lnTo>
                    <a:pt x="21" y="31"/>
                  </a:lnTo>
                  <a:lnTo>
                    <a:pt x="18" y="32"/>
                  </a:lnTo>
                  <a:lnTo>
                    <a:pt x="12" y="30"/>
                  </a:lnTo>
                  <a:lnTo>
                    <a:pt x="14" y="23"/>
                  </a:lnTo>
                  <a:lnTo>
                    <a:pt x="0" y="0"/>
                  </a:lnTo>
                  <a:lnTo>
                    <a:pt x="3" y="0"/>
                  </a:lnTo>
                  <a:lnTo>
                    <a:pt x="17" y="2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9" name="Freeform 409"/>
            <p:cNvSpPr>
              <a:spLocks/>
            </p:cNvSpPr>
            <p:nvPr/>
          </p:nvSpPr>
          <p:spPr bwMode="auto">
            <a:xfrm>
              <a:off x="2838078" y="3649124"/>
              <a:ext cx="10589" cy="16735"/>
            </a:xfrm>
            <a:custGeom>
              <a:avLst/>
              <a:gdLst>
                <a:gd name="T0" fmla="*/ 0 w 21"/>
                <a:gd name="T1" fmla="*/ 0 h 32"/>
                <a:gd name="T2" fmla="*/ 0 w 21"/>
                <a:gd name="T3" fmla="*/ 0 h 32"/>
                <a:gd name="T4" fmla="*/ 0 w 21"/>
                <a:gd name="T5" fmla="*/ 0 h 32"/>
                <a:gd name="T6" fmla="*/ 0 w 21"/>
                <a:gd name="T7" fmla="*/ 0 h 32"/>
                <a:gd name="T8" fmla="*/ 0 w 21"/>
                <a:gd name="T9" fmla="*/ 0 h 32"/>
                <a:gd name="T10" fmla="*/ 0 w 21"/>
                <a:gd name="T11" fmla="*/ 0 h 32"/>
                <a:gd name="T12" fmla="*/ 0 w 21"/>
                <a:gd name="T13" fmla="*/ 0 h 32"/>
                <a:gd name="T14" fmla="*/ 0 w 21"/>
                <a:gd name="T15" fmla="*/ 0 h 32"/>
                <a:gd name="T16" fmla="*/ 0 w 21"/>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32"/>
                <a:gd name="T29" fmla="*/ 21 w 21"/>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32">
                  <a:moveTo>
                    <a:pt x="17" y="22"/>
                  </a:moveTo>
                  <a:lnTo>
                    <a:pt x="19" y="21"/>
                  </a:lnTo>
                  <a:lnTo>
                    <a:pt x="21" y="31"/>
                  </a:lnTo>
                  <a:lnTo>
                    <a:pt x="18" y="32"/>
                  </a:lnTo>
                  <a:lnTo>
                    <a:pt x="12" y="30"/>
                  </a:lnTo>
                  <a:lnTo>
                    <a:pt x="14" y="23"/>
                  </a:lnTo>
                  <a:lnTo>
                    <a:pt x="0" y="0"/>
                  </a:lnTo>
                  <a:lnTo>
                    <a:pt x="3" y="0"/>
                  </a:lnTo>
                  <a:lnTo>
                    <a:pt x="17" y="2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0" name="Freeform 410"/>
            <p:cNvSpPr>
              <a:spLocks/>
            </p:cNvSpPr>
            <p:nvPr/>
          </p:nvSpPr>
          <p:spPr bwMode="auto">
            <a:xfrm>
              <a:off x="2865305" y="366585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2" y="0"/>
                  </a:moveTo>
                  <a:lnTo>
                    <a:pt x="0" y="4"/>
                  </a:lnTo>
                  <a:lnTo>
                    <a:pt x="0" y="8"/>
                  </a:lnTo>
                  <a:lnTo>
                    <a:pt x="5" y="8"/>
                  </a:lnTo>
                  <a:lnTo>
                    <a:pt x="7" y="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1" name="Freeform 411"/>
            <p:cNvSpPr>
              <a:spLocks/>
            </p:cNvSpPr>
            <p:nvPr/>
          </p:nvSpPr>
          <p:spPr bwMode="auto">
            <a:xfrm>
              <a:off x="2865305" y="366585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2" y="0"/>
                  </a:moveTo>
                  <a:lnTo>
                    <a:pt x="0" y="4"/>
                  </a:lnTo>
                  <a:lnTo>
                    <a:pt x="0" y="8"/>
                  </a:lnTo>
                  <a:lnTo>
                    <a:pt x="5" y="8"/>
                  </a:lnTo>
                  <a:lnTo>
                    <a:pt x="7" y="0"/>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2" name="Freeform 412"/>
            <p:cNvSpPr>
              <a:spLocks/>
            </p:cNvSpPr>
            <p:nvPr/>
          </p:nvSpPr>
          <p:spPr bwMode="auto">
            <a:xfrm>
              <a:off x="2848667" y="3678410"/>
              <a:ext cx="9076" cy="16735"/>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5"/>
                <a:gd name="T29" fmla="*/ 18 w 1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5">
                  <a:moveTo>
                    <a:pt x="0" y="0"/>
                  </a:moveTo>
                  <a:lnTo>
                    <a:pt x="8" y="21"/>
                  </a:lnTo>
                  <a:lnTo>
                    <a:pt x="14" y="23"/>
                  </a:lnTo>
                  <a:lnTo>
                    <a:pt x="18" y="31"/>
                  </a:lnTo>
                  <a:lnTo>
                    <a:pt x="18" y="35"/>
                  </a:lnTo>
                  <a:lnTo>
                    <a:pt x="15" y="29"/>
                  </a:lnTo>
                  <a:lnTo>
                    <a:pt x="8" y="25"/>
                  </a:lnTo>
                  <a:lnTo>
                    <a:pt x="4"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3" name="Freeform 413"/>
            <p:cNvSpPr>
              <a:spLocks/>
            </p:cNvSpPr>
            <p:nvPr/>
          </p:nvSpPr>
          <p:spPr bwMode="auto">
            <a:xfrm>
              <a:off x="2848667" y="3678410"/>
              <a:ext cx="9076" cy="16735"/>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5"/>
                <a:gd name="T29" fmla="*/ 18 w 1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5">
                  <a:moveTo>
                    <a:pt x="0" y="0"/>
                  </a:moveTo>
                  <a:lnTo>
                    <a:pt x="8" y="21"/>
                  </a:lnTo>
                  <a:lnTo>
                    <a:pt x="14" y="23"/>
                  </a:lnTo>
                  <a:lnTo>
                    <a:pt x="18" y="31"/>
                  </a:lnTo>
                  <a:lnTo>
                    <a:pt x="18" y="35"/>
                  </a:lnTo>
                  <a:lnTo>
                    <a:pt x="15" y="29"/>
                  </a:lnTo>
                  <a:lnTo>
                    <a:pt x="8" y="25"/>
                  </a:lnTo>
                  <a:lnTo>
                    <a:pt x="4"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4" name="Freeform 414"/>
            <p:cNvSpPr>
              <a:spLocks/>
            </p:cNvSpPr>
            <p:nvPr/>
          </p:nvSpPr>
          <p:spPr bwMode="auto">
            <a:xfrm>
              <a:off x="2868331" y="3697935"/>
              <a:ext cx="12101" cy="13946"/>
            </a:xfrm>
            <a:custGeom>
              <a:avLst/>
              <a:gdLst>
                <a:gd name="T0" fmla="*/ 0 w 23"/>
                <a:gd name="T1" fmla="*/ 0 h 31"/>
                <a:gd name="T2" fmla="*/ 0 w 23"/>
                <a:gd name="T3" fmla="*/ 0 h 31"/>
                <a:gd name="T4" fmla="*/ 0 w 23"/>
                <a:gd name="T5" fmla="*/ 0 h 31"/>
                <a:gd name="T6" fmla="*/ 0 w 23"/>
                <a:gd name="T7" fmla="*/ 0 h 31"/>
                <a:gd name="T8" fmla="*/ 0 w 23"/>
                <a:gd name="T9" fmla="*/ 0 h 31"/>
                <a:gd name="T10" fmla="*/ 0 w 23"/>
                <a:gd name="T11" fmla="*/ 0 h 31"/>
                <a:gd name="T12" fmla="*/ 0 w 23"/>
                <a:gd name="T13" fmla="*/ 0 h 31"/>
                <a:gd name="T14" fmla="*/ 0 w 23"/>
                <a:gd name="T15" fmla="*/ 0 h 31"/>
                <a:gd name="T16" fmla="*/ 0 w 23"/>
                <a:gd name="T17" fmla="*/ 0 h 31"/>
                <a:gd name="T18" fmla="*/ 0 w 23"/>
                <a:gd name="T19" fmla="*/ 0 h 31"/>
                <a:gd name="T20" fmla="*/ 0 w 23"/>
                <a:gd name="T21" fmla="*/ 0 h 31"/>
                <a:gd name="T22" fmla="*/ 0 w 23"/>
                <a:gd name="T23" fmla="*/ 0 h 31"/>
                <a:gd name="T24" fmla="*/ 0 w 23"/>
                <a:gd name="T25" fmla="*/ 0 h 31"/>
                <a:gd name="T26" fmla="*/ 0 w 23"/>
                <a:gd name="T27" fmla="*/ 0 h 31"/>
                <a:gd name="T28" fmla="*/ 0 w 23"/>
                <a:gd name="T29" fmla="*/ 0 h 31"/>
                <a:gd name="T30" fmla="*/ 0 w 23"/>
                <a:gd name="T31" fmla="*/ 0 h 31"/>
                <a:gd name="T32" fmla="*/ 0 w 2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1"/>
                <a:gd name="T53" fmla="*/ 23 w 23"/>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1">
                  <a:moveTo>
                    <a:pt x="16" y="10"/>
                  </a:moveTo>
                  <a:lnTo>
                    <a:pt x="16" y="6"/>
                  </a:lnTo>
                  <a:lnTo>
                    <a:pt x="16" y="7"/>
                  </a:lnTo>
                  <a:lnTo>
                    <a:pt x="14" y="6"/>
                  </a:lnTo>
                  <a:lnTo>
                    <a:pt x="6" y="6"/>
                  </a:lnTo>
                  <a:lnTo>
                    <a:pt x="1" y="3"/>
                  </a:lnTo>
                  <a:lnTo>
                    <a:pt x="0" y="1"/>
                  </a:lnTo>
                  <a:lnTo>
                    <a:pt x="2" y="0"/>
                  </a:lnTo>
                  <a:lnTo>
                    <a:pt x="8" y="1"/>
                  </a:lnTo>
                  <a:lnTo>
                    <a:pt x="13" y="5"/>
                  </a:lnTo>
                  <a:lnTo>
                    <a:pt x="19" y="5"/>
                  </a:lnTo>
                  <a:lnTo>
                    <a:pt x="23" y="8"/>
                  </a:lnTo>
                  <a:lnTo>
                    <a:pt x="23" y="17"/>
                  </a:lnTo>
                  <a:lnTo>
                    <a:pt x="8" y="31"/>
                  </a:lnTo>
                  <a:lnTo>
                    <a:pt x="6" y="26"/>
                  </a:lnTo>
                  <a:lnTo>
                    <a:pt x="17" y="14"/>
                  </a:lnTo>
                  <a:lnTo>
                    <a:pt x="16"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5" name="Freeform 415"/>
            <p:cNvSpPr>
              <a:spLocks/>
            </p:cNvSpPr>
            <p:nvPr/>
          </p:nvSpPr>
          <p:spPr bwMode="auto">
            <a:xfrm>
              <a:off x="2868331" y="3697935"/>
              <a:ext cx="12101" cy="13946"/>
            </a:xfrm>
            <a:custGeom>
              <a:avLst/>
              <a:gdLst>
                <a:gd name="T0" fmla="*/ 0 w 23"/>
                <a:gd name="T1" fmla="*/ 0 h 31"/>
                <a:gd name="T2" fmla="*/ 0 w 23"/>
                <a:gd name="T3" fmla="*/ 0 h 31"/>
                <a:gd name="T4" fmla="*/ 0 w 23"/>
                <a:gd name="T5" fmla="*/ 0 h 31"/>
                <a:gd name="T6" fmla="*/ 0 w 23"/>
                <a:gd name="T7" fmla="*/ 0 h 31"/>
                <a:gd name="T8" fmla="*/ 0 w 23"/>
                <a:gd name="T9" fmla="*/ 0 h 31"/>
                <a:gd name="T10" fmla="*/ 0 w 23"/>
                <a:gd name="T11" fmla="*/ 0 h 31"/>
                <a:gd name="T12" fmla="*/ 0 w 23"/>
                <a:gd name="T13" fmla="*/ 0 h 31"/>
                <a:gd name="T14" fmla="*/ 0 w 23"/>
                <a:gd name="T15" fmla="*/ 0 h 31"/>
                <a:gd name="T16" fmla="*/ 0 w 23"/>
                <a:gd name="T17" fmla="*/ 0 h 31"/>
                <a:gd name="T18" fmla="*/ 0 w 23"/>
                <a:gd name="T19" fmla="*/ 0 h 31"/>
                <a:gd name="T20" fmla="*/ 0 w 23"/>
                <a:gd name="T21" fmla="*/ 0 h 31"/>
                <a:gd name="T22" fmla="*/ 0 w 23"/>
                <a:gd name="T23" fmla="*/ 0 h 31"/>
                <a:gd name="T24" fmla="*/ 0 w 23"/>
                <a:gd name="T25" fmla="*/ 0 h 31"/>
                <a:gd name="T26" fmla="*/ 0 w 23"/>
                <a:gd name="T27" fmla="*/ 0 h 31"/>
                <a:gd name="T28" fmla="*/ 0 w 23"/>
                <a:gd name="T29" fmla="*/ 0 h 31"/>
                <a:gd name="T30" fmla="*/ 0 w 23"/>
                <a:gd name="T31" fmla="*/ 0 h 31"/>
                <a:gd name="T32" fmla="*/ 0 w 2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1"/>
                <a:gd name="T53" fmla="*/ 23 w 23"/>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1">
                  <a:moveTo>
                    <a:pt x="16" y="10"/>
                  </a:moveTo>
                  <a:lnTo>
                    <a:pt x="16" y="6"/>
                  </a:lnTo>
                  <a:lnTo>
                    <a:pt x="16" y="7"/>
                  </a:lnTo>
                  <a:lnTo>
                    <a:pt x="14" y="6"/>
                  </a:lnTo>
                  <a:lnTo>
                    <a:pt x="6" y="6"/>
                  </a:lnTo>
                  <a:lnTo>
                    <a:pt x="1" y="3"/>
                  </a:lnTo>
                  <a:lnTo>
                    <a:pt x="0" y="1"/>
                  </a:lnTo>
                  <a:lnTo>
                    <a:pt x="2" y="0"/>
                  </a:lnTo>
                  <a:lnTo>
                    <a:pt x="8" y="1"/>
                  </a:lnTo>
                  <a:lnTo>
                    <a:pt x="13" y="5"/>
                  </a:lnTo>
                  <a:lnTo>
                    <a:pt x="19" y="5"/>
                  </a:lnTo>
                  <a:lnTo>
                    <a:pt x="23" y="8"/>
                  </a:lnTo>
                  <a:lnTo>
                    <a:pt x="23" y="17"/>
                  </a:lnTo>
                  <a:lnTo>
                    <a:pt x="8" y="31"/>
                  </a:lnTo>
                  <a:lnTo>
                    <a:pt x="6" y="26"/>
                  </a:lnTo>
                  <a:lnTo>
                    <a:pt x="17" y="14"/>
                  </a:lnTo>
                  <a:lnTo>
                    <a:pt x="16"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6" name="Freeform 416"/>
            <p:cNvSpPr>
              <a:spLocks/>
            </p:cNvSpPr>
            <p:nvPr/>
          </p:nvSpPr>
          <p:spPr bwMode="auto">
            <a:xfrm>
              <a:off x="2897071" y="3706302"/>
              <a:ext cx="9076" cy="4184"/>
            </a:xfrm>
            <a:custGeom>
              <a:avLst/>
              <a:gdLst>
                <a:gd name="T0" fmla="*/ 0 w 17"/>
                <a:gd name="T1" fmla="*/ 0 h 5"/>
                <a:gd name="T2" fmla="*/ 0 w 17"/>
                <a:gd name="T3" fmla="*/ 0 h 5"/>
                <a:gd name="T4" fmla="*/ 0 w 17"/>
                <a:gd name="T5" fmla="*/ 0 h 5"/>
                <a:gd name="T6" fmla="*/ 0 w 17"/>
                <a:gd name="T7" fmla="*/ 0 h 5"/>
                <a:gd name="T8" fmla="*/ 0 w 17"/>
                <a:gd name="T9" fmla="*/ 0 h 5"/>
                <a:gd name="T10" fmla="*/ 0 w 17"/>
                <a:gd name="T11" fmla="*/ 0 h 5"/>
                <a:gd name="T12" fmla="*/ 0 w 17"/>
                <a:gd name="T13" fmla="*/ 0 h 5"/>
                <a:gd name="T14" fmla="*/ 0 60000 65536"/>
                <a:gd name="T15" fmla="*/ 0 60000 65536"/>
                <a:gd name="T16" fmla="*/ 0 60000 65536"/>
                <a:gd name="T17" fmla="*/ 0 60000 65536"/>
                <a:gd name="T18" fmla="*/ 0 60000 65536"/>
                <a:gd name="T19" fmla="*/ 0 60000 65536"/>
                <a:gd name="T20" fmla="*/ 0 60000 65536"/>
                <a:gd name="T21" fmla="*/ 0 w 17"/>
                <a:gd name="T22" fmla="*/ 0 h 5"/>
                <a:gd name="T23" fmla="*/ 17 w 1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
                  <a:moveTo>
                    <a:pt x="17" y="5"/>
                  </a:moveTo>
                  <a:lnTo>
                    <a:pt x="15" y="0"/>
                  </a:lnTo>
                  <a:lnTo>
                    <a:pt x="8" y="0"/>
                  </a:lnTo>
                  <a:lnTo>
                    <a:pt x="0" y="3"/>
                  </a:lnTo>
                  <a:lnTo>
                    <a:pt x="7" y="2"/>
                  </a:lnTo>
                  <a:lnTo>
                    <a:pt x="12" y="5"/>
                  </a:lnTo>
                  <a:lnTo>
                    <a:pt x="17"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7" name="Freeform 417"/>
            <p:cNvSpPr>
              <a:spLocks/>
            </p:cNvSpPr>
            <p:nvPr/>
          </p:nvSpPr>
          <p:spPr bwMode="auto">
            <a:xfrm>
              <a:off x="2897071" y="3706302"/>
              <a:ext cx="9076" cy="4184"/>
            </a:xfrm>
            <a:custGeom>
              <a:avLst/>
              <a:gdLst>
                <a:gd name="T0" fmla="*/ 0 w 17"/>
                <a:gd name="T1" fmla="*/ 0 h 5"/>
                <a:gd name="T2" fmla="*/ 0 w 17"/>
                <a:gd name="T3" fmla="*/ 0 h 5"/>
                <a:gd name="T4" fmla="*/ 0 w 17"/>
                <a:gd name="T5" fmla="*/ 0 h 5"/>
                <a:gd name="T6" fmla="*/ 0 w 17"/>
                <a:gd name="T7" fmla="*/ 0 h 5"/>
                <a:gd name="T8" fmla="*/ 0 w 17"/>
                <a:gd name="T9" fmla="*/ 0 h 5"/>
                <a:gd name="T10" fmla="*/ 0 w 17"/>
                <a:gd name="T11" fmla="*/ 0 h 5"/>
                <a:gd name="T12" fmla="*/ 0 w 17"/>
                <a:gd name="T13" fmla="*/ 0 h 5"/>
                <a:gd name="T14" fmla="*/ 0 60000 65536"/>
                <a:gd name="T15" fmla="*/ 0 60000 65536"/>
                <a:gd name="T16" fmla="*/ 0 60000 65536"/>
                <a:gd name="T17" fmla="*/ 0 60000 65536"/>
                <a:gd name="T18" fmla="*/ 0 60000 65536"/>
                <a:gd name="T19" fmla="*/ 0 60000 65536"/>
                <a:gd name="T20" fmla="*/ 0 60000 65536"/>
                <a:gd name="T21" fmla="*/ 0 w 17"/>
                <a:gd name="T22" fmla="*/ 0 h 5"/>
                <a:gd name="T23" fmla="*/ 17 w 1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
                  <a:moveTo>
                    <a:pt x="17" y="5"/>
                  </a:moveTo>
                  <a:lnTo>
                    <a:pt x="15" y="0"/>
                  </a:lnTo>
                  <a:lnTo>
                    <a:pt x="8" y="0"/>
                  </a:lnTo>
                  <a:lnTo>
                    <a:pt x="0" y="3"/>
                  </a:lnTo>
                  <a:lnTo>
                    <a:pt x="7" y="2"/>
                  </a:lnTo>
                  <a:lnTo>
                    <a:pt x="12" y="5"/>
                  </a:lnTo>
                  <a:lnTo>
                    <a:pt x="17"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8" name="Freeform 418"/>
            <p:cNvSpPr>
              <a:spLocks/>
            </p:cNvSpPr>
            <p:nvPr/>
          </p:nvSpPr>
          <p:spPr bwMode="auto">
            <a:xfrm>
              <a:off x="2915223" y="3717459"/>
              <a:ext cx="18152" cy="6973"/>
            </a:xfrm>
            <a:custGeom>
              <a:avLst/>
              <a:gdLst>
                <a:gd name="T0" fmla="*/ 0 w 37"/>
                <a:gd name="T1" fmla="*/ 0 h 16"/>
                <a:gd name="T2" fmla="*/ 0 w 37"/>
                <a:gd name="T3" fmla="*/ 0 h 16"/>
                <a:gd name="T4" fmla="*/ 0 w 37"/>
                <a:gd name="T5" fmla="*/ 0 h 16"/>
                <a:gd name="T6" fmla="*/ 0 w 37"/>
                <a:gd name="T7" fmla="*/ 0 h 16"/>
                <a:gd name="T8" fmla="*/ 0 w 37"/>
                <a:gd name="T9" fmla="*/ 0 h 16"/>
                <a:gd name="T10" fmla="*/ 0 w 37"/>
                <a:gd name="T11" fmla="*/ 0 h 16"/>
                <a:gd name="T12" fmla="*/ 0 w 37"/>
                <a:gd name="T13" fmla="*/ 0 h 16"/>
                <a:gd name="T14" fmla="*/ 0 w 37"/>
                <a:gd name="T15" fmla="*/ 0 h 16"/>
                <a:gd name="T16" fmla="*/ 0 w 37"/>
                <a:gd name="T17" fmla="*/ 0 h 16"/>
                <a:gd name="T18" fmla="*/ 0 w 37"/>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6"/>
                <a:gd name="T32" fmla="*/ 37 w 37"/>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6">
                  <a:moveTo>
                    <a:pt x="7" y="3"/>
                  </a:moveTo>
                  <a:lnTo>
                    <a:pt x="13" y="0"/>
                  </a:lnTo>
                  <a:lnTo>
                    <a:pt x="36" y="15"/>
                  </a:lnTo>
                  <a:lnTo>
                    <a:pt x="37" y="16"/>
                  </a:lnTo>
                  <a:lnTo>
                    <a:pt x="32" y="15"/>
                  </a:lnTo>
                  <a:lnTo>
                    <a:pt x="15" y="5"/>
                  </a:lnTo>
                  <a:lnTo>
                    <a:pt x="6" y="12"/>
                  </a:lnTo>
                  <a:lnTo>
                    <a:pt x="0" y="12"/>
                  </a:lnTo>
                  <a:lnTo>
                    <a:pt x="2" y="7"/>
                  </a:lnTo>
                  <a:lnTo>
                    <a:pt x="7"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9" name="Freeform 419"/>
            <p:cNvSpPr>
              <a:spLocks/>
            </p:cNvSpPr>
            <p:nvPr/>
          </p:nvSpPr>
          <p:spPr bwMode="auto">
            <a:xfrm>
              <a:off x="2915223" y="3717459"/>
              <a:ext cx="18152" cy="6973"/>
            </a:xfrm>
            <a:custGeom>
              <a:avLst/>
              <a:gdLst>
                <a:gd name="T0" fmla="*/ 0 w 37"/>
                <a:gd name="T1" fmla="*/ 0 h 16"/>
                <a:gd name="T2" fmla="*/ 0 w 37"/>
                <a:gd name="T3" fmla="*/ 0 h 16"/>
                <a:gd name="T4" fmla="*/ 0 w 37"/>
                <a:gd name="T5" fmla="*/ 0 h 16"/>
                <a:gd name="T6" fmla="*/ 0 w 37"/>
                <a:gd name="T7" fmla="*/ 0 h 16"/>
                <a:gd name="T8" fmla="*/ 0 w 37"/>
                <a:gd name="T9" fmla="*/ 0 h 16"/>
                <a:gd name="T10" fmla="*/ 0 w 37"/>
                <a:gd name="T11" fmla="*/ 0 h 16"/>
                <a:gd name="T12" fmla="*/ 0 w 37"/>
                <a:gd name="T13" fmla="*/ 0 h 16"/>
                <a:gd name="T14" fmla="*/ 0 w 37"/>
                <a:gd name="T15" fmla="*/ 0 h 16"/>
                <a:gd name="T16" fmla="*/ 0 w 37"/>
                <a:gd name="T17" fmla="*/ 0 h 16"/>
                <a:gd name="T18" fmla="*/ 0 w 37"/>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6"/>
                <a:gd name="T32" fmla="*/ 37 w 37"/>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6">
                  <a:moveTo>
                    <a:pt x="7" y="3"/>
                  </a:moveTo>
                  <a:lnTo>
                    <a:pt x="13" y="0"/>
                  </a:lnTo>
                  <a:lnTo>
                    <a:pt x="36" y="15"/>
                  </a:lnTo>
                  <a:lnTo>
                    <a:pt x="37" y="16"/>
                  </a:lnTo>
                  <a:lnTo>
                    <a:pt x="32" y="15"/>
                  </a:lnTo>
                  <a:lnTo>
                    <a:pt x="15" y="5"/>
                  </a:lnTo>
                  <a:lnTo>
                    <a:pt x="6" y="12"/>
                  </a:lnTo>
                  <a:lnTo>
                    <a:pt x="0" y="12"/>
                  </a:lnTo>
                  <a:lnTo>
                    <a:pt x="2" y="7"/>
                  </a:lnTo>
                  <a:lnTo>
                    <a:pt x="7"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0" name="Freeform 420"/>
            <p:cNvSpPr>
              <a:spLocks/>
            </p:cNvSpPr>
            <p:nvPr/>
          </p:nvSpPr>
          <p:spPr bwMode="auto">
            <a:xfrm>
              <a:off x="2886482" y="3732800"/>
              <a:ext cx="13614" cy="11157"/>
            </a:xfrm>
            <a:custGeom>
              <a:avLst/>
              <a:gdLst>
                <a:gd name="T0" fmla="*/ 0 w 29"/>
                <a:gd name="T1" fmla="*/ 0 h 22"/>
                <a:gd name="T2" fmla="*/ 0 w 29"/>
                <a:gd name="T3" fmla="*/ 0 h 22"/>
                <a:gd name="T4" fmla="*/ 0 w 29"/>
                <a:gd name="T5" fmla="*/ 0 h 22"/>
                <a:gd name="T6" fmla="*/ 0 w 29"/>
                <a:gd name="T7" fmla="*/ 0 h 22"/>
                <a:gd name="T8" fmla="*/ 0 w 29"/>
                <a:gd name="T9" fmla="*/ 0 h 22"/>
                <a:gd name="T10" fmla="*/ 0 w 29"/>
                <a:gd name="T11" fmla="*/ 0 h 22"/>
                <a:gd name="T12" fmla="*/ 0 w 29"/>
                <a:gd name="T13" fmla="*/ 0 h 22"/>
                <a:gd name="T14" fmla="*/ 0 w 29"/>
                <a:gd name="T15" fmla="*/ 0 h 22"/>
                <a:gd name="T16" fmla="*/ 0 w 29"/>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2"/>
                <a:gd name="T29" fmla="*/ 29 w 29"/>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2">
                  <a:moveTo>
                    <a:pt x="29" y="0"/>
                  </a:moveTo>
                  <a:lnTo>
                    <a:pt x="28" y="0"/>
                  </a:lnTo>
                  <a:lnTo>
                    <a:pt x="27" y="16"/>
                  </a:lnTo>
                  <a:lnTo>
                    <a:pt x="20" y="19"/>
                  </a:lnTo>
                  <a:lnTo>
                    <a:pt x="0" y="22"/>
                  </a:lnTo>
                  <a:lnTo>
                    <a:pt x="1" y="11"/>
                  </a:lnTo>
                  <a:lnTo>
                    <a:pt x="10" y="7"/>
                  </a:lnTo>
                  <a:lnTo>
                    <a:pt x="17" y="9"/>
                  </a:lnTo>
                  <a:lnTo>
                    <a:pt x="29"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1" name="Freeform 421"/>
            <p:cNvSpPr>
              <a:spLocks/>
            </p:cNvSpPr>
            <p:nvPr/>
          </p:nvSpPr>
          <p:spPr bwMode="auto">
            <a:xfrm>
              <a:off x="2886482" y="3732800"/>
              <a:ext cx="13614" cy="11157"/>
            </a:xfrm>
            <a:custGeom>
              <a:avLst/>
              <a:gdLst>
                <a:gd name="T0" fmla="*/ 0 w 29"/>
                <a:gd name="T1" fmla="*/ 0 h 22"/>
                <a:gd name="T2" fmla="*/ 0 w 29"/>
                <a:gd name="T3" fmla="*/ 0 h 22"/>
                <a:gd name="T4" fmla="*/ 0 w 29"/>
                <a:gd name="T5" fmla="*/ 0 h 22"/>
                <a:gd name="T6" fmla="*/ 0 w 29"/>
                <a:gd name="T7" fmla="*/ 0 h 22"/>
                <a:gd name="T8" fmla="*/ 0 w 29"/>
                <a:gd name="T9" fmla="*/ 0 h 22"/>
                <a:gd name="T10" fmla="*/ 0 w 29"/>
                <a:gd name="T11" fmla="*/ 0 h 22"/>
                <a:gd name="T12" fmla="*/ 0 w 29"/>
                <a:gd name="T13" fmla="*/ 0 h 22"/>
                <a:gd name="T14" fmla="*/ 0 w 29"/>
                <a:gd name="T15" fmla="*/ 0 h 22"/>
                <a:gd name="T16" fmla="*/ 0 w 29"/>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2"/>
                <a:gd name="T29" fmla="*/ 29 w 29"/>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2">
                  <a:moveTo>
                    <a:pt x="29" y="0"/>
                  </a:moveTo>
                  <a:lnTo>
                    <a:pt x="28" y="0"/>
                  </a:lnTo>
                  <a:lnTo>
                    <a:pt x="27" y="16"/>
                  </a:lnTo>
                  <a:lnTo>
                    <a:pt x="20" y="19"/>
                  </a:lnTo>
                  <a:lnTo>
                    <a:pt x="0" y="22"/>
                  </a:lnTo>
                  <a:lnTo>
                    <a:pt x="1" y="11"/>
                  </a:lnTo>
                  <a:lnTo>
                    <a:pt x="10" y="7"/>
                  </a:lnTo>
                  <a:lnTo>
                    <a:pt x="17" y="9"/>
                  </a:lnTo>
                  <a:lnTo>
                    <a:pt x="29"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2" name="Freeform 422"/>
            <p:cNvSpPr>
              <a:spLocks/>
            </p:cNvSpPr>
            <p:nvPr/>
          </p:nvSpPr>
          <p:spPr bwMode="auto">
            <a:xfrm>
              <a:off x="2789674" y="3660281"/>
              <a:ext cx="4538"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6" y="0"/>
                  </a:moveTo>
                  <a:lnTo>
                    <a:pt x="0" y="9"/>
                  </a:lnTo>
                  <a:lnTo>
                    <a:pt x="0" y="12"/>
                  </a:lnTo>
                  <a:lnTo>
                    <a:pt x="6" y="9"/>
                  </a:lnTo>
                  <a:lnTo>
                    <a:pt x="11" y="1"/>
                  </a:lnTo>
                  <a:lnTo>
                    <a:pt x="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3" name="Freeform 423"/>
            <p:cNvSpPr>
              <a:spLocks/>
            </p:cNvSpPr>
            <p:nvPr/>
          </p:nvSpPr>
          <p:spPr bwMode="auto">
            <a:xfrm>
              <a:off x="2789674" y="3660281"/>
              <a:ext cx="4538"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6" y="0"/>
                  </a:moveTo>
                  <a:lnTo>
                    <a:pt x="0" y="9"/>
                  </a:lnTo>
                  <a:lnTo>
                    <a:pt x="0" y="12"/>
                  </a:lnTo>
                  <a:lnTo>
                    <a:pt x="6" y="9"/>
                  </a:lnTo>
                  <a:lnTo>
                    <a:pt x="11" y="1"/>
                  </a:lnTo>
                  <a:lnTo>
                    <a:pt x="6"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4" name="Freeform 424"/>
            <p:cNvSpPr>
              <a:spLocks/>
            </p:cNvSpPr>
            <p:nvPr/>
          </p:nvSpPr>
          <p:spPr bwMode="auto">
            <a:xfrm>
              <a:off x="3170856" y="5580644"/>
              <a:ext cx="9076" cy="11157"/>
            </a:xfrm>
            <a:custGeom>
              <a:avLst/>
              <a:gdLst>
                <a:gd name="T0" fmla="*/ 0 w 20"/>
                <a:gd name="T1" fmla="*/ 0 h 23"/>
                <a:gd name="T2" fmla="*/ 0 w 20"/>
                <a:gd name="T3" fmla="*/ 0 h 23"/>
                <a:gd name="T4" fmla="*/ 0 w 20"/>
                <a:gd name="T5" fmla="*/ 0 h 23"/>
                <a:gd name="T6" fmla="*/ 0 w 20"/>
                <a:gd name="T7" fmla="*/ 0 h 23"/>
                <a:gd name="T8" fmla="*/ 0 w 20"/>
                <a:gd name="T9" fmla="*/ 0 h 23"/>
                <a:gd name="T10" fmla="*/ 0 w 20"/>
                <a:gd name="T11" fmla="*/ 0 h 23"/>
                <a:gd name="T12" fmla="*/ 0 w 20"/>
                <a:gd name="T13" fmla="*/ 0 h 23"/>
                <a:gd name="T14" fmla="*/ 0 w 20"/>
                <a:gd name="T15" fmla="*/ 0 h 23"/>
                <a:gd name="T16" fmla="*/ 0 w 20"/>
                <a:gd name="T17" fmla="*/ 0 h 23"/>
                <a:gd name="T18" fmla="*/ 0 w 20"/>
                <a:gd name="T19" fmla="*/ 0 h 23"/>
                <a:gd name="T20" fmla="*/ 0 w 20"/>
                <a:gd name="T21" fmla="*/ 0 h 23"/>
                <a:gd name="T22" fmla="*/ 0 w 20"/>
                <a:gd name="T23" fmla="*/ 0 h 23"/>
                <a:gd name="T24" fmla="*/ 0 w 20"/>
                <a:gd name="T25" fmla="*/ 0 h 23"/>
                <a:gd name="T26" fmla="*/ 0 w 20"/>
                <a:gd name="T27" fmla="*/ 0 h 23"/>
                <a:gd name="T28" fmla="*/ 0 w 20"/>
                <a:gd name="T29" fmla="*/ 0 h 23"/>
                <a:gd name="T30" fmla="*/ 0 w 20"/>
                <a:gd name="T31" fmla="*/ 0 h 23"/>
                <a:gd name="T32" fmla="*/ 0 w 20"/>
                <a:gd name="T33" fmla="*/ 0 h 23"/>
                <a:gd name="T34" fmla="*/ 0 w 20"/>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23"/>
                <a:gd name="T56" fmla="*/ 20 w 20"/>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23">
                  <a:moveTo>
                    <a:pt x="15" y="9"/>
                  </a:moveTo>
                  <a:lnTo>
                    <a:pt x="17" y="8"/>
                  </a:lnTo>
                  <a:lnTo>
                    <a:pt x="17" y="10"/>
                  </a:lnTo>
                  <a:lnTo>
                    <a:pt x="20" y="11"/>
                  </a:lnTo>
                  <a:lnTo>
                    <a:pt x="19" y="19"/>
                  </a:lnTo>
                  <a:lnTo>
                    <a:pt x="16" y="23"/>
                  </a:lnTo>
                  <a:lnTo>
                    <a:pt x="10" y="21"/>
                  </a:lnTo>
                  <a:lnTo>
                    <a:pt x="0" y="11"/>
                  </a:lnTo>
                  <a:lnTo>
                    <a:pt x="0" y="2"/>
                  </a:lnTo>
                  <a:lnTo>
                    <a:pt x="3" y="0"/>
                  </a:lnTo>
                  <a:lnTo>
                    <a:pt x="3" y="2"/>
                  </a:lnTo>
                  <a:lnTo>
                    <a:pt x="1" y="6"/>
                  </a:lnTo>
                  <a:lnTo>
                    <a:pt x="2" y="11"/>
                  </a:lnTo>
                  <a:lnTo>
                    <a:pt x="5" y="14"/>
                  </a:lnTo>
                  <a:lnTo>
                    <a:pt x="5" y="10"/>
                  </a:lnTo>
                  <a:lnTo>
                    <a:pt x="7" y="8"/>
                  </a:lnTo>
                  <a:lnTo>
                    <a:pt x="12" y="8"/>
                  </a:lnTo>
                  <a:lnTo>
                    <a:pt x="15"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5" name="Freeform 425"/>
            <p:cNvSpPr>
              <a:spLocks/>
            </p:cNvSpPr>
            <p:nvPr/>
          </p:nvSpPr>
          <p:spPr bwMode="auto">
            <a:xfrm>
              <a:off x="3170856" y="5580644"/>
              <a:ext cx="9076" cy="11157"/>
            </a:xfrm>
            <a:custGeom>
              <a:avLst/>
              <a:gdLst>
                <a:gd name="T0" fmla="*/ 0 w 20"/>
                <a:gd name="T1" fmla="*/ 0 h 23"/>
                <a:gd name="T2" fmla="*/ 0 w 20"/>
                <a:gd name="T3" fmla="*/ 0 h 23"/>
                <a:gd name="T4" fmla="*/ 0 w 20"/>
                <a:gd name="T5" fmla="*/ 0 h 23"/>
                <a:gd name="T6" fmla="*/ 0 w 20"/>
                <a:gd name="T7" fmla="*/ 0 h 23"/>
                <a:gd name="T8" fmla="*/ 0 w 20"/>
                <a:gd name="T9" fmla="*/ 0 h 23"/>
                <a:gd name="T10" fmla="*/ 0 w 20"/>
                <a:gd name="T11" fmla="*/ 0 h 23"/>
                <a:gd name="T12" fmla="*/ 0 w 20"/>
                <a:gd name="T13" fmla="*/ 0 h 23"/>
                <a:gd name="T14" fmla="*/ 0 w 20"/>
                <a:gd name="T15" fmla="*/ 0 h 23"/>
                <a:gd name="T16" fmla="*/ 0 w 20"/>
                <a:gd name="T17" fmla="*/ 0 h 23"/>
                <a:gd name="T18" fmla="*/ 0 w 20"/>
                <a:gd name="T19" fmla="*/ 0 h 23"/>
                <a:gd name="T20" fmla="*/ 0 w 20"/>
                <a:gd name="T21" fmla="*/ 0 h 23"/>
                <a:gd name="T22" fmla="*/ 0 w 20"/>
                <a:gd name="T23" fmla="*/ 0 h 23"/>
                <a:gd name="T24" fmla="*/ 0 w 20"/>
                <a:gd name="T25" fmla="*/ 0 h 23"/>
                <a:gd name="T26" fmla="*/ 0 w 20"/>
                <a:gd name="T27" fmla="*/ 0 h 23"/>
                <a:gd name="T28" fmla="*/ 0 w 20"/>
                <a:gd name="T29" fmla="*/ 0 h 23"/>
                <a:gd name="T30" fmla="*/ 0 w 20"/>
                <a:gd name="T31" fmla="*/ 0 h 23"/>
                <a:gd name="T32" fmla="*/ 0 w 20"/>
                <a:gd name="T33" fmla="*/ 0 h 23"/>
                <a:gd name="T34" fmla="*/ 0 w 20"/>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23"/>
                <a:gd name="T56" fmla="*/ 20 w 20"/>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23">
                  <a:moveTo>
                    <a:pt x="15" y="9"/>
                  </a:moveTo>
                  <a:lnTo>
                    <a:pt x="17" y="8"/>
                  </a:lnTo>
                  <a:lnTo>
                    <a:pt x="17" y="10"/>
                  </a:lnTo>
                  <a:lnTo>
                    <a:pt x="20" y="11"/>
                  </a:lnTo>
                  <a:lnTo>
                    <a:pt x="19" y="19"/>
                  </a:lnTo>
                  <a:lnTo>
                    <a:pt x="16" y="23"/>
                  </a:lnTo>
                  <a:lnTo>
                    <a:pt x="10" y="21"/>
                  </a:lnTo>
                  <a:lnTo>
                    <a:pt x="0" y="11"/>
                  </a:lnTo>
                  <a:lnTo>
                    <a:pt x="0" y="2"/>
                  </a:lnTo>
                  <a:lnTo>
                    <a:pt x="3" y="0"/>
                  </a:lnTo>
                  <a:lnTo>
                    <a:pt x="3" y="2"/>
                  </a:lnTo>
                  <a:lnTo>
                    <a:pt x="1" y="6"/>
                  </a:lnTo>
                  <a:lnTo>
                    <a:pt x="2" y="11"/>
                  </a:lnTo>
                  <a:lnTo>
                    <a:pt x="5" y="14"/>
                  </a:lnTo>
                  <a:lnTo>
                    <a:pt x="5" y="10"/>
                  </a:lnTo>
                  <a:lnTo>
                    <a:pt x="7" y="8"/>
                  </a:lnTo>
                  <a:lnTo>
                    <a:pt x="12" y="8"/>
                  </a:lnTo>
                  <a:lnTo>
                    <a:pt x="15"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6" name="Freeform 426"/>
            <p:cNvSpPr>
              <a:spLocks/>
            </p:cNvSpPr>
            <p:nvPr/>
          </p:nvSpPr>
          <p:spPr bwMode="auto">
            <a:xfrm>
              <a:off x="3178420" y="5569487"/>
              <a:ext cx="39328" cy="30681"/>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w 81"/>
                <a:gd name="T43" fmla="*/ 0 h 66"/>
                <a:gd name="T44" fmla="*/ 0 w 81"/>
                <a:gd name="T45" fmla="*/ 0 h 66"/>
                <a:gd name="T46" fmla="*/ 0 w 81"/>
                <a:gd name="T47" fmla="*/ 0 h 66"/>
                <a:gd name="T48" fmla="*/ 0 w 81"/>
                <a:gd name="T49" fmla="*/ 0 h 66"/>
                <a:gd name="T50" fmla="*/ 0 w 81"/>
                <a:gd name="T51" fmla="*/ 0 h 66"/>
                <a:gd name="T52" fmla="*/ 0 w 81"/>
                <a:gd name="T53" fmla="*/ 0 h 66"/>
                <a:gd name="T54" fmla="*/ 0 w 81"/>
                <a:gd name="T55" fmla="*/ 0 h 66"/>
                <a:gd name="T56" fmla="*/ 0 w 81"/>
                <a:gd name="T57" fmla="*/ 0 h 66"/>
                <a:gd name="T58" fmla="*/ 0 w 81"/>
                <a:gd name="T59" fmla="*/ 0 h 66"/>
                <a:gd name="T60" fmla="*/ 0 w 81"/>
                <a:gd name="T61" fmla="*/ 0 h 66"/>
                <a:gd name="T62" fmla="*/ 0 w 81"/>
                <a:gd name="T63" fmla="*/ 0 h 66"/>
                <a:gd name="T64" fmla="*/ 0 w 81"/>
                <a:gd name="T65" fmla="*/ 0 h 66"/>
                <a:gd name="T66" fmla="*/ 0 w 81"/>
                <a:gd name="T67" fmla="*/ 0 h 66"/>
                <a:gd name="T68" fmla="*/ 0 w 81"/>
                <a:gd name="T69" fmla="*/ 0 h 66"/>
                <a:gd name="T70" fmla="*/ 0 w 81"/>
                <a:gd name="T71" fmla="*/ 0 h 66"/>
                <a:gd name="T72" fmla="*/ 0 w 81"/>
                <a:gd name="T73" fmla="*/ 0 h 66"/>
                <a:gd name="T74" fmla="*/ 0 w 81"/>
                <a:gd name="T75" fmla="*/ 0 h 66"/>
                <a:gd name="T76" fmla="*/ 0 w 81"/>
                <a:gd name="T77" fmla="*/ 0 h 66"/>
                <a:gd name="T78" fmla="*/ 0 w 81"/>
                <a:gd name="T79" fmla="*/ 0 h 66"/>
                <a:gd name="T80" fmla="*/ 0 w 81"/>
                <a:gd name="T81" fmla="*/ 0 h 66"/>
                <a:gd name="T82" fmla="*/ 0 w 81"/>
                <a:gd name="T83" fmla="*/ 0 h 66"/>
                <a:gd name="T84" fmla="*/ 0 w 81"/>
                <a:gd name="T85" fmla="*/ 0 h 66"/>
                <a:gd name="T86" fmla="*/ 0 w 81"/>
                <a:gd name="T87" fmla="*/ 0 h 66"/>
                <a:gd name="T88" fmla="*/ 0 w 81"/>
                <a:gd name="T89" fmla="*/ 0 h 66"/>
                <a:gd name="T90" fmla="*/ 0 w 81"/>
                <a:gd name="T91" fmla="*/ 0 h 66"/>
                <a:gd name="T92" fmla="*/ 0 w 81"/>
                <a:gd name="T93" fmla="*/ 0 h 66"/>
                <a:gd name="T94" fmla="*/ 0 w 81"/>
                <a:gd name="T95" fmla="*/ 0 h 66"/>
                <a:gd name="T96" fmla="*/ 0 w 81"/>
                <a:gd name="T97" fmla="*/ 0 h 66"/>
                <a:gd name="T98" fmla="*/ 0 w 81"/>
                <a:gd name="T99" fmla="*/ 0 h 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1"/>
                <a:gd name="T151" fmla="*/ 0 h 66"/>
                <a:gd name="T152" fmla="*/ 81 w 81"/>
                <a:gd name="T153" fmla="*/ 66 h 6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1" h="66">
                  <a:moveTo>
                    <a:pt x="74" y="4"/>
                  </a:moveTo>
                  <a:lnTo>
                    <a:pt x="75" y="0"/>
                  </a:lnTo>
                  <a:lnTo>
                    <a:pt x="76" y="4"/>
                  </a:lnTo>
                  <a:lnTo>
                    <a:pt x="80" y="5"/>
                  </a:lnTo>
                  <a:lnTo>
                    <a:pt x="81" y="9"/>
                  </a:lnTo>
                  <a:lnTo>
                    <a:pt x="79" y="11"/>
                  </a:lnTo>
                  <a:lnTo>
                    <a:pt x="77" y="17"/>
                  </a:lnTo>
                  <a:lnTo>
                    <a:pt x="73" y="21"/>
                  </a:lnTo>
                  <a:lnTo>
                    <a:pt x="62" y="35"/>
                  </a:lnTo>
                  <a:lnTo>
                    <a:pt x="59" y="38"/>
                  </a:lnTo>
                  <a:lnTo>
                    <a:pt x="53" y="47"/>
                  </a:lnTo>
                  <a:lnTo>
                    <a:pt x="48" y="48"/>
                  </a:lnTo>
                  <a:lnTo>
                    <a:pt x="44" y="47"/>
                  </a:lnTo>
                  <a:lnTo>
                    <a:pt x="37" y="50"/>
                  </a:lnTo>
                  <a:lnTo>
                    <a:pt x="36" y="48"/>
                  </a:lnTo>
                  <a:lnTo>
                    <a:pt x="33" y="48"/>
                  </a:lnTo>
                  <a:lnTo>
                    <a:pt x="33" y="57"/>
                  </a:lnTo>
                  <a:lnTo>
                    <a:pt x="28" y="60"/>
                  </a:lnTo>
                  <a:lnTo>
                    <a:pt x="26" y="60"/>
                  </a:lnTo>
                  <a:lnTo>
                    <a:pt x="17" y="66"/>
                  </a:lnTo>
                  <a:lnTo>
                    <a:pt x="14" y="59"/>
                  </a:lnTo>
                  <a:lnTo>
                    <a:pt x="9" y="58"/>
                  </a:lnTo>
                  <a:lnTo>
                    <a:pt x="8" y="59"/>
                  </a:lnTo>
                  <a:lnTo>
                    <a:pt x="10" y="62"/>
                  </a:lnTo>
                  <a:lnTo>
                    <a:pt x="0" y="52"/>
                  </a:lnTo>
                  <a:lnTo>
                    <a:pt x="1" y="50"/>
                  </a:lnTo>
                  <a:lnTo>
                    <a:pt x="9" y="50"/>
                  </a:lnTo>
                  <a:lnTo>
                    <a:pt x="9" y="45"/>
                  </a:lnTo>
                  <a:lnTo>
                    <a:pt x="14" y="47"/>
                  </a:lnTo>
                  <a:lnTo>
                    <a:pt x="21" y="47"/>
                  </a:lnTo>
                  <a:lnTo>
                    <a:pt x="25" y="44"/>
                  </a:lnTo>
                  <a:lnTo>
                    <a:pt x="19" y="43"/>
                  </a:lnTo>
                  <a:lnTo>
                    <a:pt x="19" y="41"/>
                  </a:lnTo>
                  <a:lnTo>
                    <a:pt x="25" y="35"/>
                  </a:lnTo>
                  <a:lnTo>
                    <a:pt x="30" y="36"/>
                  </a:lnTo>
                  <a:lnTo>
                    <a:pt x="33" y="28"/>
                  </a:lnTo>
                  <a:lnTo>
                    <a:pt x="43" y="26"/>
                  </a:lnTo>
                  <a:lnTo>
                    <a:pt x="30" y="13"/>
                  </a:lnTo>
                  <a:lnTo>
                    <a:pt x="24" y="14"/>
                  </a:lnTo>
                  <a:lnTo>
                    <a:pt x="22" y="12"/>
                  </a:lnTo>
                  <a:lnTo>
                    <a:pt x="25" y="11"/>
                  </a:lnTo>
                  <a:lnTo>
                    <a:pt x="26" y="9"/>
                  </a:lnTo>
                  <a:lnTo>
                    <a:pt x="24" y="7"/>
                  </a:lnTo>
                  <a:lnTo>
                    <a:pt x="19" y="6"/>
                  </a:lnTo>
                  <a:lnTo>
                    <a:pt x="18" y="0"/>
                  </a:lnTo>
                  <a:lnTo>
                    <a:pt x="26" y="7"/>
                  </a:lnTo>
                  <a:lnTo>
                    <a:pt x="40" y="10"/>
                  </a:lnTo>
                  <a:lnTo>
                    <a:pt x="46" y="6"/>
                  </a:lnTo>
                  <a:lnTo>
                    <a:pt x="74" y="8"/>
                  </a:lnTo>
                  <a:lnTo>
                    <a:pt x="74"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7" name="Freeform 427"/>
            <p:cNvSpPr>
              <a:spLocks/>
            </p:cNvSpPr>
            <p:nvPr/>
          </p:nvSpPr>
          <p:spPr bwMode="auto">
            <a:xfrm>
              <a:off x="3178420" y="5569487"/>
              <a:ext cx="39328" cy="30681"/>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w 81"/>
                <a:gd name="T43" fmla="*/ 0 h 66"/>
                <a:gd name="T44" fmla="*/ 0 w 81"/>
                <a:gd name="T45" fmla="*/ 0 h 66"/>
                <a:gd name="T46" fmla="*/ 0 w 81"/>
                <a:gd name="T47" fmla="*/ 0 h 66"/>
                <a:gd name="T48" fmla="*/ 0 w 81"/>
                <a:gd name="T49" fmla="*/ 0 h 66"/>
                <a:gd name="T50" fmla="*/ 0 w 81"/>
                <a:gd name="T51" fmla="*/ 0 h 66"/>
                <a:gd name="T52" fmla="*/ 0 w 81"/>
                <a:gd name="T53" fmla="*/ 0 h 66"/>
                <a:gd name="T54" fmla="*/ 0 w 81"/>
                <a:gd name="T55" fmla="*/ 0 h 66"/>
                <a:gd name="T56" fmla="*/ 0 w 81"/>
                <a:gd name="T57" fmla="*/ 0 h 66"/>
                <a:gd name="T58" fmla="*/ 0 w 81"/>
                <a:gd name="T59" fmla="*/ 0 h 66"/>
                <a:gd name="T60" fmla="*/ 0 w 81"/>
                <a:gd name="T61" fmla="*/ 0 h 66"/>
                <a:gd name="T62" fmla="*/ 0 w 81"/>
                <a:gd name="T63" fmla="*/ 0 h 66"/>
                <a:gd name="T64" fmla="*/ 0 w 81"/>
                <a:gd name="T65" fmla="*/ 0 h 66"/>
                <a:gd name="T66" fmla="*/ 0 w 81"/>
                <a:gd name="T67" fmla="*/ 0 h 66"/>
                <a:gd name="T68" fmla="*/ 0 w 81"/>
                <a:gd name="T69" fmla="*/ 0 h 66"/>
                <a:gd name="T70" fmla="*/ 0 w 81"/>
                <a:gd name="T71" fmla="*/ 0 h 66"/>
                <a:gd name="T72" fmla="*/ 0 w 81"/>
                <a:gd name="T73" fmla="*/ 0 h 66"/>
                <a:gd name="T74" fmla="*/ 0 w 81"/>
                <a:gd name="T75" fmla="*/ 0 h 66"/>
                <a:gd name="T76" fmla="*/ 0 w 81"/>
                <a:gd name="T77" fmla="*/ 0 h 66"/>
                <a:gd name="T78" fmla="*/ 0 w 81"/>
                <a:gd name="T79" fmla="*/ 0 h 66"/>
                <a:gd name="T80" fmla="*/ 0 w 81"/>
                <a:gd name="T81" fmla="*/ 0 h 66"/>
                <a:gd name="T82" fmla="*/ 0 w 81"/>
                <a:gd name="T83" fmla="*/ 0 h 66"/>
                <a:gd name="T84" fmla="*/ 0 w 81"/>
                <a:gd name="T85" fmla="*/ 0 h 66"/>
                <a:gd name="T86" fmla="*/ 0 w 81"/>
                <a:gd name="T87" fmla="*/ 0 h 66"/>
                <a:gd name="T88" fmla="*/ 0 w 81"/>
                <a:gd name="T89" fmla="*/ 0 h 66"/>
                <a:gd name="T90" fmla="*/ 0 w 81"/>
                <a:gd name="T91" fmla="*/ 0 h 66"/>
                <a:gd name="T92" fmla="*/ 0 w 81"/>
                <a:gd name="T93" fmla="*/ 0 h 66"/>
                <a:gd name="T94" fmla="*/ 0 w 81"/>
                <a:gd name="T95" fmla="*/ 0 h 66"/>
                <a:gd name="T96" fmla="*/ 0 w 81"/>
                <a:gd name="T97" fmla="*/ 0 h 66"/>
                <a:gd name="T98" fmla="*/ 0 w 81"/>
                <a:gd name="T99" fmla="*/ 0 h 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1"/>
                <a:gd name="T151" fmla="*/ 0 h 66"/>
                <a:gd name="T152" fmla="*/ 81 w 81"/>
                <a:gd name="T153" fmla="*/ 66 h 6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1" h="66">
                  <a:moveTo>
                    <a:pt x="74" y="4"/>
                  </a:moveTo>
                  <a:lnTo>
                    <a:pt x="75" y="0"/>
                  </a:lnTo>
                  <a:lnTo>
                    <a:pt x="76" y="4"/>
                  </a:lnTo>
                  <a:lnTo>
                    <a:pt x="80" y="5"/>
                  </a:lnTo>
                  <a:lnTo>
                    <a:pt x="81" y="9"/>
                  </a:lnTo>
                  <a:lnTo>
                    <a:pt x="79" y="11"/>
                  </a:lnTo>
                  <a:lnTo>
                    <a:pt x="77" y="17"/>
                  </a:lnTo>
                  <a:lnTo>
                    <a:pt x="73" y="21"/>
                  </a:lnTo>
                  <a:lnTo>
                    <a:pt x="62" y="35"/>
                  </a:lnTo>
                  <a:lnTo>
                    <a:pt x="59" y="38"/>
                  </a:lnTo>
                  <a:lnTo>
                    <a:pt x="53" y="47"/>
                  </a:lnTo>
                  <a:lnTo>
                    <a:pt x="48" y="48"/>
                  </a:lnTo>
                  <a:lnTo>
                    <a:pt x="44" y="47"/>
                  </a:lnTo>
                  <a:lnTo>
                    <a:pt x="37" y="50"/>
                  </a:lnTo>
                  <a:lnTo>
                    <a:pt x="36" y="48"/>
                  </a:lnTo>
                  <a:lnTo>
                    <a:pt x="33" y="48"/>
                  </a:lnTo>
                  <a:lnTo>
                    <a:pt x="33" y="57"/>
                  </a:lnTo>
                  <a:lnTo>
                    <a:pt x="28" y="60"/>
                  </a:lnTo>
                  <a:lnTo>
                    <a:pt x="26" y="60"/>
                  </a:lnTo>
                  <a:lnTo>
                    <a:pt x="17" y="66"/>
                  </a:lnTo>
                  <a:lnTo>
                    <a:pt x="14" y="59"/>
                  </a:lnTo>
                  <a:lnTo>
                    <a:pt x="9" y="58"/>
                  </a:lnTo>
                  <a:lnTo>
                    <a:pt x="8" y="59"/>
                  </a:lnTo>
                  <a:lnTo>
                    <a:pt x="10" y="62"/>
                  </a:lnTo>
                  <a:lnTo>
                    <a:pt x="0" y="52"/>
                  </a:lnTo>
                  <a:lnTo>
                    <a:pt x="1" y="50"/>
                  </a:lnTo>
                  <a:lnTo>
                    <a:pt x="9" y="50"/>
                  </a:lnTo>
                  <a:lnTo>
                    <a:pt x="9" y="45"/>
                  </a:lnTo>
                  <a:lnTo>
                    <a:pt x="14" y="47"/>
                  </a:lnTo>
                  <a:lnTo>
                    <a:pt x="21" y="47"/>
                  </a:lnTo>
                  <a:lnTo>
                    <a:pt x="25" y="44"/>
                  </a:lnTo>
                  <a:lnTo>
                    <a:pt x="19" y="43"/>
                  </a:lnTo>
                  <a:lnTo>
                    <a:pt x="19" y="41"/>
                  </a:lnTo>
                  <a:lnTo>
                    <a:pt x="25" y="35"/>
                  </a:lnTo>
                  <a:lnTo>
                    <a:pt x="30" y="36"/>
                  </a:lnTo>
                  <a:lnTo>
                    <a:pt x="33" y="28"/>
                  </a:lnTo>
                  <a:lnTo>
                    <a:pt x="43" y="26"/>
                  </a:lnTo>
                  <a:lnTo>
                    <a:pt x="30" y="13"/>
                  </a:lnTo>
                  <a:lnTo>
                    <a:pt x="24" y="14"/>
                  </a:lnTo>
                  <a:lnTo>
                    <a:pt x="22" y="12"/>
                  </a:lnTo>
                  <a:lnTo>
                    <a:pt x="25" y="11"/>
                  </a:lnTo>
                  <a:lnTo>
                    <a:pt x="26" y="9"/>
                  </a:lnTo>
                  <a:lnTo>
                    <a:pt x="24" y="7"/>
                  </a:lnTo>
                  <a:lnTo>
                    <a:pt x="19" y="6"/>
                  </a:lnTo>
                  <a:lnTo>
                    <a:pt x="18" y="0"/>
                  </a:lnTo>
                  <a:lnTo>
                    <a:pt x="26" y="7"/>
                  </a:lnTo>
                  <a:lnTo>
                    <a:pt x="40" y="10"/>
                  </a:lnTo>
                  <a:lnTo>
                    <a:pt x="46" y="6"/>
                  </a:lnTo>
                  <a:lnTo>
                    <a:pt x="74" y="8"/>
                  </a:lnTo>
                  <a:lnTo>
                    <a:pt x="74"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8" name="Freeform 428"/>
            <p:cNvSpPr>
              <a:spLocks/>
            </p:cNvSpPr>
            <p:nvPr/>
          </p:nvSpPr>
          <p:spPr bwMode="auto">
            <a:xfrm>
              <a:off x="3207159" y="5566698"/>
              <a:ext cx="42354" cy="39049"/>
            </a:xfrm>
            <a:custGeom>
              <a:avLst/>
              <a:gdLst>
                <a:gd name="T0" fmla="*/ 0 w 88"/>
                <a:gd name="T1" fmla="*/ 0 h 80"/>
                <a:gd name="T2" fmla="*/ 0 w 88"/>
                <a:gd name="T3" fmla="*/ 0 h 80"/>
                <a:gd name="T4" fmla="*/ 0 w 88"/>
                <a:gd name="T5" fmla="*/ 0 h 80"/>
                <a:gd name="T6" fmla="*/ 0 w 88"/>
                <a:gd name="T7" fmla="*/ 0 h 80"/>
                <a:gd name="T8" fmla="*/ 0 w 88"/>
                <a:gd name="T9" fmla="*/ 0 h 80"/>
                <a:gd name="T10" fmla="*/ 0 w 88"/>
                <a:gd name="T11" fmla="*/ 0 h 80"/>
                <a:gd name="T12" fmla="*/ 0 w 88"/>
                <a:gd name="T13" fmla="*/ 0 h 80"/>
                <a:gd name="T14" fmla="*/ 0 w 88"/>
                <a:gd name="T15" fmla="*/ 0 h 80"/>
                <a:gd name="T16" fmla="*/ 0 w 88"/>
                <a:gd name="T17" fmla="*/ 0 h 80"/>
                <a:gd name="T18" fmla="*/ 0 w 88"/>
                <a:gd name="T19" fmla="*/ 0 h 80"/>
                <a:gd name="T20" fmla="*/ 0 w 88"/>
                <a:gd name="T21" fmla="*/ 0 h 80"/>
                <a:gd name="T22" fmla="*/ 0 w 88"/>
                <a:gd name="T23" fmla="*/ 0 h 80"/>
                <a:gd name="T24" fmla="*/ 0 w 88"/>
                <a:gd name="T25" fmla="*/ 0 h 80"/>
                <a:gd name="T26" fmla="*/ 0 w 88"/>
                <a:gd name="T27" fmla="*/ 0 h 80"/>
                <a:gd name="T28" fmla="*/ 0 w 88"/>
                <a:gd name="T29" fmla="*/ 0 h 80"/>
                <a:gd name="T30" fmla="*/ 0 w 88"/>
                <a:gd name="T31" fmla="*/ 0 h 80"/>
                <a:gd name="T32" fmla="*/ 0 w 88"/>
                <a:gd name="T33" fmla="*/ 0 h 80"/>
                <a:gd name="T34" fmla="*/ 0 w 88"/>
                <a:gd name="T35" fmla="*/ 0 h 80"/>
                <a:gd name="T36" fmla="*/ 0 w 88"/>
                <a:gd name="T37" fmla="*/ 0 h 80"/>
                <a:gd name="T38" fmla="*/ 0 w 88"/>
                <a:gd name="T39" fmla="*/ 0 h 80"/>
                <a:gd name="T40" fmla="*/ 0 w 88"/>
                <a:gd name="T41" fmla="*/ 0 h 80"/>
                <a:gd name="T42" fmla="*/ 0 w 88"/>
                <a:gd name="T43" fmla="*/ 0 h 80"/>
                <a:gd name="T44" fmla="*/ 0 w 88"/>
                <a:gd name="T45" fmla="*/ 0 h 80"/>
                <a:gd name="T46" fmla="*/ 0 w 88"/>
                <a:gd name="T47" fmla="*/ 0 h 80"/>
                <a:gd name="T48" fmla="*/ 0 w 88"/>
                <a:gd name="T49" fmla="*/ 0 h 80"/>
                <a:gd name="T50" fmla="*/ 0 w 88"/>
                <a:gd name="T51" fmla="*/ 0 h 80"/>
                <a:gd name="T52" fmla="*/ 0 w 88"/>
                <a:gd name="T53" fmla="*/ 0 h 80"/>
                <a:gd name="T54" fmla="*/ 0 w 88"/>
                <a:gd name="T55" fmla="*/ 0 h 80"/>
                <a:gd name="T56" fmla="*/ 0 w 88"/>
                <a:gd name="T57" fmla="*/ 0 h 80"/>
                <a:gd name="T58" fmla="*/ 0 w 88"/>
                <a:gd name="T59" fmla="*/ 0 h 80"/>
                <a:gd name="T60" fmla="*/ 0 w 88"/>
                <a:gd name="T61" fmla="*/ 0 h 80"/>
                <a:gd name="T62" fmla="*/ 0 w 88"/>
                <a:gd name="T63" fmla="*/ 0 h 80"/>
                <a:gd name="T64" fmla="*/ 0 w 88"/>
                <a:gd name="T65" fmla="*/ 0 h 80"/>
                <a:gd name="T66" fmla="*/ 0 w 88"/>
                <a:gd name="T67" fmla="*/ 0 h 80"/>
                <a:gd name="T68" fmla="*/ 0 w 88"/>
                <a:gd name="T69" fmla="*/ 0 h 80"/>
                <a:gd name="T70" fmla="*/ 0 w 88"/>
                <a:gd name="T71" fmla="*/ 0 h 80"/>
                <a:gd name="T72" fmla="*/ 0 w 88"/>
                <a:gd name="T73" fmla="*/ 0 h 80"/>
                <a:gd name="T74" fmla="*/ 0 w 88"/>
                <a:gd name="T75" fmla="*/ 0 h 80"/>
                <a:gd name="T76" fmla="*/ 0 w 88"/>
                <a:gd name="T77" fmla="*/ 0 h 80"/>
                <a:gd name="T78" fmla="*/ 0 w 88"/>
                <a:gd name="T79" fmla="*/ 0 h 80"/>
                <a:gd name="T80" fmla="*/ 0 w 88"/>
                <a:gd name="T81" fmla="*/ 0 h 80"/>
                <a:gd name="T82" fmla="*/ 0 w 88"/>
                <a:gd name="T83" fmla="*/ 0 h 80"/>
                <a:gd name="T84" fmla="*/ 0 w 88"/>
                <a:gd name="T85" fmla="*/ 0 h 80"/>
                <a:gd name="T86" fmla="*/ 0 w 88"/>
                <a:gd name="T87" fmla="*/ 0 h 80"/>
                <a:gd name="T88" fmla="*/ 0 w 88"/>
                <a:gd name="T89" fmla="*/ 0 h 80"/>
                <a:gd name="T90" fmla="*/ 0 w 88"/>
                <a:gd name="T91" fmla="*/ 0 h 80"/>
                <a:gd name="T92" fmla="*/ 0 w 88"/>
                <a:gd name="T93" fmla="*/ 0 h 80"/>
                <a:gd name="T94" fmla="*/ 0 w 88"/>
                <a:gd name="T95" fmla="*/ 0 h 8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80"/>
                <a:gd name="T146" fmla="*/ 88 w 88"/>
                <a:gd name="T147" fmla="*/ 80 h 8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80">
                  <a:moveTo>
                    <a:pt x="82" y="34"/>
                  </a:moveTo>
                  <a:lnTo>
                    <a:pt x="77" y="34"/>
                  </a:lnTo>
                  <a:lnTo>
                    <a:pt x="71" y="40"/>
                  </a:lnTo>
                  <a:lnTo>
                    <a:pt x="65" y="44"/>
                  </a:lnTo>
                  <a:lnTo>
                    <a:pt x="40" y="43"/>
                  </a:lnTo>
                  <a:lnTo>
                    <a:pt x="37" y="44"/>
                  </a:lnTo>
                  <a:lnTo>
                    <a:pt x="37" y="45"/>
                  </a:lnTo>
                  <a:lnTo>
                    <a:pt x="47" y="55"/>
                  </a:lnTo>
                  <a:lnTo>
                    <a:pt x="48" y="62"/>
                  </a:lnTo>
                  <a:lnTo>
                    <a:pt x="40" y="57"/>
                  </a:lnTo>
                  <a:lnTo>
                    <a:pt x="33" y="57"/>
                  </a:lnTo>
                  <a:lnTo>
                    <a:pt x="31" y="56"/>
                  </a:lnTo>
                  <a:lnTo>
                    <a:pt x="29" y="56"/>
                  </a:lnTo>
                  <a:lnTo>
                    <a:pt x="27" y="66"/>
                  </a:lnTo>
                  <a:lnTo>
                    <a:pt x="31" y="68"/>
                  </a:lnTo>
                  <a:lnTo>
                    <a:pt x="32" y="72"/>
                  </a:lnTo>
                  <a:lnTo>
                    <a:pt x="22" y="70"/>
                  </a:lnTo>
                  <a:lnTo>
                    <a:pt x="16" y="65"/>
                  </a:lnTo>
                  <a:lnTo>
                    <a:pt x="13" y="80"/>
                  </a:lnTo>
                  <a:lnTo>
                    <a:pt x="9" y="76"/>
                  </a:lnTo>
                  <a:lnTo>
                    <a:pt x="0" y="65"/>
                  </a:lnTo>
                  <a:lnTo>
                    <a:pt x="0" y="61"/>
                  </a:lnTo>
                  <a:lnTo>
                    <a:pt x="4" y="41"/>
                  </a:lnTo>
                  <a:lnTo>
                    <a:pt x="10" y="40"/>
                  </a:lnTo>
                  <a:lnTo>
                    <a:pt x="12" y="38"/>
                  </a:lnTo>
                  <a:lnTo>
                    <a:pt x="13" y="36"/>
                  </a:lnTo>
                  <a:lnTo>
                    <a:pt x="19" y="31"/>
                  </a:lnTo>
                  <a:lnTo>
                    <a:pt x="24" y="31"/>
                  </a:lnTo>
                  <a:lnTo>
                    <a:pt x="30" y="37"/>
                  </a:lnTo>
                  <a:lnTo>
                    <a:pt x="31" y="37"/>
                  </a:lnTo>
                  <a:lnTo>
                    <a:pt x="25" y="11"/>
                  </a:lnTo>
                  <a:lnTo>
                    <a:pt x="29" y="9"/>
                  </a:lnTo>
                  <a:lnTo>
                    <a:pt x="33" y="9"/>
                  </a:lnTo>
                  <a:lnTo>
                    <a:pt x="35" y="2"/>
                  </a:lnTo>
                  <a:lnTo>
                    <a:pt x="38" y="0"/>
                  </a:lnTo>
                  <a:lnTo>
                    <a:pt x="45" y="1"/>
                  </a:lnTo>
                  <a:lnTo>
                    <a:pt x="53" y="0"/>
                  </a:lnTo>
                  <a:lnTo>
                    <a:pt x="63" y="12"/>
                  </a:lnTo>
                  <a:lnTo>
                    <a:pt x="75" y="9"/>
                  </a:lnTo>
                  <a:lnTo>
                    <a:pt x="81" y="11"/>
                  </a:lnTo>
                  <a:lnTo>
                    <a:pt x="86" y="17"/>
                  </a:lnTo>
                  <a:lnTo>
                    <a:pt x="86" y="18"/>
                  </a:lnTo>
                  <a:lnTo>
                    <a:pt x="82" y="18"/>
                  </a:lnTo>
                  <a:lnTo>
                    <a:pt x="82" y="21"/>
                  </a:lnTo>
                  <a:lnTo>
                    <a:pt x="85" y="23"/>
                  </a:lnTo>
                  <a:lnTo>
                    <a:pt x="88" y="28"/>
                  </a:lnTo>
                  <a:lnTo>
                    <a:pt x="86" y="31"/>
                  </a:lnTo>
                  <a:lnTo>
                    <a:pt x="82" y="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9" name="Freeform 429"/>
            <p:cNvSpPr>
              <a:spLocks/>
            </p:cNvSpPr>
            <p:nvPr/>
          </p:nvSpPr>
          <p:spPr bwMode="auto">
            <a:xfrm>
              <a:off x="3207159" y="5566698"/>
              <a:ext cx="42354" cy="39049"/>
            </a:xfrm>
            <a:custGeom>
              <a:avLst/>
              <a:gdLst>
                <a:gd name="T0" fmla="*/ 0 w 88"/>
                <a:gd name="T1" fmla="*/ 0 h 80"/>
                <a:gd name="T2" fmla="*/ 0 w 88"/>
                <a:gd name="T3" fmla="*/ 0 h 80"/>
                <a:gd name="T4" fmla="*/ 0 w 88"/>
                <a:gd name="T5" fmla="*/ 0 h 80"/>
                <a:gd name="T6" fmla="*/ 0 w 88"/>
                <a:gd name="T7" fmla="*/ 0 h 80"/>
                <a:gd name="T8" fmla="*/ 0 w 88"/>
                <a:gd name="T9" fmla="*/ 0 h 80"/>
                <a:gd name="T10" fmla="*/ 0 w 88"/>
                <a:gd name="T11" fmla="*/ 0 h 80"/>
                <a:gd name="T12" fmla="*/ 0 w 88"/>
                <a:gd name="T13" fmla="*/ 0 h 80"/>
                <a:gd name="T14" fmla="*/ 0 w 88"/>
                <a:gd name="T15" fmla="*/ 0 h 80"/>
                <a:gd name="T16" fmla="*/ 0 w 88"/>
                <a:gd name="T17" fmla="*/ 0 h 80"/>
                <a:gd name="T18" fmla="*/ 0 w 88"/>
                <a:gd name="T19" fmla="*/ 0 h 80"/>
                <a:gd name="T20" fmla="*/ 0 w 88"/>
                <a:gd name="T21" fmla="*/ 0 h 80"/>
                <a:gd name="T22" fmla="*/ 0 w 88"/>
                <a:gd name="T23" fmla="*/ 0 h 80"/>
                <a:gd name="T24" fmla="*/ 0 w 88"/>
                <a:gd name="T25" fmla="*/ 0 h 80"/>
                <a:gd name="T26" fmla="*/ 0 w 88"/>
                <a:gd name="T27" fmla="*/ 0 h 80"/>
                <a:gd name="T28" fmla="*/ 0 w 88"/>
                <a:gd name="T29" fmla="*/ 0 h 80"/>
                <a:gd name="T30" fmla="*/ 0 w 88"/>
                <a:gd name="T31" fmla="*/ 0 h 80"/>
                <a:gd name="T32" fmla="*/ 0 w 88"/>
                <a:gd name="T33" fmla="*/ 0 h 80"/>
                <a:gd name="T34" fmla="*/ 0 w 88"/>
                <a:gd name="T35" fmla="*/ 0 h 80"/>
                <a:gd name="T36" fmla="*/ 0 w 88"/>
                <a:gd name="T37" fmla="*/ 0 h 80"/>
                <a:gd name="T38" fmla="*/ 0 w 88"/>
                <a:gd name="T39" fmla="*/ 0 h 80"/>
                <a:gd name="T40" fmla="*/ 0 w 88"/>
                <a:gd name="T41" fmla="*/ 0 h 80"/>
                <a:gd name="T42" fmla="*/ 0 w 88"/>
                <a:gd name="T43" fmla="*/ 0 h 80"/>
                <a:gd name="T44" fmla="*/ 0 w 88"/>
                <a:gd name="T45" fmla="*/ 0 h 80"/>
                <a:gd name="T46" fmla="*/ 0 w 88"/>
                <a:gd name="T47" fmla="*/ 0 h 80"/>
                <a:gd name="T48" fmla="*/ 0 w 88"/>
                <a:gd name="T49" fmla="*/ 0 h 80"/>
                <a:gd name="T50" fmla="*/ 0 w 88"/>
                <a:gd name="T51" fmla="*/ 0 h 80"/>
                <a:gd name="T52" fmla="*/ 0 w 88"/>
                <a:gd name="T53" fmla="*/ 0 h 80"/>
                <a:gd name="T54" fmla="*/ 0 w 88"/>
                <a:gd name="T55" fmla="*/ 0 h 80"/>
                <a:gd name="T56" fmla="*/ 0 w 88"/>
                <a:gd name="T57" fmla="*/ 0 h 80"/>
                <a:gd name="T58" fmla="*/ 0 w 88"/>
                <a:gd name="T59" fmla="*/ 0 h 80"/>
                <a:gd name="T60" fmla="*/ 0 w 88"/>
                <a:gd name="T61" fmla="*/ 0 h 80"/>
                <a:gd name="T62" fmla="*/ 0 w 88"/>
                <a:gd name="T63" fmla="*/ 0 h 80"/>
                <a:gd name="T64" fmla="*/ 0 w 88"/>
                <a:gd name="T65" fmla="*/ 0 h 80"/>
                <a:gd name="T66" fmla="*/ 0 w 88"/>
                <a:gd name="T67" fmla="*/ 0 h 80"/>
                <a:gd name="T68" fmla="*/ 0 w 88"/>
                <a:gd name="T69" fmla="*/ 0 h 80"/>
                <a:gd name="T70" fmla="*/ 0 w 88"/>
                <a:gd name="T71" fmla="*/ 0 h 80"/>
                <a:gd name="T72" fmla="*/ 0 w 88"/>
                <a:gd name="T73" fmla="*/ 0 h 80"/>
                <a:gd name="T74" fmla="*/ 0 w 88"/>
                <a:gd name="T75" fmla="*/ 0 h 80"/>
                <a:gd name="T76" fmla="*/ 0 w 88"/>
                <a:gd name="T77" fmla="*/ 0 h 80"/>
                <a:gd name="T78" fmla="*/ 0 w 88"/>
                <a:gd name="T79" fmla="*/ 0 h 80"/>
                <a:gd name="T80" fmla="*/ 0 w 88"/>
                <a:gd name="T81" fmla="*/ 0 h 80"/>
                <a:gd name="T82" fmla="*/ 0 w 88"/>
                <a:gd name="T83" fmla="*/ 0 h 80"/>
                <a:gd name="T84" fmla="*/ 0 w 88"/>
                <a:gd name="T85" fmla="*/ 0 h 80"/>
                <a:gd name="T86" fmla="*/ 0 w 88"/>
                <a:gd name="T87" fmla="*/ 0 h 80"/>
                <a:gd name="T88" fmla="*/ 0 w 88"/>
                <a:gd name="T89" fmla="*/ 0 h 80"/>
                <a:gd name="T90" fmla="*/ 0 w 88"/>
                <a:gd name="T91" fmla="*/ 0 h 80"/>
                <a:gd name="T92" fmla="*/ 0 w 88"/>
                <a:gd name="T93" fmla="*/ 0 h 80"/>
                <a:gd name="T94" fmla="*/ 0 w 88"/>
                <a:gd name="T95" fmla="*/ 0 h 8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80"/>
                <a:gd name="T146" fmla="*/ 88 w 88"/>
                <a:gd name="T147" fmla="*/ 80 h 8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80">
                  <a:moveTo>
                    <a:pt x="82" y="34"/>
                  </a:moveTo>
                  <a:lnTo>
                    <a:pt x="77" y="34"/>
                  </a:lnTo>
                  <a:lnTo>
                    <a:pt x="71" y="40"/>
                  </a:lnTo>
                  <a:lnTo>
                    <a:pt x="65" y="44"/>
                  </a:lnTo>
                  <a:lnTo>
                    <a:pt x="40" y="43"/>
                  </a:lnTo>
                  <a:lnTo>
                    <a:pt x="37" y="44"/>
                  </a:lnTo>
                  <a:lnTo>
                    <a:pt x="37" y="45"/>
                  </a:lnTo>
                  <a:lnTo>
                    <a:pt x="47" y="55"/>
                  </a:lnTo>
                  <a:lnTo>
                    <a:pt x="48" y="62"/>
                  </a:lnTo>
                  <a:lnTo>
                    <a:pt x="40" y="57"/>
                  </a:lnTo>
                  <a:lnTo>
                    <a:pt x="33" y="57"/>
                  </a:lnTo>
                  <a:lnTo>
                    <a:pt x="31" y="56"/>
                  </a:lnTo>
                  <a:lnTo>
                    <a:pt x="29" y="56"/>
                  </a:lnTo>
                  <a:lnTo>
                    <a:pt x="27" y="66"/>
                  </a:lnTo>
                  <a:lnTo>
                    <a:pt x="31" y="68"/>
                  </a:lnTo>
                  <a:lnTo>
                    <a:pt x="32" y="72"/>
                  </a:lnTo>
                  <a:lnTo>
                    <a:pt x="22" y="70"/>
                  </a:lnTo>
                  <a:lnTo>
                    <a:pt x="16" y="65"/>
                  </a:lnTo>
                  <a:lnTo>
                    <a:pt x="13" y="80"/>
                  </a:lnTo>
                  <a:lnTo>
                    <a:pt x="9" y="76"/>
                  </a:lnTo>
                  <a:lnTo>
                    <a:pt x="0" y="65"/>
                  </a:lnTo>
                  <a:lnTo>
                    <a:pt x="0" y="61"/>
                  </a:lnTo>
                  <a:lnTo>
                    <a:pt x="4" y="41"/>
                  </a:lnTo>
                  <a:lnTo>
                    <a:pt x="10" y="40"/>
                  </a:lnTo>
                  <a:lnTo>
                    <a:pt x="12" y="38"/>
                  </a:lnTo>
                  <a:lnTo>
                    <a:pt x="13" y="36"/>
                  </a:lnTo>
                  <a:lnTo>
                    <a:pt x="19" y="31"/>
                  </a:lnTo>
                  <a:lnTo>
                    <a:pt x="24" y="31"/>
                  </a:lnTo>
                  <a:lnTo>
                    <a:pt x="30" y="37"/>
                  </a:lnTo>
                  <a:lnTo>
                    <a:pt x="31" y="37"/>
                  </a:lnTo>
                  <a:lnTo>
                    <a:pt x="25" y="11"/>
                  </a:lnTo>
                  <a:lnTo>
                    <a:pt x="29" y="9"/>
                  </a:lnTo>
                  <a:lnTo>
                    <a:pt x="33" y="9"/>
                  </a:lnTo>
                  <a:lnTo>
                    <a:pt x="35" y="2"/>
                  </a:lnTo>
                  <a:lnTo>
                    <a:pt x="38" y="0"/>
                  </a:lnTo>
                  <a:lnTo>
                    <a:pt x="45" y="1"/>
                  </a:lnTo>
                  <a:lnTo>
                    <a:pt x="53" y="0"/>
                  </a:lnTo>
                  <a:lnTo>
                    <a:pt x="63" y="12"/>
                  </a:lnTo>
                  <a:lnTo>
                    <a:pt x="75" y="9"/>
                  </a:lnTo>
                  <a:lnTo>
                    <a:pt x="81" y="11"/>
                  </a:lnTo>
                  <a:lnTo>
                    <a:pt x="86" y="17"/>
                  </a:lnTo>
                  <a:lnTo>
                    <a:pt x="86" y="18"/>
                  </a:lnTo>
                  <a:lnTo>
                    <a:pt x="82" y="18"/>
                  </a:lnTo>
                  <a:lnTo>
                    <a:pt x="82" y="21"/>
                  </a:lnTo>
                  <a:lnTo>
                    <a:pt x="85" y="23"/>
                  </a:lnTo>
                  <a:lnTo>
                    <a:pt x="88" y="28"/>
                  </a:lnTo>
                  <a:lnTo>
                    <a:pt x="86" y="31"/>
                  </a:lnTo>
                  <a:lnTo>
                    <a:pt x="82" y="3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0" name="Freeform 430"/>
            <p:cNvSpPr>
              <a:spLocks/>
            </p:cNvSpPr>
            <p:nvPr/>
          </p:nvSpPr>
          <p:spPr bwMode="auto">
            <a:xfrm>
              <a:off x="1869995" y="3540345"/>
              <a:ext cx="1513" cy="9762"/>
            </a:xfrm>
            <a:custGeom>
              <a:avLst/>
              <a:gdLst>
                <a:gd name="T0" fmla="*/ 0 w 5"/>
                <a:gd name="T1" fmla="*/ 0 h 16"/>
                <a:gd name="T2" fmla="*/ 0 w 5"/>
                <a:gd name="T3" fmla="*/ 0 h 16"/>
                <a:gd name="T4" fmla="*/ 0 w 5"/>
                <a:gd name="T5" fmla="*/ 0 h 16"/>
                <a:gd name="T6" fmla="*/ 0 w 5"/>
                <a:gd name="T7" fmla="*/ 0 h 16"/>
                <a:gd name="T8" fmla="*/ 0 w 5"/>
                <a:gd name="T9" fmla="*/ 0 h 16"/>
                <a:gd name="T10" fmla="*/ 0 w 5"/>
                <a:gd name="T11" fmla="*/ 0 h 16"/>
                <a:gd name="T12" fmla="*/ 0 w 5"/>
                <a:gd name="T13" fmla="*/ 0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1" name="Freeform 431"/>
            <p:cNvSpPr>
              <a:spLocks/>
            </p:cNvSpPr>
            <p:nvPr/>
          </p:nvSpPr>
          <p:spPr bwMode="auto">
            <a:xfrm>
              <a:off x="1869995" y="3540345"/>
              <a:ext cx="1513" cy="9762"/>
            </a:xfrm>
            <a:custGeom>
              <a:avLst/>
              <a:gdLst>
                <a:gd name="T0" fmla="*/ 0 w 5"/>
                <a:gd name="T1" fmla="*/ 0 h 16"/>
                <a:gd name="T2" fmla="*/ 0 w 5"/>
                <a:gd name="T3" fmla="*/ 0 h 16"/>
                <a:gd name="T4" fmla="*/ 0 w 5"/>
                <a:gd name="T5" fmla="*/ 0 h 16"/>
                <a:gd name="T6" fmla="*/ 0 w 5"/>
                <a:gd name="T7" fmla="*/ 0 h 16"/>
                <a:gd name="T8" fmla="*/ 0 w 5"/>
                <a:gd name="T9" fmla="*/ 0 h 16"/>
                <a:gd name="T10" fmla="*/ 0 w 5"/>
                <a:gd name="T11" fmla="*/ 0 h 16"/>
                <a:gd name="T12" fmla="*/ 0 w 5"/>
                <a:gd name="T13" fmla="*/ 0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2" name="Freeform 432"/>
            <p:cNvSpPr>
              <a:spLocks/>
            </p:cNvSpPr>
            <p:nvPr/>
          </p:nvSpPr>
          <p:spPr bwMode="auto">
            <a:xfrm>
              <a:off x="1594697" y="4802457"/>
              <a:ext cx="3025" cy="1395"/>
            </a:xfrm>
            <a:custGeom>
              <a:avLst/>
              <a:gdLst>
                <a:gd name="T0" fmla="*/ 1 w 2"/>
                <a:gd name="T1" fmla="*/ 0 h 2"/>
                <a:gd name="T2" fmla="*/ 0 w 2"/>
                <a:gd name="T3" fmla="*/ 1 h 2"/>
                <a:gd name="T4" fmla="*/ 1 w 2"/>
                <a:gd name="T5" fmla="*/ 1 h 2"/>
                <a:gd name="T6" fmla="*/ 1 w 2"/>
                <a:gd name="T7" fmla="*/ 0 h 2"/>
                <a:gd name="T8" fmla="*/ 1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0"/>
                  </a:moveTo>
                  <a:lnTo>
                    <a:pt x="0" y="2"/>
                  </a:lnTo>
                  <a:lnTo>
                    <a:pt x="2" y="2"/>
                  </a:lnTo>
                  <a:lnTo>
                    <a:pt x="2" y="0"/>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3" name="Freeform 433"/>
            <p:cNvSpPr>
              <a:spLocks/>
            </p:cNvSpPr>
            <p:nvPr/>
          </p:nvSpPr>
          <p:spPr bwMode="auto">
            <a:xfrm>
              <a:off x="1594697" y="4802457"/>
              <a:ext cx="3025" cy="1395"/>
            </a:xfrm>
            <a:custGeom>
              <a:avLst/>
              <a:gdLst>
                <a:gd name="T0" fmla="*/ 1 w 2"/>
                <a:gd name="T1" fmla="*/ 0 h 2"/>
                <a:gd name="T2" fmla="*/ 0 w 2"/>
                <a:gd name="T3" fmla="*/ 1 h 2"/>
                <a:gd name="T4" fmla="*/ 1 w 2"/>
                <a:gd name="T5" fmla="*/ 1 h 2"/>
                <a:gd name="T6" fmla="*/ 1 w 2"/>
                <a:gd name="T7" fmla="*/ 0 h 2"/>
                <a:gd name="T8" fmla="*/ 1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0"/>
                  </a:moveTo>
                  <a:lnTo>
                    <a:pt x="0" y="2"/>
                  </a:lnTo>
                  <a:lnTo>
                    <a:pt x="2" y="2"/>
                  </a:lnTo>
                  <a:lnTo>
                    <a:pt x="2" y="0"/>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4" name="Freeform 434"/>
            <p:cNvSpPr>
              <a:spLocks/>
            </p:cNvSpPr>
            <p:nvPr/>
          </p:nvSpPr>
          <p:spPr bwMode="auto">
            <a:xfrm>
              <a:off x="1715707" y="4792696"/>
              <a:ext cx="1513"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0" y="3"/>
                  </a:lnTo>
                  <a:lnTo>
                    <a:pt x="2" y="3"/>
                  </a:lnTo>
                  <a:lnTo>
                    <a:pt x="3" y="1"/>
                  </a:lnTo>
                  <a:lnTo>
                    <a:pt x="1" y="1"/>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5" name="Freeform 435"/>
            <p:cNvSpPr>
              <a:spLocks/>
            </p:cNvSpPr>
            <p:nvPr/>
          </p:nvSpPr>
          <p:spPr bwMode="auto">
            <a:xfrm>
              <a:off x="1715707" y="4792696"/>
              <a:ext cx="1513"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0" y="3"/>
                  </a:lnTo>
                  <a:lnTo>
                    <a:pt x="2" y="3"/>
                  </a:lnTo>
                  <a:lnTo>
                    <a:pt x="3" y="1"/>
                  </a:lnTo>
                  <a:lnTo>
                    <a:pt x="1" y="1"/>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6" name="Freeform 436"/>
            <p:cNvSpPr>
              <a:spLocks/>
            </p:cNvSpPr>
            <p:nvPr/>
          </p:nvSpPr>
          <p:spPr bwMode="auto">
            <a:xfrm>
              <a:off x="897376" y="4455203"/>
              <a:ext cx="3025" cy="2789"/>
            </a:xfrm>
            <a:custGeom>
              <a:avLst/>
              <a:gdLst>
                <a:gd name="T0" fmla="*/ 0 w 4"/>
                <a:gd name="T1" fmla="*/ 0 h 6"/>
                <a:gd name="T2" fmla="*/ 0 w 4"/>
                <a:gd name="T3" fmla="*/ 0 h 6"/>
                <a:gd name="T4" fmla="*/ 1 w 4"/>
                <a:gd name="T5" fmla="*/ 0 h 6"/>
                <a:gd name="T6" fmla="*/ 1 w 4"/>
                <a:gd name="T7" fmla="*/ 0 h 6"/>
                <a:gd name="T8" fmla="*/ 1 w 4"/>
                <a:gd name="T9" fmla="*/ 0 h 6"/>
                <a:gd name="T10" fmla="*/ 1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0" y="2"/>
                  </a:moveTo>
                  <a:lnTo>
                    <a:pt x="0" y="0"/>
                  </a:lnTo>
                  <a:lnTo>
                    <a:pt x="2" y="2"/>
                  </a:lnTo>
                  <a:lnTo>
                    <a:pt x="4" y="4"/>
                  </a:lnTo>
                  <a:lnTo>
                    <a:pt x="4" y="6"/>
                  </a:lnTo>
                  <a:lnTo>
                    <a:pt x="1" y="6"/>
                  </a:lnTo>
                  <a:lnTo>
                    <a:pt x="0" y="5"/>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7" name="Freeform 437"/>
            <p:cNvSpPr>
              <a:spLocks/>
            </p:cNvSpPr>
            <p:nvPr/>
          </p:nvSpPr>
          <p:spPr bwMode="auto">
            <a:xfrm>
              <a:off x="897376" y="4455203"/>
              <a:ext cx="3025" cy="2789"/>
            </a:xfrm>
            <a:custGeom>
              <a:avLst/>
              <a:gdLst>
                <a:gd name="T0" fmla="*/ 0 w 4"/>
                <a:gd name="T1" fmla="*/ 0 h 6"/>
                <a:gd name="T2" fmla="*/ 0 w 4"/>
                <a:gd name="T3" fmla="*/ 0 h 6"/>
                <a:gd name="T4" fmla="*/ 1 w 4"/>
                <a:gd name="T5" fmla="*/ 0 h 6"/>
                <a:gd name="T6" fmla="*/ 1 w 4"/>
                <a:gd name="T7" fmla="*/ 0 h 6"/>
                <a:gd name="T8" fmla="*/ 1 w 4"/>
                <a:gd name="T9" fmla="*/ 0 h 6"/>
                <a:gd name="T10" fmla="*/ 1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0" y="2"/>
                  </a:moveTo>
                  <a:lnTo>
                    <a:pt x="0" y="0"/>
                  </a:lnTo>
                  <a:lnTo>
                    <a:pt x="2" y="2"/>
                  </a:lnTo>
                  <a:lnTo>
                    <a:pt x="4" y="4"/>
                  </a:lnTo>
                  <a:lnTo>
                    <a:pt x="4" y="6"/>
                  </a:lnTo>
                  <a:lnTo>
                    <a:pt x="1" y="6"/>
                  </a:lnTo>
                  <a:lnTo>
                    <a:pt x="0" y="5"/>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8" name="Freeform 438"/>
            <p:cNvSpPr>
              <a:spLocks/>
            </p:cNvSpPr>
            <p:nvPr/>
          </p:nvSpPr>
          <p:spPr bwMode="auto">
            <a:xfrm>
              <a:off x="965443" y="4424521"/>
              <a:ext cx="4538" cy="2789"/>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6"/>
                <a:gd name="T26" fmla="*/ 7 w 7"/>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6">
                  <a:moveTo>
                    <a:pt x="0" y="1"/>
                  </a:moveTo>
                  <a:lnTo>
                    <a:pt x="2" y="0"/>
                  </a:lnTo>
                  <a:lnTo>
                    <a:pt x="5" y="2"/>
                  </a:lnTo>
                  <a:lnTo>
                    <a:pt x="7" y="5"/>
                  </a:lnTo>
                  <a:lnTo>
                    <a:pt x="7" y="6"/>
                  </a:lnTo>
                  <a:lnTo>
                    <a:pt x="4" y="5"/>
                  </a:lnTo>
                  <a:lnTo>
                    <a:pt x="2" y="3"/>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9" name="Freeform 439"/>
            <p:cNvSpPr>
              <a:spLocks/>
            </p:cNvSpPr>
            <p:nvPr/>
          </p:nvSpPr>
          <p:spPr bwMode="auto">
            <a:xfrm>
              <a:off x="965443" y="4424521"/>
              <a:ext cx="4538" cy="2789"/>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6"/>
                <a:gd name="T26" fmla="*/ 7 w 7"/>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6">
                  <a:moveTo>
                    <a:pt x="0" y="1"/>
                  </a:moveTo>
                  <a:lnTo>
                    <a:pt x="2" y="0"/>
                  </a:lnTo>
                  <a:lnTo>
                    <a:pt x="5" y="2"/>
                  </a:lnTo>
                  <a:lnTo>
                    <a:pt x="7" y="5"/>
                  </a:lnTo>
                  <a:lnTo>
                    <a:pt x="7" y="6"/>
                  </a:lnTo>
                  <a:lnTo>
                    <a:pt x="4" y="5"/>
                  </a:lnTo>
                  <a:lnTo>
                    <a:pt x="2" y="3"/>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0" name="Freeform 440"/>
            <p:cNvSpPr>
              <a:spLocks/>
            </p:cNvSpPr>
            <p:nvPr/>
          </p:nvSpPr>
          <p:spPr bwMode="auto">
            <a:xfrm>
              <a:off x="4936095" y="2645012"/>
              <a:ext cx="15126" cy="44627"/>
            </a:xfrm>
            <a:custGeom>
              <a:avLst/>
              <a:gdLst>
                <a:gd name="T0" fmla="*/ 0 w 33"/>
                <a:gd name="T1" fmla="*/ 0 h 93"/>
                <a:gd name="T2" fmla="*/ 0 w 33"/>
                <a:gd name="T3" fmla="*/ 0 h 93"/>
                <a:gd name="T4" fmla="*/ 0 w 33"/>
                <a:gd name="T5" fmla="*/ 0 h 93"/>
                <a:gd name="T6" fmla="*/ 0 w 33"/>
                <a:gd name="T7" fmla="*/ 0 h 93"/>
                <a:gd name="T8" fmla="*/ 0 w 33"/>
                <a:gd name="T9" fmla="*/ 0 h 93"/>
                <a:gd name="T10" fmla="*/ 0 w 33"/>
                <a:gd name="T11" fmla="*/ 0 h 93"/>
                <a:gd name="T12" fmla="*/ 0 w 33"/>
                <a:gd name="T13" fmla="*/ 0 h 93"/>
                <a:gd name="T14" fmla="*/ 0 60000 65536"/>
                <a:gd name="T15" fmla="*/ 0 60000 65536"/>
                <a:gd name="T16" fmla="*/ 0 60000 65536"/>
                <a:gd name="T17" fmla="*/ 0 60000 65536"/>
                <a:gd name="T18" fmla="*/ 0 60000 65536"/>
                <a:gd name="T19" fmla="*/ 0 60000 65536"/>
                <a:gd name="T20" fmla="*/ 0 60000 65536"/>
                <a:gd name="T21" fmla="*/ 0 w 33"/>
                <a:gd name="T22" fmla="*/ 0 h 93"/>
                <a:gd name="T23" fmla="*/ 33 w 3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93">
                  <a:moveTo>
                    <a:pt x="0" y="93"/>
                  </a:moveTo>
                  <a:lnTo>
                    <a:pt x="7" y="86"/>
                  </a:lnTo>
                  <a:lnTo>
                    <a:pt x="30" y="7"/>
                  </a:lnTo>
                  <a:lnTo>
                    <a:pt x="32" y="3"/>
                  </a:lnTo>
                  <a:lnTo>
                    <a:pt x="33" y="0"/>
                  </a:lnTo>
                  <a:lnTo>
                    <a:pt x="29" y="3"/>
                  </a:lnTo>
                  <a:lnTo>
                    <a:pt x="0" y="9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1" name="Freeform 441"/>
            <p:cNvSpPr>
              <a:spLocks/>
            </p:cNvSpPr>
            <p:nvPr/>
          </p:nvSpPr>
          <p:spPr bwMode="auto">
            <a:xfrm>
              <a:off x="4936095" y="2645012"/>
              <a:ext cx="15126" cy="44627"/>
            </a:xfrm>
            <a:custGeom>
              <a:avLst/>
              <a:gdLst>
                <a:gd name="T0" fmla="*/ 0 w 33"/>
                <a:gd name="T1" fmla="*/ 0 h 93"/>
                <a:gd name="T2" fmla="*/ 0 w 33"/>
                <a:gd name="T3" fmla="*/ 0 h 93"/>
                <a:gd name="T4" fmla="*/ 0 w 33"/>
                <a:gd name="T5" fmla="*/ 0 h 93"/>
                <a:gd name="T6" fmla="*/ 0 w 33"/>
                <a:gd name="T7" fmla="*/ 0 h 93"/>
                <a:gd name="T8" fmla="*/ 0 w 33"/>
                <a:gd name="T9" fmla="*/ 0 h 93"/>
                <a:gd name="T10" fmla="*/ 0 w 33"/>
                <a:gd name="T11" fmla="*/ 0 h 93"/>
                <a:gd name="T12" fmla="*/ 0 w 33"/>
                <a:gd name="T13" fmla="*/ 0 h 93"/>
                <a:gd name="T14" fmla="*/ 0 60000 65536"/>
                <a:gd name="T15" fmla="*/ 0 60000 65536"/>
                <a:gd name="T16" fmla="*/ 0 60000 65536"/>
                <a:gd name="T17" fmla="*/ 0 60000 65536"/>
                <a:gd name="T18" fmla="*/ 0 60000 65536"/>
                <a:gd name="T19" fmla="*/ 0 60000 65536"/>
                <a:gd name="T20" fmla="*/ 0 60000 65536"/>
                <a:gd name="T21" fmla="*/ 0 w 33"/>
                <a:gd name="T22" fmla="*/ 0 h 93"/>
                <a:gd name="T23" fmla="*/ 33 w 3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93">
                  <a:moveTo>
                    <a:pt x="0" y="93"/>
                  </a:moveTo>
                  <a:lnTo>
                    <a:pt x="7" y="86"/>
                  </a:lnTo>
                  <a:lnTo>
                    <a:pt x="30" y="7"/>
                  </a:lnTo>
                  <a:lnTo>
                    <a:pt x="32" y="3"/>
                  </a:lnTo>
                  <a:lnTo>
                    <a:pt x="33" y="0"/>
                  </a:lnTo>
                  <a:lnTo>
                    <a:pt x="29" y="3"/>
                  </a:lnTo>
                  <a:lnTo>
                    <a:pt x="0" y="9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2" name="Freeform 442"/>
            <p:cNvSpPr>
              <a:spLocks/>
            </p:cNvSpPr>
            <p:nvPr/>
          </p:nvSpPr>
          <p:spPr bwMode="auto">
            <a:xfrm>
              <a:off x="4975423" y="2621304"/>
              <a:ext cx="21177" cy="39049"/>
            </a:xfrm>
            <a:custGeom>
              <a:avLst/>
              <a:gdLst>
                <a:gd name="T0" fmla="*/ 0 w 41"/>
                <a:gd name="T1" fmla="*/ 0 h 85"/>
                <a:gd name="T2" fmla="*/ 0 w 41"/>
                <a:gd name="T3" fmla="*/ 0 h 85"/>
                <a:gd name="T4" fmla="*/ 0 w 41"/>
                <a:gd name="T5" fmla="*/ 0 h 85"/>
                <a:gd name="T6" fmla="*/ 0 w 41"/>
                <a:gd name="T7" fmla="*/ 0 h 85"/>
                <a:gd name="T8" fmla="*/ 0 w 41"/>
                <a:gd name="T9" fmla="*/ 0 h 85"/>
                <a:gd name="T10" fmla="*/ 0 w 41"/>
                <a:gd name="T11" fmla="*/ 0 h 85"/>
                <a:gd name="T12" fmla="*/ 0 w 41"/>
                <a:gd name="T13" fmla="*/ 0 h 85"/>
                <a:gd name="T14" fmla="*/ 0 w 41"/>
                <a:gd name="T15" fmla="*/ 0 h 85"/>
                <a:gd name="T16" fmla="*/ 0 w 41"/>
                <a:gd name="T17" fmla="*/ 0 h 85"/>
                <a:gd name="T18" fmla="*/ 0 w 41"/>
                <a:gd name="T19" fmla="*/ 0 h 85"/>
                <a:gd name="T20" fmla="*/ 0 w 41"/>
                <a:gd name="T21" fmla="*/ 0 h 85"/>
                <a:gd name="T22" fmla="*/ 0 w 41"/>
                <a:gd name="T23" fmla="*/ 0 h 85"/>
                <a:gd name="T24" fmla="*/ 0 w 41"/>
                <a:gd name="T25" fmla="*/ 0 h 85"/>
                <a:gd name="T26" fmla="*/ 0 w 41"/>
                <a:gd name="T27" fmla="*/ 0 h 85"/>
                <a:gd name="T28" fmla="*/ 0 w 41"/>
                <a:gd name="T29" fmla="*/ 0 h 85"/>
                <a:gd name="T30" fmla="*/ 0 w 41"/>
                <a:gd name="T31" fmla="*/ 0 h 85"/>
                <a:gd name="T32" fmla="*/ 0 w 41"/>
                <a:gd name="T33" fmla="*/ 0 h 85"/>
                <a:gd name="T34" fmla="*/ 0 w 41"/>
                <a:gd name="T35" fmla="*/ 0 h 85"/>
                <a:gd name="T36" fmla="*/ 0 w 41"/>
                <a:gd name="T37" fmla="*/ 0 h 85"/>
                <a:gd name="T38" fmla="*/ 0 w 41"/>
                <a:gd name="T39" fmla="*/ 0 h 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85"/>
                <a:gd name="T62" fmla="*/ 41 w 41"/>
                <a:gd name="T63" fmla="*/ 85 h 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85">
                  <a:moveTo>
                    <a:pt x="1" y="85"/>
                  </a:moveTo>
                  <a:lnTo>
                    <a:pt x="6" y="82"/>
                  </a:lnTo>
                  <a:lnTo>
                    <a:pt x="14" y="68"/>
                  </a:lnTo>
                  <a:lnTo>
                    <a:pt x="26" y="55"/>
                  </a:lnTo>
                  <a:lnTo>
                    <a:pt x="26" y="52"/>
                  </a:lnTo>
                  <a:lnTo>
                    <a:pt x="36" y="45"/>
                  </a:lnTo>
                  <a:lnTo>
                    <a:pt x="34" y="19"/>
                  </a:lnTo>
                  <a:lnTo>
                    <a:pt x="36" y="15"/>
                  </a:lnTo>
                  <a:lnTo>
                    <a:pt x="41" y="12"/>
                  </a:lnTo>
                  <a:lnTo>
                    <a:pt x="41" y="2"/>
                  </a:lnTo>
                  <a:lnTo>
                    <a:pt x="37" y="0"/>
                  </a:lnTo>
                  <a:lnTo>
                    <a:pt x="32" y="5"/>
                  </a:lnTo>
                  <a:lnTo>
                    <a:pt x="25" y="2"/>
                  </a:lnTo>
                  <a:lnTo>
                    <a:pt x="3" y="32"/>
                  </a:lnTo>
                  <a:lnTo>
                    <a:pt x="0" y="62"/>
                  </a:lnTo>
                  <a:lnTo>
                    <a:pt x="3" y="66"/>
                  </a:lnTo>
                  <a:lnTo>
                    <a:pt x="2" y="73"/>
                  </a:lnTo>
                  <a:lnTo>
                    <a:pt x="6" y="72"/>
                  </a:lnTo>
                  <a:lnTo>
                    <a:pt x="6" y="77"/>
                  </a:lnTo>
                  <a:lnTo>
                    <a:pt x="1" y="8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3" name="Freeform 443"/>
            <p:cNvSpPr>
              <a:spLocks/>
            </p:cNvSpPr>
            <p:nvPr/>
          </p:nvSpPr>
          <p:spPr bwMode="auto">
            <a:xfrm>
              <a:off x="4975423" y="2621304"/>
              <a:ext cx="21177" cy="39049"/>
            </a:xfrm>
            <a:custGeom>
              <a:avLst/>
              <a:gdLst>
                <a:gd name="T0" fmla="*/ 0 w 41"/>
                <a:gd name="T1" fmla="*/ 0 h 85"/>
                <a:gd name="T2" fmla="*/ 0 w 41"/>
                <a:gd name="T3" fmla="*/ 0 h 85"/>
                <a:gd name="T4" fmla="*/ 0 w 41"/>
                <a:gd name="T5" fmla="*/ 0 h 85"/>
                <a:gd name="T6" fmla="*/ 0 w 41"/>
                <a:gd name="T7" fmla="*/ 0 h 85"/>
                <a:gd name="T8" fmla="*/ 0 w 41"/>
                <a:gd name="T9" fmla="*/ 0 h 85"/>
                <a:gd name="T10" fmla="*/ 0 w 41"/>
                <a:gd name="T11" fmla="*/ 0 h 85"/>
                <a:gd name="T12" fmla="*/ 0 w 41"/>
                <a:gd name="T13" fmla="*/ 0 h 85"/>
                <a:gd name="T14" fmla="*/ 0 w 41"/>
                <a:gd name="T15" fmla="*/ 0 h 85"/>
                <a:gd name="T16" fmla="*/ 0 w 41"/>
                <a:gd name="T17" fmla="*/ 0 h 85"/>
                <a:gd name="T18" fmla="*/ 0 w 41"/>
                <a:gd name="T19" fmla="*/ 0 h 85"/>
                <a:gd name="T20" fmla="*/ 0 w 41"/>
                <a:gd name="T21" fmla="*/ 0 h 85"/>
                <a:gd name="T22" fmla="*/ 0 w 41"/>
                <a:gd name="T23" fmla="*/ 0 h 85"/>
                <a:gd name="T24" fmla="*/ 0 w 41"/>
                <a:gd name="T25" fmla="*/ 0 h 85"/>
                <a:gd name="T26" fmla="*/ 0 w 41"/>
                <a:gd name="T27" fmla="*/ 0 h 85"/>
                <a:gd name="T28" fmla="*/ 0 w 41"/>
                <a:gd name="T29" fmla="*/ 0 h 85"/>
                <a:gd name="T30" fmla="*/ 0 w 41"/>
                <a:gd name="T31" fmla="*/ 0 h 85"/>
                <a:gd name="T32" fmla="*/ 0 w 41"/>
                <a:gd name="T33" fmla="*/ 0 h 85"/>
                <a:gd name="T34" fmla="*/ 0 w 41"/>
                <a:gd name="T35" fmla="*/ 0 h 85"/>
                <a:gd name="T36" fmla="*/ 0 w 41"/>
                <a:gd name="T37" fmla="*/ 0 h 85"/>
                <a:gd name="T38" fmla="*/ 0 w 41"/>
                <a:gd name="T39" fmla="*/ 0 h 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85"/>
                <a:gd name="T62" fmla="*/ 41 w 41"/>
                <a:gd name="T63" fmla="*/ 85 h 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85">
                  <a:moveTo>
                    <a:pt x="1" y="85"/>
                  </a:moveTo>
                  <a:lnTo>
                    <a:pt x="6" y="82"/>
                  </a:lnTo>
                  <a:lnTo>
                    <a:pt x="14" y="68"/>
                  </a:lnTo>
                  <a:lnTo>
                    <a:pt x="26" y="55"/>
                  </a:lnTo>
                  <a:lnTo>
                    <a:pt x="26" y="52"/>
                  </a:lnTo>
                  <a:lnTo>
                    <a:pt x="36" y="45"/>
                  </a:lnTo>
                  <a:lnTo>
                    <a:pt x="34" y="19"/>
                  </a:lnTo>
                  <a:lnTo>
                    <a:pt x="36" y="15"/>
                  </a:lnTo>
                  <a:lnTo>
                    <a:pt x="41" y="12"/>
                  </a:lnTo>
                  <a:lnTo>
                    <a:pt x="41" y="2"/>
                  </a:lnTo>
                  <a:lnTo>
                    <a:pt x="37" y="0"/>
                  </a:lnTo>
                  <a:lnTo>
                    <a:pt x="32" y="5"/>
                  </a:lnTo>
                  <a:lnTo>
                    <a:pt x="25" y="2"/>
                  </a:lnTo>
                  <a:lnTo>
                    <a:pt x="3" y="32"/>
                  </a:lnTo>
                  <a:lnTo>
                    <a:pt x="0" y="62"/>
                  </a:lnTo>
                  <a:lnTo>
                    <a:pt x="3" y="66"/>
                  </a:lnTo>
                  <a:lnTo>
                    <a:pt x="2" y="73"/>
                  </a:lnTo>
                  <a:lnTo>
                    <a:pt x="6" y="72"/>
                  </a:lnTo>
                  <a:lnTo>
                    <a:pt x="6" y="77"/>
                  </a:lnTo>
                  <a:lnTo>
                    <a:pt x="1" y="8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4" name="Freeform 444"/>
            <p:cNvSpPr>
              <a:spLocks/>
            </p:cNvSpPr>
            <p:nvPr/>
          </p:nvSpPr>
          <p:spPr bwMode="auto">
            <a:xfrm>
              <a:off x="4672897" y="2806786"/>
              <a:ext cx="7563"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9"/>
                  </a:moveTo>
                  <a:lnTo>
                    <a:pt x="14" y="0"/>
                  </a:lnTo>
                  <a:lnTo>
                    <a:pt x="14" y="1"/>
                  </a:lnTo>
                  <a:lnTo>
                    <a:pt x="0" y="25"/>
                  </a:lnTo>
                  <a:lnTo>
                    <a:pt x="8" y="20"/>
                  </a:lnTo>
                  <a:lnTo>
                    <a:pt x="11" y="12"/>
                  </a:lnTo>
                  <a:lnTo>
                    <a:pt x="14"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5" name="Freeform 445"/>
            <p:cNvSpPr>
              <a:spLocks/>
            </p:cNvSpPr>
            <p:nvPr/>
          </p:nvSpPr>
          <p:spPr bwMode="auto">
            <a:xfrm>
              <a:off x="4672897" y="2806786"/>
              <a:ext cx="7563"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9"/>
                  </a:moveTo>
                  <a:lnTo>
                    <a:pt x="14" y="0"/>
                  </a:lnTo>
                  <a:lnTo>
                    <a:pt x="14" y="1"/>
                  </a:lnTo>
                  <a:lnTo>
                    <a:pt x="0" y="25"/>
                  </a:lnTo>
                  <a:lnTo>
                    <a:pt x="8" y="20"/>
                  </a:lnTo>
                  <a:lnTo>
                    <a:pt x="11" y="12"/>
                  </a:lnTo>
                  <a:lnTo>
                    <a:pt x="14"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6" name="Freeform 446"/>
            <p:cNvSpPr>
              <a:spLocks/>
            </p:cNvSpPr>
            <p:nvPr/>
          </p:nvSpPr>
          <p:spPr bwMode="auto">
            <a:xfrm>
              <a:off x="4656258" y="2862570"/>
              <a:ext cx="7564" cy="2789"/>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2" y="3"/>
                  </a:moveTo>
                  <a:lnTo>
                    <a:pt x="0" y="1"/>
                  </a:lnTo>
                  <a:lnTo>
                    <a:pt x="7" y="0"/>
                  </a:lnTo>
                  <a:lnTo>
                    <a:pt x="15" y="7"/>
                  </a:lnTo>
                  <a:lnTo>
                    <a:pt x="16" y="9"/>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7" name="Freeform 447"/>
            <p:cNvSpPr>
              <a:spLocks/>
            </p:cNvSpPr>
            <p:nvPr/>
          </p:nvSpPr>
          <p:spPr bwMode="auto">
            <a:xfrm>
              <a:off x="4656258" y="2862570"/>
              <a:ext cx="7564" cy="2789"/>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2" y="3"/>
                  </a:moveTo>
                  <a:lnTo>
                    <a:pt x="0" y="1"/>
                  </a:lnTo>
                  <a:lnTo>
                    <a:pt x="7" y="0"/>
                  </a:lnTo>
                  <a:lnTo>
                    <a:pt x="15" y="7"/>
                  </a:lnTo>
                  <a:lnTo>
                    <a:pt x="16" y="9"/>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8" name="Freeform 448"/>
            <p:cNvSpPr>
              <a:spLocks/>
            </p:cNvSpPr>
            <p:nvPr/>
          </p:nvSpPr>
          <p:spPr bwMode="auto">
            <a:xfrm>
              <a:off x="4653233" y="2863964"/>
              <a:ext cx="6051" cy="1395"/>
            </a:xfrm>
            <a:custGeom>
              <a:avLst/>
              <a:gdLst>
                <a:gd name="T0" fmla="*/ 0 w 14"/>
                <a:gd name="T1" fmla="*/ 0 h 5"/>
                <a:gd name="T2" fmla="*/ 0 w 14"/>
                <a:gd name="T3" fmla="*/ 0 h 5"/>
                <a:gd name="T4" fmla="*/ 0 w 14"/>
                <a:gd name="T5" fmla="*/ 0 h 5"/>
                <a:gd name="T6" fmla="*/ 0 w 14"/>
                <a:gd name="T7" fmla="*/ 0 h 5"/>
                <a:gd name="T8" fmla="*/ 0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0" y="1"/>
                  </a:moveTo>
                  <a:lnTo>
                    <a:pt x="5" y="0"/>
                  </a:lnTo>
                  <a:lnTo>
                    <a:pt x="13" y="3"/>
                  </a:lnTo>
                  <a:lnTo>
                    <a:pt x="14" y="5"/>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9" name="Freeform 449"/>
            <p:cNvSpPr>
              <a:spLocks/>
            </p:cNvSpPr>
            <p:nvPr/>
          </p:nvSpPr>
          <p:spPr bwMode="auto">
            <a:xfrm>
              <a:off x="4653233" y="2863964"/>
              <a:ext cx="6051" cy="1395"/>
            </a:xfrm>
            <a:custGeom>
              <a:avLst/>
              <a:gdLst>
                <a:gd name="T0" fmla="*/ 0 w 14"/>
                <a:gd name="T1" fmla="*/ 0 h 5"/>
                <a:gd name="T2" fmla="*/ 0 w 14"/>
                <a:gd name="T3" fmla="*/ 0 h 5"/>
                <a:gd name="T4" fmla="*/ 0 w 14"/>
                <a:gd name="T5" fmla="*/ 0 h 5"/>
                <a:gd name="T6" fmla="*/ 0 w 14"/>
                <a:gd name="T7" fmla="*/ 0 h 5"/>
                <a:gd name="T8" fmla="*/ 0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0" y="1"/>
                  </a:moveTo>
                  <a:lnTo>
                    <a:pt x="5" y="0"/>
                  </a:lnTo>
                  <a:lnTo>
                    <a:pt x="13" y="3"/>
                  </a:lnTo>
                  <a:lnTo>
                    <a:pt x="14" y="5"/>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0" name="Freeform 450"/>
            <p:cNvSpPr>
              <a:spLocks/>
            </p:cNvSpPr>
            <p:nvPr/>
          </p:nvSpPr>
          <p:spPr bwMode="auto">
            <a:xfrm>
              <a:off x="4648695" y="2869542"/>
              <a:ext cx="3025" cy="5578"/>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1" y="0"/>
                  </a:moveTo>
                  <a:lnTo>
                    <a:pt x="0" y="8"/>
                  </a:lnTo>
                  <a:lnTo>
                    <a:pt x="2" y="8"/>
                  </a:lnTo>
                  <a:lnTo>
                    <a:pt x="6" y="5"/>
                  </a:lnTo>
                  <a:lnTo>
                    <a:pt x="6"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1" name="Freeform 451"/>
            <p:cNvSpPr>
              <a:spLocks/>
            </p:cNvSpPr>
            <p:nvPr/>
          </p:nvSpPr>
          <p:spPr bwMode="auto">
            <a:xfrm>
              <a:off x="4648695" y="2869542"/>
              <a:ext cx="3025" cy="5578"/>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1" y="0"/>
                  </a:moveTo>
                  <a:lnTo>
                    <a:pt x="0" y="8"/>
                  </a:lnTo>
                  <a:lnTo>
                    <a:pt x="2" y="8"/>
                  </a:lnTo>
                  <a:lnTo>
                    <a:pt x="6" y="5"/>
                  </a:lnTo>
                  <a:lnTo>
                    <a:pt x="6"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2" name="Freeform 452"/>
            <p:cNvSpPr>
              <a:spLocks/>
            </p:cNvSpPr>
            <p:nvPr/>
          </p:nvSpPr>
          <p:spPr bwMode="auto">
            <a:xfrm>
              <a:off x="4760630" y="3152647"/>
              <a:ext cx="22689" cy="51600"/>
            </a:xfrm>
            <a:custGeom>
              <a:avLst/>
              <a:gdLst>
                <a:gd name="T0" fmla="*/ 0 w 43"/>
                <a:gd name="T1" fmla="*/ 0 h 105"/>
                <a:gd name="T2" fmla="*/ 0 w 43"/>
                <a:gd name="T3" fmla="*/ 0 h 105"/>
                <a:gd name="T4" fmla="*/ 0 w 43"/>
                <a:gd name="T5" fmla="*/ 0 h 105"/>
                <a:gd name="T6" fmla="*/ 0 w 43"/>
                <a:gd name="T7" fmla="*/ 0 h 105"/>
                <a:gd name="T8" fmla="*/ 0 w 43"/>
                <a:gd name="T9" fmla="*/ 0 h 105"/>
                <a:gd name="T10" fmla="*/ 0 w 43"/>
                <a:gd name="T11" fmla="*/ 0 h 105"/>
                <a:gd name="T12" fmla="*/ 0 w 43"/>
                <a:gd name="T13" fmla="*/ 0 h 105"/>
                <a:gd name="T14" fmla="*/ 0 w 43"/>
                <a:gd name="T15" fmla="*/ 0 h 105"/>
                <a:gd name="T16" fmla="*/ 0 w 43"/>
                <a:gd name="T17" fmla="*/ 0 h 105"/>
                <a:gd name="T18" fmla="*/ 0 w 43"/>
                <a:gd name="T19" fmla="*/ 0 h 105"/>
                <a:gd name="T20" fmla="*/ 0 w 43"/>
                <a:gd name="T21" fmla="*/ 0 h 105"/>
                <a:gd name="T22" fmla="*/ 0 w 43"/>
                <a:gd name="T23" fmla="*/ 0 h 105"/>
                <a:gd name="T24" fmla="*/ 0 w 43"/>
                <a:gd name="T25" fmla="*/ 0 h 105"/>
                <a:gd name="T26" fmla="*/ 0 w 43"/>
                <a:gd name="T27" fmla="*/ 0 h 105"/>
                <a:gd name="T28" fmla="*/ 0 w 43"/>
                <a:gd name="T29" fmla="*/ 0 h 105"/>
                <a:gd name="T30" fmla="*/ 0 w 43"/>
                <a:gd name="T31" fmla="*/ 0 h 105"/>
                <a:gd name="T32" fmla="*/ 0 w 43"/>
                <a:gd name="T33" fmla="*/ 0 h 105"/>
                <a:gd name="T34" fmla="*/ 0 w 43"/>
                <a:gd name="T35" fmla="*/ 0 h 105"/>
                <a:gd name="T36" fmla="*/ 0 w 43"/>
                <a:gd name="T37" fmla="*/ 0 h 105"/>
                <a:gd name="T38" fmla="*/ 0 w 43"/>
                <a:gd name="T39" fmla="*/ 0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105"/>
                <a:gd name="T62" fmla="*/ 43 w 43"/>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105">
                  <a:moveTo>
                    <a:pt x="34" y="0"/>
                  </a:moveTo>
                  <a:lnTo>
                    <a:pt x="38" y="2"/>
                  </a:lnTo>
                  <a:lnTo>
                    <a:pt x="43" y="51"/>
                  </a:lnTo>
                  <a:lnTo>
                    <a:pt x="27" y="105"/>
                  </a:lnTo>
                  <a:lnTo>
                    <a:pt x="23" y="98"/>
                  </a:lnTo>
                  <a:lnTo>
                    <a:pt x="19" y="97"/>
                  </a:lnTo>
                  <a:lnTo>
                    <a:pt x="12" y="93"/>
                  </a:lnTo>
                  <a:lnTo>
                    <a:pt x="10" y="89"/>
                  </a:lnTo>
                  <a:lnTo>
                    <a:pt x="10" y="82"/>
                  </a:lnTo>
                  <a:lnTo>
                    <a:pt x="5" y="80"/>
                  </a:lnTo>
                  <a:lnTo>
                    <a:pt x="3" y="56"/>
                  </a:lnTo>
                  <a:lnTo>
                    <a:pt x="0" y="52"/>
                  </a:lnTo>
                  <a:lnTo>
                    <a:pt x="0" y="38"/>
                  </a:lnTo>
                  <a:lnTo>
                    <a:pt x="4" y="27"/>
                  </a:lnTo>
                  <a:lnTo>
                    <a:pt x="7" y="28"/>
                  </a:lnTo>
                  <a:lnTo>
                    <a:pt x="12" y="26"/>
                  </a:lnTo>
                  <a:lnTo>
                    <a:pt x="22" y="18"/>
                  </a:lnTo>
                  <a:lnTo>
                    <a:pt x="29" y="16"/>
                  </a:lnTo>
                  <a:lnTo>
                    <a:pt x="33" y="12"/>
                  </a:lnTo>
                  <a:lnTo>
                    <a:pt x="3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3" name="Freeform 453"/>
            <p:cNvSpPr>
              <a:spLocks/>
            </p:cNvSpPr>
            <p:nvPr/>
          </p:nvSpPr>
          <p:spPr bwMode="auto">
            <a:xfrm>
              <a:off x="4760630" y="3152647"/>
              <a:ext cx="22689" cy="51600"/>
            </a:xfrm>
            <a:custGeom>
              <a:avLst/>
              <a:gdLst>
                <a:gd name="T0" fmla="*/ 0 w 43"/>
                <a:gd name="T1" fmla="*/ 0 h 105"/>
                <a:gd name="T2" fmla="*/ 0 w 43"/>
                <a:gd name="T3" fmla="*/ 0 h 105"/>
                <a:gd name="T4" fmla="*/ 0 w 43"/>
                <a:gd name="T5" fmla="*/ 0 h 105"/>
                <a:gd name="T6" fmla="*/ 0 w 43"/>
                <a:gd name="T7" fmla="*/ 0 h 105"/>
                <a:gd name="T8" fmla="*/ 0 w 43"/>
                <a:gd name="T9" fmla="*/ 0 h 105"/>
                <a:gd name="T10" fmla="*/ 0 w 43"/>
                <a:gd name="T11" fmla="*/ 0 h 105"/>
                <a:gd name="T12" fmla="*/ 0 w 43"/>
                <a:gd name="T13" fmla="*/ 0 h 105"/>
                <a:gd name="T14" fmla="*/ 0 w 43"/>
                <a:gd name="T15" fmla="*/ 0 h 105"/>
                <a:gd name="T16" fmla="*/ 0 w 43"/>
                <a:gd name="T17" fmla="*/ 0 h 105"/>
                <a:gd name="T18" fmla="*/ 0 w 43"/>
                <a:gd name="T19" fmla="*/ 0 h 105"/>
                <a:gd name="T20" fmla="*/ 0 w 43"/>
                <a:gd name="T21" fmla="*/ 0 h 105"/>
                <a:gd name="T22" fmla="*/ 0 w 43"/>
                <a:gd name="T23" fmla="*/ 0 h 105"/>
                <a:gd name="T24" fmla="*/ 0 w 43"/>
                <a:gd name="T25" fmla="*/ 0 h 105"/>
                <a:gd name="T26" fmla="*/ 0 w 43"/>
                <a:gd name="T27" fmla="*/ 0 h 105"/>
                <a:gd name="T28" fmla="*/ 0 w 43"/>
                <a:gd name="T29" fmla="*/ 0 h 105"/>
                <a:gd name="T30" fmla="*/ 0 w 43"/>
                <a:gd name="T31" fmla="*/ 0 h 105"/>
                <a:gd name="T32" fmla="*/ 0 w 43"/>
                <a:gd name="T33" fmla="*/ 0 h 105"/>
                <a:gd name="T34" fmla="*/ 0 w 43"/>
                <a:gd name="T35" fmla="*/ 0 h 105"/>
                <a:gd name="T36" fmla="*/ 0 w 43"/>
                <a:gd name="T37" fmla="*/ 0 h 105"/>
                <a:gd name="T38" fmla="*/ 0 w 43"/>
                <a:gd name="T39" fmla="*/ 0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105"/>
                <a:gd name="T62" fmla="*/ 43 w 43"/>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105">
                  <a:moveTo>
                    <a:pt x="34" y="0"/>
                  </a:moveTo>
                  <a:lnTo>
                    <a:pt x="38" y="2"/>
                  </a:lnTo>
                  <a:lnTo>
                    <a:pt x="43" y="51"/>
                  </a:lnTo>
                  <a:lnTo>
                    <a:pt x="27" y="105"/>
                  </a:lnTo>
                  <a:lnTo>
                    <a:pt x="23" y="98"/>
                  </a:lnTo>
                  <a:lnTo>
                    <a:pt x="19" y="97"/>
                  </a:lnTo>
                  <a:lnTo>
                    <a:pt x="12" y="93"/>
                  </a:lnTo>
                  <a:lnTo>
                    <a:pt x="10" y="89"/>
                  </a:lnTo>
                  <a:lnTo>
                    <a:pt x="10" y="82"/>
                  </a:lnTo>
                  <a:lnTo>
                    <a:pt x="5" y="80"/>
                  </a:lnTo>
                  <a:lnTo>
                    <a:pt x="3" y="56"/>
                  </a:lnTo>
                  <a:lnTo>
                    <a:pt x="0" y="52"/>
                  </a:lnTo>
                  <a:lnTo>
                    <a:pt x="0" y="38"/>
                  </a:lnTo>
                  <a:lnTo>
                    <a:pt x="4" y="27"/>
                  </a:lnTo>
                  <a:lnTo>
                    <a:pt x="7" y="28"/>
                  </a:lnTo>
                  <a:lnTo>
                    <a:pt x="12" y="26"/>
                  </a:lnTo>
                  <a:lnTo>
                    <a:pt x="22" y="18"/>
                  </a:lnTo>
                  <a:lnTo>
                    <a:pt x="29" y="16"/>
                  </a:lnTo>
                  <a:lnTo>
                    <a:pt x="33" y="12"/>
                  </a:lnTo>
                  <a:lnTo>
                    <a:pt x="3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224" name="Freeform 454"/>
            <p:cNvSpPr>
              <a:spLocks/>
            </p:cNvSpPr>
            <p:nvPr/>
          </p:nvSpPr>
          <p:spPr bwMode="auto">
            <a:xfrm>
              <a:off x="5786192" y="3660281"/>
              <a:ext cx="7563" cy="5578"/>
            </a:xfrm>
            <a:custGeom>
              <a:avLst/>
              <a:gdLst>
                <a:gd name="T0" fmla="*/ 0 w 13"/>
                <a:gd name="T1" fmla="*/ 0 h 8"/>
                <a:gd name="T2" fmla="*/ 0 w 13"/>
                <a:gd name="T3" fmla="*/ 0 h 8"/>
                <a:gd name="T4" fmla="*/ 0 w 13"/>
                <a:gd name="T5" fmla="*/ 0 h 8"/>
                <a:gd name="T6" fmla="*/ 0 w 13"/>
                <a:gd name="T7" fmla="*/ 0 h 8"/>
                <a:gd name="T8" fmla="*/ 0 w 13"/>
                <a:gd name="T9" fmla="*/ 0 h 8"/>
                <a:gd name="T10" fmla="*/ 0 w 13"/>
                <a:gd name="T11" fmla="*/ 0 h 8"/>
                <a:gd name="T12" fmla="*/ 0 w 13"/>
                <a:gd name="T13" fmla="*/ 0 h 8"/>
                <a:gd name="T14" fmla="*/ 0 w 13"/>
                <a:gd name="T15" fmla="*/ 0 h 8"/>
                <a:gd name="T16" fmla="*/ 0 w 13"/>
                <a:gd name="T17" fmla="*/ 0 h 8"/>
                <a:gd name="T18" fmla="*/ 0 w 13"/>
                <a:gd name="T19" fmla="*/ 0 h 8"/>
                <a:gd name="T20" fmla="*/ 0 w 13"/>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8"/>
                <a:gd name="T35" fmla="*/ 13 w 13"/>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8">
                  <a:moveTo>
                    <a:pt x="0" y="7"/>
                  </a:moveTo>
                  <a:lnTo>
                    <a:pt x="7" y="8"/>
                  </a:lnTo>
                  <a:lnTo>
                    <a:pt x="9" y="7"/>
                  </a:lnTo>
                  <a:lnTo>
                    <a:pt x="11" y="8"/>
                  </a:lnTo>
                  <a:lnTo>
                    <a:pt x="13" y="6"/>
                  </a:lnTo>
                  <a:lnTo>
                    <a:pt x="12" y="4"/>
                  </a:lnTo>
                  <a:lnTo>
                    <a:pt x="10" y="5"/>
                  </a:lnTo>
                  <a:lnTo>
                    <a:pt x="9" y="2"/>
                  </a:lnTo>
                  <a:lnTo>
                    <a:pt x="7" y="0"/>
                  </a:lnTo>
                  <a:lnTo>
                    <a:pt x="2" y="3"/>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5" name="Freeform 455"/>
            <p:cNvSpPr>
              <a:spLocks/>
            </p:cNvSpPr>
            <p:nvPr/>
          </p:nvSpPr>
          <p:spPr bwMode="auto">
            <a:xfrm>
              <a:off x="5786192" y="3660281"/>
              <a:ext cx="7563" cy="5578"/>
            </a:xfrm>
            <a:custGeom>
              <a:avLst/>
              <a:gdLst>
                <a:gd name="T0" fmla="*/ 0 w 13"/>
                <a:gd name="T1" fmla="*/ 0 h 8"/>
                <a:gd name="T2" fmla="*/ 0 w 13"/>
                <a:gd name="T3" fmla="*/ 0 h 8"/>
                <a:gd name="T4" fmla="*/ 0 w 13"/>
                <a:gd name="T5" fmla="*/ 0 h 8"/>
                <a:gd name="T6" fmla="*/ 0 w 13"/>
                <a:gd name="T7" fmla="*/ 0 h 8"/>
                <a:gd name="T8" fmla="*/ 0 w 13"/>
                <a:gd name="T9" fmla="*/ 0 h 8"/>
                <a:gd name="T10" fmla="*/ 0 w 13"/>
                <a:gd name="T11" fmla="*/ 0 h 8"/>
                <a:gd name="T12" fmla="*/ 0 w 13"/>
                <a:gd name="T13" fmla="*/ 0 h 8"/>
                <a:gd name="T14" fmla="*/ 0 w 13"/>
                <a:gd name="T15" fmla="*/ 0 h 8"/>
                <a:gd name="T16" fmla="*/ 0 w 13"/>
                <a:gd name="T17" fmla="*/ 0 h 8"/>
                <a:gd name="T18" fmla="*/ 0 w 13"/>
                <a:gd name="T19" fmla="*/ 0 h 8"/>
                <a:gd name="T20" fmla="*/ 0 w 13"/>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8"/>
                <a:gd name="T35" fmla="*/ 13 w 13"/>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8">
                  <a:moveTo>
                    <a:pt x="0" y="7"/>
                  </a:moveTo>
                  <a:lnTo>
                    <a:pt x="7" y="8"/>
                  </a:lnTo>
                  <a:lnTo>
                    <a:pt x="9" y="7"/>
                  </a:lnTo>
                  <a:lnTo>
                    <a:pt x="11" y="8"/>
                  </a:lnTo>
                  <a:lnTo>
                    <a:pt x="13" y="6"/>
                  </a:lnTo>
                  <a:lnTo>
                    <a:pt x="12" y="4"/>
                  </a:lnTo>
                  <a:lnTo>
                    <a:pt x="10" y="5"/>
                  </a:lnTo>
                  <a:lnTo>
                    <a:pt x="9" y="2"/>
                  </a:lnTo>
                  <a:lnTo>
                    <a:pt x="7" y="0"/>
                  </a:lnTo>
                  <a:lnTo>
                    <a:pt x="2" y="3"/>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6" name="Freeform 456"/>
            <p:cNvSpPr>
              <a:spLocks/>
            </p:cNvSpPr>
            <p:nvPr/>
          </p:nvSpPr>
          <p:spPr bwMode="auto">
            <a:xfrm>
              <a:off x="5536608" y="3911309"/>
              <a:ext cx="3025" cy="2789"/>
            </a:xfrm>
            <a:custGeom>
              <a:avLst/>
              <a:gdLst>
                <a:gd name="T0" fmla="*/ 1 w 4"/>
                <a:gd name="T1" fmla="*/ 0 h 5"/>
                <a:gd name="T2" fmla="*/ 1 w 4"/>
                <a:gd name="T3" fmla="*/ 0 h 5"/>
                <a:gd name="T4" fmla="*/ 0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1"/>
                  </a:moveTo>
                  <a:lnTo>
                    <a:pt x="1" y="2"/>
                  </a:lnTo>
                  <a:lnTo>
                    <a:pt x="0" y="5"/>
                  </a:lnTo>
                  <a:lnTo>
                    <a:pt x="4" y="3"/>
                  </a:lnTo>
                  <a:lnTo>
                    <a:pt x="4" y="0"/>
                  </a:lnTo>
                  <a:lnTo>
                    <a:pt x="2" y="0"/>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7" name="Freeform 457"/>
            <p:cNvSpPr>
              <a:spLocks/>
            </p:cNvSpPr>
            <p:nvPr/>
          </p:nvSpPr>
          <p:spPr bwMode="auto">
            <a:xfrm>
              <a:off x="5536608" y="3911309"/>
              <a:ext cx="3025" cy="2789"/>
            </a:xfrm>
            <a:custGeom>
              <a:avLst/>
              <a:gdLst>
                <a:gd name="T0" fmla="*/ 1 w 4"/>
                <a:gd name="T1" fmla="*/ 0 h 5"/>
                <a:gd name="T2" fmla="*/ 1 w 4"/>
                <a:gd name="T3" fmla="*/ 0 h 5"/>
                <a:gd name="T4" fmla="*/ 0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1"/>
                  </a:moveTo>
                  <a:lnTo>
                    <a:pt x="1" y="2"/>
                  </a:lnTo>
                  <a:lnTo>
                    <a:pt x="0" y="5"/>
                  </a:lnTo>
                  <a:lnTo>
                    <a:pt x="4" y="3"/>
                  </a:lnTo>
                  <a:lnTo>
                    <a:pt x="4" y="0"/>
                  </a:lnTo>
                  <a:lnTo>
                    <a:pt x="2" y="0"/>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8" name="Freeform 458"/>
            <p:cNvSpPr>
              <a:spLocks/>
            </p:cNvSpPr>
            <p:nvPr/>
          </p:nvSpPr>
          <p:spPr bwMode="auto">
            <a:xfrm>
              <a:off x="5536608" y="3907125"/>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0" y="4"/>
                  </a:moveTo>
                  <a:lnTo>
                    <a:pt x="3" y="4"/>
                  </a:lnTo>
                  <a:lnTo>
                    <a:pt x="4" y="7"/>
                  </a:lnTo>
                  <a:lnTo>
                    <a:pt x="5" y="5"/>
                  </a:lnTo>
                  <a:lnTo>
                    <a:pt x="5" y="0"/>
                  </a:lnTo>
                  <a:lnTo>
                    <a:pt x="4" y="0"/>
                  </a:lnTo>
                  <a:lnTo>
                    <a:pt x="1"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9" name="Freeform 459"/>
            <p:cNvSpPr>
              <a:spLocks/>
            </p:cNvSpPr>
            <p:nvPr/>
          </p:nvSpPr>
          <p:spPr bwMode="auto">
            <a:xfrm>
              <a:off x="5536608" y="3907125"/>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0" y="4"/>
                  </a:moveTo>
                  <a:lnTo>
                    <a:pt x="3" y="4"/>
                  </a:lnTo>
                  <a:lnTo>
                    <a:pt x="4" y="7"/>
                  </a:lnTo>
                  <a:lnTo>
                    <a:pt x="5" y="5"/>
                  </a:lnTo>
                  <a:lnTo>
                    <a:pt x="5" y="0"/>
                  </a:lnTo>
                  <a:lnTo>
                    <a:pt x="4" y="0"/>
                  </a:lnTo>
                  <a:lnTo>
                    <a:pt x="1"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0" name="Freeform 460"/>
            <p:cNvSpPr>
              <a:spLocks/>
            </p:cNvSpPr>
            <p:nvPr/>
          </p:nvSpPr>
          <p:spPr bwMode="auto">
            <a:xfrm>
              <a:off x="5532071" y="3873654"/>
              <a:ext cx="1512" cy="2789"/>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1" y="6"/>
                  </a:moveTo>
                  <a:lnTo>
                    <a:pt x="2" y="5"/>
                  </a:lnTo>
                  <a:lnTo>
                    <a:pt x="4" y="2"/>
                  </a:lnTo>
                  <a:lnTo>
                    <a:pt x="3" y="0"/>
                  </a:lnTo>
                  <a:lnTo>
                    <a:pt x="2" y="1"/>
                  </a:lnTo>
                  <a:lnTo>
                    <a:pt x="0" y="3"/>
                  </a:lnTo>
                  <a:lnTo>
                    <a:pt x="0" y="5"/>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1" name="Freeform 461"/>
            <p:cNvSpPr>
              <a:spLocks/>
            </p:cNvSpPr>
            <p:nvPr/>
          </p:nvSpPr>
          <p:spPr bwMode="auto">
            <a:xfrm>
              <a:off x="5532071" y="3873654"/>
              <a:ext cx="1512" cy="2789"/>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1" y="6"/>
                  </a:moveTo>
                  <a:lnTo>
                    <a:pt x="2" y="5"/>
                  </a:lnTo>
                  <a:lnTo>
                    <a:pt x="4" y="2"/>
                  </a:lnTo>
                  <a:lnTo>
                    <a:pt x="3" y="0"/>
                  </a:lnTo>
                  <a:lnTo>
                    <a:pt x="2" y="1"/>
                  </a:lnTo>
                  <a:lnTo>
                    <a:pt x="0" y="3"/>
                  </a:lnTo>
                  <a:lnTo>
                    <a:pt x="0" y="5"/>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2" name="Freeform 462"/>
            <p:cNvSpPr>
              <a:spLocks/>
            </p:cNvSpPr>
            <p:nvPr/>
          </p:nvSpPr>
          <p:spPr bwMode="auto">
            <a:xfrm>
              <a:off x="6807216" y="3955936"/>
              <a:ext cx="4538" cy="6973"/>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w 12"/>
                <a:gd name="T13" fmla="*/ 0 h 13"/>
                <a:gd name="T14" fmla="*/ 0 w 1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8" y="1"/>
                  </a:moveTo>
                  <a:lnTo>
                    <a:pt x="9" y="3"/>
                  </a:lnTo>
                  <a:lnTo>
                    <a:pt x="6" y="0"/>
                  </a:lnTo>
                  <a:lnTo>
                    <a:pt x="0" y="12"/>
                  </a:lnTo>
                  <a:lnTo>
                    <a:pt x="7" y="13"/>
                  </a:lnTo>
                  <a:lnTo>
                    <a:pt x="10" y="12"/>
                  </a:lnTo>
                  <a:lnTo>
                    <a:pt x="12" y="6"/>
                  </a:lnTo>
                  <a:lnTo>
                    <a:pt x="8"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3" name="Freeform 463"/>
            <p:cNvSpPr>
              <a:spLocks/>
            </p:cNvSpPr>
            <p:nvPr/>
          </p:nvSpPr>
          <p:spPr bwMode="auto">
            <a:xfrm>
              <a:off x="6807216" y="3955936"/>
              <a:ext cx="4538" cy="6973"/>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w 12"/>
                <a:gd name="T13" fmla="*/ 0 h 13"/>
                <a:gd name="T14" fmla="*/ 0 w 1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8" y="1"/>
                  </a:moveTo>
                  <a:lnTo>
                    <a:pt x="9" y="3"/>
                  </a:lnTo>
                  <a:lnTo>
                    <a:pt x="6" y="0"/>
                  </a:lnTo>
                  <a:lnTo>
                    <a:pt x="0" y="12"/>
                  </a:lnTo>
                  <a:lnTo>
                    <a:pt x="7" y="13"/>
                  </a:lnTo>
                  <a:lnTo>
                    <a:pt x="10" y="12"/>
                  </a:lnTo>
                  <a:lnTo>
                    <a:pt x="12" y="6"/>
                  </a:lnTo>
                  <a:lnTo>
                    <a:pt x="8"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4" name="Freeform 464"/>
            <p:cNvSpPr>
              <a:spLocks/>
            </p:cNvSpPr>
            <p:nvPr/>
          </p:nvSpPr>
          <p:spPr bwMode="auto">
            <a:xfrm>
              <a:off x="6805704" y="3957330"/>
              <a:ext cx="1512" cy="6973"/>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3" y="0"/>
                  </a:moveTo>
                  <a:lnTo>
                    <a:pt x="2" y="2"/>
                  </a:lnTo>
                  <a:lnTo>
                    <a:pt x="0" y="13"/>
                  </a:lnTo>
                  <a:lnTo>
                    <a:pt x="3" y="9"/>
                  </a:lnTo>
                  <a:lnTo>
                    <a:pt x="4"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5" name="Freeform 465"/>
            <p:cNvSpPr>
              <a:spLocks/>
            </p:cNvSpPr>
            <p:nvPr/>
          </p:nvSpPr>
          <p:spPr bwMode="auto">
            <a:xfrm>
              <a:off x="6805704" y="3957330"/>
              <a:ext cx="1512" cy="6973"/>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3" y="0"/>
                  </a:moveTo>
                  <a:lnTo>
                    <a:pt x="2" y="2"/>
                  </a:lnTo>
                  <a:lnTo>
                    <a:pt x="0" y="13"/>
                  </a:lnTo>
                  <a:lnTo>
                    <a:pt x="3" y="9"/>
                  </a:lnTo>
                  <a:lnTo>
                    <a:pt x="4"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6" name="Freeform 466"/>
            <p:cNvSpPr>
              <a:spLocks/>
            </p:cNvSpPr>
            <p:nvPr/>
          </p:nvSpPr>
          <p:spPr bwMode="auto">
            <a:xfrm>
              <a:off x="6807216" y="3936412"/>
              <a:ext cx="3025" cy="6973"/>
            </a:xfrm>
            <a:custGeom>
              <a:avLst/>
              <a:gdLst>
                <a:gd name="T0" fmla="*/ 0 w 4"/>
                <a:gd name="T1" fmla="*/ 0 h 15"/>
                <a:gd name="T2" fmla="*/ 0 w 4"/>
                <a:gd name="T3" fmla="*/ 0 h 15"/>
                <a:gd name="T4" fmla="*/ 1 w 4"/>
                <a:gd name="T5" fmla="*/ 0 h 15"/>
                <a:gd name="T6" fmla="*/ 1 w 4"/>
                <a:gd name="T7" fmla="*/ 0 h 15"/>
                <a:gd name="T8" fmla="*/ 0 w 4"/>
                <a:gd name="T9" fmla="*/ 0 h 15"/>
                <a:gd name="T10" fmla="*/ 0 60000 65536"/>
                <a:gd name="T11" fmla="*/ 0 60000 65536"/>
                <a:gd name="T12" fmla="*/ 0 60000 65536"/>
                <a:gd name="T13" fmla="*/ 0 60000 65536"/>
                <a:gd name="T14" fmla="*/ 0 60000 65536"/>
                <a:gd name="T15" fmla="*/ 0 w 4"/>
                <a:gd name="T16" fmla="*/ 0 h 15"/>
                <a:gd name="T17" fmla="*/ 4 w 4"/>
                <a:gd name="T18" fmla="*/ 15 h 15"/>
              </a:gdLst>
              <a:ahLst/>
              <a:cxnLst>
                <a:cxn ang="T10">
                  <a:pos x="T0" y="T1"/>
                </a:cxn>
                <a:cxn ang="T11">
                  <a:pos x="T2" y="T3"/>
                </a:cxn>
                <a:cxn ang="T12">
                  <a:pos x="T4" y="T5"/>
                </a:cxn>
                <a:cxn ang="T13">
                  <a:pos x="T6" y="T7"/>
                </a:cxn>
                <a:cxn ang="T14">
                  <a:pos x="T8" y="T9"/>
                </a:cxn>
              </a:cxnLst>
              <a:rect l="T15" t="T16" r="T17" b="T18"/>
              <a:pathLst>
                <a:path w="4" h="15">
                  <a:moveTo>
                    <a:pt x="0" y="0"/>
                  </a:moveTo>
                  <a:lnTo>
                    <a:pt x="0" y="12"/>
                  </a:lnTo>
                  <a:lnTo>
                    <a:pt x="1" y="15"/>
                  </a:lnTo>
                  <a:lnTo>
                    <a:pt x="4" y="1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7" name="Freeform 467"/>
            <p:cNvSpPr>
              <a:spLocks/>
            </p:cNvSpPr>
            <p:nvPr/>
          </p:nvSpPr>
          <p:spPr bwMode="auto">
            <a:xfrm>
              <a:off x="6807216" y="3936412"/>
              <a:ext cx="3025" cy="6973"/>
            </a:xfrm>
            <a:custGeom>
              <a:avLst/>
              <a:gdLst>
                <a:gd name="T0" fmla="*/ 0 w 4"/>
                <a:gd name="T1" fmla="*/ 0 h 15"/>
                <a:gd name="T2" fmla="*/ 0 w 4"/>
                <a:gd name="T3" fmla="*/ 0 h 15"/>
                <a:gd name="T4" fmla="*/ 1 w 4"/>
                <a:gd name="T5" fmla="*/ 0 h 15"/>
                <a:gd name="T6" fmla="*/ 1 w 4"/>
                <a:gd name="T7" fmla="*/ 0 h 15"/>
                <a:gd name="T8" fmla="*/ 0 w 4"/>
                <a:gd name="T9" fmla="*/ 0 h 15"/>
                <a:gd name="T10" fmla="*/ 0 60000 65536"/>
                <a:gd name="T11" fmla="*/ 0 60000 65536"/>
                <a:gd name="T12" fmla="*/ 0 60000 65536"/>
                <a:gd name="T13" fmla="*/ 0 60000 65536"/>
                <a:gd name="T14" fmla="*/ 0 60000 65536"/>
                <a:gd name="T15" fmla="*/ 0 w 4"/>
                <a:gd name="T16" fmla="*/ 0 h 15"/>
                <a:gd name="T17" fmla="*/ 4 w 4"/>
                <a:gd name="T18" fmla="*/ 15 h 15"/>
              </a:gdLst>
              <a:ahLst/>
              <a:cxnLst>
                <a:cxn ang="T10">
                  <a:pos x="T0" y="T1"/>
                </a:cxn>
                <a:cxn ang="T11">
                  <a:pos x="T2" y="T3"/>
                </a:cxn>
                <a:cxn ang="T12">
                  <a:pos x="T4" y="T5"/>
                </a:cxn>
                <a:cxn ang="T13">
                  <a:pos x="T6" y="T7"/>
                </a:cxn>
                <a:cxn ang="T14">
                  <a:pos x="T8" y="T9"/>
                </a:cxn>
              </a:cxnLst>
              <a:rect l="T15" t="T16" r="T17" b="T18"/>
              <a:pathLst>
                <a:path w="4" h="15">
                  <a:moveTo>
                    <a:pt x="0" y="0"/>
                  </a:moveTo>
                  <a:lnTo>
                    <a:pt x="0" y="12"/>
                  </a:lnTo>
                  <a:lnTo>
                    <a:pt x="1" y="15"/>
                  </a:lnTo>
                  <a:lnTo>
                    <a:pt x="4" y="1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8" name="Freeform 468"/>
            <p:cNvSpPr>
              <a:spLocks/>
            </p:cNvSpPr>
            <p:nvPr/>
          </p:nvSpPr>
          <p:spPr bwMode="auto">
            <a:xfrm>
              <a:off x="7236803" y="3965698"/>
              <a:ext cx="54455" cy="66941"/>
            </a:xfrm>
            <a:custGeom>
              <a:avLst/>
              <a:gdLst>
                <a:gd name="T0" fmla="*/ 0 w 112"/>
                <a:gd name="T1" fmla="*/ 0 h 141"/>
                <a:gd name="T2" fmla="*/ 0 w 112"/>
                <a:gd name="T3" fmla="*/ 0 h 141"/>
                <a:gd name="T4" fmla="*/ 0 w 112"/>
                <a:gd name="T5" fmla="*/ 0 h 141"/>
                <a:gd name="T6" fmla="*/ 0 w 112"/>
                <a:gd name="T7" fmla="*/ 0 h 141"/>
                <a:gd name="T8" fmla="*/ 0 w 112"/>
                <a:gd name="T9" fmla="*/ 0 h 141"/>
                <a:gd name="T10" fmla="*/ 0 w 112"/>
                <a:gd name="T11" fmla="*/ 0 h 141"/>
                <a:gd name="T12" fmla="*/ 0 w 112"/>
                <a:gd name="T13" fmla="*/ 0 h 141"/>
                <a:gd name="T14" fmla="*/ 0 w 112"/>
                <a:gd name="T15" fmla="*/ 0 h 141"/>
                <a:gd name="T16" fmla="*/ 0 w 112"/>
                <a:gd name="T17" fmla="*/ 0 h 141"/>
                <a:gd name="T18" fmla="*/ 0 w 112"/>
                <a:gd name="T19" fmla="*/ 0 h 141"/>
                <a:gd name="T20" fmla="*/ 0 w 112"/>
                <a:gd name="T21" fmla="*/ 0 h 141"/>
                <a:gd name="T22" fmla="*/ 0 w 112"/>
                <a:gd name="T23" fmla="*/ 0 h 141"/>
                <a:gd name="T24" fmla="*/ 0 w 112"/>
                <a:gd name="T25" fmla="*/ 0 h 141"/>
                <a:gd name="T26" fmla="*/ 0 w 112"/>
                <a:gd name="T27" fmla="*/ 0 h 141"/>
                <a:gd name="T28" fmla="*/ 0 w 112"/>
                <a:gd name="T29" fmla="*/ 0 h 141"/>
                <a:gd name="T30" fmla="*/ 0 w 112"/>
                <a:gd name="T31" fmla="*/ 0 h 141"/>
                <a:gd name="T32" fmla="*/ 0 w 112"/>
                <a:gd name="T33" fmla="*/ 0 h 141"/>
                <a:gd name="T34" fmla="*/ 0 w 112"/>
                <a:gd name="T35" fmla="*/ 0 h 141"/>
                <a:gd name="T36" fmla="*/ 0 w 112"/>
                <a:gd name="T37" fmla="*/ 0 h 141"/>
                <a:gd name="T38" fmla="*/ 0 w 112"/>
                <a:gd name="T39" fmla="*/ 0 h 141"/>
                <a:gd name="T40" fmla="*/ 0 w 112"/>
                <a:gd name="T41" fmla="*/ 0 h 141"/>
                <a:gd name="T42" fmla="*/ 0 w 112"/>
                <a:gd name="T43" fmla="*/ 0 h 141"/>
                <a:gd name="T44" fmla="*/ 0 w 112"/>
                <a:gd name="T45" fmla="*/ 0 h 141"/>
                <a:gd name="T46" fmla="*/ 0 w 112"/>
                <a:gd name="T47" fmla="*/ 0 h 141"/>
                <a:gd name="T48" fmla="*/ 0 w 112"/>
                <a:gd name="T49" fmla="*/ 0 h 141"/>
                <a:gd name="T50" fmla="*/ 0 w 112"/>
                <a:gd name="T51" fmla="*/ 0 h 141"/>
                <a:gd name="T52" fmla="*/ 0 w 112"/>
                <a:gd name="T53" fmla="*/ 0 h 141"/>
                <a:gd name="T54" fmla="*/ 0 w 112"/>
                <a:gd name="T55" fmla="*/ 0 h 141"/>
                <a:gd name="T56" fmla="*/ 0 w 112"/>
                <a:gd name="T57" fmla="*/ 0 h 141"/>
                <a:gd name="T58" fmla="*/ 0 w 112"/>
                <a:gd name="T59" fmla="*/ 0 h 141"/>
                <a:gd name="T60" fmla="*/ 0 w 112"/>
                <a:gd name="T61" fmla="*/ 0 h 141"/>
                <a:gd name="T62" fmla="*/ 0 w 112"/>
                <a:gd name="T63" fmla="*/ 0 h 141"/>
                <a:gd name="T64" fmla="*/ 0 w 112"/>
                <a:gd name="T65" fmla="*/ 0 h 141"/>
                <a:gd name="T66" fmla="*/ 0 w 112"/>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41"/>
                <a:gd name="T104" fmla="*/ 112 w 112"/>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41">
                  <a:moveTo>
                    <a:pt x="104" y="3"/>
                  </a:moveTo>
                  <a:lnTo>
                    <a:pt x="107" y="0"/>
                  </a:lnTo>
                  <a:lnTo>
                    <a:pt x="108" y="3"/>
                  </a:lnTo>
                  <a:lnTo>
                    <a:pt x="109" y="13"/>
                  </a:lnTo>
                  <a:lnTo>
                    <a:pt x="110" y="16"/>
                  </a:lnTo>
                  <a:lnTo>
                    <a:pt x="108" y="22"/>
                  </a:lnTo>
                  <a:lnTo>
                    <a:pt x="112" y="41"/>
                  </a:lnTo>
                  <a:lnTo>
                    <a:pt x="110" y="46"/>
                  </a:lnTo>
                  <a:lnTo>
                    <a:pt x="101" y="51"/>
                  </a:lnTo>
                  <a:lnTo>
                    <a:pt x="90" y="66"/>
                  </a:lnTo>
                  <a:lnTo>
                    <a:pt x="75" y="74"/>
                  </a:lnTo>
                  <a:lnTo>
                    <a:pt x="72" y="85"/>
                  </a:lnTo>
                  <a:lnTo>
                    <a:pt x="25" y="129"/>
                  </a:lnTo>
                  <a:lnTo>
                    <a:pt x="17" y="131"/>
                  </a:lnTo>
                  <a:lnTo>
                    <a:pt x="7" y="141"/>
                  </a:lnTo>
                  <a:lnTo>
                    <a:pt x="0" y="140"/>
                  </a:lnTo>
                  <a:lnTo>
                    <a:pt x="3" y="130"/>
                  </a:lnTo>
                  <a:lnTo>
                    <a:pt x="9" y="118"/>
                  </a:lnTo>
                  <a:lnTo>
                    <a:pt x="28" y="103"/>
                  </a:lnTo>
                  <a:lnTo>
                    <a:pt x="33" y="102"/>
                  </a:lnTo>
                  <a:lnTo>
                    <a:pt x="67" y="65"/>
                  </a:lnTo>
                  <a:lnTo>
                    <a:pt x="72" y="62"/>
                  </a:lnTo>
                  <a:lnTo>
                    <a:pt x="77" y="55"/>
                  </a:lnTo>
                  <a:lnTo>
                    <a:pt x="84" y="49"/>
                  </a:lnTo>
                  <a:lnTo>
                    <a:pt x="91" y="46"/>
                  </a:lnTo>
                  <a:lnTo>
                    <a:pt x="97" y="34"/>
                  </a:lnTo>
                  <a:lnTo>
                    <a:pt x="96" y="26"/>
                  </a:lnTo>
                  <a:lnTo>
                    <a:pt x="98" y="30"/>
                  </a:lnTo>
                  <a:lnTo>
                    <a:pt x="101" y="28"/>
                  </a:lnTo>
                  <a:lnTo>
                    <a:pt x="100" y="25"/>
                  </a:lnTo>
                  <a:lnTo>
                    <a:pt x="97" y="22"/>
                  </a:lnTo>
                  <a:lnTo>
                    <a:pt x="101" y="12"/>
                  </a:lnTo>
                  <a:lnTo>
                    <a:pt x="102" y="5"/>
                  </a:lnTo>
                  <a:lnTo>
                    <a:pt x="10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9" name="Freeform 469"/>
            <p:cNvSpPr>
              <a:spLocks/>
            </p:cNvSpPr>
            <p:nvPr/>
          </p:nvSpPr>
          <p:spPr bwMode="auto">
            <a:xfrm>
              <a:off x="7236803" y="3965698"/>
              <a:ext cx="54455" cy="66941"/>
            </a:xfrm>
            <a:custGeom>
              <a:avLst/>
              <a:gdLst>
                <a:gd name="T0" fmla="*/ 0 w 112"/>
                <a:gd name="T1" fmla="*/ 0 h 141"/>
                <a:gd name="T2" fmla="*/ 0 w 112"/>
                <a:gd name="T3" fmla="*/ 0 h 141"/>
                <a:gd name="T4" fmla="*/ 0 w 112"/>
                <a:gd name="T5" fmla="*/ 0 h 141"/>
                <a:gd name="T6" fmla="*/ 0 w 112"/>
                <a:gd name="T7" fmla="*/ 0 h 141"/>
                <a:gd name="T8" fmla="*/ 0 w 112"/>
                <a:gd name="T9" fmla="*/ 0 h 141"/>
                <a:gd name="T10" fmla="*/ 0 w 112"/>
                <a:gd name="T11" fmla="*/ 0 h 141"/>
                <a:gd name="T12" fmla="*/ 0 w 112"/>
                <a:gd name="T13" fmla="*/ 0 h 141"/>
                <a:gd name="T14" fmla="*/ 0 w 112"/>
                <a:gd name="T15" fmla="*/ 0 h 141"/>
                <a:gd name="T16" fmla="*/ 0 w 112"/>
                <a:gd name="T17" fmla="*/ 0 h 141"/>
                <a:gd name="T18" fmla="*/ 0 w 112"/>
                <a:gd name="T19" fmla="*/ 0 h 141"/>
                <a:gd name="T20" fmla="*/ 0 w 112"/>
                <a:gd name="T21" fmla="*/ 0 h 141"/>
                <a:gd name="T22" fmla="*/ 0 w 112"/>
                <a:gd name="T23" fmla="*/ 0 h 141"/>
                <a:gd name="T24" fmla="*/ 0 w 112"/>
                <a:gd name="T25" fmla="*/ 0 h 141"/>
                <a:gd name="T26" fmla="*/ 0 w 112"/>
                <a:gd name="T27" fmla="*/ 0 h 141"/>
                <a:gd name="T28" fmla="*/ 0 w 112"/>
                <a:gd name="T29" fmla="*/ 0 h 141"/>
                <a:gd name="T30" fmla="*/ 0 w 112"/>
                <a:gd name="T31" fmla="*/ 0 h 141"/>
                <a:gd name="T32" fmla="*/ 0 w 112"/>
                <a:gd name="T33" fmla="*/ 0 h 141"/>
                <a:gd name="T34" fmla="*/ 0 w 112"/>
                <a:gd name="T35" fmla="*/ 0 h 141"/>
                <a:gd name="T36" fmla="*/ 0 w 112"/>
                <a:gd name="T37" fmla="*/ 0 h 141"/>
                <a:gd name="T38" fmla="*/ 0 w 112"/>
                <a:gd name="T39" fmla="*/ 0 h 141"/>
                <a:gd name="T40" fmla="*/ 0 w 112"/>
                <a:gd name="T41" fmla="*/ 0 h 141"/>
                <a:gd name="T42" fmla="*/ 0 w 112"/>
                <a:gd name="T43" fmla="*/ 0 h 141"/>
                <a:gd name="T44" fmla="*/ 0 w 112"/>
                <a:gd name="T45" fmla="*/ 0 h 141"/>
                <a:gd name="T46" fmla="*/ 0 w 112"/>
                <a:gd name="T47" fmla="*/ 0 h 141"/>
                <a:gd name="T48" fmla="*/ 0 w 112"/>
                <a:gd name="T49" fmla="*/ 0 h 141"/>
                <a:gd name="T50" fmla="*/ 0 w 112"/>
                <a:gd name="T51" fmla="*/ 0 h 141"/>
                <a:gd name="T52" fmla="*/ 0 w 112"/>
                <a:gd name="T53" fmla="*/ 0 h 141"/>
                <a:gd name="T54" fmla="*/ 0 w 112"/>
                <a:gd name="T55" fmla="*/ 0 h 141"/>
                <a:gd name="T56" fmla="*/ 0 w 112"/>
                <a:gd name="T57" fmla="*/ 0 h 141"/>
                <a:gd name="T58" fmla="*/ 0 w 112"/>
                <a:gd name="T59" fmla="*/ 0 h 141"/>
                <a:gd name="T60" fmla="*/ 0 w 112"/>
                <a:gd name="T61" fmla="*/ 0 h 141"/>
                <a:gd name="T62" fmla="*/ 0 w 112"/>
                <a:gd name="T63" fmla="*/ 0 h 141"/>
                <a:gd name="T64" fmla="*/ 0 w 112"/>
                <a:gd name="T65" fmla="*/ 0 h 141"/>
                <a:gd name="T66" fmla="*/ 0 w 112"/>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41"/>
                <a:gd name="T104" fmla="*/ 112 w 112"/>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41">
                  <a:moveTo>
                    <a:pt x="104" y="3"/>
                  </a:moveTo>
                  <a:lnTo>
                    <a:pt x="107" y="0"/>
                  </a:lnTo>
                  <a:lnTo>
                    <a:pt x="108" y="3"/>
                  </a:lnTo>
                  <a:lnTo>
                    <a:pt x="109" y="13"/>
                  </a:lnTo>
                  <a:lnTo>
                    <a:pt x="110" y="16"/>
                  </a:lnTo>
                  <a:lnTo>
                    <a:pt x="108" y="22"/>
                  </a:lnTo>
                  <a:lnTo>
                    <a:pt x="112" y="41"/>
                  </a:lnTo>
                  <a:lnTo>
                    <a:pt x="110" y="46"/>
                  </a:lnTo>
                  <a:lnTo>
                    <a:pt x="101" y="51"/>
                  </a:lnTo>
                  <a:lnTo>
                    <a:pt x="90" y="66"/>
                  </a:lnTo>
                  <a:lnTo>
                    <a:pt x="75" y="74"/>
                  </a:lnTo>
                  <a:lnTo>
                    <a:pt x="72" y="85"/>
                  </a:lnTo>
                  <a:lnTo>
                    <a:pt x="25" y="129"/>
                  </a:lnTo>
                  <a:lnTo>
                    <a:pt x="17" y="131"/>
                  </a:lnTo>
                  <a:lnTo>
                    <a:pt x="7" y="141"/>
                  </a:lnTo>
                  <a:lnTo>
                    <a:pt x="0" y="140"/>
                  </a:lnTo>
                  <a:lnTo>
                    <a:pt x="3" y="130"/>
                  </a:lnTo>
                  <a:lnTo>
                    <a:pt x="9" y="118"/>
                  </a:lnTo>
                  <a:lnTo>
                    <a:pt x="28" y="103"/>
                  </a:lnTo>
                  <a:lnTo>
                    <a:pt x="33" y="102"/>
                  </a:lnTo>
                  <a:lnTo>
                    <a:pt x="67" y="65"/>
                  </a:lnTo>
                  <a:lnTo>
                    <a:pt x="72" y="62"/>
                  </a:lnTo>
                  <a:lnTo>
                    <a:pt x="77" y="55"/>
                  </a:lnTo>
                  <a:lnTo>
                    <a:pt x="84" y="49"/>
                  </a:lnTo>
                  <a:lnTo>
                    <a:pt x="91" y="46"/>
                  </a:lnTo>
                  <a:lnTo>
                    <a:pt x="97" y="34"/>
                  </a:lnTo>
                  <a:lnTo>
                    <a:pt x="96" y="26"/>
                  </a:lnTo>
                  <a:lnTo>
                    <a:pt x="98" y="30"/>
                  </a:lnTo>
                  <a:lnTo>
                    <a:pt x="101" y="28"/>
                  </a:lnTo>
                  <a:lnTo>
                    <a:pt x="100" y="25"/>
                  </a:lnTo>
                  <a:lnTo>
                    <a:pt x="97" y="22"/>
                  </a:lnTo>
                  <a:lnTo>
                    <a:pt x="101" y="12"/>
                  </a:lnTo>
                  <a:lnTo>
                    <a:pt x="102" y="5"/>
                  </a:lnTo>
                  <a:lnTo>
                    <a:pt x="104" y="3"/>
                  </a:lnTo>
                </a:path>
              </a:pathLst>
            </a:custGeom>
            <a:solidFill>
              <a:schemeClr val="tx2"/>
            </a:solidFill>
            <a:ln w="9525">
              <a:solidFill>
                <a:srgbClr val="848482"/>
              </a:solidFill>
              <a:round/>
              <a:headEnd/>
              <a:tailEnd/>
            </a:ln>
          </p:spPr>
          <p:txBody>
            <a:bodyPr/>
            <a:lstStyle/>
            <a:p>
              <a:pPr>
                <a:defRPr/>
              </a:pPr>
              <a:endParaRPr lang="en-US">
                <a:latin typeface="Verdana" charset="0"/>
              </a:endParaRPr>
            </a:p>
          </p:txBody>
        </p:sp>
        <p:sp>
          <p:nvSpPr>
            <p:cNvPr id="1240" name="Freeform 470"/>
            <p:cNvSpPr>
              <a:spLocks/>
            </p:cNvSpPr>
            <p:nvPr/>
          </p:nvSpPr>
          <p:spPr bwMode="auto">
            <a:xfrm>
              <a:off x="7297308" y="3954541"/>
              <a:ext cx="4538" cy="4184"/>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w 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2"/>
                <a:gd name="T26" fmla="*/ 8 w 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2">
                  <a:moveTo>
                    <a:pt x="0" y="0"/>
                  </a:moveTo>
                  <a:lnTo>
                    <a:pt x="5" y="4"/>
                  </a:lnTo>
                  <a:lnTo>
                    <a:pt x="8" y="6"/>
                  </a:lnTo>
                  <a:lnTo>
                    <a:pt x="7" y="10"/>
                  </a:lnTo>
                  <a:lnTo>
                    <a:pt x="5" y="12"/>
                  </a:lnTo>
                  <a:lnTo>
                    <a:pt x="3" y="10"/>
                  </a:lnTo>
                  <a:lnTo>
                    <a:pt x="0" y="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1" name="Freeform 471"/>
            <p:cNvSpPr>
              <a:spLocks/>
            </p:cNvSpPr>
            <p:nvPr/>
          </p:nvSpPr>
          <p:spPr bwMode="auto">
            <a:xfrm>
              <a:off x="7297308" y="3954541"/>
              <a:ext cx="4538" cy="4184"/>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w 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2"/>
                <a:gd name="T26" fmla="*/ 8 w 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2">
                  <a:moveTo>
                    <a:pt x="0" y="0"/>
                  </a:moveTo>
                  <a:lnTo>
                    <a:pt x="5" y="4"/>
                  </a:lnTo>
                  <a:lnTo>
                    <a:pt x="8" y="6"/>
                  </a:lnTo>
                  <a:lnTo>
                    <a:pt x="7" y="10"/>
                  </a:lnTo>
                  <a:lnTo>
                    <a:pt x="5" y="12"/>
                  </a:lnTo>
                  <a:lnTo>
                    <a:pt x="3" y="10"/>
                  </a:ln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42" name="Freeform 472"/>
            <p:cNvSpPr>
              <a:spLocks/>
            </p:cNvSpPr>
            <p:nvPr/>
          </p:nvSpPr>
          <p:spPr bwMode="auto">
            <a:xfrm>
              <a:off x="7297308" y="3944779"/>
              <a:ext cx="10589" cy="6973"/>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3"/>
                <a:gd name="T29" fmla="*/ 18 w 18"/>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3">
                  <a:moveTo>
                    <a:pt x="2" y="0"/>
                  </a:moveTo>
                  <a:lnTo>
                    <a:pt x="0" y="1"/>
                  </a:lnTo>
                  <a:lnTo>
                    <a:pt x="7" y="6"/>
                  </a:lnTo>
                  <a:lnTo>
                    <a:pt x="13" y="6"/>
                  </a:lnTo>
                  <a:lnTo>
                    <a:pt x="17" y="11"/>
                  </a:lnTo>
                  <a:lnTo>
                    <a:pt x="18" y="13"/>
                  </a:lnTo>
                  <a:lnTo>
                    <a:pt x="10" y="13"/>
                  </a:lnTo>
                  <a:lnTo>
                    <a:pt x="6" y="1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3" name="Freeform 473"/>
            <p:cNvSpPr>
              <a:spLocks/>
            </p:cNvSpPr>
            <p:nvPr/>
          </p:nvSpPr>
          <p:spPr bwMode="auto">
            <a:xfrm>
              <a:off x="7297308" y="3944779"/>
              <a:ext cx="10589" cy="6973"/>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3"/>
                <a:gd name="T29" fmla="*/ 18 w 18"/>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3">
                  <a:moveTo>
                    <a:pt x="2" y="0"/>
                  </a:moveTo>
                  <a:lnTo>
                    <a:pt x="0" y="1"/>
                  </a:lnTo>
                  <a:lnTo>
                    <a:pt x="7" y="6"/>
                  </a:lnTo>
                  <a:lnTo>
                    <a:pt x="13" y="6"/>
                  </a:lnTo>
                  <a:lnTo>
                    <a:pt x="17" y="11"/>
                  </a:lnTo>
                  <a:lnTo>
                    <a:pt x="18" y="13"/>
                  </a:lnTo>
                  <a:lnTo>
                    <a:pt x="10" y="13"/>
                  </a:lnTo>
                  <a:lnTo>
                    <a:pt x="6" y="10"/>
                  </a:lnTo>
                  <a:lnTo>
                    <a:pt x="2"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44" name="Freeform 474"/>
            <p:cNvSpPr>
              <a:spLocks/>
            </p:cNvSpPr>
            <p:nvPr/>
          </p:nvSpPr>
          <p:spPr bwMode="auto">
            <a:xfrm>
              <a:off x="7307897" y="3918281"/>
              <a:ext cx="27227" cy="29287"/>
            </a:xfrm>
            <a:custGeom>
              <a:avLst/>
              <a:gdLst>
                <a:gd name="T0" fmla="*/ 0 w 56"/>
                <a:gd name="T1" fmla="*/ 0 h 61"/>
                <a:gd name="T2" fmla="*/ 0 w 56"/>
                <a:gd name="T3" fmla="*/ 0 h 61"/>
                <a:gd name="T4" fmla="*/ 0 w 56"/>
                <a:gd name="T5" fmla="*/ 0 h 61"/>
                <a:gd name="T6" fmla="*/ 0 w 56"/>
                <a:gd name="T7" fmla="*/ 0 h 61"/>
                <a:gd name="T8" fmla="*/ 0 w 56"/>
                <a:gd name="T9" fmla="*/ 0 h 61"/>
                <a:gd name="T10" fmla="*/ 0 w 56"/>
                <a:gd name="T11" fmla="*/ 0 h 61"/>
                <a:gd name="T12" fmla="*/ 0 w 56"/>
                <a:gd name="T13" fmla="*/ 0 h 61"/>
                <a:gd name="T14" fmla="*/ 0 w 56"/>
                <a:gd name="T15" fmla="*/ 0 h 61"/>
                <a:gd name="T16" fmla="*/ 0 w 56"/>
                <a:gd name="T17" fmla="*/ 0 h 61"/>
                <a:gd name="T18" fmla="*/ 0 w 56"/>
                <a:gd name="T19" fmla="*/ 0 h 61"/>
                <a:gd name="T20" fmla="*/ 0 w 56"/>
                <a:gd name="T21" fmla="*/ 0 h 61"/>
                <a:gd name="T22" fmla="*/ 0 w 56"/>
                <a:gd name="T23" fmla="*/ 0 h 61"/>
                <a:gd name="T24" fmla="*/ 0 w 56"/>
                <a:gd name="T25" fmla="*/ 0 h 61"/>
                <a:gd name="T26" fmla="*/ 0 w 56"/>
                <a:gd name="T27" fmla="*/ 0 h 61"/>
                <a:gd name="T28" fmla="*/ 0 w 56"/>
                <a:gd name="T29" fmla="*/ 0 h 61"/>
                <a:gd name="T30" fmla="*/ 0 w 56"/>
                <a:gd name="T31" fmla="*/ 0 h 61"/>
                <a:gd name="T32" fmla="*/ 0 w 56"/>
                <a:gd name="T33" fmla="*/ 0 h 61"/>
                <a:gd name="T34" fmla="*/ 0 w 56"/>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1"/>
                <a:gd name="T56" fmla="*/ 56 w 56"/>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1">
                  <a:moveTo>
                    <a:pt x="1" y="2"/>
                  </a:moveTo>
                  <a:lnTo>
                    <a:pt x="0" y="0"/>
                  </a:lnTo>
                  <a:lnTo>
                    <a:pt x="39" y="2"/>
                  </a:lnTo>
                  <a:lnTo>
                    <a:pt x="51" y="14"/>
                  </a:lnTo>
                  <a:lnTo>
                    <a:pt x="54" y="14"/>
                  </a:lnTo>
                  <a:lnTo>
                    <a:pt x="56" y="42"/>
                  </a:lnTo>
                  <a:lnTo>
                    <a:pt x="54" y="45"/>
                  </a:lnTo>
                  <a:lnTo>
                    <a:pt x="53" y="53"/>
                  </a:lnTo>
                  <a:lnTo>
                    <a:pt x="41" y="61"/>
                  </a:lnTo>
                  <a:lnTo>
                    <a:pt x="37" y="55"/>
                  </a:lnTo>
                  <a:lnTo>
                    <a:pt x="31" y="49"/>
                  </a:lnTo>
                  <a:lnTo>
                    <a:pt x="22" y="31"/>
                  </a:lnTo>
                  <a:lnTo>
                    <a:pt x="21" y="20"/>
                  </a:lnTo>
                  <a:lnTo>
                    <a:pt x="16" y="13"/>
                  </a:lnTo>
                  <a:lnTo>
                    <a:pt x="10" y="9"/>
                  </a:lnTo>
                  <a:lnTo>
                    <a:pt x="7" y="3"/>
                  </a:lnTo>
                  <a:lnTo>
                    <a:pt x="4" y="2"/>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5" name="Freeform 475"/>
            <p:cNvSpPr>
              <a:spLocks/>
            </p:cNvSpPr>
            <p:nvPr/>
          </p:nvSpPr>
          <p:spPr bwMode="auto">
            <a:xfrm>
              <a:off x="7307897" y="3918281"/>
              <a:ext cx="27227" cy="29287"/>
            </a:xfrm>
            <a:custGeom>
              <a:avLst/>
              <a:gdLst>
                <a:gd name="T0" fmla="*/ 0 w 56"/>
                <a:gd name="T1" fmla="*/ 0 h 61"/>
                <a:gd name="T2" fmla="*/ 0 w 56"/>
                <a:gd name="T3" fmla="*/ 0 h 61"/>
                <a:gd name="T4" fmla="*/ 0 w 56"/>
                <a:gd name="T5" fmla="*/ 0 h 61"/>
                <a:gd name="T6" fmla="*/ 0 w 56"/>
                <a:gd name="T7" fmla="*/ 0 h 61"/>
                <a:gd name="T8" fmla="*/ 0 w 56"/>
                <a:gd name="T9" fmla="*/ 0 h 61"/>
                <a:gd name="T10" fmla="*/ 0 w 56"/>
                <a:gd name="T11" fmla="*/ 0 h 61"/>
                <a:gd name="T12" fmla="*/ 0 w 56"/>
                <a:gd name="T13" fmla="*/ 0 h 61"/>
                <a:gd name="T14" fmla="*/ 0 w 56"/>
                <a:gd name="T15" fmla="*/ 0 h 61"/>
                <a:gd name="T16" fmla="*/ 0 w 56"/>
                <a:gd name="T17" fmla="*/ 0 h 61"/>
                <a:gd name="T18" fmla="*/ 0 w 56"/>
                <a:gd name="T19" fmla="*/ 0 h 61"/>
                <a:gd name="T20" fmla="*/ 0 w 56"/>
                <a:gd name="T21" fmla="*/ 0 h 61"/>
                <a:gd name="T22" fmla="*/ 0 w 56"/>
                <a:gd name="T23" fmla="*/ 0 h 61"/>
                <a:gd name="T24" fmla="*/ 0 w 56"/>
                <a:gd name="T25" fmla="*/ 0 h 61"/>
                <a:gd name="T26" fmla="*/ 0 w 56"/>
                <a:gd name="T27" fmla="*/ 0 h 61"/>
                <a:gd name="T28" fmla="*/ 0 w 56"/>
                <a:gd name="T29" fmla="*/ 0 h 61"/>
                <a:gd name="T30" fmla="*/ 0 w 56"/>
                <a:gd name="T31" fmla="*/ 0 h 61"/>
                <a:gd name="T32" fmla="*/ 0 w 56"/>
                <a:gd name="T33" fmla="*/ 0 h 61"/>
                <a:gd name="T34" fmla="*/ 0 w 56"/>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1"/>
                <a:gd name="T56" fmla="*/ 56 w 56"/>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1">
                  <a:moveTo>
                    <a:pt x="1" y="2"/>
                  </a:moveTo>
                  <a:lnTo>
                    <a:pt x="0" y="0"/>
                  </a:lnTo>
                  <a:lnTo>
                    <a:pt x="39" y="2"/>
                  </a:lnTo>
                  <a:lnTo>
                    <a:pt x="51" y="14"/>
                  </a:lnTo>
                  <a:lnTo>
                    <a:pt x="54" y="14"/>
                  </a:lnTo>
                  <a:lnTo>
                    <a:pt x="56" y="42"/>
                  </a:lnTo>
                  <a:lnTo>
                    <a:pt x="54" y="45"/>
                  </a:lnTo>
                  <a:lnTo>
                    <a:pt x="53" y="53"/>
                  </a:lnTo>
                  <a:lnTo>
                    <a:pt x="41" y="61"/>
                  </a:lnTo>
                  <a:lnTo>
                    <a:pt x="37" y="55"/>
                  </a:lnTo>
                  <a:lnTo>
                    <a:pt x="31" y="49"/>
                  </a:lnTo>
                  <a:lnTo>
                    <a:pt x="22" y="31"/>
                  </a:lnTo>
                  <a:lnTo>
                    <a:pt x="21" y="20"/>
                  </a:lnTo>
                  <a:lnTo>
                    <a:pt x="16" y="13"/>
                  </a:lnTo>
                  <a:lnTo>
                    <a:pt x="10" y="9"/>
                  </a:lnTo>
                  <a:lnTo>
                    <a:pt x="7" y="3"/>
                  </a:lnTo>
                  <a:lnTo>
                    <a:pt x="4" y="2"/>
                  </a:lnTo>
                  <a:lnTo>
                    <a:pt x="1" y="2"/>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46" name="Freeform 476"/>
            <p:cNvSpPr>
              <a:spLocks/>
            </p:cNvSpPr>
            <p:nvPr/>
          </p:nvSpPr>
          <p:spPr bwMode="auto">
            <a:xfrm>
              <a:off x="7295796" y="3798346"/>
              <a:ext cx="96808" cy="142249"/>
            </a:xfrm>
            <a:custGeom>
              <a:avLst/>
              <a:gdLst>
                <a:gd name="T0" fmla="*/ 0 w 203"/>
                <a:gd name="T1" fmla="*/ 0 h 295"/>
                <a:gd name="T2" fmla="*/ 0 w 203"/>
                <a:gd name="T3" fmla="*/ 0 h 295"/>
                <a:gd name="T4" fmla="*/ 0 w 203"/>
                <a:gd name="T5" fmla="*/ 0 h 295"/>
                <a:gd name="T6" fmla="*/ 0 w 203"/>
                <a:gd name="T7" fmla="*/ 0 h 295"/>
                <a:gd name="T8" fmla="*/ 0 w 203"/>
                <a:gd name="T9" fmla="*/ 0 h 295"/>
                <a:gd name="T10" fmla="*/ 0 w 203"/>
                <a:gd name="T11" fmla="*/ 0 h 295"/>
                <a:gd name="T12" fmla="*/ 0 w 203"/>
                <a:gd name="T13" fmla="*/ 0 h 295"/>
                <a:gd name="T14" fmla="*/ 0 w 203"/>
                <a:gd name="T15" fmla="*/ 0 h 295"/>
                <a:gd name="T16" fmla="*/ 0 w 203"/>
                <a:gd name="T17" fmla="*/ 0 h 295"/>
                <a:gd name="T18" fmla="*/ 0 w 203"/>
                <a:gd name="T19" fmla="*/ 0 h 295"/>
                <a:gd name="T20" fmla="*/ 0 w 203"/>
                <a:gd name="T21" fmla="*/ 0 h 295"/>
                <a:gd name="T22" fmla="*/ 0 w 203"/>
                <a:gd name="T23" fmla="*/ 0 h 295"/>
                <a:gd name="T24" fmla="*/ 0 w 203"/>
                <a:gd name="T25" fmla="*/ 0 h 295"/>
                <a:gd name="T26" fmla="*/ 0 w 203"/>
                <a:gd name="T27" fmla="*/ 0 h 295"/>
                <a:gd name="T28" fmla="*/ 0 w 203"/>
                <a:gd name="T29" fmla="*/ 0 h 295"/>
                <a:gd name="T30" fmla="*/ 0 w 203"/>
                <a:gd name="T31" fmla="*/ 0 h 295"/>
                <a:gd name="T32" fmla="*/ 0 w 203"/>
                <a:gd name="T33" fmla="*/ 0 h 295"/>
                <a:gd name="T34" fmla="*/ 0 w 203"/>
                <a:gd name="T35" fmla="*/ 0 h 295"/>
                <a:gd name="T36" fmla="*/ 0 w 203"/>
                <a:gd name="T37" fmla="*/ 0 h 295"/>
                <a:gd name="T38" fmla="*/ 0 w 203"/>
                <a:gd name="T39" fmla="*/ 0 h 295"/>
                <a:gd name="T40" fmla="*/ 0 w 203"/>
                <a:gd name="T41" fmla="*/ 0 h 295"/>
                <a:gd name="T42" fmla="*/ 0 w 203"/>
                <a:gd name="T43" fmla="*/ 0 h 295"/>
                <a:gd name="T44" fmla="*/ 0 w 203"/>
                <a:gd name="T45" fmla="*/ 0 h 295"/>
                <a:gd name="T46" fmla="*/ 0 w 203"/>
                <a:gd name="T47" fmla="*/ 0 h 295"/>
                <a:gd name="T48" fmla="*/ 0 w 203"/>
                <a:gd name="T49" fmla="*/ 0 h 295"/>
                <a:gd name="T50" fmla="*/ 0 w 203"/>
                <a:gd name="T51" fmla="*/ 0 h 295"/>
                <a:gd name="T52" fmla="*/ 0 w 203"/>
                <a:gd name="T53" fmla="*/ 0 h 295"/>
                <a:gd name="T54" fmla="*/ 0 w 203"/>
                <a:gd name="T55" fmla="*/ 0 h 295"/>
                <a:gd name="T56" fmla="*/ 0 w 203"/>
                <a:gd name="T57" fmla="*/ 0 h 295"/>
                <a:gd name="T58" fmla="*/ 0 w 203"/>
                <a:gd name="T59" fmla="*/ 0 h 295"/>
                <a:gd name="T60" fmla="*/ 0 w 203"/>
                <a:gd name="T61" fmla="*/ 0 h 295"/>
                <a:gd name="T62" fmla="*/ 0 w 203"/>
                <a:gd name="T63" fmla="*/ 0 h 295"/>
                <a:gd name="T64" fmla="*/ 0 w 203"/>
                <a:gd name="T65" fmla="*/ 0 h 295"/>
                <a:gd name="T66" fmla="*/ 0 w 203"/>
                <a:gd name="T67" fmla="*/ 0 h 295"/>
                <a:gd name="T68" fmla="*/ 0 w 203"/>
                <a:gd name="T69" fmla="*/ 0 h 295"/>
                <a:gd name="T70" fmla="*/ 0 w 203"/>
                <a:gd name="T71" fmla="*/ 0 h 295"/>
                <a:gd name="T72" fmla="*/ 0 w 203"/>
                <a:gd name="T73" fmla="*/ 0 h 295"/>
                <a:gd name="T74" fmla="*/ 0 w 203"/>
                <a:gd name="T75" fmla="*/ 0 h 295"/>
                <a:gd name="T76" fmla="*/ 0 w 203"/>
                <a:gd name="T77" fmla="*/ 0 h 295"/>
                <a:gd name="T78" fmla="*/ 0 w 203"/>
                <a:gd name="T79" fmla="*/ 0 h 295"/>
                <a:gd name="T80" fmla="*/ 0 w 203"/>
                <a:gd name="T81" fmla="*/ 0 h 295"/>
                <a:gd name="T82" fmla="*/ 0 w 203"/>
                <a:gd name="T83" fmla="*/ 0 h 295"/>
                <a:gd name="T84" fmla="*/ 0 w 203"/>
                <a:gd name="T85" fmla="*/ 0 h 295"/>
                <a:gd name="T86" fmla="*/ 0 w 203"/>
                <a:gd name="T87" fmla="*/ 0 h 295"/>
                <a:gd name="T88" fmla="*/ 0 w 203"/>
                <a:gd name="T89" fmla="*/ 0 h 295"/>
                <a:gd name="T90" fmla="*/ 0 w 203"/>
                <a:gd name="T91" fmla="*/ 0 h 295"/>
                <a:gd name="T92" fmla="*/ 0 w 203"/>
                <a:gd name="T93" fmla="*/ 0 h 295"/>
                <a:gd name="T94" fmla="*/ 0 w 203"/>
                <a:gd name="T95" fmla="*/ 0 h 295"/>
                <a:gd name="T96" fmla="*/ 0 w 203"/>
                <a:gd name="T97" fmla="*/ 0 h 295"/>
                <a:gd name="T98" fmla="*/ 0 w 203"/>
                <a:gd name="T99" fmla="*/ 0 h 295"/>
                <a:gd name="T100" fmla="*/ 0 w 203"/>
                <a:gd name="T101" fmla="*/ 0 h 295"/>
                <a:gd name="T102" fmla="*/ 0 w 203"/>
                <a:gd name="T103" fmla="*/ 0 h 295"/>
                <a:gd name="T104" fmla="*/ 0 w 203"/>
                <a:gd name="T105" fmla="*/ 0 h 295"/>
                <a:gd name="T106" fmla="*/ 0 w 203"/>
                <a:gd name="T107" fmla="*/ 0 h 295"/>
                <a:gd name="T108" fmla="*/ 0 w 203"/>
                <a:gd name="T109" fmla="*/ 0 h 2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295"/>
                <a:gd name="T167" fmla="*/ 203 w 203"/>
                <a:gd name="T168" fmla="*/ 295 h 2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295">
                  <a:moveTo>
                    <a:pt x="115" y="8"/>
                  </a:moveTo>
                  <a:lnTo>
                    <a:pt x="118" y="11"/>
                  </a:lnTo>
                  <a:lnTo>
                    <a:pt x="119" y="15"/>
                  </a:lnTo>
                  <a:lnTo>
                    <a:pt x="112" y="28"/>
                  </a:lnTo>
                  <a:lnTo>
                    <a:pt x="112" y="57"/>
                  </a:lnTo>
                  <a:lnTo>
                    <a:pt x="115" y="62"/>
                  </a:lnTo>
                  <a:lnTo>
                    <a:pt x="119" y="64"/>
                  </a:lnTo>
                  <a:lnTo>
                    <a:pt x="121" y="70"/>
                  </a:lnTo>
                  <a:lnTo>
                    <a:pt x="125" y="74"/>
                  </a:lnTo>
                  <a:lnTo>
                    <a:pt x="125" y="82"/>
                  </a:lnTo>
                  <a:lnTo>
                    <a:pt x="110" y="123"/>
                  </a:lnTo>
                  <a:lnTo>
                    <a:pt x="105" y="126"/>
                  </a:lnTo>
                  <a:lnTo>
                    <a:pt x="104" y="124"/>
                  </a:lnTo>
                  <a:lnTo>
                    <a:pt x="89" y="133"/>
                  </a:lnTo>
                  <a:lnTo>
                    <a:pt x="85" y="142"/>
                  </a:lnTo>
                  <a:lnTo>
                    <a:pt x="84" y="149"/>
                  </a:lnTo>
                  <a:lnTo>
                    <a:pt x="81" y="158"/>
                  </a:lnTo>
                  <a:lnTo>
                    <a:pt x="76" y="162"/>
                  </a:lnTo>
                  <a:lnTo>
                    <a:pt x="80" y="178"/>
                  </a:lnTo>
                  <a:lnTo>
                    <a:pt x="88" y="190"/>
                  </a:lnTo>
                  <a:lnTo>
                    <a:pt x="85" y="195"/>
                  </a:lnTo>
                  <a:lnTo>
                    <a:pt x="86" y="204"/>
                  </a:lnTo>
                  <a:lnTo>
                    <a:pt x="89" y="212"/>
                  </a:lnTo>
                  <a:lnTo>
                    <a:pt x="90" y="218"/>
                  </a:lnTo>
                  <a:lnTo>
                    <a:pt x="103" y="230"/>
                  </a:lnTo>
                  <a:lnTo>
                    <a:pt x="109" y="230"/>
                  </a:lnTo>
                  <a:lnTo>
                    <a:pt x="115" y="228"/>
                  </a:lnTo>
                  <a:lnTo>
                    <a:pt x="114" y="223"/>
                  </a:lnTo>
                  <a:lnTo>
                    <a:pt x="115" y="215"/>
                  </a:lnTo>
                  <a:lnTo>
                    <a:pt x="117" y="217"/>
                  </a:lnTo>
                  <a:lnTo>
                    <a:pt x="124" y="210"/>
                  </a:lnTo>
                  <a:lnTo>
                    <a:pt x="133" y="212"/>
                  </a:lnTo>
                  <a:lnTo>
                    <a:pt x="137" y="209"/>
                  </a:lnTo>
                  <a:lnTo>
                    <a:pt x="144" y="210"/>
                  </a:lnTo>
                  <a:lnTo>
                    <a:pt x="149" y="216"/>
                  </a:lnTo>
                  <a:lnTo>
                    <a:pt x="153" y="225"/>
                  </a:lnTo>
                  <a:lnTo>
                    <a:pt x="154" y="233"/>
                  </a:lnTo>
                  <a:lnTo>
                    <a:pt x="158" y="237"/>
                  </a:lnTo>
                  <a:lnTo>
                    <a:pt x="164" y="232"/>
                  </a:lnTo>
                  <a:lnTo>
                    <a:pt x="163" y="222"/>
                  </a:lnTo>
                  <a:lnTo>
                    <a:pt x="168" y="224"/>
                  </a:lnTo>
                  <a:lnTo>
                    <a:pt x="170" y="227"/>
                  </a:lnTo>
                  <a:lnTo>
                    <a:pt x="190" y="234"/>
                  </a:lnTo>
                  <a:lnTo>
                    <a:pt x="192" y="238"/>
                  </a:lnTo>
                  <a:lnTo>
                    <a:pt x="185" y="239"/>
                  </a:lnTo>
                  <a:lnTo>
                    <a:pt x="178" y="245"/>
                  </a:lnTo>
                  <a:lnTo>
                    <a:pt x="180" y="252"/>
                  </a:lnTo>
                  <a:lnTo>
                    <a:pt x="186" y="256"/>
                  </a:lnTo>
                  <a:lnTo>
                    <a:pt x="190" y="258"/>
                  </a:lnTo>
                  <a:lnTo>
                    <a:pt x="188" y="265"/>
                  </a:lnTo>
                  <a:lnTo>
                    <a:pt x="189" y="268"/>
                  </a:lnTo>
                  <a:lnTo>
                    <a:pt x="193" y="268"/>
                  </a:lnTo>
                  <a:lnTo>
                    <a:pt x="194" y="270"/>
                  </a:lnTo>
                  <a:lnTo>
                    <a:pt x="199" y="271"/>
                  </a:lnTo>
                  <a:lnTo>
                    <a:pt x="203" y="275"/>
                  </a:lnTo>
                  <a:lnTo>
                    <a:pt x="203" y="291"/>
                  </a:lnTo>
                  <a:lnTo>
                    <a:pt x="199" y="295"/>
                  </a:lnTo>
                  <a:lnTo>
                    <a:pt x="192" y="290"/>
                  </a:lnTo>
                  <a:lnTo>
                    <a:pt x="190" y="283"/>
                  </a:lnTo>
                  <a:lnTo>
                    <a:pt x="195" y="278"/>
                  </a:lnTo>
                  <a:lnTo>
                    <a:pt x="192" y="277"/>
                  </a:lnTo>
                  <a:lnTo>
                    <a:pt x="182" y="278"/>
                  </a:lnTo>
                  <a:lnTo>
                    <a:pt x="173" y="271"/>
                  </a:lnTo>
                  <a:lnTo>
                    <a:pt x="167" y="269"/>
                  </a:lnTo>
                  <a:lnTo>
                    <a:pt x="164" y="259"/>
                  </a:lnTo>
                  <a:lnTo>
                    <a:pt x="158" y="252"/>
                  </a:lnTo>
                  <a:lnTo>
                    <a:pt x="149" y="248"/>
                  </a:lnTo>
                  <a:lnTo>
                    <a:pt x="145" y="243"/>
                  </a:lnTo>
                  <a:lnTo>
                    <a:pt x="142" y="239"/>
                  </a:lnTo>
                  <a:lnTo>
                    <a:pt x="135" y="232"/>
                  </a:lnTo>
                  <a:lnTo>
                    <a:pt x="127" y="230"/>
                  </a:lnTo>
                  <a:lnTo>
                    <a:pt x="128" y="240"/>
                  </a:lnTo>
                  <a:lnTo>
                    <a:pt x="136" y="259"/>
                  </a:lnTo>
                  <a:lnTo>
                    <a:pt x="136" y="263"/>
                  </a:lnTo>
                  <a:lnTo>
                    <a:pt x="132" y="263"/>
                  </a:lnTo>
                  <a:lnTo>
                    <a:pt x="127" y="252"/>
                  </a:lnTo>
                  <a:lnTo>
                    <a:pt x="107" y="234"/>
                  </a:lnTo>
                  <a:lnTo>
                    <a:pt x="94" y="229"/>
                  </a:lnTo>
                  <a:lnTo>
                    <a:pt x="84" y="230"/>
                  </a:lnTo>
                  <a:lnTo>
                    <a:pt x="80" y="238"/>
                  </a:lnTo>
                  <a:lnTo>
                    <a:pt x="72" y="242"/>
                  </a:lnTo>
                  <a:lnTo>
                    <a:pt x="65" y="243"/>
                  </a:lnTo>
                  <a:lnTo>
                    <a:pt x="61" y="238"/>
                  </a:lnTo>
                  <a:lnTo>
                    <a:pt x="54" y="236"/>
                  </a:lnTo>
                  <a:lnTo>
                    <a:pt x="48" y="232"/>
                  </a:lnTo>
                  <a:lnTo>
                    <a:pt x="44" y="235"/>
                  </a:lnTo>
                  <a:lnTo>
                    <a:pt x="40" y="218"/>
                  </a:lnTo>
                  <a:lnTo>
                    <a:pt x="42" y="212"/>
                  </a:lnTo>
                  <a:lnTo>
                    <a:pt x="52" y="198"/>
                  </a:lnTo>
                  <a:lnTo>
                    <a:pt x="52" y="193"/>
                  </a:lnTo>
                  <a:lnTo>
                    <a:pt x="47" y="188"/>
                  </a:lnTo>
                  <a:lnTo>
                    <a:pt x="39" y="187"/>
                  </a:lnTo>
                  <a:lnTo>
                    <a:pt x="37" y="200"/>
                  </a:lnTo>
                  <a:lnTo>
                    <a:pt x="35" y="204"/>
                  </a:lnTo>
                  <a:lnTo>
                    <a:pt x="25" y="187"/>
                  </a:lnTo>
                  <a:lnTo>
                    <a:pt x="18" y="187"/>
                  </a:lnTo>
                  <a:lnTo>
                    <a:pt x="0" y="117"/>
                  </a:lnTo>
                  <a:lnTo>
                    <a:pt x="0" y="114"/>
                  </a:lnTo>
                  <a:lnTo>
                    <a:pt x="8" y="116"/>
                  </a:lnTo>
                  <a:lnTo>
                    <a:pt x="15" y="125"/>
                  </a:lnTo>
                  <a:lnTo>
                    <a:pt x="26" y="123"/>
                  </a:lnTo>
                  <a:lnTo>
                    <a:pt x="32" y="15"/>
                  </a:lnTo>
                  <a:lnTo>
                    <a:pt x="43" y="0"/>
                  </a:lnTo>
                  <a:lnTo>
                    <a:pt x="69" y="4"/>
                  </a:lnTo>
                  <a:lnTo>
                    <a:pt x="87" y="15"/>
                  </a:lnTo>
                  <a:lnTo>
                    <a:pt x="98" y="15"/>
                  </a:lnTo>
                  <a:lnTo>
                    <a:pt x="104" y="12"/>
                  </a:lnTo>
                  <a:lnTo>
                    <a:pt x="105" y="4"/>
                  </a:lnTo>
                  <a:lnTo>
                    <a:pt x="112" y="3"/>
                  </a:lnTo>
                  <a:lnTo>
                    <a:pt x="115"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7" name="Freeform 477"/>
            <p:cNvSpPr>
              <a:spLocks/>
            </p:cNvSpPr>
            <p:nvPr/>
          </p:nvSpPr>
          <p:spPr bwMode="auto">
            <a:xfrm>
              <a:off x="7295796" y="3798346"/>
              <a:ext cx="96808" cy="142249"/>
            </a:xfrm>
            <a:custGeom>
              <a:avLst/>
              <a:gdLst>
                <a:gd name="T0" fmla="*/ 0 w 203"/>
                <a:gd name="T1" fmla="*/ 0 h 295"/>
                <a:gd name="T2" fmla="*/ 0 w 203"/>
                <a:gd name="T3" fmla="*/ 0 h 295"/>
                <a:gd name="T4" fmla="*/ 0 w 203"/>
                <a:gd name="T5" fmla="*/ 0 h 295"/>
                <a:gd name="T6" fmla="*/ 0 w 203"/>
                <a:gd name="T7" fmla="*/ 0 h 295"/>
                <a:gd name="T8" fmla="*/ 0 w 203"/>
                <a:gd name="T9" fmla="*/ 0 h 295"/>
                <a:gd name="T10" fmla="*/ 0 w 203"/>
                <a:gd name="T11" fmla="*/ 0 h 295"/>
                <a:gd name="T12" fmla="*/ 0 w 203"/>
                <a:gd name="T13" fmla="*/ 0 h 295"/>
                <a:gd name="T14" fmla="*/ 0 w 203"/>
                <a:gd name="T15" fmla="*/ 0 h 295"/>
                <a:gd name="T16" fmla="*/ 0 w 203"/>
                <a:gd name="T17" fmla="*/ 0 h 295"/>
                <a:gd name="T18" fmla="*/ 0 w 203"/>
                <a:gd name="T19" fmla="*/ 0 h 295"/>
                <a:gd name="T20" fmla="*/ 0 w 203"/>
                <a:gd name="T21" fmla="*/ 0 h 295"/>
                <a:gd name="T22" fmla="*/ 0 w 203"/>
                <a:gd name="T23" fmla="*/ 0 h 295"/>
                <a:gd name="T24" fmla="*/ 0 w 203"/>
                <a:gd name="T25" fmla="*/ 0 h 295"/>
                <a:gd name="T26" fmla="*/ 0 w 203"/>
                <a:gd name="T27" fmla="*/ 0 h 295"/>
                <a:gd name="T28" fmla="*/ 0 w 203"/>
                <a:gd name="T29" fmla="*/ 0 h 295"/>
                <a:gd name="T30" fmla="*/ 0 w 203"/>
                <a:gd name="T31" fmla="*/ 0 h 295"/>
                <a:gd name="T32" fmla="*/ 0 w 203"/>
                <a:gd name="T33" fmla="*/ 0 h 295"/>
                <a:gd name="T34" fmla="*/ 0 w 203"/>
                <a:gd name="T35" fmla="*/ 0 h 295"/>
                <a:gd name="T36" fmla="*/ 0 w 203"/>
                <a:gd name="T37" fmla="*/ 0 h 295"/>
                <a:gd name="T38" fmla="*/ 0 w 203"/>
                <a:gd name="T39" fmla="*/ 0 h 295"/>
                <a:gd name="T40" fmla="*/ 0 w 203"/>
                <a:gd name="T41" fmla="*/ 0 h 295"/>
                <a:gd name="T42" fmla="*/ 0 w 203"/>
                <a:gd name="T43" fmla="*/ 0 h 295"/>
                <a:gd name="T44" fmla="*/ 0 w 203"/>
                <a:gd name="T45" fmla="*/ 0 h 295"/>
                <a:gd name="T46" fmla="*/ 0 w 203"/>
                <a:gd name="T47" fmla="*/ 0 h 295"/>
                <a:gd name="T48" fmla="*/ 0 w 203"/>
                <a:gd name="T49" fmla="*/ 0 h 295"/>
                <a:gd name="T50" fmla="*/ 0 w 203"/>
                <a:gd name="T51" fmla="*/ 0 h 295"/>
                <a:gd name="T52" fmla="*/ 0 w 203"/>
                <a:gd name="T53" fmla="*/ 0 h 295"/>
                <a:gd name="T54" fmla="*/ 0 w 203"/>
                <a:gd name="T55" fmla="*/ 0 h 295"/>
                <a:gd name="T56" fmla="*/ 0 w 203"/>
                <a:gd name="T57" fmla="*/ 0 h 295"/>
                <a:gd name="T58" fmla="*/ 0 w 203"/>
                <a:gd name="T59" fmla="*/ 0 h 295"/>
                <a:gd name="T60" fmla="*/ 0 w 203"/>
                <a:gd name="T61" fmla="*/ 0 h 295"/>
                <a:gd name="T62" fmla="*/ 0 w 203"/>
                <a:gd name="T63" fmla="*/ 0 h 295"/>
                <a:gd name="T64" fmla="*/ 0 w 203"/>
                <a:gd name="T65" fmla="*/ 0 h 295"/>
                <a:gd name="T66" fmla="*/ 0 w 203"/>
                <a:gd name="T67" fmla="*/ 0 h 295"/>
                <a:gd name="T68" fmla="*/ 0 w 203"/>
                <a:gd name="T69" fmla="*/ 0 h 295"/>
                <a:gd name="T70" fmla="*/ 0 w 203"/>
                <a:gd name="T71" fmla="*/ 0 h 295"/>
                <a:gd name="T72" fmla="*/ 0 w 203"/>
                <a:gd name="T73" fmla="*/ 0 h 295"/>
                <a:gd name="T74" fmla="*/ 0 w 203"/>
                <a:gd name="T75" fmla="*/ 0 h 295"/>
                <a:gd name="T76" fmla="*/ 0 w 203"/>
                <a:gd name="T77" fmla="*/ 0 h 295"/>
                <a:gd name="T78" fmla="*/ 0 w 203"/>
                <a:gd name="T79" fmla="*/ 0 h 295"/>
                <a:gd name="T80" fmla="*/ 0 w 203"/>
                <a:gd name="T81" fmla="*/ 0 h 295"/>
                <a:gd name="T82" fmla="*/ 0 w 203"/>
                <a:gd name="T83" fmla="*/ 0 h 295"/>
                <a:gd name="T84" fmla="*/ 0 w 203"/>
                <a:gd name="T85" fmla="*/ 0 h 295"/>
                <a:gd name="T86" fmla="*/ 0 w 203"/>
                <a:gd name="T87" fmla="*/ 0 h 295"/>
                <a:gd name="T88" fmla="*/ 0 w 203"/>
                <a:gd name="T89" fmla="*/ 0 h 295"/>
                <a:gd name="T90" fmla="*/ 0 w 203"/>
                <a:gd name="T91" fmla="*/ 0 h 295"/>
                <a:gd name="T92" fmla="*/ 0 w 203"/>
                <a:gd name="T93" fmla="*/ 0 h 295"/>
                <a:gd name="T94" fmla="*/ 0 w 203"/>
                <a:gd name="T95" fmla="*/ 0 h 295"/>
                <a:gd name="T96" fmla="*/ 0 w 203"/>
                <a:gd name="T97" fmla="*/ 0 h 295"/>
                <a:gd name="T98" fmla="*/ 0 w 203"/>
                <a:gd name="T99" fmla="*/ 0 h 295"/>
                <a:gd name="T100" fmla="*/ 0 w 203"/>
                <a:gd name="T101" fmla="*/ 0 h 295"/>
                <a:gd name="T102" fmla="*/ 0 w 203"/>
                <a:gd name="T103" fmla="*/ 0 h 295"/>
                <a:gd name="T104" fmla="*/ 0 w 203"/>
                <a:gd name="T105" fmla="*/ 0 h 295"/>
                <a:gd name="T106" fmla="*/ 0 w 203"/>
                <a:gd name="T107" fmla="*/ 0 h 295"/>
                <a:gd name="T108" fmla="*/ 0 w 203"/>
                <a:gd name="T109" fmla="*/ 0 h 2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295"/>
                <a:gd name="T167" fmla="*/ 203 w 203"/>
                <a:gd name="T168" fmla="*/ 295 h 2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295">
                  <a:moveTo>
                    <a:pt x="115" y="8"/>
                  </a:moveTo>
                  <a:lnTo>
                    <a:pt x="118" y="11"/>
                  </a:lnTo>
                  <a:lnTo>
                    <a:pt x="119" y="15"/>
                  </a:lnTo>
                  <a:lnTo>
                    <a:pt x="112" y="28"/>
                  </a:lnTo>
                  <a:lnTo>
                    <a:pt x="112" y="57"/>
                  </a:lnTo>
                  <a:lnTo>
                    <a:pt x="115" y="62"/>
                  </a:lnTo>
                  <a:lnTo>
                    <a:pt x="119" y="64"/>
                  </a:lnTo>
                  <a:lnTo>
                    <a:pt x="121" y="70"/>
                  </a:lnTo>
                  <a:lnTo>
                    <a:pt x="125" y="74"/>
                  </a:lnTo>
                  <a:lnTo>
                    <a:pt x="125" y="82"/>
                  </a:lnTo>
                  <a:lnTo>
                    <a:pt x="110" y="123"/>
                  </a:lnTo>
                  <a:lnTo>
                    <a:pt x="105" y="126"/>
                  </a:lnTo>
                  <a:lnTo>
                    <a:pt x="104" y="124"/>
                  </a:lnTo>
                  <a:lnTo>
                    <a:pt x="89" y="133"/>
                  </a:lnTo>
                  <a:lnTo>
                    <a:pt x="85" y="142"/>
                  </a:lnTo>
                  <a:lnTo>
                    <a:pt x="84" y="149"/>
                  </a:lnTo>
                  <a:lnTo>
                    <a:pt x="81" y="158"/>
                  </a:lnTo>
                  <a:lnTo>
                    <a:pt x="76" y="162"/>
                  </a:lnTo>
                  <a:lnTo>
                    <a:pt x="80" y="178"/>
                  </a:lnTo>
                  <a:lnTo>
                    <a:pt x="88" y="190"/>
                  </a:lnTo>
                  <a:lnTo>
                    <a:pt x="85" y="195"/>
                  </a:lnTo>
                  <a:lnTo>
                    <a:pt x="86" y="204"/>
                  </a:lnTo>
                  <a:lnTo>
                    <a:pt x="89" y="212"/>
                  </a:lnTo>
                  <a:lnTo>
                    <a:pt x="90" y="218"/>
                  </a:lnTo>
                  <a:lnTo>
                    <a:pt x="103" y="230"/>
                  </a:lnTo>
                  <a:lnTo>
                    <a:pt x="109" y="230"/>
                  </a:lnTo>
                  <a:lnTo>
                    <a:pt x="115" y="228"/>
                  </a:lnTo>
                  <a:lnTo>
                    <a:pt x="114" y="223"/>
                  </a:lnTo>
                  <a:lnTo>
                    <a:pt x="115" y="215"/>
                  </a:lnTo>
                  <a:lnTo>
                    <a:pt x="117" y="217"/>
                  </a:lnTo>
                  <a:lnTo>
                    <a:pt x="124" y="210"/>
                  </a:lnTo>
                  <a:lnTo>
                    <a:pt x="133" y="212"/>
                  </a:lnTo>
                  <a:lnTo>
                    <a:pt x="137" y="209"/>
                  </a:lnTo>
                  <a:lnTo>
                    <a:pt x="144" y="210"/>
                  </a:lnTo>
                  <a:lnTo>
                    <a:pt x="149" y="216"/>
                  </a:lnTo>
                  <a:lnTo>
                    <a:pt x="153" y="225"/>
                  </a:lnTo>
                  <a:lnTo>
                    <a:pt x="154" y="233"/>
                  </a:lnTo>
                  <a:lnTo>
                    <a:pt x="158" y="237"/>
                  </a:lnTo>
                  <a:lnTo>
                    <a:pt x="164" y="232"/>
                  </a:lnTo>
                  <a:lnTo>
                    <a:pt x="163" y="222"/>
                  </a:lnTo>
                  <a:lnTo>
                    <a:pt x="168" y="224"/>
                  </a:lnTo>
                  <a:lnTo>
                    <a:pt x="170" y="227"/>
                  </a:lnTo>
                  <a:lnTo>
                    <a:pt x="190" y="234"/>
                  </a:lnTo>
                  <a:lnTo>
                    <a:pt x="192" y="238"/>
                  </a:lnTo>
                  <a:lnTo>
                    <a:pt x="185" y="239"/>
                  </a:lnTo>
                  <a:lnTo>
                    <a:pt x="178" y="245"/>
                  </a:lnTo>
                  <a:lnTo>
                    <a:pt x="180" y="252"/>
                  </a:lnTo>
                  <a:lnTo>
                    <a:pt x="186" y="256"/>
                  </a:lnTo>
                  <a:lnTo>
                    <a:pt x="190" y="258"/>
                  </a:lnTo>
                  <a:lnTo>
                    <a:pt x="188" y="265"/>
                  </a:lnTo>
                  <a:lnTo>
                    <a:pt x="189" y="268"/>
                  </a:lnTo>
                  <a:lnTo>
                    <a:pt x="193" y="268"/>
                  </a:lnTo>
                  <a:lnTo>
                    <a:pt x="194" y="270"/>
                  </a:lnTo>
                  <a:lnTo>
                    <a:pt x="199" y="271"/>
                  </a:lnTo>
                  <a:lnTo>
                    <a:pt x="203" y="275"/>
                  </a:lnTo>
                  <a:lnTo>
                    <a:pt x="203" y="291"/>
                  </a:lnTo>
                  <a:lnTo>
                    <a:pt x="199" y="295"/>
                  </a:lnTo>
                  <a:lnTo>
                    <a:pt x="192" y="290"/>
                  </a:lnTo>
                  <a:lnTo>
                    <a:pt x="190" y="283"/>
                  </a:lnTo>
                  <a:lnTo>
                    <a:pt x="195" y="278"/>
                  </a:lnTo>
                  <a:lnTo>
                    <a:pt x="192" y="277"/>
                  </a:lnTo>
                  <a:lnTo>
                    <a:pt x="182" y="278"/>
                  </a:lnTo>
                  <a:lnTo>
                    <a:pt x="173" y="271"/>
                  </a:lnTo>
                  <a:lnTo>
                    <a:pt x="167" y="269"/>
                  </a:lnTo>
                  <a:lnTo>
                    <a:pt x="164" y="259"/>
                  </a:lnTo>
                  <a:lnTo>
                    <a:pt x="158" y="252"/>
                  </a:lnTo>
                  <a:lnTo>
                    <a:pt x="149" y="248"/>
                  </a:lnTo>
                  <a:lnTo>
                    <a:pt x="145" y="243"/>
                  </a:lnTo>
                  <a:lnTo>
                    <a:pt x="142" y="239"/>
                  </a:lnTo>
                  <a:lnTo>
                    <a:pt x="135" y="232"/>
                  </a:lnTo>
                  <a:lnTo>
                    <a:pt x="127" y="230"/>
                  </a:lnTo>
                  <a:lnTo>
                    <a:pt x="128" y="240"/>
                  </a:lnTo>
                  <a:lnTo>
                    <a:pt x="136" y="259"/>
                  </a:lnTo>
                  <a:lnTo>
                    <a:pt x="136" y="263"/>
                  </a:lnTo>
                  <a:lnTo>
                    <a:pt x="132" y="263"/>
                  </a:lnTo>
                  <a:lnTo>
                    <a:pt x="127" y="252"/>
                  </a:lnTo>
                  <a:lnTo>
                    <a:pt x="107" y="234"/>
                  </a:lnTo>
                  <a:lnTo>
                    <a:pt x="94" y="229"/>
                  </a:lnTo>
                  <a:lnTo>
                    <a:pt x="84" y="230"/>
                  </a:lnTo>
                  <a:lnTo>
                    <a:pt x="80" y="238"/>
                  </a:lnTo>
                  <a:lnTo>
                    <a:pt x="72" y="242"/>
                  </a:lnTo>
                  <a:lnTo>
                    <a:pt x="65" y="243"/>
                  </a:lnTo>
                  <a:lnTo>
                    <a:pt x="61" y="238"/>
                  </a:lnTo>
                  <a:lnTo>
                    <a:pt x="54" y="236"/>
                  </a:lnTo>
                  <a:lnTo>
                    <a:pt x="48" y="232"/>
                  </a:lnTo>
                  <a:lnTo>
                    <a:pt x="44" y="235"/>
                  </a:lnTo>
                  <a:lnTo>
                    <a:pt x="40" y="218"/>
                  </a:lnTo>
                  <a:lnTo>
                    <a:pt x="42" y="212"/>
                  </a:lnTo>
                  <a:lnTo>
                    <a:pt x="52" y="198"/>
                  </a:lnTo>
                  <a:lnTo>
                    <a:pt x="52" y="193"/>
                  </a:lnTo>
                  <a:lnTo>
                    <a:pt x="47" y="188"/>
                  </a:lnTo>
                  <a:lnTo>
                    <a:pt x="39" y="187"/>
                  </a:lnTo>
                  <a:lnTo>
                    <a:pt x="37" y="200"/>
                  </a:lnTo>
                  <a:lnTo>
                    <a:pt x="35" y="204"/>
                  </a:lnTo>
                  <a:lnTo>
                    <a:pt x="25" y="187"/>
                  </a:lnTo>
                  <a:lnTo>
                    <a:pt x="18" y="187"/>
                  </a:lnTo>
                  <a:lnTo>
                    <a:pt x="0" y="117"/>
                  </a:lnTo>
                  <a:lnTo>
                    <a:pt x="0" y="114"/>
                  </a:lnTo>
                  <a:lnTo>
                    <a:pt x="8" y="116"/>
                  </a:lnTo>
                  <a:lnTo>
                    <a:pt x="15" y="125"/>
                  </a:lnTo>
                  <a:lnTo>
                    <a:pt x="26" y="123"/>
                  </a:lnTo>
                  <a:lnTo>
                    <a:pt x="32" y="15"/>
                  </a:lnTo>
                  <a:lnTo>
                    <a:pt x="43" y="0"/>
                  </a:lnTo>
                  <a:lnTo>
                    <a:pt x="69" y="4"/>
                  </a:lnTo>
                  <a:lnTo>
                    <a:pt x="87" y="15"/>
                  </a:lnTo>
                  <a:lnTo>
                    <a:pt x="98" y="15"/>
                  </a:lnTo>
                  <a:lnTo>
                    <a:pt x="104" y="12"/>
                  </a:lnTo>
                  <a:lnTo>
                    <a:pt x="105" y="4"/>
                  </a:lnTo>
                  <a:lnTo>
                    <a:pt x="112" y="3"/>
                  </a:lnTo>
                  <a:lnTo>
                    <a:pt x="115" y="8"/>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1248" name="Freeform 478"/>
            <p:cNvSpPr>
              <a:spLocks/>
            </p:cNvSpPr>
            <p:nvPr/>
          </p:nvSpPr>
          <p:spPr bwMode="auto">
            <a:xfrm>
              <a:off x="7342687" y="3882022"/>
              <a:ext cx="3025" cy="8368"/>
            </a:xfrm>
            <a:custGeom>
              <a:avLst/>
              <a:gdLst>
                <a:gd name="T0" fmla="*/ 0 w 6"/>
                <a:gd name="T1" fmla="*/ 0 h 21"/>
                <a:gd name="T2" fmla="*/ 0 w 6"/>
                <a:gd name="T3" fmla="*/ 0 h 21"/>
                <a:gd name="T4" fmla="*/ 0 w 6"/>
                <a:gd name="T5" fmla="*/ 0 h 21"/>
                <a:gd name="T6" fmla="*/ 0 w 6"/>
                <a:gd name="T7" fmla="*/ 0 h 21"/>
                <a:gd name="T8" fmla="*/ 0 w 6"/>
                <a:gd name="T9" fmla="*/ 0 h 21"/>
                <a:gd name="T10" fmla="*/ 0 w 6"/>
                <a:gd name="T11" fmla="*/ 0 h 21"/>
                <a:gd name="T12" fmla="*/ 0 60000 65536"/>
                <a:gd name="T13" fmla="*/ 0 60000 65536"/>
                <a:gd name="T14" fmla="*/ 0 60000 65536"/>
                <a:gd name="T15" fmla="*/ 0 60000 65536"/>
                <a:gd name="T16" fmla="*/ 0 60000 65536"/>
                <a:gd name="T17" fmla="*/ 0 60000 65536"/>
                <a:gd name="T18" fmla="*/ 0 w 6"/>
                <a:gd name="T19" fmla="*/ 0 h 21"/>
                <a:gd name="T20" fmla="*/ 6 w 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6" h="21">
                  <a:moveTo>
                    <a:pt x="0" y="4"/>
                  </a:moveTo>
                  <a:lnTo>
                    <a:pt x="1" y="0"/>
                  </a:lnTo>
                  <a:lnTo>
                    <a:pt x="5" y="2"/>
                  </a:lnTo>
                  <a:lnTo>
                    <a:pt x="6" y="20"/>
                  </a:lnTo>
                  <a:lnTo>
                    <a:pt x="2" y="21"/>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9" name="Freeform 479"/>
            <p:cNvSpPr>
              <a:spLocks/>
            </p:cNvSpPr>
            <p:nvPr/>
          </p:nvSpPr>
          <p:spPr bwMode="auto">
            <a:xfrm>
              <a:off x="7342687" y="3882022"/>
              <a:ext cx="3025" cy="8368"/>
            </a:xfrm>
            <a:custGeom>
              <a:avLst/>
              <a:gdLst>
                <a:gd name="T0" fmla="*/ 0 w 6"/>
                <a:gd name="T1" fmla="*/ 0 h 21"/>
                <a:gd name="T2" fmla="*/ 0 w 6"/>
                <a:gd name="T3" fmla="*/ 0 h 21"/>
                <a:gd name="T4" fmla="*/ 0 w 6"/>
                <a:gd name="T5" fmla="*/ 0 h 21"/>
                <a:gd name="T6" fmla="*/ 0 w 6"/>
                <a:gd name="T7" fmla="*/ 0 h 21"/>
                <a:gd name="T8" fmla="*/ 0 w 6"/>
                <a:gd name="T9" fmla="*/ 0 h 21"/>
                <a:gd name="T10" fmla="*/ 0 w 6"/>
                <a:gd name="T11" fmla="*/ 0 h 21"/>
                <a:gd name="T12" fmla="*/ 0 60000 65536"/>
                <a:gd name="T13" fmla="*/ 0 60000 65536"/>
                <a:gd name="T14" fmla="*/ 0 60000 65536"/>
                <a:gd name="T15" fmla="*/ 0 60000 65536"/>
                <a:gd name="T16" fmla="*/ 0 60000 65536"/>
                <a:gd name="T17" fmla="*/ 0 60000 65536"/>
                <a:gd name="T18" fmla="*/ 0 w 6"/>
                <a:gd name="T19" fmla="*/ 0 h 21"/>
                <a:gd name="T20" fmla="*/ 6 w 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6" h="21">
                  <a:moveTo>
                    <a:pt x="0" y="4"/>
                  </a:moveTo>
                  <a:lnTo>
                    <a:pt x="1" y="0"/>
                  </a:lnTo>
                  <a:lnTo>
                    <a:pt x="5" y="2"/>
                  </a:lnTo>
                  <a:lnTo>
                    <a:pt x="6" y="20"/>
                  </a:lnTo>
                  <a:lnTo>
                    <a:pt x="2" y="21"/>
                  </a:lnTo>
                  <a:lnTo>
                    <a:pt x="0" y="4"/>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0" name="Freeform 480"/>
            <p:cNvSpPr>
              <a:spLocks/>
            </p:cNvSpPr>
            <p:nvPr/>
          </p:nvSpPr>
          <p:spPr bwMode="auto">
            <a:xfrm>
              <a:off x="7342687" y="3916887"/>
              <a:ext cx="6051" cy="836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2" y="10"/>
                  </a:moveTo>
                  <a:lnTo>
                    <a:pt x="0" y="7"/>
                  </a:lnTo>
                  <a:lnTo>
                    <a:pt x="1" y="1"/>
                  </a:lnTo>
                  <a:lnTo>
                    <a:pt x="9" y="0"/>
                  </a:lnTo>
                  <a:lnTo>
                    <a:pt x="12" y="3"/>
                  </a:lnTo>
                  <a:lnTo>
                    <a:pt x="15" y="7"/>
                  </a:lnTo>
                  <a:lnTo>
                    <a:pt x="12" y="16"/>
                  </a:lnTo>
                  <a:lnTo>
                    <a:pt x="7" y="16"/>
                  </a:lnTo>
                  <a:lnTo>
                    <a:pt x="2"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1" name="Freeform 481"/>
            <p:cNvSpPr>
              <a:spLocks/>
            </p:cNvSpPr>
            <p:nvPr/>
          </p:nvSpPr>
          <p:spPr bwMode="auto">
            <a:xfrm>
              <a:off x="7342687" y="3916887"/>
              <a:ext cx="6051" cy="836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2" y="10"/>
                  </a:moveTo>
                  <a:lnTo>
                    <a:pt x="0" y="7"/>
                  </a:lnTo>
                  <a:lnTo>
                    <a:pt x="1" y="1"/>
                  </a:lnTo>
                  <a:lnTo>
                    <a:pt x="9" y="0"/>
                  </a:lnTo>
                  <a:lnTo>
                    <a:pt x="12" y="3"/>
                  </a:lnTo>
                  <a:lnTo>
                    <a:pt x="15" y="7"/>
                  </a:lnTo>
                  <a:lnTo>
                    <a:pt x="12" y="16"/>
                  </a:lnTo>
                  <a:lnTo>
                    <a:pt x="7" y="16"/>
                  </a:lnTo>
                  <a:lnTo>
                    <a:pt x="2" y="10"/>
                  </a:lnTo>
                </a:path>
              </a:pathLst>
            </a:custGeom>
            <a:solidFill>
              <a:schemeClr val="accent2"/>
            </a:solidFill>
            <a:ln w="9525">
              <a:solidFill>
                <a:srgbClr val="848482"/>
              </a:solidFill>
              <a:round/>
              <a:headEnd/>
              <a:tailEnd/>
            </a:ln>
          </p:spPr>
          <p:txBody>
            <a:bodyPr/>
            <a:lstStyle/>
            <a:p>
              <a:pPr>
                <a:defRPr/>
              </a:pPr>
              <a:endParaRPr lang="en-US">
                <a:latin typeface="Verdana" charset="0"/>
              </a:endParaRPr>
            </a:p>
          </p:txBody>
        </p:sp>
        <p:sp>
          <p:nvSpPr>
            <p:cNvPr id="1252" name="Freeform 482"/>
            <p:cNvSpPr>
              <a:spLocks/>
            </p:cNvSpPr>
            <p:nvPr/>
          </p:nvSpPr>
          <p:spPr bwMode="auto">
            <a:xfrm>
              <a:off x="7345712" y="3939201"/>
              <a:ext cx="3025" cy="8368"/>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w 7"/>
                <a:gd name="T13" fmla="*/ 0 h 22"/>
                <a:gd name="T14" fmla="*/ 0 60000 65536"/>
                <a:gd name="T15" fmla="*/ 0 60000 65536"/>
                <a:gd name="T16" fmla="*/ 0 60000 65536"/>
                <a:gd name="T17" fmla="*/ 0 60000 65536"/>
                <a:gd name="T18" fmla="*/ 0 60000 65536"/>
                <a:gd name="T19" fmla="*/ 0 60000 65536"/>
                <a:gd name="T20" fmla="*/ 0 60000 65536"/>
                <a:gd name="T21" fmla="*/ 0 w 7"/>
                <a:gd name="T22" fmla="*/ 0 h 22"/>
                <a:gd name="T23" fmla="*/ 7 w 7"/>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22">
                  <a:moveTo>
                    <a:pt x="1" y="8"/>
                  </a:moveTo>
                  <a:lnTo>
                    <a:pt x="2" y="0"/>
                  </a:lnTo>
                  <a:lnTo>
                    <a:pt x="7" y="0"/>
                  </a:lnTo>
                  <a:lnTo>
                    <a:pt x="5" y="19"/>
                  </a:lnTo>
                  <a:lnTo>
                    <a:pt x="2" y="22"/>
                  </a:lnTo>
                  <a:lnTo>
                    <a:pt x="0" y="17"/>
                  </a:lnTo>
                  <a:lnTo>
                    <a:pt x="1"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3" name="Freeform 483"/>
            <p:cNvSpPr>
              <a:spLocks/>
            </p:cNvSpPr>
            <p:nvPr/>
          </p:nvSpPr>
          <p:spPr bwMode="auto">
            <a:xfrm>
              <a:off x="7345712" y="3939201"/>
              <a:ext cx="3025" cy="8368"/>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w 7"/>
                <a:gd name="T13" fmla="*/ 0 h 22"/>
                <a:gd name="T14" fmla="*/ 0 60000 65536"/>
                <a:gd name="T15" fmla="*/ 0 60000 65536"/>
                <a:gd name="T16" fmla="*/ 0 60000 65536"/>
                <a:gd name="T17" fmla="*/ 0 60000 65536"/>
                <a:gd name="T18" fmla="*/ 0 60000 65536"/>
                <a:gd name="T19" fmla="*/ 0 60000 65536"/>
                <a:gd name="T20" fmla="*/ 0 60000 65536"/>
                <a:gd name="T21" fmla="*/ 0 w 7"/>
                <a:gd name="T22" fmla="*/ 0 h 22"/>
                <a:gd name="T23" fmla="*/ 7 w 7"/>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22">
                  <a:moveTo>
                    <a:pt x="1" y="8"/>
                  </a:moveTo>
                  <a:lnTo>
                    <a:pt x="2" y="0"/>
                  </a:lnTo>
                  <a:lnTo>
                    <a:pt x="7" y="0"/>
                  </a:lnTo>
                  <a:lnTo>
                    <a:pt x="5" y="19"/>
                  </a:lnTo>
                  <a:lnTo>
                    <a:pt x="2" y="22"/>
                  </a:lnTo>
                  <a:lnTo>
                    <a:pt x="0" y="17"/>
                  </a:lnTo>
                  <a:lnTo>
                    <a:pt x="1" y="8"/>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4" name="Freeform 484"/>
            <p:cNvSpPr>
              <a:spLocks/>
            </p:cNvSpPr>
            <p:nvPr/>
          </p:nvSpPr>
          <p:spPr bwMode="auto">
            <a:xfrm>
              <a:off x="7356301" y="3941990"/>
              <a:ext cx="4537" cy="2789"/>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7"/>
                <a:gd name="T26" fmla="*/ 11 w 11"/>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7">
                  <a:moveTo>
                    <a:pt x="0" y="1"/>
                  </a:moveTo>
                  <a:lnTo>
                    <a:pt x="0" y="0"/>
                  </a:lnTo>
                  <a:lnTo>
                    <a:pt x="6" y="0"/>
                  </a:lnTo>
                  <a:lnTo>
                    <a:pt x="9" y="3"/>
                  </a:lnTo>
                  <a:lnTo>
                    <a:pt x="11" y="5"/>
                  </a:lnTo>
                  <a:lnTo>
                    <a:pt x="11" y="7"/>
                  </a:lnTo>
                  <a:lnTo>
                    <a:pt x="0" y="5"/>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5" name="Freeform 485"/>
            <p:cNvSpPr>
              <a:spLocks/>
            </p:cNvSpPr>
            <p:nvPr/>
          </p:nvSpPr>
          <p:spPr bwMode="auto">
            <a:xfrm>
              <a:off x="7356301" y="3941990"/>
              <a:ext cx="4537" cy="2789"/>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7"/>
                <a:gd name="T26" fmla="*/ 11 w 11"/>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7">
                  <a:moveTo>
                    <a:pt x="0" y="1"/>
                  </a:moveTo>
                  <a:lnTo>
                    <a:pt x="0" y="0"/>
                  </a:lnTo>
                  <a:lnTo>
                    <a:pt x="6" y="0"/>
                  </a:lnTo>
                  <a:lnTo>
                    <a:pt x="9" y="3"/>
                  </a:lnTo>
                  <a:lnTo>
                    <a:pt x="11" y="5"/>
                  </a:lnTo>
                  <a:lnTo>
                    <a:pt x="11" y="7"/>
                  </a:lnTo>
                  <a:lnTo>
                    <a:pt x="0" y="5"/>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6" name="Freeform 486"/>
            <p:cNvSpPr>
              <a:spLocks/>
            </p:cNvSpPr>
            <p:nvPr/>
          </p:nvSpPr>
          <p:spPr bwMode="auto">
            <a:xfrm>
              <a:off x="7369914" y="3928044"/>
              <a:ext cx="7564" cy="6973"/>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w 16"/>
                <a:gd name="T17" fmla="*/ 0 h 19"/>
                <a:gd name="T18" fmla="*/ 0 w 16"/>
                <a:gd name="T19" fmla="*/ 0 h 19"/>
                <a:gd name="T20" fmla="*/ 0 w 16"/>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1"/>
                  </a:moveTo>
                  <a:lnTo>
                    <a:pt x="1" y="0"/>
                  </a:lnTo>
                  <a:lnTo>
                    <a:pt x="2" y="3"/>
                  </a:lnTo>
                  <a:lnTo>
                    <a:pt x="7" y="9"/>
                  </a:lnTo>
                  <a:lnTo>
                    <a:pt x="12" y="11"/>
                  </a:lnTo>
                  <a:lnTo>
                    <a:pt x="15" y="16"/>
                  </a:lnTo>
                  <a:lnTo>
                    <a:pt x="16" y="19"/>
                  </a:lnTo>
                  <a:lnTo>
                    <a:pt x="14" y="17"/>
                  </a:lnTo>
                  <a:lnTo>
                    <a:pt x="9" y="17"/>
                  </a:lnTo>
                  <a:lnTo>
                    <a:pt x="0" y="3"/>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7" name="Freeform 487"/>
            <p:cNvSpPr>
              <a:spLocks/>
            </p:cNvSpPr>
            <p:nvPr/>
          </p:nvSpPr>
          <p:spPr bwMode="auto">
            <a:xfrm>
              <a:off x="7369914" y="3928044"/>
              <a:ext cx="7564" cy="6973"/>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w 16"/>
                <a:gd name="T17" fmla="*/ 0 h 19"/>
                <a:gd name="T18" fmla="*/ 0 w 16"/>
                <a:gd name="T19" fmla="*/ 0 h 19"/>
                <a:gd name="T20" fmla="*/ 0 w 16"/>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1"/>
                  </a:moveTo>
                  <a:lnTo>
                    <a:pt x="1" y="0"/>
                  </a:lnTo>
                  <a:lnTo>
                    <a:pt x="2" y="3"/>
                  </a:lnTo>
                  <a:lnTo>
                    <a:pt x="7" y="9"/>
                  </a:lnTo>
                  <a:lnTo>
                    <a:pt x="12" y="11"/>
                  </a:lnTo>
                  <a:lnTo>
                    <a:pt x="15" y="16"/>
                  </a:lnTo>
                  <a:lnTo>
                    <a:pt x="16" y="19"/>
                  </a:lnTo>
                  <a:lnTo>
                    <a:pt x="14" y="17"/>
                  </a:lnTo>
                  <a:lnTo>
                    <a:pt x="9" y="17"/>
                  </a:lnTo>
                  <a:lnTo>
                    <a:pt x="0" y="3"/>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8" name="Freeform 488"/>
            <p:cNvSpPr>
              <a:spLocks/>
            </p:cNvSpPr>
            <p:nvPr/>
          </p:nvSpPr>
          <p:spPr bwMode="auto">
            <a:xfrm>
              <a:off x="7383528" y="3936412"/>
              <a:ext cx="3025" cy="5578"/>
            </a:xfrm>
            <a:custGeom>
              <a:avLst/>
              <a:gdLst>
                <a:gd name="T0" fmla="*/ 0 w 4"/>
                <a:gd name="T1" fmla="*/ 0 h 13"/>
                <a:gd name="T2" fmla="*/ 1 w 4"/>
                <a:gd name="T3" fmla="*/ 0 h 13"/>
                <a:gd name="T4" fmla="*/ 1 w 4"/>
                <a:gd name="T5" fmla="*/ 0 h 13"/>
                <a:gd name="T6" fmla="*/ 1 w 4"/>
                <a:gd name="T7" fmla="*/ 0 h 13"/>
                <a:gd name="T8" fmla="*/ 1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2"/>
                  </a:moveTo>
                  <a:lnTo>
                    <a:pt x="1" y="0"/>
                  </a:lnTo>
                  <a:lnTo>
                    <a:pt x="4" y="7"/>
                  </a:lnTo>
                  <a:lnTo>
                    <a:pt x="4" y="12"/>
                  </a:lnTo>
                  <a:lnTo>
                    <a:pt x="3" y="13"/>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9" name="Freeform 489"/>
            <p:cNvSpPr>
              <a:spLocks/>
            </p:cNvSpPr>
            <p:nvPr/>
          </p:nvSpPr>
          <p:spPr bwMode="auto">
            <a:xfrm>
              <a:off x="7383528" y="3936412"/>
              <a:ext cx="3025" cy="5578"/>
            </a:xfrm>
            <a:custGeom>
              <a:avLst/>
              <a:gdLst>
                <a:gd name="T0" fmla="*/ 0 w 4"/>
                <a:gd name="T1" fmla="*/ 0 h 13"/>
                <a:gd name="T2" fmla="*/ 1 w 4"/>
                <a:gd name="T3" fmla="*/ 0 h 13"/>
                <a:gd name="T4" fmla="*/ 1 w 4"/>
                <a:gd name="T5" fmla="*/ 0 h 13"/>
                <a:gd name="T6" fmla="*/ 1 w 4"/>
                <a:gd name="T7" fmla="*/ 0 h 13"/>
                <a:gd name="T8" fmla="*/ 1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2"/>
                  </a:moveTo>
                  <a:lnTo>
                    <a:pt x="1" y="0"/>
                  </a:lnTo>
                  <a:lnTo>
                    <a:pt x="4" y="7"/>
                  </a:lnTo>
                  <a:lnTo>
                    <a:pt x="4" y="12"/>
                  </a:lnTo>
                  <a:lnTo>
                    <a:pt x="3" y="13"/>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60" name="Freeform 490"/>
            <p:cNvSpPr>
              <a:spLocks/>
            </p:cNvSpPr>
            <p:nvPr/>
          </p:nvSpPr>
          <p:spPr bwMode="auto">
            <a:xfrm>
              <a:off x="7374453" y="3940595"/>
              <a:ext cx="18152" cy="16735"/>
            </a:xfrm>
            <a:custGeom>
              <a:avLst/>
              <a:gdLst>
                <a:gd name="T0" fmla="*/ 0 w 40"/>
                <a:gd name="T1" fmla="*/ 0 h 38"/>
                <a:gd name="T2" fmla="*/ 0 w 40"/>
                <a:gd name="T3" fmla="*/ 0 h 38"/>
                <a:gd name="T4" fmla="*/ 0 w 40"/>
                <a:gd name="T5" fmla="*/ 0 h 38"/>
                <a:gd name="T6" fmla="*/ 0 w 40"/>
                <a:gd name="T7" fmla="*/ 0 h 38"/>
                <a:gd name="T8" fmla="*/ 0 w 40"/>
                <a:gd name="T9" fmla="*/ 0 h 38"/>
                <a:gd name="T10" fmla="*/ 0 w 40"/>
                <a:gd name="T11" fmla="*/ 0 h 38"/>
                <a:gd name="T12" fmla="*/ 0 w 40"/>
                <a:gd name="T13" fmla="*/ 0 h 38"/>
                <a:gd name="T14" fmla="*/ 0 w 40"/>
                <a:gd name="T15" fmla="*/ 0 h 38"/>
                <a:gd name="T16" fmla="*/ 0 w 40"/>
                <a:gd name="T17" fmla="*/ 0 h 38"/>
                <a:gd name="T18" fmla="*/ 0 w 40"/>
                <a:gd name="T19" fmla="*/ 0 h 38"/>
                <a:gd name="T20" fmla="*/ 0 w 40"/>
                <a:gd name="T21" fmla="*/ 0 h 38"/>
                <a:gd name="T22" fmla="*/ 0 w 40"/>
                <a:gd name="T23" fmla="*/ 0 h 38"/>
                <a:gd name="T24" fmla="*/ 0 w 40"/>
                <a:gd name="T25" fmla="*/ 0 h 38"/>
                <a:gd name="T26" fmla="*/ 0 w 40"/>
                <a:gd name="T27" fmla="*/ 0 h 38"/>
                <a:gd name="T28" fmla="*/ 0 w 40"/>
                <a:gd name="T29" fmla="*/ 0 h 38"/>
                <a:gd name="T30" fmla="*/ 0 w 40"/>
                <a:gd name="T31" fmla="*/ 0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38"/>
                <a:gd name="T50" fmla="*/ 40 w 40"/>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38">
                  <a:moveTo>
                    <a:pt x="3" y="0"/>
                  </a:moveTo>
                  <a:lnTo>
                    <a:pt x="6" y="1"/>
                  </a:lnTo>
                  <a:lnTo>
                    <a:pt x="7" y="3"/>
                  </a:lnTo>
                  <a:lnTo>
                    <a:pt x="9" y="5"/>
                  </a:lnTo>
                  <a:lnTo>
                    <a:pt x="13" y="5"/>
                  </a:lnTo>
                  <a:lnTo>
                    <a:pt x="38" y="25"/>
                  </a:lnTo>
                  <a:lnTo>
                    <a:pt x="39" y="30"/>
                  </a:lnTo>
                  <a:lnTo>
                    <a:pt x="40" y="38"/>
                  </a:lnTo>
                  <a:lnTo>
                    <a:pt x="31" y="36"/>
                  </a:lnTo>
                  <a:lnTo>
                    <a:pt x="24" y="30"/>
                  </a:lnTo>
                  <a:lnTo>
                    <a:pt x="18" y="22"/>
                  </a:lnTo>
                  <a:lnTo>
                    <a:pt x="15" y="19"/>
                  </a:lnTo>
                  <a:lnTo>
                    <a:pt x="9" y="23"/>
                  </a:lnTo>
                  <a:lnTo>
                    <a:pt x="4" y="29"/>
                  </a:lnTo>
                  <a:lnTo>
                    <a:pt x="0" y="27"/>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1" name="Freeform 491"/>
            <p:cNvSpPr>
              <a:spLocks/>
            </p:cNvSpPr>
            <p:nvPr/>
          </p:nvSpPr>
          <p:spPr bwMode="auto">
            <a:xfrm>
              <a:off x="7374453" y="3940595"/>
              <a:ext cx="18152" cy="16735"/>
            </a:xfrm>
            <a:custGeom>
              <a:avLst/>
              <a:gdLst>
                <a:gd name="T0" fmla="*/ 0 w 40"/>
                <a:gd name="T1" fmla="*/ 0 h 38"/>
                <a:gd name="T2" fmla="*/ 0 w 40"/>
                <a:gd name="T3" fmla="*/ 0 h 38"/>
                <a:gd name="T4" fmla="*/ 0 w 40"/>
                <a:gd name="T5" fmla="*/ 0 h 38"/>
                <a:gd name="T6" fmla="*/ 0 w 40"/>
                <a:gd name="T7" fmla="*/ 0 h 38"/>
                <a:gd name="T8" fmla="*/ 0 w 40"/>
                <a:gd name="T9" fmla="*/ 0 h 38"/>
                <a:gd name="T10" fmla="*/ 0 w 40"/>
                <a:gd name="T11" fmla="*/ 0 h 38"/>
                <a:gd name="T12" fmla="*/ 0 w 40"/>
                <a:gd name="T13" fmla="*/ 0 h 38"/>
                <a:gd name="T14" fmla="*/ 0 w 40"/>
                <a:gd name="T15" fmla="*/ 0 h 38"/>
                <a:gd name="T16" fmla="*/ 0 w 40"/>
                <a:gd name="T17" fmla="*/ 0 h 38"/>
                <a:gd name="T18" fmla="*/ 0 w 40"/>
                <a:gd name="T19" fmla="*/ 0 h 38"/>
                <a:gd name="T20" fmla="*/ 0 w 40"/>
                <a:gd name="T21" fmla="*/ 0 h 38"/>
                <a:gd name="T22" fmla="*/ 0 w 40"/>
                <a:gd name="T23" fmla="*/ 0 h 38"/>
                <a:gd name="T24" fmla="*/ 0 w 40"/>
                <a:gd name="T25" fmla="*/ 0 h 38"/>
                <a:gd name="T26" fmla="*/ 0 w 40"/>
                <a:gd name="T27" fmla="*/ 0 h 38"/>
                <a:gd name="T28" fmla="*/ 0 w 40"/>
                <a:gd name="T29" fmla="*/ 0 h 38"/>
                <a:gd name="T30" fmla="*/ 0 w 40"/>
                <a:gd name="T31" fmla="*/ 0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38"/>
                <a:gd name="T50" fmla="*/ 40 w 40"/>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38">
                  <a:moveTo>
                    <a:pt x="3" y="0"/>
                  </a:moveTo>
                  <a:lnTo>
                    <a:pt x="6" y="1"/>
                  </a:lnTo>
                  <a:lnTo>
                    <a:pt x="7" y="3"/>
                  </a:lnTo>
                  <a:lnTo>
                    <a:pt x="9" y="5"/>
                  </a:lnTo>
                  <a:lnTo>
                    <a:pt x="13" y="5"/>
                  </a:lnTo>
                  <a:lnTo>
                    <a:pt x="38" y="25"/>
                  </a:lnTo>
                  <a:lnTo>
                    <a:pt x="39" y="30"/>
                  </a:lnTo>
                  <a:lnTo>
                    <a:pt x="40" y="38"/>
                  </a:lnTo>
                  <a:lnTo>
                    <a:pt x="31" y="36"/>
                  </a:lnTo>
                  <a:lnTo>
                    <a:pt x="24" y="30"/>
                  </a:lnTo>
                  <a:lnTo>
                    <a:pt x="18" y="22"/>
                  </a:lnTo>
                  <a:lnTo>
                    <a:pt x="15" y="19"/>
                  </a:lnTo>
                  <a:lnTo>
                    <a:pt x="9" y="23"/>
                  </a:lnTo>
                  <a:lnTo>
                    <a:pt x="4" y="29"/>
                  </a:lnTo>
                  <a:lnTo>
                    <a:pt x="0" y="27"/>
                  </a:lnTo>
                  <a:lnTo>
                    <a:pt x="3"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2" name="Freeform 492"/>
            <p:cNvSpPr>
              <a:spLocks/>
            </p:cNvSpPr>
            <p:nvPr/>
          </p:nvSpPr>
          <p:spPr bwMode="auto">
            <a:xfrm>
              <a:off x="7397142" y="3939201"/>
              <a:ext cx="33278" cy="34865"/>
            </a:xfrm>
            <a:custGeom>
              <a:avLst/>
              <a:gdLst>
                <a:gd name="T0" fmla="*/ 0 w 67"/>
                <a:gd name="T1" fmla="*/ 0 h 73"/>
                <a:gd name="T2" fmla="*/ 0 w 67"/>
                <a:gd name="T3" fmla="*/ 0 h 73"/>
                <a:gd name="T4" fmla="*/ 0 w 67"/>
                <a:gd name="T5" fmla="*/ 0 h 73"/>
                <a:gd name="T6" fmla="*/ 0 w 67"/>
                <a:gd name="T7" fmla="*/ 0 h 73"/>
                <a:gd name="T8" fmla="*/ 0 w 67"/>
                <a:gd name="T9" fmla="*/ 0 h 73"/>
                <a:gd name="T10" fmla="*/ 0 w 67"/>
                <a:gd name="T11" fmla="*/ 0 h 73"/>
                <a:gd name="T12" fmla="*/ 0 w 67"/>
                <a:gd name="T13" fmla="*/ 0 h 73"/>
                <a:gd name="T14" fmla="*/ 0 w 67"/>
                <a:gd name="T15" fmla="*/ 0 h 73"/>
                <a:gd name="T16" fmla="*/ 0 w 67"/>
                <a:gd name="T17" fmla="*/ 0 h 73"/>
                <a:gd name="T18" fmla="*/ 0 w 67"/>
                <a:gd name="T19" fmla="*/ 0 h 73"/>
                <a:gd name="T20" fmla="*/ 0 w 67"/>
                <a:gd name="T21" fmla="*/ 0 h 73"/>
                <a:gd name="T22" fmla="*/ 0 w 67"/>
                <a:gd name="T23" fmla="*/ 0 h 73"/>
                <a:gd name="T24" fmla="*/ 0 w 67"/>
                <a:gd name="T25" fmla="*/ 0 h 73"/>
                <a:gd name="T26" fmla="*/ 0 w 67"/>
                <a:gd name="T27" fmla="*/ 0 h 73"/>
                <a:gd name="T28" fmla="*/ 0 w 67"/>
                <a:gd name="T29" fmla="*/ 0 h 73"/>
                <a:gd name="T30" fmla="*/ 0 w 67"/>
                <a:gd name="T31" fmla="*/ 0 h 73"/>
                <a:gd name="T32" fmla="*/ 0 w 67"/>
                <a:gd name="T33" fmla="*/ 0 h 73"/>
                <a:gd name="T34" fmla="*/ 0 w 67"/>
                <a:gd name="T35" fmla="*/ 0 h 73"/>
                <a:gd name="T36" fmla="*/ 0 w 67"/>
                <a:gd name="T37" fmla="*/ 0 h 73"/>
                <a:gd name="T38" fmla="*/ 0 w 67"/>
                <a:gd name="T39" fmla="*/ 0 h 73"/>
                <a:gd name="T40" fmla="*/ 0 w 67"/>
                <a:gd name="T41" fmla="*/ 0 h 73"/>
                <a:gd name="T42" fmla="*/ 0 w 67"/>
                <a:gd name="T43" fmla="*/ 0 h 73"/>
                <a:gd name="T44" fmla="*/ 0 w 67"/>
                <a:gd name="T45" fmla="*/ 0 h 73"/>
                <a:gd name="T46" fmla="*/ 0 w 67"/>
                <a:gd name="T47" fmla="*/ 0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
                <a:gd name="T73" fmla="*/ 0 h 73"/>
                <a:gd name="T74" fmla="*/ 67 w 67"/>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 h="73">
                  <a:moveTo>
                    <a:pt x="0" y="3"/>
                  </a:moveTo>
                  <a:lnTo>
                    <a:pt x="4" y="2"/>
                  </a:lnTo>
                  <a:lnTo>
                    <a:pt x="23" y="4"/>
                  </a:lnTo>
                  <a:lnTo>
                    <a:pt x="32" y="0"/>
                  </a:lnTo>
                  <a:lnTo>
                    <a:pt x="38" y="1"/>
                  </a:lnTo>
                  <a:lnTo>
                    <a:pt x="45" y="6"/>
                  </a:lnTo>
                  <a:lnTo>
                    <a:pt x="48" y="12"/>
                  </a:lnTo>
                  <a:lnTo>
                    <a:pt x="56" y="18"/>
                  </a:lnTo>
                  <a:lnTo>
                    <a:pt x="55" y="39"/>
                  </a:lnTo>
                  <a:lnTo>
                    <a:pt x="62" y="66"/>
                  </a:lnTo>
                  <a:lnTo>
                    <a:pt x="67" y="73"/>
                  </a:lnTo>
                  <a:lnTo>
                    <a:pt x="55" y="73"/>
                  </a:lnTo>
                  <a:lnTo>
                    <a:pt x="45" y="70"/>
                  </a:lnTo>
                  <a:lnTo>
                    <a:pt x="41" y="62"/>
                  </a:lnTo>
                  <a:lnTo>
                    <a:pt x="36" y="60"/>
                  </a:lnTo>
                  <a:lnTo>
                    <a:pt x="30" y="54"/>
                  </a:lnTo>
                  <a:lnTo>
                    <a:pt x="29" y="50"/>
                  </a:lnTo>
                  <a:lnTo>
                    <a:pt x="32" y="44"/>
                  </a:lnTo>
                  <a:lnTo>
                    <a:pt x="31" y="41"/>
                  </a:lnTo>
                  <a:lnTo>
                    <a:pt x="17" y="28"/>
                  </a:lnTo>
                  <a:lnTo>
                    <a:pt x="11" y="25"/>
                  </a:lnTo>
                  <a:lnTo>
                    <a:pt x="6" y="18"/>
                  </a:lnTo>
                  <a:lnTo>
                    <a:pt x="0" y="6"/>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3" name="Freeform 493"/>
            <p:cNvSpPr>
              <a:spLocks/>
            </p:cNvSpPr>
            <p:nvPr/>
          </p:nvSpPr>
          <p:spPr bwMode="auto">
            <a:xfrm>
              <a:off x="7397142" y="3939201"/>
              <a:ext cx="33278" cy="34865"/>
            </a:xfrm>
            <a:custGeom>
              <a:avLst/>
              <a:gdLst>
                <a:gd name="T0" fmla="*/ 0 w 67"/>
                <a:gd name="T1" fmla="*/ 0 h 73"/>
                <a:gd name="T2" fmla="*/ 0 w 67"/>
                <a:gd name="T3" fmla="*/ 0 h 73"/>
                <a:gd name="T4" fmla="*/ 0 w 67"/>
                <a:gd name="T5" fmla="*/ 0 h 73"/>
                <a:gd name="T6" fmla="*/ 0 w 67"/>
                <a:gd name="T7" fmla="*/ 0 h 73"/>
                <a:gd name="T8" fmla="*/ 0 w 67"/>
                <a:gd name="T9" fmla="*/ 0 h 73"/>
                <a:gd name="T10" fmla="*/ 0 w 67"/>
                <a:gd name="T11" fmla="*/ 0 h 73"/>
                <a:gd name="T12" fmla="*/ 0 w 67"/>
                <a:gd name="T13" fmla="*/ 0 h 73"/>
                <a:gd name="T14" fmla="*/ 0 w 67"/>
                <a:gd name="T15" fmla="*/ 0 h 73"/>
                <a:gd name="T16" fmla="*/ 0 w 67"/>
                <a:gd name="T17" fmla="*/ 0 h 73"/>
                <a:gd name="T18" fmla="*/ 0 w 67"/>
                <a:gd name="T19" fmla="*/ 0 h 73"/>
                <a:gd name="T20" fmla="*/ 0 w 67"/>
                <a:gd name="T21" fmla="*/ 0 h 73"/>
                <a:gd name="T22" fmla="*/ 0 w 67"/>
                <a:gd name="T23" fmla="*/ 0 h 73"/>
                <a:gd name="T24" fmla="*/ 0 w 67"/>
                <a:gd name="T25" fmla="*/ 0 h 73"/>
                <a:gd name="T26" fmla="*/ 0 w 67"/>
                <a:gd name="T27" fmla="*/ 0 h 73"/>
                <a:gd name="T28" fmla="*/ 0 w 67"/>
                <a:gd name="T29" fmla="*/ 0 h 73"/>
                <a:gd name="T30" fmla="*/ 0 w 67"/>
                <a:gd name="T31" fmla="*/ 0 h 73"/>
                <a:gd name="T32" fmla="*/ 0 w 67"/>
                <a:gd name="T33" fmla="*/ 0 h 73"/>
                <a:gd name="T34" fmla="*/ 0 w 67"/>
                <a:gd name="T35" fmla="*/ 0 h 73"/>
                <a:gd name="T36" fmla="*/ 0 w 67"/>
                <a:gd name="T37" fmla="*/ 0 h 73"/>
                <a:gd name="T38" fmla="*/ 0 w 67"/>
                <a:gd name="T39" fmla="*/ 0 h 73"/>
                <a:gd name="T40" fmla="*/ 0 w 67"/>
                <a:gd name="T41" fmla="*/ 0 h 73"/>
                <a:gd name="T42" fmla="*/ 0 w 67"/>
                <a:gd name="T43" fmla="*/ 0 h 73"/>
                <a:gd name="T44" fmla="*/ 0 w 67"/>
                <a:gd name="T45" fmla="*/ 0 h 73"/>
                <a:gd name="T46" fmla="*/ 0 w 67"/>
                <a:gd name="T47" fmla="*/ 0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
                <a:gd name="T73" fmla="*/ 0 h 73"/>
                <a:gd name="T74" fmla="*/ 67 w 67"/>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 h="73">
                  <a:moveTo>
                    <a:pt x="0" y="3"/>
                  </a:moveTo>
                  <a:lnTo>
                    <a:pt x="4" y="2"/>
                  </a:lnTo>
                  <a:lnTo>
                    <a:pt x="23" y="4"/>
                  </a:lnTo>
                  <a:lnTo>
                    <a:pt x="32" y="0"/>
                  </a:lnTo>
                  <a:lnTo>
                    <a:pt x="38" y="1"/>
                  </a:lnTo>
                  <a:lnTo>
                    <a:pt x="45" y="6"/>
                  </a:lnTo>
                  <a:lnTo>
                    <a:pt x="48" y="12"/>
                  </a:lnTo>
                  <a:lnTo>
                    <a:pt x="56" y="18"/>
                  </a:lnTo>
                  <a:lnTo>
                    <a:pt x="55" y="39"/>
                  </a:lnTo>
                  <a:lnTo>
                    <a:pt x="62" y="66"/>
                  </a:lnTo>
                  <a:lnTo>
                    <a:pt x="67" y="73"/>
                  </a:lnTo>
                  <a:lnTo>
                    <a:pt x="55" y="73"/>
                  </a:lnTo>
                  <a:lnTo>
                    <a:pt x="45" y="70"/>
                  </a:lnTo>
                  <a:lnTo>
                    <a:pt x="41" y="62"/>
                  </a:lnTo>
                  <a:lnTo>
                    <a:pt x="36" y="60"/>
                  </a:lnTo>
                  <a:lnTo>
                    <a:pt x="30" y="54"/>
                  </a:lnTo>
                  <a:lnTo>
                    <a:pt x="29" y="50"/>
                  </a:lnTo>
                  <a:lnTo>
                    <a:pt x="32" y="44"/>
                  </a:lnTo>
                  <a:lnTo>
                    <a:pt x="31" y="41"/>
                  </a:lnTo>
                  <a:lnTo>
                    <a:pt x="17" y="28"/>
                  </a:lnTo>
                  <a:lnTo>
                    <a:pt x="11" y="25"/>
                  </a:lnTo>
                  <a:lnTo>
                    <a:pt x="6" y="18"/>
                  </a:lnTo>
                  <a:lnTo>
                    <a:pt x="0" y="6"/>
                  </a:lnTo>
                  <a:lnTo>
                    <a:pt x="0" y="3"/>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4" name="Freeform 494"/>
            <p:cNvSpPr>
              <a:spLocks/>
            </p:cNvSpPr>
            <p:nvPr/>
          </p:nvSpPr>
          <p:spPr bwMode="auto">
            <a:xfrm>
              <a:off x="7344200" y="3954541"/>
              <a:ext cx="27227" cy="33470"/>
            </a:xfrm>
            <a:custGeom>
              <a:avLst/>
              <a:gdLst>
                <a:gd name="T0" fmla="*/ 0 w 55"/>
                <a:gd name="T1" fmla="*/ 0 h 72"/>
                <a:gd name="T2" fmla="*/ 0 w 55"/>
                <a:gd name="T3" fmla="*/ 0 h 72"/>
                <a:gd name="T4" fmla="*/ 0 w 55"/>
                <a:gd name="T5" fmla="*/ 0 h 72"/>
                <a:gd name="T6" fmla="*/ 0 w 55"/>
                <a:gd name="T7" fmla="*/ 0 h 72"/>
                <a:gd name="T8" fmla="*/ 0 w 55"/>
                <a:gd name="T9" fmla="*/ 0 h 72"/>
                <a:gd name="T10" fmla="*/ 0 w 55"/>
                <a:gd name="T11" fmla="*/ 0 h 72"/>
                <a:gd name="T12" fmla="*/ 0 w 55"/>
                <a:gd name="T13" fmla="*/ 0 h 72"/>
                <a:gd name="T14" fmla="*/ 0 w 55"/>
                <a:gd name="T15" fmla="*/ 0 h 72"/>
                <a:gd name="T16" fmla="*/ 0 w 55"/>
                <a:gd name="T17" fmla="*/ 0 h 72"/>
                <a:gd name="T18" fmla="*/ 0 w 55"/>
                <a:gd name="T19" fmla="*/ 0 h 72"/>
                <a:gd name="T20" fmla="*/ 0 w 55"/>
                <a:gd name="T21" fmla="*/ 0 h 72"/>
                <a:gd name="T22" fmla="*/ 0 w 55"/>
                <a:gd name="T23" fmla="*/ 0 h 72"/>
                <a:gd name="T24" fmla="*/ 0 w 55"/>
                <a:gd name="T25" fmla="*/ 0 h 72"/>
                <a:gd name="T26" fmla="*/ 0 w 55"/>
                <a:gd name="T27" fmla="*/ 0 h 72"/>
                <a:gd name="T28" fmla="*/ 0 w 55"/>
                <a:gd name="T29" fmla="*/ 0 h 72"/>
                <a:gd name="T30" fmla="*/ 0 w 55"/>
                <a:gd name="T31" fmla="*/ 0 h 72"/>
                <a:gd name="T32" fmla="*/ 0 w 55"/>
                <a:gd name="T33" fmla="*/ 0 h 72"/>
                <a:gd name="T34" fmla="*/ 0 w 55"/>
                <a:gd name="T35" fmla="*/ 0 h 72"/>
                <a:gd name="T36" fmla="*/ 0 w 55"/>
                <a:gd name="T37" fmla="*/ 0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2"/>
                <a:gd name="T59" fmla="*/ 55 w 55"/>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2">
                  <a:moveTo>
                    <a:pt x="0" y="1"/>
                  </a:moveTo>
                  <a:lnTo>
                    <a:pt x="2" y="0"/>
                  </a:lnTo>
                  <a:lnTo>
                    <a:pt x="11" y="2"/>
                  </a:lnTo>
                  <a:lnTo>
                    <a:pt x="21" y="10"/>
                  </a:lnTo>
                  <a:lnTo>
                    <a:pt x="23" y="15"/>
                  </a:lnTo>
                  <a:lnTo>
                    <a:pt x="42" y="17"/>
                  </a:lnTo>
                  <a:lnTo>
                    <a:pt x="44" y="20"/>
                  </a:lnTo>
                  <a:lnTo>
                    <a:pt x="52" y="18"/>
                  </a:lnTo>
                  <a:lnTo>
                    <a:pt x="55" y="18"/>
                  </a:lnTo>
                  <a:lnTo>
                    <a:pt x="55" y="29"/>
                  </a:lnTo>
                  <a:lnTo>
                    <a:pt x="52" y="38"/>
                  </a:lnTo>
                  <a:lnTo>
                    <a:pt x="46" y="43"/>
                  </a:lnTo>
                  <a:lnTo>
                    <a:pt x="32" y="56"/>
                  </a:lnTo>
                  <a:lnTo>
                    <a:pt x="11" y="64"/>
                  </a:lnTo>
                  <a:lnTo>
                    <a:pt x="4" y="72"/>
                  </a:lnTo>
                  <a:lnTo>
                    <a:pt x="1" y="62"/>
                  </a:lnTo>
                  <a:lnTo>
                    <a:pt x="5" y="11"/>
                  </a:lnTo>
                  <a:lnTo>
                    <a:pt x="0" y="6"/>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5" name="Freeform 495"/>
            <p:cNvSpPr>
              <a:spLocks/>
            </p:cNvSpPr>
            <p:nvPr/>
          </p:nvSpPr>
          <p:spPr bwMode="auto">
            <a:xfrm>
              <a:off x="7344200" y="3954541"/>
              <a:ext cx="27227" cy="33470"/>
            </a:xfrm>
            <a:custGeom>
              <a:avLst/>
              <a:gdLst>
                <a:gd name="T0" fmla="*/ 0 w 55"/>
                <a:gd name="T1" fmla="*/ 0 h 72"/>
                <a:gd name="T2" fmla="*/ 0 w 55"/>
                <a:gd name="T3" fmla="*/ 0 h 72"/>
                <a:gd name="T4" fmla="*/ 0 w 55"/>
                <a:gd name="T5" fmla="*/ 0 h 72"/>
                <a:gd name="T6" fmla="*/ 0 w 55"/>
                <a:gd name="T7" fmla="*/ 0 h 72"/>
                <a:gd name="T8" fmla="*/ 0 w 55"/>
                <a:gd name="T9" fmla="*/ 0 h 72"/>
                <a:gd name="T10" fmla="*/ 0 w 55"/>
                <a:gd name="T11" fmla="*/ 0 h 72"/>
                <a:gd name="T12" fmla="*/ 0 w 55"/>
                <a:gd name="T13" fmla="*/ 0 h 72"/>
                <a:gd name="T14" fmla="*/ 0 w 55"/>
                <a:gd name="T15" fmla="*/ 0 h 72"/>
                <a:gd name="T16" fmla="*/ 0 w 55"/>
                <a:gd name="T17" fmla="*/ 0 h 72"/>
                <a:gd name="T18" fmla="*/ 0 w 55"/>
                <a:gd name="T19" fmla="*/ 0 h 72"/>
                <a:gd name="T20" fmla="*/ 0 w 55"/>
                <a:gd name="T21" fmla="*/ 0 h 72"/>
                <a:gd name="T22" fmla="*/ 0 w 55"/>
                <a:gd name="T23" fmla="*/ 0 h 72"/>
                <a:gd name="T24" fmla="*/ 0 w 55"/>
                <a:gd name="T25" fmla="*/ 0 h 72"/>
                <a:gd name="T26" fmla="*/ 0 w 55"/>
                <a:gd name="T27" fmla="*/ 0 h 72"/>
                <a:gd name="T28" fmla="*/ 0 w 55"/>
                <a:gd name="T29" fmla="*/ 0 h 72"/>
                <a:gd name="T30" fmla="*/ 0 w 55"/>
                <a:gd name="T31" fmla="*/ 0 h 72"/>
                <a:gd name="T32" fmla="*/ 0 w 55"/>
                <a:gd name="T33" fmla="*/ 0 h 72"/>
                <a:gd name="T34" fmla="*/ 0 w 55"/>
                <a:gd name="T35" fmla="*/ 0 h 72"/>
                <a:gd name="T36" fmla="*/ 0 w 55"/>
                <a:gd name="T37" fmla="*/ 0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2"/>
                <a:gd name="T59" fmla="*/ 55 w 55"/>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2">
                  <a:moveTo>
                    <a:pt x="0" y="1"/>
                  </a:moveTo>
                  <a:lnTo>
                    <a:pt x="2" y="0"/>
                  </a:lnTo>
                  <a:lnTo>
                    <a:pt x="11" y="2"/>
                  </a:lnTo>
                  <a:lnTo>
                    <a:pt x="21" y="10"/>
                  </a:lnTo>
                  <a:lnTo>
                    <a:pt x="23" y="15"/>
                  </a:lnTo>
                  <a:lnTo>
                    <a:pt x="42" y="17"/>
                  </a:lnTo>
                  <a:lnTo>
                    <a:pt x="44" y="20"/>
                  </a:lnTo>
                  <a:lnTo>
                    <a:pt x="52" y="18"/>
                  </a:lnTo>
                  <a:lnTo>
                    <a:pt x="55" y="18"/>
                  </a:lnTo>
                  <a:lnTo>
                    <a:pt x="55" y="29"/>
                  </a:lnTo>
                  <a:lnTo>
                    <a:pt x="52" y="38"/>
                  </a:lnTo>
                  <a:lnTo>
                    <a:pt x="46" y="43"/>
                  </a:lnTo>
                  <a:lnTo>
                    <a:pt x="32" y="56"/>
                  </a:lnTo>
                  <a:lnTo>
                    <a:pt x="11" y="64"/>
                  </a:lnTo>
                  <a:lnTo>
                    <a:pt x="4" y="72"/>
                  </a:lnTo>
                  <a:lnTo>
                    <a:pt x="1" y="62"/>
                  </a:lnTo>
                  <a:lnTo>
                    <a:pt x="5" y="11"/>
                  </a:lnTo>
                  <a:lnTo>
                    <a:pt x="0" y="6"/>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6" name="Freeform 496"/>
            <p:cNvSpPr>
              <a:spLocks/>
            </p:cNvSpPr>
            <p:nvPr/>
          </p:nvSpPr>
          <p:spPr bwMode="auto">
            <a:xfrm>
              <a:off x="7359326" y="3982433"/>
              <a:ext cx="1512" cy="5578"/>
            </a:xfrm>
            <a:custGeom>
              <a:avLst/>
              <a:gdLst>
                <a:gd name="T0" fmla="*/ 0 w 6"/>
                <a:gd name="T1" fmla="*/ 0 h 12"/>
                <a:gd name="T2" fmla="*/ 0 w 6"/>
                <a:gd name="T3" fmla="*/ 0 h 12"/>
                <a:gd name="T4" fmla="*/ 0 w 6"/>
                <a:gd name="T5" fmla="*/ 0 h 12"/>
                <a:gd name="T6" fmla="*/ 0 w 6"/>
                <a:gd name="T7" fmla="*/ 0 h 12"/>
                <a:gd name="T8" fmla="*/ 0 w 6"/>
                <a:gd name="T9" fmla="*/ 0 h 12"/>
                <a:gd name="T10" fmla="*/ 0 w 6"/>
                <a:gd name="T11" fmla="*/ 0 h 12"/>
                <a:gd name="T12" fmla="*/ 0 w 6"/>
                <a:gd name="T13" fmla="*/ 0 h 12"/>
                <a:gd name="T14" fmla="*/ 0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4" y="0"/>
                  </a:moveTo>
                  <a:lnTo>
                    <a:pt x="6" y="1"/>
                  </a:lnTo>
                  <a:lnTo>
                    <a:pt x="5" y="9"/>
                  </a:lnTo>
                  <a:lnTo>
                    <a:pt x="2" y="12"/>
                  </a:lnTo>
                  <a:lnTo>
                    <a:pt x="0" y="12"/>
                  </a:lnTo>
                  <a:lnTo>
                    <a:pt x="0" y="6"/>
                  </a:lnTo>
                  <a:lnTo>
                    <a:pt x="1" y="3"/>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7" name="Freeform 497"/>
            <p:cNvSpPr>
              <a:spLocks/>
            </p:cNvSpPr>
            <p:nvPr/>
          </p:nvSpPr>
          <p:spPr bwMode="auto">
            <a:xfrm>
              <a:off x="7359326" y="3982433"/>
              <a:ext cx="1512" cy="5578"/>
            </a:xfrm>
            <a:custGeom>
              <a:avLst/>
              <a:gdLst>
                <a:gd name="T0" fmla="*/ 0 w 6"/>
                <a:gd name="T1" fmla="*/ 0 h 12"/>
                <a:gd name="T2" fmla="*/ 0 w 6"/>
                <a:gd name="T3" fmla="*/ 0 h 12"/>
                <a:gd name="T4" fmla="*/ 0 w 6"/>
                <a:gd name="T5" fmla="*/ 0 h 12"/>
                <a:gd name="T6" fmla="*/ 0 w 6"/>
                <a:gd name="T7" fmla="*/ 0 h 12"/>
                <a:gd name="T8" fmla="*/ 0 w 6"/>
                <a:gd name="T9" fmla="*/ 0 h 12"/>
                <a:gd name="T10" fmla="*/ 0 w 6"/>
                <a:gd name="T11" fmla="*/ 0 h 12"/>
                <a:gd name="T12" fmla="*/ 0 w 6"/>
                <a:gd name="T13" fmla="*/ 0 h 12"/>
                <a:gd name="T14" fmla="*/ 0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4" y="0"/>
                  </a:moveTo>
                  <a:lnTo>
                    <a:pt x="6" y="1"/>
                  </a:lnTo>
                  <a:lnTo>
                    <a:pt x="5" y="9"/>
                  </a:lnTo>
                  <a:lnTo>
                    <a:pt x="2" y="12"/>
                  </a:lnTo>
                  <a:lnTo>
                    <a:pt x="0" y="12"/>
                  </a:lnTo>
                  <a:lnTo>
                    <a:pt x="0" y="6"/>
                  </a:lnTo>
                  <a:lnTo>
                    <a:pt x="1" y="3"/>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68" name="Freeform 498"/>
            <p:cNvSpPr>
              <a:spLocks/>
            </p:cNvSpPr>
            <p:nvPr/>
          </p:nvSpPr>
          <p:spPr bwMode="auto">
            <a:xfrm>
              <a:off x="7356301" y="3975460"/>
              <a:ext cx="24202" cy="44627"/>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w 51"/>
                <a:gd name="T15" fmla="*/ 0 h 91"/>
                <a:gd name="T16" fmla="*/ 0 w 51"/>
                <a:gd name="T17" fmla="*/ 0 h 91"/>
                <a:gd name="T18" fmla="*/ 0 w 51"/>
                <a:gd name="T19" fmla="*/ 0 h 91"/>
                <a:gd name="T20" fmla="*/ 0 w 51"/>
                <a:gd name="T21" fmla="*/ 0 h 91"/>
                <a:gd name="T22" fmla="*/ 0 w 51"/>
                <a:gd name="T23" fmla="*/ 0 h 91"/>
                <a:gd name="T24" fmla="*/ 0 w 51"/>
                <a:gd name="T25" fmla="*/ 0 h 91"/>
                <a:gd name="T26" fmla="*/ 0 w 51"/>
                <a:gd name="T27" fmla="*/ 0 h 91"/>
                <a:gd name="T28" fmla="*/ 0 w 51"/>
                <a:gd name="T29" fmla="*/ 0 h 91"/>
                <a:gd name="T30" fmla="*/ 0 w 51"/>
                <a:gd name="T31" fmla="*/ 0 h 91"/>
                <a:gd name="T32" fmla="*/ 0 w 51"/>
                <a:gd name="T33" fmla="*/ 0 h 91"/>
                <a:gd name="T34" fmla="*/ 0 w 51"/>
                <a:gd name="T35" fmla="*/ 0 h 91"/>
                <a:gd name="T36" fmla="*/ 0 w 51"/>
                <a:gd name="T37" fmla="*/ 0 h 91"/>
                <a:gd name="T38" fmla="*/ 0 w 51"/>
                <a:gd name="T39" fmla="*/ 0 h 91"/>
                <a:gd name="T40" fmla="*/ 0 w 51"/>
                <a:gd name="T41" fmla="*/ 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91"/>
                <a:gd name="T65" fmla="*/ 51 w 51"/>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91">
                  <a:moveTo>
                    <a:pt x="26" y="6"/>
                  </a:moveTo>
                  <a:lnTo>
                    <a:pt x="34" y="0"/>
                  </a:lnTo>
                  <a:lnTo>
                    <a:pt x="37" y="2"/>
                  </a:lnTo>
                  <a:lnTo>
                    <a:pt x="51" y="4"/>
                  </a:lnTo>
                  <a:lnTo>
                    <a:pt x="50" y="22"/>
                  </a:lnTo>
                  <a:lnTo>
                    <a:pt x="46" y="25"/>
                  </a:lnTo>
                  <a:lnTo>
                    <a:pt x="45" y="35"/>
                  </a:lnTo>
                  <a:lnTo>
                    <a:pt x="36" y="53"/>
                  </a:lnTo>
                  <a:lnTo>
                    <a:pt x="36" y="71"/>
                  </a:lnTo>
                  <a:lnTo>
                    <a:pt x="39" y="77"/>
                  </a:lnTo>
                  <a:lnTo>
                    <a:pt x="37" y="87"/>
                  </a:lnTo>
                  <a:lnTo>
                    <a:pt x="30" y="91"/>
                  </a:lnTo>
                  <a:lnTo>
                    <a:pt x="17" y="76"/>
                  </a:lnTo>
                  <a:lnTo>
                    <a:pt x="12" y="74"/>
                  </a:lnTo>
                  <a:lnTo>
                    <a:pt x="0" y="59"/>
                  </a:lnTo>
                  <a:lnTo>
                    <a:pt x="4" y="48"/>
                  </a:lnTo>
                  <a:lnTo>
                    <a:pt x="16" y="43"/>
                  </a:lnTo>
                  <a:lnTo>
                    <a:pt x="19" y="36"/>
                  </a:lnTo>
                  <a:lnTo>
                    <a:pt x="19" y="22"/>
                  </a:lnTo>
                  <a:lnTo>
                    <a:pt x="24" y="8"/>
                  </a:lnTo>
                  <a:lnTo>
                    <a:pt x="26"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9" name="Freeform 499"/>
            <p:cNvSpPr>
              <a:spLocks/>
            </p:cNvSpPr>
            <p:nvPr/>
          </p:nvSpPr>
          <p:spPr bwMode="auto">
            <a:xfrm>
              <a:off x="7356301" y="3975460"/>
              <a:ext cx="24202" cy="44627"/>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w 51"/>
                <a:gd name="T15" fmla="*/ 0 h 91"/>
                <a:gd name="T16" fmla="*/ 0 w 51"/>
                <a:gd name="T17" fmla="*/ 0 h 91"/>
                <a:gd name="T18" fmla="*/ 0 w 51"/>
                <a:gd name="T19" fmla="*/ 0 h 91"/>
                <a:gd name="T20" fmla="*/ 0 w 51"/>
                <a:gd name="T21" fmla="*/ 0 h 91"/>
                <a:gd name="T22" fmla="*/ 0 w 51"/>
                <a:gd name="T23" fmla="*/ 0 h 91"/>
                <a:gd name="T24" fmla="*/ 0 w 51"/>
                <a:gd name="T25" fmla="*/ 0 h 91"/>
                <a:gd name="T26" fmla="*/ 0 w 51"/>
                <a:gd name="T27" fmla="*/ 0 h 91"/>
                <a:gd name="T28" fmla="*/ 0 w 51"/>
                <a:gd name="T29" fmla="*/ 0 h 91"/>
                <a:gd name="T30" fmla="*/ 0 w 51"/>
                <a:gd name="T31" fmla="*/ 0 h 91"/>
                <a:gd name="T32" fmla="*/ 0 w 51"/>
                <a:gd name="T33" fmla="*/ 0 h 91"/>
                <a:gd name="T34" fmla="*/ 0 w 51"/>
                <a:gd name="T35" fmla="*/ 0 h 91"/>
                <a:gd name="T36" fmla="*/ 0 w 51"/>
                <a:gd name="T37" fmla="*/ 0 h 91"/>
                <a:gd name="T38" fmla="*/ 0 w 51"/>
                <a:gd name="T39" fmla="*/ 0 h 91"/>
                <a:gd name="T40" fmla="*/ 0 w 51"/>
                <a:gd name="T41" fmla="*/ 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91"/>
                <a:gd name="T65" fmla="*/ 51 w 51"/>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91">
                  <a:moveTo>
                    <a:pt x="26" y="6"/>
                  </a:moveTo>
                  <a:lnTo>
                    <a:pt x="34" y="0"/>
                  </a:lnTo>
                  <a:lnTo>
                    <a:pt x="37" y="2"/>
                  </a:lnTo>
                  <a:lnTo>
                    <a:pt x="51" y="4"/>
                  </a:lnTo>
                  <a:lnTo>
                    <a:pt x="50" y="22"/>
                  </a:lnTo>
                  <a:lnTo>
                    <a:pt x="46" y="25"/>
                  </a:lnTo>
                  <a:lnTo>
                    <a:pt x="45" y="35"/>
                  </a:lnTo>
                  <a:lnTo>
                    <a:pt x="36" y="53"/>
                  </a:lnTo>
                  <a:lnTo>
                    <a:pt x="36" y="71"/>
                  </a:lnTo>
                  <a:lnTo>
                    <a:pt x="39" y="77"/>
                  </a:lnTo>
                  <a:lnTo>
                    <a:pt x="37" y="87"/>
                  </a:lnTo>
                  <a:lnTo>
                    <a:pt x="30" y="91"/>
                  </a:lnTo>
                  <a:lnTo>
                    <a:pt x="17" y="76"/>
                  </a:lnTo>
                  <a:lnTo>
                    <a:pt x="12" y="74"/>
                  </a:lnTo>
                  <a:lnTo>
                    <a:pt x="0" y="59"/>
                  </a:lnTo>
                  <a:lnTo>
                    <a:pt x="4" y="48"/>
                  </a:lnTo>
                  <a:lnTo>
                    <a:pt x="16" y="43"/>
                  </a:lnTo>
                  <a:lnTo>
                    <a:pt x="19" y="36"/>
                  </a:lnTo>
                  <a:lnTo>
                    <a:pt x="19" y="22"/>
                  </a:lnTo>
                  <a:lnTo>
                    <a:pt x="24" y="8"/>
                  </a:lnTo>
                  <a:lnTo>
                    <a:pt x="26" y="6"/>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70" name="Freeform 500"/>
            <p:cNvSpPr>
              <a:spLocks/>
            </p:cNvSpPr>
            <p:nvPr/>
          </p:nvSpPr>
          <p:spPr bwMode="auto">
            <a:xfrm>
              <a:off x="7401680" y="3957330"/>
              <a:ext cx="4537" cy="6973"/>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3"/>
                  </a:moveTo>
                  <a:lnTo>
                    <a:pt x="1" y="0"/>
                  </a:lnTo>
                  <a:lnTo>
                    <a:pt x="5" y="3"/>
                  </a:lnTo>
                  <a:lnTo>
                    <a:pt x="6" y="6"/>
                  </a:lnTo>
                  <a:lnTo>
                    <a:pt x="8" y="8"/>
                  </a:lnTo>
                  <a:lnTo>
                    <a:pt x="5" y="10"/>
                  </a:lnTo>
                  <a:lnTo>
                    <a:pt x="3" y="10"/>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1" name="Freeform 501"/>
            <p:cNvSpPr>
              <a:spLocks/>
            </p:cNvSpPr>
            <p:nvPr/>
          </p:nvSpPr>
          <p:spPr bwMode="auto">
            <a:xfrm>
              <a:off x="7401680" y="3957330"/>
              <a:ext cx="4537" cy="6973"/>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3"/>
                  </a:moveTo>
                  <a:lnTo>
                    <a:pt x="1" y="0"/>
                  </a:lnTo>
                  <a:lnTo>
                    <a:pt x="5" y="3"/>
                  </a:lnTo>
                  <a:lnTo>
                    <a:pt x="6" y="6"/>
                  </a:lnTo>
                  <a:lnTo>
                    <a:pt x="8" y="8"/>
                  </a:lnTo>
                  <a:lnTo>
                    <a:pt x="5" y="10"/>
                  </a:lnTo>
                  <a:lnTo>
                    <a:pt x="3" y="10"/>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2" name="Freeform 502"/>
            <p:cNvSpPr>
              <a:spLocks/>
            </p:cNvSpPr>
            <p:nvPr/>
          </p:nvSpPr>
          <p:spPr bwMode="auto">
            <a:xfrm>
              <a:off x="7397142" y="3964304"/>
              <a:ext cx="22690" cy="33470"/>
            </a:xfrm>
            <a:custGeom>
              <a:avLst/>
              <a:gdLst>
                <a:gd name="T0" fmla="*/ 0 w 44"/>
                <a:gd name="T1" fmla="*/ 0 h 70"/>
                <a:gd name="T2" fmla="*/ 0 w 44"/>
                <a:gd name="T3" fmla="*/ 0 h 70"/>
                <a:gd name="T4" fmla="*/ 0 w 44"/>
                <a:gd name="T5" fmla="*/ 0 h 70"/>
                <a:gd name="T6" fmla="*/ 0 w 44"/>
                <a:gd name="T7" fmla="*/ 0 h 70"/>
                <a:gd name="T8" fmla="*/ 0 w 44"/>
                <a:gd name="T9" fmla="*/ 0 h 70"/>
                <a:gd name="T10" fmla="*/ 0 w 44"/>
                <a:gd name="T11" fmla="*/ 0 h 70"/>
                <a:gd name="T12" fmla="*/ 0 w 44"/>
                <a:gd name="T13" fmla="*/ 0 h 70"/>
                <a:gd name="T14" fmla="*/ 0 w 44"/>
                <a:gd name="T15" fmla="*/ 0 h 70"/>
                <a:gd name="T16" fmla="*/ 0 w 44"/>
                <a:gd name="T17" fmla="*/ 0 h 70"/>
                <a:gd name="T18" fmla="*/ 0 w 44"/>
                <a:gd name="T19" fmla="*/ 0 h 70"/>
                <a:gd name="T20" fmla="*/ 0 w 44"/>
                <a:gd name="T21" fmla="*/ 0 h 70"/>
                <a:gd name="T22" fmla="*/ 0 w 44"/>
                <a:gd name="T23" fmla="*/ 0 h 70"/>
                <a:gd name="T24" fmla="*/ 0 w 44"/>
                <a:gd name="T25" fmla="*/ 0 h 70"/>
                <a:gd name="T26" fmla="*/ 0 w 44"/>
                <a:gd name="T27" fmla="*/ 0 h 70"/>
                <a:gd name="T28" fmla="*/ 0 w 44"/>
                <a:gd name="T29" fmla="*/ 0 h 70"/>
                <a:gd name="T30" fmla="*/ 0 w 44"/>
                <a:gd name="T31" fmla="*/ 0 h 70"/>
                <a:gd name="T32" fmla="*/ 0 w 44"/>
                <a:gd name="T33" fmla="*/ 0 h 70"/>
                <a:gd name="T34" fmla="*/ 0 w 44"/>
                <a:gd name="T35" fmla="*/ 0 h 70"/>
                <a:gd name="T36" fmla="*/ 0 w 44"/>
                <a:gd name="T37" fmla="*/ 0 h 70"/>
                <a:gd name="T38" fmla="*/ 0 w 44"/>
                <a:gd name="T39" fmla="*/ 0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70"/>
                <a:gd name="T62" fmla="*/ 44 w 4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70">
                  <a:moveTo>
                    <a:pt x="0" y="0"/>
                  </a:moveTo>
                  <a:lnTo>
                    <a:pt x="3" y="4"/>
                  </a:lnTo>
                  <a:lnTo>
                    <a:pt x="6" y="8"/>
                  </a:lnTo>
                  <a:lnTo>
                    <a:pt x="10" y="5"/>
                  </a:lnTo>
                  <a:lnTo>
                    <a:pt x="14" y="8"/>
                  </a:lnTo>
                  <a:lnTo>
                    <a:pt x="26" y="8"/>
                  </a:lnTo>
                  <a:lnTo>
                    <a:pt x="32" y="16"/>
                  </a:lnTo>
                  <a:lnTo>
                    <a:pt x="32" y="37"/>
                  </a:lnTo>
                  <a:lnTo>
                    <a:pt x="44" y="60"/>
                  </a:lnTo>
                  <a:lnTo>
                    <a:pt x="39" y="63"/>
                  </a:lnTo>
                  <a:lnTo>
                    <a:pt x="33" y="61"/>
                  </a:lnTo>
                  <a:lnTo>
                    <a:pt x="32" y="70"/>
                  </a:lnTo>
                  <a:lnTo>
                    <a:pt x="26" y="68"/>
                  </a:lnTo>
                  <a:lnTo>
                    <a:pt x="22" y="60"/>
                  </a:lnTo>
                  <a:lnTo>
                    <a:pt x="22" y="37"/>
                  </a:lnTo>
                  <a:lnTo>
                    <a:pt x="17" y="28"/>
                  </a:lnTo>
                  <a:lnTo>
                    <a:pt x="8" y="30"/>
                  </a:lnTo>
                  <a:lnTo>
                    <a:pt x="4" y="9"/>
                  </a:lnTo>
                  <a:lnTo>
                    <a:pt x="1" y="5"/>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3" name="Freeform 503"/>
            <p:cNvSpPr>
              <a:spLocks/>
            </p:cNvSpPr>
            <p:nvPr/>
          </p:nvSpPr>
          <p:spPr bwMode="auto">
            <a:xfrm>
              <a:off x="7397142" y="3964304"/>
              <a:ext cx="22690" cy="33470"/>
            </a:xfrm>
            <a:custGeom>
              <a:avLst/>
              <a:gdLst>
                <a:gd name="T0" fmla="*/ 0 w 44"/>
                <a:gd name="T1" fmla="*/ 0 h 70"/>
                <a:gd name="T2" fmla="*/ 0 w 44"/>
                <a:gd name="T3" fmla="*/ 0 h 70"/>
                <a:gd name="T4" fmla="*/ 0 w 44"/>
                <a:gd name="T5" fmla="*/ 0 h 70"/>
                <a:gd name="T6" fmla="*/ 0 w 44"/>
                <a:gd name="T7" fmla="*/ 0 h 70"/>
                <a:gd name="T8" fmla="*/ 0 w 44"/>
                <a:gd name="T9" fmla="*/ 0 h 70"/>
                <a:gd name="T10" fmla="*/ 0 w 44"/>
                <a:gd name="T11" fmla="*/ 0 h 70"/>
                <a:gd name="T12" fmla="*/ 0 w 44"/>
                <a:gd name="T13" fmla="*/ 0 h 70"/>
                <a:gd name="T14" fmla="*/ 0 w 44"/>
                <a:gd name="T15" fmla="*/ 0 h 70"/>
                <a:gd name="T16" fmla="*/ 0 w 44"/>
                <a:gd name="T17" fmla="*/ 0 h 70"/>
                <a:gd name="T18" fmla="*/ 0 w 44"/>
                <a:gd name="T19" fmla="*/ 0 h 70"/>
                <a:gd name="T20" fmla="*/ 0 w 44"/>
                <a:gd name="T21" fmla="*/ 0 h 70"/>
                <a:gd name="T22" fmla="*/ 0 w 44"/>
                <a:gd name="T23" fmla="*/ 0 h 70"/>
                <a:gd name="T24" fmla="*/ 0 w 44"/>
                <a:gd name="T25" fmla="*/ 0 h 70"/>
                <a:gd name="T26" fmla="*/ 0 w 44"/>
                <a:gd name="T27" fmla="*/ 0 h 70"/>
                <a:gd name="T28" fmla="*/ 0 w 44"/>
                <a:gd name="T29" fmla="*/ 0 h 70"/>
                <a:gd name="T30" fmla="*/ 0 w 44"/>
                <a:gd name="T31" fmla="*/ 0 h 70"/>
                <a:gd name="T32" fmla="*/ 0 w 44"/>
                <a:gd name="T33" fmla="*/ 0 h 70"/>
                <a:gd name="T34" fmla="*/ 0 w 44"/>
                <a:gd name="T35" fmla="*/ 0 h 70"/>
                <a:gd name="T36" fmla="*/ 0 w 44"/>
                <a:gd name="T37" fmla="*/ 0 h 70"/>
                <a:gd name="T38" fmla="*/ 0 w 44"/>
                <a:gd name="T39" fmla="*/ 0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70"/>
                <a:gd name="T62" fmla="*/ 44 w 4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70">
                  <a:moveTo>
                    <a:pt x="0" y="0"/>
                  </a:moveTo>
                  <a:lnTo>
                    <a:pt x="3" y="4"/>
                  </a:lnTo>
                  <a:lnTo>
                    <a:pt x="6" y="8"/>
                  </a:lnTo>
                  <a:lnTo>
                    <a:pt x="10" y="5"/>
                  </a:lnTo>
                  <a:lnTo>
                    <a:pt x="14" y="8"/>
                  </a:lnTo>
                  <a:lnTo>
                    <a:pt x="26" y="8"/>
                  </a:lnTo>
                  <a:lnTo>
                    <a:pt x="32" y="16"/>
                  </a:lnTo>
                  <a:lnTo>
                    <a:pt x="32" y="37"/>
                  </a:lnTo>
                  <a:lnTo>
                    <a:pt x="44" y="60"/>
                  </a:lnTo>
                  <a:lnTo>
                    <a:pt x="39" y="63"/>
                  </a:lnTo>
                  <a:lnTo>
                    <a:pt x="33" y="61"/>
                  </a:lnTo>
                  <a:lnTo>
                    <a:pt x="32" y="70"/>
                  </a:lnTo>
                  <a:lnTo>
                    <a:pt x="26" y="68"/>
                  </a:lnTo>
                  <a:lnTo>
                    <a:pt x="22" y="60"/>
                  </a:lnTo>
                  <a:lnTo>
                    <a:pt x="22" y="37"/>
                  </a:lnTo>
                  <a:lnTo>
                    <a:pt x="17" y="28"/>
                  </a:lnTo>
                  <a:lnTo>
                    <a:pt x="8" y="30"/>
                  </a:lnTo>
                  <a:lnTo>
                    <a:pt x="4" y="9"/>
                  </a:lnTo>
                  <a:lnTo>
                    <a:pt x="1" y="5"/>
                  </a:lnTo>
                  <a:lnTo>
                    <a:pt x="0"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74" name="Freeform 504"/>
            <p:cNvSpPr>
              <a:spLocks/>
            </p:cNvSpPr>
            <p:nvPr/>
          </p:nvSpPr>
          <p:spPr bwMode="auto">
            <a:xfrm>
              <a:off x="7427394" y="3988011"/>
              <a:ext cx="1513" cy="13946"/>
            </a:xfrm>
            <a:custGeom>
              <a:avLst/>
              <a:gdLst>
                <a:gd name="T0" fmla="*/ 0 w 7"/>
                <a:gd name="T1" fmla="*/ 0 h 31"/>
                <a:gd name="T2" fmla="*/ 0 w 7"/>
                <a:gd name="T3" fmla="*/ 0 h 31"/>
                <a:gd name="T4" fmla="*/ 0 w 7"/>
                <a:gd name="T5" fmla="*/ 0 h 31"/>
                <a:gd name="T6" fmla="*/ 0 w 7"/>
                <a:gd name="T7" fmla="*/ 0 h 31"/>
                <a:gd name="T8" fmla="*/ 0 w 7"/>
                <a:gd name="T9" fmla="*/ 0 h 31"/>
                <a:gd name="T10" fmla="*/ 0 w 7"/>
                <a:gd name="T11" fmla="*/ 0 h 31"/>
                <a:gd name="T12" fmla="*/ 0 w 7"/>
                <a:gd name="T13" fmla="*/ 0 h 31"/>
                <a:gd name="T14" fmla="*/ 0 w 7"/>
                <a:gd name="T15" fmla="*/ 0 h 31"/>
                <a:gd name="T16" fmla="*/ 0 w 7"/>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15"/>
                  </a:moveTo>
                  <a:lnTo>
                    <a:pt x="0" y="8"/>
                  </a:lnTo>
                  <a:lnTo>
                    <a:pt x="3" y="0"/>
                  </a:lnTo>
                  <a:lnTo>
                    <a:pt x="5" y="4"/>
                  </a:lnTo>
                  <a:lnTo>
                    <a:pt x="7" y="30"/>
                  </a:lnTo>
                  <a:lnTo>
                    <a:pt x="6" y="31"/>
                  </a:lnTo>
                  <a:lnTo>
                    <a:pt x="4" y="25"/>
                  </a:lnTo>
                  <a:lnTo>
                    <a:pt x="1" y="20"/>
                  </a:lnTo>
                  <a:lnTo>
                    <a:pt x="0"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5" name="Freeform 505"/>
            <p:cNvSpPr>
              <a:spLocks/>
            </p:cNvSpPr>
            <p:nvPr/>
          </p:nvSpPr>
          <p:spPr bwMode="auto">
            <a:xfrm>
              <a:off x="7427394" y="3988011"/>
              <a:ext cx="1513" cy="13946"/>
            </a:xfrm>
            <a:custGeom>
              <a:avLst/>
              <a:gdLst>
                <a:gd name="T0" fmla="*/ 0 w 7"/>
                <a:gd name="T1" fmla="*/ 0 h 31"/>
                <a:gd name="T2" fmla="*/ 0 w 7"/>
                <a:gd name="T3" fmla="*/ 0 h 31"/>
                <a:gd name="T4" fmla="*/ 0 w 7"/>
                <a:gd name="T5" fmla="*/ 0 h 31"/>
                <a:gd name="T6" fmla="*/ 0 w 7"/>
                <a:gd name="T7" fmla="*/ 0 h 31"/>
                <a:gd name="T8" fmla="*/ 0 w 7"/>
                <a:gd name="T9" fmla="*/ 0 h 31"/>
                <a:gd name="T10" fmla="*/ 0 w 7"/>
                <a:gd name="T11" fmla="*/ 0 h 31"/>
                <a:gd name="T12" fmla="*/ 0 w 7"/>
                <a:gd name="T13" fmla="*/ 0 h 31"/>
                <a:gd name="T14" fmla="*/ 0 w 7"/>
                <a:gd name="T15" fmla="*/ 0 h 31"/>
                <a:gd name="T16" fmla="*/ 0 w 7"/>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15"/>
                  </a:moveTo>
                  <a:lnTo>
                    <a:pt x="0" y="8"/>
                  </a:lnTo>
                  <a:lnTo>
                    <a:pt x="3" y="0"/>
                  </a:lnTo>
                  <a:lnTo>
                    <a:pt x="5" y="4"/>
                  </a:lnTo>
                  <a:lnTo>
                    <a:pt x="7" y="30"/>
                  </a:lnTo>
                  <a:lnTo>
                    <a:pt x="6" y="31"/>
                  </a:lnTo>
                  <a:lnTo>
                    <a:pt x="4" y="25"/>
                  </a:lnTo>
                  <a:lnTo>
                    <a:pt x="1" y="20"/>
                  </a:lnTo>
                  <a:lnTo>
                    <a:pt x="0" y="1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6" name="Freeform 506"/>
            <p:cNvSpPr>
              <a:spLocks/>
            </p:cNvSpPr>
            <p:nvPr/>
          </p:nvSpPr>
          <p:spPr bwMode="auto">
            <a:xfrm>
              <a:off x="7437983" y="3997774"/>
              <a:ext cx="3025" cy="4183"/>
            </a:xfrm>
            <a:custGeom>
              <a:avLst/>
              <a:gdLst>
                <a:gd name="T0" fmla="*/ 0 w 5"/>
                <a:gd name="T1" fmla="*/ 0 h 11"/>
                <a:gd name="T2" fmla="*/ 0 w 5"/>
                <a:gd name="T3" fmla="*/ 0 h 11"/>
                <a:gd name="T4" fmla="*/ 0 w 5"/>
                <a:gd name="T5" fmla="*/ 0 h 11"/>
                <a:gd name="T6" fmla="*/ 0 w 5"/>
                <a:gd name="T7" fmla="*/ 0 h 11"/>
                <a:gd name="T8" fmla="*/ 0 w 5"/>
                <a:gd name="T9" fmla="*/ 0 h 11"/>
                <a:gd name="T10" fmla="*/ 0 w 5"/>
                <a:gd name="T11" fmla="*/ 0 h 11"/>
                <a:gd name="T12" fmla="*/ 0 60000 65536"/>
                <a:gd name="T13" fmla="*/ 0 60000 65536"/>
                <a:gd name="T14" fmla="*/ 0 60000 65536"/>
                <a:gd name="T15" fmla="*/ 0 60000 65536"/>
                <a:gd name="T16" fmla="*/ 0 60000 65536"/>
                <a:gd name="T17" fmla="*/ 0 60000 65536"/>
                <a:gd name="T18" fmla="*/ 0 w 5"/>
                <a:gd name="T19" fmla="*/ 0 h 11"/>
                <a:gd name="T20" fmla="*/ 5 w 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5" h="11">
                  <a:moveTo>
                    <a:pt x="0" y="0"/>
                  </a:moveTo>
                  <a:lnTo>
                    <a:pt x="5" y="7"/>
                  </a:lnTo>
                  <a:lnTo>
                    <a:pt x="5" y="11"/>
                  </a:lnTo>
                  <a:lnTo>
                    <a:pt x="3" y="9"/>
                  </a:lnTo>
                  <a:lnTo>
                    <a:pt x="0" y="6"/>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7" name="Freeform 507"/>
            <p:cNvSpPr>
              <a:spLocks/>
            </p:cNvSpPr>
            <p:nvPr/>
          </p:nvSpPr>
          <p:spPr bwMode="auto">
            <a:xfrm>
              <a:off x="7437983" y="3997774"/>
              <a:ext cx="3025" cy="4183"/>
            </a:xfrm>
            <a:custGeom>
              <a:avLst/>
              <a:gdLst>
                <a:gd name="T0" fmla="*/ 0 w 5"/>
                <a:gd name="T1" fmla="*/ 0 h 11"/>
                <a:gd name="T2" fmla="*/ 0 w 5"/>
                <a:gd name="T3" fmla="*/ 0 h 11"/>
                <a:gd name="T4" fmla="*/ 0 w 5"/>
                <a:gd name="T5" fmla="*/ 0 h 11"/>
                <a:gd name="T6" fmla="*/ 0 w 5"/>
                <a:gd name="T7" fmla="*/ 0 h 11"/>
                <a:gd name="T8" fmla="*/ 0 w 5"/>
                <a:gd name="T9" fmla="*/ 0 h 11"/>
                <a:gd name="T10" fmla="*/ 0 w 5"/>
                <a:gd name="T11" fmla="*/ 0 h 11"/>
                <a:gd name="T12" fmla="*/ 0 60000 65536"/>
                <a:gd name="T13" fmla="*/ 0 60000 65536"/>
                <a:gd name="T14" fmla="*/ 0 60000 65536"/>
                <a:gd name="T15" fmla="*/ 0 60000 65536"/>
                <a:gd name="T16" fmla="*/ 0 60000 65536"/>
                <a:gd name="T17" fmla="*/ 0 60000 65536"/>
                <a:gd name="T18" fmla="*/ 0 w 5"/>
                <a:gd name="T19" fmla="*/ 0 h 11"/>
                <a:gd name="T20" fmla="*/ 5 w 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5" h="11">
                  <a:moveTo>
                    <a:pt x="0" y="0"/>
                  </a:moveTo>
                  <a:lnTo>
                    <a:pt x="5" y="7"/>
                  </a:lnTo>
                  <a:lnTo>
                    <a:pt x="5" y="11"/>
                  </a:lnTo>
                  <a:lnTo>
                    <a:pt x="3" y="9"/>
                  </a:lnTo>
                  <a:lnTo>
                    <a:pt x="0" y="6"/>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8" name="Freeform 508"/>
            <p:cNvSpPr>
              <a:spLocks/>
            </p:cNvSpPr>
            <p:nvPr/>
          </p:nvSpPr>
          <p:spPr bwMode="auto">
            <a:xfrm>
              <a:off x="7377478" y="3969882"/>
              <a:ext cx="15126" cy="40443"/>
            </a:xfrm>
            <a:custGeom>
              <a:avLst/>
              <a:gdLst>
                <a:gd name="T0" fmla="*/ 0 w 32"/>
                <a:gd name="T1" fmla="*/ 0 h 84"/>
                <a:gd name="T2" fmla="*/ 0 w 32"/>
                <a:gd name="T3" fmla="*/ 0 h 84"/>
                <a:gd name="T4" fmla="*/ 0 w 32"/>
                <a:gd name="T5" fmla="*/ 0 h 84"/>
                <a:gd name="T6" fmla="*/ 0 w 32"/>
                <a:gd name="T7" fmla="*/ 0 h 84"/>
                <a:gd name="T8" fmla="*/ 0 w 32"/>
                <a:gd name="T9" fmla="*/ 0 h 84"/>
                <a:gd name="T10" fmla="*/ 0 w 32"/>
                <a:gd name="T11" fmla="*/ 0 h 84"/>
                <a:gd name="T12" fmla="*/ 0 w 32"/>
                <a:gd name="T13" fmla="*/ 0 h 84"/>
                <a:gd name="T14" fmla="*/ 0 w 32"/>
                <a:gd name="T15" fmla="*/ 0 h 84"/>
                <a:gd name="T16" fmla="*/ 0 w 32"/>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84"/>
                <a:gd name="T29" fmla="*/ 32 w 32"/>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84">
                  <a:moveTo>
                    <a:pt x="30" y="0"/>
                  </a:moveTo>
                  <a:lnTo>
                    <a:pt x="32" y="0"/>
                  </a:lnTo>
                  <a:lnTo>
                    <a:pt x="31" y="40"/>
                  </a:lnTo>
                  <a:lnTo>
                    <a:pt x="20" y="49"/>
                  </a:lnTo>
                  <a:lnTo>
                    <a:pt x="5" y="82"/>
                  </a:lnTo>
                  <a:lnTo>
                    <a:pt x="2" y="84"/>
                  </a:lnTo>
                  <a:lnTo>
                    <a:pt x="0" y="66"/>
                  </a:lnTo>
                  <a:lnTo>
                    <a:pt x="26" y="3"/>
                  </a:lnTo>
                  <a:lnTo>
                    <a:pt x="3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9" name="Freeform 509"/>
            <p:cNvSpPr>
              <a:spLocks/>
            </p:cNvSpPr>
            <p:nvPr/>
          </p:nvSpPr>
          <p:spPr bwMode="auto">
            <a:xfrm>
              <a:off x="7377478" y="3969882"/>
              <a:ext cx="15126" cy="40443"/>
            </a:xfrm>
            <a:custGeom>
              <a:avLst/>
              <a:gdLst>
                <a:gd name="T0" fmla="*/ 0 w 32"/>
                <a:gd name="T1" fmla="*/ 0 h 84"/>
                <a:gd name="T2" fmla="*/ 0 w 32"/>
                <a:gd name="T3" fmla="*/ 0 h 84"/>
                <a:gd name="T4" fmla="*/ 0 w 32"/>
                <a:gd name="T5" fmla="*/ 0 h 84"/>
                <a:gd name="T6" fmla="*/ 0 w 32"/>
                <a:gd name="T7" fmla="*/ 0 h 84"/>
                <a:gd name="T8" fmla="*/ 0 w 32"/>
                <a:gd name="T9" fmla="*/ 0 h 84"/>
                <a:gd name="T10" fmla="*/ 0 w 32"/>
                <a:gd name="T11" fmla="*/ 0 h 84"/>
                <a:gd name="T12" fmla="*/ 0 w 32"/>
                <a:gd name="T13" fmla="*/ 0 h 84"/>
                <a:gd name="T14" fmla="*/ 0 w 32"/>
                <a:gd name="T15" fmla="*/ 0 h 84"/>
                <a:gd name="T16" fmla="*/ 0 w 32"/>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84"/>
                <a:gd name="T29" fmla="*/ 32 w 32"/>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84">
                  <a:moveTo>
                    <a:pt x="30" y="0"/>
                  </a:moveTo>
                  <a:lnTo>
                    <a:pt x="32" y="0"/>
                  </a:lnTo>
                  <a:lnTo>
                    <a:pt x="31" y="40"/>
                  </a:lnTo>
                  <a:lnTo>
                    <a:pt x="20" y="49"/>
                  </a:lnTo>
                  <a:lnTo>
                    <a:pt x="5" y="82"/>
                  </a:lnTo>
                  <a:lnTo>
                    <a:pt x="2" y="84"/>
                  </a:lnTo>
                  <a:lnTo>
                    <a:pt x="0" y="66"/>
                  </a:lnTo>
                  <a:lnTo>
                    <a:pt x="26" y="3"/>
                  </a:lnTo>
                  <a:lnTo>
                    <a:pt x="30"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0" name="Freeform 510"/>
            <p:cNvSpPr>
              <a:spLocks/>
            </p:cNvSpPr>
            <p:nvPr/>
          </p:nvSpPr>
          <p:spPr bwMode="auto">
            <a:xfrm>
              <a:off x="7388066" y="3993590"/>
              <a:ext cx="16639" cy="13946"/>
            </a:xfrm>
            <a:custGeom>
              <a:avLst/>
              <a:gdLst>
                <a:gd name="T0" fmla="*/ 0 w 34"/>
                <a:gd name="T1" fmla="*/ 0 h 26"/>
                <a:gd name="T2" fmla="*/ 0 w 34"/>
                <a:gd name="T3" fmla="*/ 0 h 26"/>
                <a:gd name="T4" fmla="*/ 0 w 34"/>
                <a:gd name="T5" fmla="*/ 0 h 26"/>
                <a:gd name="T6" fmla="*/ 0 w 34"/>
                <a:gd name="T7" fmla="*/ 0 h 26"/>
                <a:gd name="T8" fmla="*/ 0 w 34"/>
                <a:gd name="T9" fmla="*/ 0 h 26"/>
                <a:gd name="T10" fmla="*/ 0 w 34"/>
                <a:gd name="T11" fmla="*/ 0 h 26"/>
                <a:gd name="T12" fmla="*/ 0 w 34"/>
                <a:gd name="T13" fmla="*/ 0 h 26"/>
                <a:gd name="T14" fmla="*/ 0 w 34"/>
                <a:gd name="T15" fmla="*/ 0 h 26"/>
                <a:gd name="T16" fmla="*/ 0 w 34"/>
                <a:gd name="T17" fmla="*/ 0 h 26"/>
                <a:gd name="T18" fmla="*/ 0 w 34"/>
                <a:gd name="T19" fmla="*/ 0 h 26"/>
                <a:gd name="T20" fmla="*/ 0 w 34"/>
                <a:gd name="T21" fmla="*/ 0 h 26"/>
                <a:gd name="T22" fmla="*/ 0 w 34"/>
                <a:gd name="T23" fmla="*/ 0 h 26"/>
                <a:gd name="T24" fmla="*/ 0 w 34"/>
                <a:gd name="T25" fmla="*/ 0 h 26"/>
                <a:gd name="T26" fmla="*/ 0 w 34"/>
                <a:gd name="T27" fmla="*/ 0 h 26"/>
                <a:gd name="T28" fmla="*/ 0 w 34"/>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26"/>
                <a:gd name="T47" fmla="*/ 34 w 34"/>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26">
                  <a:moveTo>
                    <a:pt x="0" y="15"/>
                  </a:moveTo>
                  <a:lnTo>
                    <a:pt x="0" y="14"/>
                  </a:lnTo>
                  <a:lnTo>
                    <a:pt x="2" y="14"/>
                  </a:lnTo>
                  <a:lnTo>
                    <a:pt x="8" y="9"/>
                  </a:lnTo>
                  <a:lnTo>
                    <a:pt x="11" y="4"/>
                  </a:lnTo>
                  <a:lnTo>
                    <a:pt x="17" y="0"/>
                  </a:lnTo>
                  <a:lnTo>
                    <a:pt x="28" y="4"/>
                  </a:lnTo>
                  <a:lnTo>
                    <a:pt x="34" y="2"/>
                  </a:lnTo>
                  <a:lnTo>
                    <a:pt x="34" y="11"/>
                  </a:lnTo>
                  <a:lnTo>
                    <a:pt x="33" y="15"/>
                  </a:lnTo>
                  <a:lnTo>
                    <a:pt x="33" y="20"/>
                  </a:lnTo>
                  <a:lnTo>
                    <a:pt x="31" y="23"/>
                  </a:lnTo>
                  <a:lnTo>
                    <a:pt x="19" y="26"/>
                  </a:lnTo>
                  <a:lnTo>
                    <a:pt x="7" y="25"/>
                  </a:lnTo>
                  <a:lnTo>
                    <a:pt x="0"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1" name="Freeform 511"/>
            <p:cNvSpPr>
              <a:spLocks/>
            </p:cNvSpPr>
            <p:nvPr/>
          </p:nvSpPr>
          <p:spPr bwMode="auto">
            <a:xfrm>
              <a:off x="7388066" y="3993590"/>
              <a:ext cx="16639" cy="13946"/>
            </a:xfrm>
            <a:custGeom>
              <a:avLst/>
              <a:gdLst>
                <a:gd name="T0" fmla="*/ 0 w 34"/>
                <a:gd name="T1" fmla="*/ 0 h 26"/>
                <a:gd name="T2" fmla="*/ 0 w 34"/>
                <a:gd name="T3" fmla="*/ 0 h 26"/>
                <a:gd name="T4" fmla="*/ 0 w 34"/>
                <a:gd name="T5" fmla="*/ 0 h 26"/>
                <a:gd name="T6" fmla="*/ 0 w 34"/>
                <a:gd name="T7" fmla="*/ 0 h 26"/>
                <a:gd name="T8" fmla="*/ 0 w 34"/>
                <a:gd name="T9" fmla="*/ 0 h 26"/>
                <a:gd name="T10" fmla="*/ 0 w 34"/>
                <a:gd name="T11" fmla="*/ 0 h 26"/>
                <a:gd name="T12" fmla="*/ 0 w 34"/>
                <a:gd name="T13" fmla="*/ 0 h 26"/>
                <a:gd name="T14" fmla="*/ 0 w 34"/>
                <a:gd name="T15" fmla="*/ 0 h 26"/>
                <a:gd name="T16" fmla="*/ 0 w 34"/>
                <a:gd name="T17" fmla="*/ 0 h 26"/>
                <a:gd name="T18" fmla="*/ 0 w 34"/>
                <a:gd name="T19" fmla="*/ 0 h 26"/>
                <a:gd name="T20" fmla="*/ 0 w 34"/>
                <a:gd name="T21" fmla="*/ 0 h 26"/>
                <a:gd name="T22" fmla="*/ 0 w 34"/>
                <a:gd name="T23" fmla="*/ 0 h 26"/>
                <a:gd name="T24" fmla="*/ 0 w 34"/>
                <a:gd name="T25" fmla="*/ 0 h 26"/>
                <a:gd name="T26" fmla="*/ 0 w 34"/>
                <a:gd name="T27" fmla="*/ 0 h 26"/>
                <a:gd name="T28" fmla="*/ 0 w 34"/>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26"/>
                <a:gd name="T47" fmla="*/ 34 w 34"/>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26">
                  <a:moveTo>
                    <a:pt x="0" y="15"/>
                  </a:moveTo>
                  <a:lnTo>
                    <a:pt x="0" y="14"/>
                  </a:lnTo>
                  <a:lnTo>
                    <a:pt x="2" y="14"/>
                  </a:lnTo>
                  <a:lnTo>
                    <a:pt x="8" y="9"/>
                  </a:lnTo>
                  <a:lnTo>
                    <a:pt x="11" y="4"/>
                  </a:lnTo>
                  <a:lnTo>
                    <a:pt x="17" y="0"/>
                  </a:lnTo>
                  <a:lnTo>
                    <a:pt x="28" y="4"/>
                  </a:lnTo>
                  <a:lnTo>
                    <a:pt x="34" y="2"/>
                  </a:lnTo>
                  <a:lnTo>
                    <a:pt x="34" y="11"/>
                  </a:lnTo>
                  <a:lnTo>
                    <a:pt x="33" y="15"/>
                  </a:lnTo>
                  <a:lnTo>
                    <a:pt x="33" y="20"/>
                  </a:lnTo>
                  <a:lnTo>
                    <a:pt x="31" y="23"/>
                  </a:lnTo>
                  <a:lnTo>
                    <a:pt x="19" y="26"/>
                  </a:lnTo>
                  <a:lnTo>
                    <a:pt x="7" y="25"/>
                  </a:lnTo>
                  <a:lnTo>
                    <a:pt x="0" y="15"/>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2" name="Freeform 512"/>
            <p:cNvSpPr>
              <a:spLocks/>
            </p:cNvSpPr>
            <p:nvPr/>
          </p:nvSpPr>
          <p:spPr bwMode="auto">
            <a:xfrm>
              <a:off x="7344200" y="4001957"/>
              <a:ext cx="105884" cy="94833"/>
            </a:xfrm>
            <a:custGeom>
              <a:avLst/>
              <a:gdLst>
                <a:gd name="T0" fmla="*/ 0 w 219"/>
                <a:gd name="T1" fmla="*/ 0 h 196"/>
                <a:gd name="T2" fmla="*/ 0 w 219"/>
                <a:gd name="T3" fmla="*/ 0 h 196"/>
                <a:gd name="T4" fmla="*/ 0 w 219"/>
                <a:gd name="T5" fmla="*/ 0 h 196"/>
                <a:gd name="T6" fmla="*/ 0 w 219"/>
                <a:gd name="T7" fmla="*/ 0 h 196"/>
                <a:gd name="T8" fmla="*/ 0 w 219"/>
                <a:gd name="T9" fmla="*/ 0 h 196"/>
                <a:gd name="T10" fmla="*/ 0 w 219"/>
                <a:gd name="T11" fmla="*/ 0 h 196"/>
                <a:gd name="T12" fmla="*/ 0 w 219"/>
                <a:gd name="T13" fmla="*/ 0 h 196"/>
                <a:gd name="T14" fmla="*/ 0 w 219"/>
                <a:gd name="T15" fmla="*/ 0 h 196"/>
                <a:gd name="T16" fmla="*/ 0 w 219"/>
                <a:gd name="T17" fmla="*/ 0 h 196"/>
                <a:gd name="T18" fmla="*/ 0 w 219"/>
                <a:gd name="T19" fmla="*/ 0 h 196"/>
                <a:gd name="T20" fmla="*/ 0 w 219"/>
                <a:gd name="T21" fmla="*/ 0 h 196"/>
                <a:gd name="T22" fmla="*/ 0 w 219"/>
                <a:gd name="T23" fmla="*/ 0 h 196"/>
                <a:gd name="T24" fmla="*/ 0 w 219"/>
                <a:gd name="T25" fmla="*/ 0 h 196"/>
                <a:gd name="T26" fmla="*/ 0 w 219"/>
                <a:gd name="T27" fmla="*/ 0 h 196"/>
                <a:gd name="T28" fmla="*/ 0 w 219"/>
                <a:gd name="T29" fmla="*/ 0 h 196"/>
                <a:gd name="T30" fmla="*/ 0 w 219"/>
                <a:gd name="T31" fmla="*/ 0 h 196"/>
                <a:gd name="T32" fmla="*/ 0 w 219"/>
                <a:gd name="T33" fmla="*/ 0 h 196"/>
                <a:gd name="T34" fmla="*/ 0 w 219"/>
                <a:gd name="T35" fmla="*/ 0 h 196"/>
                <a:gd name="T36" fmla="*/ 0 w 219"/>
                <a:gd name="T37" fmla="*/ 0 h 196"/>
                <a:gd name="T38" fmla="*/ 0 w 219"/>
                <a:gd name="T39" fmla="*/ 0 h 196"/>
                <a:gd name="T40" fmla="*/ 0 w 219"/>
                <a:gd name="T41" fmla="*/ 0 h 196"/>
                <a:gd name="T42" fmla="*/ 0 w 219"/>
                <a:gd name="T43" fmla="*/ 0 h 196"/>
                <a:gd name="T44" fmla="*/ 0 w 219"/>
                <a:gd name="T45" fmla="*/ 0 h 196"/>
                <a:gd name="T46" fmla="*/ 0 w 219"/>
                <a:gd name="T47" fmla="*/ 0 h 196"/>
                <a:gd name="T48" fmla="*/ 0 w 219"/>
                <a:gd name="T49" fmla="*/ 0 h 196"/>
                <a:gd name="T50" fmla="*/ 0 w 219"/>
                <a:gd name="T51" fmla="*/ 0 h 196"/>
                <a:gd name="T52" fmla="*/ 0 w 219"/>
                <a:gd name="T53" fmla="*/ 0 h 196"/>
                <a:gd name="T54" fmla="*/ 0 w 219"/>
                <a:gd name="T55" fmla="*/ 0 h 196"/>
                <a:gd name="T56" fmla="*/ 0 w 219"/>
                <a:gd name="T57" fmla="*/ 0 h 196"/>
                <a:gd name="T58" fmla="*/ 0 w 219"/>
                <a:gd name="T59" fmla="*/ 0 h 196"/>
                <a:gd name="T60" fmla="*/ 0 w 219"/>
                <a:gd name="T61" fmla="*/ 0 h 196"/>
                <a:gd name="T62" fmla="*/ 0 w 219"/>
                <a:gd name="T63" fmla="*/ 0 h 196"/>
                <a:gd name="T64" fmla="*/ 0 w 219"/>
                <a:gd name="T65" fmla="*/ 0 h 196"/>
                <a:gd name="T66" fmla="*/ 0 w 219"/>
                <a:gd name="T67" fmla="*/ 0 h 196"/>
                <a:gd name="T68" fmla="*/ 0 w 219"/>
                <a:gd name="T69" fmla="*/ 0 h 196"/>
                <a:gd name="T70" fmla="*/ 0 w 219"/>
                <a:gd name="T71" fmla="*/ 0 h 196"/>
                <a:gd name="T72" fmla="*/ 0 w 219"/>
                <a:gd name="T73" fmla="*/ 0 h 196"/>
                <a:gd name="T74" fmla="*/ 0 w 219"/>
                <a:gd name="T75" fmla="*/ 0 h 196"/>
                <a:gd name="T76" fmla="*/ 0 w 219"/>
                <a:gd name="T77" fmla="*/ 0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9"/>
                <a:gd name="T118" fmla="*/ 0 h 196"/>
                <a:gd name="T119" fmla="*/ 219 w 219"/>
                <a:gd name="T120" fmla="*/ 196 h 1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9" h="196">
                  <a:moveTo>
                    <a:pt x="163" y="2"/>
                  </a:moveTo>
                  <a:lnTo>
                    <a:pt x="163" y="0"/>
                  </a:lnTo>
                  <a:lnTo>
                    <a:pt x="172" y="1"/>
                  </a:lnTo>
                  <a:lnTo>
                    <a:pt x="177" y="9"/>
                  </a:lnTo>
                  <a:lnTo>
                    <a:pt x="184" y="13"/>
                  </a:lnTo>
                  <a:lnTo>
                    <a:pt x="192" y="23"/>
                  </a:lnTo>
                  <a:lnTo>
                    <a:pt x="196" y="23"/>
                  </a:lnTo>
                  <a:lnTo>
                    <a:pt x="206" y="40"/>
                  </a:lnTo>
                  <a:lnTo>
                    <a:pt x="206" y="45"/>
                  </a:lnTo>
                  <a:lnTo>
                    <a:pt x="198" y="55"/>
                  </a:lnTo>
                  <a:lnTo>
                    <a:pt x="207" y="60"/>
                  </a:lnTo>
                  <a:lnTo>
                    <a:pt x="207" y="71"/>
                  </a:lnTo>
                  <a:lnTo>
                    <a:pt x="211" y="74"/>
                  </a:lnTo>
                  <a:lnTo>
                    <a:pt x="212" y="90"/>
                  </a:lnTo>
                  <a:lnTo>
                    <a:pt x="219" y="107"/>
                  </a:lnTo>
                  <a:lnTo>
                    <a:pt x="217" y="123"/>
                  </a:lnTo>
                  <a:lnTo>
                    <a:pt x="213" y="129"/>
                  </a:lnTo>
                  <a:lnTo>
                    <a:pt x="208" y="132"/>
                  </a:lnTo>
                  <a:lnTo>
                    <a:pt x="204" y="139"/>
                  </a:lnTo>
                  <a:lnTo>
                    <a:pt x="204" y="160"/>
                  </a:lnTo>
                  <a:lnTo>
                    <a:pt x="197" y="155"/>
                  </a:lnTo>
                  <a:lnTo>
                    <a:pt x="194" y="130"/>
                  </a:lnTo>
                  <a:lnTo>
                    <a:pt x="186" y="115"/>
                  </a:lnTo>
                  <a:lnTo>
                    <a:pt x="182" y="113"/>
                  </a:lnTo>
                  <a:lnTo>
                    <a:pt x="166" y="137"/>
                  </a:lnTo>
                  <a:lnTo>
                    <a:pt x="163" y="148"/>
                  </a:lnTo>
                  <a:lnTo>
                    <a:pt x="170" y="155"/>
                  </a:lnTo>
                  <a:lnTo>
                    <a:pt x="177" y="174"/>
                  </a:lnTo>
                  <a:lnTo>
                    <a:pt x="176" y="179"/>
                  </a:lnTo>
                  <a:lnTo>
                    <a:pt x="167" y="196"/>
                  </a:lnTo>
                  <a:lnTo>
                    <a:pt x="160" y="193"/>
                  </a:lnTo>
                  <a:lnTo>
                    <a:pt x="157" y="177"/>
                  </a:lnTo>
                  <a:lnTo>
                    <a:pt x="150" y="182"/>
                  </a:lnTo>
                  <a:lnTo>
                    <a:pt x="140" y="183"/>
                  </a:lnTo>
                  <a:lnTo>
                    <a:pt x="115" y="172"/>
                  </a:lnTo>
                  <a:lnTo>
                    <a:pt x="103" y="157"/>
                  </a:lnTo>
                  <a:lnTo>
                    <a:pt x="97" y="129"/>
                  </a:lnTo>
                  <a:lnTo>
                    <a:pt x="107" y="115"/>
                  </a:lnTo>
                  <a:lnTo>
                    <a:pt x="107" y="109"/>
                  </a:lnTo>
                  <a:lnTo>
                    <a:pt x="90" y="93"/>
                  </a:lnTo>
                  <a:lnTo>
                    <a:pt x="83" y="90"/>
                  </a:lnTo>
                  <a:lnTo>
                    <a:pt x="76" y="90"/>
                  </a:lnTo>
                  <a:lnTo>
                    <a:pt x="69" y="104"/>
                  </a:lnTo>
                  <a:lnTo>
                    <a:pt x="69" y="108"/>
                  </a:lnTo>
                  <a:lnTo>
                    <a:pt x="63" y="105"/>
                  </a:lnTo>
                  <a:lnTo>
                    <a:pt x="58" y="105"/>
                  </a:lnTo>
                  <a:lnTo>
                    <a:pt x="58" y="98"/>
                  </a:lnTo>
                  <a:lnTo>
                    <a:pt x="47" y="109"/>
                  </a:lnTo>
                  <a:lnTo>
                    <a:pt x="46" y="114"/>
                  </a:lnTo>
                  <a:lnTo>
                    <a:pt x="40" y="96"/>
                  </a:lnTo>
                  <a:lnTo>
                    <a:pt x="34" y="96"/>
                  </a:lnTo>
                  <a:lnTo>
                    <a:pt x="23" y="108"/>
                  </a:lnTo>
                  <a:lnTo>
                    <a:pt x="14" y="133"/>
                  </a:lnTo>
                  <a:lnTo>
                    <a:pt x="9" y="135"/>
                  </a:lnTo>
                  <a:lnTo>
                    <a:pt x="3" y="133"/>
                  </a:lnTo>
                  <a:lnTo>
                    <a:pt x="0" y="124"/>
                  </a:lnTo>
                  <a:lnTo>
                    <a:pt x="10" y="90"/>
                  </a:lnTo>
                  <a:lnTo>
                    <a:pt x="18" y="82"/>
                  </a:lnTo>
                  <a:lnTo>
                    <a:pt x="45" y="74"/>
                  </a:lnTo>
                  <a:lnTo>
                    <a:pt x="48" y="66"/>
                  </a:lnTo>
                  <a:lnTo>
                    <a:pt x="54" y="60"/>
                  </a:lnTo>
                  <a:lnTo>
                    <a:pt x="63" y="55"/>
                  </a:lnTo>
                  <a:lnTo>
                    <a:pt x="68" y="50"/>
                  </a:lnTo>
                  <a:lnTo>
                    <a:pt x="85" y="56"/>
                  </a:lnTo>
                  <a:lnTo>
                    <a:pt x="89" y="67"/>
                  </a:lnTo>
                  <a:lnTo>
                    <a:pt x="84" y="83"/>
                  </a:lnTo>
                  <a:lnTo>
                    <a:pt x="103" y="74"/>
                  </a:lnTo>
                  <a:lnTo>
                    <a:pt x="109" y="60"/>
                  </a:lnTo>
                  <a:lnTo>
                    <a:pt x="119" y="55"/>
                  </a:lnTo>
                  <a:lnTo>
                    <a:pt x="124" y="58"/>
                  </a:lnTo>
                  <a:lnTo>
                    <a:pt x="129" y="52"/>
                  </a:lnTo>
                  <a:lnTo>
                    <a:pt x="131" y="43"/>
                  </a:lnTo>
                  <a:lnTo>
                    <a:pt x="135" y="38"/>
                  </a:lnTo>
                  <a:lnTo>
                    <a:pt x="145" y="41"/>
                  </a:lnTo>
                  <a:lnTo>
                    <a:pt x="155" y="36"/>
                  </a:lnTo>
                  <a:lnTo>
                    <a:pt x="161" y="38"/>
                  </a:lnTo>
                  <a:lnTo>
                    <a:pt x="166" y="35"/>
                  </a:lnTo>
                  <a:lnTo>
                    <a:pt x="163"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3" name="Freeform 513"/>
            <p:cNvSpPr>
              <a:spLocks/>
            </p:cNvSpPr>
            <p:nvPr/>
          </p:nvSpPr>
          <p:spPr bwMode="auto">
            <a:xfrm>
              <a:off x="7344200" y="4001957"/>
              <a:ext cx="105884" cy="94833"/>
            </a:xfrm>
            <a:custGeom>
              <a:avLst/>
              <a:gdLst>
                <a:gd name="T0" fmla="*/ 0 w 219"/>
                <a:gd name="T1" fmla="*/ 0 h 196"/>
                <a:gd name="T2" fmla="*/ 0 w 219"/>
                <a:gd name="T3" fmla="*/ 0 h 196"/>
                <a:gd name="T4" fmla="*/ 0 w 219"/>
                <a:gd name="T5" fmla="*/ 0 h 196"/>
                <a:gd name="T6" fmla="*/ 0 w 219"/>
                <a:gd name="T7" fmla="*/ 0 h 196"/>
                <a:gd name="T8" fmla="*/ 0 w 219"/>
                <a:gd name="T9" fmla="*/ 0 h 196"/>
                <a:gd name="T10" fmla="*/ 0 w 219"/>
                <a:gd name="T11" fmla="*/ 0 h 196"/>
                <a:gd name="T12" fmla="*/ 0 w 219"/>
                <a:gd name="T13" fmla="*/ 0 h 196"/>
                <a:gd name="T14" fmla="*/ 0 w 219"/>
                <a:gd name="T15" fmla="*/ 0 h 196"/>
                <a:gd name="T16" fmla="*/ 0 w 219"/>
                <a:gd name="T17" fmla="*/ 0 h 196"/>
                <a:gd name="T18" fmla="*/ 0 w 219"/>
                <a:gd name="T19" fmla="*/ 0 h 196"/>
                <a:gd name="T20" fmla="*/ 0 w 219"/>
                <a:gd name="T21" fmla="*/ 0 h 196"/>
                <a:gd name="T22" fmla="*/ 0 w 219"/>
                <a:gd name="T23" fmla="*/ 0 h 196"/>
                <a:gd name="T24" fmla="*/ 0 w 219"/>
                <a:gd name="T25" fmla="*/ 0 h 196"/>
                <a:gd name="T26" fmla="*/ 0 w 219"/>
                <a:gd name="T27" fmla="*/ 0 h 196"/>
                <a:gd name="T28" fmla="*/ 0 w 219"/>
                <a:gd name="T29" fmla="*/ 0 h 196"/>
                <a:gd name="T30" fmla="*/ 0 w 219"/>
                <a:gd name="T31" fmla="*/ 0 h 196"/>
                <a:gd name="T32" fmla="*/ 0 w 219"/>
                <a:gd name="T33" fmla="*/ 0 h 196"/>
                <a:gd name="T34" fmla="*/ 0 w 219"/>
                <a:gd name="T35" fmla="*/ 0 h 196"/>
                <a:gd name="T36" fmla="*/ 0 w 219"/>
                <a:gd name="T37" fmla="*/ 0 h 196"/>
                <a:gd name="T38" fmla="*/ 0 w 219"/>
                <a:gd name="T39" fmla="*/ 0 h 196"/>
                <a:gd name="T40" fmla="*/ 0 w 219"/>
                <a:gd name="T41" fmla="*/ 0 h 196"/>
                <a:gd name="T42" fmla="*/ 0 w 219"/>
                <a:gd name="T43" fmla="*/ 0 h 196"/>
                <a:gd name="T44" fmla="*/ 0 w 219"/>
                <a:gd name="T45" fmla="*/ 0 h 196"/>
                <a:gd name="T46" fmla="*/ 0 w 219"/>
                <a:gd name="T47" fmla="*/ 0 h 196"/>
                <a:gd name="T48" fmla="*/ 0 w 219"/>
                <a:gd name="T49" fmla="*/ 0 h 196"/>
                <a:gd name="T50" fmla="*/ 0 w 219"/>
                <a:gd name="T51" fmla="*/ 0 h 196"/>
                <a:gd name="T52" fmla="*/ 0 w 219"/>
                <a:gd name="T53" fmla="*/ 0 h 196"/>
                <a:gd name="T54" fmla="*/ 0 w 219"/>
                <a:gd name="T55" fmla="*/ 0 h 196"/>
                <a:gd name="T56" fmla="*/ 0 w 219"/>
                <a:gd name="T57" fmla="*/ 0 h 196"/>
                <a:gd name="T58" fmla="*/ 0 w 219"/>
                <a:gd name="T59" fmla="*/ 0 h 196"/>
                <a:gd name="T60" fmla="*/ 0 w 219"/>
                <a:gd name="T61" fmla="*/ 0 h 196"/>
                <a:gd name="T62" fmla="*/ 0 w 219"/>
                <a:gd name="T63" fmla="*/ 0 h 196"/>
                <a:gd name="T64" fmla="*/ 0 w 219"/>
                <a:gd name="T65" fmla="*/ 0 h 196"/>
                <a:gd name="T66" fmla="*/ 0 w 219"/>
                <a:gd name="T67" fmla="*/ 0 h 196"/>
                <a:gd name="T68" fmla="*/ 0 w 219"/>
                <a:gd name="T69" fmla="*/ 0 h 196"/>
                <a:gd name="T70" fmla="*/ 0 w 219"/>
                <a:gd name="T71" fmla="*/ 0 h 196"/>
                <a:gd name="T72" fmla="*/ 0 w 219"/>
                <a:gd name="T73" fmla="*/ 0 h 196"/>
                <a:gd name="T74" fmla="*/ 0 w 219"/>
                <a:gd name="T75" fmla="*/ 0 h 196"/>
                <a:gd name="T76" fmla="*/ 0 w 219"/>
                <a:gd name="T77" fmla="*/ 0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9"/>
                <a:gd name="T118" fmla="*/ 0 h 196"/>
                <a:gd name="T119" fmla="*/ 219 w 219"/>
                <a:gd name="T120" fmla="*/ 196 h 1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9" h="196">
                  <a:moveTo>
                    <a:pt x="163" y="2"/>
                  </a:moveTo>
                  <a:lnTo>
                    <a:pt x="163" y="0"/>
                  </a:lnTo>
                  <a:lnTo>
                    <a:pt x="172" y="1"/>
                  </a:lnTo>
                  <a:lnTo>
                    <a:pt x="177" y="9"/>
                  </a:lnTo>
                  <a:lnTo>
                    <a:pt x="184" y="13"/>
                  </a:lnTo>
                  <a:lnTo>
                    <a:pt x="192" y="23"/>
                  </a:lnTo>
                  <a:lnTo>
                    <a:pt x="196" y="23"/>
                  </a:lnTo>
                  <a:lnTo>
                    <a:pt x="206" y="40"/>
                  </a:lnTo>
                  <a:lnTo>
                    <a:pt x="206" y="45"/>
                  </a:lnTo>
                  <a:lnTo>
                    <a:pt x="198" y="55"/>
                  </a:lnTo>
                  <a:lnTo>
                    <a:pt x="207" y="60"/>
                  </a:lnTo>
                  <a:lnTo>
                    <a:pt x="207" y="71"/>
                  </a:lnTo>
                  <a:lnTo>
                    <a:pt x="211" y="74"/>
                  </a:lnTo>
                  <a:lnTo>
                    <a:pt x="212" y="90"/>
                  </a:lnTo>
                  <a:lnTo>
                    <a:pt x="219" y="107"/>
                  </a:lnTo>
                  <a:lnTo>
                    <a:pt x="217" y="123"/>
                  </a:lnTo>
                  <a:lnTo>
                    <a:pt x="213" y="129"/>
                  </a:lnTo>
                  <a:lnTo>
                    <a:pt x="208" y="132"/>
                  </a:lnTo>
                  <a:lnTo>
                    <a:pt x="204" y="139"/>
                  </a:lnTo>
                  <a:lnTo>
                    <a:pt x="204" y="160"/>
                  </a:lnTo>
                  <a:lnTo>
                    <a:pt x="197" y="155"/>
                  </a:lnTo>
                  <a:lnTo>
                    <a:pt x="194" y="130"/>
                  </a:lnTo>
                  <a:lnTo>
                    <a:pt x="186" y="115"/>
                  </a:lnTo>
                  <a:lnTo>
                    <a:pt x="182" y="113"/>
                  </a:lnTo>
                  <a:lnTo>
                    <a:pt x="166" y="137"/>
                  </a:lnTo>
                  <a:lnTo>
                    <a:pt x="163" y="148"/>
                  </a:lnTo>
                  <a:lnTo>
                    <a:pt x="170" y="155"/>
                  </a:lnTo>
                  <a:lnTo>
                    <a:pt x="177" y="174"/>
                  </a:lnTo>
                  <a:lnTo>
                    <a:pt x="176" y="179"/>
                  </a:lnTo>
                  <a:lnTo>
                    <a:pt x="167" y="196"/>
                  </a:lnTo>
                  <a:lnTo>
                    <a:pt x="160" y="193"/>
                  </a:lnTo>
                  <a:lnTo>
                    <a:pt x="157" y="177"/>
                  </a:lnTo>
                  <a:lnTo>
                    <a:pt x="150" y="182"/>
                  </a:lnTo>
                  <a:lnTo>
                    <a:pt x="140" y="183"/>
                  </a:lnTo>
                  <a:lnTo>
                    <a:pt x="115" y="172"/>
                  </a:lnTo>
                  <a:lnTo>
                    <a:pt x="103" y="157"/>
                  </a:lnTo>
                  <a:lnTo>
                    <a:pt x="97" y="129"/>
                  </a:lnTo>
                  <a:lnTo>
                    <a:pt x="107" y="115"/>
                  </a:lnTo>
                  <a:lnTo>
                    <a:pt x="107" y="109"/>
                  </a:lnTo>
                  <a:lnTo>
                    <a:pt x="90" y="93"/>
                  </a:lnTo>
                  <a:lnTo>
                    <a:pt x="83" y="90"/>
                  </a:lnTo>
                  <a:lnTo>
                    <a:pt x="76" y="90"/>
                  </a:lnTo>
                  <a:lnTo>
                    <a:pt x="69" y="104"/>
                  </a:lnTo>
                  <a:lnTo>
                    <a:pt x="69" y="108"/>
                  </a:lnTo>
                  <a:lnTo>
                    <a:pt x="63" y="105"/>
                  </a:lnTo>
                  <a:lnTo>
                    <a:pt x="58" y="105"/>
                  </a:lnTo>
                  <a:lnTo>
                    <a:pt x="58" y="98"/>
                  </a:lnTo>
                  <a:lnTo>
                    <a:pt x="47" y="109"/>
                  </a:lnTo>
                  <a:lnTo>
                    <a:pt x="46" y="114"/>
                  </a:lnTo>
                  <a:lnTo>
                    <a:pt x="40" y="96"/>
                  </a:lnTo>
                  <a:lnTo>
                    <a:pt x="34" y="96"/>
                  </a:lnTo>
                  <a:lnTo>
                    <a:pt x="23" y="108"/>
                  </a:lnTo>
                  <a:lnTo>
                    <a:pt x="14" y="133"/>
                  </a:lnTo>
                  <a:lnTo>
                    <a:pt x="9" y="135"/>
                  </a:lnTo>
                  <a:lnTo>
                    <a:pt x="3" y="133"/>
                  </a:lnTo>
                  <a:lnTo>
                    <a:pt x="0" y="124"/>
                  </a:lnTo>
                  <a:lnTo>
                    <a:pt x="10" y="90"/>
                  </a:lnTo>
                  <a:lnTo>
                    <a:pt x="18" y="82"/>
                  </a:lnTo>
                  <a:lnTo>
                    <a:pt x="45" y="74"/>
                  </a:lnTo>
                  <a:lnTo>
                    <a:pt x="48" y="66"/>
                  </a:lnTo>
                  <a:lnTo>
                    <a:pt x="54" y="60"/>
                  </a:lnTo>
                  <a:lnTo>
                    <a:pt x="63" y="55"/>
                  </a:lnTo>
                  <a:lnTo>
                    <a:pt x="68" y="50"/>
                  </a:lnTo>
                  <a:lnTo>
                    <a:pt x="85" y="56"/>
                  </a:lnTo>
                  <a:lnTo>
                    <a:pt x="89" y="67"/>
                  </a:lnTo>
                  <a:lnTo>
                    <a:pt x="84" y="83"/>
                  </a:lnTo>
                  <a:lnTo>
                    <a:pt x="103" y="74"/>
                  </a:lnTo>
                  <a:lnTo>
                    <a:pt x="109" y="60"/>
                  </a:lnTo>
                  <a:lnTo>
                    <a:pt x="119" y="55"/>
                  </a:lnTo>
                  <a:lnTo>
                    <a:pt x="124" y="58"/>
                  </a:lnTo>
                  <a:lnTo>
                    <a:pt x="129" y="52"/>
                  </a:lnTo>
                  <a:lnTo>
                    <a:pt x="131" y="43"/>
                  </a:lnTo>
                  <a:lnTo>
                    <a:pt x="135" y="38"/>
                  </a:lnTo>
                  <a:lnTo>
                    <a:pt x="145" y="41"/>
                  </a:lnTo>
                  <a:lnTo>
                    <a:pt x="155" y="36"/>
                  </a:lnTo>
                  <a:lnTo>
                    <a:pt x="161" y="38"/>
                  </a:lnTo>
                  <a:lnTo>
                    <a:pt x="166" y="35"/>
                  </a:lnTo>
                  <a:lnTo>
                    <a:pt x="163" y="2"/>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1284" name="Freeform 514"/>
            <p:cNvSpPr>
              <a:spLocks/>
            </p:cNvSpPr>
            <p:nvPr/>
          </p:nvSpPr>
          <p:spPr bwMode="auto">
            <a:xfrm>
              <a:off x="7342687" y="4071687"/>
              <a:ext cx="10589" cy="6973"/>
            </a:xfrm>
            <a:custGeom>
              <a:avLst/>
              <a:gdLst>
                <a:gd name="T0" fmla="*/ 0 w 22"/>
                <a:gd name="T1" fmla="*/ 0 h 13"/>
                <a:gd name="T2" fmla="*/ 0 w 22"/>
                <a:gd name="T3" fmla="*/ 0 h 13"/>
                <a:gd name="T4" fmla="*/ 0 w 22"/>
                <a:gd name="T5" fmla="*/ 0 h 13"/>
                <a:gd name="T6" fmla="*/ 0 w 22"/>
                <a:gd name="T7" fmla="*/ 0 h 13"/>
                <a:gd name="T8" fmla="*/ 0 w 22"/>
                <a:gd name="T9" fmla="*/ 0 h 13"/>
                <a:gd name="T10" fmla="*/ 0 w 22"/>
                <a:gd name="T11" fmla="*/ 0 h 13"/>
                <a:gd name="T12" fmla="*/ 0 w 22"/>
                <a:gd name="T13" fmla="*/ 0 h 13"/>
                <a:gd name="T14" fmla="*/ 0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0" y="3"/>
                  </a:moveTo>
                  <a:lnTo>
                    <a:pt x="4" y="0"/>
                  </a:lnTo>
                  <a:lnTo>
                    <a:pt x="10" y="0"/>
                  </a:lnTo>
                  <a:lnTo>
                    <a:pt x="19" y="3"/>
                  </a:lnTo>
                  <a:lnTo>
                    <a:pt x="22" y="5"/>
                  </a:lnTo>
                  <a:lnTo>
                    <a:pt x="16" y="12"/>
                  </a:lnTo>
                  <a:lnTo>
                    <a:pt x="7" y="13"/>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5" name="Freeform 515"/>
            <p:cNvSpPr>
              <a:spLocks/>
            </p:cNvSpPr>
            <p:nvPr/>
          </p:nvSpPr>
          <p:spPr bwMode="auto">
            <a:xfrm>
              <a:off x="7342687" y="4071687"/>
              <a:ext cx="10589" cy="6973"/>
            </a:xfrm>
            <a:custGeom>
              <a:avLst/>
              <a:gdLst>
                <a:gd name="T0" fmla="*/ 0 w 22"/>
                <a:gd name="T1" fmla="*/ 0 h 13"/>
                <a:gd name="T2" fmla="*/ 0 w 22"/>
                <a:gd name="T3" fmla="*/ 0 h 13"/>
                <a:gd name="T4" fmla="*/ 0 w 22"/>
                <a:gd name="T5" fmla="*/ 0 h 13"/>
                <a:gd name="T6" fmla="*/ 0 w 22"/>
                <a:gd name="T7" fmla="*/ 0 h 13"/>
                <a:gd name="T8" fmla="*/ 0 w 22"/>
                <a:gd name="T9" fmla="*/ 0 h 13"/>
                <a:gd name="T10" fmla="*/ 0 w 22"/>
                <a:gd name="T11" fmla="*/ 0 h 13"/>
                <a:gd name="T12" fmla="*/ 0 w 22"/>
                <a:gd name="T13" fmla="*/ 0 h 13"/>
                <a:gd name="T14" fmla="*/ 0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0" y="3"/>
                  </a:moveTo>
                  <a:lnTo>
                    <a:pt x="4" y="0"/>
                  </a:lnTo>
                  <a:lnTo>
                    <a:pt x="10" y="0"/>
                  </a:lnTo>
                  <a:lnTo>
                    <a:pt x="19" y="3"/>
                  </a:lnTo>
                  <a:lnTo>
                    <a:pt x="22" y="5"/>
                  </a:lnTo>
                  <a:lnTo>
                    <a:pt x="16" y="12"/>
                  </a:lnTo>
                  <a:lnTo>
                    <a:pt x="7" y="13"/>
                  </a:lnTo>
                  <a:lnTo>
                    <a:pt x="0" y="3"/>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6" name="Freeform 516"/>
            <p:cNvSpPr>
              <a:spLocks/>
            </p:cNvSpPr>
            <p:nvPr/>
          </p:nvSpPr>
          <p:spPr bwMode="auto">
            <a:xfrm>
              <a:off x="7323023" y="4088422"/>
              <a:ext cx="9076" cy="4184"/>
            </a:xfrm>
            <a:custGeom>
              <a:avLst/>
              <a:gdLst>
                <a:gd name="T0" fmla="*/ 0 w 23"/>
                <a:gd name="T1" fmla="*/ 0 h 9"/>
                <a:gd name="T2" fmla="*/ 0 w 23"/>
                <a:gd name="T3" fmla="*/ 0 h 9"/>
                <a:gd name="T4" fmla="*/ 0 w 23"/>
                <a:gd name="T5" fmla="*/ 0 h 9"/>
                <a:gd name="T6" fmla="*/ 0 w 23"/>
                <a:gd name="T7" fmla="*/ 0 h 9"/>
                <a:gd name="T8" fmla="*/ 0 w 23"/>
                <a:gd name="T9" fmla="*/ 0 h 9"/>
                <a:gd name="T10" fmla="*/ 0 w 23"/>
                <a:gd name="T11" fmla="*/ 0 h 9"/>
                <a:gd name="T12" fmla="*/ 0 w 23"/>
                <a:gd name="T13" fmla="*/ 0 h 9"/>
                <a:gd name="T14" fmla="*/ 0 w 23"/>
                <a:gd name="T15" fmla="*/ 0 h 9"/>
                <a:gd name="T16" fmla="*/ 0 w 23"/>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9"/>
                <a:gd name="T29" fmla="*/ 23 w 2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9">
                  <a:moveTo>
                    <a:pt x="0" y="7"/>
                  </a:moveTo>
                  <a:lnTo>
                    <a:pt x="0" y="4"/>
                  </a:lnTo>
                  <a:lnTo>
                    <a:pt x="1" y="1"/>
                  </a:lnTo>
                  <a:lnTo>
                    <a:pt x="7" y="0"/>
                  </a:lnTo>
                  <a:lnTo>
                    <a:pt x="23" y="4"/>
                  </a:lnTo>
                  <a:lnTo>
                    <a:pt x="18" y="9"/>
                  </a:lnTo>
                  <a:lnTo>
                    <a:pt x="11" y="6"/>
                  </a:lnTo>
                  <a:lnTo>
                    <a:pt x="5" y="8"/>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7" name="Freeform 517"/>
            <p:cNvSpPr>
              <a:spLocks/>
            </p:cNvSpPr>
            <p:nvPr/>
          </p:nvSpPr>
          <p:spPr bwMode="auto">
            <a:xfrm>
              <a:off x="7323023" y="4088422"/>
              <a:ext cx="9076" cy="4184"/>
            </a:xfrm>
            <a:custGeom>
              <a:avLst/>
              <a:gdLst>
                <a:gd name="T0" fmla="*/ 0 w 23"/>
                <a:gd name="T1" fmla="*/ 0 h 9"/>
                <a:gd name="T2" fmla="*/ 0 w 23"/>
                <a:gd name="T3" fmla="*/ 0 h 9"/>
                <a:gd name="T4" fmla="*/ 0 w 23"/>
                <a:gd name="T5" fmla="*/ 0 h 9"/>
                <a:gd name="T6" fmla="*/ 0 w 23"/>
                <a:gd name="T7" fmla="*/ 0 h 9"/>
                <a:gd name="T8" fmla="*/ 0 w 23"/>
                <a:gd name="T9" fmla="*/ 0 h 9"/>
                <a:gd name="T10" fmla="*/ 0 w 23"/>
                <a:gd name="T11" fmla="*/ 0 h 9"/>
                <a:gd name="T12" fmla="*/ 0 w 23"/>
                <a:gd name="T13" fmla="*/ 0 h 9"/>
                <a:gd name="T14" fmla="*/ 0 w 23"/>
                <a:gd name="T15" fmla="*/ 0 h 9"/>
                <a:gd name="T16" fmla="*/ 0 w 23"/>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9"/>
                <a:gd name="T29" fmla="*/ 23 w 2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9">
                  <a:moveTo>
                    <a:pt x="0" y="7"/>
                  </a:moveTo>
                  <a:lnTo>
                    <a:pt x="0" y="4"/>
                  </a:lnTo>
                  <a:lnTo>
                    <a:pt x="1" y="1"/>
                  </a:lnTo>
                  <a:lnTo>
                    <a:pt x="7" y="0"/>
                  </a:lnTo>
                  <a:lnTo>
                    <a:pt x="23" y="4"/>
                  </a:lnTo>
                  <a:lnTo>
                    <a:pt x="18" y="9"/>
                  </a:lnTo>
                  <a:lnTo>
                    <a:pt x="11" y="6"/>
                  </a:lnTo>
                  <a:lnTo>
                    <a:pt x="5" y="8"/>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88" name="Freeform 518"/>
            <p:cNvSpPr>
              <a:spLocks/>
            </p:cNvSpPr>
            <p:nvPr/>
          </p:nvSpPr>
          <p:spPr bwMode="auto">
            <a:xfrm>
              <a:off x="7295796" y="4105158"/>
              <a:ext cx="12101" cy="4184"/>
            </a:xfrm>
            <a:custGeom>
              <a:avLst/>
              <a:gdLst>
                <a:gd name="T0" fmla="*/ 0 w 20"/>
                <a:gd name="T1" fmla="*/ 0 h 13"/>
                <a:gd name="T2" fmla="*/ 0 w 20"/>
                <a:gd name="T3" fmla="*/ 0 h 13"/>
                <a:gd name="T4" fmla="*/ 0 w 20"/>
                <a:gd name="T5" fmla="*/ 0 h 13"/>
                <a:gd name="T6" fmla="*/ 0 w 20"/>
                <a:gd name="T7" fmla="*/ 0 h 13"/>
                <a:gd name="T8" fmla="*/ 0 w 20"/>
                <a:gd name="T9" fmla="*/ 0 h 13"/>
                <a:gd name="T10" fmla="*/ 0 w 20"/>
                <a:gd name="T11" fmla="*/ 0 h 13"/>
                <a:gd name="T12" fmla="*/ 0 w 20"/>
                <a:gd name="T13" fmla="*/ 0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2" y="13"/>
                  </a:moveTo>
                  <a:lnTo>
                    <a:pt x="0" y="11"/>
                  </a:lnTo>
                  <a:lnTo>
                    <a:pt x="3" y="6"/>
                  </a:lnTo>
                  <a:lnTo>
                    <a:pt x="11" y="0"/>
                  </a:lnTo>
                  <a:lnTo>
                    <a:pt x="17" y="2"/>
                  </a:lnTo>
                  <a:lnTo>
                    <a:pt x="20" y="5"/>
                  </a:lnTo>
                  <a:lnTo>
                    <a:pt x="2"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9" name="Freeform 519"/>
            <p:cNvSpPr>
              <a:spLocks/>
            </p:cNvSpPr>
            <p:nvPr/>
          </p:nvSpPr>
          <p:spPr bwMode="auto">
            <a:xfrm>
              <a:off x="7295796" y="4105158"/>
              <a:ext cx="12101" cy="4184"/>
            </a:xfrm>
            <a:custGeom>
              <a:avLst/>
              <a:gdLst>
                <a:gd name="T0" fmla="*/ 0 w 20"/>
                <a:gd name="T1" fmla="*/ 0 h 13"/>
                <a:gd name="T2" fmla="*/ 0 w 20"/>
                <a:gd name="T3" fmla="*/ 0 h 13"/>
                <a:gd name="T4" fmla="*/ 0 w 20"/>
                <a:gd name="T5" fmla="*/ 0 h 13"/>
                <a:gd name="T6" fmla="*/ 0 w 20"/>
                <a:gd name="T7" fmla="*/ 0 h 13"/>
                <a:gd name="T8" fmla="*/ 0 w 20"/>
                <a:gd name="T9" fmla="*/ 0 h 13"/>
                <a:gd name="T10" fmla="*/ 0 w 20"/>
                <a:gd name="T11" fmla="*/ 0 h 13"/>
                <a:gd name="T12" fmla="*/ 0 w 20"/>
                <a:gd name="T13" fmla="*/ 0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2" y="13"/>
                  </a:moveTo>
                  <a:lnTo>
                    <a:pt x="0" y="11"/>
                  </a:lnTo>
                  <a:lnTo>
                    <a:pt x="3" y="6"/>
                  </a:lnTo>
                  <a:lnTo>
                    <a:pt x="11" y="0"/>
                  </a:lnTo>
                  <a:lnTo>
                    <a:pt x="17" y="2"/>
                  </a:lnTo>
                  <a:lnTo>
                    <a:pt x="20" y="5"/>
                  </a:lnTo>
                  <a:lnTo>
                    <a:pt x="2"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0" name="Freeform 520"/>
            <p:cNvSpPr>
              <a:spLocks/>
            </p:cNvSpPr>
            <p:nvPr/>
          </p:nvSpPr>
          <p:spPr bwMode="auto">
            <a:xfrm>
              <a:off x="8359174" y="3781611"/>
              <a:ext cx="1513" cy="1395"/>
            </a:xfrm>
            <a:custGeom>
              <a:avLst/>
              <a:gdLst>
                <a:gd name="T0" fmla="*/ 0 w 1"/>
                <a:gd name="T1" fmla="*/ 0 h 1"/>
                <a:gd name="T2" fmla="*/ 1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1"/>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1" name="Freeform 521"/>
            <p:cNvSpPr>
              <a:spLocks/>
            </p:cNvSpPr>
            <p:nvPr/>
          </p:nvSpPr>
          <p:spPr bwMode="auto">
            <a:xfrm>
              <a:off x="8359174" y="3781611"/>
              <a:ext cx="1513" cy="1395"/>
            </a:xfrm>
            <a:custGeom>
              <a:avLst/>
              <a:gdLst>
                <a:gd name="T0" fmla="*/ 0 w 1"/>
                <a:gd name="T1" fmla="*/ 0 h 1"/>
                <a:gd name="T2" fmla="*/ 1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2" name="Freeform 522"/>
            <p:cNvSpPr>
              <a:spLocks/>
            </p:cNvSpPr>
            <p:nvPr/>
          </p:nvSpPr>
          <p:spPr bwMode="auto">
            <a:xfrm>
              <a:off x="8210936" y="4485884"/>
              <a:ext cx="7564" cy="5578"/>
            </a:xfrm>
            <a:custGeom>
              <a:avLst/>
              <a:gdLst>
                <a:gd name="T0" fmla="*/ 0 w 20"/>
                <a:gd name="T1" fmla="*/ 0 h 9"/>
                <a:gd name="T2" fmla="*/ 0 w 20"/>
                <a:gd name="T3" fmla="*/ 0 h 9"/>
                <a:gd name="T4" fmla="*/ 0 w 20"/>
                <a:gd name="T5" fmla="*/ 0 h 9"/>
                <a:gd name="T6" fmla="*/ 0 w 20"/>
                <a:gd name="T7" fmla="*/ 0 h 9"/>
                <a:gd name="T8" fmla="*/ 0 w 20"/>
                <a:gd name="T9" fmla="*/ 0 h 9"/>
                <a:gd name="T10" fmla="*/ 0 w 20"/>
                <a:gd name="T11" fmla="*/ 0 h 9"/>
                <a:gd name="T12" fmla="*/ 0 w 20"/>
                <a:gd name="T13" fmla="*/ 0 h 9"/>
                <a:gd name="T14" fmla="*/ 0 w 20"/>
                <a:gd name="T15" fmla="*/ 0 h 9"/>
                <a:gd name="T16" fmla="*/ 0 w 2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
                <a:gd name="T29" fmla="*/ 20 w 20"/>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
                  <a:moveTo>
                    <a:pt x="4" y="6"/>
                  </a:moveTo>
                  <a:lnTo>
                    <a:pt x="0" y="3"/>
                  </a:lnTo>
                  <a:lnTo>
                    <a:pt x="4" y="0"/>
                  </a:lnTo>
                  <a:lnTo>
                    <a:pt x="15" y="1"/>
                  </a:lnTo>
                  <a:lnTo>
                    <a:pt x="20" y="6"/>
                  </a:lnTo>
                  <a:lnTo>
                    <a:pt x="20" y="9"/>
                  </a:lnTo>
                  <a:lnTo>
                    <a:pt x="15" y="8"/>
                  </a:lnTo>
                  <a:lnTo>
                    <a:pt x="9" y="6"/>
                  </a:lnTo>
                  <a:lnTo>
                    <a:pt x="4"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3" name="Freeform 523"/>
            <p:cNvSpPr>
              <a:spLocks/>
            </p:cNvSpPr>
            <p:nvPr/>
          </p:nvSpPr>
          <p:spPr bwMode="auto">
            <a:xfrm>
              <a:off x="8210936" y="4485884"/>
              <a:ext cx="7564" cy="5578"/>
            </a:xfrm>
            <a:custGeom>
              <a:avLst/>
              <a:gdLst>
                <a:gd name="T0" fmla="*/ 0 w 20"/>
                <a:gd name="T1" fmla="*/ 0 h 9"/>
                <a:gd name="T2" fmla="*/ 0 w 20"/>
                <a:gd name="T3" fmla="*/ 0 h 9"/>
                <a:gd name="T4" fmla="*/ 0 w 20"/>
                <a:gd name="T5" fmla="*/ 0 h 9"/>
                <a:gd name="T6" fmla="*/ 0 w 20"/>
                <a:gd name="T7" fmla="*/ 0 h 9"/>
                <a:gd name="T8" fmla="*/ 0 w 20"/>
                <a:gd name="T9" fmla="*/ 0 h 9"/>
                <a:gd name="T10" fmla="*/ 0 w 20"/>
                <a:gd name="T11" fmla="*/ 0 h 9"/>
                <a:gd name="T12" fmla="*/ 0 w 20"/>
                <a:gd name="T13" fmla="*/ 0 h 9"/>
                <a:gd name="T14" fmla="*/ 0 w 20"/>
                <a:gd name="T15" fmla="*/ 0 h 9"/>
                <a:gd name="T16" fmla="*/ 0 w 2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
                <a:gd name="T29" fmla="*/ 20 w 20"/>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
                  <a:moveTo>
                    <a:pt x="4" y="6"/>
                  </a:moveTo>
                  <a:lnTo>
                    <a:pt x="0" y="3"/>
                  </a:lnTo>
                  <a:lnTo>
                    <a:pt x="4" y="0"/>
                  </a:lnTo>
                  <a:lnTo>
                    <a:pt x="15" y="1"/>
                  </a:lnTo>
                  <a:lnTo>
                    <a:pt x="20" y="6"/>
                  </a:lnTo>
                  <a:lnTo>
                    <a:pt x="20" y="9"/>
                  </a:lnTo>
                  <a:lnTo>
                    <a:pt x="15" y="8"/>
                  </a:lnTo>
                  <a:lnTo>
                    <a:pt x="9" y="6"/>
                  </a:lnTo>
                  <a:lnTo>
                    <a:pt x="4"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4" name="Freeform 524"/>
            <p:cNvSpPr>
              <a:spLocks/>
            </p:cNvSpPr>
            <p:nvPr/>
          </p:nvSpPr>
          <p:spPr bwMode="auto">
            <a:xfrm>
              <a:off x="8347073" y="5540201"/>
              <a:ext cx="6051" cy="13946"/>
            </a:xfrm>
            <a:custGeom>
              <a:avLst/>
              <a:gdLst>
                <a:gd name="T0" fmla="*/ 0 w 14"/>
                <a:gd name="T1" fmla="*/ 0 h 29"/>
                <a:gd name="T2" fmla="*/ 0 w 14"/>
                <a:gd name="T3" fmla="*/ 0 h 29"/>
                <a:gd name="T4" fmla="*/ 0 w 14"/>
                <a:gd name="T5" fmla="*/ 0 h 29"/>
                <a:gd name="T6" fmla="*/ 0 w 14"/>
                <a:gd name="T7" fmla="*/ 0 h 29"/>
                <a:gd name="T8" fmla="*/ 0 w 14"/>
                <a:gd name="T9" fmla="*/ 0 h 29"/>
                <a:gd name="T10" fmla="*/ 0 w 14"/>
                <a:gd name="T11" fmla="*/ 0 h 29"/>
                <a:gd name="T12" fmla="*/ 0 w 14"/>
                <a:gd name="T13" fmla="*/ 0 h 29"/>
                <a:gd name="T14" fmla="*/ 0 w 14"/>
                <a:gd name="T15" fmla="*/ 0 h 29"/>
                <a:gd name="T16" fmla="*/ 0 w 14"/>
                <a:gd name="T17" fmla="*/ 0 h 29"/>
                <a:gd name="T18" fmla="*/ 0 w 14"/>
                <a:gd name="T19" fmla="*/ 0 h 29"/>
                <a:gd name="T20" fmla="*/ 0 w 14"/>
                <a:gd name="T21" fmla="*/ 0 h 29"/>
                <a:gd name="T22" fmla="*/ 0 w 14"/>
                <a:gd name="T23" fmla="*/ 0 h 29"/>
                <a:gd name="T24" fmla="*/ 0 w 14"/>
                <a:gd name="T25" fmla="*/ 0 h 29"/>
                <a:gd name="T26" fmla="*/ 0 w 14"/>
                <a:gd name="T27" fmla="*/ 0 h 29"/>
                <a:gd name="T28" fmla="*/ 0 w 14"/>
                <a:gd name="T29" fmla="*/ 0 h 29"/>
                <a:gd name="T30" fmla="*/ 0 w 14"/>
                <a:gd name="T31" fmla="*/ 0 h 29"/>
                <a:gd name="T32" fmla="*/ 0 w 14"/>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9"/>
                <a:gd name="T53" fmla="*/ 14 w 14"/>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9">
                  <a:moveTo>
                    <a:pt x="11" y="2"/>
                  </a:moveTo>
                  <a:lnTo>
                    <a:pt x="13" y="5"/>
                  </a:lnTo>
                  <a:lnTo>
                    <a:pt x="11" y="18"/>
                  </a:lnTo>
                  <a:lnTo>
                    <a:pt x="14" y="22"/>
                  </a:lnTo>
                  <a:lnTo>
                    <a:pt x="11" y="20"/>
                  </a:lnTo>
                  <a:lnTo>
                    <a:pt x="8" y="22"/>
                  </a:lnTo>
                  <a:lnTo>
                    <a:pt x="7" y="23"/>
                  </a:lnTo>
                  <a:lnTo>
                    <a:pt x="8" y="24"/>
                  </a:lnTo>
                  <a:lnTo>
                    <a:pt x="8" y="29"/>
                  </a:lnTo>
                  <a:lnTo>
                    <a:pt x="3" y="28"/>
                  </a:lnTo>
                  <a:lnTo>
                    <a:pt x="0" y="25"/>
                  </a:lnTo>
                  <a:lnTo>
                    <a:pt x="1" y="20"/>
                  </a:lnTo>
                  <a:lnTo>
                    <a:pt x="0" y="18"/>
                  </a:lnTo>
                  <a:lnTo>
                    <a:pt x="1" y="13"/>
                  </a:lnTo>
                  <a:lnTo>
                    <a:pt x="5" y="8"/>
                  </a:lnTo>
                  <a:lnTo>
                    <a:pt x="9" y="0"/>
                  </a:lnTo>
                  <a:lnTo>
                    <a:pt x="11" y="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295" name="Freeform 525"/>
            <p:cNvSpPr>
              <a:spLocks/>
            </p:cNvSpPr>
            <p:nvPr/>
          </p:nvSpPr>
          <p:spPr bwMode="auto">
            <a:xfrm>
              <a:off x="8347073" y="5540201"/>
              <a:ext cx="6051" cy="13946"/>
            </a:xfrm>
            <a:custGeom>
              <a:avLst/>
              <a:gdLst>
                <a:gd name="T0" fmla="*/ 0 w 14"/>
                <a:gd name="T1" fmla="*/ 0 h 29"/>
                <a:gd name="T2" fmla="*/ 0 w 14"/>
                <a:gd name="T3" fmla="*/ 0 h 29"/>
                <a:gd name="T4" fmla="*/ 0 w 14"/>
                <a:gd name="T5" fmla="*/ 0 h 29"/>
                <a:gd name="T6" fmla="*/ 0 w 14"/>
                <a:gd name="T7" fmla="*/ 0 h 29"/>
                <a:gd name="T8" fmla="*/ 0 w 14"/>
                <a:gd name="T9" fmla="*/ 0 h 29"/>
                <a:gd name="T10" fmla="*/ 0 w 14"/>
                <a:gd name="T11" fmla="*/ 0 h 29"/>
                <a:gd name="T12" fmla="*/ 0 w 14"/>
                <a:gd name="T13" fmla="*/ 0 h 29"/>
                <a:gd name="T14" fmla="*/ 0 w 14"/>
                <a:gd name="T15" fmla="*/ 0 h 29"/>
                <a:gd name="T16" fmla="*/ 0 w 14"/>
                <a:gd name="T17" fmla="*/ 0 h 29"/>
                <a:gd name="T18" fmla="*/ 0 w 14"/>
                <a:gd name="T19" fmla="*/ 0 h 29"/>
                <a:gd name="T20" fmla="*/ 0 w 14"/>
                <a:gd name="T21" fmla="*/ 0 h 29"/>
                <a:gd name="T22" fmla="*/ 0 w 14"/>
                <a:gd name="T23" fmla="*/ 0 h 29"/>
                <a:gd name="T24" fmla="*/ 0 w 14"/>
                <a:gd name="T25" fmla="*/ 0 h 29"/>
                <a:gd name="T26" fmla="*/ 0 w 14"/>
                <a:gd name="T27" fmla="*/ 0 h 29"/>
                <a:gd name="T28" fmla="*/ 0 w 14"/>
                <a:gd name="T29" fmla="*/ 0 h 29"/>
                <a:gd name="T30" fmla="*/ 0 w 14"/>
                <a:gd name="T31" fmla="*/ 0 h 29"/>
                <a:gd name="T32" fmla="*/ 0 w 14"/>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9"/>
                <a:gd name="T53" fmla="*/ 14 w 14"/>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9">
                  <a:moveTo>
                    <a:pt x="11" y="2"/>
                  </a:moveTo>
                  <a:lnTo>
                    <a:pt x="13" y="5"/>
                  </a:lnTo>
                  <a:lnTo>
                    <a:pt x="11" y="18"/>
                  </a:lnTo>
                  <a:lnTo>
                    <a:pt x="14" y="22"/>
                  </a:lnTo>
                  <a:lnTo>
                    <a:pt x="11" y="20"/>
                  </a:lnTo>
                  <a:lnTo>
                    <a:pt x="8" y="22"/>
                  </a:lnTo>
                  <a:lnTo>
                    <a:pt x="7" y="23"/>
                  </a:lnTo>
                  <a:lnTo>
                    <a:pt x="8" y="24"/>
                  </a:lnTo>
                  <a:lnTo>
                    <a:pt x="8" y="29"/>
                  </a:lnTo>
                  <a:lnTo>
                    <a:pt x="3" y="28"/>
                  </a:lnTo>
                  <a:lnTo>
                    <a:pt x="0" y="25"/>
                  </a:lnTo>
                  <a:lnTo>
                    <a:pt x="1" y="20"/>
                  </a:lnTo>
                  <a:lnTo>
                    <a:pt x="0" y="18"/>
                  </a:lnTo>
                  <a:lnTo>
                    <a:pt x="1" y="13"/>
                  </a:lnTo>
                  <a:lnTo>
                    <a:pt x="5" y="8"/>
                  </a:lnTo>
                  <a:lnTo>
                    <a:pt x="9" y="0"/>
                  </a:lnTo>
                  <a:lnTo>
                    <a:pt x="11" y="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296" name="Freeform 526"/>
            <p:cNvSpPr>
              <a:spLocks/>
            </p:cNvSpPr>
            <p:nvPr/>
          </p:nvSpPr>
          <p:spPr bwMode="auto">
            <a:xfrm>
              <a:off x="8383376" y="5410503"/>
              <a:ext cx="15126" cy="18130"/>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w 30"/>
                <a:gd name="T15" fmla="*/ 0 h 42"/>
                <a:gd name="T16" fmla="*/ 0 w 30"/>
                <a:gd name="T17" fmla="*/ 0 h 42"/>
                <a:gd name="T18" fmla="*/ 0 w 30"/>
                <a:gd name="T19" fmla="*/ 0 h 42"/>
                <a:gd name="T20" fmla="*/ 0 w 30"/>
                <a:gd name="T21" fmla="*/ 0 h 42"/>
                <a:gd name="T22" fmla="*/ 0 w 30"/>
                <a:gd name="T23" fmla="*/ 0 h 42"/>
                <a:gd name="T24" fmla="*/ 0 w 30"/>
                <a:gd name="T25" fmla="*/ 0 h 42"/>
                <a:gd name="T26" fmla="*/ 0 w 30"/>
                <a:gd name="T27" fmla="*/ 0 h 42"/>
                <a:gd name="T28" fmla="*/ 0 w 30"/>
                <a:gd name="T29" fmla="*/ 0 h 42"/>
                <a:gd name="T30" fmla="*/ 0 w 30"/>
                <a:gd name="T31" fmla="*/ 0 h 42"/>
                <a:gd name="T32" fmla="*/ 0 w 30"/>
                <a:gd name="T33" fmla="*/ 0 h 42"/>
                <a:gd name="T34" fmla="*/ 0 w 30"/>
                <a:gd name="T35" fmla="*/ 0 h 42"/>
                <a:gd name="T36" fmla="*/ 0 w 30"/>
                <a:gd name="T37" fmla="*/ 0 h 42"/>
                <a:gd name="T38" fmla="*/ 0 w 30"/>
                <a:gd name="T39" fmla="*/ 0 h 42"/>
                <a:gd name="T40" fmla="*/ 0 w 30"/>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
                <a:gd name="T64" fmla="*/ 0 h 42"/>
                <a:gd name="T65" fmla="*/ 30 w 30"/>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 h="42">
                  <a:moveTo>
                    <a:pt x="19" y="3"/>
                  </a:moveTo>
                  <a:lnTo>
                    <a:pt x="20" y="0"/>
                  </a:lnTo>
                  <a:lnTo>
                    <a:pt x="21" y="4"/>
                  </a:lnTo>
                  <a:lnTo>
                    <a:pt x="26" y="11"/>
                  </a:lnTo>
                  <a:lnTo>
                    <a:pt x="28" y="14"/>
                  </a:lnTo>
                  <a:lnTo>
                    <a:pt x="22" y="16"/>
                  </a:lnTo>
                  <a:lnTo>
                    <a:pt x="29" y="20"/>
                  </a:lnTo>
                  <a:lnTo>
                    <a:pt x="30" y="26"/>
                  </a:lnTo>
                  <a:lnTo>
                    <a:pt x="25" y="27"/>
                  </a:lnTo>
                  <a:lnTo>
                    <a:pt x="21" y="32"/>
                  </a:lnTo>
                  <a:lnTo>
                    <a:pt x="17" y="33"/>
                  </a:lnTo>
                  <a:lnTo>
                    <a:pt x="14" y="30"/>
                  </a:lnTo>
                  <a:lnTo>
                    <a:pt x="10" y="32"/>
                  </a:lnTo>
                  <a:lnTo>
                    <a:pt x="6" y="42"/>
                  </a:lnTo>
                  <a:lnTo>
                    <a:pt x="1" y="40"/>
                  </a:lnTo>
                  <a:lnTo>
                    <a:pt x="0" y="35"/>
                  </a:lnTo>
                  <a:lnTo>
                    <a:pt x="2" y="27"/>
                  </a:lnTo>
                  <a:lnTo>
                    <a:pt x="11" y="11"/>
                  </a:lnTo>
                  <a:lnTo>
                    <a:pt x="11" y="1"/>
                  </a:lnTo>
                  <a:lnTo>
                    <a:pt x="15" y="0"/>
                  </a:lnTo>
                  <a:lnTo>
                    <a:pt x="1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7" name="Freeform 527"/>
            <p:cNvSpPr>
              <a:spLocks/>
            </p:cNvSpPr>
            <p:nvPr/>
          </p:nvSpPr>
          <p:spPr bwMode="auto">
            <a:xfrm>
              <a:off x="8383376" y="5410503"/>
              <a:ext cx="15126" cy="18130"/>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w 30"/>
                <a:gd name="T15" fmla="*/ 0 h 42"/>
                <a:gd name="T16" fmla="*/ 0 w 30"/>
                <a:gd name="T17" fmla="*/ 0 h 42"/>
                <a:gd name="T18" fmla="*/ 0 w 30"/>
                <a:gd name="T19" fmla="*/ 0 h 42"/>
                <a:gd name="T20" fmla="*/ 0 w 30"/>
                <a:gd name="T21" fmla="*/ 0 h 42"/>
                <a:gd name="T22" fmla="*/ 0 w 30"/>
                <a:gd name="T23" fmla="*/ 0 h 42"/>
                <a:gd name="T24" fmla="*/ 0 w 30"/>
                <a:gd name="T25" fmla="*/ 0 h 42"/>
                <a:gd name="T26" fmla="*/ 0 w 30"/>
                <a:gd name="T27" fmla="*/ 0 h 42"/>
                <a:gd name="T28" fmla="*/ 0 w 30"/>
                <a:gd name="T29" fmla="*/ 0 h 42"/>
                <a:gd name="T30" fmla="*/ 0 w 30"/>
                <a:gd name="T31" fmla="*/ 0 h 42"/>
                <a:gd name="T32" fmla="*/ 0 w 30"/>
                <a:gd name="T33" fmla="*/ 0 h 42"/>
                <a:gd name="T34" fmla="*/ 0 w 30"/>
                <a:gd name="T35" fmla="*/ 0 h 42"/>
                <a:gd name="T36" fmla="*/ 0 w 30"/>
                <a:gd name="T37" fmla="*/ 0 h 42"/>
                <a:gd name="T38" fmla="*/ 0 w 30"/>
                <a:gd name="T39" fmla="*/ 0 h 42"/>
                <a:gd name="T40" fmla="*/ 0 w 30"/>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
                <a:gd name="T64" fmla="*/ 0 h 42"/>
                <a:gd name="T65" fmla="*/ 30 w 30"/>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 h="42">
                  <a:moveTo>
                    <a:pt x="19" y="3"/>
                  </a:moveTo>
                  <a:lnTo>
                    <a:pt x="20" y="0"/>
                  </a:lnTo>
                  <a:lnTo>
                    <a:pt x="21" y="4"/>
                  </a:lnTo>
                  <a:lnTo>
                    <a:pt x="26" y="11"/>
                  </a:lnTo>
                  <a:lnTo>
                    <a:pt x="28" y="14"/>
                  </a:lnTo>
                  <a:lnTo>
                    <a:pt x="22" y="16"/>
                  </a:lnTo>
                  <a:lnTo>
                    <a:pt x="29" y="20"/>
                  </a:lnTo>
                  <a:lnTo>
                    <a:pt x="30" y="26"/>
                  </a:lnTo>
                  <a:lnTo>
                    <a:pt x="25" y="27"/>
                  </a:lnTo>
                  <a:lnTo>
                    <a:pt x="21" y="32"/>
                  </a:lnTo>
                  <a:lnTo>
                    <a:pt x="17" y="33"/>
                  </a:lnTo>
                  <a:lnTo>
                    <a:pt x="14" y="30"/>
                  </a:lnTo>
                  <a:lnTo>
                    <a:pt x="10" y="32"/>
                  </a:lnTo>
                  <a:lnTo>
                    <a:pt x="6" y="42"/>
                  </a:lnTo>
                  <a:lnTo>
                    <a:pt x="1" y="40"/>
                  </a:lnTo>
                  <a:lnTo>
                    <a:pt x="0" y="35"/>
                  </a:lnTo>
                  <a:lnTo>
                    <a:pt x="2" y="27"/>
                  </a:lnTo>
                  <a:lnTo>
                    <a:pt x="11" y="11"/>
                  </a:lnTo>
                  <a:lnTo>
                    <a:pt x="11" y="1"/>
                  </a:lnTo>
                  <a:lnTo>
                    <a:pt x="15" y="0"/>
                  </a:lnTo>
                  <a:lnTo>
                    <a:pt x="19" y="3"/>
                  </a:lnTo>
                </a:path>
              </a:pathLst>
            </a:custGeom>
            <a:solidFill>
              <a:schemeClr val="tx2"/>
            </a:solidFill>
            <a:ln w="9525">
              <a:solidFill>
                <a:srgbClr val="848282"/>
              </a:solidFill>
              <a:round/>
              <a:headEnd/>
              <a:tailEnd/>
            </a:ln>
          </p:spPr>
          <p:txBody>
            <a:bodyPr/>
            <a:lstStyle/>
            <a:p>
              <a:pPr>
                <a:defRPr/>
              </a:pPr>
              <a:endParaRPr lang="en-US">
                <a:latin typeface="Verdana" charset="0"/>
              </a:endParaRPr>
            </a:p>
          </p:txBody>
        </p:sp>
        <p:sp>
          <p:nvSpPr>
            <p:cNvPr id="1298" name="Freeform 528"/>
            <p:cNvSpPr>
              <a:spLocks/>
            </p:cNvSpPr>
            <p:nvPr/>
          </p:nvSpPr>
          <p:spPr bwMode="auto">
            <a:xfrm>
              <a:off x="8359174" y="5218048"/>
              <a:ext cx="176978" cy="191061"/>
            </a:xfrm>
            <a:custGeom>
              <a:avLst/>
              <a:gdLst>
                <a:gd name="T0" fmla="*/ 0 w 364"/>
                <a:gd name="T1" fmla="*/ 0 h 397"/>
                <a:gd name="T2" fmla="*/ 0 w 364"/>
                <a:gd name="T3" fmla="*/ 0 h 397"/>
                <a:gd name="T4" fmla="*/ 0 w 364"/>
                <a:gd name="T5" fmla="*/ 0 h 397"/>
                <a:gd name="T6" fmla="*/ 0 w 364"/>
                <a:gd name="T7" fmla="*/ 0 h 397"/>
                <a:gd name="T8" fmla="*/ 0 w 364"/>
                <a:gd name="T9" fmla="*/ 0 h 397"/>
                <a:gd name="T10" fmla="*/ 0 w 364"/>
                <a:gd name="T11" fmla="*/ 0 h 397"/>
                <a:gd name="T12" fmla="*/ 0 w 364"/>
                <a:gd name="T13" fmla="*/ 0 h 397"/>
                <a:gd name="T14" fmla="*/ 0 w 364"/>
                <a:gd name="T15" fmla="*/ 0 h 397"/>
                <a:gd name="T16" fmla="*/ 0 w 364"/>
                <a:gd name="T17" fmla="*/ 0 h 397"/>
                <a:gd name="T18" fmla="*/ 0 w 364"/>
                <a:gd name="T19" fmla="*/ 0 h 397"/>
                <a:gd name="T20" fmla="*/ 0 w 364"/>
                <a:gd name="T21" fmla="*/ 0 h 397"/>
                <a:gd name="T22" fmla="*/ 0 w 364"/>
                <a:gd name="T23" fmla="*/ 0 h 397"/>
                <a:gd name="T24" fmla="*/ 0 w 364"/>
                <a:gd name="T25" fmla="*/ 0 h 397"/>
                <a:gd name="T26" fmla="*/ 0 w 364"/>
                <a:gd name="T27" fmla="*/ 0 h 397"/>
                <a:gd name="T28" fmla="*/ 0 w 364"/>
                <a:gd name="T29" fmla="*/ 0 h 397"/>
                <a:gd name="T30" fmla="*/ 0 w 364"/>
                <a:gd name="T31" fmla="*/ 0 h 397"/>
                <a:gd name="T32" fmla="*/ 0 w 364"/>
                <a:gd name="T33" fmla="*/ 0 h 397"/>
                <a:gd name="T34" fmla="*/ 0 w 364"/>
                <a:gd name="T35" fmla="*/ 0 h 397"/>
                <a:gd name="T36" fmla="*/ 0 w 364"/>
                <a:gd name="T37" fmla="*/ 0 h 397"/>
                <a:gd name="T38" fmla="*/ 0 w 364"/>
                <a:gd name="T39" fmla="*/ 0 h 397"/>
                <a:gd name="T40" fmla="*/ 0 w 364"/>
                <a:gd name="T41" fmla="*/ 0 h 397"/>
                <a:gd name="T42" fmla="*/ 0 w 364"/>
                <a:gd name="T43" fmla="*/ 0 h 397"/>
                <a:gd name="T44" fmla="*/ 0 w 364"/>
                <a:gd name="T45" fmla="*/ 0 h 397"/>
                <a:gd name="T46" fmla="*/ 0 w 364"/>
                <a:gd name="T47" fmla="*/ 0 h 397"/>
                <a:gd name="T48" fmla="*/ 0 w 364"/>
                <a:gd name="T49" fmla="*/ 0 h 397"/>
                <a:gd name="T50" fmla="*/ 0 w 364"/>
                <a:gd name="T51" fmla="*/ 0 h 397"/>
                <a:gd name="T52" fmla="*/ 0 w 364"/>
                <a:gd name="T53" fmla="*/ 0 h 397"/>
                <a:gd name="T54" fmla="*/ 0 w 364"/>
                <a:gd name="T55" fmla="*/ 1 h 397"/>
                <a:gd name="T56" fmla="*/ 0 w 364"/>
                <a:gd name="T57" fmla="*/ 1 h 397"/>
                <a:gd name="T58" fmla="*/ 0 w 364"/>
                <a:gd name="T59" fmla="*/ 1 h 397"/>
                <a:gd name="T60" fmla="*/ 0 w 364"/>
                <a:gd name="T61" fmla="*/ 1 h 397"/>
                <a:gd name="T62" fmla="*/ 0 w 364"/>
                <a:gd name="T63" fmla="*/ 1 h 397"/>
                <a:gd name="T64" fmla="*/ 0 w 364"/>
                <a:gd name="T65" fmla="*/ 1 h 397"/>
                <a:gd name="T66" fmla="*/ 0 w 364"/>
                <a:gd name="T67" fmla="*/ 1 h 397"/>
                <a:gd name="T68" fmla="*/ 0 w 364"/>
                <a:gd name="T69" fmla="*/ 1 h 397"/>
                <a:gd name="T70" fmla="*/ 0 w 364"/>
                <a:gd name="T71" fmla="*/ 1 h 397"/>
                <a:gd name="T72" fmla="*/ 0 w 364"/>
                <a:gd name="T73" fmla="*/ 0 h 397"/>
                <a:gd name="T74" fmla="*/ 0 w 364"/>
                <a:gd name="T75" fmla="*/ 0 h 397"/>
                <a:gd name="T76" fmla="*/ 0 w 364"/>
                <a:gd name="T77" fmla="*/ 0 h 397"/>
                <a:gd name="T78" fmla="*/ 0 w 364"/>
                <a:gd name="T79" fmla="*/ 0 h 397"/>
                <a:gd name="T80" fmla="*/ 0 w 364"/>
                <a:gd name="T81" fmla="*/ 0 h 397"/>
                <a:gd name="T82" fmla="*/ 0 w 364"/>
                <a:gd name="T83" fmla="*/ 0 h 397"/>
                <a:gd name="T84" fmla="*/ 0 w 364"/>
                <a:gd name="T85" fmla="*/ 0 h 397"/>
                <a:gd name="T86" fmla="*/ 0 w 364"/>
                <a:gd name="T87" fmla="*/ 0 h 397"/>
                <a:gd name="T88" fmla="*/ 0 w 364"/>
                <a:gd name="T89" fmla="*/ 0 h 397"/>
                <a:gd name="T90" fmla="*/ 0 w 364"/>
                <a:gd name="T91" fmla="*/ 0 h 397"/>
                <a:gd name="T92" fmla="*/ 0 w 364"/>
                <a:gd name="T93" fmla="*/ 0 h 397"/>
                <a:gd name="T94" fmla="*/ 0 w 364"/>
                <a:gd name="T95" fmla="*/ 0 h 397"/>
                <a:gd name="T96" fmla="*/ 0 w 364"/>
                <a:gd name="T97" fmla="*/ 0 h 397"/>
                <a:gd name="T98" fmla="*/ 0 w 364"/>
                <a:gd name="T99" fmla="*/ 0 h 397"/>
                <a:gd name="T100" fmla="*/ 0 w 364"/>
                <a:gd name="T101" fmla="*/ 0 h 397"/>
                <a:gd name="T102" fmla="*/ 0 w 364"/>
                <a:gd name="T103" fmla="*/ 0 h 397"/>
                <a:gd name="T104" fmla="*/ 0 w 364"/>
                <a:gd name="T105" fmla="*/ 0 h 397"/>
                <a:gd name="T106" fmla="*/ 0 w 364"/>
                <a:gd name="T107" fmla="*/ 0 h 397"/>
                <a:gd name="T108" fmla="*/ 0 w 364"/>
                <a:gd name="T109" fmla="*/ 0 h 397"/>
                <a:gd name="T110" fmla="*/ 0 w 364"/>
                <a:gd name="T111" fmla="*/ 0 h 397"/>
                <a:gd name="T112" fmla="*/ 0 w 364"/>
                <a:gd name="T113" fmla="*/ 0 h 397"/>
                <a:gd name="T114" fmla="*/ 0 w 364"/>
                <a:gd name="T115" fmla="*/ 0 h 397"/>
                <a:gd name="T116" fmla="*/ 0 w 364"/>
                <a:gd name="T117" fmla="*/ 0 h 3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4"/>
                <a:gd name="T178" fmla="*/ 0 h 397"/>
                <a:gd name="T179" fmla="*/ 364 w 364"/>
                <a:gd name="T180" fmla="*/ 397 h 3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4" h="397">
                  <a:moveTo>
                    <a:pt x="264" y="30"/>
                  </a:moveTo>
                  <a:lnTo>
                    <a:pt x="266" y="30"/>
                  </a:lnTo>
                  <a:lnTo>
                    <a:pt x="266" y="18"/>
                  </a:lnTo>
                  <a:lnTo>
                    <a:pt x="274" y="14"/>
                  </a:lnTo>
                  <a:lnTo>
                    <a:pt x="280" y="5"/>
                  </a:lnTo>
                  <a:lnTo>
                    <a:pt x="284" y="5"/>
                  </a:lnTo>
                  <a:lnTo>
                    <a:pt x="285" y="2"/>
                  </a:lnTo>
                  <a:lnTo>
                    <a:pt x="290" y="0"/>
                  </a:lnTo>
                  <a:lnTo>
                    <a:pt x="291" y="3"/>
                  </a:lnTo>
                  <a:lnTo>
                    <a:pt x="291" y="13"/>
                  </a:lnTo>
                  <a:lnTo>
                    <a:pt x="294" y="18"/>
                  </a:lnTo>
                  <a:lnTo>
                    <a:pt x="299" y="19"/>
                  </a:lnTo>
                  <a:lnTo>
                    <a:pt x="304" y="19"/>
                  </a:lnTo>
                  <a:lnTo>
                    <a:pt x="308" y="23"/>
                  </a:lnTo>
                  <a:lnTo>
                    <a:pt x="308" y="38"/>
                  </a:lnTo>
                  <a:lnTo>
                    <a:pt x="310" y="44"/>
                  </a:lnTo>
                  <a:lnTo>
                    <a:pt x="315" y="48"/>
                  </a:lnTo>
                  <a:lnTo>
                    <a:pt x="327" y="37"/>
                  </a:lnTo>
                  <a:lnTo>
                    <a:pt x="332" y="35"/>
                  </a:lnTo>
                  <a:lnTo>
                    <a:pt x="336" y="30"/>
                  </a:lnTo>
                  <a:lnTo>
                    <a:pt x="344" y="25"/>
                  </a:lnTo>
                  <a:lnTo>
                    <a:pt x="348" y="24"/>
                  </a:lnTo>
                  <a:lnTo>
                    <a:pt x="349" y="25"/>
                  </a:lnTo>
                  <a:lnTo>
                    <a:pt x="345" y="30"/>
                  </a:lnTo>
                  <a:lnTo>
                    <a:pt x="346" y="32"/>
                  </a:lnTo>
                  <a:lnTo>
                    <a:pt x="347" y="38"/>
                  </a:lnTo>
                  <a:lnTo>
                    <a:pt x="344" y="46"/>
                  </a:lnTo>
                  <a:lnTo>
                    <a:pt x="352" y="41"/>
                  </a:lnTo>
                  <a:lnTo>
                    <a:pt x="350" y="37"/>
                  </a:lnTo>
                  <a:lnTo>
                    <a:pt x="354" y="30"/>
                  </a:lnTo>
                  <a:lnTo>
                    <a:pt x="359" y="28"/>
                  </a:lnTo>
                  <a:lnTo>
                    <a:pt x="363" y="35"/>
                  </a:lnTo>
                  <a:lnTo>
                    <a:pt x="355" y="44"/>
                  </a:lnTo>
                  <a:lnTo>
                    <a:pt x="358" y="44"/>
                  </a:lnTo>
                  <a:lnTo>
                    <a:pt x="361" y="50"/>
                  </a:lnTo>
                  <a:lnTo>
                    <a:pt x="358" y="59"/>
                  </a:lnTo>
                  <a:lnTo>
                    <a:pt x="364" y="75"/>
                  </a:lnTo>
                  <a:lnTo>
                    <a:pt x="354" y="92"/>
                  </a:lnTo>
                  <a:lnTo>
                    <a:pt x="352" y="98"/>
                  </a:lnTo>
                  <a:lnTo>
                    <a:pt x="347" y="106"/>
                  </a:lnTo>
                  <a:lnTo>
                    <a:pt x="342" y="107"/>
                  </a:lnTo>
                  <a:lnTo>
                    <a:pt x="341" y="110"/>
                  </a:lnTo>
                  <a:lnTo>
                    <a:pt x="332" y="121"/>
                  </a:lnTo>
                  <a:lnTo>
                    <a:pt x="322" y="144"/>
                  </a:lnTo>
                  <a:lnTo>
                    <a:pt x="316" y="149"/>
                  </a:lnTo>
                  <a:lnTo>
                    <a:pt x="313" y="151"/>
                  </a:lnTo>
                  <a:lnTo>
                    <a:pt x="310" y="155"/>
                  </a:lnTo>
                  <a:lnTo>
                    <a:pt x="299" y="162"/>
                  </a:lnTo>
                  <a:lnTo>
                    <a:pt x="297" y="165"/>
                  </a:lnTo>
                  <a:lnTo>
                    <a:pt x="293" y="196"/>
                  </a:lnTo>
                  <a:lnTo>
                    <a:pt x="308" y="201"/>
                  </a:lnTo>
                  <a:lnTo>
                    <a:pt x="310" y="209"/>
                  </a:lnTo>
                  <a:lnTo>
                    <a:pt x="309" y="212"/>
                  </a:lnTo>
                  <a:lnTo>
                    <a:pt x="305" y="207"/>
                  </a:lnTo>
                  <a:lnTo>
                    <a:pt x="305" y="212"/>
                  </a:lnTo>
                  <a:lnTo>
                    <a:pt x="280" y="202"/>
                  </a:lnTo>
                  <a:lnTo>
                    <a:pt x="277" y="203"/>
                  </a:lnTo>
                  <a:lnTo>
                    <a:pt x="277" y="210"/>
                  </a:lnTo>
                  <a:lnTo>
                    <a:pt x="275" y="213"/>
                  </a:lnTo>
                  <a:lnTo>
                    <a:pt x="271" y="210"/>
                  </a:lnTo>
                  <a:lnTo>
                    <a:pt x="267" y="209"/>
                  </a:lnTo>
                  <a:lnTo>
                    <a:pt x="266" y="214"/>
                  </a:lnTo>
                  <a:lnTo>
                    <a:pt x="245" y="226"/>
                  </a:lnTo>
                  <a:lnTo>
                    <a:pt x="241" y="225"/>
                  </a:lnTo>
                  <a:lnTo>
                    <a:pt x="240" y="220"/>
                  </a:lnTo>
                  <a:lnTo>
                    <a:pt x="236" y="219"/>
                  </a:lnTo>
                  <a:lnTo>
                    <a:pt x="232" y="238"/>
                  </a:lnTo>
                  <a:lnTo>
                    <a:pt x="227" y="249"/>
                  </a:lnTo>
                  <a:lnTo>
                    <a:pt x="224" y="274"/>
                  </a:lnTo>
                  <a:lnTo>
                    <a:pt x="220" y="278"/>
                  </a:lnTo>
                  <a:lnTo>
                    <a:pt x="221" y="288"/>
                  </a:lnTo>
                  <a:lnTo>
                    <a:pt x="212" y="298"/>
                  </a:lnTo>
                  <a:lnTo>
                    <a:pt x="210" y="317"/>
                  </a:lnTo>
                  <a:lnTo>
                    <a:pt x="205" y="325"/>
                  </a:lnTo>
                  <a:lnTo>
                    <a:pt x="200" y="331"/>
                  </a:lnTo>
                  <a:lnTo>
                    <a:pt x="199" y="335"/>
                  </a:lnTo>
                  <a:lnTo>
                    <a:pt x="199" y="341"/>
                  </a:lnTo>
                  <a:lnTo>
                    <a:pt x="195" y="344"/>
                  </a:lnTo>
                  <a:lnTo>
                    <a:pt x="200" y="345"/>
                  </a:lnTo>
                  <a:lnTo>
                    <a:pt x="197" y="352"/>
                  </a:lnTo>
                  <a:lnTo>
                    <a:pt x="191" y="351"/>
                  </a:lnTo>
                  <a:lnTo>
                    <a:pt x="184" y="356"/>
                  </a:lnTo>
                  <a:lnTo>
                    <a:pt x="175" y="368"/>
                  </a:lnTo>
                  <a:lnTo>
                    <a:pt x="158" y="375"/>
                  </a:lnTo>
                  <a:lnTo>
                    <a:pt x="158" y="378"/>
                  </a:lnTo>
                  <a:lnTo>
                    <a:pt x="154" y="379"/>
                  </a:lnTo>
                  <a:lnTo>
                    <a:pt x="152" y="386"/>
                  </a:lnTo>
                  <a:lnTo>
                    <a:pt x="148" y="389"/>
                  </a:lnTo>
                  <a:lnTo>
                    <a:pt x="131" y="394"/>
                  </a:lnTo>
                  <a:lnTo>
                    <a:pt x="128" y="394"/>
                  </a:lnTo>
                  <a:lnTo>
                    <a:pt x="118" y="397"/>
                  </a:lnTo>
                  <a:lnTo>
                    <a:pt x="113" y="394"/>
                  </a:lnTo>
                  <a:lnTo>
                    <a:pt x="112" y="388"/>
                  </a:lnTo>
                  <a:lnTo>
                    <a:pt x="108" y="387"/>
                  </a:lnTo>
                  <a:lnTo>
                    <a:pt x="103" y="390"/>
                  </a:lnTo>
                  <a:lnTo>
                    <a:pt x="97" y="391"/>
                  </a:lnTo>
                  <a:lnTo>
                    <a:pt x="94" y="390"/>
                  </a:lnTo>
                  <a:lnTo>
                    <a:pt x="94" y="389"/>
                  </a:lnTo>
                  <a:lnTo>
                    <a:pt x="89" y="390"/>
                  </a:lnTo>
                  <a:lnTo>
                    <a:pt x="87" y="386"/>
                  </a:lnTo>
                  <a:lnTo>
                    <a:pt x="87" y="380"/>
                  </a:lnTo>
                  <a:lnTo>
                    <a:pt x="83" y="381"/>
                  </a:lnTo>
                  <a:lnTo>
                    <a:pt x="79" y="378"/>
                  </a:lnTo>
                  <a:lnTo>
                    <a:pt x="62" y="377"/>
                  </a:lnTo>
                  <a:lnTo>
                    <a:pt x="59" y="367"/>
                  </a:lnTo>
                  <a:lnTo>
                    <a:pt x="54" y="363"/>
                  </a:lnTo>
                  <a:lnTo>
                    <a:pt x="47" y="361"/>
                  </a:lnTo>
                  <a:lnTo>
                    <a:pt x="41" y="368"/>
                  </a:lnTo>
                  <a:lnTo>
                    <a:pt x="33" y="369"/>
                  </a:lnTo>
                  <a:lnTo>
                    <a:pt x="15" y="367"/>
                  </a:lnTo>
                  <a:lnTo>
                    <a:pt x="10" y="362"/>
                  </a:lnTo>
                  <a:lnTo>
                    <a:pt x="13" y="356"/>
                  </a:lnTo>
                  <a:lnTo>
                    <a:pt x="17" y="351"/>
                  </a:lnTo>
                  <a:lnTo>
                    <a:pt x="19" y="345"/>
                  </a:lnTo>
                  <a:lnTo>
                    <a:pt x="11" y="355"/>
                  </a:lnTo>
                  <a:lnTo>
                    <a:pt x="8" y="356"/>
                  </a:lnTo>
                  <a:lnTo>
                    <a:pt x="12" y="345"/>
                  </a:lnTo>
                  <a:lnTo>
                    <a:pt x="11" y="344"/>
                  </a:lnTo>
                  <a:lnTo>
                    <a:pt x="8" y="348"/>
                  </a:lnTo>
                  <a:lnTo>
                    <a:pt x="1" y="349"/>
                  </a:lnTo>
                  <a:lnTo>
                    <a:pt x="0" y="343"/>
                  </a:lnTo>
                  <a:lnTo>
                    <a:pt x="2" y="339"/>
                  </a:lnTo>
                  <a:lnTo>
                    <a:pt x="14" y="337"/>
                  </a:lnTo>
                  <a:lnTo>
                    <a:pt x="19" y="332"/>
                  </a:lnTo>
                  <a:lnTo>
                    <a:pt x="17" y="331"/>
                  </a:lnTo>
                  <a:lnTo>
                    <a:pt x="16" y="328"/>
                  </a:lnTo>
                  <a:lnTo>
                    <a:pt x="19" y="325"/>
                  </a:lnTo>
                  <a:lnTo>
                    <a:pt x="23" y="320"/>
                  </a:lnTo>
                  <a:lnTo>
                    <a:pt x="18" y="320"/>
                  </a:lnTo>
                  <a:lnTo>
                    <a:pt x="14" y="319"/>
                  </a:lnTo>
                  <a:lnTo>
                    <a:pt x="13" y="314"/>
                  </a:lnTo>
                  <a:lnTo>
                    <a:pt x="18" y="314"/>
                  </a:lnTo>
                  <a:lnTo>
                    <a:pt x="20" y="309"/>
                  </a:lnTo>
                  <a:lnTo>
                    <a:pt x="18" y="307"/>
                  </a:lnTo>
                  <a:lnTo>
                    <a:pt x="18" y="304"/>
                  </a:lnTo>
                  <a:lnTo>
                    <a:pt x="23" y="304"/>
                  </a:lnTo>
                  <a:lnTo>
                    <a:pt x="25" y="306"/>
                  </a:lnTo>
                  <a:lnTo>
                    <a:pt x="29" y="305"/>
                  </a:lnTo>
                  <a:lnTo>
                    <a:pt x="32" y="305"/>
                  </a:lnTo>
                  <a:lnTo>
                    <a:pt x="34" y="304"/>
                  </a:lnTo>
                  <a:lnTo>
                    <a:pt x="33" y="302"/>
                  </a:lnTo>
                  <a:lnTo>
                    <a:pt x="29" y="301"/>
                  </a:lnTo>
                  <a:lnTo>
                    <a:pt x="26" y="298"/>
                  </a:lnTo>
                  <a:lnTo>
                    <a:pt x="29" y="283"/>
                  </a:lnTo>
                  <a:lnTo>
                    <a:pt x="35" y="277"/>
                  </a:lnTo>
                  <a:lnTo>
                    <a:pt x="38" y="275"/>
                  </a:lnTo>
                  <a:lnTo>
                    <a:pt x="41" y="279"/>
                  </a:lnTo>
                  <a:lnTo>
                    <a:pt x="42" y="284"/>
                  </a:lnTo>
                  <a:lnTo>
                    <a:pt x="43" y="286"/>
                  </a:lnTo>
                  <a:lnTo>
                    <a:pt x="46" y="286"/>
                  </a:lnTo>
                  <a:lnTo>
                    <a:pt x="47" y="283"/>
                  </a:lnTo>
                  <a:lnTo>
                    <a:pt x="46" y="274"/>
                  </a:lnTo>
                  <a:lnTo>
                    <a:pt x="47" y="270"/>
                  </a:lnTo>
                  <a:lnTo>
                    <a:pt x="49" y="270"/>
                  </a:lnTo>
                  <a:lnTo>
                    <a:pt x="52" y="262"/>
                  </a:lnTo>
                  <a:lnTo>
                    <a:pt x="59" y="260"/>
                  </a:lnTo>
                  <a:lnTo>
                    <a:pt x="64" y="254"/>
                  </a:lnTo>
                  <a:lnTo>
                    <a:pt x="65" y="245"/>
                  </a:lnTo>
                  <a:lnTo>
                    <a:pt x="70" y="239"/>
                  </a:lnTo>
                  <a:lnTo>
                    <a:pt x="76" y="236"/>
                  </a:lnTo>
                  <a:lnTo>
                    <a:pt x="79" y="224"/>
                  </a:lnTo>
                  <a:lnTo>
                    <a:pt x="83" y="222"/>
                  </a:lnTo>
                  <a:lnTo>
                    <a:pt x="87" y="219"/>
                  </a:lnTo>
                  <a:lnTo>
                    <a:pt x="93" y="219"/>
                  </a:lnTo>
                  <a:lnTo>
                    <a:pt x="100" y="216"/>
                  </a:lnTo>
                  <a:lnTo>
                    <a:pt x="114" y="214"/>
                  </a:lnTo>
                  <a:lnTo>
                    <a:pt x="172" y="172"/>
                  </a:lnTo>
                  <a:lnTo>
                    <a:pt x="173" y="164"/>
                  </a:lnTo>
                  <a:lnTo>
                    <a:pt x="187" y="152"/>
                  </a:lnTo>
                  <a:lnTo>
                    <a:pt x="192" y="152"/>
                  </a:lnTo>
                  <a:lnTo>
                    <a:pt x="207" y="141"/>
                  </a:lnTo>
                  <a:lnTo>
                    <a:pt x="219" y="124"/>
                  </a:lnTo>
                  <a:lnTo>
                    <a:pt x="231" y="80"/>
                  </a:lnTo>
                  <a:lnTo>
                    <a:pt x="247" y="69"/>
                  </a:lnTo>
                  <a:lnTo>
                    <a:pt x="253" y="68"/>
                  </a:lnTo>
                  <a:lnTo>
                    <a:pt x="260" y="51"/>
                  </a:lnTo>
                  <a:lnTo>
                    <a:pt x="264" y="3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9" name="Freeform 529"/>
            <p:cNvSpPr>
              <a:spLocks/>
            </p:cNvSpPr>
            <p:nvPr/>
          </p:nvSpPr>
          <p:spPr bwMode="auto">
            <a:xfrm>
              <a:off x="8359174" y="5218048"/>
              <a:ext cx="176978" cy="191061"/>
            </a:xfrm>
            <a:custGeom>
              <a:avLst/>
              <a:gdLst>
                <a:gd name="T0" fmla="*/ 0 w 364"/>
                <a:gd name="T1" fmla="*/ 0 h 397"/>
                <a:gd name="T2" fmla="*/ 0 w 364"/>
                <a:gd name="T3" fmla="*/ 0 h 397"/>
                <a:gd name="T4" fmla="*/ 0 w 364"/>
                <a:gd name="T5" fmla="*/ 0 h 397"/>
                <a:gd name="T6" fmla="*/ 0 w 364"/>
                <a:gd name="T7" fmla="*/ 0 h 397"/>
                <a:gd name="T8" fmla="*/ 0 w 364"/>
                <a:gd name="T9" fmla="*/ 0 h 397"/>
                <a:gd name="T10" fmla="*/ 0 w 364"/>
                <a:gd name="T11" fmla="*/ 0 h 397"/>
                <a:gd name="T12" fmla="*/ 0 w 364"/>
                <a:gd name="T13" fmla="*/ 0 h 397"/>
                <a:gd name="T14" fmla="*/ 0 w 364"/>
                <a:gd name="T15" fmla="*/ 0 h 397"/>
                <a:gd name="T16" fmla="*/ 0 w 364"/>
                <a:gd name="T17" fmla="*/ 0 h 397"/>
                <a:gd name="T18" fmla="*/ 0 w 364"/>
                <a:gd name="T19" fmla="*/ 0 h 397"/>
                <a:gd name="T20" fmla="*/ 0 w 364"/>
                <a:gd name="T21" fmla="*/ 0 h 397"/>
                <a:gd name="T22" fmla="*/ 0 w 364"/>
                <a:gd name="T23" fmla="*/ 0 h 397"/>
                <a:gd name="T24" fmla="*/ 0 w 364"/>
                <a:gd name="T25" fmla="*/ 0 h 397"/>
                <a:gd name="T26" fmla="*/ 0 w 364"/>
                <a:gd name="T27" fmla="*/ 0 h 397"/>
                <a:gd name="T28" fmla="*/ 0 w 364"/>
                <a:gd name="T29" fmla="*/ 0 h 397"/>
                <a:gd name="T30" fmla="*/ 0 w 364"/>
                <a:gd name="T31" fmla="*/ 0 h 397"/>
                <a:gd name="T32" fmla="*/ 0 w 364"/>
                <a:gd name="T33" fmla="*/ 0 h 397"/>
                <a:gd name="T34" fmla="*/ 0 w 364"/>
                <a:gd name="T35" fmla="*/ 0 h 397"/>
                <a:gd name="T36" fmla="*/ 0 w 364"/>
                <a:gd name="T37" fmla="*/ 0 h 397"/>
                <a:gd name="T38" fmla="*/ 0 w 364"/>
                <a:gd name="T39" fmla="*/ 0 h 397"/>
                <a:gd name="T40" fmla="*/ 0 w 364"/>
                <a:gd name="T41" fmla="*/ 0 h 397"/>
                <a:gd name="T42" fmla="*/ 0 w 364"/>
                <a:gd name="T43" fmla="*/ 0 h 397"/>
                <a:gd name="T44" fmla="*/ 0 w 364"/>
                <a:gd name="T45" fmla="*/ 0 h 397"/>
                <a:gd name="T46" fmla="*/ 0 w 364"/>
                <a:gd name="T47" fmla="*/ 0 h 397"/>
                <a:gd name="T48" fmla="*/ 0 w 364"/>
                <a:gd name="T49" fmla="*/ 0 h 397"/>
                <a:gd name="T50" fmla="*/ 0 w 364"/>
                <a:gd name="T51" fmla="*/ 0 h 397"/>
                <a:gd name="T52" fmla="*/ 0 w 364"/>
                <a:gd name="T53" fmla="*/ 0 h 397"/>
                <a:gd name="T54" fmla="*/ 0 w 364"/>
                <a:gd name="T55" fmla="*/ 1 h 397"/>
                <a:gd name="T56" fmla="*/ 0 w 364"/>
                <a:gd name="T57" fmla="*/ 1 h 397"/>
                <a:gd name="T58" fmla="*/ 0 w 364"/>
                <a:gd name="T59" fmla="*/ 1 h 397"/>
                <a:gd name="T60" fmla="*/ 0 w 364"/>
                <a:gd name="T61" fmla="*/ 1 h 397"/>
                <a:gd name="T62" fmla="*/ 0 w 364"/>
                <a:gd name="T63" fmla="*/ 1 h 397"/>
                <a:gd name="T64" fmla="*/ 0 w 364"/>
                <a:gd name="T65" fmla="*/ 1 h 397"/>
                <a:gd name="T66" fmla="*/ 0 w 364"/>
                <a:gd name="T67" fmla="*/ 1 h 397"/>
                <a:gd name="T68" fmla="*/ 0 w 364"/>
                <a:gd name="T69" fmla="*/ 1 h 397"/>
                <a:gd name="T70" fmla="*/ 0 w 364"/>
                <a:gd name="T71" fmla="*/ 1 h 397"/>
                <a:gd name="T72" fmla="*/ 0 w 364"/>
                <a:gd name="T73" fmla="*/ 0 h 397"/>
                <a:gd name="T74" fmla="*/ 0 w 364"/>
                <a:gd name="T75" fmla="*/ 0 h 397"/>
                <a:gd name="T76" fmla="*/ 0 w 364"/>
                <a:gd name="T77" fmla="*/ 0 h 397"/>
                <a:gd name="T78" fmla="*/ 0 w 364"/>
                <a:gd name="T79" fmla="*/ 0 h 397"/>
                <a:gd name="T80" fmla="*/ 0 w 364"/>
                <a:gd name="T81" fmla="*/ 0 h 397"/>
                <a:gd name="T82" fmla="*/ 0 w 364"/>
                <a:gd name="T83" fmla="*/ 0 h 397"/>
                <a:gd name="T84" fmla="*/ 0 w 364"/>
                <a:gd name="T85" fmla="*/ 0 h 397"/>
                <a:gd name="T86" fmla="*/ 0 w 364"/>
                <a:gd name="T87" fmla="*/ 0 h 397"/>
                <a:gd name="T88" fmla="*/ 0 w 364"/>
                <a:gd name="T89" fmla="*/ 0 h 397"/>
                <a:gd name="T90" fmla="*/ 0 w 364"/>
                <a:gd name="T91" fmla="*/ 0 h 397"/>
                <a:gd name="T92" fmla="*/ 0 w 364"/>
                <a:gd name="T93" fmla="*/ 0 h 397"/>
                <a:gd name="T94" fmla="*/ 0 w 364"/>
                <a:gd name="T95" fmla="*/ 0 h 397"/>
                <a:gd name="T96" fmla="*/ 0 w 364"/>
                <a:gd name="T97" fmla="*/ 0 h 397"/>
                <a:gd name="T98" fmla="*/ 0 w 364"/>
                <a:gd name="T99" fmla="*/ 0 h 397"/>
                <a:gd name="T100" fmla="*/ 0 w 364"/>
                <a:gd name="T101" fmla="*/ 0 h 397"/>
                <a:gd name="T102" fmla="*/ 0 w 364"/>
                <a:gd name="T103" fmla="*/ 0 h 397"/>
                <a:gd name="T104" fmla="*/ 0 w 364"/>
                <a:gd name="T105" fmla="*/ 0 h 397"/>
                <a:gd name="T106" fmla="*/ 0 w 364"/>
                <a:gd name="T107" fmla="*/ 0 h 397"/>
                <a:gd name="T108" fmla="*/ 0 w 364"/>
                <a:gd name="T109" fmla="*/ 0 h 397"/>
                <a:gd name="T110" fmla="*/ 0 w 364"/>
                <a:gd name="T111" fmla="*/ 0 h 397"/>
                <a:gd name="T112" fmla="*/ 0 w 364"/>
                <a:gd name="T113" fmla="*/ 0 h 397"/>
                <a:gd name="T114" fmla="*/ 0 w 364"/>
                <a:gd name="T115" fmla="*/ 0 h 397"/>
                <a:gd name="T116" fmla="*/ 0 w 364"/>
                <a:gd name="T117" fmla="*/ 0 h 3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4"/>
                <a:gd name="T178" fmla="*/ 0 h 397"/>
                <a:gd name="T179" fmla="*/ 364 w 364"/>
                <a:gd name="T180" fmla="*/ 397 h 3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4" h="397">
                  <a:moveTo>
                    <a:pt x="264" y="30"/>
                  </a:moveTo>
                  <a:lnTo>
                    <a:pt x="266" y="30"/>
                  </a:lnTo>
                  <a:lnTo>
                    <a:pt x="266" y="18"/>
                  </a:lnTo>
                  <a:lnTo>
                    <a:pt x="274" y="14"/>
                  </a:lnTo>
                  <a:lnTo>
                    <a:pt x="280" y="5"/>
                  </a:lnTo>
                  <a:lnTo>
                    <a:pt x="284" y="5"/>
                  </a:lnTo>
                  <a:lnTo>
                    <a:pt x="285" y="2"/>
                  </a:lnTo>
                  <a:lnTo>
                    <a:pt x="290" y="0"/>
                  </a:lnTo>
                  <a:lnTo>
                    <a:pt x="291" y="3"/>
                  </a:lnTo>
                  <a:lnTo>
                    <a:pt x="291" y="13"/>
                  </a:lnTo>
                  <a:lnTo>
                    <a:pt x="294" y="18"/>
                  </a:lnTo>
                  <a:lnTo>
                    <a:pt x="299" y="19"/>
                  </a:lnTo>
                  <a:lnTo>
                    <a:pt x="304" y="19"/>
                  </a:lnTo>
                  <a:lnTo>
                    <a:pt x="308" y="23"/>
                  </a:lnTo>
                  <a:lnTo>
                    <a:pt x="308" y="38"/>
                  </a:lnTo>
                  <a:lnTo>
                    <a:pt x="310" y="44"/>
                  </a:lnTo>
                  <a:lnTo>
                    <a:pt x="315" y="48"/>
                  </a:lnTo>
                  <a:lnTo>
                    <a:pt x="327" y="37"/>
                  </a:lnTo>
                  <a:lnTo>
                    <a:pt x="332" y="35"/>
                  </a:lnTo>
                  <a:lnTo>
                    <a:pt x="336" y="30"/>
                  </a:lnTo>
                  <a:lnTo>
                    <a:pt x="344" y="25"/>
                  </a:lnTo>
                  <a:lnTo>
                    <a:pt x="348" y="24"/>
                  </a:lnTo>
                  <a:lnTo>
                    <a:pt x="349" y="25"/>
                  </a:lnTo>
                  <a:lnTo>
                    <a:pt x="345" y="30"/>
                  </a:lnTo>
                  <a:lnTo>
                    <a:pt x="346" y="32"/>
                  </a:lnTo>
                  <a:lnTo>
                    <a:pt x="347" y="38"/>
                  </a:lnTo>
                  <a:lnTo>
                    <a:pt x="344" y="46"/>
                  </a:lnTo>
                  <a:lnTo>
                    <a:pt x="352" y="41"/>
                  </a:lnTo>
                  <a:lnTo>
                    <a:pt x="350" y="37"/>
                  </a:lnTo>
                  <a:lnTo>
                    <a:pt x="354" y="30"/>
                  </a:lnTo>
                  <a:lnTo>
                    <a:pt x="359" y="28"/>
                  </a:lnTo>
                  <a:lnTo>
                    <a:pt x="363" y="35"/>
                  </a:lnTo>
                  <a:lnTo>
                    <a:pt x="355" y="44"/>
                  </a:lnTo>
                  <a:lnTo>
                    <a:pt x="358" y="44"/>
                  </a:lnTo>
                  <a:lnTo>
                    <a:pt x="361" y="50"/>
                  </a:lnTo>
                  <a:lnTo>
                    <a:pt x="358" y="59"/>
                  </a:lnTo>
                  <a:lnTo>
                    <a:pt x="364" y="75"/>
                  </a:lnTo>
                  <a:lnTo>
                    <a:pt x="354" y="92"/>
                  </a:lnTo>
                  <a:lnTo>
                    <a:pt x="352" y="98"/>
                  </a:lnTo>
                  <a:lnTo>
                    <a:pt x="347" y="106"/>
                  </a:lnTo>
                  <a:lnTo>
                    <a:pt x="342" y="107"/>
                  </a:lnTo>
                  <a:lnTo>
                    <a:pt x="341" y="110"/>
                  </a:lnTo>
                  <a:lnTo>
                    <a:pt x="332" y="121"/>
                  </a:lnTo>
                  <a:lnTo>
                    <a:pt x="322" y="144"/>
                  </a:lnTo>
                  <a:lnTo>
                    <a:pt x="316" y="149"/>
                  </a:lnTo>
                  <a:lnTo>
                    <a:pt x="313" y="151"/>
                  </a:lnTo>
                  <a:lnTo>
                    <a:pt x="310" y="155"/>
                  </a:lnTo>
                  <a:lnTo>
                    <a:pt x="299" y="162"/>
                  </a:lnTo>
                  <a:lnTo>
                    <a:pt x="297" y="165"/>
                  </a:lnTo>
                  <a:lnTo>
                    <a:pt x="293" y="196"/>
                  </a:lnTo>
                  <a:lnTo>
                    <a:pt x="308" y="201"/>
                  </a:lnTo>
                  <a:lnTo>
                    <a:pt x="310" y="209"/>
                  </a:lnTo>
                  <a:lnTo>
                    <a:pt x="309" y="212"/>
                  </a:lnTo>
                  <a:lnTo>
                    <a:pt x="305" y="207"/>
                  </a:lnTo>
                  <a:lnTo>
                    <a:pt x="305" y="212"/>
                  </a:lnTo>
                  <a:lnTo>
                    <a:pt x="280" y="202"/>
                  </a:lnTo>
                  <a:lnTo>
                    <a:pt x="277" y="203"/>
                  </a:lnTo>
                  <a:lnTo>
                    <a:pt x="277" y="210"/>
                  </a:lnTo>
                  <a:lnTo>
                    <a:pt x="275" y="213"/>
                  </a:lnTo>
                  <a:lnTo>
                    <a:pt x="271" y="210"/>
                  </a:lnTo>
                  <a:lnTo>
                    <a:pt x="267" y="209"/>
                  </a:lnTo>
                  <a:lnTo>
                    <a:pt x="266" y="214"/>
                  </a:lnTo>
                  <a:lnTo>
                    <a:pt x="245" y="226"/>
                  </a:lnTo>
                  <a:lnTo>
                    <a:pt x="241" y="225"/>
                  </a:lnTo>
                  <a:lnTo>
                    <a:pt x="240" y="220"/>
                  </a:lnTo>
                  <a:lnTo>
                    <a:pt x="236" y="219"/>
                  </a:lnTo>
                  <a:lnTo>
                    <a:pt x="232" y="238"/>
                  </a:lnTo>
                  <a:lnTo>
                    <a:pt x="227" y="249"/>
                  </a:lnTo>
                  <a:lnTo>
                    <a:pt x="224" y="274"/>
                  </a:lnTo>
                  <a:lnTo>
                    <a:pt x="220" y="278"/>
                  </a:lnTo>
                  <a:lnTo>
                    <a:pt x="221" y="288"/>
                  </a:lnTo>
                  <a:lnTo>
                    <a:pt x="212" y="298"/>
                  </a:lnTo>
                  <a:lnTo>
                    <a:pt x="210" y="317"/>
                  </a:lnTo>
                  <a:lnTo>
                    <a:pt x="205" y="325"/>
                  </a:lnTo>
                  <a:lnTo>
                    <a:pt x="200" y="331"/>
                  </a:lnTo>
                  <a:lnTo>
                    <a:pt x="199" y="335"/>
                  </a:lnTo>
                  <a:lnTo>
                    <a:pt x="199" y="341"/>
                  </a:lnTo>
                  <a:lnTo>
                    <a:pt x="195" y="344"/>
                  </a:lnTo>
                  <a:lnTo>
                    <a:pt x="200" y="345"/>
                  </a:lnTo>
                  <a:lnTo>
                    <a:pt x="197" y="352"/>
                  </a:lnTo>
                  <a:lnTo>
                    <a:pt x="191" y="351"/>
                  </a:lnTo>
                  <a:lnTo>
                    <a:pt x="184" y="356"/>
                  </a:lnTo>
                  <a:lnTo>
                    <a:pt x="175" y="368"/>
                  </a:lnTo>
                  <a:lnTo>
                    <a:pt x="158" y="375"/>
                  </a:lnTo>
                  <a:lnTo>
                    <a:pt x="158" y="378"/>
                  </a:lnTo>
                  <a:lnTo>
                    <a:pt x="154" y="379"/>
                  </a:lnTo>
                  <a:lnTo>
                    <a:pt x="152" y="386"/>
                  </a:lnTo>
                  <a:lnTo>
                    <a:pt x="148" y="389"/>
                  </a:lnTo>
                  <a:lnTo>
                    <a:pt x="131" y="394"/>
                  </a:lnTo>
                  <a:lnTo>
                    <a:pt x="128" y="394"/>
                  </a:lnTo>
                  <a:lnTo>
                    <a:pt x="118" y="397"/>
                  </a:lnTo>
                  <a:lnTo>
                    <a:pt x="113" y="394"/>
                  </a:lnTo>
                  <a:lnTo>
                    <a:pt x="112" y="388"/>
                  </a:lnTo>
                  <a:lnTo>
                    <a:pt x="108" y="387"/>
                  </a:lnTo>
                  <a:lnTo>
                    <a:pt x="103" y="390"/>
                  </a:lnTo>
                  <a:lnTo>
                    <a:pt x="97" y="391"/>
                  </a:lnTo>
                  <a:lnTo>
                    <a:pt x="94" y="390"/>
                  </a:lnTo>
                  <a:lnTo>
                    <a:pt x="94" y="389"/>
                  </a:lnTo>
                  <a:lnTo>
                    <a:pt x="89" y="390"/>
                  </a:lnTo>
                  <a:lnTo>
                    <a:pt x="87" y="386"/>
                  </a:lnTo>
                  <a:lnTo>
                    <a:pt x="87" y="380"/>
                  </a:lnTo>
                  <a:lnTo>
                    <a:pt x="83" y="381"/>
                  </a:lnTo>
                  <a:lnTo>
                    <a:pt x="79" y="378"/>
                  </a:lnTo>
                  <a:lnTo>
                    <a:pt x="62" y="377"/>
                  </a:lnTo>
                  <a:lnTo>
                    <a:pt x="59" y="367"/>
                  </a:lnTo>
                  <a:lnTo>
                    <a:pt x="54" y="363"/>
                  </a:lnTo>
                  <a:lnTo>
                    <a:pt x="47" y="361"/>
                  </a:lnTo>
                  <a:lnTo>
                    <a:pt x="41" y="368"/>
                  </a:lnTo>
                  <a:lnTo>
                    <a:pt x="33" y="369"/>
                  </a:lnTo>
                  <a:lnTo>
                    <a:pt x="15" y="367"/>
                  </a:lnTo>
                  <a:lnTo>
                    <a:pt x="10" y="362"/>
                  </a:lnTo>
                  <a:lnTo>
                    <a:pt x="13" y="356"/>
                  </a:lnTo>
                  <a:lnTo>
                    <a:pt x="17" y="351"/>
                  </a:lnTo>
                  <a:lnTo>
                    <a:pt x="19" y="345"/>
                  </a:lnTo>
                  <a:lnTo>
                    <a:pt x="11" y="355"/>
                  </a:lnTo>
                  <a:lnTo>
                    <a:pt x="8" y="356"/>
                  </a:lnTo>
                  <a:lnTo>
                    <a:pt x="12" y="345"/>
                  </a:lnTo>
                  <a:lnTo>
                    <a:pt x="11" y="344"/>
                  </a:lnTo>
                  <a:lnTo>
                    <a:pt x="8" y="348"/>
                  </a:lnTo>
                  <a:lnTo>
                    <a:pt x="1" y="349"/>
                  </a:lnTo>
                  <a:lnTo>
                    <a:pt x="0" y="343"/>
                  </a:lnTo>
                  <a:lnTo>
                    <a:pt x="2" y="339"/>
                  </a:lnTo>
                  <a:lnTo>
                    <a:pt x="14" y="337"/>
                  </a:lnTo>
                  <a:lnTo>
                    <a:pt x="19" y="332"/>
                  </a:lnTo>
                  <a:lnTo>
                    <a:pt x="17" y="331"/>
                  </a:lnTo>
                  <a:lnTo>
                    <a:pt x="16" y="328"/>
                  </a:lnTo>
                  <a:lnTo>
                    <a:pt x="19" y="325"/>
                  </a:lnTo>
                  <a:lnTo>
                    <a:pt x="23" y="320"/>
                  </a:lnTo>
                  <a:lnTo>
                    <a:pt x="18" y="320"/>
                  </a:lnTo>
                  <a:lnTo>
                    <a:pt x="14" y="319"/>
                  </a:lnTo>
                  <a:lnTo>
                    <a:pt x="13" y="314"/>
                  </a:lnTo>
                  <a:lnTo>
                    <a:pt x="18" y="314"/>
                  </a:lnTo>
                  <a:lnTo>
                    <a:pt x="20" y="309"/>
                  </a:lnTo>
                  <a:lnTo>
                    <a:pt x="18" y="307"/>
                  </a:lnTo>
                  <a:lnTo>
                    <a:pt x="18" y="304"/>
                  </a:lnTo>
                  <a:lnTo>
                    <a:pt x="23" y="304"/>
                  </a:lnTo>
                  <a:lnTo>
                    <a:pt x="25" y="306"/>
                  </a:lnTo>
                  <a:lnTo>
                    <a:pt x="29" y="305"/>
                  </a:lnTo>
                  <a:lnTo>
                    <a:pt x="32" y="305"/>
                  </a:lnTo>
                  <a:lnTo>
                    <a:pt x="34" y="304"/>
                  </a:lnTo>
                  <a:lnTo>
                    <a:pt x="33" y="302"/>
                  </a:lnTo>
                  <a:lnTo>
                    <a:pt x="29" y="301"/>
                  </a:lnTo>
                  <a:lnTo>
                    <a:pt x="26" y="298"/>
                  </a:lnTo>
                  <a:lnTo>
                    <a:pt x="29" y="283"/>
                  </a:lnTo>
                  <a:lnTo>
                    <a:pt x="35" y="277"/>
                  </a:lnTo>
                  <a:lnTo>
                    <a:pt x="38" y="275"/>
                  </a:lnTo>
                  <a:lnTo>
                    <a:pt x="41" y="279"/>
                  </a:lnTo>
                  <a:lnTo>
                    <a:pt x="42" y="284"/>
                  </a:lnTo>
                  <a:lnTo>
                    <a:pt x="43" y="286"/>
                  </a:lnTo>
                  <a:lnTo>
                    <a:pt x="46" y="286"/>
                  </a:lnTo>
                  <a:lnTo>
                    <a:pt x="47" y="283"/>
                  </a:lnTo>
                  <a:lnTo>
                    <a:pt x="46" y="274"/>
                  </a:lnTo>
                  <a:lnTo>
                    <a:pt x="47" y="270"/>
                  </a:lnTo>
                  <a:lnTo>
                    <a:pt x="49" y="270"/>
                  </a:lnTo>
                  <a:lnTo>
                    <a:pt x="52" y="262"/>
                  </a:lnTo>
                  <a:lnTo>
                    <a:pt x="59" y="260"/>
                  </a:lnTo>
                  <a:lnTo>
                    <a:pt x="64" y="254"/>
                  </a:lnTo>
                  <a:lnTo>
                    <a:pt x="65" y="245"/>
                  </a:lnTo>
                  <a:lnTo>
                    <a:pt x="70" y="239"/>
                  </a:lnTo>
                  <a:lnTo>
                    <a:pt x="76" y="236"/>
                  </a:lnTo>
                  <a:lnTo>
                    <a:pt x="79" y="224"/>
                  </a:lnTo>
                  <a:lnTo>
                    <a:pt x="83" y="222"/>
                  </a:lnTo>
                  <a:lnTo>
                    <a:pt x="87" y="219"/>
                  </a:lnTo>
                  <a:lnTo>
                    <a:pt x="93" y="219"/>
                  </a:lnTo>
                  <a:lnTo>
                    <a:pt x="100" y="216"/>
                  </a:lnTo>
                  <a:lnTo>
                    <a:pt x="114" y="214"/>
                  </a:lnTo>
                  <a:lnTo>
                    <a:pt x="172" y="172"/>
                  </a:lnTo>
                  <a:lnTo>
                    <a:pt x="173" y="164"/>
                  </a:lnTo>
                  <a:lnTo>
                    <a:pt x="187" y="152"/>
                  </a:lnTo>
                  <a:lnTo>
                    <a:pt x="192" y="152"/>
                  </a:lnTo>
                  <a:lnTo>
                    <a:pt x="207" y="141"/>
                  </a:lnTo>
                  <a:lnTo>
                    <a:pt x="219" y="124"/>
                  </a:lnTo>
                  <a:lnTo>
                    <a:pt x="231" y="80"/>
                  </a:lnTo>
                  <a:lnTo>
                    <a:pt x="247" y="69"/>
                  </a:lnTo>
                  <a:lnTo>
                    <a:pt x="253" y="68"/>
                  </a:lnTo>
                  <a:lnTo>
                    <a:pt x="260" y="51"/>
                  </a:lnTo>
                  <a:lnTo>
                    <a:pt x="264" y="3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00" name="Freeform 530"/>
            <p:cNvSpPr>
              <a:spLocks/>
            </p:cNvSpPr>
            <p:nvPr/>
          </p:nvSpPr>
          <p:spPr bwMode="auto">
            <a:xfrm>
              <a:off x="8501361" y="5045118"/>
              <a:ext cx="130086" cy="203612"/>
            </a:xfrm>
            <a:custGeom>
              <a:avLst/>
              <a:gdLst>
                <a:gd name="T0" fmla="*/ 0 w 269"/>
                <a:gd name="T1" fmla="*/ 0 h 425"/>
                <a:gd name="T2" fmla="*/ 0 w 269"/>
                <a:gd name="T3" fmla="*/ 0 h 425"/>
                <a:gd name="T4" fmla="*/ 0 w 269"/>
                <a:gd name="T5" fmla="*/ 0 h 425"/>
                <a:gd name="T6" fmla="*/ 0 w 269"/>
                <a:gd name="T7" fmla="*/ 0 h 425"/>
                <a:gd name="T8" fmla="*/ 0 w 269"/>
                <a:gd name="T9" fmla="*/ 0 h 425"/>
                <a:gd name="T10" fmla="*/ 0 w 269"/>
                <a:gd name="T11" fmla="*/ 0 h 425"/>
                <a:gd name="T12" fmla="*/ 0 w 269"/>
                <a:gd name="T13" fmla="*/ 0 h 425"/>
                <a:gd name="T14" fmla="*/ 0 w 269"/>
                <a:gd name="T15" fmla="*/ 0 h 425"/>
                <a:gd name="T16" fmla="*/ 0 w 269"/>
                <a:gd name="T17" fmla="*/ 0 h 425"/>
                <a:gd name="T18" fmla="*/ 0 w 269"/>
                <a:gd name="T19" fmla="*/ 0 h 425"/>
                <a:gd name="T20" fmla="*/ 0 w 269"/>
                <a:gd name="T21" fmla="*/ 0 h 425"/>
                <a:gd name="T22" fmla="*/ 0 w 269"/>
                <a:gd name="T23" fmla="*/ 0 h 425"/>
                <a:gd name="T24" fmla="*/ 0 w 269"/>
                <a:gd name="T25" fmla="*/ 0 h 425"/>
                <a:gd name="T26" fmla="*/ 0 w 269"/>
                <a:gd name="T27" fmla="*/ 0 h 425"/>
                <a:gd name="T28" fmla="*/ 0 w 269"/>
                <a:gd name="T29" fmla="*/ 0 h 425"/>
                <a:gd name="T30" fmla="*/ 0 w 269"/>
                <a:gd name="T31" fmla="*/ 0 h 425"/>
                <a:gd name="T32" fmla="*/ 0 w 269"/>
                <a:gd name="T33" fmla="*/ 0 h 425"/>
                <a:gd name="T34" fmla="*/ 0 w 269"/>
                <a:gd name="T35" fmla="*/ 0 h 425"/>
                <a:gd name="T36" fmla="*/ 0 w 269"/>
                <a:gd name="T37" fmla="*/ 0 h 425"/>
                <a:gd name="T38" fmla="*/ 0 w 269"/>
                <a:gd name="T39" fmla="*/ 0 h 425"/>
                <a:gd name="T40" fmla="*/ 0 w 269"/>
                <a:gd name="T41" fmla="*/ 0 h 425"/>
                <a:gd name="T42" fmla="*/ 0 w 269"/>
                <a:gd name="T43" fmla="*/ 0 h 425"/>
                <a:gd name="T44" fmla="*/ 0 w 269"/>
                <a:gd name="T45" fmla="*/ 0 h 425"/>
                <a:gd name="T46" fmla="*/ 0 w 269"/>
                <a:gd name="T47" fmla="*/ 0 h 425"/>
                <a:gd name="T48" fmla="*/ 0 w 269"/>
                <a:gd name="T49" fmla="*/ 0 h 425"/>
                <a:gd name="T50" fmla="*/ 0 w 269"/>
                <a:gd name="T51" fmla="*/ 0 h 425"/>
                <a:gd name="T52" fmla="*/ 0 w 269"/>
                <a:gd name="T53" fmla="*/ 0 h 425"/>
                <a:gd name="T54" fmla="*/ 0 w 269"/>
                <a:gd name="T55" fmla="*/ 0 h 425"/>
                <a:gd name="T56" fmla="*/ 0 w 269"/>
                <a:gd name="T57" fmla="*/ 0 h 425"/>
                <a:gd name="T58" fmla="*/ 0 w 269"/>
                <a:gd name="T59" fmla="*/ 0 h 425"/>
                <a:gd name="T60" fmla="*/ 0 w 269"/>
                <a:gd name="T61" fmla="*/ 0 h 425"/>
                <a:gd name="T62" fmla="*/ 0 w 269"/>
                <a:gd name="T63" fmla="*/ 0 h 425"/>
                <a:gd name="T64" fmla="*/ 0 w 269"/>
                <a:gd name="T65" fmla="*/ 0 h 425"/>
                <a:gd name="T66" fmla="*/ 0 w 269"/>
                <a:gd name="T67" fmla="*/ 0 h 425"/>
                <a:gd name="T68" fmla="*/ 0 w 269"/>
                <a:gd name="T69" fmla="*/ 0 h 425"/>
                <a:gd name="T70" fmla="*/ 0 w 269"/>
                <a:gd name="T71" fmla="*/ 0 h 425"/>
                <a:gd name="T72" fmla="*/ 0 w 269"/>
                <a:gd name="T73" fmla="*/ 0 h 425"/>
                <a:gd name="T74" fmla="*/ 0 w 269"/>
                <a:gd name="T75" fmla="*/ 0 h 425"/>
                <a:gd name="T76" fmla="*/ 0 w 269"/>
                <a:gd name="T77" fmla="*/ 0 h 425"/>
                <a:gd name="T78" fmla="*/ 0 w 269"/>
                <a:gd name="T79" fmla="*/ 0 h 425"/>
                <a:gd name="T80" fmla="*/ 0 w 269"/>
                <a:gd name="T81" fmla="*/ 0 h 425"/>
                <a:gd name="T82" fmla="*/ 0 w 269"/>
                <a:gd name="T83" fmla="*/ 0 h 425"/>
                <a:gd name="T84" fmla="*/ 0 w 269"/>
                <a:gd name="T85" fmla="*/ 0 h 425"/>
                <a:gd name="T86" fmla="*/ 0 w 269"/>
                <a:gd name="T87" fmla="*/ 0 h 425"/>
                <a:gd name="T88" fmla="*/ 0 w 269"/>
                <a:gd name="T89" fmla="*/ 0 h 425"/>
                <a:gd name="T90" fmla="*/ 0 w 269"/>
                <a:gd name="T91" fmla="*/ 0 h 425"/>
                <a:gd name="T92" fmla="*/ 0 w 269"/>
                <a:gd name="T93" fmla="*/ 0 h 425"/>
                <a:gd name="T94" fmla="*/ 0 w 269"/>
                <a:gd name="T95" fmla="*/ 0 h 425"/>
                <a:gd name="T96" fmla="*/ 0 w 269"/>
                <a:gd name="T97" fmla="*/ 1 h 425"/>
                <a:gd name="T98" fmla="*/ 0 w 269"/>
                <a:gd name="T99" fmla="*/ 1 h 4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425"/>
                <a:gd name="T152" fmla="*/ 269 w 269"/>
                <a:gd name="T153" fmla="*/ 425 h 42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425">
                  <a:moveTo>
                    <a:pt x="94" y="403"/>
                  </a:moveTo>
                  <a:lnTo>
                    <a:pt x="110" y="380"/>
                  </a:lnTo>
                  <a:lnTo>
                    <a:pt x="119" y="350"/>
                  </a:lnTo>
                  <a:lnTo>
                    <a:pt x="119" y="343"/>
                  </a:lnTo>
                  <a:lnTo>
                    <a:pt x="104" y="323"/>
                  </a:lnTo>
                  <a:lnTo>
                    <a:pt x="93" y="321"/>
                  </a:lnTo>
                  <a:lnTo>
                    <a:pt x="68" y="301"/>
                  </a:lnTo>
                  <a:lnTo>
                    <a:pt x="58" y="300"/>
                  </a:lnTo>
                  <a:lnTo>
                    <a:pt x="50" y="291"/>
                  </a:lnTo>
                  <a:lnTo>
                    <a:pt x="51" y="280"/>
                  </a:lnTo>
                  <a:lnTo>
                    <a:pt x="59" y="272"/>
                  </a:lnTo>
                  <a:lnTo>
                    <a:pt x="79" y="263"/>
                  </a:lnTo>
                  <a:lnTo>
                    <a:pt x="87" y="256"/>
                  </a:lnTo>
                  <a:lnTo>
                    <a:pt x="93" y="215"/>
                  </a:lnTo>
                  <a:lnTo>
                    <a:pt x="100" y="215"/>
                  </a:lnTo>
                  <a:lnTo>
                    <a:pt x="101" y="213"/>
                  </a:lnTo>
                  <a:lnTo>
                    <a:pt x="100" y="197"/>
                  </a:lnTo>
                  <a:lnTo>
                    <a:pt x="104" y="193"/>
                  </a:lnTo>
                  <a:lnTo>
                    <a:pt x="102" y="190"/>
                  </a:lnTo>
                  <a:lnTo>
                    <a:pt x="98" y="178"/>
                  </a:lnTo>
                  <a:lnTo>
                    <a:pt x="101" y="169"/>
                  </a:lnTo>
                  <a:lnTo>
                    <a:pt x="97" y="171"/>
                  </a:lnTo>
                  <a:lnTo>
                    <a:pt x="90" y="162"/>
                  </a:lnTo>
                  <a:lnTo>
                    <a:pt x="88" y="157"/>
                  </a:lnTo>
                  <a:lnTo>
                    <a:pt x="93" y="156"/>
                  </a:lnTo>
                  <a:lnTo>
                    <a:pt x="95" y="154"/>
                  </a:lnTo>
                  <a:lnTo>
                    <a:pt x="96" y="151"/>
                  </a:lnTo>
                  <a:lnTo>
                    <a:pt x="96" y="148"/>
                  </a:lnTo>
                  <a:lnTo>
                    <a:pt x="92" y="147"/>
                  </a:lnTo>
                  <a:lnTo>
                    <a:pt x="84" y="149"/>
                  </a:lnTo>
                  <a:lnTo>
                    <a:pt x="70" y="119"/>
                  </a:lnTo>
                  <a:lnTo>
                    <a:pt x="75" y="129"/>
                  </a:lnTo>
                  <a:lnTo>
                    <a:pt x="78" y="125"/>
                  </a:lnTo>
                  <a:lnTo>
                    <a:pt x="79" y="115"/>
                  </a:lnTo>
                  <a:lnTo>
                    <a:pt x="75" y="115"/>
                  </a:lnTo>
                  <a:lnTo>
                    <a:pt x="72" y="113"/>
                  </a:lnTo>
                  <a:lnTo>
                    <a:pt x="74" y="109"/>
                  </a:lnTo>
                  <a:lnTo>
                    <a:pt x="74" y="101"/>
                  </a:lnTo>
                  <a:lnTo>
                    <a:pt x="71" y="99"/>
                  </a:lnTo>
                  <a:lnTo>
                    <a:pt x="69" y="102"/>
                  </a:lnTo>
                  <a:lnTo>
                    <a:pt x="62" y="101"/>
                  </a:lnTo>
                  <a:lnTo>
                    <a:pt x="62" y="105"/>
                  </a:lnTo>
                  <a:lnTo>
                    <a:pt x="63" y="112"/>
                  </a:lnTo>
                  <a:lnTo>
                    <a:pt x="33" y="66"/>
                  </a:lnTo>
                  <a:lnTo>
                    <a:pt x="32" y="63"/>
                  </a:lnTo>
                  <a:lnTo>
                    <a:pt x="38" y="52"/>
                  </a:lnTo>
                  <a:lnTo>
                    <a:pt x="36" y="50"/>
                  </a:lnTo>
                  <a:lnTo>
                    <a:pt x="35" y="54"/>
                  </a:lnTo>
                  <a:lnTo>
                    <a:pt x="28" y="60"/>
                  </a:lnTo>
                  <a:lnTo>
                    <a:pt x="22" y="52"/>
                  </a:lnTo>
                  <a:lnTo>
                    <a:pt x="19" y="44"/>
                  </a:lnTo>
                  <a:lnTo>
                    <a:pt x="20" y="38"/>
                  </a:lnTo>
                  <a:lnTo>
                    <a:pt x="18" y="30"/>
                  </a:lnTo>
                  <a:lnTo>
                    <a:pt x="0" y="3"/>
                  </a:lnTo>
                  <a:lnTo>
                    <a:pt x="7" y="1"/>
                  </a:lnTo>
                  <a:lnTo>
                    <a:pt x="8" y="0"/>
                  </a:lnTo>
                  <a:lnTo>
                    <a:pt x="12" y="1"/>
                  </a:lnTo>
                  <a:lnTo>
                    <a:pt x="13" y="10"/>
                  </a:lnTo>
                  <a:lnTo>
                    <a:pt x="17" y="20"/>
                  </a:lnTo>
                  <a:lnTo>
                    <a:pt x="18" y="26"/>
                  </a:lnTo>
                  <a:lnTo>
                    <a:pt x="21" y="31"/>
                  </a:lnTo>
                  <a:lnTo>
                    <a:pt x="25" y="29"/>
                  </a:lnTo>
                  <a:lnTo>
                    <a:pt x="30" y="25"/>
                  </a:lnTo>
                  <a:lnTo>
                    <a:pt x="31" y="27"/>
                  </a:lnTo>
                  <a:lnTo>
                    <a:pt x="31" y="31"/>
                  </a:lnTo>
                  <a:lnTo>
                    <a:pt x="40" y="30"/>
                  </a:lnTo>
                  <a:lnTo>
                    <a:pt x="44" y="34"/>
                  </a:lnTo>
                  <a:lnTo>
                    <a:pt x="51" y="35"/>
                  </a:lnTo>
                  <a:lnTo>
                    <a:pt x="55" y="35"/>
                  </a:lnTo>
                  <a:lnTo>
                    <a:pt x="63" y="42"/>
                  </a:lnTo>
                  <a:lnTo>
                    <a:pt x="57" y="45"/>
                  </a:lnTo>
                  <a:lnTo>
                    <a:pt x="68" y="52"/>
                  </a:lnTo>
                  <a:lnTo>
                    <a:pt x="69" y="48"/>
                  </a:lnTo>
                  <a:lnTo>
                    <a:pt x="72" y="51"/>
                  </a:lnTo>
                  <a:lnTo>
                    <a:pt x="73" y="56"/>
                  </a:lnTo>
                  <a:lnTo>
                    <a:pt x="75" y="62"/>
                  </a:lnTo>
                  <a:lnTo>
                    <a:pt x="83" y="68"/>
                  </a:lnTo>
                  <a:lnTo>
                    <a:pt x="85" y="71"/>
                  </a:lnTo>
                  <a:lnTo>
                    <a:pt x="85" y="77"/>
                  </a:lnTo>
                  <a:lnTo>
                    <a:pt x="87" y="83"/>
                  </a:lnTo>
                  <a:lnTo>
                    <a:pt x="85" y="81"/>
                  </a:lnTo>
                  <a:lnTo>
                    <a:pt x="77" y="78"/>
                  </a:lnTo>
                  <a:lnTo>
                    <a:pt x="73" y="78"/>
                  </a:lnTo>
                  <a:lnTo>
                    <a:pt x="74" y="84"/>
                  </a:lnTo>
                  <a:lnTo>
                    <a:pt x="75" y="85"/>
                  </a:lnTo>
                  <a:lnTo>
                    <a:pt x="77" y="84"/>
                  </a:lnTo>
                  <a:lnTo>
                    <a:pt x="80" y="87"/>
                  </a:lnTo>
                  <a:lnTo>
                    <a:pt x="83" y="94"/>
                  </a:lnTo>
                  <a:lnTo>
                    <a:pt x="100" y="116"/>
                  </a:lnTo>
                  <a:lnTo>
                    <a:pt x="95" y="121"/>
                  </a:lnTo>
                  <a:lnTo>
                    <a:pt x="93" y="128"/>
                  </a:lnTo>
                  <a:lnTo>
                    <a:pt x="97" y="131"/>
                  </a:lnTo>
                  <a:lnTo>
                    <a:pt x="97" y="137"/>
                  </a:lnTo>
                  <a:lnTo>
                    <a:pt x="94" y="137"/>
                  </a:lnTo>
                  <a:lnTo>
                    <a:pt x="91" y="140"/>
                  </a:lnTo>
                  <a:lnTo>
                    <a:pt x="93" y="142"/>
                  </a:lnTo>
                  <a:lnTo>
                    <a:pt x="95" y="142"/>
                  </a:lnTo>
                  <a:lnTo>
                    <a:pt x="100" y="147"/>
                  </a:lnTo>
                  <a:lnTo>
                    <a:pt x="106" y="147"/>
                  </a:lnTo>
                  <a:lnTo>
                    <a:pt x="108" y="144"/>
                  </a:lnTo>
                  <a:lnTo>
                    <a:pt x="114" y="144"/>
                  </a:lnTo>
                  <a:lnTo>
                    <a:pt x="118" y="146"/>
                  </a:lnTo>
                  <a:lnTo>
                    <a:pt x="121" y="159"/>
                  </a:lnTo>
                  <a:lnTo>
                    <a:pt x="126" y="161"/>
                  </a:lnTo>
                  <a:lnTo>
                    <a:pt x="129" y="157"/>
                  </a:lnTo>
                  <a:lnTo>
                    <a:pt x="128" y="131"/>
                  </a:lnTo>
                  <a:lnTo>
                    <a:pt x="123" y="122"/>
                  </a:lnTo>
                  <a:lnTo>
                    <a:pt x="127" y="122"/>
                  </a:lnTo>
                  <a:lnTo>
                    <a:pt x="129" y="128"/>
                  </a:lnTo>
                  <a:lnTo>
                    <a:pt x="142" y="131"/>
                  </a:lnTo>
                  <a:lnTo>
                    <a:pt x="142" y="139"/>
                  </a:lnTo>
                  <a:lnTo>
                    <a:pt x="144" y="140"/>
                  </a:lnTo>
                  <a:lnTo>
                    <a:pt x="146" y="166"/>
                  </a:lnTo>
                  <a:lnTo>
                    <a:pt x="149" y="170"/>
                  </a:lnTo>
                  <a:lnTo>
                    <a:pt x="153" y="184"/>
                  </a:lnTo>
                  <a:lnTo>
                    <a:pt x="159" y="189"/>
                  </a:lnTo>
                  <a:lnTo>
                    <a:pt x="166" y="189"/>
                  </a:lnTo>
                  <a:lnTo>
                    <a:pt x="176" y="196"/>
                  </a:lnTo>
                  <a:lnTo>
                    <a:pt x="199" y="203"/>
                  </a:lnTo>
                  <a:lnTo>
                    <a:pt x="207" y="207"/>
                  </a:lnTo>
                  <a:lnTo>
                    <a:pt x="215" y="208"/>
                  </a:lnTo>
                  <a:lnTo>
                    <a:pt x="218" y="203"/>
                  </a:lnTo>
                  <a:lnTo>
                    <a:pt x="223" y="203"/>
                  </a:lnTo>
                  <a:lnTo>
                    <a:pt x="229" y="193"/>
                  </a:lnTo>
                  <a:lnTo>
                    <a:pt x="246" y="181"/>
                  </a:lnTo>
                  <a:lnTo>
                    <a:pt x="251" y="179"/>
                  </a:lnTo>
                  <a:lnTo>
                    <a:pt x="259" y="181"/>
                  </a:lnTo>
                  <a:lnTo>
                    <a:pt x="269" y="188"/>
                  </a:lnTo>
                  <a:lnTo>
                    <a:pt x="262" y="242"/>
                  </a:lnTo>
                  <a:lnTo>
                    <a:pt x="247" y="249"/>
                  </a:lnTo>
                  <a:lnTo>
                    <a:pt x="246" y="261"/>
                  </a:lnTo>
                  <a:lnTo>
                    <a:pt x="244" y="264"/>
                  </a:lnTo>
                  <a:lnTo>
                    <a:pt x="245" y="272"/>
                  </a:lnTo>
                  <a:lnTo>
                    <a:pt x="247" y="274"/>
                  </a:lnTo>
                  <a:lnTo>
                    <a:pt x="247" y="276"/>
                  </a:lnTo>
                  <a:lnTo>
                    <a:pt x="243" y="282"/>
                  </a:lnTo>
                  <a:lnTo>
                    <a:pt x="241" y="273"/>
                  </a:lnTo>
                  <a:lnTo>
                    <a:pt x="236" y="271"/>
                  </a:lnTo>
                  <a:lnTo>
                    <a:pt x="217" y="273"/>
                  </a:lnTo>
                  <a:lnTo>
                    <a:pt x="212" y="275"/>
                  </a:lnTo>
                  <a:lnTo>
                    <a:pt x="194" y="297"/>
                  </a:lnTo>
                  <a:lnTo>
                    <a:pt x="194" y="300"/>
                  </a:lnTo>
                  <a:lnTo>
                    <a:pt x="196" y="299"/>
                  </a:lnTo>
                  <a:lnTo>
                    <a:pt x="199" y="307"/>
                  </a:lnTo>
                  <a:lnTo>
                    <a:pt x="203" y="310"/>
                  </a:lnTo>
                  <a:lnTo>
                    <a:pt x="146" y="413"/>
                  </a:lnTo>
                  <a:lnTo>
                    <a:pt x="124" y="425"/>
                  </a:lnTo>
                  <a:lnTo>
                    <a:pt x="114" y="414"/>
                  </a:lnTo>
                  <a:lnTo>
                    <a:pt x="96" y="414"/>
                  </a:lnTo>
                  <a:lnTo>
                    <a:pt x="93" y="407"/>
                  </a:lnTo>
                  <a:lnTo>
                    <a:pt x="94" y="40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1" name="Freeform 531"/>
            <p:cNvSpPr>
              <a:spLocks/>
            </p:cNvSpPr>
            <p:nvPr/>
          </p:nvSpPr>
          <p:spPr bwMode="auto">
            <a:xfrm>
              <a:off x="8501361" y="5045118"/>
              <a:ext cx="130086" cy="203612"/>
            </a:xfrm>
            <a:custGeom>
              <a:avLst/>
              <a:gdLst>
                <a:gd name="T0" fmla="*/ 0 w 269"/>
                <a:gd name="T1" fmla="*/ 0 h 425"/>
                <a:gd name="T2" fmla="*/ 0 w 269"/>
                <a:gd name="T3" fmla="*/ 0 h 425"/>
                <a:gd name="T4" fmla="*/ 0 w 269"/>
                <a:gd name="T5" fmla="*/ 0 h 425"/>
                <a:gd name="T6" fmla="*/ 0 w 269"/>
                <a:gd name="T7" fmla="*/ 0 h 425"/>
                <a:gd name="T8" fmla="*/ 0 w 269"/>
                <a:gd name="T9" fmla="*/ 0 h 425"/>
                <a:gd name="T10" fmla="*/ 0 w 269"/>
                <a:gd name="T11" fmla="*/ 0 h 425"/>
                <a:gd name="T12" fmla="*/ 0 w 269"/>
                <a:gd name="T13" fmla="*/ 0 h 425"/>
                <a:gd name="T14" fmla="*/ 0 w 269"/>
                <a:gd name="T15" fmla="*/ 0 h 425"/>
                <a:gd name="T16" fmla="*/ 0 w 269"/>
                <a:gd name="T17" fmla="*/ 0 h 425"/>
                <a:gd name="T18" fmla="*/ 0 w 269"/>
                <a:gd name="T19" fmla="*/ 0 h 425"/>
                <a:gd name="T20" fmla="*/ 0 w 269"/>
                <a:gd name="T21" fmla="*/ 0 h 425"/>
                <a:gd name="T22" fmla="*/ 0 w 269"/>
                <a:gd name="T23" fmla="*/ 0 h 425"/>
                <a:gd name="T24" fmla="*/ 0 w 269"/>
                <a:gd name="T25" fmla="*/ 0 h 425"/>
                <a:gd name="T26" fmla="*/ 0 w 269"/>
                <a:gd name="T27" fmla="*/ 0 h 425"/>
                <a:gd name="T28" fmla="*/ 0 w 269"/>
                <a:gd name="T29" fmla="*/ 0 h 425"/>
                <a:gd name="T30" fmla="*/ 0 w 269"/>
                <a:gd name="T31" fmla="*/ 0 h 425"/>
                <a:gd name="T32" fmla="*/ 0 w 269"/>
                <a:gd name="T33" fmla="*/ 0 h 425"/>
                <a:gd name="T34" fmla="*/ 0 w 269"/>
                <a:gd name="T35" fmla="*/ 0 h 425"/>
                <a:gd name="T36" fmla="*/ 0 w 269"/>
                <a:gd name="T37" fmla="*/ 0 h 425"/>
                <a:gd name="T38" fmla="*/ 0 w 269"/>
                <a:gd name="T39" fmla="*/ 0 h 425"/>
                <a:gd name="T40" fmla="*/ 0 w 269"/>
                <a:gd name="T41" fmla="*/ 0 h 425"/>
                <a:gd name="T42" fmla="*/ 0 w 269"/>
                <a:gd name="T43" fmla="*/ 0 h 425"/>
                <a:gd name="T44" fmla="*/ 0 w 269"/>
                <a:gd name="T45" fmla="*/ 0 h 425"/>
                <a:gd name="T46" fmla="*/ 0 w 269"/>
                <a:gd name="T47" fmla="*/ 0 h 425"/>
                <a:gd name="T48" fmla="*/ 0 w 269"/>
                <a:gd name="T49" fmla="*/ 0 h 425"/>
                <a:gd name="T50" fmla="*/ 0 w 269"/>
                <a:gd name="T51" fmla="*/ 0 h 425"/>
                <a:gd name="T52" fmla="*/ 0 w 269"/>
                <a:gd name="T53" fmla="*/ 0 h 425"/>
                <a:gd name="T54" fmla="*/ 0 w 269"/>
                <a:gd name="T55" fmla="*/ 0 h 425"/>
                <a:gd name="T56" fmla="*/ 0 w 269"/>
                <a:gd name="T57" fmla="*/ 0 h 425"/>
                <a:gd name="T58" fmla="*/ 0 w 269"/>
                <a:gd name="T59" fmla="*/ 0 h 425"/>
                <a:gd name="T60" fmla="*/ 0 w 269"/>
                <a:gd name="T61" fmla="*/ 0 h 425"/>
                <a:gd name="T62" fmla="*/ 0 w 269"/>
                <a:gd name="T63" fmla="*/ 0 h 425"/>
                <a:gd name="T64" fmla="*/ 0 w 269"/>
                <a:gd name="T65" fmla="*/ 0 h 425"/>
                <a:gd name="T66" fmla="*/ 0 w 269"/>
                <a:gd name="T67" fmla="*/ 0 h 425"/>
                <a:gd name="T68" fmla="*/ 0 w 269"/>
                <a:gd name="T69" fmla="*/ 0 h 425"/>
                <a:gd name="T70" fmla="*/ 0 w 269"/>
                <a:gd name="T71" fmla="*/ 0 h 425"/>
                <a:gd name="T72" fmla="*/ 0 w 269"/>
                <a:gd name="T73" fmla="*/ 0 h 425"/>
                <a:gd name="T74" fmla="*/ 0 w 269"/>
                <a:gd name="T75" fmla="*/ 0 h 425"/>
                <a:gd name="T76" fmla="*/ 0 w 269"/>
                <a:gd name="T77" fmla="*/ 0 h 425"/>
                <a:gd name="T78" fmla="*/ 0 w 269"/>
                <a:gd name="T79" fmla="*/ 0 h 425"/>
                <a:gd name="T80" fmla="*/ 0 w 269"/>
                <a:gd name="T81" fmla="*/ 0 h 425"/>
                <a:gd name="T82" fmla="*/ 0 w 269"/>
                <a:gd name="T83" fmla="*/ 0 h 425"/>
                <a:gd name="T84" fmla="*/ 0 w 269"/>
                <a:gd name="T85" fmla="*/ 0 h 425"/>
                <a:gd name="T86" fmla="*/ 0 w 269"/>
                <a:gd name="T87" fmla="*/ 0 h 425"/>
                <a:gd name="T88" fmla="*/ 0 w 269"/>
                <a:gd name="T89" fmla="*/ 0 h 425"/>
                <a:gd name="T90" fmla="*/ 0 w 269"/>
                <a:gd name="T91" fmla="*/ 0 h 425"/>
                <a:gd name="T92" fmla="*/ 0 w 269"/>
                <a:gd name="T93" fmla="*/ 0 h 425"/>
                <a:gd name="T94" fmla="*/ 0 w 269"/>
                <a:gd name="T95" fmla="*/ 0 h 425"/>
                <a:gd name="T96" fmla="*/ 0 w 269"/>
                <a:gd name="T97" fmla="*/ 1 h 425"/>
                <a:gd name="T98" fmla="*/ 0 w 269"/>
                <a:gd name="T99" fmla="*/ 1 h 4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425"/>
                <a:gd name="T152" fmla="*/ 269 w 269"/>
                <a:gd name="T153" fmla="*/ 425 h 42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425">
                  <a:moveTo>
                    <a:pt x="94" y="403"/>
                  </a:moveTo>
                  <a:lnTo>
                    <a:pt x="110" y="380"/>
                  </a:lnTo>
                  <a:lnTo>
                    <a:pt x="119" y="350"/>
                  </a:lnTo>
                  <a:lnTo>
                    <a:pt x="119" y="343"/>
                  </a:lnTo>
                  <a:lnTo>
                    <a:pt x="104" y="323"/>
                  </a:lnTo>
                  <a:lnTo>
                    <a:pt x="93" y="321"/>
                  </a:lnTo>
                  <a:lnTo>
                    <a:pt x="68" y="301"/>
                  </a:lnTo>
                  <a:lnTo>
                    <a:pt x="58" y="300"/>
                  </a:lnTo>
                  <a:lnTo>
                    <a:pt x="50" y="291"/>
                  </a:lnTo>
                  <a:lnTo>
                    <a:pt x="51" y="280"/>
                  </a:lnTo>
                  <a:lnTo>
                    <a:pt x="59" y="272"/>
                  </a:lnTo>
                  <a:lnTo>
                    <a:pt x="79" y="263"/>
                  </a:lnTo>
                  <a:lnTo>
                    <a:pt x="87" y="256"/>
                  </a:lnTo>
                  <a:lnTo>
                    <a:pt x="93" y="215"/>
                  </a:lnTo>
                  <a:lnTo>
                    <a:pt x="100" y="215"/>
                  </a:lnTo>
                  <a:lnTo>
                    <a:pt x="101" y="213"/>
                  </a:lnTo>
                  <a:lnTo>
                    <a:pt x="100" y="197"/>
                  </a:lnTo>
                  <a:lnTo>
                    <a:pt x="104" y="193"/>
                  </a:lnTo>
                  <a:lnTo>
                    <a:pt x="102" y="190"/>
                  </a:lnTo>
                  <a:lnTo>
                    <a:pt x="98" y="178"/>
                  </a:lnTo>
                  <a:lnTo>
                    <a:pt x="101" y="169"/>
                  </a:lnTo>
                  <a:lnTo>
                    <a:pt x="97" y="171"/>
                  </a:lnTo>
                  <a:lnTo>
                    <a:pt x="90" y="162"/>
                  </a:lnTo>
                  <a:lnTo>
                    <a:pt x="88" y="157"/>
                  </a:lnTo>
                  <a:lnTo>
                    <a:pt x="93" y="156"/>
                  </a:lnTo>
                  <a:lnTo>
                    <a:pt x="95" y="154"/>
                  </a:lnTo>
                  <a:lnTo>
                    <a:pt x="96" y="151"/>
                  </a:lnTo>
                  <a:lnTo>
                    <a:pt x="96" y="148"/>
                  </a:lnTo>
                  <a:lnTo>
                    <a:pt x="92" y="147"/>
                  </a:lnTo>
                  <a:lnTo>
                    <a:pt x="84" y="149"/>
                  </a:lnTo>
                  <a:lnTo>
                    <a:pt x="70" y="119"/>
                  </a:lnTo>
                  <a:lnTo>
                    <a:pt x="75" y="129"/>
                  </a:lnTo>
                  <a:lnTo>
                    <a:pt x="78" y="125"/>
                  </a:lnTo>
                  <a:lnTo>
                    <a:pt x="79" y="115"/>
                  </a:lnTo>
                  <a:lnTo>
                    <a:pt x="75" y="115"/>
                  </a:lnTo>
                  <a:lnTo>
                    <a:pt x="72" y="113"/>
                  </a:lnTo>
                  <a:lnTo>
                    <a:pt x="74" y="109"/>
                  </a:lnTo>
                  <a:lnTo>
                    <a:pt x="74" y="101"/>
                  </a:lnTo>
                  <a:lnTo>
                    <a:pt x="71" y="99"/>
                  </a:lnTo>
                  <a:lnTo>
                    <a:pt x="69" y="102"/>
                  </a:lnTo>
                  <a:lnTo>
                    <a:pt x="62" y="101"/>
                  </a:lnTo>
                  <a:lnTo>
                    <a:pt x="62" y="105"/>
                  </a:lnTo>
                  <a:lnTo>
                    <a:pt x="63" y="112"/>
                  </a:lnTo>
                  <a:lnTo>
                    <a:pt x="33" y="66"/>
                  </a:lnTo>
                  <a:lnTo>
                    <a:pt x="32" y="63"/>
                  </a:lnTo>
                  <a:lnTo>
                    <a:pt x="38" y="52"/>
                  </a:lnTo>
                  <a:lnTo>
                    <a:pt x="36" y="50"/>
                  </a:lnTo>
                  <a:lnTo>
                    <a:pt x="35" y="54"/>
                  </a:lnTo>
                  <a:lnTo>
                    <a:pt x="28" y="60"/>
                  </a:lnTo>
                  <a:lnTo>
                    <a:pt x="22" y="52"/>
                  </a:lnTo>
                  <a:lnTo>
                    <a:pt x="19" y="44"/>
                  </a:lnTo>
                  <a:lnTo>
                    <a:pt x="20" y="38"/>
                  </a:lnTo>
                  <a:lnTo>
                    <a:pt x="18" y="30"/>
                  </a:lnTo>
                  <a:lnTo>
                    <a:pt x="0" y="3"/>
                  </a:lnTo>
                  <a:lnTo>
                    <a:pt x="7" y="1"/>
                  </a:lnTo>
                  <a:lnTo>
                    <a:pt x="8" y="0"/>
                  </a:lnTo>
                  <a:lnTo>
                    <a:pt x="12" y="1"/>
                  </a:lnTo>
                  <a:lnTo>
                    <a:pt x="13" y="10"/>
                  </a:lnTo>
                  <a:lnTo>
                    <a:pt x="17" y="20"/>
                  </a:lnTo>
                  <a:lnTo>
                    <a:pt x="18" y="26"/>
                  </a:lnTo>
                  <a:lnTo>
                    <a:pt x="21" y="31"/>
                  </a:lnTo>
                  <a:lnTo>
                    <a:pt x="25" y="29"/>
                  </a:lnTo>
                  <a:lnTo>
                    <a:pt x="30" y="25"/>
                  </a:lnTo>
                  <a:lnTo>
                    <a:pt x="31" y="27"/>
                  </a:lnTo>
                  <a:lnTo>
                    <a:pt x="31" y="31"/>
                  </a:lnTo>
                  <a:lnTo>
                    <a:pt x="40" y="30"/>
                  </a:lnTo>
                  <a:lnTo>
                    <a:pt x="44" y="34"/>
                  </a:lnTo>
                  <a:lnTo>
                    <a:pt x="51" y="35"/>
                  </a:lnTo>
                  <a:lnTo>
                    <a:pt x="55" y="35"/>
                  </a:lnTo>
                  <a:lnTo>
                    <a:pt x="63" y="42"/>
                  </a:lnTo>
                  <a:lnTo>
                    <a:pt x="57" y="45"/>
                  </a:lnTo>
                  <a:lnTo>
                    <a:pt x="68" y="52"/>
                  </a:lnTo>
                  <a:lnTo>
                    <a:pt x="69" y="48"/>
                  </a:lnTo>
                  <a:lnTo>
                    <a:pt x="72" y="51"/>
                  </a:lnTo>
                  <a:lnTo>
                    <a:pt x="73" y="56"/>
                  </a:lnTo>
                  <a:lnTo>
                    <a:pt x="75" y="62"/>
                  </a:lnTo>
                  <a:lnTo>
                    <a:pt x="83" y="68"/>
                  </a:lnTo>
                  <a:lnTo>
                    <a:pt x="85" y="71"/>
                  </a:lnTo>
                  <a:lnTo>
                    <a:pt x="85" y="77"/>
                  </a:lnTo>
                  <a:lnTo>
                    <a:pt x="87" y="83"/>
                  </a:lnTo>
                  <a:lnTo>
                    <a:pt x="85" y="81"/>
                  </a:lnTo>
                  <a:lnTo>
                    <a:pt x="77" y="78"/>
                  </a:lnTo>
                  <a:lnTo>
                    <a:pt x="73" y="78"/>
                  </a:lnTo>
                  <a:lnTo>
                    <a:pt x="74" y="84"/>
                  </a:lnTo>
                  <a:lnTo>
                    <a:pt x="75" y="85"/>
                  </a:lnTo>
                  <a:lnTo>
                    <a:pt x="77" y="84"/>
                  </a:lnTo>
                  <a:lnTo>
                    <a:pt x="80" y="87"/>
                  </a:lnTo>
                  <a:lnTo>
                    <a:pt x="83" y="94"/>
                  </a:lnTo>
                  <a:lnTo>
                    <a:pt x="100" y="116"/>
                  </a:lnTo>
                  <a:lnTo>
                    <a:pt x="95" y="121"/>
                  </a:lnTo>
                  <a:lnTo>
                    <a:pt x="93" y="128"/>
                  </a:lnTo>
                  <a:lnTo>
                    <a:pt x="97" y="131"/>
                  </a:lnTo>
                  <a:lnTo>
                    <a:pt x="97" y="137"/>
                  </a:lnTo>
                  <a:lnTo>
                    <a:pt x="94" y="137"/>
                  </a:lnTo>
                  <a:lnTo>
                    <a:pt x="91" y="140"/>
                  </a:lnTo>
                  <a:lnTo>
                    <a:pt x="93" y="142"/>
                  </a:lnTo>
                  <a:lnTo>
                    <a:pt x="95" y="142"/>
                  </a:lnTo>
                  <a:lnTo>
                    <a:pt x="100" y="147"/>
                  </a:lnTo>
                  <a:lnTo>
                    <a:pt x="106" y="147"/>
                  </a:lnTo>
                  <a:lnTo>
                    <a:pt x="108" y="144"/>
                  </a:lnTo>
                  <a:lnTo>
                    <a:pt x="114" y="144"/>
                  </a:lnTo>
                  <a:lnTo>
                    <a:pt x="118" y="146"/>
                  </a:lnTo>
                  <a:lnTo>
                    <a:pt x="121" y="159"/>
                  </a:lnTo>
                  <a:lnTo>
                    <a:pt x="126" y="161"/>
                  </a:lnTo>
                  <a:lnTo>
                    <a:pt x="129" y="157"/>
                  </a:lnTo>
                  <a:lnTo>
                    <a:pt x="128" y="131"/>
                  </a:lnTo>
                  <a:lnTo>
                    <a:pt x="123" y="122"/>
                  </a:lnTo>
                  <a:lnTo>
                    <a:pt x="127" y="122"/>
                  </a:lnTo>
                  <a:lnTo>
                    <a:pt x="129" y="128"/>
                  </a:lnTo>
                  <a:lnTo>
                    <a:pt x="142" y="131"/>
                  </a:lnTo>
                  <a:lnTo>
                    <a:pt x="142" y="139"/>
                  </a:lnTo>
                  <a:lnTo>
                    <a:pt x="144" y="140"/>
                  </a:lnTo>
                  <a:lnTo>
                    <a:pt x="146" y="166"/>
                  </a:lnTo>
                  <a:lnTo>
                    <a:pt x="149" y="170"/>
                  </a:lnTo>
                  <a:lnTo>
                    <a:pt x="153" y="184"/>
                  </a:lnTo>
                  <a:lnTo>
                    <a:pt x="159" y="189"/>
                  </a:lnTo>
                  <a:lnTo>
                    <a:pt x="166" y="189"/>
                  </a:lnTo>
                  <a:lnTo>
                    <a:pt x="176" y="196"/>
                  </a:lnTo>
                  <a:lnTo>
                    <a:pt x="199" y="203"/>
                  </a:lnTo>
                  <a:lnTo>
                    <a:pt x="207" y="207"/>
                  </a:lnTo>
                  <a:lnTo>
                    <a:pt x="215" y="208"/>
                  </a:lnTo>
                  <a:lnTo>
                    <a:pt x="218" y="203"/>
                  </a:lnTo>
                  <a:lnTo>
                    <a:pt x="223" y="203"/>
                  </a:lnTo>
                  <a:lnTo>
                    <a:pt x="229" y="193"/>
                  </a:lnTo>
                  <a:lnTo>
                    <a:pt x="246" y="181"/>
                  </a:lnTo>
                  <a:lnTo>
                    <a:pt x="251" y="179"/>
                  </a:lnTo>
                  <a:lnTo>
                    <a:pt x="259" y="181"/>
                  </a:lnTo>
                  <a:lnTo>
                    <a:pt x="269" y="188"/>
                  </a:lnTo>
                  <a:lnTo>
                    <a:pt x="262" y="242"/>
                  </a:lnTo>
                  <a:lnTo>
                    <a:pt x="247" y="249"/>
                  </a:lnTo>
                  <a:lnTo>
                    <a:pt x="246" y="261"/>
                  </a:lnTo>
                  <a:lnTo>
                    <a:pt x="244" y="264"/>
                  </a:lnTo>
                  <a:lnTo>
                    <a:pt x="245" y="272"/>
                  </a:lnTo>
                  <a:lnTo>
                    <a:pt x="247" y="274"/>
                  </a:lnTo>
                  <a:lnTo>
                    <a:pt x="247" y="276"/>
                  </a:lnTo>
                  <a:lnTo>
                    <a:pt x="243" y="282"/>
                  </a:lnTo>
                  <a:lnTo>
                    <a:pt x="241" y="273"/>
                  </a:lnTo>
                  <a:lnTo>
                    <a:pt x="236" y="271"/>
                  </a:lnTo>
                  <a:lnTo>
                    <a:pt x="217" y="273"/>
                  </a:lnTo>
                  <a:lnTo>
                    <a:pt x="212" y="275"/>
                  </a:lnTo>
                  <a:lnTo>
                    <a:pt x="194" y="297"/>
                  </a:lnTo>
                  <a:lnTo>
                    <a:pt x="194" y="300"/>
                  </a:lnTo>
                  <a:lnTo>
                    <a:pt x="196" y="299"/>
                  </a:lnTo>
                  <a:lnTo>
                    <a:pt x="199" y="307"/>
                  </a:lnTo>
                  <a:lnTo>
                    <a:pt x="203" y="310"/>
                  </a:lnTo>
                  <a:lnTo>
                    <a:pt x="146" y="413"/>
                  </a:lnTo>
                  <a:lnTo>
                    <a:pt x="124" y="425"/>
                  </a:lnTo>
                  <a:lnTo>
                    <a:pt x="114" y="414"/>
                  </a:lnTo>
                  <a:lnTo>
                    <a:pt x="96" y="414"/>
                  </a:lnTo>
                  <a:lnTo>
                    <a:pt x="93" y="407"/>
                  </a:lnTo>
                  <a:lnTo>
                    <a:pt x="94" y="40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02" name="Freeform 532"/>
            <p:cNvSpPr>
              <a:spLocks/>
            </p:cNvSpPr>
            <p:nvPr/>
          </p:nvSpPr>
          <p:spPr bwMode="auto">
            <a:xfrm>
              <a:off x="7633112" y="4049374"/>
              <a:ext cx="3025" cy="8368"/>
            </a:xfrm>
            <a:custGeom>
              <a:avLst/>
              <a:gdLst>
                <a:gd name="T0" fmla="*/ 0 w 6"/>
                <a:gd name="T1" fmla="*/ 0 h 16"/>
                <a:gd name="T2" fmla="*/ 0 w 6"/>
                <a:gd name="T3" fmla="*/ 0 h 16"/>
                <a:gd name="T4" fmla="*/ 0 w 6"/>
                <a:gd name="T5" fmla="*/ 0 h 16"/>
                <a:gd name="T6" fmla="*/ 0 w 6"/>
                <a:gd name="T7" fmla="*/ 0 h 16"/>
                <a:gd name="T8" fmla="*/ 0 w 6"/>
                <a:gd name="T9" fmla="*/ 0 h 16"/>
                <a:gd name="T10" fmla="*/ 0 w 6"/>
                <a:gd name="T11" fmla="*/ 0 h 16"/>
                <a:gd name="T12" fmla="*/ 0 w 6"/>
                <a:gd name="T13" fmla="*/ 0 h 16"/>
                <a:gd name="T14" fmla="*/ 0 w 6"/>
                <a:gd name="T15" fmla="*/ 0 h 16"/>
                <a:gd name="T16" fmla="*/ 0 w 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6"/>
                <a:gd name="T29" fmla="*/ 6 w 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6">
                  <a:moveTo>
                    <a:pt x="6" y="1"/>
                  </a:moveTo>
                  <a:lnTo>
                    <a:pt x="6" y="0"/>
                  </a:lnTo>
                  <a:lnTo>
                    <a:pt x="6" y="9"/>
                  </a:lnTo>
                  <a:lnTo>
                    <a:pt x="5" y="14"/>
                  </a:lnTo>
                  <a:lnTo>
                    <a:pt x="1" y="16"/>
                  </a:lnTo>
                  <a:lnTo>
                    <a:pt x="0" y="12"/>
                  </a:lnTo>
                  <a:lnTo>
                    <a:pt x="0" y="6"/>
                  </a:lnTo>
                  <a:lnTo>
                    <a:pt x="1" y="5"/>
                  </a:lnTo>
                  <a:lnTo>
                    <a:pt x="6"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3" name="Freeform 533"/>
            <p:cNvSpPr>
              <a:spLocks/>
            </p:cNvSpPr>
            <p:nvPr/>
          </p:nvSpPr>
          <p:spPr bwMode="auto">
            <a:xfrm>
              <a:off x="7633112" y="4049374"/>
              <a:ext cx="3025" cy="8368"/>
            </a:xfrm>
            <a:custGeom>
              <a:avLst/>
              <a:gdLst>
                <a:gd name="T0" fmla="*/ 0 w 6"/>
                <a:gd name="T1" fmla="*/ 0 h 16"/>
                <a:gd name="T2" fmla="*/ 0 w 6"/>
                <a:gd name="T3" fmla="*/ 0 h 16"/>
                <a:gd name="T4" fmla="*/ 0 w 6"/>
                <a:gd name="T5" fmla="*/ 0 h 16"/>
                <a:gd name="T6" fmla="*/ 0 w 6"/>
                <a:gd name="T7" fmla="*/ 0 h 16"/>
                <a:gd name="T8" fmla="*/ 0 w 6"/>
                <a:gd name="T9" fmla="*/ 0 h 16"/>
                <a:gd name="T10" fmla="*/ 0 w 6"/>
                <a:gd name="T11" fmla="*/ 0 h 16"/>
                <a:gd name="T12" fmla="*/ 0 w 6"/>
                <a:gd name="T13" fmla="*/ 0 h 16"/>
                <a:gd name="T14" fmla="*/ 0 w 6"/>
                <a:gd name="T15" fmla="*/ 0 h 16"/>
                <a:gd name="T16" fmla="*/ 0 w 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6"/>
                <a:gd name="T29" fmla="*/ 6 w 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6">
                  <a:moveTo>
                    <a:pt x="6" y="1"/>
                  </a:moveTo>
                  <a:lnTo>
                    <a:pt x="6" y="0"/>
                  </a:lnTo>
                  <a:lnTo>
                    <a:pt x="6" y="9"/>
                  </a:lnTo>
                  <a:lnTo>
                    <a:pt x="5" y="14"/>
                  </a:lnTo>
                  <a:lnTo>
                    <a:pt x="1" y="16"/>
                  </a:lnTo>
                  <a:lnTo>
                    <a:pt x="0" y="12"/>
                  </a:lnTo>
                  <a:lnTo>
                    <a:pt x="0" y="6"/>
                  </a:lnTo>
                  <a:lnTo>
                    <a:pt x="1" y="5"/>
                  </a:lnTo>
                  <a:lnTo>
                    <a:pt x="6"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4" name="Freeform 534"/>
            <p:cNvSpPr>
              <a:spLocks/>
            </p:cNvSpPr>
            <p:nvPr/>
          </p:nvSpPr>
          <p:spPr bwMode="auto">
            <a:xfrm>
              <a:off x="7716307" y="4007536"/>
              <a:ext cx="1512" cy="1395"/>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1" y="0"/>
                  </a:moveTo>
                  <a:lnTo>
                    <a:pt x="3" y="0"/>
                  </a:lnTo>
                  <a:lnTo>
                    <a:pt x="3" y="2"/>
                  </a:lnTo>
                  <a:lnTo>
                    <a:pt x="1" y="4"/>
                  </a:lnTo>
                  <a:lnTo>
                    <a:pt x="0" y="2"/>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5" name="Freeform 535"/>
            <p:cNvSpPr>
              <a:spLocks/>
            </p:cNvSpPr>
            <p:nvPr/>
          </p:nvSpPr>
          <p:spPr bwMode="auto">
            <a:xfrm>
              <a:off x="7716307" y="4007536"/>
              <a:ext cx="1512" cy="1395"/>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1" y="0"/>
                  </a:moveTo>
                  <a:lnTo>
                    <a:pt x="3" y="0"/>
                  </a:lnTo>
                  <a:lnTo>
                    <a:pt x="3" y="2"/>
                  </a:lnTo>
                  <a:lnTo>
                    <a:pt x="1" y="4"/>
                  </a:lnTo>
                  <a:lnTo>
                    <a:pt x="0" y="2"/>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6" name="Freeform 536"/>
            <p:cNvSpPr>
              <a:spLocks/>
            </p:cNvSpPr>
            <p:nvPr/>
          </p:nvSpPr>
          <p:spPr bwMode="auto">
            <a:xfrm>
              <a:off x="8032446" y="4061926"/>
              <a:ext cx="1513" cy="1394"/>
            </a:xfrm>
            <a:custGeom>
              <a:avLst/>
              <a:gdLst>
                <a:gd name="T0" fmla="*/ 0 w 2"/>
                <a:gd name="T1" fmla="*/ 1 h 1"/>
                <a:gd name="T2" fmla="*/ 1 w 2"/>
                <a:gd name="T3" fmla="*/ 0 h 1"/>
                <a:gd name="T4" fmla="*/ 0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2" y="0"/>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7" name="Freeform 537"/>
            <p:cNvSpPr>
              <a:spLocks/>
            </p:cNvSpPr>
            <p:nvPr/>
          </p:nvSpPr>
          <p:spPr bwMode="auto">
            <a:xfrm>
              <a:off x="8032446" y="4061926"/>
              <a:ext cx="1513" cy="1394"/>
            </a:xfrm>
            <a:custGeom>
              <a:avLst/>
              <a:gdLst>
                <a:gd name="T0" fmla="*/ 0 w 2"/>
                <a:gd name="T1" fmla="*/ 1 h 1"/>
                <a:gd name="T2" fmla="*/ 1 w 2"/>
                <a:gd name="T3" fmla="*/ 0 h 1"/>
                <a:gd name="T4" fmla="*/ 0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2" y="0"/>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8" name="Freeform 538"/>
            <p:cNvSpPr>
              <a:spLocks/>
            </p:cNvSpPr>
            <p:nvPr/>
          </p:nvSpPr>
          <p:spPr bwMode="auto">
            <a:xfrm>
              <a:off x="8067237" y="4095396"/>
              <a:ext cx="1512"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1" y="2"/>
                  </a:moveTo>
                  <a:lnTo>
                    <a:pt x="0" y="0"/>
                  </a:lnTo>
                  <a:lnTo>
                    <a:pt x="2" y="0"/>
                  </a:lnTo>
                  <a:lnTo>
                    <a:pt x="3" y="2"/>
                  </a:lnTo>
                  <a:lnTo>
                    <a:pt x="3" y="3"/>
                  </a:lnTo>
                  <a:lnTo>
                    <a:pt x="1" y="3"/>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9" name="Freeform 539"/>
            <p:cNvSpPr>
              <a:spLocks/>
            </p:cNvSpPr>
            <p:nvPr/>
          </p:nvSpPr>
          <p:spPr bwMode="auto">
            <a:xfrm>
              <a:off x="8067237" y="4095396"/>
              <a:ext cx="1512"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1" y="2"/>
                  </a:moveTo>
                  <a:lnTo>
                    <a:pt x="0" y="0"/>
                  </a:lnTo>
                  <a:lnTo>
                    <a:pt x="2" y="0"/>
                  </a:lnTo>
                  <a:lnTo>
                    <a:pt x="3" y="2"/>
                  </a:lnTo>
                  <a:lnTo>
                    <a:pt x="3" y="3"/>
                  </a:lnTo>
                  <a:lnTo>
                    <a:pt x="1" y="3"/>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0" name="Freeform 540"/>
            <p:cNvSpPr>
              <a:spLocks/>
            </p:cNvSpPr>
            <p:nvPr/>
          </p:nvSpPr>
          <p:spPr bwMode="auto">
            <a:xfrm>
              <a:off x="8173121" y="406610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3" y="0"/>
                  </a:lnTo>
                  <a:lnTo>
                    <a:pt x="7" y="3"/>
                  </a:lnTo>
                  <a:lnTo>
                    <a:pt x="7" y="8"/>
                  </a:lnTo>
                  <a:lnTo>
                    <a:pt x="5" y="8"/>
                  </a:lnTo>
                  <a:lnTo>
                    <a:pt x="1" y="6"/>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1" name="Freeform 541"/>
            <p:cNvSpPr>
              <a:spLocks/>
            </p:cNvSpPr>
            <p:nvPr/>
          </p:nvSpPr>
          <p:spPr bwMode="auto">
            <a:xfrm>
              <a:off x="8173121" y="406610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3" y="0"/>
                  </a:lnTo>
                  <a:lnTo>
                    <a:pt x="7" y="3"/>
                  </a:lnTo>
                  <a:lnTo>
                    <a:pt x="7" y="8"/>
                  </a:lnTo>
                  <a:lnTo>
                    <a:pt x="5" y="8"/>
                  </a:lnTo>
                  <a:lnTo>
                    <a:pt x="1" y="6"/>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2" name="Freeform 542"/>
            <p:cNvSpPr>
              <a:spLocks/>
            </p:cNvSpPr>
            <p:nvPr/>
          </p:nvSpPr>
          <p:spPr bwMode="auto">
            <a:xfrm>
              <a:off x="8280517" y="4103764"/>
              <a:ext cx="3025" cy="1394"/>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w 7"/>
                <a:gd name="T13" fmla="*/ 0 h 3"/>
                <a:gd name="T14" fmla="*/ 0 60000 65536"/>
                <a:gd name="T15" fmla="*/ 0 60000 65536"/>
                <a:gd name="T16" fmla="*/ 0 60000 65536"/>
                <a:gd name="T17" fmla="*/ 0 60000 65536"/>
                <a:gd name="T18" fmla="*/ 0 60000 65536"/>
                <a:gd name="T19" fmla="*/ 0 60000 65536"/>
                <a:gd name="T20" fmla="*/ 0 60000 65536"/>
                <a:gd name="T21" fmla="*/ 0 w 7"/>
                <a:gd name="T22" fmla="*/ 0 h 3"/>
                <a:gd name="T23" fmla="*/ 7 w 7"/>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
                  <a:moveTo>
                    <a:pt x="5" y="0"/>
                  </a:moveTo>
                  <a:lnTo>
                    <a:pt x="7" y="0"/>
                  </a:lnTo>
                  <a:lnTo>
                    <a:pt x="7" y="1"/>
                  </a:lnTo>
                  <a:lnTo>
                    <a:pt x="1" y="3"/>
                  </a:lnTo>
                  <a:lnTo>
                    <a:pt x="0" y="0"/>
                  </a:lnTo>
                  <a:lnTo>
                    <a:pt x="1" y="0"/>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3" name="Freeform 543"/>
            <p:cNvSpPr>
              <a:spLocks/>
            </p:cNvSpPr>
            <p:nvPr/>
          </p:nvSpPr>
          <p:spPr bwMode="auto">
            <a:xfrm>
              <a:off x="8280517" y="4103764"/>
              <a:ext cx="3025" cy="1394"/>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w 7"/>
                <a:gd name="T13" fmla="*/ 0 h 3"/>
                <a:gd name="T14" fmla="*/ 0 60000 65536"/>
                <a:gd name="T15" fmla="*/ 0 60000 65536"/>
                <a:gd name="T16" fmla="*/ 0 60000 65536"/>
                <a:gd name="T17" fmla="*/ 0 60000 65536"/>
                <a:gd name="T18" fmla="*/ 0 60000 65536"/>
                <a:gd name="T19" fmla="*/ 0 60000 65536"/>
                <a:gd name="T20" fmla="*/ 0 60000 65536"/>
                <a:gd name="T21" fmla="*/ 0 w 7"/>
                <a:gd name="T22" fmla="*/ 0 h 3"/>
                <a:gd name="T23" fmla="*/ 7 w 7"/>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
                  <a:moveTo>
                    <a:pt x="5" y="0"/>
                  </a:moveTo>
                  <a:lnTo>
                    <a:pt x="7" y="0"/>
                  </a:lnTo>
                  <a:lnTo>
                    <a:pt x="7" y="1"/>
                  </a:lnTo>
                  <a:lnTo>
                    <a:pt x="1" y="3"/>
                  </a:lnTo>
                  <a:lnTo>
                    <a:pt x="0" y="0"/>
                  </a:lnTo>
                  <a:lnTo>
                    <a:pt x="1" y="0"/>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4" name="Freeform 544"/>
            <p:cNvSpPr>
              <a:spLocks/>
            </p:cNvSpPr>
            <p:nvPr/>
          </p:nvSpPr>
          <p:spPr bwMode="auto">
            <a:xfrm>
              <a:off x="8091439" y="4332478"/>
              <a:ext cx="1512" cy="9762"/>
            </a:xfrm>
            <a:custGeom>
              <a:avLst/>
              <a:gdLst>
                <a:gd name="T0" fmla="*/ 0 w 4"/>
                <a:gd name="T1" fmla="*/ 0 h 19"/>
                <a:gd name="T2" fmla="*/ 0 w 4"/>
                <a:gd name="T3" fmla="*/ 0 h 19"/>
                <a:gd name="T4" fmla="*/ 0 w 4"/>
                <a:gd name="T5" fmla="*/ 0 h 19"/>
                <a:gd name="T6" fmla="*/ 0 w 4"/>
                <a:gd name="T7" fmla="*/ 0 h 19"/>
                <a:gd name="T8" fmla="*/ 0 w 4"/>
                <a:gd name="T9" fmla="*/ 0 h 19"/>
                <a:gd name="T10" fmla="*/ 0 60000 65536"/>
                <a:gd name="T11" fmla="*/ 0 60000 65536"/>
                <a:gd name="T12" fmla="*/ 0 60000 65536"/>
                <a:gd name="T13" fmla="*/ 0 60000 65536"/>
                <a:gd name="T14" fmla="*/ 0 60000 65536"/>
                <a:gd name="T15" fmla="*/ 0 w 4"/>
                <a:gd name="T16" fmla="*/ 0 h 19"/>
                <a:gd name="T17" fmla="*/ 4 w 4"/>
                <a:gd name="T18" fmla="*/ 19 h 19"/>
              </a:gdLst>
              <a:ahLst/>
              <a:cxnLst>
                <a:cxn ang="T10">
                  <a:pos x="T0" y="T1"/>
                </a:cxn>
                <a:cxn ang="T11">
                  <a:pos x="T2" y="T3"/>
                </a:cxn>
                <a:cxn ang="T12">
                  <a:pos x="T4" y="T5"/>
                </a:cxn>
                <a:cxn ang="T13">
                  <a:pos x="T6" y="T7"/>
                </a:cxn>
                <a:cxn ang="T14">
                  <a:pos x="T8" y="T9"/>
                </a:cxn>
              </a:cxnLst>
              <a:rect l="T15" t="T16" r="T17" b="T18"/>
              <a:pathLst>
                <a:path w="4" h="19">
                  <a:moveTo>
                    <a:pt x="0" y="1"/>
                  </a:moveTo>
                  <a:lnTo>
                    <a:pt x="1" y="0"/>
                  </a:lnTo>
                  <a:lnTo>
                    <a:pt x="4" y="19"/>
                  </a:lnTo>
                  <a:lnTo>
                    <a:pt x="1"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5" name="Freeform 545"/>
            <p:cNvSpPr>
              <a:spLocks/>
            </p:cNvSpPr>
            <p:nvPr/>
          </p:nvSpPr>
          <p:spPr bwMode="auto">
            <a:xfrm>
              <a:off x="8091439" y="4332478"/>
              <a:ext cx="1512" cy="9762"/>
            </a:xfrm>
            <a:custGeom>
              <a:avLst/>
              <a:gdLst>
                <a:gd name="T0" fmla="*/ 0 w 4"/>
                <a:gd name="T1" fmla="*/ 0 h 19"/>
                <a:gd name="T2" fmla="*/ 0 w 4"/>
                <a:gd name="T3" fmla="*/ 0 h 19"/>
                <a:gd name="T4" fmla="*/ 0 w 4"/>
                <a:gd name="T5" fmla="*/ 0 h 19"/>
                <a:gd name="T6" fmla="*/ 0 w 4"/>
                <a:gd name="T7" fmla="*/ 0 h 19"/>
                <a:gd name="T8" fmla="*/ 0 w 4"/>
                <a:gd name="T9" fmla="*/ 0 h 19"/>
                <a:gd name="T10" fmla="*/ 0 60000 65536"/>
                <a:gd name="T11" fmla="*/ 0 60000 65536"/>
                <a:gd name="T12" fmla="*/ 0 60000 65536"/>
                <a:gd name="T13" fmla="*/ 0 60000 65536"/>
                <a:gd name="T14" fmla="*/ 0 60000 65536"/>
                <a:gd name="T15" fmla="*/ 0 w 4"/>
                <a:gd name="T16" fmla="*/ 0 h 19"/>
                <a:gd name="T17" fmla="*/ 4 w 4"/>
                <a:gd name="T18" fmla="*/ 19 h 19"/>
              </a:gdLst>
              <a:ahLst/>
              <a:cxnLst>
                <a:cxn ang="T10">
                  <a:pos x="T0" y="T1"/>
                </a:cxn>
                <a:cxn ang="T11">
                  <a:pos x="T2" y="T3"/>
                </a:cxn>
                <a:cxn ang="T12">
                  <a:pos x="T4" y="T5"/>
                </a:cxn>
                <a:cxn ang="T13">
                  <a:pos x="T6" y="T7"/>
                </a:cxn>
                <a:cxn ang="T14">
                  <a:pos x="T8" y="T9"/>
                </a:cxn>
              </a:cxnLst>
              <a:rect l="T15" t="T16" r="T17" b="T18"/>
              <a:pathLst>
                <a:path w="4" h="19">
                  <a:moveTo>
                    <a:pt x="0" y="1"/>
                  </a:moveTo>
                  <a:lnTo>
                    <a:pt x="1" y="0"/>
                  </a:lnTo>
                  <a:lnTo>
                    <a:pt x="4" y="19"/>
                  </a:lnTo>
                  <a:lnTo>
                    <a:pt x="1"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6" name="Freeform 546"/>
            <p:cNvSpPr>
              <a:spLocks/>
            </p:cNvSpPr>
            <p:nvPr/>
          </p:nvSpPr>
          <p:spPr bwMode="auto">
            <a:xfrm>
              <a:off x="8094464" y="4345029"/>
              <a:ext cx="28739" cy="32076"/>
            </a:xfrm>
            <a:custGeom>
              <a:avLst/>
              <a:gdLst>
                <a:gd name="T0" fmla="*/ 0 w 58"/>
                <a:gd name="T1" fmla="*/ 0 h 66"/>
                <a:gd name="T2" fmla="*/ 0 w 58"/>
                <a:gd name="T3" fmla="*/ 0 h 66"/>
                <a:gd name="T4" fmla="*/ 0 w 58"/>
                <a:gd name="T5" fmla="*/ 0 h 66"/>
                <a:gd name="T6" fmla="*/ 0 w 58"/>
                <a:gd name="T7" fmla="*/ 0 h 66"/>
                <a:gd name="T8" fmla="*/ 0 w 58"/>
                <a:gd name="T9" fmla="*/ 0 h 66"/>
                <a:gd name="T10" fmla="*/ 0 w 58"/>
                <a:gd name="T11" fmla="*/ 0 h 66"/>
                <a:gd name="T12" fmla="*/ 0 w 58"/>
                <a:gd name="T13" fmla="*/ 0 h 66"/>
                <a:gd name="T14" fmla="*/ 0 w 58"/>
                <a:gd name="T15" fmla="*/ 0 h 66"/>
                <a:gd name="T16" fmla="*/ 0 w 58"/>
                <a:gd name="T17" fmla="*/ 0 h 66"/>
                <a:gd name="T18" fmla="*/ 0 w 58"/>
                <a:gd name="T19" fmla="*/ 0 h 66"/>
                <a:gd name="T20" fmla="*/ 0 w 58"/>
                <a:gd name="T21" fmla="*/ 0 h 66"/>
                <a:gd name="T22" fmla="*/ 0 w 58"/>
                <a:gd name="T23" fmla="*/ 0 h 66"/>
                <a:gd name="T24" fmla="*/ 0 w 58"/>
                <a:gd name="T25" fmla="*/ 0 h 66"/>
                <a:gd name="T26" fmla="*/ 0 w 58"/>
                <a:gd name="T27" fmla="*/ 0 h 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
                <a:gd name="T43" fmla="*/ 0 h 66"/>
                <a:gd name="T44" fmla="*/ 58 w 58"/>
                <a:gd name="T45" fmla="*/ 66 h 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 h="66">
                  <a:moveTo>
                    <a:pt x="0" y="0"/>
                  </a:moveTo>
                  <a:lnTo>
                    <a:pt x="13" y="3"/>
                  </a:lnTo>
                  <a:lnTo>
                    <a:pt x="56" y="48"/>
                  </a:lnTo>
                  <a:lnTo>
                    <a:pt x="58" y="60"/>
                  </a:lnTo>
                  <a:lnTo>
                    <a:pt x="56" y="63"/>
                  </a:lnTo>
                  <a:lnTo>
                    <a:pt x="51" y="65"/>
                  </a:lnTo>
                  <a:lnTo>
                    <a:pt x="44" y="66"/>
                  </a:lnTo>
                  <a:lnTo>
                    <a:pt x="36" y="65"/>
                  </a:lnTo>
                  <a:lnTo>
                    <a:pt x="27" y="58"/>
                  </a:lnTo>
                  <a:lnTo>
                    <a:pt x="23" y="51"/>
                  </a:lnTo>
                  <a:lnTo>
                    <a:pt x="23" y="38"/>
                  </a:lnTo>
                  <a:lnTo>
                    <a:pt x="8" y="26"/>
                  </a:lnTo>
                  <a:lnTo>
                    <a:pt x="2" y="16"/>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7" name="Freeform 547"/>
            <p:cNvSpPr>
              <a:spLocks/>
            </p:cNvSpPr>
            <p:nvPr/>
          </p:nvSpPr>
          <p:spPr bwMode="auto">
            <a:xfrm>
              <a:off x="8094464" y="4345029"/>
              <a:ext cx="28739" cy="32076"/>
            </a:xfrm>
            <a:custGeom>
              <a:avLst/>
              <a:gdLst>
                <a:gd name="T0" fmla="*/ 0 w 58"/>
                <a:gd name="T1" fmla="*/ 0 h 66"/>
                <a:gd name="T2" fmla="*/ 0 w 58"/>
                <a:gd name="T3" fmla="*/ 0 h 66"/>
                <a:gd name="T4" fmla="*/ 0 w 58"/>
                <a:gd name="T5" fmla="*/ 0 h 66"/>
                <a:gd name="T6" fmla="*/ 0 w 58"/>
                <a:gd name="T7" fmla="*/ 0 h 66"/>
                <a:gd name="T8" fmla="*/ 0 w 58"/>
                <a:gd name="T9" fmla="*/ 0 h 66"/>
                <a:gd name="T10" fmla="*/ 0 w 58"/>
                <a:gd name="T11" fmla="*/ 0 h 66"/>
                <a:gd name="T12" fmla="*/ 0 w 58"/>
                <a:gd name="T13" fmla="*/ 0 h 66"/>
                <a:gd name="T14" fmla="*/ 0 w 58"/>
                <a:gd name="T15" fmla="*/ 0 h 66"/>
                <a:gd name="T16" fmla="*/ 0 w 58"/>
                <a:gd name="T17" fmla="*/ 0 h 66"/>
                <a:gd name="T18" fmla="*/ 0 w 58"/>
                <a:gd name="T19" fmla="*/ 0 h 66"/>
                <a:gd name="T20" fmla="*/ 0 w 58"/>
                <a:gd name="T21" fmla="*/ 0 h 66"/>
                <a:gd name="T22" fmla="*/ 0 w 58"/>
                <a:gd name="T23" fmla="*/ 0 h 66"/>
                <a:gd name="T24" fmla="*/ 0 w 58"/>
                <a:gd name="T25" fmla="*/ 0 h 66"/>
                <a:gd name="T26" fmla="*/ 0 w 58"/>
                <a:gd name="T27" fmla="*/ 0 h 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
                <a:gd name="T43" fmla="*/ 0 h 66"/>
                <a:gd name="T44" fmla="*/ 58 w 58"/>
                <a:gd name="T45" fmla="*/ 66 h 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 h="66">
                  <a:moveTo>
                    <a:pt x="0" y="0"/>
                  </a:moveTo>
                  <a:lnTo>
                    <a:pt x="13" y="3"/>
                  </a:lnTo>
                  <a:lnTo>
                    <a:pt x="56" y="48"/>
                  </a:lnTo>
                  <a:lnTo>
                    <a:pt x="58" y="60"/>
                  </a:lnTo>
                  <a:lnTo>
                    <a:pt x="56" y="63"/>
                  </a:lnTo>
                  <a:lnTo>
                    <a:pt x="51" y="65"/>
                  </a:lnTo>
                  <a:lnTo>
                    <a:pt x="44" y="66"/>
                  </a:lnTo>
                  <a:lnTo>
                    <a:pt x="36" y="65"/>
                  </a:lnTo>
                  <a:lnTo>
                    <a:pt x="27" y="58"/>
                  </a:lnTo>
                  <a:lnTo>
                    <a:pt x="23" y="51"/>
                  </a:lnTo>
                  <a:lnTo>
                    <a:pt x="23" y="38"/>
                  </a:lnTo>
                  <a:lnTo>
                    <a:pt x="8" y="26"/>
                  </a:lnTo>
                  <a:lnTo>
                    <a:pt x="2" y="16"/>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8" name="Freeform 548"/>
            <p:cNvSpPr>
              <a:spLocks/>
            </p:cNvSpPr>
            <p:nvPr/>
          </p:nvSpPr>
          <p:spPr bwMode="auto">
            <a:xfrm>
              <a:off x="8133792" y="4368737"/>
              <a:ext cx="24202" cy="18129"/>
            </a:xfrm>
            <a:custGeom>
              <a:avLst/>
              <a:gdLst>
                <a:gd name="T0" fmla="*/ 0 w 48"/>
                <a:gd name="T1" fmla="*/ 0 h 35"/>
                <a:gd name="T2" fmla="*/ 0 w 48"/>
                <a:gd name="T3" fmla="*/ 0 h 35"/>
                <a:gd name="T4" fmla="*/ 0 w 48"/>
                <a:gd name="T5" fmla="*/ 0 h 35"/>
                <a:gd name="T6" fmla="*/ 0 w 48"/>
                <a:gd name="T7" fmla="*/ 0 h 35"/>
                <a:gd name="T8" fmla="*/ 0 w 48"/>
                <a:gd name="T9" fmla="*/ 0 h 35"/>
                <a:gd name="T10" fmla="*/ 0 w 48"/>
                <a:gd name="T11" fmla="*/ 0 h 35"/>
                <a:gd name="T12" fmla="*/ 0 w 48"/>
                <a:gd name="T13" fmla="*/ 0 h 35"/>
                <a:gd name="T14" fmla="*/ 0 w 48"/>
                <a:gd name="T15" fmla="*/ 0 h 35"/>
                <a:gd name="T16" fmla="*/ 0 w 48"/>
                <a:gd name="T17" fmla="*/ 0 h 35"/>
                <a:gd name="T18" fmla="*/ 0 w 48"/>
                <a:gd name="T19" fmla="*/ 0 h 35"/>
                <a:gd name="T20" fmla="*/ 0 w 48"/>
                <a:gd name="T21" fmla="*/ 0 h 35"/>
                <a:gd name="T22" fmla="*/ 0 w 48"/>
                <a:gd name="T23" fmla="*/ 0 h 35"/>
                <a:gd name="T24" fmla="*/ 0 w 48"/>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35"/>
                <a:gd name="T41" fmla="*/ 48 w 48"/>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35">
                  <a:moveTo>
                    <a:pt x="0" y="2"/>
                  </a:moveTo>
                  <a:lnTo>
                    <a:pt x="3" y="0"/>
                  </a:lnTo>
                  <a:lnTo>
                    <a:pt x="14" y="10"/>
                  </a:lnTo>
                  <a:lnTo>
                    <a:pt x="22" y="11"/>
                  </a:lnTo>
                  <a:lnTo>
                    <a:pt x="24" y="16"/>
                  </a:lnTo>
                  <a:lnTo>
                    <a:pt x="28" y="20"/>
                  </a:lnTo>
                  <a:lnTo>
                    <a:pt x="37" y="24"/>
                  </a:lnTo>
                  <a:lnTo>
                    <a:pt x="40" y="28"/>
                  </a:lnTo>
                  <a:lnTo>
                    <a:pt x="47" y="29"/>
                  </a:lnTo>
                  <a:lnTo>
                    <a:pt x="48" y="35"/>
                  </a:lnTo>
                  <a:lnTo>
                    <a:pt x="40" y="35"/>
                  </a:lnTo>
                  <a:lnTo>
                    <a:pt x="21" y="28"/>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9" name="Freeform 549"/>
            <p:cNvSpPr>
              <a:spLocks/>
            </p:cNvSpPr>
            <p:nvPr/>
          </p:nvSpPr>
          <p:spPr bwMode="auto">
            <a:xfrm>
              <a:off x="8133792" y="4368737"/>
              <a:ext cx="24202" cy="18129"/>
            </a:xfrm>
            <a:custGeom>
              <a:avLst/>
              <a:gdLst>
                <a:gd name="T0" fmla="*/ 0 w 48"/>
                <a:gd name="T1" fmla="*/ 0 h 35"/>
                <a:gd name="T2" fmla="*/ 0 w 48"/>
                <a:gd name="T3" fmla="*/ 0 h 35"/>
                <a:gd name="T4" fmla="*/ 0 w 48"/>
                <a:gd name="T5" fmla="*/ 0 h 35"/>
                <a:gd name="T6" fmla="*/ 0 w 48"/>
                <a:gd name="T7" fmla="*/ 0 h 35"/>
                <a:gd name="T8" fmla="*/ 0 w 48"/>
                <a:gd name="T9" fmla="*/ 0 h 35"/>
                <a:gd name="T10" fmla="*/ 0 w 48"/>
                <a:gd name="T11" fmla="*/ 0 h 35"/>
                <a:gd name="T12" fmla="*/ 0 w 48"/>
                <a:gd name="T13" fmla="*/ 0 h 35"/>
                <a:gd name="T14" fmla="*/ 0 w 48"/>
                <a:gd name="T15" fmla="*/ 0 h 35"/>
                <a:gd name="T16" fmla="*/ 0 w 48"/>
                <a:gd name="T17" fmla="*/ 0 h 35"/>
                <a:gd name="T18" fmla="*/ 0 w 48"/>
                <a:gd name="T19" fmla="*/ 0 h 35"/>
                <a:gd name="T20" fmla="*/ 0 w 48"/>
                <a:gd name="T21" fmla="*/ 0 h 35"/>
                <a:gd name="T22" fmla="*/ 0 w 48"/>
                <a:gd name="T23" fmla="*/ 0 h 35"/>
                <a:gd name="T24" fmla="*/ 0 w 48"/>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35"/>
                <a:gd name="T41" fmla="*/ 48 w 48"/>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35">
                  <a:moveTo>
                    <a:pt x="0" y="2"/>
                  </a:moveTo>
                  <a:lnTo>
                    <a:pt x="3" y="0"/>
                  </a:lnTo>
                  <a:lnTo>
                    <a:pt x="14" y="10"/>
                  </a:lnTo>
                  <a:lnTo>
                    <a:pt x="22" y="11"/>
                  </a:lnTo>
                  <a:lnTo>
                    <a:pt x="24" y="16"/>
                  </a:lnTo>
                  <a:lnTo>
                    <a:pt x="28" y="20"/>
                  </a:lnTo>
                  <a:lnTo>
                    <a:pt x="37" y="24"/>
                  </a:lnTo>
                  <a:lnTo>
                    <a:pt x="40" y="28"/>
                  </a:lnTo>
                  <a:lnTo>
                    <a:pt x="47" y="29"/>
                  </a:lnTo>
                  <a:lnTo>
                    <a:pt x="48" y="35"/>
                  </a:lnTo>
                  <a:lnTo>
                    <a:pt x="40" y="35"/>
                  </a:lnTo>
                  <a:lnTo>
                    <a:pt x="21" y="28"/>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0" name="Freeform 550"/>
            <p:cNvSpPr>
              <a:spLocks/>
            </p:cNvSpPr>
            <p:nvPr/>
          </p:nvSpPr>
          <p:spPr bwMode="auto">
            <a:xfrm>
              <a:off x="8133792" y="4391051"/>
              <a:ext cx="7563" cy="8368"/>
            </a:xfrm>
            <a:custGeom>
              <a:avLst/>
              <a:gdLst>
                <a:gd name="T0" fmla="*/ 0 w 12"/>
                <a:gd name="T1" fmla="*/ 0 h 18"/>
                <a:gd name="T2" fmla="*/ 0 w 12"/>
                <a:gd name="T3" fmla="*/ 0 h 18"/>
                <a:gd name="T4" fmla="*/ 0 w 12"/>
                <a:gd name="T5" fmla="*/ 0 h 18"/>
                <a:gd name="T6" fmla="*/ 0 w 12"/>
                <a:gd name="T7" fmla="*/ 0 h 18"/>
                <a:gd name="T8" fmla="*/ 0 w 12"/>
                <a:gd name="T9" fmla="*/ 0 h 18"/>
                <a:gd name="T10" fmla="*/ 0 w 12"/>
                <a:gd name="T11" fmla="*/ 0 h 18"/>
                <a:gd name="T12" fmla="*/ 0 w 12"/>
                <a:gd name="T13" fmla="*/ 0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8"/>
                <a:gd name="T26" fmla="*/ 12 w 1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8">
                  <a:moveTo>
                    <a:pt x="2" y="0"/>
                  </a:moveTo>
                  <a:lnTo>
                    <a:pt x="6" y="2"/>
                  </a:lnTo>
                  <a:lnTo>
                    <a:pt x="9" y="6"/>
                  </a:lnTo>
                  <a:lnTo>
                    <a:pt x="12" y="9"/>
                  </a:lnTo>
                  <a:lnTo>
                    <a:pt x="9" y="18"/>
                  </a:lnTo>
                  <a:lnTo>
                    <a:pt x="2" y="8"/>
                  </a:lnTo>
                  <a:lnTo>
                    <a:pt x="0" y="2"/>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1" name="Freeform 551"/>
            <p:cNvSpPr>
              <a:spLocks/>
            </p:cNvSpPr>
            <p:nvPr/>
          </p:nvSpPr>
          <p:spPr bwMode="auto">
            <a:xfrm>
              <a:off x="8133792" y="4391051"/>
              <a:ext cx="7563" cy="8368"/>
            </a:xfrm>
            <a:custGeom>
              <a:avLst/>
              <a:gdLst>
                <a:gd name="T0" fmla="*/ 0 w 12"/>
                <a:gd name="T1" fmla="*/ 0 h 18"/>
                <a:gd name="T2" fmla="*/ 0 w 12"/>
                <a:gd name="T3" fmla="*/ 0 h 18"/>
                <a:gd name="T4" fmla="*/ 0 w 12"/>
                <a:gd name="T5" fmla="*/ 0 h 18"/>
                <a:gd name="T6" fmla="*/ 0 w 12"/>
                <a:gd name="T7" fmla="*/ 0 h 18"/>
                <a:gd name="T8" fmla="*/ 0 w 12"/>
                <a:gd name="T9" fmla="*/ 0 h 18"/>
                <a:gd name="T10" fmla="*/ 0 w 12"/>
                <a:gd name="T11" fmla="*/ 0 h 18"/>
                <a:gd name="T12" fmla="*/ 0 w 12"/>
                <a:gd name="T13" fmla="*/ 0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8"/>
                <a:gd name="T26" fmla="*/ 12 w 1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8">
                  <a:moveTo>
                    <a:pt x="2" y="0"/>
                  </a:moveTo>
                  <a:lnTo>
                    <a:pt x="6" y="2"/>
                  </a:lnTo>
                  <a:lnTo>
                    <a:pt x="9" y="6"/>
                  </a:lnTo>
                  <a:lnTo>
                    <a:pt x="12" y="9"/>
                  </a:lnTo>
                  <a:lnTo>
                    <a:pt x="9" y="18"/>
                  </a:lnTo>
                  <a:lnTo>
                    <a:pt x="2" y="8"/>
                  </a:lnTo>
                  <a:lnTo>
                    <a:pt x="0" y="2"/>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2" name="Freeform 552"/>
            <p:cNvSpPr>
              <a:spLocks/>
            </p:cNvSpPr>
            <p:nvPr/>
          </p:nvSpPr>
          <p:spPr bwMode="auto">
            <a:xfrm>
              <a:off x="8145893" y="4398024"/>
              <a:ext cx="4537" cy="5578"/>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5" y="3"/>
                  </a:moveTo>
                  <a:lnTo>
                    <a:pt x="9" y="6"/>
                  </a:lnTo>
                  <a:lnTo>
                    <a:pt x="9" y="12"/>
                  </a:lnTo>
                  <a:lnTo>
                    <a:pt x="4" y="13"/>
                  </a:lnTo>
                  <a:lnTo>
                    <a:pt x="1" y="7"/>
                  </a:lnTo>
                  <a:lnTo>
                    <a:pt x="0" y="0"/>
                  </a:lnTo>
                  <a:lnTo>
                    <a:pt x="3" y="0"/>
                  </a:lnTo>
                  <a:lnTo>
                    <a:pt x="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3" name="Freeform 553"/>
            <p:cNvSpPr>
              <a:spLocks/>
            </p:cNvSpPr>
            <p:nvPr/>
          </p:nvSpPr>
          <p:spPr bwMode="auto">
            <a:xfrm>
              <a:off x="8145893" y="4398024"/>
              <a:ext cx="4537" cy="5578"/>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5" y="3"/>
                  </a:moveTo>
                  <a:lnTo>
                    <a:pt x="9" y="6"/>
                  </a:lnTo>
                  <a:lnTo>
                    <a:pt x="9" y="12"/>
                  </a:lnTo>
                  <a:lnTo>
                    <a:pt x="4" y="13"/>
                  </a:lnTo>
                  <a:lnTo>
                    <a:pt x="1" y="7"/>
                  </a:lnTo>
                  <a:lnTo>
                    <a:pt x="0" y="0"/>
                  </a:lnTo>
                  <a:lnTo>
                    <a:pt x="3" y="0"/>
                  </a:lnTo>
                  <a:lnTo>
                    <a:pt x="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4" name="Freeform 554"/>
            <p:cNvSpPr>
              <a:spLocks/>
            </p:cNvSpPr>
            <p:nvPr/>
          </p:nvSpPr>
          <p:spPr bwMode="auto">
            <a:xfrm>
              <a:off x="8151944" y="4402208"/>
              <a:ext cx="12101" cy="11157"/>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 y="11"/>
                  </a:moveTo>
                  <a:lnTo>
                    <a:pt x="0" y="7"/>
                  </a:lnTo>
                  <a:lnTo>
                    <a:pt x="1" y="2"/>
                  </a:lnTo>
                  <a:lnTo>
                    <a:pt x="6" y="0"/>
                  </a:lnTo>
                  <a:lnTo>
                    <a:pt x="12" y="0"/>
                  </a:lnTo>
                  <a:lnTo>
                    <a:pt x="16" y="9"/>
                  </a:lnTo>
                  <a:lnTo>
                    <a:pt x="24" y="13"/>
                  </a:lnTo>
                  <a:lnTo>
                    <a:pt x="27" y="24"/>
                  </a:lnTo>
                  <a:lnTo>
                    <a:pt x="22" y="24"/>
                  </a:lnTo>
                  <a:lnTo>
                    <a:pt x="11" y="13"/>
                  </a:lnTo>
                  <a:lnTo>
                    <a:pt x="4" y="13"/>
                  </a:lnTo>
                  <a:lnTo>
                    <a:pt x="1"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5" name="Freeform 555"/>
            <p:cNvSpPr>
              <a:spLocks/>
            </p:cNvSpPr>
            <p:nvPr/>
          </p:nvSpPr>
          <p:spPr bwMode="auto">
            <a:xfrm>
              <a:off x="8151944" y="4402208"/>
              <a:ext cx="12101" cy="11157"/>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 y="11"/>
                  </a:moveTo>
                  <a:lnTo>
                    <a:pt x="0" y="7"/>
                  </a:lnTo>
                  <a:lnTo>
                    <a:pt x="1" y="2"/>
                  </a:lnTo>
                  <a:lnTo>
                    <a:pt x="6" y="0"/>
                  </a:lnTo>
                  <a:lnTo>
                    <a:pt x="12" y="0"/>
                  </a:lnTo>
                  <a:lnTo>
                    <a:pt x="16" y="9"/>
                  </a:lnTo>
                  <a:lnTo>
                    <a:pt x="24" y="13"/>
                  </a:lnTo>
                  <a:lnTo>
                    <a:pt x="27" y="24"/>
                  </a:lnTo>
                  <a:lnTo>
                    <a:pt x="22" y="24"/>
                  </a:lnTo>
                  <a:lnTo>
                    <a:pt x="11" y="13"/>
                  </a:lnTo>
                  <a:lnTo>
                    <a:pt x="4" y="13"/>
                  </a:lnTo>
                  <a:lnTo>
                    <a:pt x="1"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6" name="Freeform 556"/>
            <p:cNvSpPr>
              <a:spLocks/>
            </p:cNvSpPr>
            <p:nvPr/>
          </p:nvSpPr>
          <p:spPr bwMode="auto">
            <a:xfrm>
              <a:off x="8151944" y="4411970"/>
              <a:ext cx="3025" cy="4184"/>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60000 65536"/>
                <a:gd name="T15" fmla="*/ 0 60000 65536"/>
                <a:gd name="T16" fmla="*/ 0 60000 65536"/>
                <a:gd name="T17" fmla="*/ 0 60000 65536"/>
                <a:gd name="T18" fmla="*/ 0 60000 65536"/>
                <a:gd name="T19" fmla="*/ 0 60000 65536"/>
                <a:gd name="T20" fmla="*/ 0 60000 65536"/>
                <a:gd name="T21" fmla="*/ 0 w 6"/>
                <a:gd name="T22" fmla="*/ 0 h 10"/>
                <a:gd name="T23" fmla="*/ 6 w 6"/>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0">
                  <a:moveTo>
                    <a:pt x="1" y="7"/>
                  </a:moveTo>
                  <a:lnTo>
                    <a:pt x="0" y="3"/>
                  </a:lnTo>
                  <a:lnTo>
                    <a:pt x="1" y="1"/>
                  </a:lnTo>
                  <a:lnTo>
                    <a:pt x="4" y="0"/>
                  </a:lnTo>
                  <a:lnTo>
                    <a:pt x="6" y="7"/>
                  </a:lnTo>
                  <a:lnTo>
                    <a:pt x="5" y="10"/>
                  </a:lnTo>
                  <a:lnTo>
                    <a:pt x="1"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7" name="Freeform 557"/>
            <p:cNvSpPr>
              <a:spLocks/>
            </p:cNvSpPr>
            <p:nvPr/>
          </p:nvSpPr>
          <p:spPr bwMode="auto">
            <a:xfrm>
              <a:off x="8151944" y="4411970"/>
              <a:ext cx="3025" cy="4184"/>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60000 65536"/>
                <a:gd name="T15" fmla="*/ 0 60000 65536"/>
                <a:gd name="T16" fmla="*/ 0 60000 65536"/>
                <a:gd name="T17" fmla="*/ 0 60000 65536"/>
                <a:gd name="T18" fmla="*/ 0 60000 65536"/>
                <a:gd name="T19" fmla="*/ 0 60000 65536"/>
                <a:gd name="T20" fmla="*/ 0 60000 65536"/>
                <a:gd name="T21" fmla="*/ 0 w 6"/>
                <a:gd name="T22" fmla="*/ 0 h 10"/>
                <a:gd name="T23" fmla="*/ 6 w 6"/>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0">
                  <a:moveTo>
                    <a:pt x="1" y="7"/>
                  </a:moveTo>
                  <a:lnTo>
                    <a:pt x="0" y="3"/>
                  </a:lnTo>
                  <a:lnTo>
                    <a:pt x="1" y="1"/>
                  </a:lnTo>
                  <a:lnTo>
                    <a:pt x="4" y="0"/>
                  </a:lnTo>
                  <a:lnTo>
                    <a:pt x="6" y="7"/>
                  </a:lnTo>
                  <a:lnTo>
                    <a:pt x="5" y="10"/>
                  </a:lnTo>
                  <a:lnTo>
                    <a:pt x="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8" name="Freeform 558"/>
            <p:cNvSpPr>
              <a:spLocks/>
            </p:cNvSpPr>
            <p:nvPr/>
          </p:nvSpPr>
          <p:spPr bwMode="auto">
            <a:xfrm>
              <a:off x="8165557" y="4413365"/>
              <a:ext cx="6051" cy="4183"/>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w 9"/>
                <a:gd name="T15" fmla="*/ 0 h 9"/>
                <a:gd name="T16" fmla="*/ 0 w 9"/>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3" y="6"/>
                  </a:moveTo>
                  <a:lnTo>
                    <a:pt x="0" y="5"/>
                  </a:lnTo>
                  <a:lnTo>
                    <a:pt x="2" y="2"/>
                  </a:lnTo>
                  <a:lnTo>
                    <a:pt x="5" y="0"/>
                  </a:lnTo>
                  <a:lnTo>
                    <a:pt x="7" y="0"/>
                  </a:lnTo>
                  <a:lnTo>
                    <a:pt x="9" y="4"/>
                  </a:lnTo>
                  <a:lnTo>
                    <a:pt x="8" y="7"/>
                  </a:lnTo>
                  <a:lnTo>
                    <a:pt x="5" y="9"/>
                  </a:lnTo>
                  <a:lnTo>
                    <a:pt x="3"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9" name="Freeform 559"/>
            <p:cNvSpPr>
              <a:spLocks/>
            </p:cNvSpPr>
            <p:nvPr/>
          </p:nvSpPr>
          <p:spPr bwMode="auto">
            <a:xfrm>
              <a:off x="8165557" y="4413365"/>
              <a:ext cx="6051" cy="4183"/>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w 9"/>
                <a:gd name="T15" fmla="*/ 0 h 9"/>
                <a:gd name="T16" fmla="*/ 0 w 9"/>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3" y="6"/>
                  </a:moveTo>
                  <a:lnTo>
                    <a:pt x="0" y="5"/>
                  </a:lnTo>
                  <a:lnTo>
                    <a:pt x="2" y="2"/>
                  </a:lnTo>
                  <a:lnTo>
                    <a:pt x="5" y="0"/>
                  </a:lnTo>
                  <a:lnTo>
                    <a:pt x="7" y="0"/>
                  </a:lnTo>
                  <a:lnTo>
                    <a:pt x="9" y="4"/>
                  </a:lnTo>
                  <a:lnTo>
                    <a:pt x="8" y="7"/>
                  </a:lnTo>
                  <a:lnTo>
                    <a:pt x="5" y="9"/>
                  </a:lnTo>
                  <a:lnTo>
                    <a:pt x="3"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0" name="Freeform 560"/>
            <p:cNvSpPr>
              <a:spLocks/>
            </p:cNvSpPr>
            <p:nvPr/>
          </p:nvSpPr>
          <p:spPr bwMode="auto">
            <a:xfrm>
              <a:off x="8180683" y="4391051"/>
              <a:ext cx="31766" cy="20919"/>
            </a:xfrm>
            <a:custGeom>
              <a:avLst/>
              <a:gdLst>
                <a:gd name="T0" fmla="*/ 0 w 62"/>
                <a:gd name="T1" fmla="*/ 0 h 45"/>
                <a:gd name="T2" fmla="*/ 0 w 62"/>
                <a:gd name="T3" fmla="*/ 0 h 45"/>
                <a:gd name="T4" fmla="*/ 0 w 62"/>
                <a:gd name="T5" fmla="*/ 0 h 45"/>
                <a:gd name="T6" fmla="*/ 0 w 62"/>
                <a:gd name="T7" fmla="*/ 0 h 45"/>
                <a:gd name="T8" fmla="*/ 0 w 62"/>
                <a:gd name="T9" fmla="*/ 0 h 45"/>
                <a:gd name="T10" fmla="*/ 0 w 62"/>
                <a:gd name="T11" fmla="*/ 0 h 45"/>
                <a:gd name="T12" fmla="*/ 0 w 62"/>
                <a:gd name="T13" fmla="*/ 0 h 45"/>
                <a:gd name="T14" fmla="*/ 0 60000 65536"/>
                <a:gd name="T15" fmla="*/ 0 60000 65536"/>
                <a:gd name="T16" fmla="*/ 0 60000 65536"/>
                <a:gd name="T17" fmla="*/ 0 60000 65536"/>
                <a:gd name="T18" fmla="*/ 0 60000 65536"/>
                <a:gd name="T19" fmla="*/ 0 60000 65536"/>
                <a:gd name="T20" fmla="*/ 0 60000 65536"/>
                <a:gd name="T21" fmla="*/ 0 w 62"/>
                <a:gd name="T22" fmla="*/ 0 h 45"/>
                <a:gd name="T23" fmla="*/ 62 w 6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45">
                  <a:moveTo>
                    <a:pt x="0" y="1"/>
                  </a:moveTo>
                  <a:lnTo>
                    <a:pt x="1" y="0"/>
                  </a:lnTo>
                  <a:lnTo>
                    <a:pt x="60" y="35"/>
                  </a:lnTo>
                  <a:lnTo>
                    <a:pt x="62" y="43"/>
                  </a:lnTo>
                  <a:lnTo>
                    <a:pt x="61" y="45"/>
                  </a:lnTo>
                  <a:lnTo>
                    <a:pt x="6"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1" name="Freeform 561"/>
            <p:cNvSpPr>
              <a:spLocks/>
            </p:cNvSpPr>
            <p:nvPr/>
          </p:nvSpPr>
          <p:spPr bwMode="auto">
            <a:xfrm>
              <a:off x="8180683" y="4391051"/>
              <a:ext cx="31766" cy="20919"/>
            </a:xfrm>
            <a:custGeom>
              <a:avLst/>
              <a:gdLst>
                <a:gd name="T0" fmla="*/ 0 w 62"/>
                <a:gd name="T1" fmla="*/ 0 h 45"/>
                <a:gd name="T2" fmla="*/ 0 w 62"/>
                <a:gd name="T3" fmla="*/ 0 h 45"/>
                <a:gd name="T4" fmla="*/ 0 w 62"/>
                <a:gd name="T5" fmla="*/ 0 h 45"/>
                <a:gd name="T6" fmla="*/ 0 w 62"/>
                <a:gd name="T7" fmla="*/ 0 h 45"/>
                <a:gd name="T8" fmla="*/ 0 w 62"/>
                <a:gd name="T9" fmla="*/ 0 h 45"/>
                <a:gd name="T10" fmla="*/ 0 w 62"/>
                <a:gd name="T11" fmla="*/ 0 h 45"/>
                <a:gd name="T12" fmla="*/ 0 w 62"/>
                <a:gd name="T13" fmla="*/ 0 h 45"/>
                <a:gd name="T14" fmla="*/ 0 60000 65536"/>
                <a:gd name="T15" fmla="*/ 0 60000 65536"/>
                <a:gd name="T16" fmla="*/ 0 60000 65536"/>
                <a:gd name="T17" fmla="*/ 0 60000 65536"/>
                <a:gd name="T18" fmla="*/ 0 60000 65536"/>
                <a:gd name="T19" fmla="*/ 0 60000 65536"/>
                <a:gd name="T20" fmla="*/ 0 60000 65536"/>
                <a:gd name="T21" fmla="*/ 0 w 62"/>
                <a:gd name="T22" fmla="*/ 0 h 45"/>
                <a:gd name="T23" fmla="*/ 62 w 6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45">
                  <a:moveTo>
                    <a:pt x="0" y="1"/>
                  </a:moveTo>
                  <a:lnTo>
                    <a:pt x="1" y="0"/>
                  </a:lnTo>
                  <a:lnTo>
                    <a:pt x="60" y="35"/>
                  </a:lnTo>
                  <a:lnTo>
                    <a:pt x="62" y="43"/>
                  </a:lnTo>
                  <a:lnTo>
                    <a:pt x="61" y="45"/>
                  </a:lnTo>
                  <a:lnTo>
                    <a:pt x="6"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2" name="Freeform 562"/>
            <p:cNvSpPr>
              <a:spLocks/>
            </p:cNvSpPr>
            <p:nvPr/>
          </p:nvSpPr>
          <p:spPr bwMode="auto">
            <a:xfrm>
              <a:off x="8230601" y="4409180"/>
              <a:ext cx="19664" cy="29287"/>
            </a:xfrm>
            <a:custGeom>
              <a:avLst/>
              <a:gdLst>
                <a:gd name="T0" fmla="*/ 0 w 40"/>
                <a:gd name="T1" fmla="*/ 0 h 61"/>
                <a:gd name="T2" fmla="*/ 0 w 40"/>
                <a:gd name="T3" fmla="*/ 0 h 61"/>
                <a:gd name="T4" fmla="*/ 0 w 40"/>
                <a:gd name="T5" fmla="*/ 0 h 61"/>
                <a:gd name="T6" fmla="*/ 0 w 40"/>
                <a:gd name="T7" fmla="*/ 0 h 61"/>
                <a:gd name="T8" fmla="*/ 0 w 40"/>
                <a:gd name="T9" fmla="*/ 0 h 61"/>
                <a:gd name="T10" fmla="*/ 0 w 40"/>
                <a:gd name="T11" fmla="*/ 0 h 61"/>
                <a:gd name="T12" fmla="*/ 0 w 40"/>
                <a:gd name="T13" fmla="*/ 0 h 61"/>
                <a:gd name="T14" fmla="*/ 0 w 40"/>
                <a:gd name="T15" fmla="*/ 0 h 61"/>
                <a:gd name="T16" fmla="*/ 0 w 40"/>
                <a:gd name="T17" fmla="*/ 0 h 61"/>
                <a:gd name="T18" fmla="*/ 0 w 40"/>
                <a:gd name="T19" fmla="*/ 0 h 61"/>
                <a:gd name="T20" fmla="*/ 0 w 40"/>
                <a:gd name="T21" fmla="*/ 0 h 61"/>
                <a:gd name="T22" fmla="*/ 0 w 40"/>
                <a:gd name="T23" fmla="*/ 0 h 61"/>
                <a:gd name="T24" fmla="*/ 0 w 40"/>
                <a:gd name="T25" fmla="*/ 0 h 61"/>
                <a:gd name="T26" fmla="*/ 0 w 40"/>
                <a:gd name="T27" fmla="*/ 0 h 61"/>
                <a:gd name="T28" fmla="*/ 0 w 40"/>
                <a:gd name="T29" fmla="*/ 0 h 61"/>
                <a:gd name="T30" fmla="*/ 0 w 40"/>
                <a:gd name="T31" fmla="*/ 0 h 61"/>
                <a:gd name="T32" fmla="*/ 0 w 40"/>
                <a:gd name="T33" fmla="*/ 0 h 61"/>
                <a:gd name="T34" fmla="*/ 0 w 40"/>
                <a:gd name="T35" fmla="*/ 0 h 61"/>
                <a:gd name="T36" fmla="*/ 0 w 40"/>
                <a:gd name="T37" fmla="*/ 0 h 61"/>
                <a:gd name="T38" fmla="*/ 0 w 4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61"/>
                <a:gd name="T62" fmla="*/ 40 w 4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61">
                  <a:moveTo>
                    <a:pt x="0" y="3"/>
                  </a:moveTo>
                  <a:lnTo>
                    <a:pt x="0" y="0"/>
                  </a:lnTo>
                  <a:lnTo>
                    <a:pt x="1" y="0"/>
                  </a:lnTo>
                  <a:lnTo>
                    <a:pt x="7" y="4"/>
                  </a:lnTo>
                  <a:lnTo>
                    <a:pt x="13" y="17"/>
                  </a:lnTo>
                  <a:lnTo>
                    <a:pt x="13" y="21"/>
                  </a:lnTo>
                  <a:lnTo>
                    <a:pt x="18" y="27"/>
                  </a:lnTo>
                  <a:lnTo>
                    <a:pt x="27" y="39"/>
                  </a:lnTo>
                  <a:lnTo>
                    <a:pt x="26" y="43"/>
                  </a:lnTo>
                  <a:lnTo>
                    <a:pt x="27" y="47"/>
                  </a:lnTo>
                  <a:lnTo>
                    <a:pt x="35" y="47"/>
                  </a:lnTo>
                  <a:lnTo>
                    <a:pt x="39" y="52"/>
                  </a:lnTo>
                  <a:lnTo>
                    <a:pt x="40" y="59"/>
                  </a:lnTo>
                  <a:lnTo>
                    <a:pt x="39" y="61"/>
                  </a:lnTo>
                  <a:lnTo>
                    <a:pt x="38" y="57"/>
                  </a:lnTo>
                  <a:lnTo>
                    <a:pt x="30" y="55"/>
                  </a:lnTo>
                  <a:lnTo>
                    <a:pt x="15" y="41"/>
                  </a:lnTo>
                  <a:lnTo>
                    <a:pt x="1" y="11"/>
                  </a:lnTo>
                  <a:lnTo>
                    <a:pt x="1" y="4"/>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3" name="Freeform 563"/>
            <p:cNvSpPr>
              <a:spLocks/>
            </p:cNvSpPr>
            <p:nvPr/>
          </p:nvSpPr>
          <p:spPr bwMode="auto">
            <a:xfrm>
              <a:off x="8230601" y="4409180"/>
              <a:ext cx="19664" cy="29287"/>
            </a:xfrm>
            <a:custGeom>
              <a:avLst/>
              <a:gdLst>
                <a:gd name="T0" fmla="*/ 0 w 40"/>
                <a:gd name="T1" fmla="*/ 0 h 61"/>
                <a:gd name="T2" fmla="*/ 0 w 40"/>
                <a:gd name="T3" fmla="*/ 0 h 61"/>
                <a:gd name="T4" fmla="*/ 0 w 40"/>
                <a:gd name="T5" fmla="*/ 0 h 61"/>
                <a:gd name="T6" fmla="*/ 0 w 40"/>
                <a:gd name="T7" fmla="*/ 0 h 61"/>
                <a:gd name="T8" fmla="*/ 0 w 40"/>
                <a:gd name="T9" fmla="*/ 0 h 61"/>
                <a:gd name="T10" fmla="*/ 0 w 40"/>
                <a:gd name="T11" fmla="*/ 0 h 61"/>
                <a:gd name="T12" fmla="*/ 0 w 40"/>
                <a:gd name="T13" fmla="*/ 0 h 61"/>
                <a:gd name="T14" fmla="*/ 0 w 40"/>
                <a:gd name="T15" fmla="*/ 0 h 61"/>
                <a:gd name="T16" fmla="*/ 0 w 40"/>
                <a:gd name="T17" fmla="*/ 0 h 61"/>
                <a:gd name="T18" fmla="*/ 0 w 40"/>
                <a:gd name="T19" fmla="*/ 0 h 61"/>
                <a:gd name="T20" fmla="*/ 0 w 40"/>
                <a:gd name="T21" fmla="*/ 0 h 61"/>
                <a:gd name="T22" fmla="*/ 0 w 40"/>
                <a:gd name="T23" fmla="*/ 0 h 61"/>
                <a:gd name="T24" fmla="*/ 0 w 40"/>
                <a:gd name="T25" fmla="*/ 0 h 61"/>
                <a:gd name="T26" fmla="*/ 0 w 40"/>
                <a:gd name="T27" fmla="*/ 0 h 61"/>
                <a:gd name="T28" fmla="*/ 0 w 40"/>
                <a:gd name="T29" fmla="*/ 0 h 61"/>
                <a:gd name="T30" fmla="*/ 0 w 40"/>
                <a:gd name="T31" fmla="*/ 0 h 61"/>
                <a:gd name="T32" fmla="*/ 0 w 40"/>
                <a:gd name="T33" fmla="*/ 0 h 61"/>
                <a:gd name="T34" fmla="*/ 0 w 40"/>
                <a:gd name="T35" fmla="*/ 0 h 61"/>
                <a:gd name="T36" fmla="*/ 0 w 40"/>
                <a:gd name="T37" fmla="*/ 0 h 61"/>
                <a:gd name="T38" fmla="*/ 0 w 4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61"/>
                <a:gd name="T62" fmla="*/ 40 w 4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61">
                  <a:moveTo>
                    <a:pt x="0" y="3"/>
                  </a:moveTo>
                  <a:lnTo>
                    <a:pt x="0" y="0"/>
                  </a:lnTo>
                  <a:lnTo>
                    <a:pt x="1" y="0"/>
                  </a:lnTo>
                  <a:lnTo>
                    <a:pt x="7" y="4"/>
                  </a:lnTo>
                  <a:lnTo>
                    <a:pt x="13" y="17"/>
                  </a:lnTo>
                  <a:lnTo>
                    <a:pt x="13" y="21"/>
                  </a:lnTo>
                  <a:lnTo>
                    <a:pt x="18" y="27"/>
                  </a:lnTo>
                  <a:lnTo>
                    <a:pt x="27" y="39"/>
                  </a:lnTo>
                  <a:lnTo>
                    <a:pt x="26" y="43"/>
                  </a:lnTo>
                  <a:lnTo>
                    <a:pt x="27" y="47"/>
                  </a:lnTo>
                  <a:lnTo>
                    <a:pt x="35" y="47"/>
                  </a:lnTo>
                  <a:lnTo>
                    <a:pt x="39" y="52"/>
                  </a:lnTo>
                  <a:lnTo>
                    <a:pt x="40" y="59"/>
                  </a:lnTo>
                  <a:lnTo>
                    <a:pt x="39" y="61"/>
                  </a:lnTo>
                  <a:lnTo>
                    <a:pt x="38" y="57"/>
                  </a:lnTo>
                  <a:lnTo>
                    <a:pt x="30" y="55"/>
                  </a:lnTo>
                  <a:lnTo>
                    <a:pt x="15" y="41"/>
                  </a:lnTo>
                  <a:lnTo>
                    <a:pt x="1" y="11"/>
                  </a:lnTo>
                  <a:lnTo>
                    <a:pt x="1" y="4"/>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4" name="Freeform 564"/>
            <p:cNvSpPr>
              <a:spLocks/>
            </p:cNvSpPr>
            <p:nvPr/>
          </p:nvSpPr>
          <p:spPr bwMode="auto">
            <a:xfrm>
              <a:off x="8218500" y="4423126"/>
              <a:ext cx="4537" cy="4184"/>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0" y="3"/>
                  </a:moveTo>
                  <a:lnTo>
                    <a:pt x="0" y="1"/>
                  </a:lnTo>
                  <a:lnTo>
                    <a:pt x="4" y="0"/>
                  </a:lnTo>
                  <a:lnTo>
                    <a:pt x="8" y="2"/>
                  </a:lnTo>
                  <a:lnTo>
                    <a:pt x="11" y="6"/>
                  </a:lnTo>
                  <a:lnTo>
                    <a:pt x="11" y="9"/>
                  </a:lnTo>
                  <a:lnTo>
                    <a:pt x="7" y="9"/>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5" name="Freeform 565"/>
            <p:cNvSpPr>
              <a:spLocks/>
            </p:cNvSpPr>
            <p:nvPr/>
          </p:nvSpPr>
          <p:spPr bwMode="auto">
            <a:xfrm>
              <a:off x="8218500" y="4423126"/>
              <a:ext cx="4537" cy="4184"/>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0" y="3"/>
                  </a:moveTo>
                  <a:lnTo>
                    <a:pt x="0" y="1"/>
                  </a:lnTo>
                  <a:lnTo>
                    <a:pt x="4" y="0"/>
                  </a:lnTo>
                  <a:lnTo>
                    <a:pt x="8" y="2"/>
                  </a:lnTo>
                  <a:lnTo>
                    <a:pt x="11" y="6"/>
                  </a:lnTo>
                  <a:lnTo>
                    <a:pt x="11" y="9"/>
                  </a:lnTo>
                  <a:lnTo>
                    <a:pt x="7" y="9"/>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6" name="Freeform 566"/>
            <p:cNvSpPr>
              <a:spLocks/>
            </p:cNvSpPr>
            <p:nvPr/>
          </p:nvSpPr>
          <p:spPr bwMode="auto">
            <a:xfrm>
              <a:off x="8204886" y="4428705"/>
              <a:ext cx="28740" cy="18130"/>
            </a:xfrm>
            <a:custGeom>
              <a:avLst/>
              <a:gdLst>
                <a:gd name="T0" fmla="*/ 0 w 62"/>
                <a:gd name="T1" fmla="*/ 0 h 34"/>
                <a:gd name="T2" fmla="*/ 0 w 62"/>
                <a:gd name="T3" fmla="*/ 0 h 34"/>
                <a:gd name="T4" fmla="*/ 0 w 62"/>
                <a:gd name="T5" fmla="*/ 0 h 34"/>
                <a:gd name="T6" fmla="*/ 0 w 62"/>
                <a:gd name="T7" fmla="*/ 0 h 34"/>
                <a:gd name="T8" fmla="*/ 0 w 62"/>
                <a:gd name="T9" fmla="*/ 0 h 34"/>
                <a:gd name="T10" fmla="*/ 0 w 62"/>
                <a:gd name="T11" fmla="*/ 0 h 34"/>
                <a:gd name="T12" fmla="*/ 0 w 62"/>
                <a:gd name="T13" fmla="*/ 0 h 34"/>
                <a:gd name="T14" fmla="*/ 0 w 62"/>
                <a:gd name="T15" fmla="*/ 0 h 34"/>
                <a:gd name="T16" fmla="*/ 0 w 62"/>
                <a:gd name="T17" fmla="*/ 0 h 34"/>
                <a:gd name="T18" fmla="*/ 0 w 62"/>
                <a:gd name="T19" fmla="*/ 0 h 34"/>
                <a:gd name="T20" fmla="*/ 0 w 62"/>
                <a:gd name="T21" fmla="*/ 0 h 34"/>
                <a:gd name="T22" fmla="*/ 0 w 62"/>
                <a:gd name="T23" fmla="*/ 0 h 34"/>
                <a:gd name="T24" fmla="*/ 0 w 62"/>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34"/>
                <a:gd name="T41" fmla="*/ 62 w 62"/>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34">
                  <a:moveTo>
                    <a:pt x="1" y="4"/>
                  </a:moveTo>
                  <a:lnTo>
                    <a:pt x="5" y="0"/>
                  </a:lnTo>
                  <a:lnTo>
                    <a:pt x="13" y="6"/>
                  </a:lnTo>
                  <a:lnTo>
                    <a:pt x="36" y="7"/>
                  </a:lnTo>
                  <a:lnTo>
                    <a:pt x="58" y="23"/>
                  </a:lnTo>
                  <a:lnTo>
                    <a:pt x="62" y="24"/>
                  </a:lnTo>
                  <a:lnTo>
                    <a:pt x="62" y="30"/>
                  </a:lnTo>
                  <a:lnTo>
                    <a:pt x="57" y="34"/>
                  </a:lnTo>
                  <a:lnTo>
                    <a:pt x="20" y="30"/>
                  </a:lnTo>
                  <a:lnTo>
                    <a:pt x="5" y="19"/>
                  </a:lnTo>
                  <a:lnTo>
                    <a:pt x="1" y="14"/>
                  </a:lnTo>
                  <a:lnTo>
                    <a:pt x="0" y="9"/>
                  </a:lnTo>
                  <a:lnTo>
                    <a:pt x="1"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7" name="Freeform 567"/>
            <p:cNvSpPr>
              <a:spLocks/>
            </p:cNvSpPr>
            <p:nvPr/>
          </p:nvSpPr>
          <p:spPr bwMode="auto">
            <a:xfrm>
              <a:off x="8204886" y="4428705"/>
              <a:ext cx="28740" cy="18130"/>
            </a:xfrm>
            <a:custGeom>
              <a:avLst/>
              <a:gdLst>
                <a:gd name="T0" fmla="*/ 0 w 62"/>
                <a:gd name="T1" fmla="*/ 0 h 34"/>
                <a:gd name="T2" fmla="*/ 0 w 62"/>
                <a:gd name="T3" fmla="*/ 0 h 34"/>
                <a:gd name="T4" fmla="*/ 0 w 62"/>
                <a:gd name="T5" fmla="*/ 0 h 34"/>
                <a:gd name="T6" fmla="*/ 0 w 62"/>
                <a:gd name="T7" fmla="*/ 0 h 34"/>
                <a:gd name="T8" fmla="*/ 0 w 62"/>
                <a:gd name="T9" fmla="*/ 0 h 34"/>
                <a:gd name="T10" fmla="*/ 0 w 62"/>
                <a:gd name="T11" fmla="*/ 0 h 34"/>
                <a:gd name="T12" fmla="*/ 0 w 62"/>
                <a:gd name="T13" fmla="*/ 0 h 34"/>
                <a:gd name="T14" fmla="*/ 0 w 62"/>
                <a:gd name="T15" fmla="*/ 0 h 34"/>
                <a:gd name="T16" fmla="*/ 0 w 62"/>
                <a:gd name="T17" fmla="*/ 0 h 34"/>
                <a:gd name="T18" fmla="*/ 0 w 62"/>
                <a:gd name="T19" fmla="*/ 0 h 34"/>
                <a:gd name="T20" fmla="*/ 0 w 62"/>
                <a:gd name="T21" fmla="*/ 0 h 34"/>
                <a:gd name="T22" fmla="*/ 0 w 62"/>
                <a:gd name="T23" fmla="*/ 0 h 34"/>
                <a:gd name="T24" fmla="*/ 0 w 62"/>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34"/>
                <a:gd name="T41" fmla="*/ 62 w 62"/>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34">
                  <a:moveTo>
                    <a:pt x="1" y="4"/>
                  </a:moveTo>
                  <a:lnTo>
                    <a:pt x="5" y="0"/>
                  </a:lnTo>
                  <a:lnTo>
                    <a:pt x="13" y="6"/>
                  </a:lnTo>
                  <a:lnTo>
                    <a:pt x="36" y="7"/>
                  </a:lnTo>
                  <a:lnTo>
                    <a:pt x="58" y="23"/>
                  </a:lnTo>
                  <a:lnTo>
                    <a:pt x="62" y="24"/>
                  </a:lnTo>
                  <a:lnTo>
                    <a:pt x="62" y="30"/>
                  </a:lnTo>
                  <a:lnTo>
                    <a:pt x="57" y="34"/>
                  </a:lnTo>
                  <a:lnTo>
                    <a:pt x="20" y="30"/>
                  </a:lnTo>
                  <a:lnTo>
                    <a:pt x="5" y="19"/>
                  </a:lnTo>
                  <a:lnTo>
                    <a:pt x="1" y="14"/>
                  </a:lnTo>
                  <a:lnTo>
                    <a:pt x="0" y="9"/>
                  </a:lnTo>
                  <a:lnTo>
                    <a:pt x="1"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8" name="Freeform 568"/>
            <p:cNvSpPr>
              <a:spLocks/>
            </p:cNvSpPr>
            <p:nvPr/>
          </p:nvSpPr>
          <p:spPr bwMode="auto">
            <a:xfrm>
              <a:off x="8247239" y="4451018"/>
              <a:ext cx="18152" cy="16735"/>
            </a:xfrm>
            <a:custGeom>
              <a:avLst/>
              <a:gdLst>
                <a:gd name="T0" fmla="*/ 0 w 43"/>
                <a:gd name="T1" fmla="*/ 0 h 32"/>
                <a:gd name="T2" fmla="*/ 0 w 43"/>
                <a:gd name="T3" fmla="*/ 0 h 32"/>
                <a:gd name="T4" fmla="*/ 0 w 43"/>
                <a:gd name="T5" fmla="*/ 0 h 32"/>
                <a:gd name="T6" fmla="*/ 0 w 43"/>
                <a:gd name="T7" fmla="*/ 0 h 32"/>
                <a:gd name="T8" fmla="*/ 0 w 43"/>
                <a:gd name="T9" fmla="*/ 0 h 32"/>
                <a:gd name="T10" fmla="*/ 0 w 43"/>
                <a:gd name="T11" fmla="*/ 0 h 32"/>
                <a:gd name="T12" fmla="*/ 0 w 43"/>
                <a:gd name="T13" fmla="*/ 0 h 32"/>
                <a:gd name="T14" fmla="*/ 0 w 43"/>
                <a:gd name="T15" fmla="*/ 0 h 32"/>
                <a:gd name="T16" fmla="*/ 0 w 43"/>
                <a:gd name="T17" fmla="*/ 0 h 32"/>
                <a:gd name="T18" fmla="*/ 0 w 43"/>
                <a:gd name="T19" fmla="*/ 0 h 32"/>
                <a:gd name="T20" fmla="*/ 0 w 43"/>
                <a:gd name="T21" fmla="*/ 0 h 32"/>
                <a:gd name="T22" fmla="*/ 0 w 43"/>
                <a:gd name="T23" fmla="*/ 0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2"/>
                <a:gd name="T38" fmla="*/ 43 w 43"/>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2">
                  <a:moveTo>
                    <a:pt x="0" y="0"/>
                  </a:moveTo>
                  <a:lnTo>
                    <a:pt x="3" y="3"/>
                  </a:lnTo>
                  <a:lnTo>
                    <a:pt x="32" y="13"/>
                  </a:lnTo>
                  <a:lnTo>
                    <a:pt x="35" y="19"/>
                  </a:lnTo>
                  <a:lnTo>
                    <a:pt x="40" y="22"/>
                  </a:lnTo>
                  <a:lnTo>
                    <a:pt x="41" y="26"/>
                  </a:lnTo>
                  <a:lnTo>
                    <a:pt x="43" y="29"/>
                  </a:lnTo>
                  <a:lnTo>
                    <a:pt x="40" y="32"/>
                  </a:lnTo>
                  <a:lnTo>
                    <a:pt x="20" y="24"/>
                  </a:lnTo>
                  <a:lnTo>
                    <a:pt x="14" y="16"/>
                  </a:lnTo>
                  <a:lnTo>
                    <a:pt x="6" y="13"/>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9" name="Freeform 569"/>
            <p:cNvSpPr>
              <a:spLocks/>
            </p:cNvSpPr>
            <p:nvPr/>
          </p:nvSpPr>
          <p:spPr bwMode="auto">
            <a:xfrm>
              <a:off x="8247239" y="4451018"/>
              <a:ext cx="18152" cy="16735"/>
            </a:xfrm>
            <a:custGeom>
              <a:avLst/>
              <a:gdLst>
                <a:gd name="T0" fmla="*/ 0 w 43"/>
                <a:gd name="T1" fmla="*/ 0 h 32"/>
                <a:gd name="T2" fmla="*/ 0 w 43"/>
                <a:gd name="T3" fmla="*/ 0 h 32"/>
                <a:gd name="T4" fmla="*/ 0 w 43"/>
                <a:gd name="T5" fmla="*/ 0 h 32"/>
                <a:gd name="T6" fmla="*/ 0 w 43"/>
                <a:gd name="T7" fmla="*/ 0 h 32"/>
                <a:gd name="T8" fmla="*/ 0 w 43"/>
                <a:gd name="T9" fmla="*/ 0 h 32"/>
                <a:gd name="T10" fmla="*/ 0 w 43"/>
                <a:gd name="T11" fmla="*/ 0 h 32"/>
                <a:gd name="T12" fmla="*/ 0 w 43"/>
                <a:gd name="T13" fmla="*/ 0 h 32"/>
                <a:gd name="T14" fmla="*/ 0 w 43"/>
                <a:gd name="T15" fmla="*/ 0 h 32"/>
                <a:gd name="T16" fmla="*/ 0 w 43"/>
                <a:gd name="T17" fmla="*/ 0 h 32"/>
                <a:gd name="T18" fmla="*/ 0 w 43"/>
                <a:gd name="T19" fmla="*/ 0 h 32"/>
                <a:gd name="T20" fmla="*/ 0 w 43"/>
                <a:gd name="T21" fmla="*/ 0 h 32"/>
                <a:gd name="T22" fmla="*/ 0 w 43"/>
                <a:gd name="T23" fmla="*/ 0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2"/>
                <a:gd name="T38" fmla="*/ 43 w 43"/>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2">
                  <a:moveTo>
                    <a:pt x="0" y="0"/>
                  </a:moveTo>
                  <a:lnTo>
                    <a:pt x="3" y="3"/>
                  </a:lnTo>
                  <a:lnTo>
                    <a:pt x="32" y="13"/>
                  </a:lnTo>
                  <a:lnTo>
                    <a:pt x="35" y="19"/>
                  </a:lnTo>
                  <a:lnTo>
                    <a:pt x="40" y="22"/>
                  </a:lnTo>
                  <a:lnTo>
                    <a:pt x="41" y="26"/>
                  </a:lnTo>
                  <a:lnTo>
                    <a:pt x="43" y="29"/>
                  </a:lnTo>
                  <a:lnTo>
                    <a:pt x="40" y="32"/>
                  </a:lnTo>
                  <a:lnTo>
                    <a:pt x="20" y="24"/>
                  </a:lnTo>
                  <a:lnTo>
                    <a:pt x="14" y="16"/>
                  </a:lnTo>
                  <a:lnTo>
                    <a:pt x="6" y="13"/>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0" name="Freeform 570"/>
            <p:cNvSpPr>
              <a:spLocks/>
            </p:cNvSpPr>
            <p:nvPr/>
          </p:nvSpPr>
          <p:spPr bwMode="auto">
            <a:xfrm>
              <a:off x="8368249" y="4013114"/>
              <a:ext cx="18152" cy="13946"/>
            </a:xfrm>
            <a:custGeom>
              <a:avLst/>
              <a:gdLst>
                <a:gd name="T0" fmla="*/ 0 w 38"/>
                <a:gd name="T1" fmla="*/ 0 h 30"/>
                <a:gd name="T2" fmla="*/ 0 w 38"/>
                <a:gd name="T3" fmla="*/ 0 h 30"/>
                <a:gd name="T4" fmla="*/ 0 w 38"/>
                <a:gd name="T5" fmla="*/ 0 h 30"/>
                <a:gd name="T6" fmla="*/ 0 w 38"/>
                <a:gd name="T7" fmla="*/ 0 h 30"/>
                <a:gd name="T8" fmla="*/ 0 w 38"/>
                <a:gd name="T9" fmla="*/ 0 h 30"/>
                <a:gd name="T10" fmla="*/ 0 w 38"/>
                <a:gd name="T11" fmla="*/ 0 h 30"/>
                <a:gd name="T12" fmla="*/ 0 w 38"/>
                <a:gd name="T13" fmla="*/ 0 h 30"/>
                <a:gd name="T14" fmla="*/ 0 w 38"/>
                <a:gd name="T15" fmla="*/ 0 h 30"/>
                <a:gd name="T16" fmla="*/ 0 w 38"/>
                <a:gd name="T17" fmla="*/ 0 h 30"/>
                <a:gd name="T18" fmla="*/ 0 w 38"/>
                <a:gd name="T19" fmla="*/ 0 h 30"/>
                <a:gd name="T20" fmla="*/ 0 w 38"/>
                <a:gd name="T21" fmla="*/ 0 h 30"/>
                <a:gd name="T22" fmla="*/ 0 w 38"/>
                <a:gd name="T23" fmla="*/ 0 h 30"/>
                <a:gd name="T24" fmla="*/ 0 w 38"/>
                <a:gd name="T25" fmla="*/ 0 h 30"/>
                <a:gd name="T26" fmla="*/ 0 w 38"/>
                <a:gd name="T27" fmla="*/ 0 h 30"/>
                <a:gd name="T28" fmla="*/ 0 w 38"/>
                <a:gd name="T29" fmla="*/ 0 h 30"/>
                <a:gd name="T30" fmla="*/ 0 w 38"/>
                <a:gd name="T31" fmla="*/ 0 h 30"/>
                <a:gd name="T32" fmla="*/ 0 w 38"/>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0"/>
                <a:gd name="T53" fmla="*/ 38 w 38"/>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0">
                  <a:moveTo>
                    <a:pt x="1" y="2"/>
                  </a:moveTo>
                  <a:lnTo>
                    <a:pt x="4" y="1"/>
                  </a:lnTo>
                  <a:lnTo>
                    <a:pt x="4" y="3"/>
                  </a:lnTo>
                  <a:lnTo>
                    <a:pt x="17" y="3"/>
                  </a:lnTo>
                  <a:lnTo>
                    <a:pt x="21" y="1"/>
                  </a:lnTo>
                  <a:lnTo>
                    <a:pt x="25" y="0"/>
                  </a:lnTo>
                  <a:lnTo>
                    <a:pt x="27" y="1"/>
                  </a:lnTo>
                  <a:lnTo>
                    <a:pt x="35" y="16"/>
                  </a:lnTo>
                  <a:lnTo>
                    <a:pt x="38" y="25"/>
                  </a:lnTo>
                  <a:lnTo>
                    <a:pt x="35" y="30"/>
                  </a:lnTo>
                  <a:lnTo>
                    <a:pt x="32" y="28"/>
                  </a:lnTo>
                  <a:lnTo>
                    <a:pt x="30" y="19"/>
                  </a:lnTo>
                  <a:lnTo>
                    <a:pt x="17" y="9"/>
                  </a:lnTo>
                  <a:lnTo>
                    <a:pt x="6" y="6"/>
                  </a:lnTo>
                  <a:lnTo>
                    <a:pt x="1" y="3"/>
                  </a:lnTo>
                  <a:lnTo>
                    <a:pt x="0" y="1"/>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1" name="Freeform 571"/>
            <p:cNvSpPr>
              <a:spLocks/>
            </p:cNvSpPr>
            <p:nvPr/>
          </p:nvSpPr>
          <p:spPr bwMode="auto">
            <a:xfrm>
              <a:off x="8368249" y="4013114"/>
              <a:ext cx="18152" cy="13946"/>
            </a:xfrm>
            <a:custGeom>
              <a:avLst/>
              <a:gdLst>
                <a:gd name="T0" fmla="*/ 0 w 38"/>
                <a:gd name="T1" fmla="*/ 0 h 30"/>
                <a:gd name="T2" fmla="*/ 0 w 38"/>
                <a:gd name="T3" fmla="*/ 0 h 30"/>
                <a:gd name="T4" fmla="*/ 0 w 38"/>
                <a:gd name="T5" fmla="*/ 0 h 30"/>
                <a:gd name="T6" fmla="*/ 0 w 38"/>
                <a:gd name="T7" fmla="*/ 0 h 30"/>
                <a:gd name="T8" fmla="*/ 0 w 38"/>
                <a:gd name="T9" fmla="*/ 0 h 30"/>
                <a:gd name="T10" fmla="*/ 0 w 38"/>
                <a:gd name="T11" fmla="*/ 0 h 30"/>
                <a:gd name="T12" fmla="*/ 0 w 38"/>
                <a:gd name="T13" fmla="*/ 0 h 30"/>
                <a:gd name="T14" fmla="*/ 0 w 38"/>
                <a:gd name="T15" fmla="*/ 0 h 30"/>
                <a:gd name="T16" fmla="*/ 0 w 38"/>
                <a:gd name="T17" fmla="*/ 0 h 30"/>
                <a:gd name="T18" fmla="*/ 0 w 38"/>
                <a:gd name="T19" fmla="*/ 0 h 30"/>
                <a:gd name="T20" fmla="*/ 0 w 38"/>
                <a:gd name="T21" fmla="*/ 0 h 30"/>
                <a:gd name="T22" fmla="*/ 0 w 38"/>
                <a:gd name="T23" fmla="*/ 0 h 30"/>
                <a:gd name="T24" fmla="*/ 0 w 38"/>
                <a:gd name="T25" fmla="*/ 0 h 30"/>
                <a:gd name="T26" fmla="*/ 0 w 38"/>
                <a:gd name="T27" fmla="*/ 0 h 30"/>
                <a:gd name="T28" fmla="*/ 0 w 38"/>
                <a:gd name="T29" fmla="*/ 0 h 30"/>
                <a:gd name="T30" fmla="*/ 0 w 38"/>
                <a:gd name="T31" fmla="*/ 0 h 30"/>
                <a:gd name="T32" fmla="*/ 0 w 38"/>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0"/>
                <a:gd name="T53" fmla="*/ 38 w 38"/>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0">
                  <a:moveTo>
                    <a:pt x="1" y="2"/>
                  </a:moveTo>
                  <a:lnTo>
                    <a:pt x="4" y="1"/>
                  </a:lnTo>
                  <a:lnTo>
                    <a:pt x="4" y="3"/>
                  </a:lnTo>
                  <a:lnTo>
                    <a:pt x="17" y="3"/>
                  </a:lnTo>
                  <a:lnTo>
                    <a:pt x="21" y="1"/>
                  </a:lnTo>
                  <a:lnTo>
                    <a:pt x="25" y="0"/>
                  </a:lnTo>
                  <a:lnTo>
                    <a:pt x="27" y="1"/>
                  </a:lnTo>
                  <a:lnTo>
                    <a:pt x="35" y="16"/>
                  </a:lnTo>
                  <a:lnTo>
                    <a:pt x="38" y="25"/>
                  </a:lnTo>
                  <a:lnTo>
                    <a:pt x="35" y="30"/>
                  </a:lnTo>
                  <a:lnTo>
                    <a:pt x="32" y="28"/>
                  </a:lnTo>
                  <a:lnTo>
                    <a:pt x="30" y="19"/>
                  </a:lnTo>
                  <a:lnTo>
                    <a:pt x="17" y="9"/>
                  </a:lnTo>
                  <a:lnTo>
                    <a:pt x="6" y="6"/>
                  </a:lnTo>
                  <a:lnTo>
                    <a:pt x="1" y="3"/>
                  </a:lnTo>
                  <a:lnTo>
                    <a:pt x="0" y="1"/>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2" name="Freeform 572"/>
            <p:cNvSpPr>
              <a:spLocks/>
            </p:cNvSpPr>
            <p:nvPr/>
          </p:nvSpPr>
          <p:spPr bwMode="auto">
            <a:xfrm>
              <a:off x="8366737" y="3964304"/>
              <a:ext cx="6051" cy="6973"/>
            </a:xfrm>
            <a:custGeom>
              <a:avLst/>
              <a:gdLst>
                <a:gd name="T0" fmla="*/ 0 w 17"/>
                <a:gd name="T1" fmla="*/ 0 h 15"/>
                <a:gd name="T2" fmla="*/ 0 w 17"/>
                <a:gd name="T3" fmla="*/ 0 h 15"/>
                <a:gd name="T4" fmla="*/ 0 w 17"/>
                <a:gd name="T5" fmla="*/ 0 h 15"/>
                <a:gd name="T6" fmla="*/ 0 w 17"/>
                <a:gd name="T7" fmla="*/ 0 h 15"/>
                <a:gd name="T8" fmla="*/ 0 w 17"/>
                <a:gd name="T9" fmla="*/ 0 h 15"/>
                <a:gd name="T10" fmla="*/ 0 w 17"/>
                <a:gd name="T11" fmla="*/ 0 h 15"/>
                <a:gd name="T12" fmla="*/ 0 w 17"/>
                <a:gd name="T13" fmla="*/ 0 h 15"/>
                <a:gd name="T14" fmla="*/ 0 w 17"/>
                <a:gd name="T15" fmla="*/ 0 h 15"/>
                <a:gd name="T16" fmla="*/ 0 w 17"/>
                <a:gd name="T17" fmla="*/ 0 h 15"/>
                <a:gd name="T18" fmla="*/ 0 w 17"/>
                <a:gd name="T19" fmla="*/ 0 h 15"/>
                <a:gd name="T20" fmla="*/ 0 w 17"/>
                <a:gd name="T21" fmla="*/ 0 h 15"/>
                <a:gd name="T22" fmla="*/ 0 w 17"/>
                <a:gd name="T23" fmla="*/ 0 h 15"/>
                <a:gd name="T24" fmla="*/ 0 w 1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5"/>
                <a:gd name="T41" fmla="*/ 17 w 1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5">
                  <a:moveTo>
                    <a:pt x="8" y="2"/>
                  </a:moveTo>
                  <a:lnTo>
                    <a:pt x="11" y="1"/>
                  </a:lnTo>
                  <a:lnTo>
                    <a:pt x="15" y="0"/>
                  </a:lnTo>
                  <a:lnTo>
                    <a:pt x="17" y="2"/>
                  </a:lnTo>
                  <a:lnTo>
                    <a:pt x="13" y="7"/>
                  </a:lnTo>
                  <a:lnTo>
                    <a:pt x="11" y="11"/>
                  </a:lnTo>
                  <a:lnTo>
                    <a:pt x="7" y="15"/>
                  </a:lnTo>
                  <a:lnTo>
                    <a:pt x="2" y="14"/>
                  </a:lnTo>
                  <a:lnTo>
                    <a:pt x="0" y="12"/>
                  </a:lnTo>
                  <a:lnTo>
                    <a:pt x="0" y="8"/>
                  </a:lnTo>
                  <a:lnTo>
                    <a:pt x="1" y="5"/>
                  </a:lnTo>
                  <a:lnTo>
                    <a:pt x="4" y="2"/>
                  </a:lnTo>
                  <a:lnTo>
                    <a:pt x="8"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3" name="Freeform 573"/>
            <p:cNvSpPr>
              <a:spLocks/>
            </p:cNvSpPr>
            <p:nvPr/>
          </p:nvSpPr>
          <p:spPr bwMode="auto">
            <a:xfrm>
              <a:off x="8366737" y="3964304"/>
              <a:ext cx="6051" cy="6973"/>
            </a:xfrm>
            <a:custGeom>
              <a:avLst/>
              <a:gdLst>
                <a:gd name="T0" fmla="*/ 0 w 17"/>
                <a:gd name="T1" fmla="*/ 0 h 15"/>
                <a:gd name="T2" fmla="*/ 0 w 17"/>
                <a:gd name="T3" fmla="*/ 0 h 15"/>
                <a:gd name="T4" fmla="*/ 0 w 17"/>
                <a:gd name="T5" fmla="*/ 0 h 15"/>
                <a:gd name="T6" fmla="*/ 0 w 17"/>
                <a:gd name="T7" fmla="*/ 0 h 15"/>
                <a:gd name="T8" fmla="*/ 0 w 17"/>
                <a:gd name="T9" fmla="*/ 0 h 15"/>
                <a:gd name="T10" fmla="*/ 0 w 17"/>
                <a:gd name="T11" fmla="*/ 0 h 15"/>
                <a:gd name="T12" fmla="*/ 0 w 17"/>
                <a:gd name="T13" fmla="*/ 0 h 15"/>
                <a:gd name="T14" fmla="*/ 0 w 17"/>
                <a:gd name="T15" fmla="*/ 0 h 15"/>
                <a:gd name="T16" fmla="*/ 0 w 17"/>
                <a:gd name="T17" fmla="*/ 0 h 15"/>
                <a:gd name="T18" fmla="*/ 0 w 17"/>
                <a:gd name="T19" fmla="*/ 0 h 15"/>
                <a:gd name="T20" fmla="*/ 0 w 17"/>
                <a:gd name="T21" fmla="*/ 0 h 15"/>
                <a:gd name="T22" fmla="*/ 0 w 17"/>
                <a:gd name="T23" fmla="*/ 0 h 15"/>
                <a:gd name="T24" fmla="*/ 0 w 1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5"/>
                <a:gd name="T41" fmla="*/ 17 w 1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5">
                  <a:moveTo>
                    <a:pt x="8" y="2"/>
                  </a:moveTo>
                  <a:lnTo>
                    <a:pt x="11" y="1"/>
                  </a:lnTo>
                  <a:lnTo>
                    <a:pt x="15" y="0"/>
                  </a:lnTo>
                  <a:lnTo>
                    <a:pt x="17" y="2"/>
                  </a:lnTo>
                  <a:lnTo>
                    <a:pt x="13" y="7"/>
                  </a:lnTo>
                  <a:lnTo>
                    <a:pt x="11" y="11"/>
                  </a:lnTo>
                  <a:lnTo>
                    <a:pt x="7" y="15"/>
                  </a:lnTo>
                  <a:lnTo>
                    <a:pt x="2" y="14"/>
                  </a:lnTo>
                  <a:lnTo>
                    <a:pt x="0" y="12"/>
                  </a:lnTo>
                  <a:lnTo>
                    <a:pt x="0" y="8"/>
                  </a:lnTo>
                  <a:lnTo>
                    <a:pt x="1" y="5"/>
                  </a:lnTo>
                  <a:lnTo>
                    <a:pt x="4" y="2"/>
                  </a:lnTo>
                  <a:lnTo>
                    <a:pt x="8"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4" name="Freeform 574"/>
            <p:cNvSpPr>
              <a:spLocks/>
            </p:cNvSpPr>
            <p:nvPr/>
          </p:nvSpPr>
          <p:spPr bwMode="auto">
            <a:xfrm>
              <a:off x="8428755" y="4088422"/>
              <a:ext cx="1513" cy="1395"/>
            </a:xfrm>
            <a:custGeom>
              <a:avLst/>
              <a:gdLst>
                <a:gd name="T0" fmla="*/ 0 w 3"/>
                <a:gd name="T1" fmla="*/ 1 h 1"/>
                <a:gd name="T2" fmla="*/ 0 w 3"/>
                <a:gd name="T3" fmla="*/ 1 h 1"/>
                <a:gd name="T4" fmla="*/ 0 w 3"/>
                <a:gd name="T5" fmla="*/ 0 h 1"/>
                <a:gd name="T6" fmla="*/ 0 w 3"/>
                <a:gd name="T7" fmla="*/ 1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3" y="1"/>
                  </a:moveTo>
                  <a:lnTo>
                    <a:pt x="0" y="1"/>
                  </a:lnTo>
                  <a:lnTo>
                    <a:pt x="0" y="0"/>
                  </a:lnTo>
                  <a:lnTo>
                    <a:pt x="3"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5" name="Freeform 575"/>
            <p:cNvSpPr>
              <a:spLocks/>
            </p:cNvSpPr>
            <p:nvPr/>
          </p:nvSpPr>
          <p:spPr bwMode="auto">
            <a:xfrm>
              <a:off x="8428755" y="4088422"/>
              <a:ext cx="1513" cy="1395"/>
            </a:xfrm>
            <a:custGeom>
              <a:avLst/>
              <a:gdLst>
                <a:gd name="T0" fmla="*/ 0 w 3"/>
                <a:gd name="T1" fmla="*/ 1 h 1"/>
                <a:gd name="T2" fmla="*/ 0 w 3"/>
                <a:gd name="T3" fmla="*/ 1 h 1"/>
                <a:gd name="T4" fmla="*/ 0 w 3"/>
                <a:gd name="T5" fmla="*/ 0 h 1"/>
                <a:gd name="T6" fmla="*/ 0 w 3"/>
                <a:gd name="T7" fmla="*/ 1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3" y="1"/>
                  </a:moveTo>
                  <a:lnTo>
                    <a:pt x="0" y="1"/>
                  </a:lnTo>
                  <a:lnTo>
                    <a:pt x="0" y="0"/>
                  </a:lnTo>
                  <a:lnTo>
                    <a:pt x="3"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6" name="Freeform 576"/>
            <p:cNvSpPr>
              <a:spLocks/>
            </p:cNvSpPr>
            <p:nvPr/>
          </p:nvSpPr>
          <p:spPr bwMode="auto">
            <a:xfrm>
              <a:off x="8457495" y="4022877"/>
              <a:ext cx="10588" cy="9762"/>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w 16"/>
                <a:gd name="T17" fmla="*/ 0 h 18"/>
                <a:gd name="T18" fmla="*/ 0 w 16"/>
                <a:gd name="T19" fmla="*/ 0 h 18"/>
                <a:gd name="T20" fmla="*/ 0 w 16"/>
                <a:gd name="T21" fmla="*/ 0 h 18"/>
                <a:gd name="T22" fmla="*/ 0 w 16"/>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8"/>
                <a:gd name="T38" fmla="*/ 16 w 16"/>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8">
                  <a:moveTo>
                    <a:pt x="3" y="0"/>
                  </a:moveTo>
                  <a:lnTo>
                    <a:pt x="6" y="1"/>
                  </a:lnTo>
                  <a:lnTo>
                    <a:pt x="6" y="2"/>
                  </a:lnTo>
                  <a:lnTo>
                    <a:pt x="12" y="5"/>
                  </a:lnTo>
                  <a:lnTo>
                    <a:pt x="16" y="11"/>
                  </a:lnTo>
                  <a:lnTo>
                    <a:pt x="16" y="15"/>
                  </a:lnTo>
                  <a:lnTo>
                    <a:pt x="15" y="17"/>
                  </a:lnTo>
                  <a:lnTo>
                    <a:pt x="14" y="18"/>
                  </a:lnTo>
                  <a:lnTo>
                    <a:pt x="5" y="13"/>
                  </a:lnTo>
                  <a:lnTo>
                    <a:pt x="1" y="5"/>
                  </a:lnTo>
                  <a:lnTo>
                    <a:pt x="0" y="1"/>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7" name="Freeform 577"/>
            <p:cNvSpPr>
              <a:spLocks/>
            </p:cNvSpPr>
            <p:nvPr/>
          </p:nvSpPr>
          <p:spPr bwMode="auto">
            <a:xfrm>
              <a:off x="8457495" y="4022877"/>
              <a:ext cx="10588" cy="9762"/>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w 16"/>
                <a:gd name="T17" fmla="*/ 0 h 18"/>
                <a:gd name="T18" fmla="*/ 0 w 16"/>
                <a:gd name="T19" fmla="*/ 0 h 18"/>
                <a:gd name="T20" fmla="*/ 0 w 16"/>
                <a:gd name="T21" fmla="*/ 0 h 18"/>
                <a:gd name="T22" fmla="*/ 0 w 16"/>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8"/>
                <a:gd name="T38" fmla="*/ 16 w 16"/>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8">
                  <a:moveTo>
                    <a:pt x="3" y="0"/>
                  </a:moveTo>
                  <a:lnTo>
                    <a:pt x="6" y="1"/>
                  </a:lnTo>
                  <a:lnTo>
                    <a:pt x="6" y="2"/>
                  </a:lnTo>
                  <a:lnTo>
                    <a:pt x="12" y="5"/>
                  </a:lnTo>
                  <a:lnTo>
                    <a:pt x="16" y="11"/>
                  </a:lnTo>
                  <a:lnTo>
                    <a:pt x="16" y="15"/>
                  </a:lnTo>
                  <a:lnTo>
                    <a:pt x="15" y="17"/>
                  </a:lnTo>
                  <a:lnTo>
                    <a:pt x="14" y="18"/>
                  </a:lnTo>
                  <a:lnTo>
                    <a:pt x="5" y="13"/>
                  </a:lnTo>
                  <a:lnTo>
                    <a:pt x="1" y="5"/>
                  </a:lnTo>
                  <a:lnTo>
                    <a:pt x="0" y="1"/>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8" name="Freeform 578"/>
            <p:cNvSpPr>
              <a:spLocks/>
            </p:cNvSpPr>
            <p:nvPr/>
          </p:nvSpPr>
          <p:spPr bwMode="auto">
            <a:xfrm>
              <a:off x="8430268" y="4241828"/>
              <a:ext cx="1512" cy="0"/>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2" y="1"/>
                  </a:moveTo>
                  <a:lnTo>
                    <a:pt x="0" y="0"/>
                  </a:lnTo>
                  <a:lnTo>
                    <a:pt x="3" y="0"/>
                  </a:lnTo>
                  <a:lnTo>
                    <a:pt x="4" y="3"/>
                  </a:lnTo>
                  <a:lnTo>
                    <a:pt x="4" y="5"/>
                  </a:lnTo>
                  <a:lnTo>
                    <a:pt x="2" y="5"/>
                  </a:lnTo>
                  <a:lnTo>
                    <a:pt x="0" y="4"/>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9" name="Freeform 579"/>
            <p:cNvSpPr>
              <a:spLocks/>
            </p:cNvSpPr>
            <p:nvPr/>
          </p:nvSpPr>
          <p:spPr bwMode="auto">
            <a:xfrm>
              <a:off x="8430268" y="4241828"/>
              <a:ext cx="1512" cy="0"/>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2" y="1"/>
                  </a:moveTo>
                  <a:lnTo>
                    <a:pt x="0" y="0"/>
                  </a:lnTo>
                  <a:lnTo>
                    <a:pt x="3" y="0"/>
                  </a:lnTo>
                  <a:lnTo>
                    <a:pt x="4" y="3"/>
                  </a:lnTo>
                  <a:lnTo>
                    <a:pt x="4" y="5"/>
                  </a:lnTo>
                  <a:lnTo>
                    <a:pt x="2" y="5"/>
                  </a:lnTo>
                  <a:lnTo>
                    <a:pt x="0" y="4"/>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0" name="Freeform 580"/>
            <p:cNvSpPr>
              <a:spLocks/>
            </p:cNvSpPr>
            <p:nvPr/>
          </p:nvSpPr>
          <p:spPr bwMode="auto">
            <a:xfrm>
              <a:off x="8505899" y="4181861"/>
              <a:ext cx="3025" cy="13946"/>
            </a:xfrm>
            <a:custGeom>
              <a:avLst/>
              <a:gdLst>
                <a:gd name="T0" fmla="*/ 0 w 10"/>
                <a:gd name="T1" fmla="*/ 0 h 30"/>
                <a:gd name="T2" fmla="*/ 0 w 10"/>
                <a:gd name="T3" fmla="*/ 0 h 30"/>
                <a:gd name="T4" fmla="*/ 0 w 10"/>
                <a:gd name="T5" fmla="*/ 0 h 30"/>
                <a:gd name="T6" fmla="*/ 0 w 10"/>
                <a:gd name="T7" fmla="*/ 0 h 30"/>
                <a:gd name="T8" fmla="*/ 0 w 10"/>
                <a:gd name="T9" fmla="*/ 0 h 30"/>
                <a:gd name="T10" fmla="*/ 0 w 10"/>
                <a:gd name="T11" fmla="*/ 0 h 30"/>
                <a:gd name="T12" fmla="*/ 0 w 10"/>
                <a:gd name="T13" fmla="*/ 0 h 30"/>
                <a:gd name="T14" fmla="*/ 0 w 10"/>
                <a:gd name="T15" fmla="*/ 0 h 30"/>
                <a:gd name="T16" fmla="*/ 0 w 10"/>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0"/>
                <a:gd name="T29" fmla="*/ 10 w 1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0">
                  <a:moveTo>
                    <a:pt x="0" y="0"/>
                  </a:moveTo>
                  <a:lnTo>
                    <a:pt x="4" y="3"/>
                  </a:lnTo>
                  <a:lnTo>
                    <a:pt x="6" y="7"/>
                  </a:lnTo>
                  <a:lnTo>
                    <a:pt x="6" y="18"/>
                  </a:lnTo>
                  <a:lnTo>
                    <a:pt x="10" y="26"/>
                  </a:lnTo>
                  <a:lnTo>
                    <a:pt x="10" y="28"/>
                  </a:lnTo>
                  <a:lnTo>
                    <a:pt x="6" y="30"/>
                  </a:lnTo>
                  <a:lnTo>
                    <a:pt x="3" y="25"/>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1" name="Freeform 581"/>
            <p:cNvSpPr>
              <a:spLocks/>
            </p:cNvSpPr>
            <p:nvPr/>
          </p:nvSpPr>
          <p:spPr bwMode="auto">
            <a:xfrm>
              <a:off x="8505899" y="4181861"/>
              <a:ext cx="3025" cy="13946"/>
            </a:xfrm>
            <a:custGeom>
              <a:avLst/>
              <a:gdLst>
                <a:gd name="T0" fmla="*/ 0 w 10"/>
                <a:gd name="T1" fmla="*/ 0 h 30"/>
                <a:gd name="T2" fmla="*/ 0 w 10"/>
                <a:gd name="T3" fmla="*/ 0 h 30"/>
                <a:gd name="T4" fmla="*/ 0 w 10"/>
                <a:gd name="T5" fmla="*/ 0 h 30"/>
                <a:gd name="T6" fmla="*/ 0 w 10"/>
                <a:gd name="T7" fmla="*/ 0 h 30"/>
                <a:gd name="T8" fmla="*/ 0 w 10"/>
                <a:gd name="T9" fmla="*/ 0 h 30"/>
                <a:gd name="T10" fmla="*/ 0 w 10"/>
                <a:gd name="T11" fmla="*/ 0 h 30"/>
                <a:gd name="T12" fmla="*/ 0 w 10"/>
                <a:gd name="T13" fmla="*/ 0 h 30"/>
                <a:gd name="T14" fmla="*/ 0 w 10"/>
                <a:gd name="T15" fmla="*/ 0 h 30"/>
                <a:gd name="T16" fmla="*/ 0 w 10"/>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0"/>
                <a:gd name="T29" fmla="*/ 10 w 1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0">
                  <a:moveTo>
                    <a:pt x="0" y="0"/>
                  </a:moveTo>
                  <a:lnTo>
                    <a:pt x="4" y="3"/>
                  </a:lnTo>
                  <a:lnTo>
                    <a:pt x="6" y="7"/>
                  </a:lnTo>
                  <a:lnTo>
                    <a:pt x="6" y="18"/>
                  </a:lnTo>
                  <a:lnTo>
                    <a:pt x="10" y="26"/>
                  </a:lnTo>
                  <a:lnTo>
                    <a:pt x="10" y="28"/>
                  </a:lnTo>
                  <a:lnTo>
                    <a:pt x="6" y="30"/>
                  </a:lnTo>
                  <a:lnTo>
                    <a:pt x="3" y="25"/>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2" name="Freeform 582"/>
            <p:cNvSpPr>
              <a:spLocks/>
            </p:cNvSpPr>
            <p:nvPr/>
          </p:nvSpPr>
          <p:spPr bwMode="auto">
            <a:xfrm>
              <a:off x="8539177" y="4237645"/>
              <a:ext cx="0" cy="4183"/>
            </a:xfrm>
            <a:custGeom>
              <a:avLst/>
              <a:gdLst>
                <a:gd name="T0" fmla="*/ 0 w 3"/>
                <a:gd name="T1" fmla="*/ 0 h 8"/>
                <a:gd name="T2" fmla="*/ 0 w 3"/>
                <a:gd name="T3" fmla="*/ 0 h 8"/>
                <a:gd name="T4" fmla="*/ 0 w 3"/>
                <a:gd name="T5" fmla="*/ 0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0" y="0"/>
                  </a:moveTo>
                  <a:lnTo>
                    <a:pt x="3" y="8"/>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3" name="Freeform 583"/>
            <p:cNvSpPr>
              <a:spLocks/>
            </p:cNvSpPr>
            <p:nvPr/>
          </p:nvSpPr>
          <p:spPr bwMode="auto">
            <a:xfrm>
              <a:off x="8539177" y="4237645"/>
              <a:ext cx="0" cy="4183"/>
            </a:xfrm>
            <a:custGeom>
              <a:avLst/>
              <a:gdLst>
                <a:gd name="T0" fmla="*/ 0 w 3"/>
                <a:gd name="T1" fmla="*/ 0 h 8"/>
                <a:gd name="T2" fmla="*/ 0 w 3"/>
                <a:gd name="T3" fmla="*/ 0 h 8"/>
                <a:gd name="T4" fmla="*/ 0 w 3"/>
                <a:gd name="T5" fmla="*/ 0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0" y="0"/>
                  </a:moveTo>
                  <a:lnTo>
                    <a:pt x="3" y="8"/>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4" name="Freeform 584"/>
            <p:cNvSpPr>
              <a:spLocks/>
            </p:cNvSpPr>
            <p:nvPr/>
          </p:nvSpPr>
          <p:spPr bwMode="auto">
            <a:xfrm>
              <a:off x="8646573" y="4413365"/>
              <a:ext cx="1513" cy="4183"/>
            </a:xfrm>
            <a:custGeom>
              <a:avLst/>
              <a:gdLst>
                <a:gd name="T0" fmla="*/ 0 w 3"/>
                <a:gd name="T1" fmla="*/ 0 h 8"/>
                <a:gd name="T2" fmla="*/ 0 w 3"/>
                <a:gd name="T3" fmla="*/ 0 h 8"/>
                <a:gd name="T4" fmla="*/ 0 w 3"/>
                <a:gd name="T5" fmla="*/ 0 h 8"/>
                <a:gd name="T6" fmla="*/ 0 w 3"/>
                <a:gd name="T7" fmla="*/ 0 h 8"/>
                <a:gd name="T8" fmla="*/ 0 w 3"/>
                <a:gd name="T9" fmla="*/ 0 h 8"/>
                <a:gd name="T10" fmla="*/ 0 w 3"/>
                <a:gd name="T11" fmla="*/ 0 h 8"/>
                <a:gd name="T12" fmla="*/ 0 60000 65536"/>
                <a:gd name="T13" fmla="*/ 0 60000 65536"/>
                <a:gd name="T14" fmla="*/ 0 60000 65536"/>
                <a:gd name="T15" fmla="*/ 0 60000 65536"/>
                <a:gd name="T16" fmla="*/ 0 60000 65536"/>
                <a:gd name="T17" fmla="*/ 0 60000 65536"/>
                <a:gd name="T18" fmla="*/ 0 w 3"/>
                <a:gd name="T19" fmla="*/ 0 h 8"/>
                <a:gd name="T20" fmla="*/ 3 w 3"/>
                <a:gd name="T21" fmla="*/ 8 h 8"/>
              </a:gdLst>
              <a:ahLst/>
              <a:cxnLst>
                <a:cxn ang="T12">
                  <a:pos x="T0" y="T1"/>
                </a:cxn>
                <a:cxn ang="T13">
                  <a:pos x="T2" y="T3"/>
                </a:cxn>
                <a:cxn ang="T14">
                  <a:pos x="T4" y="T5"/>
                </a:cxn>
                <a:cxn ang="T15">
                  <a:pos x="T6" y="T7"/>
                </a:cxn>
                <a:cxn ang="T16">
                  <a:pos x="T8" y="T9"/>
                </a:cxn>
                <a:cxn ang="T17">
                  <a:pos x="T10" y="T11"/>
                </a:cxn>
              </a:cxnLst>
              <a:rect l="T18" t="T19" r="T20" b="T21"/>
              <a:pathLst>
                <a:path w="3" h="8">
                  <a:moveTo>
                    <a:pt x="3" y="0"/>
                  </a:moveTo>
                  <a:lnTo>
                    <a:pt x="3" y="5"/>
                  </a:lnTo>
                  <a:lnTo>
                    <a:pt x="2" y="8"/>
                  </a:lnTo>
                  <a:lnTo>
                    <a:pt x="0" y="7"/>
                  </a:lnTo>
                  <a:lnTo>
                    <a:pt x="0" y="2"/>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5" name="Freeform 585"/>
            <p:cNvSpPr>
              <a:spLocks/>
            </p:cNvSpPr>
            <p:nvPr/>
          </p:nvSpPr>
          <p:spPr bwMode="auto">
            <a:xfrm>
              <a:off x="8646573" y="4413365"/>
              <a:ext cx="1513" cy="4183"/>
            </a:xfrm>
            <a:custGeom>
              <a:avLst/>
              <a:gdLst>
                <a:gd name="T0" fmla="*/ 0 w 3"/>
                <a:gd name="T1" fmla="*/ 0 h 8"/>
                <a:gd name="T2" fmla="*/ 0 w 3"/>
                <a:gd name="T3" fmla="*/ 0 h 8"/>
                <a:gd name="T4" fmla="*/ 0 w 3"/>
                <a:gd name="T5" fmla="*/ 0 h 8"/>
                <a:gd name="T6" fmla="*/ 0 w 3"/>
                <a:gd name="T7" fmla="*/ 0 h 8"/>
                <a:gd name="T8" fmla="*/ 0 w 3"/>
                <a:gd name="T9" fmla="*/ 0 h 8"/>
                <a:gd name="T10" fmla="*/ 0 w 3"/>
                <a:gd name="T11" fmla="*/ 0 h 8"/>
                <a:gd name="T12" fmla="*/ 0 60000 65536"/>
                <a:gd name="T13" fmla="*/ 0 60000 65536"/>
                <a:gd name="T14" fmla="*/ 0 60000 65536"/>
                <a:gd name="T15" fmla="*/ 0 60000 65536"/>
                <a:gd name="T16" fmla="*/ 0 60000 65536"/>
                <a:gd name="T17" fmla="*/ 0 60000 65536"/>
                <a:gd name="T18" fmla="*/ 0 w 3"/>
                <a:gd name="T19" fmla="*/ 0 h 8"/>
                <a:gd name="T20" fmla="*/ 3 w 3"/>
                <a:gd name="T21" fmla="*/ 8 h 8"/>
              </a:gdLst>
              <a:ahLst/>
              <a:cxnLst>
                <a:cxn ang="T12">
                  <a:pos x="T0" y="T1"/>
                </a:cxn>
                <a:cxn ang="T13">
                  <a:pos x="T2" y="T3"/>
                </a:cxn>
                <a:cxn ang="T14">
                  <a:pos x="T4" y="T5"/>
                </a:cxn>
                <a:cxn ang="T15">
                  <a:pos x="T6" y="T7"/>
                </a:cxn>
                <a:cxn ang="T16">
                  <a:pos x="T8" y="T9"/>
                </a:cxn>
                <a:cxn ang="T17">
                  <a:pos x="T10" y="T11"/>
                </a:cxn>
              </a:cxnLst>
              <a:rect l="T18" t="T19" r="T20" b="T21"/>
              <a:pathLst>
                <a:path w="3" h="8">
                  <a:moveTo>
                    <a:pt x="3" y="0"/>
                  </a:moveTo>
                  <a:lnTo>
                    <a:pt x="3" y="5"/>
                  </a:lnTo>
                  <a:lnTo>
                    <a:pt x="2" y="8"/>
                  </a:lnTo>
                  <a:lnTo>
                    <a:pt x="0" y="7"/>
                  </a:lnTo>
                  <a:lnTo>
                    <a:pt x="0"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6" name="Freeform 586"/>
            <p:cNvSpPr>
              <a:spLocks/>
            </p:cNvSpPr>
            <p:nvPr/>
          </p:nvSpPr>
          <p:spPr bwMode="auto">
            <a:xfrm>
              <a:off x="8342535" y="4462175"/>
              <a:ext cx="9076"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w 17"/>
                <a:gd name="T17" fmla="*/ 0 h 11"/>
                <a:gd name="T18" fmla="*/ 0 w 17"/>
                <a:gd name="T19" fmla="*/ 0 h 11"/>
                <a:gd name="T20" fmla="*/ 0 w 17"/>
                <a:gd name="T21" fmla="*/ 0 h 11"/>
                <a:gd name="T22" fmla="*/ 0 w 17"/>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1"/>
                <a:gd name="T38" fmla="*/ 17 w 17"/>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1">
                  <a:moveTo>
                    <a:pt x="0" y="8"/>
                  </a:moveTo>
                  <a:lnTo>
                    <a:pt x="0" y="9"/>
                  </a:lnTo>
                  <a:lnTo>
                    <a:pt x="1" y="7"/>
                  </a:lnTo>
                  <a:lnTo>
                    <a:pt x="6" y="0"/>
                  </a:lnTo>
                  <a:lnTo>
                    <a:pt x="11" y="0"/>
                  </a:lnTo>
                  <a:lnTo>
                    <a:pt x="16" y="3"/>
                  </a:lnTo>
                  <a:lnTo>
                    <a:pt x="17" y="7"/>
                  </a:lnTo>
                  <a:lnTo>
                    <a:pt x="12" y="9"/>
                  </a:lnTo>
                  <a:lnTo>
                    <a:pt x="10" y="9"/>
                  </a:lnTo>
                  <a:lnTo>
                    <a:pt x="6" y="11"/>
                  </a:lnTo>
                  <a:lnTo>
                    <a:pt x="5" y="9"/>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7" name="Freeform 587"/>
            <p:cNvSpPr>
              <a:spLocks/>
            </p:cNvSpPr>
            <p:nvPr/>
          </p:nvSpPr>
          <p:spPr bwMode="auto">
            <a:xfrm>
              <a:off x="8342535" y="4462175"/>
              <a:ext cx="9076"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w 17"/>
                <a:gd name="T17" fmla="*/ 0 h 11"/>
                <a:gd name="T18" fmla="*/ 0 w 17"/>
                <a:gd name="T19" fmla="*/ 0 h 11"/>
                <a:gd name="T20" fmla="*/ 0 w 17"/>
                <a:gd name="T21" fmla="*/ 0 h 11"/>
                <a:gd name="T22" fmla="*/ 0 w 17"/>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1"/>
                <a:gd name="T38" fmla="*/ 17 w 17"/>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1">
                  <a:moveTo>
                    <a:pt x="0" y="8"/>
                  </a:moveTo>
                  <a:lnTo>
                    <a:pt x="0" y="9"/>
                  </a:lnTo>
                  <a:lnTo>
                    <a:pt x="1" y="7"/>
                  </a:lnTo>
                  <a:lnTo>
                    <a:pt x="6" y="0"/>
                  </a:lnTo>
                  <a:lnTo>
                    <a:pt x="11" y="0"/>
                  </a:lnTo>
                  <a:lnTo>
                    <a:pt x="16" y="3"/>
                  </a:lnTo>
                  <a:lnTo>
                    <a:pt x="17" y="7"/>
                  </a:lnTo>
                  <a:lnTo>
                    <a:pt x="12" y="9"/>
                  </a:lnTo>
                  <a:lnTo>
                    <a:pt x="10" y="9"/>
                  </a:lnTo>
                  <a:lnTo>
                    <a:pt x="6" y="11"/>
                  </a:lnTo>
                  <a:lnTo>
                    <a:pt x="5" y="9"/>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8" name="Freeform 588"/>
            <p:cNvSpPr>
              <a:spLocks/>
            </p:cNvSpPr>
            <p:nvPr/>
          </p:nvSpPr>
          <p:spPr bwMode="auto">
            <a:xfrm>
              <a:off x="5870900" y="4678339"/>
              <a:ext cx="7563" cy="13946"/>
            </a:xfrm>
            <a:custGeom>
              <a:avLst/>
              <a:gdLst>
                <a:gd name="T0" fmla="*/ 0 w 18"/>
                <a:gd name="T1" fmla="*/ 0 h 26"/>
                <a:gd name="T2" fmla="*/ 0 w 18"/>
                <a:gd name="T3" fmla="*/ 0 h 26"/>
                <a:gd name="T4" fmla="*/ 0 w 18"/>
                <a:gd name="T5" fmla="*/ 0 h 26"/>
                <a:gd name="T6" fmla="*/ 0 w 18"/>
                <a:gd name="T7" fmla="*/ 0 h 26"/>
                <a:gd name="T8" fmla="*/ 0 w 18"/>
                <a:gd name="T9" fmla="*/ 0 h 26"/>
                <a:gd name="T10" fmla="*/ 0 w 18"/>
                <a:gd name="T11" fmla="*/ 0 h 26"/>
                <a:gd name="T12" fmla="*/ 0 w 18"/>
                <a:gd name="T13" fmla="*/ 0 h 26"/>
                <a:gd name="T14" fmla="*/ 0 w 18"/>
                <a:gd name="T15" fmla="*/ 0 h 26"/>
                <a:gd name="T16" fmla="*/ 0 w 18"/>
                <a:gd name="T17" fmla="*/ 0 h 26"/>
                <a:gd name="T18" fmla="*/ 0 w 18"/>
                <a:gd name="T19" fmla="*/ 0 h 26"/>
                <a:gd name="T20" fmla="*/ 0 w 18"/>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6"/>
                <a:gd name="T35" fmla="*/ 18 w 1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6">
                  <a:moveTo>
                    <a:pt x="6" y="5"/>
                  </a:moveTo>
                  <a:lnTo>
                    <a:pt x="7" y="4"/>
                  </a:lnTo>
                  <a:lnTo>
                    <a:pt x="14" y="0"/>
                  </a:lnTo>
                  <a:lnTo>
                    <a:pt x="15" y="7"/>
                  </a:lnTo>
                  <a:lnTo>
                    <a:pt x="18" y="16"/>
                  </a:lnTo>
                  <a:lnTo>
                    <a:pt x="17" y="22"/>
                  </a:lnTo>
                  <a:lnTo>
                    <a:pt x="12" y="26"/>
                  </a:lnTo>
                  <a:lnTo>
                    <a:pt x="1" y="26"/>
                  </a:lnTo>
                  <a:lnTo>
                    <a:pt x="0" y="18"/>
                  </a:lnTo>
                  <a:lnTo>
                    <a:pt x="3" y="9"/>
                  </a:lnTo>
                  <a:lnTo>
                    <a:pt x="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9" name="Freeform 589"/>
            <p:cNvSpPr>
              <a:spLocks/>
            </p:cNvSpPr>
            <p:nvPr/>
          </p:nvSpPr>
          <p:spPr bwMode="auto">
            <a:xfrm>
              <a:off x="5870900" y="4678339"/>
              <a:ext cx="7563" cy="13946"/>
            </a:xfrm>
            <a:custGeom>
              <a:avLst/>
              <a:gdLst>
                <a:gd name="T0" fmla="*/ 0 w 18"/>
                <a:gd name="T1" fmla="*/ 0 h 26"/>
                <a:gd name="T2" fmla="*/ 0 w 18"/>
                <a:gd name="T3" fmla="*/ 0 h 26"/>
                <a:gd name="T4" fmla="*/ 0 w 18"/>
                <a:gd name="T5" fmla="*/ 0 h 26"/>
                <a:gd name="T6" fmla="*/ 0 w 18"/>
                <a:gd name="T7" fmla="*/ 0 h 26"/>
                <a:gd name="T8" fmla="*/ 0 w 18"/>
                <a:gd name="T9" fmla="*/ 0 h 26"/>
                <a:gd name="T10" fmla="*/ 0 w 18"/>
                <a:gd name="T11" fmla="*/ 0 h 26"/>
                <a:gd name="T12" fmla="*/ 0 w 18"/>
                <a:gd name="T13" fmla="*/ 0 h 26"/>
                <a:gd name="T14" fmla="*/ 0 w 18"/>
                <a:gd name="T15" fmla="*/ 0 h 26"/>
                <a:gd name="T16" fmla="*/ 0 w 18"/>
                <a:gd name="T17" fmla="*/ 0 h 26"/>
                <a:gd name="T18" fmla="*/ 0 w 18"/>
                <a:gd name="T19" fmla="*/ 0 h 26"/>
                <a:gd name="T20" fmla="*/ 0 w 18"/>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6"/>
                <a:gd name="T35" fmla="*/ 18 w 1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6">
                  <a:moveTo>
                    <a:pt x="6" y="5"/>
                  </a:moveTo>
                  <a:lnTo>
                    <a:pt x="7" y="4"/>
                  </a:lnTo>
                  <a:lnTo>
                    <a:pt x="14" y="0"/>
                  </a:lnTo>
                  <a:lnTo>
                    <a:pt x="15" y="7"/>
                  </a:lnTo>
                  <a:lnTo>
                    <a:pt x="18" y="16"/>
                  </a:lnTo>
                  <a:lnTo>
                    <a:pt x="17" y="22"/>
                  </a:lnTo>
                  <a:lnTo>
                    <a:pt x="12" y="26"/>
                  </a:lnTo>
                  <a:lnTo>
                    <a:pt x="1" y="26"/>
                  </a:lnTo>
                  <a:lnTo>
                    <a:pt x="0" y="18"/>
                  </a:lnTo>
                  <a:lnTo>
                    <a:pt x="3" y="9"/>
                  </a:lnTo>
                  <a:lnTo>
                    <a:pt x="6" y="5"/>
                  </a:lnTo>
                </a:path>
              </a:pathLst>
            </a:custGeom>
            <a:solidFill>
              <a:srgbClr val="666699"/>
            </a:solidFill>
            <a:ln w="9525">
              <a:solidFill>
                <a:srgbClr val="666699"/>
              </a:solidFill>
              <a:round/>
              <a:headEnd/>
              <a:tailEnd/>
            </a:ln>
          </p:spPr>
          <p:txBody>
            <a:bodyPr/>
            <a:lstStyle/>
            <a:p>
              <a:pPr>
                <a:defRPr/>
              </a:pPr>
              <a:endParaRPr lang="en-US">
                <a:latin typeface="Verdana" charset="0"/>
              </a:endParaRPr>
            </a:p>
          </p:txBody>
        </p:sp>
        <p:sp>
          <p:nvSpPr>
            <p:cNvPr id="1360" name="Freeform 590"/>
            <p:cNvSpPr>
              <a:spLocks/>
            </p:cNvSpPr>
            <p:nvPr/>
          </p:nvSpPr>
          <p:spPr bwMode="auto">
            <a:xfrm>
              <a:off x="4273563" y="4053558"/>
              <a:ext cx="7563" cy="4183"/>
            </a:xfrm>
            <a:custGeom>
              <a:avLst/>
              <a:gdLst>
                <a:gd name="T0" fmla="*/ 0 w 16"/>
                <a:gd name="T1" fmla="*/ 0 h 7"/>
                <a:gd name="T2" fmla="*/ 0 w 16"/>
                <a:gd name="T3" fmla="*/ 0 h 7"/>
                <a:gd name="T4" fmla="*/ 0 w 16"/>
                <a:gd name="T5" fmla="*/ 0 h 7"/>
                <a:gd name="T6" fmla="*/ 0 w 16"/>
                <a:gd name="T7" fmla="*/ 0 h 7"/>
                <a:gd name="T8" fmla="*/ 0 w 16"/>
                <a:gd name="T9" fmla="*/ 0 h 7"/>
                <a:gd name="T10" fmla="*/ 0 w 16"/>
                <a:gd name="T11" fmla="*/ 0 h 7"/>
                <a:gd name="T12" fmla="*/ 0 w 16"/>
                <a:gd name="T13" fmla="*/ 0 h 7"/>
                <a:gd name="T14" fmla="*/ 0 w 16"/>
                <a:gd name="T15" fmla="*/ 0 h 7"/>
                <a:gd name="T16" fmla="*/ 0 w 1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
                <a:gd name="T29" fmla="*/ 16 w 1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
                  <a:moveTo>
                    <a:pt x="16" y="2"/>
                  </a:moveTo>
                  <a:lnTo>
                    <a:pt x="15" y="2"/>
                  </a:lnTo>
                  <a:lnTo>
                    <a:pt x="11" y="0"/>
                  </a:lnTo>
                  <a:lnTo>
                    <a:pt x="6" y="2"/>
                  </a:lnTo>
                  <a:lnTo>
                    <a:pt x="0" y="2"/>
                  </a:lnTo>
                  <a:lnTo>
                    <a:pt x="4" y="6"/>
                  </a:lnTo>
                  <a:lnTo>
                    <a:pt x="9" y="7"/>
                  </a:lnTo>
                  <a:lnTo>
                    <a:pt x="14" y="7"/>
                  </a:lnTo>
                  <a:lnTo>
                    <a:pt x="16"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1" name="Freeform 591"/>
            <p:cNvSpPr>
              <a:spLocks/>
            </p:cNvSpPr>
            <p:nvPr/>
          </p:nvSpPr>
          <p:spPr bwMode="auto">
            <a:xfrm>
              <a:off x="4273563" y="4053558"/>
              <a:ext cx="7563" cy="4183"/>
            </a:xfrm>
            <a:custGeom>
              <a:avLst/>
              <a:gdLst>
                <a:gd name="T0" fmla="*/ 0 w 16"/>
                <a:gd name="T1" fmla="*/ 0 h 7"/>
                <a:gd name="T2" fmla="*/ 0 w 16"/>
                <a:gd name="T3" fmla="*/ 0 h 7"/>
                <a:gd name="T4" fmla="*/ 0 w 16"/>
                <a:gd name="T5" fmla="*/ 0 h 7"/>
                <a:gd name="T6" fmla="*/ 0 w 16"/>
                <a:gd name="T7" fmla="*/ 0 h 7"/>
                <a:gd name="T8" fmla="*/ 0 w 16"/>
                <a:gd name="T9" fmla="*/ 0 h 7"/>
                <a:gd name="T10" fmla="*/ 0 w 16"/>
                <a:gd name="T11" fmla="*/ 0 h 7"/>
                <a:gd name="T12" fmla="*/ 0 w 16"/>
                <a:gd name="T13" fmla="*/ 0 h 7"/>
                <a:gd name="T14" fmla="*/ 0 w 16"/>
                <a:gd name="T15" fmla="*/ 0 h 7"/>
                <a:gd name="T16" fmla="*/ 0 w 1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
                <a:gd name="T29" fmla="*/ 16 w 1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
                  <a:moveTo>
                    <a:pt x="16" y="2"/>
                  </a:moveTo>
                  <a:lnTo>
                    <a:pt x="15" y="2"/>
                  </a:lnTo>
                  <a:lnTo>
                    <a:pt x="11" y="0"/>
                  </a:lnTo>
                  <a:lnTo>
                    <a:pt x="6" y="2"/>
                  </a:lnTo>
                  <a:lnTo>
                    <a:pt x="0" y="2"/>
                  </a:lnTo>
                  <a:lnTo>
                    <a:pt x="4" y="6"/>
                  </a:lnTo>
                  <a:lnTo>
                    <a:pt x="9" y="7"/>
                  </a:lnTo>
                  <a:lnTo>
                    <a:pt x="14" y="7"/>
                  </a:lnTo>
                  <a:lnTo>
                    <a:pt x="16"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2" name="Freeform 592"/>
            <p:cNvSpPr>
              <a:spLocks/>
            </p:cNvSpPr>
            <p:nvPr/>
          </p:nvSpPr>
          <p:spPr bwMode="auto">
            <a:xfrm>
              <a:off x="5471565" y="4332478"/>
              <a:ext cx="6051" cy="12551"/>
            </a:xfrm>
            <a:custGeom>
              <a:avLst/>
              <a:gdLst>
                <a:gd name="T0" fmla="*/ 0 w 9"/>
                <a:gd name="T1" fmla="*/ 0 h 25"/>
                <a:gd name="T2" fmla="*/ 0 w 9"/>
                <a:gd name="T3" fmla="*/ 0 h 25"/>
                <a:gd name="T4" fmla="*/ 0 w 9"/>
                <a:gd name="T5" fmla="*/ 0 h 25"/>
                <a:gd name="T6" fmla="*/ 0 w 9"/>
                <a:gd name="T7" fmla="*/ 0 h 25"/>
                <a:gd name="T8" fmla="*/ 0 w 9"/>
                <a:gd name="T9" fmla="*/ 0 h 25"/>
                <a:gd name="T10" fmla="*/ 0 w 9"/>
                <a:gd name="T11" fmla="*/ 0 h 25"/>
                <a:gd name="T12" fmla="*/ 0 w 9"/>
                <a:gd name="T13" fmla="*/ 0 h 25"/>
                <a:gd name="T14" fmla="*/ 0 w 9"/>
                <a:gd name="T15" fmla="*/ 0 h 25"/>
                <a:gd name="T16" fmla="*/ 0 w 9"/>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5"/>
                <a:gd name="T29" fmla="*/ 9 w 9"/>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5">
                  <a:moveTo>
                    <a:pt x="7" y="8"/>
                  </a:moveTo>
                  <a:lnTo>
                    <a:pt x="9" y="16"/>
                  </a:lnTo>
                  <a:lnTo>
                    <a:pt x="4" y="25"/>
                  </a:lnTo>
                  <a:lnTo>
                    <a:pt x="0" y="22"/>
                  </a:lnTo>
                  <a:lnTo>
                    <a:pt x="0" y="0"/>
                  </a:lnTo>
                  <a:lnTo>
                    <a:pt x="3" y="2"/>
                  </a:lnTo>
                  <a:lnTo>
                    <a:pt x="6" y="0"/>
                  </a:lnTo>
                  <a:lnTo>
                    <a:pt x="7" y="9"/>
                  </a:lnTo>
                  <a:lnTo>
                    <a:pt x="7"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3" name="Freeform 593"/>
            <p:cNvSpPr>
              <a:spLocks/>
            </p:cNvSpPr>
            <p:nvPr/>
          </p:nvSpPr>
          <p:spPr bwMode="auto">
            <a:xfrm>
              <a:off x="5471565" y="4332478"/>
              <a:ext cx="6051" cy="12551"/>
            </a:xfrm>
            <a:custGeom>
              <a:avLst/>
              <a:gdLst>
                <a:gd name="T0" fmla="*/ 0 w 9"/>
                <a:gd name="T1" fmla="*/ 0 h 25"/>
                <a:gd name="T2" fmla="*/ 0 w 9"/>
                <a:gd name="T3" fmla="*/ 0 h 25"/>
                <a:gd name="T4" fmla="*/ 0 w 9"/>
                <a:gd name="T5" fmla="*/ 0 h 25"/>
                <a:gd name="T6" fmla="*/ 0 w 9"/>
                <a:gd name="T7" fmla="*/ 0 h 25"/>
                <a:gd name="T8" fmla="*/ 0 w 9"/>
                <a:gd name="T9" fmla="*/ 0 h 25"/>
                <a:gd name="T10" fmla="*/ 0 w 9"/>
                <a:gd name="T11" fmla="*/ 0 h 25"/>
                <a:gd name="T12" fmla="*/ 0 w 9"/>
                <a:gd name="T13" fmla="*/ 0 h 25"/>
                <a:gd name="T14" fmla="*/ 0 w 9"/>
                <a:gd name="T15" fmla="*/ 0 h 25"/>
                <a:gd name="T16" fmla="*/ 0 w 9"/>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5"/>
                <a:gd name="T29" fmla="*/ 9 w 9"/>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5">
                  <a:moveTo>
                    <a:pt x="7" y="8"/>
                  </a:moveTo>
                  <a:lnTo>
                    <a:pt x="9" y="16"/>
                  </a:lnTo>
                  <a:lnTo>
                    <a:pt x="4" y="25"/>
                  </a:lnTo>
                  <a:lnTo>
                    <a:pt x="0" y="22"/>
                  </a:lnTo>
                  <a:lnTo>
                    <a:pt x="0" y="0"/>
                  </a:lnTo>
                  <a:lnTo>
                    <a:pt x="3" y="2"/>
                  </a:lnTo>
                  <a:lnTo>
                    <a:pt x="6" y="0"/>
                  </a:lnTo>
                  <a:lnTo>
                    <a:pt x="7" y="9"/>
                  </a:lnTo>
                  <a:lnTo>
                    <a:pt x="7"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4" name="Freeform 594"/>
            <p:cNvSpPr>
              <a:spLocks/>
            </p:cNvSpPr>
            <p:nvPr/>
          </p:nvSpPr>
          <p:spPr bwMode="auto">
            <a:xfrm>
              <a:off x="5460977" y="4352002"/>
              <a:ext cx="7564" cy="15340"/>
            </a:xfrm>
            <a:custGeom>
              <a:avLst/>
              <a:gdLst>
                <a:gd name="T0" fmla="*/ 0 w 15"/>
                <a:gd name="T1" fmla="*/ 0 h 33"/>
                <a:gd name="T2" fmla="*/ 0 w 15"/>
                <a:gd name="T3" fmla="*/ 0 h 33"/>
                <a:gd name="T4" fmla="*/ 0 w 15"/>
                <a:gd name="T5" fmla="*/ 0 h 33"/>
                <a:gd name="T6" fmla="*/ 0 w 15"/>
                <a:gd name="T7" fmla="*/ 0 h 33"/>
                <a:gd name="T8" fmla="*/ 0 w 15"/>
                <a:gd name="T9" fmla="*/ 0 h 33"/>
                <a:gd name="T10" fmla="*/ 0 w 15"/>
                <a:gd name="T11" fmla="*/ 0 h 33"/>
                <a:gd name="T12" fmla="*/ 0 w 15"/>
                <a:gd name="T13" fmla="*/ 0 h 33"/>
                <a:gd name="T14" fmla="*/ 0 w 15"/>
                <a:gd name="T15" fmla="*/ 0 h 33"/>
                <a:gd name="T16" fmla="*/ 0 w 15"/>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33"/>
                <a:gd name="T29" fmla="*/ 15 w 15"/>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33">
                  <a:moveTo>
                    <a:pt x="5" y="0"/>
                  </a:moveTo>
                  <a:lnTo>
                    <a:pt x="6" y="18"/>
                  </a:lnTo>
                  <a:lnTo>
                    <a:pt x="9" y="21"/>
                  </a:lnTo>
                  <a:lnTo>
                    <a:pt x="12" y="22"/>
                  </a:lnTo>
                  <a:lnTo>
                    <a:pt x="15" y="33"/>
                  </a:lnTo>
                  <a:lnTo>
                    <a:pt x="3" y="24"/>
                  </a:lnTo>
                  <a:lnTo>
                    <a:pt x="0" y="8"/>
                  </a:lnTo>
                  <a:lnTo>
                    <a:pt x="3" y="1"/>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5" name="Freeform 595"/>
            <p:cNvSpPr>
              <a:spLocks/>
            </p:cNvSpPr>
            <p:nvPr/>
          </p:nvSpPr>
          <p:spPr bwMode="auto">
            <a:xfrm>
              <a:off x="5460977" y="4352002"/>
              <a:ext cx="7564" cy="15340"/>
            </a:xfrm>
            <a:custGeom>
              <a:avLst/>
              <a:gdLst>
                <a:gd name="T0" fmla="*/ 0 w 15"/>
                <a:gd name="T1" fmla="*/ 0 h 33"/>
                <a:gd name="T2" fmla="*/ 0 w 15"/>
                <a:gd name="T3" fmla="*/ 0 h 33"/>
                <a:gd name="T4" fmla="*/ 0 w 15"/>
                <a:gd name="T5" fmla="*/ 0 h 33"/>
                <a:gd name="T6" fmla="*/ 0 w 15"/>
                <a:gd name="T7" fmla="*/ 0 h 33"/>
                <a:gd name="T8" fmla="*/ 0 w 15"/>
                <a:gd name="T9" fmla="*/ 0 h 33"/>
                <a:gd name="T10" fmla="*/ 0 w 15"/>
                <a:gd name="T11" fmla="*/ 0 h 33"/>
                <a:gd name="T12" fmla="*/ 0 w 15"/>
                <a:gd name="T13" fmla="*/ 0 h 33"/>
                <a:gd name="T14" fmla="*/ 0 w 15"/>
                <a:gd name="T15" fmla="*/ 0 h 33"/>
                <a:gd name="T16" fmla="*/ 0 w 15"/>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33"/>
                <a:gd name="T29" fmla="*/ 15 w 15"/>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33">
                  <a:moveTo>
                    <a:pt x="5" y="0"/>
                  </a:moveTo>
                  <a:lnTo>
                    <a:pt x="6" y="18"/>
                  </a:lnTo>
                  <a:lnTo>
                    <a:pt x="9" y="21"/>
                  </a:lnTo>
                  <a:lnTo>
                    <a:pt x="12" y="22"/>
                  </a:lnTo>
                  <a:lnTo>
                    <a:pt x="15" y="33"/>
                  </a:lnTo>
                  <a:lnTo>
                    <a:pt x="3" y="24"/>
                  </a:lnTo>
                  <a:lnTo>
                    <a:pt x="0" y="8"/>
                  </a:lnTo>
                  <a:lnTo>
                    <a:pt x="3"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6" name="Freeform 596"/>
            <p:cNvSpPr>
              <a:spLocks/>
            </p:cNvSpPr>
            <p:nvPr/>
          </p:nvSpPr>
          <p:spPr bwMode="auto">
            <a:xfrm>
              <a:off x="5752914" y="3946173"/>
              <a:ext cx="7563" cy="4184"/>
            </a:xfrm>
            <a:custGeom>
              <a:avLst/>
              <a:gdLst>
                <a:gd name="T0" fmla="*/ 0 w 16"/>
                <a:gd name="T1" fmla="*/ 0 h 6"/>
                <a:gd name="T2" fmla="*/ 0 w 16"/>
                <a:gd name="T3" fmla="*/ 0 h 6"/>
                <a:gd name="T4" fmla="*/ 0 w 16"/>
                <a:gd name="T5" fmla="*/ 0 h 6"/>
                <a:gd name="T6" fmla="*/ 0 w 16"/>
                <a:gd name="T7" fmla="*/ 0 h 6"/>
                <a:gd name="T8" fmla="*/ 0 w 16"/>
                <a:gd name="T9" fmla="*/ 0 h 6"/>
                <a:gd name="T10" fmla="*/ 0 w 16"/>
                <a:gd name="T11" fmla="*/ 0 h 6"/>
                <a:gd name="T12" fmla="*/ 0 w 16"/>
                <a:gd name="T13" fmla="*/ 0 h 6"/>
                <a:gd name="T14" fmla="*/ 0 w 16"/>
                <a:gd name="T15" fmla="*/ 0 h 6"/>
                <a:gd name="T16" fmla="*/ 0 w 16"/>
                <a:gd name="T17" fmla="*/ 0 h 6"/>
                <a:gd name="T18" fmla="*/ 0 w 16"/>
                <a:gd name="T19" fmla="*/ 0 h 6"/>
                <a:gd name="T20" fmla="*/ 0 w 16"/>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6"/>
                <a:gd name="T35" fmla="*/ 16 w 1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6">
                  <a:moveTo>
                    <a:pt x="4" y="3"/>
                  </a:moveTo>
                  <a:lnTo>
                    <a:pt x="5" y="2"/>
                  </a:lnTo>
                  <a:lnTo>
                    <a:pt x="8" y="4"/>
                  </a:lnTo>
                  <a:lnTo>
                    <a:pt x="10" y="3"/>
                  </a:lnTo>
                  <a:lnTo>
                    <a:pt x="13" y="6"/>
                  </a:lnTo>
                  <a:lnTo>
                    <a:pt x="16" y="2"/>
                  </a:lnTo>
                  <a:lnTo>
                    <a:pt x="14" y="1"/>
                  </a:lnTo>
                  <a:lnTo>
                    <a:pt x="1" y="0"/>
                  </a:lnTo>
                  <a:lnTo>
                    <a:pt x="0" y="1"/>
                  </a:lnTo>
                  <a:lnTo>
                    <a:pt x="0" y="2"/>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7" name="Freeform 597"/>
            <p:cNvSpPr>
              <a:spLocks/>
            </p:cNvSpPr>
            <p:nvPr/>
          </p:nvSpPr>
          <p:spPr bwMode="auto">
            <a:xfrm>
              <a:off x="5752914" y="3946173"/>
              <a:ext cx="7563" cy="4184"/>
            </a:xfrm>
            <a:custGeom>
              <a:avLst/>
              <a:gdLst>
                <a:gd name="T0" fmla="*/ 0 w 16"/>
                <a:gd name="T1" fmla="*/ 0 h 6"/>
                <a:gd name="T2" fmla="*/ 0 w 16"/>
                <a:gd name="T3" fmla="*/ 0 h 6"/>
                <a:gd name="T4" fmla="*/ 0 w 16"/>
                <a:gd name="T5" fmla="*/ 0 h 6"/>
                <a:gd name="T6" fmla="*/ 0 w 16"/>
                <a:gd name="T7" fmla="*/ 0 h 6"/>
                <a:gd name="T8" fmla="*/ 0 w 16"/>
                <a:gd name="T9" fmla="*/ 0 h 6"/>
                <a:gd name="T10" fmla="*/ 0 w 16"/>
                <a:gd name="T11" fmla="*/ 0 h 6"/>
                <a:gd name="T12" fmla="*/ 0 w 16"/>
                <a:gd name="T13" fmla="*/ 0 h 6"/>
                <a:gd name="T14" fmla="*/ 0 w 16"/>
                <a:gd name="T15" fmla="*/ 0 h 6"/>
                <a:gd name="T16" fmla="*/ 0 w 16"/>
                <a:gd name="T17" fmla="*/ 0 h 6"/>
                <a:gd name="T18" fmla="*/ 0 w 16"/>
                <a:gd name="T19" fmla="*/ 0 h 6"/>
                <a:gd name="T20" fmla="*/ 0 w 16"/>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6"/>
                <a:gd name="T35" fmla="*/ 16 w 1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6">
                  <a:moveTo>
                    <a:pt x="4" y="3"/>
                  </a:moveTo>
                  <a:lnTo>
                    <a:pt x="5" y="2"/>
                  </a:lnTo>
                  <a:lnTo>
                    <a:pt x="8" y="4"/>
                  </a:lnTo>
                  <a:lnTo>
                    <a:pt x="10" y="3"/>
                  </a:lnTo>
                  <a:lnTo>
                    <a:pt x="13" y="6"/>
                  </a:lnTo>
                  <a:lnTo>
                    <a:pt x="16" y="2"/>
                  </a:lnTo>
                  <a:lnTo>
                    <a:pt x="14" y="1"/>
                  </a:lnTo>
                  <a:lnTo>
                    <a:pt x="1" y="0"/>
                  </a:lnTo>
                  <a:lnTo>
                    <a:pt x="0" y="1"/>
                  </a:lnTo>
                  <a:lnTo>
                    <a:pt x="0" y="2"/>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8" name="Freeform 598"/>
            <p:cNvSpPr>
              <a:spLocks/>
            </p:cNvSpPr>
            <p:nvPr/>
          </p:nvSpPr>
          <p:spPr bwMode="auto">
            <a:xfrm>
              <a:off x="5783167" y="3936412"/>
              <a:ext cx="24202" cy="9762"/>
            </a:xfrm>
            <a:custGeom>
              <a:avLst/>
              <a:gdLst>
                <a:gd name="T0" fmla="*/ 0 w 52"/>
                <a:gd name="T1" fmla="*/ 0 h 21"/>
                <a:gd name="T2" fmla="*/ 0 w 52"/>
                <a:gd name="T3" fmla="*/ 0 h 21"/>
                <a:gd name="T4" fmla="*/ 0 w 52"/>
                <a:gd name="T5" fmla="*/ 0 h 21"/>
                <a:gd name="T6" fmla="*/ 0 w 52"/>
                <a:gd name="T7" fmla="*/ 0 h 21"/>
                <a:gd name="T8" fmla="*/ 0 w 52"/>
                <a:gd name="T9" fmla="*/ 0 h 21"/>
                <a:gd name="T10" fmla="*/ 0 w 52"/>
                <a:gd name="T11" fmla="*/ 0 h 21"/>
                <a:gd name="T12" fmla="*/ 0 w 52"/>
                <a:gd name="T13" fmla="*/ 0 h 21"/>
                <a:gd name="T14" fmla="*/ 0 w 52"/>
                <a:gd name="T15" fmla="*/ 0 h 21"/>
                <a:gd name="T16" fmla="*/ 0 w 52"/>
                <a:gd name="T17" fmla="*/ 0 h 21"/>
                <a:gd name="T18" fmla="*/ 0 w 52"/>
                <a:gd name="T19" fmla="*/ 0 h 21"/>
                <a:gd name="T20" fmla="*/ 0 w 52"/>
                <a:gd name="T21" fmla="*/ 0 h 21"/>
                <a:gd name="T22" fmla="*/ 0 w 52"/>
                <a:gd name="T23" fmla="*/ 0 h 21"/>
                <a:gd name="T24" fmla="*/ 0 w 5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21"/>
                <a:gd name="T41" fmla="*/ 52 w 52"/>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21">
                  <a:moveTo>
                    <a:pt x="46" y="6"/>
                  </a:moveTo>
                  <a:lnTo>
                    <a:pt x="52" y="6"/>
                  </a:lnTo>
                  <a:lnTo>
                    <a:pt x="50" y="8"/>
                  </a:lnTo>
                  <a:lnTo>
                    <a:pt x="44" y="15"/>
                  </a:lnTo>
                  <a:lnTo>
                    <a:pt x="28" y="21"/>
                  </a:lnTo>
                  <a:lnTo>
                    <a:pt x="8" y="17"/>
                  </a:lnTo>
                  <a:lnTo>
                    <a:pt x="0" y="11"/>
                  </a:lnTo>
                  <a:lnTo>
                    <a:pt x="3" y="2"/>
                  </a:lnTo>
                  <a:lnTo>
                    <a:pt x="8" y="0"/>
                  </a:lnTo>
                  <a:lnTo>
                    <a:pt x="15" y="6"/>
                  </a:lnTo>
                  <a:lnTo>
                    <a:pt x="22" y="6"/>
                  </a:lnTo>
                  <a:lnTo>
                    <a:pt x="29" y="3"/>
                  </a:lnTo>
                  <a:lnTo>
                    <a:pt x="46"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9" name="Freeform 599"/>
            <p:cNvSpPr>
              <a:spLocks/>
            </p:cNvSpPr>
            <p:nvPr/>
          </p:nvSpPr>
          <p:spPr bwMode="auto">
            <a:xfrm>
              <a:off x="5783167" y="3936412"/>
              <a:ext cx="24202" cy="9762"/>
            </a:xfrm>
            <a:custGeom>
              <a:avLst/>
              <a:gdLst>
                <a:gd name="T0" fmla="*/ 0 w 52"/>
                <a:gd name="T1" fmla="*/ 0 h 21"/>
                <a:gd name="T2" fmla="*/ 0 w 52"/>
                <a:gd name="T3" fmla="*/ 0 h 21"/>
                <a:gd name="T4" fmla="*/ 0 w 52"/>
                <a:gd name="T5" fmla="*/ 0 h 21"/>
                <a:gd name="T6" fmla="*/ 0 w 52"/>
                <a:gd name="T7" fmla="*/ 0 h 21"/>
                <a:gd name="T8" fmla="*/ 0 w 52"/>
                <a:gd name="T9" fmla="*/ 0 h 21"/>
                <a:gd name="T10" fmla="*/ 0 w 52"/>
                <a:gd name="T11" fmla="*/ 0 h 21"/>
                <a:gd name="T12" fmla="*/ 0 w 52"/>
                <a:gd name="T13" fmla="*/ 0 h 21"/>
                <a:gd name="T14" fmla="*/ 0 w 52"/>
                <a:gd name="T15" fmla="*/ 0 h 21"/>
                <a:gd name="T16" fmla="*/ 0 w 52"/>
                <a:gd name="T17" fmla="*/ 0 h 21"/>
                <a:gd name="T18" fmla="*/ 0 w 52"/>
                <a:gd name="T19" fmla="*/ 0 h 21"/>
                <a:gd name="T20" fmla="*/ 0 w 52"/>
                <a:gd name="T21" fmla="*/ 0 h 21"/>
                <a:gd name="T22" fmla="*/ 0 w 52"/>
                <a:gd name="T23" fmla="*/ 0 h 21"/>
                <a:gd name="T24" fmla="*/ 0 w 5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21"/>
                <a:gd name="T41" fmla="*/ 52 w 52"/>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21">
                  <a:moveTo>
                    <a:pt x="46" y="6"/>
                  </a:moveTo>
                  <a:lnTo>
                    <a:pt x="52" y="6"/>
                  </a:lnTo>
                  <a:lnTo>
                    <a:pt x="50" y="8"/>
                  </a:lnTo>
                  <a:lnTo>
                    <a:pt x="44" y="15"/>
                  </a:lnTo>
                  <a:lnTo>
                    <a:pt x="28" y="21"/>
                  </a:lnTo>
                  <a:lnTo>
                    <a:pt x="8" y="17"/>
                  </a:lnTo>
                  <a:lnTo>
                    <a:pt x="0" y="11"/>
                  </a:lnTo>
                  <a:lnTo>
                    <a:pt x="3" y="2"/>
                  </a:lnTo>
                  <a:lnTo>
                    <a:pt x="8" y="0"/>
                  </a:lnTo>
                  <a:lnTo>
                    <a:pt x="15" y="6"/>
                  </a:lnTo>
                  <a:lnTo>
                    <a:pt x="22" y="6"/>
                  </a:lnTo>
                  <a:lnTo>
                    <a:pt x="29" y="3"/>
                  </a:lnTo>
                  <a:lnTo>
                    <a:pt x="46"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70" name="Freeform 602"/>
            <p:cNvSpPr>
              <a:spLocks/>
            </p:cNvSpPr>
            <p:nvPr/>
          </p:nvSpPr>
          <p:spPr bwMode="auto">
            <a:xfrm>
              <a:off x="7794964" y="2763553"/>
              <a:ext cx="71093" cy="297050"/>
            </a:xfrm>
            <a:custGeom>
              <a:avLst/>
              <a:gdLst>
                <a:gd name="T0" fmla="*/ 0 w 145"/>
                <a:gd name="T1" fmla="*/ 0 h 619"/>
                <a:gd name="T2" fmla="*/ 0 w 145"/>
                <a:gd name="T3" fmla="*/ 0 h 619"/>
                <a:gd name="T4" fmla="*/ 0 w 145"/>
                <a:gd name="T5" fmla="*/ 0 h 619"/>
                <a:gd name="T6" fmla="*/ 0 w 145"/>
                <a:gd name="T7" fmla="*/ 0 h 619"/>
                <a:gd name="T8" fmla="*/ 0 w 145"/>
                <a:gd name="T9" fmla="*/ 0 h 619"/>
                <a:gd name="T10" fmla="*/ 0 w 145"/>
                <a:gd name="T11" fmla="*/ 0 h 619"/>
                <a:gd name="T12" fmla="*/ 0 w 145"/>
                <a:gd name="T13" fmla="*/ 0 h 619"/>
                <a:gd name="T14" fmla="*/ 0 w 145"/>
                <a:gd name="T15" fmla="*/ 0 h 619"/>
                <a:gd name="T16" fmla="*/ 0 w 145"/>
                <a:gd name="T17" fmla="*/ 1 h 619"/>
                <a:gd name="T18" fmla="*/ 0 w 145"/>
                <a:gd name="T19" fmla="*/ 1 h 619"/>
                <a:gd name="T20" fmla="*/ 0 w 145"/>
                <a:gd name="T21" fmla="*/ 1 h 619"/>
                <a:gd name="T22" fmla="*/ 0 w 145"/>
                <a:gd name="T23" fmla="*/ 1 h 619"/>
                <a:gd name="T24" fmla="*/ 0 w 145"/>
                <a:gd name="T25" fmla="*/ 1 h 619"/>
                <a:gd name="T26" fmla="*/ 0 w 145"/>
                <a:gd name="T27" fmla="*/ 1 h 619"/>
                <a:gd name="T28" fmla="*/ 0 w 145"/>
                <a:gd name="T29" fmla="*/ 1 h 619"/>
                <a:gd name="T30" fmla="*/ 0 w 145"/>
                <a:gd name="T31" fmla="*/ 1 h 619"/>
                <a:gd name="T32" fmla="*/ 0 w 145"/>
                <a:gd name="T33" fmla="*/ 1 h 619"/>
                <a:gd name="T34" fmla="*/ 0 w 145"/>
                <a:gd name="T35" fmla="*/ 1 h 619"/>
                <a:gd name="T36" fmla="*/ 0 w 145"/>
                <a:gd name="T37" fmla="*/ 1 h 619"/>
                <a:gd name="T38" fmla="*/ 0 w 145"/>
                <a:gd name="T39" fmla="*/ 1 h 619"/>
                <a:gd name="T40" fmla="*/ 0 w 145"/>
                <a:gd name="T41" fmla="*/ 1 h 619"/>
                <a:gd name="T42" fmla="*/ 0 w 145"/>
                <a:gd name="T43" fmla="*/ 1 h 619"/>
                <a:gd name="T44" fmla="*/ 0 w 145"/>
                <a:gd name="T45" fmla="*/ 1 h 619"/>
                <a:gd name="T46" fmla="*/ 0 w 145"/>
                <a:gd name="T47" fmla="*/ 1 h 619"/>
                <a:gd name="T48" fmla="*/ 0 w 145"/>
                <a:gd name="T49" fmla="*/ 1 h 619"/>
                <a:gd name="T50" fmla="*/ 0 w 145"/>
                <a:gd name="T51" fmla="*/ 1 h 619"/>
                <a:gd name="T52" fmla="*/ 0 w 145"/>
                <a:gd name="T53" fmla="*/ 1 h 619"/>
                <a:gd name="T54" fmla="*/ 0 w 145"/>
                <a:gd name="T55" fmla="*/ 1 h 619"/>
                <a:gd name="T56" fmla="*/ 0 w 145"/>
                <a:gd name="T57" fmla="*/ 1 h 619"/>
                <a:gd name="T58" fmla="*/ 0 w 145"/>
                <a:gd name="T59" fmla="*/ 1 h 619"/>
                <a:gd name="T60" fmla="*/ 0 w 145"/>
                <a:gd name="T61" fmla="*/ 1 h 619"/>
                <a:gd name="T62" fmla="*/ 0 w 145"/>
                <a:gd name="T63" fmla="*/ 1 h 619"/>
                <a:gd name="T64" fmla="*/ 0 w 145"/>
                <a:gd name="T65" fmla="*/ 1 h 619"/>
                <a:gd name="T66" fmla="*/ 0 w 145"/>
                <a:gd name="T67" fmla="*/ 1 h 619"/>
                <a:gd name="T68" fmla="*/ 0 w 145"/>
                <a:gd name="T69" fmla="*/ 0 h 619"/>
                <a:gd name="T70" fmla="*/ 0 w 145"/>
                <a:gd name="T71" fmla="*/ 0 h 619"/>
                <a:gd name="T72" fmla="*/ 0 w 145"/>
                <a:gd name="T73" fmla="*/ 0 h 619"/>
                <a:gd name="T74" fmla="*/ 0 w 145"/>
                <a:gd name="T75" fmla="*/ 0 h 619"/>
                <a:gd name="T76" fmla="*/ 0 w 145"/>
                <a:gd name="T77" fmla="*/ 0 h 619"/>
                <a:gd name="T78" fmla="*/ 0 w 145"/>
                <a:gd name="T79" fmla="*/ 0 h 619"/>
                <a:gd name="T80" fmla="*/ 0 w 145"/>
                <a:gd name="T81" fmla="*/ 0 h 619"/>
                <a:gd name="T82" fmla="*/ 0 w 145"/>
                <a:gd name="T83" fmla="*/ 0 h 619"/>
                <a:gd name="T84" fmla="*/ 0 w 145"/>
                <a:gd name="T85" fmla="*/ 0 h 619"/>
                <a:gd name="T86" fmla="*/ 0 w 145"/>
                <a:gd name="T87" fmla="*/ 0 h 619"/>
                <a:gd name="T88" fmla="*/ 0 w 145"/>
                <a:gd name="T89" fmla="*/ 0 h 619"/>
                <a:gd name="T90" fmla="*/ 0 w 145"/>
                <a:gd name="T91" fmla="*/ 0 h 619"/>
                <a:gd name="T92" fmla="*/ 0 w 145"/>
                <a:gd name="T93" fmla="*/ 0 h 619"/>
                <a:gd name="T94" fmla="*/ 0 w 145"/>
                <a:gd name="T95" fmla="*/ 0 h 619"/>
                <a:gd name="T96" fmla="*/ 0 w 145"/>
                <a:gd name="T97" fmla="*/ 0 h 619"/>
                <a:gd name="T98" fmla="*/ 0 w 145"/>
                <a:gd name="T99" fmla="*/ 0 h 619"/>
                <a:gd name="T100" fmla="*/ 0 w 145"/>
                <a:gd name="T101" fmla="*/ 0 h 619"/>
                <a:gd name="T102" fmla="*/ 0 w 145"/>
                <a:gd name="T103" fmla="*/ 0 h 619"/>
                <a:gd name="T104" fmla="*/ 0 w 145"/>
                <a:gd name="T105" fmla="*/ 0 h 619"/>
                <a:gd name="T106" fmla="*/ 0 w 145"/>
                <a:gd name="T107" fmla="*/ 0 h 619"/>
                <a:gd name="T108" fmla="*/ 0 w 145"/>
                <a:gd name="T109" fmla="*/ 0 h 619"/>
                <a:gd name="T110" fmla="*/ 0 w 145"/>
                <a:gd name="T111" fmla="*/ 0 h 619"/>
                <a:gd name="T112" fmla="*/ 0 w 145"/>
                <a:gd name="T113" fmla="*/ 0 h 619"/>
                <a:gd name="T114" fmla="*/ 0 w 145"/>
                <a:gd name="T115" fmla="*/ 0 h 619"/>
                <a:gd name="T116" fmla="*/ 0 w 145"/>
                <a:gd name="T117" fmla="*/ 0 h 619"/>
                <a:gd name="T118" fmla="*/ 0 w 145"/>
                <a:gd name="T119" fmla="*/ 0 h 6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5"/>
                <a:gd name="T181" fmla="*/ 0 h 619"/>
                <a:gd name="T182" fmla="*/ 145 w 145"/>
                <a:gd name="T183" fmla="*/ 619 h 6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5" h="619">
                  <a:moveTo>
                    <a:pt x="45" y="3"/>
                  </a:moveTo>
                  <a:lnTo>
                    <a:pt x="48" y="0"/>
                  </a:lnTo>
                  <a:lnTo>
                    <a:pt x="53" y="3"/>
                  </a:lnTo>
                  <a:lnTo>
                    <a:pt x="80" y="123"/>
                  </a:lnTo>
                  <a:lnTo>
                    <a:pt x="76" y="160"/>
                  </a:lnTo>
                  <a:lnTo>
                    <a:pt x="70" y="164"/>
                  </a:lnTo>
                  <a:lnTo>
                    <a:pt x="75" y="222"/>
                  </a:lnTo>
                  <a:lnTo>
                    <a:pt x="80" y="221"/>
                  </a:lnTo>
                  <a:lnTo>
                    <a:pt x="128" y="395"/>
                  </a:lnTo>
                  <a:lnTo>
                    <a:pt x="144" y="418"/>
                  </a:lnTo>
                  <a:lnTo>
                    <a:pt x="145" y="426"/>
                  </a:lnTo>
                  <a:lnTo>
                    <a:pt x="127" y="400"/>
                  </a:lnTo>
                  <a:lnTo>
                    <a:pt x="102" y="385"/>
                  </a:lnTo>
                  <a:lnTo>
                    <a:pt x="89" y="383"/>
                  </a:lnTo>
                  <a:lnTo>
                    <a:pt x="78" y="384"/>
                  </a:lnTo>
                  <a:lnTo>
                    <a:pt x="68" y="393"/>
                  </a:lnTo>
                  <a:lnTo>
                    <a:pt x="46" y="503"/>
                  </a:lnTo>
                  <a:lnTo>
                    <a:pt x="66" y="534"/>
                  </a:lnTo>
                  <a:lnTo>
                    <a:pt x="71" y="554"/>
                  </a:lnTo>
                  <a:lnTo>
                    <a:pt x="83" y="564"/>
                  </a:lnTo>
                  <a:lnTo>
                    <a:pt x="86" y="562"/>
                  </a:lnTo>
                  <a:lnTo>
                    <a:pt x="88" y="565"/>
                  </a:lnTo>
                  <a:lnTo>
                    <a:pt x="92" y="589"/>
                  </a:lnTo>
                  <a:lnTo>
                    <a:pt x="91" y="601"/>
                  </a:lnTo>
                  <a:lnTo>
                    <a:pt x="87" y="612"/>
                  </a:lnTo>
                  <a:lnTo>
                    <a:pt x="81" y="580"/>
                  </a:lnTo>
                  <a:lnTo>
                    <a:pt x="58" y="569"/>
                  </a:lnTo>
                  <a:lnTo>
                    <a:pt x="47" y="568"/>
                  </a:lnTo>
                  <a:lnTo>
                    <a:pt x="38" y="578"/>
                  </a:lnTo>
                  <a:lnTo>
                    <a:pt x="26" y="619"/>
                  </a:lnTo>
                  <a:lnTo>
                    <a:pt x="15" y="613"/>
                  </a:lnTo>
                  <a:lnTo>
                    <a:pt x="21" y="486"/>
                  </a:lnTo>
                  <a:lnTo>
                    <a:pt x="28" y="476"/>
                  </a:lnTo>
                  <a:lnTo>
                    <a:pt x="14" y="428"/>
                  </a:lnTo>
                  <a:lnTo>
                    <a:pt x="24" y="338"/>
                  </a:lnTo>
                  <a:lnTo>
                    <a:pt x="26" y="337"/>
                  </a:lnTo>
                  <a:lnTo>
                    <a:pt x="24" y="332"/>
                  </a:lnTo>
                  <a:lnTo>
                    <a:pt x="24" y="309"/>
                  </a:lnTo>
                  <a:lnTo>
                    <a:pt x="21" y="299"/>
                  </a:lnTo>
                  <a:lnTo>
                    <a:pt x="25" y="244"/>
                  </a:lnTo>
                  <a:lnTo>
                    <a:pt x="17" y="224"/>
                  </a:lnTo>
                  <a:lnTo>
                    <a:pt x="3" y="209"/>
                  </a:lnTo>
                  <a:lnTo>
                    <a:pt x="5" y="204"/>
                  </a:lnTo>
                  <a:lnTo>
                    <a:pt x="0" y="162"/>
                  </a:lnTo>
                  <a:lnTo>
                    <a:pt x="10" y="108"/>
                  </a:lnTo>
                  <a:lnTo>
                    <a:pt x="7" y="83"/>
                  </a:lnTo>
                  <a:lnTo>
                    <a:pt x="12" y="72"/>
                  </a:lnTo>
                  <a:lnTo>
                    <a:pt x="20" y="68"/>
                  </a:lnTo>
                  <a:lnTo>
                    <a:pt x="25" y="69"/>
                  </a:lnTo>
                  <a:lnTo>
                    <a:pt x="32" y="75"/>
                  </a:lnTo>
                  <a:lnTo>
                    <a:pt x="41" y="74"/>
                  </a:lnTo>
                  <a:lnTo>
                    <a:pt x="43" y="69"/>
                  </a:lnTo>
                  <a:lnTo>
                    <a:pt x="41" y="64"/>
                  </a:lnTo>
                  <a:lnTo>
                    <a:pt x="43" y="57"/>
                  </a:lnTo>
                  <a:lnTo>
                    <a:pt x="48" y="57"/>
                  </a:lnTo>
                  <a:lnTo>
                    <a:pt x="51" y="55"/>
                  </a:lnTo>
                  <a:lnTo>
                    <a:pt x="32" y="8"/>
                  </a:lnTo>
                  <a:lnTo>
                    <a:pt x="35" y="5"/>
                  </a:lnTo>
                  <a:lnTo>
                    <a:pt x="40" y="5"/>
                  </a:lnTo>
                  <a:lnTo>
                    <a:pt x="4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71" name="Freeform 603"/>
            <p:cNvSpPr>
              <a:spLocks/>
            </p:cNvSpPr>
            <p:nvPr/>
          </p:nvSpPr>
          <p:spPr bwMode="auto">
            <a:xfrm>
              <a:off x="7794964" y="2763553"/>
              <a:ext cx="71093" cy="297050"/>
            </a:xfrm>
            <a:custGeom>
              <a:avLst/>
              <a:gdLst>
                <a:gd name="T0" fmla="*/ 0 w 145"/>
                <a:gd name="T1" fmla="*/ 0 h 619"/>
                <a:gd name="T2" fmla="*/ 0 w 145"/>
                <a:gd name="T3" fmla="*/ 0 h 619"/>
                <a:gd name="T4" fmla="*/ 0 w 145"/>
                <a:gd name="T5" fmla="*/ 0 h 619"/>
                <a:gd name="T6" fmla="*/ 0 w 145"/>
                <a:gd name="T7" fmla="*/ 0 h 619"/>
                <a:gd name="T8" fmla="*/ 0 w 145"/>
                <a:gd name="T9" fmla="*/ 0 h 619"/>
                <a:gd name="T10" fmla="*/ 0 w 145"/>
                <a:gd name="T11" fmla="*/ 0 h 619"/>
                <a:gd name="T12" fmla="*/ 0 w 145"/>
                <a:gd name="T13" fmla="*/ 0 h 619"/>
                <a:gd name="T14" fmla="*/ 0 w 145"/>
                <a:gd name="T15" fmla="*/ 0 h 619"/>
                <a:gd name="T16" fmla="*/ 0 w 145"/>
                <a:gd name="T17" fmla="*/ 1 h 619"/>
                <a:gd name="T18" fmla="*/ 0 w 145"/>
                <a:gd name="T19" fmla="*/ 1 h 619"/>
                <a:gd name="T20" fmla="*/ 0 w 145"/>
                <a:gd name="T21" fmla="*/ 1 h 619"/>
                <a:gd name="T22" fmla="*/ 0 w 145"/>
                <a:gd name="T23" fmla="*/ 1 h 619"/>
                <a:gd name="T24" fmla="*/ 0 w 145"/>
                <a:gd name="T25" fmla="*/ 1 h 619"/>
                <a:gd name="T26" fmla="*/ 0 w 145"/>
                <a:gd name="T27" fmla="*/ 1 h 619"/>
                <a:gd name="T28" fmla="*/ 0 w 145"/>
                <a:gd name="T29" fmla="*/ 1 h 619"/>
                <a:gd name="T30" fmla="*/ 0 w 145"/>
                <a:gd name="T31" fmla="*/ 1 h 619"/>
                <a:gd name="T32" fmla="*/ 0 w 145"/>
                <a:gd name="T33" fmla="*/ 1 h 619"/>
                <a:gd name="T34" fmla="*/ 0 w 145"/>
                <a:gd name="T35" fmla="*/ 1 h 619"/>
                <a:gd name="T36" fmla="*/ 0 w 145"/>
                <a:gd name="T37" fmla="*/ 1 h 619"/>
                <a:gd name="T38" fmla="*/ 0 w 145"/>
                <a:gd name="T39" fmla="*/ 1 h 619"/>
                <a:gd name="T40" fmla="*/ 0 w 145"/>
                <a:gd name="T41" fmla="*/ 1 h 619"/>
                <a:gd name="T42" fmla="*/ 0 w 145"/>
                <a:gd name="T43" fmla="*/ 1 h 619"/>
                <a:gd name="T44" fmla="*/ 0 w 145"/>
                <a:gd name="T45" fmla="*/ 1 h 619"/>
                <a:gd name="T46" fmla="*/ 0 w 145"/>
                <a:gd name="T47" fmla="*/ 1 h 619"/>
                <a:gd name="T48" fmla="*/ 0 w 145"/>
                <a:gd name="T49" fmla="*/ 1 h 619"/>
                <a:gd name="T50" fmla="*/ 0 w 145"/>
                <a:gd name="T51" fmla="*/ 1 h 619"/>
                <a:gd name="T52" fmla="*/ 0 w 145"/>
                <a:gd name="T53" fmla="*/ 1 h 619"/>
                <a:gd name="T54" fmla="*/ 0 w 145"/>
                <a:gd name="T55" fmla="*/ 1 h 619"/>
                <a:gd name="T56" fmla="*/ 0 w 145"/>
                <a:gd name="T57" fmla="*/ 1 h 619"/>
                <a:gd name="T58" fmla="*/ 0 w 145"/>
                <a:gd name="T59" fmla="*/ 1 h 619"/>
                <a:gd name="T60" fmla="*/ 0 w 145"/>
                <a:gd name="T61" fmla="*/ 1 h 619"/>
                <a:gd name="T62" fmla="*/ 0 w 145"/>
                <a:gd name="T63" fmla="*/ 1 h 619"/>
                <a:gd name="T64" fmla="*/ 0 w 145"/>
                <a:gd name="T65" fmla="*/ 1 h 619"/>
                <a:gd name="T66" fmla="*/ 0 w 145"/>
                <a:gd name="T67" fmla="*/ 1 h 619"/>
                <a:gd name="T68" fmla="*/ 0 w 145"/>
                <a:gd name="T69" fmla="*/ 0 h 619"/>
                <a:gd name="T70" fmla="*/ 0 w 145"/>
                <a:gd name="T71" fmla="*/ 0 h 619"/>
                <a:gd name="T72" fmla="*/ 0 w 145"/>
                <a:gd name="T73" fmla="*/ 0 h 619"/>
                <a:gd name="T74" fmla="*/ 0 w 145"/>
                <a:gd name="T75" fmla="*/ 0 h 619"/>
                <a:gd name="T76" fmla="*/ 0 w 145"/>
                <a:gd name="T77" fmla="*/ 0 h 619"/>
                <a:gd name="T78" fmla="*/ 0 w 145"/>
                <a:gd name="T79" fmla="*/ 0 h 619"/>
                <a:gd name="T80" fmla="*/ 0 w 145"/>
                <a:gd name="T81" fmla="*/ 0 h 619"/>
                <a:gd name="T82" fmla="*/ 0 w 145"/>
                <a:gd name="T83" fmla="*/ 0 h 619"/>
                <a:gd name="T84" fmla="*/ 0 w 145"/>
                <a:gd name="T85" fmla="*/ 0 h 619"/>
                <a:gd name="T86" fmla="*/ 0 w 145"/>
                <a:gd name="T87" fmla="*/ 0 h 619"/>
                <a:gd name="T88" fmla="*/ 0 w 145"/>
                <a:gd name="T89" fmla="*/ 0 h 619"/>
                <a:gd name="T90" fmla="*/ 0 w 145"/>
                <a:gd name="T91" fmla="*/ 0 h 619"/>
                <a:gd name="T92" fmla="*/ 0 w 145"/>
                <a:gd name="T93" fmla="*/ 0 h 619"/>
                <a:gd name="T94" fmla="*/ 0 w 145"/>
                <a:gd name="T95" fmla="*/ 0 h 619"/>
                <a:gd name="T96" fmla="*/ 0 w 145"/>
                <a:gd name="T97" fmla="*/ 0 h 619"/>
                <a:gd name="T98" fmla="*/ 0 w 145"/>
                <a:gd name="T99" fmla="*/ 0 h 619"/>
                <a:gd name="T100" fmla="*/ 0 w 145"/>
                <a:gd name="T101" fmla="*/ 0 h 619"/>
                <a:gd name="T102" fmla="*/ 0 w 145"/>
                <a:gd name="T103" fmla="*/ 0 h 619"/>
                <a:gd name="T104" fmla="*/ 0 w 145"/>
                <a:gd name="T105" fmla="*/ 0 h 619"/>
                <a:gd name="T106" fmla="*/ 0 w 145"/>
                <a:gd name="T107" fmla="*/ 0 h 619"/>
                <a:gd name="T108" fmla="*/ 0 w 145"/>
                <a:gd name="T109" fmla="*/ 0 h 619"/>
                <a:gd name="T110" fmla="*/ 0 w 145"/>
                <a:gd name="T111" fmla="*/ 0 h 619"/>
                <a:gd name="T112" fmla="*/ 0 w 145"/>
                <a:gd name="T113" fmla="*/ 0 h 619"/>
                <a:gd name="T114" fmla="*/ 0 w 145"/>
                <a:gd name="T115" fmla="*/ 0 h 619"/>
                <a:gd name="T116" fmla="*/ 0 w 145"/>
                <a:gd name="T117" fmla="*/ 0 h 619"/>
                <a:gd name="T118" fmla="*/ 0 w 145"/>
                <a:gd name="T119" fmla="*/ 0 h 6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5"/>
                <a:gd name="T181" fmla="*/ 0 h 619"/>
                <a:gd name="T182" fmla="*/ 145 w 145"/>
                <a:gd name="T183" fmla="*/ 619 h 6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5" h="619">
                  <a:moveTo>
                    <a:pt x="45" y="3"/>
                  </a:moveTo>
                  <a:lnTo>
                    <a:pt x="48" y="0"/>
                  </a:lnTo>
                  <a:lnTo>
                    <a:pt x="53" y="3"/>
                  </a:lnTo>
                  <a:lnTo>
                    <a:pt x="80" y="123"/>
                  </a:lnTo>
                  <a:lnTo>
                    <a:pt x="76" y="160"/>
                  </a:lnTo>
                  <a:lnTo>
                    <a:pt x="70" y="164"/>
                  </a:lnTo>
                  <a:lnTo>
                    <a:pt x="75" y="222"/>
                  </a:lnTo>
                  <a:lnTo>
                    <a:pt x="80" y="221"/>
                  </a:lnTo>
                  <a:lnTo>
                    <a:pt x="128" y="395"/>
                  </a:lnTo>
                  <a:lnTo>
                    <a:pt x="144" y="418"/>
                  </a:lnTo>
                  <a:lnTo>
                    <a:pt x="145" y="426"/>
                  </a:lnTo>
                  <a:lnTo>
                    <a:pt x="127" y="400"/>
                  </a:lnTo>
                  <a:lnTo>
                    <a:pt x="102" y="385"/>
                  </a:lnTo>
                  <a:lnTo>
                    <a:pt x="89" y="383"/>
                  </a:lnTo>
                  <a:lnTo>
                    <a:pt x="78" y="384"/>
                  </a:lnTo>
                  <a:lnTo>
                    <a:pt x="68" y="393"/>
                  </a:lnTo>
                  <a:lnTo>
                    <a:pt x="46" y="503"/>
                  </a:lnTo>
                  <a:lnTo>
                    <a:pt x="66" y="534"/>
                  </a:lnTo>
                  <a:lnTo>
                    <a:pt x="71" y="554"/>
                  </a:lnTo>
                  <a:lnTo>
                    <a:pt x="83" y="564"/>
                  </a:lnTo>
                  <a:lnTo>
                    <a:pt x="86" y="562"/>
                  </a:lnTo>
                  <a:lnTo>
                    <a:pt x="88" y="565"/>
                  </a:lnTo>
                  <a:lnTo>
                    <a:pt x="92" y="589"/>
                  </a:lnTo>
                  <a:lnTo>
                    <a:pt x="91" y="601"/>
                  </a:lnTo>
                  <a:lnTo>
                    <a:pt x="87" y="612"/>
                  </a:lnTo>
                  <a:lnTo>
                    <a:pt x="81" y="580"/>
                  </a:lnTo>
                  <a:lnTo>
                    <a:pt x="58" y="569"/>
                  </a:lnTo>
                  <a:lnTo>
                    <a:pt x="47" y="568"/>
                  </a:lnTo>
                  <a:lnTo>
                    <a:pt x="38" y="578"/>
                  </a:lnTo>
                  <a:lnTo>
                    <a:pt x="26" y="619"/>
                  </a:lnTo>
                  <a:lnTo>
                    <a:pt x="15" y="613"/>
                  </a:lnTo>
                  <a:lnTo>
                    <a:pt x="21" y="486"/>
                  </a:lnTo>
                  <a:lnTo>
                    <a:pt x="28" y="476"/>
                  </a:lnTo>
                  <a:lnTo>
                    <a:pt x="14" y="428"/>
                  </a:lnTo>
                  <a:lnTo>
                    <a:pt x="24" y="338"/>
                  </a:lnTo>
                  <a:lnTo>
                    <a:pt x="26" y="337"/>
                  </a:lnTo>
                  <a:lnTo>
                    <a:pt x="24" y="332"/>
                  </a:lnTo>
                  <a:lnTo>
                    <a:pt x="24" y="309"/>
                  </a:lnTo>
                  <a:lnTo>
                    <a:pt x="21" y="299"/>
                  </a:lnTo>
                  <a:lnTo>
                    <a:pt x="25" y="244"/>
                  </a:lnTo>
                  <a:lnTo>
                    <a:pt x="17" y="224"/>
                  </a:lnTo>
                  <a:lnTo>
                    <a:pt x="3" y="209"/>
                  </a:lnTo>
                  <a:lnTo>
                    <a:pt x="5" y="204"/>
                  </a:lnTo>
                  <a:lnTo>
                    <a:pt x="0" y="162"/>
                  </a:lnTo>
                  <a:lnTo>
                    <a:pt x="10" y="108"/>
                  </a:lnTo>
                  <a:lnTo>
                    <a:pt x="7" y="83"/>
                  </a:lnTo>
                  <a:lnTo>
                    <a:pt x="12" y="72"/>
                  </a:lnTo>
                  <a:lnTo>
                    <a:pt x="20" y="68"/>
                  </a:lnTo>
                  <a:lnTo>
                    <a:pt x="25" y="69"/>
                  </a:lnTo>
                  <a:lnTo>
                    <a:pt x="32" y="75"/>
                  </a:lnTo>
                  <a:lnTo>
                    <a:pt x="41" y="74"/>
                  </a:lnTo>
                  <a:lnTo>
                    <a:pt x="43" y="69"/>
                  </a:lnTo>
                  <a:lnTo>
                    <a:pt x="41" y="64"/>
                  </a:lnTo>
                  <a:lnTo>
                    <a:pt x="43" y="57"/>
                  </a:lnTo>
                  <a:lnTo>
                    <a:pt x="48" y="57"/>
                  </a:lnTo>
                  <a:lnTo>
                    <a:pt x="51" y="55"/>
                  </a:lnTo>
                  <a:lnTo>
                    <a:pt x="32" y="8"/>
                  </a:lnTo>
                  <a:lnTo>
                    <a:pt x="35" y="5"/>
                  </a:lnTo>
                  <a:lnTo>
                    <a:pt x="40" y="5"/>
                  </a:lnTo>
                  <a:lnTo>
                    <a:pt x="45"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72" name="Freeform 604"/>
            <p:cNvSpPr>
              <a:spLocks/>
            </p:cNvSpPr>
            <p:nvPr/>
          </p:nvSpPr>
          <p:spPr bwMode="auto">
            <a:xfrm>
              <a:off x="7695130" y="2731478"/>
              <a:ext cx="19664" cy="25103"/>
            </a:xfrm>
            <a:custGeom>
              <a:avLst/>
              <a:gdLst>
                <a:gd name="T0" fmla="*/ 0 w 41"/>
                <a:gd name="T1" fmla="*/ 0 h 47"/>
                <a:gd name="T2" fmla="*/ 0 w 41"/>
                <a:gd name="T3" fmla="*/ 0 h 47"/>
                <a:gd name="T4" fmla="*/ 0 w 41"/>
                <a:gd name="T5" fmla="*/ 0 h 47"/>
                <a:gd name="T6" fmla="*/ 0 w 41"/>
                <a:gd name="T7" fmla="*/ 0 h 47"/>
                <a:gd name="T8" fmla="*/ 0 w 41"/>
                <a:gd name="T9" fmla="*/ 0 h 47"/>
                <a:gd name="T10" fmla="*/ 0 w 41"/>
                <a:gd name="T11" fmla="*/ 0 h 47"/>
                <a:gd name="T12" fmla="*/ 0 w 41"/>
                <a:gd name="T13" fmla="*/ 0 h 47"/>
                <a:gd name="T14" fmla="*/ 0 w 41"/>
                <a:gd name="T15" fmla="*/ 0 h 47"/>
                <a:gd name="T16" fmla="*/ 0 w 41"/>
                <a:gd name="T17" fmla="*/ 0 h 47"/>
                <a:gd name="T18" fmla="*/ 0 w 41"/>
                <a:gd name="T19" fmla="*/ 0 h 47"/>
                <a:gd name="T20" fmla="*/ 0 w 41"/>
                <a:gd name="T21" fmla="*/ 0 h 47"/>
                <a:gd name="T22" fmla="*/ 0 w 41"/>
                <a:gd name="T23" fmla="*/ 0 h 47"/>
                <a:gd name="T24" fmla="*/ 0 w 41"/>
                <a:gd name="T25" fmla="*/ 0 h 47"/>
                <a:gd name="T26" fmla="*/ 0 w 41"/>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47"/>
                <a:gd name="T44" fmla="*/ 41 w 41"/>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47">
                  <a:moveTo>
                    <a:pt x="1" y="32"/>
                  </a:moveTo>
                  <a:lnTo>
                    <a:pt x="0" y="40"/>
                  </a:lnTo>
                  <a:lnTo>
                    <a:pt x="4" y="32"/>
                  </a:lnTo>
                  <a:lnTo>
                    <a:pt x="10" y="37"/>
                  </a:lnTo>
                  <a:lnTo>
                    <a:pt x="15" y="45"/>
                  </a:lnTo>
                  <a:lnTo>
                    <a:pt x="21" y="47"/>
                  </a:lnTo>
                  <a:lnTo>
                    <a:pt x="29" y="40"/>
                  </a:lnTo>
                  <a:lnTo>
                    <a:pt x="33" y="33"/>
                  </a:lnTo>
                  <a:lnTo>
                    <a:pt x="36" y="21"/>
                  </a:lnTo>
                  <a:lnTo>
                    <a:pt x="41" y="14"/>
                  </a:lnTo>
                  <a:lnTo>
                    <a:pt x="32" y="6"/>
                  </a:lnTo>
                  <a:lnTo>
                    <a:pt x="16" y="0"/>
                  </a:lnTo>
                  <a:lnTo>
                    <a:pt x="10" y="22"/>
                  </a:lnTo>
                  <a:lnTo>
                    <a:pt x="1" y="3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73" name="Freeform 605"/>
            <p:cNvSpPr>
              <a:spLocks/>
            </p:cNvSpPr>
            <p:nvPr/>
          </p:nvSpPr>
          <p:spPr bwMode="auto">
            <a:xfrm>
              <a:off x="7695130" y="2731478"/>
              <a:ext cx="19664" cy="25103"/>
            </a:xfrm>
            <a:custGeom>
              <a:avLst/>
              <a:gdLst>
                <a:gd name="T0" fmla="*/ 0 w 41"/>
                <a:gd name="T1" fmla="*/ 0 h 47"/>
                <a:gd name="T2" fmla="*/ 0 w 41"/>
                <a:gd name="T3" fmla="*/ 0 h 47"/>
                <a:gd name="T4" fmla="*/ 0 w 41"/>
                <a:gd name="T5" fmla="*/ 0 h 47"/>
                <a:gd name="T6" fmla="*/ 0 w 41"/>
                <a:gd name="T7" fmla="*/ 0 h 47"/>
                <a:gd name="T8" fmla="*/ 0 w 41"/>
                <a:gd name="T9" fmla="*/ 0 h 47"/>
                <a:gd name="T10" fmla="*/ 0 w 41"/>
                <a:gd name="T11" fmla="*/ 0 h 47"/>
                <a:gd name="T12" fmla="*/ 0 w 41"/>
                <a:gd name="T13" fmla="*/ 0 h 47"/>
                <a:gd name="T14" fmla="*/ 0 w 41"/>
                <a:gd name="T15" fmla="*/ 0 h 47"/>
                <a:gd name="T16" fmla="*/ 0 w 41"/>
                <a:gd name="T17" fmla="*/ 0 h 47"/>
                <a:gd name="T18" fmla="*/ 0 w 41"/>
                <a:gd name="T19" fmla="*/ 0 h 47"/>
                <a:gd name="T20" fmla="*/ 0 w 41"/>
                <a:gd name="T21" fmla="*/ 0 h 47"/>
                <a:gd name="T22" fmla="*/ 0 w 41"/>
                <a:gd name="T23" fmla="*/ 0 h 47"/>
                <a:gd name="T24" fmla="*/ 0 w 41"/>
                <a:gd name="T25" fmla="*/ 0 h 47"/>
                <a:gd name="T26" fmla="*/ 0 w 41"/>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47"/>
                <a:gd name="T44" fmla="*/ 41 w 41"/>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47">
                  <a:moveTo>
                    <a:pt x="1" y="32"/>
                  </a:moveTo>
                  <a:lnTo>
                    <a:pt x="0" y="40"/>
                  </a:lnTo>
                  <a:lnTo>
                    <a:pt x="4" y="32"/>
                  </a:lnTo>
                  <a:lnTo>
                    <a:pt x="10" y="37"/>
                  </a:lnTo>
                  <a:lnTo>
                    <a:pt x="15" y="45"/>
                  </a:lnTo>
                  <a:lnTo>
                    <a:pt x="21" y="47"/>
                  </a:lnTo>
                  <a:lnTo>
                    <a:pt x="29" y="40"/>
                  </a:lnTo>
                  <a:lnTo>
                    <a:pt x="33" y="33"/>
                  </a:lnTo>
                  <a:lnTo>
                    <a:pt x="36" y="21"/>
                  </a:lnTo>
                  <a:lnTo>
                    <a:pt x="41" y="14"/>
                  </a:lnTo>
                  <a:lnTo>
                    <a:pt x="32" y="6"/>
                  </a:lnTo>
                  <a:lnTo>
                    <a:pt x="16" y="0"/>
                  </a:lnTo>
                  <a:lnTo>
                    <a:pt x="10" y="22"/>
                  </a:lnTo>
                  <a:lnTo>
                    <a:pt x="1" y="3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74" name="Freeform 808"/>
            <p:cNvSpPr>
              <a:spLocks/>
            </p:cNvSpPr>
            <p:nvPr/>
          </p:nvSpPr>
          <p:spPr bwMode="auto">
            <a:xfrm>
              <a:off x="5734763" y="3610075"/>
              <a:ext cx="107396" cy="82281"/>
            </a:xfrm>
            <a:custGeom>
              <a:avLst/>
              <a:gdLst>
                <a:gd name="T0" fmla="*/ 0 w 222"/>
                <a:gd name="T1" fmla="*/ 0 h 176"/>
                <a:gd name="T2" fmla="*/ 0 w 222"/>
                <a:gd name="T3" fmla="*/ 0 h 176"/>
                <a:gd name="T4" fmla="*/ 0 w 222"/>
                <a:gd name="T5" fmla="*/ 0 h 176"/>
                <a:gd name="T6" fmla="*/ 0 w 222"/>
                <a:gd name="T7" fmla="*/ 0 h 176"/>
                <a:gd name="T8" fmla="*/ 0 w 222"/>
                <a:gd name="T9" fmla="*/ 0 h 176"/>
                <a:gd name="T10" fmla="*/ 0 w 222"/>
                <a:gd name="T11" fmla="*/ 0 h 176"/>
                <a:gd name="T12" fmla="*/ 0 w 222"/>
                <a:gd name="T13" fmla="*/ 0 h 176"/>
                <a:gd name="T14" fmla="*/ 0 w 222"/>
                <a:gd name="T15" fmla="*/ 0 h 176"/>
                <a:gd name="T16" fmla="*/ 0 w 222"/>
                <a:gd name="T17" fmla="*/ 0 h 176"/>
                <a:gd name="T18" fmla="*/ 0 w 222"/>
                <a:gd name="T19" fmla="*/ 0 h 176"/>
                <a:gd name="T20" fmla="*/ 0 w 222"/>
                <a:gd name="T21" fmla="*/ 0 h 176"/>
                <a:gd name="T22" fmla="*/ 0 w 222"/>
                <a:gd name="T23" fmla="*/ 0 h 176"/>
                <a:gd name="T24" fmla="*/ 0 w 222"/>
                <a:gd name="T25" fmla="*/ 0 h 176"/>
                <a:gd name="T26" fmla="*/ 0 w 222"/>
                <a:gd name="T27" fmla="*/ 0 h 176"/>
                <a:gd name="T28" fmla="*/ 0 w 222"/>
                <a:gd name="T29" fmla="*/ 0 h 176"/>
                <a:gd name="T30" fmla="*/ 0 w 222"/>
                <a:gd name="T31" fmla="*/ 0 h 176"/>
                <a:gd name="T32" fmla="*/ 0 w 222"/>
                <a:gd name="T33" fmla="*/ 0 h 176"/>
                <a:gd name="T34" fmla="*/ 0 w 222"/>
                <a:gd name="T35" fmla="*/ 0 h 176"/>
                <a:gd name="T36" fmla="*/ 0 w 222"/>
                <a:gd name="T37" fmla="*/ 0 h 176"/>
                <a:gd name="T38" fmla="*/ 0 w 222"/>
                <a:gd name="T39" fmla="*/ 0 h 176"/>
                <a:gd name="T40" fmla="*/ 0 w 222"/>
                <a:gd name="T41" fmla="*/ 0 h 176"/>
                <a:gd name="T42" fmla="*/ 0 w 222"/>
                <a:gd name="T43" fmla="*/ 0 h 176"/>
                <a:gd name="T44" fmla="*/ 0 w 222"/>
                <a:gd name="T45" fmla="*/ 0 h 176"/>
                <a:gd name="T46" fmla="*/ 0 w 222"/>
                <a:gd name="T47" fmla="*/ 0 h 176"/>
                <a:gd name="T48" fmla="*/ 0 w 222"/>
                <a:gd name="T49" fmla="*/ 0 h 176"/>
                <a:gd name="T50" fmla="*/ 0 w 222"/>
                <a:gd name="T51" fmla="*/ 0 h 176"/>
                <a:gd name="T52" fmla="*/ 0 w 222"/>
                <a:gd name="T53" fmla="*/ 0 h 176"/>
                <a:gd name="T54" fmla="*/ 0 w 222"/>
                <a:gd name="T55" fmla="*/ 0 h 176"/>
                <a:gd name="T56" fmla="*/ 0 w 222"/>
                <a:gd name="T57" fmla="*/ 0 h 176"/>
                <a:gd name="T58" fmla="*/ 0 w 222"/>
                <a:gd name="T59" fmla="*/ 0 h 176"/>
                <a:gd name="T60" fmla="*/ 0 w 222"/>
                <a:gd name="T61" fmla="*/ 0 h 176"/>
                <a:gd name="T62" fmla="*/ 0 w 222"/>
                <a:gd name="T63" fmla="*/ 0 h 176"/>
                <a:gd name="T64" fmla="*/ 0 w 222"/>
                <a:gd name="T65" fmla="*/ 0 h 176"/>
                <a:gd name="T66" fmla="*/ 0 w 222"/>
                <a:gd name="T67" fmla="*/ 0 h 176"/>
                <a:gd name="T68" fmla="*/ 0 w 222"/>
                <a:gd name="T69" fmla="*/ 0 h 1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2"/>
                <a:gd name="T106" fmla="*/ 0 h 176"/>
                <a:gd name="T107" fmla="*/ 222 w 222"/>
                <a:gd name="T108" fmla="*/ 176 h 1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2" h="176">
                  <a:moveTo>
                    <a:pt x="170" y="173"/>
                  </a:moveTo>
                  <a:lnTo>
                    <a:pt x="167" y="176"/>
                  </a:lnTo>
                  <a:lnTo>
                    <a:pt x="47" y="161"/>
                  </a:lnTo>
                  <a:lnTo>
                    <a:pt x="0" y="101"/>
                  </a:lnTo>
                  <a:lnTo>
                    <a:pt x="0" y="95"/>
                  </a:lnTo>
                  <a:lnTo>
                    <a:pt x="1" y="95"/>
                  </a:lnTo>
                  <a:lnTo>
                    <a:pt x="4" y="91"/>
                  </a:lnTo>
                  <a:lnTo>
                    <a:pt x="5" y="92"/>
                  </a:lnTo>
                  <a:lnTo>
                    <a:pt x="6" y="101"/>
                  </a:lnTo>
                  <a:lnTo>
                    <a:pt x="11" y="105"/>
                  </a:lnTo>
                  <a:lnTo>
                    <a:pt x="35" y="106"/>
                  </a:lnTo>
                  <a:lnTo>
                    <a:pt x="38" y="106"/>
                  </a:lnTo>
                  <a:lnTo>
                    <a:pt x="42" y="101"/>
                  </a:lnTo>
                  <a:lnTo>
                    <a:pt x="51" y="97"/>
                  </a:lnTo>
                  <a:lnTo>
                    <a:pt x="70" y="98"/>
                  </a:lnTo>
                  <a:lnTo>
                    <a:pt x="77" y="101"/>
                  </a:lnTo>
                  <a:lnTo>
                    <a:pt x="82" y="101"/>
                  </a:lnTo>
                  <a:lnTo>
                    <a:pt x="91" y="103"/>
                  </a:lnTo>
                  <a:lnTo>
                    <a:pt x="112" y="102"/>
                  </a:lnTo>
                  <a:lnTo>
                    <a:pt x="116" y="100"/>
                  </a:lnTo>
                  <a:lnTo>
                    <a:pt x="120" y="95"/>
                  </a:lnTo>
                  <a:lnTo>
                    <a:pt x="128" y="92"/>
                  </a:lnTo>
                  <a:lnTo>
                    <a:pt x="129" y="90"/>
                  </a:lnTo>
                  <a:lnTo>
                    <a:pt x="134" y="89"/>
                  </a:lnTo>
                  <a:lnTo>
                    <a:pt x="135" y="87"/>
                  </a:lnTo>
                  <a:lnTo>
                    <a:pt x="133" y="84"/>
                  </a:lnTo>
                  <a:lnTo>
                    <a:pt x="132" y="83"/>
                  </a:lnTo>
                  <a:lnTo>
                    <a:pt x="140" y="82"/>
                  </a:lnTo>
                  <a:lnTo>
                    <a:pt x="140" y="80"/>
                  </a:lnTo>
                  <a:lnTo>
                    <a:pt x="142" y="78"/>
                  </a:lnTo>
                  <a:lnTo>
                    <a:pt x="142" y="74"/>
                  </a:lnTo>
                  <a:lnTo>
                    <a:pt x="145" y="71"/>
                  </a:lnTo>
                  <a:lnTo>
                    <a:pt x="145" y="68"/>
                  </a:lnTo>
                  <a:lnTo>
                    <a:pt x="148" y="65"/>
                  </a:lnTo>
                  <a:lnTo>
                    <a:pt x="155" y="62"/>
                  </a:lnTo>
                  <a:lnTo>
                    <a:pt x="159" y="55"/>
                  </a:lnTo>
                  <a:lnTo>
                    <a:pt x="161" y="54"/>
                  </a:lnTo>
                  <a:lnTo>
                    <a:pt x="164" y="50"/>
                  </a:lnTo>
                  <a:lnTo>
                    <a:pt x="170" y="46"/>
                  </a:lnTo>
                  <a:lnTo>
                    <a:pt x="175" y="42"/>
                  </a:lnTo>
                  <a:lnTo>
                    <a:pt x="178" y="39"/>
                  </a:lnTo>
                  <a:lnTo>
                    <a:pt x="179" y="37"/>
                  </a:lnTo>
                  <a:lnTo>
                    <a:pt x="181" y="36"/>
                  </a:lnTo>
                  <a:lnTo>
                    <a:pt x="181" y="34"/>
                  </a:lnTo>
                  <a:lnTo>
                    <a:pt x="185" y="29"/>
                  </a:lnTo>
                  <a:lnTo>
                    <a:pt x="185" y="28"/>
                  </a:lnTo>
                  <a:lnTo>
                    <a:pt x="187" y="26"/>
                  </a:lnTo>
                  <a:lnTo>
                    <a:pt x="188" y="24"/>
                  </a:lnTo>
                  <a:lnTo>
                    <a:pt x="197" y="18"/>
                  </a:lnTo>
                  <a:lnTo>
                    <a:pt x="206" y="9"/>
                  </a:lnTo>
                  <a:lnTo>
                    <a:pt x="210" y="0"/>
                  </a:lnTo>
                  <a:lnTo>
                    <a:pt x="212" y="3"/>
                  </a:lnTo>
                  <a:lnTo>
                    <a:pt x="213" y="9"/>
                  </a:lnTo>
                  <a:lnTo>
                    <a:pt x="212" y="11"/>
                  </a:lnTo>
                  <a:lnTo>
                    <a:pt x="213" y="13"/>
                  </a:lnTo>
                  <a:lnTo>
                    <a:pt x="212" y="18"/>
                  </a:lnTo>
                  <a:lnTo>
                    <a:pt x="213" y="19"/>
                  </a:lnTo>
                  <a:lnTo>
                    <a:pt x="219" y="21"/>
                  </a:lnTo>
                  <a:lnTo>
                    <a:pt x="221" y="27"/>
                  </a:lnTo>
                  <a:lnTo>
                    <a:pt x="222" y="62"/>
                  </a:lnTo>
                  <a:lnTo>
                    <a:pt x="194" y="63"/>
                  </a:lnTo>
                  <a:lnTo>
                    <a:pt x="200" y="90"/>
                  </a:lnTo>
                  <a:lnTo>
                    <a:pt x="196" y="95"/>
                  </a:lnTo>
                  <a:lnTo>
                    <a:pt x="200" y="97"/>
                  </a:lnTo>
                  <a:lnTo>
                    <a:pt x="203" y="96"/>
                  </a:lnTo>
                  <a:lnTo>
                    <a:pt x="201" y="106"/>
                  </a:lnTo>
                  <a:lnTo>
                    <a:pt x="188" y="107"/>
                  </a:lnTo>
                  <a:lnTo>
                    <a:pt x="170" y="17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75" name="Freeform 809"/>
            <p:cNvSpPr>
              <a:spLocks/>
            </p:cNvSpPr>
            <p:nvPr/>
          </p:nvSpPr>
          <p:spPr bwMode="auto">
            <a:xfrm>
              <a:off x="5530558" y="3780216"/>
              <a:ext cx="238995" cy="149222"/>
            </a:xfrm>
            <a:custGeom>
              <a:avLst/>
              <a:gdLst>
                <a:gd name="T0" fmla="*/ 1 w 490"/>
                <a:gd name="T1" fmla="*/ 0 h 310"/>
                <a:gd name="T2" fmla="*/ 1 w 490"/>
                <a:gd name="T3" fmla="*/ 0 h 310"/>
                <a:gd name="T4" fmla="*/ 1 w 490"/>
                <a:gd name="T5" fmla="*/ 0 h 310"/>
                <a:gd name="T6" fmla="*/ 1 w 490"/>
                <a:gd name="T7" fmla="*/ 0 h 310"/>
                <a:gd name="T8" fmla="*/ 1 w 490"/>
                <a:gd name="T9" fmla="*/ 0 h 310"/>
                <a:gd name="T10" fmla="*/ 0 w 490"/>
                <a:gd name="T11" fmla="*/ 0 h 310"/>
                <a:gd name="T12" fmla="*/ 0 w 490"/>
                <a:gd name="T13" fmla="*/ 0 h 310"/>
                <a:gd name="T14" fmla="*/ 0 w 490"/>
                <a:gd name="T15" fmla="*/ 0 h 310"/>
                <a:gd name="T16" fmla="*/ 0 w 490"/>
                <a:gd name="T17" fmla="*/ 0 h 310"/>
                <a:gd name="T18" fmla="*/ 0 w 490"/>
                <a:gd name="T19" fmla="*/ 0 h 310"/>
                <a:gd name="T20" fmla="*/ 0 w 490"/>
                <a:gd name="T21" fmla="*/ 0 h 310"/>
                <a:gd name="T22" fmla="*/ 0 w 490"/>
                <a:gd name="T23" fmla="*/ 0 h 310"/>
                <a:gd name="T24" fmla="*/ 0 w 490"/>
                <a:gd name="T25" fmla="*/ 0 h 310"/>
                <a:gd name="T26" fmla="*/ 0 w 490"/>
                <a:gd name="T27" fmla="*/ 0 h 310"/>
                <a:gd name="T28" fmla="*/ 0 w 490"/>
                <a:gd name="T29" fmla="*/ 0 h 310"/>
                <a:gd name="T30" fmla="*/ 0 w 490"/>
                <a:gd name="T31" fmla="*/ 0 h 310"/>
                <a:gd name="T32" fmla="*/ 0 w 490"/>
                <a:gd name="T33" fmla="*/ 0 h 310"/>
                <a:gd name="T34" fmla="*/ 0 w 490"/>
                <a:gd name="T35" fmla="*/ 0 h 310"/>
                <a:gd name="T36" fmla="*/ 0 w 490"/>
                <a:gd name="T37" fmla="*/ 0 h 310"/>
                <a:gd name="T38" fmla="*/ 0 w 490"/>
                <a:gd name="T39" fmla="*/ 0 h 310"/>
                <a:gd name="T40" fmla="*/ 0 w 490"/>
                <a:gd name="T41" fmla="*/ 0 h 310"/>
                <a:gd name="T42" fmla="*/ 0 w 490"/>
                <a:gd name="T43" fmla="*/ 0 h 310"/>
                <a:gd name="T44" fmla="*/ 0 w 490"/>
                <a:gd name="T45" fmla="*/ 0 h 310"/>
                <a:gd name="T46" fmla="*/ 0 w 490"/>
                <a:gd name="T47" fmla="*/ 0 h 310"/>
                <a:gd name="T48" fmla="*/ 0 w 490"/>
                <a:gd name="T49" fmla="*/ 0 h 310"/>
                <a:gd name="T50" fmla="*/ 0 w 490"/>
                <a:gd name="T51" fmla="*/ 0 h 310"/>
                <a:gd name="T52" fmla="*/ 0 w 490"/>
                <a:gd name="T53" fmla="*/ 0 h 310"/>
                <a:gd name="T54" fmla="*/ 0 w 490"/>
                <a:gd name="T55" fmla="*/ 0 h 310"/>
                <a:gd name="T56" fmla="*/ 0 w 490"/>
                <a:gd name="T57" fmla="*/ 0 h 310"/>
                <a:gd name="T58" fmla="*/ 0 w 490"/>
                <a:gd name="T59" fmla="*/ 0 h 310"/>
                <a:gd name="T60" fmla="*/ 0 w 490"/>
                <a:gd name="T61" fmla="*/ 0 h 310"/>
                <a:gd name="T62" fmla="*/ 1 w 490"/>
                <a:gd name="T63" fmla="*/ 0 h 3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90"/>
                <a:gd name="T97" fmla="*/ 0 h 310"/>
                <a:gd name="T98" fmla="*/ 490 w 490"/>
                <a:gd name="T99" fmla="*/ 310 h 3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90" h="310">
                  <a:moveTo>
                    <a:pt x="490" y="118"/>
                  </a:moveTo>
                  <a:lnTo>
                    <a:pt x="464" y="131"/>
                  </a:lnTo>
                  <a:lnTo>
                    <a:pt x="458" y="138"/>
                  </a:lnTo>
                  <a:lnTo>
                    <a:pt x="451" y="152"/>
                  </a:lnTo>
                  <a:lnTo>
                    <a:pt x="455" y="164"/>
                  </a:lnTo>
                  <a:lnTo>
                    <a:pt x="453" y="166"/>
                  </a:lnTo>
                  <a:lnTo>
                    <a:pt x="451" y="168"/>
                  </a:lnTo>
                  <a:lnTo>
                    <a:pt x="449" y="169"/>
                  </a:lnTo>
                  <a:lnTo>
                    <a:pt x="443" y="168"/>
                  </a:lnTo>
                  <a:lnTo>
                    <a:pt x="426" y="174"/>
                  </a:lnTo>
                  <a:lnTo>
                    <a:pt x="417" y="183"/>
                  </a:lnTo>
                  <a:lnTo>
                    <a:pt x="304" y="220"/>
                  </a:lnTo>
                  <a:lnTo>
                    <a:pt x="298" y="233"/>
                  </a:lnTo>
                  <a:lnTo>
                    <a:pt x="282" y="247"/>
                  </a:lnTo>
                  <a:lnTo>
                    <a:pt x="279" y="248"/>
                  </a:lnTo>
                  <a:lnTo>
                    <a:pt x="245" y="249"/>
                  </a:lnTo>
                  <a:lnTo>
                    <a:pt x="235" y="254"/>
                  </a:lnTo>
                  <a:lnTo>
                    <a:pt x="231" y="260"/>
                  </a:lnTo>
                  <a:lnTo>
                    <a:pt x="196" y="274"/>
                  </a:lnTo>
                  <a:lnTo>
                    <a:pt x="186" y="275"/>
                  </a:lnTo>
                  <a:lnTo>
                    <a:pt x="177" y="273"/>
                  </a:lnTo>
                  <a:lnTo>
                    <a:pt x="149" y="275"/>
                  </a:lnTo>
                  <a:lnTo>
                    <a:pt x="141" y="280"/>
                  </a:lnTo>
                  <a:lnTo>
                    <a:pt x="134" y="291"/>
                  </a:lnTo>
                  <a:lnTo>
                    <a:pt x="106" y="305"/>
                  </a:lnTo>
                  <a:lnTo>
                    <a:pt x="87" y="306"/>
                  </a:lnTo>
                  <a:lnTo>
                    <a:pt x="74" y="309"/>
                  </a:lnTo>
                  <a:lnTo>
                    <a:pt x="66" y="309"/>
                  </a:lnTo>
                  <a:lnTo>
                    <a:pt x="60" y="310"/>
                  </a:lnTo>
                  <a:lnTo>
                    <a:pt x="52" y="307"/>
                  </a:lnTo>
                  <a:lnTo>
                    <a:pt x="41" y="307"/>
                  </a:lnTo>
                  <a:lnTo>
                    <a:pt x="37" y="294"/>
                  </a:lnTo>
                  <a:lnTo>
                    <a:pt x="28" y="284"/>
                  </a:lnTo>
                  <a:lnTo>
                    <a:pt x="27" y="253"/>
                  </a:lnTo>
                  <a:lnTo>
                    <a:pt x="22" y="249"/>
                  </a:lnTo>
                  <a:lnTo>
                    <a:pt x="10" y="194"/>
                  </a:lnTo>
                  <a:lnTo>
                    <a:pt x="3" y="184"/>
                  </a:lnTo>
                  <a:lnTo>
                    <a:pt x="0" y="182"/>
                  </a:lnTo>
                  <a:lnTo>
                    <a:pt x="2" y="180"/>
                  </a:lnTo>
                  <a:lnTo>
                    <a:pt x="4" y="180"/>
                  </a:lnTo>
                  <a:lnTo>
                    <a:pt x="4" y="177"/>
                  </a:lnTo>
                  <a:lnTo>
                    <a:pt x="3" y="173"/>
                  </a:lnTo>
                  <a:lnTo>
                    <a:pt x="3" y="166"/>
                  </a:lnTo>
                  <a:lnTo>
                    <a:pt x="1" y="161"/>
                  </a:lnTo>
                  <a:lnTo>
                    <a:pt x="6" y="156"/>
                  </a:lnTo>
                  <a:lnTo>
                    <a:pt x="7" y="152"/>
                  </a:lnTo>
                  <a:lnTo>
                    <a:pt x="5" y="129"/>
                  </a:lnTo>
                  <a:lnTo>
                    <a:pt x="3" y="128"/>
                  </a:lnTo>
                  <a:lnTo>
                    <a:pt x="12" y="124"/>
                  </a:lnTo>
                  <a:lnTo>
                    <a:pt x="17" y="119"/>
                  </a:lnTo>
                  <a:lnTo>
                    <a:pt x="18" y="112"/>
                  </a:lnTo>
                  <a:lnTo>
                    <a:pt x="30" y="106"/>
                  </a:lnTo>
                  <a:lnTo>
                    <a:pt x="34" y="99"/>
                  </a:lnTo>
                  <a:lnTo>
                    <a:pt x="39" y="96"/>
                  </a:lnTo>
                  <a:lnTo>
                    <a:pt x="57" y="94"/>
                  </a:lnTo>
                  <a:lnTo>
                    <a:pt x="80" y="78"/>
                  </a:lnTo>
                  <a:lnTo>
                    <a:pt x="194" y="81"/>
                  </a:lnTo>
                  <a:lnTo>
                    <a:pt x="205" y="102"/>
                  </a:lnTo>
                  <a:lnTo>
                    <a:pt x="213" y="102"/>
                  </a:lnTo>
                  <a:lnTo>
                    <a:pt x="229" y="94"/>
                  </a:lnTo>
                  <a:lnTo>
                    <a:pt x="233" y="78"/>
                  </a:lnTo>
                  <a:lnTo>
                    <a:pt x="261" y="41"/>
                  </a:lnTo>
                  <a:lnTo>
                    <a:pt x="303" y="20"/>
                  </a:lnTo>
                  <a:lnTo>
                    <a:pt x="441" y="0"/>
                  </a:lnTo>
                  <a:lnTo>
                    <a:pt x="490" y="1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76" name="Freeform 810"/>
            <p:cNvSpPr>
              <a:spLocks/>
            </p:cNvSpPr>
            <p:nvPr/>
          </p:nvSpPr>
          <p:spPr bwMode="auto">
            <a:xfrm>
              <a:off x="5530558" y="3780216"/>
              <a:ext cx="238995" cy="149222"/>
            </a:xfrm>
            <a:custGeom>
              <a:avLst/>
              <a:gdLst>
                <a:gd name="T0" fmla="*/ 1 w 490"/>
                <a:gd name="T1" fmla="*/ 0 h 310"/>
                <a:gd name="T2" fmla="*/ 1 w 490"/>
                <a:gd name="T3" fmla="*/ 0 h 310"/>
                <a:gd name="T4" fmla="*/ 1 w 490"/>
                <a:gd name="T5" fmla="*/ 0 h 310"/>
                <a:gd name="T6" fmla="*/ 1 w 490"/>
                <a:gd name="T7" fmla="*/ 0 h 310"/>
                <a:gd name="T8" fmla="*/ 1 w 490"/>
                <a:gd name="T9" fmla="*/ 0 h 310"/>
                <a:gd name="T10" fmla="*/ 0 w 490"/>
                <a:gd name="T11" fmla="*/ 0 h 310"/>
                <a:gd name="T12" fmla="*/ 0 w 490"/>
                <a:gd name="T13" fmla="*/ 0 h 310"/>
                <a:gd name="T14" fmla="*/ 0 w 490"/>
                <a:gd name="T15" fmla="*/ 0 h 310"/>
                <a:gd name="T16" fmla="*/ 0 w 490"/>
                <a:gd name="T17" fmla="*/ 0 h 310"/>
                <a:gd name="T18" fmla="*/ 0 w 490"/>
                <a:gd name="T19" fmla="*/ 0 h 310"/>
                <a:gd name="T20" fmla="*/ 0 w 490"/>
                <a:gd name="T21" fmla="*/ 0 h 310"/>
                <a:gd name="T22" fmla="*/ 0 w 490"/>
                <a:gd name="T23" fmla="*/ 0 h 310"/>
                <a:gd name="T24" fmla="*/ 0 w 490"/>
                <a:gd name="T25" fmla="*/ 0 h 310"/>
                <a:gd name="T26" fmla="*/ 0 w 490"/>
                <a:gd name="T27" fmla="*/ 0 h 310"/>
                <a:gd name="T28" fmla="*/ 0 w 490"/>
                <a:gd name="T29" fmla="*/ 0 h 310"/>
                <a:gd name="T30" fmla="*/ 0 w 490"/>
                <a:gd name="T31" fmla="*/ 0 h 310"/>
                <a:gd name="T32" fmla="*/ 0 w 490"/>
                <a:gd name="T33" fmla="*/ 0 h 310"/>
                <a:gd name="T34" fmla="*/ 0 w 490"/>
                <a:gd name="T35" fmla="*/ 0 h 310"/>
                <a:gd name="T36" fmla="*/ 0 w 490"/>
                <a:gd name="T37" fmla="*/ 0 h 310"/>
                <a:gd name="T38" fmla="*/ 0 w 490"/>
                <a:gd name="T39" fmla="*/ 0 h 310"/>
                <a:gd name="T40" fmla="*/ 0 w 490"/>
                <a:gd name="T41" fmla="*/ 0 h 310"/>
                <a:gd name="T42" fmla="*/ 0 w 490"/>
                <a:gd name="T43" fmla="*/ 0 h 310"/>
                <a:gd name="T44" fmla="*/ 0 w 490"/>
                <a:gd name="T45" fmla="*/ 0 h 310"/>
                <a:gd name="T46" fmla="*/ 0 w 490"/>
                <a:gd name="T47" fmla="*/ 0 h 310"/>
                <a:gd name="T48" fmla="*/ 0 w 490"/>
                <a:gd name="T49" fmla="*/ 0 h 310"/>
                <a:gd name="T50" fmla="*/ 0 w 490"/>
                <a:gd name="T51" fmla="*/ 0 h 310"/>
                <a:gd name="T52" fmla="*/ 0 w 490"/>
                <a:gd name="T53" fmla="*/ 0 h 310"/>
                <a:gd name="T54" fmla="*/ 0 w 490"/>
                <a:gd name="T55" fmla="*/ 0 h 310"/>
                <a:gd name="T56" fmla="*/ 0 w 490"/>
                <a:gd name="T57" fmla="*/ 0 h 310"/>
                <a:gd name="T58" fmla="*/ 0 w 490"/>
                <a:gd name="T59" fmla="*/ 0 h 310"/>
                <a:gd name="T60" fmla="*/ 0 w 490"/>
                <a:gd name="T61" fmla="*/ 0 h 310"/>
                <a:gd name="T62" fmla="*/ 1 w 490"/>
                <a:gd name="T63" fmla="*/ 0 h 310"/>
                <a:gd name="T64" fmla="*/ 1 w 490"/>
                <a:gd name="T65" fmla="*/ 0 h 3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0"/>
                <a:gd name="T100" fmla="*/ 0 h 310"/>
                <a:gd name="T101" fmla="*/ 490 w 490"/>
                <a:gd name="T102" fmla="*/ 310 h 3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0" h="310">
                  <a:moveTo>
                    <a:pt x="490" y="118"/>
                  </a:moveTo>
                  <a:lnTo>
                    <a:pt x="464" y="131"/>
                  </a:lnTo>
                  <a:lnTo>
                    <a:pt x="458" y="138"/>
                  </a:lnTo>
                  <a:lnTo>
                    <a:pt x="451" y="152"/>
                  </a:lnTo>
                  <a:lnTo>
                    <a:pt x="455" y="164"/>
                  </a:lnTo>
                  <a:lnTo>
                    <a:pt x="453" y="166"/>
                  </a:lnTo>
                  <a:lnTo>
                    <a:pt x="451" y="168"/>
                  </a:lnTo>
                  <a:lnTo>
                    <a:pt x="449" y="169"/>
                  </a:lnTo>
                  <a:lnTo>
                    <a:pt x="443" y="168"/>
                  </a:lnTo>
                  <a:lnTo>
                    <a:pt x="426" y="174"/>
                  </a:lnTo>
                  <a:lnTo>
                    <a:pt x="417" y="183"/>
                  </a:lnTo>
                  <a:lnTo>
                    <a:pt x="304" y="220"/>
                  </a:lnTo>
                  <a:lnTo>
                    <a:pt x="298" y="233"/>
                  </a:lnTo>
                  <a:lnTo>
                    <a:pt x="282" y="247"/>
                  </a:lnTo>
                  <a:lnTo>
                    <a:pt x="279" y="248"/>
                  </a:lnTo>
                  <a:lnTo>
                    <a:pt x="245" y="249"/>
                  </a:lnTo>
                  <a:lnTo>
                    <a:pt x="235" y="254"/>
                  </a:lnTo>
                  <a:lnTo>
                    <a:pt x="231" y="260"/>
                  </a:lnTo>
                  <a:lnTo>
                    <a:pt x="196" y="274"/>
                  </a:lnTo>
                  <a:lnTo>
                    <a:pt x="186" y="275"/>
                  </a:lnTo>
                  <a:lnTo>
                    <a:pt x="177" y="273"/>
                  </a:lnTo>
                  <a:lnTo>
                    <a:pt x="149" y="275"/>
                  </a:lnTo>
                  <a:lnTo>
                    <a:pt x="141" y="280"/>
                  </a:lnTo>
                  <a:lnTo>
                    <a:pt x="134" y="291"/>
                  </a:lnTo>
                  <a:lnTo>
                    <a:pt x="106" y="305"/>
                  </a:lnTo>
                  <a:lnTo>
                    <a:pt x="87" y="306"/>
                  </a:lnTo>
                  <a:lnTo>
                    <a:pt x="74" y="309"/>
                  </a:lnTo>
                  <a:lnTo>
                    <a:pt x="66" y="309"/>
                  </a:lnTo>
                  <a:lnTo>
                    <a:pt x="60" y="310"/>
                  </a:lnTo>
                  <a:lnTo>
                    <a:pt x="52" y="307"/>
                  </a:lnTo>
                  <a:lnTo>
                    <a:pt x="41" y="307"/>
                  </a:lnTo>
                  <a:lnTo>
                    <a:pt x="37" y="294"/>
                  </a:lnTo>
                  <a:lnTo>
                    <a:pt x="28" y="284"/>
                  </a:lnTo>
                  <a:lnTo>
                    <a:pt x="27" y="253"/>
                  </a:lnTo>
                  <a:lnTo>
                    <a:pt x="22" y="249"/>
                  </a:lnTo>
                  <a:lnTo>
                    <a:pt x="10" y="194"/>
                  </a:lnTo>
                  <a:lnTo>
                    <a:pt x="3" y="184"/>
                  </a:lnTo>
                  <a:lnTo>
                    <a:pt x="0" y="182"/>
                  </a:lnTo>
                  <a:lnTo>
                    <a:pt x="2" y="180"/>
                  </a:lnTo>
                  <a:lnTo>
                    <a:pt x="4" y="180"/>
                  </a:lnTo>
                  <a:lnTo>
                    <a:pt x="4" y="177"/>
                  </a:lnTo>
                  <a:lnTo>
                    <a:pt x="3" y="173"/>
                  </a:lnTo>
                  <a:lnTo>
                    <a:pt x="3" y="166"/>
                  </a:lnTo>
                  <a:lnTo>
                    <a:pt x="1" y="161"/>
                  </a:lnTo>
                  <a:lnTo>
                    <a:pt x="6" y="156"/>
                  </a:lnTo>
                  <a:lnTo>
                    <a:pt x="7" y="152"/>
                  </a:lnTo>
                  <a:lnTo>
                    <a:pt x="5" y="129"/>
                  </a:lnTo>
                  <a:lnTo>
                    <a:pt x="3" y="128"/>
                  </a:lnTo>
                  <a:lnTo>
                    <a:pt x="12" y="124"/>
                  </a:lnTo>
                  <a:lnTo>
                    <a:pt x="17" y="119"/>
                  </a:lnTo>
                  <a:lnTo>
                    <a:pt x="18" y="112"/>
                  </a:lnTo>
                  <a:lnTo>
                    <a:pt x="30" y="106"/>
                  </a:lnTo>
                  <a:lnTo>
                    <a:pt x="34" y="99"/>
                  </a:lnTo>
                  <a:lnTo>
                    <a:pt x="39" y="96"/>
                  </a:lnTo>
                  <a:lnTo>
                    <a:pt x="57" y="94"/>
                  </a:lnTo>
                  <a:lnTo>
                    <a:pt x="80" y="78"/>
                  </a:lnTo>
                  <a:lnTo>
                    <a:pt x="194" y="81"/>
                  </a:lnTo>
                  <a:lnTo>
                    <a:pt x="205" y="102"/>
                  </a:lnTo>
                  <a:lnTo>
                    <a:pt x="213" y="102"/>
                  </a:lnTo>
                  <a:lnTo>
                    <a:pt x="229" y="94"/>
                  </a:lnTo>
                  <a:lnTo>
                    <a:pt x="233" y="78"/>
                  </a:lnTo>
                  <a:lnTo>
                    <a:pt x="261" y="41"/>
                  </a:lnTo>
                  <a:lnTo>
                    <a:pt x="303" y="20"/>
                  </a:lnTo>
                  <a:lnTo>
                    <a:pt x="441" y="0"/>
                  </a:lnTo>
                  <a:lnTo>
                    <a:pt x="490" y="11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77" name="Freeform 811"/>
            <p:cNvSpPr>
              <a:spLocks/>
            </p:cNvSpPr>
            <p:nvPr/>
          </p:nvSpPr>
          <p:spPr bwMode="auto">
            <a:xfrm>
              <a:off x="4824160" y="4345029"/>
              <a:ext cx="285886" cy="278920"/>
            </a:xfrm>
            <a:custGeom>
              <a:avLst/>
              <a:gdLst>
                <a:gd name="T0" fmla="*/ 0 w 593"/>
                <a:gd name="T1" fmla="*/ 1 h 587"/>
                <a:gd name="T2" fmla="*/ 0 w 593"/>
                <a:gd name="T3" fmla="*/ 1 h 587"/>
                <a:gd name="T4" fmla="*/ 0 w 593"/>
                <a:gd name="T5" fmla="*/ 1 h 587"/>
                <a:gd name="T6" fmla="*/ 0 w 593"/>
                <a:gd name="T7" fmla="*/ 0 h 587"/>
                <a:gd name="T8" fmla="*/ 0 w 593"/>
                <a:gd name="T9" fmla="*/ 0 h 587"/>
                <a:gd name="T10" fmla="*/ 0 w 593"/>
                <a:gd name="T11" fmla="*/ 0 h 587"/>
                <a:gd name="T12" fmla="*/ 0 w 593"/>
                <a:gd name="T13" fmla="*/ 0 h 587"/>
                <a:gd name="T14" fmla="*/ 0 w 593"/>
                <a:gd name="T15" fmla="*/ 0 h 587"/>
                <a:gd name="T16" fmla="*/ 0 w 593"/>
                <a:gd name="T17" fmla="*/ 0 h 587"/>
                <a:gd name="T18" fmla="*/ 0 w 593"/>
                <a:gd name="T19" fmla="*/ 0 h 587"/>
                <a:gd name="T20" fmla="*/ 0 w 593"/>
                <a:gd name="T21" fmla="*/ 0 h 587"/>
                <a:gd name="T22" fmla="*/ 0 w 593"/>
                <a:gd name="T23" fmla="*/ 0 h 587"/>
                <a:gd name="T24" fmla="*/ 0 w 593"/>
                <a:gd name="T25" fmla="*/ 0 h 587"/>
                <a:gd name="T26" fmla="*/ 0 w 593"/>
                <a:gd name="T27" fmla="*/ 0 h 587"/>
                <a:gd name="T28" fmla="*/ 0 w 593"/>
                <a:gd name="T29" fmla="*/ 0 h 587"/>
                <a:gd name="T30" fmla="*/ 0 w 593"/>
                <a:gd name="T31" fmla="*/ 0 h 587"/>
                <a:gd name="T32" fmla="*/ 0 w 593"/>
                <a:gd name="T33" fmla="*/ 0 h 587"/>
                <a:gd name="T34" fmla="*/ 0 w 593"/>
                <a:gd name="T35" fmla="*/ 0 h 587"/>
                <a:gd name="T36" fmla="*/ 0 w 593"/>
                <a:gd name="T37" fmla="*/ 0 h 587"/>
                <a:gd name="T38" fmla="*/ 0 w 593"/>
                <a:gd name="T39" fmla="*/ 0 h 587"/>
                <a:gd name="T40" fmla="*/ 0 w 593"/>
                <a:gd name="T41" fmla="*/ 0 h 587"/>
                <a:gd name="T42" fmla="*/ 1 w 593"/>
                <a:gd name="T43" fmla="*/ 0 h 587"/>
                <a:gd name="T44" fmla="*/ 1 w 593"/>
                <a:gd name="T45" fmla="*/ 0 h 587"/>
                <a:gd name="T46" fmla="*/ 1 w 593"/>
                <a:gd name="T47" fmla="*/ 0 h 587"/>
                <a:gd name="T48" fmla="*/ 1 w 593"/>
                <a:gd name="T49" fmla="*/ 0 h 587"/>
                <a:gd name="T50" fmla="*/ 1 w 593"/>
                <a:gd name="T51" fmla="*/ 0 h 587"/>
                <a:gd name="T52" fmla="*/ 1 w 593"/>
                <a:gd name="T53" fmla="*/ 0 h 587"/>
                <a:gd name="T54" fmla="*/ 1 w 593"/>
                <a:gd name="T55" fmla="*/ 0 h 587"/>
                <a:gd name="T56" fmla="*/ 1 w 593"/>
                <a:gd name="T57" fmla="*/ 0 h 587"/>
                <a:gd name="T58" fmla="*/ 1 w 593"/>
                <a:gd name="T59" fmla="*/ 0 h 587"/>
                <a:gd name="T60" fmla="*/ 1 w 593"/>
                <a:gd name="T61" fmla="*/ 0 h 587"/>
                <a:gd name="T62" fmla="*/ 1 w 593"/>
                <a:gd name="T63" fmla="*/ 0 h 587"/>
                <a:gd name="T64" fmla="*/ 1 w 593"/>
                <a:gd name="T65" fmla="*/ 0 h 587"/>
                <a:gd name="T66" fmla="*/ 1 w 593"/>
                <a:gd name="T67" fmla="*/ 0 h 587"/>
                <a:gd name="T68" fmla="*/ 1 w 593"/>
                <a:gd name="T69" fmla="*/ 0 h 587"/>
                <a:gd name="T70" fmla="*/ 1 w 593"/>
                <a:gd name="T71" fmla="*/ 0 h 587"/>
                <a:gd name="T72" fmla="*/ 1 w 593"/>
                <a:gd name="T73" fmla="*/ 0 h 587"/>
                <a:gd name="T74" fmla="*/ 1 w 593"/>
                <a:gd name="T75" fmla="*/ 0 h 587"/>
                <a:gd name="T76" fmla="*/ 1 w 593"/>
                <a:gd name="T77" fmla="*/ 0 h 587"/>
                <a:gd name="T78" fmla="*/ 1 w 593"/>
                <a:gd name="T79" fmla="*/ 0 h 587"/>
                <a:gd name="T80" fmla="*/ 1 w 593"/>
                <a:gd name="T81" fmla="*/ 0 h 587"/>
                <a:gd name="T82" fmla="*/ 1 w 593"/>
                <a:gd name="T83" fmla="*/ 1 h 587"/>
                <a:gd name="T84" fmla="*/ 1 w 593"/>
                <a:gd name="T85" fmla="*/ 1 h 587"/>
                <a:gd name="T86" fmla="*/ 1 w 593"/>
                <a:gd name="T87" fmla="*/ 1 h 587"/>
                <a:gd name="T88" fmla="*/ 1 w 593"/>
                <a:gd name="T89" fmla="*/ 1 h 587"/>
                <a:gd name="T90" fmla="*/ 0 w 593"/>
                <a:gd name="T91" fmla="*/ 1 h 587"/>
                <a:gd name="T92" fmla="*/ 0 w 593"/>
                <a:gd name="T93" fmla="*/ 1 h 587"/>
                <a:gd name="T94" fmla="*/ 0 w 593"/>
                <a:gd name="T95" fmla="*/ 1 h 587"/>
                <a:gd name="T96" fmla="*/ 0 w 593"/>
                <a:gd name="T97" fmla="*/ 1 h 587"/>
                <a:gd name="T98" fmla="*/ 0 w 593"/>
                <a:gd name="T99" fmla="*/ 1 h 587"/>
                <a:gd name="T100" fmla="*/ 0 w 593"/>
                <a:gd name="T101" fmla="*/ 1 h 587"/>
                <a:gd name="T102" fmla="*/ 0 w 593"/>
                <a:gd name="T103" fmla="*/ 1 h 587"/>
                <a:gd name="T104" fmla="*/ 0 w 593"/>
                <a:gd name="T105" fmla="*/ 1 h 5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3"/>
                <a:gd name="T160" fmla="*/ 0 h 587"/>
                <a:gd name="T161" fmla="*/ 593 w 593"/>
                <a:gd name="T162" fmla="*/ 587 h 5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3" h="587">
                  <a:moveTo>
                    <a:pt x="4" y="510"/>
                  </a:moveTo>
                  <a:lnTo>
                    <a:pt x="5" y="483"/>
                  </a:lnTo>
                  <a:lnTo>
                    <a:pt x="11" y="475"/>
                  </a:lnTo>
                  <a:lnTo>
                    <a:pt x="36" y="385"/>
                  </a:lnTo>
                  <a:lnTo>
                    <a:pt x="36" y="379"/>
                  </a:lnTo>
                  <a:lnTo>
                    <a:pt x="39" y="374"/>
                  </a:lnTo>
                  <a:lnTo>
                    <a:pt x="40" y="369"/>
                  </a:lnTo>
                  <a:lnTo>
                    <a:pt x="45" y="356"/>
                  </a:lnTo>
                  <a:lnTo>
                    <a:pt x="58" y="345"/>
                  </a:lnTo>
                  <a:lnTo>
                    <a:pt x="59" y="333"/>
                  </a:lnTo>
                  <a:lnTo>
                    <a:pt x="77" y="326"/>
                  </a:lnTo>
                  <a:lnTo>
                    <a:pt x="92" y="306"/>
                  </a:lnTo>
                  <a:lnTo>
                    <a:pt x="99" y="247"/>
                  </a:lnTo>
                  <a:lnTo>
                    <a:pt x="103" y="241"/>
                  </a:lnTo>
                  <a:lnTo>
                    <a:pt x="99" y="225"/>
                  </a:lnTo>
                  <a:lnTo>
                    <a:pt x="89" y="215"/>
                  </a:lnTo>
                  <a:lnTo>
                    <a:pt x="84" y="206"/>
                  </a:lnTo>
                  <a:lnTo>
                    <a:pt x="80" y="200"/>
                  </a:lnTo>
                  <a:lnTo>
                    <a:pt x="70" y="160"/>
                  </a:lnTo>
                  <a:lnTo>
                    <a:pt x="70" y="154"/>
                  </a:lnTo>
                  <a:lnTo>
                    <a:pt x="80" y="142"/>
                  </a:lnTo>
                  <a:lnTo>
                    <a:pt x="80" y="127"/>
                  </a:lnTo>
                  <a:lnTo>
                    <a:pt x="77" y="116"/>
                  </a:lnTo>
                  <a:lnTo>
                    <a:pt x="71" y="107"/>
                  </a:lnTo>
                  <a:lnTo>
                    <a:pt x="57" y="59"/>
                  </a:lnTo>
                  <a:lnTo>
                    <a:pt x="32" y="24"/>
                  </a:lnTo>
                  <a:lnTo>
                    <a:pt x="33" y="21"/>
                  </a:lnTo>
                  <a:lnTo>
                    <a:pt x="35" y="18"/>
                  </a:lnTo>
                  <a:lnTo>
                    <a:pt x="79" y="1"/>
                  </a:lnTo>
                  <a:lnTo>
                    <a:pt x="131" y="0"/>
                  </a:lnTo>
                  <a:lnTo>
                    <a:pt x="137" y="1"/>
                  </a:lnTo>
                  <a:lnTo>
                    <a:pt x="218" y="0"/>
                  </a:lnTo>
                  <a:lnTo>
                    <a:pt x="220" y="1"/>
                  </a:lnTo>
                  <a:lnTo>
                    <a:pt x="224" y="8"/>
                  </a:lnTo>
                  <a:lnTo>
                    <a:pt x="228" y="8"/>
                  </a:lnTo>
                  <a:lnTo>
                    <a:pt x="232" y="7"/>
                  </a:lnTo>
                  <a:lnTo>
                    <a:pt x="251" y="70"/>
                  </a:lnTo>
                  <a:lnTo>
                    <a:pt x="279" y="105"/>
                  </a:lnTo>
                  <a:lnTo>
                    <a:pt x="291" y="109"/>
                  </a:lnTo>
                  <a:lnTo>
                    <a:pt x="302" y="109"/>
                  </a:lnTo>
                  <a:lnTo>
                    <a:pt x="331" y="101"/>
                  </a:lnTo>
                  <a:lnTo>
                    <a:pt x="362" y="102"/>
                  </a:lnTo>
                  <a:lnTo>
                    <a:pt x="365" y="83"/>
                  </a:lnTo>
                  <a:lnTo>
                    <a:pt x="369" y="80"/>
                  </a:lnTo>
                  <a:lnTo>
                    <a:pt x="374" y="55"/>
                  </a:lnTo>
                  <a:lnTo>
                    <a:pt x="411" y="55"/>
                  </a:lnTo>
                  <a:lnTo>
                    <a:pt x="412" y="50"/>
                  </a:lnTo>
                  <a:lnTo>
                    <a:pt x="432" y="50"/>
                  </a:lnTo>
                  <a:lnTo>
                    <a:pt x="431" y="69"/>
                  </a:lnTo>
                  <a:lnTo>
                    <a:pt x="474" y="70"/>
                  </a:lnTo>
                  <a:lnTo>
                    <a:pt x="478" y="81"/>
                  </a:lnTo>
                  <a:lnTo>
                    <a:pt x="484" y="147"/>
                  </a:lnTo>
                  <a:lnTo>
                    <a:pt x="481" y="160"/>
                  </a:lnTo>
                  <a:lnTo>
                    <a:pt x="483" y="179"/>
                  </a:lnTo>
                  <a:lnTo>
                    <a:pt x="502" y="224"/>
                  </a:lnTo>
                  <a:lnTo>
                    <a:pt x="501" y="230"/>
                  </a:lnTo>
                  <a:lnTo>
                    <a:pt x="487" y="246"/>
                  </a:lnTo>
                  <a:lnTo>
                    <a:pt x="487" y="248"/>
                  </a:lnTo>
                  <a:lnTo>
                    <a:pt x="488" y="250"/>
                  </a:lnTo>
                  <a:lnTo>
                    <a:pt x="489" y="252"/>
                  </a:lnTo>
                  <a:lnTo>
                    <a:pt x="494" y="253"/>
                  </a:lnTo>
                  <a:lnTo>
                    <a:pt x="498" y="259"/>
                  </a:lnTo>
                  <a:lnTo>
                    <a:pt x="503" y="260"/>
                  </a:lnTo>
                  <a:lnTo>
                    <a:pt x="505" y="259"/>
                  </a:lnTo>
                  <a:lnTo>
                    <a:pt x="510" y="247"/>
                  </a:lnTo>
                  <a:lnTo>
                    <a:pt x="514" y="245"/>
                  </a:lnTo>
                  <a:lnTo>
                    <a:pt x="557" y="245"/>
                  </a:lnTo>
                  <a:lnTo>
                    <a:pt x="567" y="242"/>
                  </a:lnTo>
                  <a:lnTo>
                    <a:pt x="573" y="244"/>
                  </a:lnTo>
                  <a:lnTo>
                    <a:pt x="576" y="244"/>
                  </a:lnTo>
                  <a:lnTo>
                    <a:pt x="584" y="238"/>
                  </a:lnTo>
                  <a:lnTo>
                    <a:pt x="586" y="238"/>
                  </a:lnTo>
                  <a:lnTo>
                    <a:pt x="588" y="241"/>
                  </a:lnTo>
                  <a:lnTo>
                    <a:pt x="589" y="244"/>
                  </a:lnTo>
                  <a:lnTo>
                    <a:pt x="587" y="245"/>
                  </a:lnTo>
                  <a:lnTo>
                    <a:pt x="586" y="247"/>
                  </a:lnTo>
                  <a:lnTo>
                    <a:pt x="588" y="256"/>
                  </a:lnTo>
                  <a:lnTo>
                    <a:pt x="581" y="331"/>
                  </a:lnTo>
                  <a:lnTo>
                    <a:pt x="583" y="334"/>
                  </a:lnTo>
                  <a:lnTo>
                    <a:pt x="586" y="337"/>
                  </a:lnTo>
                  <a:lnTo>
                    <a:pt x="593" y="341"/>
                  </a:lnTo>
                  <a:lnTo>
                    <a:pt x="492" y="341"/>
                  </a:lnTo>
                  <a:lnTo>
                    <a:pt x="492" y="514"/>
                  </a:lnTo>
                  <a:lnTo>
                    <a:pt x="497" y="520"/>
                  </a:lnTo>
                  <a:lnTo>
                    <a:pt x="500" y="526"/>
                  </a:lnTo>
                  <a:lnTo>
                    <a:pt x="536" y="555"/>
                  </a:lnTo>
                  <a:lnTo>
                    <a:pt x="540" y="560"/>
                  </a:lnTo>
                  <a:lnTo>
                    <a:pt x="547" y="563"/>
                  </a:lnTo>
                  <a:lnTo>
                    <a:pt x="545" y="565"/>
                  </a:lnTo>
                  <a:lnTo>
                    <a:pt x="463" y="587"/>
                  </a:lnTo>
                  <a:lnTo>
                    <a:pt x="460" y="583"/>
                  </a:lnTo>
                  <a:lnTo>
                    <a:pt x="335" y="568"/>
                  </a:lnTo>
                  <a:lnTo>
                    <a:pt x="328" y="561"/>
                  </a:lnTo>
                  <a:lnTo>
                    <a:pt x="316" y="550"/>
                  </a:lnTo>
                  <a:lnTo>
                    <a:pt x="107" y="553"/>
                  </a:lnTo>
                  <a:lnTo>
                    <a:pt x="95" y="542"/>
                  </a:lnTo>
                  <a:lnTo>
                    <a:pt x="84" y="538"/>
                  </a:lnTo>
                  <a:lnTo>
                    <a:pt x="80" y="530"/>
                  </a:lnTo>
                  <a:lnTo>
                    <a:pt x="52" y="529"/>
                  </a:lnTo>
                  <a:lnTo>
                    <a:pt x="44" y="532"/>
                  </a:lnTo>
                  <a:lnTo>
                    <a:pt x="35" y="541"/>
                  </a:lnTo>
                  <a:lnTo>
                    <a:pt x="29" y="543"/>
                  </a:lnTo>
                  <a:lnTo>
                    <a:pt x="21" y="538"/>
                  </a:lnTo>
                  <a:lnTo>
                    <a:pt x="2" y="550"/>
                  </a:lnTo>
                  <a:lnTo>
                    <a:pt x="0" y="518"/>
                  </a:lnTo>
                  <a:lnTo>
                    <a:pt x="4" y="520"/>
                  </a:lnTo>
                  <a:lnTo>
                    <a:pt x="4" y="51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78" name="Freeform 812"/>
            <p:cNvSpPr>
              <a:spLocks/>
            </p:cNvSpPr>
            <p:nvPr/>
          </p:nvSpPr>
          <p:spPr bwMode="auto">
            <a:xfrm>
              <a:off x="4824160" y="4345029"/>
              <a:ext cx="285886" cy="278920"/>
            </a:xfrm>
            <a:custGeom>
              <a:avLst/>
              <a:gdLst>
                <a:gd name="T0" fmla="*/ 0 w 593"/>
                <a:gd name="T1" fmla="*/ 1 h 587"/>
                <a:gd name="T2" fmla="*/ 0 w 593"/>
                <a:gd name="T3" fmla="*/ 1 h 587"/>
                <a:gd name="T4" fmla="*/ 0 w 593"/>
                <a:gd name="T5" fmla="*/ 1 h 587"/>
                <a:gd name="T6" fmla="*/ 0 w 593"/>
                <a:gd name="T7" fmla="*/ 0 h 587"/>
                <a:gd name="T8" fmla="*/ 0 w 593"/>
                <a:gd name="T9" fmla="*/ 0 h 587"/>
                <a:gd name="T10" fmla="*/ 0 w 593"/>
                <a:gd name="T11" fmla="*/ 0 h 587"/>
                <a:gd name="T12" fmla="*/ 0 w 593"/>
                <a:gd name="T13" fmla="*/ 0 h 587"/>
                <a:gd name="T14" fmla="*/ 0 w 593"/>
                <a:gd name="T15" fmla="*/ 0 h 587"/>
                <a:gd name="T16" fmla="*/ 0 w 593"/>
                <a:gd name="T17" fmla="*/ 0 h 587"/>
                <a:gd name="T18" fmla="*/ 0 w 593"/>
                <a:gd name="T19" fmla="*/ 0 h 587"/>
                <a:gd name="T20" fmla="*/ 0 w 593"/>
                <a:gd name="T21" fmla="*/ 0 h 587"/>
                <a:gd name="T22" fmla="*/ 0 w 593"/>
                <a:gd name="T23" fmla="*/ 0 h 587"/>
                <a:gd name="T24" fmla="*/ 0 w 593"/>
                <a:gd name="T25" fmla="*/ 0 h 587"/>
                <a:gd name="T26" fmla="*/ 0 w 593"/>
                <a:gd name="T27" fmla="*/ 0 h 587"/>
                <a:gd name="T28" fmla="*/ 0 w 593"/>
                <a:gd name="T29" fmla="*/ 0 h 587"/>
                <a:gd name="T30" fmla="*/ 0 w 593"/>
                <a:gd name="T31" fmla="*/ 0 h 587"/>
                <a:gd name="T32" fmla="*/ 0 w 593"/>
                <a:gd name="T33" fmla="*/ 0 h 587"/>
                <a:gd name="T34" fmla="*/ 0 w 593"/>
                <a:gd name="T35" fmla="*/ 0 h 587"/>
                <a:gd name="T36" fmla="*/ 0 w 593"/>
                <a:gd name="T37" fmla="*/ 0 h 587"/>
                <a:gd name="T38" fmla="*/ 0 w 593"/>
                <a:gd name="T39" fmla="*/ 0 h 587"/>
                <a:gd name="T40" fmla="*/ 0 w 593"/>
                <a:gd name="T41" fmla="*/ 0 h 587"/>
                <a:gd name="T42" fmla="*/ 1 w 593"/>
                <a:gd name="T43" fmla="*/ 0 h 587"/>
                <a:gd name="T44" fmla="*/ 1 w 593"/>
                <a:gd name="T45" fmla="*/ 0 h 587"/>
                <a:gd name="T46" fmla="*/ 1 w 593"/>
                <a:gd name="T47" fmla="*/ 0 h 587"/>
                <a:gd name="T48" fmla="*/ 1 w 593"/>
                <a:gd name="T49" fmla="*/ 0 h 587"/>
                <a:gd name="T50" fmla="*/ 1 w 593"/>
                <a:gd name="T51" fmla="*/ 0 h 587"/>
                <a:gd name="T52" fmla="*/ 1 w 593"/>
                <a:gd name="T53" fmla="*/ 0 h 587"/>
                <a:gd name="T54" fmla="*/ 1 w 593"/>
                <a:gd name="T55" fmla="*/ 0 h 587"/>
                <a:gd name="T56" fmla="*/ 1 w 593"/>
                <a:gd name="T57" fmla="*/ 0 h 587"/>
                <a:gd name="T58" fmla="*/ 1 w 593"/>
                <a:gd name="T59" fmla="*/ 0 h 587"/>
                <a:gd name="T60" fmla="*/ 1 w 593"/>
                <a:gd name="T61" fmla="*/ 0 h 587"/>
                <a:gd name="T62" fmla="*/ 1 w 593"/>
                <a:gd name="T63" fmla="*/ 0 h 587"/>
                <a:gd name="T64" fmla="*/ 1 w 593"/>
                <a:gd name="T65" fmla="*/ 0 h 587"/>
                <a:gd name="T66" fmla="*/ 1 w 593"/>
                <a:gd name="T67" fmla="*/ 0 h 587"/>
                <a:gd name="T68" fmla="*/ 1 w 593"/>
                <a:gd name="T69" fmla="*/ 0 h 587"/>
                <a:gd name="T70" fmla="*/ 1 w 593"/>
                <a:gd name="T71" fmla="*/ 0 h 587"/>
                <a:gd name="T72" fmla="*/ 1 w 593"/>
                <a:gd name="T73" fmla="*/ 0 h 587"/>
                <a:gd name="T74" fmla="*/ 1 w 593"/>
                <a:gd name="T75" fmla="*/ 0 h 587"/>
                <a:gd name="T76" fmla="*/ 1 w 593"/>
                <a:gd name="T77" fmla="*/ 0 h 587"/>
                <a:gd name="T78" fmla="*/ 1 w 593"/>
                <a:gd name="T79" fmla="*/ 0 h 587"/>
                <a:gd name="T80" fmla="*/ 1 w 593"/>
                <a:gd name="T81" fmla="*/ 0 h 587"/>
                <a:gd name="T82" fmla="*/ 1 w 593"/>
                <a:gd name="T83" fmla="*/ 1 h 587"/>
                <a:gd name="T84" fmla="*/ 1 w 593"/>
                <a:gd name="T85" fmla="*/ 1 h 587"/>
                <a:gd name="T86" fmla="*/ 1 w 593"/>
                <a:gd name="T87" fmla="*/ 1 h 587"/>
                <a:gd name="T88" fmla="*/ 1 w 593"/>
                <a:gd name="T89" fmla="*/ 1 h 587"/>
                <a:gd name="T90" fmla="*/ 0 w 593"/>
                <a:gd name="T91" fmla="*/ 1 h 587"/>
                <a:gd name="T92" fmla="*/ 0 w 593"/>
                <a:gd name="T93" fmla="*/ 1 h 587"/>
                <a:gd name="T94" fmla="*/ 0 w 593"/>
                <a:gd name="T95" fmla="*/ 1 h 587"/>
                <a:gd name="T96" fmla="*/ 0 w 593"/>
                <a:gd name="T97" fmla="*/ 1 h 587"/>
                <a:gd name="T98" fmla="*/ 0 w 593"/>
                <a:gd name="T99" fmla="*/ 1 h 587"/>
                <a:gd name="T100" fmla="*/ 0 w 593"/>
                <a:gd name="T101" fmla="*/ 1 h 587"/>
                <a:gd name="T102" fmla="*/ 0 w 593"/>
                <a:gd name="T103" fmla="*/ 1 h 587"/>
                <a:gd name="T104" fmla="*/ 0 w 593"/>
                <a:gd name="T105" fmla="*/ 1 h 5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3"/>
                <a:gd name="T160" fmla="*/ 0 h 587"/>
                <a:gd name="T161" fmla="*/ 593 w 593"/>
                <a:gd name="T162" fmla="*/ 587 h 5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3" h="587">
                  <a:moveTo>
                    <a:pt x="4" y="510"/>
                  </a:moveTo>
                  <a:lnTo>
                    <a:pt x="5" y="483"/>
                  </a:lnTo>
                  <a:lnTo>
                    <a:pt x="11" y="475"/>
                  </a:lnTo>
                  <a:lnTo>
                    <a:pt x="36" y="385"/>
                  </a:lnTo>
                  <a:lnTo>
                    <a:pt x="36" y="379"/>
                  </a:lnTo>
                  <a:lnTo>
                    <a:pt x="39" y="374"/>
                  </a:lnTo>
                  <a:lnTo>
                    <a:pt x="40" y="369"/>
                  </a:lnTo>
                  <a:lnTo>
                    <a:pt x="45" y="356"/>
                  </a:lnTo>
                  <a:lnTo>
                    <a:pt x="58" y="345"/>
                  </a:lnTo>
                  <a:lnTo>
                    <a:pt x="59" y="333"/>
                  </a:lnTo>
                  <a:lnTo>
                    <a:pt x="77" y="326"/>
                  </a:lnTo>
                  <a:lnTo>
                    <a:pt x="92" y="306"/>
                  </a:lnTo>
                  <a:lnTo>
                    <a:pt x="99" y="247"/>
                  </a:lnTo>
                  <a:lnTo>
                    <a:pt x="103" y="241"/>
                  </a:lnTo>
                  <a:lnTo>
                    <a:pt x="99" y="225"/>
                  </a:lnTo>
                  <a:lnTo>
                    <a:pt x="89" y="215"/>
                  </a:lnTo>
                  <a:lnTo>
                    <a:pt x="84" y="206"/>
                  </a:lnTo>
                  <a:lnTo>
                    <a:pt x="80" y="200"/>
                  </a:lnTo>
                  <a:lnTo>
                    <a:pt x="70" y="160"/>
                  </a:lnTo>
                  <a:lnTo>
                    <a:pt x="70" y="154"/>
                  </a:lnTo>
                  <a:lnTo>
                    <a:pt x="80" y="142"/>
                  </a:lnTo>
                  <a:lnTo>
                    <a:pt x="80" y="127"/>
                  </a:lnTo>
                  <a:lnTo>
                    <a:pt x="77" y="116"/>
                  </a:lnTo>
                  <a:lnTo>
                    <a:pt x="71" y="107"/>
                  </a:lnTo>
                  <a:lnTo>
                    <a:pt x="57" y="59"/>
                  </a:lnTo>
                  <a:lnTo>
                    <a:pt x="32" y="24"/>
                  </a:lnTo>
                  <a:lnTo>
                    <a:pt x="33" y="21"/>
                  </a:lnTo>
                  <a:lnTo>
                    <a:pt x="35" y="18"/>
                  </a:lnTo>
                  <a:lnTo>
                    <a:pt x="79" y="1"/>
                  </a:lnTo>
                  <a:lnTo>
                    <a:pt x="131" y="0"/>
                  </a:lnTo>
                  <a:lnTo>
                    <a:pt x="137" y="1"/>
                  </a:lnTo>
                  <a:lnTo>
                    <a:pt x="218" y="0"/>
                  </a:lnTo>
                  <a:lnTo>
                    <a:pt x="220" y="1"/>
                  </a:lnTo>
                  <a:lnTo>
                    <a:pt x="224" y="8"/>
                  </a:lnTo>
                  <a:lnTo>
                    <a:pt x="228" y="8"/>
                  </a:lnTo>
                  <a:lnTo>
                    <a:pt x="232" y="7"/>
                  </a:lnTo>
                  <a:lnTo>
                    <a:pt x="251" y="70"/>
                  </a:lnTo>
                  <a:lnTo>
                    <a:pt x="279" y="105"/>
                  </a:lnTo>
                  <a:lnTo>
                    <a:pt x="291" y="109"/>
                  </a:lnTo>
                  <a:lnTo>
                    <a:pt x="302" y="109"/>
                  </a:lnTo>
                  <a:lnTo>
                    <a:pt x="331" y="101"/>
                  </a:lnTo>
                  <a:lnTo>
                    <a:pt x="362" y="102"/>
                  </a:lnTo>
                  <a:lnTo>
                    <a:pt x="365" y="83"/>
                  </a:lnTo>
                  <a:lnTo>
                    <a:pt x="369" y="80"/>
                  </a:lnTo>
                  <a:lnTo>
                    <a:pt x="374" y="55"/>
                  </a:lnTo>
                  <a:lnTo>
                    <a:pt x="411" y="55"/>
                  </a:lnTo>
                  <a:lnTo>
                    <a:pt x="412" y="50"/>
                  </a:lnTo>
                  <a:lnTo>
                    <a:pt x="432" y="50"/>
                  </a:lnTo>
                  <a:lnTo>
                    <a:pt x="431" y="69"/>
                  </a:lnTo>
                  <a:lnTo>
                    <a:pt x="474" y="70"/>
                  </a:lnTo>
                  <a:lnTo>
                    <a:pt x="478" y="81"/>
                  </a:lnTo>
                  <a:lnTo>
                    <a:pt x="484" y="147"/>
                  </a:lnTo>
                  <a:lnTo>
                    <a:pt x="481" y="160"/>
                  </a:lnTo>
                  <a:lnTo>
                    <a:pt x="483" y="179"/>
                  </a:lnTo>
                  <a:lnTo>
                    <a:pt x="502" y="224"/>
                  </a:lnTo>
                  <a:lnTo>
                    <a:pt x="501" y="230"/>
                  </a:lnTo>
                  <a:lnTo>
                    <a:pt x="487" y="246"/>
                  </a:lnTo>
                  <a:lnTo>
                    <a:pt x="487" y="248"/>
                  </a:lnTo>
                  <a:lnTo>
                    <a:pt x="488" y="250"/>
                  </a:lnTo>
                  <a:lnTo>
                    <a:pt x="489" y="252"/>
                  </a:lnTo>
                  <a:lnTo>
                    <a:pt x="494" y="253"/>
                  </a:lnTo>
                  <a:lnTo>
                    <a:pt x="498" y="259"/>
                  </a:lnTo>
                  <a:lnTo>
                    <a:pt x="503" y="260"/>
                  </a:lnTo>
                  <a:lnTo>
                    <a:pt x="505" y="259"/>
                  </a:lnTo>
                  <a:lnTo>
                    <a:pt x="510" y="247"/>
                  </a:lnTo>
                  <a:lnTo>
                    <a:pt x="514" y="245"/>
                  </a:lnTo>
                  <a:lnTo>
                    <a:pt x="557" y="245"/>
                  </a:lnTo>
                  <a:lnTo>
                    <a:pt x="567" y="242"/>
                  </a:lnTo>
                  <a:lnTo>
                    <a:pt x="573" y="244"/>
                  </a:lnTo>
                  <a:lnTo>
                    <a:pt x="576" y="244"/>
                  </a:lnTo>
                  <a:lnTo>
                    <a:pt x="584" y="238"/>
                  </a:lnTo>
                  <a:lnTo>
                    <a:pt x="586" y="238"/>
                  </a:lnTo>
                  <a:lnTo>
                    <a:pt x="588" y="241"/>
                  </a:lnTo>
                  <a:lnTo>
                    <a:pt x="589" y="244"/>
                  </a:lnTo>
                  <a:lnTo>
                    <a:pt x="587" y="245"/>
                  </a:lnTo>
                  <a:lnTo>
                    <a:pt x="586" y="247"/>
                  </a:lnTo>
                  <a:lnTo>
                    <a:pt x="588" y="256"/>
                  </a:lnTo>
                  <a:lnTo>
                    <a:pt x="581" y="331"/>
                  </a:lnTo>
                  <a:lnTo>
                    <a:pt x="583" y="334"/>
                  </a:lnTo>
                  <a:lnTo>
                    <a:pt x="586" y="337"/>
                  </a:lnTo>
                  <a:lnTo>
                    <a:pt x="593" y="341"/>
                  </a:lnTo>
                  <a:lnTo>
                    <a:pt x="492" y="341"/>
                  </a:lnTo>
                  <a:lnTo>
                    <a:pt x="492" y="514"/>
                  </a:lnTo>
                  <a:lnTo>
                    <a:pt x="497" y="520"/>
                  </a:lnTo>
                  <a:lnTo>
                    <a:pt x="500" y="526"/>
                  </a:lnTo>
                  <a:lnTo>
                    <a:pt x="536" y="555"/>
                  </a:lnTo>
                  <a:lnTo>
                    <a:pt x="540" y="560"/>
                  </a:lnTo>
                  <a:lnTo>
                    <a:pt x="547" y="563"/>
                  </a:lnTo>
                  <a:lnTo>
                    <a:pt x="545" y="565"/>
                  </a:lnTo>
                  <a:lnTo>
                    <a:pt x="463" y="587"/>
                  </a:lnTo>
                  <a:lnTo>
                    <a:pt x="460" y="583"/>
                  </a:lnTo>
                  <a:lnTo>
                    <a:pt x="335" y="568"/>
                  </a:lnTo>
                  <a:lnTo>
                    <a:pt x="328" y="561"/>
                  </a:lnTo>
                  <a:lnTo>
                    <a:pt x="316" y="550"/>
                  </a:lnTo>
                  <a:lnTo>
                    <a:pt x="107" y="553"/>
                  </a:lnTo>
                  <a:lnTo>
                    <a:pt x="95" y="542"/>
                  </a:lnTo>
                  <a:lnTo>
                    <a:pt x="84" y="538"/>
                  </a:lnTo>
                  <a:lnTo>
                    <a:pt x="80" y="530"/>
                  </a:lnTo>
                  <a:lnTo>
                    <a:pt x="52" y="529"/>
                  </a:lnTo>
                  <a:lnTo>
                    <a:pt x="44" y="532"/>
                  </a:lnTo>
                  <a:lnTo>
                    <a:pt x="35" y="541"/>
                  </a:lnTo>
                  <a:lnTo>
                    <a:pt x="29" y="543"/>
                  </a:lnTo>
                  <a:lnTo>
                    <a:pt x="21" y="538"/>
                  </a:lnTo>
                  <a:lnTo>
                    <a:pt x="2" y="550"/>
                  </a:lnTo>
                  <a:lnTo>
                    <a:pt x="0" y="518"/>
                  </a:lnTo>
                  <a:lnTo>
                    <a:pt x="4" y="520"/>
                  </a:lnTo>
                  <a:lnTo>
                    <a:pt x="4" y="51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79" name="Freeform 813"/>
            <p:cNvSpPr>
              <a:spLocks/>
            </p:cNvSpPr>
            <p:nvPr/>
          </p:nvSpPr>
          <p:spPr bwMode="auto">
            <a:xfrm>
              <a:off x="4831723" y="4312953"/>
              <a:ext cx="22690" cy="32075"/>
            </a:xfrm>
            <a:custGeom>
              <a:avLst/>
              <a:gdLst>
                <a:gd name="T0" fmla="*/ 0 w 47"/>
                <a:gd name="T1" fmla="*/ 0 h 67"/>
                <a:gd name="T2" fmla="*/ 0 w 47"/>
                <a:gd name="T3" fmla="*/ 0 h 67"/>
                <a:gd name="T4" fmla="*/ 0 w 47"/>
                <a:gd name="T5" fmla="*/ 0 h 67"/>
                <a:gd name="T6" fmla="*/ 0 w 47"/>
                <a:gd name="T7" fmla="*/ 0 h 67"/>
                <a:gd name="T8" fmla="*/ 0 w 47"/>
                <a:gd name="T9" fmla="*/ 0 h 67"/>
                <a:gd name="T10" fmla="*/ 0 w 47"/>
                <a:gd name="T11" fmla="*/ 0 h 67"/>
                <a:gd name="T12" fmla="*/ 0 w 47"/>
                <a:gd name="T13" fmla="*/ 0 h 67"/>
                <a:gd name="T14" fmla="*/ 0 w 47"/>
                <a:gd name="T15" fmla="*/ 0 h 67"/>
                <a:gd name="T16" fmla="*/ 0 w 47"/>
                <a:gd name="T17" fmla="*/ 0 h 67"/>
                <a:gd name="T18" fmla="*/ 0 w 47"/>
                <a:gd name="T19" fmla="*/ 0 h 67"/>
                <a:gd name="T20" fmla="*/ 0 w 47"/>
                <a:gd name="T21" fmla="*/ 0 h 67"/>
                <a:gd name="T22" fmla="*/ 0 w 47"/>
                <a:gd name="T23" fmla="*/ 0 h 67"/>
                <a:gd name="T24" fmla="*/ 0 w 47"/>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67"/>
                <a:gd name="T41" fmla="*/ 47 w 47"/>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67">
                  <a:moveTo>
                    <a:pt x="47" y="12"/>
                  </a:moveTo>
                  <a:lnTo>
                    <a:pt x="43" y="3"/>
                  </a:lnTo>
                  <a:lnTo>
                    <a:pt x="36" y="0"/>
                  </a:lnTo>
                  <a:lnTo>
                    <a:pt x="26" y="5"/>
                  </a:lnTo>
                  <a:lnTo>
                    <a:pt x="21" y="17"/>
                  </a:lnTo>
                  <a:lnTo>
                    <a:pt x="0" y="30"/>
                  </a:lnTo>
                  <a:lnTo>
                    <a:pt x="5" y="36"/>
                  </a:lnTo>
                  <a:lnTo>
                    <a:pt x="8" y="61"/>
                  </a:lnTo>
                  <a:lnTo>
                    <a:pt x="14" y="67"/>
                  </a:lnTo>
                  <a:lnTo>
                    <a:pt x="23" y="63"/>
                  </a:lnTo>
                  <a:lnTo>
                    <a:pt x="29" y="27"/>
                  </a:lnTo>
                  <a:lnTo>
                    <a:pt x="44" y="13"/>
                  </a:lnTo>
                  <a:lnTo>
                    <a:pt x="47"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0" name="Freeform 814"/>
            <p:cNvSpPr>
              <a:spLocks/>
            </p:cNvSpPr>
            <p:nvPr/>
          </p:nvSpPr>
          <p:spPr bwMode="auto">
            <a:xfrm>
              <a:off x="4831723" y="4312953"/>
              <a:ext cx="22690" cy="32075"/>
            </a:xfrm>
            <a:custGeom>
              <a:avLst/>
              <a:gdLst>
                <a:gd name="T0" fmla="*/ 0 w 47"/>
                <a:gd name="T1" fmla="*/ 0 h 67"/>
                <a:gd name="T2" fmla="*/ 0 w 47"/>
                <a:gd name="T3" fmla="*/ 0 h 67"/>
                <a:gd name="T4" fmla="*/ 0 w 47"/>
                <a:gd name="T5" fmla="*/ 0 h 67"/>
                <a:gd name="T6" fmla="*/ 0 w 47"/>
                <a:gd name="T7" fmla="*/ 0 h 67"/>
                <a:gd name="T8" fmla="*/ 0 w 47"/>
                <a:gd name="T9" fmla="*/ 0 h 67"/>
                <a:gd name="T10" fmla="*/ 0 w 47"/>
                <a:gd name="T11" fmla="*/ 0 h 67"/>
                <a:gd name="T12" fmla="*/ 0 w 47"/>
                <a:gd name="T13" fmla="*/ 0 h 67"/>
                <a:gd name="T14" fmla="*/ 0 w 47"/>
                <a:gd name="T15" fmla="*/ 0 h 67"/>
                <a:gd name="T16" fmla="*/ 0 w 47"/>
                <a:gd name="T17" fmla="*/ 0 h 67"/>
                <a:gd name="T18" fmla="*/ 0 w 47"/>
                <a:gd name="T19" fmla="*/ 0 h 67"/>
                <a:gd name="T20" fmla="*/ 0 w 47"/>
                <a:gd name="T21" fmla="*/ 0 h 67"/>
                <a:gd name="T22" fmla="*/ 0 w 47"/>
                <a:gd name="T23" fmla="*/ 0 h 67"/>
                <a:gd name="T24" fmla="*/ 0 w 47"/>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67"/>
                <a:gd name="T41" fmla="*/ 47 w 47"/>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67">
                  <a:moveTo>
                    <a:pt x="47" y="12"/>
                  </a:moveTo>
                  <a:lnTo>
                    <a:pt x="43" y="3"/>
                  </a:lnTo>
                  <a:lnTo>
                    <a:pt x="36" y="0"/>
                  </a:lnTo>
                  <a:lnTo>
                    <a:pt x="26" y="5"/>
                  </a:lnTo>
                  <a:lnTo>
                    <a:pt x="21" y="17"/>
                  </a:lnTo>
                  <a:lnTo>
                    <a:pt x="0" y="30"/>
                  </a:lnTo>
                  <a:lnTo>
                    <a:pt x="5" y="36"/>
                  </a:lnTo>
                  <a:lnTo>
                    <a:pt x="8" y="61"/>
                  </a:lnTo>
                  <a:lnTo>
                    <a:pt x="14" y="67"/>
                  </a:lnTo>
                  <a:lnTo>
                    <a:pt x="23" y="63"/>
                  </a:lnTo>
                  <a:lnTo>
                    <a:pt x="29" y="27"/>
                  </a:lnTo>
                  <a:lnTo>
                    <a:pt x="44" y="13"/>
                  </a:lnTo>
                  <a:lnTo>
                    <a:pt x="47"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1" name="Freeform 815"/>
            <p:cNvSpPr>
              <a:spLocks/>
            </p:cNvSpPr>
            <p:nvPr/>
          </p:nvSpPr>
          <p:spPr bwMode="auto">
            <a:xfrm>
              <a:off x="4934582" y="4720177"/>
              <a:ext cx="372107" cy="324941"/>
            </a:xfrm>
            <a:custGeom>
              <a:avLst/>
              <a:gdLst>
                <a:gd name="T0" fmla="*/ 0 w 771"/>
                <a:gd name="T1" fmla="*/ 0 h 679"/>
                <a:gd name="T2" fmla="*/ 0 w 771"/>
                <a:gd name="T3" fmla="*/ 0 h 679"/>
                <a:gd name="T4" fmla="*/ 0 w 771"/>
                <a:gd name="T5" fmla="*/ 0 h 679"/>
                <a:gd name="T6" fmla="*/ 0 w 771"/>
                <a:gd name="T7" fmla="*/ 0 h 679"/>
                <a:gd name="T8" fmla="*/ 0 w 771"/>
                <a:gd name="T9" fmla="*/ 0 h 679"/>
                <a:gd name="T10" fmla="*/ 0 w 771"/>
                <a:gd name="T11" fmla="*/ 0 h 679"/>
                <a:gd name="T12" fmla="*/ 0 w 771"/>
                <a:gd name="T13" fmla="*/ 0 h 679"/>
                <a:gd name="T14" fmla="*/ 0 w 771"/>
                <a:gd name="T15" fmla="*/ 0 h 679"/>
                <a:gd name="T16" fmla="*/ 0 w 771"/>
                <a:gd name="T17" fmla="*/ 1 h 679"/>
                <a:gd name="T18" fmla="*/ 0 w 771"/>
                <a:gd name="T19" fmla="*/ 1 h 679"/>
                <a:gd name="T20" fmla="*/ 0 w 771"/>
                <a:gd name="T21" fmla="*/ 1 h 679"/>
                <a:gd name="T22" fmla="*/ 0 w 771"/>
                <a:gd name="T23" fmla="*/ 1 h 679"/>
                <a:gd name="T24" fmla="*/ 0 w 771"/>
                <a:gd name="T25" fmla="*/ 1 h 679"/>
                <a:gd name="T26" fmla="*/ 0 w 771"/>
                <a:gd name="T27" fmla="*/ 1 h 679"/>
                <a:gd name="T28" fmla="*/ 0 w 771"/>
                <a:gd name="T29" fmla="*/ 1 h 679"/>
                <a:gd name="T30" fmla="*/ 0 w 771"/>
                <a:gd name="T31" fmla="*/ 1 h 679"/>
                <a:gd name="T32" fmla="*/ 0 w 771"/>
                <a:gd name="T33" fmla="*/ 1 h 679"/>
                <a:gd name="T34" fmla="*/ 0 w 771"/>
                <a:gd name="T35" fmla="*/ 1 h 679"/>
                <a:gd name="T36" fmla="*/ 0 w 771"/>
                <a:gd name="T37" fmla="*/ 1 h 679"/>
                <a:gd name="T38" fmla="*/ 0 w 771"/>
                <a:gd name="T39" fmla="*/ 1 h 679"/>
                <a:gd name="T40" fmla="*/ 0 w 771"/>
                <a:gd name="T41" fmla="*/ 1 h 679"/>
                <a:gd name="T42" fmla="*/ 0 w 771"/>
                <a:gd name="T43" fmla="*/ 1 h 679"/>
                <a:gd name="T44" fmla="*/ 0 w 771"/>
                <a:gd name="T45" fmla="*/ 1 h 679"/>
                <a:gd name="T46" fmla="*/ 0 w 771"/>
                <a:gd name="T47" fmla="*/ 1 h 679"/>
                <a:gd name="T48" fmla="*/ 0 w 771"/>
                <a:gd name="T49" fmla="*/ 1 h 679"/>
                <a:gd name="T50" fmla="*/ 0 w 771"/>
                <a:gd name="T51" fmla="*/ 1 h 679"/>
                <a:gd name="T52" fmla="*/ 0 w 771"/>
                <a:gd name="T53" fmla="*/ 1 h 679"/>
                <a:gd name="T54" fmla="*/ 0 w 771"/>
                <a:gd name="T55" fmla="*/ 1 h 679"/>
                <a:gd name="T56" fmla="*/ 0 w 771"/>
                <a:gd name="T57" fmla="*/ 1 h 679"/>
                <a:gd name="T58" fmla="*/ 0 w 771"/>
                <a:gd name="T59" fmla="*/ 1 h 679"/>
                <a:gd name="T60" fmla="*/ 0 w 771"/>
                <a:gd name="T61" fmla="*/ 1 h 679"/>
                <a:gd name="T62" fmla="*/ 0 w 771"/>
                <a:gd name="T63" fmla="*/ 1 h 679"/>
                <a:gd name="T64" fmla="*/ 1 w 771"/>
                <a:gd name="T65" fmla="*/ 1 h 679"/>
                <a:gd name="T66" fmla="*/ 1 w 771"/>
                <a:gd name="T67" fmla="*/ 1 h 679"/>
                <a:gd name="T68" fmla="*/ 1 w 771"/>
                <a:gd name="T69" fmla="*/ 1 h 679"/>
                <a:gd name="T70" fmla="*/ 1 w 771"/>
                <a:gd name="T71" fmla="*/ 1 h 679"/>
                <a:gd name="T72" fmla="*/ 1 w 771"/>
                <a:gd name="T73" fmla="*/ 0 h 679"/>
                <a:gd name="T74" fmla="*/ 1 w 771"/>
                <a:gd name="T75" fmla="*/ 0 h 679"/>
                <a:gd name="T76" fmla="*/ 1 w 771"/>
                <a:gd name="T77" fmla="*/ 0 h 679"/>
                <a:gd name="T78" fmla="*/ 1 w 771"/>
                <a:gd name="T79" fmla="*/ 0 h 679"/>
                <a:gd name="T80" fmla="*/ 1 w 771"/>
                <a:gd name="T81" fmla="*/ 0 h 679"/>
                <a:gd name="T82" fmla="*/ 1 w 771"/>
                <a:gd name="T83" fmla="*/ 0 h 679"/>
                <a:gd name="T84" fmla="*/ 1 w 771"/>
                <a:gd name="T85" fmla="*/ 0 h 679"/>
                <a:gd name="T86" fmla="*/ 1 w 771"/>
                <a:gd name="T87" fmla="*/ 0 h 679"/>
                <a:gd name="T88" fmla="*/ 1 w 771"/>
                <a:gd name="T89" fmla="*/ 0 h 679"/>
                <a:gd name="T90" fmla="*/ 1 w 771"/>
                <a:gd name="T91" fmla="*/ 0 h 679"/>
                <a:gd name="T92" fmla="*/ 1 w 771"/>
                <a:gd name="T93" fmla="*/ 0 h 679"/>
                <a:gd name="T94" fmla="*/ 1 w 771"/>
                <a:gd name="T95" fmla="*/ 0 h 679"/>
                <a:gd name="T96" fmla="*/ 1 w 771"/>
                <a:gd name="T97" fmla="*/ 0 h 679"/>
                <a:gd name="T98" fmla="*/ 1 w 771"/>
                <a:gd name="T99" fmla="*/ 0 h 679"/>
                <a:gd name="T100" fmla="*/ 1 w 771"/>
                <a:gd name="T101" fmla="*/ 0 h 679"/>
                <a:gd name="T102" fmla="*/ 1 w 771"/>
                <a:gd name="T103" fmla="*/ 0 h 679"/>
                <a:gd name="T104" fmla="*/ 1 w 771"/>
                <a:gd name="T105" fmla="*/ 0 h 679"/>
                <a:gd name="T106" fmla="*/ 0 w 771"/>
                <a:gd name="T107" fmla="*/ 0 h 679"/>
                <a:gd name="T108" fmla="*/ 0 w 771"/>
                <a:gd name="T109" fmla="*/ 0 h 679"/>
                <a:gd name="T110" fmla="*/ 0 w 771"/>
                <a:gd name="T111" fmla="*/ 0 h 679"/>
                <a:gd name="T112" fmla="*/ 0 w 771"/>
                <a:gd name="T113" fmla="*/ 0 h 679"/>
                <a:gd name="T114" fmla="*/ 0 w 771"/>
                <a:gd name="T115" fmla="*/ 0 h 679"/>
                <a:gd name="T116" fmla="*/ 0 w 771"/>
                <a:gd name="T117" fmla="*/ 0 h 6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1"/>
                <a:gd name="T178" fmla="*/ 0 h 679"/>
                <a:gd name="T179" fmla="*/ 771 w 771"/>
                <a:gd name="T180" fmla="*/ 679 h 6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1" h="679">
                  <a:moveTo>
                    <a:pt x="161" y="138"/>
                  </a:moveTo>
                  <a:lnTo>
                    <a:pt x="161" y="336"/>
                  </a:lnTo>
                  <a:lnTo>
                    <a:pt x="147" y="341"/>
                  </a:lnTo>
                  <a:lnTo>
                    <a:pt x="121" y="362"/>
                  </a:lnTo>
                  <a:lnTo>
                    <a:pt x="86" y="359"/>
                  </a:lnTo>
                  <a:lnTo>
                    <a:pt x="74" y="363"/>
                  </a:lnTo>
                  <a:lnTo>
                    <a:pt x="60" y="362"/>
                  </a:lnTo>
                  <a:lnTo>
                    <a:pt x="50" y="351"/>
                  </a:lnTo>
                  <a:lnTo>
                    <a:pt x="50" y="340"/>
                  </a:lnTo>
                  <a:lnTo>
                    <a:pt x="28" y="324"/>
                  </a:lnTo>
                  <a:lnTo>
                    <a:pt x="18" y="325"/>
                  </a:lnTo>
                  <a:lnTo>
                    <a:pt x="8" y="342"/>
                  </a:lnTo>
                  <a:lnTo>
                    <a:pt x="5" y="344"/>
                  </a:lnTo>
                  <a:lnTo>
                    <a:pt x="0" y="344"/>
                  </a:lnTo>
                  <a:lnTo>
                    <a:pt x="3" y="347"/>
                  </a:lnTo>
                  <a:lnTo>
                    <a:pt x="2" y="354"/>
                  </a:lnTo>
                  <a:lnTo>
                    <a:pt x="12" y="365"/>
                  </a:lnTo>
                  <a:lnTo>
                    <a:pt x="83" y="522"/>
                  </a:lnTo>
                  <a:lnTo>
                    <a:pt x="85" y="557"/>
                  </a:lnTo>
                  <a:lnTo>
                    <a:pt x="78" y="571"/>
                  </a:lnTo>
                  <a:lnTo>
                    <a:pt x="67" y="567"/>
                  </a:lnTo>
                  <a:lnTo>
                    <a:pt x="65" y="572"/>
                  </a:lnTo>
                  <a:lnTo>
                    <a:pt x="64" y="582"/>
                  </a:lnTo>
                  <a:lnTo>
                    <a:pt x="66" y="582"/>
                  </a:lnTo>
                  <a:lnTo>
                    <a:pt x="73" y="587"/>
                  </a:lnTo>
                  <a:lnTo>
                    <a:pt x="75" y="592"/>
                  </a:lnTo>
                  <a:lnTo>
                    <a:pt x="72" y="593"/>
                  </a:lnTo>
                  <a:lnTo>
                    <a:pt x="77" y="602"/>
                  </a:lnTo>
                  <a:lnTo>
                    <a:pt x="80" y="605"/>
                  </a:lnTo>
                  <a:lnTo>
                    <a:pt x="92" y="623"/>
                  </a:lnTo>
                  <a:lnTo>
                    <a:pt x="93" y="630"/>
                  </a:lnTo>
                  <a:lnTo>
                    <a:pt x="89" y="637"/>
                  </a:lnTo>
                  <a:lnTo>
                    <a:pt x="89" y="653"/>
                  </a:lnTo>
                  <a:lnTo>
                    <a:pt x="94" y="660"/>
                  </a:lnTo>
                  <a:lnTo>
                    <a:pt x="95" y="659"/>
                  </a:lnTo>
                  <a:lnTo>
                    <a:pt x="94" y="647"/>
                  </a:lnTo>
                  <a:lnTo>
                    <a:pt x="96" y="644"/>
                  </a:lnTo>
                  <a:lnTo>
                    <a:pt x="110" y="644"/>
                  </a:lnTo>
                  <a:lnTo>
                    <a:pt x="111" y="655"/>
                  </a:lnTo>
                  <a:lnTo>
                    <a:pt x="110" y="660"/>
                  </a:lnTo>
                  <a:lnTo>
                    <a:pt x="114" y="662"/>
                  </a:lnTo>
                  <a:lnTo>
                    <a:pt x="130" y="661"/>
                  </a:lnTo>
                  <a:lnTo>
                    <a:pt x="133" y="665"/>
                  </a:lnTo>
                  <a:lnTo>
                    <a:pt x="133" y="672"/>
                  </a:lnTo>
                  <a:lnTo>
                    <a:pt x="143" y="677"/>
                  </a:lnTo>
                  <a:lnTo>
                    <a:pt x="150" y="677"/>
                  </a:lnTo>
                  <a:lnTo>
                    <a:pt x="158" y="679"/>
                  </a:lnTo>
                  <a:lnTo>
                    <a:pt x="167" y="679"/>
                  </a:lnTo>
                  <a:lnTo>
                    <a:pt x="176" y="677"/>
                  </a:lnTo>
                  <a:lnTo>
                    <a:pt x="184" y="667"/>
                  </a:lnTo>
                  <a:lnTo>
                    <a:pt x="199" y="665"/>
                  </a:lnTo>
                  <a:lnTo>
                    <a:pt x="203" y="662"/>
                  </a:lnTo>
                  <a:lnTo>
                    <a:pt x="211" y="660"/>
                  </a:lnTo>
                  <a:lnTo>
                    <a:pt x="226" y="663"/>
                  </a:lnTo>
                  <a:lnTo>
                    <a:pt x="229" y="660"/>
                  </a:lnTo>
                  <a:lnTo>
                    <a:pt x="248" y="661"/>
                  </a:lnTo>
                  <a:lnTo>
                    <a:pt x="253" y="660"/>
                  </a:lnTo>
                  <a:lnTo>
                    <a:pt x="254" y="654"/>
                  </a:lnTo>
                  <a:lnTo>
                    <a:pt x="267" y="646"/>
                  </a:lnTo>
                  <a:lnTo>
                    <a:pt x="271" y="642"/>
                  </a:lnTo>
                  <a:lnTo>
                    <a:pt x="293" y="640"/>
                  </a:lnTo>
                  <a:lnTo>
                    <a:pt x="313" y="646"/>
                  </a:lnTo>
                  <a:lnTo>
                    <a:pt x="320" y="646"/>
                  </a:lnTo>
                  <a:lnTo>
                    <a:pt x="327" y="640"/>
                  </a:lnTo>
                  <a:lnTo>
                    <a:pt x="339" y="639"/>
                  </a:lnTo>
                  <a:lnTo>
                    <a:pt x="395" y="651"/>
                  </a:lnTo>
                  <a:lnTo>
                    <a:pt x="400" y="639"/>
                  </a:lnTo>
                  <a:lnTo>
                    <a:pt x="411" y="638"/>
                  </a:lnTo>
                  <a:lnTo>
                    <a:pt x="435" y="643"/>
                  </a:lnTo>
                  <a:lnTo>
                    <a:pt x="436" y="637"/>
                  </a:lnTo>
                  <a:lnTo>
                    <a:pt x="433" y="629"/>
                  </a:lnTo>
                  <a:lnTo>
                    <a:pt x="440" y="625"/>
                  </a:lnTo>
                  <a:lnTo>
                    <a:pt x="484" y="623"/>
                  </a:lnTo>
                  <a:lnTo>
                    <a:pt x="718" y="361"/>
                  </a:lnTo>
                  <a:lnTo>
                    <a:pt x="726" y="358"/>
                  </a:lnTo>
                  <a:lnTo>
                    <a:pt x="743" y="344"/>
                  </a:lnTo>
                  <a:lnTo>
                    <a:pt x="751" y="333"/>
                  </a:lnTo>
                  <a:lnTo>
                    <a:pt x="771" y="242"/>
                  </a:lnTo>
                  <a:lnTo>
                    <a:pt x="735" y="241"/>
                  </a:lnTo>
                  <a:lnTo>
                    <a:pt x="729" y="245"/>
                  </a:lnTo>
                  <a:lnTo>
                    <a:pt x="725" y="257"/>
                  </a:lnTo>
                  <a:lnTo>
                    <a:pt x="718" y="265"/>
                  </a:lnTo>
                  <a:lnTo>
                    <a:pt x="688" y="262"/>
                  </a:lnTo>
                  <a:lnTo>
                    <a:pt x="677" y="234"/>
                  </a:lnTo>
                  <a:lnTo>
                    <a:pt x="694" y="195"/>
                  </a:lnTo>
                  <a:lnTo>
                    <a:pt x="706" y="187"/>
                  </a:lnTo>
                  <a:lnTo>
                    <a:pt x="726" y="200"/>
                  </a:lnTo>
                  <a:lnTo>
                    <a:pt x="732" y="193"/>
                  </a:lnTo>
                  <a:lnTo>
                    <a:pt x="711" y="29"/>
                  </a:lnTo>
                  <a:lnTo>
                    <a:pt x="710" y="28"/>
                  </a:lnTo>
                  <a:lnTo>
                    <a:pt x="706" y="27"/>
                  </a:lnTo>
                  <a:lnTo>
                    <a:pt x="693" y="15"/>
                  </a:lnTo>
                  <a:lnTo>
                    <a:pt x="675" y="9"/>
                  </a:lnTo>
                  <a:lnTo>
                    <a:pt x="654" y="10"/>
                  </a:lnTo>
                  <a:lnTo>
                    <a:pt x="616" y="0"/>
                  </a:lnTo>
                  <a:lnTo>
                    <a:pt x="606" y="4"/>
                  </a:lnTo>
                  <a:lnTo>
                    <a:pt x="604" y="7"/>
                  </a:lnTo>
                  <a:lnTo>
                    <a:pt x="550" y="35"/>
                  </a:lnTo>
                  <a:lnTo>
                    <a:pt x="503" y="76"/>
                  </a:lnTo>
                  <a:lnTo>
                    <a:pt x="479" y="111"/>
                  </a:lnTo>
                  <a:lnTo>
                    <a:pt x="455" y="128"/>
                  </a:lnTo>
                  <a:lnTo>
                    <a:pt x="443" y="144"/>
                  </a:lnTo>
                  <a:lnTo>
                    <a:pt x="431" y="173"/>
                  </a:lnTo>
                  <a:lnTo>
                    <a:pt x="426" y="179"/>
                  </a:lnTo>
                  <a:lnTo>
                    <a:pt x="389" y="187"/>
                  </a:lnTo>
                  <a:lnTo>
                    <a:pt x="376" y="186"/>
                  </a:lnTo>
                  <a:lnTo>
                    <a:pt x="345" y="171"/>
                  </a:lnTo>
                  <a:lnTo>
                    <a:pt x="332" y="169"/>
                  </a:lnTo>
                  <a:lnTo>
                    <a:pt x="323" y="174"/>
                  </a:lnTo>
                  <a:lnTo>
                    <a:pt x="291" y="213"/>
                  </a:lnTo>
                  <a:lnTo>
                    <a:pt x="281" y="219"/>
                  </a:lnTo>
                  <a:lnTo>
                    <a:pt x="268" y="238"/>
                  </a:lnTo>
                  <a:lnTo>
                    <a:pt x="238" y="246"/>
                  </a:lnTo>
                  <a:lnTo>
                    <a:pt x="201" y="240"/>
                  </a:lnTo>
                  <a:lnTo>
                    <a:pt x="198" y="233"/>
                  </a:lnTo>
                  <a:lnTo>
                    <a:pt x="206" y="203"/>
                  </a:lnTo>
                  <a:lnTo>
                    <a:pt x="204" y="183"/>
                  </a:lnTo>
                  <a:lnTo>
                    <a:pt x="165" y="138"/>
                  </a:lnTo>
                  <a:lnTo>
                    <a:pt x="161" y="13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2" name="Freeform 816"/>
            <p:cNvSpPr>
              <a:spLocks/>
            </p:cNvSpPr>
            <p:nvPr/>
          </p:nvSpPr>
          <p:spPr bwMode="auto">
            <a:xfrm>
              <a:off x="4934582" y="4720177"/>
              <a:ext cx="372107" cy="324941"/>
            </a:xfrm>
            <a:custGeom>
              <a:avLst/>
              <a:gdLst>
                <a:gd name="T0" fmla="*/ 0 w 771"/>
                <a:gd name="T1" fmla="*/ 0 h 679"/>
                <a:gd name="T2" fmla="*/ 0 w 771"/>
                <a:gd name="T3" fmla="*/ 0 h 679"/>
                <a:gd name="T4" fmla="*/ 0 w 771"/>
                <a:gd name="T5" fmla="*/ 0 h 679"/>
                <a:gd name="T6" fmla="*/ 0 w 771"/>
                <a:gd name="T7" fmla="*/ 0 h 679"/>
                <a:gd name="T8" fmla="*/ 0 w 771"/>
                <a:gd name="T9" fmla="*/ 0 h 679"/>
                <a:gd name="T10" fmla="*/ 0 w 771"/>
                <a:gd name="T11" fmla="*/ 0 h 679"/>
                <a:gd name="T12" fmla="*/ 0 w 771"/>
                <a:gd name="T13" fmla="*/ 0 h 679"/>
                <a:gd name="T14" fmla="*/ 0 w 771"/>
                <a:gd name="T15" fmla="*/ 0 h 679"/>
                <a:gd name="T16" fmla="*/ 0 w 771"/>
                <a:gd name="T17" fmla="*/ 1 h 679"/>
                <a:gd name="T18" fmla="*/ 0 w 771"/>
                <a:gd name="T19" fmla="*/ 1 h 679"/>
                <a:gd name="T20" fmla="*/ 0 w 771"/>
                <a:gd name="T21" fmla="*/ 1 h 679"/>
                <a:gd name="T22" fmla="*/ 0 w 771"/>
                <a:gd name="T23" fmla="*/ 1 h 679"/>
                <a:gd name="T24" fmla="*/ 0 w 771"/>
                <a:gd name="T25" fmla="*/ 1 h 679"/>
                <a:gd name="T26" fmla="*/ 0 w 771"/>
                <a:gd name="T27" fmla="*/ 1 h 679"/>
                <a:gd name="T28" fmla="*/ 0 w 771"/>
                <a:gd name="T29" fmla="*/ 1 h 679"/>
                <a:gd name="T30" fmla="*/ 0 w 771"/>
                <a:gd name="T31" fmla="*/ 1 h 679"/>
                <a:gd name="T32" fmla="*/ 0 w 771"/>
                <a:gd name="T33" fmla="*/ 1 h 679"/>
                <a:gd name="T34" fmla="*/ 0 w 771"/>
                <a:gd name="T35" fmla="*/ 1 h 679"/>
                <a:gd name="T36" fmla="*/ 0 w 771"/>
                <a:gd name="T37" fmla="*/ 1 h 679"/>
                <a:gd name="T38" fmla="*/ 0 w 771"/>
                <a:gd name="T39" fmla="*/ 1 h 679"/>
                <a:gd name="T40" fmla="*/ 0 w 771"/>
                <a:gd name="T41" fmla="*/ 1 h 679"/>
                <a:gd name="T42" fmla="*/ 0 w 771"/>
                <a:gd name="T43" fmla="*/ 1 h 679"/>
                <a:gd name="T44" fmla="*/ 0 w 771"/>
                <a:gd name="T45" fmla="*/ 1 h 679"/>
                <a:gd name="T46" fmla="*/ 0 w 771"/>
                <a:gd name="T47" fmla="*/ 1 h 679"/>
                <a:gd name="T48" fmla="*/ 0 w 771"/>
                <a:gd name="T49" fmla="*/ 1 h 679"/>
                <a:gd name="T50" fmla="*/ 0 w 771"/>
                <a:gd name="T51" fmla="*/ 1 h 679"/>
                <a:gd name="T52" fmla="*/ 0 w 771"/>
                <a:gd name="T53" fmla="*/ 1 h 679"/>
                <a:gd name="T54" fmla="*/ 0 w 771"/>
                <a:gd name="T55" fmla="*/ 1 h 679"/>
                <a:gd name="T56" fmla="*/ 0 w 771"/>
                <a:gd name="T57" fmla="*/ 1 h 679"/>
                <a:gd name="T58" fmla="*/ 0 w 771"/>
                <a:gd name="T59" fmla="*/ 1 h 679"/>
                <a:gd name="T60" fmla="*/ 0 w 771"/>
                <a:gd name="T61" fmla="*/ 1 h 679"/>
                <a:gd name="T62" fmla="*/ 0 w 771"/>
                <a:gd name="T63" fmla="*/ 1 h 679"/>
                <a:gd name="T64" fmla="*/ 1 w 771"/>
                <a:gd name="T65" fmla="*/ 1 h 679"/>
                <a:gd name="T66" fmla="*/ 1 w 771"/>
                <a:gd name="T67" fmla="*/ 1 h 679"/>
                <a:gd name="T68" fmla="*/ 1 w 771"/>
                <a:gd name="T69" fmla="*/ 1 h 679"/>
                <a:gd name="T70" fmla="*/ 1 w 771"/>
                <a:gd name="T71" fmla="*/ 1 h 679"/>
                <a:gd name="T72" fmla="*/ 1 w 771"/>
                <a:gd name="T73" fmla="*/ 0 h 679"/>
                <a:gd name="T74" fmla="*/ 1 w 771"/>
                <a:gd name="T75" fmla="*/ 0 h 679"/>
                <a:gd name="T76" fmla="*/ 1 w 771"/>
                <a:gd name="T77" fmla="*/ 0 h 679"/>
                <a:gd name="T78" fmla="*/ 1 w 771"/>
                <a:gd name="T79" fmla="*/ 0 h 679"/>
                <a:gd name="T80" fmla="*/ 1 w 771"/>
                <a:gd name="T81" fmla="*/ 0 h 679"/>
                <a:gd name="T82" fmla="*/ 1 w 771"/>
                <a:gd name="T83" fmla="*/ 0 h 679"/>
                <a:gd name="T84" fmla="*/ 1 w 771"/>
                <a:gd name="T85" fmla="*/ 0 h 679"/>
                <a:gd name="T86" fmla="*/ 1 w 771"/>
                <a:gd name="T87" fmla="*/ 0 h 679"/>
                <a:gd name="T88" fmla="*/ 1 w 771"/>
                <a:gd name="T89" fmla="*/ 0 h 679"/>
                <a:gd name="T90" fmla="*/ 1 w 771"/>
                <a:gd name="T91" fmla="*/ 0 h 679"/>
                <a:gd name="T92" fmla="*/ 1 w 771"/>
                <a:gd name="T93" fmla="*/ 0 h 679"/>
                <a:gd name="T94" fmla="*/ 1 w 771"/>
                <a:gd name="T95" fmla="*/ 0 h 679"/>
                <a:gd name="T96" fmla="*/ 1 w 771"/>
                <a:gd name="T97" fmla="*/ 0 h 679"/>
                <a:gd name="T98" fmla="*/ 1 w 771"/>
                <a:gd name="T99" fmla="*/ 0 h 679"/>
                <a:gd name="T100" fmla="*/ 1 w 771"/>
                <a:gd name="T101" fmla="*/ 0 h 679"/>
                <a:gd name="T102" fmla="*/ 1 w 771"/>
                <a:gd name="T103" fmla="*/ 0 h 679"/>
                <a:gd name="T104" fmla="*/ 1 w 771"/>
                <a:gd name="T105" fmla="*/ 0 h 679"/>
                <a:gd name="T106" fmla="*/ 0 w 771"/>
                <a:gd name="T107" fmla="*/ 0 h 679"/>
                <a:gd name="T108" fmla="*/ 0 w 771"/>
                <a:gd name="T109" fmla="*/ 0 h 679"/>
                <a:gd name="T110" fmla="*/ 0 w 771"/>
                <a:gd name="T111" fmla="*/ 0 h 679"/>
                <a:gd name="T112" fmla="*/ 0 w 771"/>
                <a:gd name="T113" fmla="*/ 0 h 679"/>
                <a:gd name="T114" fmla="*/ 0 w 771"/>
                <a:gd name="T115" fmla="*/ 0 h 679"/>
                <a:gd name="T116" fmla="*/ 0 w 771"/>
                <a:gd name="T117" fmla="*/ 0 h 6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1"/>
                <a:gd name="T178" fmla="*/ 0 h 679"/>
                <a:gd name="T179" fmla="*/ 771 w 771"/>
                <a:gd name="T180" fmla="*/ 679 h 6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1" h="679">
                  <a:moveTo>
                    <a:pt x="161" y="138"/>
                  </a:moveTo>
                  <a:lnTo>
                    <a:pt x="161" y="336"/>
                  </a:lnTo>
                  <a:lnTo>
                    <a:pt x="147" y="341"/>
                  </a:lnTo>
                  <a:lnTo>
                    <a:pt x="121" y="362"/>
                  </a:lnTo>
                  <a:lnTo>
                    <a:pt x="86" y="359"/>
                  </a:lnTo>
                  <a:lnTo>
                    <a:pt x="74" y="363"/>
                  </a:lnTo>
                  <a:lnTo>
                    <a:pt x="60" y="362"/>
                  </a:lnTo>
                  <a:lnTo>
                    <a:pt x="50" y="351"/>
                  </a:lnTo>
                  <a:lnTo>
                    <a:pt x="50" y="340"/>
                  </a:lnTo>
                  <a:lnTo>
                    <a:pt x="28" y="324"/>
                  </a:lnTo>
                  <a:lnTo>
                    <a:pt x="18" y="325"/>
                  </a:lnTo>
                  <a:lnTo>
                    <a:pt x="8" y="342"/>
                  </a:lnTo>
                  <a:lnTo>
                    <a:pt x="5" y="344"/>
                  </a:lnTo>
                  <a:lnTo>
                    <a:pt x="0" y="344"/>
                  </a:lnTo>
                  <a:lnTo>
                    <a:pt x="3" y="347"/>
                  </a:lnTo>
                  <a:lnTo>
                    <a:pt x="2" y="354"/>
                  </a:lnTo>
                  <a:lnTo>
                    <a:pt x="12" y="365"/>
                  </a:lnTo>
                  <a:lnTo>
                    <a:pt x="83" y="522"/>
                  </a:lnTo>
                  <a:lnTo>
                    <a:pt x="85" y="557"/>
                  </a:lnTo>
                  <a:lnTo>
                    <a:pt x="78" y="571"/>
                  </a:lnTo>
                  <a:lnTo>
                    <a:pt x="67" y="567"/>
                  </a:lnTo>
                  <a:lnTo>
                    <a:pt x="65" y="572"/>
                  </a:lnTo>
                  <a:lnTo>
                    <a:pt x="64" y="582"/>
                  </a:lnTo>
                  <a:lnTo>
                    <a:pt x="66" y="582"/>
                  </a:lnTo>
                  <a:lnTo>
                    <a:pt x="73" y="587"/>
                  </a:lnTo>
                  <a:lnTo>
                    <a:pt x="75" y="592"/>
                  </a:lnTo>
                  <a:lnTo>
                    <a:pt x="72" y="593"/>
                  </a:lnTo>
                  <a:lnTo>
                    <a:pt x="77" y="602"/>
                  </a:lnTo>
                  <a:lnTo>
                    <a:pt x="80" y="605"/>
                  </a:lnTo>
                  <a:lnTo>
                    <a:pt x="92" y="623"/>
                  </a:lnTo>
                  <a:lnTo>
                    <a:pt x="93" y="630"/>
                  </a:lnTo>
                  <a:lnTo>
                    <a:pt x="89" y="637"/>
                  </a:lnTo>
                  <a:lnTo>
                    <a:pt x="89" y="653"/>
                  </a:lnTo>
                  <a:lnTo>
                    <a:pt x="94" y="660"/>
                  </a:lnTo>
                  <a:lnTo>
                    <a:pt x="95" y="659"/>
                  </a:lnTo>
                  <a:lnTo>
                    <a:pt x="94" y="647"/>
                  </a:lnTo>
                  <a:lnTo>
                    <a:pt x="96" y="644"/>
                  </a:lnTo>
                  <a:lnTo>
                    <a:pt x="110" y="644"/>
                  </a:lnTo>
                  <a:lnTo>
                    <a:pt x="111" y="655"/>
                  </a:lnTo>
                  <a:lnTo>
                    <a:pt x="110" y="660"/>
                  </a:lnTo>
                  <a:lnTo>
                    <a:pt x="114" y="662"/>
                  </a:lnTo>
                  <a:lnTo>
                    <a:pt x="130" y="661"/>
                  </a:lnTo>
                  <a:lnTo>
                    <a:pt x="133" y="665"/>
                  </a:lnTo>
                  <a:lnTo>
                    <a:pt x="133" y="672"/>
                  </a:lnTo>
                  <a:lnTo>
                    <a:pt x="143" y="677"/>
                  </a:lnTo>
                  <a:lnTo>
                    <a:pt x="150" y="677"/>
                  </a:lnTo>
                  <a:lnTo>
                    <a:pt x="158" y="679"/>
                  </a:lnTo>
                  <a:lnTo>
                    <a:pt x="167" y="679"/>
                  </a:lnTo>
                  <a:lnTo>
                    <a:pt x="176" y="677"/>
                  </a:lnTo>
                  <a:lnTo>
                    <a:pt x="184" y="667"/>
                  </a:lnTo>
                  <a:lnTo>
                    <a:pt x="199" y="665"/>
                  </a:lnTo>
                  <a:lnTo>
                    <a:pt x="203" y="662"/>
                  </a:lnTo>
                  <a:lnTo>
                    <a:pt x="211" y="660"/>
                  </a:lnTo>
                  <a:lnTo>
                    <a:pt x="226" y="663"/>
                  </a:lnTo>
                  <a:lnTo>
                    <a:pt x="229" y="660"/>
                  </a:lnTo>
                  <a:lnTo>
                    <a:pt x="248" y="661"/>
                  </a:lnTo>
                  <a:lnTo>
                    <a:pt x="253" y="660"/>
                  </a:lnTo>
                  <a:lnTo>
                    <a:pt x="254" y="654"/>
                  </a:lnTo>
                  <a:lnTo>
                    <a:pt x="267" y="646"/>
                  </a:lnTo>
                  <a:lnTo>
                    <a:pt x="271" y="642"/>
                  </a:lnTo>
                  <a:lnTo>
                    <a:pt x="293" y="640"/>
                  </a:lnTo>
                  <a:lnTo>
                    <a:pt x="313" y="646"/>
                  </a:lnTo>
                  <a:lnTo>
                    <a:pt x="320" y="646"/>
                  </a:lnTo>
                  <a:lnTo>
                    <a:pt x="327" y="640"/>
                  </a:lnTo>
                  <a:lnTo>
                    <a:pt x="339" y="639"/>
                  </a:lnTo>
                  <a:lnTo>
                    <a:pt x="395" y="651"/>
                  </a:lnTo>
                  <a:lnTo>
                    <a:pt x="400" y="639"/>
                  </a:lnTo>
                  <a:lnTo>
                    <a:pt x="411" y="638"/>
                  </a:lnTo>
                  <a:lnTo>
                    <a:pt x="435" y="643"/>
                  </a:lnTo>
                  <a:lnTo>
                    <a:pt x="436" y="637"/>
                  </a:lnTo>
                  <a:lnTo>
                    <a:pt x="433" y="629"/>
                  </a:lnTo>
                  <a:lnTo>
                    <a:pt x="440" y="625"/>
                  </a:lnTo>
                  <a:lnTo>
                    <a:pt x="484" y="623"/>
                  </a:lnTo>
                  <a:lnTo>
                    <a:pt x="718" y="361"/>
                  </a:lnTo>
                  <a:lnTo>
                    <a:pt x="726" y="358"/>
                  </a:lnTo>
                  <a:lnTo>
                    <a:pt x="743" y="344"/>
                  </a:lnTo>
                  <a:lnTo>
                    <a:pt x="751" y="333"/>
                  </a:lnTo>
                  <a:lnTo>
                    <a:pt x="771" y="242"/>
                  </a:lnTo>
                  <a:lnTo>
                    <a:pt x="735" y="241"/>
                  </a:lnTo>
                  <a:lnTo>
                    <a:pt x="729" y="245"/>
                  </a:lnTo>
                  <a:lnTo>
                    <a:pt x="725" y="257"/>
                  </a:lnTo>
                  <a:lnTo>
                    <a:pt x="718" y="265"/>
                  </a:lnTo>
                  <a:lnTo>
                    <a:pt x="688" y="262"/>
                  </a:lnTo>
                  <a:lnTo>
                    <a:pt x="677" y="234"/>
                  </a:lnTo>
                  <a:lnTo>
                    <a:pt x="694" y="195"/>
                  </a:lnTo>
                  <a:lnTo>
                    <a:pt x="706" y="187"/>
                  </a:lnTo>
                  <a:lnTo>
                    <a:pt x="726" y="200"/>
                  </a:lnTo>
                  <a:lnTo>
                    <a:pt x="732" y="193"/>
                  </a:lnTo>
                  <a:lnTo>
                    <a:pt x="711" y="29"/>
                  </a:lnTo>
                  <a:lnTo>
                    <a:pt x="710" y="28"/>
                  </a:lnTo>
                  <a:lnTo>
                    <a:pt x="706" y="27"/>
                  </a:lnTo>
                  <a:lnTo>
                    <a:pt x="693" y="15"/>
                  </a:lnTo>
                  <a:lnTo>
                    <a:pt x="675" y="9"/>
                  </a:lnTo>
                  <a:lnTo>
                    <a:pt x="654" y="10"/>
                  </a:lnTo>
                  <a:lnTo>
                    <a:pt x="616" y="0"/>
                  </a:lnTo>
                  <a:lnTo>
                    <a:pt x="606" y="4"/>
                  </a:lnTo>
                  <a:lnTo>
                    <a:pt x="604" y="7"/>
                  </a:lnTo>
                  <a:lnTo>
                    <a:pt x="550" y="35"/>
                  </a:lnTo>
                  <a:lnTo>
                    <a:pt x="503" y="76"/>
                  </a:lnTo>
                  <a:lnTo>
                    <a:pt x="479" y="111"/>
                  </a:lnTo>
                  <a:lnTo>
                    <a:pt x="455" y="128"/>
                  </a:lnTo>
                  <a:lnTo>
                    <a:pt x="443" y="144"/>
                  </a:lnTo>
                  <a:lnTo>
                    <a:pt x="431" y="173"/>
                  </a:lnTo>
                  <a:lnTo>
                    <a:pt x="426" y="179"/>
                  </a:lnTo>
                  <a:lnTo>
                    <a:pt x="389" y="187"/>
                  </a:lnTo>
                  <a:lnTo>
                    <a:pt x="376" y="186"/>
                  </a:lnTo>
                  <a:lnTo>
                    <a:pt x="345" y="171"/>
                  </a:lnTo>
                  <a:lnTo>
                    <a:pt x="332" y="169"/>
                  </a:lnTo>
                  <a:lnTo>
                    <a:pt x="323" y="174"/>
                  </a:lnTo>
                  <a:lnTo>
                    <a:pt x="291" y="213"/>
                  </a:lnTo>
                  <a:lnTo>
                    <a:pt x="281" y="219"/>
                  </a:lnTo>
                  <a:lnTo>
                    <a:pt x="268" y="238"/>
                  </a:lnTo>
                  <a:lnTo>
                    <a:pt x="238" y="246"/>
                  </a:lnTo>
                  <a:lnTo>
                    <a:pt x="201" y="240"/>
                  </a:lnTo>
                  <a:lnTo>
                    <a:pt x="198" y="233"/>
                  </a:lnTo>
                  <a:lnTo>
                    <a:pt x="206" y="203"/>
                  </a:lnTo>
                  <a:lnTo>
                    <a:pt x="204" y="183"/>
                  </a:lnTo>
                  <a:lnTo>
                    <a:pt x="165" y="138"/>
                  </a:lnTo>
                  <a:lnTo>
                    <a:pt x="161" y="13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83" name="Freeform 817"/>
            <p:cNvSpPr>
              <a:spLocks/>
            </p:cNvSpPr>
            <p:nvPr/>
          </p:nvSpPr>
          <p:spPr bwMode="auto">
            <a:xfrm>
              <a:off x="2983290" y="3933622"/>
              <a:ext cx="7564" cy="8368"/>
            </a:xfrm>
            <a:custGeom>
              <a:avLst/>
              <a:gdLst>
                <a:gd name="T0" fmla="*/ 0 w 16"/>
                <a:gd name="T1" fmla="*/ 0 h 15"/>
                <a:gd name="T2" fmla="*/ 0 w 16"/>
                <a:gd name="T3" fmla="*/ 0 h 15"/>
                <a:gd name="T4" fmla="*/ 0 w 16"/>
                <a:gd name="T5" fmla="*/ 0 h 15"/>
                <a:gd name="T6" fmla="*/ 0 w 16"/>
                <a:gd name="T7" fmla="*/ 0 h 15"/>
                <a:gd name="T8" fmla="*/ 0 w 16"/>
                <a:gd name="T9" fmla="*/ 0 h 15"/>
                <a:gd name="T10" fmla="*/ 0 w 16"/>
                <a:gd name="T11" fmla="*/ 0 h 15"/>
                <a:gd name="T12" fmla="*/ 0 w 16"/>
                <a:gd name="T13" fmla="*/ 0 h 15"/>
                <a:gd name="T14" fmla="*/ 0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5" y="5"/>
                  </a:moveTo>
                  <a:lnTo>
                    <a:pt x="0" y="0"/>
                  </a:lnTo>
                  <a:lnTo>
                    <a:pt x="2" y="5"/>
                  </a:lnTo>
                  <a:lnTo>
                    <a:pt x="5" y="10"/>
                  </a:lnTo>
                  <a:lnTo>
                    <a:pt x="16" y="15"/>
                  </a:lnTo>
                  <a:lnTo>
                    <a:pt x="16" y="11"/>
                  </a:lnTo>
                  <a:lnTo>
                    <a:pt x="10" y="9"/>
                  </a:lnTo>
                  <a:lnTo>
                    <a:pt x="5" y="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4" name="Freeform 818"/>
            <p:cNvSpPr>
              <a:spLocks/>
            </p:cNvSpPr>
            <p:nvPr/>
          </p:nvSpPr>
          <p:spPr bwMode="auto">
            <a:xfrm>
              <a:off x="2983290" y="3933622"/>
              <a:ext cx="7564" cy="8368"/>
            </a:xfrm>
            <a:custGeom>
              <a:avLst/>
              <a:gdLst>
                <a:gd name="T0" fmla="*/ 0 w 16"/>
                <a:gd name="T1" fmla="*/ 0 h 15"/>
                <a:gd name="T2" fmla="*/ 0 w 16"/>
                <a:gd name="T3" fmla="*/ 0 h 15"/>
                <a:gd name="T4" fmla="*/ 0 w 16"/>
                <a:gd name="T5" fmla="*/ 0 h 15"/>
                <a:gd name="T6" fmla="*/ 0 w 16"/>
                <a:gd name="T7" fmla="*/ 0 h 15"/>
                <a:gd name="T8" fmla="*/ 0 w 16"/>
                <a:gd name="T9" fmla="*/ 0 h 15"/>
                <a:gd name="T10" fmla="*/ 0 w 16"/>
                <a:gd name="T11" fmla="*/ 0 h 15"/>
                <a:gd name="T12" fmla="*/ 0 w 16"/>
                <a:gd name="T13" fmla="*/ 0 h 15"/>
                <a:gd name="T14" fmla="*/ 0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5" y="5"/>
                  </a:moveTo>
                  <a:lnTo>
                    <a:pt x="0" y="0"/>
                  </a:lnTo>
                  <a:lnTo>
                    <a:pt x="2" y="5"/>
                  </a:lnTo>
                  <a:lnTo>
                    <a:pt x="5" y="10"/>
                  </a:lnTo>
                  <a:lnTo>
                    <a:pt x="16" y="15"/>
                  </a:lnTo>
                  <a:lnTo>
                    <a:pt x="16" y="11"/>
                  </a:lnTo>
                  <a:lnTo>
                    <a:pt x="10" y="9"/>
                  </a:lnTo>
                  <a:lnTo>
                    <a:pt x="5"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5" name="Freeform 819"/>
            <p:cNvSpPr>
              <a:spLocks/>
            </p:cNvSpPr>
            <p:nvPr/>
          </p:nvSpPr>
          <p:spPr bwMode="auto">
            <a:xfrm>
              <a:off x="2998417" y="3935017"/>
              <a:ext cx="6051" cy="6973"/>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w 11"/>
                <a:gd name="T15" fmla="*/ 0 h 13"/>
                <a:gd name="T16" fmla="*/ 0 w 11"/>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4" y="2"/>
                  </a:moveTo>
                  <a:lnTo>
                    <a:pt x="0" y="0"/>
                  </a:lnTo>
                  <a:lnTo>
                    <a:pt x="2" y="4"/>
                  </a:lnTo>
                  <a:lnTo>
                    <a:pt x="6" y="7"/>
                  </a:lnTo>
                  <a:lnTo>
                    <a:pt x="8" y="12"/>
                  </a:lnTo>
                  <a:lnTo>
                    <a:pt x="9" y="13"/>
                  </a:lnTo>
                  <a:lnTo>
                    <a:pt x="11" y="5"/>
                  </a:lnTo>
                  <a:lnTo>
                    <a:pt x="8" y="3"/>
                  </a:lnTo>
                  <a:lnTo>
                    <a:pt x="4"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6" name="Freeform 820"/>
            <p:cNvSpPr>
              <a:spLocks/>
            </p:cNvSpPr>
            <p:nvPr/>
          </p:nvSpPr>
          <p:spPr bwMode="auto">
            <a:xfrm>
              <a:off x="2998417" y="3935017"/>
              <a:ext cx="6051" cy="6973"/>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w 11"/>
                <a:gd name="T15" fmla="*/ 0 h 13"/>
                <a:gd name="T16" fmla="*/ 0 w 11"/>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4" y="2"/>
                  </a:moveTo>
                  <a:lnTo>
                    <a:pt x="0" y="0"/>
                  </a:lnTo>
                  <a:lnTo>
                    <a:pt x="2" y="4"/>
                  </a:lnTo>
                  <a:lnTo>
                    <a:pt x="6" y="7"/>
                  </a:lnTo>
                  <a:lnTo>
                    <a:pt x="8" y="12"/>
                  </a:lnTo>
                  <a:lnTo>
                    <a:pt x="9" y="13"/>
                  </a:lnTo>
                  <a:lnTo>
                    <a:pt x="11" y="5"/>
                  </a:lnTo>
                  <a:lnTo>
                    <a:pt x="8" y="3"/>
                  </a:lnTo>
                  <a:lnTo>
                    <a:pt x="4"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7" name="Freeform 821"/>
            <p:cNvSpPr>
              <a:spLocks/>
            </p:cNvSpPr>
            <p:nvPr/>
          </p:nvSpPr>
          <p:spPr bwMode="auto">
            <a:xfrm>
              <a:off x="3173882" y="3957330"/>
              <a:ext cx="7564" cy="5578"/>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8" y="1"/>
                  </a:lnTo>
                  <a:lnTo>
                    <a:pt x="0" y="7"/>
                  </a:lnTo>
                  <a:lnTo>
                    <a:pt x="2" y="9"/>
                  </a:lnTo>
                  <a:lnTo>
                    <a:pt x="9" y="4"/>
                  </a:lnTo>
                  <a:lnTo>
                    <a:pt x="1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8" name="Freeform 822"/>
            <p:cNvSpPr>
              <a:spLocks/>
            </p:cNvSpPr>
            <p:nvPr/>
          </p:nvSpPr>
          <p:spPr bwMode="auto">
            <a:xfrm>
              <a:off x="3173882" y="3957330"/>
              <a:ext cx="7564" cy="5578"/>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8" y="1"/>
                  </a:lnTo>
                  <a:lnTo>
                    <a:pt x="0" y="7"/>
                  </a:lnTo>
                  <a:lnTo>
                    <a:pt x="2" y="9"/>
                  </a:lnTo>
                  <a:lnTo>
                    <a:pt x="9" y="4"/>
                  </a:lnTo>
                  <a:lnTo>
                    <a:pt x="1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9" name="Freeform 823"/>
            <p:cNvSpPr>
              <a:spLocks/>
            </p:cNvSpPr>
            <p:nvPr/>
          </p:nvSpPr>
          <p:spPr bwMode="auto">
            <a:xfrm>
              <a:off x="3149680" y="3971276"/>
              <a:ext cx="40841" cy="41838"/>
            </a:xfrm>
            <a:custGeom>
              <a:avLst/>
              <a:gdLst>
                <a:gd name="T0" fmla="*/ 0 w 43"/>
                <a:gd name="T1" fmla="*/ 0 h 36"/>
                <a:gd name="T2" fmla="*/ 0 w 43"/>
                <a:gd name="T3" fmla="*/ 0 h 36"/>
                <a:gd name="T4" fmla="*/ 0 w 43"/>
                <a:gd name="T5" fmla="*/ 0 h 36"/>
                <a:gd name="T6" fmla="*/ 0 w 43"/>
                <a:gd name="T7" fmla="*/ 0 h 36"/>
                <a:gd name="T8" fmla="*/ 0 w 43"/>
                <a:gd name="T9" fmla="*/ 0 h 36"/>
                <a:gd name="T10" fmla="*/ 0 w 43"/>
                <a:gd name="T11" fmla="*/ 0 h 36"/>
                <a:gd name="T12" fmla="*/ 0 w 43"/>
                <a:gd name="T13" fmla="*/ 0 h 36"/>
                <a:gd name="T14" fmla="*/ 0 w 43"/>
                <a:gd name="T15" fmla="*/ 0 h 36"/>
                <a:gd name="T16" fmla="*/ 0 w 43"/>
                <a:gd name="T17" fmla="*/ 0 h 36"/>
                <a:gd name="T18" fmla="*/ 0 w 43"/>
                <a:gd name="T19" fmla="*/ 0 h 36"/>
                <a:gd name="T20" fmla="*/ 0 w 43"/>
                <a:gd name="T21" fmla="*/ 0 h 36"/>
                <a:gd name="T22" fmla="*/ 0 w 43"/>
                <a:gd name="T23" fmla="*/ 0 h 36"/>
                <a:gd name="T24" fmla="*/ 0 w 43"/>
                <a:gd name="T25" fmla="*/ 0 h 36"/>
                <a:gd name="T26" fmla="*/ 0 w 43"/>
                <a:gd name="T27" fmla="*/ 0 h 36"/>
                <a:gd name="T28" fmla="*/ 0 w 43"/>
                <a:gd name="T29" fmla="*/ 0 h 36"/>
                <a:gd name="T30" fmla="*/ 0 w 43"/>
                <a:gd name="T31" fmla="*/ 0 h 36"/>
                <a:gd name="T32" fmla="*/ 0 w 43"/>
                <a:gd name="T33" fmla="*/ 0 h 36"/>
                <a:gd name="T34" fmla="*/ 0 w 43"/>
                <a:gd name="T35" fmla="*/ 0 h 36"/>
                <a:gd name="T36" fmla="*/ 0 w 43"/>
                <a:gd name="T37" fmla="*/ 0 h 36"/>
                <a:gd name="T38" fmla="*/ 0 w 43"/>
                <a:gd name="T39" fmla="*/ 0 h 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36"/>
                <a:gd name="T62" fmla="*/ 43 w 43"/>
                <a:gd name="T63" fmla="*/ 36 h 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36">
                  <a:moveTo>
                    <a:pt x="43" y="3"/>
                  </a:moveTo>
                  <a:lnTo>
                    <a:pt x="40" y="6"/>
                  </a:lnTo>
                  <a:lnTo>
                    <a:pt x="39" y="16"/>
                  </a:lnTo>
                  <a:lnTo>
                    <a:pt x="40" y="21"/>
                  </a:lnTo>
                  <a:lnTo>
                    <a:pt x="41" y="22"/>
                  </a:lnTo>
                  <a:lnTo>
                    <a:pt x="40" y="30"/>
                  </a:lnTo>
                  <a:lnTo>
                    <a:pt x="35" y="34"/>
                  </a:lnTo>
                  <a:lnTo>
                    <a:pt x="0" y="36"/>
                  </a:lnTo>
                  <a:lnTo>
                    <a:pt x="0" y="34"/>
                  </a:lnTo>
                  <a:lnTo>
                    <a:pt x="15" y="29"/>
                  </a:lnTo>
                  <a:lnTo>
                    <a:pt x="18" y="23"/>
                  </a:lnTo>
                  <a:lnTo>
                    <a:pt x="19" y="12"/>
                  </a:lnTo>
                  <a:lnTo>
                    <a:pt x="18" y="11"/>
                  </a:lnTo>
                  <a:lnTo>
                    <a:pt x="16" y="9"/>
                  </a:lnTo>
                  <a:lnTo>
                    <a:pt x="12" y="9"/>
                  </a:lnTo>
                  <a:lnTo>
                    <a:pt x="10" y="4"/>
                  </a:lnTo>
                  <a:lnTo>
                    <a:pt x="13" y="4"/>
                  </a:lnTo>
                  <a:lnTo>
                    <a:pt x="16" y="3"/>
                  </a:lnTo>
                  <a:lnTo>
                    <a:pt x="43" y="0"/>
                  </a:lnTo>
                  <a:lnTo>
                    <a:pt x="43"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0" name="Freeform 825"/>
            <p:cNvSpPr>
              <a:spLocks/>
            </p:cNvSpPr>
            <p:nvPr/>
          </p:nvSpPr>
          <p:spPr bwMode="auto">
            <a:xfrm>
              <a:off x="3411365" y="4204175"/>
              <a:ext cx="13613" cy="8368"/>
            </a:xfrm>
            <a:custGeom>
              <a:avLst/>
              <a:gdLst>
                <a:gd name="T0" fmla="*/ 0 w 27"/>
                <a:gd name="T1" fmla="*/ 0 h 22"/>
                <a:gd name="T2" fmla="*/ 0 w 27"/>
                <a:gd name="T3" fmla="*/ 0 h 22"/>
                <a:gd name="T4" fmla="*/ 0 w 27"/>
                <a:gd name="T5" fmla="*/ 0 h 22"/>
                <a:gd name="T6" fmla="*/ 0 w 27"/>
                <a:gd name="T7" fmla="*/ 0 h 22"/>
                <a:gd name="T8" fmla="*/ 0 w 27"/>
                <a:gd name="T9" fmla="*/ 0 h 22"/>
                <a:gd name="T10" fmla="*/ 0 w 27"/>
                <a:gd name="T11" fmla="*/ 0 h 22"/>
                <a:gd name="T12" fmla="*/ 0 w 27"/>
                <a:gd name="T13" fmla="*/ 0 h 22"/>
                <a:gd name="T14" fmla="*/ 0 w 27"/>
                <a:gd name="T15" fmla="*/ 0 h 22"/>
                <a:gd name="T16" fmla="*/ 0 w 27"/>
                <a:gd name="T17" fmla="*/ 0 h 22"/>
                <a:gd name="T18" fmla="*/ 0 w 27"/>
                <a:gd name="T19" fmla="*/ 0 h 22"/>
                <a:gd name="T20" fmla="*/ 0 w 27"/>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2"/>
                <a:gd name="T35" fmla="*/ 27 w 27"/>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2">
                  <a:moveTo>
                    <a:pt x="7" y="0"/>
                  </a:moveTo>
                  <a:lnTo>
                    <a:pt x="0" y="7"/>
                  </a:lnTo>
                  <a:lnTo>
                    <a:pt x="0" y="12"/>
                  </a:lnTo>
                  <a:lnTo>
                    <a:pt x="6" y="19"/>
                  </a:lnTo>
                  <a:lnTo>
                    <a:pt x="20" y="22"/>
                  </a:lnTo>
                  <a:lnTo>
                    <a:pt x="26" y="21"/>
                  </a:lnTo>
                  <a:lnTo>
                    <a:pt x="27" y="16"/>
                  </a:lnTo>
                  <a:lnTo>
                    <a:pt x="22" y="11"/>
                  </a:lnTo>
                  <a:lnTo>
                    <a:pt x="16" y="10"/>
                  </a:lnTo>
                  <a:lnTo>
                    <a:pt x="10" y="6"/>
                  </a:lnTo>
                  <a:lnTo>
                    <a:pt x="7"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1" name="Freeform 826"/>
            <p:cNvSpPr>
              <a:spLocks/>
            </p:cNvSpPr>
            <p:nvPr/>
          </p:nvSpPr>
          <p:spPr bwMode="auto">
            <a:xfrm>
              <a:off x="3411365" y="4204175"/>
              <a:ext cx="13613" cy="8368"/>
            </a:xfrm>
            <a:custGeom>
              <a:avLst/>
              <a:gdLst>
                <a:gd name="T0" fmla="*/ 0 w 27"/>
                <a:gd name="T1" fmla="*/ 0 h 22"/>
                <a:gd name="T2" fmla="*/ 0 w 27"/>
                <a:gd name="T3" fmla="*/ 0 h 22"/>
                <a:gd name="T4" fmla="*/ 0 w 27"/>
                <a:gd name="T5" fmla="*/ 0 h 22"/>
                <a:gd name="T6" fmla="*/ 0 w 27"/>
                <a:gd name="T7" fmla="*/ 0 h 22"/>
                <a:gd name="T8" fmla="*/ 0 w 27"/>
                <a:gd name="T9" fmla="*/ 0 h 22"/>
                <a:gd name="T10" fmla="*/ 0 w 27"/>
                <a:gd name="T11" fmla="*/ 0 h 22"/>
                <a:gd name="T12" fmla="*/ 0 w 27"/>
                <a:gd name="T13" fmla="*/ 0 h 22"/>
                <a:gd name="T14" fmla="*/ 0 w 27"/>
                <a:gd name="T15" fmla="*/ 0 h 22"/>
                <a:gd name="T16" fmla="*/ 0 w 27"/>
                <a:gd name="T17" fmla="*/ 0 h 22"/>
                <a:gd name="T18" fmla="*/ 0 w 27"/>
                <a:gd name="T19" fmla="*/ 0 h 22"/>
                <a:gd name="T20" fmla="*/ 0 w 27"/>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2"/>
                <a:gd name="T35" fmla="*/ 27 w 27"/>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2">
                  <a:moveTo>
                    <a:pt x="7" y="0"/>
                  </a:moveTo>
                  <a:lnTo>
                    <a:pt x="0" y="7"/>
                  </a:lnTo>
                  <a:lnTo>
                    <a:pt x="0" y="12"/>
                  </a:lnTo>
                  <a:lnTo>
                    <a:pt x="6" y="19"/>
                  </a:lnTo>
                  <a:lnTo>
                    <a:pt x="20" y="22"/>
                  </a:lnTo>
                  <a:lnTo>
                    <a:pt x="26" y="21"/>
                  </a:lnTo>
                  <a:lnTo>
                    <a:pt x="27" y="16"/>
                  </a:lnTo>
                  <a:lnTo>
                    <a:pt x="22" y="11"/>
                  </a:lnTo>
                  <a:lnTo>
                    <a:pt x="16" y="10"/>
                  </a:lnTo>
                  <a:lnTo>
                    <a:pt x="10" y="6"/>
                  </a:lnTo>
                  <a:lnTo>
                    <a:pt x="7"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2" name="Freeform 827"/>
            <p:cNvSpPr>
              <a:spLocks/>
            </p:cNvSpPr>
            <p:nvPr/>
          </p:nvSpPr>
          <p:spPr bwMode="auto">
            <a:xfrm>
              <a:off x="3426491" y="4212542"/>
              <a:ext cx="7563" cy="5578"/>
            </a:xfrm>
            <a:custGeom>
              <a:avLst/>
              <a:gdLst>
                <a:gd name="T0" fmla="*/ 0 w 15"/>
                <a:gd name="T1" fmla="*/ 0 h 9"/>
                <a:gd name="T2" fmla="*/ 0 w 15"/>
                <a:gd name="T3" fmla="*/ 0 h 9"/>
                <a:gd name="T4" fmla="*/ 0 w 15"/>
                <a:gd name="T5" fmla="*/ 0 h 9"/>
                <a:gd name="T6" fmla="*/ 0 w 15"/>
                <a:gd name="T7" fmla="*/ 0 h 9"/>
                <a:gd name="T8" fmla="*/ 0 w 15"/>
                <a:gd name="T9" fmla="*/ 0 h 9"/>
                <a:gd name="T10" fmla="*/ 0 w 15"/>
                <a:gd name="T11" fmla="*/ 0 h 9"/>
                <a:gd name="T12" fmla="*/ 0 w 15"/>
                <a:gd name="T13" fmla="*/ 0 h 9"/>
                <a:gd name="T14" fmla="*/ 0 w 15"/>
                <a:gd name="T15" fmla="*/ 0 h 9"/>
                <a:gd name="T16" fmla="*/ 0 w 15"/>
                <a:gd name="T17" fmla="*/ 0 h 9"/>
                <a:gd name="T18" fmla="*/ 0 w 15"/>
                <a:gd name="T19" fmla="*/ 0 h 9"/>
                <a:gd name="T20" fmla="*/ 0 w 15"/>
                <a:gd name="T21" fmla="*/ 0 h 9"/>
                <a:gd name="T22" fmla="*/ 0 w 15"/>
                <a:gd name="T23" fmla="*/ 0 h 9"/>
                <a:gd name="T24" fmla="*/ 0 w 1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9"/>
                <a:gd name="T41" fmla="*/ 15 w 1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9">
                  <a:moveTo>
                    <a:pt x="14" y="7"/>
                  </a:moveTo>
                  <a:lnTo>
                    <a:pt x="9" y="9"/>
                  </a:lnTo>
                  <a:lnTo>
                    <a:pt x="1" y="9"/>
                  </a:lnTo>
                  <a:lnTo>
                    <a:pt x="0" y="8"/>
                  </a:lnTo>
                  <a:lnTo>
                    <a:pt x="0" y="6"/>
                  </a:lnTo>
                  <a:lnTo>
                    <a:pt x="1" y="5"/>
                  </a:lnTo>
                  <a:lnTo>
                    <a:pt x="3" y="5"/>
                  </a:lnTo>
                  <a:lnTo>
                    <a:pt x="7" y="0"/>
                  </a:lnTo>
                  <a:lnTo>
                    <a:pt x="9" y="0"/>
                  </a:lnTo>
                  <a:lnTo>
                    <a:pt x="12" y="0"/>
                  </a:lnTo>
                  <a:lnTo>
                    <a:pt x="15" y="1"/>
                  </a:lnTo>
                  <a:lnTo>
                    <a:pt x="15" y="4"/>
                  </a:lnTo>
                  <a:lnTo>
                    <a:pt x="14"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3" name="Freeform 828"/>
            <p:cNvSpPr>
              <a:spLocks/>
            </p:cNvSpPr>
            <p:nvPr/>
          </p:nvSpPr>
          <p:spPr bwMode="auto">
            <a:xfrm>
              <a:off x="3426491" y="4212542"/>
              <a:ext cx="7563" cy="5578"/>
            </a:xfrm>
            <a:custGeom>
              <a:avLst/>
              <a:gdLst>
                <a:gd name="T0" fmla="*/ 0 w 15"/>
                <a:gd name="T1" fmla="*/ 0 h 9"/>
                <a:gd name="T2" fmla="*/ 0 w 15"/>
                <a:gd name="T3" fmla="*/ 0 h 9"/>
                <a:gd name="T4" fmla="*/ 0 w 15"/>
                <a:gd name="T5" fmla="*/ 0 h 9"/>
                <a:gd name="T6" fmla="*/ 0 w 15"/>
                <a:gd name="T7" fmla="*/ 0 h 9"/>
                <a:gd name="T8" fmla="*/ 0 w 15"/>
                <a:gd name="T9" fmla="*/ 0 h 9"/>
                <a:gd name="T10" fmla="*/ 0 w 15"/>
                <a:gd name="T11" fmla="*/ 0 h 9"/>
                <a:gd name="T12" fmla="*/ 0 w 15"/>
                <a:gd name="T13" fmla="*/ 0 h 9"/>
                <a:gd name="T14" fmla="*/ 0 w 15"/>
                <a:gd name="T15" fmla="*/ 0 h 9"/>
                <a:gd name="T16" fmla="*/ 0 w 15"/>
                <a:gd name="T17" fmla="*/ 0 h 9"/>
                <a:gd name="T18" fmla="*/ 0 w 15"/>
                <a:gd name="T19" fmla="*/ 0 h 9"/>
                <a:gd name="T20" fmla="*/ 0 w 15"/>
                <a:gd name="T21" fmla="*/ 0 h 9"/>
                <a:gd name="T22" fmla="*/ 0 w 15"/>
                <a:gd name="T23" fmla="*/ 0 h 9"/>
                <a:gd name="T24" fmla="*/ 0 w 1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9"/>
                <a:gd name="T41" fmla="*/ 15 w 1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9">
                  <a:moveTo>
                    <a:pt x="14" y="7"/>
                  </a:moveTo>
                  <a:lnTo>
                    <a:pt x="9" y="9"/>
                  </a:lnTo>
                  <a:lnTo>
                    <a:pt x="1" y="9"/>
                  </a:lnTo>
                  <a:lnTo>
                    <a:pt x="0" y="8"/>
                  </a:lnTo>
                  <a:lnTo>
                    <a:pt x="0" y="6"/>
                  </a:lnTo>
                  <a:lnTo>
                    <a:pt x="1" y="5"/>
                  </a:lnTo>
                  <a:lnTo>
                    <a:pt x="3" y="5"/>
                  </a:lnTo>
                  <a:lnTo>
                    <a:pt x="7" y="0"/>
                  </a:lnTo>
                  <a:lnTo>
                    <a:pt x="9" y="0"/>
                  </a:lnTo>
                  <a:lnTo>
                    <a:pt x="12" y="0"/>
                  </a:lnTo>
                  <a:lnTo>
                    <a:pt x="15" y="1"/>
                  </a:lnTo>
                  <a:lnTo>
                    <a:pt x="15" y="4"/>
                  </a:lnTo>
                  <a:lnTo>
                    <a:pt x="14"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4" name="Freeform 829"/>
            <p:cNvSpPr>
              <a:spLocks/>
            </p:cNvSpPr>
            <p:nvPr/>
          </p:nvSpPr>
          <p:spPr bwMode="auto">
            <a:xfrm>
              <a:off x="3408340" y="4218121"/>
              <a:ext cx="48404" cy="36260"/>
            </a:xfrm>
            <a:custGeom>
              <a:avLst/>
              <a:gdLst>
                <a:gd name="T0" fmla="*/ 0 w 99"/>
                <a:gd name="T1" fmla="*/ 0 h 76"/>
                <a:gd name="T2" fmla="*/ 0 w 99"/>
                <a:gd name="T3" fmla="*/ 0 h 76"/>
                <a:gd name="T4" fmla="*/ 0 w 99"/>
                <a:gd name="T5" fmla="*/ 0 h 76"/>
                <a:gd name="T6" fmla="*/ 0 w 99"/>
                <a:gd name="T7" fmla="*/ 0 h 76"/>
                <a:gd name="T8" fmla="*/ 0 w 99"/>
                <a:gd name="T9" fmla="*/ 0 h 76"/>
                <a:gd name="T10" fmla="*/ 0 w 99"/>
                <a:gd name="T11" fmla="*/ 0 h 76"/>
                <a:gd name="T12" fmla="*/ 0 w 99"/>
                <a:gd name="T13" fmla="*/ 0 h 76"/>
                <a:gd name="T14" fmla="*/ 0 w 99"/>
                <a:gd name="T15" fmla="*/ 0 h 76"/>
                <a:gd name="T16" fmla="*/ 0 w 99"/>
                <a:gd name="T17" fmla="*/ 0 h 76"/>
                <a:gd name="T18" fmla="*/ 0 w 99"/>
                <a:gd name="T19" fmla="*/ 0 h 76"/>
                <a:gd name="T20" fmla="*/ 0 w 99"/>
                <a:gd name="T21" fmla="*/ 0 h 76"/>
                <a:gd name="T22" fmla="*/ 0 w 99"/>
                <a:gd name="T23" fmla="*/ 0 h 76"/>
                <a:gd name="T24" fmla="*/ 0 w 99"/>
                <a:gd name="T25" fmla="*/ 0 h 76"/>
                <a:gd name="T26" fmla="*/ 0 w 99"/>
                <a:gd name="T27" fmla="*/ 0 h 76"/>
                <a:gd name="T28" fmla="*/ 0 w 99"/>
                <a:gd name="T29" fmla="*/ 0 h 76"/>
                <a:gd name="T30" fmla="*/ 0 w 99"/>
                <a:gd name="T31" fmla="*/ 0 h 76"/>
                <a:gd name="T32" fmla="*/ 0 w 99"/>
                <a:gd name="T33" fmla="*/ 0 h 76"/>
                <a:gd name="T34" fmla="*/ 0 w 99"/>
                <a:gd name="T35" fmla="*/ 0 h 76"/>
                <a:gd name="T36" fmla="*/ 0 w 99"/>
                <a:gd name="T37" fmla="*/ 0 h 76"/>
                <a:gd name="T38" fmla="*/ 0 w 99"/>
                <a:gd name="T39" fmla="*/ 0 h 76"/>
                <a:gd name="T40" fmla="*/ 0 w 99"/>
                <a:gd name="T41" fmla="*/ 0 h 76"/>
                <a:gd name="T42" fmla="*/ 0 w 99"/>
                <a:gd name="T43" fmla="*/ 0 h 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9"/>
                <a:gd name="T67" fmla="*/ 0 h 76"/>
                <a:gd name="T68" fmla="*/ 99 w 99"/>
                <a:gd name="T69" fmla="*/ 76 h 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9" h="76">
                  <a:moveTo>
                    <a:pt x="99" y="9"/>
                  </a:moveTo>
                  <a:lnTo>
                    <a:pt x="99" y="33"/>
                  </a:lnTo>
                  <a:lnTo>
                    <a:pt x="82" y="56"/>
                  </a:lnTo>
                  <a:lnTo>
                    <a:pt x="60" y="70"/>
                  </a:lnTo>
                  <a:lnTo>
                    <a:pt x="35" y="76"/>
                  </a:lnTo>
                  <a:lnTo>
                    <a:pt x="31" y="75"/>
                  </a:lnTo>
                  <a:lnTo>
                    <a:pt x="14" y="75"/>
                  </a:lnTo>
                  <a:lnTo>
                    <a:pt x="7" y="71"/>
                  </a:lnTo>
                  <a:lnTo>
                    <a:pt x="3" y="67"/>
                  </a:lnTo>
                  <a:lnTo>
                    <a:pt x="0" y="14"/>
                  </a:lnTo>
                  <a:lnTo>
                    <a:pt x="2" y="11"/>
                  </a:lnTo>
                  <a:lnTo>
                    <a:pt x="11" y="7"/>
                  </a:lnTo>
                  <a:lnTo>
                    <a:pt x="13" y="5"/>
                  </a:lnTo>
                  <a:lnTo>
                    <a:pt x="21" y="1"/>
                  </a:lnTo>
                  <a:lnTo>
                    <a:pt x="36" y="3"/>
                  </a:lnTo>
                  <a:lnTo>
                    <a:pt x="47" y="6"/>
                  </a:lnTo>
                  <a:lnTo>
                    <a:pt x="81" y="0"/>
                  </a:lnTo>
                  <a:lnTo>
                    <a:pt x="91" y="1"/>
                  </a:lnTo>
                  <a:lnTo>
                    <a:pt x="95" y="4"/>
                  </a:lnTo>
                  <a:lnTo>
                    <a:pt x="98" y="7"/>
                  </a:lnTo>
                  <a:lnTo>
                    <a:pt x="98" y="8"/>
                  </a:lnTo>
                  <a:lnTo>
                    <a:pt x="99"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5" name="Freeform 830"/>
            <p:cNvSpPr>
              <a:spLocks/>
            </p:cNvSpPr>
            <p:nvPr/>
          </p:nvSpPr>
          <p:spPr bwMode="auto">
            <a:xfrm>
              <a:off x="3408340" y="4218121"/>
              <a:ext cx="48404" cy="36260"/>
            </a:xfrm>
            <a:custGeom>
              <a:avLst/>
              <a:gdLst>
                <a:gd name="T0" fmla="*/ 0 w 99"/>
                <a:gd name="T1" fmla="*/ 0 h 76"/>
                <a:gd name="T2" fmla="*/ 0 w 99"/>
                <a:gd name="T3" fmla="*/ 0 h 76"/>
                <a:gd name="T4" fmla="*/ 0 w 99"/>
                <a:gd name="T5" fmla="*/ 0 h 76"/>
                <a:gd name="T6" fmla="*/ 0 w 99"/>
                <a:gd name="T7" fmla="*/ 0 h 76"/>
                <a:gd name="T8" fmla="*/ 0 w 99"/>
                <a:gd name="T9" fmla="*/ 0 h 76"/>
                <a:gd name="T10" fmla="*/ 0 w 99"/>
                <a:gd name="T11" fmla="*/ 0 h 76"/>
                <a:gd name="T12" fmla="*/ 0 w 99"/>
                <a:gd name="T13" fmla="*/ 0 h 76"/>
                <a:gd name="T14" fmla="*/ 0 w 99"/>
                <a:gd name="T15" fmla="*/ 0 h 76"/>
                <a:gd name="T16" fmla="*/ 0 w 99"/>
                <a:gd name="T17" fmla="*/ 0 h 76"/>
                <a:gd name="T18" fmla="*/ 0 w 99"/>
                <a:gd name="T19" fmla="*/ 0 h 76"/>
                <a:gd name="T20" fmla="*/ 0 w 99"/>
                <a:gd name="T21" fmla="*/ 0 h 76"/>
                <a:gd name="T22" fmla="*/ 0 w 99"/>
                <a:gd name="T23" fmla="*/ 0 h 76"/>
                <a:gd name="T24" fmla="*/ 0 w 99"/>
                <a:gd name="T25" fmla="*/ 0 h 76"/>
                <a:gd name="T26" fmla="*/ 0 w 99"/>
                <a:gd name="T27" fmla="*/ 0 h 76"/>
                <a:gd name="T28" fmla="*/ 0 w 99"/>
                <a:gd name="T29" fmla="*/ 0 h 76"/>
                <a:gd name="T30" fmla="*/ 0 w 99"/>
                <a:gd name="T31" fmla="*/ 0 h 76"/>
                <a:gd name="T32" fmla="*/ 0 w 99"/>
                <a:gd name="T33" fmla="*/ 0 h 76"/>
                <a:gd name="T34" fmla="*/ 0 w 99"/>
                <a:gd name="T35" fmla="*/ 0 h 76"/>
                <a:gd name="T36" fmla="*/ 0 w 99"/>
                <a:gd name="T37" fmla="*/ 0 h 76"/>
                <a:gd name="T38" fmla="*/ 0 w 99"/>
                <a:gd name="T39" fmla="*/ 0 h 76"/>
                <a:gd name="T40" fmla="*/ 0 w 99"/>
                <a:gd name="T41" fmla="*/ 0 h 76"/>
                <a:gd name="T42" fmla="*/ 0 w 99"/>
                <a:gd name="T43" fmla="*/ 0 h 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9"/>
                <a:gd name="T67" fmla="*/ 0 h 76"/>
                <a:gd name="T68" fmla="*/ 99 w 99"/>
                <a:gd name="T69" fmla="*/ 76 h 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9" h="76">
                  <a:moveTo>
                    <a:pt x="99" y="9"/>
                  </a:moveTo>
                  <a:lnTo>
                    <a:pt x="99" y="33"/>
                  </a:lnTo>
                  <a:lnTo>
                    <a:pt x="82" y="56"/>
                  </a:lnTo>
                  <a:lnTo>
                    <a:pt x="60" y="70"/>
                  </a:lnTo>
                  <a:lnTo>
                    <a:pt x="35" y="76"/>
                  </a:lnTo>
                  <a:lnTo>
                    <a:pt x="31" y="75"/>
                  </a:lnTo>
                  <a:lnTo>
                    <a:pt x="14" y="75"/>
                  </a:lnTo>
                  <a:lnTo>
                    <a:pt x="7" y="71"/>
                  </a:lnTo>
                  <a:lnTo>
                    <a:pt x="3" y="67"/>
                  </a:lnTo>
                  <a:lnTo>
                    <a:pt x="0" y="14"/>
                  </a:lnTo>
                  <a:lnTo>
                    <a:pt x="2" y="11"/>
                  </a:lnTo>
                  <a:lnTo>
                    <a:pt x="11" y="7"/>
                  </a:lnTo>
                  <a:lnTo>
                    <a:pt x="13" y="5"/>
                  </a:lnTo>
                  <a:lnTo>
                    <a:pt x="21" y="1"/>
                  </a:lnTo>
                  <a:lnTo>
                    <a:pt x="36" y="3"/>
                  </a:lnTo>
                  <a:lnTo>
                    <a:pt x="47" y="6"/>
                  </a:lnTo>
                  <a:lnTo>
                    <a:pt x="81" y="0"/>
                  </a:lnTo>
                  <a:lnTo>
                    <a:pt x="91" y="1"/>
                  </a:lnTo>
                  <a:lnTo>
                    <a:pt x="95" y="4"/>
                  </a:lnTo>
                  <a:lnTo>
                    <a:pt x="98" y="7"/>
                  </a:lnTo>
                  <a:lnTo>
                    <a:pt x="98" y="8"/>
                  </a:lnTo>
                  <a:lnTo>
                    <a:pt x="99"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6" name="Freeform 831"/>
            <p:cNvSpPr>
              <a:spLocks/>
            </p:cNvSpPr>
            <p:nvPr/>
          </p:nvSpPr>
          <p:spPr bwMode="auto">
            <a:xfrm>
              <a:off x="3394725" y="4215331"/>
              <a:ext cx="13614" cy="15340"/>
            </a:xfrm>
            <a:custGeom>
              <a:avLst/>
              <a:gdLst>
                <a:gd name="T0" fmla="*/ 0 w 26"/>
                <a:gd name="T1" fmla="*/ 0 h 34"/>
                <a:gd name="T2" fmla="*/ 0 w 26"/>
                <a:gd name="T3" fmla="*/ 0 h 34"/>
                <a:gd name="T4" fmla="*/ 0 w 26"/>
                <a:gd name="T5" fmla="*/ 0 h 34"/>
                <a:gd name="T6" fmla="*/ 0 w 26"/>
                <a:gd name="T7" fmla="*/ 0 h 34"/>
                <a:gd name="T8" fmla="*/ 0 w 26"/>
                <a:gd name="T9" fmla="*/ 0 h 34"/>
                <a:gd name="T10" fmla="*/ 0 w 26"/>
                <a:gd name="T11" fmla="*/ 0 h 34"/>
                <a:gd name="T12" fmla="*/ 0 w 26"/>
                <a:gd name="T13" fmla="*/ 0 h 34"/>
                <a:gd name="T14" fmla="*/ 0 w 26"/>
                <a:gd name="T15" fmla="*/ 0 h 34"/>
                <a:gd name="T16" fmla="*/ 0 w 26"/>
                <a:gd name="T17" fmla="*/ 0 h 34"/>
                <a:gd name="T18" fmla="*/ 0 w 26"/>
                <a:gd name="T19" fmla="*/ 0 h 34"/>
                <a:gd name="T20" fmla="*/ 0 w 26"/>
                <a:gd name="T21" fmla="*/ 0 h 34"/>
                <a:gd name="T22" fmla="*/ 0 w 26"/>
                <a:gd name="T23" fmla="*/ 0 h 34"/>
                <a:gd name="T24" fmla="*/ 0 w 26"/>
                <a:gd name="T25" fmla="*/ 0 h 34"/>
                <a:gd name="T26" fmla="*/ 0 w 26"/>
                <a:gd name="T27" fmla="*/ 0 h 34"/>
                <a:gd name="T28" fmla="*/ 0 w 26"/>
                <a:gd name="T29" fmla="*/ 0 h 34"/>
                <a:gd name="T30" fmla="*/ 0 w 26"/>
                <a:gd name="T31" fmla="*/ 0 h 34"/>
                <a:gd name="T32" fmla="*/ 0 w 26"/>
                <a:gd name="T33" fmla="*/ 0 h 34"/>
                <a:gd name="T34" fmla="*/ 0 w 26"/>
                <a:gd name="T35" fmla="*/ 0 h 34"/>
                <a:gd name="T36" fmla="*/ 0 w 26"/>
                <a:gd name="T37" fmla="*/ 0 h 34"/>
                <a:gd name="T38" fmla="*/ 0 w 26"/>
                <a:gd name="T39" fmla="*/ 0 h 34"/>
                <a:gd name="T40" fmla="*/ 0 w 26"/>
                <a:gd name="T41" fmla="*/ 0 h 34"/>
                <a:gd name="T42" fmla="*/ 0 w 26"/>
                <a:gd name="T43" fmla="*/ 0 h 34"/>
                <a:gd name="T44" fmla="*/ 0 w 26"/>
                <a:gd name="T45" fmla="*/ 0 h 34"/>
                <a:gd name="T46" fmla="*/ 0 w 26"/>
                <a:gd name="T47" fmla="*/ 0 h 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34"/>
                <a:gd name="T74" fmla="*/ 26 w 26"/>
                <a:gd name="T75" fmla="*/ 34 h 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34">
                  <a:moveTo>
                    <a:pt x="26" y="14"/>
                  </a:moveTo>
                  <a:lnTo>
                    <a:pt x="26" y="16"/>
                  </a:lnTo>
                  <a:lnTo>
                    <a:pt x="20" y="21"/>
                  </a:lnTo>
                  <a:lnTo>
                    <a:pt x="19" y="23"/>
                  </a:lnTo>
                  <a:lnTo>
                    <a:pt x="9" y="33"/>
                  </a:lnTo>
                  <a:lnTo>
                    <a:pt x="3" y="34"/>
                  </a:lnTo>
                  <a:lnTo>
                    <a:pt x="3" y="29"/>
                  </a:lnTo>
                  <a:lnTo>
                    <a:pt x="0" y="26"/>
                  </a:lnTo>
                  <a:lnTo>
                    <a:pt x="0" y="23"/>
                  </a:lnTo>
                  <a:lnTo>
                    <a:pt x="1" y="19"/>
                  </a:lnTo>
                  <a:lnTo>
                    <a:pt x="7" y="13"/>
                  </a:lnTo>
                  <a:lnTo>
                    <a:pt x="7" y="8"/>
                  </a:lnTo>
                  <a:lnTo>
                    <a:pt x="9" y="6"/>
                  </a:lnTo>
                  <a:lnTo>
                    <a:pt x="12" y="4"/>
                  </a:lnTo>
                  <a:lnTo>
                    <a:pt x="19" y="2"/>
                  </a:lnTo>
                  <a:lnTo>
                    <a:pt x="20" y="1"/>
                  </a:lnTo>
                  <a:lnTo>
                    <a:pt x="25" y="0"/>
                  </a:lnTo>
                  <a:lnTo>
                    <a:pt x="26" y="2"/>
                  </a:lnTo>
                  <a:lnTo>
                    <a:pt x="19" y="6"/>
                  </a:lnTo>
                  <a:lnTo>
                    <a:pt x="17" y="8"/>
                  </a:lnTo>
                  <a:lnTo>
                    <a:pt x="16" y="12"/>
                  </a:lnTo>
                  <a:lnTo>
                    <a:pt x="24" y="10"/>
                  </a:lnTo>
                  <a:lnTo>
                    <a:pt x="25" y="13"/>
                  </a:lnTo>
                  <a:lnTo>
                    <a:pt x="26"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7" name="Freeform 832"/>
            <p:cNvSpPr>
              <a:spLocks/>
            </p:cNvSpPr>
            <p:nvPr/>
          </p:nvSpPr>
          <p:spPr bwMode="auto">
            <a:xfrm>
              <a:off x="3394725" y="4215331"/>
              <a:ext cx="13614" cy="15340"/>
            </a:xfrm>
            <a:custGeom>
              <a:avLst/>
              <a:gdLst>
                <a:gd name="T0" fmla="*/ 0 w 26"/>
                <a:gd name="T1" fmla="*/ 0 h 34"/>
                <a:gd name="T2" fmla="*/ 0 w 26"/>
                <a:gd name="T3" fmla="*/ 0 h 34"/>
                <a:gd name="T4" fmla="*/ 0 w 26"/>
                <a:gd name="T5" fmla="*/ 0 h 34"/>
                <a:gd name="T6" fmla="*/ 0 w 26"/>
                <a:gd name="T7" fmla="*/ 0 h 34"/>
                <a:gd name="T8" fmla="*/ 0 w 26"/>
                <a:gd name="T9" fmla="*/ 0 h 34"/>
                <a:gd name="T10" fmla="*/ 0 w 26"/>
                <a:gd name="T11" fmla="*/ 0 h 34"/>
                <a:gd name="T12" fmla="*/ 0 w 26"/>
                <a:gd name="T13" fmla="*/ 0 h 34"/>
                <a:gd name="T14" fmla="*/ 0 w 26"/>
                <a:gd name="T15" fmla="*/ 0 h 34"/>
                <a:gd name="T16" fmla="*/ 0 w 26"/>
                <a:gd name="T17" fmla="*/ 0 h 34"/>
                <a:gd name="T18" fmla="*/ 0 w 26"/>
                <a:gd name="T19" fmla="*/ 0 h 34"/>
                <a:gd name="T20" fmla="*/ 0 w 26"/>
                <a:gd name="T21" fmla="*/ 0 h 34"/>
                <a:gd name="T22" fmla="*/ 0 w 26"/>
                <a:gd name="T23" fmla="*/ 0 h 34"/>
                <a:gd name="T24" fmla="*/ 0 w 26"/>
                <a:gd name="T25" fmla="*/ 0 h 34"/>
                <a:gd name="T26" fmla="*/ 0 w 26"/>
                <a:gd name="T27" fmla="*/ 0 h 34"/>
                <a:gd name="T28" fmla="*/ 0 w 26"/>
                <a:gd name="T29" fmla="*/ 0 h 34"/>
                <a:gd name="T30" fmla="*/ 0 w 26"/>
                <a:gd name="T31" fmla="*/ 0 h 34"/>
                <a:gd name="T32" fmla="*/ 0 w 26"/>
                <a:gd name="T33" fmla="*/ 0 h 34"/>
                <a:gd name="T34" fmla="*/ 0 w 26"/>
                <a:gd name="T35" fmla="*/ 0 h 34"/>
                <a:gd name="T36" fmla="*/ 0 w 26"/>
                <a:gd name="T37" fmla="*/ 0 h 34"/>
                <a:gd name="T38" fmla="*/ 0 w 26"/>
                <a:gd name="T39" fmla="*/ 0 h 34"/>
                <a:gd name="T40" fmla="*/ 0 w 26"/>
                <a:gd name="T41" fmla="*/ 0 h 34"/>
                <a:gd name="T42" fmla="*/ 0 w 26"/>
                <a:gd name="T43" fmla="*/ 0 h 34"/>
                <a:gd name="T44" fmla="*/ 0 w 26"/>
                <a:gd name="T45" fmla="*/ 0 h 34"/>
                <a:gd name="T46" fmla="*/ 0 w 26"/>
                <a:gd name="T47" fmla="*/ 0 h 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34"/>
                <a:gd name="T74" fmla="*/ 26 w 26"/>
                <a:gd name="T75" fmla="*/ 34 h 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34">
                  <a:moveTo>
                    <a:pt x="26" y="14"/>
                  </a:moveTo>
                  <a:lnTo>
                    <a:pt x="26" y="16"/>
                  </a:lnTo>
                  <a:lnTo>
                    <a:pt x="20" y="21"/>
                  </a:lnTo>
                  <a:lnTo>
                    <a:pt x="19" y="23"/>
                  </a:lnTo>
                  <a:lnTo>
                    <a:pt x="9" y="33"/>
                  </a:lnTo>
                  <a:lnTo>
                    <a:pt x="3" y="34"/>
                  </a:lnTo>
                  <a:lnTo>
                    <a:pt x="3" y="29"/>
                  </a:lnTo>
                  <a:lnTo>
                    <a:pt x="0" y="26"/>
                  </a:lnTo>
                  <a:lnTo>
                    <a:pt x="0" y="23"/>
                  </a:lnTo>
                  <a:lnTo>
                    <a:pt x="1" y="19"/>
                  </a:lnTo>
                  <a:lnTo>
                    <a:pt x="7" y="13"/>
                  </a:lnTo>
                  <a:lnTo>
                    <a:pt x="7" y="8"/>
                  </a:lnTo>
                  <a:lnTo>
                    <a:pt x="9" y="6"/>
                  </a:lnTo>
                  <a:lnTo>
                    <a:pt x="12" y="4"/>
                  </a:lnTo>
                  <a:lnTo>
                    <a:pt x="19" y="2"/>
                  </a:lnTo>
                  <a:lnTo>
                    <a:pt x="20" y="1"/>
                  </a:lnTo>
                  <a:lnTo>
                    <a:pt x="25" y="0"/>
                  </a:lnTo>
                  <a:lnTo>
                    <a:pt x="26" y="2"/>
                  </a:lnTo>
                  <a:lnTo>
                    <a:pt x="19" y="6"/>
                  </a:lnTo>
                  <a:lnTo>
                    <a:pt x="17" y="8"/>
                  </a:lnTo>
                  <a:lnTo>
                    <a:pt x="16" y="12"/>
                  </a:lnTo>
                  <a:lnTo>
                    <a:pt x="24" y="10"/>
                  </a:lnTo>
                  <a:lnTo>
                    <a:pt x="25" y="13"/>
                  </a:lnTo>
                  <a:lnTo>
                    <a:pt x="26" y="1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8" name="Freeform 833"/>
            <p:cNvSpPr>
              <a:spLocks/>
            </p:cNvSpPr>
            <p:nvPr/>
          </p:nvSpPr>
          <p:spPr bwMode="auto">
            <a:xfrm>
              <a:off x="3418928" y="4204175"/>
              <a:ext cx="1513"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5" y="0"/>
                  </a:moveTo>
                  <a:lnTo>
                    <a:pt x="5" y="5"/>
                  </a:lnTo>
                  <a:lnTo>
                    <a:pt x="5" y="6"/>
                  </a:lnTo>
                  <a:lnTo>
                    <a:pt x="2" y="7"/>
                  </a:lnTo>
                  <a:lnTo>
                    <a:pt x="0" y="6"/>
                  </a:lnTo>
                  <a:lnTo>
                    <a:pt x="0" y="3"/>
                  </a:lnTo>
                  <a:lnTo>
                    <a:pt x="1" y="2"/>
                  </a:lnTo>
                  <a:lnTo>
                    <a:pt x="5"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9" name="Freeform 834"/>
            <p:cNvSpPr>
              <a:spLocks/>
            </p:cNvSpPr>
            <p:nvPr/>
          </p:nvSpPr>
          <p:spPr bwMode="auto">
            <a:xfrm>
              <a:off x="3418928" y="4204175"/>
              <a:ext cx="1513"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5" y="0"/>
                  </a:moveTo>
                  <a:lnTo>
                    <a:pt x="5" y="5"/>
                  </a:lnTo>
                  <a:lnTo>
                    <a:pt x="5" y="6"/>
                  </a:lnTo>
                  <a:lnTo>
                    <a:pt x="2" y="7"/>
                  </a:lnTo>
                  <a:lnTo>
                    <a:pt x="0" y="6"/>
                  </a:lnTo>
                  <a:lnTo>
                    <a:pt x="0" y="3"/>
                  </a:lnTo>
                  <a:lnTo>
                    <a:pt x="1" y="2"/>
                  </a:lnTo>
                  <a:lnTo>
                    <a:pt x="5"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0" name="Freeform 835"/>
            <p:cNvSpPr>
              <a:spLocks/>
            </p:cNvSpPr>
            <p:nvPr/>
          </p:nvSpPr>
          <p:spPr bwMode="auto">
            <a:xfrm>
              <a:off x="614513" y="4517959"/>
              <a:ext cx="15126" cy="9763"/>
            </a:xfrm>
            <a:custGeom>
              <a:avLst/>
              <a:gdLst>
                <a:gd name="T0" fmla="*/ 0 w 33"/>
                <a:gd name="T1" fmla="*/ 0 h 20"/>
                <a:gd name="T2" fmla="*/ 0 w 33"/>
                <a:gd name="T3" fmla="*/ 0 h 20"/>
                <a:gd name="T4" fmla="*/ 0 w 33"/>
                <a:gd name="T5" fmla="*/ 0 h 20"/>
                <a:gd name="T6" fmla="*/ 0 w 33"/>
                <a:gd name="T7" fmla="*/ 0 h 20"/>
                <a:gd name="T8" fmla="*/ 0 w 33"/>
                <a:gd name="T9" fmla="*/ 0 h 20"/>
                <a:gd name="T10" fmla="*/ 0 w 33"/>
                <a:gd name="T11" fmla="*/ 0 h 20"/>
                <a:gd name="T12" fmla="*/ 0 w 33"/>
                <a:gd name="T13" fmla="*/ 0 h 20"/>
                <a:gd name="T14" fmla="*/ 0 w 33"/>
                <a:gd name="T15" fmla="*/ 0 h 20"/>
                <a:gd name="T16" fmla="*/ 0 w 33"/>
                <a:gd name="T17" fmla="*/ 0 h 20"/>
                <a:gd name="T18" fmla="*/ 0 w 33"/>
                <a:gd name="T19" fmla="*/ 0 h 20"/>
                <a:gd name="T20" fmla="*/ 0 w 33"/>
                <a:gd name="T21" fmla="*/ 0 h 20"/>
                <a:gd name="T22" fmla="*/ 0 w 33"/>
                <a:gd name="T23" fmla="*/ 0 h 20"/>
                <a:gd name="T24" fmla="*/ 0 w 33"/>
                <a:gd name="T25" fmla="*/ 0 h 20"/>
                <a:gd name="T26" fmla="*/ 0 w 33"/>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0"/>
                <a:gd name="T44" fmla="*/ 33 w 33"/>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0">
                  <a:moveTo>
                    <a:pt x="12" y="0"/>
                  </a:moveTo>
                  <a:lnTo>
                    <a:pt x="27" y="2"/>
                  </a:lnTo>
                  <a:lnTo>
                    <a:pt x="33" y="12"/>
                  </a:lnTo>
                  <a:lnTo>
                    <a:pt x="33" y="20"/>
                  </a:lnTo>
                  <a:lnTo>
                    <a:pt x="27" y="16"/>
                  </a:lnTo>
                  <a:lnTo>
                    <a:pt x="21" y="17"/>
                  </a:lnTo>
                  <a:lnTo>
                    <a:pt x="15" y="17"/>
                  </a:lnTo>
                  <a:lnTo>
                    <a:pt x="10" y="14"/>
                  </a:lnTo>
                  <a:lnTo>
                    <a:pt x="6" y="7"/>
                  </a:lnTo>
                  <a:lnTo>
                    <a:pt x="2" y="4"/>
                  </a:lnTo>
                  <a:lnTo>
                    <a:pt x="0" y="0"/>
                  </a:lnTo>
                  <a:lnTo>
                    <a:pt x="2" y="1"/>
                  </a:lnTo>
                  <a:lnTo>
                    <a:pt x="1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1" name="Freeform 836"/>
            <p:cNvSpPr>
              <a:spLocks/>
            </p:cNvSpPr>
            <p:nvPr/>
          </p:nvSpPr>
          <p:spPr bwMode="auto">
            <a:xfrm>
              <a:off x="614513" y="4517959"/>
              <a:ext cx="15126" cy="9763"/>
            </a:xfrm>
            <a:custGeom>
              <a:avLst/>
              <a:gdLst>
                <a:gd name="T0" fmla="*/ 0 w 33"/>
                <a:gd name="T1" fmla="*/ 0 h 20"/>
                <a:gd name="T2" fmla="*/ 0 w 33"/>
                <a:gd name="T3" fmla="*/ 0 h 20"/>
                <a:gd name="T4" fmla="*/ 0 w 33"/>
                <a:gd name="T5" fmla="*/ 0 h 20"/>
                <a:gd name="T6" fmla="*/ 0 w 33"/>
                <a:gd name="T7" fmla="*/ 0 h 20"/>
                <a:gd name="T8" fmla="*/ 0 w 33"/>
                <a:gd name="T9" fmla="*/ 0 h 20"/>
                <a:gd name="T10" fmla="*/ 0 w 33"/>
                <a:gd name="T11" fmla="*/ 0 h 20"/>
                <a:gd name="T12" fmla="*/ 0 w 33"/>
                <a:gd name="T13" fmla="*/ 0 h 20"/>
                <a:gd name="T14" fmla="*/ 0 w 33"/>
                <a:gd name="T15" fmla="*/ 0 h 20"/>
                <a:gd name="T16" fmla="*/ 0 w 33"/>
                <a:gd name="T17" fmla="*/ 0 h 20"/>
                <a:gd name="T18" fmla="*/ 0 w 33"/>
                <a:gd name="T19" fmla="*/ 0 h 20"/>
                <a:gd name="T20" fmla="*/ 0 w 33"/>
                <a:gd name="T21" fmla="*/ 0 h 20"/>
                <a:gd name="T22" fmla="*/ 0 w 33"/>
                <a:gd name="T23" fmla="*/ 0 h 20"/>
                <a:gd name="T24" fmla="*/ 0 w 33"/>
                <a:gd name="T25" fmla="*/ 0 h 20"/>
                <a:gd name="T26" fmla="*/ 0 w 33"/>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0"/>
                <a:gd name="T44" fmla="*/ 33 w 33"/>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0">
                  <a:moveTo>
                    <a:pt x="12" y="0"/>
                  </a:moveTo>
                  <a:lnTo>
                    <a:pt x="27" y="2"/>
                  </a:lnTo>
                  <a:lnTo>
                    <a:pt x="33" y="12"/>
                  </a:lnTo>
                  <a:lnTo>
                    <a:pt x="33" y="20"/>
                  </a:lnTo>
                  <a:lnTo>
                    <a:pt x="27" y="16"/>
                  </a:lnTo>
                  <a:lnTo>
                    <a:pt x="21" y="17"/>
                  </a:lnTo>
                  <a:lnTo>
                    <a:pt x="15" y="17"/>
                  </a:lnTo>
                  <a:lnTo>
                    <a:pt x="10" y="14"/>
                  </a:lnTo>
                  <a:lnTo>
                    <a:pt x="6" y="7"/>
                  </a:lnTo>
                  <a:lnTo>
                    <a:pt x="2" y="4"/>
                  </a:lnTo>
                  <a:lnTo>
                    <a:pt x="0" y="0"/>
                  </a:lnTo>
                  <a:lnTo>
                    <a:pt x="2" y="1"/>
                  </a:lnTo>
                  <a:lnTo>
                    <a:pt x="12"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2" name="Freeform 837"/>
            <p:cNvSpPr>
              <a:spLocks/>
            </p:cNvSpPr>
            <p:nvPr/>
          </p:nvSpPr>
          <p:spPr bwMode="auto">
            <a:xfrm>
              <a:off x="632665" y="4527722"/>
              <a:ext cx="15126" cy="2789"/>
            </a:xfrm>
            <a:custGeom>
              <a:avLst/>
              <a:gdLst>
                <a:gd name="T0" fmla="*/ 0 w 32"/>
                <a:gd name="T1" fmla="*/ 0 h 10"/>
                <a:gd name="T2" fmla="*/ 0 w 32"/>
                <a:gd name="T3" fmla="*/ 0 h 10"/>
                <a:gd name="T4" fmla="*/ 0 w 32"/>
                <a:gd name="T5" fmla="*/ 0 h 10"/>
                <a:gd name="T6" fmla="*/ 0 w 32"/>
                <a:gd name="T7" fmla="*/ 0 h 10"/>
                <a:gd name="T8" fmla="*/ 0 w 32"/>
                <a:gd name="T9" fmla="*/ 0 h 10"/>
                <a:gd name="T10" fmla="*/ 0 w 32"/>
                <a:gd name="T11" fmla="*/ 0 h 10"/>
                <a:gd name="T12" fmla="*/ 0 w 32"/>
                <a:gd name="T13" fmla="*/ 0 h 10"/>
                <a:gd name="T14" fmla="*/ 0 w 32"/>
                <a:gd name="T15" fmla="*/ 0 h 10"/>
                <a:gd name="T16" fmla="*/ 0 w 32"/>
                <a:gd name="T17" fmla="*/ 0 h 10"/>
                <a:gd name="T18" fmla="*/ 0 w 32"/>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0"/>
                <a:gd name="T32" fmla="*/ 32 w 3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0">
                  <a:moveTo>
                    <a:pt x="16" y="2"/>
                  </a:moveTo>
                  <a:lnTo>
                    <a:pt x="25" y="3"/>
                  </a:lnTo>
                  <a:lnTo>
                    <a:pt x="26" y="5"/>
                  </a:lnTo>
                  <a:lnTo>
                    <a:pt x="31" y="6"/>
                  </a:lnTo>
                  <a:lnTo>
                    <a:pt x="32" y="10"/>
                  </a:lnTo>
                  <a:lnTo>
                    <a:pt x="7" y="10"/>
                  </a:lnTo>
                  <a:lnTo>
                    <a:pt x="2" y="7"/>
                  </a:lnTo>
                  <a:lnTo>
                    <a:pt x="0" y="3"/>
                  </a:lnTo>
                  <a:lnTo>
                    <a:pt x="3" y="0"/>
                  </a:lnTo>
                  <a:lnTo>
                    <a:pt x="16"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3" name="Freeform 838"/>
            <p:cNvSpPr>
              <a:spLocks/>
            </p:cNvSpPr>
            <p:nvPr/>
          </p:nvSpPr>
          <p:spPr bwMode="auto">
            <a:xfrm>
              <a:off x="632665" y="4527722"/>
              <a:ext cx="15126" cy="2789"/>
            </a:xfrm>
            <a:custGeom>
              <a:avLst/>
              <a:gdLst>
                <a:gd name="T0" fmla="*/ 0 w 32"/>
                <a:gd name="T1" fmla="*/ 0 h 10"/>
                <a:gd name="T2" fmla="*/ 0 w 32"/>
                <a:gd name="T3" fmla="*/ 0 h 10"/>
                <a:gd name="T4" fmla="*/ 0 w 32"/>
                <a:gd name="T5" fmla="*/ 0 h 10"/>
                <a:gd name="T6" fmla="*/ 0 w 32"/>
                <a:gd name="T7" fmla="*/ 0 h 10"/>
                <a:gd name="T8" fmla="*/ 0 w 32"/>
                <a:gd name="T9" fmla="*/ 0 h 10"/>
                <a:gd name="T10" fmla="*/ 0 w 32"/>
                <a:gd name="T11" fmla="*/ 0 h 10"/>
                <a:gd name="T12" fmla="*/ 0 w 32"/>
                <a:gd name="T13" fmla="*/ 0 h 10"/>
                <a:gd name="T14" fmla="*/ 0 w 32"/>
                <a:gd name="T15" fmla="*/ 0 h 10"/>
                <a:gd name="T16" fmla="*/ 0 w 32"/>
                <a:gd name="T17" fmla="*/ 0 h 10"/>
                <a:gd name="T18" fmla="*/ 0 w 32"/>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0"/>
                <a:gd name="T32" fmla="*/ 32 w 3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0">
                  <a:moveTo>
                    <a:pt x="16" y="2"/>
                  </a:moveTo>
                  <a:lnTo>
                    <a:pt x="25" y="3"/>
                  </a:lnTo>
                  <a:lnTo>
                    <a:pt x="26" y="5"/>
                  </a:lnTo>
                  <a:lnTo>
                    <a:pt x="31" y="6"/>
                  </a:lnTo>
                  <a:lnTo>
                    <a:pt x="32" y="10"/>
                  </a:lnTo>
                  <a:lnTo>
                    <a:pt x="7" y="10"/>
                  </a:lnTo>
                  <a:lnTo>
                    <a:pt x="2" y="7"/>
                  </a:lnTo>
                  <a:lnTo>
                    <a:pt x="0" y="3"/>
                  </a:lnTo>
                  <a:lnTo>
                    <a:pt x="3" y="0"/>
                  </a:lnTo>
                  <a:lnTo>
                    <a:pt x="16"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4" name="Freeform 839"/>
            <p:cNvSpPr>
              <a:spLocks/>
            </p:cNvSpPr>
            <p:nvPr/>
          </p:nvSpPr>
          <p:spPr bwMode="auto">
            <a:xfrm>
              <a:off x="865610" y="4080055"/>
              <a:ext cx="1513" cy="1395"/>
            </a:xfrm>
            <a:custGeom>
              <a:avLst/>
              <a:gdLst>
                <a:gd name="T0" fmla="*/ 0 w 1"/>
                <a:gd name="T1" fmla="*/ 0 h 3"/>
                <a:gd name="T2" fmla="*/ 0 w 1"/>
                <a:gd name="T3" fmla="*/ 0 h 3"/>
                <a:gd name="T4" fmla="*/ 1 w 1"/>
                <a:gd name="T5" fmla="*/ 0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1"/>
                  </a:moveTo>
                  <a:lnTo>
                    <a:pt x="0" y="0"/>
                  </a:lnTo>
                  <a:lnTo>
                    <a:pt x="1" y="1"/>
                  </a:lnTo>
                  <a:lnTo>
                    <a:pt x="0" y="3"/>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5" name="Freeform 840"/>
            <p:cNvSpPr>
              <a:spLocks/>
            </p:cNvSpPr>
            <p:nvPr/>
          </p:nvSpPr>
          <p:spPr bwMode="auto">
            <a:xfrm>
              <a:off x="865610" y="4080055"/>
              <a:ext cx="1513" cy="1395"/>
            </a:xfrm>
            <a:custGeom>
              <a:avLst/>
              <a:gdLst>
                <a:gd name="T0" fmla="*/ 0 w 1"/>
                <a:gd name="T1" fmla="*/ 0 h 3"/>
                <a:gd name="T2" fmla="*/ 0 w 1"/>
                <a:gd name="T3" fmla="*/ 0 h 3"/>
                <a:gd name="T4" fmla="*/ 1 w 1"/>
                <a:gd name="T5" fmla="*/ 0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1"/>
                  </a:moveTo>
                  <a:lnTo>
                    <a:pt x="0" y="0"/>
                  </a:lnTo>
                  <a:lnTo>
                    <a:pt x="1" y="1"/>
                  </a:lnTo>
                  <a:lnTo>
                    <a:pt x="0" y="3"/>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6" name="Freeform 841"/>
            <p:cNvSpPr>
              <a:spLocks/>
            </p:cNvSpPr>
            <p:nvPr/>
          </p:nvSpPr>
          <p:spPr bwMode="auto">
            <a:xfrm>
              <a:off x="971494" y="4166520"/>
              <a:ext cx="9076" cy="11157"/>
            </a:xfrm>
            <a:custGeom>
              <a:avLst/>
              <a:gdLst>
                <a:gd name="T0" fmla="*/ 0 w 20"/>
                <a:gd name="T1" fmla="*/ 0 h 21"/>
                <a:gd name="T2" fmla="*/ 0 w 20"/>
                <a:gd name="T3" fmla="*/ 0 h 21"/>
                <a:gd name="T4" fmla="*/ 0 w 20"/>
                <a:gd name="T5" fmla="*/ 0 h 21"/>
                <a:gd name="T6" fmla="*/ 0 w 20"/>
                <a:gd name="T7" fmla="*/ 0 h 21"/>
                <a:gd name="T8" fmla="*/ 0 w 20"/>
                <a:gd name="T9" fmla="*/ 0 h 21"/>
                <a:gd name="T10" fmla="*/ 0 w 20"/>
                <a:gd name="T11" fmla="*/ 0 h 21"/>
                <a:gd name="T12" fmla="*/ 0 w 20"/>
                <a:gd name="T13" fmla="*/ 0 h 21"/>
                <a:gd name="T14" fmla="*/ 0 w 20"/>
                <a:gd name="T15" fmla="*/ 0 h 21"/>
                <a:gd name="T16" fmla="*/ 0 w 20"/>
                <a:gd name="T17" fmla="*/ 0 h 21"/>
                <a:gd name="T18" fmla="*/ 0 w 20"/>
                <a:gd name="T19" fmla="*/ 0 h 21"/>
                <a:gd name="T20" fmla="*/ 0 w 20"/>
                <a:gd name="T21" fmla="*/ 0 h 21"/>
                <a:gd name="T22" fmla="*/ 0 w 20"/>
                <a:gd name="T23" fmla="*/ 0 h 21"/>
                <a:gd name="T24" fmla="*/ 0 w 20"/>
                <a:gd name="T25" fmla="*/ 0 h 21"/>
                <a:gd name="T26" fmla="*/ 0 w 20"/>
                <a:gd name="T27" fmla="*/ 0 h 21"/>
                <a:gd name="T28" fmla="*/ 0 w 20"/>
                <a:gd name="T29" fmla="*/ 0 h 21"/>
                <a:gd name="T30" fmla="*/ 0 w 20"/>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21"/>
                <a:gd name="T50" fmla="*/ 20 w 20"/>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21">
                  <a:moveTo>
                    <a:pt x="3" y="2"/>
                  </a:moveTo>
                  <a:lnTo>
                    <a:pt x="5" y="0"/>
                  </a:lnTo>
                  <a:lnTo>
                    <a:pt x="6" y="3"/>
                  </a:lnTo>
                  <a:lnTo>
                    <a:pt x="10" y="6"/>
                  </a:lnTo>
                  <a:lnTo>
                    <a:pt x="11" y="11"/>
                  </a:lnTo>
                  <a:lnTo>
                    <a:pt x="17" y="15"/>
                  </a:lnTo>
                  <a:lnTo>
                    <a:pt x="20" y="21"/>
                  </a:lnTo>
                  <a:lnTo>
                    <a:pt x="6" y="20"/>
                  </a:lnTo>
                  <a:lnTo>
                    <a:pt x="0" y="15"/>
                  </a:lnTo>
                  <a:lnTo>
                    <a:pt x="0" y="12"/>
                  </a:lnTo>
                  <a:lnTo>
                    <a:pt x="4" y="13"/>
                  </a:lnTo>
                  <a:lnTo>
                    <a:pt x="6" y="11"/>
                  </a:lnTo>
                  <a:lnTo>
                    <a:pt x="6" y="8"/>
                  </a:lnTo>
                  <a:lnTo>
                    <a:pt x="5" y="6"/>
                  </a:lnTo>
                  <a:lnTo>
                    <a:pt x="3" y="4"/>
                  </a:lnTo>
                  <a:lnTo>
                    <a:pt x="3"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7" name="Freeform 842"/>
            <p:cNvSpPr>
              <a:spLocks/>
            </p:cNvSpPr>
            <p:nvPr/>
          </p:nvSpPr>
          <p:spPr bwMode="auto">
            <a:xfrm>
              <a:off x="971494" y="4166520"/>
              <a:ext cx="9076" cy="11157"/>
            </a:xfrm>
            <a:custGeom>
              <a:avLst/>
              <a:gdLst>
                <a:gd name="T0" fmla="*/ 0 w 20"/>
                <a:gd name="T1" fmla="*/ 0 h 21"/>
                <a:gd name="T2" fmla="*/ 0 w 20"/>
                <a:gd name="T3" fmla="*/ 0 h 21"/>
                <a:gd name="T4" fmla="*/ 0 w 20"/>
                <a:gd name="T5" fmla="*/ 0 h 21"/>
                <a:gd name="T6" fmla="*/ 0 w 20"/>
                <a:gd name="T7" fmla="*/ 0 h 21"/>
                <a:gd name="T8" fmla="*/ 0 w 20"/>
                <a:gd name="T9" fmla="*/ 0 h 21"/>
                <a:gd name="T10" fmla="*/ 0 w 20"/>
                <a:gd name="T11" fmla="*/ 0 h 21"/>
                <a:gd name="T12" fmla="*/ 0 w 20"/>
                <a:gd name="T13" fmla="*/ 0 h 21"/>
                <a:gd name="T14" fmla="*/ 0 w 20"/>
                <a:gd name="T15" fmla="*/ 0 h 21"/>
                <a:gd name="T16" fmla="*/ 0 w 20"/>
                <a:gd name="T17" fmla="*/ 0 h 21"/>
                <a:gd name="T18" fmla="*/ 0 w 20"/>
                <a:gd name="T19" fmla="*/ 0 h 21"/>
                <a:gd name="T20" fmla="*/ 0 w 20"/>
                <a:gd name="T21" fmla="*/ 0 h 21"/>
                <a:gd name="T22" fmla="*/ 0 w 20"/>
                <a:gd name="T23" fmla="*/ 0 h 21"/>
                <a:gd name="T24" fmla="*/ 0 w 20"/>
                <a:gd name="T25" fmla="*/ 0 h 21"/>
                <a:gd name="T26" fmla="*/ 0 w 20"/>
                <a:gd name="T27" fmla="*/ 0 h 21"/>
                <a:gd name="T28" fmla="*/ 0 w 20"/>
                <a:gd name="T29" fmla="*/ 0 h 21"/>
                <a:gd name="T30" fmla="*/ 0 w 20"/>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21"/>
                <a:gd name="T50" fmla="*/ 20 w 20"/>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21">
                  <a:moveTo>
                    <a:pt x="3" y="2"/>
                  </a:moveTo>
                  <a:lnTo>
                    <a:pt x="5" y="0"/>
                  </a:lnTo>
                  <a:lnTo>
                    <a:pt x="6" y="3"/>
                  </a:lnTo>
                  <a:lnTo>
                    <a:pt x="10" y="6"/>
                  </a:lnTo>
                  <a:lnTo>
                    <a:pt x="11" y="11"/>
                  </a:lnTo>
                  <a:lnTo>
                    <a:pt x="17" y="15"/>
                  </a:lnTo>
                  <a:lnTo>
                    <a:pt x="20" y="21"/>
                  </a:lnTo>
                  <a:lnTo>
                    <a:pt x="6" y="20"/>
                  </a:lnTo>
                  <a:lnTo>
                    <a:pt x="0" y="15"/>
                  </a:lnTo>
                  <a:lnTo>
                    <a:pt x="0" y="12"/>
                  </a:lnTo>
                  <a:lnTo>
                    <a:pt x="4" y="13"/>
                  </a:lnTo>
                  <a:lnTo>
                    <a:pt x="6" y="11"/>
                  </a:lnTo>
                  <a:lnTo>
                    <a:pt x="6" y="8"/>
                  </a:lnTo>
                  <a:lnTo>
                    <a:pt x="5" y="6"/>
                  </a:lnTo>
                  <a:lnTo>
                    <a:pt x="3" y="4"/>
                  </a:lnTo>
                  <a:lnTo>
                    <a:pt x="3"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8" name="Freeform 843"/>
            <p:cNvSpPr>
              <a:spLocks/>
            </p:cNvSpPr>
            <p:nvPr/>
          </p:nvSpPr>
          <p:spPr bwMode="auto">
            <a:xfrm>
              <a:off x="3409852" y="4212542"/>
              <a:ext cx="3025" cy="4183"/>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2"/>
                  </a:lnTo>
                  <a:lnTo>
                    <a:pt x="6" y="5"/>
                  </a:lnTo>
                  <a:lnTo>
                    <a:pt x="2" y="5"/>
                  </a:lnTo>
                  <a:lnTo>
                    <a:pt x="0" y="1"/>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9" name="Freeform 844"/>
            <p:cNvSpPr>
              <a:spLocks/>
            </p:cNvSpPr>
            <p:nvPr/>
          </p:nvSpPr>
          <p:spPr bwMode="auto">
            <a:xfrm>
              <a:off x="3409852" y="4212542"/>
              <a:ext cx="3025" cy="4183"/>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2"/>
                  </a:lnTo>
                  <a:lnTo>
                    <a:pt x="6" y="5"/>
                  </a:lnTo>
                  <a:lnTo>
                    <a:pt x="2" y="5"/>
                  </a:lnTo>
                  <a:lnTo>
                    <a:pt x="0" y="1"/>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0" name="Freeform 845"/>
            <p:cNvSpPr>
              <a:spLocks/>
            </p:cNvSpPr>
            <p:nvPr/>
          </p:nvSpPr>
          <p:spPr bwMode="auto">
            <a:xfrm>
              <a:off x="4523147" y="2493001"/>
              <a:ext cx="13614" cy="34865"/>
            </a:xfrm>
            <a:custGeom>
              <a:avLst/>
              <a:gdLst>
                <a:gd name="T0" fmla="*/ 0 w 25"/>
                <a:gd name="T1" fmla="*/ 0 h 72"/>
                <a:gd name="T2" fmla="*/ 0 w 25"/>
                <a:gd name="T3" fmla="*/ 0 h 72"/>
                <a:gd name="T4" fmla="*/ 0 w 25"/>
                <a:gd name="T5" fmla="*/ 0 h 72"/>
                <a:gd name="T6" fmla="*/ 0 w 25"/>
                <a:gd name="T7" fmla="*/ 0 h 72"/>
                <a:gd name="T8" fmla="*/ 0 w 25"/>
                <a:gd name="T9" fmla="*/ 0 h 72"/>
                <a:gd name="T10" fmla="*/ 0 w 25"/>
                <a:gd name="T11" fmla="*/ 0 h 72"/>
                <a:gd name="T12" fmla="*/ 0 w 25"/>
                <a:gd name="T13" fmla="*/ 0 h 72"/>
                <a:gd name="T14" fmla="*/ 0 w 25"/>
                <a:gd name="T15" fmla="*/ 0 h 72"/>
                <a:gd name="T16" fmla="*/ 0 w 25"/>
                <a:gd name="T17" fmla="*/ 0 h 72"/>
                <a:gd name="T18" fmla="*/ 0 w 25"/>
                <a:gd name="T19" fmla="*/ 0 h 72"/>
                <a:gd name="T20" fmla="*/ 0 w 25"/>
                <a:gd name="T21" fmla="*/ 0 h 72"/>
                <a:gd name="T22" fmla="*/ 0 w 25"/>
                <a:gd name="T23" fmla="*/ 0 h 72"/>
                <a:gd name="T24" fmla="*/ 0 w 25"/>
                <a:gd name="T25" fmla="*/ 0 h 72"/>
                <a:gd name="T26" fmla="*/ 0 w 25"/>
                <a:gd name="T27" fmla="*/ 0 h 72"/>
                <a:gd name="T28" fmla="*/ 0 w 25"/>
                <a:gd name="T29" fmla="*/ 0 h 72"/>
                <a:gd name="T30" fmla="*/ 0 w 25"/>
                <a:gd name="T31" fmla="*/ 0 h 72"/>
                <a:gd name="T32" fmla="*/ 0 w 25"/>
                <a:gd name="T33" fmla="*/ 0 h 72"/>
                <a:gd name="T34" fmla="*/ 0 w 25"/>
                <a:gd name="T35" fmla="*/ 0 h 72"/>
                <a:gd name="T36" fmla="*/ 0 w 25"/>
                <a:gd name="T37" fmla="*/ 0 h 72"/>
                <a:gd name="T38" fmla="*/ 0 w 25"/>
                <a:gd name="T39" fmla="*/ 0 h 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72"/>
                <a:gd name="T62" fmla="*/ 25 w 25"/>
                <a:gd name="T63" fmla="*/ 72 h 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72">
                  <a:moveTo>
                    <a:pt x="15" y="1"/>
                  </a:moveTo>
                  <a:lnTo>
                    <a:pt x="14" y="0"/>
                  </a:lnTo>
                  <a:lnTo>
                    <a:pt x="12" y="5"/>
                  </a:lnTo>
                  <a:lnTo>
                    <a:pt x="7" y="10"/>
                  </a:lnTo>
                  <a:lnTo>
                    <a:pt x="5" y="13"/>
                  </a:lnTo>
                  <a:lnTo>
                    <a:pt x="7" y="16"/>
                  </a:lnTo>
                  <a:lnTo>
                    <a:pt x="8" y="23"/>
                  </a:lnTo>
                  <a:lnTo>
                    <a:pt x="10" y="29"/>
                  </a:lnTo>
                  <a:lnTo>
                    <a:pt x="0" y="38"/>
                  </a:lnTo>
                  <a:lnTo>
                    <a:pt x="3" y="42"/>
                  </a:lnTo>
                  <a:lnTo>
                    <a:pt x="8" y="46"/>
                  </a:lnTo>
                  <a:lnTo>
                    <a:pt x="13" y="40"/>
                  </a:lnTo>
                  <a:lnTo>
                    <a:pt x="15" y="45"/>
                  </a:lnTo>
                  <a:lnTo>
                    <a:pt x="12" y="72"/>
                  </a:lnTo>
                  <a:lnTo>
                    <a:pt x="23" y="59"/>
                  </a:lnTo>
                  <a:lnTo>
                    <a:pt x="23" y="36"/>
                  </a:lnTo>
                  <a:lnTo>
                    <a:pt x="24" y="33"/>
                  </a:lnTo>
                  <a:lnTo>
                    <a:pt x="25" y="21"/>
                  </a:lnTo>
                  <a:lnTo>
                    <a:pt x="16" y="16"/>
                  </a:lnTo>
                  <a:lnTo>
                    <a:pt x="15"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1" name="Freeform 846"/>
            <p:cNvSpPr>
              <a:spLocks/>
            </p:cNvSpPr>
            <p:nvPr/>
          </p:nvSpPr>
          <p:spPr bwMode="auto">
            <a:xfrm>
              <a:off x="4523147" y="2493001"/>
              <a:ext cx="13614" cy="34865"/>
            </a:xfrm>
            <a:custGeom>
              <a:avLst/>
              <a:gdLst>
                <a:gd name="T0" fmla="*/ 0 w 25"/>
                <a:gd name="T1" fmla="*/ 0 h 72"/>
                <a:gd name="T2" fmla="*/ 0 w 25"/>
                <a:gd name="T3" fmla="*/ 0 h 72"/>
                <a:gd name="T4" fmla="*/ 0 w 25"/>
                <a:gd name="T5" fmla="*/ 0 h 72"/>
                <a:gd name="T6" fmla="*/ 0 w 25"/>
                <a:gd name="T7" fmla="*/ 0 h 72"/>
                <a:gd name="T8" fmla="*/ 0 w 25"/>
                <a:gd name="T9" fmla="*/ 0 h 72"/>
                <a:gd name="T10" fmla="*/ 0 w 25"/>
                <a:gd name="T11" fmla="*/ 0 h 72"/>
                <a:gd name="T12" fmla="*/ 0 w 25"/>
                <a:gd name="T13" fmla="*/ 0 h 72"/>
                <a:gd name="T14" fmla="*/ 0 w 25"/>
                <a:gd name="T15" fmla="*/ 0 h 72"/>
                <a:gd name="T16" fmla="*/ 0 w 25"/>
                <a:gd name="T17" fmla="*/ 0 h 72"/>
                <a:gd name="T18" fmla="*/ 0 w 25"/>
                <a:gd name="T19" fmla="*/ 0 h 72"/>
                <a:gd name="T20" fmla="*/ 0 w 25"/>
                <a:gd name="T21" fmla="*/ 0 h 72"/>
                <a:gd name="T22" fmla="*/ 0 w 25"/>
                <a:gd name="T23" fmla="*/ 0 h 72"/>
                <a:gd name="T24" fmla="*/ 0 w 25"/>
                <a:gd name="T25" fmla="*/ 0 h 72"/>
                <a:gd name="T26" fmla="*/ 0 w 25"/>
                <a:gd name="T27" fmla="*/ 0 h 72"/>
                <a:gd name="T28" fmla="*/ 0 w 25"/>
                <a:gd name="T29" fmla="*/ 0 h 72"/>
                <a:gd name="T30" fmla="*/ 0 w 25"/>
                <a:gd name="T31" fmla="*/ 0 h 72"/>
                <a:gd name="T32" fmla="*/ 0 w 25"/>
                <a:gd name="T33" fmla="*/ 0 h 72"/>
                <a:gd name="T34" fmla="*/ 0 w 25"/>
                <a:gd name="T35" fmla="*/ 0 h 72"/>
                <a:gd name="T36" fmla="*/ 0 w 25"/>
                <a:gd name="T37" fmla="*/ 0 h 72"/>
                <a:gd name="T38" fmla="*/ 0 w 25"/>
                <a:gd name="T39" fmla="*/ 0 h 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72"/>
                <a:gd name="T62" fmla="*/ 25 w 25"/>
                <a:gd name="T63" fmla="*/ 72 h 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72">
                  <a:moveTo>
                    <a:pt x="15" y="1"/>
                  </a:moveTo>
                  <a:lnTo>
                    <a:pt x="14" y="0"/>
                  </a:lnTo>
                  <a:lnTo>
                    <a:pt x="12" y="5"/>
                  </a:lnTo>
                  <a:lnTo>
                    <a:pt x="7" y="10"/>
                  </a:lnTo>
                  <a:lnTo>
                    <a:pt x="5" y="13"/>
                  </a:lnTo>
                  <a:lnTo>
                    <a:pt x="7" y="16"/>
                  </a:lnTo>
                  <a:lnTo>
                    <a:pt x="8" y="23"/>
                  </a:lnTo>
                  <a:lnTo>
                    <a:pt x="10" y="29"/>
                  </a:lnTo>
                  <a:lnTo>
                    <a:pt x="0" y="38"/>
                  </a:lnTo>
                  <a:lnTo>
                    <a:pt x="3" y="42"/>
                  </a:lnTo>
                  <a:lnTo>
                    <a:pt x="8" y="46"/>
                  </a:lnTo>
                  <a:lnTo>
                    <a:pt x="13" y="40"/>
                  </a:lnTo>
                  <a:lnTo>
                    <a:pt x="15" y="45"/>
                  </a:lnTo>
                  <a:lnTo>
                    <a:pt x="12" y="72"/>
                  </a:lnTo>
                  <a:lnTo>
                    <a:pt x="23" y="59"/>
                  </a:lnTo>
                  <a:lnTo>
                    <a:pt x="23" y="36"/>
                  </a:lnTo>
                  <a:lnTo>
                    <a:pt x="24" y="33"/>
                  </a:lnTo>
                  <a:lnTo>
                    <a:pt x="25" y="21"/>
                  </a:lnTo>
                  <a:lnTo>
                    <a:pt x="16" y="16"/>
                  </a:lnTo>
                  <a:lnTo>
                    <a:pt x="15"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2" name="Freeform 847"/>
            <p:cNvSpPr>
              <a:spLocks/>
            </p:cNvSpPr>
            <p:nvPr/>
          </p:nvSpPr>
          <p:spPr bwMode="auto">
            <a:xfrm>
              <a:off x="4400624" y="2590623"/>
              <a:ext cx="19664" cy="30681"/>
            </a:xfrm>
            <a:custGeom>
              <a:avLst/>
              <a:gdLst>
                <a:gd name="T0" fmla="*/ 0 w 42"/>
                <a:gd name="T1" fmla="*/ 0 h 62"/>
                <a:gd name="T2" fmla="*/ 0 w 42"/>
                <a:gd name="T3" fmla="*/ 0 h 62"/>
                <a:gd name="T4" fmla="*/ 0 w 42"/>
                <a:gd name="T5" fmla="*/ 0 h 62"/>
                <a:gd name="T6" fmla="*/ 0 w 42"/>
                <a:gd name="T7" fmla="*/ 0 h 62"/>
                <a:gd name="T8" fmla="*/ 0 w 42"/>
                <a:gd name="T9" fmla="*/ 0 h 62"/>
                <a:gd name="T10" fmla="*/ 0 w 42"/>
                <a:gd name="T11" fmla="*/ 0 h 62"/>
                <a:gd name="T12" fmla="*/ 0 w 42"/>
                <a:gd name="T13" fmla="*/ 0 h 62"/>
                <a:gd name="T14" fmla="*/ 0 w 42"/>
                <a:gd name="T15" fmla="*/ 0 h 62"/>
                <a:gd name="T16" fmla="*/ 0 w 42"/>
                <a:gd name="T17" fmla="*/ 0 h 62"/>
                <a:gd name="T18" fmla="*/ 0 w 42"/>
                <a:gd name="T19" fmla="*/ 0 h 62"/>
                <a:gd name="T20" fmla="*/ 0 w 42"/>
                <a:gd name="T21" fmla="*/ 0 h 62"/>
                <a:gd name="T22" fmla="*/ 0 w 42"/>
                <a:gd name="T23" fmla="*/ 0 h 62"/>
                <a:gd name="T24" fmla="*/ 0 w 42"/>
                <a:gd name="T25" fmla="*/ 0 h 62"/>
                <a:gd name="T26" fmla="*/ 0 w 42"/>
                <a:gd name="T27" fmla="*/ 0 h 62"/>
                <a:gd name="T28" fmla="*/ 0 w 42"/>
                <a:gd name="T29" fmla="*/ 0 h 62"/>
                <a:gd name="T30" fmla="*/ 0 w 42"/>
                <a:gd name="T31" fmla="*/ 0 h 62"/>
                <a:gd name="T32" fmla="*/ 0 w 42"/>
                <a:gd name="T33" fmla="*/ 0 h 62"/>
                <a:gd name="T34" fmla="*/ 0 w 42"/>
                <a:gd name="T35" fmla="*/ 0 h 62"/>
                <a:gd name="T36" fmla="*/ 0 w 42"/>
                <a:gd name="T37" fmla="*/ 0 h 62"/>
                <a:gd name="T38" fmla="*/ 0 w 42"/>
                <a:gd name="T39" fmla="*/ 0 h 62"/>
                <a:gd name="T40" fmla="*/ 0 w 42"/>
                <a:gd name="T41" fmla="*/ 0 h 62"/>
                <a:gd name="T42" fmla="*/ 0 w 42"/>
                <a:gd name="T43" fmla="*/ 0 h 62"/>
                <a:gd name="T44" fmla="*/ 0 w 42"/>
                <a:gd name="T45" fmla="*/ 0 h 62"/>
                <a:gd name="T46" fmla="*/ 0 w 42"/>
                <a:gd name="T47" fmla="*/ 0 h 62"/>
                <a:gd name="T48" fmla="*/ 0 w 42"/>
                <a:gd name="T49" fmla="*/ 0 h 62"/>
                <a:gd name="T50" fmla="*/ 0 w 42"/>
                <a:gd name="T51" fmla="*/ 0 h 62"/>
                <a:gd name="T52" fmla="*/ 0 w 42"/>
                <a:gd name="T53" fmla="*/ 0 h 62"/>
                <a:gd name="T54" fmla="*/ 0 w 42"/>
                <a:gd name="T55" fmla="*/ 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2"/>
                <a:gd name="T85" fmla="*/ 0 h 62"/>
                <a:gd name="T86" fmla="*/ 42 w 42"/>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2" h="62">
                  <a:moveTo>
                    <a:pt x="39" y="0"/>
                  </a:moveTo>
                  <a:lnTo>
                    <a:pt x="34" y="1"/>
                  </a:lnTo>
                  <a:lnTo>
                    <a:pt x="13" y="16"/>
                  </a:lnTo>
                  <a:lnTo>
                    <a:pt x="13" y="20"/>
                  </a:lnTo>
                  <a:lnTo>
                    <a:pt x="15" y="24"/>
                  </a:lnTo>
                  <a:lnTo>
                    <a:pt x="9" y="26"/>
                  </a:lnTo>
                  <a:lnTo>
                    <a:pt x="3" y="22"/>
                  </a:lnTo>
                  <a:lnTo>
                    <a:pt x="0" y="30"/>
                  </a:lnTo>
                  <a:lnTo>
                    <a:pt x="0" y="42"/>
                  </a:lnTo>
                  <a:lnTo>
                    <a:pt x="5" y="49"/>
                  </a:lnTo>
                  <a:lnTo>
                    <a:pt x="2" y="55"/>
                  </a:lnTo>
                  <a:lnTo>
                    <a:pt x="2" y="57"/>
                  </a:lnTo>
                  <a:lnTo>
                    <a:pt x="3" y="62"/>
                  </a:lnTo>
                  <a:lnTo>
                    <a:pt x="12" y="58"/>
                  </a:lnTo>
                  <a:lnTo>
                    <a:pt x="13" y="53"/>
                  </a:lnTo>
                  <a:lnTo>
                    <a:pt x="16" y="50"/>
                  </a:lnTo>
                  <a:lnTo>
                    <a:pt x="19" y="46"/>
                  </a:lnTo>
                  <a:lnTo>
                    <a:pt x="24" y="46"/>
                  </a:lnTo>
                  <a:lnTo>
                    <a:pt x="32" y="41"/>
                  </a:lnTo>
                  <a:lnTo>
                    <a:pt x="33" y="35"/>
                  </a:lnTo>
                  <a:lnTo>
                    <a:pt x="30" y="35"/>
                  </a:lnTo>
                  <a:lnTo>
                    <a:pt x="30" y="29"/>
                  </a:lnTo>
                  <a:lnTo>
                    <a:pt x="33" y="24"/>
                  </a:lnTo>
                  <a:lnTo>
                    <a:pt x="38" y="24"/>
                  </a:lnTo>
                  <a:lnTo>
                    <a:pt x="42" y="20"/>
                  </a:lnTo>
                  <a:lnTo>
                    <a:pt x="40" y="21"/>
                  </a:lnTo>
                  <a:lnTo>
                    <a:pt x="37" y="18"/>
                  </a:lnTo>
                  <a:lnTo>
                    <a:pt x="3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3" name="Freeform 848"/>
            <p:cNvSpPr>
              <a:spLocks/>
            </p:cNvSpPr>
            <p:nvPr/>
          </p:nvSpPr>
          <p:spPr bwMode="auto">
            <a:xfrm>
              <a:off x="4400624" y="2590623"/>
              <a:ext cx="19664" cy="30681"/>
            </a:xfrm>
            <a:custGeom>
              <a:avLst/>
              <a:gdLst>
                <a:gd name="T0" fmla="*/ 0 w 42"/>
                <a:gd name="T1" fmla="*/ 0 h 62"/>
                <a:gd name="T2" fmla="*/ 0 w 42"/>
                <a:gd name="T3" fmla="*/ 0 h 62"/>
                <a:gd name="T4" fmla="*/ 0 w 42"/>
                <a:gd name="T5" fmla="*/ 0 h 62"/>
                <a:gd name="T6" fmla="*/ 0 w 42"/>
                <a:gd name="T7" fmla="*/ 0 h 62"/>
                <a:gd name="T8" fmla="*/ 0 w 42"/>
                <a:gd name="T9" fmla="*/ 0 h 62"/>
                <a:gd name="T10" fmla="*/ 0 w 42"/>
                <a:gd name="T11" fmla="*/ 0 h 62"/>
                <a:gd name="T12" fmla="*/ 0 w 42"/>
                <a:gd name="T13" fmla="*/ 0 h 62"/>
                <a:gd name="T14" fmla="*/ 0 w 42"/>
                <a:gd name="T15" fmla="*/ 0 h 62"/>
                <a:gd name="T16" fmla="*/ 0 w 42"/>
                <a:gd name="T17" fmla="*/ 0 h 62"/>
                <a:gd name="T18" fmla="*/ 0 w 42"/>
                <a:gd name="T19" fmla="*/ 0 h 62"/>
                <a:gd name="T20" fmla="*/ 0 w 42"/>
                <a:gd name="T21" fmla="*/ 0 h 62"/>
                <a:gd name="T22" fmla="*/ 0 w 42"/>
                <a:gd name="T23" fmla="*/ 0 h 62"/>
                <a:gd name="T24" fmla="*/ 0 w 42"/>
                <a:gd name="T25" fmla="*/ 0 h 62"/>
                <a:gd name="T26" fmla="*/ 0 w 42"/>
                <a:gd name="T27" fmla="*/ 0 h 62"/>
                <a:gd name="T28" fmla="*/ 0 w 42"/>
                <a:gd name="T29" fmla="*/ 0 h 62"/>
                <a:gd name="T30" fmla="*/ 0 w 42"/>
                <a:gd name="T31" fmla="*/ 0 h 62"/>
                <a:gd name="T32" fmla="*/ 0 w 42"/>
                <a:gd name="T33" fmla="*/ 0 h 62"/>
                <a:gd name="T34" fmla="*/ 0 w 42"/>
                <a:gd name="T35" fmla="*/ 0 h 62"/>
                <a:gd name="T36" fmla="*/ 0 w 42"/>
                <a:gd name="T37" fmla="*/ 0 h 62"/>
                <a:gd name="T38" fmla="*/ 0 w 42"/>
                <a:gd name="T39" fmla="*/ 0 h 62"/>
                <a:gd name="T40" fmla="*/ 0 w 42"/>
                <a:gd name="T41" fmla="*/ 0 h 62"/>
                <a:gd name="T42" fmla="*/ 0 w 42"/>
                <a:gd name="T43" fmla="*/ 0 h 62"/>
                <a:gd name="T44" fmla="*/ 0 w 42"/>
                <a:gd name="T45" fmla="*/ 0 h 62"/>
                <a:gd name="T46" fmla="*/ 0 w 42"/>
                <a:gd name="T47" fmla="*/ 0 h 62"/>
                <a:gd name="T48" fmla="*/ 0 w 42"/>
                <a:gd name="T49" fmla="*/ 0 h 62"/>
                <a:gd name="T50" fmla="*/ 0 w 42"/>
                <a:gd name="T51" fmla="*/ 0 h 62"/>
                <a:gd name="T52" fmla="*/ 0 w 42"/>
                <a:gd name="T53" fmla="*/ 0 h 62"/>
                <a:gd name="T54" fmla="*/ 0 w 42"/>
                <a:gd name="T55" fmla="*/ 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2"/>
                <a:gd name="T85" fmla="*/ 0 h 62"/>
                <a:gd name="T86" fmla="*/ 42 w 42"/>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2" h="62">
                  <a:moveTo>
                    <a:pt x="39" y="0"/>
                  </a:moveTo>
                  <a:lnTo>
                    <a:pt x="34" y="1"/>
                  </a:lnTo>
                  <a:lnTo>
                    <a:pt x="13" y="16"/>
                  </a:lnTo>
                  <a:lnTo>
                    <a:pt x="13" y="20"/>
                  </a:lnTo>
                  <a:lnTo>
                    <a:pt x="15" y="24"/>
                  </a:lnTo>
                  <a:lnTo>
                    <a:pt x="9" y="26"/>
                  </a:lnTo>
                  <a:lnTo>
                    <a:pt x="3" y="22"/>
                  </a:lnTo>
                  <a:lnTo>
                    <a:pt x="0" y="30"/>
                  </a:lnTo>
                  <a:lnTo>
                    <a:pt x="0" y="42"/>
                  </a:lnTo>
                  <a:lnTo>
                    <a:pt x="5" y="49"/>
                  </a:lnTo>
                  <a:lnTo>
                    <a:pt x="2" y="55"/>
                  </a:lnTo>
                  <a:lnTo>
                    <a:pt x="2" y="57"/>
                  </a:lnTo>
                  <a:lnTo>
                    <a:pt x="3" y="62"/>
                  </a:lnTo>
                  <a:lnTo>
                    <a:pt x="12" y="58"/>
                  </a:lnTo>
                  <a:lnTo>
                    <a:pt x="13" y="53"/>
                  </a:lnTo>
                  <a:lnTo>
                    <a:pt x="16" y="50"/>
                  </a:lnTo>
                  <a:lnTo>
                    <a:pt x="19" y="46"/>
                  </a:lnTo>
                  <a:lnTo>
                    <a:pt x="24" y="46"/>
                  </a:lnTo>
                  <a:lnTo>
                    <a:pt x="32" y="41"/>
                  </a:lnTo>
                  <a:lnTo>
                    <a:pt x="33" y="35"/>
                  </a:lnTo>
                  <a:lnTo>
                    <a:pt x="30" y="35"/>
                  </a:lnTo>
                  <a:lnTo>
                    <a:pt x="30" y="29"/>
                  </a:lnTo>
                  <a:lnTo>
                    <a:pt x="33" y="24"/>
                  </a:lnTo>
                  <a:lnTo>
                    <a:pt x="38" y="24"/>
                  </a:lnTo>
                  <a:lnTo>
                    <a:pt x="42" y="20"/>
                  </a:lnTo>
                  <a:lnTo>
                    <a:pt x="40" y="21"/>
                  </a:lnTo>
                  <a:lnTo>
                    <a:pt x="37" y="18"/>
                  </a:lnTo>
                  <a:lnTo>
                    <a:pt x="39"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4" name="Freeform 849"/>
            <p:cNvSpPr>
              <a:spLocks/>
            </p:cNvSpPr>
            <p:nvPr/>
          </p:nvSpPr>
          <p:spPr bwMode="auto">
            <a:xfrm>
              <a:off x="4391548" y="2624093"/>
              <a:ext cx="9076" cy="418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1"/>
                <a:gd name="T26" fmla="*/ 20 w 2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1">
                  <a:moveTo>
                    <a:pt x="18" y="3"/>
                  </a:moveTo>
                  <a:lnTo>
                    <a:pt x="20" y="2"/>
                  </a:lnTo>
                  <a:lnTo>
                    <a:pt x="16" y="0"/>
                  </a:lnTo>
                  <a:lnTo>
                    <a:pt x="1" y="2"/>
                  </a:lnTo>
                  <a:lnTo>
                    <a:pt x="0" y="5"/>
                  </a:lnTo>
                  <a:lnTo>
                    <a:pt x="7" y="11"/>
                  </a:lnTo>
                  <a:lnTo>
                    <a:pt x="17" y="11"/>
                  </a:lnTo>
                  <a:lnTo>
                    <a:pt x="18"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5" name="Freeform 850"/>
            <p:cNvSpPr>
              <a:spLocks/>
            </p:cNvSpPr>
            <p:nvPr/>
          </p:nvSpPr>
          <p:spPr bwMode="auto">
            <a:xfrm>
              <a:off x="4391548" y="2624093"/>
              <a:ext cx="9076" cy="418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1"/>
                <a:gd name="T26" fmla="*/ 20 w 2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1">
                  <a:moveTo>
                    <a:pt x="18" y="3"/>
                  </a:moveTo>
                  <a:lnTo>
                    <a:pt x="20" y="2"/>
                  </a:lnTo>
                  <a:lnTo>
                    <a:pt x="16" y="0"/>
                  </a:lnTo>
                  <a:lnTo>
                    <a:pt x="1" y="2"/>
                  </a:lnTo>
                  <a:lnTo>
                    <a:pt x="0" y="5"/>
                  </a:lnTo>
                  <a:lnTo>
                    <a:pt x="7" y="11"/>
                  </a:lnTo>
                  <a:lnTo>
                    <a:pt x="17" y="11"/>
                  </a:lnTo>
                  <a:lnTo>
                    <a:pt x="18"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6" name="Freeform 851"/>
            <p:cNvSpPr>
              <a:spLocks/>
            </p:cNvSpPr>
            <p:nvPr/>
          </p:nvSpPr>
          <p:spPr bwMode="auto">
            <a:xfrm>
              <a:off x="4486844" y="2559941"/>
              <a:ext cx="13614" cy="836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
                <a:gd name="T37" fmla="*/ 0 h 20"/>
                <a:gd name="T38" fmla="*/ 29 w 29"/>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 h="20">
                  <a:moveTo>
                    <a:pt x="28" y="19"/>
                  </a:moveTo>
                  <a:lnTo>
                    <a:pt x="29" y="17"/>
                  </a:lnTo>
                  <a:lnTo>
                    <a:pt x="26" y="15"/>
                  </a:lnTo>
                  <a:lnTo>
                    <a:pt x="12" y="14"/>
                  </a:lnTo>
                  <a:lnTo>
                    <a:pt x="9" y="5"/>
                  </a:lnTo>
                  <a:lnTo>
                    <a:pt x="5" y="0"/>
                  </a:lnTo>
                  <a:lnTo>
                    <a:pt x="1" y="0"/>
                  </a:lnTo>
                  <a:lnTo>
                    <a:pt x="0" y="15"/>
                  </a:lnTo>
                  <a:lnTo>
                    <a:pt x="4" y="18"/>
                  </a:lnTo>
                  <a:lnTo>
                    <a:pt x="17" y="17"/>
                  </a:lnTo>
                  <a:lnTo>
                    <a:pt x="25" y="20"/>
                  </a:lnTo>
                  <a:lnTo>
                    <a:pt x="28" y="1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7" name="Freeform 852"/>
            <p:cNvSpPr>
              <a:spLocks/>
            </p:cNvSpPr>
            <p:nvPr/>
          </p:nvSpPr>
          <p:spPr bwMode="auto">
            <a:xfrm>
              <a:off x="4486844" y="2559941"/>
              <a:ext cx="13614" cy="836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
                <a:gd name="T37" fmla="*/ 0 h 20"/>
                <a:gd name="T38" fmla="*/ 29 w 29"/>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 h="20">
                  <a:moveTo>
                    <a:pt x="28" y="19"/>
                  </a:moveTo>
                  <a:lnTo>
                    <a:pt x="29" y="17"/>
                  </a:lnTo>
                  <a:lnTo>
                    <a:pt x="26" y="15"/>
                  </a:lnTo>
                  <a:lnTo>
                    <a:pt x="12" y="14"/>
                  </a:lnTo>
                  <a:lnTo>
                    <a:pt x="9" y="5"/>
                  </a:lnTo>
                  <a:lnTo>
                    <a:pt x="5" y="0"/>
                  </a:lnTo>
                  <a:lnTo>
                    <a:pt x="1" y="0"/>
                  </a:lnTo>
                  <a:lnTo>
                    <a:pt x="0" y="15"/>
                  </a:lnTo>
                  <a:lnTo>
                    <a:pt x="4" y="18"/>
                  </a:lnTo>
                  <a:lnTo>
                    <a:pt x="17" y="17"/>
                  </a:lnTo>
                  <a:lnTo>
                    <a:pt x="25" y="20"/>
                  </a:lnTo>
                  <a:lnTo>
                    <a:pt x="28"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8" name="Freeform 853"/>
            <p:cNvSpPr>
              <a:spLocks/>
            </p:cNvSpPr>
            <p:nvPr/>
          </p:nvSpPr>
          <p:spPr bwMode="auto">
            <a:xfrm>
              <a:off x="4485331" y="2569704"/>
              <a:ext cx="3025" cy="5578"/>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60000 65536"/>
                <a:gd name="T15" fmla="*/ 0 60000 65536"/>
                <a:gd name="T16" fmla="*/ 0 60000 65536"/>
                <a:gd name="T17" fmla="*/ 0 60000 65536"/>
                <a:gd name="T18" fmla="*/ 0 60000 65536"/>
                <a:gd name="T19" fmla="*/ 0 60000 65536"/>
                <a:gd name="T20" fmla="*/ 0 60000 65536"/>
                <a:gd name="T21" fmla="*/ 0 w 10"/>
                <a:gd name="T22" fmla="*/ 0 h 10"/>
                <a:gd name="T23" fmla="*/ 10 w 1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0">
                  <a:moveTo>
                    <a:pt x="9" y="9"/>
                  </a:moveTo>
                  <a:lnTo>
                    <a:pt x="10" y="5"/>
                  </a:lnTo>
                  <a:lnTo>
                    <a:pt x="4" y="0"/>
                  </a:lnTo>
                  <a:lnTo>
                    <a:pt x="1" y="1"/>
                  </a:lnTo>
                  <a:lnTo>
                    <a:pt x="0" y="6"/>
                  </a:lnTo>
                  <a:lnTo>
                    <a:pt x="3" y="10"/>
                  </a:lnTo>
                  <a:lnTo>
                    <a:pt x="9"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9" name="Freeform 854"/>
            <p:cNvSpPr>
              <a:spLocks/>
            </p:cNvSpPr>
            <p:nvPr/>
          </p:nvSpPr>
          <p:spPr bwMode="auto">
            <a:xfrm>
              <a:off x="4485331" y="2569704"/>
              <a:ext cx="3025" cy="5578"/>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60000 65536"/>
                <a:gd name="T15" fmla="*/ 0 60000 65536"/>
                <a:gd name="T16" fmla="*/ 0 60000 65536"/>
                <a:gd name="T17" fmla="*/ 0 60000 65536"/>
                <a:gd name="T18" fmla="*/ 0 60000 65536"/>
                <a:gd name="T19" fmla="*/ 0 60000 65536"/>
                <a:gd name="T20" fmla="*/ 0 60000 65536"/>
                <a:gd name="T21" fmla="*/ 0 w 10"/>
                <a:gd name="T22" fmla="*/ 0 h 10"/>
                <a:gd name="T23" fmla="*/ 10 w 1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0">
                  <a:moveTo>
                    <a:pt x="9" y="9"/>
                  </a:moveTo>
                  <a:lnTo>
                    <a:pt x="10" y="5"/>
                  </a:lnTo>
                  <a:lnTo>
                    <a:pt x="4" y="0"/>
                  </a:lnTo>
                  <a:lnTo>
                    <a:pt x="1" y="1"/>
                  </a:lnTo>
                  <a:lnTo>
                    <a:pt x="0" y="6"/>
                  </a:lnTo>
                  <a:lnTo>
                    <a:pt x="3" y="10"/>
                  </a:lnTo>
                  <a:lnTo>
                    <a:pt x="9"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0" name="Freeform 855"/>
            <p:cNvSpPr>
              <a:spLocks/>
            </p:cNvSpPr>
            <p:nvPr/>
          </p:nvSpPr>
          <p:spPr bwMode="auto">
            <a:xfrm>
              <a:off x="4421801" y="2582255"/>
              <a:ext cx="178490" cy="333310"/>
            </a:xfrm>
            <a:custGeom>
              <a:avLst/>
              <a:gdLst>
                <a:gd name="T0" fmla="*/ 0 w 369"/>
                <a:gd name="T1" fmla="*/ 1 h 698"/>
                <a:gd name="T2" fmla="*/ 0 w 369"/>
                <a:gd name="T3" fmla="*/ 1 h 698"/>
                <a:gd name="T4" fmla="*/ 0 w 369"/>
                <a:gd name="T5" fmla="*/ 1 h 698"/>
                <a:gd name="T6" fmla="*/ 0 w 369"/>
                <a:gd name="T7" fmla="*/ 1 h 698"/>
                <a:gd name="T8" fmla="*/ 0 w 369"/>
                <a:gd name="T9" fmla="*/ 1 h 698"/>
                <a:gd name="T10" fmla="*/ 0 w 369"/>
                <a:gd name="T11" fmla="*/ 1 h 698"/>
                <a:gd name="T12" fmla="*/ 0 w 369"/>
                <a:gd name="T13" fmla="*/ 1 h 698"/>
                <a:gd name="T14" fmla="*/ 0 w 369"/>
                <a:gd name="T15" fmla="*/ 1 h 698"/>
                <a:gd name="T16" fmla="*/ 0 w 369"/>
                <a:gd name="T17" fmla="*/ 1 h 698"/>
                <a:gd name="T18" fmla="*/ 0 w 369"/>
                <a:gd name="T19" fmla="*/ 1 h 698"/>
                <a:gd name="T20" fmla="*/ 0 w 369"/>
                <a:gd name="T21" fmla="*/ 1 h 698"/>
                <a:gd name="T22" fmla="*/ 0 w 369"/>
                <a:gd name="T23" fmla="*/ 1 h 698"/>
                <a:gd name="T24" fmla="*/ 0 w 369"/>
                <a:gd name="T25" fmla="*/ 0 h 698"/>
                <a:gd name="T26" fmla="*/ 0 w 369"/>
                <a:gd name="T27" fmla="*/ 0 h 698"/>
                <a:gd name="T28" fmla="*/ 0 w 369"/>
                <a:gd name="T29" fmla="*/ 0 h 698"/>
                <a:gd name="T30" fmla="*/ 0 w 369"/>
                <a:gd name="T31" fmla="*/ 0 h 698"/>
                <a:gd name="T32" fmla="*/ 0 w 369"/>
                <a:gd name="T33" fmla="*/ 0 h 698"/>
                <a:gd name="T34" fmla="*/ 0 w 369"/>
                <a:gd name="T35" fmla="*/ 0 h 698"/>
                <a:gd name="T36" fmla="*/ 0 w 369"/>
                <a:gd name="T37" fmla="*/ 0 h 698"/>
                <a:gd name="T38" fmla="*/ 0 w 369"/>
                <a:gd name="T39" fmla="*/ 0 h 698"/>
                <a:gd name="T40" fmla="*/ 0 w 369"/>
                <a:gd name="T41" fmla="*/ 0 h 698"/>
                <a:gd name="T42" fmla="*/ 0 w 369"/>
                <a:gd name="T43" fmla="*/ 0 h 698"/>
                <a:gd name="T44" fmla="*/ 0 w 369"/>
                <a:gd name="T45" fmla="*/ 0 h 698"/>
                <a:gd name="T46" fmla="*/ 0 w 369"/>
                <a:gd name="T47" fmla="*/ 0 h 698"/>
                <a:gd name="T48" fmla="*/ 0 w 369"/>
                <a:gd name="T49" fmla="*/ 0 h 698"/>
                <a:gd name="T50" fmla="*/ 0 w 369"/>
                <a:gd name="T51" fmla="*/ 0 h 698"/>
                <a:gd name="T52" fmla="*/ 0 w 369"/>
                <a:gd name="T53" fmla="*/ 0 h 698"/>
                <a:gd name="T54" fmla="*/ 0 w 369"/>
                <a:gd name="T55" fmla="*/ 0 h 698"/>
                <a:gd name="T56" fmla="*/ 0 w 369"/>
                <a:gd name="T57" fmla="*/ 0 h 698"/>
                <a:gd name="T58" fmla="*/ 0 w 369"/>
                <a:gd name="T59" fmla="*/ 0 h 698"/>
                <a:gd name="T60" fmla="*/ 0 w 369"/>
                <a:gd name="T61" fmla="*/ 0 h 698"/>
                <a:gd name="T62" fmla="*/ 0 w 369"/>
                <a:gd name="T63" fmla="*/ 0 h 698"/>
                <a:gd name="T64" fmla="*/ 0 w 369"/>
                <a:gd name="T65" fmla="*/ 0 h 698"/>
                <a:gd name="T66" fmla="*/ 0 w 369"/>
                <a:gd name="T67" fmla="*/ 0 h 698"/>
                <a:gd name="T68" fmla="*/ 0 w 369"/>
                <a:gd name="T69" fmla="*/ 0 h 698"/>
                <a:gd name="T70" fmla="*/ 0 w 369"/>
                <a:gd name="T71" fmla="*/ 0 h 698"/>
                <a:gd name="T72" fmla="*/ 0 w 369"/>
                <a:gd name="T73" fmla="*/ 0 h 698"/>
                <a:gd name="T74" fmla="*/ 0 w 369"/>
                <a:gd name="T75" fmla="*/ 0 h 698"/>
                <a:gd name="T76" fmla="*/ 0 w 369"/>
                <a:gd name="T77" fmla="*/ 0 h 698"/>
                <a:gd name="T78" fmla="*/ 0 w 369"/>
                <a:gd name="T79" fmla="*/ 0 h 698"/>
                <a:gd name="T80" fmla="*/ 0 w 369"/>
                <a:gd name="T81" fmla="*/ 1 h 698"/>
                <a:gd name="T82" fmla="*/ 0 w 369"/>
                <a:gd name="T83" fmla="*/ 1 h 698"/>
                <a:gd name="T84" fmla="*/ 0 w 369"/>
                <a:gd name="T85" fmla="*/ 1 h 698"/>
                <a:gd name="T86" fmla="*/ 0 w 369"/>
                <a:gd name="T87" fmla="*/ 1 h 698"/>
                <a:gd name="T88" fmla="*/ 0 w 369"/>
                <a:gd name="T89" fmla="*/ 1 h 698"/>
                <a:gd name="T90" fmla="*/ 0 w 369"/>
                <a:gd name="T91" fmla="*/ 1 h 698"/>
                <a:gd name="T92" fmla="*/ 0 w 369"/>
                <a:gd name="T93" fmla="*/ 1 h 698"/>
                <a:gd name="T94" fmla="*/ 0 w 369"/>
                <a:gd name="T95" fmla="*/ 1 h 698"/>
                <a:gd name="T96" fmla="*/ 0 w 369"/>
                <a:gd name="T97" fmla="*/ 1 h 698"/>
                <a:gd name="T98" fmla="*/ 0 w 369"/>
                <a:gd name="T99" fmla="*/ 1 h 698"/>
                <a:gd name="T100" fmla="*/ 0 w 369"/>
                <a:gd name="T101" fmla="*/ 1 h 698"/>
                <a:gd name="T102" fmla="*/ 0 w 369"/>
                <a:gd name="T103" fmla="*/ 1 h 698"/>
                <a:gd name="T104" fmla="*/ 0 w 369"/>
                <a:gd name="T105" fmla="*/ 1 h 698"/>
                <a:gd name="T106" fmla="*/ 0 w 369"/>
                <a:gd name="T107" fmla="*/ 1 h 698"/>
                <a:gd name="T108" fmla="*/ 0 w 369"/>
                <a:gd name="T109" fmla="*/ 1 h 698"/>
                <a:gd name="T110" fmla="*/ 0 w 369"/>
                <a:gd name="T111" fmla="*/ 1 h 6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9"/>
                <a:gd name="T169" fmla="*/ 0 h 698"/>
                <a:gd name="T170" fmla="*/ 369 w 369"/>
                <a:gd name="T171" fmla="*/ 698 h 6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9" h="698">
                  <a:moveTo>
                    <a:pt x="171" y="659"/>
                  </a:moveTo>
                  <a:lnTo>
                    <a:pt x="172" y="659"/>
                  </a:lnTo>
                  <a:lnTo>
                    <a:pt x="174" y="655"/>
                  </a:lnTo>
                  <a:lnTo>
                    <a:pt x="182" y="653"/>
                  </a:lnTo>
                  <a:lnTo>
                    <a:pt x="191" y="655"/>
                  </a:lnTo>
                  <a:lnTo>
                    <a:pt x="196" y="654"/>
                  </a:lnTo>
                  <a:lnTo>
                    <a:pt x="193" y="647"/>
                  </a:lnTo>
                  <a:lnTo>
                    <a:pt x="215" y="646"/>
                  </a:lnTo>
                  <a:lnTo>
                    <a:pt x="218" y="644"/>
                  </a:lnTo>
                  <a:lnTo>
                    <a:pt x="223" y="641"/>
                  </a:lnTo>
                  <a:lnTo>
                    <a:pt x="224" y="632"/>
                  </a:lnTo>
                  <a:lnTo>
                    <a:pt x="229" y="637"/>
                  </a:lnTo>
                  <a:lnTo>
                    <a:pt x="235" y="639"/>
                  </a:lnTo>
                  <a:lnTo>
                    <a:pt x="242" y="637"/>
                  </a:lnTo>
                  <a:lnTo>
                    <a:pt x="244" y="640"/>
                  </a:lnTo>
                  <a:lnTo>
                    <a:pt x="249" y="643"/>
                  </a:lnTo>
                  <a:lnTo>
                    <a:pt x="281" y="639"/>
                  </a:lnTo>
                  <a:lnTo>
                    <a:pt x="292" y="641"/>
                  </a:lnTo>
                  <a:lnTo>
                    <a:pt x="333" y="629"/>
                  </a:lnTo>
                  <a:lnTo>
                    <a:pt x="334" y="626"/>
                  </a:lnTo>
                  <a:lnTo>
                    <a:pt x="354" y="612"/>
                  </a:lnTo>
                  <a:lnTo>
                    <a:pt x="355" y="603"/>
                  </a:lnTo>
                  <a:lnTo>
                    <a:pt x="354" y="600"/>
                  </a:lnTo>
                  <a:lnTo>
                    <a:pt x="322" y="599"/>
                  </a:lnTo>
                  <a:lnTo>
                    <a:pt x="321" y="591"/>
                  </a:lnTo>
                  <a:lnTo>
                    <a:pt x="316" y="586"/>
                  </a:lnTo>
                  <a:lnTo>
                    <a:pt x="325" y="583"/>
                  </a:lnTo>
                  <a:lnTo>
                    <a:pt x="327" y="578"/>
                  </a:lnTo>
                  <a:lnTo>
                    <a:pt x="331" y="573"/>
                  </a:lnTo>
                  <a:lnTo>
                    <a:pt x="329" y="571"/>
                  </a:lnTo>
                  <a:lnTo>
                    <a:pt x="325" y="569"/>
                  </a:lnTo>
                  <a:lnTo>
                    <a:pt x="330" y="565"/>
                  </a:lnTo>
                  <a:lnTo>
                    <a:pt x="336" y="563"/>
                  </a:lnTo>
                  <a:lnTo>
                    <a:pt x="340" y="566"/>
                  </a:lnTo>
                  <a:lnTo>
                    <a:pt x="346" y="564"/>
                  </a:lnTo>
                  <a:lnTo>
                    <a:pt x="348" y="558"/>
                  </a:lnTo>
                  <a:lnTo>
                    <a:pt x="346" y="551"/>
                  </a:lnTo>
                  <a:lnTo>
                    <a:pt x="350" y="551"/>
                  </a:lnTo>
                  <a:lnTo>
                    <a:pt x="357" y="548"/>
                  </a:lnTo>
                  <a:lnTo>
                    <a:pt x="363" y="540"/>
                  </a:lnTo>
                  <a:lnTo>
                    <a:pt x="369" y="508"/>
                  </a:lnTo>
                  <a:lnTo>
                    <a:pt x="366" y="495"/>
                  </a:lnTo>
                  <a:lnTo>
                    <a:pt x="359" y="484"/>
                  </a:lnTo>
                  <a:lnTo>
                    <a:pt x="344" y="476"/>
                  </a:lnTo>
                  <a:lnTo>
                    <a:pt x="313" y="479"/>
                  </a:lnTo>
                  <a:lnTo>
                    <a:pt x="305" y="490"/>
                  </a:lnTo>
                  <a:lnTo>
                    <a:pt x="302" y="487"/>
                  </a:lnTo>
                  <a:lnTo>
                    <a:pt x="289" y="485"/>
                  </a:lnTo>
                  <a:lnTo>
                    <a:pt x="292" y="477"/>
                  </a:lnTo>
                  <a:lnTo>
                    <a:pt x="303" y="464"/>
                  </a:lnTo>
                  <a:lnTo>
                    <a:pt x="305" y="459"/>
                  </a:lnTo>
                  <a:lnTo>
                    <a:pt x="305" y="451"/>
                  </a:lnTo>
                  <a:lnTo>
                    <a:pt x="289" y="430"/>
                  </a:lnTo>
                  <a:lnTo>
                    <a:pt x="285" y="428"/>
                  </a:lnTo>
                  <a:lnTo>
                    <a:pt x="272" y="416"/>
                  </a:lnTo>
                  <a:lnTo>
                    <a:pt x="275" y="414"/>
                  </a:lnTo>
                  <a:lnTo>
                    <a:pt x="285" y="423"/>
                  </a:lnTo>
                  <a:lnTo>
                    <a:pt x="296" y="425"/>
                  </a:lnTo>
                  <a:lnTo>
                    <a:pt x="296" y="424"/>
                  </a:lnTo>
                  <a:lnTo>
                    <a:pt x="294" y="410"/>
                  </a:lnTo>
                  <a:lnTo>
                    <a:pt x="280" y="394"/>
                  </a:lnTo>
                  <a:lnTo>
                    <a:pt x="277" y="382"/>
                  </a:lnTo>
                  <a:lnTo>
                    <a:pt x="259" y="352"/>
                  </a:lnTo>
                  <a:lnTo>
                    <a:pt x="237" y="345"/>
                  </a:lnTo>
                  <a:lnTo>
                    <a:pt x="234" y="342"/>
                  </a:lnTo>
                  <a:lnTo>
                    <a:pt x="217" y="301"/>
                  </a:lnTo>
                  <a:lnTo>
                    <a:pt x="214" y="268"/>
                  </a:lnTo>
                  <a:lnTo>
                    <a:pt x="197" y="252"/>
                  </a:lnTo>
                  <a:lnTo>
                    <a:pt x="190" y="242"/>
                  </a:lnTo>
                  <a:lnTo>
                    <a:pt x="166" y="229"/>
                  </a:lnTo>
                  <a:lnTo>
                    <a:pt x="162" y="228"/>
                  </a:lnTo>
                  <a:lnTo>
                    <a:pt x="147" y="233"/>
                  </a:lnTo>
                  <a:lnTo>
                    <a:pt x="134" y="230"/>
                  </a:lnTo>
                  <a:lnTo>
                    <a:pt x="133" y="228"/>
                  </a:lnTo>
                  <a:lnTo>
                    <a:pt x="135" y="221"/>
                  </a:lnTo>
                  <a:lnTo>
                    <a:pt x="140" y="216"/>
                  </a:lnTo>
                  <a:lnTo>
                    <a:pt x="156" y="214"/>
                  </a:lnTo>
                  <a:lnTo>
                    <a:pt x="165" y="210"/>
                  </a:lnTo>
                  <a:lnTo>
                    <a:pt x="155" y="198"/>
                  </a:lnTo>
                  <a:lnTo>
                    <a:pt x="151" y="196"/>
                  </a:lnTo>
                  <a:lnTo>
                    <a:pt x="150" y="190"/>
                  </a:lnTo>
                  <a:lnTo>
                    <a:pt x="157" y="191"/>
                  </a:lnTo>
                  <a:lnTo>
                    <a:pt x="163" y="187"/>
                  </a:lnTo>
                  <a:lnTo>
                    <a:pt x="168" y="180"/>
                  </a:lnTo>
                  <a:lnTo>
                    <a:pt x="170" y="173"/>
                  </a:lnTo>
                  <a:lnTo>
                    <a:pt x="182" y="157"/>
                  </a:lnTo>
                  <a:lnTo>
                    <a:pt x="189" y="124"/>
                  </a:lnTo>
                  <a:lnTo>
                    <a:pt x="201" y="111"/>
                  </a:lnTo>
                  <a:lnTo>
                    <a:pt x="201" y="94"/>
                  </a:lnTo>
                  <a:lnTo>
                    <a:pt x="198" y="87"/>
                  </a:lnTo>
                  <a:lnTo>
                    <a:pt x="143" y="87"/>
                  </a:lnTo>
                  <a:lnTo>
                    <a:pt x="132" y="83"/>
                  </a:lnTo>
                  <a:lnTo>
                    <a:pt x="101" y="94"/>
                  </a:lnTo>
                  <a:lnTo>
                    <a:pt x="95" y="99"/>
                  </a:lnTo>
                  <a:lnTo>
                    <a:pt x="92" y="96"/>
                  </a:lnTo>
                  <a:lnTo>
                    <a:pt x="94" y="90"/>
                  </a:lnTo>
                  <a:lnTo>
                    <a:pt x="94" y="88"/>
                  </a:lnTo>
                  <a:lnTo>
                    <a:pt x="86" y="90"/>
                  </a:lnTo>
                  <a:lnTo>
                    <a:pt x="86" y="85"/>
                  </a:lnTo>
                  <a:lnTo>
                    <a:pt x="98" y="82"/>
                  </a:lnTo>
                  <a:lnTo>
                    <a:pt x="106" y="74"/>
                  </a:lnTo>
                  <a:lnTo>
                    <a:pt x="92" y="73"/>
                  </a:lnTo>
                  <a:lnTo>
                    <a:pt x="94" y="65"/>
                  </a:lnTo>
                  <a:lnTo>
                    <a:pt x="95" y="66"/>
                  </a:lnTo>
                  <a:lnTo>
                    <a:pt x="103" y="56"/>
                  </a:lnTo>
                  <a:lnTo>
                    <a:pt x="120" y="45"/>
                  </a:lnTo>
                  <a:lnTo>
                    <a:pt x="127" y="34"/>
                  </a:lnTo>
                  <a:lnTo>
                    <a:pt x="138" y="26"/>
                  </a:lnTo>
                  <a:lnTo>
                    <a:pt x="140" y="4"/>
                  </a:lnTo>
                  <a:lnTo>
                    <a:pt x="130" y="0"/>
                  </a:lnTo>
                  <a:lnTo>
                    <a:pt x="82" y="10"/>
                  </a:lnTo>
                  <a:lnTo>
                    <a:pt x="81" y="9"/>
                  </a:lnTo>
                  <a:lnTo>
                    <a:pt x="65" y="5"/>
                  </a:lnTo>
                  <a:lnTo>
                    <a:pt x="56" y="7"/>
                  </a:lnTo>
                  <a:lnTo>
                    <a:pt x="47" y="23"/>
                  </a:lnTo>
                  <a:lnTo>
                    <a:pt x="46" y="36"/>
                  </a:lnTo>
                  <a:lnTo>
                    <a:pt x="37" y="37"/>
                  </a:lnTo>
                  <a:lnTo>
                    <a:pt x="38" y="48"/>
                  </a:lnTo>
                  <a:lnTo>
                    <a:pt x="32" y="52"/>
                  </a:lnTo>
                  <a:lnTo>
                    <a:pt x="34" y="56"/>
                  </a:lnTo>
                  <a:lnTo>
                    <a:pt x="41" y="62"/>
                  </a:lnTo>
                  <a:lnTo>
                    <a:pt x="17" y="75"/>
                  </a:lnTo>
                  <a:lnTo>
                    <a:pt x="17" y="93"/>
                  </a:lnTo>
                  <a:lnTo>
                    <a:pt x="24" y="97"/>
                  </a:lnTo>
                  <a:lnTo>
                    <a:pt x="22" y="98"/>
                  </a:lnTo>
                  <a:lnTo>
                    <a:pt x="16" y="97"/>
                  </a:lnTo>
                  <a:lnTo>
                    <a:pt x="13" y="98"/>
                  </a:lnTo>
                  <a:lnTo>
                    <a:pt x="14" y="112"/>
                  </a:lnTo>
                  <a:lnTo>
                    <a:pt x="20" y="112"/>
                  </a:lnTo>
                  <a:lnTo>
                    <a:pt x="29" y="111"/>
                  </a:lnTo>
                  <a:lnTo>
                    <a:pt x="29" y="114"/>
                  </a:lnTo>
                  <a:lnTo>
                    <a:pt x="24" y="117"/>
                  </a:lnTo>
                  <a:lnTo>
                    <a:pt x="29" y="118"/>
                  </a:lnTo>
                  <a:lnTo>
                    <a:pt x="24" y="129"/>
                  </a:lnTo>
                  <a:lnTo>
                    <a:pt x="25" y="135"/>
                  </a:lnTo>
                  <a:lnTo>
                    <a:pt x="23" y="135"/>
                  </a:lnTo>
                  <a:lnTo>
                    <a:pt x="20" y="140"/>
                  </a:lnTo>
                  <a:lnTo>
                    <a:pt x="20" y="144"/>
                  </a:lnTo>
                  <a:lnTo>
                    <a:pt x="16" y="146"/>
                  </a:lnTo>
                  <a:lnTo>
                    <a:pt x="14" y="152"/>
                  </a:lnTo>
                  <a:lnTo>
                    <a:pt x="13" y="165"/>
                  </a:lnTo>
                  <a:lnTo>
                    <a:pt x="5" y="167"/>
                  </a:lnTo>
                  <a:lnTo>
                    <a:pt x="0" y="170"/>
                  </a:lnTo>
                  <a:lnTo>
                    <a:pt x="0" y="172"/>
                  </a:lnTo>
                  <a:lnTo>
                    <a:pt x="9" y="173"/>
                  </a:lnTo>
                  <a:lnTo>
                    <a:pt x="10" y="181"/>
                  </a:lnTo>
                  <a:lnTo>
                    <a:pt x="21" y="190"/>
                  </a:lnTo>
                  <a:lnTo>
                    <a:pt x="39" y="176"/>
                  </a:lnTo>
                  <a:lnTo>
                    <a:pt x="40" y="178"/>
                  </a:lnTo>
                  <a:lnTo>
                    <a:pt x="40" y="182"/>
                  </a:lnTo>
                  <a:lnTo>
                    <a:pt x="23" y="236"/>
                  </a:lnTo>
                  <a:lnTo>
                    <a:pt x="23" y="243"/>
                  </a:lnTo>
                  <a:lnTo>
                    <a:pt x="28" y="242"/>
                  </a:lnTo>
                  <a:lnTo>
                    <a:pt x="29" y="246"/>
                  </a:lnTo>
                  <a:lnTo>
                    <a:pt x="29" y="251"/>
                  </a:lnTo>
                  <a:lnTo>
                    <a:pt x="22" y="264"/>
                  </a:lnTo>
                  <a:lnTo>
                    <a:pt x="16" y="287"/>
                  </a:lnTo>
                  <a:lnTo>
                    <a:pt x="23" y="287"/>
                  </a:lnTo>
                  <a:lnTo>
                    <a:pt x="25" y="283"/>
                  </a:lnTo>
                  <a:lnTo>
                    <a:pt x="38" y="250"/>
                  </a:lnTo>
                  <a:lnTo>
                    <a:pt x="33" y="229"/>
                  </a:lnTo>
                  <a:lnTo>
                    <a:pt x="47" y="213"/>
                  </a:lnTo>
                  <a:lnTo>
                    <a:pt x="46" y="218"/>
                  </a:lnTo>
                  <a:lnTo>
                    <a:pt x="40" y="232"/>
                  </a:lnTo>
                  <a:lnTo>
                    <a:pt x="40" y="242"/>
                  </a:lnTo>
                  <a:lnTo>
                    <a:pt x="42" y="239"/>
                  </a:lnTo>
                  <a:lnTo>
                    <a:pt x="45" y="238"/>
                  </a:lnTo>
                  <a:lnTo>
                    <a:pt x="46" y="235"/>
                  </a:lnTo>
                  <a:lnTo>
                    <a:pt x="48" y="233"/>
                  </a:lnTo>
                  <a:lnTo>
                    <a:pt x="53" y="237"/>
                  </a:lnTo>
                  <a:lnTo>
                    <a:pt x="56" y="236"/>
                  </a:lnTo>
                  <a:lnTo>
                    <a:pt x="56" y="224"/>
                  </a:lnTo>
                  <a:lnTo>
                    <a:pt x="63" y="229"/>
                  </a:lnTo>
                  <a:lnTo>
                    <a:pt x="68" y="234"/>
                  </a:lnTo>
                  <a:lnTo>
                    <a:pt x="63" y="235"/>
                  </a:lnTo>
                  <a:lnTo>
                    <a:pt x="60" y="243"/>
                  </a:lnTo>
                  <a:lnTo>
                    <a:pt x="59" y="256"/>
                  </a:lnTo>
                  <a:lnTo>
                    <a:pt x="61" y="260"/>
                  </a:lnTo>
                  <a:lnTo>
                    <a:pt x="66" y="265"/>
                  </a:lnTo>
                  <a:lnTo>
                    <a:pt x="68" y="273"/>
                  </a:lnTo>
                  <a:lnTo>
                    <a:pt x="51" y="311"/>
                  </a:lnTo>
                  <a:lnTo>
                    <a:pt x="52" y="319"/>
                  </a:lnTo>
                  <a:lnTo>
                    <a:pt x="46" y="314"/>
                  </a:lnTo>
                  <a:lnTo>
                    <a:pt x="45" y="319"/>
                  </a:lnTo>
                  <a:lnTo>
                    <a:pt x="51" y="339"/>
                  </a:lnTo>
                  <a:lnTo>
                    <a:pt x="56" y="342"/>
                  </a:lnTo>
                  <a:lnTo>
                    <a:pt x="58" y="341"/>
                  </a:lnTo>
                  <a:lnTo>
                    <a:pt x="56" y="329"/>
                  </a:lnTo>
                  <a:lnTo>
                    <a:pt x="58" y="326"/>
                  </a:lnTo>
                  <a:lnTo>
                    <a:pt x="60" y="325"/>
                  </a:lnTo>
                  <a:lnTo>
                    <a:pt x="79" y="338"/>
                  </a:lnTo>
                  <a:lnTo>
                    <a:pt x="82" y="332"/>
                  </a:lnTo>
                  <a:lnTo>
                    <a:pt x="82" y="326"/>
                  </a:lnTo>
                  <a:lnTo>
                    <a:pt x="102" y="328"/>
                  </a:lnTo>
                  <a:lnTo>
                    <a:pt x="116" y="322"/>
                  </a:lnTo>
                  <a:lnTo>
                    <a:pt x="118" y="319"/>
                  </a:lnTo>
                  <a:lnTo>
                    <a:pt x="125" y="316"/>
                  </a:lnTo>
                  <a:lnTo>
                    <a:pt x="143" y="318"/>
                  </a:lnTo>
                  <a:lnTo>
                    <a:pt x="139" y="320"/>
                  </a:lnTo>
                  <a:lnTo>
                    <a:pt x="136" y="320"/>
                  </a:lnTo>
                  <a:lnTo>
                    <a:pt x="129" y="326"/>
                  </a:lnTo>
                  <a:lnTo>
                    <a:pt x="117" y="356"/>
                  </a:lnTo>
                  <a:lnTo>
                    <a:pt x="119" y="361"/>
                  </a:lnTo>
                  <a:lnTo>
                    <a:pt x="125" y="370"/>
                  </a:lnTo>
                  <a:lnTo>
                    <a:pt x="128" y="376"/>
                  </a:lnTo>
                  <a:lnTo>
                    <a:pt x="129" y="377"/>
                  </a:lnTo>
                  <a:lnTo>
                    <a:pt x="130" y="375"/>
                  </a:lnTo>
                  <a:lnTo>
                    <a:pt x="136" y="387"/>
                  </a:lnTo>
                  <a:lnTo>
                    <a:pt x="148" y="382"/>
                  </a:lnTo>
                  <a:lnTo>
                    <a:pt x="155" y="375"/>
                  </a:lnTo>
                  <a:lnTo>
                    <a:pt x="158" y="376"/>
                  </a:lnTo>
                  <a:lnTo>
                    <a:pt x="155" y="381"/>
                  </a:lnTo>
                  <a:lnTo>
                    <a:pt x="154" y="396"/>
                  </a:lnTo>
                  <a:lnTo>
                    <a:pt x="150" y="401"/>
                  </a:lnTo>
                  <a:lnTo>
                    <a:pt x="147" y="411"/>
                  </a:lnTo>
                  <a:lnTo>
                    <a:pt x="155" y="413"/>
                  </a:lnTo>
                  <a:lnTo>
                    <a:pt x="150" y="420"/>
                  </a:lnTo>
                  <a:lnTo>
                    <a:pt x="146" y="433"/>
                  </a:lnTo>
                  <a:lnTo>
                    <a:pt x="148" y="437"/>
                  </a:lnTo>
                  <a:lnTo>
                    <a:pt x="152" y="440"/>
                  </a:lnTo>
                  <a:lnTo>
                    <a:pt x="149" y="442"/>
                  </a:lnTo>
                  <a:lnTo>
                    <a:pt x="145" y="449"/>
                  </a:lnTo>
                  <a:lnTo>
                    <a:pt x="111" y="448"/>
                  </a:lnTo>
                  <a:lnTo>
                    <a:pt x="68" y="485"/>
                  </a:lnTo>
                  <a:lnTo>
                    <a:pt x="73" y="487"/>
                  </a:lnTo>
                  <a:lnTo>
                    <a:pt x="84" y="480"/>
                  </a:lnTo>
                  <a:lnTo>
                    <a:pt x="94" y="477"/>
                  </a:lnTo>
                  <a:lnTo>
                    <a:pt x="97" y="505"/>
                  </a:lnTo>
                  <a:lnTo>
                    <a:pt x="102" y="510"/>
                  </a:lnTo>
                  <a:lnTo>
                    <a:pt x="94" y="529"/>
                  </a:lnTo>
                  <a:lnTo>
                    <a:pt x="41" y="559"/>
                  </a:lnTo>
                  <a:lnTo>
                    <a:pt x="43" y="561"/>
                  </a:lnTo>
                  <a:lnTo>
                    <a:pt x="49" y="576"/>
                  </a:lnTo>
                  <a:lnTo>
                    <a:pt x="51" y="578"/>
                  </a:lnTo>
                  <a:lnTo>
                    <a:pt x="57" y="579"/>
                  </a:lnTo>
                  <a:lnTo>
                    <a:pt x="63" y="576"/>
                  </a:lnTo>
                  <a:lnTo>
                    <a:pt x="70" y="570"/>
                  </a:lnTo>
                  <a:lnTo>
                    <a:pt x="78" y="566"/>
                  </a:lnTo>
                  <a:lnTo>
                    <a:pt x="81" y="568"/>
                  </a:lnTo>
                  <a:lnTo>
                    <a:pt x="83" y="578"/>
                  </a:lnTo>
                  <a:lnTo>
                    <a:pt x="86" y="582"/>
                  </a:lnTo>
                  <a:lnTo>
                    <a:pt x="97" y="582"/>
                  </a:lnTo>
                  <a:lnTo>
                    <a:pt x="103" y="576"/>
                  </a:lnTo>
                  <a:lnTo>
                    <a:pt x="106" y="575"/>
                  </a:lnTo>
                  <a:lnTo>
                    <a:pt x="109" y="577"/>
                  </a:lnTo>
                  <a:lnTo>
                    <a:pt x="121" y="594"/>
                  </a:lnTo>
                  <a:lnTo>
                    <a:pt x="127" y="595"/>
                  </a:lnTo>
                  <a:lnTo>
                    <a:pt x="134" y="595"/>
                  </a:lnTo>
                  <a:lnTo>
                    <a:pt x="139" y="591"/>
                  </a:lnTo>
                  <a:lnTo>
                    <a:pt x="144" y="586"/>
                  </a:lnTo>
                  <a:lnTo>
                    <a:pt x="167" y="570"/>
                  </a:lnTo>
                  <a:lnTo>
                    <a:pt x="168" y="575"/>
                  </a:lnTo>
                  <a:lnTo>
                    <a:pt x="150" y="599"/>
                  </a:lnTo>
                  <a:lnTo>
                    <a:pt x="148" y="605"/>
                  </a:lnTo>
                  <a:lnTo>
                    <a:pt x="146" y="608"/>
                  </a:lnTo>
                  <a:lnTo>
                    <a:pt x="95" y="612"/>
                  </a:lnTo>
                  <a:lnTo>
                    <a:pt x="90" y="622"/>
                  </a:lnTo>
                  <a:lnTo>
                    <a:pt x="81" y="627"/>
                  </a:lnTo>
                  <a:lnTo>
                    <a:pt x="76" y="639"/>
                  </a:lnTo>
                  <a:lnTo>
                    <a:pt x="27" y="688"/>
                  </a:lnTo>
                  <a:lnTo>
                    <a:pt x="25" y="694"/>
                  </a:lnTo>
                  <a:lnTo>
                    <a:pt x="25" y="698"/>
                  </a:lnTo>
                  <a:lnTo>
                    <a:pt x="27" y="692"/>
                  </a:lnTo>
                  <a:lnTo>
                    <a:pt x="30" y="690"/>
                  </a:lnTo>
                  <a:lnTo>
                    <a:pt x="40" y="696"/>
                  </a:lnTo>
                  <a:lnTo>
                    <a:pt x="44" y="695"/>
                  </a:lnTo>
                  <a:lnTo>
                    <a:pt x="46" y="698"/>
                  </a:lnTo>
                  <a:lnTo>
                    <a:pt x="49" y="695"/>
                  </a:lnTo>
                  <a:lnTo>
                    <a:pt x="52" y="688"/>
                  </a:lnTo>
                  <a:lnTo>
                    <a:pt x="62" y="682"/>
                  </a:lnTo>
                  <a:lnTo>
                    <a:pt x="67" y="673"/>
                  </a:lnTo>
                  <a:lnTo>
                    <a:pt x="93" y="673"/>
                  </a:lnTo>
                  <a:lnTo>
                    <a:pt x="109" y="678"/>
                  </a:lnTo>
                  <a:lnTo>
                    <a:pt x="116" y="679"/>
                  </a:lnTo>
                  <a:lnTo>
                    <a:pt x="121" y="672"/>
                  </a:lnTo>
                  <a:lnTo>
                    <a:pt x="125" y="653"/>
                  </a:lnTo>
                  <a:lnTo>
                    <a:pt x="128" y="652"/>
                  </a:lnTo>
                  <a:lnTo>
                    <a:pt x="134" y="652"/>
                  </a:lnTo>
                  <a:lnTo>
                    <a:pt x="156" y="643"/>
                  </a:lnTo>
                  <a:lnTo>
                    <a:pt x="171" y="65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1" name="Freeform 856"/>
            <p:cNvSpPr>
              <a:spLocks/>
            </p:cNvSpPr>
            <p:nvPr/>
          </p:nvSpPr>
          <p:spPr bwMode="auto">
            <a:xfrm>
              <a:off x="4421801" y="2582255"/>
              <a:ext cx="178490" cy="333310"/>
            </a:xfrm>
            <a:custGeom>
              <a:avLst/>
              <a:gdLst>
                <a:gd name="T0" fmla="*/ 0 w 369"/>
                <a:gd name="T1" fmla="*/ 1 h 698"/>
                <a:gd name="T2" fmla="*/ 0 w 369"/>
                <a:gd name="T3" fmla="*/ 1 h 698"/>
                <a:gd name="T4" fmla="*/ 0 w 369"/>
                <a:gd name="T5" fmla="*/ 1 h 698"/>
                <a:gd name="T6" fmla="*/ 0 w 369"/>
                <a:gd name="T7" fmla="*/ 1 h 698"/>
                <a:gd name="T8" fmla="*/ 0 w 369"/>
                <a:gd name="T9" fmla="*/ 1 h 698"/>
                <a:gd name="T10" fmla="*/ 0 w 369"/>
                <a:gd name="T11" fmla="*/ 1 h 698"/>
                <a:gd name="T12" fmla="*/ 0 w 369"/>
                <a:gd name="T13" fmla="*/ 1 h 698"/>
                <a:gd name="T14" fmla="*/ 0 w 369"/>
                <a:gd name="T15" fmla="*/ 1 h 698"/>
                <a:gd name="T16" fmla="*/ 0 w 369"/>
                <a:gd name="T17" fmla="*/ 1 h 698"/>
                <a:gd name="T18" fmla="*/ 0 w 369"/>
                <a:gd name="T19" fmla="*/ 1 h 698"/>
                <a:gd name="T20" fmla="*/ 0 w 369"/>
                <a:gd name="T21" fmla="*/ 1 h 698"/>
                <a:gd name="T22" fmla="*/ 0 w 369"/>
                <a:gd name="T23" fmla="*/ 1 h 698"/>
                <a:gd name="T24" fmla="*/ 0 w 369"/>
                <a:gd name="T25" fmla="*/ 0 h 698"/>
                <a:gd name="T26" fmla="*/ 0 w 369"/>
                <a:gd name="T27" fmla="*/ 0 h 698"/>
                <a:gd name="T28" fmla="*/ 0 w 369"/>
                <a:gd name="T29" fmla="*/ 0 h 698"/>
                <a:gd name="T30" fmla="*/ 0 w 369"/>
                <a:gd name="T31" fmla="*/ 0 h 698"/>
                <a:gd name="T32" fmla="*/ 0 w 369"/>
                <a:gd name="T33" fmla="*/ 0 h 698"/>
                <a:gd name="T34" fmla="*/ 0 w 369"/>
                <a:gd name="T35" fmla="*/ 0 h 698"/>
                <a:gd name="T36" fmla="*/ 0 w 369"/>
                <a:gd name="T37" fmla="*/ 0 h 698"/>
                <a:gd name="T38" fmla="*/ 0 w 369"/>
                <a:gd name="T39" fmla="*/ 0 h 698"/>
                <a:gd name="T40" fmla="*/ 0 w 369"/>
                <a:gd name="T41" fmla="*/ 0 h 698"/>
                <a:gd name="T42" fmla="*/ 0 w 369"/>
                <a:gd name="T43" fmla="*/ 0 h 698"/>
                <a:gd name="T44" fmla="*/ 0 w 369"/>
                <a:gd name="T45" fmla="*/ 0 h 698"/>
                <a:gd name="T46" fmla="*/ 0 w 369"/>
                <a:gd name="T47" fmla="*/ 0 h 698"/>
                <a:gd name="T48" fmla="*/ 0 w 369"/>
                <a:gd name="T49" fmla="*/ 0 h 698"/>
                <a:gd name="T50" fmla="*/ 0 w 369"/>
                <a:gd name="T51" fmla="*/ 0 h 698"/>
                <a:gd name="T52" fmla="*/ 0 w 369"/>
                <a:gd name="T53" fmla="*/ 0 h 698"/>
                <a:gd name="T54" fmla="*/ 0 w 369"/>
                <a:gd name="T55" fmla="*/ 0 h 698"/>
                <a:gd name="T56" fmla="*/ 0 w 369"/>
                <a:gd name="T57" fmla="*/ 0 h 698"/>
                <a:gd name="T58" fmla="*/ 0 w 369"/>
                <a:gd name="T59" fmla="*/ 0 h 698"/>
                <a:gd name="T60" fmla="*/ 0 w 369"/>
                <a:gd name="T61" fmla="*/ 0 h 698"/>
                <a:gd name="T62" fmla="*/ 0 w 369"/>
                <a:gd name="T63" fmla="*/ 0 h 698"/>
                <a:gd name="T64" fmla="*/ 0 w 369"/>
                <a:gd name="T65" fmla="*/ 0 h 698"/>
                <a:gd name="T66" fmla="*/ 0 w 369"/>
                <a:gd name="T67" fmla="*/ 0 h 698"/>
                <a:gd name="T68" fmla="*/ 0 w 369"/>
                <a:gd name="T69" fmla="*/ 0 h 698"/>
                <a:gd name="T70" fmla="*/ 0 w 369"/>
                <a:gd name="T71" fmla="*/ 0 h 698"/>
                <a:gd name="T72" fmla="*/ 0 w 369"/>
                <a:gd name="T73" fmla="*/ 0 h 698"/>
                <a:gd name="T74" fmla="*/ 0 w 369"/>
                <a:gd name="T75" fmla="*/ 0 h 698"/>
                <a:gd name="T76" fmla="*/ 0 w 369"/>
                <a:gd name="T77" fmla="*/ 0 h 698"/>
                <a:gd name="T78" fmla="*/ 0 w 369"/>
                <a:gd name="T79" fmla="*/ 0 h 698"/>
                <a:gd name="T80" fmla="*/ 0 w 369"/>
                <a:gd name="T81" fmla="*/ 1 h 698"/>
                <a:gd name="T82" fmla="*/ 0 w 369"/>
                <a:gd name="T83" fmla="*/ 1 h 698"/>
                <a:gd name="T84" fmla="*/ 0 w 369"/>
                <a:gd name="T85" fmla="*/ 1 h 698"/>
                <a:gd name="T86" fmla="*/ 0 w 369"/>
                <a:gd name="T87" fmla="*/ 1 h 698"/>
                <a:gd name="T88" fmla="*/ 0 w 369"/>
                <a:gd name="T89" fmla="*/ 1 h 698"/>
                <a:gd name="T90" fmla="*/ 0 w 369"/>
                <a:gd name="T91" fmla="*/ 1 h 698"/>
                <a:gd name="T92" fmla="*/ 0 w 369"/>
                <a:gd name="T93" fmla="*/ 1 h 698"/>
                <a:gd name="T94" fmla="*/ 0 w 369"/>
                <a:gd name="T95" fmla="*/ 1 h 698"/>
                <a:gd name="T96" fmla="*/ 0 w 369"/>
                <a:gd name="T97" fmla="*/ 1 h 698"/>
                <a:gd name="T98" fmla="*/ 0 w 369"/>
                <a:gd name="T99" fmla="*/ 1 h 698"/>
                <a:gd name="T100" fmla="*/ 0 w 369"/>
                <a:gd name="T101" fmla="*/ 1 h 698"/>
                <a:gd name="T102" fmla="*/ 0 w 369"/>
                <a:gd name="T103" fmla="*/ 1 h 698"/>
                <a:gd name="T104" fmla="*/ 0 w 369"/>
                <a:gd name="T105" fmla="*/ 1 h 698"/>
                <a:gd name="T106" fmla="*/ 0 w 369"/>
                <a:gd name="T107" fmla="*/ 1 h 698"/>
                <a:gd name="T108" fmla="*/ 0 w 369"/>
                <a:gd name="T109" fmla="*/ 1 h 698"/>
                <a:gd name="T110" fmla="*/ 0 w 369"/>
                <a:gd name="T111" fmla="*/ 1 h 6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9"/>
                <a:gd name="T169" fmla="*/ 0 h 698"/>
                <a:gd name="T170" fmla="*/ 369 w 369"/>
                <a:gd name="T171" fmla="*/ 698 h 6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9" h="698">
                  <a:moveTo>
                    <a:pt x="171" y="659"/>
                  </a:moveTo>
                  <a:lnTo>
                    <a:pt x="172" y="659"/>
                  </a:lnTo>
                  <a:lnTo>
                    <a:pt x="174" y="655"/>
                  </a:lnTo>
                  <a:lnTo>
                    <a:pt x="182" y="653"/>
                  </a:lnTo>
                  <a:lnTo>
                    <a:pt x="191" y="655"/>
                  </a:lnTo>
                  <a:lnTo>
                    <a:pt x="196" y="654"/>
                  </a:lnTo>
                  <a:lnTo>
                    <a:pt x="193" y="647"/>
                  </a:lnTo>
                  <a:lnTo>
                    <a:pt x="215" y="646"/>
                  </a:lnTo>
                  <a:lnTo>
                    <a:pt x="218" y="644"/>
                  </a:lnTo>
                  <a:lnTo>
                    <a:pt x="223" y="641"/>
                  </a:lnTo>
                  <a:lnTo>
                    <a:pt x="224" y="632"/>
                  </a:lnTo>
                  <a:lnTo>
                    <a:pt x="229" y="637"/>
                  </a:lnTo>
                  <a:lnTo>
                    <a:pt x="235" y="639"/>
                  </a:lnTo>
                  <a:lnTo>
                    <a:pt x="242" y="637"/>
                  </a:lnTo>
                  <a:lnTo>
                    <a:pt x="244" y="640"/>
                  </a:lnTo>
                  <a:lnTo>
                    <a:pt x="249" y="643"/>
                  </a:lnTo>
                  <a:lnTo>
                    <a:pt x="281" y="639"/>
                  </a:lnTo>
                  <a:lnTo>
                    <a:pt x="292" y="641"/>
                  </a:lnTo>
                  <a:lnTo>
                    <a:pt x="333" y="629"/>
                  </a:lnTo>
                  <a:lnTo>
                    <a:pt x="334" y="626"/>
                  </a:lnTo>
                  <a:lnTo>
                    <a:pt x="354" y="612"/>
                  </a:lnTo>
                  <a:lnTo>
                    <a:pt x="355" y="603"/>
                  </a:lnTo>
                  <a:lnTo>
                    <a:pt x="354" y="600"/>
                  </a:lnTo>
                  <a:lnTo>
                    <a:pt x="322" y="599"/>
                  </a:lnTo>
                  <a:lnTo>
                    <a:pt x="321" y="591"/>
                  </a:lnTo>
                  <a:lnTo>
                    <a:pt x="316" y="586"/>
                  </a:lnTo>
                  <a:lnTo>
                    <a:pt x="325" y="583"/>
                  </a:lnTo>
                  <a:lnTo>
                    <a:pt x="327" y="578"/>
                  </a:lnTo>
                  <a:lnTo>
                    <a:pt x="331" y="573"/>
                  </a:lnTo>
                  <a:lnTo>
                    <a:pt x="329" y="571"/>
                  </a:lnTo>
                  <a:lnTo>
                    <a:pt x="325" y="569"/>
                  </a:lnTo>
                  <a:lnTo>
                    <a:pt x="330" y="565"/>
                  </a:lnTo>
                  <a:lnTo>
                    <a:pt x="336" y="563"/>
                  </a:lnTo>
                  <a:lnTo>
                    <a:pt x="340" y="566"/>
                  </a:lnTo>
                  <a:lnTo>
                    <a:pt x="346" y="564"/>
                  </a:lnTo>
                  <a:lnTo>
                    <a:pt x="348" y="558"/>
                  </a:lnTo>
                  <a:lnTo>
                    <a:pt x="346" y="551"/>
                  </a:lnTo>
                  <a:lnTo>
                    <a:pt x="350" y="551"/>
                  </a:lnTo>
                  <a:lnTo>
                    <a:pt x="357" y="548"/>
                  </a:lnTo>
                  <a:lnTo>
                    <a:pt x="363" y="540"/>
                  </a:lnTo>
                  <a:lnTo>
                    <a:pt x="369" y="508"/>
                  </a:lnTo>
                  <a:lnTo>
                    <a:pt x="366" y="495"/>
                  </a:lnTo>
                  <a:lnTo>
                    <a:pt x="359" y="484"/>
                  </a:lnTo>
                  <a:lnTo>
                    <a:pt x="344" y="476"/>
                  </a:lnTo>
                  <a:lnTo>
                    <a:pt x="313" y="479"/>
                  </a:lnTo>
                  <a:lnTo>
                    <a:pt x="305" y="490"/>
                  </a:lnTo>
                  <a:lnTo>
                    <a:pt x="302" y="487"/>
                  </a:lnTo>
                  <a:lnTo>
                    <a:pt x="289" y="485"/>
                  </a:lnTo>
                  <a:lnTo>
                    <a:pt x="292" y="477"/>
                  </a:lnTo>
                  <a:lnTo>
                    <a:pt x="303" y="464"/>
                  </a:lnTo>
                  <a:lnTo>
                    <a:pt x="305" y="459"/>
                  </a:lnTo>
                  <a:lnTo>
                    <a:pt x="305" y="451"/>
                  </a:lnTo>
                  <a:lnTo>
                    <a:pt x="289" y="430"/>
                  </a:lnTo>
                  <a:lnTo>
                    <a:pt x="285" y="428"/>
                  </a:lnTo>
                  <a:lnTo>
                    <a:pt x="272" y="416"/>
                  </a:lnTo>
                  <a:lnTo>
                    <a:pt x="275" y="414"/>
                  </a:lnTo>
                  <a:lnTo>
                    <a:pt x="285" y="423"/>
                  </a:lnTo>
                  <a:lnTo>
                    <a:pt x="296" y="425"/>
                  </a:lnTo>
                  <a:lnTo>
                    <a:pt x="296" y="424"/>
                  </a:lnTo>
                  <a:lnTo>
                    <a:pt x="294" y="410"/>
                  </a:lnTo>
                  <a:lnTo>
                    <a:pt x="280" y="394"/>
                  </a:lnTo>
                  <a:lnTo>
                    <a:pt x="277" y="382"/>
                  </a:lnTo>
                  <a:lnTo>
                    <a:pt x="259" y="352"/>
                  </a:lnTo>
                  <a:lnTo>
                    <a:pt x="237" y="345"/>
                  </a:lnTo>
                  <a:lnTo>
                    <a:pt x="234" y="342"/>
                  </a:lnTo>
                  <a:lnTo>
                    <a:pt x="217" y="301"/>
                  </a:lnTo>
                  <a:lnTo>
                    <a:pt x="214" y="268"/>
                  </a:lnTo>
                  <a:lnTo>
                    <a:pt x="197" y="252"/>
                  </a:lnTo>
                  <a:lnTo>
                    <a:pt x="190" y="242"/>
                  </a:lnTo>
                  <a:lnTo>
                    <a:pt x="166" y="229"/>
                  </a:lnTo>
                  <a:lnTo>
                    <a:pt x="162" y="228"/>
                  </a:lnTo>
                  <a:lnTo>
                    <a:pt x="147" y="233"/>
                  </a:lnTo>
                  <a:lnTo>
                    <a:pt x="134" y="230"/>
                  </a:lnTo>
                  <a:lnTo>
                    <a:pt x="133" y="228"/>
                  </a:lnTo>
                  <a:lnTo>
                    <a:pt x="135" y="221"/>
                  </a:lnTo>
                  <a:lnTo>
                    <a:pt x="140" y="216"/>
                  </a:lnTo>
                  <a:lnTo>
                    <a:pt x="156" y="214"/>
                  </a:lnTo>
                  <a:lnTo>
                    <a:pt x="165" y="210"/>
                  </a:lnTo>
                  <a:lnTo>
                    <a:pt x="155" y="198"/>
                  </a:lnTo>
                  <a:lnTo>
                    <a:pt x="151" y="196"/>
                  </a:lnTo>
                  <a:lnTo>
                    <a:pt x="150" y="190"/>
                  </a:lnTo>
                  <a:lnTo>
                    <a:pt x="157" y="191"/>
                  </a:lnTo>
                  <a:lnTo>
                    <a:pt x="163" y="187"/>
                  </a:lnTo>
                  <a:lnTo>
                    <a:pt x="168" y="180"/>
                  </a:lnTo>
                  <a:lnTo>
                    <a:pt x="170" y="173"/>
                  </a:lnTo>
                  <a:lnTo>
                    <a:pt x="182" y="157"/>
                  </a:lnTo>
                  <a:lnTo>
                    <a:pt x="189" y="124"/>
                  </a:lnTo>
                  <a:lnTo>
                    <a:pt x="201" y="111"/>
                  </a:lnTo>
                  <a:lnTo>
                    <a:pt x="201" y="94"/>
                  </a:lnTo>
                  <a:lnTo>
                    <a:pt x="198" y="87"/>
                  </a:lnTo>
                  <a:lnTo>
                    <a:pt x="143" y="87"/>
                  </a:lnTo>
                  <a:lnTo>
                    <a:pt x="132" y="83"/>
                  </a:lnTo>
                  <a:lnTo>
                    <a:pt x="101" y="94"/>
                  </a:lnTo>
                  <a:lnTo>
                    <a:pt x="95" y="99"/>
                  </a:lnTo>
                  <a:lnTo>
                    <a:pt x="92" y="96"/>
                  </a:lnTo>
                  <a:lnTo>
                    <a:pt x="94" y="90"/>
                  </a:lnTo>
                  <a:lnTo>
                    <a:pt x="94" y="88"/>
                  </a:lnTo>
                  <a:lnTo>
                    <a:pt x="86" y="90"/>
                  </a:lnTo>
                  <a:lnTo>
                    <a:pt x="86" y="85"/>
                  </a:lnTo>
                  <a:lnTo>
                    <a:pt x="98" y="82"/>
                  </a:lnTo>
                  <a:lnTo>
                    <a:pt x="106" y="74"/>
                  </a:lnTo>
                  <a:lnTo>
                    <a:pt x="92" y="73"/>
                  </a:lnTo>
                  <a:lnTo>
                    <a:pt x="94" y="65"/>
                  </a:lnTo>
                  <a:lnTo>
                    <a:pt x="95" y="66"/>
                  </a:lnTo>
                  <a:lnTo>
                    <a:pt x="103" y="56"/>
                  </a:lnTo>
                  <a:lnTo>
                    <a:pt x="120" y="45"/>
                  </a:lnTo>
                  <a:lnTo>
                    <a:pt x="127" y="34"/>
                  </a:lnTo>
                  <a:lnTo>
                    <a:pt x="138" y="26"/>
                  </a:lnTo>
                  <a:lnTo>
                    <a:pt x="140" y="4"/>
                  </a:lnTo>
                  <a:lnTo>
                    <a:pt x="130" y="0"/>
                  </a:lnTo>
                  <a:lnTo>
                    <a:pt x="82" y="10"/>
                  </a:lnTo>
                  <a:lnTo>
                    <a:pt x="81" y="9"/>
                  </a:lnTo>
                  <a:lnTo>
                    <a:pt x="65" y="5"/>
                  </a:lnTo>
                  <a:lnTo>
                    <a:pt x="56" y="7"/>
                  </a:lnTo>
                  <a:lnTo>
                    <a:pt x="47" y="23"/>
                  </a:lnTo>
                  <a:lnTo>
                    <a:pt x="46" y="36"/>
                  </a:lnTo>
                  <a:lnTo>
                    <a:pt x="37" y="37"/>
                  </a:lnTo>
                  <a:lnTo>
                    <a:pt x="38" y="48"/>
                  </a:lnTo>
                  <a:lnTo>
                    <a:pt x="32" y="52"/>
                  </a:lnTo>
                  <a:lnTo>
                    <a:pt x="34" y="56"/>
                  </a:lnTo>
                  <a:lnTo>
                    <a:pt x="41" y="62"/>
                  </a:lnTo>
                  <a:lnTo>
                    <a:pt x="17" y="75"/>
                  </a:lnTo>
                  <a:lnTo>
                    <a:pt x="17" y="93"/>
                  </a:lnTo>
                  <a:lnTo>
                    <a:pt x="24" y="97"/>
                  </a:lnTo>
                  <a:lnTo>
                    <a:pt x="22" y="98"/>
                  </a:lnTo>
                  <a:lnTo>
                    <a:pt x="16" y="97"/>
                  </a:lnTo>
                  <a:lnTo>
                    <a:pt x="13" y="98"/>
                  </a:lnTo>
                  <a:lnTo>
                    <a:pt x="14" y="112"/>
                  </a:lnTo>
                  <a:lnTo>
                    <a:pt x="20" y="112"/>
                  </a:lnTo>
                  <a:lnTo>
                    <a:pt x="29" y="111"/>
                  </a:lnTo>
                  <a:lnTo>
                    <a:pt x="29" y="114"/>
                  </a:lnTo>
                  <a:lnTo>
                    <a:pt x="24" y="117"/>
                  </a:lnTo>
                  <a:lnTo>
                    <a:pt x="29" y="118"/>
                  </a:lnTo>
                  <a:lnTo>
                    <a:pt x="24" y="129"/>
                  </a:lnTo>
                  <a:lnTo>
                    <a:pt x="25" y="135"/>
                  </a:lnTo>
                  <a:lnTo>
                    <a:pt x="23" y="135"/>
                  </a:lnTo>
                  <a:lnTo>
                    <a:pt x="20" y="140"/>
                  </a:lnTo>
                  <a:lnTo>
                    <a:pt x="20" y="144"/>
                  </a:lnTo>
                  <a:lnTo>
                    <a:pt x="16" y="146"/>
                  </a:lnTo>
                  <a:lnTo>
                    <a:pt x="14" y="152"/>
                  </a:lnTo>
                  <a:lnTo>
                    <a:pt x="13" y="165"/>
                  </a:lnTo>
                  <a:lnTo>
                    <a:pt x="5" y="167"/>
                  </a:lnTo>
                  <a:lnTo>
                    <a:pt x="0" y="170"/>
                  </a:lnTo>
                  <a:lnTo>
                    <a:pt x="0" y="172"/>
                  </a:lnTo>
                  <a:lnTo>
                    <a:pt x="9" y="173"/>
                  </a:lnTo>
                  <a:lnTo>
                    <a:pt x="10" y="181"/>
                  </a:lnTo>
                  <a:lnTo>
                    <a:pt x="21" y="190"/>
                  </a:lnTo>
                  <a:lnTo>
                    <a:pt x="39" y="176"/>
                  </a:lnTo>
                  <a:lnTo>
                    <a:pt x="40" y="178"/>
                  </a:lnTo>
                  <a:lnTo>
                    <a:pt x="40" y="182"/>
                  </a:lnTo>
                  <a:lnTo>
                    <a:pt x="23" y="236"/>
                  </a:lnTo>
                  <a:lnTo>
                    <a:pt x="23" y="243"/>
                  </a:lnTo>
                  <a:lnTo>
                    <a:pt x="28" y="242"/>
                  </a:lnTo>
                  <a:lnTo>
                    <a:pt x="29" y="246"/>
                  </a:lnTo>
                  <a:lnTo>
                    <a:pt x="29" y="251"/>
                  </a:lnTo>
                  <a:lnTo>
                    <a:pt x="22" y="264"/>
                  </a:lnTo>
                  <a:lnTo>
                    <a:pt x="16" y="287"/>
                  </a:lnTo>
                  <a:lnTo>
                    <a:pt x="23" y="287"/>
                  </a:lnTo>
                  <a:lnTo>
                    <a:pt x="25" y="283"/>
                  </a:lnTo>
                  <a:lnTo>
                    <a:pt x="38" y="250"/>
                  </a:lnTo>
                  <a:lnTo>
                    <a:pt x="33" y="229"/>
                  </a:lnTo>
                  <a:lnTo>
                    <a:pt x="47" y="213"/>
                  </a:lnTo>
                  <a:lnTo>
                    <a:pt x="46" y="218"/>
                  </a:lnTo>
                  <a:lnTo>
                    <a:pt x="40" y="232"/>
                  </a:lnTo>
                  <a:lnTo>
                    <a:pt x="40" y="242"/>
                  </a:lnTo>
                  <a:lnTo>
                    <a:pt x="42" y="239"/>
                  </a:lnTo>
                  <a:lnTo>
                    <a:pt x="45" y="238"/>
                  </a:lnTo>
                  <a:lnTo>
                    <a:pt x="46" y="235"/>
                  </a:lnTo>
                  <a:lnTo>
                    <a:pt x="48" y="233"/>
                  </a:lnTo>
                  <a:lnTo>
                    <a:pt x="53" y="237"/>
                  </a:lnTo>
                  <a:lnTo>
                    <a:pt x="56" y="236"/>
                  </a:lnTo>
                  <a:lnTo>
                    <a:pt x="56" y="224"/>
                  </a:lnTo>
                  <a:lnTo>
                    <a:pt x="63" y="229"/>
                  </a:lnTo>
                  <a:lnTo>
                    <a:pt x="68" y="234"/>
                  </a:lnTo>
                  <a:lnTo>
                    <a:pt x="63" y="235"/>
                  </a:lnTo>
                  <a:lnTo>
                    <a:pt x="60" y="243"/>
                  </a:lnTo>
                  <a:lnTo>
                    <a:pt x="59" y="256"/>
                  </a:lnTo>
                  <a:lnTo>
                    <a:pt x="61" y="260"/>
                  </a:lnTo>
                  <a:lnTo>
                    <a:pt x="66" y="265"/>
                  </a:lnTo>
                  <a:lnTo>
                    <a:pt x="68" y="273"/>
                  </a:lnTo>
                  <a:lnTo>
                    <a:pt x="51" y="311"/>
                  </a:lnTo>
                  <a:lnTo>
                    <a:pt x="52" y="319"/>
                  </a:lnTo>
                  <a:lnTo>
                    <a:pt x="46" y="314"/>
                  </a:lnTo>
                  <a:lnTo>
                    <a:pt x="45" y="319"/>
                  </a:lnTo>
                  <a:lnTo>
                    <a:pt x="51" y="339"/>
                  </a:lnTo>
                  <a:lnTo>
                    <a:pt x="56" y="342"/>
                  </a:lnTo>
                  <a:lnTo>
                    <a:pt x="58" y="341"/>
                  </a:lnTo>
                  <a:lnTo>
                    <a:pt x="56" y="329"/>
                  </a:lnTo>
                  <a:lnTo>
                    <a:pt x="58" y="326"/>
                  </a:lnTo>
                  <a:lnTo>
                    <a:pt x="60" y="325"/>
                  </a:lnTo>
                  <a:lnTo>
                    <a:pt x="79" y="338"/>
                  </a:lnTo>
                  <a:lnTo>
                    <a:pt x="82" y="332"/>
                  </a:lnTo>
                  <a:lnTo>
                    <a:pt x="82" y="326"/>
                  </a:lnTo>
                  <a:lnTo>
                    <a:pt x="102" y="328"/>
                  </a:lnTo>
                  <a:lnTo>
                    <a:pt x="116" y="322"/>
                  </a:lnTo>
                  <a:lnTo>
                    <a:pt x="118" y="319"/>
                  </a:lnTo>
                  <a:lnTo>
                    <a:pt x="125" y="316"/>
                  </a:lnTo>
                  <a:lnTo>
                    <a:pt x="143" y="318"/>
                  </a:lnTo>
                  <a:lnTo>
                    <a:pt x="139" y="320"/>
                  </a:lnTo>
                  <a:lnTo>
                    <a:pt x="136" y="320"/>
                  </a:lnTo>
                  <a:lnTo>
                    <a:pt x="129" y="326"/>
                  </a:lnTo>
                  <a:lnTo>
                    <a:pt x="117" y="356"/>
                  </a:lnTo>
                  <a:lnTo>
                    <a:pt x="119" y="361"/>
                  </a:lnTo>
                  <a:lnTo>
                    <a:pt x="125" y="370"/>
                  </a:lnTo>
                  <a:lnTo>
                    <a:pt x="128" y="376"/>
                  </a:lnTo>
                  <a:lnTo>
                    <a:pt x="129" y="377"/>
                  </a:lnTo>
                  <a:lnTo>
                    <a:pt x="130" y="375"/>
                  </a:lnTo>
                  <a:lnTo>
                    <a:pt x="136" y="387"/>
                  </a:lnTo>
                  <a:lnTo>
                    <a:pt x="148" y="382"/>
                  </a:lnTo>
                  <a:lnTo>
                    <a:pt x="155" y="375"/>
                  </a:lnTo>
                  <a:lnTo>
                    <a:pt x="158" y="376"/>
                  </a:lnTo>
                  <a:lnTo>
                    <a:pt x="155" y="381"/>
                  </a:lnTo>
                  <a:lnTo>
                    <a:pt x="154" y="396"/>
                  </a:lnTo>
                  <a:lnTo>
                    <a:pt x="150" y="401"/>
                  </a:lnTo>
                  <a:lnTo>
                    <a:pt x="147" y="411"/>
                  </a:lnTo>
                  <a:lnTo>
                    <a:pt x="155" y="413"/>
                  </a:lnTo>
                  <a:lnTo>
                    <a:pt x="150" y="420"/>
                  </a:lnTo>
                  <a:lnTo>
                    <a:pt x="146" y="433"/>
                  </a:lnTo>
                  <a:lnTo>
                    <a:pt x="148" y="437"/>
                  </a:lnTo>
                  <a:lnTo>
                    <a:pt x="152" y="440"/>
                  </a:lnTo>
                  <a:lnTo>
                    <a:pt x="149" y="442"/>
                  </a:lnTo>
                  <a:lnTo>
                    <a:pt x="145" y="449"/>
                  </a:lnTo>
                  <a:lnTo>
                    <a:pt x="111" y="448"/>
                  </a:lnTo>
                  <a:lnTo>
                    <a:pt x="68" y="485"/>
                  </a:lnTo>
                  <a:lnTo>
                    <a:pt x="73" y="487"/>
                  </a:lnTo>
                  <a:lnTo>
                    <a:pt x="84" y="480"/>
                  </a:lnTo>
                  <a:lnTo>
                    <a:pt x="94" y="477"/>
                  </a:lnTo>
                  <a:lnTo>
                    <a:pt x="97" y="505"/>
                  </a:lnTo>
                  <a:lnTo>
                    <a:pt x="102" y="510"/>
                  </a:lnTo>
                  <a:lnTo>
                    <a:pt x="94" y="529"/>
                  </a:lnTo>
                  <a:lnTo>
                    <a:pt x="41" y="559"/>
                  </a:lnTo>
                  <a:lnTo>
                    <a:pt x="43" y="561"/>
                  </a:lnTo>
                  <a:lnTo>
                    <a:pt x="49" y="576"/>
                  </a:lnTo>
                  <a:lnTo>
                    <a:pt x="51" y="578"/>
                  </a:lnTo>
                  <a:lnTo>
                    <a:pt x="57" y="579"/>
                  </a:lnTo>
                  <a:lnTo>
                    <a:pt x="63" y="576"/>
                  </a:lnTo>
                  <a:lnTo>
                    <a:pt x="70" y="570"/>
                  </a:lnTo>
                  <a:lnTo>
                    <a:pt x="78" y="566"/>
                  </a:lnTo>
                  <a:lnTo>
                    <a:pt x="81" y="568"/>
                  </a:lnTo>
                  <a:lnTo>
                    <a:pt x="83" y="578"/>
                  </a:lnTo>
                  <a:lnTo>
                    <a:pt x="86" y="582"/>
                  </a:lnTo>
                  <a:lnTo>
                    <a:pt x="97" y="582"/>
                  </a:lnTo>
                  <a:lnTo>
                    <a:pt x="103" y="576"/>
                  </a:lnTo>
                  <a:lnTo>
                    <a:pt x="106" y="575"/>
                  </a:lnTo>
                  <a:lnTo>
                    <a:pt x="109" y="577"/>
                  </a:lnTo>
                  <a:lnTo>
                    <a:pt x="121" y="594"/>
                  </a:lnTo>
                  <a:lnTo>
                    <a:pt x="127" y="595"/>
                  </a:lnTo>
                  <a:lnTo>
                    <a:pt x="134" y="595"/>
                  </a:lnTo>
                  <a:lnTo>
                    <a:pt x="139" y="591"/>
                  </a:lnTo>
                  <a:lnTo>
                    <a:pt x="144" y="586"/>
                  </a:lnTo>
                  <a:lnTo>
                    <a:pt x="167" y="570"/>
                  </a:lnTo>
                  <a:lnTo>
                    <a:pt x="168" y="575"/>
                  </a:lnTo>
                  <a:lnTo>
                    <a:pt x="150" y="599"/>
                  </a:lnTo>
                  <a:lnTo>
                    <a:pt x="148" y="605"/>
                  </a:lnTo>
                  <a:lnTo>
                    <a:pt x="146" y="608"/>
                  </a:lnTo>
                  <a:lnTo>
                    <a:pt x="95" y="612"/>
                  </a:lnTo>
                  <a:lnTo>
                    <a:pt x="90" y="622"/>
                  </a:lnTo>
                  <a:lnTo>
                    <a:pt x="81" y="627"/>
                  </a:lnTo>
                  <a:lnTo>
                    <a:pt x="76" y="639"/>
                  </a:lnTo>
                  <a:lnTo>
                    <a:pt x="27" y="688"/>
                  </a:lnTo>
                  <a:lnTo>
                    <a:pt x="25" y="694"/>
                  </a:lnTo>
                  <a:lnTo>
                    <a:pt x="25" y="698"/>
                  </a:lnTo>
                  <a:lnTo>
                    <a:pt x="27" y="692"/>
                  </a:lnTo>
                  <a:lnTo>
                    <a:pt x="30" y="690"/>
                  </a:lnTo>
                  <a:lnTo>
                    <a:pt x="40" y="696"/>
                  </a:lnTo>
                  <a:lnTo>
                    <a:pt x="44" y="695"/>
                  </a:lnTo>
                  <a:lnTo>
                    <a:pt x="46" y="698"/>
                  </a:lnTo>
                  <a:lnTo>
                    <a:pt x="49" y="695"/>
                  </a:lnTo>
                  <a:lnTo>
                    <a:pt x="52" y="688"/>
                  </a:lnTo>
                  <a:lnTo>
                    <a:pt x="62" y="682"/>
                  </a:lnTo>
                  <a:lnTo>
                    <a:pt x="67" y="673"/>
                  </a:lnTo>
                  <a:lnTo>
                    <a:pt x="93" y="673"/>
                  </a:lnTo>
                  <a:lnTo>
                    <a:pt x="109" y="678"/>
                  </a:lnTo>
                  <a:lnTo>
                    <a:pt x="116" y="679"/>
                  </a:lnTo>
                  <a:lnTo>
                    <a:pt x="121" y="672"/>
                  </a:lnTo>
                  <a:lnTo>
                    <a:pt x="125" y="653"/>
                  </a:lnTo>
                  <a:lnTo>
                    <a:pt x="128" y="652"/>
                  </a:lnTo>
                  <a:lnTo>
                    <a:pt x="134" y="652"/>
                  </a:lnTo>
                  <a:lnTo>
                    <a:pt x="156" y="643"/>
                  </a:lnTo>
                  <a:lnTo>
                    <a:pt x="171" y="6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422" name="Freeform 857"/>
            <p:cNvSpPr>
              <a:spLocks/>
            </p:cNvSpPr>
            <p:nvPr/>
          </p:nvSpPr>
          <p:spPr bwMode="auto">
            <a:xfrm>
              <a:off x="4529197" y="2890462"/>
              <a:ext cx="7564" cy="5578"/>
            </a:xfrm>
            <a:custGeom>
              <a:avLst/>
              <a:gdLst>
                <a:gd name="T0" fmla="*/ 0 w 18"/>
                <a:gd name="T1" fmla="*/ 0 h 11"/>
                <a:gd name="T2" fmla="*/ 0 w 18"/>
                <a:gd name="T3" fmla="*/ 0 h 11"/>
                <a:gd name="T4" fmla="*/ 0 w 18"/>
                <a:gd name="T5" fmla="*/ 0 h 11"/>
                <a:gd name="T6" fmla="*/ 0 w 18"/>
                <a:gd name="T7" fmla="*/ 0 h 11"/>
                <a:gd name="T8" fmla="*/ 0 w 18"/>
                <a:gd name="T9" fmla="*/ 0 h 11"/>
                <a:gd name="T10" fmla="*/ 0 w 18"/>
                <a:gd name="T11" fmla="*/ 0 h 11"/>
                <a:gd name="T12" fmla="*/ 0 w 18"/>
                <a:gd name="T13" fmla="*/ 0 h 11"/>
                <a:gd name="T14" fmla="*/ 0 w 18"/>
                <a:gd name="T15" fmla="*/ 0 h 11"/>
                <a:gd name="T16" fmla="*/ 0 w 18"/>
                <a:gd name="T17" fmla="*/ 0 h 11"/>
                <a:gd name="T18" fmla="*/ 0 w 18"/>
                <a:gd name="T19" fmla="*/ 0 h 11"/>
                <a:gd name="T20" fmla="*/ 0 w 18"/>
                <a:gd name="T21" fmla="*/ 0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1"/>
                <a:gd name="T35" fmla="*/ 18 w 1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1">
                  <a:moveTo>
                    <a:pt x="12" y="2"/>
                  </a:moveTo>
                  <a:lnTo>
                    <a:pt x="11" y="0"/>
                  </a:lnTo>
                  <a:lnTo>
                    <a:pt x="5" y="2"/>
                  </a:lnTo>
                  <a:lnTo>
                    <a:pt x="2" y="4"/>
                  </a:lnTo>
                  <a:lnTo>
                    <a:pt x="0" y="7"/>
                  </a:lnTo>
                  <a:lnTo>
                    <a:pt x="2" y="9"/>
                  </a:lnTo>
                  <a:lnTo>
                    <a:pt x="8" y="11"/>
                  </a:lnTo>
                  <a:lnTo>
                    <a:pt x="14" y="10"/>
                  </a:lnTo>
                  <a:lnTo>
                    <a:pt x="18" y="5"/>
                  </a:lnTo>
                  <a:lnTo>
                    <a:pt x="17" y="3"/>
                  </a:lnTo>
                  <a:lnTo>
                    <a:pt x="12"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3" name="Freeform 858"/>
            <p:cNvSpPr>
              <a:spLocks/>
            </p:cNvSpPr>
            <p:nvPr/>
          </p:nvSpPr>
          <p:spPr bwMode="auto">
            <a:xfrm>
              <a:off x="4529197" y="2890462"/>
              <a:ext cx="7564" cy="5578"/>
            </a:xfrm>
            <a:custGeom>
              <a:avLst/>
              <a:gdLst>
                <a:gd name="T0" fmla="*/ 0 w 18"/>
                <a:gd name="T1" fmla="*/ 0 h 11"/>
                <a:gd name="T2" fmla="*/ 0 w 18"/>
                <a:gd name="T3" fmla="*/ 0 h 11"/>
                <a:gd name="T4" fmla="*/ 0 w 18"/>
                <a:gd name="T5" fmla="*/ 0 h 11"/>
                <a:gd name="T6" fmla="*/ 0 w 18"/>
                <a:gd name="T7" fmla="*/ 0 h 11"/>
                <a:gd name="T8" fmla="*/ 0 w 18"/>
                <a:gd name="T9" fmla="*/ 0 h 11"/>
                <a:gd name="T10" fmla="*/ 0 w 18"/>
                <a:gd name="T11" fmla="*/ 0 h 11"/>
                <a:gd name="T12" fmla="*/ 0 w 18"/>
                <a:gd name="T13" fmla="*/ 0 h 11"/>
                <a:gd name="T14" fmla="*/ 0 w 18"/>
                <a:gd name="T15" fmla="*/ 0 h 11"/>
                <a:gd name="T16" fmla="*/ 0 w 18"/>
                <a:gd name="T17" fmla="*/ 0 h 11"/>
                <a:gd name="T18" fmla="*/ 0 w 18"/>
                <a:gd name="T19" fmla="*/ 0 h 11"/>
                <a:gd name="T20" fmla="*/ 0 w 18"/>
                <a:gd name="T21" fmla="*/ 0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1"/>
                <a:gd name="T35" fmla="*/ 18 w 1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1">
                  <a:moveTo>
                    <a:pt x="12" y="2"/>
                  </a:moveTo>
                  <a:lnTo>
                    <a:pt x="11" y="0"/>
                  </a:lnTo>
                  <a:lnTo>
                    <a:pt x="5" y="2"/>
                  </a:lnTo>
                  <a:lnTo>
                    <a:pt x="2" y="4"/>
                  </a:lnTo>
                  <a:lnTo>
                    <a:pt x="0" y="7"/>
                  </a:lnTo>
                  <a:lnTo>
                    <a:pt x="2" y="9"/>
                  </a:lnTo>
                  <a:lnTo>
                    <a:pt x="8" y="11"/>
                  </a:lnTo>
                  <a:lnTo>
                    <a:pt x="14" y="10"/>
                  </a:lnTo>
                  <a:lnTo>
                    <a:pt x="18" y="5"/>
                  </a:lnTo>
                  <a:lnTo>
                    <a:pt x="17" y="3"/>
                  </a:lnTo>
                  <a:lnTo>
                    <a:pt x="12"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4" name="Freeform 859"/>
            <p:cNvSpPr>
              <a:spLocks/>
            </p:cNvSpPr>
            <p:nvPr/>
          </p:nvSpPr>
          <p:spPr bwMode="auto">
            <a:xfrm>
              <a:off x="4461129" y="2794234"/>
              <a:ext cx="7563" cy="5578"/>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0" y="12"/>
                  </a:moveTo>
                  <a:lnTo>
                    <a:pt x="15" y="8"/>
                  </a:lnTo>
                  <a:lnTo>
                    <a:pt x="4" y="0"/>
                  </a:lnTo>
                  <a:lnTo>
                    <a:pt x="0" y="0"/>
                  </a:lnTo>
                  <a:lnTo>
                    <a:pt x="10"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5" name="Freeform 860"/>
            <p:cNvSpPr>
              <a:spLocks/>
            </p:cNvSpPr>
            <p:nvPr/>
          </p:nvSpPr>
          <p:spPr bwMode="auto">
            <a:xfrm>
              <a:off x="4461129" y="2794234"/>
              <a:ext cx="7563" cy="5578"/>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0" y="12"/>
                  </a:moveTo>
                  <a:lnTo>
                    <a:pt x="15" y="8"/>
                  </a:lnTo>
                  <a:lnTo>
                    <a:pt x="4" y="0"/>
                  </a:lnTo>
                  <a:lnTo>
                    <a:pt x="0" y="0"/>
                  </a:lnTo>
                  <a:lnTo>
                    <a:pt x="10"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6" name="Freeform 861"/>
            <p:cNvSpPr>
              <a:spLocks/>
            </p:cNvSpPr>
            <p:nvPr/>
          </p:nvSpPr>
          <p:spPr bwMode="auto">
            <a:xfrm>
              <a:off x="4452054" y="2756580"/>
              <a:ext cx="10588" cy="12551"/>
            </a:xfrm>
            <a:custGeom>
              <a:avLst/>
              <a:gdLst>
                <a:gd name="T0" fmla="*/ 0 w 21"/>
                <a:gd name="T1" fmla="*/ 0 h 27"/>
                <a:gd name="T2" fmla="*/ 0 w 21"/>
                <a:gd name="T3" fmla="*/ 0 h 27"/>
                <a:gd name="T4" fmla="*/ 0 w 21"/>
                <a:gd name="T5" fmla="*/ 0 h 27"/>
                <a:gd name="T6" fmla="*/ 0 w 21"/>
                <a:gd name="T7" fmla="*/ 0 h 27"/>
                <a:gd name="T8" fmla="*/ 0 w 21"/>
                <a:gd name="T9" fmla="*/ 0 h 27"/>
                <a:gd name="T10" fmla="*/ 0 w 21"/>
                <a:gd name="T11" fmla="*/ 0 h 27"/>
                <a:gd name="T12" fmla="*/ 0 w 21"/>
                <a:gd name="T13" fmla="*/ 0 h 27"/>
                <a:gd name="T14" fmla="*/ 0 60000 65536"/>
                <a:gd name="T15" fmla="*/ 0 60000 65536"/>
                <a:gd name="T16" fmla="*/ 0 60000 65536"/>
                <a:gd name="T17" fmla="*/ 0 60000 65536"/>
                <a:gd name="T18" fmla="*/ 0 60000 65536"/>
                <a:gd name="T19" fmla="*/ 0 60000 65536"/>
                <a:gd name="T20" fmla="*/ 0 60000 65536"/>
                <a:gd name="T21" fmla="*/ 0 w 21"/>
                <a:gd name="T22" fmla="*/ 0 h 27"/>
                <a:gd name="T23" fmla="*/ 21 w 2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7">
                  <a:moveTo>
                    <a:pt x="18" y="0"/>
                  </a:moveTo>
                  <a:lnTo>
                    <a:pt x="0" y="27"/>
                  </a:lnTo>
                  <a:lnTo>
                    <a:pt x="7" y="25"/>
                  </a:lnTo>
                  <a:lnTo>
                    <a:pt x="17" y="20"/>
                  </a:lnTo>
                  <a:lnTo>
                    <a:pt x="21" y="13"/>
                  </a:lnTo>
                  <a:lnTo>
                    <a:pt x="21" y="2"/>
                  </a:lnTo>
                  <a:lnTo>
                    <a:pt x="18"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7" name="Freeform 862"/>
            <p:cNvSpPr>
              <a:spLocks/>
            </p:cNvSpPr>
            <p:nvPr/>
          </p:nvSpPr>
          <p:spPr bwMode="auto">
            <a:xfrm>
              <a:off x="4452054" y="2756580"/>
              <a:ext cx="10588" cy="12551"/>
            </a:xfrm>
            <a:custGeom>
              <a:avLst/>
              <a:gdLst>
                <a:gd name="T0" fmla="*/ 0 w 21"/>
                <a:gd name="T1" fmla="*/ 0 h 27"/>
                <a:gd name="T2" fmla="*/ 0 w 21"/>
                <a:gd name="T3" fmla="*/ 0 h 27"/>
                <a:gd name="T4" fmla="*/ 0 w 21"/>
                <a:gd name="T5" fmla="*/ 0 h 27"/>
                <a:gd name="T6" fmla="*/ 0 w 21"/>
                <a:gd name="T7" fmla="*/ 0 h 27"/>
                <a:gd name="T8" fmla="*/ 0 w 21"/>
                <a:gd name="T9" fmla="*/ 0 h 27"/>
                <a:gd name="T10" fmla="*/ 0 w 21"/>
                <a:gd name="T11" fmla="*/ 0 h 27"/>
                <a:gd name="T12" fmla="*/ 0 w 21"/>
                <a:gd name="T13" fmla="*/ 0 h 27"/>
                <a:gd name="T14" fmla="*/ 0 60000 65536"/>
                <a:gd name="T15" fmla="*/ 0 60000 65536"/>
                <a:gd name="T16" fmla="*/ 0 60000 65536"/>
                <a:gd name="T17" fmla="*/ 0 60000 65536"/>
                <a:gd name="T18" fmla="*/ 0 60000 65536"/>
                <a:gd name="T19" fmla="*/ 0 60000 65536"/>
                <a:gd name="T20" fmla="*/ 0 60000 65536"/>
                <a:gd name="T21" fmla="*/ 0 w 21"/>
                <a:gd name="T22" fmla="*/ 0 h 27"/>
                <a:gd name="T23" fmla="*/ 21 w 2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7">
                  <a:moveTo>
                    <a:pt x="18" y="0"/>
                  </a:moveTo>
                  <a:lnTo>
                    <a:pt x="0" y="27"/>
                  </a:lnTo>
                  <a:lnTo>
                    <a:pt x="7" y="25"/>
                  </a:lnTo>
                  <a:lnTo>
                    <a:pt x="17" y="20"/>
                  </a:lnTo>
                  <a:lnTo>
                    <a:pt x="21" y="13"/>
                  </a:lnTo>
                  <a:lnTo>
                    <a:pt x="21" y="2"/>
                  </a:lnTo>
                  <a:lnTo>
                    <a:pt x="1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8" name="Freeform 863"/>
            <p:cNvSpPr>
              <a:spLocks/>
            </p:cNvSpPr>
            <p:nvPr/>
          </p:nvSpPr>
          <p:spPr bwMode="auto">
            <a:xfrm>
              <a:off x="4439953" y="2704980"/>
              <a:ext cx="4537" cy="9763"/>
            </a:xfrm>
            <a:custGeom>
              <a:avLst/>
              <a:gdLst>
                <a:gd name="T0" fmla="*/ 0 w 9"/>
                <a:gd name="T1" fmla="*/ 0 h 22"/>
                <a:gd name="T2" fmla="*/ 0 w 9"/>
                <a:gd name="T3" fmla="*/ 0 h 22"/>
                <a:gd name="T4" fmla="*/ 0 w 9"/>
                <a:gd name="T5" fmla="*/ 0 h 22"/>
                <a:gd name="T6" fmla="*/ 0 w 9"/>
                <a:gd name="T7" fmla="*/ 0 h 22"/>
                <a:gd name="T8" fmla="*/ 0 w 9"/>
                <a:gd name="T9" fmla="*/ 0 h 22"/>
                <a:gd name="T10" fmla="*/ 0 w 9"/>
                <a:gd name="T11" fmla="*/ 0 h 22"/>
                <a:gd name="T12" fmla="*/ 0 w 9"/>
                <a:gd name="T13" fmla="*/ 0 h 22"/>
                <a:gd name="T14" fmla="*/ 0 w 9"/>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2"/>
                <a:gd name="T26" fmla="*/ 9 w 9"/>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2">
                  <a:moveTo>
                    <a:pt x="0" y="1"/>
                  </a:moveTo>
                  <a:lnTo>
                    <a:pt x="0" y="0"/>
                  </a:lnTo>
                  <a:lnTo>
                    <a:pt x="0" y="16"/>
                  </a:lnTo>
                  <a:lnTo>
                    <a:pt x="3" y="22"/>
                  </a:lnTo>
                  <a:lnTo>
                    <a:pt x="7" y="20"/>
                  </a:lnTo>
                  <a:lnTo>
                    <a:pt x="9" y="9"/>
                  </a:lnTo>
                  <a:lnTo>
                    <a:pt x="8" y="0"/>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9" name="Freeform 864"/>
            <p:cNvSpPr>
              <a:spLocks/>
            </p:cNvSpPr>
            <p:nvPr/>
          </p:nvSpPr>
          <p:spPr bwMode="auto">
            <a:xfrm>
              <a:off x="4439953" y="2704980"/>
              <a:ext cx="4537" cy="9763"/>
            </a:xfrm>
            <a:custGeom>
              <a:avLst/>
              <a:gdLst>
                <a:gd name="T0" fmla="*/ 0 w 9"/>
                <a:gd name="T1" fmla="*/ 0 h 22"/>
                <a:gd name="T2" fmla="*/ 0 w 9"/>
                <a:gd name="T3" fmla="*/ 0 h 22"/>
                <a:gd name="T4" fmla="*/ 0 w 9"/>
                <a:gd name="T5" fmla="*/ 0 h 22"/>
                <a:gd name="T6" fmla="*/ 0 w 9"/>
                <a:gd name="T7" fmla="*/ 0 h 22"/>
                <a:gd name="T8" fmla="*/ 0 w 9"/>
                <a:gd name="T9" fmla="*/ 0 h 22"/>
                <a:gd name="T10" fmla="*/ 0 w 9"/>
                <a:gd name="T11" fmla="*/ 0 h 22"/>
                <a:gd name="T12" fmla="*/ 0 w 9"/>
                <a:gd name="T13" fmla="*/ 0 h 22"/>
                <a:gd name="T14" fmla="*/ 0 w 9"/>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2"/>
                <a:gd name="T26" fmla="*/ 9 w 9"/>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2">
                  <a:moveTo>
                    <a:pt x="0" y="1"/>
                  </a:moveTo>
                  <a:lnTo>
                    <a:pt x="0" y="0"/>
                  </a:lnTo>
                  <a:lnTo>
                    <a:pt x="0" y="16"/>
                  </a:lnTo>
                  <a:lnTo>
                    <a:pt x="3" y="22"/>
                  </a:lnTo>
                  <a:lnTo>
                    <a:pt x="7" y="20"/>
                  </a:lnTo>
                  <a:lnTo>
                    <a:pt x="9" y="9"/>
                  </a:lnTo>
                  <a:lnTo>
                    <a:pt x="8" y="0"/>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0" name="Freeform 865"/>
            <p:cNvSpPr>
              <a:spLocks/>
            </p:cNvSpPr>
            <p:nvPr/>
          </p:nvSpPr>
          <p:spPr bwMode="auto">
            <a:xfrm>
              <a:off x="4412725" y="2696612"/>
              <a:ext cx="10588" cy="11157"/>
            </a:xfrm>
            <a:custGeom>
              <a:avLst/>
              <a:gdLst>
                <a:gd name="T0" fmla="*/ 0 w 20"/>
                <a:gd name="T1" fmla="*/ 0 h 22"/>
                <a:gd name="T2" fmla="*/ 0 w 20"/>
                <a:gd name="T3" fmla="*/ 0 h 22"/>
                <a:gd name="T4" fmla="*/ 0 w 20"/>
                <a:gd name="T5" fmla="*/ 0 h 22"/>
                <a:gd name="T6" fmla="*/ 0 w 20"/>
                <a:gd name="T7" fmla="*/ 0 h 22"/>
                <a:gd name="T8" fmla="*/ 0 w 20"/>
                <a:gd name="T9" fmla="*/ 0 h 22"/>
                <a:gd name="T10" fmla="*/ 0 w 20"/>
                <a:gd name="T11" fmla="*/ 0 h 22"/>
                <a:gd name="T12" fmla="*/ 0 w 20"/>
                <a:gd name="T13" fmla="*/ 0 h 22"/>
                <a:gd name="T14" fmla="*/ 0 w 20"/>
                <a:gd name="T15" fmla="*/ 0 h 22"/>
                <a:gd name="T16" fmla="*/ 0 w 20"/>
                <a:gd name="T17" fmla="*/ 0 h 22"/>
                <a:gd name="T18" fmla="*/ 0 w 20"/>
                <a:gd name="T19" fmla="*/ 0 h 22"/>
                <a:gd name="T20" fmla="*/ 0 w 20"/>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2"/>
                <a:gd name="T35" fmla="*/ 20 w 20"/>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2">
                  <a:moveTo>
                    <a:pt x="15" y="1"/>
                  </a:moveTo>
                  <a:lnTo>
                    <a:pt x="15" y="0"/>
                  </a:lnTo>
                  <a:lnTo>
                    <a:pt x="11" y="3"/>
                  </a:lnTo>
                  <a:lnTo>
                    <a:pt x="4" y="5"/>
                  </a:lnTo>
                  <a:lnTo>
                    <a:pt x="0" y="15"/>
                  </a:lnTo>
                  <a:lnTo>
                    <a:pt x="0" y="17"/>
                  </a:lnTo>
                  <a:lnTo>
                    <a:pt x="7" y="11"/>
                  </a:lnTo>
                  <a:lnTo>
                    <a:pt x="11" y="22"/>
                  </a:lnTo>
                  <a:lnTo>
                    <a:pt x="18" y="18"/>
                  </a:lnTo>
                  <a:lnTo>
                    <a:pt x="20" y="11"/>
                  </a:lnTo>
                  <a:lnTo>
                    <a:pt x="15"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1" name="Freeform 866"/>
            <p:cNvSpPr>
              <a:spLocks/>
            </p:cNvSpPr>
            <p:nvPr/>
          </p:nvSpPr>
          <p:spPr bwMode="auto">
            <a:xfrm>
              <a:off x="4412725" y="2696612"/>
              <a:ext cx="10588" cy="11157"/>
            </a:xfrm>
            <a:custGeom>
              <a:avLst/>
              <a:gdLst>
                <a:gd name="T0" fmla="*/ 0 w 20"/>
                <a:gd name="T1" fmla="*/ 0 h 22"/>
                <a:gd name="T2" fmla="*/ 0 w 20"/>
                <a:gd name="T3" fmla="*/ 0 h 22"/>
                <a:gd name="T4" fmla="*/ 0 w 20"/>
                <a:gd name="T5" fmla="*/ 0 h 22"/>
                <a:gd name="T6" fmla="*/ 0 w 20"/>
                <a:gd name="T7" fmla="*/ 0 h 22"/>
                <a:gd name="T8" fmla="*/ 0 w 20"/>
                <a:gd name="T9" fmla="*/ 0 h 22"/>
                <a:gd name="T10" fmla="*/ 0 w 20"/>
                <a:gd name="T11" fmla="*/ 0 h 22"/>
                <a:gd name="T12" fmla="*/ 0 w 20"/>
                <a:gd name="T13" fmla="*/ 0 h 22"/>
                <a:gd name="T14" fmla="*/ 0 w 20"/>
                <a:gd name="T15" fmla="*/ 0 h 22"/>
                <a:gd name="T16" fmla="*/ 0 w 20"/>
                <a:gd name="T17" fmla="*/ 0 h 22"/>
                <a:gd name="T18" fmla="*/ 0 w 20"/>
                <a:gd name="T19" fmla="*/ 0 h 22"/>
                <a:gd name="T20" fmla="*/ 0 w 20"/>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2"/>
                <a:gd name="T35" fmla="*/ 20 w 20"/>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2">
                  <a:moveTo>
                    <a:pt x="15" y="1"/>
                  </a:moveTo>
                  <a:lnTo>
                    <a:pt x="15" y="0"/>
                  </a:lnTo>
                  <a:lnTo>
                    <a:pt x="11" y="3"/>
                  </a:lnTo>
                  <a:lnTo>
                    <a:pt x="4" y="5"/>
                  </a:lnTo>
                  <a:lnTo>
                    <a:pt x="0" y="15"/>
                  </a:lnTo>
                  <a:lnTo>
                    <a:pt x="0" y="17"/>
                  </a:lnTo>
                  <a:lnTo>
                    <a:pt x="7" y="11"/>
                  </a:lnTo>
                  <a:lnTo>
                    <a:pt x="11" y="22"/>
                  </a:lnTo>
                  <a:lnTo>
                    <a:pt x="18" y="18"/>
                  </a:lnTo>
                  <a:lnTo>
                    <a:pt x="20" y="11"/>
                  </a:lnTo>
                  <a:lnTo>
                    <a:pt x="15"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2" name="Freeform 867"/>
            <p:cNvSpPr>
              <a:spLocks/>
            </p:cNvSpPr>
            <p:nvPr/>
          </p:nvSpPr>
          <p:spPr bwMode="auto">
            <a:xfrm>
              <a:off x="4424826" y="2689640"/>
              <a:ext cx="6051" cy="11157"/>
            </a:xfrm>
            <a:custGeom>
              <a:avLst/>
              <a:gdLst>
                <a:gd name="T0" fmla="*/ 0 w 13"/>
                <a:gd name="T1" fmla="*/ 0 h 25"/>
                <a:gd name="T2" fmla="*/ 0 w 13"/>
                <a:gd name="T3" fmla="*/ 0 h 25"/>
                <a:gd name="T4" fmla="*/ 0 w 13"/>
                <a:gd name="T5" fmla="*/ 0 h 25"/>
                <a:gd name="T6" fmla="*/ 0 w 13"/>
                <a:gd name="T7" fmla="*/ 0 h 25"/>
                <a:gd name="T8" fmla="*/ 0 w 13"/>
                <a:gd name="T9" fmla="*/ 0 h 25"/>
                <a:gd name="T10" fmla="*/ 0 w 13"/>
                <a:gd name="T11" fmla="*/ 0 h 25"/>
                <a:gd name="T12" fmla="*/ 0 w 13"/>
                <a:gd name="T13" fmla="*/ 0 h 25"/>
                <a:gd name="T14" fmla="*/ 0 w 13"/>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5"/>
                <a:gd name="T26" fmla="*/ 13 w 13"/>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5">
                  <a:moveTo>
                    <a:pt x="13" y="0"/>
                  </a:moveTo>
                  <a:lnTo>
                    <a:pt x="7" y="6"/>
                  </a:lnTo>
                  <a:lnTo>
                    <a:pt x="5" y="10"/>
                  </a:lnTo>
                  <a:lnTo>
                    <a:pt x="4" y="14"/>
                  </a:lnTo>
                  <a:lnTo>
                    <a:pt x="0" y="19"/>
                  </a:lnTo>
                  <a:lnTo>
                    <a:pt x="0" y="25"/>
                  </a:lnTo>
                  <a:lnTo>
                    <a:pt x="4" y="22"/>
                  </a:lnTo>
                  <a:lnTo>
                    <a:pt x="13"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3" name="Freeform 868"/>
            <p:cNvSpPr>
              <a:spLocks/>
            </p:cNvSpPr>
            <p:nvPr/>
          </p:nvSpPr>
          <p:spPr bwMode="auto">
            <a:xfrm>
              <a:off x="4424826" y="2689640"/>
              <a:ext cx="6051" cy="11157"/>
            </a:xfrm>
            <a:custGeom>
              <a:avLst/>
              <a:gdLst>
                <a:gd name="T0" fmla="*/ 0 w 13"/>
                <a:gd name="T1" fmla="*/ 0 h 25"/>
                <a:gd name="T2" fmla="*/ 0 w 13"/>
                <a:gd name="T3" fmla="*/ 0 h 25"/>
                <a:gd name="T4" fmla="*/ 0 w 13"/>
                <a:gd name="T5" fmla="*/ 0 h 25"/>
                <a:gd name="T6" fmla="*/ 0 w 13"/>
                <a:gd name="T7" fmla="*/ 0 h 25"/>
                <a:gd name="T8" fmla="*/ 0 w 13"/>
                <a:gd name="T9" fmla="*/ 0 h 25"/>
                <a:gd name="T10" fmla="*/ 0 w 13"/>
                <a:gd name="T11" fmla="*/ 0 h 25"/>
                <a:gd name="T12" fmla="*/ 0 w 13"/>
                <a:gd name="T13" fmla="*/ 0 h 25"/>
                <a:gd name="T14" fmla="*/ 0 w 13"/>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5"/>
                <a:gd name="T26" fmla="*/ 13 w 13"/>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5">
                  <a:moveTo>
                    <a:pt x="13" y="0"/>
                  </a:moveTo>
                  <a:lnTo>
                    <a:pt x="7" y="6"/>
                  </a:lnTo>
                  <a:lnTo>
                    <a:pt x="5" y="10"/>
                  </a:lnTo>
                  <a:lnTo>
                    <a:pt x="4" y="14"/>
                  </a:lnTo>
                  <a:lnTo>
                    <a:pt x="0" y="19"/>
                  </a:lnTo>
                  <a:lnTo>
                    <a:pt x="0" y="25"/>
                  </a:lnTo>
                  <a:lnTo>
                    <a:pt x="4" y="22"/>
                  </a:lnTo>
                  <a:lnTo>
                    <a:pt x="1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4" name="Freeform 869"/>
            <p:cNvSpPr>
              <a:spLocks/>
            </p:cNvSpPr>
            <p:nvPr/>
          </p:nvSpPr>
          <p:spPr bwMode="auto">
            <a:xfrm>
              <a:off x="4415750" y="2667326"/>
              <a:ext cx="15126" cy="15340"/>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29"/>
                <a:gd name="T59" fmla="*/ 29 w 29"/>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29">
                  <a:moveTo>
                    <a:pt x="2" y="26"/>
                  </a:moveTo>
                  <a:lnTo>
                    <a:pt x="0" y="24"/>
                  </a:lnTo>
                  <a:lnTo>
                    <a:pt x="1" y="27"/>
                  </a:lnTo>
                  <a:lnTo>
                    <a:pt x="5" y="29"/>
                  </a:lnTo>
                  <a:lnTo>
                    <a:pt x="15" y="29"/>
                  </a:lnTo>
                  <a:lnTo>
                    <a:pt x="22" y="23"/>
                  </a:lnTo>
                  <a:lnTo>
                    <a:pt x="29" y="22"/>
                  </a:lnTo>
                  <a:lnTo>
                    <a:pt x="28" y="17"/>
                  </a:lnTo>
                  <a:lnTo>
                    <a:pt x="15" y="3"/>
                  </a:lnTo>
                  <a:lnTo>
                    <a:pt x="14" y="0"/>
                  </a:lnTo>
                  <a:lnTo>
                    <a:pt x="8" y="1"/>
                  </a:lnTo>
                  <a:lnTo>
                    <a:pt x="5" y="4"/>
                  </a:lnTo>
                  <a:lnTo>
                    <a:pt x="5" y="9"/>
                  </a:lnTo>
                  <a:lnTo>
                    <a:pt x="12" y="13"/>
                  </a:lnTo>
                  <a:lnTo>
                    <a:pt x="11" y="20"/>
                  </a:lnTo>
                  <a:lnTo>
                    <a:pt x="12" y="21"/>
                  </a:lnTo>
                  <a:lnTo>
                    <a:pt x="11" y="24"/>
                  </a:lnTo>
                  <a:lnTo>
                    <a:pt x="7" y="26"/>
                  </a:lnTo>
                  <a:lnTo>
                    <a:pt x="2" y="2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5" name="Freeform 870"/>
            <p:cNvSpPr>
              <a:spLocks/>
            </p:cNvSpPr>
            <p:nvPr/>
          </p:nvSpPr>
          <p:spPr bwMode="auto">
            <a:xfrm>
              <a:off x="4415750" y="2667326"/>
              <a:ext cx="15126" cy="15340"/>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29"/>
                <a:gd name="T59" fmla="*/ 29 w 29"/>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29">
                  <a:moveTo>
                    <a:pt x="2" y="26"/>
                  </a:moveTo>
                  <a:lnTo>
                    <a:pt x="0" y="24"/>
                  </a:lnTo>
                  <a:lnTo>
                    <a:pt x="1" y="27"/>
                  </a:lnTo>
                  <a:lnTo>
                    <a:pt x="5" y="29"/>
                  </a:lnTo>
                  <a:lnTo>
                    <a:pt x="15" y="29"/>
                  </a:lnTo>
                  <a:lnTo>
                    <a:pt x="22" y="23"/>
                  </a:lnTo>
                  <a:lnTo>
                    <a:pt x="29" y="22"/>
                  </a:lnTo>
                  <a:lnTo>
                    <a:pt x="28" y="17"/>
                  </a:lnTo>
                  <a:lnTo>
                    <a:pt x="15" y="3"/>
                  </a:lnTo>
                  <a:lnTo>
                    <a:pt x="14" y="0"/>
                  </a:lnTo>
                  <a:lnTo>
                    <a:pt x="8" y="1"/>
                  </a:lnTo>
                  <a:lnTo>
                    <a:pt x="5" y="4"/>
                  </a:lnTo>
                  <a:lnTo>
                    <a:pt x="5" y="9"/>
                  </a:lnTo>
                  <a:lnTo>
                    <a:pt x="12" y="13"/>
                  </a:lnTo>
                  <a:lnTo>
                    <a:pt x="11" y="20"/>
                  </a:lnTo>
                  <a:lnTo>
                    <a:pt x="12" y="21"/>
                  </a:lnTo>
                  <a:lnTo>
                    <a:pt x="11" y="24"/>
                  </a:lnTo>
                  <a:lnTo>
                    <a:pt x="7" y="26"/>
                  </a:lnTo>
                  <a:lnTo>
                    <a:pt x="2" y="2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6" name="Freeform 871"/>
            <p:cNvSpPr>
              <a:spLocks/>
            </p:cNvSpPr>
            <p:nvPr/>
          </p:nvSpPr>
          <p:spPr bwMode="auto">
            <a:xfrm>
              <a:off x="4408187" y="2622699"/>
              <a:ext cx="22690" cy="26497"/>
            </a:xfrm>
            <a:custGeom>
              <a:avLst/>
              <a:gdLst>
                <a:gd name="T0" fmla="*/ 0 w 45"/>
                <a:gd name="T1" fmla="*/ 0 h 56"/>
                <a:gd name="T2" fmla="*/ 0 w 45"/>
                <a:gd name="T3" fmla="*/ 0 h 56"/>
                <a:gd name="T4" fmla="*/ 0 w 45"/>
                <a:gd name="T5" fmla="*/ 0 h 56"/>
                <a:gd name="T6" fmla="*/ 0 w 45"/>
                <a:gd name="T7" fmla="*/ 0 h 56"/>
                <a:gd name="T8" fmla="*/ 0 w 45"/>
                <a:gd name="T9" fmla="*/ 0 h 56"/>
                <a:gd name="T10" fmla="*/ 0 w 45"/>
                <a:gd name="T11" fmla="*/ 0 h 56"/>
                <a:gd name="T12" fmla="*/ 0 w 45"/>
                <a:gd name="T13" fmla="*/ 0 h 56"/>
                <a:gd name="T14" fmla="*/ 0 w 45"/>
                <a:gd name="T15" fmla="*/ 0 h 56"/>
                <a:gd name="T16" fmla="*/ 0 w 45"/>
                <a:gd name="T17" fmla="*/ 0 h 56"/>
                <a:gd name="T18" fmla="*/ 0 w 45"/>
                <a:gd name="T19" fmla="*/ 0 h 56"/>
                <a:gd name="T20" fmla="*/ 0 w 45"/>
                <a:gd name="T21" fmla="*/ 0 h 56"/>
                <a:gd name="T22" fmla="*/ 0 w 45"/>
                <a:gd name="T23" fmla="*/ 0 h 56"/>
                <a:gd name="T24" fmla="*/ 0 w 45"/>
                <a:gd name="T25" fmla="*/ 0 h 56"/>
                <a:gd name="T26" fmla="*/ 0 w 45"/>
                <a:gd name="T27" fmla="*/ 0 h 56"/>
                <a:gd name="T28" fmla="*/ 0 w 45"/>
                <a:gd name="T29" fmla="*/ 0 h 56"/>
                <a:gd name="T30" fmla="*/ 0 w 45"/>
                <a:gd name="T31" fmla="*/ 0 h 56"/>
                <a:gd name="T32" fmla="*/ 0 w 45"/>
                <a:gd name="T33" fmla="*/ 0 h 56"/>
                <a:gd name="T34" fmla="*/ 0 w 45"/>
                <a:gd name="T35" fmla="*/ 0 h 56"/>
                <a:gd name="T36" fmla="*/ 0 w 45"/>
                <a:gd name="T37" fmla="*/ 0 h 56"/>
                <a:gd name="T38" fmla="*/ 0 w 45"/>
                <a:gd name="T39" fmla="*/ 0 h 56"/>
                <a:gd name="T40" fmla="*/ 0 w 45"/>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
                <a:gd name="T64" fmla="*/ 0 h 56"/>
                <a:gd name="T65" fmla="*/ 45 w 45"/>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 h="56">
                  <a:moveTo>
                    <a:pt x="18" y="0"/>
                  </a:moveTo>
                  <a:lnTo>
                    <a:pt x="16" y="0"/>
                  </a:lnTo>
                  <a:lnTo>
                    <a:pt x="14" y="18"/>
                  </a:lnTo>
                  <a:lnTo>
                    <a:pt x="6" y="12"/>
                  </a:lnTo>
                  <a:lnTo>
                    <a:pt x="2" y="18"/>
                  </a:lnTo>
                  <a:lnTo>
                    <a:pt x="0" y="27"/>
                  </a:lnTo>
                  <a:lnTo>
                    <a:pt x="3" y="29"/>
                  </a:lnTo>
                  <a:lnTo>
                    <a:pt x="9" y="29"/>
                  </a:lnTo>
                  <a:lnTo>
                    <a:pt x="13" y="39"/>
                  </a:lnTo>
                  <a:lnTo>
                    <a:pt x="18" y="44"/>
                  </a:lnTo>
                  <a:lnTo>
                    <a:pt x="18" y="48"/>
                  </a:lnTo>
                  <a:lnTo>
                    <a:pt x="35" y="46"/>
                  </a:lnTo>
                  <a:lnTo>
                    <a:pt x="35" y="56"/>
                  </a:lnTo>
                  <a:lnTo>
                    <a:pt x="40" y="53"/>
                  </a:lnTo>
                  <a:lnTo>
                    <a:pt x="45" y="41"/>
                  </a:lnTo>
                  <a:lnTo>
                    <a:pt x="34" y="39"/>
                  </a:lnTo>
                  <a:lnTo>
                    <a:pt x="32" y="36"/>
                  </a:lnTo>
                  <a:lnTo>
                    <a:pt x="32" y="27"/>
                  </a:lnTo>
                  <a:lnTo>
                    <a:pt x="25" y="20"/>
                  </a:lnTo>
                  <a:lnTo>
                    <a:pt x="23" y="8"/>
                  </a:lnTo>
                  <a:lnTo>
                    <a:pt x="18"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7" name="Freeform 872"/>
            <p:cNvSpPr>
              <a:spLocks/>
            </p:cNvSpPr>
            <p:nvPr/>
          </p:nvSpPr>
          <p:spPr bwMode="auto">
            <a:xfrm>
              <a:off x="4408187" y="2622699"/>
              <a:ext cx="22690" cy="26497"/>
            </a:xfrm>
            <a:custGeom>
              <a:avLst/>
              <a:gdLst>
                <a:gd name="T0" fmla="*/ 0 w 45"/>
                <a:gd name="T1" fmla="*/ 0 h 56"/>
                <a:gd name="T2" fmla="*/ 0 w 45"/>
                <a:gd name="T3" fmla="*/ 0 h 56"/>
                <a:gd name="T4" fmla="*/ 0 w 45"/>
                <a:gd name="T5" fmla="*/ 0 h 56"/>
                <a:gd name="T6" fmla="*/ 0 w 45"/>
                <a:gd name="T7" fmla="*/ 0 h 56"/>
                <a:gd name="T8" fmla="*/ 0 w 45"/>
                <a:gd name="T9" fmla="*/ 0 h 56"/>
                <a:gd name="T10" fmla="*/ 0 w 45"/>
                <a:gd name="T11" fmla="*/ 0 h 56"/>
                <a:gd name="T12" fmla="*/ 0 w 45"/>
                <a:gd name="T13" fmla="*/ 0 h 56"/>
                <a:gd name="T14" fmla="*/ 0 w 45"/>
                <a:gd name="T15" fmla="*/ 0 h 56"/>
                <a:gd name="T16" fmla="*/ 0 w 45"/>
                <a:gd name="T17" fmla="*/ 0 h 56"/>
                <a:gd name="T18" fmla="*/ 0 w 45"/>
                <a:gd name="T19" fmla="*/ 0 h 56"/>
                <a:gd name="T20" fmla="*/ 0 w 45"/>
                <a:gd name="T21" fmla="*/ 0 h 56"/>
                <a:gd name="T22" fmla="*/ 0 w 45"/>
                <a:gd name="T23" fmla="*/ 0 h 56"/>
                <a:gd name="T24" fmla="*/ 0 w 45"/>
                <a:gd name="T25" fmla="*/ 0 h 56"/>
                <a:gd name="T26" fmla="*/ 0 w 45"/>
                <a:gd name="T27" fmla="*/ 0 h 56"/>
                <a:gd name="T28" fmla="*/ 0 w 45"/>
                <a:gd name="T29" fmla="*/ 0 h 56"/>
                <a:gd name="T30" fmla="*/ 0 w 45"/>
                <a:gd name="T31" fmla="*/ 0 h 56"/>
                <a:gd name="T32" fmla="*/ 0 w 45"/>
                <a:gd name="T33" fmla="*/ 0 h 56"/>
                <a:gd name="T34" fmla="*/ 0 w 45"/>
                <a:gd name="T35" fmla="*/ 0 h 56"/>
                <a:gd name="T36" fmla="*/ 0 w 45"/>
                <a:gd name="T37" fmla="*/ 0 h 56"/>
                <a:gd name="T38" fmla="*/ 0 w 45"/>
                <a:gd name="T39" fmla="*/ 0 h 56"/>
                <a:gd name="T40" fmla="*/ 0 w 45"/>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
                <a:gd name="T64" fmla="*/ 0 h 56"/>
                <a:gd name="T65" fmla="*/ 45 w 45"/>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 h="56">
                  <a:moveTo>
                    <a:pt x="18" y="0"/>
                  </a:moveTo>
                  <a:lnTo>
                    <a:pt x="16" y="0"/>
                  </a:lnTo>
                  <a:lnTo>
                    <a:pt x="14" y="18"/>
                  </a:lnTo>
                  <a:lnTo>
                    <a:pt x="6" y="12"/>
                  </a:lnTo>
                  <a:lnTo>
                    <a:pt x="2" y="18"/>
                  </a:lnTo>
                  <a:lnTo>
                    <a:pt x="0" y="27"/>
                  </a:lnTo>
                  <a:lnTo>
                    <a:pt x="3" y="29"/>
                  </a:lnTo>
                  <a:lnTo>
                    <a:pt x="9" y="29"/>
                  </a:lnTo>
                  <a:lnTo>
                    <a:pt x="13" y="39"/>
                  </a:lnTo>
                  <a:lnTo>
                    <a:pt x="18" y="44"/>
                  </a:lnTo>
                  <a:lnTo>
                    <a:pt x="18" y="48"/>
                  </a:lnTo>
                  <a:lnTo>
                    <a:pt x="35" y="46"/>
                  </a:lnTo>
                  <a:lnTo>
                    <a:pt x="35" y="56"/>
                  </a:lnTo>
                  <a:lnTo>
                    <a:pt x="40" y="53"/>
                  </a:lnTo>
                  <a:lnTo>
                    <a:pt x="45" y="41"/>
                  </a:lnTo>
                  <a:lnTo>
                    <a:pt x="34" y="39"/>
                  </a:lnTo>
                  <a:lnTo>
                    <a:pt x="32" y="36"/>
                  </a:lnTo>
                  <a:lnTo>
                    <a:pt x="32" y="27"/>
                  </a:lnTo>
                  <a:lnTo>
                    <a:pt x="25" y="20"/>
                  </a:lnTo>
                  <a:lnTo>
                    <a:pt x="23" y="8"/>
                  </a:lnTo>
                  <a:lnTo>
                    <a:pt x="1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8" name="Freeform 873"/>
            <p:cNvSpPr>
              <a:spLocks/>
            </p:cNvSpPr>
            <p:nvPr/>
          </p:nvSpPr>
          <p:spPr bwMode="auto">
            <a:xfrm>
              <a:off x="4884665" y="2050913"/>
              <a:ext cx="52942" cy="47416"/>
            </a:xfrm>
            <a:custGeom>
              <a:avLst/>
              <a:gdLst>
                <a:gd name="T0" fmla="*/ 0 w 108"/>
                <a:gd name="T1" fmla="*/ 0 h 99"/>
                <a:gd name="T2" fmla="*/ 0 w 108"/>
                <a:gd name="T3" fmla="*/ 0 h 99"/>
                <a:gd name="T4" fmla="*/ 0 w 108"/>
                <a:gd name="T5" fmla="*/ 0 h 99"/>
                <a:gd name="T6" fmla="*/ 0 w 108"/>
                <a:gd name="T7" fmla="*/ 0 h 99"/>
                <a:gd name="T8" fmla="*/ 0 w 108"/>
                <a:gd name="T9" fmla="*/ 0 h 99"/>
                <a:gd name="T10" fmla="*/ 0 w 108"/>
                <a:gd name="T11" fmla="*/ 0 h 99"/>
                <a:gd name="T12" fmla="*/ 0 w 108"/>
                <a:gd name="T13" fmla="*/ 0 h 99"/>
                <a:gd name="T14" fmla="*/ 0 w 108"/>
                <a:gd name="T15" fmla="*/ 0 h 99"/>
                <a:gd name="T16" fmla="*/ 0 w 108"/>
                <a:gd name="T17" fmla="*/ 0 h 99"/>
                <a:gd name="T18" fmla="*/ 0 w 108"/>
                <a:gd name="T19" fmla="*/ 0 h 99"/>
                <a:gd name="T20" fmla="*/ 0 w 108"/>
                <a:gd name="T21" fmla="*/ 0 h 99"/>
                <a:gd name="T22" fmla="*/ 0 w 108"/>
                <a:gd name="T23" fmla="*/ 0 h 99"/>
                <a:gd name="T24" fmla="*/ 0 w 108"/>
                <a:gd name="T25" fmla="*/ 0 h 99"/>
                <a:gd name="T26" fmla="*/ 0 w 108"/>
                <a:gd name="T27" fmla="*/ 0 h 99"/>
                <a:gd name="T28" fmla="*/ 0 w 108"/>
                <a:gd name="T29" fmla="*/ 0 h 99"/>
                <a:gd name="T30" fmla="*/ 0 w 108"/>
                <a:gd name="T31" fmla="*/ 0 h 99"/>
                <a:gd name="T32" fmla="*/ 0 w 108"/>
                <a:gd name="T33" fmla="*/ 0 h 99"/>
                <a:gd name="T34" fmla="*/ 0 w 108"/>
                <a:gd name="T35" fmla="*/ 0 h 99"/>
                <a:gd name="T36" fmla="*/ 0 w 108"/>
                <a:gd name="T37" fmla="*/ 0 h 99"/>
                <a:gd name="T38" fmla="*/ 0 w 108"/>
                <a:gd name="T39" fmla="*/ 0 h 99"/>
                <a:gd name="T40" fmla="*/ 0 w 108"/>
                <a:gd name="T41" fmla="*/ 0 h 99"/>
                <a:gd name="T42" fmla="*/ 0 w 108"/>
                <a:gd name="T43" fmla="*/ 0 h 99"/>
                <a:gd name="T44" fmla="*/ 0 w 108"/>
                <a:gd name="T45" fmla="*/ 0 h 99"/>
                <a:gd name="T46" fmla="*/ 0 w 108"/>
                <a:gd name="T47" fmla="*/ 0 h 99"/>
                <a:gd name="T48" fmla="*/ 0 w 108"/>
                <a:gd name="T49" fmla="*/ 0 h 99"/>
                <a:gd name="T50" fmla="*/ 0 w 108"/>
                <a:gd name="T51" fmla="*/ 0 h 99"/>
                <a:gd name="T52" fmla="*/ 0 w 108"/>
                <a:gd name="T53" fmla="*/ 0 h 99"/>
                <a:gd name="T54" fmla="*/ 0 w 108"/>
                <a:gd name="T55" fmla="*/ 0 h 99"/>
                <a:gd name="T56" fmla="*/ 0 w 108"/>
                <a:gd name="T57" fmla="*/ 0 h 99"/>
                <a:gd name="T58" fmla="*/ 0 w 108"/>
                <a:gd name="T59" fmla="*/ 0 h 99"/>
                <a:gd name="T60" fmla="*/ 0 w 108"/>
                <a:gd name="T61" fmla="*/ 0 h 99"/>
                <a:gd name="T62" fmla="*/ 0 w 108"/>
                <a:gd name="T63" fmla="*/ 0 h 99"/>
                <a:gd name="T64" fmla="*/ 0 w 108"/>
                <a:gd name="T65" fmla="*/ 0 h 99"/>
                <a:gd name="T66" fmla="*/ 0 w 108"/>
                <a:gd name="T67" fmla="*/ 0 h 99"/>
                <a:gd name="T68" fmla="*/ 0 w 108"/>
                <a:gd name="T69" fmla="*/ 0 h 99"/>
                <a:gd name="T70" fmla="*/ 0 w 108"/>
                <a:gd name="T71" fmla="*/ 0 h 99"/>
                <a:gd name="T72" fmla="*/ 0 w 108"/>
                <a:gd name="T73" fmla="*/ 0 h 99"/>
                <a:gd name="T74" fmla="*/ 0 w 108"/>
                <a:gd name="T75" fmla="*/ 0 h 99"/>
                <a:gd name="T76" fmla="*/ 0 w 108"/>
                <a:gd name="T77" fmla="*/ 0 h 99"/>
                <a:gd name="T78" fmla="*/ 0 w 108"/>
                <a:gd name="T79" fmla="*/ 0 h 99"/>
                <a:gd name="T80" fmla="*/ 0 w 108"/>
                <a:gd name="T81" fmla="*/ 0 h 99"/>
                <a:gd name="T82" fmla="*/ 0 w 108"/>
                <a:gd name="T83" fmla="*/ 0 h 99"/>
                <a:gd name="T84" fmla="*/ 0 w 108"/>
                <a:gd name="T85" fmla="*/ 0 h 99"/>
                <a:gd name="T86" fmla="*/ 0 w 108"/>
                <a:gd name="T87" fmla="*/ 0 h 99"/>
                <a:gd name="T88" fmla="*/ 0 w 108"/>
                <a:gd name="T89" fmla="*/ 0 h 99"/>
                <a:gd name="T90" fmla="*/ 0 w 108"/>
                <a:gd name="T91" fmla="*/ 0 h 99"/>
                <a:gd name="T92" fmla="*/ 0 w 108"/>
                <a:gd name="T93" fmla="*/ 0 h 99"/>
                <a:gd name="T94" fmla="*/ 0 w 108"/>
                <a:gd name="T95" fmla="*/ 0 h 99"/>
                <a:gd name="T96" fmla="*/ 0 w 108"/>
                <a:gd name="T97" fmla="*/ 0 h 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8"/>
                <a:gd name="T148" fmla="*/ 0 h 99"/>
                <a:gd name="T149" fmla="*/ 108 w 108"/>
                <a:gd name="T150" fmla="*/ 99 h 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8" h="99">
                  <a:moveTo>
                    <a:pt x="64" y="2"/>
                  </a:moveTo>
                  <a:lnTo>
                    <a:pt x="71" y="0"/>
                  </a:lnTo>
                  <a:lnTo>
                    <a:pt x="75" y="14"/>
                  </a:lnTo>
                  <a:lnTo>
                    <a:pt x="73" y="22"/>
                  </a:lnTo>
                  <a:lnTo>
                    <a:pt x="75" y="20"/>
                  </a:lnTo>
                  <a:lnTo>
                    <a:pt x="77" y="26"/>
                  </a:lnTo>
                  <a:lnTo>
                    <a:pt x="70" y="46"/>
                  </a:lnTo>
                  <a:lnTo>
                    <a:pt x="72" y="43"/>
                  </a:lnTo>
                  <a:lnTo>
                    <a:pt x="78" y="40"/>
                  </a:lnTo>
                  <a:lnTo>
                    <a:pt x="82" y="26"/>
                  </a:lnTo>
                  <a:lnTo>
                    <a:pt x="90" y="25"/>
                  </a:lnTo>
                  <a:lnTo>
                    <a:pt x="89" y="19"/>
                  </a:lnTo>
                  <a:lnTo>
                    <a:pt x="91" y="10"/>
                  </a:lnTo>
                  <a:lnTo>
                    <a:pt x="99" y="14"/>
                  </a:lnTo>
                  <a:lnTo>
                    <a:pt x="107" y="22"/>
                  </a:lnTo>
                  <a:lnTo>
                    <a:pt x="108" y="34"/>
                  </a:lnTo>
                  <a:lnTo>
                    <a:pt x="106" y="42"/>
                  </a:lnTo>
                  <a:lnTo>
                    <a:pt x="100" y="48"/>
                  </a:lnTo>
                  <a:lnTo>
                    <a:pt x="92" y="52"/>
                  </a:lnTo>
                  <a:lnTo>
                    <a:pt x="85" y="58"/>
                  </a:lnTo>
                  <a:lnTo>
                    <a:pt x="81" y="67"/>
                  </a:lnTo>
                  <a:lnTo>
                    <a:pt x="77" y="59"/>
                  </a:lnTo>
                  <a:lnTo>
                    <a:pt x="67" y="71"/>
                  </a:lnTo>
                  <a:lnTo>
                    <a:pt x="67" y="77"/>
                  </a:lnTo>
                  <a:lnTo>
                    <a:pt x="63" y="82"/>
                  </a:lnTo>
                  <a:lnTo>
                    <a:pt x="59" y="75"/>
                  </a:lnTo>
                  <a:lnTo>
                    <a:pt x="58" y="66"/>
                  </a:lnTo>
                  <a:lnTo>
                    <a:pt x="59" y="62"/>
                  </a:lnTo>
                  <a:lnTo>
                    <a:pt x="43" y="82"/>
                  </a:lnTo>
                  <a:lnTo>
                    <a:pt x="26" y="95"/>
                  </a:lnTo>
                  <a:lnTo>
                    <a:pt x="27" y="87"/>
                  </a:lnTo>
                  <a:lnTo>
                    <a:pt x="21" y="85"/>
                  </a:lnTo>
                  <a:lnTo>
                    <a:pt x="17" y="93"/>
                  </a:lnTo>
                  <a:lnTo>
                    <a:pt x="2" y="99"/>
                  </a:lnTo>
                  <a:lnTo>
                    <a:pt x="0" y="95"/>
                  </a:lnTo>
                  <a:lnTo>
                    <a:pt x="1" y="83"/>
                  </a:lnTo>
                  <a:lnTo>
                    <a:pt x="5" y="81"/>
                  </a:lnTo>
                  <a:lnTo>
                    <a:pt x="8" y="75"/>
                  </a:lnTo>
                  <a:lnTo>
                    <a:pt x="15" y="75"/>
                  </a:lnTo>
                  <a:lnTo>
                    <a:pt x="21" y="71"/>
                  </a:lnTo>
                  <a:lnTo>
                    <a:pt x="25" y="71"/>
                  </a:lnTo>
                  <a:lnTo>
                    <a:pt x="29" y="65"/>
                  </a:lnTo>
                  <a:lnTo>
                    <a:pt x="46" y="59"/>
                  </a:lnTo>
                  <a:lnTo>
                    <a:pt x="44" y="53"/>
                  </a:lnTo>
                  <a:lnTo>
                    <a:pt x="56" y="41"/>
                  </a:lnTo>
                  <a:lnTo>
                    <a:pt x="56" y="31"/>
                  </a:lnTo>
                  <a:lnTo>
                    <a:pt x="59" y="29"/>
                  </a:lnTo>
                  <a:lnTo>
                    <a:pt x="61" y="11"/>
                  </a:lnTo>
                  <a:lnTo>
                    <a:pt x="64"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9" name="Freeform 874"/>
            <p:cNvSpPr>
              <a:spLocks/>
            </p:cNvSpPr>
            <p:nvPr/>
          </p:nvSpPr>
          <p:spPr bwMode="auto">
            <a:xfrm>
              <a:off x="4884665" y="2050913"/>
              <a:ext cx="52942" cy="47416"/>
            </a:xfrm>
            <a:custGeom>
              <a:avLst/>
              <a:gdLst>
                <a:gd name="T0" fmla="*/ 0 w 108"/>
                <a:gd name="T1" fmla="*/ 0 h 99"/>
                <a:gd name="T2" fmla="*/ 0 w 108"/>
                <a:gd name="T3" fmla="*/ 0 h 99"/>
                <a:gd name="T4" fmla="*/ 0 w 108"/>
                <a:gd name="T5" fmla="*/ 0 h 99"/>
                <a:gd name="T6" fmla="*/ 0 w 108"/>
                <a:gd name="T7" fmla="*/ 0 h 99"/>
                <a:gd name="T8" fmla="*/ 0 w 108"/>
                <a:gd name="T9" fmla="*/ 0 h 99"/>
                <a:gd name="T10" fmla="*/ 0 w 108"/>
                <a:gd name="T11" fmla="*/ 0 h 99"/>
                <a:gd name="T12" fmla="*/ 0 w 108"/>
                <a:gd name="T13" fmla="*/ 0 h 99"/>
                <a:gd name="T14" fmla="*/ 0 w 108"/>
                <a:gd name="T15" fmla="*/ 0 h 99"/>
                <a:gd name="T16" fmla="*/ 0 w 108"/>
                <a:gd name="T17" fmla="*/ 0 h 99"/>
                <a:gd name="T18" fmla="*/ 0 w 108"/>
                <a:gd name="T19" fmla="*/ 0 h 99"/>
                <a:gd name="T20" fmla="*/ 0 w 108"/>
                <a:gd name="T21" fmla="*/ 0 h 99"/>
                <a:gd name="T22" fmla="*/ 0 w 108"/>
                <a:gd name="T23" fmla="*/ 0 h 99"/>
                <a:gd name="T24" fmla="*/ 0 w 108"/>
                <a:gd name="T25" fmla="*/ 0 h 99"/>
                <a:gd name="T26" fmla="*/ 0 w 108"/>
                <a:gd name="T27" fmla="*/ 0 h 99"/>
                <a:gd name="T28" fmla="*/ 0 w 108"/>
                <a:gd name="T29" fmla="*/ 0 h 99"/>
                <a:gd name="T30" fmla="*/ 0 w 108"/>
                <a:gd name="T31" fmla="*/ 0 h 99"/>
                <a:gd name="T32" fmla="*/ 0 w 108"/>
                <a:gd name="T33" fmla="*/ 0 h 99"/>
                <a:gd name="T34" fmla="*/ 0 w 108"/>
                <a:gd name="T35" fmla="*/ 0 h 99"/>
                <a:gd name="T36" fmla="*/ 0 w 108"/>
                <a:gd name="T37" fmla="*/ 0 h 99"/>
                <a:gd name="T38" fmla="*/ 0 w 108"/>
                <a:gd name="T39" fmla="*/ 0 h 99"/>
                <a:gd name="T40" fmla="*/ 0 w 108"/>
                <a:gd name="T41" fmla="*/ 0 h 99"/>
                <a:gd name="T42" fmla="*/ 0 w 108"/>
                <a:gd name="T43" fmla="*/ 0 h 99"/>
                <a:gd name="T44" fmla="*/ 0 w 108"/>
                <a:gd name="T45" fmla="*/ 0 h 99"/>
                <a:gd name="T46" fmla="*/ 0 w 108"/>
                <a:gd name="T47" fmla="*/ 0 h 99"/>
                <a:gd name="T48" fmla="*/ 0 w 108"/>
                <a:gd name="T49" fmla="*/ 0 h 99"/>
                <a:gd name="T50" fmla="*/ 0 w 108"/>
                <a:gd name="T51" fmla="*/ 0 h 99"/>
                <a:gd name="T52" fmla="*/ 0 w 108"/>
                <a:gd name="T53" fmla="*/ 0 h 99"/>
                <a:gd name="T54" fmla="*/ 0 w 108"/>
                <a:gd name="T55" fmla="*/ 0 h 99"/>
                <a:gd name="T56" fmla="*/ 0 w 108"/>
                <a:gd name="T57" fmla="*/ 0 h 99"/>
                <a:gd name="T58" fmla="*/ 0 w 108"/>
                <a:gd name="T59" fmla="*/ 0 h 99"/>
                <a:gd name="T60" fmla="*/ 0 w 108"/>
                <a:gd name="T61" fmla="*/ 0 h 99"/>
                <a:gd name="T62" fmla="*/ 0 w 108"/>
                <a:gd name="T63" fmla="*/ 0 h 99"/>
                <a:gd name="T64" fmla="*/ 0 w 108"/>
                <a:gd name="T65" fmla="*/ 0 h 99"/>
                <a:gd name="T66" fmla="*/ 0 w 108"/>
                <a:gd name="T67" fmla="*/ 0 h 99"/>
                <a:gd name="T68" fmla="*/ 0 w 108"/>
                <a:gd name="T69" fmla="*/ 0 h 99"/>
                <a:gd name="T70" fmla="*/ 0 w 108"/>
                <a:gd name="T71" fmla="*/ 0 h 99"/>
                <a:gd name="T72" fmla="*/ 0 w 108"/>
                <a:gd name="T73" fmla="*/ 0 h 99"/>
                <a:gd name="T74" fmla="*/ 0 w 108"/>
                <a:gd name="T75" fmla="*/ 0 h 99"/>
                <a:gd name="T76" fmla="*/ 0 w 108"/>
                <a:gd name="T77" fmla="*/ 0 h 99"/>
                <a:gd name="T78" fmla="*/ 0 w 108"/>
                <a:gd name="T79" fmla="*/ 0 h 99"/>
                <a:gd name="T80" fmla="*/ 0 w 108"/>
                <a:gd name="T81" fmla="*/ 0 h 99"/>
                <a:gd name="T82" fmla="*/ 0 w 108"/>
                <a:gd name="T83" fmla="*/ 0 h 99"/>
                <a:gd name="T84" fmla="*/ 0 w 108"/>
                <a:gd name="T85" fmla="*/ 0 h 99"/>
                <a:gd name="T86" fmla="*/ 0 w 108"/>
                <a:gd name="T87" fmla="*/ 0 h 99"/>
                <a:gd name="T88" fmla="*/ 0 w 108"/>
                <a:gd name="T89" fmla="*/ 0 h 99"/>
                <a:gd name="T90" fmla="*/ 0 w 108"/>
                <a:gd name="T91" fmla="*/ 0 h 99"/>
                <a:gd name="T92" fmla="*/ 0 w 108"/>
                <a:gd name="T93" fmla="*/ 0 h 99"/>
                <a:gd name="T94" fmla="*/ 0 w 108"/>
                <a:gd name="T95" fmla="*/ 0 h 99"/>
                <a:gd name="T96" fmla="*/ 0 w 108"/>
                <a:gd name="T97" fmla="*/ 0 h 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8"/>
                <a:gd name="T148" fmla="*/ 0 h 99"/>
                <a:gd name="T149" fmla="*/ 108 w 108"/>
                <a:gd name="T150" fmla="*/ 99 h 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8" h="99">
                  <a:moveTo>
                    <a:pt x="64" y="2"/>
                  </a:moveTo>
                  <a:lnTo>
                    <a:pt x="71" y="0"/>
                  </a:lnTo>
                  <a:lnTo>
                    <a:pt x="75" y="14"/>
                  </a:lnTo>
                  <a:lnTo>
                    <a:pt x="73" y="22"/>
                  </a:lnTo>
                  <a:lnTo>
                    <a:pt x="75" y="20"/>
                  </a:lnTo>
                  <a:lnTo>
                    <a:pt x="77" y="26"/>
                  </a:lnTo>
                  <a:lnTo>
                    <a:pt x="70" y="46"/>
                  </a:lnTo>
                  <a:lnTo>
                    <a:pt x="72" y="43"/>
                  </a:lnTo>
                  <a:lnTo>
                    <a:pt x="78" y="40"/>
                  </a:lnTo>
                  <a:lnTo>
                    <a:pt x="82" y="26"/>
                  </a:lnTo>
                  <a:lnTo>
                    <a:pt x="90" y="25"/>
                  </a:lnTo>
                  <a:lnTo>
                    <a:pt x="89" y="19"/>
                  </a:lnTo>
                  <a:lnTo>
                    <a:pt x="91" y="10"/>
                  </a:lnTo>
                  <a:lnTo>
                    <a:pt x="99" y="14"/>
                  </a:lnTo>
                  <a:lnTo>
                    <a:pt x="107" y="22"/>
                  </a:lnTo>
                  <a:lnTo>
                    <a:pt x="108" y="34"/>
                  </a:lnTo>
                  <a:lnTo>
                    <a:pt x="106" y="42"/>
                  </a:lnTo>
                  <a:lnTo>
                    <a:pt x="100" y="48"/>
                  </a:lnTo>
                  <a:lnTo>
                    <a:pt x="92" y="52"/>
                  </a:lnTo>
                  <a:lnTo>
                    <a:pt x="85" y="58"/>
                  </a:lnTo>
                  <a:lnTo>
                    <a:pt x="81" y="67"/>
                  </a:lnTo>
                  <a:lnTo>
                    <a:pt x="77" y="59"/>
                  </a:lnTo>
                  <a:lnTo>
                    <a:pt x="67" y="71"/>
                  </a:lnTo>
                  <a:lnTo>
                    <a:pt x="67" y="77"/>
                  </a:lnTo>
                  <a:lnTo>
                    <a:pt x="63" y="82"/>
                  </a:lnTo>
                  <a:lnTo>
                    <a:pt x="59" y="75"/>
                  </a:lnTo>
                  <a:lnTo>
                    <a:pt x="58" y="66"/>
                  </a:lnTo>
                  <a:lnTo>
                    <a:pt x="59" y="62"/>
                  </a:lnTo>
                  <a:lnTo>
                    <a:pt x="43" y="82"/>
                  </a:lnTo>
                  <a:lnTo>
                    <a:pt x="26" y="95"/>
                  </a:lnTo>
                  <a:lnTo>
                    <a:pt x="27" y="87"/>
                  </a:lnTo>
                  <a:lnTo>
                    <a:pt x="21" y="85"/>
                  </a:lnTo>
                  <a:lnTo>
                    <a:pt x="17" y="93"/>
                  </a:lnTo>
                  <a:lnTo>
                    <a:pt x="2" y="99"/>
                  </a:lnTo>
                  <a:lnTo>
                    <a:pt x="0" y="95"/>
                  </a:lnTo>
                  <a:lnTo>
                    <a:pt x="1" y="83"/>
                  </a:lnTo>
                  <a:lnTo>
                    <a:pt x="5" y="81"/>
                  </a:lnTo>
                  <a:lnTo>
                    <a:pt x="8" y="75"/>
                  </a:lnTo>
                  <a:lnTo>
                    <a:pt x="15" y="75"/>
                  </a:lnTo>
                  <a:lnTo>
                    <a:pt x="21" y="71"/>
                  </a:lnTo>
                  <a:lnTo>
                    <a:pt x="25" y="71"/>
                  </a:lnTo>
                  <a:lnTo>
                    <a:pt x="29" y="65"/>
                  </a:lnTo>
                  <a:lnTo>
                    <a:pt x="46" y="59"/>
                  </a:lnTo>
                  <a:lnTo>
                    <a:pt x="44" y="53"/>
                  </a:lnTo>
                  <a:lnTo>
                    <a:pt x="56" y="41"/>
                  </a:lnTo>
                  <a:lnTo>
                    <a:pt x="56" y="31"/>
                  </a:lnTo>
                  <a:lnTo>
                    <a:pt x="59" y="29"/>
                  </a:lnTo>
                  <a:lnTo>
                    <a:pt x="61" y="11"/>
                  </a:lnTo>
                  <a:lnTo>
                    <a:pt x="64"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0" name="Freeform 875"/>
            <p:cNvSpPr>
              <a:spLocks/>
            </p:cNvSpPr>
            <p:nvPr/>
          </p:nvSpPr>
          <p:spPr bwMode="auto">
            <a:xfrm>
              <a:off x="4887691" y="2049518"/>
              <a:ext cx="21177" cy="23709"/>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w 43"/>
                <a:gd name="T13" fmla="*/ 0 h 50"/>
                <a:gd name="T14" fmla="*/ 0 w 43"/>
                <a:gd name="T15" fmla="*/ 0 h 50"/>
                <a:gd name="T16" fmla="*/ 0 w 43"/>
                <a:gd name="T17" fmla="*/ 0 h 50"/>
                <a:gd name="T18" fmla="*/ 0 w 43"/>
                <a:gd name="T19" fmla="*/ 0 h 50"/>
                <a:gd name="T20" fmla="*/ 0 w 43"/>
                <a:gd name="T21" fmla="*/ 0 h 50"/>
                <a:gd name="T22" fmla="*/ 0 w 43"/>
                <a:gd name="T23" fmla="*/ 0 h 50"/>
                <a:gd name="T24" fmla="*/ 0 w 43"/>
                <a:gd name="T25" fmla="*/ 0 h 50"/>
                <a:gd name="T26" fmla="*/ 0 w 43"/>
                <a:gd name="T27" fmla="*/ 0 h 50"/>
                <a:gd name="T28" fmla="*/ 0 w 43"/>
                <a:gd name="T29" fmla="*/ 0 h 50"/>
                <a:gd name="T30" fmla="*/ 0 w 43"/>
                <a:gd name="T31" fmla="*/ 0 h 50"/>
                <a:gd name="T32" fmla="*/ 0 w 43"/>
                <a:gd name="T33" fmla="*/ 0 h 50"/>
                <a:gd name="T34" fmla="*/ 0 w 43"/>
                <a:gd name="T35" fmla="*/ 0 h 50"/>
                <a:gd name="T36" fmla="*/ 0 w 43"/>
                <a:gd name="T37" fmla="*/ 0 h 50"/>
                <a:gd name="T38" fmla="*/ 0 w 43"/>
                <a:gd name="T39" fmla="*/ 0 h 50"/>
                <a:gd name="T40" fmla="*/ 0 w 43"/>
                <a:gd name="T41" fmla="*/ 0 h 50"/>
                <a:gd name="T42" fmla="*/ 0 w 43"/>
                <a:gd name="T43" fmla="*/ 0 h 50"/>
                <a:gd name="T44" fmla="*/ 0 w 43"/>
                <a:gd name="T45" fmla="*/ 0 h 50"/>
                <a:gd name="T46" fmla="*/ 0 w 43"/>
                <a:gd name="T47" fmla="*/ 0 h 50"/>
                <a:gd name="T48" fmla="*/ 0 w 43"/>
                <a:gd name="T49" fmla="*/ 0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50"/>
                <a:gd name="T77" fmla="*/ 43 w 43"/>
                <a:gd name="T78" fmla="*/ 50 h 5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50">
                  <a:moveTo>
                    <a:pt x="2" y="37"/>
                  </a:moveTo>
                  <a:lnTo>
                    <a:pt x="4" y="35"/>
                  </a:lnTo>
                  <a:lnTo>
                    <a:pt x="3" y="31"/>
                  </a:lnTo>
                  <a:lnTo>
                    <a:pt x="4" y="26"/>
                  </a:lnTo>
                  <a:lnTo>
                    <a:pt x="8" y="29"/>
                  </a:lnTo>
                  <a:lnTo>
                    <a:pt x="10" y="25"/>
                  </a:lnTo>
                  <a:lnTo>
                    <a:pt x="15" y="27"/>
                  </a:lnTo>
                  <a:lnTo>
                    <a:pt x="17" y="22"/>
                  </a:lnTo>
                  <a:lnTo>
                    <a:pt x="19" y="11"/>
                  </a:lnTo>
                  <a:lnTo>
                    <a:pt x="23" y="20"/>
                  </a:lnTo>
                  <a:lnTo>
                    <a:pt x="31" y="18"/>
                  </a:lnTo>
                  <a:lnTo>
                    <a:pt x="31" y="0"/>
                  </a:lnTo>
                  <a:lnTo>
                    <a:pt x="40" y="18"/>
                  </a:lnTo>
                  <a:lnTo>
                    <a:pt x="43" y="43"/>
                  </a:lnTo>
                  <a:lnTo>
                    <a:pt x="36" y="44"/>
                  </a:lnTo>
                  <a:lnTo>
                    <a:pt x="31" y="48"/>
                  </a:lnTo>
                  <a:lnTo>
                    <a:pt x="23" y="50"/>
                  </a:lnTo>
                  <a:lnTo>
                    <a:pt x="21" y="44"/>
                  </a:lnTo>
                  <a:lnTo>
                    <a:pt x="27" y="38"/>
                  </a:lnTo>
                  <a:lnTo>
                    <a:pt x="30" y="31"/>
                  </a:lnTo>
                  <a:lnTo>
                    <a:pt x="25" y="39"/>
                  </a:lnTo>
                  <a:lnTo>
                    <a:pt x="19" y="38"/>
                  </a:lnTo>
                  <a:lnTo>
                    <a:pt x="3" y="49"/>
                  </a:lnTo>
                  <a:lnTo>
                    <a:pt x="0" y="44"/>
                  </a:lnTo>
                  <a:lnTo>
                    <a:pt x="2" y="3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1" name="Freeform 876"/>
            <p:cNvSpPr>
              <a:spLocks/>
            </p:cNvSpPr>
            <p:nvPr/>
          </p:nvSpPr>
          <p:spPr bwMode="auto">
            <a:xfrm>
              <a:off x="4887691" y="2049518"/>
              <a:ext cx="21177" cy="23709"/>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w 43"/>
                <a:gd name="T13" fmla="*/ 0 h 50"/>
                <a:gd name="T14" fmla="*/ 0 w 43"/>
                <a:gd name="T15" fmla="*/ 0 h 50"/>
                <a:gd name="T16" fmla="*/ 0 w 43"/>
                <a:gd name="T17" fmla="*/ 0 h 50"/>
                <a:gd name="T18" fmla="*/ 0 w 43"/>
                <a:gd name="T19" fmla="*/ 0 h 50"/>
                <a:gd name="T20" fmla="*/ 0 w 43"/>
                <a:gd name="T21" fmla="*/ 0 h 50"/>
                <a:gd name="T22" fmla="*/ 0 w 43"/>
                <a:gd name="T23" fmla="*/ 0 h 50"/>
                <a:gd name="T24" fmla="*/ 0 w 43"/>
                <a:gd name="T25" fmla="*/ 0 h 50"/>
                <a:gd name="T26" fmla="*/ 0 w 43"/>
                <a:gd name="T27" fmla="*/ 0 h 50"/>
                <a:gd name="T28" fmla="*/ 0 w 43"/>
                <a:gd name="T29" fmla="*/ 0 h 50"/>
                <a:gd name="T30" fmla="*/ 0 w 43"/>
                <a:gd name="T31" fmla="*/ 0 h 50"/>
                <a:gd name="T32" fmla="*/ 0 w 43"/>
                <a:gd name="T33" fmla="*/ 0 h 50"/>
                <a:gd name="T34" fmla="*/ 0 w 43"/>
                <a:gd name="T35" fmla="*/ 0 h 50"/>
                <a:gd name="T36" fmla="*/ 0 w 43"/>
                <a:gd name="T37" fmla="*/ 0 h 50"/>
                <a:gd name="T38" fmla="*/ 0 w 43"/>
                <a:gd name="T39" fmla="*/ 0 h 50"/>
                <a:gd name="T40" fmla="*/ 0 w 43"/>
                <a:gd name="T41" fmla="*/ 0 h 50"/>
                <a:gd name="T42" fmla="*/ 0 w 43"/>
                <a:gd name="T43" fmla="*/ 0 h 50"/>
                <a:gd name="T44" fmla="*/ 0 w 43"/>
                <a:gd name="T45" fmla="*/ 0 h 50"/>
                <a:gd name="T46" fmla="*/ 0 w 43"/>
                <a:gd name="T47" fmla="*/ 0 h 50"/>
                <a:gd name="T48" fmla="*/ 0 w 43"/>
                <a:gd name="T49" fmla="*/ 0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50"/>
                <a:gd name="T77" fmla="*/ 43 w 43"/>
                <a:gd name="T78" fmla="*/ 50 h 5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50">
                  <a:moveTo>
                    <a:pt x="2" y="37"/>
                  </a:moveTo>
                  <a:lnTo>
                    <a:pt x="4" y="35"/>
                  </a:lnTo>
                  <a:lnTo>
                    <a:pt x="3" y="31"/>
                  </a:lnTo>
                  <a:lnTo>
                    <a:pt x="4" y="26"/>
                  </a:lnTo>
                  <a:lnTo>
                    <a:pt x="8" y="29"/>
                  </a:lnTo>
                  <a:lnTo>
                    <a:pt x="10" y="25"/>
                  </a:lnTo>
                  <a:lnTo>
                    <a:pt x="15" y="27"/>
                  </a:lnTo>
                  <a:lnTo>
                    <a:pt x="17" y="22"/>
                  </a:lnTo>
                  <a:lnTo>
                    <a:pt x="19" y="11"/>
                  </a:lnTo>
                  <a:lnTo>
                    <a:pt x="23" y="20"/>
                  </a:lnTo>
                  <a:lnTo>
                    <a:pt x="31" y="18"/>
                  </a:lnTo>
                  <a:lnTo>
                    <a:pt x="31" y="0"/>
                  </a:lnTo>
                  <a:lnTo>
                    <a:pt x="40" y="18"/>
                  </a:lnTo>
                  <a:lnTo>
                    <a:pt x="43" y="43"/>
                  </a:lnTo>
                  <a:lnTo>
                    <a:pt x="36" y="44"/>
                  </a:lnTo>
                  <a:lnTo>
                    <a:pt x="31" y="48"/>
                  </a:lnTo>
                  <a:lnTo>
                    <a:pt x="23" y="50"/>
                  </a:lnTo>
                  <a:lnTo>
                    <a:pt x="21" y="44"/>
                  </a:lnTo>
                  <a:lnTo>
                    <a:pt x="27" y="38"/>
                  </a:lnTo>
                  <a:lnTo>
                    <a:pt x="30" y="31"/>
                  </a:lnTo>
                  <a:lnTo>
                    <a:pt x="25" y="39"/>
                  </a:lnTo>
                  <a:lnTo>
                    <a:pt x="19" y="38"/>
                  </a:lnTo>
                  <a:lnTo>
                    <a:pt x="3" y="49"/>
                  </a:lnTo>
                  <a:lnTo>
                    <a:pt x="0" y="44"/>
                  </a:lnTo>
                  <a:lnTo>
                    <a:pt x="2" y="3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2" name="Freeform 877"/>
            <p:cNvSpPr>
              <a:spLocks/>
            </p:cNvSpPr>
            <p:nvPr/>
          </p:nvSpPr>
          <p:spPr bwMode="auto">
            <a:xfrm>
              <a:off x="4913405" y="2027204"/>
              <a:ext cx="15126" cy="20919"/>
            </a:xfrm>
            <a:custGeom>
              <a:avLst/>
              <a:gdLst>
                <a:gd name="T0" fmla="*/ 0 w 31"/>
                <a:gd name="T1" fmla="*/ 0 h 43"/>
                <a:gd name="T2" fmla="*/ 0 w 31"/>
                <a:gd name="T3" fmla="*/ 0 h 43"/>
                <a:gd name="T4" fmla="*/ 0 w 31"/>
                <a:gd name="T5" fmla="*/ 0 h 43"/>
                <a:gd name="T6" fmla="*/ 0 w 31"/>
                <a:gd name="T7" fmla="*/ 0 h 43"/>
                <a:gd name="T8" fmla="*/ 0 w 31"/>
                <a:gd name="T9" fmla="*/ 0 h 43"/>
                <a:gd name="T10" fmla="*/ 0 w 31"/>
                <a:gd name="T11" fmla="*/ 0 h 43"/>
                <a:gd name="T12" fmla="*/ 0 w 31"/>
                <a:gd name="T13" fmla="*/ 0 h 43"/>
                <a:gd name="T14" fmla="*/ 0 w 31"/>
                <a:gd name="T15" fmla="*/ 0 h 43"/>
                <a:gd name="T16" fmla="*/ 0 w 31"/>
                <a:gd name="T17" fmla="*/ 0 h 43"/>
                <a:gd name="T18" fmla="*/ 0 w 31"/>
                <a:gd name="T19" fmla="*/ 0 h 43"/>
                <a:gd name="T20" fmla="*/ 0 w 31"/>
                <a:gd name="T21" fmla="*/ 0 h 43"/>
                <a:gd name="T22" fmla="*/ 0 w 3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43"/>
                <a:gd name="T38" fmla="*/ 31 w 3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43">
                  <a:moveTo>
                    <a:pt x="12" y="15"/>
                  </a:moveTo>
                  <a:lnTo>
                    <a:pt x="16" y="15"/>
                  </a:lnTo>
                  <a:lnTo>
                    <a:pt x="19" y="0"/>
                  </a:lnTo>
                  <a:lnTo>
                    <a:pt x="23" y="0"/>
                  </a:lnTo>
                  <a:lnTo>
                    <a:pt x="31" y="4"/>
                  </a:lnTo>
                  <a:lnTo>
                    <a:pt x="22" y="34"/>
                  </a:lnTo>
                  <a:lnTo>
                    <a:pt x="8" y="43"/>
                  </a:lnTo>
                  <a:lnTo>
                    <a:pt x="2" y="42"/>
                  </a:lnTo>
                  <a:lnTo>
                    <a:pt x="0" y="37"/>
                  </a:lnTo>
                  <a:lnTo>
                    <a:pt x="2" y="26"/>
                  </a:lnTo>
                  <a:lnTo>
                    <a:pt x="12" y="20"/>
                  </a:lnTo>
                  <a:lnTo>
                    <a:pt x="12"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3" name="Freeform 878"/>
            <p:cNvSpPr>
              <a:spLocks/>
            </p:cNvSpPr>
            <p:nvPr/>
          </p:nvSpPr>
          <p:spPr bwMode="auto">
            <a:xfrm>
              <a:off x="4913405" y="2027204"/>
              <a:ext cx="15126" cy="20919"/>
            </a:xfrm>
            <a:custGeom>
              <a:avLst/>
              <a:gdLst>
                <a:gd name="T0" fmla="*/ 0 w 31"/>
                <a:gd name="T1" fmla="*/ 0 h 43"/>
                <a:gd name="T2" fmla="*/ 0 w 31"/>
                <a:gd name="T3" fmla="*/ 0 h 43"/>
                <a:gd name="T4" fmla="*/ 0 w 31"/>
                <a:gd name="T5" fmla="*/ 0 h 43"/>
                <a:gd name="T6" fmla="*/ 0 w 31"/>
                <a:gd name="T7" fmla="*/ 0 h 43"/>
                <a:gd name="T8" fmla="*/ 0 w 31"/>
                <a:gd name="T9" fmla="*/ 0 h 43"/>
                <a:gd name="T10" fmla="*/ 0 w 31"/>
                <a:gd name="T11" fmla="*/ 0 h 43"/>
                <a:gd name="T12" fmla="*/ 0 w 31"/>
                <a:gd name="T13" fmla="*/ 0 h 43"/>
                <a:gd name="T14" fmla="*/ 0 w 31"/>
                <a:gd name="T15" fmla="*/ 0 h 43"/>
                <a:gd name="T16" fmla="*/ 0 w 31"/>
                <a:gd name="T17" fmla="*/ 0 h 43"/>
                <a:gd name="T18" fmla="*/ 0 w 31"/>
                <a:gd name="T19" fmla="*/ 0 h 43"/>
                <a:gd name="T20" fmla="*/ 0 w 31"/>
                <a:gd name="T21" fmla="*/ 0 h 43"/>
                <a:gd name="T22" fmla="*/ 0 w 3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43"/>
                <a:gd name="T38" fmla="*/ 31 w 3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43">
                  <a:moveTo>
                    <a:pt x="12" y="15"/>
                  </a:moveTo>
                  <a:lnTo>
                    <a:pt x="16" y="15"/>
                  </a:lnTo>
                  <a:lnTo>
                    <a:pt x="19" y="0"/>
                  </a:lnTo>
                  <a:lnTo>
                    <a:pt x="23" y="0"/>
                  </a:lnTo>
                  <a:lnTo>
                    <a:pt x="31" y="4"/>
                  </a:lnTo>
                  <a:lnTo>
                    <a:pt x="22" y="34"/>
                  </a:lnTo>
                  <a:lnTo>
                    <a:pt x="8" y="43"/>
                  </a:lnTo>
                  <a:lnTo>
                    <a:pt x="2" y="42"/>
                  </a:lnTo>
                  <a:lnTo>
                    <a:pt x="0" y="37"/>
                  </a:lnTo>
                  <a:lnTo>
                    <a:pt x="2" y="26"/>
                  </a:lnTo>
                  <a:lnTo>
                    <a:pt x="12" y="20"/>
                  </a:lnTo>
                  <a:lnTo>
                    <a:pt x="12"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4" name="Freeform 879"/>
            <p:cNvSpPr>
              <a:spLocks/>
            </p:cNvSpPr>
            <p:nvPr/>
          </p:nvSpPr>
          <p:spPr bwMode="auto">
            <a:xfrm>
              <a:off x="4895253" y="2112275"/>
              <a:ext cx="13614" cy="15340"/>
            </a:xfrm>
            <a:custGeom>
              <a:avLst/>
              <a:gdLst>
                <a:gd name="T0" fmla="*/ 0 w 29"/>
                <a:gd name="T1" fmla="*/ 0 h 30"/>
                <a:gd name="T2" fmla="*/ 0 w 29"/>
                <a:gd name="T3" fmla="*/ 0 h 30"/>
                <a:gd name="T4" fmla="*/ 0 w 29"/>
                <a:gd name="T5" fmla="*/ 0 h 30"/>
                <a:gd name="T6" fmla="*/ 0 w 29"/>
                <a:gd name="T7" fmla="*/ 0 h 30"/>
                <a:gd name="T8" fmla="*/ 0 w 29"/>
                <a:gd name="T9" fmla="*/ 0 h 30"/>
                <a:gd name="T10" fmla="*/ 0 w 29"/>
                <a:gd name="T11" fmla="*/ 0 h 30"/>
                <a:gd name="T12" fmla="*/ 0 w 29"/>
                <a:gd name="T13" fmla="*/ 0 h 30"/>
                <a:gd name="T14" fmla="*/ 0 w 29"/>
                <a:gd name="T15" fmla="*/ 0 h 30"/>
                <a:gd name="T16" fmla="*/ 0 w 29"/>
                <a:gd name="T17" fmla="*/ 0 h 30"/>
                <a:gd name="T18" fmla="*/ 0 w 29"/>
                <a:gd name="T19" fmla="*/ 0 h 30"/>
                <a:gd name="T20" fmla="*/ 0 w 29"/>
                <a:gd name="T21" fmla="*/ 0 h 30"/>
                <a:gd name="T22" fmla="*/ 0 w 29"/>
                <a:gd name="T23" fmla="*/ 0 h 30"/>
                <a:gd name="T24" fmla="*/ 0 w 29"/>
                <a:gd name="T25" fmla="*/ 0 h 30"/>
                <a:gd name="T26" fmla="*/ 0 w 29"/>
                <a:gd name="T27" fmla="*/ 0 h 30"/>
                <a:gd name="T28" fmla="*/ 0 w 29"/>
                <a:gd name="T29" fmla="*/ 0 h 30"/>
                <a:gd name="T30" fmla="*/ 0 w 29"/>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30"/>
                <a:gd name="T50" fmla="*/ 29 w 29"/>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30">
                  <a:moveTo>
                    <a:pt x="11" y="15"/>
                  </a:moveTo>
                  <a:lnTo>
                    <a:pt x="8" y="14"/>
                  </a:lnTo>
                  <a:lnTo>
                    <a:pt x="5" y="5"/>
                  </a:lnTo>
                  <a:lnTo>
                    <a:pt x="13" y="9"/>
                  </a:lnTo>
                  <a:lnTo>
                    <a:pt x="19" y="8"/>
                  </a:lnTo>
                  <a:lnTo>
                    <a:pt x="26" y="0"/>
                  </a:lnTo>
                  <a:lnTo>
                    <a:pt x="29" y="6"/>
                  </a:lnTo>
                  <a:lnTo>
                    <a:pt x="28" y="13"/>
                  </a:lnTo>
                  <a:lnTo>
                    <a:pt x="21" y="16"/>
                  </a:lnTo>
                  <a:lnTo>
                    <a:pt x="17" y="23"/>
                  </a:lnTo>
                  <a:lnTo>
                    <a:pt x="9" y="29"/>
                  </a:lnTo>
                  <a:lnTo>
                    <a:pt x="4" y="30"/>
                  </a:lnTo>
                  <a:lnTo>
                    <a:pt x="0" y="27"/>
                  </a:lnTo>
                  <a:lnTo>
                    <a:pt x="5" y="18"/>
                  </a:lnTo>
                  <a:lnTo>
                    <a:pt x="11" y="17"/>
                  </a:lnTo>
                  <a:lnTo>
                    <a:pt x="11"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5" name="Freeform 880"/>
            <p:cNvSpPr>
              <a:spLocks/>
            </p:cNvSpPr>
            <p:nvPr/>
          </p:nvSpPr>
          <p:spPr bwMode="auto">
            <a:xfrm>
              <a:off x="4895253" y="2112275"/>
              <a:ext cx="13614" cy="15340"/>
            </a:xfrm>
            <a:custGeom>
              <a:avLst/>
              <a:gdLst>
                <a:gd name="T0" fmla="*/ 0 w 29"/>
                <a:gd name="T1" fmla="*/ 0 h 30"/>
                <a:gd name="T2" fmla="*/ 0 w 29"/>
                <a:gd name="T3" fmla="*/ 0 h 30"/>
                <a:gd name="T4" fmla="*/ 0 w 29"/>
                <a:gd name="T5" fmla="*/ 0 h 30"/>
                <a:gd name="T6" fmla="*/ 0 w 29"/>
                <a:gd name="T7" fmla="*/ 0 h 30"/>
                <a:gd name="T8" fmla="*/ 0 w 29"/>
                <a:gd name="T9" fmla="*/ 0 h 30"/>
                <a:gd name="T10" fmla="*/ 0 w 29"/>
                <a:gd name="T11" fmla="*/ 0 h 30"/>
                <a:gd name="T12" fmla="*/ 0 w 29"/>
                <a:gd name="T13" fmla="*/ 0 h 30"/>
                <a:gd name="T14" fmla="*/ 0 w 29"/>
                <a:gd name="T15" fmla="*/ 0 h 30"/>
                <a:gd name="T16" fmla="*/ 0 w 29"/>
                <a:gd name="T17" fmla="*/ 0 h 30"/>
                <a:gd name="T18" fmla="*/ 0 w 29"/>
                <a:gd name="T19" fmla="*/ 0 h 30"/>
                <a:gd name="T20" fmla="*/ 0 w 29"/>
                <a:gd name="T21" fmla="*/ 0 h 30"/>
                <a:gd name="T22" fmla="*/ 0 w 29"/>
                <a:gd name="T23" fmla="*/ 0 h 30"/>
                <a:gd name="T24" fmla="*/ 0 w 29"/>
                <a:gd name="T25" fmla="*/ 0 h 30"/>
                <a:gd name="T26" fmla="*/ 0 w 29"/>
                <a:gd name="T27" fmla="*/ 0 h 30"/>
                <a:gd name="T28" fmla="*/ 0 w 29"/>
                <a:gd name="T29" fmla="*/ 0 h 30"/>
                <a:gd name="T30" fmla="*/ 0 w 29"/>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30"/>
                <a:gd name="T50" fmla="*/ 29 w 29"/>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30">
                  <a:moveTo>
                    <a:pt x="11" y="15"/>
                  </a:moveTo>
                  <a:lnTo>
                    <a:pt x="8" y="14"/>
                  </a:lnTo>
                  <a:lnTo>
                    <a:pt x="5" y="5"/>
                  </a:lnTo>
                  <a:lnTo>
                    <a:pt x="13" y="9"/>
                  </a:lnTo>
                  <a:lnTo>
                    <a:pt x="19" y="8"/>
                  </a:lnTo>
                  <a:lnTo>
                    <a:pt x="26" y="0"/>
                  </a:lnTo>
                  <a:lnTo>
                    <a:pt x="29" y="6"/>
                  </a:lnTo>
                  <a:lnTo>
                    <a:pt x="28" y="13"/>
                  </a:lnTo>
                  <a:lnTo>
                    <a:pt x="21" y="16"/>
                  </a:lnTo>
                  <a:lnTo>
                    <a:pt x="17" y="23"/>
                  </a:lnTo>
                  <a:lnTo>
                    <a:pt x="9" y="29"/>
                  </a:lnTo>
                  <a:lnTo>
                    <a:pt x="4" y="30"/>
                  </a:lnTo>
                  <a:lnTo>
                    <a:pt x="0" y="27"/>
                  </a:lnTo>
                  <a:lnTo>
                    <a:pt x="5" y="18"/>
                  </a:lnTo>
                  <a:lnTo>
                    <a:pt x="11" y="17"/>
                  </a:lnTo>
                  <a:lnTo>
                    <a:pt x="11"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6" name="Freeform 881"/>
            <p:cNvSpPr>
              <a:spLocks/>
            </p:cNvSpPr>
            <p:nvPr/>
          </p:nvSpPr>
          <p:spPr bwMode="auto">
            <a:xfrm>
              <a:off x="4942145" y="2010469"/>
              <a:ext cx="27227" cy="34865"/>
            </a:xfrm>
            <a:custGeom>
              <a:avLst/>
              <a:gdLst>
                <a:gd name="T0" fmla="*/ 0 w 57"/>
                <a:gd name="T1" fmla="*/ 0 h 71"/>
                <a:gd name="T2" fmla="*/ 0 w 57"/>
                <a:gd name="T3" fmla="*/ 0 h 71"/>
                <a:gd name="T4" fmla="*/ 0 w 57"/>
                <a:gd name="T5" fmla="*/ 0 h 71"/>
                <a:gd name="T6" fmla="*/ 0 w 57"/>
                <a:gd name="T7" fmla="*/ 0 h 71"/>
                <a:gd name="T8" fmla="*/ 0 w 57"/>
                <a:gd name="T9" fmla="*/ 0 h 71"/>
                <a:gd name="T10" fmla="*/ 0 w 57"/>
                <a:gd name="T11" fmla="*/ 0 h 71"/>
                <a:gd name="T12" fmla="*/ 0 w 57"/>
                <a:gd name="T13" fmla="*/ 0 h 71"/>
                <a:gd name="T14" fmla="*/ 0 w 57"/>
                <a:gd name="T15" fmla="*/ 0 h 71"/>
                <a:gd name="T16" fmla="*/ 0 w 57"/>
                <a:gd name="T17" fmla="*/ 0 h 71"/>
                <a:gd name="T18" fmla="*/ 0 w 57"/>
                <a:gd name="T19" fmla="*/ 0 h 71"/>
                <a:gd name="T20" fmla="*/ 0 w 57"/>
                <a:gd name="T21" fmla="*/ 0 h 71"/>
                <a:gd name="T22" fmla="*/ 0 w 57"/>
                <a:gd name="T23" fmla="*/ 0 h 71"/>
                <a:gd name="T24" fmla="*/ 0 w 57"/>
                <a:gd name="T25" fmla="*/ 0 h 71"/>
                <a:gd name="T26" fmla="*/ 0 w 57"/>
                <a:gd name="T27" fmla="*/ 0 h 71"/>
                <a:gd name="T28" fmla="*/ 0 w 57"/>
                <a:gd name="T29" fmla="*/ 0 h 71"/>
                <a:gd name="T30" fmla="*/ 0 w 57"/>
                <a:gd name="T31" fmla="*/ 0 h 71"/>
                <a:gd name="T32" fmla="*/ 0 w 57"/>
                <a:gd name="T33" fmla="*/ 0 h 71"/>
                <a:gd name="T34" fmla="*/ 0 w 57"/>
                <a:gd name="T35" fmla="*/ 0 h 71"/>
                <a:gd name="T36" fmla="*/ 0 w 57"/>
                <a:gd name="T37" fmla="*/ 0 h 71"/>
                <a:gd name="T38" fmla="*/ 0 w 57"/>
                <a:gd name="T39" fmla="*/ 0 h 71"/>
                <a:gd name="T40" fmla="*/ 0 w 57"/>
                <a:gd name="T41" fmla="*/ 0 h 71"/>
                <a:gd name="T42" fmla="*/ 0 w 57"/>
                <a:gd name="T43" fmla="*/ 0 h 71"/>
                <a:gd name="T44" fmla="*/ 0 w 57"/>
                <a:gd name="T45" fmla="*/ 0 h 71"/>
                <a:gd name="T46" fmla="*/ 0 w 57"/>
                <a:gd name="T47" fmla="*/ 0 h 71"/>
                <a:gd name="T48" fmla="*/ 0 w 57"/>
                <a:gd name="T49" fmla="*/ 0 h 71"/>
                <a:gd name="T50" fmla="*/ 0 w 57"/>
                <a:gd name="T51" fmla="*/ 0 h 71"/>
                <a:gd name="T52" fmla="*/ 0 w 57"/>
                <a:gd name="T53" fmla="*/ 0 h 71"/>
                <a:gd name="T54" fmla="*/ 0 w 57"/>
                <a:gd name="T55" fmla="*/ 0 h 71"/>
                <a:gd name="T56" fmla="*/ 0 w 57"/>
                <a:gd name="T57" fmla="*/ 0 h 71"/>
                <a:gd name="T58" fmla="*/ 0 w 57"/>
                <a:gd name="T59" fmla="*/ 0 h 71"/>
                <a:gd name="T60" fmla="*/ 0 w 57"/>
                <a:gd name="T61" fmla="*/ 0 h 71"/>
                <a:gd name="T62" fmla="*/ 0 w 57"/>
                <a:gd name="T63" fmla="*/ 0 h 71"/>
                <a:gd name="T64" fmla="*/ 0 w 57"/>
                <a:gd name="T65" fmla="*/ 0 h 71"/>
                <a:gd name="T66" fmla="*/ 0 w 57"/>
                <a:gd name="T67" fmla="*/ 0 h 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7"/>
                <a:gd name="T103" fmla="*/ 0 h 71"/>
                <a:gd name="T104" fmla="*/ 57 w 57"/>
                <a:gd name="T105" fmla="*/ 71 h 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7" h="71">
                  <a:moveTo>
                    <a:pt x="8" y="50"/>
                  </a:moveTo>
                  <a:lnTo>
                    <a:pt x="3" y="45"/>
                  </a:lnTo>
                  <a:lnTo>
                    <a:pt x="8" y="45"/>
                  </a:lnTo>
                  <a:lnTo>
                    <a:pt x="10" y="42"/>
                  </a:lnTo>
                  <a:lnTo>
                    <a:pt x="11" y="38"/>
                  </a:lnTo>
                  <a:lnTo>
                    <a:pt x="6" y="35"/>
                  </a:lnTo>
                  <a:lnTo>
                    <a:pt x="11" y="34"/>
                  </a:lnTo>
                  <a:lnTo>
                    <a:pt x="8" y="30"/>
                  </a:lnTo>
                  <a:lnTo>
                    <a:pt x="14" y="22"/>
                  </a:lnTo>
                  <a:lnTo>
                    <a:pt x="21" y="26"/>
                  </a:lnTo>
                  <a:lnTo>
                    <a:pt x="26" y="20"/>
                  </a:lnTo>
                  <a:lnTo>
                    <a:pt x="21" y="15"/>
                  </a:lnTo>
                  <a:lnTo>
                    <a:pt x="26" y="12"/>
                  </a:lnTo>
                  <a:lnTo>
                    <a:pt x="32" y="15"/>
                  </a:lnTo>
                  <a:lnTo>
                    <a:pt x="35" y="11"/>
                  </a:lnTo>
                  <a:lnTo>
                    <a:pt x="32" y="0"/>
                  </a:lnTo>
                  <a:lnTo>
                    <a:pt x="38" y="8"/>
                  </a:lnTo>
                  <a:lnTo>
                    <a:pt x="39" y="1"/>
                  </a:lnTo>
                  <a:lnTo>
                    <a:pt x="45" y="0"/>
                  </a:lnTo>
                  <a:lnTo>
                    <a:pt x="50" y="12"/>
                  </a:lnTo>
                  <a:lnTo>
                    <a:pt x="55" y="16"/>
                  </a:lnTo>
                  <a:lnTo>
                    <a:pt x="57" y="27"/>
                  </a:lnTo>
                  <a:lnTo>
                    <a:pt x="52" y="37"/>
                  </a:lnTo>
                  <a:lnTo>
                    <a:pt x="52" y="54"/>
                  </a:lnTo>
                  <a:lnTo>
                    <a:pt x="38" y="56"/>
                  </a:lnTo>
                  <a:lnTo>
                    <a:pt x="37" y="50"/>
                  </a:lnTo>
                  <a:lnTo>
                    <a:pt x="30" y="52"/>
                  </a:lnTo>
                  <a:lnTo>
                    <a:pt x="25" y="65"/>
                  </a:lnTo>
                  <a:lnTo>
                    <a:pt x="11" y="67"/>
                  </a:lnTo>
                  <a:lnTo>
                    <a:pt x="5" y="71"/>
                  </a:lnTo>
                  <a:lnTo>
                    <a:pt x="0" y="65"/>
                  </a:lnTo>
                  <a:lnTo>
                    <a:pt x="10" y="58"/>
                  </a:lnTo>
                  <a:lnTo>
                    <a:pt x="12" y="53"/>
                  </a:lnTo>
                  <a:lnTo>
                    <a:pt x="8" y="5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7" name="Freeform 882"/>
            <p:cNvSpPr>
              <a:spLocks/>
            </p:cNvSpPr>
            <p:nvPr/>
          </p:nvSpPr>
          <p:spPr bwMode="auto">
            <a:xfrm>
              <a:off x="4942145" y="2010469"/>
              <a:ext cx="27227" cy="34865"/>
            </a:xfrm>
            <a:custGeom>
              <a:avLst/>
              <a:gdLst>
                <a:gd name="T0" fmla="*/ 0 w 57"/>
                <a:gd name="T1" fmla="*/ 0 h 71"/>
                <a:gd name="T2" fmla="*/ 0 w 57"/>
                <a:gd name="T3" fmla="*/ 0 h 71"/>
                <a:gd name="T4" fmla="*/ 0 w 57"/>
                <a:gd name="T5" fmla="*/ 0 h 71"/>
                <a:gd name="T6" fmla="*/ 0 w 57"/>
                <a:gd name="T7" fmla="*/ 0 h 71"/>
                <a:gd name="T8" fmla="*/ 0 w 57"/>
                <a:gd name="T9" fmla="*/ 0 h 71"/>
                <a:gd name="T10" fmla="*/ 0 w 57"/>
                <a:gd name="T11" fmla="*/ 0 h 71"/>
                <a:gd name="T12" fmla="*/ 0 w 57"/>
                <a:gd name="T13" fmla="*/ 0 h 71"/>
                <a:gd name="T14" fmla="*/ 0 w 57"/>
                <a:gd name="T15" fmla="*/ 0 h 71"/>
                <a:gd name="T16" fmla="*/ 0 w 57"/>
                <a:gd name="T17" fmla="*/ 0 h 71"/>
                <a:gd name="T18" fmla="*/ 0 w 57"/>
                <a:gd name="T19" fmla="*/ 0 h 71"/>
                <a:gd name="T20" fmla="*/ 0 w 57"/>
                <a:gd name="T21" fmla="*/ 0 h 71"/>
                <a:gd name="T22" fmla="*/ 0 w 57"/>
                <a:gd name="T23" fmla="*/ 0 h 71"/>
                <a:gd name="T24" fmla="*/ 0 w 57"/>
                <a:gd name="T25" fmla="*/ 0 h 71"/>
                <a:gd name="T26" fmla="*/ 0 w 57"/>
                <a:gd name="T27" fmla="*/ 0 h 71"/>
                <a:gd name="T28" fmla="*/ 0 w 57"/>
                <a:gd name="T29" fmla="*/ 0 h 71"/>
                <a:gd name="T30" fmla="*/ 0 w 57"/>
                <a:gd name="T31" fmla="*/ 0 h 71"/>
                <a:gd name="T32" fmla="*/ 0 w 57"/>
                <a:gd name="T33" fmla="*/ 0 h 71"/>
                <a:gd name="T34" fmla="*/ 0 w 57"/>
                <a:gd name="T35" fmla="*/ 0 h 71"/>
                <a:gd name="T36" fmla="*/ 0 w 57"/>
                <a:gd name="T37" fmla="*/ 0 h 71"/>
                <a:gd name="T38" fmla="*/ 0 w 57"/>
                <a:gd name="T39" fmla="*/ 0 h 71"/>
                <a:gd name="T40" fmla="*/ 0 w 57"/>
                <a:gd name="T41" fmla="*/ 0 h 71"/>
                <a:gd name="T42" fmla="*/ 0 w 57"/>
                <a:gd name="T43" fmla="*/ 0 h 71"/>
                <a:gd name="T44" fmla="*/ 0 w 57"/>
                <a:gd name="T45" fmla="*/ 0 h 71"/>
                <a:gd name="T46" fmla="*/ 0 w 57"/>
                <a:gd name="T47" fmla="*/ 0 h 71"/>
                <a:gd name="T48" fmla="*/ 0 w 57"/>
                <a:gd name="T49" fmla="*/ 0 h 71"/>
                <a:gd name="T50" fmla="*/ 0 w 57"/>
                <a:gd name="T51" fmla="*/ 0 h 71"/>
                <a:gd name="T52" fmla="*/ 0 w 57"/>
                <a:gd name="T53" fmla="*/ 0 h 71"/>
                <a:gd name="T54" fmla="*/ 0 w 57"/>
                <a:gd name="T55" fmla="*/ 0 h 71"/>
                <a:gd name="T56" fmla="*/ 0 w 57"/>
                <a:gd name="T57" fmla="*/ 0 h 71"/>
                <a:gd name="T58" fmla="*/ 0 w 57"/>
                <a:gd name="T59" fmla="*/ 0 h 71"/>
                <a:gd name="T60" fmla="*/ 0 w 57"/>
                <a:gd name="T61" fmla="*/ 0 h 71"/>
                <a:gd name="T62" fmla="*/ 0 w 57"/>
                <a:gd name="T63" fmla="*/ 0 h 71"/>
                <a:gd name="T64" fmla="*/ 0 w 57"/>
                <a:gd name="T65" fmla="*/ 0 h 71"/>
                <a:gd name="T66" fmla="*/ 0 w 57"/>
                <a:gd name="T67" fmla="*/ 0 h 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7"/>
                <a:gd name="T103" fmla="*/ 0 h 71"/>
                <a:gd name="T104" fmla="*/ 57 w 57"/>
                <a:gd name="T105" fmla="*/ 71 h 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7" h="71">
                  <a:moveTo>
                    <a:pt x="8" y="50"/>
                  </a:moveTo>
                  <a:lnTo>
                    <a:pt x="3" y="45"/>
                  </a:lnTo>
                  <a:lnTo>
                    <a:pt x="8" y="45"/>
                  </a:lnTo>
                  <a:lnTo>
                    <a:pt x="10" y="42"/>
                  </a:lnTo>
                  <a:lnTo>
                    <a:pt x="11" y="38"/>
                  </a:lnTo>
                  <a:lnTo>
                    <a:pt x="6" y="35"/>
                  </a:lnTo>
                  <a:lnTo>
                    <a:pt x="11" y="34"/>
                  </a:lnTo>
                  <a:lnTo>
                    <a:pt x="8" y="30"/>
                  </a:lnTo>
                  <a:lnTo>
                    <a:pt x="14" y="22"/>
                  </a:lnTo>
                  <a:lnTo>
                    <a:pt x="21" y="26"/>
                  </a:lnTo>
                  <a:lnTo>
                    <a:pt x="26" y="20"/>
                  </a:lnTo>
                  <a:lnTo>
                    <a:pt x="21" y="15"/>
                  </a:lnTo>
                  <a:lnTo>
                    <a:pt x="26" y="12"/>
                  </a:lnTo>
                  <a:lnTo>
                    <a:pt x="32" y="15"/>
                  </a:lnTo>
                  <a:lnTo>
                    <a:pt x="35" y="11"/>
                  </a:lnTo>
                  <a:lnTo>
                    <a:pt x="32" y="0"/>
                  </a:lnTo>
                  <a:lnTo>
                    <a:pt x="38" y="8"/>
                  </a:lnTo>
                  <a:lnTo>
                    <a:pt x="39" y="1"/>
                  </a:lnTo>
                  <a:lnTo>
                    <a:pt x="45" y="0"/>
                  </a:lnTo>
                  <a:lnTo>
                    <a:pt x="50" y="12"/>
                  </a:lnTo>
                  <a:lnTo>
                    <a:pt x="55" y="16"/>
                  </a:lnTo>
                  <a:lnTo>
                    <a:pt x="57" y="27"/>
                  </a:lnTo>
                  <a:lnTo>
                    <a:pt x="52" y="37"/>
                  </a:lnTo>
                  <a:lnTo>
                    <a:pt x="52" y="54"/>
                  </a:lnTo>
                  <a:lnTo>
                    <a:pt x="38" y="56"/>
                  </a:lnTo>
                  <a:lnTo>
                    <a:pt x="37" y="50"/>
                  </a:lnTo>
                  <a:lnTo>
                    <a:pt x="30" y="52"/>
                  </a:lnTo>
                  <a:lnTo>
                    <a:pt x="25" y="65"/>
                  </a:lnTo>
                  <a:lnTo>
                    <a:pt x="11" y="67"/>
                  </a:lnTo>
                  <a:lnTo>
                    <a:pt x="5" y="71"/>
                  </a:lnTo>
                  <a:lnTo>
                    <a:pt x="0" y="65"/>
                  </a:lnTo>
                  <a:lnTo>
                    <a:pt x="10" y="58"/>
                  </a:lnTo>
                  <a:lnTo>
                    <a:pt x="12" y="53"/>
                  </a:lnTo>
                  <a:lnTo>
                    <a:pt x="8" y="5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8" name="Freeform 883"/>
            <p:cNvSpPr>
              <a:spLocks/>
            </p:cNvSpPr>
            <p:nvPr/>
          </p:nvSpPr>
          <p:spPr bwMode="auto">
            <a:xfrm>
              <a:off x="4972398" y="1992340"/>
              <a:ext cx="19664" cy="1952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w 42"/>
                <a:gd name="T11" fmla="*/ 0 h 42"/>
                <a:gd name="T12" fmla="*/ 0 w 42"/>
                <a:gd name="T13" fmla="*/ 0 h 42"/>
                <a:gd name="T14" fmla="*/ 0 w 42"/>
                <a:gd name="T15" fmla="*/ 0 h 42"/>
                <a:gd name="T16" fmla="*/ 0 w 42"/>
                <a:gd name="T17" fmla="*/ 0 h 42"/>
                <a:gd name="T18" fmla="*/ 0 w 42"/>
                <a:gd name="T19" fmla="*/ 0 h 42"/>
                <a:gd name="T20" fmla="*/ 0 w 42"/>
                <a:gd name="T21" fmla="*/ 0 h 42"/>
                <a:gd name="T22" fmla="*/ 0 w 42"/>
                <a:gd name="T23" fmla="*/ 0 h 42"/>
                <a:gd name="T24" fmla="*/ 0 w 42"/>
                <a:gd name="T25" fmla="*/ 0 h 42"/>
                <a:gd name="T26" fmla="*/ 0 w 42"/>
                <a:gd name="T27" fmla="*/ 0 h 42"/>
                <a:gd name="T28" fmla="*/ 0 w 42"/>
                <a:gd name="T29" fmla="*/ 0 h 42"/>
                <a:gd name="T30" fmla="*/ 0 w 42"/>
                <a:gd name="T31" fmla="*/ 0 h 42"/>
                <a:gd name="T32" fmla="*/ 0 w 42"/>
                <a:gd name="T33" fmla="*/ 0 h 42"/>
                <a:gd name="T34" fmla="*/ 0 w 42"/>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42"/>
                <a:gd name="T56" fmla="*/ 42 w 42"/>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42">
                  <a:moveTo>
                    <a:pt x="7" y="22"/>
                  </a:moveTo>
                  <a:lnTo>
                    <a:pt x="18" y="22"/>
                  </a:lnTo>
                  <a:lnTo>
                    <a:pt x="20" y="20"/>
                  </a:lnTo>
                  <a:lnTo>
                    <a:pt x="21" y="9"/>
                  </a:lnTo>
                  <a:lnTo>
                    <a:pt x="25" y="17"/>
                  </a:lnTo>
                  <a:lnTo>
                    <a:pt x="29" y="17"/>
                  </a:lnTo>
                  <a:lnTo>
                    <a:pt x="31" y="7"/>
                  </a:lnTo>
                  <a:lnTo>
                    <a:pt x="31" y="0"/>
                  </a:lnTo>
                  <a:lnTo>
                    <a:pt x="39" y="5"/>
                  </a:lnTo>
                  <a:lnTo>
                    <a:pt x="42" y="11"/>
                  </a:lnTo>
                  <a:lnTo>
                    <a:pt x="35" y="26"/>
                  </a:lnTo>
                  <a:lnTo>
                    <a:pt x="35" y="34"/>
                  </a:lnTo>
                  <a:lnTo>
                    <a:pt x="13" y="42"/>
                  </a:lnTo>
                  <a:lnTo>
                    <a:pt x="0" y="39"/>
                  </a:lnTo>
                  <a:lnTo>
                    <a:pt x="0" y="35"/>
                  </a:lnTo>
                  <a:lnTo>
                    <a:pt x="6" y="35"/>
                  </a:lnTo>
                  <a:lnTo>
                    <a:pt x="8" y="31"/>
                  </a:lnTo>
                  <a:lnTo>
                    <a:pt x="7" y="2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9" name="Freeform 884"/>
            <p:cNvSpPr>
              <a:spLocks/>
            </p:cNvSpPr>
            <p:nvPr/>
          </p:nvSpPr>
          <p:spPr bwMode="auto">
            <a:xfrm>
              <a:off x="4972398" y="1992340"/>
              <a:ext cx="19664" cy="1952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w 42"/>
                <a:gd name="T11" fmla="*/ 0 h 42"/>
                <a:gd name="T12" fmla="*/ 0 w 42"/>
                <a:gd name="T13" fmla="*/ 0 h 42"/>
                <a:gd name="T14" fmla="*/ 0 w 42"/>
                <a:gd name="T15" fmla="*/ 0 h 42"/>
                <a:gd name="T16" fmla="*/ 0 w 42"/>
                <a:gd name="T17" fmla="*/ 0 h 42"/>
                <a:gd name="T18" fmla="*/ 0 w 42"/>
                <a:gd name="T19" fmla="*/ 0 h 42"/>
                <a:gd name="T20" fmla="*/ 0 w 42"/>
                <a:gd name="T21" fmla="*/ 0 h 42"/>
                <a:gd name="T22" fmla="*/ 0 w 42"/>
                <a:gd name="T23" fmla="*/ 0 h 42"/>
                <a:gd name="T24" fmla="*/ 0 w 42"/>
                <a:gd name="T25" fmla="*/ 0 h 42"/>
                <a:gd name="T26" fmla="*/ 0 w 42"/>
                <a:gd name="T27" fmla="*/ 0 h 42"/>
                <a:gd name="T28" fmla="*/ 0 w 42"/>
                <a:gd name="T29" fmla="*/ 0 h 42"/>
                <a:gd name="T30" fmla="*/ 0 w 42"/>
                <a:gd name="T31" fmla="*/ 0 h 42"/>
                <a:gd name="T32" fmla="*/ 0 w 42"/>
                <a:gd name="T33" fmla="*/ 0 h 42"/>
                <a:gd name="T34" fmla="*/ 0 w 42"/>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42"/>
                <a:gd name="T56" fmla="*/ 42 w 42"/>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42">
                  <a:moveTo>
                    <a:pt x="7" y="22"/>
                  </a:moveTo>
                  <a:lnTo>
                    <a:pt x="18" y="22"/>
                  </a:lnTo>
                  <a:lnTo>
                    <a:pt x="20" y="20"/>
                  </a:lnTo>
                  <a:lnTo>
                    <a:pt x="21" y="9"/>
                  </a:lnTo>
                  <a:lnTo>
                    <a:pt x="25" y="17"/>
                  </a:lnTo>
                  <a:lnTo>
                    <a:pt x="29" y="17"/>
                  </a:lnTo>
                  <a:lnTo>
                    <a:pt x="31" y="7"/>
                  </a:lnTo>
                  <a:lnTo>
                    <a:pt x="31" y="0"/>
                  </a:lnTo>
                  <a:lnTo>
                    <a:pt x="39" y="5"/>
                  </a:lnTo>
                  <a:lnTo>
                    <a:pt x="42" y="11"/>
                  </a:lnTo>
                  <a:lnTo>
                    <a:pt x="35" y="26"/>
                  </a:lnTo>
                  <a:lnTo>
                    <a:pt x="35" y="34"/>
                  </a:lnTo>
                  <a:lnTo>
                    <a:pt x="13" y="42"/>
                  </a:lnTo>
                  <a:lnTo>
                    <a:pt x="0" y="39"/>
                  </a:lnTo>
                  <a:lnTo>
                    <a:pt x="0" y="35"/>
                  </a:lnTo>
                  <a:lnTo>
                    <a:pt x="6" y="35"/>
                  </a:lnTo>
                  <a:lnTo>
                    <a:pt x="8" y="31"/>
                  </a:lnTo>
                  <a:lnTo>
                    <a:pt x="7" y="2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0" name="Freeform 885"/>
            <p:cNvSpPr>
              <a:spLocks/>
            </p:cNvSpPr>
            <p:nvPr/>
          </p:nvSpPr>
          <p:spPr bwMode="auto">
            <a:xfrm>
              <a:off x="4984499" y="1978394"/>
              <a:ext cx="21177" cy="16735"/>
            </a:xfrm>
            <a:custGeom>
              <a:avLst/>
              <a:gdLst>
                <a:gd name="T0" fmla="*/ 0 w 41"/>
                <a:gd name="T1" fmla="*/ 0 h 38"/>
                <a:gd name="T2" fmla="*/ 0 w 41"/>
                <a:gd name="T3" fmla="*/ 0 h 38"/>
                <a:gd name="T4" fmla="*/ 0 w 41"/>
                <a:gd name="T5" fmla="*/ 0 h 38"/>
                <a:gd name="T6" fmla="*/ 0 w 41"/>
                <a:gd name="T7" fmla="*/ 0 h 38"/>
                <a:gd name="T8" fmla="*/ 0 w 41"/>
                <a:gd name="T9" fmla="*/ 0 h 38"/>
                <a:gd name="T10" fmla="*/ 0 w 41"/>
                <a:gd name="T11" fmla="*/ 0 h 38"/>
                <a:gd name="T12" fmla="*/ 0 w 41"/>
                <a:gd name="T13" fmla="*/ 0 h 38"/>
                <a:gd name="T14" fmla="*/ 0 w 41"/>
                <a:gd name="T15" fmla="*/ 0 h 38"/>
                <a:gd name="T16" fmla="*/ 0 w 41"/>
                <a:gd name="T17" fmla="*/ 0 h 38"/>
                <a:gd name="T18" fmla="*/ 0 w 41"/>
                <a:gd name="T19" fmla="*/ 0 h 38"/>
                <a:gd name="T20" fmla="*/ 0 w 41"/>
                <a:gd name="T21" fmla="*/ 0 h 38"/>
                <a:gd name="T22" fmla="*/ 0 w 41"/>
                <a:gd name="T23" fmla="*/ 0 h 38"/>
                <a:gd name="T24" fmla="*/ 0 w 41"/>
                <a:gd name="T25" fmla="*/ 0 h 38"/>
                <a:gd name="T26" fmla="*/ 0 w 41"/>
                <a:gd name="T27" fmla="*/ 0 h 38"/>
                <a:gd name="T28" fmla="*/ 0 w 41"/>
                <a:gd name="T29" fmla="*/ 0 h 38"/>
                <a:gd name="T30" fmla="*/ 0 w 41"/>
                <a:gd name="T31" fmla="*/ 0 h 38"/>
                <a:gd name="T32" fmla="*/ 0 w 41"/>
                <a:gd name="T33" fmla="*/ 0 h 38"/>
                <a:gd name="T34" fmla="*/ 0 w 41"/>
                <a:gd name="T35" fmla="*/ 0 h 38"/>
                <a:gd name="T36" fmla="*/ 0 w 41"/>
                <a:gd name="T37" fmla="*/ 0 h 38"/>
                <a:gd name="T38" fmla="*/ 0 w 41"/>
                <a:gd name="T39" fmla="*/ 0 h 38"/>
                <a:gd name="T40" fmla="*/ 0 w 41"/>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
                <a:gd name="T64" fmla="*/ 0 h 38"/>
                <a:gd name="T65" fmla="*/ 41 w 4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 h="38">
                  <a:moveTo>
                    <a:pt x="7" y="8"/>
                  </a:moveTo>
                  <a:lnTo>
                    <a:pt x="4" y="13"/>
                  </a:lnTo>
                  <a:lnTo>
                    <a:pt x="2" y="11"/>
                  </a:lnTo>
                  <a:lnTo>
                    <a:pt x="0" y="3"/>
                  </a:lnTo>
                  <a:lnTo>
                    <a:pt x="2" y="0"/>
                  </a:lnTo>
                  <a:lnTo>
                    <a:pt x="7" y="2"/>
                  </a:lnTo>
                  <a:lnTo>
                    <a:pt x="16" y="2"/>
                  </a:lnTo>
                  <a:lnTo>
                    <a:pt x="20" y="3"/>
                  </a:lnTo>
                  <a:lnTo>
                    <a:pt x="21" y="6"/>
                  </a:lnTo>
                  <a:lnTo>
                    <a:pt x="20" y="18"/>
                  </a:lnTo>
                  <a:lnTo>
                    <a:pt x="23" y="18"/>
                  </a:lnTo>
                  <a:lnTo>
                    <a:pt x="24" y="13"/>
                  </a:lnTo>
                  <a:lnTo>
                    <a:pt x="30" y="11"/>
                  </a:lnTo>
                  <a:lnTo>
                    <a:pt x="41" y="14"/>
                  </a:lnTo>
                  <a:lnTo>
                    <a:pt x="30" y="34"/>
                  </a:lnTo>
                  <a:lnTo>
                    <a:pt x="24" y="38"/>
                  </a:lnTo>
                  <a:lnTo>
                    <a:pt x="7" y="24"/>
                  </a:lnTo>
                  <a:lnTo>
                    <a:pt x="4" y="18"/>
                  </a:lnTo>
                  <a:lnTo>
                    <a:pt x="8" y="20"/>
                  </a:lnTo>
                  <a:lnTo>
                    <a:pt x="10" y="8"/>
                  </a:lnTo>
                  <a:lnTo>
                    <a:pt x="7" y="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1" name="Freeform 886"/>
            <p:cNvSpPr>
              <a:spLocks/>
            </p:cNvSpPr>
            <p:nvPr/>
          </p:nvSpPr>
          <p:spPr bwMode="auto">
            <a:xfrm>
              <a:off x="4984499" y="1978394"/>
              <a:ext cx="21177" cy="16735"/>
            </a:xfrm>
            <a:custGeom>
              <a:avLst/>
              <a:gdLst>
                <a:gd name="T0" fmla="*/ 0 w 41"/>
                <a:gd name="T1" fmla="*/ 0 h 38"/>
                <a:gd name="T2" fmla="*/ 0 w 41"/>
                <a:gd name="T3" fmla="*/ 0 h 38"/>
                <a:gd name="T4" fmla="*/ 0 w 41"/>
                <a:gd name="T5" fmla="*/ 0 h 38"/>
                <a:gd name="T6" fmla="*/ 0 w 41"/>
                <a:gd name="T7" fmla="*/ 0 h 38"/>
                <a:gd name="T8" fmla="*/ 0 w 41"/>
                <a:gd name="T9" fmla="*/ 0 h 38"/>
                <a:gd name="T10" fmla="*/ 0 w 41"/>
                <a:gd name="T11" fmla="*/ 0 h 38"/>
                <a:gd name="T12" fmla="*/ 0 w 41"/>
                <a:gd name="T13" fmla="*/ 0 h 38"/>
                <a:gd name="T14" fmla="*/ 0 w 41"/>
                <a:gd name="T15" fmla="*/ 0 h 38"/>
                <a:gd name="T16" fmla="*/ 0 w 41"/>
                <a:gd name="T17" fmla="*/ 0 h 38"/>
                <a:gd name="T18" fmla="*/ 0 w 41"/>
                <a:gd name="T19" fmla="*/ 0 h 38"/>
                <a:gd name="T20" fmla="*/ 0 w 41"/>
                <a:gd name="T21" fmla="*/ 0 h 38"/>
                <a:gd name="T22" fmla="*/ 0 w 41"/>
                <a:gd name="T23" fmla="*/ 0 h 38"/>
                <a:gd name="T24" fmla="*/ 0 w 41"/>
                <a:gd name="T25" fmla="*/ 0 h 38"/>
                <a:gd name="T26" fmla="*/ 0 w 41"/>
                <a:gd name="T27" fmla="*/ 0 h 38"/>
                <a:gd name="T28" fmla="*/ 0 w 41"/>
                <a:gd name="T29" fmla="*/ 0 h 38"/>
                <a:gd name="T30" fmla="*/ 0 w 41"/>
                <a:gd name="T31" fmla="*/ 0 h 38"/>
                <a:gd name="T32" fmla="*/ 0 w 41"/>
                <a:gd name="T33" fmla="*/ 0 h 38"/>
                <a:gd name="T34" fmla="*/ 0 w 41"/>
                <a:gd name="T35" fmla="*/ 0 h 38"/>
                <a:gd name="T36" fmla="*/ 0 w 41"/>
                <a:gd name="T37" fmla="*/ 0 h 38"/>
                <a:gd name="T38" fmla="*/ 0 w 41"/>
                <a:gd name="T39" fmla="*/ 0 h 38"/>
                <a:gd name="T40" fmla="*/ 0 w 41"/>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
                <a:gd name="T64" fmla="*/ 0 h 38"/>
                <a:gd name="T65" fmla="*/ 41 w 4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 h="38">
                  <a:moveTo>
                    <a:pt x="7" y="8"/>
                  </a:moveTo>
                  <a:lnTo>
                    <a:pt x="4" y="13"/>
                  </a:lnTo>
                  <a:lnTo>
                    <a:pt x="2" y="11"/>
                  </a:lnTo>
                  <a:lnTo>
                    <a:pt x="0" y="3"/>
                  </a:lnTo>
                  <a:lnTo>
                    <a:pt x="2" y="0"/>
                  </a:lnTo>
                  <a:lnTo>
                    <a:pt x="7" y="2"/>
                  </a:lnTo>
                  <a:lnTo>
                    <a:pt x="16" y="2"/>
                  </a:lnTo>
                  <a:lnTo>
                    <a:pt x="20" y="3"/>
                  </a:lnTo>
                  <a:lnTo>
                    <a:pt x="21" y="6"/>
                  </a:lnTo>
                  <a:lnTo>
                    <a:pt x="20" y="18"/>
                  </a:lnTo>
                  <a:lnTo>
                    <a:pt x="23" y="18"/>
                  </a:lnTo>
                  <a:lnTo>
                    <a:pt x="24" y="13"/>
                  </a:lnTo>
                  <a:lnTo>
                    <a:pt x="30" y="11"/>
                  </a:lnTo>
                  <a:lnTo>
                    <a:pt x="41" y="14"/>
                  </a:lnTo>
                  <a:lnTo>
                    <a:pt x="30" y="34"/>
                  </a:lnTo>
                  <a:lnTo>
                    <a:pt x="24" y="38"/>
                  </a:lnTo>
                  <a:lnTo>
                    <a:pt x="7" y="24"/>
                  </a:lnTo>
                  <a:lnTo>
                    <a:pt x="4" y="18"/>
                  </a:lnTo>
                  <a:lnTo>
                    <a:pt x="8" y="20"/>
                  </a:lnTo>
                  <a:lnTo>
                    <a:pt x="10" y="8"/>
                  </a:lnTo>
                  <a:lnTo>
                    <a:pt x="7" y="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2" name="Freeform 887"/>
            <p:cNvSpPr>
              <a:spLocks/>
            </p:cNvSpPr>
            <p:nvPr/>
          </p:nvSpPr>
          <p:spPr bwMode="auto">
            <a:xfrm>
              <a:off x="5005676" y="1967237"/>
              <a:ext cx="10588" cy="13946"/>
            </a:xfrm>
            <a:custGeom>
              <a:avLst/>
              <a:gdLst>
                <a:gd name="T0" fmla="*/ 0 w 24"/>
                <a:gd name="T1" fmla="*/ 0 h 30"/>
                <a:gd name="T2" fmla="*/ 0 w 24"/>
                <a:gd name="T3" fmla="*/ 0 h 30"/>
                <a:gd name="T4" fmla="*/ 0 w 24"/>
                <a:gd name="T5" fmla="*/ 0 h 30"/>
                <a:gd name="T6" fmla="*/ 0 w 24"/>
                <a:gd name="T7" fmla="*/ 0 h 30"/>
                <a:gd name="T8" fmla="*/ 0 w 24"/>
                <a:gd name="T9" fmla="*/ 0 h 30"/>
                <a:gd name="T10" fmla="*/ 0 w 24"/>
                <a:gd name="T11" fmla="*/ 0 h 30"/>
                <a:gd name="T12" fmla="*/ 0 w 24"/>
                <a:gd name="T13" fmla="*/ 0 h 30"/>
                <a:gd name="T14" fmla="*/ 0 w 24"/>
                <a:gd name="T15" fmla="*/ 0 h 30"/>
                <a:gd name="T16" fmla="*/ 0 w 24"/>
                <a:gd name="T17" fmla="*/ 0 h 30"/>
                <a:gd name="T18" fmla="*/ 0 w 24"/>
                <a:gd name="T19" fmla="*/ 0 h 30"/>
                <a:gd name="T20" fmla="*/ 0 w 24"/>
                <a:gd name="T21" fmla="*/ 0 h 30"/>
                <a:gd name="T22" fmla="*/ 0 w 24"/>
                <a:gd name="T23" fmla="*/ 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0"/>
                <a:gd name="T38" fmla="*/ 24 w 24"/>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0">
                  <a:moveTo>
                    <a:pt x="13" y="11"/>
                  </a:moveTo>
                  <a:lnTo>
                    <a:pt x="14" y="10"/>
                  </a:lnTo>
                  <a:lnTo>
                    <a:pt x="15" y="13"/>
                  </a:lnTo>
                  <a:lnTo>
                    <a:pt x="18" y="15"/>
                  </a:lnTo>
                  <a:lnTo>
                    <a:pt x="24" y="23"/>
                  </a:lnTo>
                  <a:lnTo>
                    <a:pt x="20" y="30"/>
                  </a:lnTo>
                  <a:lnTo>
                    <a:pt x="8" y="24"/>
                  </a:lnTo>
                  <a:lnTo>
                    <a:pt x="0" y="1"/>
                  </a:lnTo>
                  <a:lnTo>
                    <a:pt x="2" y="0"/>
                  </a:lnTo>
                  <a:lnTo>
                    <a:pt x="6" y="3"/>
                  </a:lnTo>
                  <a:lnTo>
                    <a:pt x="9" y="13"/>
                  </a:lnTo>
                  <a:lnTo>
                    <a:pt x="13" y="1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3" name="Freeform 888"/>
            <p:cNvSpPr>
              <a:spLocks/>
            </p:cNvSpPr>
            <p:nvPr/>
          </p:nvSpPr>
          <p:spPr bwMode="auto">
            <a:xfrm>
              <a:off x="5005676" y="1967237"/>
              <a:ext cx="10588" cy="13946"/>
            </a:xfrm>
            <a:custGeom>
              <a:avLst/>
              <a:gdLst>
                <a:gd name="T0" fmla="*/ 0 w 24"/>
                <a:gd name="T1" fmla="*/ 0 h 30"/>
                <a:gd name="T2" fmla="*/ 0 w 24"/>
                <a:gd name="T3" fmla="*/ 0 h 30"/>
                <a:gd name="T4" fmla="*/ 0 w 24"/>
                <a:gd name="T5" fmla="*/ 0 h 30"/>
                <a:gd name="T6" fmla="*/ 0 w 24"/>
                <a:gd name="T7" fmla="*/ 0 h 30"/>
                <a:gd name="T8" fmla="*/ 0 w 24"/>
                <a:gd name="T9" fmla="*/ 0 h 30"/>
                <a:gd name="T10" fmla="*/ 0 w 24"/>
                <a:gd name="T11" fmla="*/ 0 h 30"/>
                <a:gd name="T12" fmla="*/ 0 w 24"/>
                <a:gd name="T13" fmla="*/ 0 h 30"/>
                <a:gd name="T14" fmla="*/ 0 w 24"/>
                <a:gd name="T15" fmla="*/ 0 h 30"/>
                <a:gd name="T16" fmla="*/ 0 w 24"/>
                <a:gd name="T17" fmla="*/ 0 h 30"/>
                <a:gd name="T18" fmla="*/ 0 w 24"/>
                <a:gd name="T19" fmla="*/ 0 h 30"/>
                <a:gd name="T20" fmla="*/ 0 w 24"/>
                <a:gd name="T21" fmla="*/ 0 h 30"/>
                <a:gd name="T22" fmla="*/ 0 w 24"/>
                <a:gd name="T23" fmla="*/ 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0"/>
                <a:gd name="T38" fmla="*/ 24 w 24"/>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0">
                  <a:moveTo>
                    <a:pt x="13" y="11"/>
                  </a:moveTo>
                  <a:lnTo>
                    <a:pt x="14" y="10"/>
                  </a:lnTo>
                  <a:lnTo>
                    <a:pt x="15" y="13"/>
                  </a:lnTo>
                  <a:lnTo>
                    <a:pt x="18" y="15"/>
                  </a:lnTo>
                  <a:lnTo>
                    <a:pt x="24" y="23"/>
                  </a:lnTo>
                  <a:lnTo>
                    <a:pt x="20" y="30"/>
                  </a:lnTo>
                  <a:lnTo>
                    <a:pt x="8" y="24"/>
                  </a:lnTo>
                  <a:lnTo>
                    <a:pt x="0" y="1"/>
                  </a:lnTo>
                  <a:lnTo>
                    <a:pt x="2" y="0"/>
                  </a:lnTo>
                  <a:lnTo>
                    <a:pt x="6" y="3"/>
                  </a:lnTo>
                  <a:lnTo>
                    <a:pt x="9" y="13"/>
                  </a:lnTo>
                  <a:lnTo>
                    <a:pt x="13" y="1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4" name="Freeform 889"/>
            <p:cNvSpPr>
              <a:spLocks/>
            </p:cNvSpPr>
            <p:nvPr/>
          </p:nvSpPr>
          <p:spPr bwMode="auto">
            <a:xfrm>
              <a:off x="5025339" y="1968631"/>
              <a:ext cx="7564" cy="11157"/>
            </a:xfrm>
            <a:custGeom>
              <a:avLst/>
              <a:gdLst>
                <a:gd name="T0" fmla="*/ 0 w 15"/>
                <a:gd name="T1" fmla="*/ 0 h 26"/>
                <a:gd name="T2" fmla="*/ 0 w 15"/>
                <a:gd name="T3" fmla="*/ 0 h 26"/>
                <a:gd name="T4" fmla="*/ 0 w 15"/>
                <a:gd name="T5" fmla="*/ 0 h 26"/>
                <a:gd name="T6" fmla="*/ 0 w 15"/>
                <a:gd name="T7" fmla="*/ 0 h 26"/>
                <a:gd name="T8" fmla="*/ 0 w 15"/>
                <a:gd name="T9" fmla="*/ 0 h 26"/>
                <a:gd name="T10" fmla="*/ 0 w 15"/>
                <a:gd name="T11" fmla="*/ 0 h 26"/>
                <a:gd name="T12" fmla="*/ 0 w 15"/>
                <a:gd name="T13" fmla="*/ 0 h 26"/>
                <a:gd name="T14" fmla="*/ 0 w 15"/>
                <a:gd name="T15" fmla="*/ 0 h 26"/>
                <a:gd name="T16" fmla="*/ 0 w 15"/>
                <a:gd name="T17" fmla="*/ 0 h 26"/>
                <a:gd name="T18" fmla="*/ 0 w 15"/>
                <a:gd name="T19" fmla="*/ 0 h 26"/>
                <a:gd name="T20" fmla="*/ 0 w 15"/>
                <a:gd name="T21" fmla="*/ 0 h 26"/>
                <a:gd name="T22" fmla="*/ 0 w 15"/>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6"/>
                <a:gd name="T38" fmla="*/ 15 w 15"/>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6">
                  <a:moveTo>
                    <a:pt x="10" y="0"/>
                  </a:moveTo>
                  <a:lnTo>
                    <a:pt x="13" y="0"/>
                  </a:lnTo>
                  <a:lnTo>
                    <a:pt x="15" y="6"/>
                  </a:lnTo>
                  <a:lnTo>
                    <a:pt x="13" y="24"/>
                  </a:lnTo>
                  <a:lnTo>
                    <a:pt x="11" y="26"/>
                  </a:lnTo>
                  <a:lnTo>
                    <a:pt x="8" y="24"/>
                  </a:lnTo>
                  <a:lnTo>
                    <a:pt x="8" y="16"/>
                  </a:lnTo>
                  <a:lnTo>
                    <a:pt x="5" y="21"/>
                  </a:lnTo>
                  <a:lnTo>
                    <a:pt x="0" y="18"/>
                  </a:lnTo>
                  <a:lnTo>
                    <a:pt x="0" y="9"/>
                  </a:lnTo>
                  <a:lnTo>
                    <a:pt x="3" y="3"/>
                  </a:lnTo>
                  <a:lnTo>
                    <a:pt x="1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5" name="Freeform 890"/>
            <p:cNvSpPr>
              <a:spLocks/>
            </p:cNvSpPr>
            <p:nvPr/>
          </p:nvSpPr>
          <p:spPr bwMode="auto">
            <a:xfrm>
              <a:off x="5025339" y="1968631"/>
              <a:ext cx="7564" cy="11157"/>
            </a:xfrm>
            <a:custGeom>
              <a:avLst/>
              <a:gdLst>
                <a:gd name="T0" fmla="*/ 0 w 15"/>
                <a:gd name="T1" fmla="*/ 0 h 26"/>
                <a:gd name="T2" fmla="*/ 0 w 15"/>
                <a:gd name="T3" fmla="*/ 0 h 26"/>
                <a:gd name="T4" fmla="*/ 0 w 15"/>
                <a:gd name="T5" fmla="*/ 0 h 26"/>
                <a:gd name="T6" fmla="*/ 0 w 15"/>
                <a:gd name="T7" fmla="*/ 0 h 26"/>
                <a:gd name="T8" fmla="*/ 0 w 15"/>
                <a:gd name="T9" fmla="*/ 0 h 26"/>
                <a:gd name="T10" fmla="*/ 0 w 15"/>
                <a:gd name="T11" fmla="*/ 0 h 26"/>
                <a:gd name="T12" fmla="*/ 0 w 15"/>
                <a:gd name="T13" fmla="*/ 0 h 26"/>
                <a:gd name="T14" fmla="*/ 0 w 15"/>
                <a:gd name="T15" fmla="*/ 0 h 26"/>
                <a:gd name="T16" fmla="*/ 0 w 15"/>
                <a:gd name="T17" fmla="*/ 0 h 26"/>
                <a:gd name="T18" fmla="*/ 0 w 15"/>
                <a:gd name="T19" fmla="*/ 0 h 26"/>
                <a:gd name="T20" fmla="*/ 0 w 15"/>
                <a:gd name="T21" fmla="*/ 0 h 26"/>
                <a:gd name="T22" fmla="*/ 0 w 15"/>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6"/>
                <a:gd name="T38" fmla="*/ 15 w 15"/>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6">
                  <a:moveTo>
                    <a:pt x="10" y="0"/>
                  </a:moveTo>
                  <a:lnTo>
                    <a:pt x="13" y="0"/>
                  </a:lnTo>
                  <a:lnTo>
                    <a:pt x="15" y="6"/>
                  </a:lnTo>
                  <a:lnTo>
                    <a:pt x="13" y="24"/>
                  </a:lnTo>
                  <a:lnTo>
                    <a:pt x="11" y="26"/>
                  </a:lnTo>
                  <a:lnTo>
                    <a:pt x="8" y="24"/>
                  </a:lnTo>
                  <a:lnTo>
                    <a:pt x="8" y="16"/>
                  </a:lnTo>
                  <a:lnTo>
                    <a:pt x="5" y="21"/>
                  </a:lnTo>
                  <a:lnTo>
                    <a:pt x="0" y="18"/>
                  </a:lnTo>
                  <a:lnTo>
                    <a:pt x="0" y="9"/>
                  </a:lnTo>
                  <a:lnTo>
                    <a:pt x="3" y="3"/>
                  </a:lnTo>
                  <a:lnTo>
                    <a:pt x="1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6" name="Freeform 891"/>
            <p:cNvSpPr>
              <a:spLocks/>
            </p:cNvSpPr>
            <p:nvPr/>
          </p:nvSpPr>
          <p:spPr bwMode="auto">
            <a:xfrm>
              <a:off x="5070718" y="1958869"/>
              <a:ext cx="12101" cy="8368"/>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8"/>
                <a:gd name="T26" fmla="*/ 22 w 2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8">
                  <a:moveTo>
                    <a:pt x="12" y="18"/>
                  </a:moveTo>
                  <a:lnTo>
                    <a:pt x="1" y="9"/>
                  </a:lnTo>
                  <a:lnTo>
                    <a:pt x="0" y="4"/>
                  </a:lnTo>
                  <a:lnTo>
                    <a:pt x="2" y="0"/>
                  </a:lnTo>
                  <a:lnTo>
                    <a:pt x="17" y="4"/>
                  </a:lnTo>
                  <a:lnTo>
                    <a:pt x="22" y="9"/>
                  </a:lnTo>
                  <a:lnTo>
                    <a:pt x="22" y="16"/>
                  </a:lnTo>
                  <a:lnTo>
                    <a:pt x="12" y="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7" name="Freeform 892"/>
            <p:cNvSpPr>
              <a:spLocks/>
            </p:cNvSpPr>
            <p:nvPr/>
          </p:nvSpPr>
          <p:spPr bwMode="auto">
            <a:xfrm>
              <a:off x="5070718" y="1958869"/>
              <a:ext cx="12101" cy="8368"/>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8"/>
                <a:gd name="T26" fmla="*/ 22 w 2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8">
                  <a:moveTo>
                    <a:pt x="12" y="18"/>
                  </a:moveTo>
                  <a:lnTo>
                    <a:pt x="1" y="9"/>
                  </a:lnTo>
                  <a:lnTo>
                    <a:pt x="0" y="4"/>
                  </a:lnTo>
                  <a:lnTo>
                    <a:pt x="2" y="0"/>
                  </a:lnTo>
                  <a:lnTo>
                    <a:pt x="17" y="4"/>
                  </a:lnTo>
                  <a:lnTo>
                    <a:pt x="22" y="9"/>
                  </a:lnTo>
                  <a:lnTo>
                    <a:pt x="22" y="16"/>
                  </a:lnTo>
                  <a:lnTo>
                    <a:pt x="12" y="1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8" name="Freeform 893"/>
            <p:cNvSpPr>
              <a:spLocks/>
            </p:cNvSpPr>
            <p:nvPr/>
          </p:nvSpPr>
          <p:spPr bwMode="auto">
            <a:xfrm>
              <a:off x="5063156" y="1933767"/>
              <a:ext cx="21177" cy="19524"/>
            </a:xfrm>
            <a:custGeom>
              <a:avLst/>
              <a:gdLst>
                <a:gd name="T0" fmla="*/ 0 w 49"/>
                <a:gd name="T1" fmla="*/ 0 h 37"/>
                <a:gd name="T2" fmla="*/ 0 w 49"/>
                <a:gd name="T3" fmla="*/ 0 h 37"/>
                <a:gd name="T4" fmla="*/ 0 w 49"/>
                <a:gd name="T5" fmla="*/ 0 h 37"/>
                <a:gd name="T6" fmla="*/ 0 w 49"/>
                <a:gd name="T7" fmla="*/ 0 h 37"/>
                <a:gd name="T8" fmla="*/ 0 w 49"/>
                <a:gd name="T9" fmla="*/ 0 h 37"/>
                <a:gd name="T10" fmla="*/ 0 w 49"/>
                <a:gd name="T11" fmla="*/ 0 h 37"/>
                <a:gd name="T12" fmla="*/ 0 w 49"/>
                <a:gd name="T13" fmla="*/ 0 h 37"/>
                <a:gd name="T14" fmla="*/ 0 w 49"/>
                <a:gd name="T15" fmla="*/ 0 h 37"/>
                <a:gd name="T16" fmla="*/ 0 w 49"/>
                <a:gd name="T17" fmla="*/ 0 h 37"/>
                <a:gd name="T18" fmla="*/ 0 w 49"/>
                <a:gd name="T19" fmla="*/ 0 h 37"/>
                <a:gd name="T20" fmla="*/ 0 w 49"/>
                <a:gd name="T21" fmla="*/ 0 h 37"/>
                <a:gd name="T22" fmla="*/ 0 w 49"/>
                <a:gd name="T23" fmla="*/ 0 h 37"/>
                <a:gd name="T24" fmla="*/ 0 w 49"/>
                <a:gd name="T25" fmla="*/ 0 h 37"/>
                <a:gd name="T26" fmla="*/ 0 w 49"/>
                <a:gd name="T27" fmla="*/ 0 h 37"/>
                <a:gd name="T28" fmla="*/ 0 w 49"/>
                <a:gd name="T29" fmla="*/ 0 h 37"/>
                <a:gd name="T30" fmla="*/ 0 w 49"/>
                <a:gd name="T31" fmla="*/ 0 h 37"/>
                <a:gd name="T32" fmla="*/ 0 w 49"/>
                <a:gd name="T33" fmla="*/ 0 h 37"/>
                <a:gd name="T34" fmla="*/ 0 w 49"/>
                <a:gd name="T35" fmla="*/ 0 h 37"/>
                <a:gd name="T36" fmla="*/ 0 w 49"/>
                <a:gd name="T37" fmla="*/ 0 h 37"/>
                <a:gd name="T38" fmla="*/ 0 w 49"/>
                <a:gd name="T39" fmla="*/ 0 h 37"/>
                <a:gd name="T40" fmla="*/ 0 w 49"/>
                <a:gd name="T41" fmla="*/ 0 h 37"/>
                <a:gd name="T42" fmla="*/ 0 w 49"/>
                <a:gd name="T43" fmla="*/ 0 h 37"/>
                <a:gd name="T44" fmla="*/ 0 w 49"/>
                <a:gd name="T45" fmla="*/ 0 h 37"/>
                <a:gd name="T46" fmla="*/ 0 w 49"/>
                <a:gd name="T47" fmla="*/ 0 h 37"/>
                <a:gd name="T48" fmla="*/ 0 w 49"/>
                <a:gd name="T49" fmla="*/ 0 h 37"/>
                <a:gd name="T50" fmla="*/ 0 w 49"/>
                <a:gd name="T51" fmla="*/ 0 h 37"/>
                <a:gd name="T52" fmla="*/ 0 w 49"/>
                <a:gd name="T53" fmla="*/ 0 h 37"/>
                <a:gd name="T54" fmla="*/ 0 w 49"/>
                <a:gd name="T55" fmla="*/ 0 h 37"/>
                <a:gd name="T56" fmla="*/ 0 w 49"/>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
                <a:gd name="T88" fmla="*/ 0 h 37"/>
                <a:gd name="T89" fmla="*/ 49 w 49"/>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 h="37">
                  <a:moveTo>
                    <a:pt x="14" y="9"/>
                  </a:moveTo>
                  <a:lnTo>
                    <a:pt x="17" y="8"/>
                  </a:lnTo>
                  <a:lnTo>
                    <a:pt x="17" y="4"/>
                  </a:lnTo>
                  <a:lnTo>
                    <a:pt x="20" y="5"/>
                  </a:lnTo>
                  <a:lnTo>
                    <a:pt x="22" y="2"/>
                  </a:lnTo>
                  <a:lnTo>
                    <a:pt x="23" y="3"/>
                  </a:lnTo>
                  <a:lnTo>
                    <a:pt x="24" y="13"/>
                  </a:lnTo>
                  <a:lnTo>
                    <a:pt x="34" y="9"/>
                  </a:lnTo>
                  <a:lnTo>
                    <a:pt x="34" y="0"/>
                  </a:lnTo>
                  <a:lnTo>
                    <a:pt x="39" y="0"/>
                  </a:lnTo>
                  <a:lnTo>
                    <a:pt x="41" y="6"/>
                  </a:lnTo>
                  <a:lnTo>
                    <a:pt x="46" y="8"/>
                  </a:lnTo>
                  <a:lnTo>
                    <a:pt x="49" y="13"/>
                  </a:lnTo>
                  <a:lnTo>
                    <a:pt x="48" y="19"/>
                  </a:lnTo>
                  <a:lnTo>
                    <a:pt x="44" y="19"/>
                  </a:lnTo>
                  <a:lnTo>
                    <a:pt x="43" y="25"/>
                  </a:lnTo>
                  <a:lnTo>
                    <a:pt x="39" y="30"/>
                  </a:lnTo>
                  <a:lnTo>
                    <a:pt x="32" y="25"/>
                  </a:lnTo>
                  <a:lnTo>
                    <a:pt x="28" y="32"/>
                  </a:lnTo>
                  <a:lnTo>
                    <a:pt x="24" y="33"/>
                  </a:lnTo>
                  <a:lnTo>
                    <a:pt x="21" y="29"/>
                  </a:lnTo>
                  <a:lnTo>
                    <a:pt x="14" y="33"/>
                  </a:lnTo>
                  <a:lnTo>
                    <a:pt x="11" y="27"/>
                  </a:lnTo>
                  <a:lnTo>
                    <a:pt x="9" y="37"/>
                  </a:lnTo>
                  <a:lnTo>
                    <a:pt x="6" y="20"/>
                  </a:lnTo>
                  <a:lnTo>
                    <a:pt x="0" y="18"/>
                  </a:lnTo>
                  <a:lnTo>
                    <a:pt x="5" y="12"/>
                  </a:lnTo>
                  <a:lnTo>
                    <a:pt x="11" y="14"/>
                  </a:lnTo>
                  <a:lnTo>
                    <a:pt x="14"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9" name="Freeform 894"/>
            <p:cNvSpPr>
              <a:spLocks/>
            </p:cNvSpPr>
            <p:nvPr/>
          </p:nvSpPr>
          <p:spPr bwMode="auto">
            <a:xfrm>
              <a:off x="5063156" y="1933767"/>
              <a:ext cx="21177" cy="19524"/>
            </a:xfrm>
            <a:custGeom>
              <a:avLst/>
              <a:gdLst>
                <a:gd name="T0" fmla="*/ 0 w 49"/>
                <a:gd name="T1" fmla="*/ 0 h 37"/>
                <a:gd name="T2" fmla="*/ 0 w 49"/>
                <a:gd name="T3" fmla="*/ 0 h 37"/>
                <a:gd name="T4" fmla="*/ 0 w 49"/>
                <a:gd name="T5" fmla="*/ 0 h 37"/>
                <a:gd name="T6" fmla="*/ 0 w 49"/>
                <a:gd name="T7" fmla="*/ 0 h 37"/>
                <a:gd name="T8" fmla="*/ 0 w 49"/>
                <a:gd name="T9" fmla="*/ 0 h 37"/>
                <a:gd name="T10" fmla="*/ 0 w 49"/>
                <a:gd name="T11" fmla="*/ 0 h 37"/>
                <a:gd name="T12" fmla="*/ 0 w 49"/>
                <a:gd name="T13" fmla="*/ 0 h 37"/>
                <a:gd name="T14" fmla="*/ 0 w 49"/>
                <a:gd name="T15" fmla="*/ 0 h 37"/>
                <a:gd name="T16" fmla="*/ 0 w 49"/>
                <a:gd name="T17" fmla="*/ 0 h 37"/>
                <a:gd name="T18" fmla="*/ 0 w 49"/>
                <a:gd name="T19" fmla="*/ 0 h 37"/>
                <a:gd name="T20" fmla="*/ 0 w 49"/>
                <a:gd name="T21" fmla="*/ 0 h 37"/>
                <a:gd name="T22" fmla="*/ 0 w 49"/>
                <a:gd name="T23" fmla="*/ 0 h 37"/>
                <a:gd name="T24" fmla="*/ 0 w 49"/>
                <a:gd name="T25" fmla="*/ 0 h 37"/>
                <a:gd name="T26" fmla="*/ 0 w 49"/>
                <a:gd name="T27" fmla="*/ 0 h 37"/>
                <a:gd name="T28" fmla="*/ 0 w 49"/>
                <a:gd name="T29" fmla="*/ 0 h 37"/>
                <a:gd name="T30" fmla="*/ 0 w 49"/>
                <a:gd name="T31" fmla="*/ 0 h 37"/>
                <a:gd name="T32" fmla="*/ 0 w 49"/>
                <a:gd name="T33" fmla="*/ 0 h 37"/>
                <a:gd name="T34" fmla="*/ 0 w 49"/>
                <a:gd name="T35" fmla="*/ 0 h 37"/>
                <a:gd name="T36" fmla="*/ 0 w 49"/>
                <a:gd name="T37" fmla="*/ 0 h 37"/>
                <a:gd name="T38" fmla="*/ 0 w 49"/>
                <a:gd name="T39" fmla="*/ 0 h 37"/>
                <a:gd name="T40" fmla="*/ 0 w 49"/>
                <a:gd name="T41" fmla="*/ 0 h 37"/>
                <a:gd name="T42" fmla="*/ 0 w 49"/>
                <a:gd name="T43" fmla="*/ 0 h 37"/>
                <a:gd name="T44" fmla="*/ 0 w 49"/>
                <a:gd name="T45" fmla="*/ 0 h 37"/>
                <a:gd name="T46" fmla="*/ 0 w 49"/>
                <a:gd name="T47" fmla="*/ 0 h 37"/>
                <a:gd name="T48" fmla="*/ 0 w 49"/>
                <a:gd name="T49" fmla="*/ 0 h 37"/>
                <a:gd name="T50" fmla="*/ 0 w 49"/>
                <a:gd name="T51" fmla="*/ 0 h 37"/>
                <a:gd name="T52" fmla="*/ 0 w 49"/>
                <a:gd name="T53" fmla="*/ 0 h 37"/>
                <a:gd name="T54" fmla="*/ 0 w 49"/>
                <a:gd name="T55" fmla="*/ 0 h 37"/>
                <a:gd name="T56" fmla="*/ 0 w 49"/>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
                <a:gd name="T88" fmla="*/ 0 h 37"/>
                <a:gd name="T89" fmla="*/ 49 w 49"/>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 h="37">
                  <a:moveTo>
                    <a:pt x="14" y="9"/>
                  </a:moveTo>
                  <a:lnTo>
                    <a:pt x="17" y="8"/>
                  </a:lnTo>
                  <a:lnTo>
                    <a:pt x="17" y="4"/>
                  </a:lnTo>
                  <a:lnTo>
                    <a:pt x="20" y="5"/>
                  </a:lnTo>
                  <a:lnTo>
                    <a:pt x="22" y="2"/>
                  </a:lnTo>
                  <a:lnTo>
                    <a:pt x="23" y="3"/>
                  </a:lnTo>
                  <a:lnTo>
                    <a:pt x="24" y="13"/>
                  </a:lnTo>
                  <a:lnTo>
                    <a:pt x="34" y="9"/>
                  </a:lnTo>
                  <a:lnTo>
                    <a:pt x="34" y="0"/>
                  </a:lnTo>
                  <a:lnTo>
                    <a:pt x="39" y="0"/>
                  </a:lnTo>
                  <a:lnTo>
                    <a:pt x="41" y="6"/>
                  </a:lnTo>
                  <a:lnTo>
                    <a:pt x="46" y="8"/>
                  </a:lnTo>
                  <a:lnTo>
                    <a:pt x="49" y="13"/>
                  </a:lnTo>
                  <a:lnTo>
                    <a:pt x="48" y="19"/>
                  </a:lnTo>
                  <a:lnTo>
                    <a:pt x="44" y="19"/>
                  </a:lnTo>
                  <a:lnTo>
                    <a:pt x="43" y="25"/>
                  </a:lnTo>
                  <a:lnTo>
                    <a:pt x="39" y="30"/>
                  </a:lnTo>
                  <a:lnTo>
                    <a:pt x="32" y="25"/>
                  </a:lnTo>
                  <a:lnTo>
                    <a:pt x="28" y="32"/>
                  </a:lnTo>
                  <a:lnTo>
                    <a:pt x="24" y="33"/>
                  </a:lnTo>
                  <a:lnTo>
                    <a:pt x="21" y="29"/>
                  </a:lnTo>
                  <a:lnTo>
                    <a:pt x="14" y="33"/>
                  </a:lnTo>
                  <a:lnTo>
                    <a:pt x="11" y="27"/>
                  </a:lnTo>
                  <a:lnTo>
                    <a:pt x="9" y="37"/>
                  </a:lnTo>
                  <a:lnTo>
                    <a:pt x="6" y="20"/>
                  </a:lnTo>
                  <a:lnTo>
                    <a:pt x="0" y="18"/>
                  </a:lnTo>
                  <a:lnTo>
                    <a:pt x="5" y="12"/>
                  </a:lnTo>
                  <a:lnTo>
                    <a:pt x="11" y="14"/>
                  </a:lnTo>
                  <a:lnTo>
                    <a:pt x="14"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0" name="Freeform 895"/>
            <p:cNvSpPr>
              <a:spLocks/>
            </p:cNvSpPr>
            <p:nvPr/>
          </p:nvSpPr>
          <p:spPr bwMode="auto">
            <a:xfrm>
              <a:off x="5082819" y="1946318"/>
              <a:ext cx="15126" cy="16735"/>
            </a:xfrm>
            <a:custGeom>
              <a:avLst/>
              <a:gdLst>
                <a:gd name="T0" fmla="*/ 0 w 31"/>
                <a:gd name="T1" fmla="*/ 0 h 39"/>
                <a:gd name="T2" fmla="*/ 0 w 31"/>
                <a:gd name="T3" fmla="*/ 0 h 39"/>
                <a:gd name="T4" fmla="*/ 0 w 31"/>
                <a:gd name="T5" fmla="*/ 0 h 39"/>
                <a:gd name="T6" fmla="*/ 0 w 31"/>
                <a:gd name="T7" fmla="*/ 0 h 39"/>
                <a:gd name="T8" fmla="*/ 0 w 31"/>
                <a:gd name="T9" fmla="*/ 0 h 39"/>
                <a:gd name="T10" fmla="*/ 0 w 31"/>
                <a:gd name="T11" fmla="*/ 0 h 39"/>
                <a:gd name="T12" fmla="*/ 0 w 31"/>
                <a:gd name="T13" fmla="*/ 0 h 39"/>
                <a:gd name="T14" fmla="*/ 0 w 31"/>
                <a:gd name="T15" fmla="*/ 0 h 39"/>
                <a:gd name="T16" fmla="*/ 0 w 31"/>
                <a:gd name="T17" fmla="*/ 0 h 39"/>
                <a:gd name="T18" fmla="*/ 0 w 31"/>
                <a:gd name="T19" fmla="*/ 0 h 39"/>
                <a:gd name="T20" fmla="*/ 0 w 31"/>
                <a:gd name="T21" fmla="*/ 0 h 39"/>
                <a:gd name="T22" fmla="*/ 0 w 31"/>
                <a:gd name="T23" fmla="*/ 0 h 39"/>
                <a:gd name="T24" fmla="*/ 0 w 31"/>
                <a:gd name="T25" fmla="*/ 0 h 39"/>
                <a:gd name="T26" fmla="*/ 0 w 31"/>
                <a:gd name="T27" fmla="*/ 0 h 39"/>
                <a:gd name="T28" fmla="*/ 0 w 31"/>
                <a:gd name="T29" fmla="*/ 0 h 39"/>
                <a:gd name="T30" fmla="*/ 0 w 31"/>
                <a:gd name="T31" fmla="*/ 0 h 39"/>
                <a:gd name="T32" fmla="*/ 0 w 31"/>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
                <a:gd name="T52" fmla="*/ 0 h 39"/>
                <a:gd name="T53" fmla="*/ 31 w 31"/>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 h="39">
                  <a:moveTo>
                    <a:pt x="21" y="33"/>
                  </a:moveTo>
                  <a:lnTo>
                    <a:pt x="19" y="31"/>
                  </a:lnTo>
                  <a:lnTo>
                    <a:pt x="19" y="35"/>
                  </a:lnTo>
                  <a:lnTo>
                    <a:pt x="15" y="39"/>
                  </a:lnTo>
                  <a:lnTo>
                    <a:pt x="6" y="37"/>
                  </a:lnTo>
                  <a:lnTo>
                    <a:pt x="3" y="32"/>
                  </a:lnTo>
                  <a:lnTo>
                    <a:pt x="2" y="27"/>
                  </a:lnTo>
                  <a:lnTo>
                    <a:pt x="3" y="22"/>
                  </a:lnTo>
                  <a:lnTo>
                    <a:pt x="0" y="15"/>
                  </a:lnTo>
                  <a:lnTo>
                    <a:pt x="4" y="10"/>
                  </a:lnTo>
                  <a:lnTo>
                    <a:pt x="8" y="13"/>
                  </a:lnTo>
                  <a:lnTo>
                    <a:pt x="12" y="4"/>
                  </a:lnTo>
                  <a:lnTo>
                    <a:pt x="19" y="8"/>
                  </a:lnTo>
                  <a:lnTo>
                    <a:pt x="23" y="0"/>
                  </a:lnTo>
                  <a:lnTo>
                    <a:pt x="30" y="9"/>
                  </a:lnTo>
                  <a:lnTo>
                    <a:pt x="31" y="15"/>
                  </a:lnTo>
                  <a:lnTo>
                    <a:pt x="21" y="3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1" name="Freeform 896"/>
            <p:cNvSpPr>
              <a:spLocks/>
            </p:cNvSpPr>
            <p:nvPr/>
          </p:nvSpPr>
          <p:spPr bwMode="auto">
            <a:xfrm>
              <a:off x="5082819" y="1946318"/>
              <a:ext cx="15126" cy="16735"/>
            </a:xfrm>
            <a:custGeom>
              <a:avLst/>
              <a:gdLst>
                <a:gd name="T0" fmla="*/ 0 w 31"/>
                <a:gd name="T1" fmla="*/ 0 h 39"/>
                <a:gd name="T2" fmla="*/ 0 w 31"/>
                <a:gd name="T3" fmla="*/ 0 h 39"/>
                <a:gd name="T4" fmla="*/ 0 w 31"/>
                <a:gd name="T5" fmla="*/ 0 h 39"/>
                <a:gd name="T6" fmla="*/ 0 w 31"/>
                <a:gd name="T7" fmla="*/ 0 h 39"/>
                <a:gd name="T8" fmla="*/ 0 w 31"/>
                <a:gd name="T9" fmla="*/ 0 h 39"/>
                <a:gd name="T10" fmla="*/ 0 w 31"/>
                <a:gd name="T11" fmla="*/ 0 h 39"/>
                <a:gd name="T12" fmla="*/ 0 w 31"/>
                <a:gd name="T13" fmla="*/ 0 h 39"/>
                <a:gd name="T14" fmla="*/ 0 w 31"/>
                <a:gd name="T15" fmla="*/ 0 h 39"/>
                <a:gd name="T16" fmla="*/ 0 w 31"/>
                <a:gd name="T17" fmla="*/ 0 h 39"/>
                <a:gd name="T18" fmla="*/ 0 w 31"/>
                <a:gd name="T19" fmla="*/ 0 h 39"/>
                <a:gd name="T20" fmla="*/ 0 w 31"/>
                <a:gd name="T21" fmla="*/ 0 h 39"/>
                <a:gd name="T22" fmla="*/ 0 w 31"/>
                <a:gd name="T23" fmla="*/ 0 h 39"/>
                <a:gd name="T24" fmla="*/ 0 w 31"/>
                <a:gd name="T25" fmla="*/ 0 h 39"/>
                <a:gd name="T26" fmla="*/ 0 w 31"/>
                <a:gd name="T27" fmla="*/ 0 h 39"/>
                <a:gd name="T28" fmla="*/ 0 w 31"/>
                <a:gd name="T29" fmla="*/ 0 h 39"/>
                <a:gd name="T30" fmla="*/ 0 w 31"/>
                <a:gd name="T31" fmla="*/ 0 h 39"/>
                <a:gd name="T32" fmla="*/ 0 w 31"/>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
                <a:gd name="T52" fmla="*/ 0 h 39"/>
                <a:gd name="T53" fmla="*/ 31 w 31"/>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 h="39">
                  <a:moveTo>
                    <a:pt x="21" y="33"/>
                  </a:moveTo>
                  <a:lnTo>
                    <a:pt x="19" y="31"/>
                  </a:lnTo>
                  <a:lnTo>
                    <a:pt x="19" y="35"/>
                  </a:lnTo>
                  <a:lnTo>
                    <a:pt x="15" y="39"/>
                  </a:lnTo>
                  <a:lnTo>
                    <a:pt x="6" y="37"/>
                  </a:lnTo>
                  <a:lnTo>
                    <a:pt x="3" y="32"/>
                  </a:lnTo>
                  <a:lnTo>
                    <a:pt x="2" y="27"/>
                  </a:lnTo>
                  <a:lnTo>
                    <a:pt x="3" y="22"/>
                  </a:lnTo>
                  <a:lnTo>
                    <a:pt x="0" y="15"/>
                  </a:lnTo>
                  <a:lnTo>
                    <a:pt x="4" y="10"/>
                  </a:lnTo>
                  <a:lnTo>
                    <a:pt x="8" y="13"/>
                  </a:lnTo>
                  <a:lnTo>
                    <a:pt x="12" y="4"/>
                  </a:lnTo>
                  <a:lnTo>
                    <a:pt x="19" y="8"/>
                  </a:lnTo>
                  <a:lnTo>
                    <a:pt x="23" y="0"/>
                  </a:lnTo>
                  <a:lnTo>
                    <a:pt x="30" y="9"/>
                  </a:lnTo>
                  <a:lnTo>
                    <a:pt x="31" y="15"/>
                  </a:lnTo>
                  <a:lnTo>
                    <a:pt x="21" y="3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2" name="Freeform 897"/>
            <p:cNvSpPr>
              <a:spLocks/>
            </p:cNvSpPr>
            <p:nvPr/>
          </p:nvSpPr>
          <p:spPr bwMode="auto">
            <a:xfrm>
              <a:off x="5100971" y="1933767"/>
              <a:ext cx="6051" cy="15340"/>
            </a:xfrm>
            <a:custGeom>
              <a:avLst/>
              <a:gdLst>
                <a:gd name="T0" fmla="*/ 0 w 17"/>
                <a:gd name="T1" fmla="*/ 0 h 34"/>
                <a:gd name="T2" fmla="*/ 0 w 17"/>
                <a:gd name="T3" fmla="*/ 0 h 34"/>
                <a:gd name="T4" fmla="*/ 0 w 17"/>
                <a:gd name="T5" fmla="*/ 0 h 34"/>
                <a:gd name="T6" fmla="*/ 0 w 17"/>
                <a:gd name="T7" fmla="*/ 0 h 34"/>
                <a:gd name="T8" fmla="*/ 0 w 17"/>
                <a:gd name="T9" fmla="*/ 0 h 34"/>
                <a:gd name="T10" fmla="*/ 0 w 17"/>
                <a:gd name="T11" fmla="*/ 0 h 34"/>
                <a:gd name="T12" fmla="*/ 0 w 17"/>
                <a:gd name="T13" fmla="*/ 0 h 34"/>
                <a:gd name="T14" fmla="*/ 0 w 17"/>
                <a:gd name="T15" fmla="*/ 0 h 34"/>
                <a:gd name="T16" fmla="*/ 0 w 17"/>
                <a:gd name="T17" fmla="*/ 0 h 34"/>
                <a:gd name="T18" fmla="*/ 0 w 17"/>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34"/>
                <a:gd name="T32" fmla="*/ 17 w 17"/>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34">
                  <a:moveTo>
                    <a:pt x="12" y="29"/>
                  </a:moveTo>
                  <a:lnTo>
                    <a:pt x="7" y="34"/>
                  </a:lnTo>
                  <a:lnTo>
                    <a:pt x="0" y="4"/>
                  </a:lnTo>
                  <a:lnTo>
                    <a:pt x="2" y="0"/>
                  </a:lnTo>
                  <a:lnTo>
                    <a:pt x="4" y="6"/>
                  </a:lnTo>
                  <a:lnTo>
                    <a:pt x="8" y="5"/>
                  </a:lnTo>
                  <a:lnTo>
                    <a:pt x="15" y="10"/>
                  </a:lnTo>
                  <a:lnTo>
                    <a:pt x="17" y="22"/>
                  </a:lnTo>
                  <a:lnTo>
                    <a:pt x="16" y="28"/>
                  </a:lnTo>
                  <a:lnTo>
                    <a:pt x="12" y="2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3" name="Freeform 898"/>
            <p:cNvSpPr>
              <a:spLocks/>
            </p:cNvSpPr>
            <p:nvPr/>
          </p:nvSpPr>
          <p:spPr bwMode="auto">
            <a:xfrm>
              <a:off x="5100971" y="1933767"/>
              <a:ext cx="6051" cy="15340"/>
            </a:xfrm>
            <a:custGeom>
              <a:avLst/>
              <a:gdLst>
                <a:gd name="T0" fmla="*/ 0 w 17"/>
                <a:gd name="T1" fmla="*/ 0 h 34"/>
                <a:gd name="T2" fmla="*/ 0 w 17"/>
                <a:gd name="T3" fmla="*/ 0 h 34"/>
                <a:gd name="T4" fmla="*/ 0 w 17"/>
                <a:gd name="T5" fmla="*/ 0 h 34"/>
                <a:gd name="T6" fmla="*/ 0 w 17"/>
                <a:gd name="T7" fmla="*/ 0 h 34"/>
                <a:gd name="T8" fmla="*/ 0 w 17"/>
                <a:gd name="T9" fmla="*/ 0 h 34"/>
                <a:gd name="T10" fmla="*/ 0 w 17"/>
                <a:gd name="T11" fmla="*/ 0 h 34"/>
                <a:gd name="T12" fmla="*/ 0 w 17"/>
                <a:gd name="T13" fmla="*/ 0 h 34"/>
                <a:gd name="T14" fmla="*/ 0 w 17"/>
                <a:gd name="T15" fmla="*/ 0 h 34"/>
                <a:gd name="T16" fmla="*/ 0 w 17"/>
                <a:gd name="T17" fmla="*/ 0 h 34"/>
                <a:gd name="T18" fmla="*/ 0 w 17"/>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34"/>
                <a:gd name="T32" fmla="*/ 17 w 17"/>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34">
                  <a:moveTo>
                    <a:pt x="12" y="29"/>
                  </a:moveTo>
                  <a:lnTo>
                    <a:pt x="7" y="34"/>
                  </a:lnTo>
                  <a:lnTo>
                    <a:pt x="0" y="4"/>
                  </a:lnTo>
                  <a:lnTo>
                    <a:pt x="2" y="0"/>
                  </a:lnTo>
                  <a:lnTo>
                    <a:pt x="4" y="6"/>
                  </a:lnTo>
                  <a:lnTo>
                    <a:pt x="8" y="5"/>
                  </a:lnTo>
                  <a:lnTo>
                    <a:pt x="15" y="10"/>
                  </a:lnTo>
                  <a:lnTo>
                    <a:pt x="17" y="22"/>
                  </a:lnTo>
                  <a:lnTo>
                    <a:pt x="16" y="28"/>
                  </a:lnTo>
                  <a:lnTo>
                    <a:pt x="12" y="2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4" name="Freeform 899"/>
            <p:cNvSpPr>
              <a:spLocks/>
            </p:cNvSpPr>
            <p:nvPr/>
          </p:nvSpPr>
          <p:spPr bwMode="auto">
            <a:xfrm>
              <a:off x="5135762" y="1907269"/>
              <a:ext cx="16638" cy="13946"/>
            </a:xfrm>
            <a:custGeom>
              <a:avLst/>
              <a:gdLst>
                <a:gd name="T0" fmla="*/ 0 w 34"/>
                <a:gd name="T1" fmla="*/ 0 h 28"/>
                <a:gd name="T2" fmla="*/ 0 w 34"/>
                <a:gd name="T3" fmla="*/ 0 h 28"/>
                <a:gd name="T4" fmla="*/ 0 w 34"/>
                <a:gd name="T5" fmla="*/ 0 h 28"/>
                <a:gd name="T6" fmla="*/ 0 w 34"/>
                <a:gd name="T7" fmla="*/ 0 h 28"/>
                <a:gd name="T8" fmla="*/ 0 w 34"/>
                <a:gd name="T9" fmla="*/ 0 h 28"/>
                <a:gd name="T10" fmla="*/ 0 w 34"/>
                <a:gd name="T11" fmla="*/ 0 h 28"/>
                <a:gd name="T12" fmla="*/ 0 w 34"/>
                <a:gd name="T13" fmla="*/ 0 h 28"/>
                <a:gd name="T14" fmla="*/ 0 w 34"/>
                <a:gd name="T15" fmla="*/ 0 h 28"/>
                <a:gd name="T16" fmla="*/ 0 w 34"/>
                <a:gd name="T17" fmla="*/ 0 h 28"/>
                <a:gd name="T18" fmla="*/ 0 w 34"/>
                <a:gd name="T19" fmla="*/ 0 h 28"/>
                <a:gd name="T20" fmla="*/ 0 w 34"/>
                <a:gd name="T21" fmla="*/ 0 h 28"/>
                <a:gd name="T22" fmla="*/ 0 w 34"/>
                <a:gd name="T23" fmla="*/ 0 h 28"/>
                <a:gd name="T24" fmla="*/ 0 w 34"/>
                <a:gd name="T25" fmla="*/ 0 h 28"/>
                <a:gd name="T26" fmla="*/ 0 w 34"/>
                <a:gd name="T27" fmla="*/ 0 h 28"/>
                <a:gd name="T28" fmla="*/ 0 w 34"/>
                <a:gd name="T29" fmla="*/ 0 h 28"/>
                <a:gd name="T30" fmla="*/ 0 w 34"/>
                <a:gd name="T31" fmla="*/ 0 h 28"/>
                <a:gd name="T32" fmla="*/ 0 w 34"/>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28"/>
                <a:gd name="T53" fmla="*/ 34 w 34"/>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28">
                  <a:moveTo>
                    <a:pt x="27" y="7"/>
                  </a:moveTo>
                  <a:lnTo>
                    <a:pt x="33" y="18"/>
                  </a:lnTo>
                  <a:lnTo>
                    <a:pt x="34" y="24"/>
                  </a:lnTo>
                  <a:lnTo>
                    <a:pt x="27" y="22"/>
                  </a:lnTo>
                  <a:lnTo>
                    <a:pt x="21" y="28"/>
                  </a:lnTo>
                  <a:lnTo>
                    <a:pt x="17" y="25"/>
                  </a:lnTo>
                  <a:lnTo>
                    <a:pt x="8" y="26"/>
                  </a:lnTo>
                  <a:lnTo>
                    <a:pt x="6" y="22"/>
                  </a:lnTo>
                  <a:lnTo>
                    <a:pt x="12" y="19"/>
                  </a:lnTo>
                  <a:lnTo>
                    <a:pt x="14" y="13"/>
                  </a:lnTo>
                  <a:lnTo>
                    <a:pt x="0" y="14"/>
                  </a:lnTo>
                  <a:lnTo>
                    <a:pt x="1" y="9"/>
                  </a:lnTo>
                  <a:lnTo>
                    <a:pt x="9" y="8"/>
                  </a:lnTo>
                  <a:lnTo>
                    <a:pt x="16" y="10"/>
                  </a:lnTo>
                  <a:lnTo>
                    <a:pt x="18" y="5"/>
                  </a:lnTo>
                  <a:lnTo>
                    <a:pt x="17" y="0"/>
                  </a:lnTo>
                  <a:lnTo>
                    <a:pt x="27"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5" name="Freeform 900"/>
            <p:cNvSpPr>
              <a:spLocks/>
            </p:cNvSpPr>
            <p:nvPr/>
          </p:nvSpPr>
          <p:spPr bwMode="auto">
            <a:xfrm>
              <a:off x="5135762" y="1907269"/>
              <a:ext cx="16638" cy="13946"/>
            </a:xfrm>
            <a:custGeom>
              <a:avLst/>
              <a:gdLst>
                <a:gd name="T0" fmla="*/ 0 w 34"/>
                <a:gd name="T1" fmla="*/ 0 h 28"/>
                <a:gd name="T2" fmla="*/ 0 w 34"/>
                <a:gd name="T3" fmla="*/ 0 h 28"/>
                <a:gd name="T4" fmla="*/ 0 w 34"/>
                <a:gd name="T5" fmla="*/ 0 h 28"/>
                <a:gd name="T6" fmla="*/ 0 w 34"/>
                <a:gd name="T7" fmla="*/ 0 h 28"/>
                <a:gd name="T8" fmla="*/ 0 w 34"/>
                <a:gd name="T9" fmla="*/ 0 h 28"/>
                <a:gd name="T10" fmla="*/ 0 w 34"/>
                <a:gd name="T11" fmla="*/ 0 h 28"/>
                <a:gd name="T12" fmla="*/ 0 w 34"/>
                <a:gd name="T13" fmla="*/ 0 h 28"/>
                <a:gd name="T14" fmla="*/ 0 w 34"/>
                <a:gd name="T15" fmla="*/ 0 h 28"/>
                <a:gd name="T16" fmla="*/ 0 w 34"/>
                <a:gd name="T17" fmla="*/ 0 h 28"/>
                <a:gd name="T18" fmla="*/ 0 w 34"/>
                <a:gd name="T19" fmla="*/ 0 h 28"/>
                <a:gd name="T20" fmla="*/ 0 w 34"/>
                <a:gd name="T21" fmla="*/ 0 h 28"/>
                <a:gd name="T22" fmla="*/ 0 w 34"/>
                <a:gd name="T23" fmla="*/ 0 h 28"/>
                <a:gd name="T24" fmla="*/ 0 w 34"/>
                <a:gd name="T25" fmla="*/ 0 h 28"/>
                <a:gd name="T26" fmla="*/ 0 w 34"/>
                <a:gd name="T27" fmla="*/ 0 h 28"/>
                <a:gd name="T28" fmla="*/ 0 w 34"/>
                <a:gd name="T29" fmla="*/ 0 h 28"/>
                <a:gd name="T30" fmla="*/ 0 w 34"/>
                <a:gd name="T31" fmla="*/ 0 h 28"/>
                <a:gd name="T32" fmla="*/ 0 w 34"/>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28"/>
                <a:gd name="T53" fmla="*/ 34 w 34"/>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28">
                  <a:moveTo>
                    <a:pt x="27" y="7"/>
                  </a:moveTo>
                  <a:lnTo>
                    <a:pt x="33" y="18"/>
                  </a:lnTo>
                  <a:lnTo>
                    <a:pt x="34" y="24"/>
                  </a:lnTo>
                  <a:lnTo>
                    <a:pt x="27" y="22"/>
                  </a:lnTo>
                  <a:lnTo>
                    <a:pt x="21" y="28"/>
                  </a:lnTo>
                  <a:lnTo>
                    <a:pt x="17" y="25"/>
                  </a:lnTo>
                  <a:lnTo>
                    <a:pt x="8" y="26"/>
                  </a:lnTo>
                  <a:lnTo>
                    <a:pt x="6" y="22"/>
                  </a:lnTo>
                  <a:lnTo>
                    <a:pt x="12" y="19"/>
                  </a:lnTo>
                  <a:lnTo>
                    <a:pt x="14" y="13"/>
                  </a:lnTo>
                  <a:lnTo>
                    <a:pt x="0" y="14"/>
                  </a:lnTo>
                  <a:lnTo>
                    <a:pt x="1" y="9"/>
                  </a:lnTo>
                  <a:lnTo>
                    <a:pt x="9" y="8"/>
                  </a:lnTo>
                  <a:lnTo>
                    <a:pt x="16" y="10"/>
                  </a:lnTo>
                  <a:lnTo>
                    <a:pt x="18" y="5"/>
                  </a:lnTo>
                  <a:lnTo>
                    <a:pt x="17" y="0"/>
                  </a:lnTo>
                  <a:lnTo>
                    <a:pt x="27"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6" name="Freeform 901"/>
            <p:cNvSpPr>
              <a:spLocks/>
            </p:cNvSpPr>
            <p:nvPr/>
          </p:nvSpPr>
          <p:spPr bwMode="auto">
            <a:xfrm>
              <a:off x="4751554" y="2346568"/>
              <a:ext cx="16638" cy="9762"/>
            </a:xfrm>
            <a:custGeom>
              <a:avLst/>
              <a:gdLst>
                <a:gd name="T0" fmla="*/ 0 w 36"/>
                <a:gd name="T1" fmla="*/ 0 h 23"/>
                <a:gd name="T2" fmla="*/ 0 w 36"/>
                <a:gd name="T3" fmla="*/ 0 h 23"/>
                <a:gd name="T4" fmla="*/ 0 w 36"/>
                <a:gd name="T5" fmla="*/ 0 h 23"/>
                <a:gd name="T6" fmla="*/ 0 w 36"/>
                <a:gd name="T7" fmla="*/ 0 h 23"/>
                <a:gd name="T8" fmla="*/ 0 w 36"/>
                <a:gd name="T9" fmla="*/ 0 h 23"/>
                <a:gd name="T10" fmla="*/ 0 w 36"/>
                <a:gd name="T11" fmla="*/ 0 h 23"/>
                <a:gd name="T12" fmla="*/ 0 w 36"/>
                <a:gd name="T13" fmla="*/ 0 h 23"/>
                <a:gd name="T14" fmla="*/ 0 w 36"/>
                <a:gd name="T15" fmla="*/ 0 h 23"/>
                <a:gd name="T16" fmla="*/ 0 w 36"/>
                <a:gd name="T17" fmla="*/ 0 h 23"/>
                <a:gd name="T18" fmla="*/ 0 w 36"/>
                <a:gd name="T19" fmla="*/ 0 h 23"/>
                <a:gd name="T20" fmla="*/ 0 w 36"/>
                <a:gd name="T21" fmla="*/ 0 h 23"/>
                <a:gd name="T22" fmla="*/ 0 w 36"/>
                <a:gd name="T23" fmla="*/ 0 h 23"/>
                <a:gd name="T24" fmla="*/ 0 w 36"/>
                <a:gd name="T25" fmla="*/ 0 h 23"/>
                <a:gd name="T26" fmla="*/ 0 w 36"/>
                <a:gd name="T27" fmla="*/ 0 h 23"/>
                <a:gd name="T28" fmla="*/ 0 w 36"/>
                <a:gd name="T29" fmla="*/ 0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23"/>
                <a:gd name="T47" fmla="*/ 36 w 36"/>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23">
                  <a:moveTo>
                    <a:pt x="0" y="13"/>
                  </a:moveTo>
                  <a:lnTo>
                    <a:pt x="4" y="12"/>
                  </a:lnTo>
                  <a:lnTo>
                    <a:pt x="4" y="10"/>
                  </a:lnTo>
                  <a:lnTo>
                    <a:pt x="10" y="10"/>
                  </a:lnTo>
                  <a:lnTo>
                    <a:pt x="13" y="7"/>
                  </a:lnTo>
                  <a:lnTo>
                    <a:pt x="14" y="4"/>
                  </a:lnTo>
                  <a:lnTo>
                    <a:pt x="25" y="0"/>
                  </a:lnTo>
                  <a:lnTo>
                    <a:pt x="32" y="0"/>
                  </a:lnTo>
                  <a:lnTo>
                    <a:pt x="31" y="3"/>
                  </a:lnTo>
                  <a:lnTo>
                    <a:pt x="34" y="6"/>
                  </a:lnTo>
                  <a:lnTo>
                    <a:pt x="36" y="11"/>
                  </a:lnTo>
                  <a:lnTo>
                    <a:pt x="17" y="17"/>
                  </a:lnTo>
                  <a:lnTo>
                    <a:pt x="8" y="23"/>
                  </a:lnTo>
                  <a:lnTo>
                    <a:pt x="2" y="18"/>
                  </a:lnTo>
                  <a:lnTo>
                    <a:pt x="0" y="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7" name="Freeform 902"/>
            <p:cNvSpPr>
              <a:spLocks/>
            </p:cNvSpPr>
            <p:nvPr/>
          </p:nvSpPr>
          <p:spPr bwMode="auto">
            <a:xfrm>
              <a:off x="4751554" y="2346568"/>
              <a:ext cx="16638" cy="9762"/>
            </a:xfrm>
            <a:custGeom>
              <a:avLst/>
              <a:gdLst>
                <a:gd name="T0" fmla="*/ 0 w 36"/>
                <a:gd name="T1" fmla="*/ 0 h 23"/>
                <a:gd name="T2" fmla="*/ 0 w 36"/>
                <a:gd name="T3" fmla="*/ 0 h 23"/>
                <a:gd name="T4" fmla="*/ 0 w 36"/>
                <a:gd name="T5" fmla="*/ 0 h 23"/>
                <a:gd name="T6" fmla="*/ 0 w 36"/>
                <a:gd name="T7" fmla="*/ 0 h 23"/>
                <a:gd name="T8" fmla="*/ 0 w 36"/>
                <a:gd name="T9" fmla="*/ 0 h 23"/>
                <a:gd name="T10" fmla="*/ 0 w 36"/>
                <a:gd name="T11" fmla="*/ 0 h 23"/>
                <a:gd name="T12" fmla="*/ 0 w 36"/>
                <a:gd name="T13" fmla="*/ 0 h 23"/>
                <a:gd name="T14" fmla="*/ 0 w 36"/>
                <a:gd name="T15" fmla="*/ 0 h 23"/>
                <a:gd name="T16" fmla="*/ 0 w 36"/>
                <a:gd name="T17" fmla="*/ 0 h 23"/>
                <a:gd name="T18" fmla="*/ 0 w 36"/>
                <a:gd name="T19" fmla="*/ 0 h 23"/>
                <a:gd name="T20" fmla="*/ 0 w 36"/>
                <a:gd name="T21" fmla="*/ 0 h 23"/>
                <a:gd name="T22" fmla="*/ 0 w 36"/>
                <a:gd name="T23" fmla="*/ 0 h 23"/>
                <a:gd name="T24" fmla="*/ 0 w 36"/>
                <a:gd name="T25" fmla="*/ 0 h 23"/>
                <a:gd name="T26" fmla="*/ 0 w 36"/>
                <a:gd name="T27" fmla="*/ 0 h 23"/>
                <a:gd name="T28" fmla="*/ 0 w 36"/>
                <a:gd name="T29" fmla="*/ 0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23"/>
                <a:gd name="T47" fmla="*/ 36 w 36"/>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23">
                  <a:moveTo>
                    <a:pt x="0" y="13"/>
                  </a:moveTo>
                  <a:lnTo>
                    <a:pt x="4" y="12"/>
                  </a:lnTo>
                  <a:lnTo>
                    <a:pt x="4" y="10"/>
                  </a:lnTo>
                  <a:lnTo>
                    <a:pt x="10" y="10"/>
                  </a:lnTo>
                  <a:lnTo>
                    <a:pt x="13" y="7"/>
                  </a:lnTo>
                  <a:lnTo>
                    <a:pt x="14" y="4"/>
                  </a:lnTo>
                  <a:lnTo>
                    <a:pt x="25" y="0"/>
                  </a:lnTo>
                  <a:lnTo>
                    <a:pt x="32" y="0"/>
                  </a:lnTo>
                  <a:lnTo>
                    <a:pt x="31" y="3"/>
                  </a:lnTo>
                  <a:lnTo>
                    <a:pt x="34" y="6"/>
                  </a:lnTo>
                  <a:lnTo>
                    <a:pt x="36" y="11"/>
                  </a:lnTo>
                  <a:lnTo>
                    <a:pt x="17" y="17"/>
                  </a:lnTo>
                  <a:lnTo>
                    <a:pt x="8" y="23"/>
                  </a:lnTo>
                  <a:lnTo>
                    <a:pt x="2" y="18"/>
                  </a:lnTo>
                  <a:lnTo>
                    <a:pt x="0"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8" name="Freeform 903"/>
            <p:cNvSpPr>
              <a:spLocks/>
            </p:cNvSpPr>
            <p:nvPr/>
          </p:nvSpPr>
          <p:spPr bwMode="auto">
            <a:xfrm>
              <a:off x="4666847" y="2470687"/>
              <a:ext cx="6051" cy="5578"/>
            </a:xfrm>
            <a:custGeom>
              <a:avLst/>
              <a:gdLst>
                <a:gd name="T0" fmla="*/ 0 w 10"/>
                <a:gd name="T1" fmla="*/ 0 h 16"/>
                <a:gd name="T2" fmla="*/ 0 w 10"/>
                <a:gd name="T3" fmla="*/ 0 h 16"/>
                <a:gd name="T4" fmla="*/ 0 w 10"/>
                <a:gd name="T5" fmla="*/ 0 h 16"/>
                <a:gd name="T6" fmla="*/ 0 w 10"/>
                <a:gd name="T7" fmla="*/ 0 h 16"/>
                <a:gd name="T8" fmla="*/ 0 w 10"/>
                <a:gd name="T9" fmla="*/ 0 h 16"/>
                <a:gd name="T10" fmla="*/ 0 w 10"/>
                <a:gd name="T11" fmla="*/ 0 h 16"/>
                <a:gd name="T12" fmla="*/ 0 w 10"/>
                <a:gd name="T13" fmla="*/ 0 h 16"/>
                <a:gd name="T14" fmla="*/ 0 60000 65536"/>
                <a:gd name="T15" fmla="*/ 0 60000 65536"/>
                <a:gd name="T16" fmla="*/ 0 60000 65536"/>
                <a:gd name="T17" fmla="*/ 0 60000 65536"/>
                <a:gd name="T18" fmla="*/ 0 60000 65536"/>
                <a:gd name="T19" fmla="*/ 0 60000 65536"/>
                <a:gd name="T20" fmla="*/ 0 60000 65536"/>
                <a:gd name="T21" fmla="*/ 0 w 10"/>
                <a:gd name="T22" fmla="*/ 0 h 16"/>
                <a:gd name="T23" fmla="*/ 10 w 10"/>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6">
                  <a:moveTo>
                    <a:pt x="9" y="2"/>
                  </a:moveTo>
                  <a:lnTo>
                    <a:pt x="10" y="0"/>
                  </a:lnTo>
                  <a:lnTo>
                    <a:pt x="1" y="9"/>
                  </a:lnTo>
                  <a:lnTo>
                    <a:pt x="0" y="15"/>
                  </a:lnTo>
                  <a:lnTo>
                    <a:pt x="1" y="16"/>
                  </a:lnTo>
                  <a:lnTo>
                    <a:pt x="7" y="14"/>
                  </a:lnTo>
                  <a:lnTo>
                    <a:pt x="9"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9" name="Freeform 904"/>
            <p:cNvSpPr>
              <a:spLocks/>
            </p:cNvSpPr>
            <p:nvPr/>
          </p:nvSpPr>
          <p:spPr bwMode="auto">
            <a:xfrm>
              <a:off x="4666847" y="2470687"/>
              <a:ext cx="6051" cy="5578"/>
            </a:xfrm>
            <a:custGeom>
              <a:avLst/>
              <a:gdLst>
                <a:gd name="T0" fmla="*/ 0 w 10"/>
                <a:gd name="T1" fmla="*/ 0 h 16"/>
                <a:gd name="T2" fmla="*/ 0 w 10"/>
                <a:gd name="T3" fmla="*/ 0 h 16"/>
                <a:gd name="T4" fmla="*/ 0 w 10"/>
                <a:gd name="T5" fmla="*/ 0 h 16"/>
                <a:gd name="T6" fmla="*/ 0 w 10"/>
                <a:gd name="T7" fmla="*/ 0 h 16"/>
                <a:gd name="T8" fmla="*/ 0 w 10"/>
                <a:gd name="T9" fmla="*/ 0 h 16"/>
                <a:gd name="T10" fmla="*/ 0 w 10"/>
                <a:gd name="T11" fmla="*/ 0 h 16"/>
                <a:gd name="T12" fmla="*/ 0 w 10"/>
                <a:gd name="T13" fmla="*/ 0 h 16"/>
                <a:gd name="T14" fmla="*/ 0 60000 65536"/>
                <a:gd name="T15" fmla="*/ 0 60000 65536"/>
                <a:gd name="T16" fmla="*/ 0 60000 65536"/>
                <a:gd name="T17" fmla="*/ 0 60000 65536"/>
                <a:gd name="T18" fmla="*/ 0 60000 65536"/>
                <a:gd name="T19" fmla="*/ 0 60000 65536"/>
                <a:gd name="T20" fmla="*/ 0 60000 65536"/>
                <a:gd name="T21" fmla="*/ 0 w 10"/>
                <a:gd name="T22" fmla="*/ 0 h 16"/>
                <a:gd name="T23" fmla="*/ 10 w 10"/>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6">
                  <a:moveTo>
                    <a:pt x="9" y="2"/>
                  </a:moveTo>
                  <a:lnTo>
                    <a:pt x="10" y="0"/>
                  </a:lnTo>
                  <a:lnTo>
                    <a:pt x="1" y="9"/>
                  </a:lnTo>
                  <a:lnTo>
                    <a:pt x="0" y="15"/>
                  </a:lnTo>
                  <a:lnTo>
                    <a:pt x="1" y="16"/>
                  </a:lnTo>
                  <a:lnTo>
                    <a:pt x="7" y="14"/>
                  </a:lnTo>
                  <a:lnTo>
                    <a:pt x="9"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0" name="Freeform 905"/>
            <p:cNvSpPr>
              <a:spLocks/>
            </p:cNvSpPr>
            <p:nvPr/>
          </p:nvSpPr>
          <p:spPr bwMode="auto">
            <a:xfrm>
              <a:off x="4691049" y="2409325"/>
              <a:ext cx="4537" cy="8368"/>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w 10"/>
                <a:gd name="T11" fmla="*/ 0 h 17"/>
                <a:gd name="T12" fmla="*/ 0 w 10"/>
                <a:gd name="T13" fmla="*/ 0 h 17"/>
                <a:gd name="T14" fmla="*/ 0 60000 65536"/>
                <a:gd name="T15" fmla="*/ 0 60000 65536"/>
                <a:gd name="T16" fmla="*/ 0 60000 65536"/>
                <a:gd name="T17" fmla="*/ 0 60000 65536"/>
                <a:gd name="T18" fmla="*/ 0 60000 65536"/>
                <a:gd name="T19" fmla="*/ 0 60000 65536"/>
                <a:gd name="T20" fmla="*/ 0 60000 65536"/>
                <a:gd name="T21" fmla="*/ 0 w 10"/>
                <a:gd name="T22" fmla="*/ 0 h 17"/>
                <a:gd name="T23" fmla="*/ 10 w 1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7">
                  <a:moveTo>
                    <a:pt x="4" y="17"/>
                  </a:moveTo>
                  <a:lnTo>
                    <a:pt x="10" y="5"/>
                  </a:lnTo>
                  <a:lnTo>
                    <a:pt x="9" y="2"/>
                  </a:lnTo>
                  <a:lnTo>
                    <a:pt x="2" y="0"/>
                  </a:lnTo>
                  <a:lnTo>
                    <a:pt x="0" y="3"/>
                  </a:lnTo>
                  <a:lnTo>
                    <a:pt x="1" y="17"/>
                  </a:lnTo>
                  <a:lnTo>
                    <a:pt x="4" y="1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1" name="Freeform 906"/>
            <p:cNvSpPr>
              <a:spLocks/>
            </p:cNvSpPr>
            <p:nvPr/>
          </p:nvSpPr>
          <p:spPr bwMode="auto">
            <a:xfrm>
              <a:off x="4691049" y="2409325"/>
              <a:ext cx="4537" cy="8368"/>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w 10"/>
                <a:gd name="T11" fmla="*/ 0 h 17"/>
                <a:gd name="T12" fmla="*/ 0 w 10"/>
                <a:gd name="T13" fmla="*/ 0 h 17"/>
                <a:gd name="T14" fmla="*/ 0 60000 65536"/>
                <a:gd name="T15" fmla="*/ 0 60000 65536"/>
                <a:gd name="T16" fmla="*/ 0 60000 65536"/>
                <a:gd name="T17" fmla="*/ 0 60000 65536"/>
                <a:gd name="T18" fmla="*/ 0 60000 65536"/>
                <a:gd name="T19" fmla="*/ 0 60000 65536"/>
                <a:gd name="T20" fmla="*/ 0 60000 65536"/>
                <a:gd name="T21" fmla="*/ 0 w 10"/>
                <a:gd name="T22" fmla="*/ 0 h 17"/>
                <a:gd name="T23" fmla="*/ 10 w 1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7">
                  <a:moveTo>
                    <a:pt x="4" y="17"/>
                  </a:moveTo>
                  <a:lnTo>
                    <a:pt x="10" y="5"/>
                  </a:lnTo>
                  <a:lnTo>
                    <a:pt x="9" y="2"/>
                  </a:lnTo>
                  <a:lnTo>
                    <a:pt x="2" y="0"/>
                  </a:lnTo>
                  <a:lnTo>
                    <a:pt x="0" y="3"/>
                  </a:lnTo>
                  <a:lnTo>
                    <a:pt x="1" y="17"/>
                  </a:lnTo>
                  <a:lnTo>
                    <a:pt x="4" y="1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2" name="Freeform 907"/>
            <p:cNvSpPr>
              <a:spLocks/>
            </p:cNvSpPr>
            <p:nvPr/>
          </p:nvSpPr>
          <p:spPr bwMode="auto">
            <a:xfrm>
              <a:off x="4672897" y="2435822"/>
              <a:ext cx="3025" cy="5578"/>
            </a:xfrm>
            <a:custGeom>
              <a:avLst/>
              <a:gdLst>
                <a:gd name="T0" fmla="*/ 0 w 6"/>
                <a:gd name="T1" fmla="*/ 0 h 13"/>
                <a:gd name="T2" fmla="*/ 0 w 6"/>
                <a:gd name="T3" fmla="*/ 0 h 13"/>
                <a:gd name="T4" fmla="*/ 0 w 6"/>
                <a:gd name="T5" fmla="*/ 0 h 13"/>
                <a:gd name="T6" fmla="*/ 0 w 6"/>
                <a:gd name="T7" fmla="*/ 0 h 13"/>
                <a:gd name="T8" fmla="*/ 0 w 6"/>
                <a:gd name="T9" fmla="*/ 0 h 13"/>
                <a:gd name="T10" fmla="*/ 0 w 6"/>
                <a:gd name="T11" fmla="*/ 0 h 13"/>
                <a:gd name="T12" fmla="*/ 0 60000 65536"/>
                <a:gd name="T13" fmla="*/ 0 60000 65536"/>
                <a:gd name="T14" fmla="*/ 0 60000 65536"/>
                <a:gd name="T15" fmla="*/ 0 60000 65536"/>
                <a:gd name="T16" fmla="*/ 0 60000 65536"/>
                <a:gd name="T17" fmla="*/ 0 60000 65536"/>
                <a:gd name="T18" fmla="*/ 0 w 6"/>
                <a:gd name="T19" fmla="*/ 0 h 13"/>
                <a:gd name="T20" fmla="*/ 6 w 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6" h="13">
                  <a:moveTo>
                    <a:pt x="0" y="13"/>
                  </a:moveTo>
                  <a:lnTo>
                    <a:pt x="2" y="9"/>
                  </a:lnTo>
                  <a:lnTo>
                    <a:pt x="6" y="6"/>
                  </a:lnTo>
                  <a:lnTo>
                    <a:pt x="6" y="3"/>
                  </a:lnTo>
                  <a:lnTo>
                    <a:pt x="0" y="0"/>
                  </a:lnTo>
                  <a:lnTo>
                    <a:pt x="0" y="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3" name="Freeform 908"/>
            <p:cNvSpPr>
              <a:spLocks/>
            </p:cNvSpPr>
            <p:nvPr/>
          </p:nvSpPr>
          <p:spPr bwMode="auto">
            <a:xfrm>
              <a:off x="4672897" y="2435822"/>
              <a:ext cx="3025" cy="5578"/>
            </a:xfrm>
            <a:custGeom>
              <a:avLst/>
              <a:gdLst>
                <a:gd name="T0" fmla="*/ 0 w 6"/>
                <a:gd name="T1" fmla="*/ 0 h 13"/>
                <a:gd name="T2" fmla="*/ 0 w 6"/>
                <a:gd name="T3" fmla="*/ 0 h 13"/>
                <a:gd name="T4" fmla="*/ 0 w 6"/>
                <a:gd name="T5" fmla="*/ 0 h 13"/>
                <a:gd name="T6" fmla="*/ 0 w 6"/>
                <a:gd name="T7" fmla="*/ 0 h 13"/>
                <a:gd name="T8" fmla="*/ 0 w 6"/>
                <a:gd name="T9" fmla="*/ 0 h 13"/>
                <a:gd name="T10" fmla="*/ 0 w 6"/>
                <a:gd name="T11" fmla="*/ 0 h 13"/>
                <a:gd name="T12" fmla="*/ 0 60000 65536"/>
                <a:gd name="T13" fmla="*/ 0 60000 65536"/>
                <a:gd name="T14" fmla="*/ 0 60000 65536"/>
                <a:gd name="T15" fmla="*/ 0 60000 65536"/>
                <a:gd name="T16" fmla="*/ 0 60000 65536"/>
                <a:gd name="T17" fmla="*/ 0 60000 65536"/>
                <a:gd name="T18" fmla="*/ 0 w 6"/>
                <a:gd name="T19" fmla="*/ 0 h 13"/>
                <a:gd name="T20" fmla="*/ 6 w 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6" h="13">
                  <a:moveTo>
                    <a:pt x="0" y="13"/>
                  </a:moveTo>
                  <a:lnTo>
                    <a:pt x="2" y="9"/>
                  </a:lnTo>
                  <a:lnTo>
                    <a:pt x="6" y="6"/>
                  </a:lnTo>
                  <a:lnTo>
                    <a:pt x="6" y="3"/>
                  </a:lnTo>
                  <a:lnTo>
                    <a:pt x="0" y="0"/>
                  </a:lnTo>
                  <a:lnTo>
                    <a:pt x="0"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4" name="Freeform 909"/>
            <p:cNvSpPr>
              <a:spLocks/>
            </p:cNvSpPr>
            <p:nvPr/>
          </p:nvSpPr>
          <p:spPr bwMode="auto">
            <a:xfrm>
              <a:off x="4680460" y="2523682"/>
              <a:ext cx="3025" cy="9763"/>
            </a:xfrm>
            <a:custGeom>
              <a:avLst/>
              <a:gdLst>
                <a:gd name="T0" fmla="*/ 0 w 7"/>
                <a:gd name="T1" fmla="*/ 0 h 20"/>
                <a:gd name="T2" fmla="*/ 0 w 7"/>
                <a:gd name="T3" fmla="*/ 0 h 20"/>
                <a:gd name="T4" fmla="*/ 0 w 7"/>
                <a:gd name="T5" fmla="*/ 0 h 20"/>
                <a:gd name="T6" fmla="*/ 0 w 7"/>
                <a:gd name="T7" fmla="*/ 0 h 20"/>
                <a:gd name="T8" fmla="*/ 0 w 7"/>
                <a:gd name="T9" fmla="*/ 0 h 20"/>
                <a:gd name="T10" fmla="*/ 0 w 7"/>
                <a:gd name="T11" fmla="*/ 0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7" y="5"/>
                  </a:lnTo>
                  <a:lnTo>
                    <a:pt x="3" y="0"/>
                  </a:lnTo>
                  <a:lnTo>
                    <a:pt x="0" y="1"/>
                  </a:lnTo>
                  <a:lnTo>
                    <a:pt x="0" y="15"/>
                  </a:lnTo>
                  <a:lnTo>
                    <a:pt x="7" y="2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5" name="Freeform 910"/>
            <p:cNvSpPr>
              <a:spLocks/>
            </p:cNvSpPr>
            <p:nvPr/>
          </p:nvSpPr>
          <p:spPr bwMode="auto">
            <a:xfrm>
              <a:off x="4680460" y="2523682"/>
              <a:ext cx="3025" cy="9763"/>
            </a:xfrm>
            <a:custGeom>
              <a:avLst/>
              <a:gdLst>
                <a:gd name="T0" fmla="*/ 0 w 7"/>
                <a:gd name="T1" fmla="*/ 0 h 20"/>
                <a:gd name="T2" fmla="*/ 0 w 7"/>
                <a:gd name="T3" fmla="*/ 0 h 20"/>
                <a:gd name="T4" fmla="*/ 0 w 7"/>
                <a:gd name="T5" fmla="*/ 0 h 20"/>
                <a:gd name="T6" fmla="*/ 0 w 7"/>
                <a:gd name="T7" fmla="*/ 0 h 20"/>
                <a:gd name="T8" fmla="*/ 0 w 7"/>
                <a:gd name="T9" fmla="*/ 0 h 20"/>
                <a:gd name="T10" fmla="*/ 0 w 7"/>
                <a:gd name="T11" fmla="*/ 0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7" y="5"/>
                  </a:lnTo>
                  <a:lnTo>
                    <a:pt x="3" y="0"/>
                  </a:lnTo>
                  <a:lnTo>
                    <a:pt x="0" y="1"/>
                  </a:lnTo>
                  <a:lnTo>
                    <a:pt x="0" y="15"/>
                  </a:lnTo>
                  <a:lnTo>
                    <a:pt x="7" y="2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6" name="Freeform 911"/>
            <p:cNvSpPr>
              <a:spLocks/>
            </p:cNvSpPr>
            <p:nvPr/>
          </p:nvSpPr>
          <p:spPr bwMode="auto">
            <a:xfrm>
              <a:off x="4677435" y="2550180"/>
              <a:ext cx="3025" cy="8368"/>
            </a:xfrm>
            <a:custGeom>
              <a:avLst/>
              <a:gdLst>
                <a:gd name="T0" fmla="*/ 0 w 6"/>
                <a:gd name="T1" fmla="*/ 0 h 18"/>
                <a:gd name="T2" fmla="*/ 0 w 6"/>
                <a:gd name="T3" fmla="*/ 0 h 18"/>
                <a:gd name="T4" fmla="*/ 0 w 6"/>
                <a:gd name="T5" fmla="*/ 0 h 18"/>
                <a:gd name="T6" fmla="*/ 0 w 6"/>
                <a:gd name="T7" fmla="*/ 0 h 18"/>
                <a:gd name="T8" fmla="*/ 0 w 6"/>
                <a:gd name="T9" fmla="*/ 0 h 18"/>
                <a:gd name="T10" fmla="*/ 0 w 6"/>
                <a:gd name="T11" fmla="*/ 0 h 18"/>
                <a:gd name="T12" fmla="*/ 0 60000 65536"/>
                <a:gd name="T13" fmla="*/ 0 60000 65536"/>
                <a:gd name="T14" fmla="*/ 0 60000 65536"/>
                <a:gd name="T15" fmla="*/ 0 60000 65536"/>
                <a:gd name="T16" fmla="*/ 0 60000 65536"/>
                <a:gd name="T17" fmla="*/ 0 60000 65536"/>
                <a:gd name="T18" fmla="*/ 0 w 6"/>
                <a:gd name="T19" fmla="*/ 0 h 18"/>
                <a:gd name="T20" fmla="*/ 6 w 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6" h="18">
                  <a:moveTo>
                    <a:pt x="6" y="18"/>
                  </a:moveTo>
                  <a:lnTo>
                    <a:pt x="5" y="3"/>
                  </a:lnTo>
                  <a:lnTo>
                    <a:pt x="4" y="0"/>
                  </a:lnTo>
                  <a:lnTo>
                    <a:pt x="1" y="3"/>
                  </a:lnTo>
                  <a:lnTo>
                    <a:pt x="0" y="18"/>
                  </a:lnTo>
                  <a:lnTo>
                    <a:pt x="6" y="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7" name="Freeform 912"/>
            <p:cNvSpPr>
              <a:spLocks/>
            </p:cNvSpPr>
            <p:nvPr/>
          </p:nvSpPr>
          <p:spPr bwMode="auto">
            <a:xfrm>
              <a:off x="4677435" y="2550180"/>
              <a:ext cx="3025" cy="8368"/>
            </a:xfrm>
            <a:custGeom>
              <a:avLst/>
              <a:gdLst>
                <a:gd name="T0" fmla="*/ 0 w 6"/>
                <a:gd name="T1" fmla="*/ 0 h 18"/>
                <a:gd name="T2" fmla="*/ 0 w 6"/>
                <a:gd name="T3" fmla="*/ 0 h 18"/>
                <a:gd name="T4" fmla="*/ 0 w 6"/>
                <a:gd name="T5" fmla="*/ 0 h 18"/>
                <a:gd name="T6" fmla="*/ 0 w 6"/>
                <a:gd name="T7" fmla="*/ 0 h 18"/>
                <a:gd name="T8" fmla="*/ 0 w 6"/>
                <a:gd name="T9" fmla="*/ 0 h 18"/>
                <a:gd name="T10" fmla="*/ 0 w 6"/>
                <a:gd name="T11" fmla="*/ 0 h 18"/>
                <a:gd name="T12" fmla="*/ 0 60000 65536"/>
                <a:gd name="T13" fmla="*/ 0 60000 65536"/>
                <a:gd name="T14" fmla="*/ 0 60000 65536"/>
                <a:gd name="T15" fmla="*/ 0 60000 65536"/>
                <a:gd name="T16" fmla="*/ 0 60000 65536"/>
                <a:gd name="T17" fmla="*/ 0 60000 65536"/>
                <a:gd name="T18" fmla="*/ 0 w 6"/>
                <a:gd name="T19" fmla="*/ 0 h 18"/>
                <a:gd name="T20" fmla="*/ 6 w 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6" h="18">
                  <a:moveTo>
                    <a:pt x="6" y="18"/>
                  </a:moveTo>
                  <a:lnTo>
                    <a:pt x="5" y="3"/>
                  </a:lnTo>
                  <a:lnTo>
                    <a:pt x="4" y="0"/>
                  </a:lnTo>
                  <a:lnTo>
                    <a:pt x="1" y="3"/>
                  </a:lnTo>
                  <a:lnTo>
                    <a:pt x="0" y="18"/>
                  </a:lnTo>
                  <a:lnTo>
                    <a:pt x="6" y="1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8" name="Freeform 913"/>
            <p:cNvSpPr>
              <a:spLocks/>
            </p:cNvSpPr>
            <p:nvPr/>
          </p:nvSpPr>
          <p:spPr bwMode="auto">
            <a:xfrm>
              <a:off x="4589702" y="3260030"/>
              <a:ext cx="7564"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
                <a:gd name="T26" fmla="*/ 15 w 1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
                  <a:moveTo>
                    <a:pt x="11" y="1"/>
                  </a:moveTo>
                  <a:lnTo>
                    <a:pt x="12" y="1"/>
                  </a:lnTo>
                  <a:lnTo>
                    <a:pt x="13" y="0"/>
                  </a:lnTo>
                  <a:lnTo>
                    <a:pt x="15" y="7"/>
                  </a:lnTo>
                  <a:lnTo>
                    <a:pt x="6" y="16"/>
                  </a:lnTo>
                  <a:lnTo>
                    <a:pt x="0" y="12"/>
                  </a:lnTo>
                  <a:lnTo>
                    <a:pt x="3" y="5"/>
                  </a:lnTo>
                  <a:lnTo>
                    <a:pt x="11"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9" name="Freeform 914"/>
            <p:cNvSpPr>
              <a:spLocks/>
            </p:cNvSpPr>
            <p:nvPr/>
          </p:nvSpPr>
          <p:spPr bwMode="auto">
            <a:xfrm>
              <a:off x="4589702" y="3260030"/>
              <a:ext cx="7564"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
                <a:gd name="T26" fmla="*/ 15 w 1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
                  <a:moveTo>
                    <a:pt x="11" y="1"/>
                  </a:moveTo>
                  <a:lnTo>
                    <a:pt x="12" y="1"/>
                  </a:lnTo>
                  <a:lnTo>
                    <a:pt x="13" y="0"/>
                  </a:lnTo>
                  <a:lnTo>
                    <a:pt x="15" y="7"/>
                  </a:lnTo>
                  <a:lnTo>
                    <a:pt x="6" y="16"/>
                  </a:lnTo>
                  <a:lnTo>
                    <a:pt x="0" y="12"/>
                  </a:lnTo>
                  <a:lnTo>
                    <a:pt x="3" y="5"/>
                  </a:lnTo>
                  <a:lnTo>
                    <a:pt x="11"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0" name="Freeform 915"/>
            <p:cNvSpPr>
              <a:spLocks/>
            </p:cNvSpPr>
            <p:nvPr/>
          </p:nvSpPr>
          <p:spPr bwMode="auto">
            <a:xfrm>
              <a:off x="4616930" y="3234928"/>
              <a:ext cx="21177" cy="19524"/>
            </a:xfrm>
            <a:custGeom>
              <a:avLst/>
              <a:gdLst>
                <a:gd name="T0" fmla="*/ 0 w 47"/>
                <a:gd name="T1" fmla="*/ 0 h 42"/>
                <a:gd name="T2" fmla="*/ 0 w 47"/>
                <a:gd name="T3" fmla="*/ 0 h 42"/>
                <a:gd name="T4" fmla="*/ 0 w 47"/>
                <a:gd name="T5" fmla="*/ 0 h 42"/>
                <a:gd name="T6" fmla="*/ 0 w 47"/>
                <a:gd name="T7" fmla="*/ 0 h 42"/>
                <a:gd name="T8" fmla="*/ 0 w 47"/>
                <a:gd name="T9" fmla="*/ 0 h 42"/>
                <a:gd name="T10" fmla="*/ 0 w 47"/>
                <a:gd name="T11" fmla="*/ 0 h 42"/>
                <a:gd name="T12" fmla="*/ 0 w 47"/>
                <a:gd name="T13" fmla="*/ 0 h 42"/>
                <a:gd name="T14" fmla="*/ 0 w 47"/>
                <a:gd name="T15" fmla="*/ 0 h 42"/>
                <a:gd name="T16" fmla="*/ 0 w 47"/>
                <a:gd name="T17" fmla="*/ 0 h 42"/>
                <a:gd name="T18" fmla="*/ 0 w 47"/>
                <a:gd name="T19" fmla="*/ 0 h 42"/>
                <a:gd name="T20" fmla="*/ 0 w 47"/>
                <a:gd name="T21" fmla="*/ 0 h 42"/>
                <a:gd name="T22" fmla="*/ 0 w 47"/>
                <a:gd name="T23" fmla="*/ 0 h 42"/>
                <a:gd name="T24" fmla="*/ 0 w 47"/>
                <a:gd name="T25" fmla="*/ 0 h 42"/>
                <a:gd name="T26" fmla="*/ 0 w 47"/>
                <a:gd name="T27" fmla="*/ 0 h 42"/>
                <a:gd name="T28" fmla="*/ 0 w 47"/>
                <a:gd name="T29" fmla="*/ 0 h 42"/>
                <a:gd name="T30" fmla="*/ 0 w 47"/>
                <a:gd name="T31" fmla="*/ 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
                <a:gd name="T49" fmla="*/ 0 h 42"/>
                <a:gd name="T50" fmla="*/ 47 w 47"/>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 h="42">
                  <a:moveTo>
                    <a:pt x="36" y="2"/>
                  </a:moveTo>
                  <a:lnTo>
                    <a:pt x="34" y="9"/>
                  </a:lnTo>
                  <a:lnTo>
                    <a:pt x="35" y="14"/>
                  </a:lnTo>
                  <a:lnTo>
                    <a:pt x="43" y="14"/>
                  </a:lnTo>
                  <a:lnTo>
                    <a:pt x="47" y="20"/>
                  </a:lnTo>
                  <a:lnTo>
                    <a:pt x="43" y="33"/>
                  </a:lnTo>
                  <a:lnTo>
                    <a:pt x="33" y="42"/>
                  </a:lnTo>
                  <a:lnTo>
                    <a:pt x="19" y="34"/>
                  </a:lnTo>
                  <a:lnTo>
                    <a:pt x="16" y="28"/>
                  </a:lnTo>
                  <a:lnTo>
                    <a:pt x="10" y="28"/>
                  </a:lnTo>
                  <a:lnTo>
                    <a:pt x="5" y="31"/>
                  </a:lnTo>
                  <a:lnTo>
                    <a:pt x="0" y="24"/>
                  </a:lnTo>
                  <a:lnTo>
                    <a:pt x="8" y="15"/>
                  </a:lnTo>
                  <a:lnTo>
                    <a:pt x="36" y="0"/>
                  </a:lnTo>
                  <a:lnTo>
                    <a:pt x="37" y="0"/>
                  </a:lnTo>
                  <a:lnTo>
                    <a:pt x="36"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1" name="Freeform 916"/>
            <p:cNvSpPr>
              <a:spLocks/>
            </p:cNvSpPr>
            <p:nvPr/>
          </p:nvSpPr>
          <p:spPr bwMode="auto">
            <a:xfrm>
              <a:off x="4616930" y="3234928"/>
              <a:ext cx="21177" cy="19524"/>
            </a:xfrm>
            <a:custGeom>
              <a:avLst/>
              <a:gdLst>
                <a:gd name="T0" fmla="*/ 0 w 47"/>
                <a:gd name="T1" fmla="*/ 0 h 42"/>
                <a:gd name="T2" fmla="*/ 0 w 47"/>
                <a:gd name="T3" fmla="*/ 0 h 42"/>
                <a:gd name="T4" fmla="*/ 0 w 47"/>
                <a:gd name="T5" fmla="*/ 0 h 42"/>
                <a:gd name="T6" fmla="*/ 0 w 47"/>
                <a:gd name="T7" fmla="*/ 0 h 42"/>
                <a:gd name="T8" fmla="*/ 0 w 47"/>
                <a:gd name="T9" fmla="*/ 0 h 42"/>
                <a:gd name="T10" fmla="*/ 0 w 47"/>
                <a:gd name="T11" fmla="*/ 0 h 42"/>
                <a:gd name="T12" fmla="*/ 0 w 47"/>
                <a:gd name="T13" fmla="*/ 0 h 42"/>
                <a:gd name="T14" fmla="*/ 0 w 47"/>
                <a:gd name="T15" fmla="*/ 0 h 42"/>
                <a:gd name="T16" fmla="*/ 0 w 47"/>
                <a:gd name="T17" fmla="*/ 0 h 42"/>
                <a:gd name="T18" fmla="*/ 0 w 47"/>
                <a:gd name="T19" fmla="*/ 0 h 42"/>
                <a:gd name="T20" fmla="*/ 0 w 47"/>
                <a:gd name="T21" fmla="*/ 0 h 42"/>
                <a:gd name="T22" fmla="*/ 0 w 47"/>
                <a:gd name="T23" fmla="*/ 0 h 42"/>
                <a:gd name="T24" fmla="*/ 0 w 47"/>
                <a:gd name="T25" fmla="*/ 0 h 42"/>
                <a:gd name="T26" fmla="*/ 0 w 47"/>
                <a:gd name="T27" fmla="*/ 0 h 42"/>
                <a:gd name="T28" fmla="*/ 0 w 47"/>
                <a:gd name="T29" fmla="*/ 0 h 42"/>
                <a:gd name="T30" fmla="*/ 0 w 47"/>
                <a:gd name="T31" fmla="*/ 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
                <a:gd name="T49" fmla="*/ 0 h 42"/>
                <a:gd name="T50" fmla="*/ 47 w 47"/>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 h="42">
                  <a:moveTo>
                    <a:pt x="36" y="2"/>
                  </a:moveTo>
                  <a:lnTo>
                    <a:pt x="34" y="9"/>
                  </a:lnTo>
                  <a:lnTo>
                    <a:pt x="35" y="14"/>
                  </a:lnTo>
                  <a:lnTo>
                    <a:pt x="43" y="14"/>
                  </a:lnTo>
                  <a:lnTo>
                    <a:pt x="47" y="20"/>
                  </a:lnTo>
                  <a:lnTo>
                    <a:pt x="43" y="33"/>
                  </a:lnTo>
                  <a:lnTo>
                    <a:pt x="33" y="42"/>
                  </a:lnTo>
                  <a:lnTo>
                    <a:pt x="19" y="34"/>
                  </a:lnTo>
                  <a:lnTo>
                    <a:pt x="16" y="28"/>
                  </a:lnTo>
                  <a:lnTo>
                    <a:pt x="10" y="28"/>
                  </a:lnTo>
                  <a:lnTo>
                    <a:pt x="5" y="31"/>
                  </a:lnTo>
                  <a:lnTo>
                    <a:pt x="0" y="24"/>
                  </a:lnTo>
                  <a:lnTo>
                    <a:pt x="8" y="15"/>
                  </a:lnTo>
                  <a:lnTo>
                    <a:pt x="36" y="0"/>
                  </a:lnTo>
                  <a:lnTo>
                    <a:pt x="37" y="0"/>
                  </a:lnTo>
                  <a:lnTo>
                    <a:pt x="36"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2" name="Freeform 917"/>
            <p:cNvSpPr>
              <a:spLocks/>
            </p:cNvSpPr>
            <p:nvPr/>
          </p:nvSpPr>
          <p:spPr bwMode="auto">
            <a:xfrm>
              <a:off x="4650207" y="3233533"/>
              <a:ext cx="7564" cy="5578"/>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w 18"/>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16" y="3"/>
                  </a:moveTo>
                  <a:lnTo>
                    <a:pt x="17" y="3"/>
                  </a:lnTo>
                  <a:lnTo>
                    <a:pt x="18" y="13"/>
                  </a:lnTo>
                  <a:lnTo>
                    <a:pt x="14" y="13"/>
                  </a:lnTo>
                  <a:lnTo>
                    <a:pt x="7" y="10"/>
                  </a:lnTo>
                  <a:lnTo>
                    <a:pt x="0" y="4"/>
                  </a:lnTo>
                  <a:lnTo>
                    <a:pt x="3" y="1"/>
                  </a:lnTo>
                  <a:lnTo>
                    <a:pt x="11" y="0"/>
                  </a:lnTo>
                  <a:lnTo>
                    <a:pt x="14" y="1"/>
                  </a:lnTo>
                  <a:lnTo>
                    <a:pt x="16"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3" name="Freeform 918"/>
            <p:cNvSpPr>
              <a:spLocks/>
            </p:cNvSpPr>
            <p:nvPr/>
          </p:nvSpPr>
          <p:spPr bwMode="auto">
            <a:xfrm>
              <a:off x="4650207" y="3233533"/>
              <a:ext cx="7564" cy="5578"/>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w 18"/>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16" y="3"/>
                  </a:moveTo>
                  <a:lnTo>
                    <a:pt x="17" y="3"/>
                  </a:lnTo>
                  <a:lnTo>
                    <a:pt x="18" y="13"/>
                  </a:lnTo>
                  <a:lnTo>
                    <a:pt x="14" y="13"/>
                  </a:lnTo>
                  <a:lnTo>
                    <a:pt x="7" y="10"/>
                  </a:lnTo>
                  <a:lnTo>
                    <a:pt x="0" y="4"/>
                  </a:lnTo>
                  <a:lnTo>
                    <a:pt x="3" y="1"/>
                  </a:lnTo>
                  <a:lnTo>
                    <a:pt x="11" y="0"/>
                  </a:lnTo>
                  <a:lnTo>
                    <a:pt x="14" y="1"/>
                  </a:lnTo>
                  <a:lnTo>
                    <a:pt x="16"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4" name="Freeform 919"/>
            <p:cNvSpPr>
              <a:spLocks/>
            </p:cNvSpPr>
            <p:nvPr/>
          </p:nvSpPr>
          <p:spPr bwMode="auto">
            <a:xfrm>
              <a:off x="6925201" y="4180466"/>
              <a:ext cx="6051" cy="2789"/>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w 14"/>
                <a:gd name="T11" fmla="*/ 0 h 10"/>
                <a:gd name="T12" fmla="*/ 0 w 14"/>
                <a:gd name="T13" fmla="*/ 0 h 10"/>
                <a:gd name="T14" fmla="*/ 0 w 14"/>
                <a:gd name="T15" fmla="*/ 0 h 10"/>
                <a:gd name="T16" fmla="*/ 0 w 14"/>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14" y="5"/>
                  </a:moveTo>
                  <a:lnTo>
                    <a:pt x="14" y="0"/>
                  </a:lnTo>
                  <a:lnTo>
                    <a:pt x="9" y="0"/>
                  </a:lnTo>
                  <a:lnTo>
                    <a:pt x="4" y="2"/>
                  </a:lnTo>
                  <a:lnTo>
                    <a:pt x="0" y="8"/>
                  </a:lnTo>
                  <a:lnTo>
                    <a:pt x="0" y="10"/>
                  </a:lnTo>
                  <a:lnTo>
                    <a:pt x="6" y="10"/>
                  </a:lnTo>
                  <a:lnTo>
                    <a:pt x="12" y="9"/>
                  </a:lnTo>
                  <a:lnTo>
                    <a:pt x="14" y="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5" name="Freeform 920"/>
            <p:cNvSpPr>
              <a:spLocks/>
            </p:cNvSpPr>
            <p:nvPr/>
          </p:nvSpPr>
          <p:spPr bwMode="auto">
            <a:xfrm>
              <a:off x="6925201" y="4180466"/>
              <a:ext cx="6051" cy="2789"/>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w 14"/>
                <a:gd name="T11" fmla="*/ 0 h 10"/>
                <a:gd name="T12" fmla="*/ 0 w 14"/>
                <a:gd name="T13" fmla="*/ 0 h 10"/>
                <a:gd name="T14" fmla="*/ 0 w 14"/>
                <a:gd name="T15" fmla="*/ 0 h 10"/>
                <a:gd name="T16" fmla="*/ 0 w 14"/>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14" y="5"/>
                  </a:moveTo>
                  <a:lnTo>
                    <a:pt x="14" y="0"/>
                  </a:lnTo>
                  <a:lnTo>
                    <a:pt x="9" y="0"/>
                  </a:lnTo>
                  <a:lnTo>
                    <a:pt x="4" y="2"/>
                  </a:lnTo>
                  <a:lnTo>
                    <a:pt x="0" y="8"/>
                  </a:lnTo>
                  <a:lnTo>
                    <a:pt x="0" y="10"/>
                  </a:lnTo>
                  <a:lnTo>
                    <a:pt x="6" y="10"/>
                  </a:lnTo>
                  <a:lnTo>
                    <a:pt x="12" y="9"/>
                  </a:lnTo>
                  <a:lnTo>
                    <a:pt x="14"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6" name="Freeform 921"/>
            <p:cNvSpPr>
              <a:spLocks/>
            </p:cNvSpPr>
            <p:nvPr/>
          </p:nvSpPr>
          <p:spPr bwMode="auto">
            <a:xfrm>
              <a:off x="7903873" y="4257169"/>
              <a:ext cx="12101" cy="6973"/>
            </a:xfrm>
            <a:custGeom>
              <a:avLst/>
              <a:gdLst>
                <a:gd name="T0" fmla="*/ 0 w 24"/>
                <a:gd name="T1" fmla="*/ 0 h 13"/>
                <a:gd name="T2" fmla="*/ 0 w 24"/>
                <a:gd name="T3" fmla="*/ 0 h 13"/>
                <a:gd name="T4" fmla="*/ 0 w 24"/>
                <a:gd name="T5" fmla="*/ 0 h 13"/>
                <a:gd name="T6" fmla="*/ 0 w 24"/>
                <a:gd name="T7" fmla="*/ 0 h 13"/>
                <a:gd name="T8" fmla="*/ 0 w 24"/>
                <a:gd name="T9" fmla="*/ 0 h 13"/>
                <a:gd name="T10" fmla="*/ 0 w 24"/>
                <a:gd name="T11" fmla="*/ 0 h 13"/>
                <a:gd name="T12" fmla="*/ 0 w 24"/>
                <a:gd name="T13" fmla="*/ 0 h 13"/>
                <a:gd name="T14" fmla="*/ 0 w 24"/>
                <a:gd name="T15" fmla="*/ 0 h 13"/>
                <a:gd name="T16" fmla="*/ 0 w 24"/>
                <a:gd name="T17" fmla="*/ 0 h 13"/>
                <a:gd name="T18" fmla="*/ 0 w 24"/>
                <a:gd name="T19" fmla="*/ 0 h 13"/>
                <a:gd name="T20" fmla="*/ 0 w 24"/>
                <a:gd name="T21" fmla="*/ 0 h 13"/>
                <a:gd name="T22" fmla="*/ 0 w 24"/>
                <a:gd name="T23" fmla="*/ 0 h 13"/>
                <a:gd name="T24" fmla="*/ 0 w 24"/>
                <a:gd name="T25" fmla="*/ 0 h 13"/>
                <a:gd name="T26" fmla="*/ 0 w 24"/>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3"/>
                <a:gd name="T44" fmla="*/ 24 w 24"/>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3">
                  <a:moveTo>
                    <a:pt x="0" y="1"/>
                  </a:moveTo>
                  <a:lnTo>
                    <a:pt x="1" y="0"/>
                  </a:lnTo>
                  <a:lnTo>
                    <a:pt x="5" y="0"/>
                  </a:lnTo>
                  <a:lnTo>
                    <a:pt x="8" y="2"/>
                  </a:lnTo>
                  <a:lnTo>
                    <a:pt x="24" y="1"/>
                  </a:lnTo>
                  <a:lnTo>
                    <a:pt x="19" y="11"/>
                  </a:lnTo>
                  <a:lnTo>
                    <a:pt x="15" y="9"/>
                  </a:lnTo>
                  <a:lnTo>
                    <a:pt x="11" y="9"/>
                  </a:lnTo>
                  <a:lnTo>
                    <a:pt x="9" y="10"/>
                  </a:lnTo>
                  <a:lnTo>
                    <a:pt x="4" y="13"/>
                  </a:lnTo>
                  <a:lnTo>
                    <a:pt x="0" y="9"/>
                  </a:lnTo>
                  <a:lnTo>
                    <a:pt x="1" y="4"/>
                  </a:lnTo>
                  <a:lnTo>
                    <a:pt x="0" y="3"/>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7" name="Freeform 922"/>
            <p:cNvSpPr>
              <a:spLocks/>
            </p:cNvSpPr>
            <p:nvPr/>
          </p:nvSpPr>
          <p:spPr bwMode="auto">
            <a:xfrm>
              <a:off x="7903873" y="4257169"/>
              <a:ext cx="12101" cy="6973"/>
            </a:xfrm>
            <a:custGeom>
              <a:avLst/>
              <a:gdLst>
                <a:gd name="T0" fmla="*/ 0 w 24"/>
                <a:gd name="T1" fmla="*/ 0 h 13"/>
                <a:gd name="T2" fmla="*/ 0 w 24"/>
                <a:gd name="T3" fmla="*/ 0 h 13"/>
                <a:gd name="T4" fmla="*/ 0 w 24"/>
                <a:gd name="T5" fmla="*/ 0 h 13"/>
                <a:gd name="T6" fmla="*/ 0 w 24"/>
                <a:gd name="T7" fmla="*/ 0 h 13"/>
                <a:gd name="T8" fmla="*/ 0 w 24"/>
                <a:gd name="T9" fmla="*/ 0 h 13"/>
                <a:gd name="T10" fmla="*/ 0 w 24"/>
                <a:gd name="T11" fmla="*/ 0 h 13"/>
                <a:gd name="T12" fmla="*/ 0 w 24"/>
                <a:gd name="T13" fmla="*/ 0 h 13"/>
                <a:gd name="T14" fmla="*/ 0 w 24"/>
                <a:gd name="T15" fmla="*/ 0 h 13"/>
                <a:gd name="T16" fmla="*/ 0 w 24"/>
                <a:gd name="T17" fmla="*/ 0 h 13"/>
                <a:gd name="T18" fmla="*/ 0 w 24"/>
                <a:gd name="T19" fmla="*/ 0 h 13"/>
                <a:gd name="T20" fmla="*/ 0 w 24"/>
                <a:gd name="T21" fmla="*/ 0 h 13"/>
                <a:gd name="T22" fmla="*/ 0 w 24"/>
                <a:gd name="T23" fmla="*/ 0 h 13"/>
                <a:gd name="T24" fmla="*/ 0 w 24"/>
                <a:gd name="T25" fmla="*/ 0 h 13"/>
                <a:gd name="T26" fmla="*/ 0 w 24"/>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3"/>
                <a:gd name="T44" fmla="*/ 24 w 24"/>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3">
                  <a:moveTo>
                    <a:pt x="0" y="1"/>
                  </a:moveTo>
                  <a:lnTo>
                    <a:pt x="1" y="0"/>
                  </a:lnTo>
                  <a:lnTo>
                    <a:pt x="5" y="0"/>
                  </a:lnTo>
                  <a:lnTo>
                    <a:pt x="8" y="2"/>
                  </a:lnTo>
                  <a:lnTo>
                    <a:pt x="24" y="1"/>
                  </a:lnTo>
                  <a:lnTo>
                    <a:pt x="19" y="11"/>
                  </a:lnTo>
                  <a:lnTo>
                    <a:pt x="15" y="9"/>
                  </a:lnTo>
                  <a:lnTo>
                    <a:pt x="11" y="9"/>
                  </a:lnTo>
                  <a:lnTo>
                    <a:pt x="9" y="10"/>
                  </a:lnTo>
                  <a:lnTo>
                    <a:pt x="4" y="13"/>
                  </a:lnTo>
                  <a:lnTo>
                    <a:pt x="0" y="9"/>
                  </a:lnTo>
                  <a:lnTo>
                    <a:pt x="1" y="4"/>
                  </a:lnTo>
                  <a:lnTo>
                    <a:pt x="0" y="3"/>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8" name="Freeform 923"/>
            <p:cNvSpPr>
              <a:spLocks/>
            </p:cNvSpPr>
            <p:nvPr/>
          </p:nvSpPr>
          <p:spPr bwMode="auto">
            <a:xfrm>
              <a:off x="7970429" y="4241828"/>
              <a:ext cx="4537" cy="8368"/>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2" y="1"/>
                  </a:moveTo>
                  <a:lnTo>
                    <a:pt x="4" y="0"/>
                  </a:lnTo>
                  <a:lnTo>
                    <a:pt x="11" y="10"/>
                  </a:lnTo>
                  <a:lnTo>
                    <a:pt x="8" y="13"/>
                  </a:lnTo>
                  <a:lnTo>
                    <a:pt x="2" y="9"/>
                  </a:lnTo>
                  <a:lnTo>
                    <a:pt x="0" y="4"/>
                  </a:lnTo>
                  <a:lnTo>
                    <a:pt x="2"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9" name="Freeform 924"/>
            <p:cNvSpPr>
              <a:spLocks/>
            </p:cNvSpPr>
            <p:nvPr/>
          </p:nvSpPr>
          <p:spPr bwMode="auto">
            <a:xfrm>
              <a:off x="7970429" y="4241828"/>
              <a:ext cx="4537" cy="8368"/>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2" y="1"/>
                  </a:moveTo>
                  <a:lnTo>
                    <a:pt x="4" y="0"/>
                  </a:lnTo>
                  <a:lnTo>
                    <a:pt x="11" y="10"/>
                  </a:lnTo>
                  <a:lnTo>
                    <a:pt x="8" y="13"/>
                  </a:lnTo>
                  <a:lnTo>
                    <a:pt x="2" y="9"/>
                  </a:lnTo>
                  <a:lnTo>
                    <a:pt x="0" y="4"/>
                  </a:lnTo>
                  <a:lnTo>
                    <a:pt x="2"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0" name="Freeform 925"/>
            <p:cNvSpPr>
              <a:spLocks/>
            </p:cNvSpPr>
            <p:nvPr/>
          </p:nvSpPr>
          <p:spPr bwMode="auto">
            <a:xfrm>
              <a:off x="7982530" y="4268326"/>
              <a:ext cx="9076" cy="5578"/>
            </a:xfrm>
            <a:custGeom>
              <a:avLst/>
              <a:gdLst>
                <a:gd name="T0" fmla="*/ 0 w 19"/>
                <a:gd name="T1" fmla="*/ 0 h 13"/>
                <a:gd name="T2" fmla="*/ 0 w 19"/>
                <a:gd name="T3" fmla="*/ 0 h 13"/>
                <a:gd name="T4" fmla="*/ 0 w 19"/>
                <a:gd name="T5" fmla="*/ 0 h 13"/>
                <a:gd name="T6" fmla="*/ 0 w 19"/>
                <a:gd name="T7" fmla="*/ 0 h 13"/>
                <a:gd name="T8" fmla="*/ 0 w 19"/>
                <a:gd name="T9" fmla="*/ 0 h 13"/>
                <a:gd name="T10" fmla="*/ 0 w 19"/>
                <a:gd name="T11" fmla="*/ 0 h 13"/>
                <a:gd name="T12" fmla="*/ 0 w 19"/>
                <a:gd name="T13" fmla="*/ 0 h 13"/>
                <a:gd name="T14" fmla="*/ 0 w 1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3"/>
                <a:gd name="T26" fmla="*/ 19 w 1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3">
                  <a:moveTo>
                    <a:pt x="0" y="3"/>
                  </a:moveTo>
                  <a:lnTo>
                    <a:pt x="1" y="1"/>
                  </a:lnTo>
                  <a:lnTo>
                    <a:pt x="17" y="0"/>
                  </a:lnTo>
                  <a:lnTo>
                    <a:pt x="19" y="8"/>
                  </a:lnTo>
                  <a:lnTo>
                    <a:pt x="19" y="11"/>
                  </a:lnTo>
                  <a:lnTo>
                    <a:pt x="9" y="13"/>
                  </a:lnTo>
                  <a:lnTo>
                    <a:pt x="0" y="5"/>
                  </a:lnTo>
                  <a:lnTo>
                    <a:pt x="0"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1" name="Freeform 926"/>
            <p:cNvSpPr>
              <a:spLocks/>
            </p:cNvSpPr>
            <p:nvPr/>
          </p:nvSpPr>
          <p:spPr bwMode="auto">
            <a:xfrm>
              <a:off x="7982530" y="4268326"/>
              <a:ext cx="9076" cy="5578"/>
            </a:xfrm>
            <a:custGeom>
              <a:avLst/>
              <a:gdLst>
                <a:gd name="T0" fmla="*/ 0 w 19"/>
                <a:gd name="T1" fmla="*/ 0 h 13"/>
                <a:gd name="T2" fmla="*/ 0 w 19"/>
                <a:gd name="T3" fmla="*/ 0 h 13"/>
                <a:gd name="T4" fmla="*/ 0 w 19"/>
                <a:gd name="T5" fmla="*/ 0 h 13"/>
                <a:gd name="T6" fmla="*/ 0 w 19"/>
                <a:gd name="T7" fmla="*/ 0 h 13"/>
                <a:gd name="T8" fmla="*/ 0 w 19"/>
                <a:gd name="T9" fmla="*/ 0 h 13"/>
                <a:gd name="T10" fmla="*/ 0 w 19"/>
                <a:gd name="T11" fmla="*/ 0 h 13"/>
                <a:gd name="T12" fmla="*/ 0 w 19"/>
                <a:gd name="T13" fmla="*/ 0 h 13"/>
                <a:gd name="T14" fmla="*/ 0 w 1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3"/>
                <a:gd name="T26" fmla="*/ 19 w 1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3">
                  <a:moveTo>
                    <a:pt x="0" y="3"/>
                  </a:moveTo>
                  <a:lnTo>
                    <a:pt x="1" y="1"/>
                  </a:lnTo>
                  <a:lnTo>
                    <a:pt x="17" y="0"/>
                  </a:lnTo>
                  <a:lnTo>
                    <a:pt x="19" y="8"/>
                  </a:lnTo>
                  <a:lnTo>
                    <a:pt x="19" y="11"/>
                  </a:lnTo>
                  <a:lnTo>
                    <a:pt x="9" y="13"/>
                  </a:lnTo>
                  <a:lnTo>
                    <a:pt x="0" y="5"/>
                  </a:lnTo>
                  <a:lnTo>
                    <a:pt x="0"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2" name="Freeform 927"/>
            <p:cNvSpPr>
              <a:spLocks/>
            </p:cNvSpPr>
            <p:nvPr/>
          </p:nvSpPr>
          <p:spPr bwMode="auto">
            <a:xfrm>
              <a:off x="8000681" y="4272510"/>
              <a:ext cx="52942" cy="48811"/>
            </a:xfrm>
            <a:custGeom>
              <a:avLst/>
              <a:gdLst>
                <a:gd name="T0" fmla="*/ 0 w 110"/>
                <a:gd name="T1" fmla="*/ 0 h 102"/>
                <a:gd name="T2" fmla="*/ 0 w 110"/>
                <a:gd name="T3" fmla="*/ 0 h 102"/>
                <a:gd name="T4" fmla="*/ 0 w 110"/>
                <a:gd name="T5" fmla="*/ 0 h 102"/>
                <a:gd name="T6" fmla="*/ 0 w 110"/>
                <a:gd name="T7" fmla="*/ 0 h 102"/>
                <a:gd name="T8" fmla="*/ 0 w 110"/>
                <a:gd name="T9" fmla="*/ 0 h 102"/>
                <a:gd name="T10" fmla="*/ 0 w 110"/>
                <a:gd name="T11" fmla="*/ 0 h 102"/>
                <a:gd name="T12" fmla="*/ 0 w 110"/>
                <a:gd name="T13" fmla="*/ 0 h 102"/>
                <a:gd name="T14" fmla="*/ 0 w 110"/>
                <a:gd name="T15" fmla="*/ 0 h 102"/>
                <a:gd name="T16" fmla="*/ 0 w 110"/>
                <a:gd name="T17" fmla="*/ 0 h 102"/>
                <a:gd name="T18" fmla="*/ 0 w 110"/>
                <a:gd name="T19" fmla="*/ 0 h 102"/>
                <a:gd name="T20" fmla="*/ 0 w 110"/>
                <a:gd name="T21" fmla="*/ 0 h 102"/>
                <a:gd name="T22" fmla="*/ 0 w 110"/>
                <a:gd name="T23" fmla="*/ 0 h 102"/>
                <a:gd name="T24" fmla="*/ 0 w 110"/>
                <a:gd name="T25" fmla="*/ 0 h 102"/>
                <a:gd name="T26" fmla="*/ 0 w 110"/>
                <a:gd name="T27" fmla="*/ 0 h 102"/>
                <a:gd name="T28" fmla="*/ 0 w 110"/>
                <a:gd name="T29" fmla="*/ 0 h 102"/>
                <a:gd name="T30" fmla="*/ 0 w 110"/>
                <a:gd name="T31" fmla="*/ 0 h 102"/>
                <a:gd name="T32" fmla="*/ 0 w 110"/>
                <a:gd name="T33" fmla="*/ 0 h 102"/>
                <a:gd name="T34" fmla="*/ 0 w 110"/>
                <a:gd name="T35" fmla="*/ 0 h 102"/>
                <a:gd name="T36" fmla="*/ 0 w 110"/>
                <a:gd name="T37" fmla="*/ 0 h 102"/>
                <a:gd name="T38" fmla="*/ 0 w 110"/>
                <a:gd name="T39" fmla="*/ 0 h 102"/>
                <a:gd name="T40" fmla="*/ 0 w 110"/>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
                <a:gd name="T64" fmla="*/ 0 h 102"/>
                <a:gd name="T65" fmla="*/ 110 w 110"/>
                <a:gd name="T66" fmla="*/ 102 h 1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 h="102">
                  <a:moveTo>
                    <a:pt x="0" y="2"/>
                  </a:moveTo>
                  <a:lnTo>
                    <a:pt x="0" y="0"/>
                  </a:lnTo>
                  <a:lnTo>
                    <a:pt x="45" y="28"/>
                  </a:lnTo>
                  <a:lnTo>
                    <a:pt x="55" y="29"/>
                  </a:lnTo>
                  <a:lnTo>
                    <a:pt x="80" y="50"/>
                  </a:lnTo>
                  <a:lnTo>
                    <a:pt x="85" y="56"/>
                  </a:lnTo>
                  <a:lnTo>
                    <a:pt x="91" y="61"/>
                  </a:lnTo>
                  <a:lnTo>
                    <a:pt x="99" y="62"/>
                  </a:lnTo>
                  <a:lnTo>
                    <a:pt x="103" y="67"/>
                  </a:lnTo>
                  <a:lnTo>
                    <a:pt x="110" y="80"/>
                  </a:lnTo>
                  <a:lnTo>
                    <a:pt x="110" y="85"/>
                  </a:lnTo>
                  <a:lnTo>
                    <a:pt x="102" y="102"/>
                  </a:lnTo>
                  <a:lnTo>
                    <a:pt x="94" y="102"/>
                  </a:lnTo>
                  <a:lnTo>
                    <a:pt x="73" y="45"/>
                  </a:lnTo>
                  <a:lnTo>
                    <a:pt x="68" y="41"/>
                  </a:lnTo>
                  <a:lnTo>
                    <a:pt x="55" y="39"/>
                  </a:lnTo>
                  <a:lnTo>
                    <a:pt x="38" y="25"/>
                  </a:lnTo>
                  <a:lnTo>
                    <a:pt x="33" y="25"/>
                  </a:lnTo>
                  <a:lnTo>
                    <a:pt x="6" y="7"/>
                  </a:lnTo>
                  <a:lnTo>
                    <a:pt x="0" y="7"/>
                  </a:lnTo>
                  <a:lnTo>
                    <a:pt x="0"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3" name="Freeform 928"/>
            <p:cNvSpPr>
              <a:spLocks/>
            </p:cNvSpPr>
            <p:nvPr/>
          </p:nvSpPr>
          <p:spPr bwMode="auto">
            <a:xfrm>
              <a:off x="8000681" y="4272510"/>
              <a:ext cx="52942" cy="48811"/>
            </a:xfrm>
            <a:custGeom>
              <a:avLst/>
              <a:gdLst>
                <a:gd name="T0" fmla="*/ 0 w 110"/>
                <a:gd name="T1" fmla="*/ 0 h 102"/>
                <a:gd name="T2" fmla="*/ 0 w 110"/>
                <a:gd name="T3" fmla="*/ 0 h 102"/>
                <a:gd name="T4" fmla="*/ 0 w 110"/>
                <a:gd name="T5" fmla="*/ 0 h 102"/>
                <a:gd name="T6" fmla="*/ 0 w 110"/>
                <a:gd name="T7" fmla="*/ 0 h 102"/>
                <a:gd name="T8" fmla="*/ 0 w 110"/>
                <a:gd name="T9" fmla="*/ 0 h 102"/>
                <a:gd name="T10" fmla="*/ 0 w 110"/>
                <a:gd name="T11" fmla="*/ 0 h 102"/>
                <a:gd name="T12" fmla="*/ 0 w 110"/>
                <a:gd name="T13" fmla="*/ 0 h 102"/>
                <a:gd name="T14" fmla="*/ 0 w 110"/>
                <a:gd name="T15" fmla="*/ 0 h 102"/>
                <a:gd name="T16" fmla="*/ 0 w 110"/>
                <a:gd name="T17" fmla="*/ 0 h 102"/>
                <a:gd name="T18" fmla="*/ 0 w 110"/>
                <a:gd name="T19" fmla="*/ 0 h 102"/>
                <a:gd name="T20" fmla="*/ 0 w 110"/>
                <a:gd name="T21" fmla="*/ 0 h 102"/>
                <a:gd name="T22" fmla="*/ 0 w 110"/>
                <a:gd name="T23" fmla="*/ 0 h 102"/>
                <a:gd name="T24" fmla="*/ 0 w 110"/>
                <a:gd name="T25" fmla="*/ 0 h 102"/>
                <a:gd name="T26" fmla="*/ 0 w 110"/>
                <a:gd name="T27" fmla="*/ 0 h 102"/>
                <a:gd name="T28" fmla="*/ 0 w 110"/>
                <a:gd name="T29" fmla="*/ 0 h 102"/>
                <a:gd name="T30" fmla="*/ 0 w 110"/>
                <a:gd name="T31" fmla="*/ 0 h 102"/>
                <a:gd name="T32" fmla="*/ 0 w 110"/>
                <a:gd name="T33" fmla="*/ 0 h 102"/>
                <a:gd name="T34" fmla="*/ 0 w 110"/>
                <a:gd name="T35" fmla="*/ 0 h 102"/>
                <a:gd name="T36" fmla="*/ 0 w 110"/>
                <a:gd name="T37" fmla="*/ 0 h 102"/>
                <a:gd name="T38" fmla="*/ 0 w 110"/>
                <a:gd name="T39" fmla="*/ 0 h 102"/>
                <a:gd name="T40" fmla="*/ 0 w 110"/>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
                <a:gd name="T64" fmla="*/ 0 h 102"/>
                <a:gd name="T65" fmla="*/ 110 w 110"/>
                <a:gd name="T66" fmla="*/ 102 h 1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 h="102">
                  <a:moveTo>
                    <a:pt x="0" y="2"/>
                  </a:moveTo>
                  <a:lnTo>
                    <a:pt x="0" y="0"/>
                  </a:lnTo>
                  <a:lnTo>
                    <a:pt x="45" y="28"/>
                  </a:lnTo>
                  <a:lnTo>
                    <a:pt x="55" y="29"/>
                  </a:lnTo>
                  <a:lnTo>
                    <a:pt x="80" y="50"/>
                  </a:lnTo>
                  <a:lnTo>
                    <a:pt x="85" y="56"/>
                  </a:lnTo>
                  <a:lnTo>
                    <a:pt x="91" y="61"/>
                  </a:lnTo>
                  <a:lnTo>
                    <a:pt x="99" y="62"/>
                  </a:lnTo>
                  <a:lnTo>
                    <a:pt x="103" y="67"/>
                  </a:lnTo>
                  <a:lnTo>
                    <a:pt x="110" y="80"/>
                  </a:lnTo>
                  <a:lnTo>
                    <a:pt x="110" y="85"/>
                  </a:lnTo>
                  <a:lnTo>
                    <a:pt x="102" y="102"/>
                  </a:lnTo>
                  <a:lnTo>
                    <a:pt x="94" y="102"/>
                  </a:lnTo>
                  <a:lnTo>
                    <a:pt x="73" y="45"/>
                  </a:lnTo>
                  <a:lnTo>
                    <a:pt x="68" y="41"/>
                  </a:lnTo>
                  <a:lnTo>
                    <a:pt x="55" y="39"/>
                  </a:lnTo>
                  <a:lnTo>
                    <a:pt x="38" y="25"/>
                  </a:lnTo>
                  <a:lnTo>
                    <a:pt x="33" y="25"/>
                  </a:lnTo>
                  <a:lnTo>
                    <a:pt x="6" y="7"/>
                  </a:lnTo>
                  <a:lnTo>
                    <a:pt x="0" y="7"/>
                  </a:lnTo>
                  <a:lnTo>
                    <a:pt x="0"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4" name="Freeform 929"/>
            <p:cNvSpPr>
              <a:spLocks/>
            </p:cNvSpPr>
            <p:nvPr/>
          </p:nvSpPr>
          <p:spPr bwMode="auto">
            <a:xfrm>
              <a:off x="7912949" y="4332478"/>
              <a:ext cx="6051" cy="2789"/>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0"/>
                  </a:moveTo>
                  <a:lnTo>
                    <a:pt x="3" y="0"/>
                  </a:lnTo>
                  <a:lnTo>
                    <a:pt x="6" y="2"/>
                  </a:lnTo>
                  <a:lnTo>
                    <a:pt x="8" y="7"/>
                  </a:lnTo>
                  <a:lnTo>
                    <a:pt x="5" y="10"/>
                  </a:lnTo>
                  <a:lnTo>
                    <a:pt x="2" y="9"/>
                  </a:lnTo>
                  <a:lnTo>
                    <a:pt x="0" y="4"/>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5" name="Freeform 930"/>
            <p:cNvSpPr>
              <a:spLocks/>
            </p:cNvSpPr>
            <p:nvPr/>
          </p:nvSpPr>
          <p:spPr bwMode="auto">
            <a:xfrm>
              <a:off x="7912949" y="4332478"/>
              <a:ext cx="6051" cy="2789"/>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0"/>
                  </a:moveTo>
                  <a:lnTo>
                    <a:pt x="3" y="0"/>
                  </a:lnTo>
                  <a:lnTo>
                    <a:pt x="6" y="2"/>
                  </a:lnTo>
                  <a:lnTo>
                    <a:pt x="8" y="7"/>
                  </a:lnTo>
                  <a:lnTo>
                    <a:pt x="5" y="10"/>
                  </a:lnTo>
                  <a:lnTo>
                    <a:pt x="2" y="9"/>
                  </a:lnTo>
                  <a:lnTo>
                    <a:pt x="0" y="4"/>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6" name="Freeform 931"/>
            <p:cNvSpPr>
              <a:spLocks/>
            </p:cNvSpPr>
            <p:nvPr/>
          </p:nvSpPr>
          <p:spPr bwMode="auto">
            <a:xfrm>
              <a:off x="7931100" y="4336661"/>
              <a:ext cx="6051" cy="8368"/>
            </a:xfrm>
            <a:custGeom>
              <a:avLst/>
              <a:gdLst>
                <a:gd name="T0" fmla="*/ 0 w 13"/>
                <a:gd name="T1" fmla="*/ 0 h 14"/>
                <a:gd name="T2" fmla="*/ 0 w 13"/>
                <a:gd name="T3" fmla="*/ 0 h 14"/>
                <a:gd name="T4" fmla="*/ 0 w 13"/>
                <a:gd name="T5" fmla="*/ 0 h 14"/>
                <a:gd name="T6" fmla="*/ 0 w 13"/>
                <a:gd name="T7" fmla="*/ 0 h 14"/>
                <a:gd name="T8" fmla="*/ 0 w 13"/>
                <a:gd name="T9" fmla="*/ 0 h 14"/>
                <a:gd name="T10" fmla="*/ 0 w 13"/>
                <a:gd name="T11" fmla="*/ 0 h 14"/>
                <a:gd name="T12" fmla="*/ 0 w 13"/>
                <a:gd name="T13" fmla="*/ 0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0" y="2"/>
                  </a:moveTo>
                  <a:lnTo>
                    <a:pt x="1" y="0"/>
                  </a:lnTo>
                  <a:lnTo>
                    <a:pt x="5" y="2"/>
                  </a:lnTo>
                  <a:lnTo>
                    <a:pt x="12" y="5"/>
                  </a:lnTo>
                  <a:lnTo>
                    <a:pt x="13" y="14"/>
                  </a:lnTo>
                  <a:lnTo>
                    <a:pt x="8" y="14"/>
                  </a:lnTo>
                  <a:lnTo>
                    <a:pt x="0"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7" name="Freeform 932"/>
            <p:cNvSpPr>
              <a:spLocks/>
            </p:cNvSpPr>
            <p:nvPr/>
          </p:nvSpPr>
          <p:spPr bwMode="auto">
            <a:xfrm>
              <a:off x="7931100" y="4336661"/>
              <a:ext cx="6051" cy="8368"/>
            </a:xfrm>
            <a:custGeom>
              <a:avLst/>
              <a:gdLst>
                <a:gd name="T0" fmla="*/ 0 w 13"/>
                <a:gd name="T1" fmla="*/ 0 h 14"/>
                <a:gd name="T2" fmla="*/ 0 w 13"/>
                <a:gd name="T3" fmla="*/ 0 h 14"/>
                <a:gd name="T4" fmla="*/ 0 w 13"/>
                <a:gd name="T5" fmla="*/ 0 h 14"/>
                <a:gd name="T6" fmla="*/ 0 w 13"/>
                <a:gd name="T7" fmla="*/ 0 h 14"/>
                <a:gd name="T8" fmla="*/ 0 w 13"/>
                <a:gd name="T9" fmla="*/ 0 h 14"/>
                <a:gd name="T10" fmla="*/ 0 w 13"/>
                <a:gd name="T11" fmla="*/ 0 h 14"/>
                <a:gd name="T12" fmla="*/ 0 w 13"/>
                <a:gd name="T13" fmla="*/ 0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0" y="2"/>
                  </a:moveTo>
                  <a:lnTo>
                    <a:pt x="1" y="0"/>
                  </a:lnTo>
                  <a:lnTo>
                    <a:pt x="5" y="2"/>
                  </a:lnTo>
                  <a:lnTo>
                    <a:pt x="12" y="5"/>
                  </a:lnTo>
                  <a:lnTo>
                    <a:pt x="13" y="14"/>
                  </a:lnTo>
                  <a:lnTo>
                    <a:pt x="8" y="14"/>
                  </a:lnTo>
                  <a:lnTo>
                    <a:pt x="0"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8" name="Freeform 933"/>
            <p:cNvSpPr>
              <a:spLocks/>
            </p:cNvSpPr>
            <p:nvPr/>
          </p:nvSpPr>
          <p:spPr bwMode="auto">
            <a:xfrm>
              <a:off x="7941688" y="4308769"/>
              <a:ext cx="93783" cy="47416"/>
            </a:xfrm>
            <a:custGeom>
              <a:avLst/>
              <a:gdLst>
                <a:gd name="T0" fmla="*/ 0 w 192"/>
                <a:gd name="T1" fmla="*/ 0 h 100"/>
                <a:gd name="T2" fmla="*/ 0 w 192"/>
                <a:gd name="T3" fmla="*/ 0 h 100"/>
                <a:gd name="T4" fmla="*/ 0 w 192"/>
                <a:gd name="T5" fmla="*/ 0 h 100"/>
                <a:gd name="T6" fmla="*/ 0 w 192"/>
                <a:gd name="T7" fmla="*/ 0 h 100"/>
                <a:gd name="T8" fmla="*/ 0 w 192"/>
                <a:gd name="T9" fmla="*/ 0 h 100"/>
                <a:gd name="T10" fmla="*/ 0 w 192"/>
                <a:gd name="T11" fmla="*/ 0 h 100"/>
                <a:gd name="T12" fmla="*/ 0 w 192"/>
                <a:gd name="T13" fmla="*/ 0 h 100"/>
                <a:gd name="T14" fmla="*/ 0 w 192"/>
                <a:gd name="T15" fmla="*/ 0 h 100"/>
                <a:gd name="T16" fmla="*/ 0 w 192"/>
                <a:gd name="T17" fmla="*/ 0 h 100"/>
                <a:gd name="T18" fmla="*/ 0 w 192"/>
                <a:gd name="T19" fmla="*/ 0 h 100"/>
                <a:gd name="T20" fmla="*/ 0 w 192"/>
                <a:gd name="T21" fmla="*/ 0 h 100"/>
                <a:gd name="T22" fmla="*/ 0 w 192"/>
                <a:gd name="T23" fmla="*/ 0 h 100"/>
                <a:gd name="T24" fmla="*/ 0 w 192"/>
                <a:gd name="T25" fmla="*/ 0 h 100"/>
                <a:gd name="T26" fmla="*/ 0 w 192"/>
                <a:gd name="T27" fmla="*/ 0 h 100"/>
                <a:gd name="T28" fmla="*/ 0 w 192"/>
                <a:gd name="T29" fmla="*/ 0 h 100"/>
                <a:gd name="T30" fmla="*/ 0 w 192"/>
                <a:gd name="T31" fmla="*/ 0 h 100"/>
                <a:gd name="T32" fmla="*/ 0 w 192"/>
                <a:gd name="T33" fmla="*/ 0 h 100"/>
                <a:gd name="T34" fmla="*/ 0 w 192"/>
                <a:gd name="T35" fmla="*/ 0 h 100"/>
                <a:gd name="T36" fmla="*/ 0 w 192"/>
                <a:gd name="T37" fmla="*/ 0 h 100"/>
                <a:gd name="T38" fmla="*/ 0 w 192"/>
                <a:gd name="T39" fmla="*/ 0 h 100"/>
                <a:gd name="T40" fmla="*/ 0 w 192"/>
                <a:gd name="T41" fmla="*/ 0 h 100"/>
                <a:gd name="T42" fmla="*/ 0 w 192"/>
                <a:gd name="T43" fmla="*/ 0 h 100"/>
                <a:gd name="T44" fmla="*/ 0 w 192"/>
                <a:gd name="T45" fmla="*/ 0 h 100"/>
                <a:gd name="T46" fmla="*/ 0 w 192"/>
                <a:gd name="T47" fmla="*/ 0 h 100"/>
                <a:gd name="T48" fmla="*/ 0 w 192"/>
                <a:gd name="T49" fmla="*/ 0 h 100"/>
                <a:gd name="T50" fmla="*/ 0 w 192"/>
                <a:gd name="T51" fmla="*/ 0 h 100"/>
                <a:gd name="T52" fmla="*/ 0 w 192"/>
                <a:gd name="T53" fmla="*/ 0 h 100"/>
                <a:gd name="T54" fmla="*/ 0 w 192"/>
                <a:gd name="T55" fmla="*/ 0 h 100"/>
                <a:gd name="T56" fmla="*/ 0 w 192"/>
                <a:gd name="T57" fmla="*/ 0 h 100"/>
                <a:gd name="T58" fmla="*/ 0 w 192"/>
                <a:gd name="T59" fmla="*/ 0 h 100"/>
                <a:gd name="T60" fmla="*/ 0 w 192"/>
                <a:gd name="T61" fmla="*/ 0 h 100"/>
                <a:gd name="T62" fmla="*/ 0 w 192"/>
                <a:gd name="T63" fmla="*/ 0 h 100"/>
                <a:gd name="T64" fmla="*/ 0 w 192"/>
                <a:gd name="T65" fmla="*/ 0 h 100"/>
                <a:gd name="T66" fmla="*/ 0 w 192"/>
                <a:gd name="T67" fmla="*/ 0 h 100"/>
                <a:gd name="T68" fmla="*/ 0 w 192"/>
                <a:gd name="T69" fmla="*/ 0 h 100"/>
                <a:gd name="T70" fmla="*/ 0 w 192"/>
                <a:gd name="T71" fmla="*/ 0 h 100"/>
                <a:gd name="T72" fmla="*/ 0 w 192"/>
                <a:gd name="T73" fmla="*/ 0 h 100"/>
                <a:gd name="T74" fmla="*/ 0 w 192"/>
                <a:gd name="T75" fmla="*/ 0 h 100"/>
                <a:gd name="T76" fmla="*/ 0 w 192"/>
                <a:gd name="T77" fmla="*/ 0 h 100"/>
                <a:gd name="T78" fmla="*/ 0 w 192"/>
                <a:gd name="T79" fmla="*/ 0 h 100"/>
                <a:gd name="T80" fmla="*/ 0 w 192"/>
                <a:gd name="T81" fmla="*/ 0 h 100"/>
                <a:gd name="T82" fmla="*/ 0 w 192"/>
                <a:gd name="T83" fmla="*/ 0 h 100"/>
                <a:gd name="T84" fmla="*/ 0 w 192"/>
                <a:gd name="T85" fmla="*/ 0 h 100"/>
                <a:gd name="T86" fmla="*/ 0 w 192"/>
                <a:gd name="T87" fmla="*/ 0 h 100"/>
                <a:gd name="T88" fmla="*/ 0 w 192"/>
                <a:gd name="T89" fmla="*/ 0 h 100"/>
                <a:gd name="T90" fmla="*/ 0 w 192"/>
                <a:gd name="T91" fmla="*/ 0 h 100"/>
                <a:gd name="T92" fmla="*/ 0 w 192"/>
                <a:gd name="T93" fmla="*/ 0 h 100"/>
                <a:gd name="T94" fmla="*/ 0 w 192"/>
                <a:gd name="T95" fmla="*/ 0 h 100"/>
                <a:gd name="T96" fmla="*/ 0 w 192"/>
                <a:gd name="T97" fmla="*/ 0 h 100"/>
                <a:gd name="T98" fmla="*/ 0 w 192"/>
                <a:gd name="T99" fmla="*/ 0 h 1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2"/>
                <a:gd name="T151" fmla="*/ 0 h 100"/>
                <a:gd name="T152" fmla="*/ 192 w 192"/>
                <a:gd name="T153" fmla="*/ 100 h 10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2" h="100">
                  <a:moveTo>
                    <a:pt x="0" y="61"/>
                  </a:moveTo>
                  <a:lnTo>
                    <a:pt x="4" y="58"/>
                  </a:lnTo>
                  <a:lnTo>
                    <a:pt x="10" y="60"/>
                  </a:lnTo>
                  <a:lnTo>
                    <a:pt x="69" y="61"/>
                  </a:lnTo>
                  <a:lnTo>
                    <a:pt x="76" y="58"/>
                  </a:lnTo>
                  <a:lnTo>
                    <a:pt x="76" y="52"/>
                  </a:lnTo>
                  <a:lnTo>
                    <a:pt x="81" y="42"/>
                  </a:lnTo>
                  <a:lnTo>
                    <a:pt x="85" y="40"/>
                  </a:lnTo>
                  <a:lnTo>
                    <a:pt x="87" y="41"/>
                  </a:lnTo>
                  <a:lnTo>
                    <a:pt x="84" y="49"/>
                  </a:lnTo>
                  <a:lnTo>
                    <a:pt x="83" y="57"/>
                  </a:lnTo>
                  <a:lnTo>
                    <a:pt x="87" y="60"/>
                  </a:lnTo>
                  <a:lnTo>
                    <a:pt x="103" y="58"/>
                  </a:lnTo>
                  <a:lnTo>
                    <a:pt x="108" y="61"/>
                  </a:lnTo>
                  <a:lnTo>
                    <a:pt x="116" y="61"/>
                  </a:lnTo>
                  <a:lnTo>
                    <a:pt x="122" y="58"/>
                  </a:lnTo>
                  <a:lnTo>
                    <a:pt x="137" y="40"/>
                  </a:lnTo>
                  <a:lnTo>
                    <a:pt x="145" y="35"/>
                  </a:lnTo>
                  <a:lnTo>
                    <a:pt x="151" y="35"/>
                  </a:lnTo>
                  <a:lnTo>
                    <a:pt x="158" y="31"/>
                  </a:lnTo>
                  <a:lnTo>
                    <a:pt x="159" y="22"/>
                  </a:lnTo>
                  <a:lnTo>
                    <a:pt x="154" y="6"/>
                  </a:lnTo>
                  <a:lnTo>
                    <a:pt x="154" y="2"/>
                  </a:lnTo>
                  <a:lnTo>
                    <a:pt x="161" y="1"/>
                  </a:lnTo>
                  <a:lnTo>
                    <a:pt x="168" y="4"/>
                  </a:lnTo>
                  <a:lnTo>
                    <a:pt x="173" y="3"/>
                  </a:lnTo>
                  <a:lnTo>
                    <a:pt x="175" y="2"/>
                  </a:lnTo>
                  <a:lnTo>
                    <a:pt x="180" y="0"/>
                  </a:lnTo>
                  <a:lnTo>
                    <a:pt x="187" y="2"/>
                  </a:lnTo>
                  <a:lnTo>
                    <a:pt x="191" y="11"/>
                  </a:lnTo>
                  <a:lnTo>
                    <a:pt x="192" y="22"/>
                  </a:lnTo>
                  <a:lnTo>
                    <a:pt x="190" y="30"/>
                  </a:lnTo>
                  <a:lnTo>
                    <a:pt x="186" y="35"/>
                  </a:lnTo>
                  <a:lnTo>
                    <a:pt x="180" y="37"/>
                  </a:lnTo>
                  <a:lnTo>
                    <a:pt x="177" y="43"/>
                  </a:lnTo>
                  <a:lnTo>
                    <a:pt x="180" y="53"/>
                  </a:lnTo>
                  <a:lnTo>
                    <a:pt x="175" y="64"/>
                  </a:lnTo>
                  <a:lnTo>
                    <a:pt x="168" y="65"/>
                  </a:lnTo>
                  <a:lnTo>
                    <a:pt x="157" y="64"/>
                  </a:lnTo>
                  <a:lnTo>
                    <a:pt x="154" y="68"/>
                  </a:lnTo>
                  <a:lnTo>
                    <a:pt x="153" y="73"/>
                  </a:lnTo>
                  <a:lnTo>
                    <a:pt x="144" y="83"/>
                  </a:lnTo>
                  <a:lnTo>
                    <a:pt x="113" y="95"/>
                  </a:lnTo>
                  <a:lnTo>
                    <a:pt x="67" y="100"/>
                  </a:lnTo>
                  <a:lnTo>
                    <a:pt x="56" y="91"/>
                  </a:lnTo>
                  <a:lnTo>
                    <a:pt x="41" y="93"/>
                  </a:lnTo>
                  <a:lnTo>
                    <a:pt x="23" y="82"/>
                  </a:lnTo>
                  <a:lnTo>
                    <a:pt x="11" y="78"/>
                  </a:lnTo>
                  <a:lnTo>
                    <a:pt x="3" y="71"/>
                  </a:lnTo>
                  <a:lnTo>
                    <a:pt x="0" y="6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9" name="Freeform 934"/>
            <p:cNvSpPr>
              <a:spLocks/>
            </p:cNvSpPr>
            <p:nvPr/>
          </p:nvSpPr>
          <p:spPr bwMode="auto">
            <a:xfrm>
              <a:off x="7941688" y="4308769"/>
              <a:ext cx="93783" cy="47416"/>
            </a:xfrm>
            <a:custGeom>
              <a:avLst/>
              <a:gdLst>
                <a:gd name="T0" fmla="*/ 0 w 192"/>
                <a:gd name="T1" fmla="*/ 0 h 100"/>
                <a:gd name="T2" fmla="*/ 0 w 192"/>
                <a:gd name="T3" fmla="*/ 0 h 100"/>
                <a:gd name="T4" fmla="*/ 0 w 192"/>
                <a:gd name="T5" fmla="*/ 0 h 100"/>
                <a:gd name="T6" fmla="*/ 0 w 192"/>
                <a:gd name="T7" fmla="*/ 0 h 100"/>
                <a:gd name="T8" fmla="*/ 0 w 192"/>
                <a:gd name="T9" fmla="*/ 0 h 100"/>
                <a:gd name="T10" fmla="*/ 0 w 192"/>
                <a:gd name="T11" fmla="*/ 0 h 100"/>
                <a:gd name="T12" fmla="*/ 0 w 192"/>
                <a:gd name="T13" fmla="*/ 0 h 100"/>
                <a:gd name="T14" fmla="*/ 0 w 192"/>
                <a:gd name="T15" fmla="*/ 0 h 100"/>
                <a:gd name="T16" fmla="*/ 0 w 192"/>
                <a:gd name="T17" fmla="*/ 0 h 100"/>
                <a:gd name="T18" fmla="*/ 0 w 192"/>
                <a:gd name="T19" fmla="*/ 0 h 100"/>
                <a:gd name="T20" fmla="*/ 0 w 192"/>
                <a:gd name="T21" fmla="*/ 0 h 100"/>
                <a:gd name="T22" fmla="*/ 0 w 192"/>
                <a:gd name="T23" fmla="*/ 0 h 100"/>
                <a:gd name="T24" fmla="*/ 0 w 192"/>
                <a:gd name="T25" fmla="*/ 0 h 100"/>
                <a:gd name="T26" fmla="*/ 0 w 192"/>
                <a:gd name="T27" fmla="*/ 0 h 100"/>
                <a:gd name="T28" fmla="*/ 0 w 192"/>
                <a:gd name="T29" fmla="*/ 0 h 100"/>
                <a:gd name="T30" fmla="*/ 0 w 192"/>
                <a:gd name="T31" fmla="*/ 0 h 100"/>
                <a:gd name="T32" fmla="*/ 0 w 192"/>
                <a:gd name="T33" fmla="*/ 0 h 100"/>
                <a:gd name="T34" fmla="*/ 0 w 192"/>
                <a:gd name="T35" fmla="*/ 0 h 100"/>
                <a:gd name="T36" fmla="*/ 0 w 192"/>
                <a:gd name="T37" fmla="*/ 0 h 100"/>
                <a:gd name="T38" fmla="*/ 0 w 192"/>
                <a:gd name="T39" fmla="*/ 0 h 100"/>
                <a:gd name="T40" fmla="*/ 0 w 192"/>
                <a:gd name="T41" fmla="*/ 0 h 100"/>
                <a:gd name="T42" fmla="*/ 0 w 192"/>
                <a:gd name="T43" fmla="*/ 0 h 100"/>
                <a:gd name="T44" fmla="*/ 0 w 192"/>
                <a:gd name="T45" fmla="*/ 0 h 100"/>
                <a:gd name="T46" fmla="*/ 0 w 192"/>
                <a:gd name="T47" fmla="*/ 0 h 100"/>
                <a:gd name="T48" fmla="*/ 0 w 192"/>
                <a:gd name="T49" fmla="*/ 0 h 100"/>
                <a:gd name="T50" fmla="*/ 0 w 192"/>
                <a:gd name="T51" fmla="*/ 0 h 100"/>
                <a:gd name="T52" fmla="*/ 0 w 192"/>
                <a:gd name="T53" fmla="*/ 0 h 100"/>
                <a:gd name="T54" fmla="*/ 0 w 192"/>
                <a:gd name="T55" fmla="*/ 0 h 100"/>
                <a:gd name="T56" fmla="*/ 0 w 192"/>
                <a:gd name="T57" fmla="*/ 0 h 100"/>
                <a:gd name="T58" fmla="*/ 0 w 192"/>
                <a:gd name="T59" fmla="*/ 0 h 100"/>
                <a:gd name="T60" fmla="*/ 0 w 192"/>
                <a:gd name="T61" fmla="*/ 0 h 100"/>
                <a:gd name="T62" fmla="*/ 0 w 192"/>
                <a:gd name="T63" fmla="*/ 0 h 100"/>
                <a:gd name="T64" fmla="*/ 0 w 192"/>
                <a:gd name="T65" fmla="*/ 0 h 100"/>
                <a:gd name="T66" fmla="*/ 0 w 192"/>
                <a:gd name="T67" fmla="*/ 0 h 100"/>
                <a:gd name="T68" fmla="*/ 0 w 192"/>
                <a:gd name="T69" fmla="*/ 0 h 100"/>
                <a:gd name="T70" fmla="*/ 0 w 192"/>
                <a:gd name="T71" fmla="*/ 0 h 100"/>
                <a:gd name="T72" fmla="*/ 0 w 192"/>
                <a:gd name="T73" fmla="*/ 0 h 100"/>
                <a:gd name="T74" fmla="*/ 0 w 192"/>
                <a:gd name="T75" fmla="*/ 0 h 100"/>
                <a:gd name="T76" fmla="*/ 0 w 192"/>
                <a:gd name="T77" fmla="*/ 0 h 100"/>
                <a:gd name="T78" fmla="*/ 0 w 192"/>
                <a:gd name="T79" fmla="*/ 0 h 100"/>
                <a:gd name="T80" fmla="*/ 0 w 192"/>
                <a:gd name="T81" fmla="*/ 0 h 100"/>
                <a:gd name="T82" fmla="*/ 0 w 192"/>
                <a:gd name="T83" fmla="*/ 0 h 100"/>
                <a:gd name="T84" fmla="*/ 0 w 192"/>
                <a:gd name="T85" fmla="*/ 0 h 100"/>
                <a:gd name="T86" fmla="*/ 0 w 192"/>
                <a:gd name="T87" fmla="*/ 0 h 100"/>
                <a:gd name="T88" fmla="*/ 0 w 192"/>
                <a:gd name="T89" fmla="*/ 0 h 100"/>
                <a:gd name="T90" fmla="*/ 0 w 192"/>
                <a:gd name="T91" fmla="*/ 0 h 100"/>
                <a:gd name="T92" fmla="*/ 0 w 192"/>
                <a:gd name="T93" fmla="*/ 0 h 100"/>
                <a:gd name="T94" fmla="*/ 0 w 192"/>
                <a:gd name="T95" fmla="*/ 0 h 100"/>
                <a:gd name="T96" fmla="*/ 0 w 192"/>
                <a:gd name="T97" fmla="*/ 0 h 100"/>
                <a:gd name="T98" fmla="*/ 0 w 192"/>
                <a:gd name="T99" fmla="*/ 0 h 1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2"/>
                <a:gd name="T151" fmla="*/ 0 h 100"/>
                <a:gd name="T152" fmla="*/ 192 w 192"/>
                <a:gd name="T153" fmla="*/ 100 h 10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2" h="100">
                  <a:moveTo>
                    <a:pt x="0" y="61"/>
                  </a:moveTo>
                  <a:lnTo>
                    <a:pt x="4" y="58"/>
                  </a:lnTo>
                  <a:lnTo>
                    <a:pt x="10" y="60"/>
                  </a:lnTo>
                  <a:lnTo>
                    <a:pt x="69" y="61"/>
                  </a:lnTo>
                  <a:lnTo>
                    <a:pt x="76" y="58"/>
                  </a:lnTo>
                  <a:lnTo>
                    <a:pt x="76" y="52"/>
                  </a:lnTo>
                  <a:lnTo>
                    <a:pt x="81" y="42"/>
                  </a:lnTo>
                  <a:lnTo>
                    <a:pt x="85" y="40"/>
                  </a:lnTo>
                  <a:lnTo>
                    <a:pt x="87" y="41"/>
                  </a:lnTo>
                  <a:lnTo>
                    <a:pt x="84" y="49"/>
                  </a:lnTo>
                  <a:lnTo>
                    <a:pt x="83" y="57"/>
                  </a:lnTo>
                  <a:lnTo>
                    <a:pt x="87" y="60"/>
                  </a:lnTo>
                  <a:lnTo>
                    <a:pt x="103" y="58"/>
                  </a:lnTo>
                  <a:lnTo>
                    <a:pt x="108" y="61"/>
                  </a:lnTo>
                  <a:lnTo>
                    <a:pt x="116" y="61"/>
                  </a:lnTo>
                  <a:lnTo>
                    <a:pt x="122" y="58"/>
                  </a:lnTo>
                  <a:lnTo>
                    <a:pt x="137" y="40"/>
                  </a:lnTo>
                  <a:lnTo>
                    <a:pt x="145" y="35"/>
                  </a:lnTo>
                  <a:lnTo>
                    <a:pt x="151" y="35"/>
                  </a:lnTo>
                  <a:lnTo>
                    <a:pt x="158" y="31"/>
                  </a:lnTo>
                  <a:lnTo>
                    <a:pt x="159" y="22"/>
                  </a:lnTo>
                  <a:lnTo>
                    <a:pt x="154" y="6"/>
                  </a:lnTo>
                  <a:lnTo>
                    <a:pt x="154" y="2"/>
                  </a:lnTo>
                  <a:lnTo>
                    <a:pt x="161" y="1"/>
                  </a:lnTo>
                  <a:lnTo>
                    <a:pt x="168" y="4"/>
                  </a:lnTo>
                  <a:lnTo>
                    <a:pt x="173" y="3"/>
                  </a:lnTo>
                  <a:lnTo>
                    <a:pt x="175" y="2"/>
                  </a:lnTo>
                  <a:lnTo>
                    <a:pt x="180" y="0"/>
                  </a:lnTo>
                  <a:lnTo>
                    <a:pt x="187" y="2"/>
                  </a:lnTo>
                  <a:lnTo>
                    <a:pt x="191" y="11"/>
                  </a:lnTo>
                  <a:lnTo>
                    <a:pt x="192" y="22"/>
                  </a:lnTo>
                  <a:lnTo>
                    <a:pt x="190" y="30"/>
                  </a:lnTo>
                  <a:lnTo>
                    <a:pt x="186" y="35"/>
                  </a:lnTo>
                  <a:lnTo>
                    <a:pt x="180" y="37"/>
                  </a:lnTo>
                  <a:lnTo>
                    <a:pt x="177" y="43"/>
                  </a:lnTo>
                  <a:lnTo>
                    <a:pt x="180" y="53"/>
                  </a:lnTo>
                  <a:lnTo>
                    <a:pt x="175" y="64"/>
                  </a:lnTo>
                  <a:lnTo>
                    <a:pt x="168" y="65"/>
                  </a:lnTo>
                  <a:lnTo>
                    <a:pt x="157" y="64"/>
                  </a:lnTo>
                  <a:lnTo>
                    <a:pt x="154" y="68"/>
                  </a:lnTo>
                  <a:lnTo>
                    <a:pt x="153" y="73"/>
                  </a:lnTo>
                  <a:lnTo>
                    <a:pt x="144" y="83"/>
                  </a:lnTo>
                  <a:lnTo>
                    <a:pt x="113" y="95"/>
                  </a:lnTo>
                  <a:lnTo>
                    <a:pt x="67" y="100"/>
                  </a:lnTo>
                  <a:lnTo>
                    <a:pt x="56" y="91"/>
                  </a:lnTo>
                  <a:lnTo>
                    <a:pt x="41" y="93"/>
                  </a:lnTo>
                  <a:lnTo>
                    <a:pt x="23" y="82"/>
                  </a:lnTo>
                  <a:lnTo>
                    <a:pt x="11" y="78"/>
                  </a:lnTo>
                  <a:lnTo>
                    <a:pt x="3" y="71"/>
                  </a:lnTo>
                  <a:lnTo>
                    <a:pt x="0" y="6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00" name="Freeform 935"/>
            <p:cNvSpPr>
              <a:spLocks/>
            </p:cNvSpPr>
            <p:nvPr/>
          </p:nvSpPr>
          <p:spPr bwMode="auto">
            <a:xfrm>
              <a:off x="8040009" y="4414759"/>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60000 65536"/>
                <a:gd name="T13" fmla="*/ 0 60000 65536"/>
                <a:gd name="T14" fmla="*/ 0 60000 65536"/>
                <a:gd name="T15" fmla="*/ 0 60000 65536"/>
                <a:gd name="T16" fmla="*/ 0 60000 65536"/>
                <a:gd name="T17" fmla="*/ 0 60000 65536"/>
                <a:gd name="T18" fmla="*/ 0 w 17"/>
                <a:gd name="T19" fmla="*/ 0 h 16"/>
                <a:gd name="T20" fmla="*/ 17 w 1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7" h="16">
                  <a:moveTo>
                    <a:pt x="0" y="0"/>
                  </a:moveTo>
                  <a:lnTo>
                    <a:pt x="16" y="10"/>
                  </a:lnTo>
                  <a:lnTo>
                    <a:pt x="17" y="16"/>
                  </a:lnTo>
                  <a:lnTo>
                    <a:pt x="11" y="16"/>
                  </a:lnTo>
                  <a:lnTo>
                    <a:pt x="5" y="9"/>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1" name="Freeform 936"/>
            <p:cNvSpPr>
              <a:spLocks/>
            </p:cNvSpPr>
            <p:nvPr/>
          </p:nvSpPr>
          <p:spPr bwMode="auto">
            <a:xfrm>
              <a:off x="8040009" y="4414759"/>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60000 65536"/>
                <a:gd name="T13" fmla="*/ 0 60000 65536"/>
                <a:gd name="T14" fmla="*/ 0 60000 65536"/>
                <a:gd name="T15" fmla="*/ 0 60000 65536"/>
                <a:gd name="T16" fmla="*/ 0 60000 65536"/>
                <a:gd name="T17" fmla="*/ 0 60000 65536"/>
                <a:gd name="T18" fmla="*/ 0 w 17"/>
                <a:gd name="T19" fmla="*/ 0 h 16"/>
                <a:gd name="T20" fmla="*/ 17 w 1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7" h="16">
                  <a:moveTo>
                    <a:pt x="0" y="0"/>
                  </a:moveTo>
                  <a:lnTo>
                    <a:pt x="16" y="10"/>
                  </a:lnTo>
                  <a:lnTo>
                    <a:pt x="17" y="16"/>
                  </a:lnTo>
                  <a:lnTo>
                    <a:pt x="11" y="16"/>
                  </a:lnTo>
                  <a:lnTo>
                    <a:pt x="5" y="9"/>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2" name="Freeform 937"/>
            <p:cNvSpPr>
              <a:spLocks/>
            </p:cNvSpPr>
            <p:nvPr/>
          </p:nvSpPr>
          <p:spPr bwMode="auto">
            <a:xfrm>
              <a:off x="7993117" y="4424521"/>
              <a:ext cx="9076" cy="8368"/>
            </a:xfrm>
            <a:custGeom>
              <a:avLst/>
              <a:gdLst>
                <a:gd name="T0" fmla="*/ 0 w 20"/>
                <a:gd name="T1" fmla="*/ 0 h 17"/>
                <a:gd name="T2" fmla="*/ 0 w 20"/>
                <a:gd name="T3" fmla="*/ 0 h 17"/>
                <a:gd name="T4" fmla="*/ 0 w 20"/>
                <a:gd name="T5" fmla="*/ 0 h 17"/>
                <a:gd name="T6" fmla="*/ 0 w 20"/>
                <a:gd name="T7" fmla="*/ 0 h 17"/>
                <a:gd name="T8" fmla="*/ 0 w 20"/>
                <a:gd name="T9" fmla="*/ 0 h 17"/>
                <a:gd name="T10" fmla="*/ 0 w 20"/>
                <a:gd name="T11" fmla="*/ 0 h 17"/>
                <a:gd name="T12" fmla="*/ 0 w 20"/>
                <a:gd name="T13" fmla="*/ 0 h 17"/>
                <a:gd name="T14" fmla="*/ 0 60000 65536"/>
                <a:gd name="T15" fmla="*/ 0 60000 65536"/>
                <a:gd name="T16" fmla="*/ 0 60000 65536"/>
                <a:gd name="T17" fmla="*/ 0 60000 65536"/>
                <a:gd name="T18" fmla="*/ 0 60000 65536"/>
                <a:gd name="T19" fmla="*/ 0 60000 65536"/>
                <a:gd name="T20" fmla="*/ 0 60000 65536"/>
                <a:gd name="T21" fmla="*/ 0 w 20"/>
                <a:gd name="T22" fmla="*/ 0 h 17"/>
                <a:gd name="T23" fmla="*/ 20 w 2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7">
                  <a:moveTo>
                    <a:pt x="0" y="0"/>
                  </a:moveTo>
                  <a:lnTo>
                    <a:pt x="12" y="2"/>
                  </a:lnTo>
                  <a:lnTo>
                    <a:pt x="18" y="6"/>
                  </a:lnTo>
                  <a:lnTo>
                    <a:pt x="20" y="17"/>
                  </a:lnTo>
                  <a:lnTo>
                    <a:pt x="2" y="12"/>
                  </a:lnTo>
                  <a:lnTo>
                    <a:pt x="0" y="2"/>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3" name="Freeform 938"/>
            <p:cNvSpPr>
              <a:spLocks/>
            </p:cNvSpPr>
            <p:nvPr/>
          </p:nvSpPr>
          <p:spPr bwMode="auto">
            <a:xfrm>
              <a:off x="7993117" y="4424521"/>
              <a:ext cx="9076" cy="8368"/>
            </a:xfrm>
            <a:custGeom>
              <a:avLst/>
              <a:gdLst>
                <a:gd name="T0" fmla="*/ 0 w 20"/>
                <a:gd name="T1" fmla="*/ 0 h 17"/>
                <a:gd name="T2" fmla="*/ 0 w 20"/>
                <a:gd name="T3" fmla="*/ 0 h 17"/>
                <a:gd name="T4" fmla="*/ 0 w 20"/>
                <a:gd name="T5" fmla="*/ 0 h 17"/>
                <a:gd name="T6" fmla="*/ 0 w 20"/>
                <a:gd name="T7" fmla="*/ 0 h 17"/>
                <a:gd name="T8" fmla="*/ 0 w 20"/>
                <a:gd name="T9" fmla="*/ 0 h 17"/>
                <a:gd name="T10" fmla="*/ 0 w 20"/>
                <a:gd name="T11" fmla="*/ 0 h 17"/>
                <a:gd name="T12" fmla="*/ 0 w 20"/>
                <a:gd name="T13" fmla="*/ 0 h 17"/>
                <a:gd name="T14" fmla="*/ 0 60000 65536"/>
                <a:gd name="T15" fmla="*/ 0 60000 65536"/>
                <a:gd name="T16" fmla="*/ 0 60000 65536"/>
                <a:gd name="T17" fmla="*/ 0 60000 65536"/>
                <a:gd name="T18" fmla="*/ 0 60000 65536"/>
                <a:gd name="T19" fmla="*/ 0 60000 65536"/>
                <a:gd name="T20" fmla="*/ 0 60000 65536"/>
                <a:gd name="T21" fmla="*/ 0 w 20"/>
                <a:gd name="T22" fmla="*/ 0 h 17"/>
                <a:gd name="T23" fmla="*/ 20 w 2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7">
                  <a:moveTo>
                    <a:pt x="0" y="0"/>
                  </a:moveTo>
                  <a:lnTo>
                    <a:pt x="12" y="2"/>
                  </a:lnTo>
                  <a:lnTo>
                    <a:pt x="18" y="6"/>
                  </a:lnTo>
                  <a:lnTo>
                    <a:pt x="20" y="17"/>
                  </a:lnTo>
                  <a:lnTo>
                    <a:pt x="2" y="12"/>
                  </a:lnTo>
                  <a:lnTo>
                    <a:pt x="0" y="2"/>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4" name="Freeform 939"/>
            <p:cNvSpPr>
              <a:spLocks/>
            </p:cNvSpPr>
            <p:nvPr/>
          </p:nvSpPr>
          <p:spPr bwMode="auto">
            <a:xfrm>
              <a:off x="8000681" y="4435678"/>
              <a:ext cx="7563"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0" y="0"/>
                  </a:moveTo>
                  <a:lnTo>
                    <a:pt x="8" y="6"/>
                  </a:lnTo>
                  <a:lnTo>
                    <a:pt x="10" y="7"/>
                  </a:lnTo>
                  <a:lnTo>
                    <a:pt x="16" y="6"/>
                  </a:lnTo>
                  <a:lnTo>
                    <a:pt x="19" y="7"/>
                  </a:lnTo>
                  <a:lnTo>
                    <a:pt x="20" y="15"/>
                  </a:lnTo>
                  <a:lnTo>
                    <a:pt x="14" y="15"/>
                  </a:lnTo>
                  <a:lnTo>
                    <a:pt x="4" y="6"/>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5" name="Freeform 940"/>
            <p:cNvSpPr>
              <a:spLocks/>
            </p:cNvSpPr>
            <p:nvPr/>
          </p:nvSpPr>
          <p:spPr bwMode="auto">
            <a:xfrm>
              <a:off x="8000681" y="4435678"/>
              <a:ext cx="7563"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0" y="0"/>
                  </a:moveTo>
                  <a:lnTo>
                    <a:pt x="8" y="6"/>
                  </a:lnTo>
                  <a:lnTo>
                    <a:pt x="10" y="7"/>
                  </a:lnTo>
                  <a:lnTo>
                    <a:pt x="16" y="6"/>
                  </a:lnTo>
                  <a:lnTo>
                    <a:pt x="19" y="7"/>
                  </a:lnTo>
                  <a:lnTo>
                    <a:pt x="20" y="15"/>
                  </a:lnTo>
                  <a:lnTo>
                    <a:pt x="14" y="15"/>
                  </a:lnTo>
                  <a:lnTo>
                    <a:pt x="4" y="6"/>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6" name="Freeform 941"/>
            <p:cNvSpPr>
              <a:spLocks/>
            </p:cNvSpPr>
            <p:nvPr/>
          </p:nvSpPr>
          <p:spPr bwMode="auto">
            <a:xfrm>
              <a:off x="8596657" y="4608609"/>
              <a:ext cx="30253" cy="20919"/>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w 61"/>
                <a:gd name="T15" fmla="*/ 0 h 42"/>
                <a:gd name="T16" fmla="*/ 0 w 61"/>
                <a:gd name="T17" fmla="*/ 0 h 42"/>
                <a:gd name="T18" fmla="*/ 0 w 61"/>
                <a:gd name="T19" fmla="*/ 0 h 42"/>
                <a:gd name="T20" fmla="*/ 0 w 61"/>
                <a:gd name="T21" fmla="*/ 0 h 42"/>
                <a:gd name="T22" fmla="*/ 0 w 61"/>
                <a:gd name="T23" fmla="*/ 0 h 42"/>
                <a:gd name="T24" fmla="*/ 0 w 61"/>
                <a:gd name="T25" fmla="*/ 0 h 42"/>
                <a:gd name="T26" fmla="*/ 0 w 61"/>
                <a:gd name="T27" fmla="*/ 0 h 42"/>
                <a:gd name="T28" fmla="*/ 0 w 61"/>
                <a:gd name="T29" fmla="*/ 0 h 42"/>
                <a:gd name="T30" fmla="*/ 0 w 61"/>
                <a:gd name="T31" fmla="*/ 0 h 42"/>
                <a:gd name="T32" fmla="*/ 0 w 61"/>
                <a:gd name="T33" fmla="*/ 0 h 42"/>
                <a:gd name="T34" fmla="*/ 0 w 61"/>
                <a:gd name="T35" fmla="*/ 0 h 42"/>
                <a:gd name="T36" fmla="*/ 0 w 61"/>
                <a:gd name="T37" fmla="*/ 0 h 42"/>
                <a:gd name="T38" fmla="*/ 0 w 61"/>
                <a:gd name="T39" fmla="*/ 0 h 42"/>
                <a:gd name="T40" fmla="*/ 0 w 61"/>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2"/>
                <a:gd name="T65" fmla="*/ 61 w 61"/>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2">
                  <a:moveTo>
                    <a:pt x="31" y="3"/>
                  </a:moveTo>
                  <a:lnTo>
                    <a:pt x="35" y="3"/>
                  </a:lnTo>
                  <a:lnTo>
                    <a:pt x="42" y="0"/>
                  </a:lnTo>
                  <a:lnTo>
                    <a:pt x="43" y="3"/>
                  </a:lnTo>
                  <a:lnTo>
                    <a:pt x="49" y="8"/>
                  </a:lnTo>
                  <a:lnTo>
                    <a:pt x="54" y="9"/>
                  </a:lnTo>
                  <a:lnTo>
                    <a:pt x="57" y="12"/>
                  </a:lnTo>
                  <a:lnTo>
                    <a:pt x="61" y="32"/>
                  </a:lnTo>
                  <a:lnTo>
                    <a:pt x="60" y="38"/>
                  </a:lnTo>
                  <a:lnTo>
                    <a:pt x="49" y="38"/>
                  </a:lnTo>
                  <a:lnTo>
                    <a:pt x="43" y="42"/>
                  </a:lnTo>
                  <a:lnTo>
                    <a:pt x="21" y="42"/>
                  </a:lnTo>
                  <a:lnTo>
                    <a:pt x="18" y="39"/>
                  </a:lnTo>
                  <a:lnTo>
                    <a:pt x="5" y="38"/>
                  </a:lnTo>
                  <a:lnTo>
                    <a:pt x="1" y="32"/>
                  </a:lnTo>
                  <a:lnTo>
                    <a:pt x="0" y="27"/>
                  </a:lnTo>
                  <a:lnTo>
                    <a:pt x="3" y="14"/>
                  </a:lnTo>
                  <a:lnTo>
                    <a:pt x="14" y="5"/>
                  </a:lnTo>
                  <a:lnTo>
                    <a:pt x="21" y="3"/>
                  </a:lnTo>
                  <a:lnTo>
                    <a:pt x="26" y="4"/>
                  </a:lnTo>
                  <a:lnTo>
                    <a:pt x="31"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7" name="Freeform 942"/>
            <p:cNvSpPr>
              <a:spLocks/>
            </p:cNvSpPr>
            <p:nvPr/>
          </p:nvSpPr>
          <p:spPr bwMode="auto">
            <a:xfrm>
              <a:off x="8596657" y="4608609"/>
              <a:ext cx="30253" cy="20919"/>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w 61"/>
                <a:gd name="T15" fmla="*/ 0 h 42"/>
                <a:gd name="T16" fmla="*/ 0 w 61"/>
                <a:gd name="T17" fmla="*/ 0 h 42"/>
                <a:gd name="T18" fmla="*/ 0 w 61"/>
                <a:gd name="T19" fmla="*/ 0 h 42"/>
                <a:gd name="T20" fmla="*/ 0 w 61"/>
                <a:gd name="T21" fmla="*/ 0 h 42"/>
                <a:gd name="T22" fmla="*/ 0 w 61"/>
                <a:gd name="T23" fmla="*/ 0 h 42"/>
                <a:gd name="T24" fmla="*/ 0 w 61"/>
                <a:gd name="T25" fmla="*/ 0 h 42"/>
                <a:gd name="T26" fmla="*/ 0 w 61"/>
                <a:gd name="T27" fmla="*/ 0 h 42"/>
                <a:gd name="T28" fmla="*/ 0 w 61"/>
                <a:gd name="T29" fmla="*/ 0 h 42"/>
                <a:gd name="T30" fmla="*/ 0 w 61"/>
                <a:gd name="T31" fmla="*/ 0 h 42"/>
                <a:gd name="T32" fmla="*/ 0 w 61"/>
                <a:gd name="T33" fmla="*/ 0 h 42"/>
                <a:gd name="T34" fmla="*/ 0 w 61"/>
                <a:gd name="T35" fmla="*/ 0 h 42"/>
                <a:gd name="T36" fmla="*/ 0 w 61"/>
                <a:gd name="T37" fmla="*/ 0 h 42"/>
                <a:gd name="T38" fmla="*/ 0 w 61"/>
                <a:gd name="T39" fmla="*/ 0 h 42"/>
                <a:gd name="T40" fmla="*/ 0 w 61"/>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2"/>
                <a:gd name="T65" fmla="*/ 61 w 61"/>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2">
                  <a:moveTo>
                    <a:pt x="31" y="3"/>
                  </a:moveTo>
                  <a:lnTo>
                    <a:pt x="35" y="3"/>
                  </a:lnTo>
                  <a:lnTo>
                    <a:pt x="42" y="0"/>
                  </a:lnTo>
                  <a:lnTo>
                    <a:pt x="43" y="3"/>
                  </a:lnTo>
                  <a:lnTo>
                    <a:pt x="49" y="8"/>
                  </a:lnTo>
                  <a:lnTo>
                    <a:pt x="54" y="9"/>
                  </a:lnTo>
                  <a:lnTo>
                    <a:pt x="57" y="12"/>
                  </a:lnTo>
                  <a:lnTo>
                    <a:pt x="61" y="32"/>
                  </a:lnTo>
                  <a:lnTo>
                    <a:pt x="60" y="38"/>
                  </a:lnTo>
                  <a:lnTo>
                    <a:pt x="49" y="38"/>
                  </a:lnTo>
                  <a:lnTo>
                    <a:pt x="43" y="42"/>
                  </a:lnTo>
                  <a:lnTo>
                    <a:pt x="21" y="42"/>
                  </a:lnTo>
                  <a:lnTo>
                    <a:pt x="18" y="39"/>
                  </a:lnTo>
                  <a:lnTo>
                    <a:pt x="5" y="38"/>
                  </a:lnTo>
                  <a:lnTo>
                    <a:pt x="1" y="32"/>
                  </a:lnTo>
                  <a:lnTo>
                    <a:pt x="0" y="27"/>
                  </a:lnTo>
                  <a:lnTo>
                    <a:pt x="3" y="14"/>
                  </a:lnTo>
                  <a:lnTo>
                    <a:pt x="14" y="5"/>
                  </a:lnTo>
                  <a:lnTo>
                    <a:pt x="21" y="3"/>
                  </a:lnTo>
                  <a:lnTo>
                    <a:pt x="26" y="4"/>
                  </a:lnTo>
                  <a:lnTo>
                    <a:pt x="31"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8" name="Freeform 943"/>
            <p:cNvSpPr>
              <a:spLocks/>
            </p:cNvSpPr>
            <p:nvPr/>
          </p:nvSpPr>
          <p:spPr bwMode="auto">
            <a:xfrm>
              <a:off x="8625396" y="4582111"/>
              <a:ext cx="34791" cy="18130"/>
            </a:xfrm>
            <a:custGeom>
              <a:avLst/>
              <a:gdLst>
                <a:gd name="T0" fmla="*/ 0 w 70"/>
                <a:gd name="T1" fmla="*/ 0 h 40"/>
                <a:gd name="T2" fmla="*/ 0 w 70"/>
                <a:gd name="T3" fmla="*/ 0 h 40"/>
                <a:gd name="T4" fmla="*/ 0 w 70"/>
                <a:gd name="T5" fmla="*/ 0 h 40"/>
                <a:gd name="T6" fmla="*/ 0 w 70"/>
                <a:gd name="T7" fmla="*/ 0 h 40"/>
                <a:gd name="T8" fmla="*/ 0 w 70"/>
                <a:gd name="T9" fmla="*/ 0 h 40"/>
                <a:gd name="T10" fmla="*/ 0 w 70"/>
                <a:gd name="T11" fmla="*/ 0 h 40"/>
                <a:gd name="T12" fmla="*/ 0 w 70"/>
                <a:gd name="T13" fmla="*/ 0 h 40"/>
                <a:gd name="T14" fmla="*/ 0 w 70"/>
                <a:gd name="T15" fmla="*/ 0 h 40"/>
                <a:gd name="T16" fmla="*/ 0 w 70"/>
                <a:gd name="T17" fmla="*/ 0 h 40"/>
                <a:gd name="T18" fmla="*/ 0 w 70"/>
                <a:gd name="T19" fmla="*/ 0 h 40"/>
                <a:gd name="T20" fmla="*/ 0 w 70"/>
                <a:gd name="T21" fmla="*/ 0 h 40"/>
                <a:gd name="T22" fmla="*/ 0 w 70"/>
                <a:gd name="T23" fmla="*/ 0 h 40"/>
                <a:gd name="T24" fmla="*/ 0 w 70"/>
                <a:gd name="T25" fmla="*/ 0 h 40"/>
                <a:gd name="T26" fmla="*/ 0 w 70"/>
                <a:gd name="T27" fmla="*/ 0 h 40"/>
                <a:gd name="T28" fmla="*/ 0 w 70"/>
                <a:gd name="T29" fmla="*/ 0 h 40"/>
                <a:gd name="T30" fmla="*/ 0 w 70"/>
                <a:gd name="T31" fmla="*/ 0 h 40"/>
                <a:gd name="T32" fmla="*/ 0 w 70"/>
                <a:gd name="T33" fmla="*/ 0 h 40"/>
                <a:gd name="T34" fmla="*/ 0 w 70"/>
                <a:gd name="T35" fmla="*/ 0 h 40"/>
                <a:gd name="T36" fmla="*/ 0 w 70"/>
                <a:gd name="T37" fmla="*/ 0 h 40"/>
                <a:gd name="T38" fmla="*/ 0 w 70"/>
                <a:gd name="T39" fmla="*/ 0 h 40"/>
                <a:gd name="T40" fmla="*/ 0 w 70"/>
                <a:gd name="T41" fmla="*/ 0 h 40"/>
                <a:gd name="T42" fmla="*/ 0 w 7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40"/>
                <a:gd name="T68" fmla="*/ 70 w 7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40">
                  <a:moveTo>
                    <a:pt x="19" y="14"/>
                  </a:moveTo>
                  <a:lnTo>
                    <a:pt x="22" y="17"/>
                  </a:lnTo>
                  <a:lnTo>
                    <a:pt x="23" y="14"/>
                  </a:lnTo>
                  <a:lnTo>
                    <a:pt x="70" y="0"/>
                  </a:lnTo>
                  <a:lnTo>
                    <a:pt x="68" y="4"/>
                  </a:lnTo>
                  <a:lnTo>
                    <a:pt x="54" y="13"/>
                  </a:lnTo>
                  <a:lnTo>
                    <a:pt x="49" y="24"/>
                  </a:lnTo>
                  <a:lnTo>
                    <a:pt x="64" y="14"/>
                  </a:lnTo>
                  <a:lnTo>
                    <a:pt x="65" y="29"/>
                  </a:lnTo>
                  <a:lnTo>
                    <a:pt x="38" y="30"/>
                  </a:lnTo>
                  <a:lnTo>
                    <a:pt x="37" y="25"/>
                  </a:lnTo>
                  <a:lnTo>
                    <a:pt x="34" y="24"/>
                  </a:lnTo>
                  <a:lnTo>
                    <a:pt x="30" y="28"/>
                  </a:lnTo>
                  <a:lnTo>
                    <a:pt x="27" y="36"/>
                  </a:lnTo>
                  <a:lnTo>
                    <a:pt x="21" y="36"/>
                  </a:lnTo>
                  <a:lnTo>
                    <a:pt x="18" y="35"/>
                  </a:lnTo>
                  <a:lnTo>
                    <a:pt x="14" y="40"/>
                  </a:lnTo>
                  <a:lnTo>
                    <a:pt x="5" y="31"/>
                  </a:lnTo>
                  <a:lnTo>
                    <a:pt x="0" y="30"/>
                  </a:lnTo>
                  <a:lnTo>
                    <a:pt x="0" y="24"/>
                  </a:lnTo>
                  <a:lnTo>
                    <a:pt x="8" y="23"/>
                  </a:lnTo>
                  <a:lnTo>
                    <a:pt x="19"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9" name="Freeform 944"/>
            <p:cNvSpPr>
              <a:spLocks/>
            </p:cNvSpPr>
            <p:nvPr/>
          </p:nvSpPr>
          <p:spPr bwMode="auto">
            <a:xfrm>
              <a:off x="8625396" y="4582111"/>
              <a:ext cx="34791" cy="18130"/>
            </a:xfrm>
            <a:custGeom>
              <a:avLst/>
              <a:gdLst>
                <a:gd name="T0" fmla="*/ 0 w 70"/>
                <a:gd name="T1" fmla="*/ 0 h 40"/>
                <a:gd name="T2" fmla="*/ 0 w 70"/>
                <a:gd name="T3" fmla="*/ 0 h 40"/>
                <a:gd name="T4" fmla="*/ 0 w 70"/>
                <a:gd name="T5" fmla="*/ 0 h 40"/>
                <a:gd name="T6" fmla="*/ 0 w 70"/>
                <a:gd name="T7" fmla="*/ 0 h 40"/>
                <a:gd name="T8" fmla="*/ 0 w 70"/>
                <a:gd name="T9" fmla="*/ 0 h 40"/>
                <a:gd name="T10" fmla="*/ 0 w 70"/>
                <a:gd name="T11" fmla="*/ 0 h 40"/>
                <a:gd name="T12" fmla="*/ 0 w 70"/>
                <a:gd name="T13" fmla="*/ 0 h 40"/>
                <a:gd name="T14" fmla="*/ 0 w 70"/>
                <a:gd name="T15" fmla="*/ 0 h 40"/>
                <a:gd name="T16" fmla="*/ 0 w 70"/>
                <a:gd name="T17" fmla="*/ 0 h 40"/>
                <a:gd name="T18" fmla="*/ 0 w 70"/>
                <a:gd name="T19" fmla="*/ 0 h 40"/>
                <a:gd name="T20" fmla="*/ 0 w 70"/>
                <a:gd name="T21" fmla="*/ 0 h 40"/>
                <a:gd name="T22" fmla="*/ 0 w 70"/>
                <a:gd name="T23" fmla="*/ 0 h 40"/>
                <a:gd name="T24" fmla="*/ 0 w 70"/>
                <a:gd name="T25" fmla="*/ 0 h 40"/>
                <a:gd name="T26" fmla="*/ 0 w 70"/>
                <a:gd name="T27" fmla="*/ 0 h 40"/>
                <a:gd name="T28" fmla="*/ 0 w 70"/>
                <a:gd name="T29" fmla="*/ 0 h 40"/>
                <a:gd name="T30" fmla="*/ 0 w 70"/>
                <a:gd name="T31" fmla="*/ 0 h 40"/>
                <a:gd name="T32" fmla="*/ 0 w 70"/>
                <a:gd name="T33" fmla="*/ 0 h 40"/>
                <a:gd name="T34" fmla="*/ 0 w 70"/>
                <a:gd name="T35" fmla="*/ 0 h 40"/>
                <a:gd name="T36" fmla="*/ 0 w 70"/>
                <a:gd name="T37" fmla="*/ 0 h 40"/>
                <a:gd name="T38" fmla="*/ 0 w 70"/>
                <a:gd name="T39" fmla="*/ 0 h 40"/>
                <a:gd name="T40" fmla="*/ 0 w 70"/>
                <a:gd name="T41" fmla="*/ 0 h 40"/>
                <a:gd name="T42" fmla="*/ 0 w 7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40"/>
                <a:gd name="T68" fmla="*/ 70 w 7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40">
                  <a:moveTo>
                    <a:pt x="19" y="14"/>
                  </a:moveTo>
                  <a:lnTo>
                    <a:pt x="22" y="17"/>
                  </a:lnTo>
                  <a:lnTo>
                    <a:pt x="23" y="14"/>
                  </a:lnTo>
                  <a:lnTo>
                    <a:pt x="70" y="0"/>
                  </a:lnTo>
                  <a:lnTo>
                    <a:pt x="68" y="4"/>
                  </a:lnTo>
                  <a:lnTo>
                    <a:pt x="54" y="13"/>
                  </a:lnTo>
                  <a:lnTo>
                    <a:pt x="49" y="24"/>
                  </a:lnTo>
                  <a:lnTo>
                    <a:pt x="64" y="14"/>
                  </a:lnTo>
                  <a:lnTo>
                    <a:pt x="65" y="29"/>
                  </a:lnTo>
                  <a:lnTo>
                    <a:pt x="38" y="30"/>
                  </a:lnTo>
                  <a:lnTo>
                    <a:pt x="37" y="25"/>
                  </a:lnTo>
                  <a:lnTo>
                    <a:pt x="34" y="24"/>
                  </a:lnTo>
                  <a:lnTo>
                    <a:pt x="30" y="28"/>
                  </a:lnTo>
                  <a:lnTo>
                    <a:pt x="27" y="36"/>
                  </a:lnTo>
                  <a:lnTo>
                    <a:pt x="21" y="36"/>
                  </a:lnTo>
                  <a:lnTo>
                    <a:pt x="18" y="35"/>
                  </a:lnTo>
                  <a:lnTo>
                    <a:pt x="14" y="40"/>
                  </a:lnTo>
                  <a:lnTo>
                    <a:pt x="5" y="31"/>
                  </a:lnTo>
                  <a:lnTo>
                    <a:pt x="0" y="30"/>
                  </a:lnTo>
                  <a:lnTo>
                    <a:pt x="0" y="24"/>
                  </a:lnTo>
                  <a:lnTo>
                    <a:pt x="8" y="23"/>
                  </a:lnTo>
                  <a:lnTo>
                    <a:pt x="19" y="1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0" name="Freeform 945"/>
            <p:cNvSpPr>
              <a:spLocks/>
            </p:cNvSpPr>
            <p:nvPr/>
          </p:nvSpPr>
          <p:spPr bwMode="auto">
            <a:xfrm>
              <a:off x="5544172" y="4487278"/>
              <a:ext cx="160339" cy="319364"/>
            </a:xfrm>
            <a:custGeom>
              <a:avLst/>
              <a:gdLst>
                <a:gd name="T0" fmla="*/ 0 w 334"/>
                <a:gd name="T1" fmla="*/ 0 h 666"/>
                <a:gd name="T2" fmla="*/ 0 w 334"/>
                <a:gd name="T3" fmla="*/ 0 h 666"/>
                <a:gd name="T4" fmla="*/ 0 w 334"/>
                <a:gd name="T5" fmla="*/ 0 h 666"/>
                <a:gd name="T6" fmla="*/ 0 w 334"/>
                <a:gd name="T7" fmla="*/ 0 h 666"/>
                <a:gd name="T8" fmla="*/ 0 w 334"/>
                <a:gd name="T9" fmla="*/ 0 h 666"/>
                <a:gd name="T10" fmla="*/ 0 w 334"/>
                <a:gd name="T11" fmla="*/ 0 h 666"/>
                <a:gd name="T12" fmla="*/ 0 w 334"/>
                <a:gd name="T13" fmla="*/ 0 h 666"/>
                <a:gd name="T14" fmla="*/ 0 w 334"/>
                <a:gd name="T15" fmla="*/ 0 h 666"/>
                <a:gd name="T16" fmla="*/ 0 w 334"/>
                <a:gd name="T17" fmla="*/ 0 h 666"/>
                <a:gd name="T18" fmla="*/ 0 w 334"/>
                <a:gd name="T19" fmla="*/ 0 h 666"/>
                <a:gd name="T20" fmla="*/ 0 w 334"/>
                <a:gd name="T21" fmla="*/ 0 h 666"/>
                <a:gd name="T22" fmla="*/ 0 w 334"/>
                <a:gd name="T23" fmla="*/ 0 h 666"/>
                <a:gd name="T24" fmla="*/ 0 w 334"/>
                <a:gd name="T25" fmla="*/ 0 h 666"/>
                <a:gd name="T26" fmla="*/ 0 w 334"/>
                <a:gd name="T27" fmla="*/ 0 h 666"/>
                <a:gd name="T28" fmla="*/ 0 w 334"/>
                <a:gd name="T29" fmla="*/ 0 h 666"/>
                <a:gd name="T30" fmla="*/ 0 w 334"/>
                <a:gd name="T31" fmla="*/ 0 h 666"/>
                <a:gd name="T32" fmla="*/ 0 w 334"/>
                <a:gd name="T33" fmla="*/ 0 h 666"/>
                <a:gd name="T34" fmla="*/ 0 w 334"/>
                <a:gd name="T35" fmla="*/ 0 h 666"/>
                <a:gd name="T36" fmla="*/ 0 w 334"/>
                <a:gd name="T37" fmla="*/ 0 h 666"/>
                <a:gd name="T38" fmla="*/ 0 w 334"/>
                <a:gd name="T39" fmla="*/ 0 h 666"/>
                <a:gd name="T40" fmla="*/ 0 w 334"/>
                <a:gd name="T41" fmla="*/ 0 h 666"/>
                <a:gd name="T42" fmla="*/ 0 w 334"/>
                <a:gd name="T43" fmla="*/ 0 h 666"/>
                <a:gd name="T44" fmla="*/ 0 w 334"/>
                <a:gd name="T45" fmla="*/ 0 h 666"/>
                <a:gd name="T46" fmla="*/ 0 w 334"/>
                <a:gd name="T47" fmla="*/ 0 h 666"/>
                <a:gd name="T48" fmla="*/ 0 w 334"/>
                <a:gd name="T49" fmla="*/ 0 h 666"/>
                <a:gd name="T50" fmla="*/ 0 w 334"/>
                <a:gd name="T51" fmla="*/ 0 h 666"/>
                <a:gd name="T52" fmla="*/ 0 w 334"/>
                <a:gd name="T53" fmla="*/ 0 h 666"/>
                <a:gd name="T54" fmla="*/ 0 w 334"/>
                <a:gd name="T55" fmla="*/ 0 h 666"/>
                <a:gd name="T56" fmla="*/ 0 w 334"/>
                <a:gd name="T57" fmla="*/ 0 h 666"/>
                <a:gd name="T58" fmla="*/ 0 w 334"/>
                <a:gd name="T59" fmla="*/ 0 h 666"/>
                <a:gd name="T60" fmla="*/ 0 w 334"/>
                <a:gd name="T61" fmla="*/ 0 h 666"/>
                <a:gd name="T62" fmla="*/ 0 w 334"/>
                <a:gd name="T63" fmla="*/ 0 h 666"/>
                <a:gd name="T64" fmla="*/ 0 w 334"/>
                <a:gd name="T65" fmla="*/ 0 h 666"/>
                <a:gd name="T66" fmla="*/ 0 w 334"/>
                <a:gd name="T67" fmla="*/ 0 h 666"/>
                <a:gd name="T68" fmla="*/ 0 w 334"/>
                <a:gd name="T69" fmla="*/ 1 h 666"/>
                <a:gd name="T70" fmla="*/ 0 w 334"/>
                <a:gd name="T71" fmla="*/ 1 h 666"/>
                <a:gd name="T72" fmla="*/ 0 w 334"/>
                <a:gd name="T73" fmla="*/ 1 h 666"/>
                <a:gd name="T74" fmla="*/ 0 w 334"/>
                <a:gd name="T75" fmla="*/ 1 h 666"/>
                <a:gd name="T76" fmla="*/ 0 w 334"/>
                <a:gd name="T77" fmla="*/ 1 h 666"/>
                <a:gd name="T78" fmla="*/ 0 w 334"/>
                <a:gd name="T79" fmla="*/ 1 h 666"/>
                <a:gd name="T80" fmla="*/ 0 w 334"/>
                <a:gd name="T81" fmla="*/ 1 h 666"/>
                <a:gd name="T82" fmla="*/ 0 w 334"/>
                <a:gd name="T83" fmla="*/ 1 h 666"/>
                <a:gd name="T84" fmla="*/ 0 w 334"/>
                <a:gd name="T85" fmla="*/ 1 h 666"/>
                <a:gd name="T86" fmla="*/ 0 w 334"/>
                <a:gd name="T87" fmla="*/ 1 h 666"/>
                <a:gd name="T88" fmla="*/ 0 w 334"/>
                <a:gd name="T89" fmla="*/ 0 h 666"/>
                <a:gd name="T90" fmla="*/ 0 w 334"/>
                <a:gd name="T91" fmla="*/ 0 h 666"/>
                <a:gd name="T92" fmla="*/ 0 w 334"/>
                <a:gd name="T93" fmla="*/ 0 h 666"/>
                <a:gd name="T94" fmla="*/ 0 w 334"/>
                <a:gd name="T95" fmla="*/ 0 h 6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4"/>
                <a:gd name="T145" fmla="*/ 0 h 666"/>
                <a:gd name="T146" fmla="*/ 334 w 334"/>
                <a:gd name="T147" fmla="*/ 666 h 6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4" h="666">
                  <a:moveTo>
                    <a:pt x="55" y="198"/>
                  </a:moveTo>
                  <a:lnTo>
                    <a:pt x="59" y="192"/>
                  </a:lnTo>
                  <a:lnTo>
                    <a:pt x="65" y="194"/>
                  </a:lnTo>
                  <a:lnTo>
                    <a:pt x="80" y="193"/>
                  </a:lnTo>
                  <a:lnTo>
                    <a:pt x="83" y="190"/>
                  </a:lnTo>
                  <a:lnTo>
                    <a:pt x="92" y="184"/>
                  </a:lnTo>
                  <a:lnTo>
                    <a:pt x="93" y="189"/>
                  </a:lnTo>
                  <a:lnTo>
                    <a:pt x="97" y="190"/>
                  </a:lnTo>
                  <a:lnTo>
                    <a:pt x="102" y="185"/>
                  </a:lnTo>
                  <a:lnTo>
                    <a:pt x="107" y="187"/>
                  </a:lnTo>
                  <a:lnTo>
                    <a:pt x="111" y="181"/>
                  </a:lnTo>
                  <a:lnTo>
                    <a:pt x="112" y="175"/>
                  </a:lnTo>
                  <a:lnTo>
                    <a:pt x="121" y="173"/>
                  </a:lnTo>
                  <a:lnTo>
                    <a:pt x="125" y="176"/>
                  </a:lnTo>
                  <a:lnTo>
                    <a:pt x="132" y="171"/>
                  </a:lnTo>
                  <a:lnTo>
                    <a:pt x="136" y="173"/>
                  </a:lnTo>
                  <a:lnTo>
                    <a:pt x="140" y="182"/>
                  </a:lnTo>
                  <a:lnTo>
                    <a:pt x="146" y="188"/>
                  </a:lnTo>
                  <a:lnTo>
                    <a:pt x="153" y="189"/>
                  </a:lnTo>
                  <a:lnTo>
                    <a:pt x="159" y="188"/>
                  </a:lnTo>
                  <a:lnTo>
                    <a:pt x="156" y="181"/>
                  </a:lnTo>
                  <a:lnTo>
                    <a:pt x="147" y="173"/>
                  </a:lnTo>
                  <a:lnTo>
                    <a:pt x="149" y="165"/>
                  </a:lnTo>
                  <a:lnTo>
                    <a:pt x="158" y="154"/>
                  </a:lnTo>
                  <a:lnTo>
                    <a:pt x="168" y="149"/>
                  </a:lnTo>
                  <a:lnTo>
                    <a:pt x="174" y="151"/>
                  </a:lnTo>
                  <a:lnTo>
                    <a:pt x="175" y="163"/>
                  </a:lnTo>
                  <a:lnTo>
                    <a:pt x="181" y="163"/>
                  </a:lnTo>
                  <a:lnTo>
                    <a:pt x="187" y="159"/>
                  </a:lnTo>
                  <a:lnTo>
                    <a:pt x="179" y="144"/>
                  </a:lnTo>
                  <a:lnTo>
                    <a:pt x="192" y="130"/>
                  </a:lnTo>
                  <a:lnTo>
                    <a:pt x="190" y="128"/>
                  </a:lnTo>
                  <a:lnTo>
                    <a:pt x="196" y="121"/>
                  </a:lnTo>
                  <a:lnTo>
                    <a:pt x="198" y="128"/>
                  </a:lnTo>
                  <a:lnTo>
                    <a:pt x="196" y="137"/>
                  </a:lnTo>
                  <a:lnTo>
                    <a:pt x="210" y="120"/>
                  </a:lnTo>
                  <a:lnTo>
                    <a:pt x="217" y="121"/>
                  </a:lnTo>
                  <a:lnTo>
                    <a:pt x="222" y="120"/>
                  </a:lnTo>
                  <a:lnTo>
                    <a:pt x="220" y="116"/>
                  </a:lnTo>
                  <a:lnTo>
                    <a:pt x="212" y="114"/>
                  </a:lnTo>
                  <a:lnTo>
                    <a:pt x="208" y="107"/>
                  </a:lnTo>
                  <a:lnTo>
                    <a:pt x="217" y="93"/>
                  </a:lnTo>
                  <a:lnTo>
                    <a:pt x="222" y="98"/>
                  </a:lnTo>
                  <a:lnTo>
                    <a:pt x="223" y="86"/>
                  </a:lnTo>
                  <a:lnTo>
                    <a:pt x="217" y="70"/>
                  </a:lnTo>
                  <a:lnTo>
                    <a:pt x="220" y="66"/>
                  </a:lnTo>
                  <a:lnTo>
                    <a:pt x="229" y="69"/>
                  </a:lnTo>
                  <a:lnTo>
                    <a:pt x="232" y="79"/>
                  </a:lnTo>
                  <a:lnTo>
                    <a:pt x="243" y="63"/>
                  </a:lnTo>
                  <a:lnTo>
                    <a:pt x="245" y="53"/>
                  </a:lnTo>
                  <a:lnTo>
                    <a:pt x="251" y="58"/>
                  </a:lnTo>
                  <a:lnTo>
                    <a:pt x="259" y="52"/>
                  </a:lnTo>
                  <a:lnTo>
                    <a:pt x="264" y="21"/>
                  </a:lnTo>
                  <a:lnTo>
                    <a:pt x="259" y="13"/>
                  </a:lnTo>
                  <a:lnTo>
                    <a:pt x="263" y="14"/>
                  </a:lnTo>
                  <a:lnTo>
                    <a:pt x="271" y="5"/>
                  </a:lnTo>
                  <a:lnTo>
                    <a:pt x="278" y="0"/>
                  </a:lnTo>
                  <a:lnTo>
                    <a:pt x="303" y="29"/>
                  </a:lnTo>
                  <a:lnTo>
                    <a:pt x="334" y="170"/>
                  </a:lnTo>
                  <a:lnTo>
                    <a:pt x="330" y="180"/>
                  </a:lnTo>
                  <a:lnTo>
                    <a:pt x="322" y="181"/>
                  </a:lnTo>
                  <a:lnTo>
                    <a:pt x="314" y="157"/>
                  </a:lnTo>
                  <a:lnTo>
                    <a:pt x="306" y="157"/>
                  </a:lnTo>
                  <a:lnTo>
                    <a:pt x="303" y="191"/>
                  </a:lnTo>
                  <a:lnTo>
                    <a:pt x="309" y="202"/>
                  </a:lnTo>
                  <a:lnTo>
                    <a:pt x="309" y="216"/>
                  </a:lnTo>
                  <a:lnTo>
                    <a:pt x="294" y="242"/>
                  </a:lnTo>
                  <a:lnTo>
                    <a:pt x="274" y="340"/>
                  </a:lnTo>
                  <a:lnTo>
                    <a:pt x="273" y="341"/>
                  </a:lnTo>
                  <a:lnTo>
                    <a:pt x="180" y="631"/>
                  </a:lnTo>
                  <a:lnTo>
                    <a:pt x="173" y="640"/>
                  </a:lnTo>
                  <a:lnTo>
                    <a:pt x="164" y="643"/>
                  </a:lnTo>
                  <a:lnTo>
                    <a:pt x="158" y="642"/>
                  </a:lnTo>
                  <a:lnTo>
                    <a:pt x="130" y="648"/>
                  </a:lnTo>
                  <a:lnTo>
                    <a:pt x="102" y="664"/>
                  </a:lnTo>
                  <a:lnTo>
                    <a:pt x="90" y="666"/>
                  </a:lnTo>
                  <a:lnTo>
                    <a:pt x="40" y="631"/>
                  </a:lnTo>
                  <a:lnTo>
                    <a:pt x="28" y="613"/>
                  </a:lnTo>
                  <a:lnTo>
                    <a:pt x="20" y="570"/>
                  </a:lnTo>
                  <a:lnTo>
                    <a:pt x="24" y="561"/>
                  </a:lnTo>
                  <a:lnTo>
                    <a:pt x="15" y="536"/>
                  </a:lnTo>
                  <a:lnTo>
                    <a:pt x="7" y="528"/>
                  </a:lnTo>
                  <a:lnTo>
                    <a:pt x="1" y="516"/>
                  </a:lnTo>
                  <a:lnTo>
                    <a:pt x="0" y="476"/>
                  </a:lnTo>
                  <a:lnTo>
                    <a:pt x="18" y="446"/>
                  </a:lnTo>
                  <a:lnTo>
                    <a:pt x="26" y="442"/>
                  </a:lnTo>
                  <a:lnTo>
                    <a:pt x="48" y="392"/>
                  </a:lnTo>
                  <a:lnTo>
                    <a:pt x="55" y="382"/>
                  </a:lnTo>
                  <a:lnTo>
                    <a:pt x="59" y="374"/>
                  </a:lnTo>
                  <a:lnTo>
                    <a:pt x="58" y="364"/>
                  </a:lnTo>
                  <a:lnTo>
                    <a:pt x="62" y="360"/>
                  </a:lnTo>
                  <a:lnTo>
                    <a:pt x="41" y="298"/>
                  </a:lnTo>
                  <a:lnTo>
                    <a:pt x="40" y="273"/>
                  </a:lnTo>
                  <a:lnTo>
                    <a:pt x="32" y="259"/>
                  </a:lnTo>
                  <a:lnTo>
                    <a:pt x="55" y="211"/>
                  </a:lnTo>
                  <a:lnTo>
                    <a:pt x="55" y="19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1" name="Freeform 946"/>
            <p:cNvSpPr>
              <a:spLocks/>
            </p:cNvSpPr>
            <p:nvPr/>
          </p:nvSpPr>
          <p:spPr bwMode="auto">
            <a:xfrm>
              <a:off x="5544172" y="4487278"/>
              <a:ext cx="160339" cy="319364"/>
            </a:xfrm>
            <a:custGeom>
              <a:avLst/>
              <a:gdLst>
                <a:gd name="T0" fmla="*/ 0 w 334"/>
                <a:gd name="T1" fmla="*/ 0 h 666"/>
                <a:gd name="T2" fmla="*/ 0 w 334"/>
                <a:gd name="T3" fmla="*/ 0 h 666"/>
                <a:gd name="T4" fmla="*/ 0 w 334"/>
                <a:gd name="T5" fmla="*/ 0 h 666"/>
                <a:gd name="T6" fmla="*/ 0 w 334"/>
                <a:gd name="T7" fmla="*/ 0 h 666"/>
                <a:gd name="T8" fmla="*/ 0 w 334"/>
                <a:gd name="T9" fmla="*/ 0 h 666"/>
                <a:gd name="T10" fmla="*/ 0 w 334"/>
                <a:gd name="T11" fmla="*/ 0 h 666"/>
                <a:gd name="T12" fmla="*/ 0 w 334"/>
                <a:gd name="T13" fmla="*/ 0 h 666"/>
                <a:gd name="T14" fmla="*/ 0 w 334"/>
                <a:gd name="T15" fmla="*/ 0 h 666"/>
                <a:gd name="T16" fmla="*/ 0 w 334"/>
                <a:gd name="T17" fmla="*/ 0 h 666"/>
                <a:gd name="T18" fmla="*/ 0 w 334"/>
                <a:gd name="T19" fmla="*/ 0 h 666"/>
                <a:gd name="T20" fmla="*/ 0 w 334"/>
                <a:gd name="T21" fmla="*/ 0 h 666"/>
                <a:gd name="T22" fmla="*/ 0 w 334"/>
                <a:gd name="T23" fmla="*/ 0 h 666"/>
                <a:gd name="T24" fmla="*/ 0 w 334"/>
                <a:gd name="T25" fmla="*/ 0 h 666"/>
                <a:gd name="T26" fmla="*/ 0 w 334"/>
                <a:gd name="T27" fmla="*/ 0 h 666"/>
                <a:gd name="T28" fmla="*/ 0 w 334"/>
                <a:gd name="T29" fmla="*/ 0 h 666"/>
                <a:gd name="T30" fmla="*/ 0 w 334"/>
                <a:gd name="T31" fmla="*/ 0 h 666"/>
                <a:gd name="T32" fmla="*/ 0 w 334"/>
                <a:gd name="T33" fmla="*/ 0 h 666"/>
                <a:gd name="T34" fmla="*/ 0 w 334"/>
                <a:gd name="T35" fmla="*/ 0 h 666"/>
                <a:gd name="T36" fmla="*/ 0 w 334"/>
                <a:gd name="T37" fmla="*/ 0 h 666"/>
                <a:gd name="T38" fmla="*/ 0 w 334"/>
                <a:gd name="T39" fmla="*/ 0 h 666"/>
                <a:gd name="T40" fmla="*/ 0 w 334"/>
                <a:gd name="T41" fmla="*/ 0 h 666"/>
                <a:gd name="T42" fmla="*/ 0 w 334"/>
                <a:gd name="T43" fmla="*/ 0 h 666"/>
                <a:gd name="T44" fmla="*/ 0 w 334"/>
                <a:gd name="T45" fmla="*/ 0 h 666"/>
                <a:gd name="T46" fmla="*/ 0 w 334"/>
                <a:gd name="T47" fmla="*/ 0 h 666"/>
                <a:gd name="T48" fmla="*/ 0 w 334"/>
                <a:gd name="T49" fmla="*/ 0 h 666"/>
                <a:gd name="T50" fmla="*/ 0 w 334"/>
                <a:gd name="T51" fmla="*/ 0 h 666"/>
                <a:gd name="T52" fmla="*/ 0 w 334"/>
                <a:gd name="T53" fmla="*/ 0 h 666"/>
                <a:gd name="T54" fmla="*/ 0 w 334"/>
                <a:gd name="T55" fmla="*/ 0 h 666"/>
                <a:gd name="T56" fmla="*/ 0 w 334"/>
                <a:gd name="T57" fmla="*/ 0 h 666"/>
                <a:gd name="T58" fmla="*/ 0 w 334"/>
                <a:gd name="T59" fmla="*/ 0 h 666"/>
                <a:gd name="T60" fmla="*/ 0 w 334"/>
                <a:gd name="T61" fmla="*/ 0 h 666"/>
                <a:gd name="T62" fmla="*/ 0 w 334"/>
                <a:gd name="T63" fmla="*/ 0 h 666"/>
                <a:gd name="T64" fmla="*/ 0 w 334"/>
                <a:gd name="T65" fmla="*/ 0 h 666"/>
                <a:gd name="T66" fmla="*/ 0 w 334"/>
                <a:gd name="T67" fmla="*/ 0 h 666"/>
                <a:gd name="T68" fmla="*/ 0 w 334"/>
                <a:gd name="T69" fmla="*/ 1 h 666"/>
                <a:gd name="T70" fmla="*/ 0 w 334"/>
                <a:gd name="T71" fmla="*/ 1 h 666"/>
                <a:gd name="T72" fmla="*/ 0 w 334"/>
                <a:gd name="T73" fmla="*/ 1 h 666"/>
                <a:gd name="T74" fmla="*/ 0 w 334"/>
                <a:gd name="T75" fmla="*/ 1 h 666"/>
                <a:gd name="T76" fmla="*/ 0 w 334"/>
                <a:gd name="T77" fmla="*/ 1 h 666"/>
                <a:gd name="T78" fmla="*/ 0 w 334"/>
                <a:gd name="T79" fmla="*/ 1 h 666"/>
                <a:gd name="T80" fmla="*/ 0 w 334"/>
                <a:gd name="T81" fmla="*/ 1 h 666"/>
                <a:gd name="T82" fmla="*/ 0 w 334"/>
                <a:gd name="T83" fmla="*/ 1 h 666"/>
                <a:gd name="T84" fmla="*/ 0 w 334"/>
                <a:gd name="T85" fmla="*/ 1 h 666"/>
                <a:gd name="T86" fmla="*/ 0 w 334"/>
                <a:gd name="T87" fmla="*/ 1 h 666"/>
                <a:gd name="T88" fmla="*/ 0 w 334"/>
                <a:gd name="T89" fmla="*/ 0 h 666"/>
                <a:gd name="T90" fmla="*/ 0 w 334"/>
                <a:gd name="T91" fmla="*/ 0 h 666"/>
                <a:gd name="T92" fmla="*/ 0 w 334"/>
                <a:gd name="T93" fmla="*/ 0 h 666"/>
                <a:gd name="T94" fmla="*/ 0 w 334"/>
                <a:gd name="T95" fmla="*/ 0 h 6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4"/>
                <a:gd name="T145" fmla="*/ 0 h 666"/>
                <a:gd name="T146" fmla="*/ 334 w 334"/>
                <a:gd name="T147" fmla="*/ 666 h 6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4" h="666">
                  <a:moveTo>
                    <a:pt x="55" y="198"/>
                  </a:moveTo>
                  <a:lnTo>
                    <a:pt x="59" y="192"/>
                  </a:lnTo>
                  <a:lnTo>
                    <a:pt x="65" y="194"/>
                  </a:lnTo>
                  <a:lnTo>
                    <a:pt x="80" y="193"/>
                  </a:lnTo>
                  <a:lnTo>
                    <a:pt x="83" y="190"/>
                  </a:lnTo>
                  <a:lnTo>
                    <a:pt x="92" y="184"/>
                  </a:lnTo>
                  <a:lnTo>
                    <a:pt x="93" y="189"/>
                  </a:lnTo>
                  <a:lnTo>
                    <a:pt x="97" y="190"/>
                  </a:lnTo>
                  <a:lnTo>
                    <a:pt x="102" y="185"/>
                  </a:lnTo>
                  <a:lnTo>
                    <a:pt x="107" y="187"/>
                  </a:lnTo>
                  <a:lnTo>
                    <a:pt x="111" y="181"/>
                  </a:lnTo>
                  <a:lnTo>
                    <a:pt x="112" y="175"/>
                  </a:lnTo>
                  <a:lnTo>
                    <a:pt x="121" y="173"/>
                  </a:lnTo>
                  <a:lnTo>
                    <a:pt x="125" y="176"/>
                  </a:lnTo>
                  <a:lnTo>
                    <a:pt x="132" y="171"/>
                  </a:lnTo>
                  <a:lnTo>
                    <a:pt x="136" y="173"/>
                  </a:lnTo>
                  <a:lnTo>
                    <a:pt x="140" y="182"/>
                  </a:lnTo>
                  <a:lnTo>
                    <a:pt x="146" y="188"/>
                  </a:lnTo>
                  <a:lnTo>
                    <a:pt x="153" y="189"/>
                  </a:lnTo>
                  <a:lnTo>
                    <a:pt x="159" y="188"/>
                  </a:lnTo>
                  <a:lnTo>
                    <a:pt x="156" y="181"/>
                  </a:lnTo>
                  <a:lnTo>
                    <a:pt x="147" y="173"/>
                  </a:lnTo>
                  <a:lnTo>
                    <a:pt x="149" y="165"/>
                  </a:lnTo>
                  <a:lnTo>
                    <a:pt x="158" y="154"/>
                  </a:lnTo>
                  <a:lnTo>
                    <a:pt x="168" y="149"/>
                  </a:lnTo>
                  <a:lnTo>
                    <a:pt x="174" y="151"/>
                  </a:lnTo>
                  <a:lnTo>
                    <a:pt x="175" y="163"/>
                  </a:lnTo>
                  <a:lnTo>
                    <a:pt x="181" y="163"/>
                  </a:lnTo>
                  <a:lnTo>
                    <a:pt x="187" y="159"/>
                  </a:lnTo>
                  <a:lnTo>
                    <a:pt x="179" y="144"/>
                  </a:lnTo>
                  <a:lnTo>
                    <a:pt x="192" y="130"/>
                  </a:lnTo>
                  <a:lnTo>
                    <a:pt x="190" y="128"/>
                  </a:lnTo>
                  <a:lnTo>
                    <a:pt x="196" y="121"/>
                  </a:lnTo>
                  <a:lnTo>
                    <a:pt x="198" y="128"/>
                  </a:lnTo>
                  <a:lnTo>
                    <a:pt x="196" y="137"/>
                  </a:lnTo>
                  <a:lnTo>
                    <a:pt x="210" y="120"/>
                  </a:lnTo>
                  <a:lnTo>
                    <a:pt x="217" y="121"/>
                  </a:lnTo>
                  <a:lnTo>
                    <a:pt x="222" y="120"/>
                  </a:lnTo>
                  <a:lnTo>
                    <a:pt x="220" y="116"/>
                  </a:lnTo>
                  <a:lnTo>
                    <a:pt x="212" y="114"/>
                  </a:lnTo>
                  <a:lnTo>
                    <a:pt x="208" y="107"/>
                  </a:lnTo>
                  <a:lnTo>
                    <a:pt x="217" y="93"/>
                  </a:lnTo>
                  <a:lnTo>
                    <a:pt x="222" y="98"/>
                  </a:lnTo>
                  <a:lnTo>
                    <a:pt x="223" y="86"/>
                  </a:lnTo>
                  <a:lnTo>
                    <a:pt x="217" y="70"/>
                  </a:lnTo>
                  <a:lnTo>
                    <a:pt x="220" y="66"/>
                  </a:lnTo>
                  <a:lnTo>
                    <a:pt x="229" y="69"/>
                  </a:lnTo>
                  <a:lnTo>
                    <a:pt x="232" y="79"/>
                  </a:lnTo>
                  <a:lnTo>
                    <a:pt x="243" y="63"/>
                  </a:lnTo>
                  <a:lnTo>
                    <a:pt x="245" y="53"/>
                  </a:lnTo>
                  <a:lnTo>
                    <a:pt x="251" y="58"/>
                  </a:lnTo>
                  <a:lnTo>
                    <a:pt x="259" y="52"/>
                  </a:lnTo>
                  <a:lnTo>
                    <a:pt x="264" y="21"/>
                  </a:lnTo>
                  <a:lnTo>
                    <a:pt x="259" y="13"/>
                  </a:lnTo>
                  <a:lnTo>
                    <a:pt x="263" y="14"/>
                  </a:lnTo>
                  <a:lnTo>
                    <a:pt x="271" y="5"/>
                  </a:lnTo>
                  <a:lnTo>
                    <a:pt x="278" y="0"/>
                  </a:lnTo>
                  <a:lnTo>
                    <a:pt x="303" y="29"/>
                  </a:lnTo>
                  <a:lnTo>
                    <a:pt x="334" y="170"/>
                  </a:lnTo>
                  <a:lnTo>
                    <a:pt x="330" y="180"/>
                  </a:lnTo>
                  <a:lnTo>
                    <a:pt x="322" y="181"/>
                  </a:lnTo>
                  <a:lnTo>
                    <a:pt x="314" y="157"/>
                  </a:lnTo>
                  <a:lnTo>
                    <a:pt x="306" y="157"/>
                  </a:lnTo>
                  <a:lnTo>
                    <a:pt x="303" y="191"/>
                  </a:lnTo>
                  <a:lnTo>
                    <a:pt x="309" y="202"/>
                  </a:lnTo>
                  <a:lnTo>
                    <a:pt x="309" y="216"/>
                  </a:lnTo>
                  <a:lnTo>
                    <a:pt x="294" y="242"/>
                  </a:lnTo>
                  <a:lnTo>
                    <a:pt x="274" y="340"/>
                  </a:lnTo>
                  <a:lnTo>
                    <a:pt x="273" y="341"/>
                  </a:lnTo>
                  <a:lnTo>
                    <a:pt x="180" y="631"/>
                  </a:lnTo>
                  <a:lnTo>
                    <a:pt x="173" y="640"/>
                  </a:lnTo>
                  <a:lnTo>
                    <a:pt x="164" y="643"/>
                  </a:lnTo>
                  <a:lnTo>
                    <a:pt x="158" y="642"/>
                  </a:lnTo>
                  <a:lnTo>
                    <a:pt x="130" y="648"/>
                  </a:lnTo>
                  <a:lnTo>
                    <a:pt x="102" y="664"/>
                  </a:lnTo>
                  <a:lnTo>
                    <a:pt x="90" y="666"/>
                  </a:lnTo>
                  <a:lnTo>
                    <a:pt x="40" y="631"/>
                  </a:lnTo>
                  <a:lnTo>
                    <a:pt x="28" y="613"/>
                  </a:lnTo>
                  <a:lnTo>
                    <a:pt x="20" y="570"/>
                  </a:lnTo>
                  <a:lnTo>
                    <a:pt x="24" y="561"/>
                  </a:lnTo>
                  <a:lnTo>
                    <a:pt x="15" y="536"/>
                  </a:lnTo>
                  <a:lnTo>
                    <a:pt x="7" y="528"/>
                  </a:lnTo>
                  <a:lnTo>
                    <a:pt x="1" y="516"/>
                  </a:lnTo>
                  <a:lnTo>
                    <a:pt x="0" y="476"/>
                  </a:lnTo>
                  <a:lnTo>
                    <a:pt x="18" y="446"/>
                  </a:lnTo>
                  <a:lnTo>
                    <a:pt x="26" y="442"/>
                  </a:lnTo>
                  <a:lnTo>
                    <a:pt x="48" y="392"/>
                  </a:lnTo>
                  <a:lnTo>
                    <a:pt x="55" y="382"/>
                  </a:lnTo>
                  <a:lnTo>
                    <a:pt x="59" y="374"/>
                  </a:lnTo>
                  <a:lnTo>
                    <a:pt x="58" y="364"/>
                  </a:lnTo>
                  <a:lnTo>
                    <a:pt x="62" y="360"/>
                  </a:lnTo>
                  <a:lnTo>
                    <a:pt x="41" y="298"/>
                  </a:lnTo>
                  <a:lnTo>
                    <a:pt x="40" y="273"/>
                  </a:lnTo>
                  <a:lnTo>
                    <a:pt x="32" y="259"/>
                  </a:lnTo>
                  <a:lnTo>
                    <a:pt x="55" y="211"/>
                  </a:lnTo>
                  <a:lnTo>
                    <a:pt x="55" y="19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12" name="Freeform 947"/>
            <p:cNvSpPr>
              <a:spLocks/>
            </p:cNvSpPr>
            <p:nvPr/>
          </p:nvSpPr>
          <p:spPr bwMode="auto">
            <a:xfrm>
              <a:off x="4799958" y="3405069"/>
              <a:ext cx="7563"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w 11"/>
                <a:gd name="T13" fmla="*/ 0 h 12"/>
                <a:gd name="T14" fmla="*/ 0 w 1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8" y="2"/>
                  </a:moveTo>
                  <a:lnTo>
                    <a:pt x="7" y="0"/>
                  </a:lnTo>
                  <a:lnTo>
                    <a:pt x="11" y="7"/>
                  </a:lnTo>
                  <a:lnTo>
                    <a:pt x="11" y="12"/>
                  </a:lnTo>
                  <a:lnTo>
                    <a:pt x="1" y="12"/>
                  </a:lnTo>
                  <a:lnTo>
                    <a:pt x="0" y="4"/>
                  </a:lnTo>
                  <a:lnTo>
                    <a:pt x="6" y="0"/>
                  </a:lnTo>
                  <a:lnTo>
                    <a:pt x="8"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3" name="Freeform 948"/>
            <p:cNvSpPr>
              <a:spLocks/>
            </p:cNvSpPr>
            <p:nvPr/>
          </p:nvSpPr>
          <p:spPr bwMode="auto">
            <a:xfrm>
              <a:off x="4799958" y="3405069"/>
              <a:ext cx="7563"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w 11"/>
                <a:gd name="T13" fmla="*/ 0 h 12"/>
                <a:gd name="T14" fmla="*/ 0 w 1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8" y="2"/>
                  </a:moveTo>
                  <a:lnTo>
                    <a:pt x="7" y="0"/>
                  </a:lnTo>
                  <a:lnTo>
                    <a:pt x="11" y="7"/>
                  </a:lnTo>
                  <a:lnTo>
                    <a:pt x="11" y="12"/>
                  </a:lnTo>
                  <a:lnTo>
                    <a:pt x="1" y="12"/>
                  </a:lnTo>
                  <a:lnTo>
                    <a:pt x="0" y="4"/>
                  </a:lnTo>
                  <a:lnTo>
                    <a:pt x="6" y="0"/>
                  </a:lnTo>
                  <a:lnTo>
                    <a:pt x="8"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4" name="Freeform 949"/>
            <p:cNvSpPr>
              <a:spLocks/>
            </p:cNvSpPr>
            <p:nvPr/>
          </p:nvSpPr>
          <p:spPr bwMode="auto">
            <a:xfrm>
              <a:off x="8486235" y="2806786"/>
              <a:ext cx="19665" cy="11157"/>
            </a:xfrm>
            <a:custGeom>
              <a:avLst/>
              <a:gdLst>
                <a:gd name="T0" fmla="*/ 0 w 41"/>
                <a:gd name="T1" fmla="*/ 0 h 20"/>
                <a:gd name="T2" fmla="*/ 0 w 41"/>
                <a:gd name="T3" fmla="*/ 0 h 20"/>
                <a:gd name="T4" fmla="*/ 0 w 41"/>
                <a:gd name="T5" fmla="*/ 0 h 20"/>
                <a:gd name="T6" fmla="*/ 0 w 41"/>
                <a:gd name="T7" fmla="*/ 0 h 20"/>
                <a:gd name="T8" fmla="*/ 0 w 41"/>
                <a:gd name="T9" fmla="*/ 0 h 20"/>
                <a:gd name="T10" fmla="*/ 0 w 41"/>
                <a:gd name="T11" fmla="*/ 0 h 20"/>
                <a:gd name="T12" fmla="*/ 0 w 41"/>
                <a:gd name="T13" fmla="*/ 0 h 20"/>
                <a:gd name="T14" fmla="*/ 0 w 41"/>
                <a:gd name="T15" fmla="*/ 0 h 20"/>
                <a:gd name="T16" fmla="*/ 0 w 41"/>
                <a:gd name="T17" fmla="*/ 0 h 20"/>
                <a:gd name="T18" fmla="*/ 0 w 41"/>
                <a:gd name="T19" fmla="*/ 0 h 20"/>
                <a:gd name="T20" fmla="*/ 0 w 41"/>
                <a:gd name="T21" fmla="*/ 0 h 20"/>
                <a:gd name="T22" fmla="*/ 0 w 41"/>
                <a:gd name="T23" fmla="*/ 0 h 20"/>
                <a:gd name="T24" fmla="*/ 0 w 41"/>
                <a:gd name="T25" fmla="*/ 0 h 20"/>
                <a:gd name="T26" fmla="*/ 0 w 41"/>
                <a:gd name="T27" fmla="*/ 0 h 20"/>
                <a:gd name="T28" fmla="*/ 0 w 41"/>
                <a:gd name="T29" fmla="*/ 0 h 20"/>
                <a:gd name="T30" fmla="*/ 0 w 41"/>
                <a:gd name="T31" fmla="*/ 0 h 20"/>
                <a:gd name="T32" fmla="*/ 0 w 41"/>
                <a:gd name="T33" fmla="*/ 0 h 20"/>
                <a:gd name="T34" fmla="*/ 0 w 41"/>
                <a:gd name="T35" fmla="*/ 0 h 20"/>
                <a:gd name="T36" fmla="*/ 0 w 41"/>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
                <a:gd name="T58" fmla="*/ 0 h 20"/>
                <a:gd name="T59" fmla="*/ 41 w 41"/>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 h="20">
                  <a:moveTo>
                    <a:pt x="2" y="7"/>
                  </a:moveTo>
                  <a:lnTo>
                    <a:pt x="0" y="7"/>
                  </a:lnTo>
                  <a:lnTo>
                    <a:pt x="8" y="3"/>
                  </a:lnTo>
                  <a:lnTo>
                    <a:pt x="10" y="0"/>
                  </a:lnTo>
                  <a:lnTo>
                    <a:pt x="20" y="2"/>
                  </a:lnTo>
                  <a:lnTo>
                    <a:pt x="23" y="1"/>
                  </a:lnTo>
                  <a:lnTo>
                    <a:pt x="33" y="3"/>
                  </a:lnTo>
                  <a:lnTo>
                    <a:pt x="33" y="7"/>
                  </a:lnTo>
                  <a:lnTo>
                    <a:pt x="38" y="7"/>
                  </a:lnTo>
                  <a:lnTo>
                    <a:pt x="41" y="12"/>
                  </a:lnTo>
                  <a:lnTo>
                    <a:pt x="36" y="16"/>
                  </a:lnTo>
                  <a:lnTo>
                    <a:pt x="28" y="17"/>
                  </a:lnTo>
                  <a:lnTo>
                    <a:pt x="23" y="20"/>
                  </a:lnTo>
                  <a:lnTo>
                    <a:pt x="21" y="17"/>
                  </a:lnTo>
                  <a:lnTo>
                    <a:pt x="18" y="15"/>
                  </a:lnTo>
                  <a:lnTo>
                    <a:pt x="18" y="10"/>
                  </a:lnTo>
                  <a:lnTo>
                    <a:pt x="15" y="12"/>
                  </a:lnTo>
                  <a:lnTo>
                    <a:pt x="2" y="8"/>
                  </a:lnTo>
                  <a:lnTo>
                    <a:pt x="2"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5" name="Freeform 950"/>
            <p:cNvSpPr>
              <a:spLocks/>
            </p:cNvSpPr>
            <p:nvPr/>
          </p:nvSpPr>
          <p:spPr bwMode="auto">
            <a:xfrm>
              <a:off x="8486235" y="2806786"/>
              <a:ext cx="19665" cy="11157"/>
            </a:xfrm>
            <a:custGeom>
              <a:avLst/>
              <a:gdLst>
                <a:gd name="T0" fmla="*/ 0 w 41"/>
                <a:gd name="T1" fmla="*/ 0 h 20"/>
                <a:gd name="T2" fmla="*/ 0 w 41"/>
                <a:gd name="T3" fmla="*/ 0 h 20"/>
                <a:gd name="T4" fmla="*/ 0 w 41"/>
                <a:gd name="T5" fmla="*/ 0 h 20"/>
                <a:gd name="T6" fmla="*/ 0 w 41"/>
                <a:gd name="T7" fmla="*/ 0 h 20"/>
                <a:gd name="T8" fmla="*/ 0 w 41"/>
                <a:gd name="T9" fmla="*/ 0 h 20"/>
                <a:gd name="T10" fmla="*/ 0 w 41"/>
                <a:gd name="T11" fmla="*/ 0 h 20"/>
                <a:gd name="T12" fmla="*/ 0 w 41"/>
                <a:gd name="T13" fmla="*/ 0 h 20"/>
                <a:gd name="T14" fmla="*/ 0 w 41"/>
                <a:gd name="T15" fmla="*/ 0 h 20"/>
                <a:gd name="T16" fmla="*/ 0 w 41"/>
                <a:gd name="T17" fmla="*/ 0 h 20"/>
                <a:gd name="T18" fmla="*/ 0 w 41"/>
                <a:gd name="T19" fmla="*/ 0 h 20"/>
                <a:gd name="T20" fmla="*/ 0 w 41"/>
                <a:gd name="T21" fmla="*/ 0 h 20"/>
                <a:gd name="T22" fmla="*/ 0 w 41"/>
                <a:gd name="T23" fmla="*/ 0 h 20"/>
                <a:gd name="T24" fmla="*/ 0 w 41"/>
                <a:gd name="T25" fmla="*/ 0 h 20"/>
                <a:gd name="T26" fmla="*/ 0 w 41"/>
                <a:gd name="T27" fmla="*/ 0 h 20"/>
                <a:gd name="T28" fmla="*/ 0 w 41"/>
                <a:gd name="T29" fmla="*/ 0 h 20"/>
                <a:gd name="T30" fmla="*/ 0 w 41"/>
                <a:gd name="T31" fmla="*/ 0 h 20"/>
                <a:gd name="T32" fmla="*/ 0 w 41"/>
                <a:gd name="T33" fmla="*/ 0 h 20"/>
                <a:gd name="T34" fmla="*/ 0 w 41"/>
                <a:gd name="T35" fmla="*/ 0 h 20"/>
                <a:gd name="T36" fmla="*/ 0 w 41"/>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
                <a:gd name="T58" fmla="*/ 0 h 20"/>
                <a:gd name="T59" fmla="*/ 41 w 41"/>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 h="20">
                  <a:moveTo>
                    <a:pt x="2" y="7"/>
                  </a:moveTo>
                  <a:lnTo>
                    <a:pt x="0" y="7"/>
                  </a:lnTo>
                  <a:lnTo>
                    <a:pt x="8" y="3"/>
                  </a:lnTo>
                  <a:lnTo>
                    <a:pt x="10" y="0"/>
                  </a:lnTo>
                  <a:lnTo>
                    <a:pt x="20" y="2"/>
                  </a:lnTo>
                  <a:lnTo>
                    <a:pt x="23" y="1"/>
                  </a:lnTo>
                  <a:lnTo>
                    <a:pt x="33" y="3"/>
                  </a:lnTo>
                  <a:lnTo>
                    <a:pt x="33" y="7"/>
                  </a:lnTo>
                  <a:lnTo>
                    <a:pt x="38" y="7"/>
                  </a:lnTo>
                  <a:lnTo>
                    <a:pt x="41" y="12"/>
                  </a:lnTo>
                  <a:lnTo>
                    <a:pt x="36" y="16"/>
                  </a:lnTo>
                  <a:lnTo>
                    <a:pt x="28" y="17"/>
                  </a:lnTo>
                  <a:lnTo>
                    <a:pt x="23" y="20"/>
                  </a:lnTo>
                  <a:lnTo>
                    <a:pt x="21" y="17"/>
                  </a:lnTo>
                  <a:lnTo>
                    <a:pt x="18" y="15"/>
                  </a:lnTo>
                  <a:lnTo>
                    <a:pt x="18" y="10"/>
                  </a:lnTo>
                  <a:lnTo>
                    <a:pt x="15" y="12"/>
                  </a:lnTo>
                  <a:lnTo>
                    <a:pt x="2" y="8"/>
                  </a:lnTo>
                  <a:lnTo>
                    <a:pt x="2"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6" name="Freeform 951"/>
            <p:cNvSpPr>
              <a:spLocks/>
            </p:cNvSpPr>
            <p:nvPr/>
          </p:nvSpPr>
          <p:spPr bwMode="auto">
            <a:xfrm>
              <a:off x="8596657" y="2837467"/>
              <a:ext cx="9076" cy="13946"/>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5" y="4"/>
                  </a:moveTo>
                  <a:lnTo>
                    <a:pt x="18" y="0"/>
                  </a:lnTo>
                  <a:lnTo>
                    <a:pt x="18" y="9"/>
                  </a:lnTo>
                  <a:lnTo>
                    <a:pt x="17" y="16"/>
                  </a:lnTo>
                  <a:lnTo>
                    <a:pt x="17" y="18"/>
                  </a:lnTo>
                  <a:lnTo>
                    <a:pt x="7" y="21"/>
                  </a:lnTo>
                  <a:lnTo>
                    <a:pt x="1" y="28"/>
                  </a:lnTo>
                  <a:lnTo>
                    <a:pt x="0" y="22"/>
                  </a:lnTo>
                  <a:lnTo>
                    <a:pt x="11" y="12"/>
                  </a:lnTo>
                  <a:lnTo>
                    <a:pt x="15" y="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7" name="Freeform 952"/>
            <p:cNvSpPr>
              <a:spLocks/>
            </p:cNvSpPr>
            <p:nvPr/>
          </p:nvSpPr>
          <p:spPr bwMode="auto">
            <a:xfrm>
              <a:off x="8596657" y="2837467"/>
              <a:ext cx="9076" cy="13946"/>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5" y="4"/>
                  </a:moveTo>
                  <a:lnTo>
                    <a:pt x="18" y="0"/>
                  </a:lnTo>
                  <a:lnTo>
                    <a:pt x="18" y="9"/>
                  </a:lnTo>
                  <a:lnTo>
                    <a:pt x="17" y="16"/>
                  </a:lnTo>
                  <a:lnTo>
                    <a:pt x="17" y="18"/>
                  </a:lnTo>
                  <a:lnTo>
                    <a:pt x="7" y="21"/>
                  </a:lnTo>
                  <a:lnTo>
                    <a:pt x="1" y="28"/>
                  </a:lnTo>
                  <a:lnTo>
                    <a:pt x="0" y="22"/>
                  </a:lnTo>
                  <a:lnTo>
                    <a:pt x="11" y="12"/>
                  </a:lnTo>
                  <a:lnTo>
                    <a:pt x="15" y="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8" name="Freeform 953"/>
            <p:cNvSpPr>
              <a:spLocks/>
            </p:cNvSpPr>
            <p:nvPr/>
          </p:nvSpPr>
          <p:spPr bwMode="auto">
            <a:xfrm>
              <a:off x="8628422" y="2855596"/>
              <a:ext cx="16639" cy="11157"/>
            </a:xfrm>
            <a:custGeom>
              <a:avLst/>
              <a:gdLst>
                <a:gd name="T0" fmla="*/ 0 w 36"/>
                <a:gd name="T1" fmla="*/ 0 h 24"/>
                <a:gd name="T2" fmla="*/ 0 w 36"/>
                <a:gd name="T3" fmla="*/ 0 h 24"/>
                <a:gd name="T4" fmla="*/ 0 w 36"/>
                <a:gd name="T5" fmla="*/ 0 h 24"/>
                <a:gd name="T6" fmla="*/ 0 w 36"/>
                <a:gd name="T7" fmla="*/ 0 h 24"/>
                <a:gd name="T8" fmla="*/ 0 w 36"/>
                <a:gd name="T9" fmla="*/ 0 h 24"/>
                <a:gd name="T10" fmla="*/ 0 w 36"/>
                <a:gd name="T11" fmla="*/ 0 h 24"/>
                <a:gd name="T12" fmla="*/ 0 w 36"/>
                <a:gd name="T13" fmla="*/ 0 h 24"/>
                <a:gd name="T14" fmla="*/ 0 w 36"/>
                <a:gd name="T15" fmla="*/ 0 h 24"/>
                <a:gd name="T16" fmla="*/ 0 w 36"/>
                <a:gd name="T17" fmla="*/ 0 h 24"/>
                <a:gd name="T18" fmla="*/ 0 w 36"/>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4"/>
                <a:gd name="T32" fmla="*/ 36 w 3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4">
                  <a:moveTo>
                    <a:pt x="0" y="3"/>
                  </a:moveTo>
                  <a:lnTo>
                    <a:pt x="2" y="0"/>
                  </a:lnTo>
                  <a:lnTo>
                    <a:pt x="5" y="1"/>
                  </a:lnTo>
                  <a:lnTo>
                    <a:pt x="25" y="17"/>
                  </a:lnTo>
                  <a:lnTo>
                    <a:pt x="33" y="19"/>
                  </a:lnTo>
                  <a:lnTo>
                    <a:pt x="36" y="24"/>
                  </a:lnTo>
                  <a:lnTo>
                    <a:pt x="30" y="24"/>
                  </a:lnTo>
                  <a:lnTo>
                    <a:pt x="25" y="23"/>
                  </a:lnTo>
                  <a:lnTo>
                    <a:pt x="1" y="4"/>
                  </a:lnTo>
                  <a:lnTo>
                    <a:pt x="0"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9" name="Freeform 954"/>
            <p:cNvSpPr>
              <a:spLocks/>
            </p:cNvSpPr>
            <p:nvPr/>
          </p:nvSpPr>
          <p:spPr bwMode="auto">
            <a:xfrm>
              <a:off x="8628422" y="2855596"/>
              <a:ext cx="16639" cy="11157"/>
            </a:xfrm>
            <a:custGeom>
              <a:avLst/>
              <a:gdLst>
                <a:gd name="T0" fmla="*/ 0 w 36"/>
                <a:gd name="T1" fmla="*/ 0 h 24"/>
                <a:gd name="T2" fmla="*/ 0 w 36"/>
                <a:gd name="T3" fmla="*/ 0 h 24"/>
                <a:gd name="T4" fmla="*/ 0 w 36"/>
                <a:gd name="T5" fmla="*/ 0 h 24"/>
                <a:gd name="T6" fmla="*/ 0 w 36"/>
                <a:gd name="T7" fmla="*/ 0 h 24"/>
                <a:gd name="T8" fmla="*/ 0 w 36"/>
                <a:gd name="T9" fmla="*/ 0 h 24"/>
                <a:gd name="T10" fmla="*/ 0 w 36"/>
                <a:gd name="T11" fmla="*/ 0 h 24"/>
                <a:gd name="T12" fmla="*/ 0 w 36"/>
                <a:gd name="T13" fmla="*/ 0 h 24"/>
                <a:gd name="T14" fmla="*/ 0 w 36"/>
                <a:gd name="T15" fmla="*/ 0 h 24"/>
                <a:gd name="T16" fmla="*/ 0 w 36"/>
                <a:gd name="T17" fmla="*/ 0 h 24"/>
                <a:gd name="T18" fmla="*/ 0 w 36"/>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4"/>
                <a:gd name="T32" fmla="*/ 36 w 3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4">
                  <a:moveTo>
                    <a:pt x="0" y="3"/>
                  </a:moveTo>
                  <a:lnTo>
                    <a:pt x="2" y="0"/>
                  </a:lnTo>
                  <a:lnTo>
                    <a:pt x="5" y="1"/>
                  </a:lnTo>
                  <a:lnTo>
                    <a:pt x="25" y="17"/>
                  </a:lnTo>
                  <a:lnTo>
                    <a:pt x="33" y="19"/>
                  </a:lnTo>
                  <a:lnTo>
                    <a:pt x="36" y="24"/>
                  </a:lnTo>
                  <a:lnTo>
                    <a:pt x="30" y="24"/>
                  </a:lnTo>
                  <a:lnTo>
                    <a:pt x="25" y="23"/>
                  </a:lnTo>
                  <a:lnTo>
                    <a:pt x="1" y="4"/>
                  </a:lnTo>
                  <a:lnTo>
                    <a:pt x="0"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0" name="Freeform 955"/>
            <p:cNvSpPr>
              <a:spLocks/>
            </p:cNvSpPr>
            <p:nvPr/>
          </p:nvSpPr>
          <p:spPr bwMode="auto">
            <a:xfrm>
              <a:off x="8646573" y="2844440"/>
              <a:ext cx="6051" cy="4184"/>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w 11"/>
                <a:gd name="T13" fmla="*/ 0 h 10"/>
                <a:gd name="T14" fmla="*/ 0 60000 65536"/>
                <a:gd name="T15" fmla="*/ 0 60000 65536"/>
                <a:gd name="T16" fmla="*/ 0 60000 65536"/>
                <a:gd name="T17" fmla="*/ 0 60000 65536"/>
                <a:gd name="T18" fmla="*/ 0 60000 65536"/>
                <a:gd name="T19" fmla="*/ 0 60000 65536"/>
                <a:gd name="T20" fmla="*/ 0 60000 65536"/>
                <a:gd name="T21" fmla="*/ 0 w 11"/>
                <a:gd name="T22" fmla="*/ 0 h 10"/>
                <a:gd name="T23" fmla="*/ 11 w 11"/>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0">
                  <a:moveTo>
                    <a:pt x="4" y="0"/>
                  </a:moveTo>
                  <a:lnTo>
                    <a:pt x="10" y="3"/>
                  </a:lnTo>
                  <a:lnTo>
                    <a:pt x="11" y="6"/>
                  </a:lnTo>
                  <a:lnTo>
                    <a:pt x="9" y="9"/>
                  </a:lnTo>
                  <a:lnTo>
                    <a:pt x="3" y="10"/>
                  </a:lnTo>
                  <a:lnTo>
                    <a:pt x="0" y="6"/>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1" name="Freeform 956"/>
            <p:cNvSpPr>
              <a:spLocks/>
            </p:cNvSpPr>
            <p:nvPr/>
          </p:nvSpPr>
          <p:spPr bwMode="auto">
            <a:xfrm>
              <a:off x="8646573" y="2844440"/>
              <a:ext cx="6051" cy="4184"/>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w 11"/>
                <a:gd name="T13" fmla="*/ 0 h 10"/>
                <a:gd name="T14" fmla="*/ 0 60000 65536"/>
                <a:gd name="T15" fmla="*/ 0 60000 65536"/>
                <a:gd name="T16" fmla="*/ 0 60000 65536"/>
                <a:gd name="T17" fmla="*/ 0 60000 65536"/>
                <a:gd name="T18" fmla="*/ 0 60000 65536"/>
                <a:gd name="T19" fmla="*/ 0 60000 65536"/>
                <a:gd name="T20" fmla="*/ 0 60000 65536"/>
                <a:gd name="T21" fmla="*/ 0 w 11"/>
                <a:gd name="T22" fmla="*/ 0 h 10"/>
                <a:gd name="T23" fmla="*/ 11 w 11"/>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0">
                  <a:moveTo>
                    <a:pt x="4" y="0"/>
                  </a:moveTo>
                  <a:lnTo>
                    <a:pt x="10" y="3"/>
                  </a:lnTo>
                  <a:lnTo>
                    <a:pt x="11" y="6"/>
                  </a:lnTo>
                  <a:lnTo>
                    <a:pt x="9" y="9"/>
                  </a:lnTo>
                  <a:lnTo>
                    <a:pt x="3" y="10"/>
                  </a:lnTo>
                  <a:lnTo>
                    <a:pt x="0" y="6"/>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2" name="Freeform 957"/>
            <p:cNvSpPr>
              <a:spLocks/>
            </p:cNvSpPr>
            <p:nvPr/>
          </p:nvSpPr>
          <p:spPr bwMode="auto">
            <a:xfrm>
              <a:off x="4989036" y="1647873"/>
              <a:ext cx="10589" cy="13946"/>
            </a:xfrm>
            <a:custGeom>
              <a:avLst/>
              <a:gdLst>
                <a:gd name="T0" fmla="*/ 0 w 19"/>
                <a:gd name="T1" fmla="*/ 0 h 32"/>
                <a:gd name="T2" fmla="*/ 0 w 19"/>
                <a:gd name="T3" fmla="*/ 0 h 32"/>
                <a:gd name="T4" fmla="*/ 0 w 19"/>
                <a:gd name="T5" fmla="*/ 0 h 32"/>
                <a:gd name="T6" fmla="*/ 0 w 19"/>
                <a:gd name="T7" fmla="*/ 0 h 32"/>
                <a:gd name="T8" fmla="*/ 0 w 19"/>
                <a:gd name="T9" fmla="*/ 0 h 32"/>
                <a:gd name="T10" fmla="*/ 0 w 19"/>
                <a:gd name="T11" fmla="*/ 0 h 32"/>
                <a:gd name="T12" fmla="*/ 0 w 19"/>
                <a:gd name="T13" fmla="*/ 0 h 32"/>
                <a:gd name="T14" fmla="*/ 0 w 19"/>
                <a:gd name="T15" fmla="*/ 0 h 32"/>
                <a:gd name="T16" fmla="*/ 0 w 19"/>
                <a:gd name="T17" fmla="*/ 0 h 32"/>
                <a:gd name="T18" fmla="*/ 0 w 19"/>
                <a:gd name="T19" fmla="*/ 0 h 32"/>
                <a:gd name="T20" fmla="*/ 0 w 19"/>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32"/>
                <a:gd name="T35" fmla="*/ 19 w 1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32">
                  <a:moveTo>
                    <a:pt x="1" y="12"/>
                  </a:moveTo>
                  <a:lnTo>
                    <a:pt x="1" y="18"/>
                  </a:lnTo>
                  <a:lnTo>
                    <a:pt x="8" y="22"/>
                  </a:lnTo>
                  <a:lnTo>
                    <a:pt x="4" y="31"/>
                  </a:lnTo>
                  <a:lnTo>
                    <a:pt x="10" y="32"/>
                  </a:lnTo>
                  <a:lnTo>
                    <a:pt x="16" y="26"/>
                  </a:lnTo>
                  <a:lnTo>
                    <a:pt x="19" y="8"/>
                  </a:lnTo>
                  <a:lnTo>
                    <a:pt x="9" y="0"/>
                  </a:lnTo>
                  <a:lnTo>
                    <a:pt x="8" y="6"/>
                  </a:lnTo>
                  <a:lnTo>
                    <a:pt x="0" y="7"/>
                  </a:lnTo>
                  <a:lnTo>
                    <a:pt x="1"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3" name="Freeform 958"/>
            <p:cNvSpPr>
              <a:spLocks/>
            </p:cNvSpPr>
            <p:nvPr/>
          </p:nvSpPr>
          <p:spPr bwMode="auto">
            <a:xfrm>
              <a:off x="4989036" y="1647873"/>
              <a:ext cx="10589" cy="13946"/>
            </a:xfrm>
            <a:custGeom>
              <a:avLst/>
              <a:gdLst>
                <a:gd name="T0" fmla="*/ 0 w 19"/>
                <a:gd name="T1" fmla="*/ 0 h 32"/>
                <a:gd name="T2" fmla="*/ 0 w 19"/>
                <a:gd name="T3" fmla="*/ 0 h 32"/>
                <a:gd name="T4" fmla="*/ 0 w 19"/>
                <a:gd name="T5" fmla="*/ 0 h 32"/>
                <a:gd name="T6" fmla="*/ 0 w 19"/>
                <a:gd name="T7" fmla="*/ 0 h 32"/>
                <a:gd name="T8" fmla="*/ 0 w 19"/>
                <a:gd name="T9" fmla="*/ 0 h 32"/>
                <a:gd name="T10" fmla="*/ 0 w 19"/>
                <a:gd name="T11" fmla="*/ 0 h 32"/>
                <a:gd name="T12" fmla="*/ 0 w 19"/>
                <a:gd name="T13" fmla="*/ 0 h 32"/>
                <a:gd name="T14" fmla="*/ 0 w 19"/>
                <a:gd name="T15" fmla="*/ 0 h 32"/>
                <a:gd name="T16" fmla="*/ 0 w 19"/>
                <a:gd name="T17" fmla="*/ 0 h 32"/>
                <a:gd name="T18" fmla="*/ 0 w 19"/>
                <a:gd name="T19" fmla="*/ 0 h 32"/>
                <a:gd name="T20" fmla="*/ 0 w 19"/>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32"/>
                <a:gd name="T35" fmla="*/ 19 w 1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32">
                  <a:moveTo>
                    <a:pt x="1" y="12"/>
                  </a:moveTo>
                  <a:lnTo>
                    <a:pt x="1" y="18"/>
                  </a:lnTo>
                  <a:lnTo>
                    <a:pt x="8" y="22"/>
                  </a:lnTo>
                  <a:lnTo>
                    <a:pt x="4" y="31"/>
                  </a:lnTo>
                  <a:lnTo>
                    <a:pt x="10" y="32"/>
                  </a:lnTo>
                  <a:lnTo>
                    <a:pt x="16" y="26"/>
                  </a:lnTo>
                  <a:lnTo>
                    <a:pt x="19" y="8"/>
                  </a:lnTo>
                  <a:lnTo>
                    <a:pt x="9" y="0"/>
                  </a:lnTo>
                  <a:lnTo>
                    <a:pt x="8" y="6"/>
                  </a:lnTo>
                  <a:lnTo>
                    <a:pt x="0" y="7"/>
                  </a:lnTo>
                  <a:lnTo>
                    <a:pt x="1"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4" name="Freeform 959"/>
            <p:cNvSpPr>
              <a:spLocks/>
            </p:cNvSpPr>
            <p:nvPr/>
          </p:nvSpPr>
          <p:spPr bwMode="auto">
            <a:xfrm>
              <a:off x="2524964" y="3792767"/>
              <a:ext cx="25714" cy="59968"/>
            </a:xfrm>
            <a:custGeom>
              <a:avLst/>
              <a:gdLst>
                <a:gd name="T0" fmla="*/ 0 w 52"/>
                <a:gd name="T1" fmla="*/ 0 h 124"/>
                <a:gd name="T2" fmla="*/ 0 w 52"/>
                <a:gd name="T3" fmla="*/ 0 h 124"/>
                <a:gd name="T4" fmla="*/ 0 w 52"/>
                <a:gd name="T5" fmla="*/ 0 h 124"/>
                <a:gd name="T6" fmla="*/ 0 w 52"/>
                <a:gd name="T7" fmla="*/ 0 h 124"/>
                <a:gd name="T8" fmla="*/ 0 w 52"/>
                <a:gd name="T9" fmla="*/ 0 h 124"/>
                <a:gd name="T10" fmla="*/ 0 w 52"/>
                <a:gd name="T11" fmla="*/ 0 h 124"/>
                <a:gd name="T12" fmla="*/ 0 w 52"/>
                <a:gd name="T13" fmla="*/ 0 h 124"/>
                <a:gd name="T14" fmla="*/ 0 w 52"/>
                <a:gd name="T15" fmla="*/ 0 h 124"/>
                <a:gd name="T16" fmla="*/ 0 w 52"/>
                <a:gd name="T17" fmla="*/ 0 h 124"/>
                <a:gd name="T18" fmla="*/ 0 w 52"/>
                <a:gd name="T19" fmla="*/ 0 h 124"/>
                <a:gd name="T20" fmla="*/ 0 w 52"/>
                <a:gd name="T21" fmla="*/ 0 h 124"/>
                <a:gd name="T22" fmla="*/ 0 w 52"/>
                <a:gd name="T23" fmla="*/ 0 h 124"/>
                <a:gd name="T24" fmla="*/ 0 w 52"/>
                <a:gd name="T25" fmla="*/ 0 h 124"/>
                <a:gd name="T26" fmla="*/ 0 w 52"/>
                <a:gd name="T27" fmla="*/ 0 h 124"/>
                <a:gd name="T28" fmla="*/ 0 w 52"/>
                <a:gd name="T29" fmla="*/ 0 h 124"/>
                <a:gd name="T30" fmla="*/ 0 w 52"/>
                <a:gd name="T31" fmla="*/ 0 h 124"/>
                <a:gd name="T32" fmla="*/ 0 w 52"/>
                <a:gd name="T33" fmla="*/ 0 h 124"/>
                <a:gd name="T34" fmla="*/ 0 w 52"/>
                <a:gd name="T35" fmla="*/ 0 h 124"/>
                <a:gd name="T36" fmla="*/ 0 w 52"/>
                <a:gd name="T37" fmla="*/ 0 h 124"/>
                <a:gd name="T38" fmla="*/ 0 w 52"/>
                <a:gd name="T39" fmla="*/ 0 h 124"/>
                <a:gd name="T40" fmla="*/ 0 w 52"/>
                <a:gd name="T41" fmla="*/ 0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124"/>
                <a:gd name="T65" fmla="*/ 52 w 52"/>
                <a:gd name="T66" fmla="*/ 124 h 1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124">
                  <a:moveTo>
                    <a:pt x="39" y="1"/>
                  </a:moveTo>
                  <a:lnTo>
                    <a:pt x="34" y="0"/>
                  </a:lnTo>
                  <a:lnTo>
                    <a:pt x="30" y="2"/>
                  </a:lnTo>
                  <a:lnTo>
                    <a:pt x="18" y="27"/>
                  </a:lnTo>
                  <a:lnTo>
                    <a:pt x="2" y="29"/>
                  </a:lnTo>
                  <a:lnTo>
                    <a:pt x="0" y="120"/>
                  </a:lnTo>
                  <a:lnTo>
                    <a:pt x="0" y="121"/>
                  </a:lnTo>
                  <a:lnTo>
                    <a:pt x="6" y="124"/>
                  </a:lnTo>
                  <a:lnTo>
                    <a:pt x="17" y="124"/>
                  </a:lnTo>
                  <a:lnTo>
                    <a:pt x="16" y="124"/>
                  </a:lnTo>
                  <a:lnTo>
                    <a:pt x="16" y="116"/>
                  </a:lnTo>
                  <a:lnTo>
                    <a:pt x="17" y="113"/>
                  </a:lnTo>
                  <a:lnTo>
                    <a:pt x="38" y="94"/>
                  </a:lnTo>
                  <a:lnTo>
                    <a:pt x="40" y="88"/>
                  </a:lnTo>
                  <a:lnTo>
                    <a:pt x="41" y="88"/>
                  </a:lnTo>
                  <a:lnTo>
                    <a:pt x="44" y="35"/>
                  </a:lnTo>
                  <a:lnTo>
                    <a:pt x="52" y="16"/>
                  </a:lnTo>
                  <a:lnTo>
                    <a:pt x="52" y="11"/>
                  </a:lnTo>
                  <a:lnTo>
                    <a:pt x="49" y="6"/>
                  </a:lnTo>
                  <a:lnTo>
                    <a:pt x="40" y="2"/>
                  </a:lnTo>
                  <a:lnTo>
                    <a:pt x="39"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5" name="Freeform 960"/>
            <p:cNvSpPr>
              <a:spLocks/>
            </p:cNvSpPr>
            <p:nvPr/>
          </p:nvSpPr>
          <p:spPr bwMode="auto">
            <a:xfrm>
              <a:off x="2524964" y="3792767"/>
              <a:ext cx="25714" cy="59968"/>
            </a:xfrm>
            <a:custGeom>
              <a:avLst/>
              <a:gdLst>
                <a:gd name="T0" fmla="*/ 0 w 52"/>
                <a:gd name="T1" fmla="*/ 0 h 124"/>
                <a:gd name="T2" fmla="*/ 0 w 52"/>
                <a:gd name="T3" fmla="*/ 0 h 124"/>
                <a:gd name="T4" fmla="*/ 0 w 52"/>
                <a:gd name="T5" fmla="*/ 0 h 124"/>
                <a:gd name="T6" fmla="*/ 0 w 52"/>
                <a:gd name="T7" fmla="*/ 0 h 124"/>
                <a:gd name="T8" fmla="*/ 0 w 52"/>
                <a:gd name="T9" fmla="*/ 0 h 124"/>
                <a:gd name="T10" fmla="*/ 0 w 52"/>
                <a:gd name="T11" fmla="*/ 0 h 124"/>
                <a:gd name="T12" fmla="*/ 0 w 52"/>
                <a:gd name="T13" fmla="*/ 0 h 124"/>
                <a:gd name="T14" fmla="*/ 0 w 52"/>
                <a:gd name="T15" fmla="*/ 0 h 124"/>
                <a:gd name="T16" fmla="*/ 0 w 52"/>
                <a:gd name="T17" fmla="*/ 0 h 124"/>
                <a:gd name="T18" fmla="*/ 0 w 52"/>
                <a:gd name="T19" fmla="*/ 0 h 124"/>
                <a:gd name="T20" fmla="*/ 0 w 52"/>
                <a:gd name="T21" fmla="*/ 0 h 124"/>
                <a:gd name="T22" fmla="*/ 0 w 52"/>
                <a:gd name="T23" fmla="*/ 0 h 124"/>
                <a:gd name="T24" fmla="*/ 0 w 52"/>
                <a:gd name="T25" fmla="*/ 0 h 124"/>
                <a:gd name="T26" fmla="*/ 0 w 52"/>
                <a:gd name="T27" fmla="*/ 0 h 124"/>
                <a:gd name="T28" fmla="*/ 0 w 52"/>
                <a:gd name="T29" fmla="*/ 0 h 124"/>
                <a:gd name="T30" fmla="*/ 0 w 52"/>
                <a:gd name="T31" fmla="*/ 0 h 124"/>
                <a:gd name="T32" fmla="*/ 0 w 52"/>
                <a:gd name="T33" fmla="*/ 0 h 124"/>
                <a:gd name="T34" fmla="*/ 0 w 52"/>
                <a:gd name="T35" fmla="*/ 0 h 124"/>
                <a:gd name="T36" fmla="*/ 0 w 52"/>
                <a:gd name="T37" fmla="*/ 0 h 124"/>
                <a:gd name="T38" fmla="*/ 0 w 52"/>
                <a:gd name="T39" fmla="*/ 0 h 124"/>
                <a:gd name="T40" fmla="*/ 0 w 52"/>
                <a:gd name="T41" fmla="*/ 0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124"/>
                <a:gd name="T65" fmla="*/ 52 w 52"/>
                <a:gd name="T66" fmla="*/ 124 h 1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124">
                  <a:moveTo>
                    <a:pt x="39" y="1"/>
                  </a:moveTo>
                  <a:lnTo>
                    <a:pt x="34" y="0"/>
                  </a:lnTo>
                  <a:lnTo>
                    <a:pt x="30" y="2"/>
                  </a:lnTo>
                  <a:lnTo>
                    <a:pt x="18" y="27"/>
                  </a:lnTo>
                  <a:lnTo>
                    <a:pt x="2" y="29"/>
                  </a:lnTo>
                  <a:lnTo>
                    <a:pt x="0" y="120"/>
                  </a:lnTo>
                  <a:lnTo>
                    <a:pt x="0" y="121"/>
                  </a:lnTo>
                  <a:lnTo>
                    <a:pt x="6" y="124"/>
                  </a:lnTo>
                  <a:lnTo>
                    <a:pt x="17" y="124"/>
                  </a:lnTo>
                  <a:lnTo>
                    <a:pt x="16" y="124"/>
                  </a:lnTo>
                  <a:lnTo>
                    <a:pt x="16" y="116"/>
                  </a:lnTo>
                  <a:lnTo>
                    <a:pt x="17" y="113"/>
                  </a:lnTo>
                  <a:lnTo>
                    <a:pt x="38" y="94"/>
                  </a:lnTo>
                  <a:lnTo>
                    <a:pt x="40" y="88"/>
                  </a:lnTo>
                  <a:lnTo>
                    <a:pt x="41" y="88"/>
                  </a:lnTo>
                  <a:lnTo>
                    <a:pt x="44" y="35"/>
                  </a:lnTo>
                  <a:lnTo>
                    <a:pt x="52" y="16"/>
                  </a:lnTo>
                  <a:lnTo>
                    <a:pt x="52" y="11"/>
                  </a:lnTo>
                  <a:lnTo>
                    <a:pt x="49" y="6"/>
                  </a:lnTo>
                  <a:lnTo>
                    <a:pt x="40" y="2"/>
                  </a:lnTo>
                  <a:lnTo>
                    <a:pt x="39"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6" name="Freeform 961"/>
            <p:cNvSpPr>
              <a:spLocks/>
            </p:cNvSpPr>
            <p:nvPr/>
          </p:nvSpPr>
          <p:spPr bwMode="auto">
            <a:xfrm>
              <a:off x="2506813" y="3886206"/>
              <a:ext cx="52942" cy="30681"/>
            </a:xfrm>
            <a:custGeom>
              <a:avLst/>
              <a:gdLst>
                <a:gd name="T0" fmla="*/ 0 w 109"/>
                <a:gd name="T1" fmla="*/ 0 h 62"/>
                <a:gd name="T2" fmla="*/ 0 w 109"/>
                <a:gd name="T3" fmla="*/ 0 h 62"/>
                <a:gd name="T4" fmla="*/ 0 w 109"/>
                <a:gd name="T5" fmla="*/ 0 h 62"/>
                <a:gd name="T6" fmla="*/ 0 w 109"/>
                <a:gd name="T7" fmla="*/ 0 h 62"/>
                <a:gd name="T8" fmla="*/ 0 w 109"/>
                <a:gd name="T9" fmla="*/ 0 h 62"/>
                <a:gd name="T10" fmla="*/ 0 w 109"/>
                <a:gd name="T11" fmla="*/ 0 h 62"/>
                <a:gd name="T12" fmla="*/ 0 w 109"/>
                <a:gd name="T13" fmla="*/ 0 h 62"/>
                <a:gd name="T14" fmla="*/ 0 w 109"/>
                <a:gd name="T15" fmla="*/ 0 h 62"/>
                <a:gd name="T16" fmla="*/ 0 w 109"/>
                <a:gd name="T17" fmla="*/ 0 h 62"/>
                <a:gd name="T18" fmla="*/ 0 w 109"/>
                <a:gd name="T19" fmla="*/ 0 h 62"/>
                <a:gd name="T20" fmla="*/ 0 w 109"/>
                <a:gd name="T21" fmla="*/ 0 h 62"/>
                <a:gd name="T22" fmla="*/ 0 w 109"/>
                <a:gd name="T23" fmla="*/ 0 h 62"/>
                <a:gd name="T24" fmla="*/ 0 w 109"/>
                <a:gd name="T25" fmla="*/ 0 h 62"/>
                <a:gd name="T26" fmla="*/ 0 w 109"/>
                <a:gd name="T27" fmla="*/ 0 h 62"/>
                <a:gd name="T28" fmla="*/ 0 w 109"/>
                <a:gd name="T29" fmla="*/ 0 h 62"/>
                <a:gd name="T30" fmla="*/ 0 w 109"/>
                <a:gd name="T31" fmla="*/ 0 h 62"/>
                <a:gd name="T32" fmla="*/ 0 w 109"/>
                <a:gd name="T33" fmla="*/ 0 h 62"/>
                <a:gd name="T34" fmla="*/ 0 w 109"/>
                <a:gd name="T35" fmla="*/ 0 h 62"/>
                <a:gd name="T36" fmla="*/ 0 w 109"/>
                <a:gd name="T37" fmla="*/ 0 h 62"/>
                <a:gd name="T38" fmla="*/ 0 w 109"/>
                <a:gd name="T39" fmla="*/ 0 h 62"/>
                <a:gd name="T40" fmla="*/ 0 w 109"/>
                <a:gd name="T41" fmla="*/ 0 h 62"/>
                <a:gd name="T42" fmla="*/ 0 w 109"/>
                <a:gd name="T43" fmla="*/ 0 h 62"/>
                <a:gd name="T44" fmla="*/ 0 w 109"/>
                <a:gd name="T45" fmla="*/ 0 h 62"/>
                <a:gd name="T46" fmla="*/ 0 w 109"/>
                <a:gd name="T47" fmla="*/ 0 h 62"/>
                <a:gd name="T48" fmla="*/ 0 w 109"/>
                <a:gd name="T49" fmla="*/ 0 h 62"/>
                <a:gd name="T50" fmla="*/ 0 w 109"/>
                <a:gd name="T51" fmla="*/ 0 h 62"/>
                <a:gd name="T52" fmla="*/ 0 w 109"/>
                <a:gd name="T53" fmla="*/ 0 h 62"/>
                <a:gd name="T54" fmla="*/ 0 w 109"/>
                <a:gd name="T55" fmla="*/ 0 h 62"/>
                <a:gd name="T56" fmla="*/ 0 w 109"/>
                <a:gd name="T57" fmla="*/ 0 h 62"/>
                <a:gd name="T58" fmla="*/ 0 w 109"/>
                <a:gd name="T59" fmla="*/ 0 h 62"/>
                <a:gd name="T60" fmla="*/ 0 w 109"/>
                <a:gd name="T61" fmla="*/ 0 h 62"/>
                <a:gd name="T62" fmla="*/ 0 w 109"/>
                <a:gd name="T63" fmla="*/ 0 h 62"/>
                <a:gd name="T64" fmla="*/ 0 w 109"/>
                <a:gd name="T65" fmla="*/ 0 h 62"/>
                <a:gd name="T66" fmla="*/ 0 w 109"/>
                <a:gd name="T67" fmla="*/ 0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62"/>
                <a:gd name="T104" fmla="*/ 109 w 109"/>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62">
                  <a:moveTo>
                    <a:pt x="29" y="0"/>
                  </a:moveTo>
                  <a:lnTo>
                    <a:pt x="26" y="3"/>
                  </a:lnTo>
                  <a:lnTo>
                    <a:pt x="25" y="10"/>
                  </a:lnTo>
                  <a:lnTo>
                    <a:pt x="23" y="14"/>
                  </a:lnTo>
                  <a:lnTo>
                    <a:pt x="16" y="16"/>
                  </a:lnTo>
                  <a:lnTo>
                    <a:pt x="13" y="21"/>
                  </a:lnTo>
                  <a:lnTo>
                    <a:pt x="6" y="23"/>
                  </a:lnTo>
                  <a:lnTo>
                    <a:pt x="1" y="32"/>
                  </a:lnTo>
                  <a:lnTo>
                    <a:pt x="0" y="35"/>
                  </a:lnTo>
                  <a:lnTo>
                    <a:pt x="7" y="41"/>
                  </a:lnTo>
                  <a:lnTo>
                    <a:pt x="66" y="61"/>
                  </a:lnTo>
                  <a:lnTo>
                    <a:pt x="89" y="62"/>
                  </a:lnTo>
                  <a:lnTo>
                    <a:pt x="103" y="55"/>
                  </a:lnTo>
                  <a:lnTo>
                    <a:pt x="109" y="51"/>
                  </a:lnTo>
                  <a:lnTo>
                    <a:pt x="105" y="49"/>
                  </a:lnTo>
                  <a:lnTo>
                    <a:pt x="106" y="33"/>
                  </a:lnTo>
                  <a:lnTo>
                    <a:pt x="105" y="31"/>
                  </a:lnTo>
                  <a:lnTo>
                    <a:pt x="101" y="28"/>
                  </a:lnTo>
                  <a:lnTo>
                    <a:pt x="94" y="26"/>
                  </a:lnTo>
                  <a:lnTo>
                    <a:pt x="92" y="23"/>
                  </a:lnTo>
                  <a:lnTo>
                    <a:pt x="86" y="25"/>
                  </a:lnTo>
                  <a:lnTo>
                    <a:pt x="82" y="29"/>
                  </a:lnTo>
                  <a:lnTo>
                    <a:pt x="77" y="29"/>
                  </a:lnTo>
                  <a:lnTo>
                    <a:pt x="74" y="27"/>
                  </a:lnTo>
                  <a:lnTo>
                    <a:pt x="70" y="25"/>
                  </a:lnTo>
                  <a:lnTo>
                    <a:pt x="70" y="22"/>
                  </a:lnTo>
                  <a:lnTo>
                    <a:pt x="65" y="22"/>
                  </a:lnTo>
                  <a:lnTo>
                    <a:pt x="63" y="20"/>
                  </a:lnTo>
                  <a:lnTo>
                    <a:pt x="61" y="17"/>
                  </a:lnTo>
                  <a:lnTo>
                    <a:pt x="58" y="17"/>
                  </a:lnTo>
                  <a:lnTo>
                    <a:pt x="51" y="13"/>
                  </a:lnTo>
                  <a:lnTo>
                    <a:pt x="45" y="3"/>
                  </a:lnTo>
                  <a:lnTo>
                    <a:pt x="34" y="3"/>
                  </a:lnTo>
                  <a:lnTo>
                    <a:pt x="2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7" name="Freeform 962"/>
            <p:cNvSpPr>
              <a:spLocks/>
            </p:cNvSpPr>
            <p:nvPr/>
          </p:nvSpPr>
          <p:spPr bwMode="auto">
            <a:xfrm>
              <a:off x="2506813" y="3886206"/>
              <a:ext cx="52942" cy="30681"/>
            </a:xfrm>
            <a:custGeom>
              <a:avLst/>
              <a:gdLst>
                <a:gd name="T0" fmla="*/ 0 w 109"/>
                <a:gd name="T1" fmla="*/ 0 h 62"/>
                <a:gd name="T2" fmla="*/ 0 w 109"/>
                <a:gd name="T3" fmla="*/ 0 h 62"/>
                <a:gd name="T4" fmla="*/ 0 w 109"/>
                <a:gd name="T5" fmla="*/ 0 h 62"/>
                <a:gd name="T6" fmla="*/ 0 w 109"/>
                <a:gd name="T7" fmla="*/ 0 h 62"/>
                <a:gd name="T8" fmla="*/ 0 w 109"/>
                <a:gd name="T9" fmla="*/ 0 h 62"/>
                <a:gd name="T10" fmla="*/ 0 w 109"/>
                <a:gd name="T11" fmla="*/ 0 h 62"/>
                <a:gd name="T12" fmla="*/ 0 w 109"/>
                <a:gd name="T13" fmla="*/ 0 h 62"/>
                <a:gd name="T14" fmla="*/ 0 w 109"/>
                <a:gd name="T15" fmla="*/ 0 h 62"/>
                <a:gd name="T16" fmla="*/ 0 w 109"/>
                <a:gd name="T17" fmla="*/ 0 h 62"/>
                <a:gd name="T18" fmla="*/ 0 w 109"/>
                <a:gd name="T19" fmla="*/ 0 h 62"/>
                <a:gd name="T20" fmla="*/ 0 w 109"/>
                <a:gd name="T21" fmla="*/ 0 h 62"/>
                <a:gd name="T22" fmla="*/ 0 w 109"/>
                <a:gd name="T23" fmla="*/ 0 h 62"/>
                <a:gd name="T24" fmla="*/ 0 w 109"/>
                <a:gd name="T25" fmla="*/ 0 h 62"/>
                <a:gd name="T26" fmla="*/ 0 w 109"/>
                <a:gd name="T27" fmla="*/ 0 h 62"/>
                <a:gd name="T28" fmla="*/ 0 w 109"/>
                <a:gd name="T29" fmla="*/ 0 h 62"/>
                <a:gd name="T30" fmla="*/ 0 w 109"/>
                <a:gd name="T31" fmla="*/ 0 h 62"/>
                <a:gd name="T32" fmla="*/ 0 w 109"/>
                <a:gd name="T33" fmla="*/ 0 h 62"/>
                <a:gd name="T34" fmla="*/ 0 w 109"/>
                <a:gd name="T35" fmla="*/ 0 h 62"/>
                <a:gd name="T36" fmla="*/ 0 w 109"/>
                <a:gd name="T37" fmla="*/ 0 h 62"/>
                <a:gd name="T38" fmla="*/ 0 w 109"/>
                <a:gd name="T39" fmla="*/ 0 h 62"/>
                <a:gd name="T40" fmla="*/ 0 w 109"/>
                <a:gd name="T41" fmla="*/ 0 h 62"/>
                <a:gd name="T42" fmla="*/ 0 w 109"/>
                <a:gd name="T43" fmla="*/ 0 h 62"/>
                <a:gd name="T44" fmla="*/ 0 w 109"/>
                <a:gd name="T45" fmla="*/ 0 h 62"/>
                <a:gd name="T46" fmla="*/ 0 w 109"/>
                <a:gd name="T47" fmla="*/ 0 h 62"/>
                <a:gd name="T48" fmla="*/ 0 w 109"/>
                <a:gd name="T49" fmla="*/ 0 h 62"/>
                <a:gd name="T50" fmla="*/ 0 w 109"/>
                <a:gd name="T51" fmla="*/ 0 h 62"/>
                <a:gd name="T52" fmla="*/ 0 w 109"/>
                <a:gd name="T53" fmla="*/ 0 h 62"/>
                <a:gd name="T54" fmla="*/ 0 w 109"/>
                <a:gd name="T55" fmla="*/ 0 h 62"/>
                <a:gd name="T56" fmla="*/ 0 w 109"/>
                <a:gd name="T57" fmla="*/ 0 h 62"/>
                <a:gd name="T58" fmla="*/ 0 w 109"/>
                <a:gd name="T59" fmla="*/ 0 h 62"/>
                <a:gd name="T60" fmla="*/ 0 w 109"/>
                <a:gd name="T61" fmla="*/ 0 h 62"/>
                <a:gd name="T62" fmla="*/ 0 w 109"/>
                <a:gd name="T63" fmla="*/ 0 h 62"/>
                <a:gd name="T64" fmla="*/ 0 w 109"/>
                <a:gd name="T65" fmla="*/ 0 h 62"/>
                <a:gd name="T66" fmla="*/ 0 w 109"/>
                <a:gd name="T67" fmla="*/ 0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62"/>
                <a:gd name="T104" fmla="*/ 109 w 109"/>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62">
                  <a:moveTo>
                    <a:pt x="29" y="0"/>
                  </a:moveTo>
                  <a:lnTo>
                    <a:pt x="26" y="3"/>
                  </a:lnTo>
                  <a:lnTo>
                    <a:pt x="25" y="10"/>
                  </a:lnTo>
                  <a:lnTo>
                    <a:pt x="23" y="14"/>
                  </a:lnTo>
                  <a:lnTo>
                    <a:pt x="16" y="16"/>
                  </a:lnTo>
                  <a:lnTo>
                    <a:pt x="13" y="21"/>
                  </a:lnTo>
                  <a:lnTo>
                    <a:pt x="6" y="23"/>
                  </a:lnTo>
                  <a:lnTo>
                    <a:pt x="1" y="32"/>
                  </a:lnTo>
                  <a:lnTo>
                    <a:pt x="0" y="35"/>
                  </a:lnTo>
                  <a:lnTo>
                    <a:pt x="7" y="41"/>
                  </a:lnTo>
                  <a:lnTo>
                    <a:pt x="66" y="61"/>
                  </a:lnTo>
                  <a:lnTo>
                    <a:pt x="89" y="62"/>
                  </a:lnTo>
                  <a:lnTo>
                    <a:pt x="103" y="55"/>
                  </a:lnTo>
                  <a:lnTo>
                    <a:pt x="109" y="51"/>
                  </a:lnTo>
                  <a:lnTo>
                    <a:pt x="105" y="49"/>
                  </a:lnTo>
                  <a:lnTo>
                    <a:pt x="106" y="33"/>
                  </a:lnTo>
                  <a:lnTo>
                    <a:pt x="105" y="31"/>
                  </a:lnTo>
                  <a:lnTo>
                    <a:pt x="101" y="28"/>
                  </a:lnTo>
                  <a:lnTo>
                    <a:pt x="94" y="26"/>
                  </a:lnTo>
                  <a:lnTo>
                    <a:pt x="92" y="23"/>
                  </a:lnTo>
                  <a:lnTo>
                    <a:pt x="86" y="25"/>
                  </a:lnTo>
                  <a:lnTo>
                    <a:pt x="82" y="29"/>
                  </a:lnTo>
                  <a:lnTo>
                    <a:pt x="77" y="29"/>
                  </a:lnTo>
                  <a:lnTo>
                    <a:pt x="74" y="27"/>
                  </a:lnTo>
                  <a:lnTo>
                    <a:pt x="70" y="25"/>
                  </a:lnTo>
                  <a:lnTo>
                    <a:pt x="70" y="22"/>
                  </a:lnTo>
                  <a:lnTo>
                    <a:pt x="65" y="22"/>
                  </a:lnTo>
                  <a:lnTo>
                    <a:pt x="63" y="20"/>
                  </a:lnTo>
                  <a:lnTo>
                    <a:pt x="61" y="17"/>
                  </a:lnTo>
                  <a:lnTo>
                    <a:pt x="58" y="17"/>
                  </a:lnTo>
                  <a:lnTo>
                    <a:pt x="51" y="13"/>
                  </a:lnTo>
                  <a:lnTo>
                    <a:pt x="45" y="3"/>
                  </a:lnTo>
                  <a:lnTo>
                    <a:pt x="34" y="3"/>
                  </a:lnTo>
                  <a:lnTo>
                    <a:pt x="29"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8" name="Freeform 963"/>
            <p:cNvSpPr>
              <a:spLocks/>
            </p:cNvSpPr>
            <p:nvPr/>
          </p:nvSpPr>
          <p:spPr bwMode="auto">
            <a:xfrm>
              <a:off x="2602108" y="3962909"/>
              <a:ext cx="74119" cy="64152"/>
            </a:xfrm>
            <a:custGeom>
              <a:avLst/>
              <a:gdLst>
                <a:gd name="T0" fmla="*/ 0 w 154"/>
                <a:gd name="T1" fmla="*/ 0 h 135"/>
                <a:gd name="T2" fmla="*/ 0 w 154"/>
                <a:gd name="T3" fmla="*/ 0 h 135"/>
                <a:gd name="T4" fmla="*/ 0 w 154"/>
                <a:gd name="T5" fmla="*/ 0 h 135"/>
                <a:gd name="T6" fmla="*/ 0 w 154"/>
                <a:gd name="T7" fmla="*/ 0 h 135"/>
                <a:gd name="T8" fmla="*/ 0 w 154"/>
                <a:gd name="T9" fmla="*/ 0 h 135"/>
                <a:gd name="T10" fmla="*/ 0 w 154"/>
                <a:gd name="T11" fmla="*/ 0 h 135"/>
                <a:gd name="T12" fmla="*/ 0 w 154"/>
                <a:gd name="T13" fmla="*/ 0 h 135"/>
                <a:gd name="T14" fmla="*/ 0 w 154"/>
                <a:gd name="T15" fmla="*/ 0 h 135"/>
                <a:gd name="T16" fmla="*/ 0 w 154"/>
                <a:gd name="T17" fmla="*/ 0 h 135"/>
                <a:gd name="T18" fmla="*/ 0 w 154"/>
                <a:gd name="T19" fmla="*/ 0 h 135"/>
                <a:gd name="T20" fmla="*/ 0 w 154"/>
                <a:gd name="T21" fmla="*/ 0 h 135"/>
                <a:gd name="T22" fmla="*/ 0 w 154"/>
                <a:gd name="T23" fmla="*/ 0 h 135"/>
                <a:gd name="T24" fmla="*/ 0 w 154"/>
                <a:gd name="T25" fmla="*/ 0 h 135"/>
                <a:gd name="T26" fmla="*/ 0 w 154"/>
                <a:gd name="T27" fmla="*/ 0 h 135"/>
                <a:gd name="T28" fmla="*/ 0 w 154"/>
                <a:gd name="T29" fmla="*/ 0 h 135"/>
                <a:gd name="T30" fmla="*/ 0 w 154"/>
                <a:gd name="T31" fmla="*/ 0 h 135"/>
                <a:gd name="T32" fmla="*/ 0 w 154"/>
                <a:gd name="T33" fmla="*/ 0 h 135"/>
                <a:gd name="T34" fmla="*/ 0 w 154"/>
                <a:gd name="T35" fmla="*/ 0 h 135"/>
                <a:gd name="T36" fmla="*/ 0 w 154"/>
                <a:gd name="T37" fmla="*/ 0 h 135"/>
                <a:gd name="T38" fmla="*/ 0 w 154"/>
                <a:gd name="T39" fmla="*/ 0 h 135"/>
                <a:gd name="T40" fmla="*/ 0 w 154"/>
                <a:gd name="T41" fmla="*/ 0 h 135"/>
                <a:gd name="T42" fmla="*/ 0 w 154"/>
                <a:gd name="T43" fmla="*/ 0 h 135"/>
                <a:gd name="T44" fmla="*/ 0 w 154"/>
                <a:gd name="T45" fmla="*/ 0 h 135"/>
                <a:gd name="T46" fmla="*/ 0 w 154"/>
                <a:gd name="T47" fmla="*/ 0 h 135"/>
                <a:gd name="T48" fmla="*/ 0 w 154"/>
                <a:gd name="T49" fmla="*/ 0 h 135"/>
                <a:gd name="T50" fmla="*/ 0 w 154"/>
                <a:gd name="T51" fmla="*/ 0 h 135"/>
                <a:gd name="T52" fmla="*/ 0 w 154"/>
                <a:gd name="T53" fmla="*/ 0 h 135"/>
                <a:gd name="T54" fmla="*/ 0 w 154"/>
                <a:gd name="T55" fmla="*/ 0 h 135"/>
                <a:gd name="T56" fmla="*/ 0 w 154"/>
                <a:gd name="T57" fmla="*/ 0 h 135"/>
                <a:gd name="T58" fmla="*/ 0 w 154"/>
                <a:gd name="T59" fmla="*/ 0 h 135"/>
                <a:gd name="T60" fmla="*/ 0 w 154"/>
                <a:gd name="T61" fmla="*/ 0 h 135"/>
                <a:gd name="T62" fmla="*/ 0 w 154"/>
                <a:gd name="T63" fmla="*/ 0 h 135"/>
                <a:gd name="T64" fmla="*/ 0 w 154"/>
                <a:gd name="T65" fmla="*/ 0 h 135"/>
                <a:gd name="T66" fmla="*/ 0 w 154"/>
                <a:gd name="T67" fmla="*/ 0 h 135"/>
                <a:gd name="T68" fmla="*/ 0 w 154"/>
                <a:gd name="T69" fmla="*/ 0 h 135"/>
                <a:gd name="T70" fmla="*/ 0 w 154"/>
                <a:gd name="T71" fmla="*/ 0 h 135"/>
                <a:gd name="T72" fmla="*/ 0 w 154"/>
                <a:gd name="T73" fmla="*/ 0 h 135"/>
                <a:gd name="T74" fmla="*/ 0 w 154"/>
                <a:gd name="T75" fmla="*/ 0 h 135"/>
                <a:gd name="T76" fmla="*/ 0 w 154"/>
                <a:gd name="T77" fmla="*/ 0 h 135"/>
                <a:gd name="T78" fmla="*/ 0 w 154"/>
                <a:gd name="T79" fmla="*/ 0 h 135"/>
                <a:gd name="T80" fmla="*/ 0 w 154"/>
                <a:gd name="T81" fmla="*/ 0 h 135"/>
                <a:gd name="T82" fmla="*/ 0 w 154"/>
                <a:gd name="T83" fmla="*/ 0 h 135"/>
                <a:gd name="T84" fmla="*/ 0 w 154"/>
                <a:gd name="T85" fmla="*/ 0 h 135"/>
                <a:gd name="T86" fmla="*/ 0 w 154"/>
                <a:gd name="T87" fmla="*/ 0 h 135"/>
                <a:gd name="T88" fmla="*/ 0 w 154"/>
                <a:gd name="T89" fmla="*/ 0 h 135"/>
                <a:gd name="T90" fmla="*/ 0 w 154"/>
                <a:gd name="T91" fmla="*/ 0 h 135"/>
                <a:gd name="T92" fmla="*/ 0 w 154"/>
                <a:gd name="T93" fmla="*/ 0 h 135"/>
                <a:gd name="T94" fmla="*/ 0 w 154"/>
                <a:gd name="T95" fmla="*/ 0 h 135"/>
                <a:gd name="T96" fmla="*/ 0 w 154"/>
                <a:gd name="T97" fmla="*/ 0 h 135"/>
                <a:gd name="T98" fmla="*/ 0 w 154"/>
                <a:gd name="T99" fmla="*/ 0 h 135"/>
                <a:gd name="T100" fmla="*/ 0 w 154"/>
                <a:gd name="T101" fmla="*/ 0 h 135"/>
                <a:gd name="T102" fmla="*/ 0 w 154"/>
                <a:gd name="T103" fmla="*/ 0 h 135"/>
                <a:gd name="T104" fmla="*/ 0 w 154"/>
                <a:gd name="T105" fmla="*/ 0 h 135"/>
                <a:gd name="T106" fmla="*/ 0 w 154"/>
                <a:gd name="T107" fmla="*/ 0 h 135"/>
                <a:gd name="T108" fmla="*/ 0 w 154"/>
                <a:gd name="T109" fmla="*/ 0 h 135"/>
                <a:gd name="T110" fmla="*/ 0 w 154"/>
                <a:gd name="T111" fmla="*/ 0 h 135"/>
                <a:gd name="T112" fmla="*/ 0 w 154"/>
                <a:gd name="T113" fmla="*/ 0 h 13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
                <a:gd name="T172" fmla="*/ 0 h 135"/>
                <a:gd name="T173" fmla="*/ 154 w 154"/>
                <a:gd name="T174" fmla="*/ 135 h 13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 h="135">
                  <a:moveTo>
                    <a:pt x="103" y="15"/>
                  </a:moveTo>
                  <a:lnTo>
                    <a:pt x="81" y="19"/>
                  </a:lnTo>
                  <a:lnTo>
                    <a:pt x="61" y="7"/>
                  </a:lnTo>
                  <a:lnTo>
                    <a:pt x="42" y="11"/>
                  </a:lnTo>
                  <a:lnTo>
                    <a:pt x="14" y="0"/>
                  </a:lnTo>
                  <a:lnTo>
                    <a:pt x="11" y="0"/>
                  </a:lnTo>
                  <a:lnTo>
                    <a:pt x="4" y="6"/>
                  </a:lnTo>
                  <a:lnTo>
                    <a:pt x="1" y="12"/>
                  </a:lnTo>
                  <a:lnTo>
                    <a:pt x="1" y="14"/>
                  </a:lnTo>
                  <a:lnTo>
                    <a:pt x="5" y="18"/>
                  </a:lnTo>
                  <a:lnTo>
                    <a:pt x="4" y="29"/>
                  </a:lnTo>
                  <a:lnTo>
                    <a:pt x="0" y="36"/>
                  </a:lnTo>
                  <a:lnTo>
                    <a:pt x="6" y="52"/>
                  </a:lnTo>
                  <a:lnTo>
                    <a:pt x="9" y="57"/>
                  </a:lnTo>
                  <a:lnTo>
                    <a:pt x="15" y="62"/>
                  </a:lnTo>
                  <a:lnTo>
                    <a:pt x="20" y="62"/>
                  </a:lnTo>
                  <a:lnTo>
                    <a:pt x="38" y="73"/>
                  </a:lnTo>
                  <a:lnTo>
                    <a:pt x="39" y="73"/>
                  </a:lnTo>
                  <a:lnTo>
                    <a:pt x="42" y="64"/>
                  </a:lnTo>
                  <a:lnTo>
                    <a:pt x="42" y="59"/>
                  </a:lnTo>
                  <a:lnTo>
                    <a:pt x="35" y="56"/>
                  </a:lnTo>
                  <a:lnTo>
                    <a:pt x="32" y="53"/>
                  </a:lnTo>
                  <a:lnTo>
                    <a:pt x="39" y="51"/>
                  </a:lnTo>
                  <a:lnTo>
                    <a:pt x="44" y="52"/>
                  </a:lnTo>
                  <a:lnTo>
                    <a:pt x="56" y="67"/>
                  </a:lnTo>
                  <a:lnTo>
                    <a:pt x="59" y="72"/>
                  </a:lnTo>
                  <a:lnTo>
                    <a:pt x="65" y="80"/>
                  </a:lnTo>
                  <a:lnTo>
                    <a:pt x="67" y="80"/>
                  </a:lnTo>
                  <a:lnTo>
                    <a:pt x="91" y="90"/>
                  </a:lnTo>
                  <a:lnTo>
                    <a:pt x="101" y="99"/>
                  </a:lnTo>
                  <a:lnTo>
                    <a:pt x="103" y="122"/>
                  </a:lnTo>
                  <a:lnTo>
                    <a:pt x="105" y="124"/>
                  </a:lnTo>
                  <a:lnTo>
                    <a:pt x="111" y="128"/>
                  </a:lnTo>
                  <a:lnTo>
                    <a:pt x="118" y="129"/>
                  </a:lnTo>
                  <a:lnTo>
                    <a:pt x="120" y="128"/>
                  </a:lnTo>
                  <a:lnTo>
                    <a:pt x="116" y="119"/>
                  </a:lnTo>
                  <a:lnTo>
                    <a:pt x="119" y="117"/>
                  </a:lnTo>
                  <a:lnTo>
                    <a:pt x="125" y="120"/>
                  </a:lnTo>
                  <a:lnTo>
                    <a:pt x="129" y="125"/>
                  </a:lnTo>
                  <a:lnTo>
                    <a:pt x="132" y="135"/>
                  </a:lnTo>
                  <a:lnTo>
                    <a:pt x="136" y="135"/>
                  </a:lnTo>
                  <a:lnTo>
                    <a:pt x="142" y="127"/>
                  </a:lnTo>
                  <a:lnTo>
                    <a:pt x="144" y="122"/>
                  </a:lnTo>
                  <a:lnTo>
                    <a:pt x="143" y="112"/>
                  </a:lnTo>
                  <a:lnTo>
                    <a:pt x="144" y="109"/>
                  </a:lnTo>
                  <a:lnTo>
                    <a:pt x="147" y="105"/>
                  </a:lnTo>
                  <a:lnTo>
                    <a:pt x="149" y="102"/>
                  </a:lnTo>
                  <a:lnTo>
                    <a:pt x="140" y="94"/>
                  </a:lnTo>
                  <a:lnTo>
                    <a:pt x="141" y="82"/>
                  </a:lnTo>
                  <a:lnTo>
                    <a:pt x="146" y="74"/>
                  </a:lnTo>
                  <a:lnTo>
                    <a:pt x="149" y="74"/>
                  </a:lnTo>
                  <a:lnTo>
                    <a:pt x="152" y="75"/>
                  </a:lnTo>
                  <a:lnTo>
                    <a:pt x="153" y="75"/>
                  </a:lnTo>
                  <a:lnTo>
                    <a:pt x="154" y="74"/>
                  </a:lnTo>
                  <a:lnTo>
                    <a:pt x="114" y="37"/>
                  </a:lnTo>
                  <a:lnTo>
                    <a:pt x="105" y="15"/>
                  </a:lnTo>
                  <a:lnTo>
                    <a:pt x="103"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9" name="Freeform 964"/>
            <p:cNvSpPr>
              <a:spLocks/>
            </p:cNvSpPr>
            <p:nvPr/>
          </p:nvSpPr>
          <p:spPr bwMode="auto">
            <a:xfrm>
              <a:off x="2602108" y="3962909"/>
              <a:ext cx="74119" cy="64152"/>
            </a:xfrm>
            <a:custGeom>
              <a:avLst/>
              <a:gdLst>
                <a:gd name="T0" fmla="*/ 0 w 154"/>
                <a:gd name="T1" fmla="*/ 0 h 135"/>
                <a:gd name="T2" fmla="*/ 0 w 154"/>
                <a:gd name="T3" fmla="*/ 0 h 135"/>
                <a:gd name="T4" fmla="*/ 0 w 154"/>
                <a:gd name="T5" fmla="*/ 0 h 135"/>
                <a:gd name="T6" fmla="*/ 0 w 154"/>
                <a:gd name="T7" fmla="*/ 0 h 135"/>
                <a:gd name="T8" fmla="*/ 0 w 154"/>
                <a:gd name="T9" fmla="*/ 0 h 135"/>
                <a:gd name="T10" fmla="*/ 0 w 154"/>
                <a:gd name="T11" fmla="*/ 0 h 135"/>
                <a:gd name="T12" fmla="*/ 0 w 154"/>
                <a:gd name="T13" fmla="*/ 0 h 135"/>
                <a:gd name="T14" fmla="*/ 0 w 154"/>
                <a:gd name="T15" fmla="*/ 0 h 135"/>
                <a:gd name="T16" fmla="*/ 0 w 154"/>
                <a:gd name="T17" fmla="*/ 0 h 135"/>
                <a:gd name="T18" fmla="*/ 0 w 154"/>
                <a:gd name="T19" fmla="*/ 0 h 135"/>
                <a:gd name="T20" fmla="*/ 0 w 154"/>
                <a:gd name="T21" fmla="*/ 0 h 135"/>
                <a:gd name="T22" fmla="*/ 0 w 154"/>
                <a:gd name="T23" fmla="*/ 0 h 135"/>
                <a:gd name="T24" fmla="*/ 0 w 154"/>
                <a:gd name="T25" fmla="*/ 0 h 135"/>
                <a:gd name="T26" fmla="*/ 0 w 154"/>
                <a:gd name="T27" fmla="*/ 0 h 135"/>
                <a:gd name="T28" fmla="*/ 0 w 154"/>
                <a:gd name="T29" fmla="*/ 0 h 135"/>
                <a:gd name="T30" fmla="*/ 0 w 154"/>
                <a:gd name="T31" fmla="*/ 0 h 135"/>
                <a:gd name="T32" fmla="*/ 0 w 154"/>
                <a:gd name="T33" fmla="*/ 0 h 135"/>
                <a:gd name="T34" fmla="*/ 0 w 154"/>
                <a:gd name="T35" fmla="*/ 0 h 135"/>
                <a:gd name="T36" fmla="*/ 0 w 154"/>
                <a:gd name="T37" fmla="*/ 0 h 135"/>
                <a:gd name="T38" fmla="*/ 0 w 154"/>
                <a:gd name="T39" fmla="*/ 0 h 135"/>
                <a:gd name="T40" fmla="*/ 0 w 154"/>
                <a:gd name="T41" fmla="*/ 0 h 135"/>
                <a:gd name="T42" fmla="*/ 0 w 154"/>
                <a:gd name="T43" fmla="*/ 0 h 135"/>
                <a:gd name="T44" fmla="*/ 0 w 154"/>
                <a:gd name="T45" fmla="*/ 0 h 135"/>
                <a:gd name="T46" fmla="*/ 0 w 154"/>
                <a:gd name="T47" fmla="*/ 0 h 135"/>
                <a:gd name="T48" fmla="*/ 0 w 154"/>
                <a:gd name="T49" fmla="*/ 0 h 135"/>
                <a:gd name="T50" fmla="*/ 0 w 154"/>
                <a:gd name="T51" fmla="*/ 0 h 135"/>
                <a:gd name="T52" fmla="*/ 0 w 154"/>
                <a:gd name="T53" fmla="*/ 0 h 135"/>
                <a:gd name="T54" fmla="*/ 0 w 154"/>
                <a:gd name="T55" fmla="*/ 0 h 135"/>
                <a:gd name="T56" fmla="*/ 0 w 154"/>
                <a:gd name="T57" fmla="*/ 0 h 135"/>
                <a:gd name="T58" fmla="*/ 0 w 154"/>
                <a:gd name="T59" fmla="*/ 0 h 135"/>
                <a:gd name="T60" fmla="*/ 0 w 154"/>
                <a:gd name="T61" fmla="*/ 0 h 135"/>
                <a:gd name="T62" fmla="*/ 0 w 154"/>
                <a:gd name="T63" fmla="*/ 0 h 135"/>
                <a:gd name="T64" fmla="*/ 0 w 154"/>
                <a:gd name="T65" fmla="*/ 0 h 135"/>
                <a:gd name="T66" fmla="*/ 0 w 154"/>
                <a:gd name="T67" fmla="*/ 0 h 135"/>
                <a:gd name="T68" fmla="*/ 0 w 154"/>
                <a:gd name="T69" fmla="*/ 0 h 135"/>
                <a:gd name="T70" fmla="*/ 0 w 154"/>
                <a:gd name="T71" fmla="*/ 0 h 135"/>
                <a:gd name="T72" fmla="*/ 0 w 154"/>
                <a:gd name="T73" fmla="*/ 0 h 135"/>
                <a:gd name="T74" fmla="*/ 0 w 154"/>
                <a:gd name="T75" fmla="*/ 0 h 135"/>
                <a:gd name="T76" fmla="*/ 0 w 154"/>
                <a:gd name="T77" fmla="*/ 0 h 135"/>
                <a:gd name="T78" fmla="*/ 0 w 154"/>
                <a:gd name="T79" fmla="*/ 0 h 135"/>
                <a:gd name="T80" fmla="*/ 0 w 154"/>
                <a:gd name="T81" fmla="*/ 0 h 135"/>
                <a:gd name="T82" fmla="*/ 0 w 154"/>
                <a:gd name="T83" fmla="*/ 0 h 135"/>
                <a:gd name="T84" fmla="*/ 0 w 154"/>
                <a:gd name="T85" fmla="*/ 0 h 135"/>
                <a:gd name="T86" fmla="*/ 0 w 154"/>
                <a:gd name="T87" fmla="*/ 0 h 135"/>
                <a:gd name="T88" fmla="*/ 0 w 154"/>
                <a:gd name="T89" fmla="*/ 0 h 135"/>
                <a:gd name="T90" fmla="*/ 0 w 154"/>
                <a:gd name="T91" fmla="*/ 0 h 135"/>
                <a:gd name="T92" fmla="*/ 0 w 154"/>
                <a:gd name="T93" fmla="*/ 0 h 135"/>
                <a:gd name="T94" fmla="*/ 0 w 154"/>
                <a:gd name="T95" fmla="*/ 0 h 135"/>
                <a:gd name="T96" fmla="*/ 0 w 154"/>
                <a:gd name="T97" fmla="*/ 0 h 135"/>
                <a:gd name="T98" fmla="*/ 0 w 154"/>
                <a:gd name="T99" fmla="*/ 0 h 135"/>
                <a:gd name="T100" fmla="*/ 0 w 154"/>
                <a:gd name="T101" fmla="*/ 0 h 135"/>
                <a:gd name="T102" fmla="*/ 0 w 154"/>
                <a:gd name="T103" fmla="*/ 0 h 135"/>
                <a:gd name="T104" fmla="*/ 0 w 154"/>
                <a:gd name="T105" fmla="*/ 0 h 135"/>
                <a:gd name="T106" fmla="*/ 0 w 154"/>
                <a:gd name="T107" fmla="*/ 0 h 135"/>
                <a:gd name="T108" fmla="*/ 0 w 154"/>
                <a:gd name="T109" fmla="*/ 0 h 135"/>
                <a:gd name="T110" fmla="*/ 0 w 154"/>
                <a:gd name="T111" fmla="*/ 0 h 135"/>
                <a:gd name="T112" fmla="*/ 0 w 154"/>
                <a:gd name="T113" fmla="*/ 0 h 13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
                <a:gd name="T172" fmla="*/ 0 h 135"/>
                <a:gd name="T173" fmla="*/ 154 w 154"/>
                <a:gd name="T174" fmla="*/ 135 h 13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 h="135">
                  <a:moveTo>
                    <a:pt x="103" y="15"/>
                  </a:moveTo>
                  <a:lnTo>
                    <a:pt x="81" y="19"/>
                  </a:lnTo>
                  <a:lnTo>
                    <a:pt x="61" y="7"/>
                  </a:lnTo>
                  <a:lnTo>
                    <a:pt x="42" y="11"/>
                  </a:lnTo>
                  <a:lnTo>
                    <a:pt x="14" y="0"/>
                  </a:lnTo>
                  <a:lnTo>
                    <a:pt x="11" y="0"/>
                  </a:lnTo>
                  <a:lnTo>
                    <a:pt x="4" y="6"/>
                  </a:lnTo>
                  <a:lnTo>
                    <a:pt x="1" y="12"/>
                  </a:lnTo>
                  <a:lnTo>
                    <a:pt x="1" y="14"/>
                  </a:lnTo>
                  <a:lnTo>
                    <a:pt x="5" y="18"/>
                  </a:lnTo>
                  <a:lnTo>
                    <a:pt x="4" y="29"/>
                  </a:lnTo>
                  <a:lnTo>
                    <a:pt x="0" y="36"/>
                  </a:lnTo>
                  <a:lnTo>
                    <a:pt x="6" y="52"/>
                  </a:lnTo>
                  <a:lnTo>
                    <a:pt x="9" y="57"/>
                  </a:lnTo>
                  <a:lnTo>
                    <a:pt x="15" y="62"/>
                  </a:lnTo>
                  <a:lnTo>
                    <a:pt x="20" y="62"/>
                  </a:lnTo>
                  <a:lnTo>
                    <a:pt x="38" y="73"/>
                  </a:lnTo>
                  <a:lnTo>
                    <a:pt x="39" y="73"/>
                  </a:lnTo>
                  <a:lnTo>
                    <a:pt x="42" y="64"/>
                  </a:lnTo>
                  <a:lnTo>
                    <a:pt x="42" y="59"/>
                  </a:lnTo>
                  <a:lnTo>
                    <a:pt x="35" y="56"/>
                  </a:lnTo>
                  <a:lnTo>
                    <a:pt x="32" y="53"/>
                  </a:lnTo>
                  <a:lnTo>
                    <a:pt x="39" y="51"/>
                  </a:lnTo>
                  <a:lnTo>
                    <a:pt x="44" y="52"/>
                  </a:lnTo>
                  <a:lnTo>
                    <a:pt x="56" y="67"/>
                  </a:lnTo>
                  <a:lnTo>
                    <a:pt x="59" y="72"/>
                  </a:lnTo>
                  <a:lnTo>
                    <a:pt x="65" y="80"/>
                  </a:lnTo>
                  <a:lnTo>
                    <a:pt x="67" y="80"/>
                  </a:lnTo>
                  <a:lnTo>
                    <a:pt x="91" y="90"/>
                  </a:lnTo>
                  <a:lnTo>
                    <a:pt x="101" y="99"/>
                  </a:lnTo>
                  <a:lnTo>
                    <a:pt x="103" y="122"/>
                  </a:lnTo>
                  <a:lnTo>
                    <a:pt x="105" y="124"/>
                  </a:lnTo>
                  <a:lnTo>
                    <a:pt x="111" y="128"/>
                  </a:lnTo>
                  <a:lnTo>
                    <a:pt x="118" y="129"/>
                  </a:lnTo>
                  <a:lnTo>
                    <a:pt x="120" y="128"/>
                  </a:lnTo>
                  <a:lnTo>
                    <a:pt x="116" y="119"/>
                  </a:lnTo>
                  <a:lnTo>
                    <a:pt x="119" y="117"/>
                  </a:lnTo>
                  <a:lnTo>
                    <a:pt x="125" y="120"/>
                  </a:lnTo>
                  <a:lnTo>
                    <a:pt x="129" y="125"/>
                  </a:lnTo>
                  <a:lnTo>
                    <a:pt x="132" y="135"/>
                  </a:lnTo>
                  <a:lnTo>
                    <a:pt x="136" y="135"/>
                  </a:lnTo>
                  <a:lnTo>
                    <a:pt x="142" y="127"/>
                  </a:lnTo>
                  <a:lnTo>
                    <a:pt x="144" y="122"/>
                  </a:lnTo>
                  <a:lnTo>
                    <a:pt x="143" y="112"/>
                  </a:lnTo>
                  <a:lnTo>
                    <a:pt x="144" y="109"/>
                  </a:lnTo>
                  <a:lnTo>
                    <a:pt x="147" y="105"/>
                  </a:lnTo>
                  <a:lnTo>
                    <a:pt x="149" y="102"/>
                  </a:lnTo>
                  <a:lnTo>
                    <a:pt x="140" y="94"/>
                  </a:lnTo>
                  <a:lnTo>
                    <a:pt x="141" y="82"/>
                  </a:lnTo>
                  <a:lnTo>
                    <a:pt x="146" y="74"/>
                  </a:lnTo>
                  <a:lnTo>
                    <a:pt x="149" y="74"/>
                  </a:lnTo>
                  <a:lnTo>
                    <a:pt x="152" y="75"/>
                  </a:lnTo>
                  <a:lnTo>
                    <a:pt x="153" y="75"/>
                  </a:lnTo>
                  <a:lnTo>
                    <a:pt x="154" y="74"/>
                  </a:lnTo>
                  <a:lnTo>
                    <a:pt x="114" y="37"/>
                  </a:lnTo>
                  <a:lnTo>
                    <a:pt x="105" y="15"/>
                  </a:lnTo>
                  <a:lnTo>
                    <a:pt x="103"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0" name="Freeform 965"/>
            <p:cNvSpPr>
              <a:spLocks/>
            </p:cNvSpPr>
            <p:nvPr/>
          </p:nvSpPr>
          <p:spPr bwMode="auto">
            <a:xfrm>
              <a:off x="2897071" y="3755114"/>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7"/>
                <a:gd name="T32" fmla="*/ 10 w 10"/>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7">
                  <a:moveTo>
                    <a:pt x="4" y="0"/>
                  </a:moveTo>
                  <a:lnTo>
                    <a:pt x="6" y="0"/>
                  </a:lnTo>
                  <a:lnTo>
                    <a:pt x="10" y="4"/>
                  </a:lnTo>
                  <a:lnTo>
                    <a:pt x="9" y="7"/>
                  </a:lnTo>
                  <a:lnTo>
                    <a:pt x="1" y="7"/>
                  </a:lnTo>
                  <a:lnTo>
                    <a:pt x="0" y="6"/>
                  </a:lnTo>
                  <a:lnTo>
                    <a:pt x="0" y="4"/>
                  </a:lnTo>
                  <a:lnTo>
                    <a:pt x="0" y="1"/>
                  </a:lnTo>
                  <a:lnTo>
                    <a:pt x="3" y="1"/>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1" name="Freeform 966"/>
            <p:cNvSpPr>
              <a:spLocks/>
            </p:cNvSpPr>
            <p:nvPr/>
          </p:nvSpPr>
          <p:spPr bwMode="auto">
            <a:xfrm>
              <a:off x="2897071" y="3755114"/>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7"/>
                <a:gd name="T32" fmla="*/ 10 w 10"/>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7">
                  <a:moveTo>
                    <a:pt x="4" y="0"/>
                  </a:moveTo>
                  <a:lnTo>
                    <a:pt x="6" y="0"/>
                  </a:lnTo>
                  <a:lnTo>
                    <a:pt x="10" y="4"/>
                  </a:lnTo>
                  <a:lnTo>
                    <a:pt x="9" y="7"/>
                  </a:lnTo>
                  <a:lnTo>
                    <a:pt x="1" y="7"/>
                  </a:lnTo>
                  <a:lnTo>
                    <a:pt x="0" y="6"/>
                  </a:lnTo>
                  <a:lnTo>
                    <a:pt x="0" y="4"/>
                  </a:lnTo>
                  <a:lnTo>
                    <a:pt x="0" y="1"/>
                  </a:lnTo>
                  <a:lnTo>
                    <a:pt x="3" y="1"/>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2" name="Freeform 967"/>
            <p:cNvSpPr>
              <a:spLocks/>
            </p:cNvSpPr>
            <p:nvPr/>
          </p:nvSpPr>
          <p:spPr bwMode="auto">
            <a:xfrm>
              <a:off x="2887995" y="3781611"/>
              <a:ext cx="9076" cy="5578"/>
            </a:xfrm>
            <a:custGeom>
              <a:avLst/>
              <a:gdLst>
                <a:gd name="T0" fmla="*/ 0 w 21"/>
                <a:gd name="T1" fmla="*/ 0 h 12"/>
                <a:gd name="T2" fmla="*/ 0 w 21"/>
                <a:gd name="T3" fmla="*/ 0 h 12"/>
                <a:gd name="T4" fmla="*/ 0 w 21"/>
                <a:gd name="T5" fmla="*/ 0 h 12"/>
                <a:gd name="T6" fmla="*/ 0 w 21"/>
                <a:gd name="T7" fmla="*/ 0 h 12"/>
                <a:gd name="T8" fmla="*/ 0 w 21"/>
                <a:gd name="T9" fmla="*/ 0 h 12"/>
                <a:gd name="T10" fmla="*/ 0 w 21"/>
                <a:gd name="T11" fmla="*/ 0 h 12"/>
                <a:gd name="T12" fmla="*/ 0 w 21"/>
                <a:gd name="T13" fmla="*/ 0 h 12"/>
                <a:gd name="T14" fmla="*/ 0 w 2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2"/>
                <a:gd name="T26" fmla="*/ 21 w 2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2">
                  <a:moveTo>
                    <a:pt x="13" y="1"/>
                  </a:moveTo>
                  <a:lnTo>
                    <a:pt x="20" y="5"/>
                  </a:lnTo>
                  <a:lnTo>
                    <a:pt x="21" y="12"/>
                  </a:lnTo>
                  <a:lnTo>
                    <a:pt x="16" y="9"/>
                  </a:lnTo>
                  <a:lnTo>
                    <a:pt x="4" y="8"/>
                  </a:lnTo>
                  <a:lnTo>
                    <a:pt x="0" y="2"/>
                  </a:lnTo>
                  <a:lnTo>
                    <a:pt x="4" y="0"/>
                  </a:lnTo>
                  <a:lnTo>
                    <a:pt x="13"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3" name="Freeform 968"/>
            <p:cNvSpPr>
              <a:spLocks/>
            </p:cNvSpPr>
            <p:nvPr/>
          </p:nvSpPr>
          <p:spPr bwMode="auto">
            <a:xfrm>
              <a:off x="2887995" y="3781611"/>
              <a:ext cx="9076" cy="5578"/>
            </a:xfrm>
            <a:custGeom>
              <a:avLst/>
              <a:gdLst>
                <a:gd name="T0" fmla="*/ 0 w 21"/>
                <a:gd name="T1" fmla="*/ 0 h 12"/>
                <a:gd name="T2" fmla="*/ 0 w 21"/>
                <a:gd name="T3" fmla="*/ 0 h 12"/>
                <a:gd name="T4" fmla="*/ 0 w 21"/>
                <a:gd name="T5" fmla="*/ 0 h 12"/>
                <a:gd name="T6" fmla="*/ 0 w 21"/>
                <a:gd name="T7" fmla="*/ 0 h 12"/>
                <a:gd name="T8" fmla="*/ 0 w 21"/>
                <a:gd name="T9" fmla="*/ 0 h 12"/>
                <a:gd name="T10" fmla="*/ 0 w 21"/>
                <a:gd name="T11" fmla="*/ 0 h 12"/>
                <a:gd name="T12" fmla="*/ 0 w 21"/>
                <a:gd name="T13" fmla="*/ 0 h 12"/>
                <a:gd name="T14" fmla="*/ 0 w 2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2"/>
                <a:gd name="T26" fmla="*/ 21 w 2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2">
                  <a:moveTo>
                    <a:pt x="13" y="1"/>
                  </a:moveTo>
                  <a:lnTo>
                    <a:pt x="20" y="5"/>
                  </a:lnTo>
                  <a:lnTo>
                    <a:pt x="21" y="12"/>
                  </a:lnTo>
                  <a:lnTo>
                    <a:pt x="16" y="9"/>
                  </a:lnTo>
                  <a:lnTo>
                    <a:pt x="4" y="8"/>
                  </a:lnTo>
                  <a:lnTo>
                    <a:pt x="0" y="2"/>
                  </a:lnTo>
                  <a:lnTo>
                    <a:pt x="4" y="0"/>
                  </a:lnTo>
                  <a:lnTo>
                    <a:pt x="13"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4" name="Freeform 969"/>
            <p:cNvSpPr>
              <a:spLocks/>
            </p:cNvSpPr>
            <p:nvPr/>
          </p:nvSpPr>
          <p:spPr bwMode="auto">
            <a:xfrm>
              <a:off x="2862280" y="3759297"/>
              <a:ext cx="65044" cy="44627"/>
            </a:xfrm>
            <a:custGeom>
              <a:avLst/>
              <a:gdLst>
                <a:gd name="T0" fmla="*/ 0 w 132"/>
                <a:gd name="T1" fmla="*/ 0 h 94"/>
                <a:gd name="T2" fmla="*/ 0 w 132"/>
                <a:gd name="T3" fmla="*/ 0 h 94"/>
                <a:gd name="T4" fmla="*/ 0 w 132"/>
                <a:gd name="T5" fmla="*/ 0 h 94"/>
                <a:gd name="T6" fmla="*/ 0 w 132"/>
                <a:gd name="T7" fmla="*/ 0 h 94"/>
                <a:gd name="T8" fmla="*/ 0 w 132"/>
                <a:gd name="T9" fmla="*/ 0 h 94"/>
                <a:gd name="T10" fmla="*/ 0 w 132"/>
                <a:gd name="T11" fmla="*/ 0 h 94"/>
                <a:gd name="T12" fmla="*/ 0 w 132"/>
                <a:gd name="T13" fmla="*/ 0 h 94"/>
                <a:gd name="T14" fmla="*/ 0 w 132"/>
                <a:gd name="T15" fmla="*/ 0 h 94"/>
                <a:gd name="T16" fmla="*/ 0 w 132"/>
                <a:gd name="T17" fmla="*/ 0 h 94"/>
                <a:gd name="T18" fmla="*/ 0 w 132"/>
                <a:gd name="T19" fmla="*/ 0 h 94"/>
                <a:gd name="T20" fmla="*/ 0 w 132"/>
                <a:gd name="T21" fmla="*/ 0 h 94"/>
                <a:gd name="T22" fmla="*/ 0 w 132"/>
                <a:gd name="T23" fmla="*/ 0 h 94"/>
                <a:gd name="T24" fmla="*/ 0 w 132"/>
                <a:gd name="T25" fmla="*/ 0 h 94"/>
                <a:gd name="T26" fmla="*/ 0 w 132"/>
                <a:gd name="T27" fmla="*/ 0 h 94"/>
                <a:gd name="T28" fmla="*/ 0 w 132"/>
                <a:gd name="T29" fmla="*/ 0 h 94"/>
                <a:gd name="T30" fmla="*/ 0 w 132"/>
                <a:gd name="T31" fmla="*/ 0 h 94"/>
                <a:gd name="T32" fmla="*/ 0 w 132"/>
                <a:gd name="T33" fmla="*/ 0 h 94"/>
                <a:gd name="T34" fmla="*/ 0 w 132"/>
                <a:gd name="T35" fmla="*/ 0 h 94"/>
                <a:gd name="T36" fmla="*/ 0 w 132"/>
                <a:gd name="T37" fmla="*/ 0 h 94"/>
                <a:gd name="T38" fmla="*/ 0 w 132"/>
                <a:gd name="T39" fmla="*/ 0 h 94"/>
                <a:gd name="T40" fmla="*/ 0 w 132"/>
                <a:gd name="T41" fmla="*/ 0 h 94"/>
                <a:gd name="T42" fmla="*/ 0 w 132"/>
                <a:gd name="T43" fmla="*/ 0 h 94"/>
                <a:gd name="T44" fmla="*/ 0 w 132"/>
                <a:gd name="T45" fmla="*/ 0 h 94"/>
                <a:gd name="T46" fmla="*/ 0 w 132"/>
                <a:gd name="T47" fmla="*/ 0 h 94"/>
                <a:gd name="T48" fmla="*/ 0 w 132"/>
                <a:gd name="T49" fmla="*/ 0 h 94"/>
                <a:gd name="T50" fmla="*/ 0 w 132"/>
                <a:gd name="T51" fmla="*/ 0 h 94"/>
                <a:gd name="T52" fmla="*/ 0 w 132"/>
                <a:gd name="T53" fmla="*/ 0 h 94"/>
                <a:gd name="T54" fmla="*/ 0 w 132"/>
                <a:gd name="T55" fmla="*/ 0 h 94"/>
                <a:gd name="T56" fmla="*/ 0 w 132"/>
                <a:gd name="T57" fmla="*/ 0 h 94"/>
                <a:gd name="T58" fmla="*/ 0 w 132"/>
                <a:gd name="T59" fmla="*/ 0 h 94"/>
                <a:gd name="T60" fmla="*/ 0 w 132"/>
                <a:gd name="T61" fmla="*/ 0 h 94"/>
                <a:gd name="T62" fmla="*/ 0 w 132"/>
                <a:gd name="T63" fmla="*/ 0 h 94"/>
                <a:gd name="T64" fmla="*/ 0 w 132"/>
                <a:gd name="T65" fmla="*/ 0 h 94"/>
                <a:gd name="T66" fmla="*/ 0 w 132"/>
                <a:gd name="T67" fmla="*/ 0 h 94"/>
                <a:gd name="T68" fmla="*/ 0 w 132"/>
                <a:gd name="T69" fmla="*/ 0 h 94"/>
                <a:gd name="T70" fmla="*/ 0 w 132"/>
                <a:gd name="T71" fmla="*/ 0 h 94"/>
                <a:gd name="T72" fmla="*/ 0 w 132"/>
                <a:gd name="T73" fmla="*/ 0 h 94"/>
                <a:gd name="T74" fmla="*/ 0 w 132"/>
                <a:gd name="T75" fmla="*/ 0 h 94"/>
                <a:gd name="T76" fmla="*/ 0 w 132"/>
                <a:gd name="T77" fmla="*/ 0 h 94"/>
                <a:gd name="T78" fmla="*/ 0 w 132"/>
                <a:gd name="T79" fmla="*/ 0 h 94"/>
                <a:gd name="T80" fmla="*/ 0 w 132"/>
                <a:gd name="T81" fmla="*/ 0 h 94"/>
                <a:gd name="T82" fmla="*/ 0 w 132"/>
                <a:gd name="T83" fmla="*/ 0 h 94"/>
                <a:gd name="T84" fmla="*/ 0 w 132"/>
                <a:gd name="T85" fmla="*/ 0 h 94"/>
                <a:gd name="T86" fmla="*/ 0 w 132"/>
                <a:gd name="T87" fmla="*/ 0 h 94"/>
                <a:gd name="T88" fmla="*/ 0 w 132"/>
                <a:gd name="T89" fmla="*/ 0 h 94"/>
                <a:gd name="T90" fmla="*/ 0 w 132"/>
                <a:gd name="T91" fmla="*/ 0 h 94"/>
                <a:gd name="T92" fmla="*/ 0 w 132"/>
                <a:gd name="T93" fmla="*/ 0 h 94"/>
                <a:gd name="T94" fmla="*/ 0 w 132"/>
                <a:gd name="T95" fmla="*/ 0 h 94"/>
                <a:gd name="T96" fmla="*/ 0 w 132"/>
                <a:gd name="T97" fmla="*/ 0 h 94"/>
                <a:gd name="T98" fmla="*/ 0 w 132"/>
                <a:gd name="T99" fmla="*/ 0 h 94"/>
                <a:gd name="T100" fmla="*/ 0 w 132"/>
                <a:gd name="T101" fmla="*/ 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
                <a:gd name="T154" fmla="*/ 0 h 94"/>
                <a:gd name="T155" fmla="*/ 132 w 132"/>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 h="94">
                  <a:moveTo>
                    <a:pt x="124" y="94"/>
                  </a:moveTo>
                  <a:lnTo>
                    <a:pt x="125" y="92"/>
                  </a:lnTo>
                  <a:lnTo>
                    <a:pt x="127" y="82"/>
                  </a:lnTo>
                  <a:lnTo>
                    <a:pt x="125" y="75"/>
                  </a:lnTo>
                  <a:lnTo>
                    <a:pt x="120" y="70"/>
                  </a:lnTo>
                  <a:lnTo>
                    <a:pt x="120" y="67"/>
                  </a:lnTo>
                  <a:lnTo>
                    <a:pt x="121" y="63"/>
                  </a:lnTo>
                  <a:lnTo>
                    <a:pt x="128" y="59"/>
                  </a:lnTo>
                  <a:lnTo>
                    <a:pt x="128" y="44"/>
                  </a:lnTo>
                  <a:lnTo>
                    <a:pt x="131" y="42"/>
                  </a:lnTo>
                  <a:lnTo>
                    <a:pt x="132" y="37"/>
                  </a:lnTo>
                  <a:lnTo>
                    <a:pt x="128" y="33"/>
                  </a:lnTo>
                  <a:lnTo>
                    <a:pt x="130" y="20"/>
                  </a:lnTo>
                  <a:lnTo>
                    <a:pt x="128" y="14"/>
                  </a:lnTo>
                  <a:lnTo>
                    <a:pt x="122" y="7"/>
                  </a:lnTo>
                  <a:lnTo>
                    <a:pt x="123" y="6"/>
                  </a:lnTo>
                  <a:lnTo>
                    <a:pt x="121" y="6"/>
                  </a:lnTo>
                  <a:lnTo>
                    <a:pt x="117" y="9"/>
                  </a:lnTo>
                  <a:lnTo>
                    <a:pt x="92" y="9"/>
                  </a:lnTo>
                  <a:lnTo>
                    <a:pt x="78" y="1"/>
                  </a:lnTo>
                  <a:lnTo>
                    <a:pt x="67" y="0"/>
                  </a:lnTo>
                  <a:lnTo>
                    <a:pt x="53" y="3"/>
                  </a:lnTo>
                  <a:lnTo>
                    <a:pt x="48" y="6"/>
                  </a:lnTo>
                  <a:lnTo>
                    <a:pt x="46" y="9"/>
                  </a:lnTo>
                  <a:lnTo>
                    <a:pt x="46" y="16"/>
                  </a:lnTo>
                  <a:lnTo>
                    <a:pt x="49" y="17"/>
                  </a:lnTo>
                  <a:lnTo>
                    <a:pt x="67" y="17"/>
                  </a:lnTo>
                  <a:lnTo>
                    <a:pt x="75" y="20"/>
                  </a:lnTo>
                  <a:lnTo>
                    <a:pt x="76" y="26"/>
                  </a:lnTo>
                  <a:lnTo>
                    <a:pt x="76" y="44"/>
                  </a:lnTo>
                  <a:lnTo>
                    <a:pt x="78" y="50"/>
                  </a:lnTo>
                  <a:lnTo>
                    <a:pt x="95" y="62"/>
                  </a:lnTo>
                  <a:lnTo>
                    <a:pt x="96" y="67"/>
                  </a:lnTo>
                  <a:lnTo>
                    <a:pt x="94" y="69"/>
                  </a:lnTo>
                  <a:lnTo>
                    <a:pt x="40" y="70"/>
                  </a:lnTo>
                  <a:lnTo>
                    <a:pt x="28" y="67"/>
                  </a:lnTo>
                  <a:lnTo>
                    <a:pt x="1" y="67"/>
                  </a:lnTo>
                  <a:lnTo>
                    <a:pt x="0" y="69"/>
                  </a:lnTo>
                  <a:lnTo>
                    <a:pt x="0" y="74"/>
                  </a:lnTo>
                  <a:lnTo>
                    <a:pt x="7" y="83"/>
                  </a:lnTo>
                  <a:lnTo>
                    <a:pt x="19" y="89"/>
                  </a:lnTo>
                  <a:lnTo>
                    <a:pt x="25" y="93"/>
                  </a:lnTo>
                  <a:lnTo>
                    <a:pt x="28" y="92"/>
                  </a:lnTo>
                  <a:lnTo>
                    <a:pt x="28" y="88"/>
                  </a:lnTo>
                  <a:lnTo>
                    <a:pt x="30" y="86"/>
                  </a:lnTo>
                  <a:lnTo>
                    <a:pt x="34" y="84"/>
                  </a:lnTo>
                  <a:lnTo>
                    <a:pt x="76" y="90"/>
                  </a:lnTo>
                  <a:lnTo>
                    <a:pt x="98" y="86"/>
                  </a:lnTo>
                  <a:lnTo>
                    <a:pt x="110" y="87"/>
                  </a:lnTo>
                  <a:lnTo>
                    <a:pt x="123" y="93"/>
                  </a:lnTo>
                  <a:lnTo>
                    <a:pt x="124" y="9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5" name="Freeform 970"/>
            <p:cNvSpPr>
              <a:spLocks/>
            </p:cNvSpPr>
            <p:nvPr/>
          </p:nvSpPr>
          <p:spPr bwMode="auto">
            <a:xfrm>
              <a:off x="2862280" y="3759297"/>
              <a:ext cx="65044" cy="44627"/>
            </a:xfrm>
            <a:custGeom>
              <a:avLst/>
              <a:gdLst>
                <a:gd name="T0" fmla="*/ 0 w 132"/>
                <a:gd name="T1" fmla="*/ 0 h 94"/>
                <a:gd name="T2" fmla="*/ 0 w 132"/>
                <a:gd name="T3" fmla="*/ 0 h 94"/>
                <a:gd name="T4" fmla="*/ 0 w 132"/>
                <a:gd name="T5" fmla="*/ 0 h 94"/>
                <a:gd name="T6" fmla="*/ 0 w 132"/>
                <a:gd name="T7" fmla="*/ 0 h 94"/>
                <a:gd name="T8" fmla="*/ 0 w 132"/>
                <a:gd name="T9" fmla="*/ 0 h 94"/>
                <a:gd name="T10" fmla="*/ 0 w 132"/>
                <a:gd name="T11" fmla="*/ 0 h 94"/>
                <a:gd name="T12" fmla="*/ 0 w 132"/>
                <a:gd name="T13" fmla="*/ 0 h 94"/>
                <a:gd name="T14" fmla="*/ 0 w 132"/>
                <a:gd name="T15" fmla="*/ 0 h 94"/>
                <a:gd name="T16" fmla="*/ 0 w 132"/>
                <a:gd name="T17" fmla="*/ 0 h 94"/>
                <a:gd name="T18" fmla="*/ 0 w 132"/>
                <a:gd name="T19" fmla="*/ 0 h 94"/>
                <a:gd name="T20" fmla="*/ 0 w 132"/>
                <a:gd name="T21" fmla="*/ 0 h 94"/>
                <a:gd name="T22" fmla="*/ 0 w 132"/>
                <a:gd name="T23" fmla="*/ 0 h 94"/>
                <a:gd name="T24" fmla="*/ 0 w 132"/>
                <a:gd name="T25" fmla="*/ 0 h 94"/>
                <a:gd name="T26" fmla="*/ 0 w 132"/>
                <a:gd name="T27" fmla="*/ 0 h 94"/>
                <a:gd name="T28" fmla="*/ 0 w 132"/>
                <a:gd name="T29" fmla="*/ 0 h 94"/>
                <a:gd name="T30" fmla="*/ 0 w 132"/>
                <a:gd name="T31" fmla="*/ 0 h 94"/>
                <a:gd name="T32" fmla="*/ 0 w 132"/>
                <a:gd name="T33" fmla="*/ 0 h 94"/>
                <a:gd name="T34" fmla="*/ 0 w 132"/>
                <a:gd name="T35" fmla="*/ 0 h 94"/>
                <a:gd name="T36" fmla="*/ 0 w 132"/>
                <a:gd name="T37" fmla="*/ 0 h 94"/>
                <a:gd name="T38" fmla="*/ 0 w 132"/>
                <a:gd name="T39" fmla="*/ 0 h 94"/>
                <a:gd name="T40" fmla="*/ 0 w 132"/>
                <a:gd name="T41" fmla="*/ 0 h 94"/>
                <a:gd name="T42" fmla="*/ 0 w 132"/>
                <a:gd name="T43" fmla="*/ 0 h 94"/>
                <a:gd name="T44" fmla="*/ 0 w 132"/>
                <a:gd name="T45" fmla="*/ 0 h 94"/>
                <a:gd name="T46" fmla="*/ 0 w 132"/>
                <a:gd name="T47" fmla="*/ 0 h 94"/>
                <a:gd name="T48" fmla="*/ 0 w 132"/>
                <a:gd name="T49" fmla="*/ 0 h 94"/>
                <a:gd name="T50" fmla="*/ 0 w 132"/>
                <a:gd name="T51" fmla="*/ 0 h 94"/>
                <a:gd name="T52" fmla="*/ 0 w 132"/>
                <a:gd name="T53" fmla="*/ 0 h 94"/>
                <a:gd name="T54" fmla="*/ 0 w 132"/>
                <a:gd name="T55" fmla="*/ 0 h 94"/>
                <a:gd name="T56" fmla="*/ 0 w 132"/>
                <a:gd name="T57" fmla="*/ 0 h 94"/>
                <a:gd name="T58" fmla="*/ 0 w 132"/>
                <a:gd name="T59" fmla="*/ 0 h 94"/>
                <a:gd name="T60" fmla="*/ 0 w 132"/>
                <a:gd name="T61" fmla="*/ 0 h 94"/>
                <a:gd name="T62" fmla="*/ 0 w 132"/>
                <a:gd name="T63" fmla="*/ 0 h 94"/>
                <a:gd name="T64" fmla="*/ 0 w 132"/>
                <a:gd name="T65" fmla="*/ 0 h 94"/>
                <a:gd name="T66" fmla="*/ 0 w 132"/>
                <a:gd name="T67" fmla="*/ 0 h 94"/>
                <a:gd name="T68" fmla="*/ 0 w 132"/>
                <a:gd name="T69" fmla="*/ 0 h 94"/>
                <a:gd name="T70" fmla="*/ 0 w 132"/>
                <a:gd name="T71" fmla="*/ 0 h 94"/>
                <a:gd name="T72" fmla="*/ 0 w 132"/>
                <a:gd name="T73" fmla="*/ 0 h 94"/>
                <a:gd name="T74" fmla="*/ 0 w 132"/>
                <a:gd name="T75" fmla="*/ 0 h 94"/>
                <a:gd name="T76" fmla="*/ 0 w 132"/>
                <a:gd name="T77" fmla="*/ 0 h 94"/>
                <a:gd name="T78" fmla="*/ 0 w 132"/>
                <a:gd name="T79" fmla="*/ 0 h 94"/>
                <a:gd name="T80" fmla="*/ 0 w 132"/>
                <a:gd name="T81" fmla="*/ 0 h 94"/>
                <a:gd name="T82" fmla="*/ 0 w 132"/>
                <a:gd name="T83" fmla="*/ 0 h 94"/>
                <a:gd name="T84" fmla="*/ 0 w 132"/>
                <a:gd name="T85" fmla="*/ 0 h 94"/>
                <a:gd name="T86" fmla="*/ 0 w 132"/>
                <a:gd name="T87" fmla="*/ 0 h 94"/>
                <a:gd name="T88" fmla="*/ 0 w 132"/>
                <a:gd name="T89" fmla="*/ 0 h 94"/>
                <a:gd name="T90" fmla="*/ 0 w 132"/>
                <a:gd name="T91" fmla="*/ 0 h 94"/>
                <a:gd name="T92" fmla="*/ 0 w 132"/>
                <a:gd name="T93" fmla="*/ 0 h 94"/>
                <a:gd name="T94" fmla="*/ 0 w 132"/>
                <a:gd name="T95" fmla="*/ 0 h 94"/>
                <a:gd name="T96" fmla="*/ 0 w 132"/>
                <a:gd name="T97" fmla="*/ 0 h 94"/>
                <a:gd name="T98" fmla="*/ 0 w 132"/>
                <a:gd name="T99" fmla="*/ 0 h 94"/>
                <a:gd name="T100" fmla="*/ 0 w 132"/>
                <a:gd name="T101" fmla="*/ 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
                <a:gd name="T154" fmla="*/ 0 h 94"/>
                <a:gd name="T155" fmla="*/ 132 w 132"/>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 h="94">
                  <a:moveTo>
                    <a:pt x="124" y="94"/>
                  </a:moveTo>
                  <a:lnTo>
                    <a:pt x="125" y="92"/>
                  </a:lnTo>
                  <a:lnTo>
                    <a:pt x="127" y="82"/>
                  </a:lnTo>
                  <a:lnTo>
                    <a:pt x="125" y="75"/>
                  </a:lnTo>
                  <a:lnTo>
                    <a:pt x="120" y="70"/>
                  </a:lnTo>
                  <a:lnTo>
                    <a:pt x="120" y="67"/>
                  </a:lnTo>
                  <a:lnTo>
                    <a:pt x="121" y="63"/>
                  </a:lnTo>
                  <a:lnTo>
                    <a:pt x="128" y="59"/>
                  </a:lnTo>
                  <a:lnTo>
                    <a:pt x="128" y="44"/>
                  </a:lnTo>
                  <a:lnTo>
                    <a:pt x="131" y="42"/>
                  </a:lnTo>
                  <a:lnTo>
                    <a:pt x="132" y="37"/>
                  </a:lnTo>
                  <a:lnTo>
                    <a:pt x="128" y="33"/>
                  </a:lnTo>
                  <a:lnTo>
                    <a:pt x="130" y="20"/>
                  </a:lnTo>
                  <a:lnTo>
                    <a:pt x="128" y="14"/>
                  </a:lnTo>
                  <a:lnTo>
                    <a:pt x="122" y="7"/>
                  </a:lnTo>
                  <a:lnTo>
                    <a:pt x="123" y="6"/>
                  </a:lnTo>
                  <a:lnTo>
                    <a:pt x="121" y="6"/>
                  </a:lnTo>
                  <a:lnTo>
                    <a:pt x="117" y="9"/>
                  </a:lnTo>
                  <a:lnTo>
                    <a:pt x="92" y="9"/>
                  </a:lnTo>
                  <a:lnTo>
                    <a:pt x="78" y="1"/>
                  </a:lnTo>
                  <a:lnTo>
                    <a:pt x="67" y="0"/>
                  </a:lnTo>
                  <a:lnTo>
                    <a:pt x="53" y="3"/>
                  </a:lnTo>
                  <a:lnTo>
                    <a:pt x="48" y="6"/>
                  </a:lnTo>
                  <a:lnTo>
                    <a:pt x="46" y="9"/>
                  </a:lnTo>
                  <a:lnTo>
                    <a:pt x="46" y="16"/>
                  </a:lnTo>
                  <a:lnTo>
                    <a:pt x="49" y="17"/>
                  </a:lnTo>
                  <a:lnTo>
                    <a:pt x="67" y="17"/>
                  </a:lnTo>
                  <a:lnTo>
                    <a:pt x="75" y="20"/>
                  </a:lnTo>
                  <a:lnTo>
                    <a:pt x="76" y="26"/>
                  </a:lnTo>
                  <a:lnTo>
                    <a:pt x="76" y="44"/>
                  </a:lnTo>
                  <a:lnTo>
                    <a:pt x="78" y="50"/>
                  </a:lnTo>
                  <a:lnTo>
                    <a:pt x="95" y="62"/>
                  </a:lnTo>
                  <a:lnTo>
                    <a:pt x="96" y="67"/>
                  </a:lnTo>
                  <a:lnTo>
                    <a:pt x="94" y="69"/>
                  </a:lnTo>
                  <a:lnTo>
                    <a:pt x="40" y="70"/>
                  </a:lnTo>
                  <a:lnTo>
                    <a:pt x="28" y="67"/>
                  </a:lnTo>
                  <a:lnTo>
                    <a:pt x="1" y="67"/>
                  </a:lnTo>
                  <a:lnTo>
                    <a:pt x="0" y="69"/>
                  </a:lnTo>
                  <a:lnTo>
                    <a:pt x="0" y="74"/>
                  </a:lnTo>
                  <a:lnTo>
                    <a:pt x="7" y="83"/>
                  </a:lnTo>
                  <a:lnTo>
                    <a:pt x="19" y="89"/>
                  </a:lnTo>
                  <a:lnTo>
                    <a:pt x="25" y="93"/>
                  </a:lnTo>
                  <a:lnTo>
                    <a:pt x="28" y="92"/>
                  </a:lnTo>
                  <a:lnTo>
                    <a:pt x="28" y="88"/>
                  </a:lnTo>
                  <a:lnTo>
                    <a:pt x="30" y="86"/>
                  </a:lnTo>
                  <a:lnTo>
                    <a:pt x="34" y="84"/>
                  </a:lnTo>
                  <a:lnTo>
                    <a:pt x="76" y="90"/>
                  </a:lnTo>
                  <a:lnTo>
                    <a:pt x="98" y="86"/>
                  </a:lnTo>
                  <a:lnTo>
                    <a:pt x="110" y="87"/>
                  </a:lnTo>
                  <a:lnTo>
                    <a:pt x="123" y="93"/>
                  </a:lnTo>
                  <a:lnTo>
                    <a:pt x="124" y="9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6" name="Freeform 971"/>
            <p:cNvSpPr>
              <a:spLocks/>
            </p:cNvSpPr>
            <p:nvPr/>
          </p:nvSpPr>
          <p:spPr bwMode="auto">
            <a:xfrm>
              <a:off x="2877406" y="4096790"/>
              <a:ext cx="887914" cy="921831"/>
            </a:xfrm>
            <a:custGeom>
              <a:avLst/>
              <a:gdLst>
                <a:gd name="T0" fmla="*/ 1 w 1833"/>
                <a:gd name="T1" fmla="*/ 0 h 1923"/>
                <a:gd name="T2" fmla="*/ 1 w 1833"/>
                <a:gd name="T3" fmla="*/ 0 h 1923"/>
                <a:gd name="T4" fmla="*/ 1 w 1833"/>
                <a:gd name="T5" fmla="*/ 0 h 1923"/>
                <a:gd name="T6" fmla="*/ 1 w 1833"/>
                <a:gd name="T7" fmla="*/ 0 h 1923"/>
                <a:gd name="T8" fmla="*/ 1 w 1833"/>
                <a:gd name="T9" fmla="*/ 0 h 1923"/>
                <a:gd name="T10" fmla="*/ 0 w 1833"/>
                <a:gd name="T11" fmla="*/ 0 h 1923"/>
                <a:gd name="T12" fmla="*/ 0 w 1833"/>
                <a:gd name="T13" fmla="*/ 0 h 1923"/>
                <a:gd name="T14" fmla="*/ 0 w 1833"/>
                <a:gd name="T15" fmla="*/ 0 h 1923"/>
                <a:gd name="T16" fmla="*/ 0 w 1833"/>
                <a:gd name="T17" fmla="*/ 0 h 1923"/>
                <a:gd name="T18" fmla="*/ 0 w 1833"/>
                <a:gd name="T19" fmla="*/ 1 h 1923"/>
                <a:gd name="T20" fmla="*/ 0 w 1833"/>
                <a:gd name="T21" fmla="*/ 1 h 1923"/>
                <a:gd name="T22" fmla="*/ 0 w 1833"/>
                <a:gd name="T23" fmla="*/ 1 h 1923"/>
                <a:gd name="T24" fmla="*/ 0 w 1833"/>
                <a:gd name="T25" fmla="*/ 1 h 1923"/>
                <a:gd name="T26" fmla="*/ 0 w 1833"/>
                <a:gd name="T27" fmla="*/ 1 h 1923"/>
                <a:gd name="T28" fmla="*/ 0 w 1833"/>
                <a:gd name="T29" fmla="*/ 1 h 1923"/>
                <a:gd name="T30" fmla="*/ 1 w 1833"/>
                <a:gd name="T31" fmla="*/ 1 h 1923"/>
                <a:gd name="T32" fmla="*/ 1 w 1833"/>
                <a:gd name="T33" fmla="*/ 1 h 1923"/>
                <a:gd name="T34" fmla="*/ 1 w 1833"/>
                <a:gd name="T35" fmla="*/ 1 h 1923"/>
                <a:gd name="T36" fmla="*/ 1 w 1833"/>
                <a:gd name="T37" fmla="*/ 1 h 1923"/>
                <a:gd name="T38" fmla="*/ 1 w 1833"/>
                <a:gd name="T39" fmla="*/ 2 h 1923"/>
                <a:gd name="T40" fmla="*/ 1 w 1833"/>
                <a:gd name="T41" fmla="*/ 2 h 1923"/>
                <a:gd name="T42" fmla="*/ 1 w 1833"/>
                <a:gd name="T43" fmla="*/ 2 h 1923"/>
                <a:gd name="T44" fmla="*/ 1 w 1833"/>
                <a:gd name="T45" fmla="*/ 2 h 1923"/>
                <a:gd name="T46" fmla="*/ 1 w 1833"/>
                <a:gd name="T47" fmla="*/ 2 h 1923"/>
                <a:gd name="T48" fmla="*/ 1 w 1833"/>
                <a:gd name="T49" fmla="*/ 2 h 1923"/>
                <a:gd name="T50" fmla="*/ 1 w 1833"/>
                <a:gd name="T51" fmla="*/ 2 h 1923"/>
                <a:gd name="T52" fmla="*/ 1 w 1833"/>
                <a:gd name="T53" fmla="*/ 2 h 1923"/>
                <a:gd name="T54" fmla="*/ 1 w 1833"/>
                <a:gd name="T55" fmla="*/ 3 h 1923"/>
                <a:gd name="T56" fmla="*/ 1 w 1833"/>
                <a:gd name="T57" fmla="*/ 3 h 1923"/>
                <a:gd name="T58" fmla="*/ 2 w 1833"/>
                <a:gd name="T59" fmla="*/ 2 h 1923"/>
                <a:gd name="T60" fmla="*/ 2 w 1833"/>
                <a:gd name="T61" fmla="*/ 2 h 1923"/>
                <a:gd name="T62" fmla="*/ 2 w 1833"/>
                <a:gd name="T63" fmla="*/ 2 h 1923"/>
                <a:gd name="T64" fmla="*/ 2 w 1833"/>
                <a:gd name="T65" fmla="*/ 2 h 1923"/>
                <a:gd name="T66" fmla="*/ 2 w 1833"/>
                <a:gd name="T67" fmla="*/ 2 h 1923"/>
                <a:gd name="T68" fmla="*/ 2 w 1833"/>
                <a:gd name="T69" fmla="*/ 2 h 1923"/>
                <a:gd name="T70" fmla="*/ 2 w 1833"/>
                <a:gd name="T71" fmla="*/ 2 h 1923"/>
                <a:gd name="T72" fmla="*/ 2 w 1833"/>
                <a:gd name="T73" fmla="*/ 1 h 1923"/>
                <a:gd name="T74" fmla="*/ 2 w 1833"/>
                <a:gd name="T75" fmla="*/ 1 h 1923"/>
                <a:gd name="T76" fmla="*/ 2 w 1833"/>
                <a:gd name="T77" fmla="*/ 0 h 1923"/>
                <a:gd name="T78" fmla="*/ 2 w 1833"/>
                <a:gd name="T79" fmla="*/ 0 h 1923"/>
                <a:gd name="T80" fmla="*/ 2 w 1833"/>
                <a:gd name="T81" fmla="*/ 0 h 1923"/>
                <a:gd name="T82" fmla="*/ 2 w 1833"/>
                <a:gd name="T83" fmla="*/ 0 h 1923"/>
                <a:gd name="T84" fmla="*/ 2 w 1833"/>
                <a:gd name="T85" fmla="*/ 0 h 1923"/>
                <a:gd name="T86" fmla="*/ 2 w 1833"/>
                <a:gd name="T87" fmla="*/ 0 h 1923"/>
                <a:gd name="T88" fmla="*/ 2 w 1833"/>
                <a:gd name="T89" fmla="*/ 0 h 1923"/>
                <a:gd name="T90" fmla="*/ 1 w 1833"/>
                <a:gd name="T91" fmla="*/ 0 h 1923"/>
                <a:gd name="T92" fmla="*/ 1 w 1833"/>
                <a:gd name="T93" fmla="*/ 0 h 1923"/>
                <a:gd name="T94" fmla="*/ 1 w 1833"/>
                <a:gd name="T95" fmla="*/ 0 h 1923"/>
                <a:gd name="T96" fmla="*/ 1 w 1833"/>
                <a:gd name="T97" fmla="*/ 0 h 1923"/>
                <a:gd name="T98" fmla="*/ 1 w 1833"/>
                <a:gd name="T99" fmla="*/ 0 h 1923"/>
                <a:gd name="T100" fmla="*/ 2 w 1833"/>
                <a:gd name="T101" fmla="*/ 0 h 1923"/>
                <a:gd name="T102" fmla="*/ 1 w 1833"/>
                <a:gd name="T103" fmla="*/ 0 h 1923"/>
                <a:gd name="T104" fmla="*/ 1 w 1833"/>
                <a:gd name="T105" fmla="*/ 0 h 1923"/>
                <a:gd name="T106" fmla="*/ 1 w 1833"/>
                <a:gd name="T107" fmla="*/ 0 h 1923"/>
                <a:gd name="T108" fmla="*/ 1 w 1833"/>
                <a:gd name="T109" fmla="*/ 0 h 1923"/>
                <a:gd name="T110" fmla="*/ 1 w 1833"/>
                <a:gd name="T111" fmla="*/ 0 h 1923"/>
                <a:gd name="T112" fmla="*/ 1 w 1833"/>
                <a:gd name="T113" fmla="*/ 0 h 1923"/>
                <a:gd name="T114" fmla="*/ 1 w 1833"/>
                <a:gd name="T115" fmla="*/ 0 h 1923"/>
                <a:gd name="T116" fmla="*/ 1 w 1833"/>
                <a:gd name="T117" fmla="*/ 0 h 1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33"/>
                <a:gd name="T178" fmla="*/ 0 h 1923"/>
                <a:gd name="T179" fmla="*/ 1833 w 1833"/>
                <a:gd name="T180" fmla="*/ 1923 h 19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33" h="1923">
                  <a:moveTo>
                    <a:pt x="622" y="2"/>
                  </a:moveTo>
                  <a:lnTo>
                    <a:pt x="622" y="13"/>
                  </a:lnTo>
                  <a:lnTo>
                    <a:pt x="606" y="30"/>
                  </a:lnTo>
                  <a:lnTo>
                    <a:pt x="603" y="31"/>
                  </a:lnTo>
                  <a:lnTo>
                    <a:pt x="589" y="32"/>
                  </a:lnTo>
                  <a:lnTo>
                    <a:pt x="577" y="38"/>
                  </a:lnTo>
                  <a:lnTo>
                    <a:pt x="571" y="46"/>
                  </a:lnTo>
                  <a:lnTo>
                    <a:pt x="567" y="48"/>
                  </a:lnTo>
                  <a:lnTo>
                    <a:pt x="513" y="58"/>
                  </a:lnTo>
                  <a:lnTo>
                    <a:pt x="511" y="63"/>
                  </a:lnTo>
                  <a:lnTo>
                    <a:pt x="509" y="63"/>
                  </a:lnTo>
                  <a:lnTo>
                    <a:pt x="489" y="63"/>
                  </a:lnTo>
                  <a:lnTo>
                    <a:pt x="429" y="42"/>
                  </a:lnTo>
                  <a:lnTo>
                    <a:pt x="426" y="42"/>
                  </a:lnTo>
                  <a:lnTo>
                    <a:pt x="425" y="44"/>
                  </a:lnTo>
                  <a:lnTo>
                    <a:pt x="426" y="52"/>
                  </a:lnTo>
                  <a:lnTo>
                    <a:pt x="429" y="59"/>
                  </a:lnTo>
                  <a:lnTo>
                    <a:pt x="449" y="69"/>
                  </a:lnTo>
                  <a:lnTo>
                    <a:pt x="452" y="72"/>
                  </a:lnTo>
                  <a:lnTo>
                    <a:pt x="448" y="104"/>
                  </a:lnTo>
                  <a:lnTo>
                    <a:pt x="455" y="130"/>
                  </a:lnTo>
                  <a:lnTo>
                    <a:pt x="468" y="133"/>
                  </a:lnTo>
                  <a:lnTo>
                    <a:pt x="471" y="134"/>
                  </a:lnTo>
                  <a:lnTo>
                    <a:pt x="492" y="133"/>
                  </a:lnTo>
                  <a:lnTo>
                    <a:pt x="492" y="140"/>
                  </a:lnTo>
                  <a:lnTo>
                    <a:pt x="490" y="144"/>
                  </a:lnTo>
                  <a:lnTo>
                    <a:pt x="480" y="145"/>
                  </a:lnTo>
                  <a:lnTo>
                    <a:pt x="474" y="150"/>
                  </a:lnTo>
                  <a:lnTo>
                    <a:pt x="473" y="151"/>
                  </a:lnTo>
                  <a:lnTo>
                    <a:pt x="468" y="154"/>
                  </a:lnTo>
                  <a:lnTo>
                    <a:pt x="461" y="154"/>
                  </a:lnTo>
                  <a:lnTo>
                    <a:pt x="456" y="160"/>
                  </a:lnTo>
                  <a:lnTo>
                    <a:pt x="452" y="173"/>
                  </a:lnTo>
                  <a:lnTo>
                    <a:pt x="448" y="176"/>
                  </a:lnTo>
                  <a:lnTo>
                    <a:pt x="443" y="177"/>
                  </a:lnTo>
                  <a:lnTo>
                    <a:pt x="440" y="177"/>
                  </a:lnTo>
                  <a:lnTo>
                    <a:pt x="433" y="181"/>
                  </a:lnTo>
                  <a:lnTo>
                    <a:pt x="430" y="186"/>
                  </a:lnTo>
                  <a:lnTo>
                    <a:pt x="396" y="196"/>
                  </a:lnTo>
                  <a:lnTo>
                    <a:pt x="387" y="206"/>
                  </a:lnTo>
                  <a:lnTo>
                    <a:pt x="354" y="210"/>
                  </a:lnTo>
                  <a:lnTo>
                    <a:pt x="352" y="209"/>
                  </a:lnTo>
                  <a:lnTo>
                    <a:pt x="350" y="209"/>
                  </a:lnTo>
                  <a:lnTo>
                    <a:pt x="335" y="197"/>
                  </a:lnTo>
                  <a:lnTo>
                    <a:pt x="326" y="183"/>
                  </a:lnTo>
                  <a:lnTo>
                    <a:pt x="325" y="186"/>
                  </a:lnTo>
                  <a:lnTo>
                    <a:pt x="316" y="190"/>
                  </a:lnTo>
                  <a:lnTo>
                    <a:pt x="311" y="164"/>
                  </a:lnTo>
                  <a:lnTo>
                    <a:pt x="300" y="151"/>
                  </a:lnTo>
                  <a:lnTo>
                    <a:pt x="290" y="151"/>
                  </a:lnTo>
                  <a:lnTo>
                    <a:pt x="275" y="159"/>
                  </a:lnTo>
                  <a:lnTo>
                    <a:pt x="272" y="159"/>
                  </a:lnTo>
                  <a:lnTo>
                    <a:pt x="269" y="154"/>
                  </a:lnTo>
                  <a:lnTo>
                    <a:pt x="266" y="152"/>
                  </a:lnTo>
                  <a:lnTo>
                    <a:pt x="263" y="152"/>
                  </a:lnTo>
                  <a:lnTo>
                    <a:pt x="261" y="156"/>
                  </a:lnTo>
                  <a:lnTo>
                    <a:pt x="260" y="161"/>
                  </a:lnTo>
                  <a:lnTo>
                    <a:pt x="257" y="164"/>
                  </a:lnTo>
                  <a:lnTo>
                    <a:pt x="188" y="164"/>
                  </a:lnTo>
                  <a:lnTo>
                    <a:pt x="187" y="163"/>
                  </a:lnTo>
                  <a:lnTo>
                    <a:pt x="187" y="191"/>
                  </a:lnTo>
                  <a:lnTo>
                    <a:pt x="188" y="191"/>
                  </a:lnTo>
                  <a:lnTo>
                    <a:pt x="188" y="193"/>
                  </a:lnTo>
                  <a:lnTo>
                    <a:pt x="191" y="194"/>
                  </a:lnTo>
                  <a:lnTo>
                    <a:pt x="193" y="197"/>
                  </a:lnTo>
                  <a:lnTo>
                    <a:pt x="199" y="197"/>
                  </a:lnTo>
                  <a:lnTo>
                    <a:pt x="201" y="196"/>
                  </a:lnTo>
                  <a:lnTo>
                    <a:pt x="210" y="195"/>
                  </a:lnTo>
                  <a:lnTo>
                    <a:pt x="214" y="200"/>
                  </a:lnTo>
                  <a:lnTo>
                    <a:pt x="218" y="216"/>
                  </a:lnTo>
                  <a:lnTo>
                    <a:pt x="218" y="217"/>
                  </a:lnTo>
                  <a:lnTo>
                    <a:pt x="214" y="217"/>
                  </a:lnTo>
                  <a:lnTo>
                    <a:pt x="213" y="216"/>
                  </a:lnTo>
                  <a:lnTo>
                    <a:pt x="210" y="214"/>
                  </a:lnTo>
                  <a:lnTo>
                    <a:pt x="201" y="213"/>
                  </a:lnTo>
                  <a:lnTo>
                    <a:pt x="176" y="221"/>
                  </a:lnTo>
                  <a:lnTo>
                    <a:pt x="176" y="252"/>
                  </a:lnTo>
                  <a:lnTo>
                    <a:pt x="200" y="280"/>
                  </a:lnTo>
                  <a:lnTo>
                    <a:pt x="207" y="304"/>
                  </a:lnTo>
                  <a:lnTo>
                    <a:pt x="196" y="371"/>
                  </a:lnTo>
                  <a:lnTo>
                    <a:pt x="195" y="372"/>
                  </a:lnTo>
                  <a:lnTo>
                    <a:pt x="188" y="405"/>
                  </a:lnTo>
                  <a:lnTo>
                    <a:pt x="187" y="408"/>
                  </a:lnTo>
                  <a:lnTo>
                    <a:pt x="179" y="440"/>
                  </a:lnTo>
                  <a:lnTo>
                    <a:pt x="174" y="443"/>
                  </a:lnTo>
                  <a:lnTo>
                    <a:pt x="157" y="442"/>
                  </a:lnTo>
                  <a:lnTo>
                    <a:pt x="72" y="475"/>
                  </a:lnTo>
                  <a:lnTo>
                    <a:pt x="36" y="521"/>
                  </a:lnTo>
                  <a:lnTo>
                    <a:pt x="34" y="526"/>
                  </a:lnTo>
                  <a:lnTo>
                    <a:pt x="34" y="551"/>
                  </a:lnTo>
                  <a:lnTo>
                    <a:pt x="18" y="555"/>
                  </a:lnTo>
                  <a:lnTo>
                    <a:pt x="15" y="559"/>
                  </a:lnTo>
                  <a:lnTo>
                    <a:pt x="0" y="596"/>
                  </a:lnTo>
                  <a:lnTo>
                    <a:pt x="0" y="599"/>
                  </a:lnTo>
                  <a:lnTo>
                    <a:pt x="9" y="619"/>
                  </a:lnTo>
                  <a:lnTo>
                    <a:pt x="11" y="630"/>
                  </a:lnTo>
                  <a:lnTo>
                    <a:pt x="34" y="661"/>
                  </a:lnTo>
                  <a:lnTo>
                    <a:pt x="42" y="665"/>
                  </a:lnTo>
                  <a:lnTo>
                    <a:pt x="43" y="672"/>
                  </a:lnTo>
                  <a:lnTo>
                    <a:pt x="38" y="681"/>
                  </a:lnTo>
                  <a:lnTo>
                    <a:pt x="38" y="685"/>
                  </a:lnTo>
                  <a:lnTo>
                    <a:pt x="67" y="688"/>
                  </a:lnTo>
                  <a:lnTo>
                    <a:pt x="71" y="691"/>
                  </a:lnTo>
                  <a:lnTo>
                    <a:pt x="73" y="695"/>
                  </a:lnTo>
                  <a:lnTo>
                    <a:pt x="76" y="705"/>
                  </a:lnTo>
                  <a:lnTo>
                    <a:pt x="78" y="708"/>
                  </a:lnTo>
                  <a:lnTo>
                    <a:pt x="90" y="711"/>
                  </a:lnTo>
                  <a:lnTo>
                    <a:pt x="110" y="711"/>
                  </a:lnTo>
                  <a:lnTo>
                    <a:pt x="155" y="680"/>
                  </a:lnTo>
                  <a:lnTo>
                    <a:pt x="156" y="682"/>
                  </a:lnTo>
                  <a:lnTo>
                    <a:pt x="155" y="757"/>
                  </a:lnTo>
                  <a:lnTo>
                    <a:pt x="157" y="760"/>
                  </a:lnTo>
                  <a:lnTo>
                    <a:pt x="163" y="763"/>
                  </a:lnTo>
                  <a:lnTo>
                    <a:pt x="173" y="761"/>
                  </a:lnTo>
                  <a:lnTo>
                    <a:pt x="179" y="758"/>
                  </a:lnTo>
                  <a:lnTo>
                    <a:pt x="194" y="757"/>
                  </a:lnTo>
                  <a:lnTo>
                    <a:pt x="196" y="755"/>
                  </a:lnTo>
                  <a:lnTo>
                    <a:pt x="202" y="755"/>
                  </a:lnTo>
                  <a:lnTo>
                    <a:pt x="218" y="760"/>
                  </a:lnTo>
                  <a:lnTo>
                    <a:pt x="253" y="761"/>
                  </a:lnTo>
                  <a:lnTo>
                    <a:pt x="294" y="744"/>
                  </a:lnTo>
                  <a:lnTo>
                    <a:pt x="334" y="704"/>
                  </a:lnTo>
                  <a:lnTo>
                    <a:pt x="392" y="698"/>
                  </a:lnTo>
                  <a:lnTo>
                    <a:pt x="395" y="701"/>
                  </a:lnTo>
                  <a:lnTo>
                    <a:pt x="400" y="706"/>
                  </a:lnTo>
                  <a:lnTo>
                    <a:pt x="401" y="757"/>
                  </a:lnTo>
                  <a:lnTo>
                    <a:pt x="395" y="767"/>
                  </a:lnTo>
                  <a:lnTo>
                    <a:pt x="394" y="773"/>
                  </a:lnTo>
                  <a:lnTo>
                    <a:pt x="400" y="793"/>
                  </a:lnTo>
                  <a:lnTo>
                    <a:pt x="407" y="804"/>
                  </a:lnTo>
                  <a:lnTo>
                    <a:pt x="437" y="827"/>
                  </a:lnTo>
                  <a:lnTo>
                    <a:pt x="493" y="834"/>
                  </a:lnTo>
                  <a:lnTo>
                    <a:pt x="497" y="840"/>
                  </a:lnTo>
                  <a:lnTo>
                    <a:pt x="499" y="844"/>
                  </a:lnTo>
                  <a:lnTo>
                    <a:pt x="506" y="850"/>
                  </a:lnTo>
                  <a:lnTo>
                    <a:pt x="545" y="862"/>
                  </a:lnTo>
                  <a:lnTo>
                    <a:pt x="564" y="878"/>
                  </a:lnTo>
                  <a:lnTo>
                    <a:pt x="595" y="878"/>
                  </a:lnTo>
                  <a:lnTo>
                    <a:pt x="617" y="893"/>
                  </a:lnTo>
                  <a:lnTo>
                    <a:pt x="628" y="914"/>
                  </a:lnTo>
                  <a:lnTo>
                    <a:pt x="629" y="927"/>
                  </a:lnTo>
                  <a:lnTo>
                    <a:pt x="632" y="934"/>
                  </a:lnTo>
                  <a:lnTo>
                    <a:pt x="635" y="938"/>
                  </a:lnTo>
                  <a:lnTo>
                    <a:pt x="633" y="961"/>
                  </a:lnTo>
                  <a:lnTo>
                    <a:pt x="626" y="962"/>
                  </a:lnTo>
                  <a:lnTo>
                    <a:pt x="627" y="969"/>
                  </a:lnTo>
                  <a:lnTo>
                    <a:pt x="644" y="1012"/>
                  </a:lnTo>
                  <a:lnTo>
                    <a:pt x="723" y="1018"/>
                  </a:lnTo>
                  <a:lnTo>
                    <a:pt x="725" y="1020"/>
                  </a:lnTo>
                  <a:lnTo>
                    <a:pt x="726" y="1024"/>
                  </a:lnTo>
                  <a:lnTo>
                    <a:pt x="723" y="1039"/>
                  </a:lnTo>
                  <a:lnTo>
                    <a:pt x="726" y="1061"/>
                  </a:lnTo>
                  <a:lnTo>
                    <a:pt x="741" y="1067"/>
                  </a:lnTo>
                  <a:lnTo>
                    <a:pt x="743" y="1069"/>
                  </a:lnTo>
                  <a:lnTo>
                    <a:pt x="759" y="1106"/>
                  </a:lnTo>
                  <a:lnTo>
                    <a:pt x="757" y="1151"/>
                  </a:lnTo>
                  <a:lnTo>
                    <a:pt x="747" y="1174"/>
                  </a:lnTo>
                  <a:lnTo>
                    <a:pt x="746" y="1185"/>
                  </a:lnTo>
                  <a:lnTo>
                    <a:pt x="748" y="1189"/>
                  </a:lnTo>
                  <a:lnTo>
                    <a:pt x="748" y="1199"/>
                  </a:lnTo>
                  <a:lnTo>
                    <a:pt x="748" y="1201"/>
                  </a:lnTo>
                  <a:lnTo>
                    <a:pt x="741" y="1202"/>
                  </a:lnTo>
                  <a:lnTo>
                    <a:pt x="740" y="1204"/>
                  </a:lnTo>
                  <a:lnTo>
                    <a:pt x="739" y="1208"/>
                  </a:lnTo>
                  <a:lnTo>
                    <a:pt x="739" y="1211"/>
                  </a:lnTo>
                  <a:lnTo>
                    <a:pt x="745" y="1221"/>
                  </a:lnTo>
                  <a:lnTo>
                    <a:pt x="746" y="1224"/>
                  </a:lnTo>
                  <a:lnTo>
                    <a:pt x="746" y="1293"/>
                  </a:lnTo>
                  <a:lnTo>
                    <a:pt x="751" y="1301"/>
                  </a:lnTo>
                  <a:lnTo>
                    <a:pt x="774" y="1309"/>
                  </a:lnTo>
                  <a:lnTo>
                    <a:pt x="811" y="1310"/>
                  </a:lnTo>
                  <a:lnTo>
                    <a:pt x="814" y="1308"/>
                  </a:lnTo>
                  <a:lnTo>
                    <a:pt x="822" y="1306"/>
                  </a:lnTo>
                  <a:lnTo>
                    <a:pt x="827" y="1309"/>
                  </a:lnTo>
                  <a:lnTo>
                    <a:pt x="847" y="1316"/>
                  </a:lnTo>
                  <a:lnTo>
                    <a:pt x="851" y="1323"/>
                  </a:lnTo>
                  <a:lnTo>
                    <a:pt x="859" y="1385"/>
                  </a:lnTo>
                  <a:lnTo>
                    <a:pt x="863" y="1391"/>
                  </a:lnTo>
                  <a:lnTo>
                    <a:pt x="876" y="1396"/>
                  </a:lnTo>
                  <a:lnTo>
                    <a:pt x="884" y="1397"/>
                  </a:lnTo>
                  <a:lnTo>
                    <a:pt x="888" y="1395"/>
                  </a:lnTo>
                  <a:lnTo>
                    <a:pt x="908" y="1393"/>
                  </a:lnTo>
                  <a:lnTo>
                    <a:pt x="912" y="1396"/>
                  </a:lnTo>
                  <a:lnTo>
                    <a:pt x="916" y="1405"/>
                  </a:lnTo>
                  <a:lnTo>
                    <a:pt x="909" y="1482"/>
                  </a:lnTo>
                  <a:lnTo>
                    <a:pt x="932" y="1480"/>
                  </a:lnTo>
                  <a:lnTo>
                    <a:pt x="937" y="1486"/>
                  </a:lnTo>
                  <a:lnTo>
                    <a:pt x="948" y="1520"/>
                  </a:lnTo>
                  <a:lnTo>
                    <a:pt x="946" y="1557"/>
                  </a:lnTo>
                  <a:lnTo>
                    <a:pt x="941" y="1564"/>
                  </a:lnTo>
                  <a:lnTo>
                    <a:pt x="922" y="1577"/>
                  </a:lnTo>
                  <a:lnTo>
                    <a:pt x="898" y="1584"/>
                  </a:lnTo>
                  <a:lnTo>
                    <a:pt x="845" y="1635"/>
                  </a:lnTo>
                  <a:lnTo>
                    <a:pt x="844" y="1638"/>
                  </a:lnTo>
                  <a:lnTo>
                    <a:pt x="823" y="1667"/>
                  </a:lnTo>
                  <a:lnTo>
                    <a:pt x="821" y="1671"/>
                  </a:lnTo>
                  <a:lnTo>
                    <a:pt x="779" y="1712"/>
                  </a:lnTo>
                  <a:lnTo>
                    <a:pt x="776" y="1716"/>
                  </a:lnTo>
                  <a:lnTo>
                    <a:pt x="760" y="1729"/>
                  </a:lnTo>
                  <a:lnTo>
                    <a:pt x="776" y="1731"/>
                  </a:lnTo>
                  <a:lnTo>
                    <a:pt x="782" y="1728"/>
                  </a:lnTo>
                  <a:lnTo>
                    <a:pt x="786" y="1723"/>
                  </a:lnTo>
                  <a:lnTo>
                    <a:pt x="790" y="1721"/>
                  </a:lnTo>
                  <a:lnTo>
                    <a:pt x="794" y="1721"/>
                  </a:lnTo>
                  <a:lnTo>
                    <a:pt x="830" y="1751"/>
                  </a:lnTo>
                  <a:lnTo>
                    <a:pt x="837" y="1771"/>
                  </a:lnTo>
                  <a:lnTo>
                    <a:pt x="844" y="1771"/>
                  </a:lnTo>
                  <a:lnTo>
                    <a:pt x="847" y="1771"/>
                  </a:lnTo>
                  <a:lnTo>
                    <a:pt x="858" y="1762"/>
                  </a:lnTo>
                  <a:lnTo>
                    <a:pt x="863" y="1764"/>
                  </a:lnTo>
                  <a:lnTo>
                    <a:pt x="868" y="1777"/>
                  </a:lnTo>
                  <a:lnTo>
                    <a:pt x="877" y="1786"/>
                  </a:lnTo>
                  <a:lnTo>
                    <a:pt x="880" y="1787"/>
                  </a:lnTo>
                  <a:lnTo>
                    <a:pt x="886" y="1787"/>
                  </a:lnTo>
                  <a:lnTo>
                    <a:pt x="894" y="1794"/>
                  </a:lnTo>
                  <a:lnTo>
                    <a:pt x="903" y="1796"/>
                  </a:lnTo>
                  <a:lnTo>
                    <a:pt x="906" y="1798"/>
                  </a:lnTo>
                  <a:lnTo>
                    <a:pt x="912" y="1809"/>
                  </a:lnTo>
                  <a:lnTo>
                    <a:pt x="917" y="1813"/>
                  </a:lnTo>
                  <a:lnTo>
                    <a:pt x="941" y="1823"/>
                  </a:lnTo>
                  <a:lnTo>
                    <a:pt x="945" y="1830"/>
                  </a:lnTo>
                  <a:lnTo>
                    <a:pt x="950" y="1849"/>
                  </a:lnTo>
                  <a:lnTo>
                    <a:pt x="969" y="1862"/>
                  </a:lnTo>
                  <a:lnTo>
                    <a:pt x="972" y="1868"/>
                  </a:lnTo>
                  <a:lnTo>
                    <a:pt x="972" y="1870"/>
                  </a:lnTo>
                  <a:lnTo>
                    <a:pt x="967" y="1871"/>
                  </a:lnTo>
                  <a:lnTo>
                    <a:pt x="965" y="1877"/>
                  </a:lnTo>
                  <a:lnTo>
                    <a:pt x="963" y="1879"/>
                  </a:lnTo>
                  <a:lnTo>
                    <a:pt x="956" y="1891"/>
                  </a:lnTo>
                  <a:lnTo>
                    <a:pt x="954" y="1918"/>
                  </a:lnTo>
                  <a:lnTo>
                    <a:pt x="955" y="1919"/>
                  </a:lnTo>
                  <a:lnTo>
                    <a:pt x="959" y="1923"/>
                  </a:lnTo>
                  <a:lnTo>
                    <a:pt x="959" y="1920"/>
                  </a:lnTo>
                  <a:lnTo>
                    <a:pt x="963" y="1916"/>
                  </a:lnTo>
                  <a:lnTo>
                    <a:pt x="983" y="1902"/>
                  </a:lnTo>
                  <a:lnTo>
                    <a:pt x="1002" y="1874"/>
                  </a:lnTo>
                  <a:lnTo>
                    <a:pt x="1011" y="1844"/>
                  </a:lnTo>
                  <a:lnTo>
                    <a:pt x="1063" y="1804"/>
                  </a:lnTo>
                  <a:lnTo>
                    <a:pt x="1156" y="1651"/>
                  </a:lnTo>
                  <a:lnTo>
                    <a:pt x="1171" y="1643"/>
                  </a:lnTo>
                  <a:lnTo>
                    <a:pt x="1175" y="1632"/>
                  </a:lnTo>
                  <a:lnTo>
                    <a:pt x="1182" y="1626"/>
                  </a:lnTo>
                  <a:lnTo>
                    <a:pt x="1186" y="1574"/>
                  </a:lnTo>
                  <a:lnTo>
                    <a:pt x="1189" y="1570"/>
                  </a:lnTo>
                  <a:lnTo>
                    <a:pt x="1194" y="1570"/>
                  </a:lnTo>
                  <a:lnTo>
                    <a:pt x="1195" y="1567"/>
                  </a:lnTo>
                  <a:lnTo>
                    <a:pt x="1185" y="1553"/>
                  </a:lnTo>
                  <a:lnTo>
                    <a:pt x="1186" y="1540"/>
                  </a:lnTo>
                  <a:lnTo>
                    <a:pt x="1183" y="1538"/>
                  </a:lnTo>
                  <a:lnTo>
                    <a:pt x="1183" y="1526"/>
                  </a:lnTo>
                  <a:lnTo>
                    <a:pt x="1181" y="1518"/>
                  </a:lnTo>
                  <a:lnTo>
                    <a:pt x="1181" y="1512"/>
                  </a:lnTo>
                  <a:lnTo>
                    <a:pt x="1183" y="1509"/>
                  </a:lnTo>
                  <a:lnTo>
                    <a:pt x="1186" y="1495"/>
                  </a:lnTo>
                  <a:lnTo>
                    <a:pt x="1227" y="1445"/>
                  </a:lnTo>
                  <a:lnTo>
                    <a:pt x="1228" y="1445"/>
                  </a:lnTo>
                  <a:lnTo>
                    <a:pt x="1289" y="1396"/>
                  </a:lnTo>
                  <a:lnTo>
                    <a:pt x="1298" y="1396"/>
                  </a:lnTo>
                  <a:lnTo>
                    <a:pt x="1302" y="1394"/>
                  </a:lnTo>
                  <a:lnTo>
                    <a:pt x="1306" y="1388"/>
                  </a:lnTo>
                  <a:lnTo>
                    <a:pt x="1331" y="1385"/>
                  </a:lnTo>
                  <a:lnTo>
                    <a:pt x="1340" y="1377"/>
                  </a:lnTo>
                  <a:lnTo>
                    <a:pt x="1343" y="1377"/>
                  </a:lnTo>
                  <a:lnTo>
                    <a:pt x="1351" y="1368"/>
                  </a:lnTo>
                  <a:lnTo>
                    <a:pt x="1366" y="1363"/>
                  </a:lnTo>
                  <a:lnTo>
                    <a:pt x="1372" y="1363"/>
                  </a:lnTo>
                  <a:lnTo>
                    <a:pt x="1374" y="1360"/>
                  </a:lnTo>
                  <a:lnTo>
                    <a:pt x="1374" y="1357"/>
                  </a:lnTo>
                  <a:lnTo>
                    <a:pt x="1371" y="1355"/>
                  </a:lnTo>
                  <a:lnTo>
                    <a:pt x="1371" y="1353"/>
                  </a:lnTo>
                  <a:lnTo>
                    <a:pt x="1378" y="1346"/>
                  </a:lnTo>
                  <a:lnTo>
                    <a:pt x="1380" y="1346"/>
                  </a:lnTo>
                  <a:lnTo>
                    <a:pt x="1380" y="1345"/>
                  </a:lnTo>
                  <a:lnTo>
                    <a:pt x="1382" y="1349"/>
                  </a:lnTo>
                  <a:lnTo>
                    <a:pt x="1387" y="1350"/>
                  </a:lnTo>
                  <a:lnTo>
                    <a:pt x="1407" y="1344"/>
                  </a:lnTo>
                  <a:lnTo>
                    <a:pt x="1411" y="1344"/>
                  </a:lnTo>
                  <a:lnTo>
                    <a:pt x="1413" y="1346"/>
                  </a:lnTo>
                  <a:lnTo>
                    <a:pt x="1423" y="1347"/>
                  </a:lnTo>
                  <a:lnTo>
                    <a:pt x="1437" y="1342"/>
                  </a:lnTo>
                  <a:lnTo>
                    <a:pt x="1443" y="1342"/>
                  </a:lnTo>
                  <a:lnTo>
                    <a:pt x="1447" y="1344"/>
                  </a:lnTo>
                  <a:lnTo>
                    <a:pt x="1491" y="1341"/>
                  </a:lnTo>
                  <a:lnTo>
                    <a:pt x="1496" y="1323"/>
                  </a:lnTo>
                  <a:lnTo>
                    <a:pt x="1528" y="1305"/>
                  </a:lnTo>
                  <a:lnTo>
                    <a:pt x="1534" y="1298"/>
                  </a:lnTo>
                  <a:lnTo>
                    <a:pt x="1543" y="1261"/>
                  </a:lnTo>
                  <a:lnTo>
                    <a:pt x="1601" y="1171"/>
                  </a:lnTo>
                  <a:lnTo>
                    <a:pt x="1607" y="1108"/>
                  </a:lnTo>
                  <a:lnTo>
                    <a:pt x="1623" y="1088"/>
                  </a:lnTo>
                  <a:lnTo>
                    <a:pt x="1640" y="866"/>
                  </a:lnTo>
                  <a:lnTo>
                    <a:pt x="1641" y="863"/>
                  </a:lnTo>
                  <a:lnTo>
                    <a:pt x="1650" y="855"/>
                  </a:lnTo>
                  <a:lnTo>
                    <a:pt x="1654" y="853"/>
                  </a:lnTo>
                  <a:lnTo>
                    <a:pt x="1661" y="857"/>
                  </a:lnTo>
                  <a:lnTo>
                    <a:pt x="1662" y="856"/>
                  </a:lnTo>
                  <a:lnTo>
                    <a:pt x="1820" y="657"/>
                  </a:lnTo>
                  <a:lnTo>
                    <a:pt x="1833" y="558"/>
                  </a:lnTo>
                  <a:lnTo>
                    <a:pt x="1820" y="512"/>
                  </a:lnTo>
                  <a:lnTo>
                    <a:pt x="1805" y="489"/>
                  </a:lnTo>
                  <a:lnTo>
                    <a:pt x="1797" y="485"/>
                  </a:lnTo>
                  <a:lnTo>
                    <a:pt x="1746" y="483"/>
                  </a:lnTo>
                  <a:lnTo>
                    <a:pt x="1743" y="481"/>
                  </a:lnTo>
                  <a:lnTo>
                    <a:pt x="1737" y="479"/>
                  </a:lnTo>
                  <a:lnTo>
                    <a:pt x="1729" y="479"/>
                  </a:lnTo>
                  <a:lnTo>
                    <a:pt x="1597" y="381"/>
                  </a:lnTo>
                  <a:lnTo>
                    <a:pt x="1512" y="381"/>
                  </a:lnTo>
                  <a:lnTo>
                    <a:pt x="1441" y="361"/>
                  </a:lnTo>
                  <a:lnTo>
                    <a:pt x="1432" y="362"/>
                  </a:lnTo>
                  <a:lnTo>
                    <a:pt x="1429" y="361"/>
                  </a:lnTo>
                  <a:lnTo>
                    <a:pt x="1425" y="354"/>
                  </a:lnTo>
                  <a:lnTo>
                    <a:pt x="1392" y="371"/>
                  </a:lnTo>
                  <a:lnTo>
                    <a:pt x="1384" y="372"/>
                  </a:lnTo>
                  <a:lnTo>
                    <a:pt x="1383" y="367"/>
                  </a:lnTo>
                  <a:lnTo>
                    <a:pt x="1385" y="362"/>
                  </a:lnTo>
                  <a:lnTo>
                    <a:pt x="1390" y="356"/>
                  </a:lnTo>
                  <a:lnTo>
                    <a:pt x="1390" y="352"/>
                  </a:lnTo>
                  <a:lnTo>
                    <a:pt x="1388" y="348"/>
                  </a:lnTo>
                  <a:lnTo>
                    <a:pt x="1382" y="346"/>
                  </a:lnTo>
                  <a:lnTo>
                    <a:pt x="1378" y="347"/>
                  </a:lnTo>
                  <a:lnTo>
                    <a:pt x="1375" y="347"/>
                  </a:lnTo>
                  <a:lnTo>
                    <a:pt x="1374" y="346"/>
                  </a:lnTo>
                  <a:lnTo>
                    <a:pt x="1374" y="342"/>
                  </a:lnTo>
                  <a:lnTo>
                    <a:pt x="1377" y="341"/>
                  </a:lnTo>
                  <a:lnTo>
                    <a:pt x="1378" y="332"/>
                  </a:lnTo>
                  <a:lnTo>
                    <a:pt x="1362" y="314"/>
                  </a:lnTo>
                  <a:lnTo>
                    <a:pt x="1358" y="315"/>
                  </a:lnTo>
                  <a:lnTo>
                    <a:pt x="1354" y="317"/>
                  </a:lnTo>
                  <a:lnTo>
                    <a:pt x="1349" y="322"/>
                  </a:lnTo>
                  <a:lnTo>
                    <a:pt x="1342" y="324"/>
                  </a:lnTo>
                  <a:lnTo>
                    <a:pt x="1341" y="312"/>
                  </a:lnTo>
                  <a:lnTo>
                    <a:pt x="1336" y="304"/>
                  </a:lnTo>
                  <a:lnTo>
                    <a:pt x="1324" y="302"/>
                  </a:lnTo>
                  <a:lnTo>
                    <a:pt x="1316" y="297"/>
                  </a:lnTo>
                  <a:lnTo>
                    <a:pt x="1307" y="297"/>
                  </a:lnTo>
                  <a:lnTo>
                    <a:pt x="1302" y="292"/>
                  </a:lnTo>
                  <a:lnTo>
                    <a:pt x="1285" y="291"/>
                  </a:lnTo>
                  <a:lnTo>
                    <a:pt x="1249" y="274"/>
                  </a:lnTo>
                  <a:lnTo>
                    <a:pt x="1224" y="274"/>
                  </a:lnTo>
                  <a:lnTo>
                    <a:pt x="1216" y="278"/>
                  </a:lnTo>
                  <a:lnTo>
                    <a:pt x="1210" y="291"/>
                  </a:lnTo>
                  <a:lnTo>
                    <a:pt x="1204" y="293"/>
                  </a:lnTo>
                  <a:lnTo>
                    <a:pt x="1195" y="314"/>
                  </a:lnTo>
                  <a:lnTo>
                    <a:pt x="1177" y="318"/>
                  </a:lnTo>
                  <a:lnTo>
                    <a:pt x="1172" y="322"/>
                  </a:lnTo>
                  <a:lnTo>
                    <a:pt x="1163" y="346"/>
                  </a:lnTo>
                  <a:lnTo>
                    <a:pt x="1161" y="347"/>
                  </a:lnTo>
                  <a:lnTo>
                    <a:pt x="1160" y="350"/>
                  </a:lnTo>
                  <a:lnTo>
                    <a:pt x="1158" y="358"/>
                  </a:lnTo>
                  <a:lnTo>
                    <a:pt x="1154" y="359"/>
                  </a:lnTo>
                  <a:lnTo>
                    <a:pt x="1152" y="344"/>
                  </a:lnTo>
                  <a:lnTo>
                    <a:pt x="1155" y="331"/>
                  </a:lnTo>
                  <a:lnTo>
                    <a:pt x="1152" y="331"/>
                  </a:lnTo>
                  <a:lnTo>
                    <a:pt x="1145" y="331"/>
                  </a:lnTo>
                  <a:lnTo>
                    <a:pt x="1140" y="333"/>
                  </a:lnTo>
                  <a:lnTo>
                    <a:pt x="1106" y="332"/>
                  </a:lnTo>
                  <a:lnTo>
                    <a:pt x="1104" y="333"/>
                  </a:lnTo>
                  <a:lnTo>
                    <a:pt x="1098" y="333"/>
                  </a:lnTo>
                  <a:lnTo>
                    <a:pt x="1096" y="332"/>
                  </a:lnTo>
                  <a:lnTo>
                    <a:pt x="1091" y="332"/>
                  </a:lnTo>
                  <a:lnTo>
                    <a:pt x="1079" y="336"/>
                  </a:lnTo>
                  <a:lnTo>
                    <a:pt x="1073" y="336"/>
                  </a:lnTo>
                  <a:lnTo>
                    <a:pt x="1062" y="332"/>
                  </a:lnTo>
                  <a:lnTo>
                    <a:pt x="1059" y="332"/>
                  </a:lnTo>
                  <a:lnTo>
                    <a:pt x="1058" y="333"/>
                  </a:lnTo>
                  <a:lnTo>
                    <a:pt x="1056" y="341"/>
                  </a:lnTo>
                  <a:lnTo>
                    <a:pt x="1055" y="342"/>
                  </a:lnTo>
                  <a:lnTo>
                    <a:pt x="1053" y="341"/>
                  </a:lnTo>
                  <a:lnTo>
                    <a:pt x="1052" y="334"/>
                  </a:lnTo>
                  <a:lnTo>
                    <a:pt x="1053" y="332"/>
                  </a:lnTo>
                  <a:lnTo>
                    <a:pt x="1058" y="327"/>
                  </a:lnTo>
                  <a:lnTo>
                    <a:pt x="1063" y="327"/>
                  </a:lnTo>
                  <a:lnTo>
                    <a:pt x="1071" y="330"/>
                  </a:lnTo>
                  <a:lnTo>
                    <a:pt x="1080" y="331"/>
                  </a:lnTo>
                  <a:lnTo>
                    <a:pt x="1089" y="328"/>
                  </a:lnTo>
                  <a:lnTo>
                    <a:pt x="1092" y="326"/>
                  </a:lnTo>
                  <a:lnTo>
                    <a:pt x="1092" y="323"/>
                  </a:lnTo>
                  <a:lnTo>
                    <a:pt x="1092" y="304"/>
                  </a:lnTo>
                  <a:lnTo>
                    <a:pt x="1092" y="303"/>
                  </a:lnTo>
                  <a:lnTo>
                    <a:pt x="1087" y="303"/>
                  </a:lnTo>
                  <a:lnTo>
                    <a:pt x="1085" y="300"/>
                  </a:lnTo>
                  <a:lnTo>
                    <a:pt x="1079" y="297"/>
                  </a:lnTo>
                  <a:lnTo>
                    <a:pt x="1079" y="295"/>
                  </a:lnTo>
                  <a:lnTo>
                    <a:pt x="1079" y="293"/>
                  </a:lnTo>
                  <a:lnTo>
                    <a:pt x="1084" y="291"/>
                  </a:lnTo>
                  <a:lnTo>
                    <a:pt x="1088" y="287"/>
                  </a:lnTo>
                  <a:lnTo>
                    <a:pt x="1088" y="283"/>
                  </a:lnTo>
                  <a:lnTo>
                    <a:pt x="1082" y="283"/>
                  </a:lnTo>
                  <a:lnTo>
                    <a:pt x="1080" y="284"/>
                  </a:lnTo>
                  <a:lnTo>
                    <a:pt x="1077" y="284"/>
                  </a:lnTo>
                  <a:lnTo>
                    <a:pt x="1072" y="292"/>
                  </a:lnTo>
                  <a:lnTo>
                    <a:pt x="1070" y="298"/>
                  </a:lnTo>
                  <a:lnTo>
                    <a:pt x="1061" y="299"/>
                  </a:lnTo>
                  <a:lnTo>
                    <a:pt x="1059" y="295"/>
                  </a:lnTo>
                  <a:lnTo>
                    <a:pt x="1060" y="280"/>
                  </a:lnTo>
                  <a:lnTo>
                    <a:pt x="1057" y="271"/>
                  </a:lnTo>
                  <a:lnTo>
                    <a:pt x="1058" y="262"/>
                  </a:lnTo>
                  <a:lnTo>
                    <a:pt x="1109" y="207"/>
                  </a:lnTo>
                  <a:lnTo>
                    <a:pt x="1113" y="205"/>
                  </a:lnTo>
                  <a:lnTo>
                    <a:pt x="1119" y="199"/>
                  </a:lnTo>
                  <a:lnTo>
                    <a:pt x="1127" y="171"/>
                  </a:lnTo>
                  <a:lnTo>
                    <a:pt x="1127" y="168"/>
                  </a:lnTo>
                  <a:lnTo>
                    <a:pt x="1124" y="164"/>
                  </a:lnTo>
                  <a:lnTo>
                    <a:pt x="1116" y="164"/>
                  </a:lnTo>
                  <a:lnTo>
                    <a:pt x="1104" y="160"/>
                  </a:lnTo>
                  <a:lnTo>
                    <a:pt x="1075" y="69"/>
                  </a:lnTo>
                  <a:lnTo>
                    <a:pt x="1062" y="48"/>
                  </a:lnTo>
                  <a:lnTo>
                    <a:pt x="1058" y="46"/>
                  </a:lnTo>
                  <a:lnTo>
                    <a:pt x="1056" y="46"/>
                  </a:lnTo>
                  <a:lnTo>
                    <a:pt x="1053" y="52"/>
                  </a:lnTo>
                  <a:lnTo>
                    <a:pt x="1050" y="54"/>
                  </a:lnTo>
                  <a:lnTo>
                    <a:pt x="1013" y="103"/>
                  </a:lnTo>
                  <a:lnTo>
                    <a:pt x="1005" y="122"/>
                  </a:lnTo>
                  <a:lnTo>
                    <a:pt x="980" y="145"/>
                  </a:lnTo>
                  <a:lnTo>
                    <a:pt x="975" y="147"/>
                  </a:lnTo>
                  <a:lnTo>
                    <a:pt x="967" y="147"/>
                  </a:lnTo>
                  <a:lnTo>
                    <a:pt x="961" y="145"/>
                  </a:lnTo>
                  <a:lnTo>
                    <a:pt x="952" y="145"/>
                  </a:lnTo>
                  <a:lnTo>
                    <a:pt x="939" y="152"/>
                  </a:lnTo>
                  <a:lnTo>
                    <a:pt x="931" y="151"/>
                  </a:lnTo>
                  <a:lnTo>
                    <a:pt x="922" y="145"/>
                  </a:lnTo>
                  <a:lnTo>
                    <a:pt x="915" y="137"/>
                  </a:lnTo>
                  <a:lnTo>
                    <a:pt x="888" y="127"/>
                  </a:lnTo>
                  <a:lnTo>
                    <a:pt x="869" y="133"/>
                  </a:lnTo>
                  <a:lnTo>
                    <a:pt x="866" y="133"/>
                  </a:lnTo>
                  <a:lnTo>
                    <a:pt x="858" y="130"/>
                  </a:lnTo>
                  <a:lnTo>
                    <a:pt x="851" y="130"/>
                  </a:lnTo>
                  <a:lnTo>
                    <a:pt x="846" y="133"/>
                  </a:lnTo>
                  <a:lnTo>
                    <a:pt x="847" y="154"/>
                  </a:lnTo>
                  <a:lnTo>
                    <a:pt x="844" y="157"/>
                  </a:lnTo>
                  <a:lnTo>
                    <a:pt x="829" y="157"/>
                  </a:lnTo>
                  <a:lnTo>
                    <a:pt x="818" y="153"/>
                  </a:lnTo>
                  <a:lnTo>
                    <a:pt x="797" y="155"/>
                  </a:lnTo>
                  <a:lnTo>
                    <a:pt x="792" y="153"/>
                  </a:lnTo>
                  <a:lnTo>
                    <a:pt x="792" y="152"/>
                  </a:lnTo>
                  <a:lnTo>
                    <a:pt x="788" y="151"/>
                  </a:lnTo>
                  <a:lnTo>
                    <a:pt x="783" y="151"/>
                  </a:lnTo>
                  <a:lnTo>
                    <a:pt x="774" y="156"/>
                  </a:lnTo>
                  <a:lnTo>
                    <a:pt x="767" y="164"/>
                  </a:lnTo>
                  <a:lnTo>
                    <a:pt x="755" y="164"/>
                  </a:lnTo>
                  <a:lnTo>
                    <a:pt x="743" y="172"/>
                  </a:lnTo>
                  <a:lnTo>
                    <a:pt x="734" y="172"/>
                  </a:lnTo>
                  <a:lnTo>
                    <a:pt x="727" y="174"/>
                  </a:lnTo>
                  <a:lnTo>
                    <a:pt x="721" y="181"/>
                  </a:lnTo>
                  <a:lnTo>
                    <a:pt x="717" y="185"/>
                  </a:lnTo>
                  <a:lnTo>
                    <a:pt x="705" y="185"/>
                  </a:lnTo>
                  <a:lnTo>
                    <a:pt x="684" y="174"/>
                  </a:lnTo>
                  <a:lnTo>
                    <a:pt x="675" y="164"/>
                  </a:lnTo>
                  <a:lnTo>
                    <a:pt x="673" y="163"/>
                  </a:lnTo>
                  <a:lnTo>
                    <a:pt x="669" y="159"/>
                  </a:lnTo>
                  <a:lnTo>
                    <a:pt x="668" y="157"/>
                  </a:lnTo>
                  <a:lnTo>
                    <a:pt x="668" y="138"/>
                  </a:lnTo>
                  <a:lnTo>
                    <a:pt x="658" y="129"/>
                  </a:lnTo>
                  <a:lnTo>
                    <a:pt x="657" y="126"/>
                  </a:lnTo>
                  <a:lnTo>
                    <a:pt x="657" y="100"/>
                  </a:lnTo>
                  <a:lnTo>
                    <a:pt x="664" y="82"/>
                  </a:lnTo>
                  <a:lnTo>
                    <a:pt x="664" y="73"/>
                  </a:lnTo>
                  <a:lnTo>
                    <a:pt x="673" y="63"/>
                  </a:lnTo>
                  <a:lnTo>
                    <a:pt x="674" y="61"/>
                  </a:lnTo>
                  <a:lnTo>
                    <a:pt x="673" y="54"/>
                  </a:lnTo>
                  <a:lnTo>
                    <a:pt x="669" y="48"/>
                  </a:lnTo>
                  <a:lnTo>
                    <a:pt x="669" y="35"/>
                  </a:lnTo>
                  <a:lnTo>
                    <a:pt x="659" y="33"/>
                  </a:lnTo>
                  <a:lnTo>
                    <a:pt x="657" y="32"/>
                  </a:lnTo>
                  <a:lnTo>
                    <a:pt x="650" y="30"/>
                  </a:lnTo>
                  <a:lnTo>
                    <a:pt x="653" y="13"/>
                  </a:lnTo>
                  <a:lnTo>
                    <a:pt x="652" y="8"/>
                  </a:lnTo>
                  <a:lnTo>
                    <a:pt x="649" y="0"/>
                  </a:lnTo>
                  <a:lnTo>
                    <a:pt x="641" y="0"/>
                  </a:lnTo>
                  <a:lnTo>
                    <a:pt x="631" y="3"/>
                  </a:lnTo>
                  <a:lnTo>
                    <a:pt x="622"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7" name="Freeform 972"/>
            <p:cNvSpPr>
              <a:spLocks/>
            </p:cNvSpPr>
            <p:nvPr/>
          </p:nvSpPr>
          <p:spPr bwMode="auto">
            <a:xfrm>
              <a:off x="2877406" y="4096790"/>
              <a:ext cx="887914" cy="921831"/>
            </a:xfrm>
            <a:custGeom>
              <a:avLst/>
              <a:gdLst>
                <a:gd name="T0" fmla="*/ 1 w 1833"/>
                <a:gd name="T1" fmla="*/ 0 h 1923"/>
                <a:gd name="T2" fmla="*/ 1 w 1833"/>
                <a:gd name="T3" fmla="*/ 0 h 1923"/>
                <a:gd name="T4" fmla="*/ 1 w 1833"/>
                <a:gd name="T5" fmla="*/ 0 h 1923"/>
                <a:gd name="T6" fmla="*/ 1 w 1833"/>
                <a:gd name="T7" fmla="*/ 0 h 1923"/>
                <a:gd name="T8" fmla="*/ 1 w 1833"/>
                <a:gd name="T9" fmla="*/ 0 h 1923"/>
                <a:gd name="T10" fmla="*/ 0 w 1833"/>
                <a:gd name="T11" fmla="*/ 0 h 1923"/>
                <a:gd name="T12" fmla="*/ 0 w 1833"/>
                <a:gd name="T13" fmla="*/ 0 h 1923"/>
                <a:gd name="T14" fmla="*/ 0 w 1833"/>
                <a:gd name="T15" fmla="*/ 0 h 1923"/>
                <a:gd name="T16" fmla="*/ 0 w 1833"/>
                <a:gd name="T17" fmla="*/ 0 h 1923"/>
                <a:gd name="T18" fmla="*/ 0 w 1833"/>
                <a:gd name="T19" fmla="*/ 1 h 1923"/>
                <a:gd name="T20" fmla="*/ 0 w 1833"/>
                <a:gd name="T21" fmla="*/ 1 h 1923"/>
                <a:gd name="T22" fmla="*/ 0 w 1833"/>
                <a:gd name="T23" fmla="*/ 1 h 1923"/>
                <a:gd name="T24" fmla="*/ 0 w 1833"/>
                <a:gd name="T25" fmla="*/ 1 h 1923"/>
                <a:gd name="T26" fmla="*/ 0 w 1833"/>
                <a:gd name="T27" fmla="*/ 1 h 1923"/>
                <a:gd name="T28" fmla="*/ 0 w 1833"/>
                <a:gd name="T29" fmla="*/ 1 h 1923"/>
                <a:gd name="T30" fmla="*/ 1 w 1833"/>
                <a:gd name="T31" fmla="*/ 1 h 1923"/>
                <a:gd name="T32" fmla="*/ 1 w 1833"/>
                <a:gd name="T33" fmla="*/ 1 h 1923"/>
                <a:gd name="T34" fmla="*/ 1 w 1833"/>
                <a:gd name="T35" fmla="*/ 1 h 1923"/>
                <a:gd name="T36" fmla="*/ 1 w 1833"/>
                <a:gd name="T37" fmla="*/ 1 h 1923"/>
                <a:gd name="T38" fmla="*/ 1 w 1833"/>
                <a:gd name="T39" fmla="*/ 2 h 1923"/>
                <a:gd name="T40" fmla="*/ 1 w 1833"/>
                <a:gd name="T41" fmla="*/ 2 h 1923"/>
                <a:gd name="T42" fmla="*/ 1 w 1833"/>
                <a:gd name="T43" fmla="*/ 2 h 1923"/>
                <a:gd name="T44" fmla="*/ 1 w 1833"/>
                <a:gd name="T45" fmla="*/ 2 h 1923"/>
                <a:gd name="T46" fmla="*/ 1 w 1833"/>
                <a:gd name="T47" fmla="*/ 2 h 1923"/>
                <a:gd name="T48" fmla="*/ 1 w 1833"/>
                <a:gd name="T49" fmla="*/ 2 h 1923"/>
                <a:gd name="T50" fmla="*/ 1 w 1833"/>
                <a:gd name="T51" fmla="*/ 2 h 1923"/>
                <a:gd name="T52" fmla="*/ 1 w 1833"/>
                <a:gd name="T53" fmla="*/ 2 h 1923"/>
                <a:gd name="T54" fmla="*/ 1 w 1833"/>
                <a:gd name="T55" fmla="*/ 3 h 1923"/>
                <a:gd name="T56" fmla="*/ 1 w 1833"/>
                <a:gd name="T57" fmla="*/ 3 h 1923"/>
                <a:gd name="T58" fmla="*/ 2 w 1833"/>
                <a:gd name="T59" fmla="*/ 2 h 1923"/>
                <a:gd name="T60" fmla="*/ 2 w 1833"/>
                <a:gd name="T61" fmla="*/ 2 h 1923"/>
                <a:gd name="T62" fmla="*/ 2 w 1833"/>
                <a:gd name="T63" fmla="*/ 2 h 1923"/>
                <a:gd name="T64" fmla="*/ 2 w 1833"/>
                <a:gd name="T65" fmla="*/ 2 h 1923"/>
                <a:gd name="T66" fmla="*/ 2 w 1833"/>
                <a:gd name="T67" fmla="*/ 2 h 1923"/>
                <a:gd name="T68" fmla="*/ 2 w 1833"/>
                <a:gd name="T69" fmla="*/ 2 h 1923"/>
                <a:gd name="T70" fmla="*/ 2 w 1833"/>
                <a:gd name="T71" fmla="*/ 2 h 1923"/>
                <a:gd name="T72" fmla="*/ 2 w 1833"/>
                <a:gd name="T73" fmla="*/ 1 h 1923"/>
                <a:gd name="T74" fmla="*/ 2 w 1833"/>
                <a:gd name="T75" fmla="*/ 1 h 1923"/>
                <a:gd name="T76" fmla="*/ 2 w 1833"/>
                <a:gd name="T77" fmla="*/ 0 h 1923"/>
                <a:gd name="T78" fmla="*/ 2 w 1833"/>
                <a:gd name="T79" fmla="*/ 0 h 1923"/>
                <a:gd name="T80" fmla="*/ 2 w 1833"/>
                <a:gd name="T81" fmla="*/ 0 h 1923"/>
                <a:gd name="T82" fmla="*/ 2 w 1833"/>
                <a:gd name="T83" fmla="*/ 0 h 1923"/>
                <a:gd name="T84" fmla="*/ 2 w 1833"/>
                <a:gd name="T85" fmla="*/ 0 h 1923"/>
                <a:gd name="T86" fmla="*/ 2 w 1833"/>
                <a:gd name="T87" fmla="*/ 0 h 1923"/>
                <a:gd name="T88" fmla="*/ 2 w 1833"/>
                <a:gd name="T89" fmla="*/ 0 h 1923"/>
                <a:gd name="T90" fmla="*/ 1 w 1833"/>
                <a:gd name="T91" fmla="*/ 0 h 1923"/>
                <a:gd name="T92" fmla="*/ 1 w 1833"/>
                <a:gd name="T93" fmla="*/ 0 h 1923"/>
                <a:gd name="T94" fmla="*/ 1 w 1833"/>
                <a:gd name="T95" fmla="*/ 0 h 1923"/>
                <a:gd name="T96" fmla="*/ 1 w 1833"/>
                <a:gd name="T97" fmla="*/ 0 h 1923"/>
                <a:gd name="T98" fmla="*/ 1 w 1833"/>
                <a:gd name="T99" fmla="*/ 0 h 1923"/>
                <a:gd name="T100" fmla="*/ 2 w 1833"/>
                <a:gd name="T101" fmla="*/ 0 h 1923"/>
                <a:gd name="T102" fmla="*/ 1 w 1833"/>
                <a:gd name="T103" fmla="*/ 0 h 1923"/>
                <a:gd name="T104" fmla="*/ 1 w 1833"/>
                <a:gd name="T105" fmla="*/ 0 h 1923"/>
                <a:gd name="T106" fmla="*/ 1 w 1833"/>
                <a:gd name="T107" fmla="*/ 0 h 1923"/>
                <a:gd name="T108" fmla="*/ 1 w 1833"/>
                <a:gd name="T109" fmla="*/ 0 h 1923"/>
                <a:gd name="T110" fmla="*/ 1 w 1833"/>
                <a:gd name="T111" fmla="*/ 0 h 1923"/>
                <a:gd name="T112" fmla="*/ 1 w 1833"/>
                <a:gd name="T113" fmla="*/ 0 h 1923"/>
                <a:gd name="T114" fmla="*/ 1 w 1833"/>
                <a:gd name="T115" fmla="*/ 0 h 1923"/>
                <a:gd name="T116" fmla="*/ 1 w 1833"/>
                <a:gd name="T117" fmla="*/ 0 h 1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33"/>
                <a:gd name="T178" fmla="*/ 0 h 1923"/>
                <a:gd name="T179" fmla="*/ 1833 w 1833"/>
                <a:gd name="T180" fmla="*/ 1923 h 19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33" h="1923">
                  <a:moveTo>
                    <a:pt x="622" y="2"/>
                  </a:moveTo>
                  <a:lnTo>
                    <a:pt x="622" y="13"/>
                  </a:lnTo>
                  <a:lnTo>
                    <a:pt x="606" y="30"/>
                  </a:lnTo>
                  <a:lnTo>
                    <a:pt x="603" y="31"/>
                  </a:lnTo>
                  <a:lnTo>
                    <a:pt x="589" y="32"/>
                  </a:lnTo>
                  <a:lnTo>
                    <a:pt x="577" y="38"/>
                  </a:lnTo>
                  <a:lnTo>
                    <a:pt x="571" y="46"/>
                  </a:lnTo>
                  <a:lnTo>
                    <a:pt x="567" y="48"/>
                  </a:lnTo>
                  <a:lnTo>
                    <a:pt x="513" y="58"/>
                  </a:lnTo>
                  <a:lnTo>
                    <a:pt x="511" y="63"/>
                  </a:lnTo>
                  <a:lnTo>
                    <a:pt x="509" y="63"/>
                  </a:lnTo>
                  <a:lnTo>
                    <a:pt x="489" y="63"/>
                  </a:lnTo>
                  <a:lnTo>
                    <a:pt x="429" y="42"/>
                  </a:lnTo>
                  <a:lnTo>
                    <a:pt x="426" y="42"/>
                  </a:lnTo>
                  <a:lnTo>
                    <a:pt x="425" y="44"/>
                  </a:lnTo>
                  <a:lnTo>
                    <a:pt x="426" y="52"/>
                  </a:lnTo>
                  <a:lnTo>
                    <a:pt x="429" y="59"/>
                  </a:lnTo>
                  <a:lnTo>
                    <a:pt x="449" y="69"/>
                  </a:lnTo>
                  <a:lnTo>
                    <a:pt x="452" y="72"/>
                  </a:lnTo>
                  <a:lnTo>
                    <a:pt x="448" y="104"/>
                  </a:lnTo>
                  <a:lnTo>
                    <a:pt x="455" y="130"/>
                  </a:lnTo>
                  <a:lnTo>
                    <a:pt x="468" y="133"/>
                  </a:lnTo>
                  <a:lnTo>
                    <a:pt x="471" y="134"/>
                  </a:lnTo>
                  <a:lnTo>
                    <a:pt x="492" y="133"/>
                  </a:lnTo>
                  <a:lnTo>
                    <a:pt x="492" y="140"/>
                  </a:lnTo>
                  <a:lnTo>
                    <a:pt x="490" y="144"/>
                  </a:lnTo>
                  <a:lnTo>
                    <a:pt x="480" y="145"/>
                  </a:lnTo>
                  <a:lnTo>
                    <a:pt x="474" y="150"/>
                  </a:lnTo>
                  <a:lnTo>
                    <a:pt x="473" y="151"/>
                  </a:lnTo>
                  <a:lnTo>
                    <a:pt x="468" y="154"/>
                  </a:lnTo>
                  <a:lnTo>
                    <a:pt x="461" y="154"/>
                  </a:lnTo>
                  <a:lnTo>
                    <a:pt x="456" y="160"/>
                  </a:lnTo>
                  <a:lnTo>
                    <a:pt x="452" y="173"/>
                  </a:lnTo>
                  <a:lnTo>
                    <a:pt x="448" y="176"/>
                  </a:lnTo>
                  <a:lnTo>
                    <a:pt x="443" y="177"/>
                  </a:lnTo>
                  <a:lnTo>
                    <a:pt x="440" y="177"/>
                  </a:lnTo>
                  <a:lnTo>
                    <a:pt x="433" y="181"/>
                  </a:lnTo>
                  <a:lnTo>
                    <a:pt x="430" y="186"/>
                  </a:lnTo>
                  <a:lnTo>
                    <a:pt x="396" y="196"/>
                  </a:lnTo>
                  <a:lnTo>
                    <a:pt x="387" y="206"/>
                  </a:lnTo>
                  <a:lnTo>
                    <a:pt x="354" y="210"/>
                  </a:lnTo>
                  <a:lnTo>
                    <a:pt x="352" y="209"/>
                  </a:lnTo>
                  <a:lnTo>
                    <a:pt x="350" y="209"/>
                  </a:lnTo>
                  <a:lnTo>
                    <a:pt x="335" y="197"/>
                  </a:lnTo>
                  <a:lnTo>
                    <a:pt x="326" y="183"/>
                  </a:lnTo>
                  <a:lnTo>
                    <a:pt x="325" y="186"/>
                  </a:lnTo>
                  <a:lnTo>
                    <a:pt x="316" y="190"/>
                  </a:lnTo>
                  <a:lnTo>
                    <a:pt x="311" y="164"/>
                  </a:lnTo>
                  <a:lnTo>
                    <a:pt x="300" y="151"/>
                  </a:lnTo>
                  <a:lnTo>
                    <a:pt x="290" y="151"/>
                  </a:lnTo>
                  <a:lnTo>
                    <a:pt x="275" y="159"/>
                  </a:lnTo>
                  <a:lnTo>
                    <a:pt x="272" y="159"/>
                  </a:lnTo>
                  <a:lnTo>
                    <a:pt x="269" y="154"/>
                  </a:lnTo>
                  <a:lnTo>
                    <a:pt x="266" y="152"/>
                  </a:lnTo>
                  <a:lnTo>
                    <a:pt x="263" y="152"/>
                  </a:lnTo>
                  <a:lnTo>
                    <a:pt x="261" y="156"/>
                  </a:lnTo>
                  <a:lnTo>
                    <a:pt x="260" y="161"/>
                  </a:lnTo>
                  <a:lnTo>
                    <a:pt x="257" y="164"/>
                  </a:lnTo>
                  <a:lnTo>
                    <a:pt x="188" y="164"/>
                  </a:lnTo>
                  <a:lnTo>
                    <a:pt x="187" y="163"/>
                  </a:lnTo>
                  <a:lnTo>
                    <a:pt x="187" y="191"/>
                  </a:lnTo>
                  <a:lnTo>
                    <a:pt x="188" y="191"/>
                  </a:lnTo>
                  <a:lnTo>
                    <a:pt x="188" y="193"/>
                  </a:lnTo>
                  <a:lnTo>
                    <a:pt x="191" y="194"/>
                  </a:lnTo>
                  <a:lnTo>
                    <a:pt x="193" y="197"/>
                  </a:lnTo>
                  <a:lnTo>
                    <a:pt x="199" y="197"/>
                  </a:lnTo>
                  <a:lnTo>
                    <a:pt x="201" y="196"/>
                  </a:lnTo>
                  <a:lnTo>
                    <a:pt x="210" y="195"/>
                  </a:lnTo>
                  <a:lnTo>
                    <a:pt x="214" y="200"/>
                  </a:lnTo>
                  <a:lnTo>
                    <a:pt x="218" y="216"/>
                  </a:lnTo>
                  <a:lnTo>
                    <a:pt x="218" y="217"/>
                  </a:lnTo>
                  <a:lnTo>
                    <a:pt x="214" y="217"/>
                  </a:lnTo>
                  <a:lnTo>
                    <a:pt x="213" y="216"/>
                  </a:lnTo>
                  <a:lnTo>
                    <a:pt x="210" y="214"/>
                  </a:lnTo>
                  <a:lnTo>
                    <a:pt x="201" y="213"/>
                  </a:lnTo>
                  <a:lnTo>
                    <a:pt x="176" y="221"/>
                  </a:lnTo>
                  <a:lnTo>
                    <a:pt x="176" y="252"/>
                  </a:lnTo>
                  <a:lnTo>
                    <a:pt x="200" y="280"/>
                  </a:lnTo>
                  <a:lnTo>
                    <a:pt x="207" y="304"/>
                  </a:lnTo>
                  <a:lnTo>
                    <a:pt x="196" y="371"/>
                  </a:lnTo>
                  <a:lnTo>
                    <a:pt x="195" y="372"/>
                  </a:lnTo>
                  <a:lnTo>
                    <a:pt x="188" y="405"/>
                  </a:lnTo>
                  <a:lnTo>
                    <a:pt x="187" y="408"/>
                  </a:lnTo>
                  <a:lnTo>
                    <a:pt x="179" y="440"/>
                  </a:lnTo>
                  <a:lnTo>
                    <a:pt x="174" y="443"/>
                  </a:lnTo>
                  <a:lnTo>
                    <a:pt x="157" y="442"/>
                  </a:lnTo>
                  <a:lnTo>
                    <a:pt x="72" y="475"/>
                  </a:lnTo>
                  <a:lnTo>
                    <a:pt x="36" y="521"/>
                  </a:lnTo>
                  <a:lnTo>
                    <a:pt x="34" y="526"/>
                  </a:lnTo>
                  <a:lnTo>
                    <a:pt x="34" y="551"/>
                  </a:lnTo>
                  <a:lnTo>
                    <a:pt x="18" y="555"/>
                  </a:lnTo>
                  <a:lnTo>
                    <a:pt x="15" y="559"/>
                  </a:lnTo>
                  <a:lnTo>
                    <a:pt x="0" y="596"/>
                  </a:lnTo>
                  <a:lnTo>
                    <a:pt x="0" y="599"/>
                  </a:lnTo>
                  <a:lnTo>
                    <a:pt x="9" y="619"/>
                  </a:lnTo>
                  <a:lnTo>
                    <a:pt x="11" y="630"/>
                  </a:lnTo>
                  <a:lnTo>
                    <a:pt x="34" y="661"/>
                  </a:lnTo>
                  <a:lnTo>
                    <a:pt x="42" y="665"/>
                  </a:lnTo>
                  <a:lnTo>
                    <a:pt x="43" y="672"/>
                  </a:lnTo>
                  <a:lnTo>
                    <a:pt x="38" y="681"/>
                  </a:lnTo>
                  <a:lnTo>
                    <a:pt x="38" y="685"/>
                  </a:lnTo>
                  <a:lnTo>
                    <a:pt x="67" y="688"/>
                  </a:lnTo>
                  <a:lnTo>
                    <a:pt x="71" y="691"/>
                  </a:lnTo>
                  <a:lnTo>
                    <a:pt x="73" y="695"/>
                  </a:lnTo>
                  <a:lnTo>
                    <a:pt x="76" y="705"/>
                  </a:lnTo>
                  <a:lnTo>
                    <a:pt x="78" y="708"/>
                  </a:lnTo>
                  <a:lnTo>
                    <a:pt x="90" y="711"/>
                  </a:lnTo>
                  <a:lnTo>
                    <a:pt x="110" y="711"/>
                  </a:lnTo>
                  <a:lnTo>
                    <a:pt x="155" y="680"/>
                  </a:lnTo>
                  <a:lnTo>
                    <a:pt x="156" y="682"/>
                  </a:lnTo>
                  <a:lnTo>
                    <a:pt x="155" y="757"/>
                  </a:lnTo>
                  <a:lnTo>
                    <a:pt x="157" y="760"/>
                  </a:lnTo>
                  <a:lnTo>
                    <a:pt x="163" y="763"/>
                  </a:lnTo>
                  <a:lnTo>
                    <a:pt x="173" y="761"/>
                  </a:lnTo>
                  <a:lnTo>
                    <a:pt x="179" y="758"/>
                  </a:lnTo>
                  <a:lnTo>
                    <a:pt x="194" y="757"/>
                  </a:lnTo>
                  <a:lnTo>
                    <a:pt x="196" y="755"/>
                  </a:lnTo>
                  <a:lnTo>
                    <a:pt x="202" y="755"/>
                  </a:lnTo>
                  <a:lnTo>
                    <a:pt x="218" y="760"/>
                  </a:lnTo>
                  <a:lnTo>
                    <a:pt x="253" y="761"/>
                  </a:lnTo>
                  <a:lnTo>
                    <a:pt x="294" y="744"/>
                  </a:lnTo>
                  <a:lnTo>
                    <a:pt x="334" y="704"/>
                  </a:lnTo>
                  <a:lnTo>
                    <a:pt x="392" y="698"/>
                  </a:lnTo>
                  <a:lnTo>
                    <a:pt x="395" y="701"/>
                  </a:lnTo>
                  <a:lnTo>
                    <a:pt x="400" y="706"/>
                  </a:lnTo>
                  <a:lnTo>
                    <a:pt x="401" y="757"/>
                  </a:lnTo>
                  <a:lnTo>
                    <a:pt x="395" y="767"/>
                  </a:lnTo>
                  <a:lnTo>
                    <a:pt x="394" y="773"/>
                  </a:lnTo>
                  <a:lnTo>
                    <a:pt x="400" y="793"/>
                  </a:lnTo>
                  <a:lnTo>
                    <a:pt x="407" y="804"/>
                  </a:lnTo>
                  <a:lnTo>
                    <a:pt x="437" y="827"/>
                  </a:lnTo>
                  <a:lnTo>
                    <a:pt x="493" y="834"/>
                  </a:lnTo>
                  <a:lnTo>
                    <a:pt x="497" y="840"/>
                  </a:lnTo>
                  <a:lnTo>
                    <a:pt x="499" y="844"/>
                  </a:lnTo>
                  <a:lnTo>
                    <a:pt x="506" y="850"/>
                  </a:lnTo>
                  <a:lnTo>
                    <a:pt x="545" y="862"/>
                  </a:lnTo>
                  <a:lnTo>
                    <a:pt x="564" y="878"/>
                  </a:lnTo>
                  <a:lnTo>
                    <a:pt x="595" y="878"/>
                  </a:lnTo>
                  <a:lnTo>
                    <a:pt x="617" y="893"/>
                  </a:lnTo>
                  <a:lnTo>
                    <a:pt x="628" y="914"/>
                  </a:lnTo>
                  <a:lnTo>
                    <a:pt x="629" y="927"/>
                  </a:lnTo>
                  <a:lnTo>
                    <a:pt x="632" y="934"/>
                  </a:lnTo>
                  <a:lnTo>
                    <a:pt x="635" y="938"/>
                  </a:lnTo>
                  <a:lnTo>
                    <a:pt x="633" y="961"/>
                  </a:lnTo>
                  <a:lnTo>
                    <a:pt x="626" y="962"/>
                  </a:lnTo>
                  <a:lnTo>
                    <a:pt x="627" y="969"/>
                  </a:lnTo>
                  <a:lnTo>
                    <a:pt x="644" y="1012"/>
                  </a:lnTo>
                  <a:lnTo>
                    <a:pt x="723" y="1018"/>
                  </a:lnTo>
                  <a:lnTo>
                    <a:pt x="725" y="1020"/>
                  </a:lnTo>
                  <a:lnTo>
                    <a:pt x="726" y="1024"/>
                  </a:lnTo>
                  <a:lnTo>
                    <a:pt x="723" y="1039"/>
                  </a:lnTo>
                  <a:lnTo>
                    <a:pt x="726" y="1061"/>
                  </a:lnTo>
                  <a:lnTo>
                    <a:pt x="741" y="1067"/>
                  </a:lnTo>
                  <a:lnTo>
                    <a:pt x="743" y="1069"/>
                  </a:lnTo>
                  <a:lnTo>
                    <a:pt x="759" y="1106"/>
                  </a:lnTo>
                  <a:lnTo>
                    <a:pt x="757" y="1151"/>
                  </a:lnTo>
                  <a:lnTo>
                    <a:pt x="747" y="1174"/>
                  </a:lnTo>
                  <a:lnTo>
                    <a:pt x="746" y="1185"/>
                  </a:lnTo>
                  <a:lnTo>
                    <a:pt x="748" y="1189"/>
                  </a:lnTo>
                  <a:lnTo>
                    <a:pt x="748" y="1199"/>
                  </a:lnTo>
                  <a:lnTo>
                    <a:pt x="748" y="1201"/>
                  </a:lnTo>
                  <a:lnTo>
                    <a:pt x="741" y="1202"/>
                  </a:lnTo>
                  <a:lnTo>
                    <a:pt x="740" y="1204"/>
                  </a:lnTo>
                  <a:lnTo>
                    <a:pt x="739" y="1208"/>
                  </a:lnTo>
                  <a:lnTo>
                    <a:pt x="739" y="1211"/>
                  </a:lnTo>
                  <a:lnTo>
                    <a:pt x="745" y="1221"/>
                  </a:lnTo>
                  <a:lnTo>
                    <a:pt x="746" y="1224"/>
                  </a:lnTo>
                  <a:lnTo>
                    <a:pt x="746" y="1293"/>
                  </a:lnTo>
                  <a:lnTo>
                    <a:pt x="751" y="1301"/>
                  </a:lnTo>
                  <a:lnTo>
                    <a:pt x="774" y="1309"/>
                  </a:lnTo>
                  <a:lnTo>
                    <a:pt x="811" y="1310"/>
                  </a:lnTo>
                  <a:lnTo>
                    <a:pt x="814" y="1308"/>
                  </a:lnTo>
                  <a:lnTo>
                    <a:pt x="822" y="1306"/>
                  </a:lnTo>
                  <a:lnTo>
                    <a:pt x="827" y="1309"/>
                  </a:lnTo>
                  <a:lnTo>
                    <a:pt x="847" y="1316"/>
                  </a:lnTo>
                  <a:lnTo>
                    <a:pt x="851" y="1323"/>
                  </a:lnTo>
                  <a:lnTo>
                    <a:pt x="859" y="1385"/>
                  </a:lnTo>
                  <a:lnTo>
                    <a:pt x="863" y="1391"/>
                  </a:lnTo>
                  <a:lnTo>
                    <a:pt x="876" y="1396"/>
                  </a:lnTo>
                  <a:lnTo>
                    <a:pt x="884" y="1397"/>
                  </a:lnTo>
                  <a:lnTo>
                    <a:pt x="888" y="1395"/>
                  </a:lnTo>
                  <a:lnTo>
                    <a:pt x="908" y="1393"/>
                  </a:lnTo>
                  <a:lnTo>
                    <a:pt x="912" y="1396"/>
                  </a:lnTo>
                  <a:lnTo>
                    <a:pt x="916" y="1405"/>
                  </a:lnTo>
                  <a:lnTo>
                    <a:pt x="909" y="1482"/>
                  </a:lnTo>
                  <a:lnTo>
                    <a:pt x="932" y="1480"/>
                  </a:lnTo>
                  <a:lnTo>
                    <a:pt x="937" y="1486"/>
                  </a:lnTo>
                  <a:lnTo>
                    <a:pt x="948" y="1520"/>
                  </a:lnTo>
                  <a:lnTo>
                    <a:pt x="946" y="1557"/>
                  </a:lnTo>
                  <a:lnTo>
                    <a:pt x="941" y="1564"/>
                  </a:lnTo>
                  <a:lnTo>
                    <a:pt x="922" y="1577"/>
                  </a:lnTo>
                  <a:lnTo>
                    <a:pt x="898" y="1584"/>
                  </a:lnTo>
                  <a:lnTo>
                    <a:pt x="845" y="1635"/>
                  </a:lnTo>
                  <a:lnTo>
                    <a:pt x="844" y="1638"/>
                  </a:lnTo>
                  <a:lnTo>
                    <a:pt x="823" y="1667"/>
                  </a:lnTo>
                  <a:lnTo>
                    <a:pt x="821" y="1671"/>
                  </a:lnTo>
                  <a:lnTo>
                    <a:pt x="779" y="1712"/>
                  </a:lnTo>
                  <a:lnTo>
                    <a:pt x="776" y="1716"/>
                  </a:lnTo>
                  <a:lnTo>
                    <a:pt x="760" y="1729"/>
                  </a:lnTo>
                  <a:lnTo>
                    <a:pt x="776" y="1731"/>
                  </a:lnTo>
                  <a:lnTo>
                    <a:pt x="782" y="1728"/>
                  </a:lnTo>
                  <a:lnTo>
                    <a:pt x="786" y="1723"/>
                  </a:lnTo>
                  <a:lnTo>
                    <a:pt x="790" y="1721"/>
                  </a:lnTo>
                  <a:lnTo>
                    <a:pt x="794" y="1721"/>
                  </a:lnTo>
                  <a:lnTo>
                    <a:pt x="830" y="1751"/>
                  </a:lnTo>
                  <a:lnTo>
                    <a:pt x="837" y="1771"/>
                  </a:lnTo>
                  <a:lnTo>
                    <a:pt x="844" y="1771"/>
                  </a:lnTo>
                  <a:lnTo>
                    <a:pt x="847" y="1771"/>
                  </a:lnTo>
                  <a:lnTo>
                    <a:pt x="858" y="1762"/>
                  </a:lnTo>
                  <a:lnTo>
                    <a:pt x="863" y="1764"/>
                  </a:lnTo>
                  <a:lnTo>
                    <a:pt x="868" y="1777"/>
                  </a:lnTo>
                  <a:lnTo>
                    <a:pt x="877" y="1786"/>
                  </a:lnTo>
                  <a:lnTo>
                    <a:pt x="880" y="1787"/>
                  </a:lnTo>
                  <a:lnTo>
                    <a:pt x="886" y="1787"/>
                  </a:lnTo>
                  <a:lnTo>
                    <a:pt x="894" y="1794"/>
                  </a:lnTo>
                  <a:lnTo>
                    <a:pt x="903" y="1796"/>
                  </a:lnTo>
                  <a:lnTo>
                    <a:pt x="906" y="1798"/>
                  </a:lnTo>
                  <a:lnTo>
                    <a:pt x="912" y="1809"/>
                  </a:lnTo>
                  <a:lnTo>
                    <a:pt x="917" y="1813"/>
                  </a:lnTo>
                  <a:lnTo>
                    <a:pt x="941" y="1823"/>
                  </a:lnTo>
                  <a:lnTo>
                    <a:pt x="945" y="1830"/>
                  </a:lnTo>
                  <a:lnTo>
                    <a:pt x="950" y="1849"/>
                  </a:lnTo>
                  <a:lnTo>
                    <a:pt x="969" y="1862"/>
                  </a:lnTo>
                  <a:lnTo>
                    <a:pt x="972" y="1868"/>
                  </a:lnTo>
                  <a:lnTo>
                    <a:pt x="972" y="1870"/>
                  </a:lnTo>
                  <a:lnTo>
                    <a:pt x="967" y="1871"/>
                  </a:lnTo>
                  <a:lnTo>
                    <a:pt x="965" y="1877"/>
                  </a:lnTo>
                  <a:lnTo>
                    <a:pt x="963" y="1879"/>
                  </a:lnTo>
                  <a:lnTo>
                    <a:pt x="956" y="1891"/>
                  </a:lnTo>
                  <a:lnTo>
                    <a:pt x="954" y="1918"/>
                  </a:lnTo>
                  <a:lnTo>
                    <a:pt x="955" y="1919"/>
                  </a:lnTo>
                  <a:lnTo>
                    <a:pt x="959" y="1923"/>
                  </a:lnTo>
                  <a:lnTo>
                    <a:pt x="959" y="1920"/>
                  </a:lnTo>
                  <a:lnTo>
                    <a:pt x="963" y="1916"/>
                  </a:lnTo>
                  <a:lnTo>
                    <a:pt x="983" y="1902"/>
                  </a:lnTo>
                  <a:lnTo>
                    <a:pt x="1002" y="1874"/>
                  </a:lnTo>
                  <a:lnTo>
                    <a:pt x="1011" y="1844"/>
                  </a:lnTo>
                  <a:lnTo>
                    <a:pt x="1063" y="1804"/>
                  </a:lnTo>
                  <a:lnTo>
                    <a:pt x="1156" y="1651"/>
                  </a:lnTo>
                  <a:lnTo>
                    <a:pt x="1171" y="1643"/>
                  </a:lnTo>
                  <a:lnTo>
                    <a:pt x="1175" y="1632"/>
                  </a:lnTo>
                  <a:lnTo>
                    <a:pt x="1182" y="1626"/>
                  </a:lnTo>
                  <a:lnTo>
                    <a:pt x="1186" y="1574"/>
                  </a:lnTo>
                  <a:lnTo>
                    <a:pt x="1189" y="1570"/>
                  </a:lnTo>
                  <a:lnTo>
                    <a:pt x="1194" y="1570"/>
                  </a:lnTo>
                  <a:lnTo>
                    <a:pt x="1195" y="1567"/>
                  </a:lnTo>
                  <a:lnTo>
                    <a:pt x="1185" y="1553"/>
                  </a:lnTo>
                  <a:lnTo>
                    <a:pt x="1186" y="1540"/>
                  </a:lnTo>
                  <a:lnTo>
                    <a:pt x="1183" y="1538"/>
                  </a:lnTo>
                  <a:lnTo>
                    <a:pt x="1183" y="1526"/>
                  </a:lnTo>
                  <a:lnTo>
                    <a:pt x="1181" y="1518"/>
                  </a:lnTo>
                  <a:lnTo>
                    <a:pt x="1181" y="1512"/>
                  </a:lnTo>
                  <a:lnTo>
                    <a:pt x="1183" y="1509"/>
                  </a:lnTo>
                  <a:lnTo>
                    <a:pt x="1186" y="1495"/>
                  </a:lnTo>
                  <a:lnTo>
                    <a:pt x="1227" y="1445"/>
                  </a:lnTo>
                  <a:lnTo>
                    <a:pt x="1228" y="1445"/>
                  </a:lnTo>
                  <a:lnTo>
                    <a:pt x="1289" y="1396"/>
                  </a:lnTo>
                  <a:lnTo>
                    <a:pt x="1298" y="1396"/>
                  </a:lnTo>
                  <a:lnTo>
                    <a:pt x="1302" y="1394"/>
                  </a:lnTo>
                  <a:lnTo>
                    <a:pt x="1306" y="1388"/>
                  </a:lnTo>
                  <a:lnTo>
                    <a:pt x="1331" y="1385"/>
                  </a:lnTo>
                  <a:lnTo>
                    <a:pt x="1340" y="1377"/>
                  </a:lnTo>
                  <a:lnTo>
                    <a:pt x="1343" y="1377"/>
                  </a:lnTo>
                  <a:lnTo>
                    <a:pt x="1351" y="1368"/>
                  </a:lnTo>
                  <a:lnTo>
                    <a:pt x="1366" y="1363"/>
                  </a:lnTo>
                  <a:lnTo>
                    <a:pt x="1372" y="1363"/>
                  </a:lnTo>
                  <a:lnTo>
                    <a:pt x="1374" y="1360"/>
                  </a:lnTo>
                  <a:lnTo>
                    <a:pt x="1374" y="1357"/>
                  </a:lnTo>
                  <a:lnTo>
                    <a:pt x="1371" y="1355"/>
                  </a:lnTo>
                  <a:lnTo>
                    <a:pt x="1371" y="1353"/>
                  </a:lnTo>
                  <a:lnTo>
                    <a:pt x="1378" y="1346"/>
                  </a:lnTo>
                  <a:lnTo>
                    <a:pt x="1380" y="1346"/>
                  </a:lnTo>
                  <a:lnTo>
                    <a:pt x="1380" y="1345"/>
                  </a:lnTo>
                  <a:lnTo>
                    <a:pt x="1382" y="1349"/>
                  </a:lnTo>
                  <a:lnTo>
                    <a:pt x="1387" y="1350"/>
                  </a:lnTo>
                  <a:lnTo>
                    <a:pt x="1407" y="1344"/>
                  </a:lnTo>
                  <a:lnTo>
                    <a:pt x="1411" y="1344"/>
                  </a:lnTo>
                  <a:lnTo>
                    <a:pt x="1413" y="1346"/>
                  </a:lnTo>
                  <a:lnTo>
                    <a:pt x="1423" y="1347"/>
                  </a:lnTo>
                  <a:lnTo>
                    <a:pt x="1437" y="1342"/>
                  </a:lnTo>
                  <a:lnTo>
                    <a:pt x="1443" y="1342"/>
                  </a:lnTo>
                  <a:lnTo>
                    <a:pt x="1447" y="1344"/>
                  </a:lnTo>
                  <a:lnTo>
                    <a:pt x="1491" y="1341"/>
                  </a:lnTo>
                  <a:lnTo>
                    <a:pt x="1496" y="1323"/>
                  </a:lnTo>
                  <a:lnTo>
                    <a:pt x="1528" y="1305"/>
                  </a:lnTo>
                  <a:lnTo>
                    <a:pt x="1534" y="1298"/>
                  </a:lnTo>
                  <a:lnTo>
                    <a:pt x="1543" y="1261"/>
                  </a:lnTo>
                  <a:lnTo>
                    <a:pt x="1601" y="1171"/>
                  </a:lnTo>
                  <a:lnTo>
                    <a:pt x="1607" y="1108"/>
                  </a:lnTo>
                  <a:lnTo>
                    <a:pt x="1623" y="1088"/>
                  </a:lnTo>
                  <a:lnTo>
                    <a:pt x="1640" y="866"/>
                  </a:lnTo>
                  <a:lnTo>
                    <a:pt x="1641" y="863"/>
                  </a:lnTo>
                  <a:lnTo>
                    <a:pt x="1650" y="855"/>
                  </a:lnTo>
                  <a:lnTo>
                    <a:pt x="1654" y="853"/>
                  </a:lnTo>
                  <a:lnTo>
                    <a:pt x="1661" y="857"/>
                  </a:lnTo>
                  <a:lnTo>
                    <a:pt x="1662" y="856"/>
                  </a:lnTo>
                  <a:lnTo>
                    <a:pt x="1820" y="657"/>
                  </a:lnTo>
                  <a:lnTo>
                    <a:pt x="1833" y="558"/>
                  </a:lnTo>
                  <a:lnTo>
                    <a:pt x="1820" y="512"/>
                  </a:lnTo>
                  <a:lnTo>
                    <a:pt x="1805" y="489"/>
                  </a:lnTo>
                  <a:lnTo>
                    <a:pt x="1797" y="485"/>
                  </a:lnTo>
                  <a:lnTo>
                    <a:pt x="1746" y="483"/>
                  </a:lnTo>
                  <a:lnTo>
                    <a:pt x="1743" y="481"/>
                  </a:lnTo>
                  <a:lnTo>
                    <a:pt x="1737" y="479"/>
                  </a:lnTo>
                  <a:lnTo>
                    <a:pt x="1729" y="479"/>
                  </a:lnTo>
                  <a:lnTo>
                    <a:pt x="1597" y="381"/>
                  </a:lnTo>
                  <a:lnTo>
                    <a:pt x="1512" y="381"/>
                  </a:lnTo>
                  <a:lnTo>
                    <a:pt x="1441" y="361"/>
                  </a:lnTo>
                  <a:lnTo>
                    <a:pt x="1432" y="362"/>
                  </a:lnTo>
                  <a:lnTo>
                    <a:pt x="1429" y="361"/>
                  </a:lnTo>
                  <a:lnTo>
                    <a:pt x="1425" y="354"/>
                  </a:lnTo>
                  <a:lnTo>
                    <a:pt x="1392" y="371"/>
                  </a:lnTo>
                  <a:lnTo>
                    <a:pt x="1384" y="372"/>
                  </a:lnTo>
                  <a:lnTo>
                    <a:pt x="1383" y="367"/>
                  </a:lnTo>
                  <a:lnTo>
                    <a:pt x="1385" y="362"/>
                  </a:lnTo>
                  <a:lnTo>
                    <a:pt x="1390" y="356"/>
                  </a:lnTo>
                  <a:lnTo>
                    <a:pt x="1390" y="352"/>
                  </a:lnTo>
                  <a:lnTo>
                    <a:pt x="1388" y="348"/>
                  </a:lnTo>
                  <a:lnTo>
                    <a:pt x="1382" y="346"/>
                  </a:lnTo>
                  <a:lnTo>
                    <a:pt x="1378" y="347"/>
                  </a:lnTo>
                  <a:lnTo>
                    <a:pt x="1375" y="347"/>
                  </a:lnTo>
                  <a:lnTo>
                    <a:pt x="1374" y="346"/>
                  </a:lnTo>
                  <a:lnTo>
                    <a:pt x="1374" y="342"/>
                  </a:lnTo>
                  <a:lnTo>
                    <a:pt x="1377" y="341"/>
                  </a:lnTo>
                  <a:lnTo>
                    <a:pt x="1378" y="332"/>
                  </a:lnTo>
                  <a:lnTo>
                    <a:pt x="1362" y="314"/>
                  </a:lnTo>
                  <a:lnTo>
                    <a:pt x="1358" y="315"/>
                  </a:lnTo>
                  <a:lnTo>
                    <a:pt x="1354" y="317"/>
                  </a:lnTo>
                  <a:lnTo>
                    <a:pt x="1349" y="322"/>
                  </a:lnTo>
                  <a:lnTo>
                    <a:pt x="1342" y="324"/>
                  </a:lnTo>
                  <a:lnTo>
                    <a:pt x="1341" y="312"/>
                  </a:lnTo>
                  <a:lnTo>
                    <a:pt x="1336" y="304"/>
                  </a:lnTo>
                  <a:lnTo>
                    <a:pt x="1324" y="302"/>
                  </a:lnTo>
                  <a:lnTo>
                    <a:pt x="1316" y="297"/>
                  </a:lnTo>
                  <a:lnTo>
                    <a:pt x="1307" y="297"/>
                  </a:lnTo>
                  <a:lnTo>
                    <a:pt x="1302" y="292"/>
                  </a:lnTo>
                  <a:lnTo>
                    <a:pt x="1285" y="291"/>
                  </a:lnTo>
                  <a:lnTo>
                    <a:pt x="1249" y="274"/>
                  </a:lnTo>
                  <a:lnTo>
                    <a:pt x="1224" y="274"/>
                  </a:lnTo>
                  <a:lnTo>
                    <a:pt x="1216" y="278"/>
                  </a:lnTo>
                  <a:lnTo>
                    <a:pt x="1210" y="291"/>
                  </a:lnTo>
                  <a:lnTo>
                    <a:pt x="1204" y="293"/>
                  </a:lnTo>
                  <a:lnTo>
                    <a:pt x="1195" y="314"/>
                  </a:lnTo>
                  <a:lnTo>
                    <a:pt x="1177" y="318"/>
                  </a:lnTo>
                  <a:lnTo>
                    <a:pt x="1172" y="322"/>
                  </a:lnTo>
                  <a:lnTo>
                    <a:pt x="1163" y="346"/>
                  </a:lnTo>
                  <a:lnTo>
                    <a:pt x="1161" y="347"/>
                  </a:lnTo>
                  <a:lnTo>
                    <a:pt x="1160" y="350"/>
                  </a:lnTo>
                  <a:lnTo>
                    <a:pt x="1158" y="358"/>
                  </a:lnTo>
                  <a:lnTo>
                    <a:pt x="1154" y="359"/>
                  </a:lnTo>
                  <a:lnTo>
                    <a:pt x="1152" y="344"/>
                  </a:lnTo>
                  <a:lnTo>
                    <a:pt x="1155" y="331"/>
                  </a:lnTo>
                  <a:lnTo>
                    <a:pt x="1152" y="331"/>
                  </a:lnTo>
                  <a:lnTo>
                    <a:pt x="1145" y="331"/>
                  </a:lnTo>
                  <a:lnTo>
                    <a:pt x="1140" y="333"/>
                  </a:lnTo>
                  <a:lnTo>
                    <a:pt x="1106" y="332"/>
                  </a:lnTo>
                  <a:lnTo>
                    <a:pt x="1104" y="333"/>
                  </a:lnTo>
                  <a:lnTo>
                    <a:pt x="1098" y="333"/>
                  </a:lnTo>
                  <a:lnTo>
                    <a:pt x="1096" y="332"/>
                  </a:lnTo>
                  <a:lnTo>
                    <a:pt x="1091" y="332"/>
                  </a:lnTo>
                  <a:lnTo>
                    <a:pt x="1079" y="336"/>
                  </a:lnTo>
                  <a:lnTo>
                    <a:pt x="1073" y="336"/>
                  </a:lnTo>
                  <a:lnTo>
                    <a:pt x="1062" y="332"/>
                  </a:lnTo>
                  <a:lnTo>
                    <a:pt x="1059" y="332"/>
                  </a:lnTo>
                  <a:lnTo>
                    <a:pt x="1058" y="333"/>
                  </a:lnTo>
                  <a:lnTo>
                    <a:pt x="1056" y="341"/>
                  </a:lnTo>
                  <a:lnTo>
                    <a:pt x="1055" y="342"/>
                  </a:lnTo>
                  <a:lnTo>
                    <a:pt x="1053" y="341"/>
                  </a:lnTo>
                  <a:lnTo>
                    <a:pt x="1052" y="334"/>
                  </a:lnTo>
                  <a:lnTo>
                    <a:pt x="1053" y="332"/>
                  </a:lnTo>
                  <a:lnTo>
                    <a:pt x="1058" y="327"/>
                  </a:lnTo>
                  <a:lnTo>
                    <a:pt x="1063" y="327"/>
                  </a:lnTo>
                  <a:lnTo>
                    <a:pt x="1071" y="330"/>
                  </a:lnTo>
                  <a:lnTo>
                    <a:pt x="1080" y="331"/>
                  </a:lnTo>
                  <a:lnTo>
                    <a:pt x="1089" y="328"/>
                  </a:lnTo>
                  <a:lnTo>
                    <a:pt x="1092" y="326"/>
                  </a:lnTo>
                  <a:lnTo>
                    <a:pt x="1092" y="323"/>
                  </a:lnTo>
                  <a:lnTo>
                    <a:pt x="1092" y="304"/>
                  </a:lnTo>
                  <a:lnTo>
                    <a:pt x="1092" y="303"/>
                  </a:lnTo>
                  <a:lnTo>
                    <a:pt x="1087" y="303"/>
                  </a:lnTo>
                  <a:lnTo>
                    <a:pt x="1085" y="300"/>
                  </a:lnTo>
                  <a:lnTo>
                    <a:pt x="1079" y="297"/>
                  </a:lnTo>
                  <a:lnTo>
                    <a:pt x="1079" y="295"/>
                  </a:lnTo>
                  <a:lnTo>
                    <a:pt x="1079" y="293"/>
                  </a:lnTo>
                  <a:lnTo>
                    <a:pt x="1084" y="291"/>
                  </a:lnTo>
                  <a:lnTo>
                    <a:pt x="1088" y="287"/>
                  </a:lnTo>
                  <a:lnTo>
                    <a:pt x="1088" y="283"/>
                  </a:lnTo>
                  <a:lnTo>
                    <a:pt x="1082" y="283"/>
                  </a:lnTo>
                  <a:lnTo>
                    <a:pt x="1080" y="284"/>
                  </a:lnTo>
                  <a:lnTo>
                    <a:pt x="1077" y="284"/>
                  </a:lnTo>
                  <a:lnTo>
                    <a:pt x="1072" y="292"/>
                  </a:lnTo>
                  <a:lnTo>
                    <a:pt x="1070" y="298"/>
                  </a:lnTo>
                  <a:lnTo>
                    <a:pt x="1061" y="299"/>
                  </a:lnTo>
                  <a:lnTo>
                    <a:pt x="1059" y="295"/>
                  </a:lnTo>
                  <a:lnTo>
                    <a:pt x="1060" y="280"/>
                  </a:lnTo>
                  <a:lnTo>
                    <a:pt x="1057" y="271"/>
                  </a:lnTo>
                  <a:lnTo>
                    <a:pt x="1058" y="262"/>
                  </a:lnTo>
                  <a:lnTo>
                    <a:pt x="1109" y="207"/>
                  </a:lnTo>
                  <a:lnTo>
                    <a:pt x="1113" y="205"/>
                  </a:lnTo>
                  <a:lnTo>
                    <a:pt x="1119" y="199"/>
                  </a:lnTo>
                  <a:lnTo>
                    <a:pt x="1127" y="171"/>
                  </a:lnTo>
                  <a:lnTo>
                    <a:pt x="1127" y="168"/>
                  </a:lnTo>
                  <a:lnTo>
                    <a:pt x="1124" y="164"/>
                  </a:lnTo>
                  <a:lnTo>
                    <a:pt x="1116" y="164"/>
                  </a:lnTo>
                  <a:lnTo>
                    <a:pt x="1104" y="160"/>
                  </a:lnTo>
                  <a:lnTo>
                    <a:pt x="1075" y="69"/>
                  </a:lnTo>
                  <a:lnTo>
                    <a:pt x="1062" y="48"/>
                  </a:lnTo>
                  <a:lnTo>
                    <a:pt x="1058" y="46"/>
                  </a:lnTo>
                  <a:lnTo>
                    <a:pt x="1056" y="46"/>
                  </a:lnTo>
                  <a:lnTo>
                    <a:pt x="1053" y="52"/>
                  </a:lnTo>
                  <a:lnTo>
                    <a:pt x="1050" y="54"/>
                  </a:lnTo>
                  <a:lnTo>
                    <a:pt x="1013" y="103"/>
                  </a:lnTo>
                  <a:lnTo>
                    <a:pt x="1005" y="122"/>
                  </a:lnTo>
                  <a:lnTo>
                    <a:pt x="980" y="145"/>
                  </a:lnTo>
                  <a:lnTo>
                    <a:pt x="975" y="147"/>
                  </a:lnTo>
                  <a:lnTo>
                    <a:pt x="967" y="147"/>
                  </a:lnTo>
                  <a:lnTo>
                    <a:pt x="961" y="145"/>
                  </a:lnTo>
                  <a:lnTo>
                    <a:pt x="952" y="145"/>
                  </a:lnTo>
                  <a:lnTo>
                    <a:pt x="939" y="152"/>
                  </a:lnTo>
                  <a:lnTo>
                    <a:pt x="931" y="151"/>
                  </a:lnTo>
                  <a:lnTo>
                    <a:pt x="922" y="145"/>
                  </a:lnTo>
                  <a:lnTo>
                    <a:pt x="915" y="137"/>
                  </a:lnTo>
                  <a:lnTo>
                    <a:pt x="888" y="127"/>
                  </a:lnTo>
                  <a:lnTo>
                    <a:pt x="869" y="133"/>
                  </a:lnTo>
                  <a:lnTo>
                    <a:pt x="866" y="133"/>
                  </a:lnTo>
                  <a:lnTo>
                    <a:pt x="858" y="130"/>
                  </a:lnTo>
                  <a:lnTo>
                    <a:pt x="851" y="130"/>
                  </a:lnTo>
                  <a:lnTo>
                    <a:pt x="846" y="133"/>
                  </a:lnTo>
                  <a:lnTo>
                    <a:pt x="847" y="154"/>
                  </a:lnTo>
                  <a:lnTo>
                    <a:pt x="844" y="157"/>
                  </a:lnTo>
                  <a:lnTo>
                    <a:pt x="829" y="157"/>
                  </a:lnTo>
                  <a:lnTo>
                    <a:pt x="818" y="153"/>
                  </a:lnTo>
                  <a:lnTo>
                    <a:pt x="797" y="155"/>
                  </a:lnTo>
                  <a:lnTo>
                    <a:pt x="792" y="153"/>
                  </a:lnTo>
                  <a:lnTo>
                    <a:pt x="792" y="152"/>
                  </a:lnTo>
                  <a:lnTo>
                    <a:pt x="788" y="151"/>
                  </a:lnTo>
                  <a:lnTo>
                    <a:pt x="783" y="151"/>
                  </a:lnTo>
                  <a:lnTo>
                    <a:pt x="774" y="156"/>
                  </a:lnTo>
                  <a:lnTo>
                    <a:pt x="767" y="164"/>
                  </a:lnTo>
                  <a:lnTo>
                    <a:pt x="755" y="164"/>
                  </a:lnTo>
                  <a:lnTo>
                    <a:pt x="743" y="172"/>
                  </a:lnTo>
                  <a:lnTo>
                    <a:pt x="734" y="172"/>
                  </a:lnTo>
                  <a:lnTo>
                    <a:pt x="727" y="174"/>
                  </a:lnTo>
                  <a:lnTo>
                    <a:pt x="721" y="181"/>
                  </a:lnTo>
                  <a:lnTo>
                    <a:pt x="717" y="185"/>
                  </a:lnTo>
                  <a:lnTo>
                    <a:pt x="705" y="185"/>
                  </a:lnTo>
                  <a:lnTo>
                    <a:pt x="684" y="174"/>
                  </a:lnTo>
                  <a:lnTo>
                    <a:pt x="675" y="164"/>
                  </a:lnTo>
                  <a:lnTo>
                    <a:pt x="673" y="163"/>
                  </a:lnTo>
                  <a:lnTo>
                    <a:pt x="669" y="159"/>
                  </a:lnTo>
                  <a:lnTo>
                    <a:pt x="668" y="157"/>
                  </a:lnTo>
                  <a:lnTo>
                    <a:pt x="668" y="138"/>
                  </a:lnTo>
                  <a:lnTo>
                    <a:pt x="658" y="129"/>
                  </a:lnTo>
                  <a:lnTo>
                    <a:pt x="657" y="126"/>
                  </a:lnTo>
                  <a:lnTo>
                    <a:pt x="657" y="100"/>
                  </a:lnTo>
                  <a:lnTo>
                    <a:pt x="664" y="82"/>
                  </a:lnTo>
                  <a:lnTo>
                    <a:pt x="664" y="73"/>
                  </a:lnTo>
                  <a:lnTo>
                    <a:pt x="673" y="63"/>
                  </a:lnTo>
                  <a:lnTo>
                    <a:pt x="674" y="61"/>
                  </a:lnTo>
                  <a:lnTo>
                    <a:pt x="673" y="54"/>
                  </a:lnTo>
                  <a:lnTo>
                    <a:pt x="669" y="48"/>
                  </a:lnTo>
                  <a:lnTo>
                    <a:pt x="669" y="35"/>
                  </a:lnTo>
                  <a:lnTo>
                    <a:pt x="659" y="33"/>
                  </a:lnTo>
                  <a:lnTo>
                    <a:pt x="657" y="32"/>
                  </a:lnTo>
                  <a:lnTo>
                    <a:pt x="650" y="30"/>
                  </a:lnTo>
                  <a:lnTo>
                    <a:pt x="653" y="13"/>
                  </a:lnTo>
                  <a:lnTo>
                    <a:pt x="652" y="8"/>
                  </a:lnTo>
                  <a:lnTo>
                    <a:pt x="649" y="0"/>
                  </a:lnTo>
                  <a:lnTo>
                    <a:pt x="641" y="0"/>
                  </a:lnTo>
                  <a:lnTo>
                    <a:pt x="631" y="3"/>
                  </a:lnTo>
                  <a:lnTo>
                    <a:pt x="622"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38" name="Freeform 973"/>
            <p:cNvSpPr>
              <a:spLocks/>
            </p:cNvSpPr>
            <p:nvPr/>
          </p:nvSpPr>
          <p:spPr bwMode="auto">
            <a:xfrm>
              <a:off x="4377934" y="2718926"/>
              <a:ext cx="57480" cy="52995"/>
            </a:xfrm>
            <a:custGeom>
              <a:avLst/>
              <a:gdLst>
                <a:gd name="T0" fmla="*/ 0 w 121"/>
                <a:gd name="T1" fmla="*/ 0 h 107"/>
                <a:gd name="T2" fmla="*/ 0 w 121"/>
                <a:gd name="T3" fmla="*/ 0 h 107"/>
                <a:gd name="T4" fmla="*/ 0 w 121"/>
                <a:gd name="T5" fmla="*/ 0 h 107"/>
                <a:gd name="T6" fmla="*/ 0 w 121"/>
                <a:gd name="T7" fmla="*/ 0 h 107"/>
                <a:gd name="T8" fmla="*/ 0 w 121"/>
                <a:gd name="T9" fmla="*/ 0 h 107"/>
                <a:gd name="T10" fmla="*/ 0 w 121"/>
                <a:gd name="T11" fmla="*/ 0 h 107"/>
                <a:gd name="T12" fmla="*/ 0 w 121"/>
                <a:gd name="T13" fmla="*/ 0 h 107"/>
                <a:gd name="T14" fmla="*/ 0 w 121"/>
                <a:gd name="T15" fmla="*/ 0 h 107"/>
                <a:gd name="T16" fmla="*/ 0 w 121"/>
                <a:gd name="T17" fmla="*/ 0 h 107"/>
                <a:gd name="T18" fmla="*/ 0 w 121"/>
                <a:gd name="T19" fmla="*/ 0 h 107"/>
                <a:gd name="T20" fmla="*/ 0 w 121"/>
                <a:gd name="T21" fmla="*/ 0 h 107"/>
                <a:gd name="T22" fmla="*/ 0 w 121"/>
                <a:gd name="T23" fmla="*/ 0 h 107"/>
                <a:gd name="T24" fmla="*/ 0 w 121"/>
                <a:gd name="T25" fmla="*/ 0 h 107"/>
                <a:gd name="T26" fmla="*/ 0 w 121"/>
                <a:gd name="T27" fmla="*/ 0 h 107"/>
                <a:gd name="T28" fmla="*/ 0 w 121"/>
                <a:gd name="T29" fmla="*/ 0 h 107"/>
                <a:gd name="T30" fmla="*/ 0 w 121"/>
                <a:gd name="T31" fmla="*/ 0 h 107"/>
                <a:gd name="T32" fmla="*/ 0 w 121"/>
                <a:gd name="T33" fmla="*/ 0 h 107"/>
                <a:gd name="T34" fmla="*/ 0 w 121"/>
                <a:gd name="T35" fmla="*/ 0 h 107"/>
                <a:gd name="T36" fmla="*/ 0 w 121"/>
                <a:gd name="T37" fmla="*/ 0 h 107"/>
                <a:gd name="T38" fmla="*/ 0 w 121"/>
                <a:gd name="T39" fmla="*/ 0 h 107"/>
                <a:gd name="T40" fmla="*/ 0 w 121"/>
                <a:gd name="T41" fmla="*/ 0 h 107"/>
                <a:gd name="T42" fmla="*/ 0 w 121"/>
                <a:gd name="T43" fmla="*/ 0 h 107"/>
                <a:gd name="T44" fmla="*/ 0 w 121"/>
                <a:gd name="T45" fmla="*/ 0 h 107"/>
                <a:gd name="T46" fmla="*/ 0 w 121"/>
                <a:gd name="T47" fmla="*/ 0 h 107"/>
                <a:gd name="T48" fmla="*/ 0 w 121"/>
                <a:gd name="T49" fmla="*/ 0 h 107"/>
                <a:gd name="T50" fmla="*/ 0 w 121"/>
                <a:gd name="T51" fmla="*/ 0 h 107"/>
                <a:gd name="T52" fmla="*/ 0 w 121"/>
                <a:gd name="T53" fmla="*/ 0 h 107"/>
                <a:gd name="T54" fmla="*/ 0 w 121"/>
                <a:gd name="T55" fmla="*/ 0 h 107"/>
                <a:gd name="T56" fmla="*/ 0 w 121"/>
                <a:gd name="T57" fmla="*/ 0 h 107"/>
                <a:gd name="T58" fmla="*/ 0 w 121"/>
                <a:gd name="T59" fmla="*/ 0 h 107"/>
                <a:gd name="T60" fmla="*/ 0 w 121"/>
                <a:gd name="T61" fmla="*/ 0 h 107"/>
                <a:gd name="T62" fmla="*/ 0 w 121"/>
                <a:gd name="T63" fmla="*/ 0 h 107"/>
                <a:gd name="T64" fmla="*/ 0 w 121"/>
                <a:gd name="T65" fmla="*/ 0 h 107"/>
                <a:gd name="T66" fmla="*/ 0 w 121"/>
                <a:gd name="T67" fmla="*/ 0 h 107"/>
                <a:gd name="T68" fmla="*/ 0 w 121"/>
                <a:gd name="T69" fmla="*/ 0 h 107"/>
                <a:gd name="T70" fmla="*/ 0 w 121"/>
                <a:gd name="T71" fmla="*/ 0 h 107"/>
                <a:gd name="T72" fmla="*/ 0 w 121"/>
                <a:gd name="T73" fmla="*/ 0 h 107"/>
                <a:gd name="T74" fmla="*/ 0 w 121"/>
                <a:gd name="T75" fmla="*/ 0 h 107"/>
                <a:gd name="T76" fmla="*/ 0 w 121"/>
                <a:gd name="T77" fmla="*/ 0 h 107"/>
                <a:gd name="T78" fmla="*/ 0 w 121"/>
                <a:gd name="T79" fmla="*/ 0 h 107"/>
                <a:gd name="T80" fmla="*/ 0 w 121"/>
                <a:gd name="T81" fmla="*/ 0 h 107"/>
                <a:gd name="T82" fmla="*/ 0 w 121"/>
                <a:gd name="T83" fmla="*/ 0 h 107"/>
                <a:gd name="T84" fmla="*/ 0 w 121"/>
                <a:gd name="T85" fmla="*/ 0 h 107"/>
                <a:gd name="T86" fmla="*/ 0 w 121"/>
                <a:gd name="T87" fmla="*/ 0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
                <a:gd name="T133" fmla="*/ 0 h 107"/>
                <a:gd name="T134" fmla="*/ 121 w 121"/>
                <a:gd name="T135" fmla="*/ 107 h 1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 h="107">
                  <a:moveTo>
                    <a:pt x="25" y="31"/>
                  </a:moveTo>
                  <a:lnTo>
                    <a:pt x="24" y="41"/>
                  </a:lnTo>
                  <a:lnTo>
                    <a:pt x="19" y="49"/>
                  </a:lnTo>
                  <a:lnTo>
                    <a:pt x="10" y="50"/>
                  </a:lnTo>
                  <a:lnTo>
                    <a:pt x="10" y="61"/>
                  </a:lnTo>
                  <a:lnTo>
                    <a:pt x="0" y="69"/>
                  </a:lnTo>
                  <a:lnTo>
                    <a:pt x="14" y="77"/>
                  </a:lnTo>
                  <a:lnTo>
                    <a:pt x="20" y="93"/>
                  </a:lnTo>
                  <a:lnTo>
                    <a:pt x="30" y="97"/>
                  </a:lnTo>
                  <a:lnTo>
                    <a:pt x="41" y="88"/>
                  </a:lnTo>
                  <a:lnTo>
                    <a:pt x="46" y="78"/>
                  </a:lnTo>
                  <a:lnTo>
                    <a:pt x="71" y="72"/>
                  </a:lnTo>
                  <a:lnTo>
                    <a:pt x="84" y="85"/>
                  </a:lnTo>
                  <a:lnTo>
                    <a:pt x="85" y="104"/>
                  </a:lnTo>
                  <a:lnTo>
                    <a:pt x="87" y="107"/>
                  </a:lnTo>
                  <a:lnTo>
                    <a:pt x="89" y="107"/>
                  </a:lnTo>
                  <a:lnTo>
                    <a:pt x="101" y="101"/>
                  </a:lnTo>
                  <a:lnTo>
                    <a:pt x="103" y="91"/>
                  </a:lnTo>
                  <a:lnTo>
                    <a:pt x="114" y="89"/>
                  </a:lnTo>
                  <a:lnTo>
                    <a:pt x="119" y="83"/>
                  </a:lnTo>
                  <a:lnTo>
                    <a:pt x="113" y="67"/>
                  </a:lnTo>
                  <a:lnTo>
                    <a:pt x="119" y="76"/>
                  </a:lnTo>
                  <a:lnTo>
                    <a:pt x="121" y="67"/>
                  </a:lnTo>
                  <a:lnTo>
                    <a:pt x="117" y="57"/>
                  </a:lnTo>
                  <a:lnTo>
                    <a:pt x="113" y="55"/>
                  </a:lnTo>
                  <a:lnTo>
                    <a:pt x="100" y="57"/>
                  </a:lnTo>
                  <a:lnTo>
                    <a:pt x="105" y="49"/>
                  </a:lnTo>
                  <a:lnTo>
                    <a:pt x="104" y="33"/>
                  </a:lnTo>
                  <a:lnTo>
                    <a:pt x="91" y="13"/>
                  </a:lnTo>
                  <a:lnTo>
                    <a:pt x="77" y="7"/>
                  </a:lnTo>
                  <a:lnTo>
                    <a:pt x="55" y="15"/>
                  </a:lnTo>
                  <a:lnTo>
                    <a:pt x="50" y="20"/>
                  </a:lnTo>
                  <a:lnTo>
                    <a:pt x="44" y="22"/>
                  </a:lnTo>
                  <a:lnTo>
                    <a:pt x="43" y="19"/>
                  </a:lnTo>
                  <a:lnTo>
                    <a:pt x="51" y="8"/>
                  </a:lnTo>
                  <a:lnTo>
                    <a:pt x="49" y="5"/>
                  </a:lnTo>
                  <a:lnTo>
                    <a:pt x="43" y="1"/>
                  </a:lnTo>
                  <a:lnTo>
                    <a:pt x="34" y="0"/>
                  </a:lnTo>
                  <a:lnTo>
                    <a:pt x="33" y="3"/>
                  </a:lnTo>
                  <a:lnTo>
                    <a:pt x="31" y="5"/>
                  </a:lnTo>
                  <a:lnTo>
                    <a:pt x="29" y="10"/>
                  </a:lnTo>
                  <a:lnTo>
                    <a:pt x="30" y="23"/>
                  </a:lnTo>
                  <a:lnTo>
                    <a:pt x="29" y="27"/>
                  </a:lnTo>
                  <a:lnTo>
                    <a:pt x="25" y="3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9" name="Freeform 974"/>
            <p:cNvSpPr>
              <a:spLocks/>
            </p:cNvSpPr>
            <p:nvPr/>
          </p:nvSpPr>
          <p:spPr bwMode="auto">
            <a:xfrm>
              <a:off x="4377934" y="2718926"/>
              <a:ext cx="57480" cy="52995"/>
            </a:xfrm>
            <a:custGeom>
              <a:avLst/>
              <a:gdLst>
                <a:gd name="T0" fmla="*/ 0 w 121"/>
                <a:gd name="T1" fmla="*/ 0 h 107"/>
                <a:gd name="T2" fmla="*/ 0 w 121"/>
                <a:gd name="T3" fmla="*/ 0 h 107"/>
                <a:gd name="T4" fmla="*/ 0 w 121"/>
                <a:gd name="T5" fmla="*/ 0 h 107"/>
                <a:gd name="T6" fmla="*/ 0 w 121"/>
                <a:gd name="T7" fmla="*/ 0 h 107"/>
                <a:gd name="T8" fmla="*/ 0 w 121"/>
                <a:gd name="T9" fmla="*/ 0 h 107"/>
                <a:gd name="T10" fmla="*/ 0 w 121"/>
                <a:gd name="T11" fmla="*/ 0 h 107"/>
                <a:gd name="T12" fmla="*/ 0 w 121"/>
                <a:gd name="T13" fmla="*/ 0 h 107"/>
                <a:gd name="T14" fmla="*/ 0 w 121"/>
                <a:gd name="T15" fmla="*/ 0 h 107"/>
                <a:gd name="T16" fmla="*/ 0 w 121"/>
                <a:gd name="T17" fmla="*/ 0 h 107"/>
                <a:gd name="T18" fmla="*/ 0 w 121"/>
                <a:gd name="T19" fmla="*/ 0 h 107"/>
                <a:gd name="T20" fmla="*/ 0 w 121"/>
                <a:gd name="T21" fmla="*/ 0 h 107"/>
                <a:gd name="T22" fmla="*/ 0 w 121"/>
                <a:gd name="T23" fmla="*/ 0 h 107"/>
                <a:gd name="T24" fmla="*/ 0 w 121"/>
                <a:gd name="T25" fmla="*/ 0 h 107"/>
                <a:gd name="T26" fmla="*/ 0 w 121"/>
                <a:gd name="T27" fmla="*/ 0 h 107"/>
                <a:gd name="T28" fmla="*/ 0 w 121"/>
                <a:gd name="T29" fmla="*/ 0 h 107"/>
                <a:gd name="T30" fmla="*/ 0 w 121"/>
                <a:gd name="T31" fmla="*/ 0 h 107"/>
                <a:gd name="T32" fmla="*/ 0 w 121"/>
                <a:gd name="T33" fmla="*/ 0 h 107"/>
                <a:gd name="T34" fmla="*/ 0 w 121"/>
                <a:gd name="T35" fmla="*/ 0 h 107"/>
                <a:gd name="T36" fmla="*/ 0 w 121"/>
                <a:gd name="T37" fmla="*/ 0 h 107"/>
                <a:gd name="T38" fmla="*/ 0 w 121"/>
                <a:gd name="T39" fmla="*/ 0 h 107"/>
                <a:gd name="T40" fmla="*/ 0 w 121"/>
                <a:gd name="T41" fmla="*/ 0 h 107"/>
                <a:gd name="T42" fmla="*/ 0 w 121"/>
                <a:gd name="T43" fmla="*/ 0 h 107"/>
                <a:gd name="T44" fmla="*/ 0 w 121"/>
                <a:gd name="T45" fmla="*/ 0 h 107"/>
                <a:gd name="T46" fmla="*/ 0 w 121"/>
                <a:gd name="T47" fmla="*/ 0 h 107"/>
                <a:gd name="T48" fmla="*/ 0 w 121"/>
                <a:gd name="T49" fmla="*/ 0 h 107"/>
                <a:gd name="T50" fmla="*/ 0 w 121"/>
                <a:gd name="T51" fmla="*/ 0 h 107"/>
                <a:gd name="T52" fmla="*/ 0 w 121"/>
                <a:gd name="T53" fmla="*/ 0 h 107"/>
                <a:gd name="T54" fmla="*/ 0 w 121"/>
                <a:gd name="T55" fmla="*/ 0 h 107"/>
                <a:gd name="T56" fmla="*/ 0 w 121"/>
                <a:gd name="T57" fmla="*/ 0 h 107"/>
                <a:gd name="T58" fmla="*/ 0 w 121"/>
                <a:gd name="T59" fmla="*/ 0 h 107"/>
                <a:gd name="T60" fmla="*/ 0 w 121"/>
                <a:gd name="T61" fmla="*/ 0 h 107"/>
                <a:gd name="T62" fmla="*/ 0 w 121"/>
                <a:gd name="T63" fmla="*/ 0 h 107"/>
                <a:gd name="T64" fmla="*/ 0 w 121"/>
                <a:gd name="T65" fmla="*/ 0 h 107"/>
                <a:gd name="T66" fmla="*/ 0 w 121"/>
                <a:gd name="T67" fmla="*/ 0 h 107"/>
                <a:gd name="T68" fmla="*/ 0 w 121"/>
                <a:gd name="T69" fmla="*/ 0 h 107"/>
                <a:gd name="T70" fmla="*/ 0 w 121"/>
                <a:gd name="T71" fmla="*/ 0 h 107"/>
                <a:gd name="T72" fmla="*/ 0 w 121"/>
                <a:gd name="T73" fmla="*/ 0 h 107"/>
                <a:gd name="T74" fmla="*/ 0 w 121"/>
                <a:gd name="T75" fmla="*/ 0 h 107"/>
                <a:gd name="T76" fmla="*/ 0 w 121"/>
                <a:gd name="T77" fmla="*/ 0 h 107"/>
                <a:gd name="T78" fmla="*/ 0 w 121"/>
                <a:gd name="T79" fmla="*/ 0 h 107"/>
                <a:gd name="T80" fmla="*/ 0 w 121"/>
                <a:gd name="T81" fmla="*/ 0 h 107"/>
                <a:gd name="T82" fmla="*/ 0 w 121"/>
                <a:gd name="T83" fmla="*/ 0 h 107"/>
                <a:gd name="T84" fmla="*/ 0 w 121"/>
                <a:gd name="T85" fmla="*/ 0 h 107"/>
                <a:gd name="T86" fmla="*/ 0 w 121"/>
                <a:gd name="T87" fmla="*/ 0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
                <a:gd name="T133" fmla="*/ 0 h 107"/>
                <a:gd name="T134" fmla="*/ 121 w 121"/>
                <a:gd name="T135" fmla="*/ 107 h 1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 h="107">
                  <a:moveTo>
                    <a:pt x="25" y="31"/>
                  </a:moveTo>
                  <a:lnTo>
                    <a:pt x="24" y="41"/>
                  </a:lnTo>
                  <a:lnTo>
                    <a:pt x="19" y="49"/>
                  </a:lnTo>
                  <a:lnTo>
                    <a:pt x="10" y="50"/>
                  </a:lnTo>
                  <a:lnTo>
                    <a:pt x="10" y="61"/>
                  </a:lnTo>
                  <a:lnTo>
                    <a:pt x="0" y="69"/>
                  </a:lnTo>
                  <a:lnTo>
                    <a:pt x="14" y="77"/>
                  </a:lnTo>
                  <a:lnTo>
                    <a:pt x="20" y="93"/>
                  </a:lnTo>
                  <a:lnTo>
                    <a:pt x="30" y="97"/>
                  </a:lnTo>
                  <a:lnTo>
                    <a:pt x="41" y="88"/>
                  </a:lnTo>
                  <a:lnTo>
                    <a:pt x="46" y="78"/>
                  </a:lnTo>
                  <a:lnTo>
                    <a:pt x="71" y="72"/>
                  </a:lnTo>
                  <a:lnTo>
                    <a:pt x="84" y="85"/>
                  </a:lnTo>
                  <a:lnTo>
                    <a:pt x="85" y="104"/>
                  </a:lnTo>
                  <a:lnTo>
                    <a:pt x="87" y="107"/>
                  </a:lnTo>
                  <a:lnTo>
                    <a:pt x="89" y="107"/>
                  </a:lnTo>
                  <a:lnTo>
                    <a:pt x="101" y="101"/>
                  </a:lnTo>
                  <a:lnTo>
                    <a:pt x="103" y="91"/>
                  </a:lnTo>
                  <a:lnTo>
                    <a:pt x="114" y="89"/>
                  </a:lnTo>
                  <a:lnTo>
                    <a:pt x="119" y="83"/>
                  </a:lnTo>
                  <a:lnTo>
                    <a:pt x="113" y="67"/>
                  </a:lnTo>
                  <a:lnTo>
                    <a:pt x="119" y="76"/>
                  </a:lnTo>
                  <a:lnTo>
                    <a:pt x="121" y="67"/>
                  </a:lnTo>
                  <a:lnTo>
                    <a:pt x="117" y="57"/>
                  </a:lnTo>
                  <a:lnTo>
                    <a:pt x="113" y="55"/>
                  </a:lnTo>
                  <a:lnTo>
                    <a:pt x="100" y="57"/>
                  </a:lnTo>
                  <a:lnTo>
                    <a:pt x="105" y="49"/>
                  </a:lnTo>
                  <a:lnTo>
                    <a:pt x="104" y="33"/>
                  </a:lnTo>
                  <a:lnTo>
                    <a:pt x="91" y="13"/>
                  </a:lnTo>
                  <a:lnTo>
                    <a:pt x="77" y="7"/>
                  </a:lnTo>
                  <a:lnTo>
                    <a:pt x="55" y="15"/>
                  </a:lnTo>
                  <a:lnTo>
                    <a:pt x="50" y="20"/>
                  </a:lnTo>
                  <a:lnTo>
                    <a:pt x="44" y="22"/>
                  </a:lnTo>
                  <a:lnTo>
                    <a:pt x="43" y="19"/>
                  </a:lnTo>
                  <a:lnTo>
                    <a:pt x="51" y="8"/>
                  </a:lnTo>
                  <a:lnTo>
                    <a:pt x="49" y="5"/>
                  </a:lnTo>
                  <a:lnTo>
                    <a:pt x="43" y="1"/>
                  </a:lnTo>
                  <a:lnTo>
                    <a:pt x="34" y="0"/>
                  </a:lnTo>
                  <a:lnTo>
                    <a:pt x="33" y="3"/>
                  </a:lnTo>
                  <a:lnTo>
                    <a:pt x="31" y="5"/>
                  </a:lnTo>
                  <a:lnTo>
                    <a:pt x="29" y="10"/>
                  </a:lnTo>
                  <a:lnTo>
                    <a:pt x="30" y="23"/>
                  </a:lnTo>
                  <a:lnTo>
                    <a:pt x="29" y="27"/>
                  </a:lnTo>
                  <a:lnTo>
                    <a:pt x="25" y="3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40" name="Freeform 975"/>
            <p:cNvSpPr>
              <a:spLocks/>
            </p:cNvSpPr>
            <p:nvPr/>
          </p:nvSpPr>
          <p:spPr bwMode="auto">
            <a:xfrm>
              <a:off x="4672897" y="1910058"/>
              <a:ext cx="594463" cy="698695"/>
            </a:xfrm>
            <a:custGeom>
              <a:avLst/>
              <a:gdLst>
                <a:gd name="T0" fmla="*/ 2 w 1225"/>
                <a:gd name="T1" fmla="*/ 0 h 1461"/>
                <a:gd name="T2" fmla="*/ 2 w 1225"/>
                <a:gd name="T3" fmla="*/ 0 h 1461"/>
                <a:gd name="T4" fmla="*/ 2 w 1225"/>
                <a:gd name="T5" fmla="*/ 0 h 1461"/>
                <a:gd name="T6" fmla="*/ 2 w 1225"/>
                <a:gd name="T7" fmla="*/ 0 h 1461"/>
                <a:gd name="T8" fmla="*/ 1 w 1225"/>
                <a:gd name="T9" fmla="*/ 0 h 1461"/>
                <a:gd name="T10" fmla="*/ 1 w 1225"/>
                <a:gd name="T11" fmla="*/ 0 h 1461"/>
                <a:gd name="T12" fmla="*/ 1 w 1225"/>
                <a:gd name="T13" fmla="*/ 0 h 1461"/>
                <a:gd name="T14" fmla="*/ 1 w 1225"/>
                <a:gd name="T15" fmla="*/ 0 h 1461"/>
                <a:gd name="T16" fmla="*/ 1 w 1225"/>
                <a:gd name="T17" fmla="*/ 0 h 1461"/>
                <a:gd name="T18" fmla="*/ 1 w 1225"/>
                <a:gd name="T19" fmla="*/ 0 h 1461"/>
                <a:gd name="T20" fmla="*/ 1 w 1225"/>
                <a:gd name="T21" fmla="*/ 0 h 1461"/>
                <a:gd name="T22" fmla="*/ 1 w 1225"/>
                <a:gd name="T23" fmla="*/ 0 h 1461"/>
                <a:gd name="T24" fmla="*/ 1 w 1225"/>
                <a:gd name="T25" fmla="*/ 0 h 1461"/>
                <a:gd name="T26" fmla="*/ 1 w 1225"/>
                <a:gd name="T27" fmla="*/ 0 h 1461"/>
                <a:gd name="T28" fmla="*/ 1 w 1225"/>
                <a:gd name="T29" fmla="*/ 0 h 1461"/>
                <a:gd name="T30" fmla="*/ 1 w 1225"/>
                <a:gd name="T31" fmla="*/ 0 h 1461"/>
                <a:gd name="T32" fmla="*/ 1 w 1225"/>
                <a:gd name="T33" fmla="*/ 0 h 1461"/>
                <a:gd name="T34" fmla="*/ 1 w 1225"/>
                <a:gd name="T35" fmla="*/ 1 h 1461"/>
                <a:gd name="T36" fmla="*/ 1 w 1225"/>
                <a:gd name="T37" fmla="*/ 1 h 1461"/>
                <a:gd name="T38" fmla="*/ 1 w 1225"/>
                <a:gd name="T39" fmla="*/ 1 h 1461"/>
                <a:gd name="T40" fmla="*/ 1 w 1225"/>
                <a:gd name="T41" fmla="*/ 1 h 1461"/>
                <a:gd name="T42" fmla="*/ 1 w 1225"/>
                <a:gd name="T43" fmla="*/ 1 h 1461"/>
                <a:gd name="T44" fmla="*/ 1 w 1225"/>
                <a:gd name="T45" fmla="*/ 1 h 1461"/>
                <a:gd name="T46" fmla="*/ 1 w 1225"/>
                <a:gd name="T47" fmla="*/ 1 h 1461"/>
                <a:gd name="T48" fmla="*/ 0 w 1225"/>
                <a:gd name="T49" fmla="*/ 1 h 1461"/>
                <a:gd name="T50" fmla="*/ 0 w 1225"/>
                <a:gd name="T51" fmla="*/ 1 h 1461"/>
                <a:gd name="T52" fmla="*/ 0 w 1225"/>
                <a:gd name="T53" fmla="*/ 1 h 1461"/>
                <a:gd name="T54" fmla="*/ 0 w 1225"/>
                <a:gd name="T55" fmla="*/ 1 h 1461"/>
                <a:gd name="T56" fmla="*/ 0 w 1225"/>
                <a:gd name="T57" fmla="*/ 1 h 1461"/>
                <a:gd name="T58" fmla="*/ 0 w 1225"/>
                <a:gd name="T59" fmla="*/ 1 h 1461"/>
                <a:gd name="T60" fmla="*/ 0 w 1225"/>
                <a:gd name="T61" fmla="*/ 1 h 1461"/>
                <a:gd name="T62" fmla="*/ 0 w 1225"/>
                <a:gd name="T63" fmla="*/ 1 h 1461"/>
                <a:gd name="T64" fmla="*/ 0 w 1225"/>
                <a:gd name="T65" fmla="*/ 1 h 1461"/>
                <a:gd name="T66" fmla="*/ 0 w 1225"/>
                <a:gd name="T67" fmla="*/ 1 h 1461"/>
                <a:gd name="T68" fmla="*/ 0 w 1225"/>
                <a:gd name="T69" fmla="*/ 1 h 1461"/>
                <a:gd name="T70" fmla="*/ 0 w 1225"/>
                <a:gd name="T71" fmla="*/ 2 h 1461"/>
                <a:gd name="T72" fmla="*/ 0 w 1225"/>
                <a:gd name="T73" fmla="*/ 2 h 1461"/>
                <a:gd name="T74" fmla="*/ 0 w 1225"/>
                <a:gd name="T75" fmla="*/ 2 h 1461"/>
                <a:gd name="T76" fmla="*/ 0 w 1225"/>
                <a:gd name="T77" fmla="*/ 2 h 1461"/>
                <a:gd name="T78" fmla="*/ 0 w 1225"/>
                <a:gd name="T79" fmla="*/ 2 h 1461"/>
                <a:gd name="T80" fmla="*/ 0 w 1225"/>
                <a:gd name="T81" fmla="*/ 2 h 1461"/>
                <a:gd name="T82" fmla="*/ 0 w 1225"/>
                <a:gd name="T83" fmla="*/ 2 h 1461"/>
                <a:gd name="T84" fmla="*/ 0 w 1225"/>
                <a:gd name="T85" fmla="*/ 2 h 1461"/>
                <a:gd name="T86" fmla="*/ 0 w 1225"/>
                <a:gd name="T87" fmla="*/ 2 h 1461"/>
                <a:gd name="T88" fmla="*/ 0 w 1225"/>
                <a:gd name="T89" fmla="*/ 2 h 1461"/>
                <a:gd name="T90" fmla="*/ 0 w 1225"/>
                <a:gd name="T91" fmla="*/ 2 h 1461"/>
                <a:gd name="T92" fmla="*/ 0 w 1225"/>
                <a:gd name="T93" fmla="*/ 2 h 1461"/>
                <a:gd name="T94" fmla="*/ 0 w 1225"/>
                <a:gd name="T95" fmla="*/ 2 h 1461"/>
                <a:gd name="T96" fmla="*/ 0 w 1225"/>
                <a:gd name="T97" fmla="*/ 2 h 1461"/>
                <a:gd name="T98" fmla="*/ 0 w 1225"/>
                <a:gd name="T99" fmla="*/ 2 h 1461"/>
                <a:gd name="T100" fmla="*/ 0 w 1225"/>
                <a:gd name="T101" fmla="*/ 2 h 1461"/>
                <a:gd name="T102" fmla="*/ 0 w 1225"/>
                <a:gd name="T103" fmla="*/ 1 h 1461"/>
                <a:gd name="T104" fmla="*/ 1 w 1225"/>
                <a:gd name="T105" fmla="*/ 1 h 1461"/>
                <a:gd name="T106" fmla="*/ 1 w 1225"/>
                <a:gd name="T107" fmla="*/ 1 h 1461"/>
                <a:gd name="T108" fmla="*/ 1 w 1225"/>
                <a:gd name="T109" fmla="*/ 0 h 1461"/>
                <a:gd name="T110" fmla="*/ 1 w 1225"/>
                <a:gd name="T111" fmla="*/ 0 h 1461"/>
                <a:gd name="T112" fmla="*/ 1 w 1225"/>
                <a:gd name="T113" fmla="*/ 0 h 1461"/>
                <a:gd name="T114" fmla="*/ 2 w 1225"/>
                <a:gd name="T115" fmla="*/ 0 h 1461"/>
                <a:gd name="T116" fmla="*/ 2 w 1225"/>
                <a:gd name="T117" fmla="*/ 0 h 14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25"/>
                <a:gd name="T178" fmla="*/ 0 h 1461"/>
                <a:gd name="T179" fmla="*/ 1225 w 1225"/>
                <a:gd name="T180" fmla="*/ 1461 h 14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25" h="1461">
                  <a:moveTo>
                    <a:pt x="1219" y="185"/>
                  </a:moveTo>
                  <a:lnTo>
                    <a:pt x="1199" y="181"/>
                  </a:lnTo>
                  <a:lnTo>
                    <a:pt x="1197" y="199"/>
                  </a:lnTo>
                  <a:lnTo>
                    <a:pt x="1193" y="199"/>
                  </a:lnTo>
                  <a:lnTo>
                    <a:pt x="1193" y="196"/>
                  </a:lnTo>
                  <a:lnTo>
                    <a:pt x="1184" y="194"/>
                  </a:lnTo>
                  <a:lnTo>
                    <a:pt x="1181" y="188"/>
                  </a:lnTo>
                  <a:lnTo>
                    <a:pt x="1181" y="198"/>
                  </a:lnTo>
                  <a:lnTo>
                    <a:pt x="1180" y="201"/>
                  </a:lnTo>
                  <a:lnTo>
                    <a:pt x="1176" y="193"/>
                  </a:lnTo>
                  <a:lnTo>
                    <a:pt x="1165" y="194"/>
                  </a:lnTo>
                  <a:lnTo>
                    <a:pt x="1156" y="199"/>
                  </a:lnTo>
                  <a:lnTo>
                    <a:pt x="1159" y="189"/>
                  </a:lnTo>
                  <a:lnTo>
                    <a:pt x="1165" y="183"/>
                  </a:lnTo>
                  <a:lnTo>
                    <a:pt x="1172" y="182"/>
                  </a:lnTo>
                  <a:lnTo>
                    <a:pt x="1175" y="177"/>
                  </a:lnTo>
                  <a:lnTo>
                    <a:pt x="1173" y="172"/>
                  </a:lnTo>
                  <a:lnTo>
                    <a:pt x="1168" y="166"/>
                  </a:lnTo>
                  <a:lnTo>
                    <a:pt x="1151" y="167"/>
                  </a:lnTo>
                  <a:lnTo>
                    <a:pt x="1155" y="163"/>
                  </a:lnTo>
                  <a:lnTo>
                    <a:pt x="1149" y="158"/>
                  </a:lnTo>
                  <a:lnTo>
                    <a:pt x="1138" y="152"/>
                  </a:lnTo>
                  <a:lnTo>
                    <a:pt x="1129" y="142"/>
                  </a:lnTo>
                  <a:lnTo>
                    <a:pt x="1116" y="139"/>
                  </a:lnTo>
                  <a:lnTo>
                    <a:pt x="1113" y="135"/>
                  </a:lnTo>
                  <a:lnTo>
                    <a:pt x="1114" y="131"/>
                  </a:lnTo>
                  <a:lnTo>
                    <a:pt x="1114" y="128"/>
                  </a:lnTo>
                  <a:lnTo>
                    <a:pt x="1177" y="142"/>
                  </a:lnTo>
                  <a:lnTo>
                    <a:pt x="1208" y="118"/>
                  </a:lnTo>
                  <a:lnTo>
                    <a:pt x="1218" y="113"/>
                  </a:lnTo>
                  <a:lnTo>
                    <a:pt x="1225" y="107"/>
                  </a:lnTo>
                  <a:lnTo>
                    <a:pt x="1222" y="95"/>
                  </a:lnTo>
                  <a:lnTo>
                    <a:pt x="1213" y="91"/>
                  </a:lnTo>
                  <a:lnTo>
                    <a:pt x="1206" y="78"/>
                  </a:lnTo>
                  <a:lnTo>
                    <a:pt x="1192" y="78"/>
                  </a:lnTo>
                  <a:lnTo>
                    <a:pt x="1184" y="74"/>
                  </a:lnTo>
                  <a:lnTo>
                    <a:pt x="1193" y="69"/>
                  </a:lnTo>
                  <a:lnTo>
                    <a:pt x="1179" y="62"/>
                  </a:lnTo>
                  <a:lnTo>
                    <a:pt x="1175" y="54"/>
                  </a:lnTo>
                  <a:lnTo>
                    <a:pt x="1169" y="61"/>
                  </a:lnTo>
                  <a:lnTo>
                    <a:pt x="1163" y="65"/>
                  </a:lnTo>
                  <a:lnTo>
                    <a:pt x="1163" y="58"/>
                  </a:lnTo>
                  <a:lnTo>
                    <a:pt x="1161" y="54"/>
                  </a:lnTo>
                  <a:lnTo>
                    <a:pt x="1145" y="60"/>
                  </a:lnTo>
                  <a:lnTo>
                    <a:pt x="1143" y="58"/>
                  </a:lnTo>
                  <a:lnTo>
                    <a:pt x="1143" y="54"/>
                  </a:lnTo>
                  <a:lnTo>
                    <a:pt x="1144" y="51"/>
                  </a:lnTo>
                  <a:lnTo>
                    <a:pt x="1143" y="42"/>
                  </a:lnTo>
                  <a:lnTo>
                    <a:pt x="1140" y="39"/>
                  </a:lnTo>
                  <a:lnTo>
                    <a:pt x="1138" y="33"/>
                  </a:lnTo>
                  <a:lnTo>
                    <a:pt x="1129" y="36"/>
                  </a:lnTo>
                  <a:lnTo>
                    <a:pt x="1124" y="33"/>
                  </a:lnTo>
                  <a:lnTo>
                    <a:pt x="1118" y="35"/>
                  </a:lnTo>
                  <a:lnTo>
                    <a:pt x="1109" y="48"/>
                  </a:lnTo>
                  <a:lnTo>
                    <a:pt x="1109" y="89"/>
                  </a:lnTo>
                  <a:lnTo>
                    <a:pt x="1098" y="94"/>
                  </a:lnTo>
                  <a:lnTo>
                    <a:pt x="1091" y="88"/>
                  </a:lnTo>
                  <a:lnTo>
                    <a:pt x="1081" y="90"/>
                  </a:lnTo>
                  <a:lnTo>
                    <a:pt x="1079" y="86"/>
                  </a:lnTo>
                  <a:lnTo>
                    <a:pt x="1088" y="78"/>
                  </a:lnTo>
                  <a:lnTo>
                    <a:pt x="1095" y="66"/>
                  </a:lnTo>
                  <a:lnTo>
                    <a:pt x="1092" y="57"/>
                  </a:lnTo>
                  <a:lnTo>
                    <a:pt x="1079" y="67"/>
                  </a:lnTo>
                  <a:lnTo>
                    <a:pt x="1071" y="67"/>
                  </a:lnTo>
                  <a:lnTo>
                    <a:pt x="1084" y="56"/>
                  </a:lnTo>
                  <a:lnTo>
                    <a:pt x="1076" y="48"/>
                  </a:lnTo>
                  <a:lnTo>
                    <a:pt x="1081" y="40"/>
                  </a:lnTo>
                  <a:lnTo>
                    <a:pt x="1096" y="42"/>
                  </a:lnTo>
                  <a:lnTo>
                    <a:pt x="1103" y="30"/>
                  </a:lnTo>
                  <a:lnTo>
                    <a:pt x="1104" y="16"/>
                  </a:lnTo>
                  <a:lnTo>
                    <a:pt x="1093" y="16"/>
                  </a:lnTo>
                  <a:lnTo>
                    <a:pt x="1095" y="8"/>
                  </a:lnTo>
                  <a:lnTo>
                    <a:pt x="1089" y="2"/>
                  </a:lnTo>
                  <a:lnTo>
                    <a:pt x="1084" y="2"/>
                  </a:lnTo>
                  <a:lnTo>
                    <a:pt x="1073" y="12"/>
                  </a:lnTo>
                  <a:lnTo>
                    <a:pt x="1063" y="0"/>
                  </a:lnTo>
                  <a:lnTo>
                    <a:pt x="1045" y="57"/>
                  </a:lnTo>
                  <a:lnTo>
                    <a:pt x="1046" y="67"/>
                  </a:lnTo>
                  <a:lnTo>
                    <a:pt x="1040" y="68"/>
                  </a:lnTo>
                  <a:lnTo>
                    <a:pt x="1037" y="76"/>
                  </a:lnTo>
                  <a:lnTo>
                    <a:pt x="1037" y="89"/>
                  </a:lnTo>
                  <a:lnTo>
                    <a:pt x="1027" y="89"/>
                  </a:lnTo>
                  <a:lnTo>
                    <a:pt x="1015" y="102"/>
                  </a:lnTo>
                  <a:lnTo>
                    <a:pt x="1020" y="73"/>
                  </a:lnTo>
                  <a:lnTo>
                    <a:pt x="1011" y="60"/>
                  </a:lnTo>
                  <a:lnTo>
                    <a:pt x="1020" y="53"/>
                  </a:lnTo>
                  <a:lnTo>
                    <a:pt x="1019" y="24"/>
                  </a:lnTo>
                  <a:lnTo>
                    <a:pt x="1015" y="23"/>
                  </a:lnTo>
                  <a:lnTo>
                    <a:pt x="1009" y="26"/>
                  </a:lnTo>
                  <a:lnTo>
                    <a:pt x="956" y="121"/>
                  </a:lnTo>
                  <a:lnTo>
                    <a:pt x="964" y="113"/>
                  </a:lnTo>
                  <a:lnTo>
                    <a:pt x="946" y="144"/>
                  </a:lnTo>
                  <a:lnTo>
                    <a:pt x="938" y="147"/>
                  </a:lnTo>
                  <a:lnTo>
                    <a:pt x="938" y="126"/>
                  </a:lnTo>
                  <a:lnTo>
                    <a:pt x="943" y="120"/>
                  </a:lnTo>
                  <a:lnTo>
                    <a:pt x="948" y="117"/>
                  </a:lnTo>
                  <a:lnTo>
                    <a:pt x="947" y="111"/>
                  </a:lnTo>
                  <a:lnTo>
                    <a:pt x="950" y="95"/>
                  </a:lnTo>
                  <a:lnTo>
                    <a:pt x="948" y="89"/>
                  </a:lnTo>
                  <a:lnTo>
                    <a:pt x="979" y="36"/>
                  </a:lnTo>
                  <a:lnTo>
                    <a:pt x="971" y="32"/>
                  </a:lnTo>
                  <a:lnTo>
                    <a:pt x="958" y="41"/>
                  </a:lnTo>
                  <a:lnTo>
                    <a:pt x="951" y="43"/>
                  </a:lnTo>
                  <a:lnTo>
                    <a:pt x="950" y="33"/>
                  </a:lnTo>
                  <a:lnTo>
                    <a:pt x="944" y="29"/>
                  </a:lnTo>
                  <a:lnTo>
                    <a:pt x="940" y="23"/>
                  </a:lnTo>
                  <a:lnTo>
                    <a:pt x="939" y="17"/>
                  </a:lnTo>
                  <a:lnTo>
                    <a:pt x="931" y="28"/>
                  </a:lnTo>
                  <a:lnTo>
                    <a:pt x="929" y="22"/>
                  </a:lnTo>
                  <a:lnTo>
                    <a:pt x="922" y="22"/>
                  </a:lnTo>
                  <a:lnTo>
                    <a:pt x="921" y="43"/>
                  </a:lnTo>
                  <a:lnTo>
                    <a:pt x="909" y="39"/>
                  </a:lnTo>
                  <a:lnTo>
                    <a:pt x="914" y="51"/>
                  </a:lnTo>
                  <a:lnTo>
                    <a:pt x="921" y="57"/>
                  </a:lnTo>
                  <a:lnTo>
                    <a:pt x="922" y="61"/>
                  </a:lnTo>
                  <a:lnTo>
                    <a:pt x="911" y="68"/>
                  </a:lnTo>
                  <a:lnTo>
                    <a:pt x="904" y="78"/>
                  </a:lnTo>
                  <a:lnTo>
                    <a:pt x="908" y="89"/>
                  </a:lnTo>
                  <a:lnTo>
                    <a:pt x="886" y="89"/>
                  </a:lnTo>
                  <a:lnTo>
                    <a:pt x="876" y="102"/>
                  </a:lnTo>
                  <a:lnTo>
                    <a:pt x="872" y="110"/>
                  </a:lnTo>
                  <a:lnTo>
                    <a:pt x="860" y="123"/>
                  </a:lnTo>
                  <a:lnTo>
                    <a:pt x="859" y="129"/>
                  </a:lnTo>
                  <a:lnTo>
                    <a:pt x="861" y="136"/>
                  </a:lnTo>
                  <a:lnTo>
                    <a:pt x="858" y="158"/>
                  </a:lnTo>
                  <a:lnTo>
                    <a:pt x="851" y="159"/>
                  </a:lnTo>
                  <a:lnTo>
                    <a:pt x="847" y="154"/>
                  </a:lnTo>
                  <a:lnTo>
                    <a:pt x="847" y="145"/>
                  </a:lnTo>
                  <a:lnTo>
                    <a:pt x="851" y="142"/>
                  </a:lnTo>
                  <a:lnTo>
                    <a:pt x="840" y="139"/>
                  </a:lnTo>
                  <a:lnTo>
                    <a:pt x="846" y="130"/>
                  </a:lnTo>
                  <a:lnTo>
                    <a:pt x="845" y="128"/>
                  </a:lnTo>
                  <a:lnTo>
                    <a:pt x="819" y="125"/>
                  </a:lnTo>
                  <a:lnTo>
                    <a:pt x="822" y="136"/>
                  </a:lnTo>
                  <a:lnTo>
                    <a:pt x="817" y="137"/>
                  </a:lnTo>
                  <a:lnTo>
                    <a:pt x="810" y="135"/>
                  </a:lnTo>
                  <a:lnTo>
                    <a:pt x="810" y="128"/>
                  </a:lnTo>
                  <a:lnTo>
                    <a:pt x="808" y="120"/>
                  </a:lnTo>
                  <a:lnTo>
                    <a:pt x="805" y="123"/>
                  </a:lnTo>
                  <a:lnTo>
                    <a:pt x="804" y="113"/>
                  </a:lnTo>
                  <a:lnTo>
                    <a:pt x="797" y="119"/>
                  </a:lnTo>
                  <a:lnTo>
                    <a:pt x="795" y="113"/>
                  </a:lnTo>
                  <a:lnTo>
                    <a:pt x="791" y="119"/>
                  </a:lnTo>
                  <a:lnTo>
                    <a:pt x="791" y="134"/>
                  </a:lnTo>
                  <a:lnTo>
                    <a:pt x="781" y="116"/>
                  </a:lnTo>
                  <a:lnTo>
                    <a:pt x="778" y="113"/>
                  </a:lnTo>
                  <a:lnTo>
                    <a:pt x="778" y="135"/>
                  </a:lnTo>
                  <a:lnTo>
                    <a:pt x="793" y="143"/>
                  </a:lnTo>
                  <a:lnTo>
                    <a:pt x="798" y="143"/>
                  </a:lnTo>
                  <a:lnTo>
                    <a:pt x="796" y="171"/>
                  </a:lnTo>
                  <a:lnTo>
                    <a:pt x="800" y="181"/>
                  </a:lnTo>
                  <a:lnTo>
                    <a:pt x="800" y="193"/>
                  </a:lnTo>
                  <a:lnTo>
                    <a:pt x="765" y="150"/>
                  </a:lnTo>
                  <a:lnTo>
                    <a:pt x="769" y="167"/>
                  </a:lnTo>
                  <a:lnTo>
                    <a:pt x="763" y="166"/>
                  </a:lnTo>
                  <a:lnTo>
                    <a:pt x="761" y="176"/>
                  </a:lnTo>
                  <a:lnTo>
                    <a:pt x="757" y="175"/>
                  </a:lnTo>
                  <a:lnTo>
                    <a:pt x="754" y="181"/>
                  </a:lnTo>
                  <a:lnTo>
                    <a:pt x="750" y="178"/>
                  </a:lnTo>
                  <a:lnTo>
                    <a:pt x="750" y="173"/>
                  </a:lnTo>
                  <a:lnTo>
                    <a:pt x="753" y="163"/>
                  </a:lnTo>
                  <a:lnTo>
                    <a:pt x="746" y="167"/>
                  </a:lnTo>
                  <a:lnTo>
                    <a:pt x="740" y="175"/>
                  </a:lnTo>
                  <a:lnTo>
                    <a:pt x="737" y="187"/>
                  </a:lnTo>
                  <a:lnTo>
                    <a:pt x="733" y="189"/>
                  </a:lnTo>
                  <a:lnTo>
                    <a:pt x="736" y="207"/>
                  </a:lnTo>
                  <a:lnTo>
                    <a:pt x="722" y="219"/>
                  </a:lnTo>
                  <a:lnTo>
                    <a:pt x="717" y="236"/>
                  </a:lnTo>
                  <a:lnTo>
                    <a:pt x="709" y="245"/>
                  </a:lnTo>
                  <a:lnTo>
                    <a:pt x="719" y="227"/>
                  </a:lnTo>
                  <a:lnTo>
                    <a:pt x="720" y="163"/>
                  </a:lnTo>
                  <a:lnTo>
                    <a:pt x="710" y="167"/>
                  </a:lnTo>
                  <a:lnTo>
                    <a:pt x="698" y="191"/>
                  </a:lnTo>
                  <a:lnTo>
                    <a:pt x="690" y="228"/>
                  </a:lnTo>
                  <a:lnTo>
                    <a:pt x="689" y="183"/>
                  </a:lnTo>
                  <a:lnTo>
                    <a:pt x="667" y="187"/>
                  </a:lnTo>
                  <a:lnTo>
                    <a:pt x="659" y="201"/>
                  </a:lnTo>
                  <a:lnTo>
                    <a:pt x="661" y="224"/>
                  </a:lnTo>
                  <a:lnTo>
                    <a:pt x="669" y="235"/>
                  </a:lnTo>
                  <a:lnTo>
                    <a:pt x="675" y="238"/>
                  </a:lnTo>
                  <a:lnTo>
                    <a:pt x="682" y="250"/>
                  </a:lnTo>
                  <a:lnTo>
                    <a:pt x="681" y="259"/>
                  </a:lnTo>
                  <a:lnTo>
                    <a:pt x="674" y="258"/>
                  </a:lnTo>
                  <a:lnTo>
                    <a:pt x="669" y="244"/>
                  </a:lnTo>
                  <a:lnTo>
                    <a:pt x="659" y="237"/>
                  </a:lnTo>
                  <a:lnTo>
                    <a:pt x="645" y="216"/>
                  </a:lnTo>
                  <a:lnTo>
                    <a:pt x="634" y="218"/>
                  </a:lnTo>
                  <a:lnTo>
                    <a:pt x="640" y="233"/>
                  </a:lnTo>
                  <a:lnTo>
                    <a:pt x="652" y="244"/>
                  </a:lnTo>
                  <a:lnTo>
                    <a:pt x="644" y="252"/>
                  </a:lnTo>
                  <a:lnTo>
                    <a:pt x="636" y="246"/>
                  </a:lnTo>
                  <a:lnTo>
                    <a:pt x="633" y="251"/>
                  </a:lnTo>
                  <a:lnTo>
                    <a:pt x="631" y="241"/>
                  </a:lnTo>
                  <a:lnTo>
                    <a:pt x="623" y="245"/>
                  </a:lnTo>
                  <a:lnTo>
                    <a:pt x="623" y="241"/>
                  </a:lnTo>
                  <a:lnTo>
                    <a:pt x="627" y="229"/>
                  </a:lnTo>
                  <a:lnTo>
                    <a:pt x="621" y="224"/>
                  </a:lnTo>
                  <a:lnTo>
                    <a:pt x="613" y="249"/>
                  </a:lnTo>
                  <a:lnTo>
                    <a:pt x="614" y="256"/>
                  </a:lnTo>
                  <a:lnTo>
                    <a:pt x="618" y="263"/>
                  </a:lnTo>
                  <a:lnTo>
                    <a:pt x="593" y="279"/>
                  </a:lnTo>
                  <a:lnTo>
                    <a:pt x="589" y="295"/>
                  </a:lnTo>
                  <a:lnTo>
                    <a:pt x="592" y="301"/>
                  </a:lnTo>
                  <a:lnTo>
                    <a:pt x="599" y="298"/>
                  </a:lnTo>
                  <a:lnTo>
                    <a:pt x="604" y="305"/>
                  </a:lnTo>
                  <a:lnTo>
                    <a:pt x="595" y="305"/>
                  </a:lnTo>
                  <a:lnTo>
                    <a:pt x="597" y="314"/>
                  </a:lnTo>
                  <a:lnTo>
                    <a:pt x="597" y="320"/>
                  </a:lnTo>
                  <a:lnTo>
                    <a:pt x="586" y="316"/>
                  </a:lnTo>
                  <a:lnTo>
                    <a:pt x="582" y="317"/>
                  </a:lnTo>
                  <a:lnTo>
                    <a:pt x="588" y="324"/>
                  </a:lnTo>
                  <a:lnTo>
                    <a:pt x="584" y="330"/>
                  </a:lnTo>
                  <a:lnTo>
                    <a:pt x="575" y="325"/>
                  </a:lnTo>
                  <a:lnTo>
                    <a:pt x="573" y="331"/>
                  </a:lnTo>
                  <a:lnTo>
                    <a:pt x="566" y="330"/>
                  </a:lnTo>
                  <a:lnTo>
                    <a:pt x="552" y="335"/>
                  </a:lnTo>
                  <a:lnTo>
                    <a:pt x="548" y="342"/>
                  </a:lnTo>
                  <a:lnTo>
                    <a:pt x="543" y="346"/>
                  </a:lnTo>
                  <a:lnTo>
                    <a:pt x="542" y="349"/>
                  </a:lnTo>
                  <a:lnTo>
                    <a:pt x="550" y="355"/>
                  </a:lnTo>
                  <a:lnTo>
                    <a:pt x="559" y="352"/>
                  </a:lnTo>
                  <a:lnTo>
                    <a:pt x="564" y="347"/>
                  </a:lnTo>
                  <a:lnTo>
                    <a:pt x="578" y="356"/>
                  </a:lnTo>
                  <a:lnTo>
                    <a:pt x="587" y="349"/>
                  </a:lnTo>
                  <a:lnTo>
                    <a:pt x="591" y="351"/>
                  </a:lnTo>
                  <a:lnTo>
                    <a:pt x="593" y="358"/>
                  </a:lnTo>
                  <a:lnTo>
                    <a:pt x="584" y="358"/>
                  </a:lnTo>
                  <a:lnTo>
                    <a:pt x="580" y="365"/>
                  </a:lnTo>
                  <a:lnTo>
                    <a:pt x="579" y="376"/>
                  </a:lnTo>
                  <a:lnTo>
                    <a:pt x="565" y="369"/>
                  </a:lnTo>
                  <a:lnTo>
                    <a:pt x="556" y="369"/>
                  </a:lnTo>
                  <a:lnTo>
                    <a:pt x="553" y="365"/>
                  </a:lnTo>
                  <a:lnTo>
                    <a:pt x="544" y="361"/>
                  </a:lnTo>
                  <a:lnTo>
                    <a:pt x="532" y="369"/>
                  </a:lnTo>
                  <a:lnTo>
                    <a:pt x="528" y="375"/>
                  </a:lnTo>
                  <a:lnTo>
                    <a:pt x="536" y="389"/>
                  </a:lnTo>
                  <a:lnTo>
                    <a:pt x="538" y="396"/>
                  </a:lnTo>
                  <a:lnTo>
                    <a:pt x="531" y="395"/>
                  </a:lnTo>
                  <a:lnTo>
                    <a:pt x="536" y="408"/>
                  </a:lnTo>
                  <a:lnTo>
                    <a:pt x="536" y="418"/>
                  </a:lnTo>
                  <a:lnTo>
                    <a:pt x="530" y="414"/>
                  </a:lnTo>
                  <a:lnTo>
                    <a:pt x="530" y="424"/>
                  </a:lnTo>
                  <a:lnTo>
                    <a:pt x="524" y="425"/>
                  </a:lnTo>
                  <a:lnTo>
                    <a:pt x="518" y="393"/>
                  </a:lnTo>
                  <a:lnTo>
                    <a:pt x="512" y="394"/>
                  </a:lnTo>
                  <a:lnTo>
                    <a:pt x="509" y="406"/>
                  </a:lnTo>
                  <a:lnTo>
                    <a:pt x="503" y="404"/>
                  </a:lnTo>
                  <a:lnTo>
                    <a:pt x="500" y="408"/>
                  </a:lnTo>
                  <a:lnTo>
                    <a:pt x="509" y="411"/>
                  </a:lnTo>
                  <a:lnTo>
                    <a:pt x="507" y="414"/>
                  </a:lnTo>
                  <a:lnTo>
                    <a:pt x="499" y="417"/>
                  </a:lnTo>
                  <a:lnTo>
                    <a:pt x="494" y="421"/>
                  </a:lnTo>
                  <a:lnTo>
                    <a:pt x="492" y="428"/>
                  </a:lnTo>
                  <a:lnTo>
                    <a:pt x="493" y="437"/>
                  </a:lnTo>
                  <a:lnTo>
                    <a:pt x="499" y="442"/>
                  </a:lnTo>
                  <a:lnTo>
                    <a:pt x="494" y="446"/>
                  </a:lnTo>
                  <a:lnTo>
                    <a:pt x="498" y="450"/>
                  </a:lnTo>
                  <a:lnTo>
                    <a:pt x="493" y="453"/>
                  </a:lnTo>
                  <a:lnTo>
                    <a:pt x="489" y="463"/>
                  </a:lnTo>
                  <a:lnTo>
                    <a:pt x="486" y="465"/>
                  </a:lnTo>
                  <a:lnTo>
                    <a:pt x="481" y="465"/>
                  </a:lnTo>
                  <a:lnTo>
                    <a:pt x="482" y="469"/>
                  </a:lnTo>
                  <a:lnTo>
                    <a:pt x="491" y="472"/>
                  </a:lnTo>
                  <a:lnTo>
                    <a:pt x="507" y="465"/>
                  </a:lnTo>
                  <a:lnTo>
                    <a:pt x="490" y="482"/>
                  </a:lnTo>
                  <a:lnTo>
                    <a:pt x="474" y="478"/>
                  </a:lnTo>
                  <a:lnTo>
                    <a:pt x="471" y="475"/>
                  </a:lnTo>
                  <a:lnTo>
                    <a:pt x="470" y="469"/>
                  </a:lnTo>
                  <a:lnTo>
                    <a:pt x="463" y="470"/>
                  </a:lnTo>
                  <a:lnTo>
                    <a:pt x="454" y="478"/>
                  </a:lnTo>
                  <a:lnTo>
                    <a:pt x="450" y="492"/>
                  </a:lnTo>
                  <a:lnTo>
                    <a:pt x="441" y="499"/>
                  </a:lnTo>
                  <a:lnTo>
                    <a:pt x="440" y="507"/>
                  </a:lnTo>
                  <a:lnTo>
                    <a:pt x="446" y="507"/>
                  </a:lnTo>
                  <a:lnTo>
                    <a:pt x="444" y="518"/>
                  </a:lnTo>
                  <a:lnTo>
                    <a:pt x="437" y="520"/>
                  </a:lnTo>
                  <a:lnTo>
                    <a:pt x="433" y="537"/>
                  </a:lnTo>
                  <a:lnTo>
                    <a:pt x="426" y="535"/>
                  </a:lnTo>
                  <a:lnTo>
                    <a:pt x="422" y="538"/>
                  </a:lnTo>
                  <a:lnTo>
                    <a:pt x="416" y="540"/>
                  </a:lnTo>
                  <a:lnTo>
                    <a:pt x="408" y="549"/>
                  </a:lnTo>
                  <a:lnTo>
                    <a:pt x="413" y="558"/>
                  </a:lnTo>
                  <a:lnTo>
                    <a:pt x="410" y="562"/>
                  </a:lnTo>
                  <a:lnTo>
                    <a:pt x="401" y="563"/>
                  </a:lnTo>
                  <a:lnTo>
                    <a:pt x="401" y="571"/>
                  </a:lnTo>
                  <a:lnTo>
                    <a:pt x="391" y="573"/>
                  </a:lnTo>
                  <a:lnTo>
                    <a:pt x="393" y="578"/>
                  </a:lnTo>
                  <a:lnTo>
                    <a:pt x="389" y="581"/>
                  </a:lnTo>
                  <a:lnTo>
                    <a:pt x="388" y="588"/>
                  </a:lnTo>
                  <a:lnTo>
                    <a:pt x="400" y="590"/>
                  </a:lnTo>
                  <a:lnTo>
                    <a:pt x="397" y="596"/>
                  </a:lnTo>
                  <a:lnTo>
                    <a:pt x="389" y="600"/>
                  </a:lnTo>
                  <a:lnTo>
                    <a:pt x="384" y="596"/>
                  </a:lnTo>
                  <a:lnTo>
                    <a:pt x="385" y="611"/>
                  </a:lnTo>
                  <a:lnTo>
                    <a:pt x="390" y="618"/>
                  </a:lnTo>
                  <a:lnTo>
                    <a:pt x="394" y="612"/>
                  </a:lnTo>
                  <a:lnTo>
                    <a:pt x="398" y="615"/>
                  </a:lnTo>
                  <a:lnTo>
                    <a:pt x="395" y="623"/>
                  </a:lnTo>
                  <a:lnTo>
                    <a:pt x="378" y="625"/>
                  </a:lnTo>
                  <a:lnTo>
                    <a:pt x="374" y="630"/>
                  </a:lnTo>
                  <a:lnTo>
                    <a:pt x="373" y="642"/>
                  </a:lnTo>
                  <a:lnTo>
                    <a:pt x="366" y="648"/>
                  </a:lnTo>
                  <a:lnTo>
                    <a:pt x="358" y="650"/>
                  </a:lnTo>
                  <a:lnTo>
                    <a:pt x="354" y="663"/>
                  </a:lnTo>
                  <a:lnTo>
                    <a:pt x="362" y="661"/>
                  </a:lnTo>
                  <a:lnTo>
                    <a:pt x="368" y="654"/>
                  </a:lnTo>
                  <a:lnTo>
                    <a:pt x="377" y="650"/>
                  </a:lnTo>
                  <a:lnTo>
                    <a:pt x="377" y="658"/>
                  </a:lnTo>
                  <a:lnTo>
                    <a:pt x="383" y="669"/>
                  </a:lnTo>
                  <a:lnTo>
                    <a:pt x="366" y="663"/>
                  </a:lnTo>
                  <a:lnTo>
                    <a:pt x="365" y="671"/>
                  </a:lnTo>
                  <a:lnTo>
                    <a:pt x="368" y="674"/>
                  </a:lnTo>
                  <a:lnTo>
                    <a:pt x="363" y="678"/>
                  </a:lnTo>
                  <a:lnTo>
                    <a:pt x="360" y="684"/>
                  </a:lnTo>
                  <a:lnTo>
                    <a:pt x="363" y="692"/>
                  </a:lnTo>
                  <a:lnTo>
                    <a:pt x="359" y="693"/>
                  </a:lnTo>
                  <a:lnTo>
                    <a:pt x="354" y="690"/>
                  </a:lnTo>
                  <a:lnTo>
                    <a:pt x="351" y="695"/>
                  </a:lnTo>
                  <a:lnTo>
                    <a:pt x="353" y="704"/>
                  </a:lnTo>
                  <a:lnTo>
                    <a:pt x="358" y="708"/>
                  </a:lnTo>
                  <a:lnTo>
                    <a:pt x="360" y="725"/>
                  </a:lnTo>
                  <a:lnTo>
                    <a:pt x="354" y="718"/>
                  </a:lnTo>
                  <a:lnTo>
                    <a:pt x="349" y="716"/>
                  </a:lnTo>
                  <a:lnTo>
                    <a:pt x="343" y="705"/>
                  </a:lnTo>
                  <a:lnTo>
                    <a:pt x="345" y="720"/>
                  </a:lnTo>
                  <a:lnTo>
                    <a:pt x="341" y="724"/>
                  </a:lnTo>
                  <a:lnTo>
                    <a:pt x="335" y="726"/>
                  </a:lnTo>
                  <a:lnTo>
                    <a:pt x="333" y="735"/>
                  </a:lnTo>
                  <a:lnTo>
                    <a:pt x="337" y="738"/>
                  </a:lnTo>
                  <a:lnTo>
                    <a:pt x="342" y="735"/>
                  </a:lnTo>
                  <a:lnTo>
                    <a:pt x="346" y="727"/>
                  </a:lnTo>
                  <a:lnTo>
                    <a:pt x="348" y="731"/>
                  </a:lnTo>
                  <a:lnTo>
                    <a:pt x="347" y="741"/>
                  </a:lnTo>
                  <a:lnTo>
                    <a:pt x="348" y="747"/>
                  </a:lnTo>
                  <a:lnTo>
                    <a:pt x="342" y="753"/>
                  </a:lnTo>
                  <a:lnTo>
                    <a:pt x="333" y="748"/>
                  </a:lnTo>
                  <a:lnTo>
                    <a:pt x="328" y="755"/>
                  </a:lnTo>
                  <a:lnTo>
                    <a:pt x="322" y="752"/>
                  </a:lnTo>
                  <a:lnTo>
                    <a:pt x="316" y="761"/>
                  </a:lnTo>
                  <a:lnTo>
                    <a:pt x="315" y="769"/>
                  </a:lnTo>
                  <a:lnTo>
                    <a:pt x="309" y="774"/>
                  </a:lnTo>
                  <a:lnTo>
                    <a:pt x="301" y="776"/>
                  </a:lnTo>
                  <a:lnTo>
                    <a:pt x="298" y="794"/>
                  </a:lnTo>
                  <a:lnTo>
                    <a:pt x="306" y="791"/>
                  </a:lnTo>
                  <a:lnTo>
                    <a:pt x="314" y="787"/>
                  </a:lnTo>
                  <a:lnTo>
                    <a:pt x="317" y="790"/>
                  </a:lnTo>
                  <a:lnTo>
                    <a:pt x="303" y="795"/>
                  </a:lnTo>
                  <a:lnTo>
                    <a:pt x="302" y="805"/>
                  </a:lnTo>
                  <a:lnTo>
                    <a:pt x="305" y="814"/>
                  </a:lnTo>
                  <a:lnTo>
                    <a:pt x="301" y="819"/>
                  </a:lnTo>
                  <a:lnTo>
                    <a:pt x="293" y="823"/>
                  </a:lnTo>
                  <a:lnTo>
                    <a:pt x="281" y="813"/>
                  </a:lnTo>
                  <a:lnTo>
                    <a:pt x="278" y="813"/>
                  </a:lnTo>
                  <a:lnTo>
                    <a:pt x="270" y="826"/>
                  </a:lnTo>
                  <a:lnTo>
                    <a:pt x="262" y="832"/>
                  </a:lnTo>
                  <a:lnTo>
                    <a:pt x="261" y="837"/>
                  </a:lnTo>
                  <a:lnTo>
                    <a:pt x="237" y="868"/>
                  </a:lnTo>
                  <a:lnTo>
                    <a:pt x="241" y="878"/>
                  </a:lnTo>
                  <a:lnTo>
                    <a:pt x="241" y="881"/>
                  </a:lnTo>
                  <a:lnTo>
                    <a:pt x="222" y="891"/>
                  </a:lnTo>
                  <a:lnTo>
                    <a:pt x="222" y="900"/>
                  </a:lnTo>
                  <a:lnTo>
                    <a:pt x="226" y="904"/>
                  </a:lnTo>
                  <a:lnTo>
                    <a:pt x="235" y="900"/>
                  </a:lnTo>
                  <a:lnTo>
                    <a:pt x="232" y="913"/>
                  </a:lnTo>
                  <a:lnTo>
                    <a:pt x="237" y="923"/>
                  </a:lnTo>
                  <a:lnTo>
                    <a:pt x="243" y="925"/>
                  </a:lnTo>
                  <a:lnTo>
                    <a:pt x="294" y="895"/>
                  </a:lnTo>
                  <a:lnTo>
                    <a:pt x="298" y="888"/>
                  </a:lnTo>
                  <a:lnTo>
                    <a:pt x="301" y="891"/>
                  </a:lnTo>
                  <a:lnTo>
                    <a:pt x="299" y="897"/>
                  </a:lnTo>
                  <a:lnTo>
                    <a:pt x="287" y="903"/>
                  </a:lnTo>
                  <a:lnTo>
                    <a:pt x="281" y="903"/>
                  </a:lnTo>
                  <a:lnTo>
                    <a:pt x="264" y="917"/>
                  </a:lnTo>
                  <a:lnTo>
                    <a:pt x="269" y="923"/>
                  </a:lnTo>
                  <a:lnTo>
                    <a:pt x="268" y="926"/>
                  </a:lnTo>
                  <a:lnTo>
                    <a:pt x="253" y="932"/>
                  </a:lnTo>
                  <a:lnTo>
                    <a:pt x="245" y="932"/>
                  </a:lnTo>
                  <a:lnTo>
                    <a:pt x="242" y="935"/>
                  </a:lnTo>
                  <a:lnTo>
                    <a:pt x="244" y="940"/>
                  </a:lnTo>
                  <a:lnTo>
                    <a:pt x="241" y="942"/>
                  </a:lnTo>
                  <a:lnTo>
                    <a:pt x="232" y="940"/>
                  </a:lnTo>
                  <a:lnTo>
                    <a:pt x="232" y="933"/>
                  </a:lnTo>
                  <a:lnTo>
                    <a:pt x="226" y="919"/>
                  </a:lnTo>
                  <a:lnTo>
                    <a:pt x="222" y="916"/>
                  </a:lnTo>
                  <a:lnTo>
                    <a:pt x="217" y="916"/>
                  </a:lnTo>
                  <a:lnTo>
                    <a:pt x="214" y="920"/>
                  </a:lnTo>
                  <a:lnTo>
                    <a:pt x="209" y="921"/>
                  </a:lnTo>
                  <a:lnTo>
                    <a:pt x="202" y="926"/>
                  </a:lnTo>
                  <a:lnTo>
                    <a:pt x="202" y="933"/>
                  </a:lnTo>
                  <a:lnTo>
                    <a:pt x="207" y="937"/>
                  </a:lnTo>
                  <a:lnTo>
                    <a:pt x="209" y="941"/>
                  </a:lnTo>
                  <a:lnTo>
                    <a:pt x="198" y="947"/>
                  </a:lnTo>
                  <a:lnTo>
                    <a:pt x="195" y="941"/>
                  </a:lnTo>
                  <a:lnTo>
                    <a:pt x="195" y="934"/>
                  </a:lnTo>
                  <a:lnTo>
                    <a:pt x="193" y="929"/>
                  </a:lnTo>
                  <a:lnTo>
                    <a:pt x="170" y="938"/>
                  </a:lnTo>
                  <a:lnTo>
                    <a:pt x="166" y="942"/>
                  </a:lnTo>
                  <a:lnTo>
                    <a:pt x="163" y="952"/>
                  </a:lnTo>
                  <a:lnTo>
                    <a:pt x="157" y="952"/>
                  </a:lnTo>
                  <a:lnTo>
                    <a:pt x="159" y="958"/>
                  </a:lnTo>
                  <a:lnTo>
                    <a:pt x="157" y="960"/>
                  </a:lnTo>
                  <a:lnTo>
                    <a:pt x="149" y="961"/>
                  </a:lnTo>
                  <a:lnTo>
                    <a:pt x="151" y="958"/>
                  </a:lnTo>
                  <a:lnTo>
                    <a:pt x="148" y="954"/>
                  </a:lnTo>
                  <a:lnTo>
                    <a:pt x="145" y="955"/>
                  </a:lnTo>
                  <a:lnTo>
                    <a:pt x="143" y="958"/>
                  </a:lnTo>
                  <a:lnTo>
                    <a:pt x="143" y="963"/>
                  </a:lnTo>
                  <a:lnTo>
                    <a:pt x="142" y="965"/>
                  </a:lnTo>
                  <a:lnTo>
                    <a:pt x="135" y="965"/>
                  </a:lnTo>
                  <a:lnTo>
                    <a:pt x="122" y="971"/>
                  </a:lnTo>
                  <a:lnTo>
                    <a:pt x="117" y="992"/>
                  </a:lnTo>
                  <a:lnTo>
                    <a:pt x="109" y="988"/>
                  </a:lnTo>
                  <a:lnTo>
                    <a:pt x="102" y="987"/>
                  </a:lnTo>
                  <a:lnTo>
                    <a:pt x="93" y="993"/>
                  </a:lnTo>
                  <a:lnTo>
                    <a:pt x="92" y="999"/>
                  </a:lnTo>
                  <a:lnTo>
                    <a:pt x="101" y="1005"/>
                  </a:lnTo>
                  <a:lnTo>
                    <a:pt x="95" y="1010"/>
                  </a:lnTo>
                  <a:lnTo>
                    <a:pt x="104" y="1011"/>
                  </a:lnTo>
                  <a:lnTo>
                    <a:pt x="113" y="1009"/>
                  </a:lnTo>
                  <a:lnTo>
                    <a:pt x="117" y="1014"/>
                  </a:lnTo>
                  <a:lnTo>
                    <a:pt x="122" y="1017"/>
                  </a:lnTo>
                  <a:lnTo>
                    <a:pt x="116" y="1024"/>
                  </a:lnTo>
                  <a:lnTo>
                    <a:pt x="119" y="1029"/>
                  </a:lnTo>
                  <a:lnTo>
                    <a:pt x="111" y="1026"/>
                  </a:lnTo>
                  <a:lnTo>
                    <a:pt x="78" y="1024"/>
                  </a:lnTo>
                  <a:lnTo>
                    <a:pt x="74" y="1027"/>
                  </a:lnTo>
                  <a:lnTo>
                    <a:pt x="69" y="1026"/>
                  </a:lnTo>
                  <a:lnTo>
                    <a:pt x="64" y="1030"/>
                  </a:lnTo>
                  <a:lnTo>
                    <a:pt x="65" y="1032"/>
                  </a:lnTo>
                  <a:lnTo>
                    <a:pt x="70" y="1035"/>
                  </a:lnTo>
                  <a:lnTo>
                    <a:pt x="65" y="1037"/>
                  </a:lnTo>
                  <a:lnTo>
                    <a:pt x="65" y="1041"/>
                  </a:lnTo>
                  <a:lnTo>
                    <a:pt x="71" y="1041"/>
                  </a:lnTo>
                  <a:lnTo>
                    <a:pt x="76" y="1039"/>
                  </a:lnTo>
                  <a:lnTo>
                    <a:pt x="70" y="1047"/>
                  </a:lnTo>
                  <a:lnTo>
                    <a:pt x="74" y="1066"/>
                  </a:lnTo>
                  <a:lnTo>
                    <a:pt x="71" y="1067"/>
                  </a:lnTo>
                  <a:lnTo>
                    <a:pt x="67" y="1056"/>
                  </a:lnTo>
                  <a:lnTo>
                    <a:pt x="63" y="1050"/>
                  </a:lnTo>
                  <a:lnTo>
                    <a:pt x="55" y="1056"/>
                  </a:lnTo>
                  <a:lnTo>
                    <a:pt x="48" y="1071"/>
                  </a:lnTo>
                  <a:lnTo>
                    <a:pt x="52" y="1076"/>
                  </a:lnTo>
                  <a:lnTo>
                    <a:pt x="53" y="1081"/>
                  </a:lnTo>
                  <a:lnTo>
                    <a:pt x="46" y="1076"/>
                  </a:lnTo>
                  <a:lnTo>
                    <a:pt x="42" y="1070"/>
                  </a:lnTo>
                  <a:lnTo>
                    <a:pt x="35" y="1072"/>
                  </a:lnTo>
                  <a:lnTo>
                    <a:pt x="24" y="1072"/>
                  </a:lnTo>
                  <a:lnTo>
                    <a:pt x="23" y="1077"/>
                  </a:lnTo>
                  <a:lnTo>
                    <a:pt x="24" y="1081"/>
                  </a:lnTo>
                  <a:lnTo>
                    <a:pt x="11" y="1071"/>
                  </a:lnTo>
                  <a:lnTo>
                    <a:pt x="7" y="1074"/>
                  </a:lnTo>
                  <a:lnTo>
                    <a:pt x="13" y="1087"/>
                  </a:lnTo>
                  <a:lnTo>
                    <a:pt x="9" y="1091"/>
                  </a:lnTo>
                  <a:lnTo>
                    <a:pt x="11" y="1094"/>
                  </a:lnTo>
                  <a:lnTo>
                    <a:pt x="56" y="1088"/>
                  </a:lnTo>
                  <a:lnTo>
                    <a:pt x="43" y="1095"/>
                  </a:lnTo>
                  <a:lnTo>
                    <a:pt x="46" y="1098"/>
                  </a:lnTo>
                  <a:lnTo>
                    <a:pt x="64" y="1095"/>
                  </a:lnTo>
                  <a:lnTo>
                    <a:pt x="66" y="1097"/>
                  </a:lnTo>
                  <a:lnTo>
                    <a:pt x="57" y="1102"/>
                  </a:lnTo>
                  <a:lnTo>
                    <a:pt x="31" y="1103"/>
                  </a:lnTo>
                  <a:lnTo>
                    <a:pt x="25" y="1100"/>
                  </a:lnTo>
                  <a:lnTo>
                    <a:pt x="20" y="1100"/>
                  </a:lnTo>
                  <a:lnTo>
                    <a:pt x="11" y="1108"/>
                  </a:lnTo>
                  <a:lnTo>
                    <a:pt x="9" y="1112"/>
                  </a:lnTo>
                  <a:lnTo>
                    <a:pt x="3" y="1112"/>
                  </a:lnTo>
                  <a:lnTo>
                    <a:pt x="2" y="1113"/>
                  </a:lnTo>
                  <a:lnTo>
                    <a:pt x="0" y="1119"/>
                  </a:lnTo>
                  <a:lnTo>
                    <a:pt x="14" y="1124"/>
                  </a:lnTo>
                  <a:lnTo>
                    <a:pt x="13" y="1129"/>
                  </a:lnTo>
                  <a:lnTo>
                    <a:pt x="13" y="1135"/>
                  </a:lnTo>
                  <a:lnTo>
                    <a:pt x="3" y="1147"/>
                  </a:lnTo>
                  <a:lnTo>
                    <a:pt x="4" y="1152"/>
                  </a:lnTo>
                  <a:lnTo>
                    <a:pt x="3" y="1155"/>
                  </a:lnTo>
                  <a:lnTo>
                    <a:pt x="2" y="1162"/>
                  </a:lnTo>
                  <a:lnTo>
                    <a:pt x="5" y="1165"/>
                  </a:lnTo>
                  <a:lnTo>
                    <a:pt x="5" y="1171"/>
                  </a:lnTo>
                  <a:lnTo>
                    <a:pt x="19" y="1173"/>
                  </a:lnTo>
                  <a:lnTo>
                    <a:pt x="46" y="1164"/>
                  </a:lnTo>
                  <a:lnTo>
                    <a:pt x="51" y="1167"/>
                  </a:lnTo>
                  <a:lnTo>
                    <a:pt x="61" y="1167"/>
                  </a:lnTo>
                  <a:lnTo>
                    <a:pt x="71" y="1144"/>
                  </a:lnTo>
                  <a:lnTo>
                    <a:pt x="73" y="1153"/>
                  </a:lnTo>
                  <a:lnTo>
                    <a:pt x="70" y="1164"/>
                  </a:lnTo>
                  <a:lnTo>
                    <a:pt x="75" y="1167"/>
                  </a:lnTo>
                  <a:lnTo>
                    <a:pt x="85" y="1167"/>
                  </a:lnTo>
                  <a:lnTo>
                    <a:pt x="90" y="1164"/>
                  </a:lnTo>
                  <a:lnTo>
                    <a:pt x="95" y="1167"/>
                  </a:lnTo>
                  <a:lnTo>
                    <a:pt x="105" y="1157"/>
                  </a:lnTo>
                  <a:lnTo>
                    <a:pt x="107" y="1137"/>
                  </a:lnTo>
                  <a:lnTo>
                    <a:pt x="119" y="1131"/>
                  </a:lnTo>
                  <a:lnTo>
                    <a:pt x="120" y="1134"/>
                  </a:lnTo>
                  <a:lnTo>
                    <a:pt x="112" y="1148"/>
                  </a:lnTo>
                  <a:lnTo>
                    <a:pt x="109" y="1162"/>
                  </a:lnTo>
                  <a:lnTo>
                    <a:pt x="114" y="1162"/>
                  </a:lnTo>
                  <a:lnTo>
                    <a:pt x="120" y="1158"/>
                  </a:lnTo>
                  <a:lnTo>
                    <a:pt x="125" y="1160"/>
                  </a:lnTo>
                  <a:lnTo>
                    <a:pt x="112" y="1170"/>
                  </a:lnTo>
                  <a:lnTo>
                    <a:pt x="97" y="1175"/>
                  </a:lnTo>
                  <a:lnTo>
                    <a:pt x="95" y="1183"/>
                  </a:lnTo>
                  <a:lnTo>
                    <a:pt x="102" y="1189"/>
                  </a:lnTo>
                  <a:lnTo>
                    <a:pt x="89" y="1196"/>
                  </a:lnTo>
                  <a:lnTo>
                    <a:pt x="89" y="1187"/>
                  </a:lnTo>
                  <a:lnTo>
                    <a:pt x="87" y="1181"/>
                  </a:lnTo>
                  <a:lnTo>
                    <a:pt x="78" y="1175"/>
                  </a:lnTo>
                  <a:lnTo>
                    <a:pt x="70" y="1175"/>
                  </a:lnTo>
                  <a:lnTo>
                    <a:pt x="58" y="1178"/>
                  </a:lnTo>
                  <a:lnTo>
                    <a:pt x="49" y="1176"/>
                  </a:lnTo>
                  <a:lnTo>
                    <a:pt x="40" y="1178"/>
                  </a:lnTo>
                  <a:lnTo>
                    <a:pt x="32" y="1176"/>
                  </a:lnTo>
                  <a:lnTo>
                    <a:pt x="25" y="1183"/>
                  </a:lnTo>
                  <a:lnTo>
                    <a:pt x="8" y="1179"/>
                  </a:lnTo>
                  <a:lnTo>
                    <a:pt x="4" y="1189"/>
                  </a:lnTo>
                  <a:lnTo>
                    <a:pt x="3" y="1199"/>
                  </a:lnTo>
                  <a:lnTo>
                    <a:pt x="12" y="1200"/>
                  </a:lnTo>
                  <a:lnTo>
                    <a:pt x="15" y="1198"/>
                  </a:lnTo>
                  <a:lnTo>
                    <a:pt x="15" y="1211"/>
                  </a:lnTo>
                  <a:lnTo>
                    <a:pt x="7" y="1207"/>
                  </a:lnTo>
                  <a:lnTo>
                    <a:pt x="3" y="1202"/>
                  </a:lnTo>
                  <a:lnTo>
                    <a:pt x="2" y="1204"/>
                  </a:lnTo>
                  <a:lnTo>
                    <a:pt x="0" y="1204"/>
                  </a:lnTo>
                  <a:lnTo>
                    <a:pt x="0" y="1207"/>
                  </a:lnTo>
                  <a:lnTo>
                    <a:pt x="8" y="1223"/>
                  </a:lnTo>
                  <a:lnTo>
                    <a:pt x="14" y="1224"/>
                  </a:lnTo>
                  <a:lnTo>
                    <a:pt x="25" y="1216"/>
                  </a:lnTo>
                  <a:lnTo>
                    <a:pt x="33" y="1215"/>
                  </a:lnTo>
                  <a:lnTo>
                    <a:pt x="18" y="1233"/>
                  </a:lnTo>
                  <a:lnTo>
                    <a:pt x="21" y="1236"/>
                  </a:lnTo>
                  <a:lnTo>
                    <a:pt x="12" y="1241"/>
                  </a:lnTo>
                  <a:lnTo>
                    <a:pt x="7" y="1247"/>
                  </a:lnTo>
                  <a:lnTo>
                    <a:pt x="8" y="1253"/>
                  </a:lnTo>
                  <a:lnTo>
                    <a:pt x="13" y="1258"/>
                  </a:lnTo>
                  <a:lnTo>
                    <a:pt x="15" y="1264"/>
                  </a:lnTo>
                  <a:lnTo>
                    <a:pt x="21" y="1259"/>
                  </a:lnTo>
                  <a:lnTo>
                    <a:pt x="25" y="1253"/>
                  </a:lnTo>
                  <a:lnTo>
                    <a:pt x="25" y="1261"/>
                  </a:lnTo>
                  <a:lnTo>
                    <a:pt x="34" y="1272"/>
                  </a:lnTo>
                  <a:lnTo>
                    <a:pt x="26" y="1273"/>
                  </a:lnTo>
                  <a:lnTo>
                    <a:pt x="19" y="1279"/>
                  </a:lnTo>
                  <a:lnTo>
                    <a:pt x="19" y="1283"/>
                  </a:lnTo>
                  <a:lnTo>
                    <a:pt x="23" y="1287"/>
                  </a:lnTo>
                  <a:lnTo>
                    <a:pt x="32" y="1282"/>
                  </a:lnTo>
                  <a:lnTo>
                    <a:pt x="37" y="1271"/>
                  </a:lnTo>
                  <a:lnTo>
                    <a:pt x="38" y="1261"/>
                  </a:lnTo>
                  <a:lnTo>
                    <a:pt x="46" y="1256"/>
                  </a:lnTo>
                  <a:lnTo>
                    <a:pt x="63" y="1228"/>
                  </a:lnTo>
                  <a:lnTo>
                    <a:pt x="71" y="1221"/>
                  </a:lnTo>
                  <a:lnTo>
                    <a:pt x="75" y="1225"/>
                  </a:lnTo>
                  <a:lnTo>
                    <a:pt x="75" y="1229"/>
                  </a:lnTo>
                  <a:lnTo>
                    <a:pt x="86" y="1225"/>
                  </a:lnTo>
                  <a:lnTo>
                    <a:pt x="93" y="1228"/>
                  </a:lnTo>
                  <a:lnTo>
                    <a:pt x="81" y="1234"/>
                  </a:lnTo>
                  <a:lnTo>
                    <a:pt x="76" y="1249"/>
                  </a:lnTo>
                  <a:lnTo>
                    <a:pt x="75" y="1239"/>
                  </a:lnTo>
                  <a:lnTo>
                    <a:pt x="71" y="1238"/>
                  </a:lnTo>
                  <a:lnTo>
                    <a:pt x="54" y="1259"/>
                  </a:lnTo>
                  <a:lnTo>
                    <a:pt x="59" y="1264"/>
                  </a:lnTo>
                  <a:lnTo>
                    <a:pt x="60" y="1267"/>
                  </a:lnTo>
                  <a:lnTo>
                    <a:pt x="51" y="1271"/>
                  </a:lnTo>
                  <a:lnTo>
                    <a:pt x="34" y="1293"/>
                  </a:lnTo>
                  <a:lnTo>
                    <a:pt x="40" y="1297"/>
                  </a:lnTo>
                  <a:lnTo>
                    <a:pt x="56" y="1296"/>
                  </a:lnTo>
                  <a:lnTo>
                    <a:pt x="61" y="1292"/>
                  </a:lnTo>
                  <a:lnTo>
                    <a:pt x="63" y="1295"/>
                  </a:lnTo>
                  <a:lnTo>
                    <a:pt x="46" y="1304"/>
                  </a:lnTo>
                  <a:lnTo>
                    <a:pt x="41" y="1308"/>
                  </a:lnTo>
                  <a:lnTo>
                    <a:pt x="40" y="1311"/>
                  </a:lnTo>
                  <a:lnTo>
                    <a:pt x="32" y="1311"/>
                  </a:lnTo>
                  <a:lnTo>
                    <a:pt x="28" y="1313"/>
                  </a:lnTo>
                  <a:lnTo>
                    <a:pt x="22" y="1311"/>
                  </a:lnTo>
                  <a:lnTo>
                    <a:pt x="11" y="1329"/>
                  </a:lnTo>
                  <a:lnTo>
                    <a:pt x="11" y="1337"/>
                  </a:lnTo>
                  <a:lnTo>
                    <a:pt x="14" y="1339"/>
                  </a:lnTo>
                  <a:lnTo>
                    <a:pt x="15" y="1343"/>
                  </a:lnTo>
                  <a:lnTo>
                    <a:pt x="22" y="1341"/>
                  </a:lnTo>
                  <a:lnTo>
                    <a:pt x="25" y="1334"/>
                  </a:lnTo>
                  <a:lnTo>
                    <a:pt x="29" y="1341"/>
                  </a:lnTo>
                  <a:lnTo>
                    <a:pt x="34" y="1341"/>
                  </a:lnTo>
                  <a:lnTo>
                    <a:pt x="36" y="1336"/>
                  </a:lnTo>
                  <a:lnTo>
                    <a:pt x="35" y="1331"/>
                  </a:lnTo>
                  <a:lnTo>
                    <a:pt x="41" y="1335"/>
                  </a:lnTo>
                  <a:lnTo>
                    <a:pt x="53" y="1328"/>
                  </a:lnTo>
                  <a:lnTo>
                    <a:pt x="58" y="1322"/>
                  </a:lnTo>
                  <a:lnTo>
                    <a:pt x="63" y="1325"/>
                  </a:lnTo>
                  <a:lnTo>
                    <a:pt x="50" y="1340"/>
                  </a:lnTo>
                  <a:lnTo>
                    <a:pt x="55" y="1340"/>
                  </a:lnTo>
                  <a:lnTo>
                    <a:pt x="55" y="1348"/>
                  </a:lnTo>
                  <a:lnTo>
                    <a:pt x="48" y="1362"/>
                  </a:lnTo>
                  <a:lnTo>
                    <a:pt x="42" y="1367"/>
                  </a:lnTo>
                  <a:lnTo>
                    <a:pt x="43" y="1377"/>
                  </a:lnTo>
                  <a:lnTo>
                    <a:pt x="38" y="1377"/>
                  </a:lnTo>
                  <a:lnTo>
                    <a:pt x="34" y="1378"/>
                  </a:lnTo>
                  <a:lnTo>
                    <a:pt x="31" y="1372"/>
                  </a:lnTo>
                  <a:lnTo>
                    <a:pt x="29" y="1372"/>
                  </a:lnTo>
                  <a:lnTo>
                    <a:pt x="22" y="1399"/>
                  </a:lnTo>
                  <a:lnTo>
                    <a:pt x="63" y="1437"/>
                  </a:lnTo>
                  <a:lnTo>
                    <a:pt x="73" y="1440"/>
                  </a:lnTo>
                  <a:lnTo>
                    <a:pt x="79" y="1428"/>
                  </a:lnTo>
                  <a:lnTo>
                    <a:pt x="77" y="1454"/>
                  </a:lnTo>
                  <a:lnTo>
                    <a:pt x="83" y="1450"/>
                  </a:lnTo>
                  <a:lnTo>
                    <a:pt x="91" y="1454"/>
                  </a:lnTo>
                  <a:lnTo>
                    <a:pt x="94" y="1447"/>
                  </a:lnTo>
                  <a:lnTo>
                    <a:pt x="107" y="1448"/>
                  </a:lnTo>
                  <a:lnTo>
                    <a:pt x="101" y="1455"/>
                  </a:lnTo>
                  <a:lnTo>
                    <a:pt x="114" y="1461"/>
                  </a:lnTo>
                  <a:lnTo>
                    <a:pt x="125" y="1457"/>
                  </a:lnTo>
                  <a:lnTo>
                    <a:pt x="136" y="1448"/>
                  </a:lnTo>
                  <a:lnTo>
                    <a:pt x="140" y="1436"/>
                  </a:lnTo>
                  <a:lnTo>
                    <a:pt x="146" y="1445"/>
                  </a:lnTo>
                  <a:lnTo>
                    <a:pt x="163" y="1434"/>
                  </a:lnTo>
                  <a:lnTo>
                    <a:pt x="180" y="1411"/>
                  </a:lnTo>
                  <a:lnTo>
                    <a:pt x="191" y="1406"/>
                  </a:lnTo>
                  <a:lnTo>
                    <a:pt x="193" y="1396"/>
                  </a:lnTo>
                  <a:lnTo>
                    <a:pt x="199" y="1392"/>
                  </a:lnTo>
                  <a:lnTo>
                    <a:pt x="200" y="1387"/>
                  </a:lnTo>
                  <a:lnTo>
                    <a:pt x="215" y="1372"/>
                  </a:lnTo>
                  <a:lnTo>
                    <a:pt x="213" y="1364"/>
                  </a:lnTo>
                  <a:lnTo>
                    <a:pt x="224" y="1371"/>
                  </a:lnTo>
                  <a:lnTo>
                    <a:pt x="235" y="1371"/>
                  </a:lnTo>
                  <a:lnTo>
                    <a:pt x="242" y="1367"/>
                  </a:lnTo>
                  <a:lnTo>
                    <a:pt x="246" y="1350"/>
                  </a:lnTo>
                  <a:lnTo>
                    <a:pt x="252" y="1345"/>
                  </a:lnTo>
                  <a:lnTo>
                    <a:pt x="251" y="1336"/>
                  </a:lnTo>
                  <a:lnTo>
                    <a:pt x="246" y="1329"/>
                  </a:lnTo>
                  <a:lnTo>
                    <a:pt x="243" y="1322"/>
                  </a:lnTo>
                  <a:lnTo>
                    <a:pt x="245" y="1321"/>
                  </a:lnTo>
                  <a:lnTo>
                    <a:pt x="246" y="1317"/>
                  </a:lnTo>
                  <a:lnTo>
                    <a:pt x="244" y="1306"/>
                  </a:lnTo>
                  <a:lnTo>
                    <a:pt x="248" y="1309"/>
                  </a:lnTo>
                  <a:lnTo>
                    <a:pt x="251" y="1316"/>
                  </a:lnTo>
                  <a:lnTo>
                    <a:pt x="251" y="1323"/>
                  </a:lnTo>
                  <a:lnTo>
                    <a:pt x="257" y="1321"/>
                  </a:lnTo>
                  <a:lnTo>
                    <a:pt x="258" y="1316"/>
                  </a:lnTo>
                  <a:lnTo>
                    <a:pt x="253" y="1308"/>
                  </a:lnTo>
                  <a:lnTo>
                    <a:pt x="252" y="1294"/>
                  </a:lnTo>
                  <a:lnTo>
                    <a:pt x="254" y="1292"/>
                  </a:lnTo>
                  <a:lnTo>
                    <a:pt x="257" y="1292"/>
                  </a:lnTo>
                  <a:lnTo>
                    <a:pt x="262" y="1289"/>
                  </a:lnTo>
                  <a:lnTo>
                    <a:pt x="266" y="1292"/>
                  </a:lnTo>
                  <a:lnTo>
                    <a:pt x="266" y="1299"/>
                  </a:lnTo>
                  <a:lnTo>
                    <a:pt x="260" y="1302"/>
                  </a:lnTo>
                  <a:lnTo>
                    <a:pt x="266" y="1352"/>
                  </a:lnTo>
                  <a:lnTo>
                    <a:pt x="272" y="1349"/>
                  </a:lnTo>
                  <a:lnTo>
                    <a:pt x="281" y="1357"/>
                  </a:lnTo>
                  <a:lnTo>
                    <a:pt x="286" y="1357"/>
                  </a:lnTo>
                  <a:lnTo>
                    <a:pt x="292" y="1366"/>
                  </a:lnTo>
                  <a:lnTo>
                    <a:pt x="292" y="1385"/>
                  </a:lnTo>
                  <a:lnTo>
                    <a:pt x="294" y="1374"/>
                  </a:lnTo>
                  <a:lnTo>
                    <a:pt x="298" y="1381"/>
                  </a:lnTo>
                  <a:lnTo>
                    <a:pt x="304" y="1377"/>
                  </a:lnTo>
                  <a:lnTo>
                    <a:pt x="312" y="1344"/>
                  </a:lnTo>
                  <a:lnTo>
                    <a:pt x="306" y="1320"/>
                  </a:lnTo>
                  <a:lnTo>
                    <a:pt x="318" y="1301"/>
                  </a:lnTo>
                  <a:lnTo>
                    <a:pt x="318" y="1289"/>
                  </a:lnTo>
                  <a:lnTo>
                    <a:pt x="341" y="1281"/>
                  </a:lnTo>
                  <a:lnTo>
                    <a:pt x="346" y="1271"/>
                  </a:lnTo>
                  <a:lnTo>
                    <a:pt x="348" y="1258"/>
                  </a:lnTo>
                  <a:lnTo>
                    <a:pt x="343" y="1251"/>
                  </a:lnTo>
                  <a:lnTo>
                    <a:pt x="350" y="1225"/>
                  </a:lnTo>
                  <a:lnTo>
                    <a:pt x="342" y="1197"/>
                  </a:lnTo>
                  <a:lnTo>
                    <a:pt x="334" y="1186"/>
                  </a:lnTo>
                  <a:lnTo>
                    <a:pt x="337" y="1181"/>
                  </a:lnTo>
                  <a:lnTo>
                    <a:pt x="349" y="1175"/>
                  </a:lnTo>
                  <a:lnTo>
                    <a:pt x="358" y="1165"/>
                  </a:lnTo>
                  <a:lnTo>
                    <a:pt x="364" y="1150"/>
                  </a:lnTo>
                  <a:lnTo>
                    <a:pt x="360" y="1132"/>
                  </a:lnTo>
                  <a:lnTo>
                    <a:pt x="342" y="1118"/>
                  </a:lnTo>
                  <a:lnTo>
                    <a:pt x="335" y="1106"/>
                  </a:lnTo>
                  <a:lnTo>
                    <a:pt x="335" y="1052"/>
                  </a:lnTo>
                  <a:lnTo>
                    <a:pt x="332" y="1039"/>
                  </a:lnTo>
                  <a:lnTo>
                    <a:pt x="329" y="1036"/>
                  </a:lnTo>
                  <a:lnTo>
                    <a:pt x="336" y="982"/>
                  </a:lnTo>
                  <a:lnTo>
                    <a:pt x="341" y="974"/>
                  </a:lnTo>
                  <a:lnTo>
                    <a:pt x="337" y="969"/>
                  </a:lnTo>
                  <a:lnTo>
                    <a:pt x="331" y="957"/>
                  </a:lnTo>
                  <a:lnTo>
                    <a:pt x="329" y="942"/>
                  </a:lnTo>
                  <a:lnTo>
                    <a:pt x="337" y="912"/>
                  </a:lnTo>
                  <a:lnTo>
                    <a:pt x="358" y="885"/>
                  </a:lnTo>
                  <a:lnTo>
                    <a:pt x="373" y="876"/>
                  </a:lnTo>
                  <a:lnTo>
                    <a:pt x="391" y="871"/>
                  </a:lnTo>
                  <a:lnTo>
                    <a:pt x="419" y="876"/>
                  </a:lnTo>
                  <a:lnTo>
                    <a:pt x="427" y="864"/>
                  </a:lnTo>
                  <a:lnTo>
                    <a:pt x="429" y="837"/>
                  </a:lnTo>
                  <a:lnTo>
                    <a:pt x="411" y="814"/>
                  </a:lnTo>
                  <a:lnTo>
                    <a:pt x="410" y="806"/>
                  </a:lnTo>
                  <a:lnTo>
                    <a:pt x="442" y="747"/>
                  </a:lnTo>
                  <a:lnTo>
                    <a:pt x="450" y="648"/>
                  </a:lnTo>
                  <a:lnTo>
                    <a:pt x="456" y="643"/>
                  </a:lnTo>
                  <a:lnTo>
                    <a:pt x="465" y="643"/>
                  </a:lnTo>
                  <a:lnTo>
                    <a:pt x="480" y="632"/>
                  </a:lnTo>
                  <a:lnTo>
                    <a:pt x="492" y="590"/>
                  </a:lnTo>
                  <a:lnTo>
                    <a:pt x="536" y="523"/>
                  </a:lnTo>
                  <a:lnTo>
                    <a:pt x="534" y="512"/>
                  </a:lnTo>
                  <a:lnTo>
                    <a:pt x="524" y="492"/>
                  </a:lnTo>
                  <a:lnTo>
                    <a:pt x="526" y="480"/>
                  </a:lnTo>
                  <a:lnTo>
                    <a:pt x="544" y="457"/>
                  </a:lnTo>
                  <a:lnTo>
                    <a:pt x="549" y="431"/>
                  </a:lnTo>
                  <a:lnTo>
                    <a:pt x="571" y="405"/>
                  </a:lnTo>
                  <a:lnTo>
                    <a:pt x="582" y="403"/>
                  </a:lnTo>
                  <a:lnTo>
                    <a:pt x="593" y="408"/>
                  </a:lnTo>
                  <a:lnTo>
                    <a:pt x="601" y="419"/>
                  </a:lnTo>
                  <a:lnTo>
                    <a:pt x="605" y="421"/>
                  </a:lnTo>
                  <a:lnTo>
                    <a:pt x="619" y="381"/>
                  </a:lnTo>
                  <a:lnTo>
                    <a:pt x="617" y="360"/>
                  </a:lnTo>
                  <a:lnTo>
                    <a:pt x="621" y="351"/>
                  </a:lnTo>
                  <a:lnTo>
                    <a:pt x="627" y="348"/>
                  </a:lnTo>
                  <a:lnTo>
                    <a:pt x="634" y="347"/>
                  </a:lnTo>
                  <a:lnTo>
                    <a:pt x="698" y="363"/>
                  </a:lnTo>
                  <a:lnTo>
                    <a:pt x="705" y="360"/>
                  </a:lnTo>
                  <a:lnTo>
                    <a:pt x="710" y="354"/>
                  </a:lnTo>
                  <a:lnTo>
                    <a:pt x="702" y="346"/>
                  </a:lnTo>
                  <a:lnTo>
                    <a:pt x="701" y="337"/>
                  </a:lnTo>
                  <a:lnTo>
                    <a:pt x="706" y="328"/>
                  </a:lnTo>
                  <a:lnTo>
                    <a:pt x="709" y="315"/>
                  </a:lnTo>
                  <a:lnTo>
                    <a:pt x="714" y="309"/>
                  </a:lnTo>
                  <a:lnTo>
                    <a:pt x="715" y="302"/>
                  </a:lnTo>
                  <a:lnTo>
                    <a:pt x="714" y="293"/>
                  </a:lnTo>
                  <a:lnTo>
                    <a:pt x="709" y="288"/>
                  </a:lnTo>
                  <a:lnTo>
                    <a:pt x="708" y="280"/>
                  </a:lnTo>
                  <a:lnTo>
                    <a:pt x="714" y="278"/>
                  </a:lnTo>
                  <a:lnTo>
                    <a:pt x="733" y="278"/>
                  </a:lnTo>
                  <a:lnTo>
                    <a:pt x="736" y="271"/>
                  </a:lnTo>
                  <a:lnTo>
                    <a:pt x="743" y="269"/>
                  </a:lnTo>
                  <a:lnTo>
                    <a:pt x="750" y="272"/>
                  </a:lnTo>
                  <a:lnTo>
                    <a:pt x="758" y="269"/>
                  </a:lnTo>
                  <a:lnTo>
                    <a:pt x="755" y="249"/>
                  </a:lnTo>
                  <a:lnTo>
                    <a:pt x="765" y="243"/>
                  </a:lnTo>
                  <a:lnTo>
                    <a:pt x="777" y="248"/>
                  </a:lnTo>
                  <a:lnTo>
                    <a:pt x="813" y="296"/>
                  </a:lnTo>
                  <a:lnTo>
                    <a:pt x="817" y="312"/>
                  </a:lnTo>
                  <a:lnTo>
                    <a:pt x="822" y="319"/>
                  </a:lnTo>
                  <a:lnTo>
                    <a:pt x="844" y="322"/>
                  </a:lnTo>
                  <a:lnTo>
                    <a:pt x="857" y="329"/>
                  </a:lnTo>
                  <a:lnTo>
                    <a:pt x="867" y="328"/>
                  </a:lnTo>
                  <a:lnTo>
                    <a:pt x="879" y="320"/>
                  </a:lnTo>
                  <a:lnTo>
                    <a:pt x="895" y="303"/>
                  </a:lnTo>
                  <a:lnTo>
                    <a:pt x="902" y="309"/>
                  </a:lnTo>
                  <a:lnTo>
                    <a:pt x="913" y="328"/>
                  </a:lnTo>
                  <a:lnTo>
                    <a:pt x="922" y="331"/>
                  </a:lnTo>
                  <a:lnTo>
                    <a:pt x="946" y="316"/>
                  </a:lnTo>
                  <a:lnTo>
                    <a:pt x="953" y="304"/>
                  </a:lnTo>
                  <a:lnTo>
                    <a:pt x="975" y="287"/>
                  </a:lnTo>
                  <a:lnTo>
                    <a:pt x="979" y="210"/>
                  </a:lnTo>
                  <a:lnTo>
                    <a:pt x="990" y="182"/>
                  </a:lnTo>
                  <a:lnTo>
                    <a:pt x="1000" y="171"/>
                  </a:lnTo>
                  <a:lnTo>
                    <a:pt x="1085" y="144"/>
                  </a:lnTo>
                  <a:lnTo>
                    <a:pt x="1089" y="147"/>
                  </a:lnTo>
                  <a:lnTo>
                    <a:pt x="1097" y="165"/>
                  </a:lnTo>
                  <a:lnTo>
                    <a:pt x="1107" y="173"/>
                  </a:lnTo>
                  <a:lnTo>
                    <a:pt x="1122" y="178"/>
                  </a:lnTo>
                  <a:lnTo>
                    <a:pt x="1138" y="194"/>
                  </a:lnTo>
                  <a:lnTo>
                    <a:pt x="1145" y="231"/>
                  </a:lnTo>
                  <a:lnTo>
                    <a:pt x="1128" y="252"/>
                  </a:lnTo>
                  <a:lnTo>
                    <a:pt x="1125" y="263"/>
                  </a:lnTo>
                  <a:lnTo>
                    <a:pt x="1125" y="272"/>
                  </a:lnTo>
                  <a:lnTo>
                    <a:pt x="1133" y="279"/>
                  </a:lnTo>
                  <a:lnTo>
                    <a:pt x="1136" y="278"/>
                  </a:lnTo>
                  <a:lnTo>
                    <a:pt x="1143" y="270"/>
                  </a:lnTo>
                  <a:lnTo>
                    <a:pt x="1144" y="267"/>
                  </a:lnTo>
                  <a:lnTo>
                    <a:pt x="1145" y="258"/>
                  </a:lnTo>
                  <a:lnTo>
                    <a:pt x="1147" y="253"/>
                  </a:lnTo>
                  <a:lnTo>
                    <a:pt x="1175" y="236"/>
                  </a:lnTo>
                  <a:lnTo>
                    <a:pt x="1180" y="231"/>
                  </a:lnTo>
                  <a:lnTo>
                    <a:pt x="1185" y="205"/>
                  </a:lnTo>
                  <a:lnTo>
                    <a:pt x="1204" y="216"/>
                  </a:lnTo>
                  <a:lnTo>
                    <a:pt x="1215" y="214"/>
                  </a:lnTo>
                  <a:lnTo>
                    <a:pt x="1220" y="198"/>
                  </a:lnTo>
                  <a:lnTo>
                    <a:pt x="1221" y="189"/>
                  </a:lnTo>
                  <a:lnTo>
                    <a:pt x="1219" y="18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1" name="Freeform 976"/>
            <p:cNvSpPr>
              <a:spLocks/>
            </p:cNvSpPr>
            <p:nvPr/>
          </p:nvSpPr>
          <p:spPr bwMode="auto">
            <a:xfrm>
              <a:off x="4672897" y="1910058"/>
              <a:ext cx="594463" cy="698695"/>
            </a:xfrm>
            <a:custGeom>
              <a:avLst/>
              <a:gdLst>
                <a:gd name="T0" fmla="*/ 2 w 1225"/>
                <a:gd name="T1" fmla="*/ 0 h 1461"/>
                <a:gd name="T2" fmla="*/ 2 w 1225"/>
                <a:gd name="T3" fmla="*/ 0 h 1461"/>
                <a:gd name="T4" fmla="*/ 2 w 1225"/>
                <a:gd name="T5" fmla="*/ 0 h 1461"/>
                <a:gd name="T6" fmla="*/ 2 w 1225"/>
                <a:gd name="T7" fmla="*/ 0 h 1461"/>
                <a:gd name="T8" fmla="*/ 1 w 1225"/>
                <a:gd name="T9" fmla="*/ 0 h 1461"/>
                <a:gd name="T10" fmla="*/ 1 w 1225"/>
                <a:gd name="T11" fmla="*/ 0 h 1461"/>
                <a:gd name="T12" fmla="*/ 1 w 1225"/>
                <a:gd name="T13" fmla="*/ 0 h 1461"/>
                <a:gd name="T14" fmla="*/ 1 w 1225"/>
                <a:gd name="T15" fmla="*/ 0 h 1461"/>
                <a:gd name="T16" fmla="*/ 1 w 1225"/>
                <a:gd name="T17" fmla="*/ 0 h 1461"/>
                <a:gd name="T18" fmla="*/ 1 w 1225"/>
                <a:gd name="T19" fmla="*/ 0 h 1461"/>
                <a:gd name="T20" fmla="*/ 1 w 1225"/>
                <a:gd name="T21" fmla="*/ 0 h 1461"/>
                <a:gd name="T22" fmla="*/ 1 w 1225"/>
                <a:gd name="T23" fmla="*/ 0 h 1461"/>
                <a:gd name="T24" fmla="*/ 1 w 1225"/>
                <a:gd name="T25" fmla="*/ 0 h 1461"/>
                <a:gd name="T26" fmla="*/ 1 w 1225"/>
                <a:gd name="T27" fmla="*/ 0 h 1461"/>
                <a:gd name="T28" fmla="*/ 1 w 1225"/>
                <a:gd name="T29" fmla="*/ 0 h 1461"/>
                <a:gd name="T30" fmla="*/ 1 w 1225"/>
                <a:gd name="T31" fmla="*/ 0 h 1461"/>
                <a:gd name="T32" fmla="*/ 1 w 1225"/>
                <a:gd name="T33" fmla="*/ 0 h 1461"/>
                <a:gd name="T34" fmla="*/ 1 w 1225"/>
                <a:gd name="T35" fmla="*/ 1 h 1461"/>
                <a:gd name="T36" fmla="*/ 1 w 1225"/>
                <a:gd name="T37" fmla="*/ 1 h 1461"/>
                <a:gd name="T38" fmla="*/ 1 w 1225"/>
                <a:gd name="T39" fmla="*/ 1 h 1461"/>
                <a:gd name="T40" fmla="*/ 1 w 1225"/>
                <a:gd name="T41" fmla="*/ 1 h 1461"/>
                <a:gd name="T42" fmla="*/ 1 w 1225"/>
                <a:gd name="T43" fmla="*/ 1 h 1461"/>
                <a:gd name="T44" fmla="*/ 1 w 1225"/>
                <a:gd name="T45" fmla="*/ 1 h 1461"/>
                <a:gd name="T46" fmla="*/ 1 w 1225"/>
                <a:gd name="T47" fmla="*/ 1 h 1461"/>
                <a:gd name="T48" fmla="*/ 0 w 1225"/>
                <a:gd name="T49" fmla="*/ 1 h 1461"/>
                <a:gd name="T50" fmla="*/ 0 w 1225"/>
                <a:gd name="T51" fmla="*/ 1 h 1461"/>
                <a:gd name="T52" fmla="*/ 0 w 1225"/>
                <a:gd name="T53" fmla="*/ 1 h 1461"/>
                <a:gd name="T54" fmla="*/ 0 w 1225"/>
                <a:gd name="T55" fmla="*/ 1 h 1461"/>
                <a:gd name="T56" fmla="*/ 0 w 1225"/>
                <a:gd name="T57" fmla="*/ 1 h 1461"/>
                <a:gd name="T58" fmla="*/ 0 w 1225"/>
                <a:gd name="T59" fmla="*/ 1 h 1461"/>
                <a:gd name="T60" fmla="*/ 0 w 1225"/>
                <a:gd name="T61" fmla="*/ 1 h 1461"/>
                <a:gd name="T62" fmla="*/ 0 w 1225"/>
                <a:gd name="T63" fmla="*/ 1 h 1461"/>
                <a:gd name="T64" fmla="*/ 0 w 1225"/>
                <a:gd name="T65" fmla="*/ 1 h 1461"/>
                <a:gd name="T66" fmla="*/ 0 w 1225"/>
                <a:gd name="T67" fmla="*/ 1 h 1461"/>
                <a:gd name="T68" fmla="*/ 0 w 1225"/>
                <a:gd name="T69" fmla="*/ 1 h 1461"/>
                <a:gd name="T70" fmla="*/ 0 w 1225"/>
                <a:gd name="T71" fmla="*/ 2 h 1461"/>
                <a:gd name="T72" fmla="*/ 0 w 1225"/>
                <a:gd name="T73" fmla="*/ 2 h 1461"/>
                <a:gd name="T74" fmla="*/ 0 w 1225"/>
                <a:gd name="T75" fmla="*/ 2 h 1461"/>
                <a:gd name="T76" fmla="*/ 0 w 1225"/>
                <a:gd name="T77" fmla="*/ 2 h 1461"/>
                <a:gd name="T78" fmla="*/ 0 w 1225"/>
                <a:gd name="T79" fmla="*/ 2 h 1461"/>
                <a:gd name="T80" fmla="*/ 0 w 1225"/>
                <a:gd name="T81" fmla="*/ 2 h 1461"/>
                <a:gd name="T82" fmla="*/ 0 w 1225"/>
                <a:gd name="T83" fmla="*/ 2 h 1461"/>
                <a:gd name="T84" fmla="*/ 0 w 1225"/>
                <a:gd name="T85" fmla="*/ 2 h 1461"/>
                <a:gd name="T86" fmla="*/ 0 w 1225"/>
                <a:gd name="T87" fmla="*/ 2 h 1461"/>
                <a:gd name="T88" fmla="*/ 0 w 1225"/>
                <a:gd name="T89" fmla="*/ 2 h 1461"/>
                <a:gd name="T90" fmla="*/ 0 w 1225"/>
                <a:gd name="T91" fmla="*/ 2 h 1461"/>
                <a:gd name="T92" fmla="*/ 0 w 1225"/>
                <a:gd name="T93" fmla="*/ 2 h 1461"/>
                <a:gd name="T94" fmla="*/ 0 w 1225"/>
                <a:gd name="T95" fmla="*/ 2 h 1461"/>
                <a:gd name="T96" fmla="*/ 0 w 1225"/>
                <a:gd name="T97" fmla="*/ 2 h 1461"/>
                <a:gd name="T98" fmla="*/ 0 w 1225"/>
                <a:gd name="T99" fmla="*/ 2 h 1461"/>
                <a:gd name="T100" fmla="*/ 0 w 1225"/>
                <a:gd name="T101" fmla="*/ 2 h 1461"/>
                <a:gd name="T102" fmla="*/ 0 w 1225"/>
                <a:gd name="T103" fmla="*/ 1 h 1461"/>
                <a:gd name="T104" fmla="*/ 1 w 1225"/>
                <a:gd name="T105" fmla="*/ 1 h 1461"/>
                <a:gd name="T106" fmla="*/ 1 w 1225"/>
                <a:gd name="T107" fmla="*/ 1 h 1461"/>
                <a:gd name="T108" fmla="*/ 1 w 1225"/>
                <a:gd name="T109" fmla="*/ 0 h 1461"/>
                <a:gd name="T110" fmla="*/ 1 w 1225"/>
                <a:gd name="T111" fmla="*/ 0 h 1461"/>
                <a:gd name="T112" fmla="*/ 1 w 1225"/>
                <a:gd name="T113" fmla="*/ 0 h 1461"/>
                <a:gd name="T114" fmla="*/ 2 w 1225"/>
                <a:gd name="T115" fmla="*/ 0 h 1461"/>
                <a:gd name="T116" fmla="*/ 2 w 1225"/>
                <a:gd name="T117" fmla="*/ 0 h 14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25"/>
                <a:gd name="T178" fmla="*/ 0 h 1461"/>
                <a:gd name="T179" fmla="*/ 1225 w 1225"/>
                <a:gd name="T180" fmla="*/ 1461 h 14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25" h="1461">
                  <a:moveTo>
                    <a:pt x="1219" y="185"/>
                  </a:moveTo>
                  <a:lnTo>
                    <a:pt x="1199" y="181"/>
                  </a:lnTo>
                  <a:lnTo>
                    <a:pt x="1197" y="199"/>
                  </a:lnTo>
                  <a:lnTo>
                    <a:pt x="1193" y="199"/>
                  </a:lnTo>
                  <a:lnTo>
                    <a:pt x="1193" y="196"/>
                  </a:lnTo>
                  <a:lnTo>
                    <a:pt x="1184" y="194"/>
                  </a:lnTo>
                  <a:lnTo>
                    <a:pt x="1181" y="188"/>
                  </a:lnTo>
                  <a:lnTo>
                    <a:pt x="1181" y="198"/>
                  </a:lnTo>
                  <a:lnTo>
                    <a:pt x="1180" y="201"/>
                  </a:lnTo>
                  <a:lnTo>
                    <a:pt x="1176" y="193"/>
                  </a:lnTo>
                  <a:lnTo>
                    <a:pt x="1165" y="194"/>
                  </a:lnTo>
                  <a:lnTo>
                    <a:pt x="1156" y="199"/>
                  </a:lnTo>
                  <a:lnTo>
                    <a:pt x="1159" y="189"/>
                  </a:lnTo>
                  <a:lnTo>
                    <a:pt x="1165" y="183"/>
                  </a:lnTo>
                  <a:lnTo>
                    <a:pt x="1172" y="182"/>
                  </a:lnTo>
                  <a:lnTo>
                    <a:pt x="1175" y="177"/>
                  </a:lnTo>
                  <a:lnTo>
                    <a:pt x="1173" y="172"/>
                  </a:lnTo>
                  <a:lnTo>
                    <a:pt x="1168" y="166"/>
                  </a:lnTo>
                  <a:lnTo>
                    <a:pt x="1151" y="167"/>
                  </a:lnTo>
                  <a:lnTo>
                    <a:pt x="1155" y="163"/>
                  </a:lnTo>
                  <a:lnTo>
                    <a:pt x="1149" y="158"/>
                  </a:lnTo>
                  <a:lnTo>
                    <a:pt x="1138" y="152"/>
                  </a:lnTo>
                  <a:lnTo>
                    <a:pt x="1129" y="142"/>
                  </a:lnTo>
                  <a:lnTo>
                    <a:pt x="1116" y="139"/>
                  </a:lnTo>
                  <a:lnTo>
                    <a:pt x="1113" y="135"/>
                  </a:lnTo>
                  <a:lnTo>
                    <a:pt x="1114" y="131"/>
                  </a:lnTo>
                  <a:lnTo>
                    <a:pt x="1114" y="128"/>
                  </a:lnTo>
                  <a:lnTo>
                    <a:pt x="1177" y="142"/>
                  </a:lnTo>
                  <a:lnTo>
                    <a:pt x="1208" y="118"/>
                  </a:lnTo>
                  <a:lnTo>
                    <a:pt x="1218" y="113"/>
                  </a:lnTo>
                  <a:lnTo>
                    <a:pt x="1225" y="107"/>
                  </a:lnTo>
                  <a:lnTo>
                    <a:pt x="1222" y="95"/>
                  </a:lnTo>
                  <a:lnTo>
                    <a:pt x="1213" y="91"/>
                  </a:lnTo>
                  <a:lnTo>
                    <a:pt x="1206" y="78"/>
                  </a:lnTo>
                  <a:lnTo>
                    <a:pt x="1192" y="78"/>
                  </a:lnTo>
                  <a:lnTo>
                    <a:pt x="1184" y="74"/>
                  </a:lnTo>
                  <a:lnTo>
                    <a:pt x="1193" y="69"/>
                  </a:lnTo>
                  <a:lnTo>
                    <a:pt x="1179" y="62"/>
                  </a:lnTo>
                  <a:lnTo>
                    <a:pt x="1175" y="54"/>
                  </a:lnTo>
                  <a:lnTo>
                    <a:pt x="1169" y="61"/>
                  </a:lnTo>
                  <a:lnTo>
                    <a:pt x="1163" y="65"/>
                  </a:lnTo>
                  <a:lnTo>
                    <a:pt x="1163" y="58"/>
                  </a:lnTo>
                  <a:lnTo>
                    <a:pt x="1161" y="54"/>
                  </a:lnTo>
                  <a:lnTo>
                    <a:pt x="1145" y="60"/>
                  </a:lnTo>
                  <a:lnTo>
                    <a:pt x="1143" y="58"/>
                  </a:lnTo>
                  <a:lnTo>
                    <a:pt x="1143" y="54"/>
                  </a:lnTo>
                  <a:lnTo>
                    <a:pt x="1144" y="51"/>
                  </a:lnTo>
                  <a:lnTo>
                    <a:pt x="1143" y="42"/>
                  </a:lnTo>
                  <a:lnTo>
                    <a:pt x="1140" y="39"/>
                  </a:lnTo>
                  <a:lnTo>
                    <a:pt x="1138" y="33"/>
                  </a:lnTo>
                  <a:lnTo>
                    <a:pt x="1129" y="36"/>
                  </a:lnTo>
                  <a:lnTo>
                    <a:pt x="1124" y="33"/>
                  </a:lnTo>
                  <a:lnTo>
                    <a:pt x="1118" y="35"/>
                  </a:lnTo>
                  <a:lnTo>
                    <a:pt x="1109" y="48"/>
                  </a:lnTo>
                  <a:lnTo>
                    <a:pt x="1109" y="89"/>
                  </a:lnTo>
                  <a:lnTo>
                    <a:pt x="1098" y="94"/>
                  </a:lnTo>
                  <a:lnTo>
                    <a:pt x="1091" y="88"/>
                  </a:lnTo>
                  <a:lnTo>
                    <a:pt x="1081" y="90"/>
                  </a:lnTo>
                  <a:lnTo>
                    <a:pt x="1079" y="86"/>
                  </a:lnTo>
                  <a:lnTo>
                    <a:pt x="1088" y="78"/>
                  </a:lnTo>
                  <a:lnTo>
                    <a:pt x="1095" y="66"/>
                  </a:lnTo>
                  <a:lnTo>
                    <a:pt x="1092" y="57"/>
                  </a:lnTo>
                  <a:lnTo>
                    <a:pt x="1079" y="67"/>
                  </a:lnTo>
                  <a:lnTo>
                    <a:pt x="1071" y="67"/>
                  </a:lnTo>
                  <a:lnTo>
                    <a:pt x="1084" y="56"/>
                  </a:lnTo>
                  <a:lnTo>
                    <a:pt x="1076" y="48"/>
                  </a:lnTo>
                  <a:lnTo>
                    <a:pt x="1081" y="40"/>
                  </a:lnTo>
                  <a:lnTo>
                    <a:pt x="1096" y="42"/>
                  </a:lnTo>
                  <a:lnTo>
                    <a:pt x="1103" y="30"/>
                  </a:lnTo>
                  <a:lnTo>
                    <a:pt x="1104" y="16"/>
                  </a:lnTo>
                  <a:lnTo>
                    <a:pt x="1093" y="16"/>
                  </a:lnTo>
                  <a:lnTo>
                    <a:pt x="1095" y="8"/>
                  </a:lnTo>
                  <a:lnTo>
                    <a:pt x="1089" y="2"/>
                  </a:lnTo>
                  <a:lnTo>
                    <a:pt x="1084" y="2"/>
                  </a:lnTo>
                  <a:lnTo>
                    <a:pt x="1073" y="12"/>
                  </a:lnTo>
                  <a:lnTo>
                    <a:pt x="1063" y="0"/>
                  </a:lnTo>
                  <a:lnTo>
                    <a:pt x="1045" y="57"/>
                  </a:lnTo>
                  <a:lnTo>
                    <a:pt x="1046" y="67"/>
                  </a:lnTo>
                  <a:lnTo>
                    <a:pt x="1040" y="68"/>
                  </a:lnTo>
                  <a:lnTo>
                    <a:pt x="1037" y="76"/>
                  </a:lnTo>
                  <a:lnTo>
                    <a:pt x="1037" y="89"/>
                  </a:lnTo>
                  <a:lnTo>
                    <a:pt x="1027" y="89"/>
                  </a:lnTo>
                  <a:lnTo>
                    <a:pt x="1015" y="102"/>
                  </a:lnTo>
                  <a:lnTo>
                    <a:pt x="1020" y="73"/>
                  </a:lnTo>
                  <a:lnTo>
                    <a:pt x="1011" y="60"/>
                  </a:lnTo>
                  <a:lnTo>
                    <a:pt x="1020" y="53"/>
                  </a:lnTo>
                  <a:lnTo>
                    <a:pt x="1019" y="24"/>
                  </a:lnTo>
                  <a:lnTo>
                    <a:pt x="1015" y="23"/>
                  </a:lnTo>
                  <a:lnTo>
                    <a:pt x="1009" y="26"/>
                  </a:lnTo>
                  <a:lnTo>
                    <a:pt x="956" y="121"/>
                  </a:lnTo>
                  <a:lnTo>
                    <a:pt x="964" y="113"/>
                  </a:lnTo>
                  <a:lnTo>
                    <a:pt x="946" y="144"/>
                  </a:lnTo>
                  <a:lnTo>
                    <a:pt x="938" y="147"/>
                  </a:lnTo>
                  <a:lnTo>
                    <a:pt x="938" y="126"/>
                  </a:lnTo>
                  <a:lnTo>
                    <a:pt x="943" y="120"/>
                  </a:lnTo>
                  <a:lnTo>
                    <a:pt x="948" y="117"/>
                  </a:lnTo>
                  <a:lnTo>
                    <a:pt x="947" y="111"/>
                  </a:lnTo>
                  <a:lnTo>
                    <a:pt x="950" y="95"/>
                  </a:lnTo>
                  <a:lnTo>
                    <a:pt x="948" y="89"/>
                  </a:lnTo>
                  <a:lnTo>
                    <a:pt x="979" y="36"/>
                  </a:lnTo>
                  <a:lnTo>
                    <a:pt x="971" y="32"/>
                  </a:lnTo>
                  <a:lnTo>
                    <a:pt x="958" y="41"/>
                  </a:lnTo>
                  <a:lnTo>
                    <a:pt x="951" y="43"/>
                  </a:lnTo>
                  <a:lnTo>
                    <a:pt x="950" y="33"/>
                  </a:lnTo>
                  <a:lnTo>
                    <a:pt x="944" y="29"/>
                  </a:lnTo>
                  <a:lnTo>
                    <a:pt x="940" y="23"/>
                  </a:lnTo>
                  <a:lnTo>
                    <a:pt x="939" y="17"/>
                  </a:lnTo>
                  <a:lnTo>
                    <a:pt x="931" y="28"/>
                  </a:lnTo>
                  <a:lnTo>
                    <a:pt x="929" y="22"/>
                  </a:lnTo>
                  <a:lnTo>
                    <a:pt x="922" y="22"/>
                  </a:lnTo>
                  <a:lnTo>
                    <a:pt x="921" y="43"/>
                  </a:lnTo>
                  <a:lnTo>
                    <a:pt x="909" y="39"/>
                  </a:lnTo>
                  <a:lnTo>
                    <a:pt x="914" y="51"/>
                  </a:lnTo>
                  <a:lnTo>
                    <a:pt x="921" y="57"/>
                  </a:lnTo>
                  <a:lnTo>
                    <a:pt x="922" y="61"/>
                  </a:lnTo>
                  <a:lnTo>
                    <a:pt x="911" y="68"/>
                  </a:lnTo>
                  <a:lnTo>
                    <a:pt x="904" y="78"/>
                  </a:lnTo>
                  <a:lnTo>
                    <a:pt x="908" y="89"/>
                  </a:lnTo>
                  <a:lnTo>
                    <a:pt x="886" y="89"/>
                  </a:lnTo>
                  <a:lnTo>
                    <a:pt x="876" y="102"/>
                  </a:lnTo>
                  <a:lnTo>
                    <a:pt x="872" y="110"/>
                  </a:lnTo>
                  <a:lnTo>
                    <a:pt x="860" y="123"/>
                  </a:lnTo>
                  <a:lnTo>
                    <a:pt x="859" y="129"/>
                  </a:lnTo>
                  <a:lnTo>
                    <a:pt x="861" y="136"/>
                  </a:lnTo>
                  <a:lnTo>
                    <a:pt x="858" y="158"/>
                  </a:lnTo>
                  <a:lnTo>
                    <a:pt x="851" y="159"/>
                  </a:lnTo>
                  <a:lnTo>
                    <a:pt x="847" y="154"/>
                  </a:lnTo>
                  <a:lnTo>
                    <a:pt x="847" y="145"/>
                  </a:lnTo>
                  <a:lnTo>
                    <a:pt x="851" y="142"/>
                  </a:lnTo>
                  <a:lnTo>
                    <a:pt x="840" y="139"/>
                  </a:lnTo>
                  <a:lnTo>
                    <a:pt x="846" y="130"/>
                  </a:lnTo>
                  <a:lnTo>
                    <a:pt x="845" y="128"/>
                  </a:lnTo>
                  <a:lnTo>
                    <a:pt x="819" y="125"/>
                  </a:lnTo>
                  <a:lnTo>
                    <a:pt x="822" y="136"/>
                  </a:lnTo>
                  <a:lnTo>
                    <a:pt x="817" y="137"/>
                  </a:lnTo>
                  <a:lnTo>
                    <a:pt x="810" y="135"/>
                  </a:lnTo>
                  <a:lnTo>
                    <a:pt x="810" y="128"/>
                  </a:lnTo>
                  <a:lnTo>
                    <a:pt x="808" y="120"/>
                  </a:lnTo>
                  <a:lnTo>
                    <a:pt x="805" y="123"/>
                  </a:lnTo>
                  <a:lnTo>
                    <a:pt x="804" y="113"/>
                  </a:lnTo>
                  <a:lnTo>
                    <a:pt x="797" y="119"/>
                  </a:lnTo>
                  <a:lnTo>
                    <a:pt x="795" y="113"/>
                  </a:lnTo>
                  <a:lnTo>
                    <a:pt x="791" y="119"/>
                  </a:lnTo>
                  <a:lnTo>
                    <a:pt x="791" y="134"/>
                  </a:lnTo>
                  <a:lnTo>
                    <a:pt x="781" y="116"/>
                  </a:lnTo>
                  <a:lnTo>
                    <a:pt x="778" y="113"/>
                  </a:lnTo>
                  <a:lnTo>
                    <a:pt x="778" y="135"/>
                  </a:lnTo>
                  <a:lnTo>
                    <a:pt x="793" y="143"/>
                  </a:lnTo>
                  <a:lnTo>
                    <a:pt x="798" y="143"/>
                  </a:lnTo>
                  <a:lnTo>
                    <a:pt x="796" y="171"/>
                  </a:lnTo>
                  <a:lnTo>
                    <a:pt x="800" y="181"/>
                  </a:lnTo>
                  <a:lnTo>
                    <a:pt x="800" y="193"/>
                  </a:lnTo>
                  <a:lnTo>
                    <a:pt x="765" y="150"/>
                  </a:lnTo>
                  <a:lnTo>
                    <a:pt x="769" y="167"/>
                  </a:lnTo>
                  <a:lnTo>
                    <a:pt x="763" y="166"/>
                  </a:lnTo>
                  <a:lnTo>
                    <a:pt x="761" y="176"/>
                  </a:lnTo>
                  <a:lnTo>
                    <a:pt x="757" y="175"/>
                  </a:lnTo>
                  <a:lnTo>
                    <a:pt x="754" y="181"/>
                  </a:lnTo>
                  <a:lnTo>
                    <a:pt x="750" y="178"/>
                  </a:lnTo>
                  <a:lnTo>
                    <a:pt x="750" y="173"/>
                  </a:lnTo>
                  <a:lnTo>
                    <a:pt x="753" y="163"/>
                  </a:lnTo>
                  <a:lnTo>
                    <a:pt x="746" y="167"/>
                  </a:lnTo>
                  <a:lnTo>
                    <a:pt x="740" y="175"/>
                  </a:lnTo>
                  <a:lnTo>
                    <a:pt x="737" y="187"/>
                  </a:lnTo>
                  <a:lnTo>
                    <a:pt x="733" y="189"/>
                  </a:lnTo>
                  <a:lnTo>
                    <a:pt x="736" y="207"/>
                  </a:lnTo>
                  <a:lnTo>
                    <a:pt x="722" y="219"/>
                  </a:lnTo>
                  <a:lnTo>
                    <a:pt x="717" y="236"/>
                  </a:lnTo>
                  <a:lnTo>
                    <a:pt x="709" y="245"/>
                  </a:lnTo>
                  <a:lnTo>
                    <a:pt x="719" y="227"/>
                  </a:lnTo>
                  <a:lnTo>
                    <a:pt x="720" y="163"/>
                  </a:lnTo>
                  <a:lnTo>
                    <a:pt x="710" y="167"/>
                  </a:lnTo>
                  <a:lnTo>
                    <a:pt x="698" y="191"/>
                  </a:lnTo>
                  <a:lnTo>
                    <a:pt x="690" y="228"/>
                  </a:lnTo>
                  <a:lnTo>
                    <a:pt x="689" y="183"/>
                  </a:lnTo>
                  <a:lnTo>
                    <a:pt x="667" y="187"/>
                  </a:lnTo>
                  <a:lnTo>
                    <a:pt x="659" y="201"/>
                  </a:lnTo>
                  <a:lnTo>
                    <a:pt x="661" y="224"/>
                  </a:lnTo>
                  <a:lnTo>
                    <a:pt x="669" y="235"/>
                  </a:lnTo>
                  <a:lnTo>
                    <a:pt x="675" y="238"/>
                  </a:lnTo>
                  <a:lnTo>
                    <a:pt x="682" y="250"/>
                  </a:lnTo>
                  <a:lnTo>
                    <a:pt x="681" y="259"/>
                  </a:lnTo>
                  <a:lnTo>
                    <a:pt x="674" y="258"/>
                  </a:lnTo>
                  <a:lnTo>
                    <a:pt x="669" y="244"/>
                  </a:lnTo>
                  <a:lnTo>
                    <a:pt x="659" y="237"/>
                  </a:lnTo>
                  <a:lnTo>
                    <a:pt x="645" y="216"/>
                  </a:lnTo>
                  <a:lnTo>
                    <a:pt x="634" y="218"/>
                  </a:lnTo>
                  <a:lnTo>
                    <a:pt x="640" y="233"/>
                  </a:lnTo>
                  <a:lnTo>
                    <a:pt x="652" y="244"/>
                  </a:lnTo>
                  <a:lnTo>
                    <a:pt x="644" y="252"/>
                  </a:lnTo>
                  <a:lnTo>
                    <a:pt x="636" y="246"/>
                  </a:lnTo>
                  <a:lnTo>
                    <a:pt x="633" y="251"/>
                  </a:lnTo>
                  <a:lnTo>
                    <a:pt x="631" y="241"/>
                  </a:lnTo>
                  <a:lnTo>
                    <a:pt x="623" y="245"/>
                  </a:lnTo>
                  <a:lnTo>
                    <a:pt x="623" y="241"/>
                  </a:lnTo>
                  <a:lnTo>
                    <a:pt x="627" y="229"/>
                  </a:lnTo>
                  <a:lnTo>
                    <a:pt x="621" y="224"/>
                  </a:lnTo>
                  <a:lnTo>
                    <a:pt x="613" y="249"/>
                  </a:lnTo>
                  <a:lnTo>
                    <a:pt x="614" y="256"/>
                  </a:lnTo>
                  <a:lnTo>
                    <a:pt x="618" y="263"/>
                  </a:lnTo>
                  <a:lnTo>
                    <a:pt x="593" y="279"/>
                  </a:lnTo>
                  <a:lnTo>
                    <a:pt x="589" y="295"/>
                  </a:lnTo>
                  <a:lnTo>
                    <a:pt x="592" y="301"/>
                  </a:lnTo>
                  <a:lnTo>
                    <a:pt x="599" y="298"/>
                  </a:lnTo>
                  <a:lnTo>
                    <a:pt x="604" y="305"/>
                  </a:lnTo>
                  <a:lnTo>
                    <a:pt x="595" y="305"/>
                  </a:lnTo>
                  <a:lnTo>
                    <a:pt x="597" y="314"/>
                  </a:lnTo>
                  <a:lnTo>
                    <a:pt x="597" y="320"/>
                  </a:lnTo>
                  <a:lnTo>
                    <a:pt x="586" y="316"/>
                  </a:lnTo>
                  <a:lnTo>
                    <a:pt x="582" y="317"/>
                  </a:lnTo>
                  <a:lnTo>
                    <a:pt x="588" y="324"/>
                  </a:lnTo>
                  <a:lnTo>
                    <a:pt x="584" y="330"/>
                  </a:lnTo>
                  <a:lnTo>
                    <a:pt x="575" y="325"/>
                  </a:lnTo>
                  <a:lnTo>
                    <a:pt x="573" y="331"/>
                  </a:lnTo>
                  <a:lnTo>
                    <a:pt x="566" y="330"/>
                  </a:lnTo>
                  <a:lnTo>
                    <a:pt x="552" y="335"/>
                  </a:lnTo>
                  <a:lnTo>
                    <a:pt x="548" y="342"/>
                  </a:lnTo>
                  <a:lnTo>
                    <a:pt x="543" y="346"/>
                  </a:lnTo>
                  <a:lnTo>
                    <a:pt x="542" y="349"/>
                  </a:lnTo>
                  <a:lnTo>
                    <a:pt x="550" y="355"/>
                  </a:lnTo>
                  <a:lnTo>
                    <a:pt x="559" y="352"/>
                  </a:lnTo>
                  <a:lnTo>
                    <a:pt x="564" y="347"/>
                  </a:lnTo>
                  <a:lnTo>
                    <a:pt x="578" y="356"/>
                  </a:lnTo>
                  <a:lnTo>
                    <a:pt x="587" y="349"/>
                  </a:lnTo>
                  <a:lnTo>
                    <a:pt x="591" y="351"/>
                  </a:lnTo>
                  <a:lnTo>
                    <a:pt x="593" y="358"/>
                  </a:lnTo>
                  <a:lnTo>
                    <a:pt x="584" y="358"/>
                  </a:lnTo>
                  <a:lnTo>
                    <a:pt x="580" y="365"/>
                  </a:lnTo>
                  <a:lnTo>
                    <a:pt x="579" y="376"/>
                  </a:lnTo>
                  <a:lnTo>
                    <a:pt x="565" y="369"/>
                  </a:lnTo>
                  <a:lnTo>
                    <a:pt x="556" y="369"/>
                  </a:lnTo>
                  <a:lnTo>
                    <a:pt x="553" y="365"/>
                  </a:lnTo>
                  <a:lnTo>
                    <a:pt x="544" y="361"/>
                  </a:lnTo>
                  <a:lnTo>
                    <a:pt x="532" y="369"/>
                  </a:lnTo>
                  <a:lnTo>
                    <a:pt x="528" y="375"/>
                  </a:lnTo>
                  <a:lnTo>
                    <a:pt x="536" y="389"/>
                  </a:lnTo>
                  <a:lnTo>
                    <a:pt x="538" y="396"/>
                  </a:lnTo>
                  <a:lnTo>
                    <a:pt x="531" y="395"/>
                  </a:lnTo>
                  <a:lnTo>
                    <a:pt x="536" y="408"/>
                  </a:lnTo>
                  <a:lnTo>
                    <a:pt x="536" y="418"/>
                  </a:lnTo>
                  <a:lnTo>
                    <a:pt x="530" y="414"/>
                  </a:lnTo>
                  <a:lnTo>
                    <a:pt x="530" y="424"/>
                  </a:lnTo>
                  <a:lnTo>
                    <a:pt x="524" y="425"/>
                  </a:lnTo>
                  <a:lnTo>
                    <a:pt x="518" y="393"/>
                  </a:lnTo>
                  <a:lnTo>
                    <a:pt x="512" y="394"/>
                  </a:lnTo>
                  <a:lnTo>
                    <a:pt x="509" y="406"/>
                  </a:lnTo>
                  <a:lnTo>
                    <a:pt x="503" y="404"/>
                  </a:lnTo>
                  <a:lnTo>
                    <a:pt x="500" y="408"/>
                  </a:lnTo>
                  <a:lnTo>
                    <a:pt x="509" y="411"/>
                  </a:lnTo>
                  <a:lnTo>
                    <a:pt x="507" y="414"/>
                  </a:lnTo>
                  <a:lnTo>
                    <a:pt x="499" y="417"/>
                  </a:lnTo>
                  <a:lnTo>
                    <a:pt x="494" y="421"/>
                  </a:lnTo>
                  <a:lnTo>
                    <a:pt x="492" y="428"/>
                  </a:lnTo>
                  <a:lnTo>
                    <a:pt x="493" y="437"/>
                  </a:lnTo>
                  <a:lnTo>
                    <a:pt x="499" y="442"/>
                  </a:lnTo>
                  <a:lnTo>
                    <a:pt x="494" y="446"/>
                  </a:lnTo>
                  <a:lnTo>
                    <a:pt x="498" y="450"/>
                  </a:lnTo>
                  <a:lnTo>
                    <a:pt x="493" y="453"/>
                  </a:lnTo>
                  <a:lnTo>
                    <a:pt x="489" y="463"/>
                  </a:lnTo>
                  <a:lnTo>
                    <a:pt x="486" y="465"/>
                  </a:lnTo>
                  <a:lnTo>
                    <a:pt x="481" y="465"/>
                  </a:lnTo>
                  <a:lnTo>
                    <a:pt x="482" y="469"/>
                  </a:lnTo>
                  <a:lnTo>
                    <a:pt x="491" y="472"/>
                  </a:lnTo>
                  <a:lnTo>
                    <a:pt x="507" y="465"/>
                  </a:lnTo>
                  <a:lnTo>
                    <a:pt x="490" y="482"/>
                  </a:lnTo>
                  <a:lnTo>
                    <a:pt x="474" y="478"/>
                  </a:lnTo>
                  <a:lnTo>
                    <a:pt x="471" y="475"/>
                  </a:lnTo>
                  <a:lnTo>
                    <a:pt x="470" y="469"/>
                  </a:lnTo>
                  <a:lnTo>
                    <a:pt x="463" y="470"/>
                  </a:lnTo>
                  <a:lnTo>
                    <a:pt x="454" y="478"/>
                  </a:lnTo>
                  <a:lnTo>
                    <a:pt x="450" y="492"/>
                  </a:lnTo>
                  <a:lnTo>
                    <a:pt x="441" y="499"/>
                  </a:lnTo>
                  <a:lnTo>
                    <a:pt x="440" y="507"/>
                  </a:lnTo>
                  <a:lnTo>
                    <a:pt x="446" y="507"/>
                  </a:lnTo>
                  <a:lnTo>
                    <a:pt x="444" y="518"/>
                  </a:lnTo>
                  <a:lnTo>
                    <a:pt x="437" y="520"/>
                  </a:lnTo>
                  <a:lnTo>
                    <a:pt x="433" y="537"/>
                  </a:lnTo>
                  <a:lnTo>
                    <a:pt x="426" y="535"/>
                  </a:lnTo>
                  <a:lnTo>
                    <a:pt x="422" y="538"/>
                  </a:lnTo>
                  <a:lnTo>
                    <a:pt x="416" y="540"/>
                  </a:lnTo>
                  <a:lnTo>
                    <a:pt x="408" y="549"/>
                  </a:lnTo>
                  <a:lnTo>
                    <a:pt x="413" y="558"/>
                  </a:lnTo>
                  <a:lnTo>
                    <a:pt x="410" y="562"/>
                  </a:lnTo>
                  <a:lnTo>
                    <a:pt x="401" y="563"/>
                  </a:lnTo>
                  <a:lnTo>
                    <a:pt x="401" y="571"/>
                  </a:lnTo>
                  <a:lnTo>
                    <a:pt x="391" y="573"/>
                  </a:lnTo>
                  <a:lnTo>
                    <a:pt x="393" y="578"/>
                  </a:lnTo>
                  <a:lnTo>
                    <a:pt x="389" y="581"/>
                  </a:lnTo>
                  <a:lnTo>
                    <a:pt x="388" y="588"/>
                  </a:lnTo>
                  <a:lnTo>
                    <a:pt x="400" y="590"/>
                  </a:lnTo>
                  <a:lnTo>
                    <a:pt x="397" y="596"/>
                  </a:lnTo>
                  <a:lnTo>
                    <a:pt x="389" y="600"/>
                  </a:lnTo>
                  <a:lnTo>
                    <a:pt x="384" y="596"/>
                  </a:lnTo>
                  <a:lnTo>
                    <a:pt x="385" y="611"/>
                  </a:lnTo>
                  <a:lnTo>
                    <a:pt x="390" y="618"/>
                  </a:lnTo>
                  <a:lnTo>
                    <a:pt x="394" y="612"/>
                  </a:lnTo>
                  <a:lnTo>
                    <a:pt x="398" y="615"/>
                  </a:lnTo>
                  <a:lnTo>
                    <a:pt x="395" y="623"/>
                  </a:lnTo>
                  <a:lnTo>
                    <a:pt x="378" y="625"/>
                  </a:lnTo>
                  <a:lnTo>
                    <a:pt x="374" y="630"/>
                  </a:lnTo>
                  <a:lnTo>
                    <a:pt x="373" y="642"/>
                  </a:lnTo>
                  <a:lnTo>
                    <a:pt x="366" y="648"/>
                  </a:lnTo>
                  <a:lnTo>
                    <a:pt x="358" y="650"/>
                  </a:lnTo>
                  <a:lnTo>
                    <a:pt x="354" y="663"/>
                  </a:lnTo>
                  <a:lnTo>
                    <a:pt x="362" y="661"/>
                  </a:lnTo>
                  <a:lnTo>
                    <a:pt x="368" y="654"/>
                  </a:lnTo>
                  <a:lnTo>
                    <a:pt x="377" y="650"/>
                  </a:lnTo>
                  <a:lnTo>
                    <a:pt x="377" y="658"/>
                  </a:lnTo>
                  <a:lnTo>
                    <a:pt x="383" y="669"/>
                  </a:lnTo>
                  <a:lnTo>
                    <a:pt x="366" y="663"/>
                  </a:lnTo>
                  <a:lnTo>
                    <a:pt x="365" y="671"/>
                  </a:lnTo>
                  <a:lnTo>
                    <a:pt x="368" y="674"/>
                  </a:lnTo>
                  <a:lnTo>
                    <a:pt x="363" y="678"/>
                  </a:lnTo>
                  <a:lnTo>
                    <a:pt x="360" y="684"/>
                  </a:lnTo>
                  <a:lnTo>
                    <a:pt x="363" y="692"/>
                  </a:lnTo>
                  <a:lnTo>
                    <a:pt x="359" y="693"/>
                  </a:lnTo>
                  <a:lnTo>
                    <a:pt x="354" y="690"/>
                  </a:lnTo>
                  <a:lnTo>
                    <a:pt x="351" y="695"/>
                  </a:lnTo>
                  <a:lnTo>
                    <a:pt x="353" y="704"/>
                  </a:lnTo>
                  <a:lnTo>
                    <a:pt x="358" y="708"/>
                  </a:lnTo>
                  <a:lnTo>
                    <a:pt x="360" y="725"/>
                  </a:lnTo>
                  <a:lnTo>
                    <a:pt x="354" y="718"/>
                  </a:lnTo>
                  <a:lnTo>
                    <a:pt x="349" y="716"/>
                  </a:lnTo>
                  <a:lnTo>
                    <a:pt x="343" y="705"/>
                  </a:lnTo>
                  <a:lnTo>
                    <a:pt x="345" y="720"/>
                  </a:lnTo>
                  <a:lnTo>
                    <a:pt x="341" y="724"/>
                  </a:lnTo>
                  <a:lnTo>
                    <a:pt x="335" y="726"/>
                  </a:lnTo>
                  <a:lnTo>
                    <a:pt x="333" y="735"/>
                  </a:lnTo>
                  <a:lnTo>
                    <a:pt x="337" y="738"/>
                  </a:lnTo>
                  <a:lnTo>
                    <a:pt x="342" y="735"/>
                  </a:lnTo>
                  <a:lnTo>
                    <a:pt x="346" y="727"/>
                  </a:lnTo>
                  <a:lnTo>
                    <a:pt x="348" y="731"/>
                  </a:lnTo>
                  <a:lnTo>
                    <a:pt x="347" y="741"/>
                  </a:lnTo>
                  <a:lnTo>
                    <a:pt x="348" y="747"/>
                  </a:lnTo>
                  <a:lnTo>
                    <a:pt x="342" y="753"/>
                  </a:lnTo>
                  <a:lnTo>
                    <a:pt x="333" y="748"/>
                  </a:lnTo>
                  <a:lnTo>
                    <a:pt x="328" y="755"/>
                  </a:lnTo>
                  <a:lnTo>
                    <a:pt x="322" y="752"/>
                  </a:lnTo>
                  <a:lnTo>
                    <a:pt x="316" y="761"/>
                  </a:lnTo>
                  <a:lnTo>
                    <a:pt x="315" y="769"/>
                  </a:lnTo>
                  <a:lnTo>
                    <a:pt x="309" y="774"/>
                  </a:lnTo>
                  <a:lnTo>
                    <a:pt x="301" y="776"/>
                  </a:lnTo>
                  <a:lnTo>
                    <a:pt x="298" y="794"/>
                  </a:lnTo>
                  <a:lnTo>
                    <a:pt x="306" y="791"/>
                  </a:lnTo>
                  <a:lnTo>
                    <a:pt x="314" y="787"/>
                  </a:lnTo>
                  <a:lnTo>
                    <a:pt x="317" y="790"/>
                  </a:lnTo>
                  <a:lnTo>
                    <a:pt x="303" y="795"/>
                  </a:lnTo>
                  <a:lnTo>
                    <a:pt x="302" y="805"/>
                  </a:lnTo>
                  <a:lnTo>
                    <a:pt x="305" y="814"/>
                  </a:lnTo>
                  <a:lnTo>
                    <a:pt x="301" y="819"/>
                  </a:lnTo>
                  <a:lnTo>
                    <a:pt x="293" y="823"/>
                  </a:lnTo>
                  <a:lnTo>
                    <a:pt x="281" y="813"/>
                  </a:lnTo>
                  <a:lnTo>
                    <a:pt x="278" y="813"/>
                  </a:lnTo>
                  <a:lnTo>
                    <a:pt x="270" y="826"/>
                  </a:lnTo>
                  <a:lnTo>
                    <a:pt x="262" y="832"/>
                  </a:lnTo>
                  <a:lnTo>
                    <a:pt x="261" y="837"/>
                  </a:lnTo>
                  <a:lnTo>
                    <a:pt x="237" y="868"/>
                  </a:lnTo>
                  <a:lnTo>
                    <a:pt x="241" y="878"/>
                  </a:lnTo>
                  <a:lnTo>
                    <a:pt x="241" y="881"/>
                  </a:lnTo>
                  <a:lnTo>
                    <a:pt x="222" y="891"/>
                  </a:lnTo>
                  <a:lnTo>
                    <a:pt x="222" y="900"/>
                  </a:lnTo>
                  <a:lnTo>
                    <a:pt x="226" y="904"/>
                  </a:lnTo>
                  <a:lnTo>
                    <a:pt x="235" y="900"/>
                  </a:lnTo>
                  <a:lnTo>
                    <a:pt x="232" y="913"/>
                  </a:lnTo>
                  <a:lnTo>
                    <a:pt x="237" y="923"/>
                  </a:lnTo>
                  <a:lnTo>
                    <a:pt x="243" y="925"/>
                  </a:lnTo>
                  <a:lnTo>
                    <a:pt x="294" y="895"/>
                  </a:lnTo>
                  <a:lnTo>
                    <a:pt x="298" y="888"/>
                  </a:lnTo>
                  <a:lnTo>
                    <a:pt x="301" y="891"/>
                  </a:lnTo>
                  <a:lnTo>
                    <a:pt x="299" y="897"/>
                  </a:lnTo>
                  <a:lnTo>
                    <a:pt x="287" y="903"/>
                  </a:lnTo>
                  <a:lnTo>
                    <a:pt x="281" y="903"/>
                  </a:lnTo>
                  <a:lnTo>
                    <a:pt x="264" y="917"/>
                  </a:lnTo>
                  <a:lnTo>
                    <a:pt x="269" y="923"/>
                  </a:lnTo>
                  <a:lnTo>
                    <a:pt x="268" y="926"/>
                  </a:lnTo>
                  <a:lnTo>
                    <a:pt x="253" y="932"/>
                  </a:lnTo>
                  <a:lnTo>
                    <a:pt x="245" y="932"/>
                  </a:lnTo>
                  <a:lnTo>
                    <a:pt x="242" y="935"/>
                  </a:lnTo>
                  <a:lnTo>
                    <a:pt x="244" y="940"/>
                  </a:lnTo>
                  <a:lnTo>
                    <a:pt x="241" y="942"/>
                  </a:lnTo>
                  <a:lnTo>
                    <a:pt x="232" y="940"/>
                  </a:lnTo>
                  <a:lnTo>
                    <a:pt x="232" y="933"/>
                  </a:lnTo>
                  <a:lnTo>
                    <a:pt x="226" y="919"/>
                  </a:lnTo>
                  <a:lnTo>
                    <a:pt x="222" y="916"/>
                  </a:lnTo>
                  <a:lnTo>
                    <a:pt x="217" y="916"/>
                  </a:lnTo>
                  <a:lnTo>
                    <a:pt x="214" y="920"/>
                  </a:lnTo>
                  <a:lnTo>
                    <a:pt x="209" y="921"/>
                  </a:lnTo>
                  <a:lnTo>
                    <a:pt x="202" y="926"/>
                  </a:lnTo>
                  <a:lnTo>
                    <a:pt x="202" y="933"/>
                  </a:lnTo>
                  <a:lnTo>
                    <a:pt x="207" y="937"/>
                  </a:lnTo>
                  <a:lnTo>
                    <a:pt x="209" y="941"/>
                  </a:lnTo>
                  <a:lnTo>
                    <a:pt x="198" y="947"/>
                  </a:lnTo>
                  <a:lnTo>
                    <a:pt x="195" y="941"/>
                  </a:lnTo>
                  <a:lnTo>
                    <a:pt x="195" y="934"/>
                  </a:lnTo>
                  <a:lnTo>
                    <a:pt x="193" y="929"/>
                  </a:lnTo>
                  <a:lnTo>
                    <a:pt x="170" y="938"/>
                  </a:lnTo>
                  <a:lnTo>
                    <a:pt x="166" y="942"/>
                  </a:lnTo>
                  <a:lnTo>
                    <a:pt x="163" y="952"/>
                  </a:lnTo>
                  <a:lnTo>
                    <a:pt x="157" y="952"/>
                  </a:lnTo>
                  <a:lnTo>
                    <a:pt x="159" y="958"/>
                  </a:lnTo>
                  <a:lnTo>
                    <a:pt x="157" y="960"/>
                  </a:lnTo>
                  <a:lnTo>
                    <a:pt x="149" y="961"/>
                  </a:lnTo>
                  <a:lnTo>
                    <a:pt x="151" y="958"/>
                  </a:lnTo>
                  <a:lnTo>
                    <a:pt x="148" y="954"/>
                  </a:lnTo>
                  <a:lnTo>
                    <a:pt x="145" y="955"/>
                  </a:lnTo>
                  <a:lnTo>
                    <a:pt x="143" y="958"/>
                  </a:lnTo>
                  <a:lnTo>
                    <a:pt x="143" y="963"/>
                  </a:lnTo>
                  <a:lnTo>
                    <a:pt x="142" y="965"/>
                  </a:lnTo>
                  <a:lnTo>
                    <a:pt x="135" y="965"/>
                  </a:lnTo>
                  <a:lnTo>
                    <a:pt x="122" y="971"/>
                  </a:lnTo>
                  <a:lnTo>
                    <a:pt x="117" y="992"/>
                  </a:lnTo>
                  <a:lnTo>
                    <a:pt x="109" y="988"/>
                  </a:lnTo>
                  <a:lnTo>
                    <a:pt x="102" y="987"/>
                  </a:lnTo>
                  <a:lnTo>
                    <a:pt x="93" y="993"/>
                  </a:lnTo>
                  <a:lnTo>
                    <a:pt x="92" y="999"/>
                  </a:lnTo>
                  <a:lnTo>
                    <a:pt x="101" y="1005"/>
                  </a:lnTo>
                  <a:lnTo>
                    <a:pt x="95" y="1010"/>
                  </a:lnTo>
                  <a:lnTo>
                    <a:pt x="104" y="1011"/>
                  </a:lnTo>
                  <a:lnTo>
                    <a:pt x="113" y="1009"/>
                  </a:lnTo>
                  <a:lnTo>
                    <a:pt x="117" y="1014"/>
                  </a:lnTo>
                  <a:lnTo>
                    <a:pt x="122" y="1017"/>
                  </a:lnTo>
                  <a:lnTo>
                    <a:pt x="116" y="1024"/>
                  </a:lnTo>
                  <a:lnTo>
                    <a:pt x="119" y="1029"/>
                  </a:lnTo>
                  <a:lnTo>
                    <a:pt x="111" y="1026"/>
                  </a:lnTo>
                  <a:lnTo>
                    <a:pt x="78" y="1024"/>
                  </a:lnTo>
                  <a:lnTo>
                    <a:pt x="74" y="1027"/>
                  </a:lnTo>
                  <a:lnTo>
                    <a:pt x="69" y="1026"/>
                  </a:lnTo>
                  <a:lnTo>
                    <a:pt x="64" y="1030"/>
                  </a:lnTo>
                  <a:lnTo>
                    <a:pt x="65" y="1032"/>
                  </a:lnTo>
                  <a:lnTo>
                    <a:pt x="70" y="1035"/>
                  </a:lnTo>
                  <a:lnTo>
                    <a:pt x="65" y="1037"/>
                  </a:lnTo>
                  <a:lnTo>
                    <a:pt x="65" y="1041"/>
                  </a:lnTo>
                  <a:lnTo>
                    <a:pt x="71" y="1041"/>
                  </a:lnTo>
                  <a:lnTo>
                    <a:pt x="76" y="1039"/>
                  </a:lnTo>
                  <a:lnTo>
                    <a:pt x="70" y="1047"/>
                  </a:lnTo>
                  <a:lnTo>
                    <a:pt x="74" y="1066"/>
                  </a:lnTo>
                  <a:lnTo>
                    <a:pt x="71" y="1067"/>
                  </a:lnTo>
                  <a:lnTo>
                    <a:pt x="67" y="1056"/>
                  </a:lnTo>
                  <a:lnTo>
                    <a:pt x="63" y="1050"/>
                  </a:lnTo>
                  <a:lnTo>
                    <a:pt x="55" y="1056"/>
                  </a:lnTo>
                  <a:lnTo>
                    <a:pt x="48" y="1071"/>
                  </a:lnTo>
                  <a:lnTo>
                    <a:pt x="52" y="1076"/>
                  </a:lnTo>
                  <a:lnTo>
                    <a:pt x="53" y="1081"/>
                  </a:lnTo>
                  <a:lnTo>
                    <a:pt x="46" y="1076"/>
                  </a:lnTo>
                  <a:lnTo>
                    <a:pt x="42" y="1070"/>
                  </a:lnTo>
                  <a:lnTo>
                    <a:pt x="35" y="1072"/>
                  </a:lnTo>
                  <a:lnTo>
                    <a:pt x="24" y="1072"/>
                  </a:lnTo>
                  <a:lnTo>
                    <a:pt x="23" y="1077"/>
                  </a:lnTo>
                  <a:lnTo>
                    <a:pt x="24" y="1081"/>
                  </a:lnTo>
                  <a:lnTo>
                    <a:pt x="11" y="1071"/>
                  </a:lnTo>
                  <a:lnTo>
                    <a:pt x="7" y="1074"/>
                  </a:lnTo>
                  <a:lnTo>
                    <a:pt x="13" y="1087"/>
                  </a:lnTo>
                  <a:lnTo>
                    <a:pt x="9" y="1091"/>
                  </a:lnTo>
                  <a:lnTo>
                    <a:pt x="11" y="1094"/>
                  </a:lnTo>
                  <a:lnTo>
                    <a:pt x="56" y="1088"/>
                  </a:lnTo>
                  <a:lnTo>
                    <a:pt x="43" y="1095"/>
                  </a:lnTo>
                  <a:lnTo>
                    <a:pt x="46" y="1098"/>
                  </a:lnTo>
                  <a:lnTo>
                    <a:pt x="64" y="1095"/>
                  </a:lnTo>
                  <a:lnTo>
                    <a:pt x="66" y="1097"/>
                  </a:lnTo>
                  <a:lnTo>
                    <a:pt x="57" y="1102"/>
                  </a:lnTo>
                  <a:lnTo>
                    <a:pt x="31" y="1103"/>
                  </a:lnTo>
                  <a:lnTo>
                    <a:pt x="25" y="1100"/>
                  </a:lnTo>
                  <a:lnTo>
                    <a:pt x="20" y="1100"/>
                  </a:lnTo>
                  <a:lnTo>
                    <a:pt x="11" y="1108"/>
                  </a:lnTo>
                  <a:lnTo>
                    <a:pt x="9" y="1112"/>
                  </a:lnTo>
                  <a:lnTo>
                    <a:pt x="3" y="1112"/>
                  </a:lnTo>
                  <a:lnTo>
                    <a:pt x="2" y="1113"/>
                  </a:lnTo>
                  <a:lnTo>
                    <a:pt x="0" y="1119"/>
                  </a:lnTo>
                  <a:lnTo>
                    <a:pt x="14" y="1124"/>
                  </a:lnTo>
                  <a:lnTo>
                    <a:pt x="13" y="1129"/>
                  </a:lnTo>
                  <a:lnTo>
                    <a:pt x="13" y="1135"/>
                  </a:lnTo>
                  <a:lnTo>
                    <a:pt x="3" y="1147"/>
                  </a:lnTo>
                  <a:lnTo>
                    <a:pt x="4" y="1152"/>
                  </a:lnTo>
                  <a:lnTo>
                    <a:pt x="3" y="1155"/>
                  </a:lnTo>
                  <a:lnTo>
                    <a:pt x="2" y="1162"/>
                  </a:lnTo>
                  <a:lnTo>
                    <a:pt x="5" y="1165"/>
                  </a:lnTo>
                  <a:lnTo>
                    <a:pt x="5" y="1171"/>
                  </a:lnTo>
                  <a:lnTo>
                    <a:pt x="19" y="1173"/>
                  </a:lnTo>
                  <a:lnTo>
                    <a:pt x="46" y="1164"/>
                  </a:lnTo>
                  <a:lnTo>
                    <a:pt x="51" y="1167"/>
                  </a:lnTo>
                  <a:lnTo>
                    <a:pt x="61" y="1167"/>
                  </a:lnTo>
                  <a:lnTo>
                    <a:pt x="71" y="1144"/>
                  </a:lnTo>
                  <a:lnTo>
                    <a:pt x="73" y="1153"/>
                  </a:lnTo>
                  <a:lnTo>
                    <a:pt x="70" y="1164"/>
                  </a:lnTo>
                  <a:lnTo>
                    <a:pt x="75" y="1167"/>
                  </a:lnTo>
                  <a:lnTo>
                    <a:pt x="85" y="1167"/>
                  </a:lnTo>
                  <a:lnTo>
                    <a:pt x="90" y="1164"/>
                  </a:lnTo>
                  <a:lnTo>
                    <a:pt x="95" y="1167"/>
                  </a:lnTo>
                  <a:lnTo>
                    <a:pt x="105" y="1157"/>
                  </a:lnTo>
                  <a:lnTo>
                    <a:pt x="107" y="1137"/>
                  </a:lnTo>
                  <a:lnTo>
                    <a:pt x="119" y="1131"/>
                  </a:lnTo>
                  <a:lnTo>
                    <a:pt x="120" y="1134"/>
                  </a:lnTo>
                  <a:lnTo>
                    <a:pt x="112" y="1148"/>
                  </a:lnTo>
                  <a:lnTo>
                    <a:pt x="109" y="1162"/>
                  </a:lnTo>
                  <a:lnTo>
                    <a:pt x="114" y="1162"/>
                  </a:lnTo>
                  <a:lnTo>
                    <a:pt x="120" y="1158"/>
                  </a:lnTo>
                  <a:lnTo>
                    <a:pt x="125" y="1160"/>
                  </a:lnTo>
                  <a:lnTo>
                    <a:pt x="112" y="1170"/>
                  </a:lnTo>
                  <a:lnTo>
                    <a:pt x="97" y="1175"/>
                  </a:lnTo>
                  <a:lnTo>
                    <a:pt x="95" y="1183"/>
                  </a:lnTo>
                  <a:lnTo>
                    <a:pt x="102" y="1189"/>
                  </a:lnTo>
                  <a:lnTo>
                    <a:pt x="89" y="1196"/>
                  </a:lnTo>
                  <a:lnTo>
                    <a:pt x="89" y="1187"/>
                  </a:lnTo>
                  <a:lnTo>
                    <a:pt x="87" y="1181"/>
                  </a:lnTo>
                  <a:lnTo>
                    <a:pt x="78" y="1175"/>
                  </a:lnTo>
                  <a:lnTo>
                    <a:pt x="70" y="1175"/>
                  </a:lnTo>
                  <a:lnTo>
                    <a:pt x="58" y="1178"/>
                  </a:lnTo>
                  <a:lnTo>
                    <a:pt x="49" y="1176"/>
                  </a:lnTo>
                  <a:lnTo>
                    <a:pt x="40" y="1178"/>
                  </a:lnTo>
                  <a:lnTo>
                    <a:pt x="32" y="1176"/>
                  </a:lnTo>
                  <a:lnTo>
                    <a:pt x="25" y="1183"/>
                  </a:lnTo>
                  <a:lnTo>
                    <a:pt x="8" y="1179"/>
                  </a:lnTo>
                  <a:lnTo>
                    <a:pt x="4" y="1189"/>
                  </a:lnTo>
                  <a:lnTo>
                    <a:pt x="3" y="1199"/>
                  </a:lnTo>
                  <a:lnTo>
                    <a:pt x="12" y="1200"/>
                  </a:lnTo>
                  <a:lnTo>
                    <a:pt x="15" y="1198"/>
                  </a:lnTo>
                  <a:lnTo>
                    <a:pt x="15" y="1211"/>
                  </a:lnTo>
                  <a:lnTo>
                    <a:pt x="7" y="1207"/>
                  </a:lnTo>
                  <a:lnTo>
                    <a:pt x="3" y="1202"/>
                  </a:lnTo>
                  <a:lnTo>
                    <a:pt x="2" y="1204"/>
                  </a:lnTo>
                  <a:lnTo>
                    <a:pt x="0" y="1204"/>
                  </a:lnTo>
                  <a:lnTo>
                    <a:pt x="0" y="1207"/>
                  </a:lnTo>
                  <a:lnTo>
                    <a:pt x="8" y="1223"/>
                  </a:lnTo>
                  <a:lnTo>
                    <a:pt x="14" y="1224"/>
                  </a:lnTo>
                  <a:lnTo>
                    <a:pt x="25" y="1216"/>
                  </a:lnTo>
                  <a:lnTo>
                    <a:pt x="33" y="1215"/>
                  </a:lnTo>
                  <a:lnTo>
                    <a:pt x="18" y="1233"/>
                  </a:lnTo>
                  <a:lnTo>
                    <a:pt x="21" y="1236"/>
                  </a:lnTo>
                  <a:lnTo>
                    <a:pt x="12" y="1241"/>
                  </a:lnTo>
                  <a:lnTo>
                    <a:pt x="7" y="1247"/>
                  </a:lnTo>
                  <a:lnTo>
                    <a:pt x="8" y="1253"/>
                  </a:lnTo>
                  <a:lnTo>
                    <a:pt x="13" y="1258"/>
                  </a:lnTo>
                  <a:lnTo>
                    <a:pt x="15" y="1264"/>
                  </a:lnTo>
                  <a:lnTo>
                    <a:pt x="21" y="1259"/>
                  </a:lnTo>
                  <a:lnTo>
                    <a:pt x="25" y="1253"/>
                  </a:lnTo>
                  <a:lnTo>
                    <a:pt x="25" y="1261"/>
                  </a:lnTo>
                  <a:lnTo>
                    <a:pt x="34" y="1272"/>
                  </a:lnTo>
                  <a:lnTo>
                    <a:pt x="26" y="1273"/>
                  </a:lnTo>
                  <a:lnTo>
                    <a:pt x="19" y="1279"/>
                  </a:lnTo>
                  <a:lnTo>
                    <a:pt x="19" y="1283"/>
                  </a:lnTo>
                  <a:lnTo>
                    <a:pt x="23" y="1287"/>
                  </a:lnTo>
                  <a:lnTo>
                    <a:pt x="32" y="1282"/>
                  </a:lnTo>
                  <a:lnTo>
                    <a:pt x="37" y="1271"/>
                  </a:lnTo>
                  <a:lnTo>
                    <a:pt x="38" y="1261"/>
                  </a:lnTo>
                  <a:lnTo>
                    <a:pt x="46" y="1256"/>
                  </a:lnTo>
                  <a:lnTo>
                    <a:pt x="63" y="1228"/>
                  </a:lnTo>
                  <a:lnTo>
                    <a:pt x="71" y="1221"/>
                  </a:lnTo>
                  <a:lnTo>
                    <a:pt x="75" y="1225"/>
                  </a:lnTo>
                  <a:lnTo>
                    <a:pt x="75" y="1229"/>
                  </a:lnTo>
                  <a:lnTo>
                    <a:pt x="86" y="1225"/>
                  </a:lnTo>
                  <a:lnTo>
                    <a:pt x="93" y="1228"/>
                  </a:lnTo>
                  <a:lnTo>
                    <a:pt x="81" y="1234"/>
                  </a:lnTo>
                  <a:lnTo>
                    <a:pt x="76" y="1249"/>
                  </a:lnTo>
                  <a:lnTo>
                    <a:pt x="75" y="1239"/>
                  </a:lnTo>
                  <a:lnTo>
                    <a:pt x="71" y="1238"/>
                  </a:lnTo>
                  <a:lnTo>
                    <a:pt x="54" y="1259"/>
                  </a:lnTo>
                  <a:lnTo>
                    <a:pt x="59" y="1264"/>
                  </a:lnTo>
                  <a:lnTo>
                    <a:pt x="60" y="1267"/>
                  </a:lnTo>
                  <a:lnTo>
                    <a:pt x="51" y="1271"/>
                  </a:lnTo>
                  <a:lnTo>
                    <a:pt x="34" y="1293"/>
                  </a:lnTo>
                  <a:lnTo>
                    <a:pt x="40" y="1297"/>
                  </a:lnTo>
                  <a:lnTo>
                    <a:pt x="56" y="1296"/>
                  </a:lnTo>
                  <a:lnTo>
                    <a:pt x="61" y="1292"/>
                  </a:lnTo>
                  <a:lnTo>
                    <a:pt x="63" y="1295"/>
                  </a:lnTo>
                  <a:lnTo>
                    <a:pt x="46" y="1304"/>
                  </a:lnTo>
                  <a:lnTo>
                    <a:pt x="41" y="1308"/>
                  </a:lnTo>
                  <a:lnTo>
                    <a:pt x="40" y="1311"/>
                  </a:lnTo>
                  <a:lnTo>
                    <a:pt x="32" y="1311"/>
                  </a:lnTo>
                  <a:lnTo>
                    <a:pt x="28" y="1313"/>
                  </a:lnTo>
                  <a:lnTo>
                    <a:pt x="22" y="1311"/>
                  </a:lnTo>
                  <a:lnTo>
                    <a:pt x="11" y="1329"/>
                  </a:lnTo>
                  <a:lnTo>
                    <a:pt x="11" y="1337"/>
                  </a:lnTo>
                  <a:lnTo>
                    <a:pt x="14" y="1339"/>
                  </a:lnTo>
                  <a:lnTo>
                    <a:pt x="15" y="1343"/>
                  </a:lnTo>
                  <a:lnTo>
                    <a:pt x="22" y="1341"/>
                  </a:lnTo>
                  <a:lnTo>
                    <a:pt x="25" y="1334"/>
                  </a:lnTo>
                  <a:lnTo>
                    <a:pt x="29" y="1341"/>
                  </a:lnTo>
                  <a:lnTo>
                    <a:pt x="34" y="1341"/>
                  </a:lnTo>
                  <a:lnTo>
                    <a:pt x="36" y="1336"/>
                  </a:lnTo>
                  <a:lnTo>
                    <a:pt x="35" y="1331"/>
                  </a:lnTo>
                  <a:lnTo>
                    <a:pt x="41" y="1335"/>
                  </a:lnTo>
                  <a:lnTo>
                    <a:pt x="53" y="1328"/>
                  </a:lnTo>
                  <a:lnTo>
                    <a:pt x="58" y="1322"/>
                  </a:lnTo>
                  <a:lnTo>
                    <a:pt x="63" y="1325"/>
                  </a:lnTo>
                  <a:lnTo>
                    <a:pt x="50" y="1340"/>
                  </a:lnTo>
                  <a:lnTo>
                    <a:pt x="55" y="1340"/>
                  </a:lnTo>
                  <a:lnTo>
                    <a:pt x="55" y="1348"/>
                  </a:lnTo>
                  <a:lnTo>
                    <a:pt x="48" y="1362"/>
                  </a:lnTo>
                  <a:lnTo>
                    <a:pt x="42" y="1367"/>
                  </a:lnTo>
                  <a:lnTo>
                    <a:pt x="43" y="1377"/>
                  </a:lnTo>
                  <a:lnTo>
                    <a:pt x="38" y="1377"/>
                  </a:lnTo>
                  <a:lnTo>
                    <a:pt x="34" y="1378"/>
                  </a:lnTo>
                  <a:lnTo>
                    <a:pt x="31" y="1372"/>
                  </a:lnTo>
                  <a:lnTo>
                    <a:pt x="29" y="1372"/>
                  </a:lnTo>
                  <a:lnTo>
                    <a:pt x="22" y="1399"/>
                  </a:lnTo>
                  <a:lnTo>
                    <a:pt x="63" y="1437"/>
                  </a:lnTo>
                  <a:lnTo>
                    <a:pt x="73" y="1440"/>
                  </a:lnTo>
                  <a:lnTo>
                    <a:pt x="79" y="1428"/>
                  </a:lnTo>
                  <a:lnTo>
                    <a:pt x="77" y="1454"/>
                  </a:lnTo>
                  <a:lnTo>
                    <a:pt x="83" y="1450"/>
                  </a:lnTo>
                  <a:lnTo>
                    <a:pt x="91" y="1454"/>
                  </a:lnTo>
                  <a:lnTo>
                    <a:pt x="94" y="1447"/>
                  </a:lnTo>
                  <a:lnTo>
                    <a:pt x="107" y="1448"/>
                  </a:lnTo>
                  <a:lnTo>
                    <a:pt x="101" y="1455"/>
                  </a:lnTo>
                  <a:lnTo>
                    <a:pt x="114" y="1461"/>
                  </a:lnTo>
                  <a:lnTo>
                    <a:pt x="125" y="1457"/>
                  </a:lnTo>
                  <a:lnTo>
                    <a:pt x="136" y="1448"/>
                  </a:lnTo>
                  <a:lnTo>
                    <a:pt x="140" y="1436"/>
                  </a:lnTo>
                  <a:lnTo>
                    <a:pt x="146" y="1445"/>
                  </a:lnTo>
                  <a:lnTo>
                    <a:pt x="163" y="1434"/>
                  </a:lnTo>
                  <a:lnTo>
                    <a:pt x="180" y="1411"/>
                  </a:lnTo>
                  <a:lnTo>
                    <a:pt x="191" y="1406"/>
                  </a:lnTo>
                  <a:lnTo>
                    <a:pt x="193" y="1396"/>
                  </a:lnTo>
                  <a:lnTo>
                    <a:pt x="199" y="1392"/>
                  </a:lnTo>
                  <a:lnTo>
                    <a:pt x="200" y="1387"/>
                  </a:lnTo>
                  <a:lnTo>
                    <a:pt x="215" y="1372"/>
                  </a:lnTo>
                  <a:lnTo>
                    <a:pt x="213" y="1364"/>
                  </a:lnTo>
                  <a:lnTo>
                    <a:pt x="224" y="1371"/>
                  </a:lnTo>
                  <a:lnTo>
                    <a:pt x="235" y="1371"/>
                  </a:lnTo>
                  <a:lnTo>
                    <a:pt x="242" y="1367"/>
                  </a:lnTo>
                  <a:lnTo>
                    <a:pt x="246" y="1350"/>
                  </a:lnTo>
                  <a:lnTo>
                    <a:pt x="252" y="1345"/>
                  </a:lnTo>
                  <a:lnTo>
                    <a:pt x="251" y="1336"/>
                  </a:lnTo>
                  <a:lnTo>
                    <a:pt x="246" y="1329"/>
                  </a:lnTo>
                  <a:lnTo>
                    <a:pt x="243" y="1322"/>
                  </a:lnTo>
                  <a:lnTo>
                    <a:pt x="245" y="1321"/>
                  </a:lnTo>
                  <a:lnTo>
                    <a:pt x="246" y="1317"/>
                  </a:lnTo>
                  <a:lnTo>
                    <a:pt x="244" y="1306"/>
                  </a:lnTo>
                  <a:lnTo>
                    <a:pt x="248" y="1309"/>
                  </a:lnTo>
                  <a:lnTo>
                    <a:pt x="251" y="1316"/>
                  </a:lnTo>
                  <a:lnTo>
                    <a:pt x="251" y="1323"/>
                  </a:lnTo>
                  <a:lnTo>
                    <a:pt x="257" y="1321"/>
                  </a:lnTo>
                  <a:lnTo>
                    <a:pt x="258" y="1316"/>
                  </a:lnTo>
                  <a:lnTo>
                    <a:pt x="253" y="1308"/>
                  </a:lnTo>
                  <a:lnTo>
                    <a:pt x="252" y="1294"/>
                  </a:lnTo>
                  <a:lnTo>
                    <a:pt x="254" y="1292"/>
                  </a:lnTo>
                  <a:lnTo>
                    <a:pt x="257" y="1292"/>
                  </a:lnTo>
                  <a:lnTo>
                    <a:pt x="262" y="1289"/>
                  </a:lnTo>
                  <a:lnTo>
                    <a:pt x="266" y="1292"/>
                  </a:lnTo>
                  <a:lnTo>
                    <a:pt x="266" y="1299"/>
                  </a:lnTo>
                  <a:lnTo>
                    <a:pt x="260" y="1302"/>
                  </a:lnTo>
                  <a:lnTo>
                    <a:pt x="266" y="1352"/>
                  </a:lnTo>
                  <a:lnTo>
                    <a:pt x="272" y="1349"/>
                  </a:lnTo>
                  <a:lnTo>
                    <a:pt x="281" y="1357"/>
                  </a:lnTo>
                  <a:lnTo>
                    <a:pt x="286" y="1357"/>
                  </a:lnTo>
                  <a:lnTo>
                    <a:pt x="292" y="1366"/>
                  </a:lnTo>
                  <a:lnTo>
                    <a:pt x="292" y="1385"/>
                  </a:lnTo>
                  <a:lnTo>
                    <a:pt x="294" y="1374"/>
                  </a:lnTo>
                  <a:lnTo>
                    <a:pt x="298" y="1381"/>
                  </a:lnTo>
                  <a:lnTo>
                    <a:pt x="304" y="1377"/>
                  </a:lnTo>
                  <a:lnTo>
                    <a:pt x="312" y="1344"/>
                  </a:lnTo>
                  <a:lnTo>
                    <a:pt x="306" y="1320"/>
                  </a:lnTo>
                  <a:lnTo>
                    <a:pt x="318" y="1301"/>
                  </a:lnTo>
                  <a:lnTo>
                    <a:pt x="318" y="1289"/>
                  </a:lnTo>
                  <a:lnTo>
                    <a:pt x="341" y="1281"/>
                  </a:lnTo>
                  <a:lnTo>
                    <a:pt x="346" y="1271"/>
                  </a:lnTo>
                  <a:lnTo>
                    <a:pt x="348" y="1258"/>
                  </a:lnTo>
                  <a:lnTo>
                    <a:pt x="343" y="1251"/>
                  </a:lnTo>
                  <a:lnTo>
                    <a:pt x="350" y="1225"/>
                  </a:lnTo>
                  <a:lnTo>
                    <a:pt x="342" y="1197"/>
                  </a:lnTo>
                  <a:lnTo>
                    <a:pt x="334" y="1186"/>
                  </a:lnTo>
                  <a:lnTo>
                    <a:pt x="337" y="1181"/>
                  </a:lnTo>
                  <a:lnTo>
                    <a:pt x="349" y="1175"/>
                  </a:lnTo>
                  <a:lnTo>
                    <a:pt x="358" y="1165"/>
                  </a:lnTo>
                  <a:lnTo>
                    <a:pt x="364" y="1150"/>
                  </a:lnTo>
                  <a:lnTo>
                    <a:pt x="360" y="1132"/>
                  </a:lnTo>
                  <a:lnTo>
                    <a:pt x="342" y="1118"/>
                  </a:lnTo>
                  <a:lnTo>
                    <a:pt x="335" y="1106"/>
                  </a:lnTo>
                  <a:lnTo>
                    <a:pt x="335" y="1052"/>
                  </a:lnTo>
                  <a:lnTo>
                    <a:pt x="332" y="1039"/>
                  </a:lnTo>
                  <a:lnTo>
                    <a:pt x="329" y="1036"/>
                  </a:lnTo>
                  <a:lnTo>
                    <a:pt x="336" y="982"/>
                  </a:lnTo>
                  <a:lnTo>
                    <a:pt x="341" y="974"/>
                  </a:lnTo>
                  <a:lnTo>
                    <a:pt x="337" y="969"/>
                  </a:lnTo>
                  <a:lnTo>
                    <a:pt x="331" y="957"/>
                  </a:lnTo>
                  <a:lnTo>
                    <a:pt x="329" y="942"/>
                  </a:lnTo>
                  <a:lnTo>
                    <a:pt x="337" y="912"/>
                  </a:lnTo>
                  <a:lnTo>
                    <a:pt x="358" y="885"/>
                  </a:lnTo>
                  <a:lnTo>
                    <a:pt x="373" y="876"/>
                  </a:lnTo>
                  <a:lnTo>
                    <a:pt x="391" y="871"/>
                  </a:lnTo>
                  <a:lnTo>
                    <a:pt x="419" y="876"/>
                  </a:lnTo>
                  <a:lnTo>
                    <a:pt x="427" y="864"/>
                  </a:lnTo>
                  <a:lnTo>
                    <a:pt x="429" y="837"/>
                  </a:lnTo>
                  <a:lnTo>
                    <a:pt x="411" y="814"/>
                  </a:lnTo>
                  <a:lnTo>
                    <a:pt x="410" y="806"/>
                  </a:lnTo>
                  <a:lnTo>
                    <a:pt x="442" y="747"/>
                  </a:lnTo>
                  <a:lnTo>
                    <a:pt x="450" y="648"/>
                  </a:lnTo>
                  <a:lnTo>
                    <a:pt x="456" y="643"/>
                  </a:lnTo>
                  <a:lnTo>
                    <a:pt x="465" y="643"/>
                  </a:lnTo>
                  <a:lnTo>
                    <a:pt x="480" y="632"/>
                  </a:lnTo>
                  <a:lnTo>
                    <a:pt x="492" y="590"/>
                  </a:lnTo>
                  <a:lnTo>
                    <a:pt x="536" y="523"/>
                  </a:lnTo>
                  <a:lnTo>
                    <a:pt x="534" y="512"/>
                  </a:lnTo>
                  <a:lnTo>
                    <a:pt x="524" y="492"/>
                  </a:lnTo>
                  <a:lnTo>
                    <a:pt x="526" y="480"/>
                  </a:lnTo>
                  <a:lnTo>
                    <a:pt x="544" y="457"/>
                  </a:lnTo>
                  <a:lnTo>
                    <a:pt x="549" y="431"/>
                  </a:lnTo>
                  <a:lnTo>
                    <a:pt x="571" y="405"/>
                  </a:lnTo>
                  <a:lnTo>
                    <a:pt x="582" y="403"/>
                  </a:lnTo>
                  <a:lnTo>
                    <a:pt x="593" y="408"/>
                  </a:lnTo>
                  <a:lnTo>
                    <a:pt x="601" y="419"/>
                  </a:lnTo>
                  <a:lnTo>
                    <a:pt x="605" y="421"/>
                  </a:lnTo>
                  <a:lnTo>
                    <a:pt x="619" y="381"/>
                  </a:lnTo>
                  <a:lnTo>
                    <a:pt x="617" y="360"/>
                  </a:lnTo>
                  <a:lnTo>
                    <a:pt x="621" y="351"/>
                  </a:lnTo>
                  <a:lnTo>
                    <a:pt x="627" y="348"/>
                  </a:lnTo>
                  <a:lnTo>
                    <a:pt x="634" y="347"/>
                  </a:lnTo>
                  <a:lnTo>
                    <a:pt x="698" y="363"/>
                  </a:lnTo>
                  <a:lnTo>
                    <a:pt x="705" y="360"/>
                  </a:lnTo>
                  <a:lnTo>
                    <a:pt x="710" y="354"/>
                  </a:lnTo>
                  <a:lnTo>
                    <a:pt x="702" y="346"/>
                  </a:lnTo>
                  <a:lnTo>
                    <a:pt x="701" y="337"/>
                  </a:lnTo>
                  <a:lnTo>
                    <a:pt x="706" y="328"/>
                  </a:lnTo>
                  <a:lnTo>
                    <a:pt x="709" y="315"/>
                  </a:lnTo>
                  <a:lnTo>
                    <a:pt x="714" y="309"/>
                  </a:lnTo>
                  <a:lnTo>
                    <a:pt x="715" y="302"/>
                  </a:lnTo>
                  <a:lnTo>
                    <a:pt x="714" y="293"/>
                  </a:lnTo>
                  <a:lnTo>
                    <a:pt x="709" y="288"/>
                  </a:lnTo>
                  <a:lnTo>
                    <a:pt x="708" y="280"/>
                  </a:lnTo>
                  <a:lnTo>
                    <a:pt x="714" y="278"/>
                  </a:lnTo>
                  <a:lnTo>
                    <a:pt x="733" y="278"/>
                  </a:lnTo>
                  <a:lnTo>
                    <a:pt x="736" y="271"/>
                  </a:lnTo>
                  <a:lnTo>
                    <a:pt x="743" y="269"/>
                  </a:lnTo>
                  <a:lnTo>
                    <a:pt x="750" y="272"/>
                  </a:lnTo>
                  <a:lnTo>
                    <a:pt x="758" y="269"/>
                  </a:lnTo>
                  <a:lnTo>
                    <a:pt x="755" y="249"/>
                  </a:lnTo>
                  <a:lnTo>
                    <a:pt x="765" y="243"/>
                  </a:lnTo>
                  <a:lnTo>
                    <a:pt x="777" y="248"/>
                  </a:lnTo>
                  <a:lnTo>
                    <a:pt x="813" y="296"/>
                  </a:lnTo>
                  <a:lnTo>
                    <a:pt x="817" y="312"/>
                  </a:lnTo>
                  <a:lnTo>
                    <a:pt x="822" y="319"/>
                  </a:lnTo>
                  <a:lnTo>
                    <a:pt x="844" y="322"/>
                  </a:lnTo>
                  <a:lnTo>
                    <a:pt x="857" y="329"/>
                  </a:lnTo>
                  <a:lnTo>
                    <a:pt x="867" y="328"/>
                  </a:lnTo>
                  <a:lnTo>
                    <a:pt x="879" y="320"/>
                  </a:lnTo>
                  <a:lnTo>
                    <a:pt x="895" y="303"/>
                  </a:lnTo>
                  <a:lnTo>
                    <a:pt x="902" y="309"/>
                  </a:lnTo>
                  <a:lnTo>
                    <a:pt x="913" y="328"/>
                  </a:lnTo>
                  <a:lnTo>
                    <a:pt x="922" y="331"/>
                  </a:lnTo>
                  <a:lnTo>
                    <a:pt x="946" y="316"/>
                  </a:lnTo>
                  <a:lnTo>
                    <a:pt x="953" y="304"/>
                  </a:lnTo>
                  <a:lnTo>
                    <a:pt x="975" y="287"/>
                  </a:lnTo>
                  <a:lnTo>
                    <a:pt x="979" y="210"/>
                  </a:lnTo>
                  <a:lnTo>
                    <a:pt x="990" y="182"/>
                  </a:lnTo>
                  <a:lnTo>
                    <a:pt x="1000" y="171"/>
                  </a:lnTo>
                  <a:lnTo>
                    <a:pt x="1085" y="144"/>
                  </a:lnTo>
                  <a:lnTo>
                    <a:pt x="1089" y="147"/>
                  </a:lnTo>
                  <a:lnTo>
                    <a:pt x="1097" y="165"/>
                  </a:lnTo>
                  <a:lnTo>
                    <a:pt x="1107" y="173"/>
                  </a:lnTo>
                  <a:lnTo>
                    <a:pt x="1122" y="178"/>
                  </a:lnTo>
                  <a:lnTo>
                    <a:pt x="1138" y="194"/>
                  </a:lnTo>
                  <a:lnTo>
                    <a:pt x="1145" y="231"/>
                  </a:lnTo>
                  <a:lnTo>
                    <a:pt x="1128" y="252"/>
                  </a:lnTo>
                  <a:lnTo>
                    <a:pt x="1125" y="263"/>
                  </a:lnTo>
                  <a:lnTo>
                    <a:pt x="1125" y="272"/>
                  </a:lnTo>
                  <a:lnTo>
                    <a:pt x="1133" y="279"/>
                  </a:lnTo>
                  <a:lnTo>
                    <a:pt x="1136" y="278"/>
                  </a:lnTo>
                  <a:lnTo>
                    <a:pt x="1143" y="270"/>
                  </a:lnTo>
                  <a:lnTo>
                    <a:pt x="1144" y="267"/>
                  </a:lnTo>
                  <a:lnTo>
                    <a:pt x="1145" y="258"/>
                  </a:lnTo>
                  <a:lnTo>
                    <a:pt x="1147" y="253"/>
                  </a:lnTo>
                  <a:lnTo>
                    <a:pt x="1175" y="236"/>
                  </a:lnTo>
                  <a:lnTo>
                    <a:pt x="1180" y="231"/>
                  </a:lnTo>
                  <a:lnTo>
                    <a:pt x="1185" y="205"/>
                  </a:lnTo>
                  <a:lnTo>
                    <a:pt x="1204" y="216"/>
                  </a:lnTo>
                  <a:lnTo>
                    <a:pt x="1215" y="214"/>
                  </a:lnTo>
                  <a:lnTo>
                    <a:pt x="1220" y="198"/>
                  </a:lnTo>
                  <a:lnTo>
                    <a:pt x="1221" y="189"/>
                  </a:lnTo>
                  <a:lnTo>
                    <a:pt x="1219" y="18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42" name="Freeform 977"/>
            <p:cNvSpPr>
              <a:spLocks/>
            </p:cNvSpPr>
            <p:nvPr/>
          </p:nvSpPr>
          <p:spPr bwMode="auto">
            <a:xfrm>
              <a:off x="5063156" y="2830494"/>
              <a:ext cx="414460" cy="270552"/>
            </a:xfrm>
            <a:custGeom>
              <a:avLst/>
              <a:gdLst>
                <a:gd name="T0" fmla="*/ 0 w 854"/>
                <a:gd name="T1" fmla="*/ 0 h 565"/>
                <a:gd name="T2" fmla="*/ 0 w 854"/>
                <a:gd name="T3" fmla="*/ 0 h 565"/>
                <a:gd name="T4" fmla="*/ 0 w 854"/>
                <a:gd name="T5" fmla="*/ 0 h 565"/>
                <a:gd name="T6" fmla="*/ 0 w 854"/>
                <a:gd name="T7" fmla="*/ 0 h 565"/>
                <a:gd name="T8" fmla="*/ 0 w 854"/>
                <a:gd name="T9" fmla="*/ 0 h 565"/>
                <a:gd name="T10" fmla="*/ 0 w 854"/>
                <a:gd name="T11" fmla="*/ 0 h 565"/>
                <a:gd name="T12" fmla="*/ 0 w 854"/>
                <a:gd name="T13" fmla="*/ 0 h 565"/>
                <a:gd name="T14" fmla="*/ 0 w 854"/>
                <a:gd name="T15" fmla="*/ 0 h 565"/>
                <a:gd name="T16" fmla="*/ 0 w 854"/>
                <a:gd name="T17" fmla="*/ 0 h 565"/>
                <a:gd name="T18" fmla="*/ 1 w 854"/>
                <a:gd name="T19" fmla="*/ 0 h 565"/>
                <a:gd name="T20" fmla="*/ 1 w 854"/>
                <a:gd name="T21" fmla="*/ 0 h 565"/>
                <a:gd name="T22" fmla="*/ 1 w 854"/>
                <a:gd name="T23" fmla="*/ 0 h 565"/>
                <a:gd name="T24" fmla="*/ 1 w 854"/>
                <a:gd name="T25" fmla="*/ 0 h 565"/>
                <a:gd name="T26" fmla="*/ 1 w 854"/>
                <a:gd name="T27" fmla="*/ 0 h 565"/>
                <a:gd name="T28" fmla="*/ 1 w 854"/>
                <a:gd name="T29" fmla="*/ 0 h 565"/>
                <a:gd name="T30" fmla="*/ 1 w 854"/>
                <a:gd name="T31" fmla="*/ 0 h 565"/>
                <a:gd name="T32" fmla="*/ 1 w 854"/>
                <a:gd name="T33" fmla="*/ 0 h 565"/>
                <a:gd name="T34" fmla="*/ 1 w 854"/>
                <a:gd name="T35" fmla="*/ 0 h 565"/>
                <a:gd name="T36" fmla="*/ 1 w 854"/>
                <a:gd name="T37" fmla="*/ 0 h 565"/>
                <a:gd name="T38" fmla="*/ 1 w 854"/>
                <a:gd name="T39" fmla="*/ 0 h 565"/>
                <a:gd name="T40" fmla="*/ 1 w 854"/>
                <a:gd name="T41" fmla="*/ 0 h 565"/>
                <a:gd name="T42" fmla="*/ 1 w 854"/>
                <a:gd name="T43" fmla="*/ 0 h 565"/>
                <a:gd name="T44" fmla="*/ 1 w 854"/>
                <a:gd name="T45" fmla="*/ 0 h 565"/>
                <a:gd name="T46" fmla="*/ 1 w 854"/>
                <a:gd name="T47" fmla="*/ 1 h 565"/>
                <a:gd name="T48" fmla="*/ 1 w 854"/>
                <a:gd name="T49" fmla="*/ 1 h 565"/>
                <a:gd name="T50" fmla="*/ 1 w 854"/>
                <a:gd name="T51" fmla="*/ 1 h 565"/>
                <a:gd name="T52" fmla="*/ 1 w 854"/>
                <a:gd name="T53" fmla="*/ 1 h 565"/>
                <a:gd name="T54" fmla="*/ 1 w 854"/>
                <a:gd name="T55" fmla="*/ 1 h 565"/>
                <a:gd name="T56" fmla="*/ 1 w 854"/>
                <a:gd name="T57" fmla="*/ 1 h 565"/>
                <a:gd name="T58" fmla="*/ 1 w 854"/>
                <a:gd name="T59" fmla="*/ 1 h 565"/>
                <a:gd name="T60" fmla="*/ 1 w 854"/>
                <a:gd name="T61" fmla="*/ 1 h 565"/>
                <a:gd name="T62" fmla="*/ 1 w 854"/>
                <a:gd name="T63" fmla="*/ 1 h 565"/>
                <a:gd name="T64" fmla="*/ 1 w 854"/>
                <a:gd name="T65" fmla="*/ 1 h 565"/>
                <a:gd name="T66" fmla="*/ 1 w 854"/>
                <a:gd name="T67" fmla="*/ 1 h 565"/>
                <a:gd name="T68" fmla="*/ 1 w 854"/>
                <a:gd name="T69" fmla="*/ 1 h 565"/>
                <a:gd name="T70" fmla="*/ 1 w 854"/>
                <a:gd name="T71" fmla="*/ 1 h 565"/>
                <a:gd name="T72" fmla="*/ 1 w 854"/>
                <a:gd name="T73" fmla="*/ 1 h 565"/>
                <a:gd name="T74" fmla="*/ 1 w 854"/>
                <a:gd name="T75" fmla="*/ 1 h 565"/>
                <a:gd name="T76" fmla="*/ 1 w 854"/>
                <a:gd name="T77" fmla="*/ 1 h 565"/>
                <a:gd name="T78" fmla="*/ 1 w 854"/>
                <a:gd name="T79" fmla="*/ 1 h 565"/>
                <a:gd name="T80" fmla="*/ 1 w 854"/>
                <a:gd name="T81" fmla="*/ 1 h 565"/>
                <a:gd name="T82" fmla="*/ 1 w 854"/>
                <a:gd name="T83" fmla="*/ 1 h 565"/>
                <a:gd name="T84" fmla="*/ 1 w 854"/>
                <a:gd name="T85" fmla="*/ 1 h 565"/>
                <a:gd name="T86" fmla="*/ 1 w 854"/>
                <a:gd name="T87" fmla="*/ 1 h 565"/>
                <a:gd name="T88" fmla="*/ 1 w 854"/>
                <a:gd name="T89" fmla="*/ 1 h 565"/>
                <a:gd name="T90" fmla="*/ 1 w 854"/>
                <a:gd name="T91" fmla="*/ 1 h 565"/>
                <a:gd name="T92" fmla="*/ 1 w 854"/>
                <a:gd name="T93" fmla="*/ 1 h 565"/>
                <a:gd name="T94" fmla="*/ 0 w 854"/>
                <a:gd name="T95" fmla="*/ 1 h 565"/>
                <a:gd name="T96" fmla="*/ 0 w 854"/>
                <a:gd name="T97" fmla="*/ 1 h 565"/>
                <a:gd name="T98" fmla="*/ 0 w 854"/>
                <a:gd name="T99" fmla="*/ 1 h 565"/>
                <a:gd name="T100" fmla="*/ 0 w 854"/>
                <a:gd name="T101" fmla="*/ 1 h 565"/>
                <a:gd name="T102" fmla="*/ 0 w 854"/>
                <a:gd name="T103" fmla="*/ 1 h 565"/>
                <a:gd name="T104" fmla="*/ 1 w 854"/>
                <a:gd name="T105" fmla="*/ 1 h 565"/>
                <a:gd name="T106" fmla="*/ 0 w 854"/>
                <a:gd name="T107" fmla="*/ 0 h 565"/>
                <a:gd name="T108" fmla="*/ 0 w 854"/>
                <a:gd name="T109" fmla="*/ 0 h 565"/>
                <a:gd name="T110" fmla="*/ 0 w 854"/>
                <a:gd name="T111" fmla="*/ 0 h 5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565"/>
                <a:gd name="T170" fmla="*/ 854 w 854"/>
                <a:gd name="T171" fmla="*/ 565 h 5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565">
                  <a:moveTo>
                    <a:pt x="213" y="304"/>
                  </a:moveTo>
                  <a:lnTo>
                    <a:pt x="207" y="303"/>
                  </a:lnTo>
                  <a:lnTo>
                    <a:pt x="178" y="321"/>
                  </a:lnTo>
                  <a:lnTo>
                    <a:pt x="149" y="325"/>
                  </a:lnTo>
                  <a:lnTo>
                    <a:pt x="135" y="335"/>
                  </a:lnTo>
                  <a:lnTo>
                    <a:pt x="116" y="322"/>
                  </a:lnTo>
                  <a:lnTo>
                    <a:pt x="40" y="322"/>
                  </a:lnTo>
                  <a:lnTo>
                    <a:pt x="34" y="324"/>
                  </a:lnTo>
                  <a:lnTo>
                    <a:pt x="30" y="315"/>
                  </a:lnTo>
                  <a:lnTo>
                    <a:pt x="0" y="294"/>
                  </a:lnTo>
                  <a:lnTo>
                    <a:pt x="16" y="243"/>
                  </a:lnTo>
                  <a:lnTo>
                    <a:pt x="20" y="244"/>
                  </a:lnTo>
                  <a:lnTo>
                    <a:pt x="28" y="243"/>
                  </a:lnTo>
                  <a:lnTo>
                    <a:pt x="26" y="231"/>
                  </a:lnTo>
                  <a:lnTo>
                    <a:pt x="28" y="219"/>
                  </a:lnTo>
                  <a:lnTo>
                    <a:pt x="56" y="170"/>
                  </a:lnTo>
                  <a:lnTo>
                    <a:pt x="89" y="145"/>
                  </a:lnTo>
                  <a:lnTo>
                    <a:pt x="92" y="134"/>
                  </a:lnTo>
                  <a:lnTo>
                    <a:pt x="87" y="121"/>
                  </a:lnTo>
                  <a:lnTo>
                    <a:pt x="89" y="111"/>
                  </a:lnTo>
                  <a:lnTo>
                    <a:pt x="78" y="99"/>
                  </a:lnTo>
                  <a:lnTo>
                    <a:pt x="65" y="61"/>
                  </a:lnTo>
                  <a:lnTo>
                    <a:pt x="71" y="56"/>
                  </a:lnTo>
                  <a:lnTo>
                    <a:pt x="78" y="55"/>
                  </a:lnTo>
                  <a:lnTo>
                    <a:pt x="84" y="56"/>
                  </a:lnTo>
                  <a:lnTo>
                    <a:pt x="98" y="50"/>
                  </a:lnTo>
                  <a:lnTo>
                    <a:pt x="104" y="44"/>
                  </a:lnTo>
                  <a:lnTo>
                    <a:pt x="106" y="38"/>
                  </a:lnTo>
                  <a:lnTo>
                    <a:pt x="147" y="30"/>
                  </a:lnTo>
                  <a:lnTo>
                    <a:pt x="153" y="33"/>
                  </a:lnTo>
                  <a:lnTo>
                    <a:pt x="176" y="32"/>
                  </a:lnTo>
                  <a:lnTo>
                    <a:pt x="202" y="42"/>
                  </a:lnTo>
                  <a:lnTo>
                    <a:pt x="208" y="43"/>
                  </a:lnTo>
                  <a:lnTo>
                    <a:pt x="216" y="42"/>
                  </a:lnTo>
                  <a:lnTo>
                    <a:pt x="235" y="51"/>
                  </a:lnTo>
                  <a:lnTo>
                    <a:pt x="236" y="58"/>
                  </a:lnTo>
                  <a:lnTo>
                    <a:pt x="241" y="62"/>
                  </a:lnTo>
                  <a:lnTo>
                    <a:pt x="255" y="62"/>
                  </a:lnTo>
                  <a:lnTo>
                    <a:pt x="256" y="69"/>
                  </a:lnTo>
                  <a:lnTo>
                    <a:pt x="262" y="73"/>
                  </a:lnTo>
                  <a:lnTo>
                    <a:pt x="268" y="69"/>
                  </a:lnTo>
                  <a:lnTo>
                    <a:pt x="274" y="67"/>
                  </a:lnTo>
                  <a:lnTo>
                    <a:pt x="282" y="67"/>
                  </a:lnTo>
                  <a:lnTo>
                    <a:pt x="287" y="61"/>
                  </a:lnTo>
                  <a:lnTo>
                    <a:pt x="292" y="66"/>
                  </a:lnTo>
                  <a:lnTo>
                    <a:pt x="299" y="68"/>
                  </a:lnTo>
                  <a:lnTo>
                    <a:pt x="306" y="66"/>
                  </a:lnTo>
                  <a:lnTo>
                    <a:pt x="310" y="72"/>
                  </a:lnTo>
                  <a:lnTo>
                    <a:pt x="316" y="75"/>
                  </a:lnTo>
                  <a:lnTo>
                    <a:pt x="330" y="60"/>
                  </a:lnTo>
                  <a:lnTo>
                    <a:pt x="342" y="69"/>
                  </a:lnTo>
                  <a:lnTo>
                    <a:pt x="344" y="75"/>
                  </a:lnTo>
                  <a:lnTo>
                    <a:pt x="350" y="81"/>
                  </a:lnTo>
                  <a:lnTo>
                    <a:pt x="356" y="75"/>
                  </a:lnTo>
                  <a:lnTo>
                    <a:pt x="384" y="74"/>
                  </a:lnTo>
                  <a:lnTo>
                    <a:pt x="391" y="77"/>
                  </a:lnTo>
                  <a:lnTo>
                    <a:pt x="395" y="83"/>
                  </a:lnTo>
                  <a:lnTo>
                    <a:pt x="403" y="82"/>
                  </a:lnTo>
                  <a:lnTo>
                    <a:pt x="406" y="74"/>
                  </a:lnTo>
                  <a:lnTo>
                    <a:pt x="404" y="60"/>
                  </a:lnTo>
                  <a:lnTo>
                    <a:pt x="406" y="53"/>
                  </a:lnTo>
                  <a:lnTo>
                    <a:pt x="406" y="46"/>
                  </a:lnTo>
                  <a:lnTo>
                    <a:pt x="409" y="39"/>
                  </a:lnTo>
                  <a:lnTo>
                    <a:pt x="424" y="23"/>
                  </a:lnTo>
                  <a:lnTo>
                    <a:pt x="430" y="20"/>
                  </a:lnTo>
                  <a:lnTo>
                    <a:pt x="438" y="20"/>
                  </a:lnTo>
                  <a:lnTo>
                    <a:pt x="444" y="16"/>
                  </a:lnTo>
                  <a:lnTo>
                    <a:pt x="461" y="16"/>
                  </a:lnTo>
                  <a:lnTo>
                    <a:pt x="466" y="20"/>
                  </a:lnTo>
                  <a:lnTo>
                    <a:pt x="473" y="22"/>
                  </a:lnTo>
                  <a:lnTo>
                    <a:pt x="479" y="19"/>
                  </a:lnTo>
                  <a:lnTo>
                    <a:pt x="483" y="14"/>
                  </a:lnTo>
                  <a:lnTo>
                    <a:pt x="485" y="6"/>
                  </a:lnTo>
                  <a:lnTo>
                    <a:pt x="491" y="3"/>
                  </a:lnTo>
                  <a:lnTo>
                    <a:pt x="513" y="5"/>
                  </a:lnTo>
                  <a:lnTo>
                    <a:pt x="527" y="1"/>
                  </a:lnTo>
                  <a:lnTo>
                    <a:pt x="539" y="3"/>
                  </a:lnTo>
                  <a:lnTo>
                    <a:pt x="553" y="0"/>
                  </a:lnTo>
                  <a:lnTo>
                    <a:pt x="565" y="9"/>
                  </a:lnTo>
                  <a:lnTo>
                    <a:pt x="568" y="15"/>
                  </a:lnTo>
                  <a:lnTo>
                    <a:pt x="568" y="22"/>
                  </a:lnTo>
                  <a:lnTo>
                    <a:pt x="583" y="37"/>
                  </a:lnTo>
                  <a:lnTo>
                    <a:pt x="583" y="46"/>
                  </a:lnTo>
                  <a:lnTo>
                    <a:pt x="576" y="50"/>
                  </a:lnTo>
                  <a:lnTo>
                    <a:pt x="569" y="50"/>
                  </a:lnTo>
                  <a:lnTo>
                    <a:pt x="576" y="76"/>
                  </a:lnTo>
                  <a:lnTo>
                    <a:pt x="602" y="87"/>
                  </a:lnTo>
                  <a:lnTo>
                    <a:pt x="608" y="84"/>
                  </a:lnTo>
                  <a:lnTo>
                    <a:pt x="616" y="84"/>
                  </a:lnTo>
                  <a:lnTo>
                    <a:pt x="618" y="91"/>
                  </a:lnTo>
                  <a:lnTo>
                    <a:pt x="627" y="101"/>
                  </a:lnTo>
                  <a:lnTo>
                    <a:pt x="634" y="124"/>
                  </a:lnTo>
                  <a:lnTo>
                    <a:pt x="632" y="131"/>
                  </a:lnTo>
                  <a:lnTo>
                    <a:pt x="634" y="138"/>
                  </a:lnTo>
                  <a:lnTo>
                    <a:pt x="645" y="146"/>
                  </a:lnTo>
                  <a:lnTo>
                    <a:pt x="651" y="143"/>
                  </a:lnTo>
                  <a:lnTo>
                    <a:pt x="658" y="142"/>
                  </a:lnTo>
                  <a:lnTo>
                    <a:pt x="665" y="143"/>
                  </a:lnTo>
                  <a:lnTo>
                    <a:pt x="675" y="153"/>
                  </a:lnTo>
                  <a:lnTo>
                    <a:pt x="681" y="150"/>
                  </a:lnTo>
                  <a:lnTo>
                    <a:pt x="688" y="153"/>
                  </a:lnTo>
                  <a:lnTo>
                    <a:pt x="722" y="140"/>
                  </a:lnTo>
                  <a:lnTo>
                    <a:pt x="728" y="142"/>
                  </a:lnTo>
                  <a:lnTo>
                    <a:pt x="751" y="178"/>
                  </a:lnTo>
                  <a:lnTo>
                    <a:pt x="759" y="178"/>
                  </a:lnTo>
                  <a:lnTo>
                    <a:pt x="761" y="171"/>
                  </a:lnTo>
                  <a:lnTo>
                    <a:pt x="768" y="172"/>
                  </a:lnTo>
                  <a:lnTo>
                    <a:pt x="773" y="177"/>
                  </a:lnTo>
                  <a:lnTo>
                    <a:pt x="785" y="181"/>
                  </a:lnTo>
                  <a:lnTo>
                    <a:pt x="791" y="185"/>
                  </a:lnTo>
                  <a:lnTo>
                    <a:pt x="804" y="185"/>
                  </a:lnTo>
                  <a:lnTo>
                    <a:pt x="816" y="193"/>
                  </a:lnTo>
                  <a:lnTo>
                    <a:pt x="822" y="193"/>
                  </a:lnTo>
                  <a:lnTo>
                    <a:pt x="833" y="201"/>
                  </a:lnTo>
                  <a:lnTo>
                    <a:pt x="848" y="202"/>
                  </a:lnTo>
                  <a:lnTo>
                    <a:pt x="853" y="207"/>
                  </a:lnTo>
                  <a:lnTo>
                    <a:pt x="847" y="210"/>
                  </a:lnTo>
                  <a:lnTo>
                    <a:pt x="854" y="230"/>
                  </a:lnTo>
                  <a:lnTo>
                    <a:pt x="847" y="243"/>
                  </a:lnTo>
                  <a:lnTo>
                    <a:pt x="833" y="246"/>
                  </a:lnTo>
                  <a:lnTo>
                    <a:pt x="837" y="251"/>
                  </a:lnTo>
                  <a:lnTo>
                    <a:pt x="845" y="253"/>
                  </a:lnTo>
                  <a:lnTo>
                    <a:pt x="848" y="259"/>
                  </a:lnTo>
                  <a:lnTo>
                    <a:pt x="834" y="263"/>
                  </a:lnTo>
                  <a:lnTo>
                    <a:pt x="832" y="269"/>
                  </a:lnTo>
                  <a:lnTo>
                    <a:pt x="831" y="276"/>
                  </a:lnTo>
                  <a:lnTo>
                    <a:pt x="835" y="281"/>
                  </a:lnTo>
                  <a:lnTo>
                    <a:pt x="837" y="287"/>
                  </a:lnTo>
                  <a:lnTo>
                    <a:pt x="836" y="295"/>
                  </a:lnTo>
                  <a:lnTo>
                    <a:pt x="841" y="298"/>
                  </a:lnTo>
                  <a:lnTo>
                    <a:pt x="833" y="332"/>
                  </a:lnTo>
                  <a:lnTo>
                    <a:pt x="827" y="335"/>
                  </a:lnTo>
                  <a:lnTo>
                    <a:pt x="813" y="332"/>
                  </a:lnTo>
                  <a:lnTo>
                    <a:pt x="807" y="333"/>
                  </a:lnTo>
                  <a:lnTo>
                    <a:pt x="795" y="325"/>
                  </a:lnTo>
                  <a:lnTo>
                    <a:pt x="790" y="331"/>
                  </a:lnTo>
                  <a:lnTo>
                    <a:pt x="781" y="342"/>
                  </a:lnTo>
                  <a:lnTo>
                    <a:pt x="768" y="348"/>
                  </a:lnTo>
                  <a:lnTo>
                    <a:pt x="762" y="359"/>
                  </a:lnTo>
                  <a:lnTo>
                    <a:pt x="763" y="381"/>
                  </a:lnTo>
                  <a:lnTo>
                    <a:pt x="731" y="386"/>
                  </a:lnTo>
                  <a:lnTo>
                    <a:pt x="724" y="394"/>
                  </a:lnTo>
                  <a:lnTo>
                    <a:pt x="717" y="394"/>
                  </a:lnTo>
                  <a:lnTo>
                    <a:pt x="700" y="401"/>
                  </a:lnTo>
                  <a:lnTo>
                    <a:pt x="698" y="410"/>
                  </a:lnTo>
                  <a:lnTo>
                    <a:pt x="688" y="404"/>
                  </a:lnTo>
                  <a:lnTo>
                    <a:pt x="669" y="413"/>
                  </a:lnTo>
                  <a:lnTo>
                    <a:pt x="667" y="418"/>
                  </a:lnTo>
                  <a:lnTo>
                    <a:pt x="665" y="413"/>
                  </a:lnTo>
                  <a:lnTo>
                    <a:pt x="656" y="417"/>
                  </a:lnTo>
                  <a:lnTo>
                    <a:pt x="650" y="417"/>
                  </a:lnTo>
                  <a:lnTo>
                    <a:pt x="636" y="429"/>
                  </a:lnTo>
                  <a:lnTo>
                    <a:pt x="633" y="430"/>
                  </a:lnTo>
                  <a:lnTo>
                    <a:pt x="621" y="448"/>
                  </a:lnTo>
                  <a:lnTo>
                    <a:pt x="615" y="452"/>
                  </a:lnTo>
                  <a:lnTo>
                    <a:pt x="617" y="447"/>
                  </a:lnTo>
                  <a:lnTo>
                    <a:pt x="622" y="444"/>
                  </a:lnTo>
                  <a:lnTo>
                    <a:pt x="626" y="440"/>
                  </a:lnTo>
                  <a:lnTo>
                    <a:pt x="622" y="427"/>
                  </a:lnTo>
                  <a:lnTo>
                    <a:pt x="619" y="427"/>
                  </a:lnTo>
                  <a:lnTo>
                    <a:pt x="615" y="440"/>
                  </a:lnTo>
                  <a:lnTo>
                    <a:pt x="606" y="448"/>
                  </a:lnTo>
                  <a:lnTo>
                    <a:pt x="608" y="468"/>
                  </a:lnTo>
                  <a:lnTo>
                    <a:pt x="604" y="468"/>
                  </a:lnTo>
                  <a:lnTo>
                    <a:pt x="604" y="465"/>
                  </a:lnTo>
                  <a:lnTo>
                    <a:pt x="599" y="456"/>
                  </a:lnTo>
                  <a:lnTo>
                    <a:pt x="601" y="453"/>
                  </a:lnTo>
                  <a:lnTo>
                    <a:pt x="599" y="449"/>
                  </a:lnTo>
                  <a:lnTo>
                    <a:pt x="592" y="454"/>
                  </a:lnTo>
                  <a:lnTo>
                    <a:pt x="589" y="459"/>
                  </a:lnTo>
                  <a:lnTo>
                    <a:pt x="587" y="458"/>
                  </a:lnTo>
                  <a:lnTo>
                    <a:pt x="589" y="452"/>
                  </a:lnTo>
                  <a:lnTo>
                    <a:pt x="587" y="449"/>
                  </a:lnTo>
                  <a:lnTo>
                    <a:pt x="576" y="449"/>
                  </a:lnTo>
                  <a:lnTo>
                    <a:pt x="575" y="447"/>
                  </a:lnTo>
                  <a:lnTo>
                    <a:pt x="574" y="440"/>
                  </a:lnTo>
                  <a:lnTo>
                    <a:pt x="571" y="436"/>
                  </a:lnTo>
                  <a:lnTo>
                    <a:pt x="570" y="447"/>
                  </a:lnTo>
                  <a:lnTo>
                    <a:pt x="568" y="448"/>
                  </a:lnTo>
                  <a:lnTo>
                    <a:pt x="552" y="444"/>
                  </a:lnTo>
                  <a:lnTo>
                    <a:pt x="561" y="452"/>
                  </a:lnTo>
                  <a:lnTo>
                    <a:pt x="564" y="452"/>
                  </a:lnTo>
                  <a:lnTo>
                    <a:pt x="567" y="453"/>
                  </a:lnTo>
                  <a:lnTo>
                    <a:pt x="568" y="458"/>
                  </a:lnTo>
                  <a:lnTo>
                    <a:pt x="569" y="462"/>
                  </a:lnTo>
                  <a:lnTo>
                    <a:pt x="572" y="466"/>
                  </a:lnTo>
                  <a:lnTo>
                    <a:pt x="574" y="464"/>
                  </a:lnTo>
                  <a:lnTo>
                    <a:pt x="575" y="458"/>
                  </a:lnTo>
                  <a:lnTo>
                    <a:pt x="583" y="460"/>
                  </a:lnTo>
                  <a:lnTo>
                    <a:pt x="587" y="463"/>
                  </a:lnTo>
                  <a:lnTo>
                    <a:pt x="592" y="463"/>
                  </a:lnTo>
                  <a:lnTo>
                    <a:pt x="588" y="474"/>
                  </a:lnTo>
                  <a:lnTo>
                    <a:pt x="590" y="475"/>
                  </a:lnTo>
                  <a:lnTo>
                    <a:pt x="596" y="473"/>
                  </a:lnTo>
                  <a:lnTo>
                    <a:pt x="598" y="474"/>
                  </a:lnTo>
                  <a:lnTo>
                    <a:pt x="597" y="481"/>
                  </a:lnTo>
                  <a:lnTo>
                    <a:pt x="607" y="480"/>
                  </a:lnTo>
                  <a:lnTo>
                    <a:pt x="612" y="487"/>
                  </a:lnTo>
                  <a:lnTo>
                    <a:pt x="615" y="506"/>
                  </a:lnTo>
                  <a:lnTo>
                    <a:pt x="618" y="501"/>
                  </a:lnTo>
                  <a:lnTo>
                    <a:pt x="633" y="506"/>
                  </a:lnTo>
                  <a:lnTo>
                    <a:pt x="634" y="500"/>
                  </a:lnTo>
                  <a:lnTo>
                    <a:pt x="643" y="508"/>
                  </a:lnTo>
                  <a:lnTo>
                    <a:pt x="654" y="496"/>
                  </a:lnTo>
                  <a:lnTo>
                    <a:pt x="657" y="496"/>
                  </a:lnTo>
                  <a:lnTo>
                    <a:pt x="659" y="500"/>
                  </a:lnTo>
                  <a:lnTo>
                    <a:pt x="665" y="497"/>
                  </a:lnTo>
                  <a:lnTo>
                    <a:pt x="677" y="494"/>
                  </a:lnTo>
                  <a:lnTo>
                    <a:pt x="687" y="495"/>
                  </a:lnTo>
                  <a:lnTo>
                    <a:pt x="686" y="502"/>
                  </a:lnTo>
                  <a:lnTo>
                    <a:pt x="681" y="506"/>
                  </a:lnTo>
                  <a:lnTo>
                    <a:pt x="680" y="521"/>
                  </a:lnTo>
                  <a:lnTo>
                    <a:pt x="665" y="523"/>
                  </a:lnTo>
                  <a:lnTo>
                    <a:pt x="662" y="526"/>
                  </a:lnTo>
                  <a:lnTo>
                    <a:pt x="635" y="517"/>
                  </a:lnTo>
                  <a:lnTo>
                    <a:pt x="612" y="540"/>
                  </a:lnTo>
                  <a:lnTo>
                    <a:pt x="602" y="537"/>
                  </a:lnTo>
                  <a:lnTo>
                    <a:pt x="589" y="542"/>
                  </a:lnTo>
                  <a:lnTo>
                    <a:pt x="594" y="544"/>
                  </a:lnTo>
                  <a:lnTo>
                    <a:pt x="588" y="545"/>
                  </a:lnTo>
                  <a:lnTo>
                    <a:pt x="584" y="551"/>
                  </a:lnTo>
                  <a:lnTo>
                    <a:pt x="583" y="555"/>
                  </a:lnTo>
                  <a:lnTo>
                    <a:pt x="581" y="558"/>
                  </a:lnTo>
                  <a:lnTo>
                    <a:pt x="575" y="559"/>
                  </a:lnTo>
                  <a:lnTo>
                    <a:pt x="565" y="565"/>
                  </a:lnTo>
                  <a:lnTo>
                    <a:pt x="551" y="564"/>
                  </a:lnTo>
                  <a:lnTo>
                    <a:pt x="549" y="563"/>
                  </a:lnTo>
                  <a:lnTo>
                    <a:pt x="538" y="555"/>
                  </a:lnTo>
                  <a:lnTo>
                    <a:pt x="542" y="549"/>
                  </a:lnTo>
                  <a:lnTo>
                    <a:pt x="542" y="525"/>
                  </a:lnTo>
                  <a:lnTo>
                    <a:pt x="538" y="515"/>
                  </a:lnTo>
                  <a:lnTo>
                    <a:pt x="533" y="514"/>
                  </a:lnTo>
                  <a:lnTo>
                    <a:pt x="527" y="514"/>
                  </a:lnTo>
                  <a:lnTo>
                    <a:pt x="511" y="501"/>
                  </a:lnTo>
                  <a:lnTo>
                    <a:pt x="497" y="501"/>
                  </a:lnTo>
                  <a:lnTo>
                    <a:pt x="496" y="499"/>
                  </a:lnTo>
                  <a:lnTo>
                    <a:pt x="499" y="494"/>
                  </a:lnTo>
                  <a:lnTo>
                    <a:pt x="507" y="490"/>
                  </a:lnTo>
                  <a:lnTo>
                    <a:pt x="527" y="473"/>
                  </a:lnTo>
                  <a:lnTo>
                    <a:pt x="550" y="465"/>
                  </a:lnTo>
                  <a:lnTo>
                    <a:pt x="553" y="463"/>
                  </a:lnTo>
                  <a:lnTo>
                    <a:pt x="550" y="461"/>
                  </a:lnTo>
                  <a:lnTo>
                    <a:pt x="549" y="455"/>
                  </a:lnTo>
                  <a:lnTo>
                    <a:pt x="544" y="449"/>
                  </a:lnTo>
                  <a:lnTo>
                    <a:pt x="539" y="455"/>
                  </a:lnTo>
                  <a:lnTo>
                    <a:pt x="531" y="450"/>
                  </a:lnTo>
                  <a:lnTo>
                    <a:pt x="530" y="446"/>
                  </a:lnTo>
                  <a:lnTo>
                    <a:pt x="522" y="448"/>
                  </a:lnTo>
                  <a:lnTo>
                    <a:pt x="521" y="452"/>
                  </a:lnTo>
                  <a:lnTo>
                    <a:pt x="497" y="456"/>
                  </a:lnTo>
                  <a:lnTo>
                    <a:pt x="482" y="450"/>
                  </a:lnTo>
                  <a:lnTo>
                    <a:pt x="478" y="445"/>
                  </a:lnTo>
                  <a:lnTo>
                    <a:pt x="473" y="444"/>
                  </a:lnTo>
                  <a:lnTo>
                    <a:pt x="462" y="444"/>
                  </a:lnTo>
                  <a:lnTo>
                    <a:pt x="461" y="441"/>
                  </a:lnTo>
                  <a:lnTo>
                    <a:pt x="473" y="432"/>
                  </a:lnTo>
                  <a:lnTo>
                    <a:pt x="471" y="430"/>
                  </a:lnTo>
                  <a:lnTo>
                    <a:pt x="458" y="428"/>
                  </a:lnTo>
                  <a:lnTo>
                    <a:pt x="452" y="426"/>
                  </a:lnTo>
                  <a:lnTo>
                    <a:pt x="460" y="423"/>
                  </a:lnTo>
                  <a:lnTo>
                    <a:pt x="481" y="426"/>
                  </a:lnTo>
                  <a:lnTo>
                    <a:pt x="483" y="425"/>
                  </a:lnTo>
                  <a:lnTo>
                    <a:pt x="481" y="422"/>
                  </a:lnTo>
                  <a:lnTo>
                    <a:pt x="476" y="421"/>
                  </a:lnTo>
                  <a:lnTo>
                    <a:pt x="466" y="405"/>
                  </a:lnTo>
                  <a:lnTo>
                    <a:pt x="464" y="411"/>
                  </a:lnTo>
                  <a:lnTo>
                    <a:pt x="449" y="417"/>
                  </a:lnTo>
                  <a:lnTo>
                    <a:pt x="451" y="408"/>
                  </a:lnTo>
                  <a:lnTo>
                    <a:pt x="435" y="418"/>
                  </a:lnTo>
                  <a:lnTo>
                    <a:pt x="410" y="425"/>
                  </a:lnTo>
                  <a:lnTo>
                    <a:pt x="409" y="432"/>
                  </a:lnTo>
                  <a:lnTo>
                    <a:pt x="399" y="447"/>
                  </a:lnTo>
                  <a:lnTo>
                    <a:pt x="396" y="446"/>
                  </a:lnTo>
                  <a:lnTo>
                    <a:pt x="393" y="439"/>
                  </a:lnTo>
                  <a:lnTo>
                    <a:pt x="386" y="438"/>
                  </a:lnTo>
                  <a:lnTo>
                    <a:pt x="382" y="434"/>
                  </a:lnTo>
                  <a:lnTo>
                    <a:pt x="384" y="440"/>
                  </a:lnTo>
                  <a:lnTo>
                    <a:pt x="392" y="446"/>
                  </a:lnTo>
                  <a:lnTo>
                    <a:pt x="394" y="456"/>
                  </a:lnTo>
                  <a:lnTo>
                    <a:pt x="384" y="470"/>
                  </a:lnTo>
                  <a:lnTo>
                    <a:pt x="372" y="471"/>
                  </a:lnTo>
                  <a:lnTo>
                    <a:pt x="371" y="475"/>
                  </a:lnTo>
                  <a:lnTo>
                    <a:pt x="365" y="477"/>
                  </a:lnTo>
                  <a:lnTo>
                    <a:pt x="364" y="483"/>
                  </a:lnTo>
                  <a:lnTo>
                    <a:pt x="360" y="481"/>
                  </a:lnTo>
                  <a:lnTo>
                    <a:pt x="360" y="473"/>
                  </a:lnTo>
                  <a:lnTo>
                    <a:pt x="358" y="470"/>
                  </a:lnTo>
                  <a:lnTo>
                    <a:pt x="360" y="499"/>
                  </a:lnTo>
                  <a:lnTo>
                    <a:pt x="357" y="500"/>
                  </a:lnTo>
                  <a:lnTo>
                    <a:pt x="353" y="497"/>
                  </a:lnTo>
                  <a:lnTo>
                    <a:pt x="345" y="497"/>
                  </a:lnTo>
                  <a:lnTo>
                    <a:pt x="324" y="502"/>
                  </a:lnTo>
                  <a:lnTo>
                    <a:pt x="316" y="509"/>
                  </a:lnTo>
                  <a:lnTo>
                    <a:pt x="306" y="509"/>
                  </a:lnTo>
                  <a:lnTo>
                    <a:pt x="295" y="495"/>
                  </a:lnTo>
                  <a:lnTo>
                    <a:pt x="288" y="496"/>
                  </a:lnTo>
                  <a:lnTo>
                    <a:pt x="288" y="493"/>
                  </a:lnTo>
                  <a:lnTo>
                    <a:pt x="296" y="493"/>
                  </a:lnTo>
                  <a:lnTo>
                    <a:pt x="301" y="488"/>
                  </a:lnTo>
                  <a:lnTo>
                    <a:pt x="302" y="481"/>
                  </a:lnTo>
                  <a:lnTo>
                    <a:pt x="304" y="475"/>
                  </a:lnTo>
                  <a:lnTo>
                    <a:pt x="310" y="471"/>
                  </a:lnTo>
                  <a:lnTo>
                    <a:pt x="311" y="463"/>
                  </a:lnTo>
                  <a:lnTo>
                    <a:pt x="317" y="459"/>
                  </a:lnTo>
                  <a:lnTo>
                    <a:pt x="323" y="456"/>
                  </a:lnTo>
                  <a:lnTo>
                    <a:pt x="325" y="435"/>
                  </a:lnTo>
                  <a:lnTo>
                    <a:pt x="328" y="428"/>
                  </a:lnTo>
                  <a:lnTo>
                    <a:pt x="335" y="425"/>
                  </a:lnTo>
                  <a:lnTo>
                    <a:pt x="339" y="431"/>
                  </a:lnTo>
                  <a:lnTo>
                    <a:pt x="344" y="427"/>
                  </a:lnTo>
                  <a:lnTo>
                    <a:pt x="364" y="432"/>
                  </a:lnTo>
                  <a:lnTo>
                    <a:pt x="371" y="428"/>
                  </a:lnTo>
                  <a:lnTo>
                    <a:pt x="373" y="423"/>
                  </a:lnTo>
                  <a:lnTo>
                    <a:pt x="371" y="415"/>
                  </a:lnTo>
                  <a:lnTo>
                    <a:pt x="372" y="409"/>
                  </a:lnTo>
                  <a:lnTo>
                    <a:pt x="371" y="403"/>
                  </a:lnTo>
                  <a:lnTo>
                    <a:pt x="368" y="396"/>
                  </a:lnTo>
                  <a:lnTo>
                    <a:pt x="355" y="390"/>
                  </a:lnTo>
                  <a:lnTo>
                    <a:pt x="348" y="377"/>
                  </a:lnTo>
                  <a:lnTo>
                    <a:pt x="351" y="370"/>
                  </a:lnTo>
                  <a:lnTo>
                    <a:pt x="348" y="364"/>
                  </a:lnTo>
                  <a:lnTo>
                    <a:pt x="341" y="362"/>
                  </a:lnTo>
                  <a:lnTo>
                    <a:pt x="338" y="356"/>
                  </a:lnTo>
                  <a:lnTo>
                    <a:pt x="333" y="352"/>
                  </a:lnTo>
                  <a:lnTo>
                    <a:pt x="336" y="324"/>
                  </a:lnTo>
                  <a:lnTo>
                    <a:pt x="331" y="318"/>
                  </a:lnTo>
                  <a:lnTo>
                    <a:pt x="325" y="319"/>
                  </a:lnTo>
                  <a:lnTo>
                    <a:pt x="316" y="309"/>
                  </a:lnTo>
                  <a:lnTo>
                    <a:pt x="308" y="307"/>
                  </a:lnTo>
                  <a:lnTo>
                    <a:pt x="294" y="311"/>
                  </a:lnTo>
                  <a:lnTo>
                    <a:pt x="288" y="308"/>
                  </a:lnTo>
                  <a:lnTo>
                    <a:pt x="266" y="291"/>
                  </a:lnTo>
                  <a:lnTo>
                    <a:pt x="251" y="287"/>
                  </a:lnTo>
                  <a:lnTo>
                    <a:pt x="231" y="293"/>
                  </a:lnTo>
                  <a:lnTo>
                    <a:pt x="224" y="290"/>
                  </a:lnTo>
                  <a:lnTo>
                    <a:pt x="218" y="295"/>
                  </a:lnTo>
                  <a:lnTo>
                    <a:pt x="213" y="30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3" name="Freeform 978"/>
            <p:cNvSpPr>
              <a:spLocks/>
            </p:cNvSpPr>
            <p:nvPr/>
          </p:nvSpPr>
          <p:spPr bwMode="auto">
            <a:xfrm>
              <a:off x="5063156" y="2830494"/>
              <a:ext cx="414460" cy="270552"/>
            </a:xfrm>
            <a:custGeom>
              <a:avLst/>
              <a:gdLst>
                <a:gd name="T0" fmla="*/ 0 w 854"/>
                <a:gd name="T1" fmla="*/ 0 h 565"/>
                <a:gd name="T2" fmla="*/ 0 w 854"/>
                <a:gd name="T3" fmla="*/ 0 h 565"/>
                <a:gd name="T4" fmla="*/ 0 w 854"/>
                <a:gd name="T5" fmla="*/ 0 h 565"/>
                <a:gd name="T6" fmla="*/ 0 w 854"/>
                <a:gd name="T7" fmla="*/ 0 h 565"/>
                <a:gd name="T8" fmla="*/ 0 w 854"/>
                <a:gd name="T9" fmla="*/ 0 h 565"/>
                <a:gd name="T10" fmla="*/ 0 w 854"/>
                <a:gd name="T11" fmla="*/ 0 h 565"/>
                <a:gd name="T12" fmla="*/ 0 w 854"/>
                <a:gd name="T13" fmla="*/ 0 h 565"/>
                <a:gd name="T14" fmla="*/ 0 w 854"/>
                <a:gd name="T15" fmla="*/ 0 h 565"/>
                <a:gd name="T16" fmla="*/ 0 w 854"/>
                <a:gd name="T17" fmla="*/ 0 h 565"/>
                <a:gd name="T18" fmla="*/ 1 w 854"/>
                <a:gd name="T19" fmla="*/ 0 h 565"/>
                <a:gd name="T20" fmla="*/ 1 w 854"/>
                <a:gd name="T21" fmla="*/ 0 h 565"/>
                <a:gd name="T22" fmla="*/ 1 w 854"/>
                <a:gd name="T23" fmla="*/ 0 h 565"/>
                <a:gd name="T24" fmla="*/ 1 w 854"/>
                <a:gd name="T25" fmla="*/ 0 h 565"/>
                <a:gd name="T26" fmla="*/ 1 w 854"/>
                <a:gd name="T27" fmla="*/ 0 h 565"/>
                <a:gd name="T28" fmla="*/ 1 w 854"/>
                <a:gd name="T29" fmla="*/ 0 h 565"/>
                <a:gd name="T30" fmla="*/ 1 w 854"/>
                <a:gd name="T31" fmla="*/ 0 h 565"/>
                <a:gd name="T32" fmla="*/ 1 w 854"/>
                <a:gd name="T33" fmla="*/ 0 h 565"/>
                <a:gd name="T34" fmla="*/ 1 w 854"/>
                <a:gd name="T35" fmla="*/ 0 h 565"/>
                <a:gd name="T36" fmla="*/ 1 w 854"/>
                <a:gd name="T37" fmla="*/ 0 h 565"/>
                <a:gd name="T38" fmla="*/ 1 w 854"/>
                <a:gd name="T39" fmla="*/ 0 h 565"/>
                <a:gd name="T40" fmla="*/ 1 w 854"/>
                <a:gd name="T41" fmla="*/ 0 h 565"/>
                <a:gd name="T42" fmla="*/ 1 w 854"/>
                <a:gd name="T43" fmla="*/ 0 h 565"/>
                <a:gd name="T44" fmla="*/ 1 w 854"/>
                <a:gd name="T45" fmla="*/ 0 h 565"/>
                <a:gd name="T46" fmla="*/ 1 w 854"/>
                <a:gd name="T47" fmla="*/ 1 h 565"/>
                <a:gd name="T48" fmla="*/ 1 w 854"/>
                <a:gd name="T49" fmla="*/ 1 h 565"/>
                <a:gd name="T50" fmla="*/ 1 w 854"/>
                <a:gd name="T51" fmla="*/ 1 h 565"/>
                <a:gd name="T52" fmla="*/ 1 w 854"/>
                <a:gd name="T53" fmla="*/ 1 h 565"/>
                <a:gd name="T54" fmla="*/ 1 w 854"/>
                <a:gd name="T55" fmla="*/ 1 h 565"/>
                <a:gd name="T56" fmla="*/ 1 w 854"/>
                <a:gd name="T57" fmla="*/ 1 h 565"/>
                <a:gd name="T58" fmla="*/ 1 w 854"/>
                <a:gd name="T59" fmla="*/ 1 h 565"/>
                <a:gd name="T60" fmla="*/ 1 w 854"/>
                <a:gd name="T61" fmla="*/ 1 h 565"/>
                <a:gd name="T62" fmla="*/ 1 w 854"/>
                <a:gd name="T63" fmla="*/ 1 h 565"/>
                <a:gd name="T64" fmla="*/ 1 w 854"/>
                <a:gd name="T65" fmla="*/ 1 h 565"/>
                <a:gd name="T66" fmla="*/ 1 w 854"/>
                <a:gd name="T67" fmla="*/ 1 h 565"/>
                <a:gd name="T68" fmla="*/ 1 w 854"/>
                <a:gd name="T69" fmla="*/ 1 h 565"/>
                <a:gd name="T70" fmla="*/ 1 w 854"/>
                <a:gd name="T71" fmla="*/ 1 h 565"/>
                <a:gd name="T72" fmla="*/ 1 w 854"/>
                <a:gd name="T73" fmla="*/ 1 h 565"/>
                <a:gd name="T74" fmla="*/ 1 w 854"/>
                <a:gd name="T75" fmla="*/ 1 h 565"/>
                <a:gd name="T76" fmla="*/ 1 w 854"/>
                <a:gd name="T77" fmla="*/ 1 h 565"/>
                <a:gd name="T78" fmla="*/ 1 w 854"/>
                <a:gd name="T79" fmla="*/ 1 h 565"/>
                <a:gd name="T80" fmla="*/ 1 w 854"/>
                <a:gd name="T81" fmla="*/ 1 h 565"/>
                <a:gd name="T82" fmla="*/ 1 w 854"/>
                <a:gd name="T83" fmla="*/ 1 h 565"/>
                <a:gd name="T84" fmla="*/ 1 w 854"/>
                <a:gd name="T85" fmla="*/ 1 h 565"/>
                <a:gd name="T86" fmla="*/ 1 w 854"/>
                <a:gd name="T87" fmla="*/ 1 h 565"/>
                <a:gd name="T88" fmla="*/ 1 w 854"/>
                <a:gd name="T89" fmla="*/ 1 h 565"/>
                <a:gd name="T90" fmla="*/ 1 w 854"/>
                <a:gd name="T91" fmla="*/ 1 h 565"/>
                <a:gd name="T92" fmla="*/ 1 w 854"/>
                <a:gd name="T93" fmla="*/ 1 h 565"/>
                <a:gd name="T94" fmla="*/ 0 w 854"/>
                <a:gd name="T95" fmla="*/ 1 h 565"/>
                <a:gd name="T96" fmla="*/ 0 w 854"/>
                <a:gd name="T97" fmla="*/ 1 h 565"/>
                <a:gd name="T98" fmla="*/ 0 w 854"/>
                <a:gd name="T99" fmla="*/ 1 h 565"/>
                <a:gd name="T100" fmla="*/ 0 w 854"/>
                <a:gd name="T101" fmla="*/ 1 h 565"/>
                <a:gd name="T102" fmla="*/ 0 w 854"/>
                <a:gd name="T103" fmla="*/ 1 h 565"/>
                <a:gd name="T104" fmla="*/ 1 w 854"/>
                <a:gd name="T105" fmla="*/ 1 h 565"/>
                <a:gd name="T106" fmla="*/ 0 w 854"/>
                <a:gd name="T107" fmla="*/ 0 h 565"/>
                <a:gd name="T108" fmla="*/ 0 w 854"/>
                <a:gd name="T109" fmla="*/ 0 h 565"/>
                <a:gd name="T110" fmla="*/ 0 w 854"/>
                <a:gd name="T111" fmla="*/ 0 h 5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565"/>
                <a:gd name="T170" fmla="*/ 854 w 854"/>
                <a:gd name="T171" fmla="*/ 565 h 5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565">
                  <a:moveTo>
                    <a:pt x="213" y="304"/>
                  </a:moveTo>
                  <a:lnTo>
                    <a:pt x="207" y="303"/>
                  </a:lnTo>
                  <a:lnTo>
                    <a:pt x="178" y="321"/>
                  </a:lnTo>
                  <a:lnTo>
                    <a:pt x="149" y="325"/>
                  </a:lnTo>
                  <a:lnTo>
                    <a:pt x="135" y="335"/>
                  </a:lnTo>
                  <a:lnTo>
                    <a:pt x="116" y="322"/>
                  </a:lnTo>
                  <a:lnTo>
                    <a:pt x="40" y="322"/>
                  </a:lnTo>
                  <a:lnTo>
                    <a:pt x="34" y="324"/>
                  </a:lnTo>
                  <a:lnTo>
                    <a:pt x="30" y="315"/>
                  </a:lnTo>
                  <a:lnTo>
                    <a:pt x="0" y="294"/>
                  </a:lnTo>
                  <a:lnTo>
                    <a:pt x="16" y="243"/>
                  </a:lnTo>
                  <a:lnTo>
                    <a:pt x="20" y="244"/>
                  </a:lnTo>
                  <a:lnTo>
                    <a:pt x="28" y="243"/>
                  </a:lnTo>
                  <a:lnTo>
                    <a:pt x="26" y="231"/>
                  </a:lnTo>
                  <a:lnTo>
                    <a:pt x="28" y="219"/>
                  </a:lnTo>
                  <a:lnTo>
                    <a:pt x="56" y="170"/>
                  </a:lnTo>
                  <a:lnTo>
                    <a:pt x="89" y="145"/>
                  </a:lnTo>
                  <a:lnTo>
                    <a:pt x="92" y="134"/>
                  </a:lnTo>
                  <a:lnTo>
                    <a:pt x="87" y="121"/>
                  </a:lnTo>
                  <a:lnTo>
                    <a:pt x="89" y="111"/>
                  </a:lnTo>
                  <a:lnTo>
                    <a:pt x="78" y="99"/>
                  </a:lnTo>
                  <a:lnTo>
                    <a:pt x="65" y="61"/>
                  </a:lnTo>
                  <a:lnTo>
                    <a:pt x="71" y="56"/>
                  </a:lnTo>
                  <a:lnTo>
                    <a:pt x="78" y="55"/>
                  </a:lnTo>
                  <a:lnTo>
                    <a:pt x="84" y="56"/>
                  </a:lnTo>
                  <a:lnTo>
                    <a:pt x="98" y="50"/>
                  </a:lnTo>
                  <a:lnTo>
                    <a:pt x="104" y="44"/>
                  </a:lnTo>
                  <a:lnTo>
                    <a:pt x="106" y="38"/>
                  </a:lnTo>
                  <a:lnTo>
                    <a:pt x="147" y="30"/>
                  </a:lnTo>
                  <a:lnTo>
                    <a:pt x="153" y="33"/>
                  </a:lnTo>
                  <a:lnTo>
                    <a:pt x="176" y="32"/>
                  </a:lnTo>
                  <a:lnTo>
                    <a:pt x="202" y="42"/>
                  </a:lnTo>
                  <a:lnTo>
                    <a:pt x="208" y="43"/>
                  </a:lnTo>
                  <a:lnTo>
                    <a:pt x="216" y="42"/>
                  </a:lnTo>
                  <a:lnTo>
                    <a:pt x="235" y="51"/>
                  </a:lnTo>
                  <a:lnTo>
                    <a:pt x="236" y="58"/>
                  </a:lnTo>
                  <a:lnTo>
                    <a:pt x="241" y="62"/>
                  </a:lnTo>
                  <a:lnTo>
                    <a:pt x="255" y="62"/>
                  </a:lnTo>
                  <a:lnTo>
                    <a:pt x="256" y="69"/>
                  </a:lnTo>
                  <a:lnTo>
                    <a:pt x="262" y="73"/>
                  </a:lnTo>
                  <a:lnTo>
                    <a:pt x="268" y="69"/>
                  </a:lnTo>
                  <a:lnTo>
                    <a:pt x="274" y="67"/>
                  </a:lnTo>
                  <a:lnTo>
                    <a:pt x="282" y="67"/>
                  </a:lnTo>
                  <a:lnTo>
                    <a:pt x="287" y="61"/>
                  </a:lnTo>
                  <a:lnTo>
                    <a:pt x="292" y="66"/>
                  </a:lnTo>
                  <a:lnTo>
                    <a:pt x="299" y="68"/>
                  </a:lnTo>
                  <a:lnTo>
                    <a:pt x="306" y="66"/>
                  </a:lnTo>
                  <a:lnTo>
                    <a:pt x="310" y="72"/>
                  </a:lnTo>
                  <a:lnTo>
                    <a:pt x="316" y="75"/>
                  </a:lnTo>
                  <a:lnTo>
                    <a:pt x="330" y="60"/>
                  </a:lnTo>
                  <a:lnTo>
                    <a:pt x="342" y="69"/>
                  </a:lnTo>
                  <a:lnTo>
                    <a:pt x="344" y="75"/>
                  </a:lnTo>
                  <a:lnTo>
                    <a:pt x="350" y="81"/>
                  </a:lnTo>
                  <a:lnTo>
                    <a:pt x="356" y="75"/>
                  </a:lnTo>
                  <a:lnTo>
                    <a:pt x="384" y="74"/>
                  </a:lnTo>
                  <a:lnTo>
                    <a:pt x="391" y="77"/>
                  </a:lnTo>
                  <a:lnTo>
                    <a:pt x="395" y="83"/>
                  </a:lnTo>
                  <a:lnTo>
                    <a:pt x="403" y="82"/>
                  </a:lnTo>
                  <a:lnTo>
                    <a:pt x="406" y="74"/>
                  </a:lnTo>
                  <a:lnTo>
                    <a:pt x="404" y="60"/>
                  </a:lnTo>
                  <a:lnTo>
                    <a:pt x="406" y="53"/>
                  </a:lnTo>
                  <a:lnTo>
                    <a:pt x="406" y="46"/>
                  </a:lnTo>
                  <a:lnTo>
                    <a:pt x="409" y="39"/>
                  </a:lnTo>
                  <a:lnTo>
                    <a:pt x="424" y="23"/>
                  </a:lnTo>
                  <a:lnTo>
                    <a:pt x="430" y="20"/>
                  </a:lnTo>
                  <a:lnTo>
                    <a:pt x="438" y="20"/>
                  </a:lnTo>
                  <a:lnTo>
                    <a:pt x="444" y="16"/>
                  </a:lnTo>
                  <a:lnTo>
                    <a:pt x="461" y="16"/>
                  </a:lnTo>
                  <a:lnTo>
                    <a:pt x="466" y="20"/>
                  </a:lnTo>
                  <a:lnTo>
                    <a:pt x="473" y="22"/>
                  </a:lnTo>
                  <a:lnTo>
                    <a:pt x="479" y="19"/>
                  </a:lnTo>
                  <a:lnTo>
                    <a:pt x="483" y="14"/>
                  </a:lnTo>
                  <a:lnTo>
                    <a:pt x="485" y="6"/>
                  </a:lnTo>
                  <a:lnTo>
                    <a:pt x="491" y="3"/>
                  </a:lnTo>
                  <a:lnTo>
                    <a:pt x="513" y="5"/>
                  </a:lnTo>
                  <a:lnTo>
                    <a:pt x="527" y="1"/>
                  </a:lnTo>
                  <a:lnTo>
                    <a:pt x="539" y="3"/>
                  </a:lnTo>
                  <a:lnTo>
                    <a:pt x="553" y="0"/>
                  </a:lnTo>
                  <a:lnTo>
                    <a:pt x="565" y="9"/>
                  </a:lnTo>
                  <a:lnTo>
                    <a:pt x="568" y="15"/>
                  </a:lnTo>
                  <a:lnTo>
                    <a:pt x="568" y="22"/>
                  </a:lnTo>
                  <a:lnTo>
                    <a:pt x="583" y="37"/>
                  </a:lnTo>
                  <a:lnTo>
                    <a:pt x="583" y="46"/>
                  </a:lnTo>
                  <a:lnTo>
                    <a:pt x="576" y="50"/>
                  </a:lnTo>
                  <a:lnTo>
                    <a:pt x="569" y="50"/>
                  </a:lnTo>
                  <a:lnTo>
                    <a:pt x="576" y="76"/>
                  </a:lnTo>
                  <a:lnTo>
                    <a:pt x="602" y="87"/>
                  </a:lnTo>
                  <a:lnTo>
                    <a:pt x="608" y="84"/>
                  </a:lnTo>
                  <a:lnTo>
                    <a:pt x="616" y="84"/>
                  </a:lnTo>
                  <a:lnTo>
                    <a:pt x="618" y="91"/>
                  </a:lnTo>
                  <a:lnTo>
                    <a:pt x="627" y="101"/>
                  </a:lnTo>
                  <a:lnTo>
                    <a:pt x="634" y="124"/>
                  </a:lnTo>
                  <a:lnTo>
                    <a:pt x="632" y="131"/>
                  </a:lnTo>
                  <a:lnTo>
                    <a:pt x="634" y="138"/>
                  </a:lnTo>
                  <a:lnTo>
                    <a:pt x="645" y="146"/>
                  </a:lnTo>
                  <a:lnTo>
                    <a:pt x="651" y="143"/>
                  </a:lnTo>
                  <a:lnTo>
                    <a:pt x="658" y="142"/>
                  </a:lnTo>
                  <a:lnTo>
                    <a:pt x="665" y="143"/>
                  </a:lnTo>
                  <a:lnTo>
                    <a:pt x="675" y="153"/>
                  </a:lnTo>
                  <a:lnTo>
                    <a:pt x="681" y="150"/>
                  </a:lnTo>
                  <a:lnTo>
                    <a:pt x="688" y="153"/>
                  </a:lnTo>
                  <a:lnTo>
                    <a:pt x="722" y="140"/>
                  </a:lnTo>
                  <a:lnTo>
                    <a:pt x="728" y="142"/>
                  </a:lnTo>
                  <a:lnTo>
                    <a:pt x="751" y="178"/>
                  </a:lnTo>
                  <a:lnTo>
                    <a:pt x="759" y="178"/>
                  </a:lnTo>
                  <a:lnTo>
                    <a:pt x="761" y="171"/>
                  </a:lnTo>
                  <a:lnTo>
                    <a:pt x="768" y="172"/>
                  </a:lnTo>
                  <a:lnTo>
                    <a:pt x="773" y="177"/>
                  </a:lnTo>
                  <a:lnTo>
                    <a:pt x="785" y="181"/>
                  </a:lnTo>
                  <a:lnTo>
                    <a:pt x="791" y="185"/>
                  </a:lnTo>
                  <a:lnTo>
                    <a:pt x="804" y="185"/>
                  </a:lnTo>
                  <a:lnTo>
                    <a:pt x="816" y="193"/>
                  </a:lnTo>
                  <a:lnTo>
                    <a:pt x="822" y="193"/>
                  </a:lnTo>
                  <a:lnTo>
                    <a:pt x="833" y="201"/>
                  </a:lnTo>
                  <a:lnTo>
                    <a:pt x="848" y="202"/>
                  </a:lnTo>
                  <a:lnTo>
                    <a:pt x="853" y="207"/>
                  </a:lnTo>
                  <a:lnTo>
                    <a:pt x="847" y="210"/>
                  </a:lnTo>
                  <a:lnTo>
                    <a:pt x="854" y="230"/>
                  </a:lnTo>
                  <a:lnTo>
                    <a:pt x="847" y="243"/>
                  </a:lnTo>
                  <a:lnTo>
                    <a:pt x="833" y="246"/>
                  </a:lnTo>
                  <a:lnTo>
                    <a:pt x="837" y="251"/>
                  </a:lnTo>
                  <a:lnTo>
                    <a:pt x="845" y="253"/>
                  </a:lnTo>
                  <a:lnTo>
                    <a:pt x="848" y="259"/>
                  </a:lnTo>
                  <a:lnTo>
                    <a:pt x="834" y="263"/>
                  </a:lnTo>
                  <a:lnTo>
                    <a:pt x="832" y="269"/>
                  </a:lnTo>
                  <a:lnTo>
                    <a:pt x="831" y="276"/>
                  </a:lnTo>
                  <a:lnTo>
                    <a:pt x="835" y="281"/>
                  </a:lnTo>
                  <a:lnTo>
                    <a:pt x="837" y="287"/>
                  </a:lnTo>
                  <a:lnTo>
                    <a:pt x="836" y="295"/>
                  </a:lnTo>
                  <a:lnTo>
                    <a:pt x="841" y="298"/>
                  </a:lnTo>
                  <a:lnTo>
                    <a:pt x="833" y="332"/>
                  </a:lnTo>
                  <a:lnTo>
                    <a:pt x="827" y="335"/>
                  </a:lnTo>
                  <a:lnTo>
                    <a:pt x="813" y="332"/>
                  </a:lnTo>
                  <a:lnTo>
                    <a:pt x="807" y="333"/>
                  </a:lnTo>
                  <a:lnTo>
                    <a:pt x="795" y="325"/>
                  </a:lnTo>
                  <a:lnTo>
                    <a:pt x="790" y="331"/>
                  </a:lnTo>
                  <a:lnTo>
                    <a:pt x="781" y="342"/>
                  </a:lnTo>
                  <a:lnTo>
                    <a:pt x="768" y="348"/>
                  </a:lnTo>
                  <a:lnTo>
                    <a:pt x="762" y="359"/>
                  </a:lnTo>
                  <a:lnTo>
                    <a:pt x="763" y="381"/>
                  </a:lnTo>
                  <a:lnTo>
                    <a:pt x="731" y="386"/>
                  </a:lnTo>
                  <a:lnTo>
                    <a:pt x="724" y="394"/>
                  </a:lnTo>
                  <a:lnTo>
                    <a:pt x="717" y="394"/>
                  </a:lnTo>
                  <a:lnTo>
                    <a:pt x="700" y="401"/>
                  </a:lnTo>
                  <a:lnTo>
                    <a:pt x="698" y="410"/>
                  </a:lnTo>
                  <a:lnTo>
                    <a:pt x="688" y="404"/>
                  </a:lnTo>
                  <a:lnTo>
                    <a:pt x="669" y="413"/>
                  </a:lnTo>
                  <a:lnTo>
                    <a:pt x="667" y="418"/>
                  </a:lnTo>
                  <a:lnTo>
                    <a:pt x="665" y="413"/>
                  </a:lnTo>
                  <a:lnTo>
                    <a:pt x="656" y="417"/>
                  </a:lnTo>
                  <a:lnTo>
                    <a:pt x="650" y="417"/>
                  </a:lnTo>
                  <a:lnTo>
                    <a:pt x="636" y="429"/>
                  </a:lnTo>
                  <a:lnTo>
                    <a:pt x="633" y="430"/>
                  </a:lnTo>
                  <a:lnTo>
                    <a:pt x="621" y="448"/>
                  </a:lnTo>
                  <a:lnTo>
                    <a:pt x="615" y="452"/>
                  </a:lnTo>
                  <a:lnTo>
                    <a:pt x="617" y="447"/>
                  </a:lnTo>
                  <a:lnTo>
                    <a:pt x="622" y="444"/>
                  </a:lnTo>
                  <a:lnTo>
                    <a:pt x="626" y="440"/>
                  </a:lnTo>
                  <a:lnTo>
                    <a:pt x="622" y="427"/>
                  </a:lnTo>
                  <a:lnTo>
                    <a:pt x="619" y="427"/>
                  </a:lnTo>
                  <a:lnTo>
                    <a:pt x="615" y="440"/>
                  </a:lnTo>
                  <a:lnTo>
                    <a:pt x="606" y="448"/>
                  </a:lnTo>
                  <a:lnTo>
                    <a:pt x="608" y="468"/>
                  </a:lnTo>
                  <a:lnTo>
                    <a:pt x="604" y="468"/>
                  </a:lnTo>
                  <a:lnTo>
                    <a:pt x="604" y="465"/>
                  </a:lnTo>
                  <a:lnTo>
                    <a:pt x="599" y="456"/>
                  </a:lnTo>
                  <a:lnTo>
                    <a:pt x="601" y="453"/>
                  </a:lnTo>
                  <a:lnTo>
                    <a:pt x="599" y="449"/>
                  </a:lnTo>
                  <a:lnTo>
                    <a:pt x="592" y="454"/>
                  </a:lnTo>
                  <a:lnTo>
                    <a:pt x="589" y="459"/>
                  </a:lnTo>
                  <a:lnTo>
                    <a:pt x="587" y="458"/>
                  </a:lnTo>
                  <a:lnTo>
                    <a:pt x="589" y="452"/>
                  </a:lnTo>
                  <a:lnTo>
                    <a:pt x="587" y="449"/>
                  </a:lnTo>
                  <a:lnTo>
                    <a:pt x="576" y="449"/>
                  </a:lnTo>
                  <a:lnTo>
                    <a:pt x="575" y="447"/>
                  </a:lnTo>
                  <a:lnTo>
                    <a:pt x="574" y="440"/>
                  </a:lnTo>
                  <a:lnTo>
                    <a:pt x="571" y="436"/>
                  </a:lnTo>
                  <a:lnTo>
                    <a:pt x="570" y="447"/>
                  </a:lnTo>
                  <a:lnTo>
                    <a:pt x="568" y="448"/>
                  </a:lnTo>
                  <a:lnTo>
                    <a:pt x="552" y="444"/>
                  </a:lnTo>
                  <a:lnTo>
                    <a:pt x="561" y="452"/>
                  </a:lnTo>
                  <a:lnTo>
                    <a:pt x="564" y="452"/>
                  </a:lnTo>
                  <a:lnTo>
                    <a:pt x="567" y="453"/>
                  </a:lnTo>
                  <a:lnTo>
                    <a:pt x="568" y="458"/>
                  </a:lnTo>
                  <a:lnTo>
                    <a:pt x="569" y="462"/>
                  </a:lnTo>
                  <a:lnTo>
                    <a:pt x="572" y="466"/>
                  </a:lnTo>
                  <a:lnTo>
                    <a:pt x="574" y="464"/>
                  </a:lnTo>
                  <a:lnTo>
                    <a:pt x="575" y="458"/>
                  </a:lnTo>
                  <a:lnTo>
                    <a:pt x="583" y="460"/>
                  </a:lnTo>
                  <a:lnTo>
                    <a:pt x="587" y="463"/>
                  </a:lnTo>
                  <a:lnTo>
                    <a:pt x="592" y="463"/>
                  </a:lnTo>
                  <a:lnTo>
                    <a:pt x="588" y="474"/>
                  </a:lnTo>
                  <a:lnTo>
                    <a:pt x="590" y="475"/>
                  </a:lnTo>
                  <a:lnTo>
                    <a:pt x="596" y="473"/>
                  </a:lnTo>
                  <a:lnTo>
                    <a:pt x="598" y="474"/>
                  </a:lnTo>
                  <a:lnTo>
                    <a:pt x="597" y="481"/>
                  </a:lnTo>
                  <a:lnTo>
                    <a:pt x="607" y="480"/>
                  </a:lnTo>
                  <a:lnTo>
                    <a:pt x="612" y="487"/>
                  </a:lnTo>
                  <a:lnTo>
                    <a:pt x="615" y="506"/>
                  </a:lnTo>
                  <a:lnTo>
                    <a:pt x="618" y="501"/>
                  </a:lnTo>
                  <a:lnTo>
                    <a:pt x="633" y="506"/>
                  </a:lnTo>
                  <a:lnTo>
                    <a:pt x="634" y="500"/>
                  </a:lnTo>
                  <a:lnTo>
                    <a:pt x="643" y="508"/>
                  </a:lnTo>
                  <a:lnTo>
                    <a:pt x="654" y="496"/>
                  </a:lnTo>
                  <a:lnTo>
                    <a:pt x="657" y="496"/>
                  </a:lnTo>
                  <a:lnTo>
                    <a:pt x="659" y="500"/>
                  </a:lnTo>
                  <a:lnTo>
                    <a:pt x="665" y="497"/>
                  </a:lnTo>
                  <a:lnTo>
                    <a:pt x="677" y="494"/>
                  </a:lnTo>
                  <a:lnTo>
                    <a:pt x="687" y="495"/>
                  </a:lnTo>
                  <a:lnTo>
                    <a:pt x="686" y="502"/>
                  </a:lnTo>
                  <a:lnTo>
                    <a:pt x="681" y="506"/>
                  </a:lnTo>
                  <a:lnTo>
                    <a:pt x="680" y="521"/>
                  </a:lnTo>
                  <a:lnTo>
                    <a:pt x="665" y="523"/>
                  </a:lnTo>
                  <a:lnTo>
                    <a:pt x="662" y="526"/>
                  </a:lnTo>
                  <a:lnTo>
                    <a:pt x="635" y="517"/>
                  </a:lnTo>
                  <a:lnTo>
                    <a:pt x="612" y="540"/>
                  </a:lnTo>
                  <a:lnTo>
                    <a:pt x="602" y="537"/>
                  </a:lnTo>
                  <a:lnTo>
                    <a:pt x="589" y="542"/>
                  </a:lnTo>
                  <a:lnTo>
                    <a:pt x="594" y="544"/>
                  </a:lnTo>
                  <a:lnTo>
                    <a:pt x="588" y="545"/>
                  </a:lnTo>
                  <a:lnTo>
                    <a:pt x="584" y="551"/>
                  </a:lnTo>
                  <a:lnTo>
                    <a:pt x="583" y="555"/>
                  </a:lnTo>
                  <a:lnTo>
                    <a:pt x="581" y="558"/>
                  </a:lnTo>
                  <a:lnTo>
                    <a:pt x="575" y="559"/>
                  </a:lnTo>
                  <a:lnTo>
                    <a:pt x="565" y="565"/>
                  </a:lnTo>
                  <a:lnTo>
                    <a:pt x="551" y="564"/>
                  </a:lnTo>
                  <a:lnTo>
                    <a:pt x="549" y="563"/>
                  </a:lnTo>
                  <a:lnTo>
                    <a:pt x="538" y="555"/>
                  </a:lnTo>
                  <a:lnTo>
                    <a:pt x="542" y="549"/>
                  </a:lnTo>
                  <a:lnTo>
                    <a:pt x="542" y="525"/>
                  </a:lnTo>
                  <a:lnTo>
                    <a:pt x="538" y="515"/>
                  </a:lnTo>
                  <a:lnTo>
                    <a:pt x="533" y="514"/>
                  </a:lnTo>
                  <a:lnTo>
                    <a:pt x="527" y="514"/>
                  </a:lnTo>
                  <a:lnTo>
                    <a:pt x="511" y="501"/>
                  </a:lnTo>
                  <a:lnTo>
                    <a:pt x="497" y="501"/>
                  </a:lnTo>
                  <a:lnTo>
                    <a:pt x="496" y="499"/>
                  </a:lnTo>
                  <a:lnTo>
                    <a:pt x="499" y="494"/>
                  </a:lnTo>
                  <a:lnTo>
                    <a:pt x="507" y="490"/>
                  </a:lnTo>
                  <a:lnTo>
                    <a:pt x="527" y="473"/>
                  </a:lnTo>
                  <a:lnTo>
                    <a:pt x="550" y="465"/>
                  </a:lnTo>
                  <a:lnTo>
                    <a:pt x="553" y="463"/>
                  </a:lnTo>
                  <a:lnTo>
                    <a:pt x="550" y="461"/>
                  </a:lnTo>
                  <a:lnTo>
                    <a:pt x="549" y="455"/>
                  </a:lnTo>
                  <a:lnTo>
                    <a:pt x="544" y="449"/>
                  </a:lnTo>
                  <a:lnTo>
                    <a:pt x="539" y="455"/>
                  </a:lnTo>
                  <a:lnTo>
                    <a:pt x="531" y="450"/>
                  </a:lnTo>
                  <a:lnTo>
                    <a:pt x="530" y="446"/>
                  </a:lnTo>
                  <a:lnTo>
                    <a:pt x="522" y="448"/>
                  </a:lnTo>
                  <a:lnTo>
                    <a:pt x="521" y="452"/>
                  </a:lnTo>
                  <a:lnTo>
                    <a:pt x="497" y="456"/>
                  </a:lnTo>
                  <a:lnTo>
                    <a:pt x="482" y="450"/>
                  </a:lnTo>
                  <a:lnTo>
                    <a:pt x="478" y="445"/>
                  </a:lnTo>
                  <a:lnTo>
                    <a:pt x="473" y="444"/>
                  </a:lnTo>
                  <a:lnTo>
                    <a:pt x="462" y="444"/>
                  </a:lnTo>
                  <a:lnTo>
                    <a:pt x="461" y="441"/>
                  </a:lnTo>
                  <a:lnTo>
                    <a:pt x="473" y="432"/>
                  </a:lnTo>
                  <a:lnTo>
                    <a:pt x="471" y="430"/>
                  </a:lnTo>
                  <a:lnTo>
                    <a:pt x="458" y="428"/>
                  </a:lnTo>
                  <a:lnTo>
                    <a:pt x="452" y="426"/>
                  </a:lnTo>
                  <a:lnTo>
                    <a:pt x="460" y="423"/>
                  </a:lnTo>
                  <a:lnTo>
                    <a:pt x="481" y="426"/>
                  </a:lnTo>
                  <a:lnTo>
                    <a:pt x="483" y="425"/>
                  </a:lnTo>
                  <a:lnTo>
                    <a:pt x="481" y="422"/>
                  </a:lnTo>
                  <a:lnTo>
                    <a:pt x="476" y="421"/>
                  </a:lnTo>
                  <a:lnTo>
                    <a:pt x="466" y="405"/>
                  </a:lnTo>
                  <a:lnTo>
                    <a:pt x="464" y="411"/>
                  </a:lnTo>
                  <a:lnTo>
                    <a:pt x="449" y="417"/>
                  </a:lnTo>
                  <a:lnTo>
                    <a:pt x="451" y="408"/>
                  </a:lnTo>
                  <a:lnTo>
                    <a:pt x="435" y="418"/>
                  </a:lnTo>
                  <a:lnTo>
                    <a:pt x="410" y="425"/>
                  </a:lnTo>
                  <a:lnTo>
                    <a:pt x="409" y="432"/>
                  </a:lnTo>
                  <a:lnTo>
                    <a:pt x="399" y="447"/>
                  </a:lnTo>
                  <a:lnTo>
                    <a:pt x="396" y="446"/>
                  </a:lnTo>
                  <a:lnTo>
                    <a:pt x="393" y="439"/>
                  </a:lnTo>
                  <a:lnTo>
                    <a:pt x="386" y="438"/>
                  </a:lnTo>
                  <a:lnTo>
                    <a:pt x="382" y="434"/>
                  </a:lnTo>
                  <a:lnTo>
                    <a:pt x="384" y="440"/>
                  </a:lnTo>
                  <a:lnTo>
                    <a:pt x="392" y="446"/>
                  </a:lnTo>
                  <a:lnTo>
                    <a:pt x="394" y="456"/>
                  </a:lnTo>
                  <a:lnTo>
                    <a:pt x="384" y="470"/>
                  </a:lnTo>
                  <a:lnTo>
                    <a:pt x="372" y="471"/>
                  </a:lnTo>
                  <a:lnTo>
                    <a:pt x="371" y="475"/>
                  </a:lnTo>
                  <a:lnTo>
                    <a:pt x="365" y="477"/>
                  </a:lnTo>
                  <a:lnTo>
                    <a:pt x="364" y="483"/>
                  </a:lnTo>
                  <a:lnTo>
                    <a:pt x="360" y="481"/>
                  </a:lnTo>
                  <a:lnTo>
                    <a:pt x="360" y="473"/>
                  </a:lnTo>
                  <a:lnTo>
                    <a:pt x="358" y="470"/>
                  </a:lnTo>
                  <a:lnTo>
                    <a:pt x="360" y="499"/>
                  </a:lnTo>
                  <a:lnTo>
                    <a:pt x="357" y="500"/>
                  </a:lnTo>
                  <a:lnTo>
                    <a:pt x="353" y="497"/>
                  </a:lnTo>
                  <a:lnTo>
                    <a:pt x="345" y="497"/>
                  </a:lnTo>
                  <a:lnTo>
                    <a:pt x="324" y="502"/>
                  </a:lnTo>
                  <a:lnTo>
                    <a:pt x="316" y="509"/>
                  </a:lnTo>
                  <a:lnTo>
                    <a:pt x="306" y="509"/>
                  </a:lnTo>
                  <a:lnTo>
                    <a:pt x="295" y="495"/>
                  </a:lnTo>
                  <a:lnTo>
                    <a:pt x="288" y="496"/>
                  </a:lnTo>
                  <a:lnTo>
                    <a:pt x="288" y="493"/>
                  </a:lnTo>
                  <a:lnTo>
                    <a:pt x="296" y="493"/>
                  </a:lnTo>
                  <a:lnTo>
                    <a:pt x="301" y="488"/>
                  </a:lnTo>
                  <a:lnTo>
                    <a:pt x="302" y="481"/>
                  </a:lnTo>
                  <a:lnTo>
                    <a:pt x="304" y="475"/>
                  </a:lnTo>
                  <a:lnTo>
                    <a:pt x="310" y="471"/>
                  </a:lnTo>
                  <a:lnTo>
                    <a:pt x="311" y="463"/>
                  </a:lnTo>
                  <a:lnTo>
                    <a:pt x="317" y="459"/>
                  </a:lnTo>
                  <a:lnTo>
                    <a:pt x="323" y="456"/>
                  </a:lnTo>
                  <a:lnTo>
                    <a:pt x="325" y="435"/>
                  </a:lnTo>
                  <a:lnTo>
                    <a:pt x="328" y="428"/>
                  </a:lnTo>
                  <a:lnTo>
                    <a:pt x="335" y="425"/>
                  </a:lnTo>
                  <a:lnTo>
                    <a:pt x="339" y="431"/>
                  </a:lnTo>
                  <a:lnTo>
                    <a:pt x="344" y="427"/>
                  </a:lnTo>
                  <a:lnTo>
                    <a:pt x="364" y="432"/>
                  </a:lnTo>
                  <a:lnTo>
                    <a:pt x="371" y="428"/>
                  </a:lnTo>
                  <a:lnTo>
                    <a:pt x="373" y="423"/>
                  </a:lnTo>
                  <a:lnTo>
                    <a:pt x="371" y="415"/>
                  </a:lnTo>
                  <a:lnTo>
                    <a:pt x="372" y="409"/>
                  </a:lnTo>
                  <a:lnTo>
                    <a:pt x="371" y="403"/>
                  </a:lnTo>
                  <a:lnTo>
                    <a:pt x="368" y="396"/>
                  </a:lnTo>
                  <a:lnTo>
                    <a:pt x="355" y="390"/>
                  </a:lnTo>
                  <a:lnTo>
                    <a:pt x="348" y="377"/>
                  </a:lnTo>
                  <a:lnTo>
                    <a:pt x="351" y="370"/>
                  </a:lnTo>
                  <a:lnTo>
                    <a:pt x="348" y="364"/>
                  </a:lnTo>
                  <a:lnTo>
                    <a:pt x="341" y="362"/>
                  </a:lnTo>
                  <a:lnTo>
                    <a:pt x="338" y="356"/>
                  </a:lnTo>
                  <a:lnTo>
                    <a:pt x="333" y="352"/>
                  </a:lnTo>
                  <a:lnTo>
                    <a:pt x="336" y="324"/>
                  </a:lnTo>
                  <a:lnTo>
                    <a:pt x="331" y="318"/>
                  </a:lnTo>
                  <a:lnTo>
                    <a:pt x="325" y="319"/>
                  </a:lnTo>
                  <a:lnTo>
                    <a:pt x="316" y="309"/>
                  </a:lnTo>
                  <a:lnTo>
                    <a:pt x="308" y="307"/>
                  </a:lnTo>
                  <a:lnTo>
                    <a:pt x="294" y="311"/>
                  </a:lnTo>
                  <a:lnTo>
                    <a:pt x="288" y="308"/>
                  </a:lnTo>
                  <a:lnTo>
                    <a:pt x="266" y="291"/>
                  </a:lnTo>
                  <a:lnTo>
                    <a:pt x="251" y="287"/>
                  </a:lnTo>
                  <a:lnTo>
                    <a:pt x="231" y="293"/>
                  </a:lnTo>
                  <a:lnTo>
                    <a:pt x="224" y="290"/>
                  </a:lnTo>
                  <a:lnTo>
                    <a:pt x="218" y="295"/>
                  </a:lnTo>
                  <a:lnTo>
                    <a:pt x="213" y="30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4" name="Freeform 979"/>
            <p:cNvSpPr>
              <a:spLocks/>
            </p:cNvSpPr>
            <p:nvPr/>
          </p:nvSpPr>
          <p:spPr bwMode="auto">
            <a:xfrm>
              <a:off x="4830211" y="2876516"/>
              <a:ext cx="157313" cy="90649"/>
            </a:xfrm>
            <a:custGeom>
              <a:avLst/>
              <a:gdLst>
                <a:gd name="T0" fmla="*/ 0 w 325"/>
                <a:gd name="T1" fmla="*/ 0 h 190"/>
                <a:gd name="T2" fmla="*/ 0 w 325"/>
                <a:gd name="T3" fmla="*/ 0 h 190"/>
                <a:gd name="T4" fmla="*/ 0 w 325"/>
                <a:gd name="T5" fmla="*/ 0 h 190"/>
                <a:gd name="T6" fmla="*/ 0 w 325"/>
                <a:gd name="T7" fmla="*/ 0 h 190"/>
                <a:gd name="T8" fmla="*/ 0 w 325"/>
                <a:gd name="T9" fmla="*/ 0 h 190"/>
                <a:gd name="T10" fmla="*/ 0 w 325"/>
                <a:gd name="T11" fmla="*/ 0 h 190"/>
                <a:gd name="T12" fmla="*/ 0 w 325"/>
                <a:gd name="T13" fmla="*/ 0 h 190"/>
                <a:gd name="T14" fmla="*/ 0 w 325"/>
                <a:gd name="T15" fmla="*/ 0 h 190"/>
                <a:gd name="T16" fmla="*/ 0 w 325"/>
                <a:gd name="T17" fmla="*/ 0 h 190"/>
                <a:gd name="T18" fmla="*/ 0 w 325"/>
                <a:gd name="T19" fmla="*/ 0 h 190"/>
                <a:gd name="T20" fmla="*/ 0 w 325"/>
                <a:gd name="T21" fmla="*/ 0 h 190"/>
                <a:gd name="T22" fmla="*/ 0 w 325"/>
                <a:gd name="T23" fmla="*/ 0 h 190"/>
                <a:gd name="T24" fmla="*/ 0 w 325"/>
                <a:gd name="T25" fmla="*/ 0 h 190"/>
                <a:gd name="T26" fmla="*/ 0 w 325"/>
                <a:gd name="T27" fmla="*/ 0 h 190"/>
                <a:gd name="T28" fmla="*/ 0 w 325"/>
                <a:gd name="T29" fmla="*/ 0 h 190"/>
                <a:gd name="T30" fmla="*/ 0 w 325"/>
                <a:gd name="T31" fmla="*/ 0 h 190"/>
                <a:gd name="T32" fmla="*/ 0 w 325"/>
                <a:gd name="T33" fmla="*/ 0 h 190"/>
                <a:gd name="T34" fmla="*/ 0 w 325"/>
                <a:gd name="T35" fmla="*/ 0 h 190"/>
                <a:gd name="T36" fmla="*/ 0 w 325"/>
                <a:gd name="T37" fmla="*/ 0 h 190"/>
                <a:gd name="T38" fmla="*/ 0 w 325"/>
                <a:gd name="T39" fmla="*/ 0 h 190"/>
                <a:gd name="T40" fmla="*/ 0 w 325"/>
                <a:gd name="T41" fmla="*/ 0 h 190"/>
                <a:gd name="T42" fmla="*/ 0 w 325"/>
                <a:gd name="T43" fmla="*/ 0 h 190"/>
                <a:gd name="T44" fmla="*/ 0 w 325"/>
                <a:gd name="T45" fmla="*/ 0 h 190"/>
                <a:gd name="T46" fmla="*/ 0 w 325"/>
                <a:gd name="T47" fmla="*/ 0 h 190"/>
                <a:gd name="T48" fmla="*/ 0 w 325"/>
                <a:gd name="T49" fmla="*/ 0 h 190"/>
                <a:gd name="T50" fmla="*/ 0 w 325"/>
                <a:gd name="T51" fmla="*/ 0 h 190"/>
                <a:gd name="T52" fmla="*/ 0 w 325"/>
                <a:gd name="T53" fmla="*/ 0 h 190"/>
                <a:gd name="T54" fmla="*/ 0 w 325"/>
                <a:gd name="T55" fmla="*/ 0 h 190"/>
                <a:gd name="T56" fmla="*/ 0 w 325"/>
                <a:gd name="T57" fmla="*/ 0 h 190"/>
                <a:gd name="T58" fmla="*/ 0 w 325"/>
                <a:gd name="T59" fmla="*/ 0 h 190"/>
                <a:gd name="T60" fmla="*/ 0 w 325"/>
                <a:gd name="T61" fmla="*/ 0 h 190"/>
                <a:gd name="T62" fmla="*/ 0 w 325"/>
                <a:gd name="T63" fmla="*/ 0 h 1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5"/>
                <a:gd name="T97" fmla="*/ 0 h 190"/>
                <a:gd name="T98" fmla="*/ 325 w 325"/>
                <a:gd name="T99" fmla="*/ 190 h 19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5" h="190">
                  <a:moveTo>
                    <a:pt x="325" y="117"/>
                  </a:moveTo>
                  <a:lnTo>
                    <a:pt x="319" y="122"/>
                  </a:lnTo>
                  <a:lnTo>
                    <a:pt x="309" y="121"/>
                  </a:lnTo>
                  <a:lnTo>
                    <a:pt x="301" y="135"/>
                  </a:lnTo>
                  <a:lnTo>
                    <a:pt x="293" y="136"/>
                  </a:lnTo>
                  <a:lnTo>
                    <a:pt x="291" y="140"/>
                  </a:lnTo>
                  <a:lnTo>
                    <a:pt x="291" y="151"/>
                  </a:lnTo>
                  <a:lnTo>
                    <a:pt x="286" y="158"/>
                  </a:lnTo>
                  <a:lnTo>
                    <a:pt x="278" y="160"/>
                  </a:lnTo>
                  <a:lnTo>
                    <a:pt x="278" y="166"/>
                  </a:lnTo>
                  <a:lnTo>
                    <a:pt x="268" y="174"/>
                  </a:lnTo>
                  <a:lnTo>
                    <a:pt x="254" y="176"/>
                  </a:lnTo>
                  <a:lnTo>
                    <a:pt x="250" y="172"/>
                  </a:lnTo>
                  <a:lnTo>
                    <a:pt x="243" y="172"/>
                  </a:lnTo>
                  <a:lnTo>
                    <a:pt x="233" y="190"/>
                  </a:lnTo>
                  <a:lnTo>
                    <a:pt x="233" y="179"/>
                  </a:lnTo>
                  <a:lnTo>
                    <a:pt x="226" y="170"/>
                  </a:lnTo>
                  <a:lnTo>
                    <a:pt x="196" y="172"/>
                  </a:lnTo>
                  <a:lnTo>
                    <a:pt x="176" y="157"/>
                  </a:lnTo>
                  <a:lnTo>
                    <a:pt x="147" y="156"/>
                  </a:lnTo>
                  <a:lnTo>
                    <a:pt x="139" y="172"/>
                  </a:lnTo>
                  <a:lnTo>
                    <a:pt x="131" y="180"/>
                  </a:lnTo>
                  <a:lnTo>
                    <a:pt x="123" y="183"/>
                  </a:lnTo>
                  <a:lnTo>
                    <a:pt x="104" y="183"/>
                  </a:lnTo>
                  <a:lnTo>
                    <a:pt x="98" y="177"/>
                  </a:lnTo>
                  <a:lnTo>
                    <a:pt x="87" y="173"/>
                  </a:lnTo>
                  <a:lnTo>
                    <a:pt x="21" y="110"/>
                  </a:lnTo>
                  <a:lnTo>
                    <a:pt x="17" y="83"/>
                  </a:lnTo>
                  <a:lnTo>
                    <a:pt x="8" y="79"/>
                  </a:lnTo>
                  <a:lnTo>
                    <a:pt x="0" y="70"/>
                  </a:lnTo>
                  <a:lnTo>
                    <a:pt x="0" y="62"/>
                  </a:lnTo>
                  <a:lnTo>
                    <a:pt x="2" y="59"/>
                  </a:lnTo>
                  <a:lnTo>
                    <a:pt x="15" y="71"/>
                  </a:lnTo>
                  <a:lnTo>
                    <a:pt x="17" y="70"/>
                  </a:lnTo>
                  <a:lnTo>
                    <a:pt x="21" y="59"/>
                  </a:lnTo>
                  <a:lnTo>
                    <a:pt x="64" y="41"/>
                  </a:lnTo>
                  <a:lnTo>
                    <a:pt x="69" y="31"/>
                  </a:lnTo>
                  <a:lnTo>
                    <a:pt x="102" y="19"/>
                  </a:lnTo>
                  <a:lnTo>
                    <a:pt x="105" y="0"/>
                  </a:lnTo>
                  <a:lnTo>
                    <a:pt x="114" y="3"/>
                  </a:lnTo>
                  <a:lnTo>
                    <a:pt x="126" y="21"/>
                  </a:lnTo>
                  <a:lnTo>
                    <a:pt x="132" y="21"/>
                  </a:lnTo>
                  <a:lnTo>
                    <a:pt x="137" y="24"/>
                  </a:lnTo>
                  <a:lnTo>
                    <a:pt x="150" y="10"/>
                  </a:lnTo>
                  <a:lnTo>
                    <a:pt x="158" y="15"/>
                  </a:lnTo>
                  <a:lnTo>
                    <a:pt x="164" y="24"/>
                  </a:lnTo>
                  <a:lnTo>
                    <a:pt x="170" y="23"/>
                  </a:lnTo>
                  <a:lnTo>
                    <a:pt x="188" y="26"/>
                  </a:lnTo>
                  <a:lnTo>
                    <a:pt x="196" y="36"/>
                  </a:lnTo>
                  <a:lnTo>
                    <a:pt x="206" y="39"/>
                  </a:lnTo>
                  <a:lnTo>
                    <a:pt x="207" y="40"/>
                  </a:lnTo>
                  <a:lnTo>
                    <a:pt x="207" y="43"/>
                  </a:lnTo>
                  <a:lnTo>
                    <a:pt x="203" y="51"/>
                  </a:lnTo>
                  <a:lnTo>
                    <a:pt x="219" y="67"/>
                  </a:lnTo>
                  <a:lnTo>
                    <a:pt x="225" y="70"/>
                  </a:lnTo>
                  <a:lnTo>
                    <a:pt x="236" y="63"/>
                  </a:lnTo>
                  <a:lnTo>
                    <a:pt x="233" y="58"/>
                  </a:lnTo>
                  <a:lnTo>
                    <a:pt x="234" y="53"/>
                  </a:lnTo>
                  <a:lnTo>
                    <a:pt x="272" y="63"/>
                  </a:lnTo>
                  <a:lnTo>
                    <a:pt x="272" y="77"/>
                  </a:lnTo>
                  <a:lnTo>
                    <a:pt x="280" y="82"/>
                  </a:lnTo>
                  <a:lnTo>
                    <a:pt x="285" y="81"/>
                  </a:lnTo>
                  <a:lnTo>
                    <a:pt x="292" y="85"/>
                  </a:lnTo>
                  <a:lnTo>
                    <a:pt x="309" y="110"/>
                  </a:lnTo>
                  <a:lnTo>
                    <a:pt x="325" y="11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5" name="Freeform 980"/>
            <p:cNvSpPr>
              <a:spLocks/>
            </p:cNvSpPr>
            <p:nvPr/>
          </p:nvSpPr>
          <p:spPr bwMode="auto">
            <a:xfrm>
              <a:off x="4830211" y="2876516"/>
              <a:ext cx="157313" cy="90649"/>
            </a:xfrm>
            <a:custGeom>
              <a:avLst/>
              <a:gdLst>
                <a:gd name="T0" fmla="*/ 0 w 325"/>
                <a:gd name="T1" fmla="*/ 0 h 190"/>
                <a:gd name="T2" fmla="*/ 0 w 325"/>
                <a:gd name="T3" fmla="*/ 0 h 190"/>
                <a:gd name="T4" fmla="*/ 0 w 325"/>
                <a:gd name="T5" fmla="*/ 0 h 190"/>
                <a:gd name="T6" fmla="*/ 0 w 325"/>
                <a:gd name="T7" fmla="*/ 0 h 190"/>
                <a:gd name="T8" fmla="*/ 0 w 325"/>
                <a:gd name="T9" fmla="*/ 0 h 190"/>
                <a:gd name="T10" fmla="*/ 0 w 325"/>
                <a:gd name="T11" fmla="*/ 0 h 190"/>
                <a:gd name="T12" fmla="*/ 0 w 325"/>
                <a:gd name="T13" fmla="*/ 0 h 190"/>
                <a:gd name="T14" fmla="*/ 0 w 325"/>
                <a:gd name="T15" fmla="*/ 0 h 190"/>
                <a:gd name="T16" fmla="*/ 0 w 325"/>
                <a:gd name="T17" fmla="*/ 0 h 190"/>
                <a:gd name="T18" fmla="*/ 0 w 325"/>
                <a:gd name="T19" fmla="*/ 0 h 190"/>
                <a:gd name="T20" fmla="*/ 0 w 325"/>
                <a:gd name="T21" fmla="*/ 0 h 190"/>
                <a:gd name="T22" fmla="*/ 0 w 325"/>
                <a:gd name="T23" fmla="*/ 0 h 190"/>
                <a:gd name="T24" fmla="*/ 0 w 325"/>
                <a:gd name="T25" fmla="*/ 0 h 190"/>
                <a:gd name="T26" fmla="*/ 0 w 325"/>
                <a:gd name="T27" fmla="*/ 0 h 190"/>
                <a:gd name="T28" fmla="*/ 0 w 325"/>
                <a:gd name="T29" fmla="*/ 0 h 190"/>
                <a:gd name="T30" fmla="*/ 0 w 325"/>
                <a:gd name="T31" fmla="*/ 0 h 190"/>
                <a:gd name="T32" fmla="*/ 0 w 325"/>
                <a:gd name="T33" fmla="*/ 0 h 190"/>
                <a:gd name="T34" fmla="*/ 0 w 325"/>
                <a:gd name="T35" fmla="*/ 0 h 190"/>
                <a:gd name="T36" fmla="*/ 0 w 325"/>
                <a:gd name="T37" fmla="*/ 0 h 190"/>
                <a:gd name="T38" fmla="*/ 0 w 325"/>
                <a:gd name="T39" fmla="*/ 0 h 190"/>
                <a:gd name="T40" fmla="*/ 0 w 325"/>
                <a:gd name="T41" fmla="*/ 0 h 190"/>
                <a:gd name="T42" fmla="*/ 0 w 325"/>
                <a:gd name="T43" fmla="*/ 0 h 190"/>
                <a:gd name="T44" fmla="*/ 0 w 325"/>
                <a:gd name="T45" fmla="*/ 0 h 190"/>
                <a:gd name="T46" fmla="*/ 0 w 325"/>
                <a:gd name="T47" fmla="*/ 0 h 190"/>
                <a:gd name="T48" fmla="*/ 0 w 325"/>
                <a:gd name="T49" fmla="*/ 0 h 190"/>
                <a:gd name="T50" fmla="*/ 0 w 325"/>
                <a:gd name="T51" fmla="*/ 0 h 190"/>
                <a:gd name="T52" fmla="*/ 0 w 325"/>
                <a:gd name="T53" fmla="*/ 0 h 190"/>
                <a:gd name="T54" fmla="*/ 0 w 325"/>
                <a:gd name="T55" fmla="*/ 0 h 190"/>
                <a:gd name="T56" fmla="*/ 0 w 325"/>
                <a:gd name="T57" fmla="*/ 0 h 190"/>
                <a:gd name="T58" fmla="*/ 0 w 325"/>
                <a:gd name="T59" fmla="*/ 0 h 190"/>
                <a:gd name="T60" fmla="*/ 0 w 325"/>
                <a:gd name="T61" fmla="*/ 0 h 190"/>
                <a:gd name="T62" fmla="*/ 0 w 325"/>
                <a:gd name="T63" fmla="*/ 0 h 190"/>
                <a:gd name="T64" fmla="*/ 0 w 32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5"/>
                <a:gd name="T100" fmla="*/ 0 h 190"/>
                <a:gd name="T101" fmla="*/ 325 w 32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5" h="190">
                  <a:moveTo>
                    <a:pt x="325" y="117"/>
                  </a:moveTo>
                  <a:lnTo>
                    <a:pt x="319" y="122"/>
                  </a:lnTo>
                  <a:lnTo>
                    <a:pt x="309" y="121"/>
                  </a:lnTo>
                  <a:lnTo>
                    <a:pt x="301" y="135"/>
                  </a:lnTo>
                  <a:lnTo>
                    <a:pt x="293" y="136"/>
                  </a:lnTo>
                  <a:lnTo>
                    <a:pt x="291" y="140"/>
                  </a:lnTo>
                  <a:lnTo>
                    <a:pt x="291" y="151"/>
                  </a:lnTo>
                  <a:lnTo>
                    <a:pt x="286" y="158"/>
                  </a:lnTo>
                  <a:lnTo>
                    <a:pt x="278" y="160"/>
                  </a:lnTo>
                  <a:lnTo>
                    <a:pt x="278" y="166"/>
                  </a:lnTo>
                  <a:lnTo>
                    <a:pt x="268" y="174"/>
                  </a:lnTo>
                  <a:lnTo>
                    <a:pt x="254" y="176"/>
                  </a:lnTo>
                  <a:lnTo>
                    <a:pt x="250" y="172"/>
                  </a:lnTo>
                  <a:lnTo>
                    <a:pt x="243" y="172"/>
                  </a:lnTo>
                  <a:lnTo>
                    <a:pt x="233" y="190"/>
                  </a:lnTo>
                  <a:lnTo>
                    <a:pt x="233" y="179"/>
                  </a:lnTo>
                  <a:lnTo>
                    <a:pt x="226" y="170"/>
                  </a:lnTo>
                  <a:lnTo>
                    <a:pt x="196" y="172"/>
                  </a:lnTo>
                  <a:lnTo>
                    <a:pt x="176" y="157"/>
                  </a:lnTo>
                  <a:lnTo>
                    <a:pt x="147" y="156"/>
                  </a:lnTo>
                  <a:lnTo>
                    <a:pt x="139" y="172"/>
                  </a:lnTo>
                  <a:lnTo>
                    <a:pt x="131" y="180"/>
                  </a:lnTo>
                  <a:lnTo>
                    <a:pt x="123" y="183"/>
                  </a:lnTo>
                  <a:lnTo>
                    <a:pt x="104" y="183"/>
                  </a:lnTo>
                  <a:lnTo>
                    <a:pt x="98" y="177"/>
                  </a:lnTo>
                  <a:lnTo>
                    <a:pt x="87" y="173"/>
                  </a:lnTo>
                  <a:lnTo>
                    <a:pt x="21" y="110"/>
                  </a:lnTo>
                  <a:lnTo>
                    <a:pt x="17" y="83"/>
                  </a:lnTo>
                  <a:lnTo>
                    <a:pt x="8" y="79"/>
                  </a:lnTo>
                  <a:lnTo>
                    <a:pt x="0" y="70"/>
                  </a:lnTo>
                  <a:lnTo>
                    <a:pt x="0" y="62"/>
                  </a:lnTo>
                  <a:lnTo>
                    <a:pt x="2" y="59"/>
                  </a:lnTo>
                  <a:lnTo>
                    <a:pt x="15" y="71"/>
                  </a:lnTo>
                  <a:lnTo>
                    <a:pt x="17" y="70"/>
                  </a:lnTo>
                  <a:lnTo>
                    <a:pt x="21" y="59"/>
                  </a:lnTo>
                  <a:lnTo>
                    <a:pt x="64" y="41"/>
                  </a:lnTo>
                  <a:lnTo>
                    <a:pt x="69" y="31"/>
                  </a:lnTo>
                  <a:lnTo>
                    <a:pt x="102" y="19"/>
                  </a:lnTo>
                  <a:lnTo>
                    <a:pt x="105" y="0"/>
                  </a:lnTo>
                  <a:lnTo>
                    <a:pt x="114" y="3"/>
                  </a:lnTo>
                  <a:lnTo>
                    <a:pt x="126" y="21"/>
                  </a:lnTo>
                  <a:lnTo>
                    <a:pt x="132" y="21"/>
                  </a:lnTo>
                  <a:lnTo>
                    <a:pt x="137" y="24"/>
                  </a:lnTo>
                  <a:lnTo>
                    <a:pt x="150" y="10"/>
                  </a:lnTo>
                  <a:lnTo>
                    <a:pt x="158" y="15"/>
                  </a:lnTo>
                  <a:lnTo>
                    <a:pt x="164" y="24"/>
                  </a:lnTo>
                  <a:lnTo>
                    <a:pt x="170" y="23"/>
                  </a:lnTo>
                  <a:lnTo>
                    <a:pt x="188" y="26"/>
                  </a:lnTo>
                  <a:lnTo>
                    <a:pt x="196" y="36"/>
                  </a:lnTo>
                  <a:lnTo>
                    <a:pt x="206" y="39"/>
                  </a:lnTo>
                  <a:lnTo>
                    <a:pt x="207" y="40"/>
                  </a:lnTo>
                  <a:lnTo>
                    <a:pt x="207" y="43"/>
                  </a:lnTo>
                  <a:lnTo>
                    <a:pt x="203" y="51"/>
                  </a:lnTo>
                  <a:lnTo>
                    <a:pt x="219" y="67"/>
                  </a:lnTo>
                  <a:lnTo>
                    <a:pt x="225" y="70"/>
                  </a:lnTo>
                  <a:lnTo>
                    <a:pt x="236" y="63"/>
                  </a:lnTo>
                  <a:lnTo>
                    <a:pt x="233" y="58"/>
                  </a:lnTo>
                  <a:lnTo>
                    <a:pt x="234" y="53"/>
                  </a:lnTo>
                  <a:lnTo>
                    <a:pt x="272" y="63"/>
                  </a:lnTo>
                  <a:lnTo>
                    <a:pt x="272" y="77"/>
                  </a:lnTo>
                  <a:lnTo>
                    <a:pt x="280" y="82"/>
                  </a:lnTo>
                  <a:lnTo>
                    <a:pt x="285" y="81"/>
                  </a:lnTo>
                  <a:lnTo>
                    <a:pt x="292" y="85"/>
                  </a:lnTo>
                  <a:lnTo>
                    <a:pt x="309" y="110"/>
                  </a:lnTo>
                  <a:lnTo>
                    <a:pt x="325" y="1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6" name="Freeform 981"/>
            <p:cNvSpPr>
              <a:spLocks/>
            </p:cNvSpPr>
            <p:nvPr/>
          </p:nvSpPr>
          <p:spPr bwMode="auto">
            <a:xfrm>
              <a:off x="4695586" y="2997846"/>
              <a:ext cx="99834" cy="57179"/>
            </a:xfrm>
            <a:custGeom>
              <a:avLst/>
              <a:gdLst>
                <a:gd name="T0" fmla="*/ 0 w 206"/>
                <a:gd name="T1" fmla="*/ 0 h 121"/>
                <a:gd name="T2" fmla="*/ 0 w 206"/>
                <a:gd name="T3" fmla="*/ 0 h 121"/>
                <a:gd name="T4" fmla="*/ 0 w 206"/>
                <a:gd name="T5" fmla="*/ 0 h 121"/>
                <a:gd name="T6" fmla="*/ 0 w 206"/>
                <a:gd name="T7" fmla="*/ 0 h 121"/>
                <a:gd name="T8" fmla="*/ 0 w 206"/>
                <a:gd name="T9" fmla="*/ 0 h 121"/>
                <a:gd name="T10" fmla="*/ 0 w 206"/>
                <a:gd name="T11" fmla="*/ 0 h 121"/>
                <a:gd name="T12" fmla="*/ 0 w 206"/>
                <a:gd name="T13" fmla="*/ 0 h 121"/>
                <a:gd name="T14" fmla="*/ 0 w 206"/>
                <a:gd name="T15" fmla="*/ 0 h 121"/>
                <a:gd name="T16" fmla="*/ 0 w 206"/>
                <a:gd name="T17" fmla="*/ 0 h 121"/>
                <a:gd name="T18" fmla="*/ 0 w 206"/>
                <a:gd name="T19" fmla="*/ 0 h 121"/>
                <a:gd name="T20" fmla="*/ 0 w 206"/>
                <a:gd name="T21" fmla="*/ 0 h 121"/>
                <a:gd name="T22" fmla="*/ 0 w 206"/>
                <a:gd name="T23" fmla="*/ 0 h 121"/>
                <a:gd name="T24" fmla="*/ 0 w 206"/>
                <a:gd name="T25" fmla="*/ 0 h 121"/>
                <a:gd name="T26" fmla="*/ 0 w 206"/>
                <a:gd name="T27" fmla="*/ 0 h 121"/>
                <a:gd name="T28" fmla="*/ 0 w 206"/>
                <a:gd name="T29" fmla="*/ 0 h 121"/>
                <a:gd name="T30" fmla="*/ 0 w 206"/>
                <a:gd name="T31" fmla="*/ 0 h 121"/>
                <a:gd name="T32" fmla="*/ 0 w 206"/>
                <a:gd name="T33" fmla="*/ 0 h 121"/>
                <a:gd name="T34" fmla="*/ 0 w 206"/>
                <a:gd name="T35" fmla="*/ 0 h 121"/>
                <a:gd name="T36" fmla="*/ 0 w 206"/>
                <a:gd name="T37" fmla="*/ 0 h 121"/>
                <a:gd name="T38" fmla="*/ 0 w 206"/>
                <a:gd name="T39" fmla="*/ 0 h 121"/>
                <a:gd name="T40" fmla="*/ 0 w 206"/>
                <a:gd name="T41" fmla="*/ 0 h 121"/>
                <a:gd name="T42" fmla="*/ 0 w 206"/>
                <a:gd name="T43" fmla="*/ 0 h 121"/>
                <a:gd name="T44" fmla="*/ 0 w 206"/>
                <a:gd name="T45" fmla="*/ 0 h 121"/>
                <a:gd name="T46" fmla="*/ 0 w 206"/>
                <a:gd name="T47" fmla="*/ 0 h 121"/>
                <a:gd name="T48" fmla="*/ 0 w 206"/>
                <a:gd name="T49" fmla="*/ 0 h 121"/>
                <a:gd name="T50" fmla="*/ 0 w 206"/>
                <a:gd name="T51" fmla="*/ 0 h 121"/>
                <a:gd name="T52" fmla="*/ 0 w 206"/>
                <a:gd name="T53" fmla="*/ 0 h 121"/>
                <a:gd name="T54" fmla="*/ 0 w 206"/>
                <a:gd name="T55" fmla="*/ 0 h 121"/>
                <a:gd name="T56" fmla="*/ 0 w 206"/>
                <a:gd name="T57" fmla="*/ 0 h 121"/>
                <a:gd name="T58" fmla="*/ 0 w 206"/>
                <a:gd name="T59" fmla="*/ 0 h 121"/>
                <a:gd name="T60" fmla="*/ 0 w 206"/>
                <a:gd name="T61" fmla="*/ 0 h 121"/>
                <a:gd name="T62" fmla="*/ 0 w 206"/>
                <a:gd name="T63" fmla="*/ 0 h 121"/>
                <a:gd name="T64" fmla="*/ 0 w 206"/>
                <a:gd name="T65" fmla="*/ 0 h 121"/>
                <a:gd name="T66" fmla="*/ 0 w 206"/>
                <a:gd name="T67" fmla="*/ 0 h 121"/>
                <a:gd name="T68" fmla="*/ 0 w 206"/>
                <a:gd name="T69" fmla="*/ 0 h 121"/>
                <a:gd name="T70" fmla="*/ 0 w 206"/>
                <a:gd name="T71" fmla="*/ 0 h 121"/>
                <a:gd name="T72" fmla="*/ 0 w 206"/>
                <a:gd name="T73" fmla="*/ 0 h 121"/>
                <a:gd name="T74" fmla="*/ 0 w 206"/>
                <a:gd name="T75" fmla="*/ 0 h 121"/>
                <a:gd name="T76" fmla="*/ 0 w 206"/>
                <a:gd name="T77" fmla="*/ 0 h 121"/>
                <a:gd name="T78" fmla="*/ 0 w 206"/>
                <a:gd name="T79" fmla="*/ 0 h 121"/>
                <a:gd name="T80" fmla="*/ 0 w 206"/>
                <a:gd name="T81" fmla="*/ 0 h 121"/>
                <a:gd name="T82" fmla="*/ 0 w 206"/>
                <a:gd name="T83" fmla="*/ 0 h 121"/>
                <a:gd name="T84" fmla="*/ 0 w 206"/>
                <a:gd name="T85" fmla="*/ 0 h 121"/>
                <a:gd name="T86" fmla="*/ 0 w 206"/>
                <a:gd name="T87" fmla="*/ 0 h 121"/>
                <a:gd name="T88" fmla="*/ 0 w 206"/>
                <a:gd name="T89" fmla="*/ 0 h 121"/>
                <a:gd name="T90" fmla="*/ 0 w 206"/>
                <a:gd name="T91" fmla="*/ 0 h 121"/>
                <a:gd name="T92" fmla="*/ 0 w 206"/>
                <a:gd name="T93" fmla="*/ 0 h 121"/>
                <a:gd name="T94" fmla="*/ 0 w 206"/>
                <a:gd name="T95" fmla="*/ 0 h 121"/>
                <a:gd name="T96" fmla="*/ 0 w 206"/>
                <a:gd name="T97" fmla="*/ 0 h 121"/>
                <a:gd name="T98" fmla="*/ 0 w 206"/>
                <a:gd name="T99" fmla="*/ 0 h 121"/>
                <a:gd name="T100" fmla="*/ 0 w 206"/>
                <a:gd name="T101" fmla="*/ 0 h 121"/>
                <a:gd name="T102" fmla="*/ 0 w 206"/>
                <a:gd name="T103" fmla="*/ 0 h 121"/>
                <a:gd name="T104" fmla="*/ 0 w 206"/>
                <a:gd name="T105" fmla="*/ 0 h 121"/>
                <a:gd name="T106" fmla="*/ 0 w 206"/>
                <a:gd name="T107" fmla="*/ 0 h 121"/>
                <a:gd name="T108" fmla="*/ 0 w 206"/>
                <a:gd name="T109" fmla="*/ 0 h 1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121"/>
                <a:gd name="T167" fmla="*/ 206 w 206"/>
                <a:gd name="T168" fmla="*/ 121 h 12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121">
                  <a:moveTo>
                    <a:pt x="46" y="121"/>
                  </a:moveTo>
                  <a:lnTo>
                    <a:pt x="43" y="112"/>
                  </a:lnTo>
                  <a:lnTo>
                    <a:pt x="37" y="111"/>
                  </a:lnTo>
                  <a:lnTo>
                    <a:pt x="36" y="87"/>
                  </a:lnTo>
                  <a:lnTo>
                    <a:pt x="32" y="85"/>
                  </a:lnTo>
                  <a:lnTo>
                    <a:pt x="18" y="85"/>
                  </a:lnTo>
                  <a:lnTo>
                    <a:pt x="8" y="100"/>
                  </a:lnTo>
                  <a:lnTo>
                    <a:pt x="3" y="103"/>
                  </a:lnTo>
                  <a:lnTo>
                    <a:pt x="0" y="101"/>
                  </a:lnTo>
                  <a:lnTo>
                    <a:pt x="4" y="72"/>
                  </a:lnTo>
                  <a:lnTo>
                    <a:pt x="7" y="68"/>
                  </a:lnTo>
                  <a:lnTo>
                    <a:pt x="10" y="63"/>
                  </a:lnTo>
                  <a:lnTo>
                    <a:pt x="16" y="60"/>
                  </a:lnTo>
                  <a:lnTo>
                    <a:pt x="18" y="57"/>
                  </a:lnTo>
                  <a:lnTo>
                    <a:pt x="20" y="48"/>
                  </a:lnTo>
                  <a:lnTo>
                    <a:pt x="44" y="20"/>
                  </a:lnTo>
                  <a:lnTo>
                    <a:pt x="41" y="14"/>
                  </a:lnTo>
                  <a:lnTo>
                    <a:pt x="45" y="9"/>
                  </a:lnTo>
                  <a:lnTo>
                    <a:pt x="60" y="10"/>
                  </a:lnTo>
                  <a:lnTo>
                    <a:pt x="65" y="8"/>
                  </a:lnTo>
                  <a:lnTo>
                    <a:pt x="72" y="3"/>
                  </a:lnTo>
                  <a:lnTo>
                    <a:pt x="78" y="8"/>
                  </a:lnTo>
                  <a:lnTo>
                    <a:pt x="130" y="0"/>
                  </a:lnTo>
                  <a:lnTo>
                    <a:pt x="162" y="11"/>
                  </a:lnTo>
                  <a:lnTo>
                    <a:pt x="169" y="18"/>
                  </a:lnTo>
                  <a:lnTo>
                    <a:pt x="165" y="35"/>
                  </a:lnTo>
                  <a:lnTo>
                    <a:pt x="171" y="44"/>
                  </a:lnTo>
                  <a:lnTo>
                    <a:pt x="186" y="53"/>
                  </a:lnTo>
                  <a:lnTo>
                    <a:pt x="194" y="54"/>
                  </a:lnTo>
                  <a:lnTo>
                    <a:pt x="200" y="49"/>
                  </a:lnTo>
                  <a:lnTo>
                    <a:pt x="206" y="55"/>
                  </a:lnTo>
                  <a:lnTo>
                    <a:pt x="204" y="64"/>
                  </a:lnTo>
                  <a:lnTo>
                    <a:pt x="204" y="70"/>
                  </a:lnTo>
                  <a:lnTo>
                    <a:pt x="201" y="72"/>
                  </a:lnTo>
                  <a:lnTo>
                    <a:pt x="192" y="73"/>
                  </a:lnTo>
                  <a:lnTo>
                    <a:pt x="190" y="78"/>
                  </a:lnTo>
                  <a:lnTo>
                    <a:pt x="192" y="84"/>
                  </a:lnTo>
                  <a:lnTo>
                    <a:pt x="194" y="90"/>
                  </a:lnTo>
                  <a:lnTo>
                    <a:pt x="193" y="93"/>
                  </a:lnTo>
                  <a:lnTo>
                    <a:pt x="165" y="90"/>
                  </a:lnTo>
                  <a:lnTo>
                    <a:pt x="160" y="84"/>
                  </a:lnTo>
                  <a:lnTo>
                    <a:pt x="153" y="81"/>
                  </a:lnTo>
                  <a:lnTo>
                    <a:pt x="151" y="91"/>
                  </a:lnTo>
                  <a:lnTo>
                    <a:pt x="143" y="108"/>
                  </a:lnTo>
                  <a:lnTo>
                    <a:pt x="141" y="115"/>
                  </a:lnTo>
                  <a:lnTo>
                    <a:pt x="139" y="119"/>
                  </a:lnTo>
                  <a:lnTo>
                    <a:pt x="133" y="115"/>
                  </a:lnTo>
                  <a:lnTo>
                    <a:pt x="128" y="109"/>
                  </a:lnTo>
                  <a:lnTo>
                    <a:pt x="117" y="101"/>
                  </a:lnTo>
                  <a:lnTo>
                    <a:pt x="112" y="85"/>
                  </a:lnTo>
                  <a:lnTo>
                    <a:pt x="102" y="91"/>
                  </a:lnTo>
                  <a:lnTo>
                    <a:pt x="98" y="97"/>
                  </a:lnTo>
                  <a:lnTo>
                    <a:pt x="98" y="105"/>
                  </a:lnTo>
                  <a:lnTo>
                    <a:pt x="85" y="116"/>
                  </a:lnTo>
                  <a:lnTo>
                    <a:pt x="46" y="12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7" name="Freeform 982"/>
            <p:cNvSpPr>
              <a:spLocks/>
            </p:cNvSpPr>
            <p:nvPr/>
          </p:nvSpPr>
          <p:spPr bwMode="auto">
            <a:xfrm>
              <a:off x="4695586" y="2997846"/>
              <a:ext cx="99834" cy="57179"/>
            </a:xfrm>
            <a:custGeom>
              <a:avLst/>
              <a:gdLst>
                <a:gd name="T0" fmla="*/ 0 w 206"/>
                <a:gd name="T1" fmla="*/ 0 h 121"/>
                <a:gd name="T2" fmla="*/ 0 w 206"/>
                <a:gd name="T3" fmla="*/ 0 h 121"/>
                <a:gd name="T4" fmla="*/ 0 w 206"/>
                <a:gd name="T5" fmla="*/ 0 h 121"/>
                <a:gd name="T6" fmla="*/ 0 w 206"/>
                <a:gd name="T7" fmla="*/ 0 h 121"/>
                <a:gd name="T8" fmla="*/ 0 w 206"/>
                <a:gd name="T9" fmla="*/ 0 h 121"/>
                <a:gd name="T10" fmla="*/ 0 w 206"/>
                <a:gd name="T11" fmla="*/ 0 h 121"/>
                <a:gd name="T12" fmla="*/ 0 w 206"/>
                <a:gd name="T13" fmla="*/ 0 h 121"/>
                <a:gd name="T14" fmla="*/ 0 w 206"/>
                <a:gd name="T15" fmla="*/ 0 h 121"/>
                <a:gd name="T16" fmla="*/ 0 w 206"/>
                <a:gd name="T17" fmla="*/ 0 h 121"/>
                <a:gd name="T18" fmla="*/ 0 w 206"/>
                <a:gd name="T19" fmla="*/ 0 h 121"/>
                <a:gd name="T20" fmla="*/ 0 w 206"/>
                <a:gd name="T21" fmla="*/ 0 h 121"/>
                <a:gd name="T22" fmla="*/ 0 w 206"/>
                <a:gd name="T23" fmla="*/ 0 h 121"/>
                <a:gd name="T24" fmla="*/ 0 w 206"/>
                <a:gd name="T25" fmla="*/ 0 h 121"/>
                <a:gd name="T26" fmla="*/ 0 w 206"/>
                <a:gd name="T27" fmla="*/ 0 h 121"/>
                <a:gd name="T28" fmla="*/ 0 w 206"/>
                <a:gd name="T29" fmla="*/ 0 h 121"/>
                <a:gd name="T30" fmla="*/ 0 w 206"/>
                <a:gd name="T31" fmla="*/ 0 h 121"/>
                <a:gd name="T32" fmla="*/ 0 w 206"/>
                <a:gd name="T33" fmla="*/ 0 h 121"/>
                <a:gd name="T34" fmla="*/ 0 w 206"/>
                <a:gd name="T35" fmla="*/ 0 h 121"/>
                <a:gd name="T36" fmla="*/ 0 w 206"/>
                <a:gd name="T37" fmla="*/ 0 h 121"/>
                <a:gd name="T38" fmla="*/ 0 w 206"/>
                <a:gd name="T39" fmla="*/ 0 h 121"/>
                <a:gd name="T40" fmla="*/ 0 w 206"/>
                <a:gd name="T41" fmla="*/ 0 h 121"/>
                <a:gd name="T42" fmla="*/ 0 w 206"/>
                <a:gd name="T43" fmla="*/ 0 h 121"/>
                <a:gd name="T44" fmla="*/ 0 w 206"/>
                <a:gd name="T45" fmla="*/ 0 h 121"/>
                <a:gd name="T46" fmla="*/ 0 w 206"/>
                <a:gd name="T47" fmla="*/ 0 h 121"/>
                <a:gd name="T48" fmla="*/ 0 w 206"/>
                <a:gd name="T49" fmla="*/ 0 h 121"/>
                <a:gd name="T50" fmla="*/ 0 w 206"/>
                <a:gd name="T51" fmla="*/ 0 h 121"/>
                <a:gd name="T52" fmla="*/ 0 w 206"/>
                <a:gd name="T53" fmla="*/ 0 h 121"/>
                <a:gd name="T54" fmla="*/ 0 w 206"/>
                <a:gd name="T55" fmla="*/ 0 h 121"/>
                <a:gd name="T56" fmla="*/ 0 w 206"/>
                <a:gd name="T57" fmla="*/ 0 h 121"/>
                <a:gd name="T58" fmla="*/ 0 w 206"/>
                <a:gd name="T59" fmla="*/ 0 h 121"/>
                <a:gd name="T60" fmla="*/ 0 w 206"/>
                <a:gd name="T61" fmla="*/ 0 h 121"/>
                <a:gd name="T62" fmla="*/ 0 w 206"/>
                <a:gd name="T63" fmla="*/ 0 h 121"/>
                <a:gd name="T64" fmla="*/ 0 w 206"/>
                <a:gd name="T65" fmla="*/ 0 h 121"/>
                <a:gd name="T66" fmla="*/ 0 w 206"/>
                <a:gd name="T67" fmla="*/ 0 h 121"/>
                <a:gd name="T68" fmla="*/ 0 w 206"/>
                <a:gd name="T69" fmla="*/ 0 h 121"/>
                <a:gd name="T70" fmla="*/ 0 w 206"/>
                <a:gd name="T71" fmla="*/ 0 h 121"/>
                <a:gd name="T72" fmla="*/ 0 w 206"/>
                <a:gd name="T73" fmla="*/ 0 h 121"/>
                <a:gd name="T74" fmla="*/ 0 w 206"/>
                <a:gd name="T75" fmla="*/ 0 h 121"/>
                <a:gd name="T76" fmla="*/ 0 w 206"/>
                <a:gd name="T77" fmla="*/ 0 h 121"/>
                <a:gd name="T78" fmla="*/ 0 w 206"/>
                <a:gd name="T79" fmla="*/ 0 h 121"/>
                <a:gd name="T80" fmla="*/ 0 w 206"/>
                <a:gd name="T81" fmla="*/ 0 h 121"/>
                <a:gd name="T82" fmla="*/ 0 w 206"/>
                <a:gd name="T83" fmla="*/ 0 h 121"/>
                <a:gd name="T84" fmla="*/ 0 w 206"/>
                <a:gd name="T85" fmla="*/ 0 h 121"/>
                <a:gd name="T86" fmla="*/ 0 w 206"/>
                <a:gd name="T87" fmla="*/ 0 h 121"/>
                <a:gd name="T88" fmla="*/ 0 w 206"/>
                <a:gd name="T89" fmla="*/ 0 h 121"/>
                <a:gd name="T90" fmla="*/ 0 w 206"/>
                <a:gd name="T91" fmla="*/ 0 h 121"/>
                <a:gd name="T92" fmla="*/ 0 w 206"/>
                <a:gd name="T93" fmla="*/ 0 h 121"/>
                <a:gd name="T94" fmla="*/ 0 w 206"/>
                <a:gd name="T95" fmla="*/ 0 h 121"/>
                <a:gd name="T96" fmla="*/ 0 w 206"/>
                <a:gd name="T97" fmla="*/ 0 h 121"/>
                <a:gd name="T98" fmla="*/ 0 w 206"/>
                <a:gd name="T99" fmla="*/ 0 h 121"/>
                <a:gd name="T100" fmla="*/ 0 w 206"/>
                <a:gd name="T101" fmla="*/ 0 h 121"/>
                <a:gd name="T102" fmla="*/ 0 w 206"/>
                <a:gd name="T103" fmla="*/ 0 h 121"/>
                <a:gd name="T104" fmla="*/ 0 w 206"/>
                <a:gd name="T105" fmla="*/ 0 h 121"/>
                <a:gd name="T106" fmla="*/ 0 w 206"/>
                <a:gd name="T107" fmla="*/ 0 h 121"/>
                <a:gd name="T108" fmla="*/ 0 w 206"/>
                <a:gd name="T109" fmla="*/ 0 h 1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121"/>
                <a:gd name="T167" fmla="*/ 206 w 206"/>
                <a:gd name="T168" fmla="*/ 121 h 12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121">
                  <a:moveTo>
                    <a:pt x="46" y="121"/>
                  </a:moveTo>
                  <a:lnTo>
                    <a:pt x="43" y="112"/>
                  </a:lnTo>
                  <a:lnTo>
                    <a:pt x="37" y="111"/>
                  </a:lnTo>
                  <a:lnTo>
                    <a:pt x="36" y="87"/>
                  </a:lnTo>
                  <a:lnTo>
                    <a:pt x="32" y="85"/>
                  </a:lnTo>
                  <a:lnTo>
                    <a:pt x="18" y="85"/>
                  </a:lnTo>
                  <a:lnTo>
                    <a:pt x="8" y="100"/>
                  </a:lnTo>
                  <a:lnTo>
                    <a:pt x="3" y="103"/>
                  </a:lnTo>
                  <a:lnTo>
                    <a:pt x="0" y="101"/>
                  </a:lnTo>
                  <a:lnTo>
                    <a:pt x="4" y="72"/>
                  </a:lnTo>
                  <a:lnTo>
                    <a:pt x="7" y="68"/>
                  </a:lnTo>
                  <a:lnTo>
                    <a:pt x="10" y="63"/>
                  </a:lnTo>
                  <a:lnTo>
                    <a:pt x="16" y="60"/>
                  </a:lnTo>
                  <a:lnTo>
                    <a:pt x="18" y="57"/>
                  </a:lnTo>
                  <a:lnTo>
                    <a:pt x="20" y="48"/>
                  </a:lnTo>
                  <a:lnTo>
                    <a:pt x="44" y="20"/>
                  </a:lnTo>
                  <a:lnTo>
                    <a:pt x="41" y="14"/>
                  </a:lnTo>
                  <a:lnTo>
                    <a:pt x="45" y="9"/>
                  </a:lnTo>
                  <a:lnTo>
                    <a:pt x="60" y="10"/>
                  </a:lnTo>
                  <a:lnTo>
                    <a:pt x="65" y="8"/>
                  </a:lnTo>
                  <a:lnTo>
                    <a:pt x="72" y="3"/>
                  </a:lnTo>
                  <a:lnTo>
                    <a:pt x="78" y="8"/>
                  </a:lnTo>
                  <a:lnTo>
                    <a:pt x="130" y="0"/>
                  </a:lnTo>
                  <a:lnTo>
                    <a:pt x="162" y="11"/>
                  </a:lnTo>
                  <a:lnTo>
                    <a:pt x="169" y="18"/>
                  </a:lnTo>
                  <a:lnTo>
                    <a:pt x="165" y="35"/>
                  </a:lnTo>
                  <a:lnTo>
                    <a:pt x="171" y="44"/>
                  </a:lnTo>
                  <a:lnTo>
                    <a:pt x="186" y="53"/>
                  </a:lnTo>
                  <a:lnTo>
                    <a:pt x="194" y="54"/>
                  </a:lnTo>
                  <a:lnTo>
                    <a:pt x="200" y="49"/>
                  </a:lnTo>
                  <a:lnTo>
                    <a:pt x="206" y="55"/>
                  </a:lnTo>
                  <a:lnTo>
                    <a:pt x="204" y="64"/>
                  </a:lnTo>
                  <a:lnTo>
                    <a:pt x="204" y="70"/>
                  </a:lnTo>
                  <a:lnTo>
                    <a:pt x="201" y="72"/>
                  </a:lnTo>
                  <a:lnTo>
                    <a:pt x="192" y="73"/>
                  </a:lnTo>
                  <a:lnTo>
                    <a:pt x="190" y="78"/>
                  </a:lnTo>
                  <a:lnTo>
                    <a:pt x="192" y="84"/>
                  </a:lnTo>
                  <a:lnTo>
                    <a:pt x="194" y="90"/>
                  </a:lnTo>
                  <a:lnTo>
                    <a:pt x="193" y="93"/>
                  </a:lnTo>
                  <a:lnTo>
                    <a:pt x="165" y="90"/>
                  </a:lnTo>
                  <a:lnTo>
                    <a:pt x="160" y="84"/>
                  </a:lnTo>
                  <a:lnTo>
                    <a:pt x="153" y="81"/>
                  </a:lnTo>
                  <a:lnTo>
                    <a:pt x="151" y="91"/>
                  </a:lnTo>
                  <a:lnTo>
                    <a:pt x="143" y="108"/>
                  </a:lnTo>
                  <a:lnTo>
                    <a:pt x="141" y="115"/>
                  </a:lnTo>
                  <a:lnTo>
                    <a:pt x="139" y="119"/>
                  </a:lnTo>
                  <a:lnTo>
                    <a:pt x="133" y="115"/>
                  </a:lnTo>
                  <a:lnTo>
                    <a:pt x="128" y="109"/>
                  </a:lnTo>
                  <a:lnTo>
                    <a:pt x="117" y="101"/>
                  </a:lnTo>
                  <a:lnTo>
                    <a:pt x="112" y="85"/>
                  </a:lnTo>
                  <a:lnTo>
                    <a:pt x="102" y="91"/>
                  </a:lnTo>
                  <a:lnTo>
                    <a:pt x="98" y="97"/>
                  </a:lnTo>
                  <a:lnTo>
                    <a:pt x="98" y="105"/>
                  </a:lnTo>
                  <a:lnTo>
                    <a:pt x="85" y="116"/>
                  </a:lnTo>
                  <a:lnTo>
                    <a:pt x="46" y="12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8" name="Freeform 983"/>
            <p:cNvSpPr>
              <a:spLocks/>
            </p:cNvSpPr>
            <p:nvPr/>
          </p:nvSpPr>
          <p:spPr bwMode="auto">
            <a:xfrm>
              <a:off x="4622980" y="2863964"/>
              <a:ext cx="78657" cy="66941"/>
            </a:xfrm>
            <a:custGeom>
              <a:avLst/>
              <a:gdLst>
                <a:gd name="T0" fmla="*/ 0 w 162"/>
                <a:gd name="T1" fmla="*/ 0 h 138"/>
                <a:gd name="T2" fmla="*/ 0 w 162"/>
                <a:gd name="T3" fmla="*/ 0 h 138"/>
                <a:gd name="T4" fmla="*/ 0 w 162"/>
                <a:gd name="T5" fmla="*/ 0 h 138"/>
                <a:gd name="T6" fmla="*/ 0 w 162"/>
                <a:gd name="T7" fmla="*/ 0 h 138"/>
                <a:gd name="T8" fmla="*/ 0 w 162"/>
                <a:gd name="T9" fmla="*/ 0 h 138"/>
                <a:gd name="T10" fmla="*/ 0 w 162"/>
                <a:gd name="T11" fmla="*/ 0 h 138"/>
                <a:gd name="T12" fmla="*/ 0 w 162"/>
                <a:gd name="T13" fmla="*/ 0 h 138"/>
                <a:gd name="T14" fmla="*/ 0 w 162"/>
                <a:gd name="T15" fmla="*/ 0 h 138"/>
                <a:gd name="T16" fmla="*/ 0 w 162"/>
                <a:gd name="T17" fmla="*/ 0 h 138"/>
                <a:gd name="T18" fmla="*/ 0 w 162"/>
                <a:gd name="T19" fmla="*/ 0 h 138"/>
                <a:gd name="T20" fmla="*/ 0 w 162"/>
                <a:gd name="T21" fmla="*/ 0 h 138"/>
                <a:gd name="T22" fmla="*/ 0 w 162"/>
                <a:gd name="T23" fmla="*/ 0 h 138"/>
                <a:gd name="T24" fmla="*/ 0 w 162"/>
                <a:gd name="T25" fmla="*/ 0 h 138"/>
                <a:gd name="T26" fmla="*/ 0 w 162"/>
                <a:gd name="T27" fmla="*/ 0 h 138"/>
                <a:gd name="T28" fmla="*/ 0 w 162"/>
                <a:gd name="T29" fmla="*/ 0 h 138"/>
                <a:gd name="T30" fmla="*/ 0 w 162"/>
                <a:gd name="T31" fmla="*/ 0 h 138"/>
                <a:gd name="T32" fmla="*/ 0 w 162"/>
                <a:gd name="T33" fmla="*/ 0 h 138"/>
                <a:gd name="T34" fmla="*/ 0 w 162"/>
                <a:gd name="T35" fmla="*/ 0 h 138"/>
                <a:gd name="T36" fmla="*/ 0 w 162"/>
                <a:gd name="T37" fmla="*/ 0 h 138"/>
                <a:gd name="T38" fmla="*/ 0 w 162"/>
                <a:gd name="T39" fmla="*/ 0 h 138"/>
                <a:gd name="T40" fmla="*/ 0 w 162"/>
                <a:gd name="T41" fmla="*/ 0 h 138"/>
                <a:gd name="T42" fmla="*/ 0 w 162"/>
                <a:gd name="T43" fmla="*/ 0 h 138"/>
                <a:gd name="T44" fmla="*/ 0 w 162"/>
                <a:gd name="T45" fmla="*/ 0 h 138"/>
                <a:gd name="T46" fmla="*/ 0 w 162"/>
                <a:gd name="T47" fmla="*/ 0 h 138"/>
                <a:gd name="T48" fmla="*/ 0 w 162"/>
                <a:gd name="T49" fmla="*/ 0 h 138"/>
                <a:gd name="T50" fmla="*/ 0 w 162"/>
                <a:gd name="T51" fmla="*/ 0 h 138"/>
                <a:gd name="T52" fmla="*/ 0 w 162"/>
                <a:gd name="T53" fmla="*/ 0 h 138"/>
                <a:gd name="T54" fmla="*/ 0 w 162"/>
                <a:gd name="T55" fmla="*/ 0 h 138"/>
                <a:gd name="T56" fmla="*/ 0 w 162"/>
                <a:gd name="T57" fmla="*/ 0 h 138"/>
                <a:gd name="T58" fmla="*/ 0 w 162"/>
                <a:gd name="T59" fmla="*/ 0 h 138"/>
                <a:gd name="T60" fmla="*/ 0 w 162"/>
                <a:gd name="T61" fmla="*/ 0 h 138"/>
                <a:gd name="T62" fmla="*/ 0 w 162"/>
                <a:gd name="T63" fmla="*/ 0 h 138"/>
                <a:gd name="T64" fmla="*/ 0 w 162"/>
                <a:gd name="T65" fmla="*/ 0 h 138"/>
                <a:gd name="T66" fmla="*/ 0 w 162"/>
                <a:gd name="T67" fmla="*/ 0 h 138"/>
                <a:gd name="T68" fmla="*/ 0 w 162"/>
                <a:gd name="T69" fmla="*/ 0 h 138"/>
                <a:gd name="T70" fmla="*/ 0 w 162"/>
                <a:gd name="T71" fmla="*/ 0 h 138"/>
                <a:gd name="T72" fmla="*/ 0 w 162"/>
                <a:gd name="T73" fmla="*/ 0 h 138"/>
                <a:gd name="T74" fmla="*/ 0 w 162"/>
                <a:gd name="T75" fmla="*/ 0 h 138"/>
                <a:gd name="T76" fmla="*/ 0 w 162"/>
                <a:gd name="T77" fmla="*/ 0 h 138"/>
                <a:gd name="T78" fmla="*/ 0 w 162"/>
                <a:gd name="T79" fmla="*/ 0 h 138"/>
                <a:gd name="T80" fmla="*/ 0 w 162"/>
                <a:gd name="T81" fmla="*/ 0 h 138"/>
                <a:gd name="T82" fmla="*/ 0 w 162"/>
                <a:gd name="T83" fmla="*/ 0 h 138"/>
                <a:gd name="T84" fmla="*/ 0 w 162"/>
                <a:gd name="T85" fmla="*/ 0 h 138"/>
                <a:gd name="T86" fmla="*/ 0 w 162"/>
                <a:gd name="T87" fmla="*/ 0 h 1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2"/>
                <a:gd name="T133" fmla="*/ 0 h 138"/>
                <a:gd name="T134" fmla="*/ 162 w 162"/>
                <a:gd name="T135" fmla="*/ 138 h 1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2" h="138">
                  <a:moveTo>
                    <a:pt x="138" y="136"/>
                  </a:moveTo>
                  <a:lnTo>
                    <a:pt x="129" y="138"/>
                  </a:lnTo>
                  <a:lnTo>
                    <a:pt x="121" y="136"/>
                  </a:lnTo>
                  <a:lnTo>
                    <a:pt x="104" y="124"/>
                  </a:lnTo>
                  <a:lnTo>
                    <a:pt x="106" y="119"/>
                  </a:lnTo>
                  <a:lnTo>
                    <a:pt x="102" y="117"/>
                  </a:lnTo>
                  <a:lnTo>
                    <a:pt x="102" y="98"/>
                  </a:lnTo>
                  <a:lnTo>
                    <a:pt x="97" y="98"/>
                  </a:lnTo>
                  <a:lnTo>
                    <a:pt x="87" y="110"/>
                  </a:lnTo>
                  <a:lnTo>
                    <a:pt x="79" y="110"/>
                  </a:lnTo>
                  <a:lnTo>
                    <a:pt x="70" y="107"/>
                  </a:lnTo>
                  <a:lnTo>
                    <a:pt x="66" y="86"/>
                  </a:lnTo>
                  <a:lnTo>
                    <a:pt x="62" y="82"/>
                  </a:lnTo>
                  <a:lnTo>
                    <a:pt x="30" y="68"/>
                  </a:lnTo>
                  <a:lnTo>
                    <a:pt x="22" y="52"/>
                  </a:lnTo>
                  <a:lnTo>
                    <a:pt x="13" y="53"/>
                  </a:lnTo>
                  <a:lnTo>
                    <a:pt x="3" y="49"/>
                  </a:lnTo>
                  <a:lnTo>
                    <a:pt x="0" y="40"/>
                  </a:lnTo>
                  <a:lnTo>
                    <a:pt x="0" y="23"/>
                  </a:lnTo>
                  <a:lnTo>
                    <a:pt x="29" y="9"/>
                  </a:lnTo>
                  <a:lnTo>
                    <a:pt x="35" y="8"/>
                  </a:lnTo>
                  <a:lnTo>
                    <a:pt x="35" y="9"/>
                  </a:lnTo>
                  <a:lnTo>
                    <a:pt x="50" y="16"/>
                  </a:lnTo>
                  <a:lnTo>
                    <a:pt x="80" y="2"/>
                  </a:lnTo>
                  <a:lnTo>
                    <a:pt x="103" y="0"/>
                  </a:lnTo>
                  <a:lnTo>
                    <a:pt x="107" y="4"/>
                  </a:lnTo>
                  <a:lnTo>
                    <a:pt x="109" y="4"/>
                  </a:lnTo>
                  <a:lnTo>
                    <a:pt x="111" y="11"/>
                  </a:lnTo>
                  <a:lnTo>
                    <a:pt x="119" y="14"/>
                  </a:lnTo>
                  <a:lnTo>
                    <a:pt x="126" y="15"/>
                  </a:lnTo>
                  <a:lnTo>
                    <a:pt x="134" y="19"/>
                  </a:lnTo>
                  <a:lnTo>
                    <a:pt x="135" y="47"/>
                  </a:lnTo>
                  <a:lnTo>
                    <a:pt x="141" y="52"/>
                  </a:lnTo>
                  <a:lnTo>
                    <a:pt x="152" y="52"/>
                  </a:lnTo>
                  <a:lnTo>
                    <a:pt x="156" y="57"/>
                  </a:lnTo>
                  <a:lnTo>
                    <a:pt x="157" y="66"/>
                  </a:lnTo>
                  <a:lnTo>
                    <a:pt x="162" y="74"/>
                  </a:lnTo>
                  <a:lnTo>
                    <a:pt x="162" y="81"/>
                  </a:lnTo>
                  <a:lnTo>
                    <a:pt x="153" y="94"/>
                  </a:lnTo>
                  <a:lnTo>
                    <a:pt x="147" y="95"/>
                  </a:lnTo>
                  <a:lnTo>
                    <a:pt x="139" y="101"/>
                  </a:lnTo>
                  <a:lnTo>
                    <a:pt x="134" y="112"/>
                  </a:lnTo>
                  <a:lnTo>
                    <a:pt x="138" y="123"/>
                  </a:lnTo>
                  <a:lnTo>
                    <a:pt x="138" y="13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9" name="Freeform 984"/>
            <p:cNvSpPr>
              <a:spLocks/>
            </p:cNvSpPr>
            <p:nvPr/>
          </p:nvSpPr>
          <p:spPr bwMode="auto">
            <a:xfrm>
              <a:off x="4622980" y="2863964"/>
              <a:ext cx="78657" cy="66941"/>
            </a:xfrm>
            <a:custGeom>
              <a:avLst/>
              <a:gdLst>
                <a:gd name="T0" fmla="*/ 0 w 162"/>
                <a:gd name="T1" fmla="*/ 0 h 138"/>
                <a:gd name="T2" fmla="*/ 0 w 162"/>
                <a:gd name="T3" fmla="*/ 0 h 138"/>
                <a:gd name="T4" fmla="*/ 0 w 162"/>
                <a:gd name="T5" fmla="*/ 0 h 138"/>
                <a:gd name="T6" fmla="*/ 0 w 162"/>
                <a:gd name="T7" fmla="*/ 0 h 138"/>
                <a:gd name="T8" fmla="*/ 0 w 162"/>
                <a:gd name="T9" fmla="*/ 0 h 138"/>
                <a:gd name="T10" fmla="*/ 0 w 162"/>
                <a:gd name="T11" fmla="*/ 0 h 138"/>
                <a:gd name="T12" fmla="*/ 0 w 162"/>
                <a:gd name="T13" fmla="*/ 0 h 138"/>
                <a:gd name="T14" fmla="*/ 0 w 162"/>
                <a:gd name="T15" fmla="*/ 0 h 138"/>
                <a:gd name="T16" fmla="*/ 0 w 162"/>
                <a:gd name="T17" fmla="*/ 0 h 138"/>
                <a:gd name="T18" fmla="*/ 0 w 162"/>
                <a:gd name="T19" fmla="*/ 0 h 138"/>
                <a:gd name="T20" fmla="*/ 0 w 162"/>
                <a:gd name="T21" fmla="*/ 0 h 138"/>
                <a:gd name="T22" fmla="*/ 0 w 162"/>
                <a:gd name="T23" fmla="*/ 0 h 138"/>
                <a:gd name="T24" fmla="*/ 0 w 162"/>
                <a:gd name="T25" fmla="*/ 0 h 138"/>
                <a:gd name="T26" fmla="*/ 0 w 162"/>
                <a:gd name="T27" fmla="*/ 0 h 138"/>
                <a:gd name="T28" fmla="*/ 0 w 162"/>
                <a:gd name="T29" fmla="*/ 0 h 138"/>
                <a:gd name="T30" fmla="*/ 0 w 162"/>
                <a:gd name="T31" fmla="*/ 0 h 138"/>
                <a:gd name="T32" fmla="*/ 0 w 162"/>
                <a:gd name="T33" fmla="*/ 0 h 138"/>
                <a:gd name="T34" fmla="*/ 0 w 162"/>
                <a:gd name="T35" fmla="*/ 0 h 138"/>
                <a:gd name="T36" fmla="*/ 0 w 162"/>
                <a:gd name="T37" fmla="*/ 0 h 138"/>
                <a:gd name="T38" fmla="*/ 0 w 162"/>
                <a:gd name="T39" fmla="*/ 0 h 138"/>
                <a:gd name="T40" fmla="*/ 0 w 162"/>
                <a:gd name="T41" fmla="*/ 0 h 138"/>
                <a:gd name="T42" fmla="*/ 0 w 162"/>
                <a:gd name="T43" fmla="*/ 0 h 138"/>
                <a:gd name="T44" fmla="*/ 0 w 162"/>
                <a:gd name="T45" fmla="*/ 0 h 138"/>
                <a:gd name="T46" fmla="*/ 0 w 162"/>
                <a:gd name="T47" fmla="*/ 0 h 138"/>
                <a:gd name="T48" fmla="*/ 0 w 162"/>
                <a:gd name="T49" fmla="*/ 0 h 138"/>
                <a:gd name="T50" fmla="*/ 0 w 162"/>
                <a:gd name="T51" fmla="*/ 0 h 138"/>
                <a:gd name="T52" fmla="*/ 0 w 162"/>
                <a:gd name="T53" fmla="*/ 0 h 138"/>
                <a:gd name="T54" fmla="*/ 0 w 162"/>
                <a:gd name="T55" fmla="*/ 0 h 138"/>
                <a:gd name="T56" fmla="*/ 0 w 162"/>
                <a:gd name="T57" fmla="*/ 0 h 138"/>
                <a:gd name="T58" fmla="*/ 0 w 162"/>
                <a:gd name="T59" fmla="*/ 0 h 138"/>
                <a:gd name="T60" fmla="*/ 0 w 162"/>
                <a:gd name="T61" fmla="*/ 0 h 138"/>
                <a:gd name="T62" fmla="*/ 0 w 162"/>
                <a:gd name="T63" fmla="*/ 0 h 138"/>
                <a:gd name="T64" fmla="*/ 0 w 162"/>
                <a:gd name="T65" fmla="*/ 0 h 138"/>
                <a:gd name="T66" fmla="*/ 0 w 162"/>
                <a:gd name="T67" fmla="*/ 0 h 138"/>
                <a:gd name="T68" fmla="*/ 0 w 162"/>
                <a:gd name="T69" fmla="*/ 0 h 138"/>
                <a:gd name="T70" fmla="*/ 0 w 162"/>
                <a:gd name="T71" fmla="*/ 0 h 138"/>
                <a:gd name="T72" fmla="*/ 0 w 162"/>
                <a:gd name="T73" fmla="*/ 0 h 138"/>
                <a:gd name="T74" fmla="*/ 0 w 162"/>
                <a:gd name="T75" fmla="*/ 0 h 138"/>
                <a:gd name="T76" fmla="*/ 0 w 162"/>
                <a:gd name="T77" fmla="*/ 0 h 138"/>
                <a:gd name="T78" fmla="*/ 0 w 162"/>
                <a:gd name="T79" fmla="*/ 0 h 138"/>
                <a:gd name="T80" fmla="*/ 0 w 162"/>
                <a:gd name="T81" fmla="*/ 0 h 138"/>
                <a:gd name="T82" fmla="*/ 0 w 162"/>
                <a:gd name="T83" fmla="*/ 0 h 138"/>
                <a:gd name="T84" fmla="*/ 0 w 162"/>
                <a:gd name="T85" fmla="*/ 0 h 138"/>
                <a:gd name="T86" fmla="*/ 0 w 162"/>
                <a:gd name="T87" fmla="*/ 0 h 1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2"/>
                <a:gd name="T133" fmla="*/ 0 h 138"/>
                <a:gd name="T134" fmla="*/ 162 w 162"/>
                <a:gd name="T135" fmla="*/ 138 h 1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2" h="138">
                  <a:moveTo>
                    <a:pt x="138" y="136"/>
                  </a:moveTo>
                  <a:lnTo>
                    <a:pt x="129" y="138"/>
                  </a:lnTo>
                  <a:lnTo>
                    <a:pt x="121" y="136"/>
                  </a:lnTo>
                  <a:lnTo>
                    <a:pt x="104" y="124"/>
                  </a:lnTo>
                  <a:lnTo>
                    <a:pt x="106" y="119"/>
                  </a:lnTo>
                  <a:lnTo>
                    <a:pt x="102" y="117"/>
                  </a:lnTo>
                  <a:lnTo>
                    <a:pt x="102" y="98"/>
                  </a:lnTo>
                  <a:lnTo>
                    <a:pt x="97" y="98"/>
                  </a:lnTo>
                  <a:lnTo>
                    <a:pt x="87" y="110"/>
                  </a:lnTo>
                  <a:lnTo>
                    <a:pt x="79" y="110"/>
                  </a:lnTo>
                  <a:lnTo>
                    <a:pt x="70" y="107"/>
                  </a:lnTo>
                  <a:lnTo>
                    <a:pt x="66" y="86"/>
                  </a:lnTo>
                  <a:lnTo>
                    <a:pt x="62" y="82"/>
                  </a:lnTo>
                  <a:lnTo>
                    <a:pt x="30" y="68"/>
                  </a:lnTo>
                  <a:lnTo>
                    <a:pt x="22" y="52"/>
                  </a:lnTo>
                  <a:lnTo>
                    <a:pt x="13" y="53"/>
                  </a:lnTo>
                  <a:lnTo>
                    <a:pt x="3" y="49"/>
                  </a:lnTo>
                  <a:lnTo>
                    <a:pt x="0" y="40"/>
                  </a:lnTo>
                  <a:lnTo>
                    <a:pt x="0" y="23"/>
                  </a:lnTo>
                  <a:lnTo>
                    <a:pt x="29" y="9"/>
                  </a:lnTo>
                  <a:lnTo>
                    <a:pt x="35" y="8"/>
                  </a:lnTo>
                  <a:lnTo>
                    <a:pt x="35" y="9"/>
                  </a:lnTo>
                  <a:lnTo>
                    <a:pt x="50" y="16"/>
                  </a:lnTo>
                  <a:lnTo>
                    <a:pt x="80" y="2"/>
                  </a:lnTo>
                  <a:lnTo>
                    <a:pt x="103" y="0"/>
                  </a:lnTo>
                  <a:lnTo>
                    <a:pt x="107" y="4"/>
                  </a:lnTo>
                  <a:lnTo>
                    <a:pt x="109" y="4"/>
                  </a:lnTo>
                  <a:lnTo>
                    <a:pt x="111" y="11"/>
                  </a:lnTo>
                  <a:lnTo>
                    <a:pt x="119" y="14"/>
                  </a:lnTo>
                  <a:lnTo>
                    <a:pt x="126" y="15"/>
                  </a:lnTo>
                  <a:lnTo>
                    <a:pt x="134" y="19"/>
                  </a:lnTo>
                  <a:lnTo>
                    <a:pt x="135" y="47"/>
                  </a:lnTo>
                  <a:lnTo>
                    <a:pt x="141" y="52"/>
                  </a:lnTo>
                  <a:lnTo>
                    <a:pt x="152" y="52"/>
                  </a:lnTo>
                  <a:lnTo>
                    <a:pt x="156" y="57"/>
                  </a:lnTo>
                  <a:lnTo>
                    <a:pt x="157" y="66"/>
                  </a:lnTo>
                  <a:lnTo>
                    <a:pt x="162" y="74"/>
                  </a:lnTo>
                  <a:lnTo>
                    <a:pt x="162" y="81"/>
                  </a:lnTo>
                  <a:lnTo>
                    <a:pt x="153" y="94"/>
                  </a:lnTo>
                  <a:lnTo>
                    <a:pt x="147" y="95"/>
                  </a:lnTo>
                  <a:lnTo>
                    <a:pt x="139" y="101"/>
                  </a:lnTo>
                  <a:lnTo>
                    <a:pt x="134" y="112"/>
                  </a:lnTo>
                  <a:lnTo>
                    <a:pt x="138" y="123"/>
                  </a:lnTo>
                  <a:lnTo>
                    <a:pt x="138" y="13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50" name="Freeform 985"/>
            <p:cNvSpPr>
              <a:spLocks/>
            </p:cNvSpPr>
            <p:nvPr/>
          </p:nvSpPr>
          <p:spPr bwMode="auto">
            <a:xfrm>
              <a:off x="4591215" y="3158225"/>
              <a:ext cx="9076" cy="418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0"/>
                <a:gd name="T26" fmla="*/ 18 w 1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0">
                  <a:moveTo>
                    <a:pt x="16" y="6"/>
                  </a:moveTo>
                  <a:lnTo>
                    <a:pt x="18" y="9"/>
                  </a:lnTo>
                  <a:lnTo>
                    <a:pt x="14" y="10"/>
                  </a:lnTo>
                  <a:lnTo>
                    <a:pt x="9" y="10"/>
                  </a:lnTo>
                  <a:lnTo>
                    <a:pt x="6" y="5"/>
                  </a:lnTo>
                  <a:lnTo>
                    <a:pt x="0" y="0"/>
                  </a:lnTo>
                  <a:lnTo>
                    <a:pt x="12" y="1"/>
                  </a:lnTo>
                  <a:lnTo>
                    <a:pt x="16" y="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1" name="Freeform 986"/>
            <p:cNvSpPr>
              <a:spLocks/>
            </p:cNvSpPr>
            <p:nvPr/>
          </p:nvSpPr>
          <p:spPr bwMode="auto">
            <a:xfrm>
              <a:off x="4591215" y="3158225"/>
              <a:ext cx="9076" cy="418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0"/>
                <a:gd name="T26" fmla="*/ 18 w 1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0">
                  <a:moveTo>
                    <a:pt x="16" y="6"/>
                  </a:moveTo>
                  <a:lnTo>
                    <a:pt x="18" y="9"/>
                  </a:lnTo>
                  <a:lnTo>
                    <a:pt x="14" y="10"/>
                  </a:lnTo>
                  <a:lnTo>
                    <a:pt x="9" y="10"/>
                  </a:lnTo>
                  <a:lnTo>
                    <a:pt x="6" y="5"/>
                  </a:lnTo>
                  <a:lnTo>
                    <a:pt x="0" y="0"/>
                  </a:lnTo>
                  <a:lnTo>
                    <a:pt x="12" y="1"/>
                  </a:lnTo>
                  <a:lnTo>
                    <a:pt x="16" y="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52" name="Freeform 987"/>
            <p:cNvSpPr>
              <a:spLocks/>
            </p:cNvSpPr>
            <p:nvPr/>
          </p:nvSpPr>
          <p:spPr bwMode="auto">
            <a:xfrm>
              <a:off x="4350707" y="3121965"/>
              <a:ext cx="285887" cy="224530"/>
            </a:xfrm>
            <a:custGeom>
              <a:avLst/>
              <a:gdLst>
                <a:gd name="T0" fmla="*/ 0 w 590"/>
                <a:gd name="T1" fmla="*/ 1 h 467"/>
                <a:gd name="T2" fmla="*/ 0 w 590"/>
                <a:gd name="T3" fmla="*/ 0 h 467"/>
                <a:gd name="T4" fmla="*/ 0 w 590"/>
                <a:gd name="T5" fmla="*/ 0 h 467"/>
                <a:gd name="T6" fmla="*/ 0 w 590"/>
                <a:gd name="T7" fmla="*/ 0 h 467"/>
                <a:gd name="T8" fmla="*/ 0 w 590"/>
                <a:gd name="T9" fmla="*/ 0 h 467"/>
                <a:gd name="T10" fmla="*/ 0 w 590"/>
                <a:gd name="T11" fmla="*/ 0 h 467"/>
                <a:gd name="T12" fmla="*/ 0 w 590"/>
                <a:gd name="T13" fmla="*/ 0 h 467"/>
                <a:gd name="T14" fmla="*/ 0 w 590"/>
                <a:gd name="T15" fmla="*/ 0 h 467"/>
                <a:gd name="T16" fmla="*/ 0 w 590"/>
                <a:gd name="T17" fmla="*/ 0 h 467"/>
                <a:gd name="T18" fmla="*/ 0 w 590"/>
                <a:gd name="T19" fmla="*/ 0 h 467"/>
                <a:gd name="T20" fmla="*/ 0 w 590"/>
                <a:gd name="T21" fmla="*/ 0 h 467"/>
                <a:gd name="T22" fmla="*/ 0 w 590"/>
                <a:gd name="T23" fmla="*/ 0 h 467"/>
                <a:gd name="T24" fmla="*/ 0 w 590"/>
                <a:gd name="T25" fmla="*/ 0 h 467"/>
                <a:gd name="T26" fmla="*/ 0 w 590"/>
                <a:gd name="T27" fmla="*/ 0 h 467"/>
                <a:gd name="T28" fmla="*/ 0 w 590"/>
                <a:gd name="T29" fmla="*/ 0 h 467"/>
                <a:gd name="T30" fmla="*/ 0 w 590"/>
                <a:gd name="T31" fmla="*/ 0 h 467"/>
                <a:gd name="T32" fmla="*/ 0 w 590"/>
                <a:gd name="T33" fmla="*/ 0 h 467"/>
                <a:gd name="T34" fmla="*/ 0 w 590"/>
                <a:gd name="T35" fmla="*/ 0 h 467"/>
                <a:gd name="T36" fmla="*/ 0 w 590"/>
                <a:gd name="T37" fmla="*/ 0 h 467"/>
                <a:gd name="T38" fmla="*/ 0 w 590"/>
                <a:gd name="T39" fmla="*/ 0 h 467"/>
                <a:gd name="T40" fmla="*/ 0 w 590"/>
                <a:gd name="T41" fmla="*/ 0 h 467"/>
                <a:gd name="T42" fmla="*/ 0 w 590"/>
                <a:gd name="T43" fmla="*/ 0 h 467"/>
                <a:gd name="T44" fmla="*/ 0 w 590"/>
                <a:gd name="T45" fmla="*/ 0 h 467"/>
                <a:gd name="T46" fmla="*/ 0 w 590"/>
                <a:gd name="T47" fmla="*/ 0 h 467"/>
                <a:gd name="T48" fmla="*/ 0 w 590"/>
                <a:gd name="T49" fmla="*/ 0 h 467"/>
                <a:gd name="T50" fmla="*/ 1 w 590"/>
                <a:gd name="T51" fmla="*/ 0 h 467"/>
                <a:gd name="T52" fmla="*/ 1 w 590"/>
                <a:gd name="T53" fmla="*/ 0 h 467"/>
                <a:gd name="T54" fmla="*/ 1 w 590"/>
                <a:gd name="T55" fmla="*/ 0 h 467"/>
                <a:gd name="T56" fmla="*/ 1 w 590"/>
                <a:gd name="T57" fmla="*/ 0 h 467"/>
                <a:gd name="T58" fmla="*/ 1 w 590"/>
                <a:gd name="T59" fmla="*/ 0 h 467"/>
                <a:gd name="T60" fmla="*/ 1 w 590"/>
                <a:gd name="T61" fmla="*/ 0 h 467"/>
                <a:gd name="T62" fmla="*/ 1 w 590"/>
                <a:gd name="T63" fmla="*/ 0 h 467"/>
                <a:gd name="T64" fmla="*/ 1 w 590"/>
                <a:gd name="T65" fmla="*/ 0 h 467"/>
                <a:gd name="T66" fmla="*/ 1 w 590"/>
                <a:gd name="T67" fmla="*/ 0 h 467"/>
                <a:gd name="T68" fmla="*/ 1 w 590"/>
                <a:gd name="T69" fmla="*/ 0 h 467"/>
                <a:gd name="T70" fmla="*/ 1 w 590"/>
                <a:gd name="T71" fmla="*/ 0 h 467"/>
                <a:gd name="T72" fmla="*/ 1 w 590"/>
                <a:gd name="T73" fmla="*/ 0 h 467"/>
                <a:gd name="T74" fmla="*/ 1 w 590"/>
                <a:gd name="T75" fmla="*/ 0 h 467"/>
                <a:gd name="T76" fmla="*/ 1 w 590"/>
                <a:gd name="T77" fmla="*/ 0 h 467"/>
                <a:gd name="T78" fmla="*/ 1 w 590"/>
                <a:gd name="T79" fmla="*/ 0 h 467"/>
                <a:gd name="T80" fmla="*/ 1 w 590"/>
                <a:gd name="T81" fmla="*/ 0 h 467"/>
                <a:gd name="T82" fmla="*/ 1 w 590"/>
                <a:gd name="T83" fmla="*/ 0 h 467"/>
                <a:gd name="T84" fmla="*/ 1 w 590"/>
                <a:gd name="T85" fmla="*/ 0 h 467"/>
                <a:gd name="T86" fmla="*/ 1 w 590"/>
                <a:gd name="T87" fmla="*/ 1 h 467"/>
                <a:gd name="T88" fmla="*/ 1 w 590"/>
                <a:gd name="T89" fmla="*/ 1 h 467"/>
                <a:gd name="T90" fmla="*/ 0 w 590"/>
                <a:gd name="T91" fmla="*/ 1 h 467"/>
                <a:gd name="T92" fmla="*/ 0 w 590"/>
                <a:gd name="T93" fmla="*/ 1 h 467"/>
                <a:gd name="T94" fmla="*/ 0 w 590"/>
                <a:gd name="T95" fmla="*/ 1 h 467"/>
                <a:gd name="T96" fmla="*/ 0 w 590"/>
                <a:gd name="T97" fmla="*/ 1 h 467"/>
                <a:gd name="T98" fmla="*/ 0 w 590"/>
                <a:gd name="T99" fmla="*/ 1 h 467"/>
                <a:gd name="T100" fmla="*/ 0 w 590"/>
                <a:gd name="T101" fmla="*/ 1 h 467"/>
                <a:gd name="T102" fmla="*/ 0 w 590"/>
                <a:gd name="T103" fmla="*/ 1 h 467"/>
                <a:gd name="T104" fmla="*/ 0 w 590"/>
                <a:gd name="T105" fmla="*/ 1 h 467"/>
                <a:gd name="T106" fmla="*/ 0 w 590"/>
                <a:gd name="T107" fmla="*/ 1 h 467"/>
                <a:gd name="T108" fmla="*/ 0 w 590"/>
                <a:gd name="T109" fmla="*/ 1 h 467"/>
                <a:gd name="T110" fmla="*/ 0 w 590"/>
                <a:gd name="T111" fmla="*/ 1 h 467"/>
                <a:gd name="T112" fmla="*/ 0 w 590"/>
                <a:gd name="T113" fmla="*/ 1 h 467"/>
                <a:gd name="T114" fmla="*/ 0 w 590"/>
                <a:gd name="T115" fmla="*/ 1 h 4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90"/>
                <a:gd name="T175" fmla="*/ 0 h 467"/>
                <a:gd name="T176" fmla="*/ 590 w 590"/>
                <a:gd name="T177" fmla="*/ 467 h 46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90" h="467">
                  <a:moveTo>
                    <a:pt x="89" y="401"/>
                  </a:moveTo>
                  <a:lnTo>
                    <a:pt x="85" y="377"/>
                  </a:lnTo>
                  <a:lnTo>
                    <a:pt x="109" y="352"/>
                  </a:lnTo>
                  <a:lnTo>
                    <a:pt x="107" y="342"/>
                  </a:lnTo>
                  <a:lnTo>
                    <a:pt x="100" y="334"/>
                  </a:lnTo>
                  <a:lnTo>
                    <a:pt x="97" y="322"/>
                  </a:lnTo>
                  <a:lnTo>
                    <a:pt x="97" y="310"/>
                  </a:lnTo>
                  <a:lnTo>
                    <a:pt x="106" y="292"/>
                  </a:lnTo>
                  <a:lnTo>
                    <a:pt x="93" y="272"/>
                  </a:lnTo>
                  <a:lnTo>
                    <a:pt x="91" y="258"/>
                  </a:lnTo>
                  <a:lnTo>
                    <a:pt x="98" y="253"/>
                  </a:lnTo>
                  <a:lnTo>
                    <a:pt x="107" y="250"/>
                  </a:lnTo>
                  <a:lnTo>
                    <a:pt x="116" y="240"/>
                  </a:lnTo>
                  <a:lnTo>
                    <a:pt x="117" y="232"/>
                  </a:lnTo>
                  <a:lnTo>
                    <a:pt x="110" y="223"/>
                  </a:lnTo>
                  <a:lnTo>
                    <a:pt x="119" y="172"/>
                  </a:lnTo>
                  <a:lnTo>
                    <a:pt x="144" y="142"/>
                  </a:lnTo>
                  <a:lnTo>
                    <a:pt x="144" y="134"/>
                  </a:lnTo>
                  <a:lnTo>
                    <a:pt x="133" y="118"/>
                  </a:lnTo>
                  <a:lnTo>
                    <a:pt x="105" y="115"/>
                  </a:lnTo>
                  <a:lnTo>
                    <a:pt x="93" y="120"/>
                  </a:lnTo>
                  <a:lnTo>
                    <a:pt x="62" y="119"/>
                  </a:lnTo>
                  <a:lnTo>
                    <a:pt x="55" y="116"/>
                  </a:lnTo>
                  <a:lnTo>
                    <a:pt x="54" y="106"/>
                  </a:lnTo>
                  <a:lnTo>
                    <a:pt x="31" y="113"/>
                  </a:lnTo>
                  <a:lnTo>
                    <a:pt x="22" y="122"/>
                  </a:lnTo>
                  <a:lnTo>
                    <a:pt x="20" y="117"/>
                  </a:lnTo>
                  <a:lnTo>
                    <a:pt x="20" y="110"/>
                  </a:lnTo>
                  <a:lnTo>
                    <a:pt x="23" y="99"/>
                  </a:lnTo>
                  <a:lnTo>
                    <a:pt x="30" y="92"/>
                  </a:lnTo>
                  <a:lnTo>
                    <a:pt x="22" y="93"/>
                  </a:lnTo>
                  <a:lnTo>
                    <a:pt x="25" y="84"/>
                  </a:lnTo>
                  <a:lnTo>
                    <a:pt x="17" y="81"/>
                  </a:lnTo>
                  <a:lnTo>
                    <a:pt x="22" y="70"/>
                  </a:lnTo>
                  <a:lnTo>
                    <a:pt x="18" y="71"/>
                  </a:lnTo>
                  <a:lnTo>
                    <a:pt x="13" y="67"/>
                  </a:lnTo>
                  <a:lnTo>
                    <a:pt x="14" y="60"/>
                  </a:lnTo>
                  <a:lnTo>
                    <a:pt x="0" y="48"/>
                  </a:lnTo>
                  <a:lnTo>
                    <a:pt x="4" y="37"/>
                  </a:lnTo>
                  <a:lnTo>
                    <a:pt x="14" y="29"/>
                  </a:lnTo>
                  <a:lnTo>
                    <a:pt x="25" y="26"/>
                  </a:lnTo>
                  <a:lnTo>
                    <a:pt x="40" y="26"/>
                  </a:lnTo>
                  <a:lnTo>
                    <a:pt x="47" y="20"/>
                  </a:lnTo>
                  <a:lnTo>
                    <a:pt x="47" y="13"/>
                  </a:lnTo>
                  <a:lnTo>
                    <a:pt x="52" y="5"/>
                  </a:lnTo>
                  <a:lnTo>
                    <a:pt x="72" y="0"/>
                  </a:lnTo>
                  <a:lnTo>
                    <a:pt x="93" y="8"/>
                  </a:lnTo>
                  <a:lnTo>
                    <a:pt x="145" y="10"/>
                  </a:lnTo>
                  <a:lnTo>
                    <a:pt x="154" y="6"/>
                  </a:lnTo>
                  <a:lnTo>
                    <a:pt x="350" y="23"/>
                  </a:lnTo>
                  <a:lnTo>
                    <a:pt x="351" y="26"/>
                  </a:lnTo>
                  <a:lnTo>
                    <a:pt x="378" y="45"/>
                  </a:lnTo>
                  <a:lnTo>
                    <a:pt x="387" y="48"/>
                  </a:lnTo>
                  <a:lnTo>
                    <a:pt x="402" y="59"/>
                  </a:lnTo>
                  <a:lnTo>
                    <a:pt x="455" y="71"/>
                  </a:lnTo>
                  <a:lnTo>
                    <a:pt x="460" y="70"/>
                  </a:lnTo>
                  <a:lnTo>
                    <a:pt x="470" y="63"/>
                  </a:lnTo>
                  <a:lnTo>
                    <a:pt x="476" y="62"/>
                  </a:lnTo>
                  <a:lnTo>
                    <a:pt x="502" y="78"/>
                  </a:lnTo>
                  <a:lnTo>
                    <a:pt x="505" y="83"/>
                  </a:lnTo>
                  <a:lnTo>
                    <a:pt x="510" y="83"/>
                  </a:lnTo>
                  <a:lnTo>
                    <a:pt x="514" y="82"/>
                  </a:lnTo>
                  <a:lnTo>
                    <a:pt x="512" y="79"/>
                  </a:lnTo>
                  <a:lnTo>
                    <a:pt x="522" y="87"/>
                  </a:lnTo>
                  <a:lnTo>
                    <a:pt x="528" y="89"/>
                  </a:lnTo>
                  <a:lnTo>
                    <a:pt x="581" y="84"/>
                  </a:lnTo>
                  <a:lnTo>
                    <a:pt x="588" y="88"/>
                  </a:lnTo>
                  <a:lnTo>
                    <a:pt x="590" y="94"/>
                  </a:lnTo>
                  <a:lnTo>
                    <a:pt x="582" y="97"/>
                  </a:lnTo>
                  <a:lnTo>
                    <a:pt x="583" y="106"/>
                  </a:lnTo>
                  <a:lnTo>
                    <a:pt x="586" y="113"/>
                  </a:lnTo>
                  <a:lnTo>
                    <a:pt x="578" y="124"/>
                  </a:lnTo>
                  <a:lnTo>
                    <a:pt x="535" y="154"/>
                  </a:lnTo>
                  <a:lnTo>
                    <a:pt x="484" y="173"/>
                  </a:lnTo>
                  <a:lnTo>
                    <a:pt x="473" y="186"/>
                  </a:lnTo>
                  <a:lnTo>
                    <a:pt x="473" y="191"/>
                  </a:lnTo>
                  <a:lnTo>
                    <a:pt x="424" y="257"/>
                  </a:lnTo>
                  <a:lnTo>
                    <a:pt x="419" y="273"/>
                  </a:lnTo>
                  <a:lnTo>
                    <a:pt x="419" y="275"/>
                  </a:lnTo>
                  <a:lnTo>
                    <a:pt x="422" y="281"/>
                  </a:lnTo>
                  <a:lnTo>
                    <a:pt x="425" y="294"/>
                  </a:lnTo>
                  <a:lnTo>
                    <a:pt x="431" y="300"/>
                  </a:lnTo>
                  <a:lnTo>
                    <a:pt x="435" y="302"/>
                  </a:lnTo>
                  <a:lnTo>
                    <a:pt x="441" y="304"/>
                  </a:lnTo>
                  <a:lnTo>
                    <a:pt x="444" y="308"/>
                  </a:lnTo>
                  <a:lnTo>
                    <a:pt x="440" y="317"/>
                  </a:lnTo>
                  <a:lnTo>
                    <a:pt x="415" y="337"/>
                  </a:lnTo>
                  <a:lnTo>
                    <a:pt x="399" y="373"/>
                  </a:lnTo>
                  <a:lnTo>
                    <a:pt x="400" y="378"/>
                  </a:lnTo>
                  <a:lnTo>
                    <a:pt x="373" y="382"/>
                  </a:lnTo>
                  <a:lnTo>
                    <a:pt x="355" y="397"/>
                  </a:lnTo>
                  <a:lnTo>
                    <a:pt x="347" y="420"/>
                  </a:lnTo>
                  <a:lnTo>
                    <a:pt x="342" y="426"/>
                  </a:lnTo>
                  <a:lnTo>
                    <a:pt x="335" y="427"/>
                  </a:lnTo>
                  <a:lnTo>
                    <a:pt x="325" y="425"/>
                  </a:lnTo>
                  <a:lnTo>
                    <a:pt x="312" y="430"/>
                  </a:lnTo>
                  <a:lnTo>
                    <a:pt x="287" y="427"/>
                  </a:lnTo>
                  <a:lnTo>
                    <a:pt x="273" y="429"/>
                  </a:lnTo>
                  <a:lnTo>
                    <a:pt x="262" y="427"/>
                  </a:lnTo>
                  <a:lnTo>
                    <a:pt x="231" y="431"/>
                  </a:lnTo>
                  <a:lnTo>
                    <a:pt x="222" y="442"/>
                  </a:lnTo>
                  <a:lnTo>
                    <a:pt x="210" y="443"/>
                  </a:lnTo>
                  <a:lnTo>
                    <a:pt x="201" y="447"/>
                  </a:lnTo>
                  <a:lnTo>
                    <a:pt x="193" y="454"/>
                  </a:lnTo>
                  <a:lnTo>
                    <a:pt x="191" y="460"/>
                  </a:lnTo>
                  <a:lnTo>
                    <a:pt x="187" y="464"/>
                  </a:lnTo>
                  <a:lnTo>
                    <a:pt x="180" y="467"/>
                  </a:lnTo>
                  <a:lnTo>
                    <a:pt x="166" y="465"/>
                  </a:lnTo>
                  <a:lnTo>
                    <a:pt x="155" y="458"/>
                  </a:lnTo>
                  <a:lnTo>
                    <a:pt x="145" y="443"/>
                  </a:lnTo>
                  <a:lnTo>
                    <a:pt x="144" y="436"/>
                  </a:lnTo>
                  <a:lnTo>
                    <a:pt x="138" y="431"/>
                  </a:lnTo>
                  <a:lnTo>
                    <a:pt x="137" y="418"/>
                  </a:lnTo>
                  <a:lnTo>
                    <a:pt x="126" y="409"/>
                  </a:lnTo>
                  <a:lnTo>
                    <a:pt x="114" y="401"/>
                  </a:lnTo>
                  <a:lnTo>
                    <a:pt x="107" y="400"/>
                  </a:lnTo>
                  <a:lnTo>
                    <a:pt x="89" y="40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3" name="Freeform 988"/>
            <p:cNvSpPr>
              <a:spLocks/>
            </p:cNvSpPr>
            <p:nvPr/>
          </p:nvSpPr>
          <p:spPr bwMode="auto">
            <a:xfrm>
              <a:off x="4350707" y="3121965"/>
              <a:ext cx="285887" cy="224530"/>
            </a:xfrm>
            <a:custGeom>
              <a:avLst/>
              <a:gdLst>
                <a:gd name="T0" fmla="*/ 0 w 590"/>
                <a:gd name="T1" fmla="*/ 1 h 467"/>
                <a:gd name="T2" fmla="*/ 0 w 590"/>
                <a:gd name="T3" fmla="*/ 0 h 467"/>
                <a:gd name="T4" fmla="*/ 0 w 590"/>
                <a:gd name="T5" fmla="*/ 0 h 467"/>
                <a:gd name="T6" fmla="*/ 0 w 590"/>
                <a:gd name="T7" fmla="*/ 0 h 467"/>
                <a:gd name="T8" fmla="*/ 0 w 590"/>
                <a:gd name="T9" fmla="*/ 0 h 467"/>
                <a:gd name="T10" fmla="*/ 0 w 590"/>
                <a:gd name="T11" fmla="*/ 0 h 467"/>
                <a:gd name="T12" fmla="*/ 0 w 590"/>
                <a:gd name="T13" fmla="*/ 0 h 467"/>
                <a:gd name="T14" fmla="*/ 0 w 590"/>
                <a:gd name="T15" fmla="*/ 0 h 467"/>
                <a:gd name="T16" fmla="*/ 0 w 590"/>
                <a:gd name="T17" fmla="*/ 0 h 467"/>
                <a:gd name="T18" fmla="*/ 0 w 590"/>
                <a:gd name="T19" fmla="*/ 0 h 467"/>
                <a:gd name="T20" fmla="*/ 0 w 590"/>
                <a:gd name="T21" fmla="*/ 0 h 467"/>
                <a:gd name="T22" fmla="*/ 0 w 590"/>
                <a:gd name="T23" fmla="*/ 0 h 467"/>
                <a:gd name="T24" fmla="*/ 0 w 590"/>
                <a:gd name="T25" fmla="*/ 0 h 467"/>
                <a:gd name="T26" fmla="*/ 0 w 590"/>
                <a:gd name="T27" fmla="*/ 0 h 467"/>
                <a:gd name="T28" fmla="*/ 0 w 590"/>
                <a:gd name="T29" fmla="*/ 0 h 467"/>
                <a:gd name="T30" fmla="*/ 0 w 590"/>
                <a:gd name="T31" fmla="*/ 0 h 467"/>
                <a:gd name="T32" fmla="*/ 0 w 590"/>
                <a:gd name="T33" fmla="*/ 0 h 467"/>
                <a:gd name="T34" fmla="*/ 0 w 590"/>
                <a:gd name="T35" fmla="*/ 0 h 467"/>
                <a:gd name="T36" fmla="*/ 0 w 590"/>
                <a:gd name="T37" fmla="*/ 0 h 467"/>
                <a:gd name="T38" fmla="*/ 0 w 590"/>
                <a:gd name="T39" fmla="*/ 0 h 467"/>
                <a:gd name="T40" fmla="*/ 0 w 590"/>
                <a:gd name="T41" fmla="*/ 0 h 467"/>
                <a:gd name="T42" fmla="*/ 0 w 590"/>
                <a:gd name="T43" fmla="*/ 0 h 467"/>
                <a:gd name="T44" fmla="*/ 0 w 590"/>
                <a:gd name="T45" fmla="*/ 0 h 467"/>
                <a:gd name="T46" fmla="*/ 0 w 590"/>
                <a:gd name="T47" fmla="*/ 0 h 467"/>
                <a:gd name="T48" fmla="*/ 0 w 590"/>
                <a:gd name="T49" fmla="*/ 0 h 467"/>
                <a:gd name="T50" fmla="*/ 1 w 590"/>
                <a:gd name="T51" fmla="*/ 0 h 467"/>
                <a:gd name="T52" fmla="*/ 1 w 590"/>
                <a:gd name="T53" fmla="*/ 0 h 467"/>
                <a:gd name="T54" fmla="*/ 1 w 590"/>
                <a:gd name="T55" fmla="*/ 0 h 467"/>
                <a:gd name="T56" fmla="*/ 1 w 590"/>
                <a:gd name="T57" fmla="*/ 0 h 467"/>
                <a:gd name="T58" fmla="*/ 1 w 590"/>
                <a:gd name="T59" fmla="*/ 0 h 467"/>
                <a:gd name="T60" fmla="*/ 1 w 590"/>
                <a:gd name="T61" fmla="*/ 0 h 467"/>
                <a:gd name="T62" fmla="*/ 1 w 590"/>
                <a:gd name="T63" fmla="*/ 0 h 467"/>
                <a:gd name="T64" fmla="*/ 1 w 590"/>
                <a:gd name="T65" fmla="*/ 0 h 467"/>
                <a:gd name="T66" fmla="*/ 1 w 590"/>
                <a:gd name="T67" fmla="*/ 0 h 467"/>
                <a:gd name="T68" fmla="*/ 1 w 590"/>
                <a:gd name="T69" fmla="*/ 0 h 467"/>
                <a:gd name="T70" fmla="*/ 1 w 590"/>
                <a:gd name="T71" fmla="*/ 0 h 467"/>
                <a:gd name="T72" fmla="*/ 1 w 590"/>
                <a:gd name="T73" fmla="*/ 0 h 467"/>
                <a:gd name="T74" fmla="*/ 1 w 590"/>
                <a:gd name="T75" fmla="*/ 0 h 467"/>
                <a:gd name="T76" fmla="*/ 1 w 590"/>
                <a:gd name="T77" fmla="*/ 0 h 467"/>
                <a:gd name="T78" fmla="*/ 1 w 590"/>
                <a:gd name="T79" fmla="*/ 0 h 467"/>
                <a:gd name="T80" fmla="*/ 1 w 590"/>
                <a:gd name="T81" fmla="*/ 0 h 467"/>
                <a:gd name="T82" fmla="*/ 1 w 590"/>
                <a:gd name="T83" fmla="*/ 0 h 467"/>
                <a:gd name="T84" fmla="*/ 1 w 590"/>
                <a:gd name="T85" fmla="*/ 0 h 467"/>
                <a:gd name="T86" fmla="*/ 1 w 590"/>
                <a:gd name="T87" fmla="*/ 1 h 467"/>
                <a:gd name="T88" fmla="*/ 1 w 590"/>
                <a:gd name="T89" fmla="*/ 1 h 467"/>
                <a:gd name="T90" fmla="*/ 0 w 590"/>
                <a:gd name="T91" fmla="*/ 1 h 467"/>
                <a:gd name="T92" fmla="*/ 0 w 590"/>
                <a:gd name="T93" fmla="*/ 1 h 467"/>
                <a:gd name="T94" fmla="*/ 0 w 590"/>
                <a:gd name="T95" fmla="*/ 1 h 467"/>
                <a:gd name="T96" fmla="*/ 0 w 590"/>
                <a:gd name="T97" fmla="*/ 1 h 467"/>
                <a:gd name="T98" fmla="*/ 0 w 590"/>
                <a:gd name="T99" fmla="*/ 1 h 467"/>
                <a:gd name="T100" fmla="*/ 0 w 590"/>
                <a:gd name="T101" fmla="*/ 1 h 467"/>
                <a:gd name="T102" fmla="*/ 0 w 590"/>
                <a:gd name="T103" fmla="*/ 1 h 467"/>
                <a:gd name="T104" fmla="*/ 0 w 590"/>
                <a:gd name="T105" fmla="*/ 1 h 467"/>
                <a:gd name="T106" fmla="*/ 0 w 590"/>
                <a:gd name="T107" fmla="*/ 1 h 467"/>
                <a:gd name="T108" fmla="*/ 0 w 590"/>
                <a:gd name="T109" fmla="*/ 1 h 467"/>
                <a:gd name="T110" fmla="*/ 0 w 590"/>
                <a:gd name="T111" fmla="*/ 1 h 467"/>
                <a:gd name="T112" fmla="*/ 0 w 590"/>
                <a:gd name="T113" fmla="*/ 1 h 467"/>
                <a:gd name="T114" fmla="*/ 0 w 590"/>
                <a:gd name="T115" fmla="*/ 1 h 4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90"/>
                <a:gd name="T175" fmla="*/ 0 h 467"/>
                <a:gd name="T176" fmla="*/ 590 w 590"/>
                <a:gd name="T177" fmla="*/ 467 h 46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90" h="467">
                  <a:moveTo>
                    <a:pt x="89" y="401"/>
                  </a:moveTo>
                  <a:lnTo>
                    <a:pt x="85" y="377"/>
                  </a:lnTo>
                  <a:lnTo>
                    <a:pt x="109" y="352"/>
                  </a:lnTo>
                  <a:lnTo>
                    <a:pt x="107" y="342"/>
                  </a:lnTo>
                  <a:lnTo>
                    <a:pt x="100" y="334"/>
                  </a:lnTo>
                  <a:lnTo>
                    <a:pt x="97" y="322"/>
                  </a:lnTo>
                  <a:lnTo>
                    <a:pt x="97" y="310"/>
                  </a:lnTo>
                  <a:lnTo>
                    <a:pt x="106" y="292"/>
                  </a:lnTo>
                  <a:lnTo>
                    <a:pt x="93" y="272"/>
                  </a:lnTo>
                  <a:lnTo>
                    <a:pt x="91" y="258"/>
                  </a:lnTo>
                  <a:lnTo>
                    <a:pt x="98" y="253"/>
                  </a:lnTo>
                  <a:lnTo>
                    <a:pt x="107" y="250"/>
                  </a:lnTo>
                  <a:lnTo>
                    <a:pt x="116" y="240"/>
                  </a:lnTo>
                  <a:lnTo>
                    <a:pt x="117" y="232"/>
                  </a:lnTo>
                  <a:lnTo>
                    <a:pt x="110" y="223"/>
                  </a:lnTo>
                  <a:lnTo>
                    <a:pt x="119" y="172"/>
                  </a:lnTo>
                  <a:lnTo>
                    <a:pt x="144" y="142"/>
                  </a:lnTo>
                  <a:lnTo>
                    <a:pt x="144" y="134"/>
                  </a:lnTo>
                  <a:lnTo>
                    <a:pt x="133" y="118"/>
                  </a:lnTo>
                  <a:lnTo>
                    <a:pt x="105" y="115"/>
                  </a:lnTo>
                  <a:lnTo>
                    <a:pt x="93" y="120"/>
                  </a:lnTo>
                  <a:lnTo>
                    <a:pt x="62" y="119"/>
                  </a:lnTo>
                  <a:lnTo>
                    <a:pt x="55" y="116"/>
                  </a:lnTo>
                  <a:lnTo>
                    <a:pt x="54" y="106"/>
                  </a:lnTo>
                  <a:lnTo>
                    <a:pt x="31" y="113"/>
                  </a:lnTo>
                  <a:lnTo>
                    <a:pt x="22" y="122"/>
                  </a:lnTo>
                  <a:lnTo>
                    <a:pt x="20" y="117"/>
                  </a:lnTo>
                  <a:lnTo>
                    <a:pt x="20" y="110"/>
                  </a:lnTo>
                  <a:lnTo>
                    <a:pt x="23" y="99"/>
                  </a:lnTo>
                  <a:lnTo>
                    <a:pt x="30" y="92"/>
                  </a:lnTo>
                  <a:lnTo>
                    <a:pt x="22" y="93"/>
                  </a:lnTo>
                  <a:lnTo>
                    <a:pt x="25" y="84"/>
                  </a:lnTo>
                  <a:lnTo>
                    <a:pt x="17" y="81"/>
                  </a:lnTo>
                  <a:lnTo>
                    <a:pt x="22" y="70"/>
                  </a:lnTo>
                  <a:lnTo>
                    <a:pt x="18" y="71"/>
                  </a:lnTo>
                  <a:lnTo>
                    <a:pt x="13" y="67"/>
                  </a:lnTo>
                  <a:lnTo>
                    <a:pt x="14" y="60"/>
                  </a:lnTo>
                  <a:lnTo>
                    <a:pt x="0" y="48"/>
                  </a:lnTo>
                  <a:lnTo>
                    <a:pt x="4" y="37"/>
                  </a:lnTo>
                  <a:lnTo>
                    <a:pt x="14" y="29"/>
                  </a:lnTo>
                  <a:lnTo>
                    <a:pt x="25" y="26"/>
                  </a:lnTo>
                  <a:lnTo>
                    <a:pt x="40" y="26"/>
                  </a:lnTo>
                  <a:lnTo>
                    <a:pt x="47" y="20"/>
                  </a:lnTo>
                  <a:lnTo>
                    <a:pt x="47" y="13"/>
                  </a:lnTo>
                  <a:lnTo>
                    <a:pt x="52" y="5"/>
                  </a:lnTo>
                  <a:lnTo>
                    <a:pt x="72" y="0"/>
                  </a:lnTo>
                  <a:lnTo>
                    <a:pt x="93" y="8"/>
                  </a:lnTo>
                  <a:lnTo>
                    <a:pt x="145" y="10"/>
                  </a:lnTo>
                  <a:lnTo>
                    <a:pt x="154" y="6"/>
                  </a:lnTo>
                  <a:lnTo>
                    <a:pt x="350" y="23"/>
                  </a:lnTo>
                  <a:lnTo>
                    <a:pt x="351" y="26"/>
                  </a:lnTo>
                  <a:lnTo>
                    <a:pt x="378" y="45"/>
                  </a:lnTo>
                  <a:lnTo>
                    <a:pt x="387" y="48"/>
                  </a:lnTo>
                  <a:lnTo>
                    <a:pt x="402" y="59"/>
                  </a:lnTo>
                  <a:lnTo>
                    <a:pt x="455" y="71"/>
                  </a:lnTo>
                  <a:lnTo>
                    <a:pt x="460" y="70"/>
                  </a:lnTo>
                  <a:lnTo>
                    <a:pt x="470" y="63"/>
                  </a:lnTo>
                  <a:lnTo>
                    <a:pt x="476" y="62"/>
                  </a:lnTo>
                  <a:lnTo>
                    <a:pt x="502" y="78"/>
                  </a:lnTo>
                  <a:lnTo>
                    <a:pt x="505" y="83"/>
                  </a:lnTo>
                  <a:lnTo>
                    <a:pt x="510" y="83"/>
                  </a:lnTo>
                  <a:lnTo>
                    <a:pt x="514" y="82"/>
                  </a:lnTo>
                  <a:lnTo>
                    <a:pt x="512" y="79"/>
                  </a:lnTo>
                  <a:lnTo>
                    <a:pt x="522" y="87"/>
                  </a:lnTo>
                  <a:lnTo>
                    <a:pt x="528" y="89"/>
                  </a:lnTo>
                  <a:lnTo>
                    <a:pt x="581" y="84"/>
                  </a:lnTo>
                  <a:lnTo>
                    <a:pt x="588" y="88"/>
                  </a:lnTo>
                  <a:lnTo>
                    <a:pt x="590" y="94"/>
                  </a:lnTo>
                  <a:lnTo>
                    <a:pt x="582" y="97"/>
                  </a:lnTo>
                  <a:lnTo>
                    <a:pt x="583" y="106"/>
                  </a:lnTo>
                  <a:lnTo>
                    <a:pt x="586" y="113"/>
                  </a:lnTo>
                  <a:lnTo>
                    <a:pt x="578" y="124"/>
                  </a:lnTo>
                  <a:lnTo>
                    <a:pt x="535" y="154"/>
                  </a:lnTo>
                  <a:lnTo>
                    <a:pt x="484" y="173"/>
                  </a:lnTo>
                  <a:lnTo>
                    <a:pt x="473" y="186"/>
                  </a:lnTo>
                  <a:lnTo>
                    <a:pt x="473" y="191"/>
                  </a:lnTo>
                  <a:lnTo>
                    <a:pt x="424" y="257"/>
                  </a:lnTo>
                  <a:lnTo>
                    <a:pt x="419" y="273"/>
                  </a:lnTo>
                  <a:lnTo>
                    <a:pt x="419" y="275"/>
                  </a:lnTo>
                  <a:lnTo>
                    <a:pt x="422" y="281"/>
                  </a:lnTo>
                  <a:lnTo>
                    <a:pt x="425" y="294"/>
                  </a:lnTo>
                  <a:lnTo>
                    <a:pt x="431" y="300"/>
                  </a:lnTo>
                  <a:lnTo>
                    <a:pt x="435" y="302"/>
                  </a:lnTo>
                  <a:lnTo>
                    <a:pt x="441" y="304"/>
                  </a:lnTo>
                  <a:lnTo>
                    <a:pt x="444" y="308"/>
                  </a:lnTo>
                  <a:lnTo>
                    <a:pt x="440" y="317"/>
                  </a:lnTo>
                  <a:lnTo>
                    <a:pt x="415" y="337"/>
                  </a:lnTo>
                  <a:lnTo>
                    <a:pt x="399" y="373"/>
                  </a:lnTo>
                  <a:lnTo>
                    <a:pt x="400" y="378"/>
                  </a:lnTo>
                  <a:lnTo>
                    <a:pt x="373" y="382"/>
                  </a:lnTo>
                  <a:lnTo>
                    <a:pt x="355" y="397"/>
                  </a:lnTo>
                  <a:lnTo>
                    <a:pt x="347" y="420"/>
                  </a:lnTo>
                  <a:lnTo>
                    <a:pt x="342" y="426"/>
                  </a:lnTo>
                  <a:lnTo>
                    <a:pt x="335" y="427"/>
                  </a:lnTo>
                  <a:lnTo>
                    <a:pt x="325" y="425"/>
                  </a:lnTo>
                  <a:lnTo>
                    <a:pt x="312" y="430"/>
                  </a:lnTo>
                  <a:lnTo>
                    <a:pt x="287" y="427"/>
                  </a:lnTo>
                  <a:lnTo>
                    <a:pt x="273" y="429"/>
                  </a:lnTo>
                  <a:lnTo>
                    <a:pt x="262" y="427"/>
                  </a:lnTo>
                  <a:lnTo>
                    <a:pt x="231" y="431"/>
                  </a:lnTo>
                  <a:lnTo>
                    <a:pt x="222" y="442"/>
                  </a:lnTo>
                  <a:lnTo>
                    <a:pt x="210" y="443"/>
                  </a:lnTo>
                  <a:lnTo>
                    <a:pt x="201" y="447"/>
                  </a:lnTo>
                  <a:lnTo>
                    <a:pt x="193" y="454"/>
                  </a:lnTo>
                  <a:lnTo>
                    <a:pt x="191" y="460"/>
                  </a:lnTo>
                  <a:lnTo>
                    <a:pt x="187" y="464"/>
                  </a:lnTo>
                  <a:lnTo>
                    <a:pt x="180" y="467"/>
                  </a:lnTo>
                  <a:lnTo>
                    <a:pt x="166" y="465"/>
                  </a:lnTo>
                  <a:lnTo>
                    <a:pt x="155" y="458"/>
                  </a:lnTo>
                  <a:lnTo>
                    <a:pt x="145" y="443"/>
                  </a:lnTo>
                  <a:lnTo>
                    <a:pt x="144" y="436"/>
                  </a:lnTo>
                  <a:lnTo>
                    <a:pt x="138" y="431"/>
                  </a:lnTo>
                  <a:lnTo>
                    <a:pt x="137" y="418"/>
                  </a:lnTo>
                  <a:lnTo>
                    <a:pt x="126" y="409"/>
                  </a:lnTo>
                  <a:lnTo>
                    <a:pt x="114" y="401"/>
                  </a:lnTo>
                  <a:lnTo>
                    <a:pt x="107" y="400"/>
                  </a:lnTo>
                  <a:lnTo>
                    <a:pt x="89" y="4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54" name="Freeform 989"/>
            <p:cNvSpPr>
              <a:spLocks/>
            </p:cNvSpPr>
            <p:nvPr/>
          </p:nvSpPr>
          <p:spPr bwMode="auto">
            <a:xfrm>
              <a:off x="5336941" y="3423199"/>
              <a:ext cx="33278" cy="103200"/>
            </a:xfrm>
            <a:custGeom>
              <a:avLst/>
              <a:gdLst>
                <a:gd name="T0" fmla="*/ 0 w 69"/>
                <a:gd name="T1" fmla="*/ 0 h 216"/>
                <a:gd name="T2" fmla="*/ 0 w 69"/>
                <a:gd name="T3" fmla="*/ 0 h 216"/>
                <a:gd name="T4" fmla="*/ 0 w 69"/>
                <a:gd name="T5" fmla="*/ 0 h 216"/>
                <a:gd name="T6" fmla="*/ 0 w 69"/>
                <a:gd name="T7" fmla="*/ 0 h 216"/>
                <a:gd name="T8" fmla="*/ 0 w 69"/>
                <a:gd name="T9" fmla="*/ 0 h 216"/>
                <a:gd name="T10" fmla="*/ 0 w 69"/>
                <a:gd name="T11" fmla="*/ 0 h 216"/>
                <a:gd name="T12" fmla="*/ 0 w 69"/>
                <a:gd name="T13" fmla="*/ 0 h 216"/>
                <a:gd name="T14" fmla="*/ 0 w 69"/>
                <a:gd name="T15" fmla="*/ 0 h 216"/>
                <a:gd name="T16" fmla="*/ 0 w 69"/>
                <a:gd name="T17" fmla="*/ 0 h 216"/>
                <a:gd name="T18" fmla="*/ 0 w 69"/>
                <a:gd name="T19" fmla="*/ 0 h 216"/>
                <a:gd name="T20" fmla="*/ 0 w 69"/>
                <a:gd name="T21" fmla="*/ 0 h 216"/>
                <a:gd name="T22" fmla="*/ 0 w 69"/>
                <a:gd name="T23" fmla="*/ 0 h 216"/>
                <a:gd name="T24" fmla="*/ 0 w 69"/>
                <a:gd name="T25" fmla="*/ 0 h 216"/>
                <a:gd name="T26" fmla="*/ 0 w 69"/>
                <a:gd name="T27" fmla="*/ 0 h 216"/>
                <a:gd name="T28" fmla="*/ 0 w 69"/>
                <a:gd name="T29" fmla="*/ 0 h 216"/>
                <a:gd name="T30" fmla="*/ 0 w 69"/>
                <a:gd name="T31" fmla="*/ 0 h 216"/>
                <a:gd name="T32" fmla="*/ 0 w 69"/>
                <a:gd name="T33" fmla="*/ 0 h 216"/>
                <a:gd name="T34" fmla="*/ 0 w 69"/>
                <a:gd name="T35" fmla="*/ 0 h 216"/>
                <a:gd name="T36" fmla="*/ 0 w 69"/>
                <a:gd name="T37" fmla="*/ 0 h 216"/>
                <a:gd name="T38" fmla="*/ 0 w 69"/>
                <a:gd name="T39" fmla="*/ 0 h 216"/>
                <a:gd name="T40" fmla="*/ 0 w 69"/>
                <a:gd name="T41" fmla="*/ 0 h 216"/>
                <a:gd name="T42" fmla="*/ 0 w 69"/>
                <a:gd name="T43" fmla="*/ 0 h 216"/>
                <a:gd name="T44" fmla="*/ 0 w 69"/>
                <a:gd name="T45" fmla="*/ 0 h 216"/>
                <a:gd name="T46" fmla="*/ 0 w 69"/>
                <a:gd name="T47" fmla="*/ 0 h 216"/>
                <a:gd name="T48" fmla="*/ 0 w 69"/>
                <a:gd name="T49" fmla="*/ 0 h 216"/>
                <a:gd name="T50" fmla="*/ 0 w 69"/>
                <a:gd name="T51" fmla="*/ 0 h 216"/>
                <a:gd name="T52" fmla="*/ 0 w 69"/>
                <a:gd name="T53" fmla="*/ 0 h 216"/>
                <a:gd name="T54" fmla="*/ 0 w 69"/>
                <a:gd name="T55" fmla="*/ 0 h 216"/>
                <a:gd name="T56" fmla="*/ 0 w 69"/>
                <a:gd name="T57" fmla="*/ 0 h 216"/>
                <a:gd name="T58" fmla="*/ 0 w 69"/>
                <a:gd name="T59" fmla="*/ 0 h 216"/>
                <a:gd name="T60" fmla="*/ 0 w 69"/>
                <a:gd name="T61" fmla="*/ 0 h 216"/>
                <a:gd name="T62" fmla="*/ 0 w 69"/>
                <a:gd name="T63" fmla="*/ 0 h 216"/>
                <a:gd name="T64" fmla="*/ 0 w 69"/>
                <a:gd name="T65" fmla="*/ 0 h 216"/>
                <a:gd name="T66" fmla="*/ 0 w 69"/>
                <a:gd name="T67" fmla="*/ 0 h 216"/>
                <a:gd name="T68" fmla="*/ 0 w 69"/>
                <a:gd name="T69" fmla="*/ 0 h 216"/>
                <a:gd name="T70" fmla="*/ 0 w 69"/>
                <a:gd name="T71" fmla="*/ 0 h 216"/>
                <a:gd name="T72" fmla="*/ 0 w 69"/>
                <a:gd name="T73" fmla="*/ 0 h 216"/>
                <a:gd name="T74" fmla="*/ 0 w 69"/>
                <a:gd name="T75" fmla="*/ 0 h 216"/>
                <a:gd name="T76" fmla="*/ 0 w 69"/>
                <a:gd name="T77" fmla="*/ 0 h 216"/>
                <a:gd name="T78" fmla="*/ 0 w 69"/>
                <a:gd name="T79" fmla="*/ 0 h 216"/>
                <a:gd name="T80" fmla="*/ 0 w 69"/>
                <a:gd name="T81" fmla="*/ 0 h 216"/>
                <a:gd name="T82" fmla="*/ 0 w 69"/>
                <a:gd name="T83" fmla="*/ 0 h 216"/>
                <a:gd name="T84" fmla="*/ 0 w 69"/>
                <a:gd name="T85" fmla="*/ 0 h 216"/>
                <a:gd name="T86" fmla="*/ 0 w 69"/>
                <a:gd name="T87" fmla="*/ 0 h 216"/>
                <a:gd name="T88" fmla="*/ 0 w 69"/>
                <a:gd name="T89" fmla="*/ 0 h 216"/>
                <a:gd name="T90" fmla="*/ 0 w 69"/>
                <a:gd name="T91" fmla="*/ 0 h 216"/>
                <a:gd name="T92" fmla="*/ 0 w 69"/>
                <a:gd name="T93" fmla="*/ 0 h 216"/>
                <a:gd name="T94" fmla="*/ 0 w 69"/>
                <a:gd name="T95" fmla="*/ 0 h 216"/>
                <a:gd name="T96" fmla="*/ 0 w 69"/>
                <a:gd name="T97" fmla="*/ 0 h 216"/>
                <a:gd name="T98" fmla="*/ 0 w 69"/>
                <a:gd name="T99" fmla="*/ 0 h 216"/>
                <a:gd name="T100" fmla="*/ 0 w 69"/>
                <a:gd name="T101" fmla="*/ 0 h 216"/>
                <a:gd name="T102" fmla="*/ 0 w 69"/>
                <a:gd name="T103" fmla="*/ 0 h 216"/>
                <a:gd name="T104" fmla="*/ 0 w 69"/>
                <a:gd name="T105" fmla="*/ 0 h 216"/>
                <a:gd name="T106" fmla="*/ 0 w 69"/>
                <a:gd name="T107" fmla="*/ 0 h 216"/>
                <a:gd name="T108" fmla="*/ 0 w 69"/>
                <a:gd name="T109" fmla="*/ 0 h 216"/>
                <a:gd name="T110" fmla="*/ 0 w 69"/>
                <a:gd name="T111" fmla="*/ 0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
                <a:gd name="T169" fmla="*/ 0 h 216"/>
                <a:gd name="T170" fmla="*/ 69 w 69"/>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 h="216">
                  <a:moveTo>
                    <a:pt x="37" y="213"/>
                  </a:moveTo>
                  <a:lnTo>
                    <a:pt x="52" y="136"/>
                  </a:lnTo>
                  <a:lnTo>
                    <a:pt x="60" y="120"/>
                  </a:lnTo>
                  <a:lnTo>
                    <a:pt x="58" y="115"/>
                  </a:lnTo>
                  <a:lnTo>
                    <a:pt x="60" y="103"/>
                  </a:lnTo>
                  <a:lnTo>
                    <a:pt x="58" y="100"/>
                  </a:lnTo>
                  <a:lnTo>
                    <a:pt x="55" y="100"/>
                  </a:lnTo>
                  <a:lnTo>
                    <a:pt x="47" y="106"/>
                  </a:lnTo>
                  <a:lnTo>
                    <a:pt x="37" y="108"/>
                  </a:lnTo>
                  <a:lnTo>
                    <a:pt x="36" y="110"/>
                  </a:lnTo>
                  <a:lnTo>
                    <a:pt x="33" y="106"/>
                  </a:lnTo>
                  <a:lnTo>
                    <a:pt x="33" y="102"/>
                  </a:lnTo>
                  <a:lnTo>
                    <a:pt x="36" y="99"/>
                  </a:lnTo>
                  <a:lnTo>
                    <a:pt x="39" y="88"/>
                  </a:lnTo>
                  <a:lnTo>
                    <a:pt x="42" y="85"/>
                  </a:lnTo>
                  <a:lnTo>
                    <a:pt x="48" y="85"/>
                  </a:lnTo>
                  <a:lnTo>
                    <a:pt x="49" y="84"/>
                  </a:lnTo>
                  <a:lnTo>
                    <a:pt x="49" y="82"/>
                  </a:lnTo>
                  <a:lnTo>
                    <a:pt x="45" y="81"/>
                  </a:lnTo>
                  <a:lnTo>
                    <a:pt x="37" y="81"/>
                  </a:lnTo>
                  <a:lnTo>
                    <a:pt x="38" y="76"/>
                  </a:lnTo>
                  <a:lnTo>
                    <a:pt x="36" y="72"/>
                  </a:lnTo>
                  <a:lnTo>
                    <a:pt x="36" y="59"/>
                  </a:lnTo>
                  <a:lnTo>
                    <a:pt x="41" y="54"/>
                  </a:lnTo>
                  <a:lnTo>
                    <a:pt x="42" y="46"/>
                  </a:lnTo>
                  <a:lnTo>
                    <a:pt x="43" y="44"/>
                  </a:lnTo>
                  <a:lnTo>
                    <a:pt x="47" y="43"/>
                  </a:lnTo>
                  <a:lnTo>
                    <a:pt x="53" y="44"/>
                  </a:lnTo>
                  <a:lnTo>
                    <a:pt x="57" y="43"/>
                  </a:lnTo>
                  <a:lnTo>
                    <a:pt x="58" y="48"/>
                  </a:lnTo>
                  <a:lnTo>
                    <a:pt x="61" y="51"/>
                  </a:lnTo>
                  <a:lnTo>
                    <a:pt x="65" y="51"/>
                  </a:lnTo>
                  <a:lnTo>
                    <a:pt x="65" y="34"/>
                  </a:lnTo>
                  <a:lnTo>
                    <a:pt x="69" y="29"/>
                  </a:lnTo>
                  <a:lnTo>
                    <a:pt x="67" y="23"/>
                  </a:lnTo>
                  <a:lnTo>
                    <a:pt x="68" y="18"/>
                  </a:lnTo>
                  <a:lnTo>
                    <a:pt x="67" y="15"/>
                  </a:lnTo>
                  <a:lnTo>
                    <a:pt x="69" y="12"/>
                  </a:lnTo>
                  <a:lnTo>
                    <a:pt x="68" y="1"/>
                  </a:lnTo>
                  <a:lnTo>
                    <a:pt x="67" y="0"/>
                  </a:lnTo>
                  <a:lnTo>
                    <a:pt x="65" y="2"/>
                  </a:lnTo>
                  <a:lnTo>
                    <a:pt x="63" y="14"/>
                  </a:lnTo>
                  <a:lnTo>
                    <a:pt x="59" y="13"/>
                  </a:lnTo>
                  <a:lnTo>
                    <a:pt x="57" y="15"/>
                  </a:lnTo>
                  <a:lnTo>
                    <a:pt x="55" y="15"/>
                  </a:lnTo>
                  <a:lnTo>
                    <a:pt x="53" y="12"/>
                  </a:lnTo>
                  <a:lnTo>
                    <a:pt x="43" y="13"/>
                  </a:lnTo>
                  <a:lnTo>
                    <a:pt x="41" y="11"/>
                  </a:lnTo>
                  <a:lnTo>
                    <a:pt x="19" y="89"/>
                  </a:lnTo>
                  <a:lnTo>
                    <a:pt x="10" y="98"/>
                  </a:lnTo>
                  <a:lnTo>
                    <a:pt x="14" y="102"/>
                  </a:lnTo>
                  <a:lnTo>
                    <a:pt x="5" y="111"/>
                  </a:lnTo>
                  <a:lnTo>
                    <a:pt x="5" y="116"/>
                  </a:lnTo>
                  <a:lnTo>
                    <a:pt x="0" y="119"/>
                  </a:lnTo>
                  <a:lnTo>
                    <a:pt x="33" y="216"/>
                  </a:lnTo>
                  <a:lnTo>
                    <a:pt x="37" y="2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5" name="Freeform 990"/>
            <p:cNvSpPr>
              <a:spLocks/>
            </p:cNvSpPr>
            <p:nvPr/>
          </p:nvSpPr>
          <p:spPr bwMode="auto">
            <a:xfrm>
              <a:off x="5336941" y="3423199"/>
              <a:ext cx="33278" cy="103200"/>
            </a:xfrm>
            <a:custGeom>
              <a:avLst/>
              <a:gdLst>
                <a:gd name="T0" fmla="*/ 0 w 69"/>
                <a:gd name="T1" fmla="*/ 0 h 216"/>
                <a:gd name="T2" fmla="*/ 0 w 69"/>
                <a:gd name="T3" fmla="*/ 0 h 216"/>
                <a:gd name="T4" fmla="*/ 0 w 69"/>
                <a:gd name="T5" fmla="*/ 0 h 216"/>
                <a:gd name="T6" fmla="*/ 0 w 69"/>
                <a:gd name="T7" fmla="*/ 0 h 216"/>
                <a:gd name="T8" fmla="*/ 0 w 69"/>
                <a:gd name="T9" fmla="*/ 0 h 216"/>
                <a:gd name="T10" fmla="*/ 0 w 69"/>
                <a:gd name="T11" fmla="*/ 0 h 216"/>
                <a:gd name="T12" fmla="*/ 0 w 69"/>
                <a:gd name="T13" fmla="*/ 0 h 216"/>
                <a:gd name="T14" fmla="*/ 0 w 69"/>
                <a:gd name="T15" fmla="*/ 0 h 216"/>
                <a:gd name="T16" fmla="*/ 0 w 69"/>
                <a:gd name="T17" fmla="*/ 0 h 216"/>
                <a:gd name="T18" fmla="*/ 0 w 69"/>
                <a:gd name="T19" fmla="*/ 0 h 216"/>
                <a:gd name="T20" fmla="*/ 0 w 69"/>
                <a:gd name="T21" fmla="*/ 0 h 216"/>
                <a:gd name="T22" fmla="*/ 0 w 69"/>
                <a:gd name="T23" fmla="*/ 0 h 216"/>
                <a:gd name="T24" fmla="*/ 0 w 69"/>
                <a:gd name="T25" fmla="*/ 0 h 216"/>
                <a:gd name="T26" fmla="*/ 0 w 69"/>
                <a:gd name="T27" fmla="*/ 0 h 216"/>
                <a:gd name="T28" fmla="*/ 0 w 69"/>
                <a:gd name="T29" fmla="*/ 0 h 216"/>
                <a:gd name="T30" fmla="*/ 0 w 69"/>
                <a:gd name="T31" fmla="*/ 0 h 216"/>
                <a:gd name="T32" fmla="*/ 0 w 69"/>
                <a:gd name="T33" fmla="*/ 0 h 216"/>
                <a:gd name="T34" fmla="*/ 0 w 69"/>
                <a:gd name="T35" fmla="*/ 0 h 216"/>
                <a:gd name="T36" fmla="*/ 0 w 69"/>
                <a:gd name="T37" fmla="*/ 0 h 216"/>
                <a:gd name="T38" fmla="*/ 0 w 69"/>
                <a:gd name="T39" fmla="*/ 0 h 216"/>
                <a:gd name="T40" fmla="*/ 0 w 69"/>
                <a:gd name="T41" fmla="*/ 0 h 216"/>
                <a:gd name="T42" fmla="*/ 0 w 69"/>
                <a:gd name="T43" fmla="*/ 0 h 216"/>
                <a:gd name="T44" fmla="*/ 0 w 69"/>
                <a:gd name="T45" fmla="*/ 0 h 216"/>
                <a:gd name="T46" fmla="*/ 0 w 69"/>
                <a:gd name="T47" fmla="*/ 0 h 216"/>
                <a:gd name="T48" fmla="*/ 0 w 69"/>
                <a:gd name="T49" fmla="*/ 0 h 216"/>
                <a:gd name="T50" fmla="*/ 0 w 69"/>
                <a:gd name="T51" fmla="*/ 0 h 216"/>
                <a:gd name="T52" fmla="*/ 0 w 69"/>
                <a:gd name="T53" fmla="*/ 0 h 216"/>
                <a:gd name="T54" fmla="*/ 0 w 69"/>
                <a:gd name="T55" fmla="*/ 0 h 216"/>
                <a:gd name="T56" fmla="*/ 0 w 69"/>
                <a:gd name="T57" fmla="*/ 0 h 216"/>
                <a:gd name="T58" fmla="*/ 0 w 69"/>
                <a:gd name="T59" fmla="*/ 0 h 216"/>
                <a:gd name="T60" fmla="*/ 0 w 69"/>
                <a:gd name="T61" fmla="*/ 0 h 216"/>
                <a:gd name="T62" fmla="*/ 0 w 69"/>
                <a:gd name="T63" fmla="*/ 0 h 216"/>
                <a:gd name="T64" fmla="*/ 0 w 69"/>
                <a:gd name="T65" fmla="*/ 0 h 216"/>
                <a:gd name="T66" fmla="*/ 0 w 69"/>
                <a:gd name="T67" fmla="*/ 0 h 216"/>
                <a:gd name="T68" fmla="*/ 0 w 69"/>
                <a:gd name="T69" fmla="*/ 0 h 216"/>
                <a:gd name="T70" fmla="*/ 0 w 69"/>
                <a:gd name="T71" fmla="*/ 0 h 216"/>
                <a:gd name="T72" fmla="*/ 0 w 69"/>
                <a:gd name="T73" fmla="*/ 0 h 216"/>
                <a:gd name="T74" fmla="*/ 0 w 69"/>
                <a:gd name="T75" fmla="*/ 0 h 216"/>
                <a:gd name="T76" fmla="*/ 0 w 69"/>
                <a:gd name="T77" fmla="*/ 0 h 216"/>
                <a:gd name="T78" fmla="*/ 0 w 69"/>
                <a:gd name="T79" fmla="*/ 0 h 216"/>
                <a:gd name="T80" fmla="*/ 0 w 69"/>
                <a:gd name="T81" fmla="*/ 0 h 216"/>
                <a:gd name="T82" fmla="*/ 0 w 69"/>
                <a:gd name="T83" fmla="*/ 0 h 216"/>
                <a:gd name="T84" fmla="*/ 0 w 69"/>
                <a:gd name="T85" fmla="*/ 0 h 216"/>
                <a:gd name="T86" fmla="*/ 0 w 69"/>
                <a:gd name="T87" fmla="*/ 0 h 216"/>
                <a:gd name="T88" fmla="*/ 0 w 69"/>
                <a:gd name="T89" fmla="*/ 0 h 216"/>
                <a:gd name="T90" fmla="*/ 0 w 69"/>
                <a:gd name="T91" fmla="*/ 0 h 216"/>
                <a:gd name="T92" fmla="*/ 0 w 69"/>
                <a:gd name="T93" fmla="*/ 0 h 216"/>
                <a:gd name="T94" fmla="*/ 0 w 69"/>
                <a:gd name="T95" fmla="*/ 0 h 216"/>
                <a:gd name="T96" fmla="*/ 0 w 69"/>
                <a:gd name="T97" fmla="*/ 0 h 216"/>
                <a:gd name="T98" fmla="*/ 0 w 69"/>
                <a:gd name="T99" fmla="*/ 0 h 216"/>
                <a:gd name="T100" fmla="*/ 0 w 69"/>
                <a:gd name="T101" fmla="*/ 0 h 216"/>
                <a:gd name="T102" fmla="*/ 0 w 69"/>
                <a:gd name="T103" fmla="*/ 0 h 216"/>
                <a:gd name="T104" fmla="*/ 0 w 69"/>
                <a:gd name="T105" fmla="*/ 0 h 216"/>
                <a:gd name="T106" fmla="*/ 0 w 69"/>
                <a:gd name="T107" fmla="*/ 0 h 216"/>
                <a:gd name="T108" fmla="*/ 0 w 69"/>
                <a:gd name="T109" fmla="*/ 0 h 216"/>
                <a:gd name="T110" fmla="*/ 0 w 69"/>
                <a:gd name="T111" fmla="*/ 0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
                <a:gd name="T169" fmla="*/ 0 h 216"/>
                <a:gd name="T170" fmla="*/ 69 w 69"/>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 h="216">
                  <a:moveTo>
                    <a:pt x="37" y="213"/>
                  </a:moveTo>
                  <a:lnTo>
                    <a:pt x="52" y="136"/>
                  </a:lnTo>
                  <a:lnTo>
                    <a:pt x="60" y="120"/>
                  </a:lnTo>
                  <a:lnTo>
                    <a:pt x="58" y="115"/>
                  </a:lnTo>
                  <a:lnTo>
                    <a:pt x="60" y="103"/>
                  </a:lnTo>
                  <a:lnTo>
                    <a:pt x="58" y="100"/>
                  </a:lnTo>
                  <a:lnTo>
                    <a:pt x="55" y="100"/>
                  </a:lnTo>
                  <a:lnTo>
                    <a:pt x="47" y="106"/>
                  </a:lnTo>
                  <a:lnTo>
                    <a:pt x="37" y="108"/>
                  </a:lnTo>
                  <a:lnTo>
                    <a:pt x="36" y="110"/>
                  </a:lnTo>
                  <a:lnTo>
                    <a:pt x="33" y="106"/>
                  </a:lnTo>
                  <a:lnTo>
                    <a:pt x="33" y="102"/>
                  </a:lnTo>
                  <a:lnTo>
                    <a:pt x="36" y="99"/>
                  </a:lnTo>
                  <a:lnTo>
                    <a:pt x="39" y="88"/>
                  </a:lnTo>
                  <a:lnTo>
                    <a:pt x="42" y="85"/>
                  </a:lnTo>
                  <a:lnTo>
                    <a:pt x="48" y="85"/>
                  </a:lnTo>
                  <a:lnTo>
                    <a:pt x="49" y="84"/>
                  </a:lnTo>
                  <a:lnTo>
                    <a:pt x="49" y="82"/>
                  </a:lnTo>
                  <a:lnTo>
                    <a:pt x="45" y="81"/>
                  </a:lnTo>
                  <a:lnTo>
                    <a:pt x="37" y="81"/>
                  </a:lnTo>
                  <a:lnTo>
                    <a:pt x="38" y="76"/>
                  </a:lnTo>
                  <a:lnTo>
                    <a:pt x="36" y="72"/>
                  </a:lnTo>
                  <a:lnTo>
                    <a:pt x="36" y="59"/>
                  </a:lnTo>
                  <a:lnTo>
                    <a:pt x="41" y="54"/>
                  </a:lnTo>
                  <a:lnTo>
                    <a:pt x="42" y="46"/>
                  </a:lnTo>
                  <a:lnTo>
                    <a:pt x="43" y="44"/>
                  </a:lnTo>
                  <a:lnTo>
                    <a:pt x="47" y="43"/>
                  </a:lnTo>
                  <a:lnTo>
                    <a:pt x="53" y="44"/>
                  </a:lnTo>
                  <a:lnTo>
                    <a:pt x="57" y="43"/>
                  </a:lnTo>
                  <a:lnTo>
                    <a:pt x="58" y="48"/>
                  </a:lnTo>
                  <a:lnTo>
                    <a:pt x="61" y="51"/>
                  </a:lnTo>
                  <a:lnTo>
                    <a:pt x="65" y="51"/>
                  </a:lnTo>
                  <a:lnTo>
                    <a:pt x="65" y="34"/>
                  </a:lnTo>
                  <a:lnTo>
                    <a:pt x="69" y="29"/>
                  </a:lnTo>
                  <a:lnTo>
                    <a:pt x="67" y="23"/>
                  </a:lnTo>
                  <a:lnTo>
                    <a:pt x="68" y="18"/>
                  </a:lnTo>
                  <a:lnTo>
                    <a:pt x="67" y="15"/>
                  </a:lnTo>
                  <a:lnTo>
                    <a:pt x="69" y="12"/>
                  </a:lnTo>
                  <a:lnTo>
                    <a:pt x="68" y="1"/>
                  </a:lnTo>
                  <a:lnTo>
                    <a:pt x="67" y="0"/>
                  </a:lnTo>
                  <a:lnTo>
                    <a:pt x="65" y="2"/>
                  </a:lnTo>
                  <a:lnTo>
                    <a:pt x="63" y="14"/>
                  </a:lnTo>
                  <a:lnTo>
                    <a:pt x="59" y="13"/>
                  </a:lnTo>
                  <a:lnTo>
                    <a:pt x="57" y="15"/>
                  </a:lnTo>
                  <a:lnTo>
                    <a:pt x="55" y="15"/>
                  </a:lnTo>
                  <a:lnTo>
                    <a:pt x="53" y="12"/>
                  </a:lnTo>
                  <a:lnTo>
                    <a:pt x="43" y="13"/>
                  </a:lnTo>
                  <a:lnTo>
                    <a:pt x="41" y="11"/>
                  </a:lnTo>
                  <a:lnTo>
                    <a:pt x="19" y="89"/>
                  </a:lnTo>
                  <a:lnTo>
                    <a:pt x="10" y="98"/>
                  </a:lnTo>
                  <a:lnTo>
                    <a:pt x="14" y="102"/>
                  </a:lnTo>
                  <a:lnTo>
                    <a:pt x="5" y="111"/>
                  </a:lnTo>
                  <a:lnTo>
                    <a:pt x="5" y="116"/>
                  </a:lnTo>
                  <a:lnTo>
                    <a:pt x="0" y="119"/>
                  </a:lnTo>
                  <a:lnTo>
                    <a:pt x="33" y="216"/>
                  </a:lnTo>
                  <a:lnTo>
                    <a:pt x="37" y="2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56" name="Freeform 991"/>
            <p:cNvSpPr>
              <a:spLocks/>
            </p:cNvSpPr>
            <p:nvPr/>
          </p:nvSpPr>
          <p:spPr bwMode="auto">
            <a:xfrm>
              <a:off x="5442825" y="3307447"/>
              <a:ext cx="222357" cy="224531"/>
            </a:xfrm>
            <a:custGeom>
              <a:avLst/>
              <a:gdLst>
                <a:gd name="T0" fmla="*/ 1 w 460"/>
                <a:gd name="T1" fmla="*/ 1 h 471"/>
                <a:gd name="T2" fmla="*/ 1 w 460"/>
                <a:gd name="T3" fmla="*/ 1 h 471"/>
                <a:gd name="T4" fmla="*/ 1 w 460"/>
                <a:gd name="T5" fmla="*/ 1 h 471"/>
                <a:gd name="T6" fmla="*/ 1 w 460"/>
                <a:gd name="T7" fmla="*/ 1 h 471"/>
                <a:gd name="T8" fmla="*/ 1 w 460"/>
                <a:gd name="T9" fmla="*/ 1 h 471"/>
                <a:gd name="T10" fmla="*/ 1 w 460"/>
                <a:gd name="T11" fmla="*/ 1 h 471"/>
                <a:gd name="T12" fmla="*/ 1 w 460"/>
                <a:gd name="T13" fmla="*/ 1 h 471"/>
                <a:gd name="T14" fmla="*/ 1 w 460"/>
                <a:gd name="T15" fmla="*/ 1 h 471"/>
                <a:gd name="T16" fmla="*/ 1 w 460"/>
                <a:gd name="T17" fmla="*/ 1 h 471"/>
                <a:gd name="T18" fmla="*/ 0 w 460"/>
                <a:gd name="T19" fmla="*/ 1 h 471"/>
                <a:gd name="T20" fmla="*/ 0 w 460"/>
                <a:gd name="T21" fmla="*/ 1 h 471"/>
                <a:gd name="T22" fmla="*/ 0 w 460"/>
                <a:gd name="T23" fmla="*/ 1 h 471"/>
                <a:gd name="T24" fmla="*/ 0 w 460"/>
                <a:gd name="T25" fmla="*/ 1 h 471"/>
                <a:gd name="T26" fmla="*/ 0 w 460"/>
                <a:gd name="T27" fmla="*/ 1 h 471"/>
                <a:gd name="T28" fmla="*/ 0 w 460"/>
                <a:gd name="T29" fmla="*/ 1 h 471"/>
                <a:gd name="T30" fmla="*/ 0 w 460"/>
                <a:gd name="T31" fmla="*/ 1 h 471"/>
                <a:gd name="T32" fmla="*/ 0 w 460"/>
                <a:gd name="T33" fmla="*/ 0 h 471"/>
                <a:gd name="T34" fmla="*/ 0 w 460"/>
                <a:gd name="T35" fmla="*/ 0 h 471"/>
                <a:gd name="T36" fmla="*/ 0 w 460"/>
                <a:gd name="T37" fmla="*/ 0 h 471"/>
                <a:gd name="T38" fmla="*/ 0 w 460"/>
                <a:gd name="T39" fmla="*/ 0 h 471"/>
                <a:gd name="T40" fmla="*/ 0 w 460"/>
                <a:gd name="T41" fmla="*/ 0 h 471"/>
                <a:gd name="T42" fmla="*/ 0 w 460"/>
                <a:gd name="T43" fmla="*/ 0 h 471"/>
                <a:gd name="T44" fmla="*/ 0 w 460"/>
                <a:gd name="T45" fmla="*/ 0 h 471"/>
                <a:gd name="T46" fmla="*/ 0 w 460"/>
                <a:gd name="T47" fmla="*/ 0 h 471"/>
                <a:gd name="T48" fmla="*/ 0 w 460"/>
                <a:gd name="T49" fmla="*/ 0 h 471"/>
                <a:gd name="T50" fmla="*/ 0 w 460"/>
                <a:gd name="T51" fmla="*/ 0 h 471"/>
                <a:gd name="T52" fmla="*/ 0 w 460"/>
                <a:gd name="T53" fmla="*/ 0 h 471"/>
                <a:gd name="T54" fmla="*/ 0 w 460"/>
                <a:gd name="T55" fmla="*/ 0 h 471"/>
                <a:gd name="T56" fmla="*/ 0 w 460"/>
                <a:gd name="T57" fmla="*/ 0 h 471"/>
                <a:gd name="T58" fmla="*/ 0 w 460"/>
                <a:gd name="T59" fmla="*/ 0 h 471"/>
                <a:gd name="T60" fmla="*/ 0 w 460"/>
                <a:gd name="T61" fmla="*/ 0 h 471"/>
                <a:gd name="T62" fmla="*/ 0 w 460"/>
                <a:gd name="T63" fmla="*/ 0 h 471"/>
                <a:gd name="T64" fmla="*/ 0 w 460"/>
                <a:gd name="T65" fmla="*/ 0 h 471"/>
                <a:gd name="T66" fmla="*/ 0 w 460"/>
                <a:gd name="T67" fmla="*/ 0 h 471"/>
                <a:gd name="T68" fmla="*/ 0 w 460"/>
                <a:gd name="T69" fmla="*/ 0 h 471"/>
                <a:gd name="T70" fmla="*/ 0 w 460"/>
                <a:gd name="T71" fmla="*/ 0 h 471"/>
                <a:gd name="T72" fmla="*/ 0 w 460"/>
                <a:gd name="T73" fmla="*/ 0 h 471"/>
                <a:gd name="T74" fmla="*/ 0 w 460"/>
                <a:gd name="T75" fmla="*/ 0 h 471"/>
                <a:gd name="T76" fmla="*/ 0 w 460"/>
                <a:gd name="T77" fmla="*/ 0 h 471"/>
                <a:gd name="T78" fmla="*/ 0 w 460"/>
                <a:gd name="T79" fmla="*/ 0 h 471"/>
                <a:gd name="T80" fmla="*/ 0 w 460"/>
                <a:gd name="T81" fmla="*/ 0 h 471"/>
                <a:gd name="T82" fmla="*/ 0 w 460"/>
                <a:gd name="T83" fmla="*/ 0 h 471"/>
                <a:gd name="T84" fmla="*/ 0 w 460"/>
                <a:gd name="T85" fmla="*/ 0 h 471"/>
                <a:gd name="T86" fmla="*/ 0 w 460"/>
                <a:gd name="T87" fmla="*/ 0 h 471"/>
                <a:gd name="T88" fmla="*/ 0 w 460"/>
                <a:gd name="T89" fmla="*/ 0 h 471"/>
                <a:gd name="T90" fmla="*/ 0 w 460"/>
                <a:gd name="T91" fmla="*/ 0 h 471"/>
                <a:gd name="T92" fmla="*/ 0 w 460"/>
                <a:gd name="T93" fmla="*/ 0 h 471"/>
                <a:gd name="T94" fmla="*/ 0 w 460"/>
                <a:gd name="T95" fmla="*/ 0 h 471"/>
                <a:gd name="T96" fmla="*/ 0 w 460"/>
                <a:gd name="T97" fmla="*/ 0 h 471"/>
                <a:gd name="T98" fmla="*/ 0 w 460"/>
                <a:gd name="T99" fmla="*/ 0 h 471"/>
                <a:gd name="T100" fmla="*/ 0 w 460"/>
                <a:gd name="T101" fmla="*/ 0 h 471"/>
                <a:gd name="T102" fmla="*/ 0 w 460"/>
                <a:gd name="T103" fmla="*/ 0 h 471"/>
                <a:gd name="T104" fmla="*/ 1 w 460"/>
                <a:gd name="T105" fmla="*/ 0 h 471"/>
                <a:gd name="T106" fmla="*/ 1 w 460"/>
                <a:gd name="T107" fmla="*/ 0 h 471"/>
                <a:gd name="T108" fmla="*/ 1 w 460"/>
                <a:gd name="T109" fmla="*/ 0 h 471"/>
                <a:gd name="T110" fmla="*/ 1 w 460"/>
                <a:gd name="T111" fmla="*/ 1 h 471"/>
                <a:gd name="T112" fmla="*/ 1 w 460"/>
                <a:gd name="T113" fmla="*/ 1 h 471"/>
                <a:gd name="T114" fmla="*/ 1 w 460"/>
                <a:gd name="T115" fmla="*/ 1 h 471"/>
                <a:gd name="T116" fmla="*/ 1 w 460"/>
                <a:gd name="T117" fmla="*/ 1 h 4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60"/>
                <a:gd name="T178" fmla="*/ 0 h 471"/>
                <a:gd name="T179" fmla="*/ 460 w 460"/>
                <a:gd name="T180" fmla="*/ 471 h 4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60" h="471">
                  <a:moveTo>
                    <a:pt x="460" y="420"/>
                  </a:moveTo>
                  <a:lnTo>
                    <a:pt x="453" y="430"/>
                  </a:lnTo>
                  <a:lnTo>
                    <a:pt x="437" y="421"/>
                  </a:lnTo>
                  <a:lnTo>
                    <a:pt x="436" y="422"/>
                  </a:lnTo>
                  <a:lnTo>
                    <a:pt x="434" y="424"/>
                  </a:lnTo>
                  <a:lnTo>
                    <a:pt x="412" y="420"/>
                  </a:lnTo>
                  <a:lnTo>
                    <a:pt x="399" y="425"/>
                  </a:lnTo>
                  <a:lnTo>
                    <a:pt x="381" y="457"/>
                  </a:lnTo>
                  <a:lnTo>
                    <a:pt x="366" y="471"/>
                  </a:lnTo>
                  <a:lnTo>
                    <a:pt x="283" y="467"/>
                  </a:lnTo>
                  <a:lnTo>
                    <a:pt x="228" y="442"/>
                  </a:lnTo>
                  <a:lnTo>
                    <a:pt x="226" y="439"/>
                  </a:lnTo>
                  <a:lnTo>
                    <a:pt x="226" y="405"/>
                  </a:lnTo>
                  <a:lnTo>
                    <a:pt x="224" y="403"/>
                  </a:lnTo>
                  <a:lnTo>
                    <a:pt x="200" y="401"/>
                  </a:lnTo>
                  <a:lnTo>
                    <a:pt x="192" y="385"/>
                  </a:lnTo>
                  <a:lnTo>
                    <a:pt x="14" y="304"/>
                  </a:lnTo>
                  <a:lnTo>
                    <a:pt x="0" y="239"/>
                  </a:lnTo>
                  <a:lnTo>
                    <a:pt x="107" y="176"/>
                  </a:lnTo>
                  <a:lnTo>
                    <a:pt x="115" y="154"/>
                  </a:lnTo>
                  <a:lnTo>
                    <a:pt x="120" y="63"/>
                  </a:lnTo>
                  <a:lnTo>
                    <a:pt x="147" y="52"/>
                  </a:lnTo>
                  <a:lnTo>
                    <a:pt x="163" y="27"/>
                  </a:lnTo>
                  <a:lnTo>
                    <a:pt x="197" y="0"/>
                  </a:lnTo>
                  <a:lnTo>
                    <a:pt x="216" y="8"/>
                  </a:lnTo>
                  <a:lnTo>
                    <a:pt x="256" y="8"/>
                  </a:lnTo>
                  <a:lnTo>
                    <a:pt x="263" y="17"/>
                  </a:lnTo>
                  <a:lnTo>
                    <a:pt x="277" y="19"/>
                  </a:lnTo>
                  <a:lnTo>
                    <a:pt x="284" y="13"/>
                  </a:lnTo>
                  <a:lnTo>
                    <a:pt x="288" y="41"/>
                  </a:lnTo>
                  <a:lnTo>
                    <a:pt x="296" y="55"/>
                  </a:lnTo>
                  <a:lnTo>
                    <a:pt x="306" y="63"/>
                  </a:lnTo>
                  <a:lnTo>
                    <a:pt x="312" y="83"/>
                  </a:lnTo>
                  <a:lnTo>
                    <a:pt x="321" y="92"/>
                  </a:lnTo>
                  <a:lnTo>
                    <a:pt x="354" y="97"/>
                  </a:lnTo>
                  <a:lnTo>
                    <a:pt x="347" y="103"/>
                  </a:lnTo>
                  <a:lnTo>
                    <a:pt x="343" y="115"/>
                  </a:lnTo>
                  <a:lnTo>
                    <a:pt x="347" y="131"/>
                  </a:lnTo>
                  <a:lnTo>
                    <a:pt x="328" y="158"/>
                  </a:lnTo>
                  <a:lnTo>
                    <a:pt x="328" y="165"/>
                  </a:lnTo>
                  <a:lnTo>
                    <a:pt x="321" y="168"/>
                  </a:lnTo>
                  <a:lnTo>
                    <a:pt x="318" y="173"/>
                  </a:lnTo>
                  <a:lnTo>
                    <a:pt x="314" y="195"/>
                  </a:lnTo>
                  <a:lnTo>
                    <a:pt x="312" y="201"/>
                  </a:lnTo>
                  <a:lnTo>
                    <a:pt x="309" y="203"/>
                  </a:lnTo>
                  <a:lnTo>
                    <a:pt x="311" y="216"/>
                  </a:lnTo>
                  <a:lnTo>
                    <a:pt x="316" y="220"/>
                  </a:lnTo>
                  <a:lnTo>
                    <a:pt x="324" y="220"/>
                  </a:lnTo>
                  <a:lnTo>
                    <a:pt x="327" y="227"/>
                  </a:lnTo>
                  <a:lnTo>
                    <a:pt x="332" y="233"/>
                  </a:lnTo>
                  <a:lnTo>
                    <a:pt x="338" y="243"/>
                  </a:lnTo>
                  <a:lnTo>
                    <a:pt x="339" y="253"/>
                  </a:lnTo>
                  <a:lnTo>
                    <a:pt x="381" y="281"/>
                  </a:lnTo>
                  <a:lnTo>
                    <a:pt x="393" y="284"/>
                  </a:lnTo>
                  <a:lnTo>
                    <a:pt x="418" y="328"/>
                  </a:lnTo>
                  <a:lnTo>
                    <a:pt x="414" y="369"/>
                  </a:lnTo>
                  <a:lnTo>
                    <a:pt x="426" y="375"/>
                  </a:lnTo>
                  <a:lnTo>
                    <a:pt x="429" y="392"/>
                  </a:lnTo>
                  <a:lnTo>
                    <a:pt x="460" y="42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7" name="Freeform 992"/>
            <p:cNvSpPr>
              <a:spLocks/>
            </p:cNvSpPr>
            <p:nvPr/>
          </p:nvSpPr>
          <p:spPr bwMode="auto">
            <a:xfrm>
              <a:off x="5442825" y="3307447"/>
              <a:ext cx="222357" cy="224531"/>
            </a:xfrm>
            <a:custGeom>
              <a:avLst/>
              <a:gdLst>
                <a:gd name="T0" fmla="*/ 1 w 460"/>
                <a:gd name="T1" fmla="*/ 1 h 471"/>
                <a:gd name="T2" fmla="*/ 1 w 460"/>
                <a:gd name="T3" fmla="*/ 1 h 471"/>
                <a:gd name="T4" fmla="*/ 1 w 460"/>
                <a:gd name="T5" fmla="*/ 1 h 471"/>
                <a:gd name="T6" fmla="*/ 1 w 460"/>
                <a:gd name="T7" fmla="*/ 1 h 471"/>
                <a:gd name="T8" fmla="*/ 1 w 460"/>
                <a:gd name="T9" fmla="*/ 1 h 471"/>
                <a:gd name="T10" fmla="*/ 1 w 460"/>
                <a:gd name="T11" fmla="*/ 1 h 471"/>
                <a:gd name="T12" fmla="*/ 1 w 460"/>
                <a:gd name="T13" fmla="*/ 1 h 471"/>
                <a:gd name="T14" fmla="*/ 1 w 460"/>
                <a:gd name="T15" fmla="*/ 1 h 471"/>
                <a:gd name="T16" fmla="*/ 1 w 460"/>
                <a:gd name="T17" fmla="*/ 1 h 471"/>
                <a:gd name="T18" fmla="*/ 0 w 460"/>
                <a:gd name="T19" fmla="*/ 1 h 471"/>
                <a:gd name="T20" fmla="*/ 0 w 460"/>
                <a:gd name="T21" fmla="*/ 1 h 471"/>
                <a:gd name="T22" fmla="*/ 0 w 460"/>
                <a:gd name="T23" fmla="*/ 1 h 471"/>
                <a:gd name="T24" fmla="*/ 0 w 460"/>
                <a:gd name="T25" fmla="*/ 1 h 471"/>
                <a:gd name="T26" fmla="*/ 0 w 460"/>
                <a:gd name="T27" fmla="*/ 1 h 471"/>
                <a:gd name="T28" fmla="*/ 0 w 460"/>
                <a:gd name="T29" fmla="*/ 1 h 471"/>
                <a:gd name="T30" fmla="*/ 0 w 460"/>
                <a:gd name="T31" fmla="*/ 1 h 471"/>
                <a:gd name="T32" fmla="*/ 0 w 460"/>
                <a:gd name="T33" fmla="*/ 0 h 471"/>
                <a:gd name="T34" fmla="*/ 0 w 460"/>
                <a:gd name="T35" fmla="*/ 0 h 471"/>
                <a:gd name="T36" fmla="*/ 0 w 460"/>
                <a:gd name="T37" fmla="*/ 0 h 471"/>
                <a:gd name="T38" fmla="*/ 0 w 460"/>
                <a:gd name="T39" fmla="*/ 0 h 471"/>
                <a:gd name="T40" fmla="*/ 0 w 460"/>
                <a:gd name="T41" fmla="*/ 0 h 471"/>
                <a:gd name="T42" fmla="*/ 0 w 460"/>
                <a:gd name="T43" fmla="*/ 0 h 471"/>
                <a:gd name="T44" fmla="*/ 0 w 460"/>
                <a:gd name="T45" fmla="*/ 0 h 471"/>
                <a:gd name="T46" fmla="*/ 0 w 460"/>
                <a:gd name="T47" fmla="*/ 0 h 471"/>
                <a:gd name="T48" fmla="*/ 0 w 460"/>
                <a:gd name="T49" fmla="*/ 0 h 471"/>
                <a:gd name="T50" fmla="*/ 0 w 460"/>
                <a:gd name="T51" fmla="*/ 0 h 471"/>
                <a:gd name="T52" fmla="*/ 0 w 460"/>
                <a:gd name="T53" fmla="*/ 0 h 471"/>
                <a:gd name="T54" fmla="*/ 0 w 460"/>
                <a:gd name="T55" fmla="*/ 0 h 471"/>
                <a:gd name="T56" fmla="*/ 0 w 460"/>
                <a:gd name="T57" fmla="*/ 0 h 471"/>
                <a:gd name="T58" fmla="*/ 0 w 460"/>
                <a:gd name="T59" fmla="*/ 0 h 471"/>
                <a:gd name="T60" fmla="*/ 0 w 460"/>
                <a:gd name="T61" fmla="*/ 0 h 471"/>
                <a:gd name="T62" fmla="*/ 0 w 460"/>
                <a:gd name="T63" fmla="*/ 0 h 471"/>
                <a:gd name="T64" fmla="*/ 0 w 460"/>
                <a:gd name="T65" fmla="*/ 0 h 471"/>
                <a:gd name="T66" fmla="*/ 0 w 460"/>
                <a:gd name="T67" fmla="*/ 0 h 471"/>
                <a:gd name="T68" fmla="*/ 0 w 460"/>
                <a:gd name="T69" fmla="*/ 0 h 471"/>
                <a:gd name="T70" fmla="*/ 0 w 460"/>
                <a:gd name="T71" fmla="*/ 0 h 471"/>
                <a:gd name="T72" fmla="*/ 0 w 460"/>
                <a:gd name="T73" fmla="*/ 0 h 471"/>
                <a:gd name="T74" fmla="*/ 0 w 460"/>
                <a:gd name="T75" fmla="*/ 0 h 471"/>
                <a:gd name="T76" fmla="*/ 0 w 460"/>
                <a:gd name="T77" fmla="*/ 0 h 471"/>
                <a:gd name="T78" fmla="*/ 0 w 460"/>
                <a:gd name="T79" fmla="*/ 0 h 471"/>
                <a:gd name="T80" fmla="*/ 0 w 460"/>
                <a:gd name="T81" fmla="*/ 0 h 471"/>
                <a:gd name="T82" fmla="*/ 0 w 460"/>
                <a:gd name="T83" fmla="*/ 0 h 471"/>
                <a:gd name="T84" fmla="*/ 0 w 460"/>
                <a:gd name="T85" fmla="*/ 0 h 471"/>
                <a:gd name="T86" fmla="*/ 0 w 460"/>
                <a:gd name="T87" fmla="*/ 0 h 471"/>
                <a:gd name="T88" fmla="*/ 0 w 460"/>
                <a:gd name="T89" fmla="*/ 0 h 471"/>
                <a:gd name="T90" fmla="*/ 0 w 460"/>
                <a:gd name="T91" fmla="*/ 0 h 471"/>
                <a:gd name="T92" fmla="*/ 0 w 460"/>
                <a:gd name="T93" fmla="*/ 0 h 471"/>
                <a:gd name="T94" fmla="*/ 0 w 460"/>
                <a:gd name="T95" fmla="*/ 0 h 471"/>
                <a:gd name="T96" fmla="*/ 0 w 460"/>
                <a:gd name="T97" fmla="*/ 0 h 471"/>
                <a:gd name="T98" fmla="*/ 0 w 460"/>
                <a:gd name="T99" fmla="*/ 0 h 471"/>
                <a:gd name="T100" fmla="*/ 0 w 460"/>
                <a:gd name="T101" fmla="*/ 0 h 471"/>
                <a:gd name="T102" fmla="*/ 0 w 460"/>
                <a:gd name="T103" fmla="*/ 0 h 471"/>
                <a:gd name="T104" fmla="*/ 0 w 460"/>
                <a:gd name="T105" fmla="*/ 0 h 471"/>
                <a:gd name="T106" fmla="*/ 1 w 460"/>
                <a:gd name="T107" fmla="*/ 0 h 471"/>
                <a:gd name="T108" fmla="*/ 1 w 460"/>
                <a:gd name="T109" fmla="*/ 0 h 471"/>
                <a:gd name="T110" fmla="*/ 1 w 460"/>
                <a:gd name="T111" fmla="*/ 0 h 471"/>
                <a:gd name="T112" fmla="*/ 1 w 460"/>
                <a:gd name="T113" fmla="*/ 1 h 471"/>
                <a:gd name="T114" fmla="*/ 1 w 460"/>
                <a:gd name="T115" fmla="*/ 1 h 471"/>
                <a:gd name="T116" fmla="*/ 1 w 460"/>
                <a:gd name="T117" fmla="*/ 1 h 471"/>
                <a:gd name="T118" fmla="*/ 1 w 460"/>
                <a:gd name="T119" fmla="*/ 1 h 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0"/>
                <a:gd name="T181" fmla="*/ 0 h 471"/>
                <a:gd name="T182" fmla="*/ 460 w 460"/>
                <a:gd name="T183" fmla="*/ 471 h 4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0" h="471">
                  <a:moveTo>
                    <a:pt x="460" y="420"/>
                  </a:moveTo>
                  <a:lnTo>
                    <a:pt x="453" y="430"/>
                  </a:lnTo>
                  <a:lnTo>
                    <a:pt x="437" y="421"/>
                  </a:lnTo>
                  <a:lnTo>
                    <a:pt x="436" y="422"/>
                  </a:lnTo>
                  <a:lnTo>
                    <a:pt x="434" y="424"/>
                  </a:lnTo>
                  <a:lnTo>
                    <a:pt x="412" y="420"/>
                  </a:lnTo>
                  <a:lnTo>
                    <a:pt x="399" y="425"/>
                  </a:lnTo>
                  <a:lnTo>
                    <a:pt x="381" y="457"/>
                  </a:lnTo>
                  <a:lnTo>
                    <a:pt x="366" y="471"/>
                  </a:lnTo>
                  <a:lnTo>
                    <a:pt x="283" y="467"/>
                  </a:lnTo>
                  <a:lnTo>
                    <a:pt x="228" y="442"/>
                  </a:lnTo>
                  <a:lnTo>
                    <a:pt x="226" y="439"/>
                  </a:lnTo>
                  <a:lnTo>
                    <a:pt x="226" y="405"/>
                  </a:lnTo>
                  <a:lnTo>
                    <a:pt x="224" y="403"/>
                  </a:lnTo>
                  <a:lnTo>
                    <a:pt x="200" y="401"/>
                  </a:lnTo>
                  <a:lnTo>
                    <a:pt x="192" y="385"/>
                  </a:lnTo>
                  <a:lnTo>
                    <a:pt x="14" y="304"/>
                  </a:lnTo>
                  <a:lnTo>
                    <a:pt x="0" y="239"/>
                  </a:lnTo>
                  <a:lnTo>
                    <a:pt x="107" y="176"/>
                  </a:lnTo>
                  <a:lnTo>
                    <a:pt x="115" y="154"/>
                  </a:lnTo>
                  <a:lnTo>
                    <a:pt x="120" y="63"/>
                  </a:lnTo>
                  <a:lnTo>
                    <a:pt x="147" y="52"/>
                  </a:lnTo>
                  <a:lnTo>
                    <a:pt x="163" y="27"/>
                  </a:lnTo>
                  <a:lnTo>
                    <a:pt x="197" y="0"/>
                  </a:lnTo>
                  <a:lnTo>
                    <a:pt x="216" y="8"/>
                  </a:lnTo>
                  <a:lnTo>
                    <a:pt x="256" y="8"/>
                  </a:lnTo>
                  <a:lnTo>
                    <a:pt x="263" y="17"/>
                  </a:lnTo>
                  <a:lnTo>
                    <a:pt x="277" y="19"/>
                  </a:lnTo>
                  <a:lnTo>
                    <a:pt x="284" y="13"/>
                  </a:lnTo>
                  <a:lnTo>
                    <a:pt x="288" y="41"/>
                  </a:lnTo>
                  <a:lnTo>
                    <a:pt x="296" y="55"/>
                  </a:lnTo>
                  <a:lnTo>
                    <a:pt x="306" y="63"/>
                  </a:lnTo>
                  <a:lnTo>
                    <a:pt x="312" y="83"/>
                  </a:lnTo>
                  <a:lnTo>
                    <a:pt x="321" y="92"/>
                  </a:lnTo>
                  <a:lnTo>
                    <a:pt x="354" y="97"/>
                  </a:lnTo>
                  <a:lnTo>
                    <a:pt x="347" y="103"/>
                  </a:lnTo>
                  <a:lnTo>
                    <a:pt x="343" y="115"/>
                  </a:lnTo>
                  <a:lnTo>
                    <a:pt x="347" y="131"/>
                  </a:lnTo>
                  <a:lnTo>
                    <a:pt x="328" y="158"/>
                  </a:lnTo>
                  <a:lnTo>
                    <a:pt x="328" y="165"/>
                  </a:lnTo>
                  <a:lnTo>
                    <a:pt x="321" y="168"/>
                  </a:lnTo>
                  <a:lnTo>
                    <a:pt x="318" y="173"/>
                  </a:lnTo>
                  <a:lnTo>
                    <a:pt x="314" y="195"/>
                  </a:lnTo>
                  <a:lnTo>
                    <a:pt x="312" y="201"/>
                  </a:lnTo>
                  <a:lnTo>
                    <a:pt x="309" y="203"/>
                  </a:lnTo>
                  <a:lnTo>
                    <a:pt x="311" y="216"/>
                  </a:lnTo>
                  <a:lnTo>
                    <a:pt x="316" y="220"/>
                  </a:lnTo>
                  <a:lnTo>
                    <a:pt x="324" y="220"/>
                  </a:lnTo>
                  <a:lnTo>
                    <a:pt x="327" y="227"/>
                  </a:lnTo>
                  <a:lnTo>
                    <a:pt x="332" y="233"/>
                  </a:lnTo>
                  <a:lnTo>
                    <a:pt x="338" y="243"/>
                  </a:lnTo>
                  <a:lnTo>
                    <a:pt x="339" y="253"/>
                  </a:lnTo>
                  <a:lnTo>
                    <a:pt x="381" y="281"/>
                  </a:lnTo>
                  <a:lnTo>
                    <a:pt x="393" y="284"/>
                  </a:lnTo>
                  <a:lnTo>
                    <a:pt x="418" y="328"/>
                  </a:lnTo>
                  <a:lnTo>
                    <a:pt x="414" y="369"/>
                  </a:lnTo>
                  <a:lnTo>
                    <a:pt x="426" y="375"/>
                  </a:lnTo>
                  <a:lnTo>
                    <a:pt x="429" y="392"/>
                  </a:lnTo>
                  <a:lnTo>
                    <a:pt x="460" y="420"/>
                  </a:lnTo>
                </a:path>
              </a:pathLst>
            </a:custGeom>
            <a:solidFill>
              <a:schemeClr val="tx2">
                <a:lumMod val="20000"/>
                <a:lumOff val="80000"/>
              </a:schemeClr>
            </a:solidFill>
            <a:ln w="9525">
              <a:solidFill>
                <a:srgbClr val="848282"/>
              </a:solidFill>
              <a:round/>
              <a:headEnd/>
              <a:tailEnd/>
            </a:ln>
          </p:spPr>
          <p:txBody>
            <a:bodyPr/>
            <a:lstStyle/>
            <a:p>
              <a:pPr>
                <a:defRPr/>
              </a:pPr>
              <a:endParaRPr lang="en-US" sz="500">
                <a:latin typeface="Verdana" charset="0"/>
              </a:endParaRPr>
            </a:p>
          </p:txBody>
        </p:sp>
        <p:sp>
          <p:nvSpPr>
            <p:cNvPr id="1558" name="Freeform 993"/>
            <p:cNvSpPr>
              <a:spLocks/>
            </p:cNvSpPr>
            <p:nvPr/>
          </p:nvSpPr>
          <p:spPr bwMode="auto">
            <a:xfrm>
              <a:off x="5716611" y="3607286"/>
              <a:ext cx="18152" cy="39049"/>
            </a:xfrm>
            <a:custGeom>
              <a:avLst/>
              <a:gdLst>
                <a:gd name="T0" fmla="*/ 0 w 40"/>
                <a:gd name="T1" fmla="*/ 0 h 85"/>
                <a:gd name="T2" fmla="*/ 0 w 40"/>
                <a:gd name="T3" fmla="*/ 0 h 85"/>
                <a:gd name="T4" fmla="*/ 0 w 40"/>
                <a:gd name="T5" fmla="*/ 0 h 85"/>
                <a:gd name="T6" fmla="*/ 0 w 40"/>
                <a:gd name="T7" fmla="*/ 0 h 85"/>
                <a:gd name="T8" fmla="*/ 0 w 40"/>
                <a:gd name="T9" fmla="*/ 0 h 85"/>
                <a:gd name="T10" fmla="*/ 0 w 40"/>
                <a:gd name="T11" fmla="*/ 0 h 85"/>
                <a:gd name="T12" fmla="*/ 0 w 40"/>
                <a:gd name="T13" fmla="*/ 0 h 85"/>
                <a:gd name="T14" fmla="*/ 0 w 40"/>
                <a:gd name="T15" fmla="*/ 0 h 85"/>
                <a:gd name="T16" fmla="*/ 0 w 40"/>
                <a:gd name="T17" fmla="*/ 0 h 85"/>
                <a:gd name="T18" fmla="*/ 0 w 40"/>
                <a:gd name="T19" fmla="*/ 0 h 85"/>
                <a:gd name="T20" fmla="*/ 0 w 40"/>
                <a:gd name="T21" fmla="*/ 0 h 85"/>
                <a:gd name="T22" fmla="*/ 0 w 40"/>
                <a:gd name="T23" fmla="*/ 0 h 85"/>
                <a:gd name="T24" fmla="*/ 0 w 40"/>
                <a:gd name="T25" fmla="*/ 0 h 85"/>
                <a:gd name="T26" fmla="*/ 0 w 40"/>
                <a:gd name="T27" fmla="*/ 0 h 85"/>
                <a:gd name="T28" fmla="*/ 0 w 40"/>
                <a:gd name="T29" fmla="*/ 0 h 85"/>
                <a:gd name="T30" fmla="*/ 0 w 40"/>
                <a:gd name="T31" fmla="*/ 0 h 85"/>
                <a:gd name="T32" fmla="*/ 0 w 40"/>
                <a:gd name="T33" fmla="*/ 0 h 85"/>
                <a:gd name="T34" fmla="*/ 0 w 40"/>
                <a:gd name="T35" fmla="*/ 0 h 85"/>
                <a:gd name="T36" fmla="*/ 0 w 40"/>
                <a:gd name="T37" fmla="*/ 0 h 85"/>
                <a:gd name="T38" fmla="*/ 0 w 40"/>
                <a:gd name="T39" fmla="*/ 0 h 85"/>
                <a:gd name="T40" fmla="*/ 0 w 40"/>
                <a:gd name="T41" fmla="*/ 0 h 85"/>
                <a:gd name="T42" fmla="*/ 0 w 40"/>
                <a:gd name="T43" fmla="*/ 0 h 85"/>
                <a:gd name="T44" fmla="*/ 0 w 40"/>
                <a:gd name="T45" fmla="*/ 0 h 85"/>
                <a:gd name="T46" fmla="*/ 0 w 40"/>
                <a:gd name="T47" fmla="*/ 0 h 85"/>
                <a:gd name="T48" fmla="*/ 0 w 40"/>
                <a:gd name="T49" fmla="*/ 0 h 85"/>
                <a:gd name="T50" fmla="*/ 0 w 40"/>
                <a:gd name="T51" fmla="*/ 0 h 85"/>
                <a:gd name="T52" fmla="*/ 0 w 40"/>
                <a:gd name="T53" fmla="*/ 0 h 85"/>
                <a:gd name="T54" fmla="*/ 0 w 40"/>
                <a:gd name="T55" fmla="*/ 0 h 85"/>
                <a:gd name="T56" fmla="*/ 0 w 40"/>
                <a:gd name="T57" fmla="*/ 0 h 85"/>
                <a:gd name="T58" fmla="*/ 0 w 40"/>
                <a:gd name="T59" fmla="*/ 0 h 85"/>
                <a:gd name="T60" fmla="*/ 0 w 40"/>
                <a:gd name="T61" fmla="*/ 0 h 85"/>
                <a:gd name="T62" fmla="*/ 0 w 40"/>
                <a:gd name="T63" fmla="*/ 0 h 85"/>
                <a:gd name="T64" fmla="*/ 0 w 40"/>
                <a:gd name="T65" fmla="*/ 0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85"/>
                <a:gd name="T101" fmla="*/ 40 w 40"/>
                <a:gd name="T102" fmla="*/ 85 h 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85">
                  <a:moveTo>
                    <a:pt x="14" y="85"/>
                  </a:moveTo>
                  <a:lnTo>
                    <a:pt x="32" y="77"/>
                  </a:lnTo>
                  <a:lnTo>
                    <a:pt x="33" y="75"/>
                  </a:lnTo>
                  <a:lnTo>
                    <a:pt x="34" y="70"/>
                  </a:lnTo>
                  <a:lnTo>
                    <a:pt x="39" y="64"/>
                  </a:lnTo>
                  <a:lnTo>
                    <a:pt x="40" y="60"/>
                  </a:lnTo>
                  <a:lnTo>
                    <a:pt x="39" y="48"/>
                  </a:lnTo>
                  <a:lnTo>
                    <a:pt x="36" y="43"/>
                  </a:lnTo>
                  <a:lnTo>
                    <a:pt x="36" y="29"/>
                  </a:lnTo>
                  <a:lnTo>
                    <a:pt x="37" y="27"/>
                  </a:lnTo>
                  <a:lnTo>
                    <a:pt x="36" y="25"/>
                  </a:lnTo>
                  <a:lnTo>
                    <a:pt x="39" y="21"/>
                  </a:lnTo>
                  <a:lnTo>
                    <a:pt x="39" y="18"/>
                  </a:lnTo>
                  <a:lnTo>
                    <a:pt x="40" y="14"/>
                  </a:lnTo>
                  <a:lnTo>
                    <a:pt x="37" y="13"/>
                  </a:lnTo>
                  <a:lnTo>
                    <a:pt x="32" y="12"/>
                  </a:lnTo>
                  <a:lnTo>
                    <a:pt x="30" y="5"/>
                  </a:lnTo>
                  <a:lnTo>
                    <a:pt x="27" y="3"/>
                  </a:lnTo>
                  <a:lnTo>
                    <a:pt x="22" y="0"/>
                  </a:lnTo>
                  <a:lnTo>
                    <a:pt x="17" y="3"/>
                  </a:lnTo>
                  <a:lnTo>
                    <a:pt x="8" y="31"/>
                  </a:lnTo>
                  <a:lnTo>
                    <a:pt x="1" y="37"/>
                  </a:lnTo>
                  <a:lnTo>
                    <a:pt x="1" y="43"/>
                  </a:lnTo>
                  <a:lnTo>
                    <a:pt x="0" y="47"/>
                  </a:lnTo>
                  <a:lnTo>
                    <a:pt x="3" y="50"/>
                  </a:lnTo>
                  <a:lnTo>
                    <a:pt x="1" y="54"/>
                  </a:lnTo>
                  <a:lnTo>
                    <a:pt x="5" y="62"/>
                  </a:lnTo>
                  <a:lnTo>
                    <a:pt x="3" y="66"/>
                  </a:lnTo>
                  <a:lnTo>
                    <a:pt x="5" y="68"/>
                  </a:lnTo>
                  <a:lnTo>
                    <a:pt x="5" y="72"/>
                  </a:lnTo>
                  <a:lnTo>
                    <a:pt x="3" y="73"/>
                  </a:lnTo>
                  <a:lnTo>
                    <a:pt x="10" y="84"/>
                  </a:lnTo>
                  <a:lnTo>
                    <a:pt x="14" y="8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9" name="Freeform 994"/>
            <p:cNvSpPr>
              <a:spLocks/>
            </p:cNvSpPr>
            <p:nvPr/>
          </p:nvSpPr>
          <p:spPr bwMode="auto">
            <a:xfrm>
              <a:off x="5716611" y="3607286"/>
              <a:ext cx="18152" cy="39049"/>
            </a:xfrm>
            <a:custGeom>
              <a:avLst/>
              <a:gdLst>
                <a:gd name="T0" fmla="*/ 0 w 40"/>
                <a:gd name="T1" fmla="*/ 0 h 85"/>
                <a:gd name="T2" fmla="*/ 0 w 40"/>
                <a:gd name="T3" fmla="*/ 0 h 85"/>
                <a:gd name="T4" fmla="*/ 0 w 40"/>
                <a:gd name="T5" fmla="*/ 0 h 85"/>
                <a:gd name="T6" fmla="*/ 0 w 40"/>
                <a:gd name="T7" fmla="*/ 0 h 85"/>
                <a:gd name="T8" fmla="*/ 0 w 40"/>
                <a:gd name="T9" fmla="*/ 0 h 85"/>
                <a:gd name="T10" fmla="*/ 0 w 40"/>
                <a:gd name="T11" fmla="*/ 0 h 85"/>
                <a:gd name="T12" fmla="*/ 0 w 40"/>
                <a:gd name="T13" fmla="*/ 0 h 85"/>
                <a:gd name="T14" fmla="*/ 0 w 40"/>
                <a:gd name="T15" fmla="*/ 0 h 85"/>
                <a:gd name="T16" fmla="*/ 0 w 40"/>
                <a:gd name="T17" fmla="*/ 0 h 85"/>
                <a:gd name="T18" fmla="*/ 0 w 40"/>
                <a:gd name="T19" fmla="*/ 0 h 85"/>
                <a:gd name="T20" fmla="*/ 0 w 40"/>
                <a:gd name="T21" fmla="*/ 0 h 85"/>
                <a:gd name="T22" fmla="*/ 0 w 40"/>
                <a:gd name="T23" fmla="*/ 0 h 85"/>
                <a:gd name="T24" fmla="*/ 0 w 40"/>
                <a:gd name="T25" fmla="*/ 0 h 85"/>
                <a:gd name="T26" fmla="*/ 0 w 40"/>
                <a:gd name="T27" fmla="*/ 0 h 85"/>
                <a:gd name="T28" fmla="*/ 0 w 40"/>
                <a:gd name="T29" fmla="*/ 0 h 85"/>
                <a:gd name="T30" fmla="*/ 0 w 40"/>
                <a:gd name="T31" fmla="*/ 0 h 85"/>
                <a:gd name="T32" fmla="*/ 0 w 40"/>
                <a:gd name="T33" fmla="*/ 0 h 85"/>
                <a:gd name="T34" fmla="*/ 0 w 40"/>
                <a:gd name="T35" fmla="*/ 0 h 85"/>
                <a:gd name="T36" fmla="*/ 0 w 40"/>
                <a:gd name="T37" fmla="*/ 0 h 85"/>
                <a:gd name="T38" fmla="*/ 0 w 40"/>
                <a:gd name="T39" fmla="*/ 0 h 85"/>
                <a:gd name="T40" fmla="*/ 0 w 40"/>
                <a:gd name="T41" fmla="*/ 0 h 85"/>
                <a:gd name="T42" fmla="*/ 0 w 40"/>
                <a:gd name="T43" fmla="*/ 0 h 85"/>
                <a:gd name="T44" fmla="*/ 0 w 40"/>
                <a:gd name="T45" fmla="*/ 0 h 85"/>
                <a:gd name="T46" fmla="*/ 0 w 40"/>
                <a:gd name="T47" fmla="*/ 0 h 85"/>
                <a:gd name="T48" fmla="*/ 0 w 40"/>
                <a:gd name="T49" fmla="*/ 0 h 85"/>
                <a:gd name="T50" fmla="*/ 0 w 40"/>
                <a:gd name="T51" fmla="*/ 0 h 85"/>
                <a:gd name="T52" fmla="*/ 0 w 40"/>
                <a:gd name="T53" fmla="*/ 0 h 85"/>
                <a:gd name="T54" fmla="*/ 0 w 40"/>
                <a:gd name="T55" fmla="*/ 0 h 85"/>
                <a:gd name="T56" fmla="*/ 0 w 40"/>
                <a:gd name="T57" fmla="*/ 0 h 85"/>
                <a:gd name="T58" fmla="*/ 0 w 40"/>
                <a:gd name="T59" fmla="*/ 0 h 85"/>
                <a:gd name="T60" fmla="*/ 0 w 40"/>
                <a:gd name="T61" fmla="*/ 0 h 85"/>
                <a:gd name="T62" fmla="*/ 0 w 40"/>
                <a:gd name="T63" fmla="*/ 0 h 85"/>
                <a:gd name="T64" fmla="*/ 0 w 40"/>
                <a:gd name="T65" fmla="*/ 0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85"/>
                <a:gd name="T101" fmla="*/ 40 w 40"/>
                <a:gd name="T102" fmla="*/ 85 h 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85">
                  <a:moveTo>
                    <a:pt x="14" y="85"/>
                  </a:moveTo>
                  <a:lnTo>
                    <a:pt x="32" y="77"/>
                  </a:lnTo>
                  <a:lnTo>
                    <a:pt x="33" y="75"/>
                  </a:lnTo>
                  <a:lnTo>
                    <a:pt x="34" y="70"/>
                  </a:lnTo>
                  <a:lnTo>
                    <a:pt x="39" y="64"/>
                  </a:lnTo>
                  <a:lnTo>
                    <a:pt x="40" y="60"/>
                  </a:lnTo>
                  <a:lnTo>
                    <a:pt x="39" y="48"/>
                  </a:lnTo>
                  <a:lnTo>
                    <a:pt x="36" y="43"/>
                  </a:lnTo>
                  <a:lnTo>
                    <a:pt x="36" y="29"/>
                  </a:lnTo>
                  <a:lnTo>
                    <a:pt x="37" y="27"/>
                  </a:lnTo>
                  <a:lnTo>
                    <a:pt x="36" y="25"/>
                  </a:lnTo>
                  <a:lnTo>
                    <a:pt x="39" y="21"/>
                  </a:lnTo>
                  <a:lnTo>
                    <a:pt x="39" y="18"/>
                  </a:lnTo>
                  <a:lnTo>
                    <a:pt x="40" y="14"/>
                  </a:lnTo>
                  <a:lnTo>
                    <a:pt x="37" y="13"/>
                  </a:lnTo>
                  <a:lnTo>
                    <a:pt x="32" y="12"/>
                  </a:lnTo>
                  <a:lnTo>
                    <a:pt x="30" y="5"/>
                  </a:lnTo>
                  <a:lnTo>
                    <a:pt x="27" y="3"/>
                  </a:lnTo>
                  <a:lnTo>
                    <a:pt x="22" y="0"/>
                  </a:lnTo>
                  <a:lnTo>
                    <a:pt x="17" y="3"/>
                  </a:lnTo>
                  <a:lnTo>
                    <a:pt x="8" y="31"/>
                  </a:lnTo>
                  <a:lnTo>
                    <a:pt x="1" y="37"/>
                  </a:lnTo>
                  <a:lnTo>
                    <a:pt x="1" y="43"/>
                  </a:lnTo>
                  <a:lnTo>
                    <a:pt x="0" y="47"/>
                  </a:lnTo>
                  <a:lnTo>
                    <a:pt x="3" y="50"/>
                  </a:lnTo>
                  <a:lnTo>
                    <a:pt x="1" y="54"/>
                  </a:lnTo>
                  <a:lnTo>
                    <a:pt x="5" y="62"/>
                  </a:lnTo>
                  <a:lnTo>
                    <a:pt x="3" y="66"/>
                  </a:lnTo>
                  <a:lnTo>
                    <a:pt x="5" y="68"/>
                  </a:lnTo>
                  <a:lnTo>
                    <a:pt x="5" y="72"/>
                  </a:lnTo>
                  <a:lnTo>
                    <a:pt x="3" y="73"/>
                  </a:lnTo>
                  <a:lnTo>
                    <a:pt x="10" y="84"/>
                  </a:lnTo>
                  <a:lnTo>
                    <a:pt x="14" y="8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0" name="Freeform 995"/>
            <p:cNvSpPr>
              <a:spLocks/>
            </p:cNvSpPr>
            <p:nvPr/>
          </p:nvSpPr>
          <p:spPr bwMode="auto">
            <a:xfrm>
              <a:off x="7773787" y="4272510"/>
              <a:ext cx="226894" cy="182693"/>
            </a:xfrm>
            <a:custGeom>
              <a:avLst/>
              <a:gdLst>
                <a:gd name="T0" fmla="*/ 0 w 468"/>
                <a:gd name="T1" fmla="*/ 0 h 382"/>
                <a:gd name="T2" fmla="*/ 0 w 468"/>
                <a:gd name="T3" fmla="*/ 0 h 382"/>
                <a:gd name="T4" fmla="*/ 0 w 468"/>
                <a:gd name="T5" fmla="*/ 0 h 382"/>
                <a:gd name="T6" fmla="*/ 0 w 468"/>
                <a:gd name="T7" fmla="*/ 0 h 382"/>
                <a:gd name="T8" fmla="*/ 0 w 468"/>
                <a:gd name="T9" fmla="*/ 0 h 382"/>
                <a:gd name="T10" fmla="*/ 0 w 468"/>
                <a:gd name="T11" fmla="*/ 0 h 382"/>
                <a:gd name="T12" fmla="*/ 0 w 468"/>
                <a:gd name="T13" fmla="*/ 0 h 382"/>
                <a:gd name="T14" fmla="*/ 0 w 468"/>
                <a:gd name="T15" fmla="*/ 0 h 382"/>
                <a:gd name="T16" fmla="*/ 0 w 468"/>
                <a:gd name="T17" fmla="*/ 0 h 382"/>
                <a:gd name="T18" fmla="*/ 0 w 468"/>
                <a:gd name="T19" fmla="*/ 0 h 382"/>
                <a:gd name="T20" fmla="*/ 0 w 468"/>
                <a:gd name="T21" fmla="*/ 0 h 382"/>
                <a:gd name="T22" fmla="*/ 0 w 468"/>
                <a:gd name="T23" fmla="*/ 0 h 382"/>
                <a:gd name="T24" fmla="*/ 0 w 468"/>
                <a:gd name="T25" fmla="*/ 0 h 382"/>
                <a:gd name="T26" fmla="*/ 0 w 468"/>
                <a:gd name="T27" fmla="*/ 0 h 382"/>
                <a:gd name="T28" fmla="*/ 0 w 468"/>
                <a:gd name="T29" fmla="*/ 0 h 382"/>
                <a:gd name="T30" fmla="*/ 0 w 468"/>
                <a:gd name="T31" fmla="*/ 0 h 382"/>
                <a:gd name="T32" fmla="*/ 0 w 468"/>
                <a:gd name="T33" fmla="*/ 0 h 382"/>
                <a:gd name="T34" fmla="*/ 0 w 468"/>
                <a:gd name="T35" fmla="*/ 0 h 382"/>
                <a:gd name="T36" fmla="*/ 0 w 468"/>
                <a:gd name="T37" fmla="*/ 0 h 382"/>
                <a:gd name="T38" fmla="*/ 0 w 468"/>
                <a:gd name="T39" fmla="*/ 0 h 382"/>
                <a:gd name="T40" fmla="*/ 0 w 468"/>
                <a:gd name="T41" fmla="*/ 0 h 382"/>
                <a:gd name="T42" fmla="*/ 1 w 468"/>
                <a:gd name="T43" fmla="*/ 1 h 382"/>
                <a:gd name="T44" fmla="*/ 1 w 468"/>
                <a:gd name="T45" fmla="*/ 1 h 382"/>
                <a:gd name="T46" fmla="*/ 1 w 468"/>
                <a:gd name="T47" fmla="*/ 1 h 382"/>
                <a:gd name="T48" fmla="*/ 1 w 468"/>
                <a:gd name="T49" fmla="*/ 1 h 382"/>
                <a:gd name="T50" fmla="*/ 1 w 468"/>
                <a:gd name="T51" fmla="*/ 1 h 382"/>
                <a:gd name="T52" fmla="*/ 1 w 468"/>
                <a:gd name="T53" fmla="*/ 1 h 382"/>
                <a:gd name="T54" fmla="*/ 1 w 468"/>
                <a:gd name="T55" fmla="*/ 0 h 382"/>
                <a:gd name="T56" fmla="*/ 1 w 468"/>
                <a:gd name="T57" fmla="*/ 0 h 382"/>
                <a:gd name="T58" fmla="*/ 1 w 468"/>
                <a:gd name="T59" fmla="*/ 0 h 382"/>
                <a:gd name="T60" fmla="*/ 1 w 468"/>
                <a:gd name="T61" fmla="*/ 0 h 382"/>
                <a:gd name="T62" fmla="*/ 1 w 468"/>
                <a:gd name="T63" fmla="*/ 0 h 382"/>
                <a:gd name="T64" fmla="*/ 0 w 468"/>
                <a:gd name="T65" fmla="*/ 0 h 382"/>
                <a:gd name="T66" fmla="*/ 0 w 468"/>
                <a:gd name="T67" fmla="*/ 0 h 382"/>
                <a:gd name="T68" fmla="*/ 0 w 468"/>
                <a:gd name="T69" fmla="*/ 0 h 382"/>
                <a:gd name="T70" fmla="*/ 0 w 468"/>
                <a:gd name="T71" fmla="*/ 0 h 382"/>
                <a:gd name="T72" fmla="*/ 0 w 468"/>
                <a:gd name="T73" fmla="*/ 0 h 382"/>
                <a:gd name="T74" fmla="*/ 0 w 468"/>
                <a:gd name="T75" fmla="*/ 0 h 382"/>
                <a:gd name="T76" fmla="*/ 0 w 468"/>
                <a:gd name="T77" fmla="*/ 0 h 382"/>
                <a:gd name="T78" fmla="*/ 0 w 468"/>
                <a:gd name="T79" fmla="*/ 0 h 382"/>
                <a:gd name="T80" fmla="*/ 0 w 468"/>
                <a:gd name="T81" fmla="*/ 0 h 382"/>
                <a:gd name="T82" fmla="*/ 0 w 468"/>
                <a:gd name="T83" fmla="*/ 0 h 382"/>
                <a:gd name="T84" fmla="*/ 0 w 468"/>
                <a:gd name="T85" fmla="*/ 0 h 382"/>
                <a:gd name="T86" fmla="*/ 0 w 468"/>
                <a:gd name="T87" fmla="*/ 0 h 382"/>
                <a:gd name="T88" fmla="*/ 0 w 468"/>
                <a:gd name="T89" fmla="*/ 0 h 382"/>
                <a:gd name="T90" fmla="*/ 0 w 468"/>
                <a:gd name="T91" fmla="*/ 0 h 3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8"/>
                <a:gd name="T139" fmla="*/ 0 h 382"/>
                <a:gd name="T140" fmla="*/ 468 w 468"/>
                <a:gd name="T141" fmla="*/ 382 h 3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8" h="382">
                  <a:moveTo>
                    <a:pt x="2" y="0"/>
                  </a:moveTo>
                  <a:lnTo>
                    <a:pt x="2" y="194"/>
                  </a:lnTo>
                  <a:lnTo>
                    <a:pt x="0" y="198"/>
                  </a:lnTo>
                  <a:lnTo>
                    <a:pt x="8" y="213"/>
                  </a:lnTo>
                  <a:lnTo>
                    <a:pt x="13" y="309"/>
                  </a:lnTo>
                  <a:lnTo>
                    <a:pt x="24" y="308"/>
                  </a:lnTo>
                  <a:lnTo>
                    <a:pt x="28" y="310"/>
                  </a:lnTo>
                  <a:lnTo>
                    <a:pt x="42" y="313"/>
                  </a:lnTo>
                  <a:lnTo>
                    <a:pt x="64" y="310"/>
                  </a:lnTo>
                  <a:lnTo>
                    <a:pt x="82" y="316"/>
                  </a:lnTo>
                  <a:lnTo>
                    <a:pt x="108" y="302"/>
                  </a:lnTo>
                  <a:lnTo>
                    <a:pt x="113" y="298"/>
                  </a:lnTo>
                  <a:lnTo>
                    <a:pt x="107" y="284"/>
                  </a:lnTo>
                  <a:lnTo>
                    <a:pt x="97" y="272"/>
                  </a:lnTo>
                  <a:lnTo>
                    <a:pt x="119" y="264"/>
                  </a:lnTo>
                  <a:lnTo>
                    <a:pt x="118" y="259"/>
                  </a:lnTo>
                  <a:lnTo>
                    <a:pt x="121" y="255"/>
                  </a:lnTo>
                  <a:lnTo>
                    <a:pt x="132" y="256"/>
                  </a:lnTo>
                  <a:lnTo>
                    <a:pt x="139" y="253"/>
                  </a:lnTo>
                  <a:lnTo>
                    <a:pt x="134" y="234"/>
                  </a:lnTo>
                  <a:lnTo>
                    <a:pt x="139" y="238"/>
                  </a:lnTo>
                  <a:lnTo>
                    <a:pt x="150" y="240"/>
                  </a:lnTo>
                  <a:lnTo>
                    <a:pt x="156" y="238"/>
                  </a:lnTo>
                  <a:lnTo>
                    <a:pt x="164" y="231"/>
                  </a:lnTo>
                  <a:lnTo>
                    <a:pt x="170" y="237"/>
                  </a:lnTo>
                  <a:lnTo>
                    <a:pt x="175" y="234"/>
                  </a:lnTo>
                  <a:lnTo>
                    <a:pt x="182" y="236"/>
                  </a:lnTo>
                  <a:lnTo>
                    <a:pt x="183" y="239"/>
                  </a:lnTo>
                  <a:lnTo>
                    <a:pt x="201" y="248"/>
                  </a:lnTo>
                  <a:lnTo>
                    <a:pt x="206" y="248"/>
                  </a:lnTo>
                  <a:lnTo>
                    <a:pt x="213" y="253"/>
                  </a:lnTo>
                  <a:lnTo>
                    <a:pt x="239" y="259"/>
                  </a:lnTo>
                  <a:lnTo>
                    <a:pt x="249" y="266"/>
                  </a:lnTo>
                  <a:lnTo>
                    <a:pt x="252" y="277"/>
                  </a:lnTo>
                  <a:lnTo>
                    <a:pt x="269" y="304"/>
                  </a:lnTo>
                  <a:lnTo>
                    <a:pt x="286" y="306"/>
                  </a:lnTo>
                  <a:lnTo>
                    <a:pt x="283" y="312"/>
                  </a:lnTo>
                  <a:lnTo>
                    <a:pt x="284" y="316"/>
                  </a:lnTo>
                  <a:lnTo>
                    <a:pt x="289" y="321"/>
                  </a:lnTo>
                  <a:lnTo>
                    <a:pt x="301" y="329"/>
                  </a:lnTo>
                  <a:lnTo>
                    <a:pt x="322" y="352"/>
                  </a:lnTo>
                  <a:lnTo>
                    <a:pt x="326" y="352"/>
                  </a:lnTo>
                  <a:lnTo>
                    <a:pt x="334" y="357"/>
                  </a:lnTo>
                  <a:lnTo>
                    <a:pt x="425" y="370"/>
                  </a:lnTo>
                  <a:lnTo>
                    <a:pt x="427" y="373"/>
                  </a:lnTo>
                  <a:lnTo>
                    <a:pt x="429" y="378"/>
                  </a:lnTo>
                  <a:lnTo>
                    <a:pt x="441" y="382"/>
                  </a:lnTo>
                  <a:lnTo>
                    <a:pt x="453" y="378"/>
                  </a:lnTo>
                  <a:lnTo>
                    <a:pt x="456" y="373"/>
                  </a:lnTo>
                  <a:lnTo>
                    <a:pt x="450" y="368"/>
                  </a:lnTo>
                  <a:lnTo>
                    <a:pt x="444" y="366"/>
                  </a:lnTo>
                  <a:lnTo>
                    <a:pt x="459" y="366"/>
                  </a:lnTo>
                  <a:lnTo>
                    <a:pt x="468" y="364"/>
                  </a:lnTo>
                  <a:lnTo>
                    <a:pt x="467" y="360"/>
                  </a:lnTo>
                  <a:lnTo>
                    <a:pt x="436" y="354"/>
                  </a:lnTo>
                  <a:lnTo>
                    <a:pt x="418" y="345"/>
                  </a:lnTo>
                  <a:lnTo>
                    <a:pt x="421" y="338"/>
                  </a:lnTo>
                  <a:lnTo>
                    <a:pt x="428" y="335"/>
                  </a:lnTo>
                  <a:lnTo>
                    <a:pt x="418" y="330"/>
                  </a:lnTo>
                  <a:lnTo>
                    <a:pt x="397" y="328"/>
                  </a:lnTo>
                  <a:lnTo>
                    <a:pt x="390" y="323"/>
                  </a:lnTo>
                  <a:lnTo>
                    <a:pt x="393" y="307"/>
                  </a:lnTo>
                  <a:lnTo>
                    <a:pt x="388" y="303"/>
                  </a:lnTo>
                  <a:lnTo>
                    <a:pt x="367" y="306"/>
                  </a:lnTo>
                  <a:lnTo>
                    <a:pt x="361" y="302"/>
                  </a:lnTo>
                  <a:lnTo>
                    <a:pt x="353" y="288"/>
                  </a:lnTo>
                  <a:lnTo>
                    <a:pt x="347" y="284"/>
                  </a:lnTo>
                  <a:lnTo>
                    <a:pt x="343" y="276"/>
                  </a:lnTo>
                  <a:lnTo>
                    <a:pt x="341" y="260"/>
                  </a:lnTo>
                  <a:lnTo>
                    <a:pt x="339" y="258"/>
                  </a:lnTo>
                  <a:lnTo>
                    <a:pt x="333" y="257"/>
                  </a:lnTo>
                  <a:lnTo>
                    <a:pt x="307" y="233"/>
                  </a:lnTo>
                  <a:lnTo>
                    <a:pt x="299" y="230"/>
                  </a:lnTo>
                  <a:lnTo>
                    <a:pt x="288" y="203"/>
                  </a:lnTo>
                  <a:lnTo>
                    <a:pt x="292" y="198"/>
                  </a:lnTo>
                  <a:lnTo>
                    <a:pt x="313" y="197"/>
                  </a:lnTo>
                  <a:lnTo>
                    <a:pt x="319" y="194"/>
                  </a:lnTo>
                  <a:lnTo>
                    <a:pt x="327" y="194"/>
                  </a:lnTo>
                  <a:lnTo>
                    <a:pt x="328" y="182"/>
                  </a:lnTo>
                  <a:lnTo>
                    <a:pt x="316" y="165"/>
                  </a:lnTo>
                  <a:lnTo>
                    <a:pt x="307" y="160"/>
                  </a:lnTo>
                  <a:lnTo>
                    <a:pt x="299" y="160"/>
                  </a:lnTo>
                  <a:lnTo>
                    <a:pt x="271" y="152"/>
                  </a:lnTo>
                  <a:lnTo>
                    <a:pt x="255" y="142"/>
                  </a:lnTo>
                  <a:lnTo>
                    <a:pt x="234" y="137"/>
                  </a:lnTo>
                  <a:lnTo>
                    <a:pt x="230" y="133"/>
                  </a:lnTo>
                  <a:lnTo>
                    <a:pt x="230" y="117"/>
                  </a:lnTo>
                  <a:lnTo>
                    <a:pt x="226" y="107"/>
                  </a:lnTo>
                  <a:lnTo>
                    <a:pt x="217" y="96"/>
                  </a:lnTo>
                  <a:lnTo>
                    <a:pt x="174" y="70"/>
                  </a:lnTo>
                  <a:lnTo>
                    <a:pt x="163" y="55"/>
                  </a:lnTo>
                  <a:lnTo>
                    <a:pt x="153" y="55"/>
                  </a:lnTo>
                  <a:lnTo>
                    <a:pt x="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1" name="Freeform 996"/>
            <p:cNvSpPr>
              <a:spLocks/>
            </p:cNvSpPr>
            <p:nvPr/>
          </p:nvSpPr>
          <p:spPr bwMode="auto">
            <a:xfrm>
              <a:off x="7773787" y="4272510"/>
              <a:ext cx="226894" cy="182693"/>
            </a:xfrm>
            <a:custGeom>
              <a:avLst/>
              <a:gdLst>
                <a:gd name="T0" fmla="*/ 0 w 468"/>
                <a:gd name="T1" fmla="*/ 0 h 382"/>
                <a:gd name="T2" fmla="*/ 0 w 468"/>
                <a:gd name="T3" fmla="*/ 0 h 382"/>
                <a:gd name="T4" fmla="*/ 0 w 468"/>
                <a:gd name="T5" fmla="*/ 0 h 382"/>
                <a:gd name="T6" fmla="*/ 0 w 468"/>
                <a:gd name="T7" fmla="*/ 0 h 382"/>
                <a:gd name="T8" fmla="*/ 0 w 468"/>
                <a:gd name="T9" fmla="*/ 0 h 382"/>
                <a:gd name="T10" fmla="*/ 0 w 468"/>
                <a:gd name="T11" fmla="*/ 0 h 382"/>
                <a:gd name="T12" fmla="*/ 0 w 468"/>
                <a:gd name="T13" fmla="*/ 0 h 382"/>
                <a:gd name="T14" fmla="*/ 0 w 468"/>
                <a:gd name="T15" fmla="*/ 0 h 382"/>
                <a:gd name="T16" fmla="*/ 0 w 468"/>
                <a:gd name="T17" fmla="*/ 0 h 382"/>
                <a:gd name="T18" fmla="*/ 0 w 468"/>
                <a:gd name="T19" fmla="*/ 0 h 382"/>
                <a:gd name="T20" fmla="*/ 0 w 468"/>
                <a:gd name="T21" fmla="*/ 0 h 382"/>
                <a:gd name="T22" fmla="*/ 0 w 468"/>
                <a:gd name="T23" fmla="*/ 0 h 382"/>
                <a:gd name="T24" fmla="*/ 0 w 468"/>
                <a:gd name="T25" fmla="*/ 0 h 382"/>
                <a:gd name="T26" fmla="*/ 0 w 468"/>
                <a:gd name="T27" fmla="*/ 0 h 382"/>
                <a:gd name="T28" fmla="*/ 0 w 468"/>
                <a:gd name="T29" fmla="*/ 0 h 382"/>
                <a:gd name="T30" fmla="*/ 0 w 468"/>
                <a:gd name="T31" fmla="*/ 0 h 382"/>
                <a:gd name="T32" fmla="*/ 0 w 468"/>
                <a:gd name="T33" fmla="*/ 0 h 382"/>
                <a:gd name="T34" fmla="*/ 0 w 468"/>
                <a:gd name="T35" fmla="*/ 0 h 382"/>
                <a:gd name="T36" fmla="*/ 0 w 468"/>
                <a:gd name="T37" fmla="*/ 0 h 382"/>
                <a:gd name="T38" fmla="*/ 0 w 468"/>
                <a:gd name="T39" fmla="*/ 0 h 382"/>
                <a:gd name="T40" fmla="*/ 0 w 468"/>
                <a:gd name="T41" fmla="*/ 0 h 382"/>
                <a:gd name="T42" fmla="*/ 1 w 468"/>
                <a:gd name="T43" fmla="*/ 1 h 382"/>
                <a:gd name="T44" fmla="*/ 1 w 468"/>
                <a:gd name="T45" fmla="*/ 1 h 382"/>
                <a:gd name="T46" fmla="*/ 1 w 468"/>
                <a:gd name="T47" fmla="*/ 1 h 382"/>
                <a:gd name="T48" fmla="*/ 1 w 468"/>
                <a:gd name="T49" fmla="*/ 1 h 382"/>
                <a:gd name="T50" fmla="*/ 1 w 468"/>
                <a:gd name="T51" fmla="*/ 1 h 382"/>
                <a:gd name="T52" fmla="*/ 1 w 468"/>
                <a:gd name="T53" fmla="*/ 1 h 382"/>
                <a:gd name="T54" fmla="*/ 1 w 468"/>
                <a:gd name="T55" fmla="*/ 0 h 382"/>
                <a:gd name="T56" fmla="*/ 1 w 468"/>
                <a:gd name="T57" fmla="*/ 0 h 382"/>
                <a:gd name="T58" fmla="*/ 1 w 468"/>
                <a:gd name="T59" fmla="*/ 0 h 382"/>
                <a:gd name="T60" fmla="*/ 1 w 468"/>
                <a:gd name="T61" fmla="*/ 0 h 382"/>
                <a:gd name="T62" fmla="*/ 1 w 468"/>
                <a:gd name="T63" fmla="*/ 0 h 382"/>
                <a:gd name="T64" fmla="*/ 0 w 468"/>
                <a:gd name="T65" fmla="*/ 0 h 382"/>
                <a:gd name="T66" fmla="*/ 0 w 468"/>
                <a:gd name="T67" fmla="*/ 0 h 382"/>
                <a:gd name="T68" fmla="*/ 0 w 468"/>
                <a:gd name="T69" fmla="*/ 0 h 382"/>
                <a:gd name="T70" fmla="*/ 0 w 468"/>
                <a:gd name="T71" fmla="*/ 0 h 382"/>
                <a:gd name="T72" fmla="*/ 0 w 468"/>
                <a:gd name="T73" fmla="*/ 0 h 382"/>
                <a:gd name="T74" fmla="*/ 0 w 468"/>
                <a:gd name="T75" fmla="*/ 0 h 382"/>
                <a:gd name="T76" fmla="*/ 0 w 468"/>
                <a:gd name="T77" fmla="*/ 0 h 382"/>
                <a:gd name="T78" fmla="*/ 0 w 468"/>
                <a:gd name="T79" fmla="*/ 0 h 382"/>
                <a:gd name="T80" fmla="*/ 0 w 468"/>
                <a:gd name="T81" fmla="*/ 0 h 382"/>
                <a:gd name="T82" fmla="*/ 0 w 468"/>
                <a:gd name="T83" fmla="*/ 0 h 382"/>
                <a:gd name="T84" fmla="*/ 0 w 468"/>
                <a:gd name="T85" fmla="*/ 0 h 382"/>
                <a:gd name="T86" fmla="*/ 0 w 468"/>
                <a:gd name="T87" fmla="*/ 0 h 382"/>
                <a:gd name="T88" fmla="*/ 0 w 468"/>
                <a:gd name="T89" fmla="*/ 0 h 382"/>
                <a:gd name="T90" fmla="*/ 0 w 468"/>
                <a:gd name="T91" fmla="*/ 0 h 3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8"/>
                <a:gd name="T139" fmla="*/ 0 h 382"/>
                <a:gd name="T140" fmla="*/ 468 w 468"/>
                <a:gd name="T141" fmla="*/ 382 h 3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8" h="382">
                  <a:moveTo>
                    <a:pt x="2" y="0"/>
                  </a:moveTo>
                  <a:lnTo>
                    <a:pt x="2" y="194"/>
                  </a:lnTo>
                  <a:lnTo>
                    <a:pt x="0" y="198"/>
                  </a:lnTo>
                  <a:lnTo>
                    <a:pt x="8" y="213"/>
                  </a:lnTo>
                  <a:lnTo>
                    <a:pt x="13" y="309"/>
                  </a:lnTo>
                  <a:lnTo>
                    <a:pt x="24" y="308"/>
                  </a:lnTo>
                  <a:lnTo>
                    <a:pt x="28" y="310"/>
                  </a:lnTo>
                  <a:lnTo>
                    <a:pt x="42" y="313"/>
                  </a:lnTo>
                  <a:lnTo>
                    <a:pt x="64" y="310"/>
                  </a:lnTo>
                  <a:lnTo>
                    <a:pt x="82" y="316"/>
                  </a:lnTo>
                  <a:lnTo>
                    <a:pt x="108" y="302"/>
                  </a:lnTo>
                  <a:lnTo>
                    <a:pt x="113" y="298"/>
                  </a:lnTo>
                  <a:lnTo>
                    <a:pt x="107" y="284"/>
                  </a:lnTo>
                  <a:lnTo>
                    <a:pt x="97" y="272"/>
                  </a:lnTo>
                  <a:lnTo>
                    <a:pt x="119" y="264"/>
                  </a:lnTo>
                  <a:lnTo>
                    <a:pt x="118" y="259"/>
                  </a:lnTo>
                  <a:lnTo>
                    <a:pt x="121" y="255"/>
                  </a:lnTo>
                  <a:lnTo>
                    <a:pt x="132" y="256"/>
                  </a:lnTo>
                  <a:lnTo>
                    <a:pt x="139" y="253"/>
                  </a:lnTo>
                  <a:lnTo>
                    <a:pt x="134" y="234"/>
                  </a:lnTo>
                  <a:lnTo>
                    <a:pt x="139" y="238"/>
                  </a:lnTo>
                  <a:lnTo>
                    <a:pt x="150" y="240"/>
                  </a:lnTo>
                  <a:lnTo>
                    <a:pt x="156" y="238"/>
                  </a:lnTo>
                  <a:lnTo>
                    <a:pt x="164" y="231"/>
                  </a:lnTo>
                  <a:lnTo>
                    <a:pt x="170" y="237"/>
                  </a:lnTo>
                  <a:lnTo>
                    <a:pt x="175" y="234"/>
                  </a:lnTo>
                  <a:lnTo>
                    <a:pt x="182" y="236"/>
                  </a:lnTo>
                  <a:lnTo>
                    <a:pt x="183" y="239"/>
                  </a:lnTo>
                  <a:lnTo>
                    <a:pt x="201" y="248"/>
                  </a:lnTo>
                  <a:lnTo>
                    <a:pt x="206" y="248"/>
                  </a:lnTo>
                  <a:lnTo>
                    <a:pt x="213" y="253"/>
                  </a:lnTo>
                  <a:lnTo>
                    <a:pt x="239" y="259"/>
                  </a:lnTo>
                  <a:lnTo>
                    <a:pt x="249" y="266"/>
                  </a:lnTo>
                  <a:lnTo>
                    <a:pt x="252" y="277"/>
                  </a:lnTo>
                  <a:lnTo>
                    <a:pt x="269" y="304"/>
                  </a:lnTo>
                  <a:lnTo>
                    <a:pt x="286" y="306"/>
                  </a:lnTo>
                  <a:lnTo>
                    <a:pt x="283" y="312"/>
                  </a:lnTo>
                  <a:lnTo>
                    <a:pt x="284" y="316"/>
                  </a:lnTo>
                  <a:lnTo>
                    <a:pt x="289" y="321"/>
                  </a:lnTo>
                  <a:lnTo>
                    <a:pt x="301" y="329"/>
                  </a:lnTo>
                  <a:lnTo>
                    <a:pt x="322" y="352"/>
                  </a:lnTo>
                  <a:lnTo>
                    <a:pt x="326" y="352"/>
                  </a:lnTo>
                  <a:lnTo>
                    <a:pt x="334" y="357"/>
                  </a:lnTo>
                  <a:lnTo>
                    <a:pt x="425" y="370"/>
                  </a:lnTo>
                  <a:lnTo>
                    <a:pt x="427" y="373"/>
                  </a:lnTo>
                  <a:lnTo>
                    <a:pt x="429" y="378"/>
                  </a:lnTo>
                  <a:lnTo>
                    <a:pt x="441" y="382"/>
                  </a:lnTo>
                  <a:lnTo>
                    <a:pt x="453" y="378"/>
                  </a:lnTo>
                  <a:lnTo>
                    <a:pt x="456" y="373"/>
                  </a:lnTo>
                  <a:lnTo>
                    <a:pt x="450" y="368"/>
                  </a:lnTo>
                  <a:lnTo>
                    <a:pt x="444" y="366"/>
                  </a:lnTo>
                  <a:lnTo>
                    <a:pt x="459" y="366"/>
                  </a:lnTo>
                  <a:lnTo>
                    <a:pt x="468" y="364"/>
                  </a:lnTo>
                  <a:lnTo>
                    <a:pt x="467" y="360"/>
                  </a:lnTo>
                  <a:lnTo>
                    <a:pt x="436" y="354"/>
                  </a:lnTo>
                  <a:lnTo>
                    <a:pt x="418" y="345"/>
                  </a:lnTo>
                  <a:lnTo>
                    <a:pt x="421" y="338"/>
                  </a:lnTo>
                  <a:lnTo>
                    <a:pt x="428" y="335"/>
                  </a:lnTo>
                  <a:lnTo>
                    <a:pt x="418" y="330"/>
                  </a:lnTo>
                  <a:lnTo>
                    <a:pt x="397" y="328"/>
                  </a:lnTo>
                  <a:lnTo>
                    <a:pt x="390" y="323"/>
                  </a:lnTo>
                  <a:lnTo>
                    <a:pt x="393" y="307"/>
                  </a:lnTo>
                  <a:lnTo>
                    <a:pt x="388" y="303"/>
                  </a:lnTo>
                  <a:lnTo>
                    <a:pt x="367" y="306"/>
                  </a:lnTo>
                  <a:lnTo>
                    <a:pt x="361" y="302"/>
                  </a:lnTo>
                  <a:lnTo>
                    <a:pt x="353" y="288"/>
                  </a:lnTo>
                  <a:lnTo>
                    <a:pt x="347" y="284"/>
                  </a:lnTo>
                  <a:lnTo>
                    <a:pt x="343" y="276"/>
                  </a:lnTo>
                  <a:lnTo>
                    <a:pt x="341" y="260"/>
                  </a:lnTo>
                  <a:lnTo>
                    <a:pt x="339" y="258"/>
                  </a:lnTo>
                  <a:lnTo>
                    <a:pt x="333" y="257"/>
                  </a:lnTo>
                  <a:lnTo>
                    <a:pt x="307" y="233"/>
                  </a:lnTo>
                  <a:lnTo>
                    <a:pt x="299" y="230"/>
                  </a:lnTo>
                  <a:lnTo>
                    <a:pt x="288" y="203"/>
                  </a:lnTo>
                  <a:lnTo>
                    <a:pt x="292" y="198"/>
                  </a:lnTo>
                  <a:lnTo>
                    <a:pt x="313" y="197"/>
                  </a:lnTo>
                  <a:lnTo>
                    <a:pt x="319" y="194"/>
                  </a:lnTo>
                  <a:lnTo>
                    <a:pt x="327" y="194"/>
                  </a:lnTo>
                  <a:lnTo>
                    <a:pt x="328" y="182"/>
                  </a:lnTo>
                  <a:lnTo>
                    <a:pt x="316" y="165"/>
                  </a:lnTo>
                  <a:lnTo>
                    <a:pt x="307" y="160"/>
                  </a:lnTo>
                  <a:lnTo>
                    <a:pt x="299" y="160"/>
                  </a:lnTo>
                  <a:lnTo>
                    <a:pt x="271" y="152"/>
                  </a:lnTo>
                  <a:lnTo>
                    <a:pt x="255" y="142"/>
                  </a:lnTo>
                  <a:lnTo>
                    <a:pt x="234" y="137"/>
                  </a:lnTo>
                  <a:lnTo>
                    <a:pt x="230" y="133"/>
                  </a:lnTo>
                  <a:lnTo>
                    <a:pt x="230" y="117"/>
                  </a:lnTo>
                  <a:lnTo>
                    <a:pt x="226" y="107"/>
                  </a:lnTo>
                  <a:lnTo>
                    <a:pt x="217" y="96"/>
                  </a:lnTo>
                  <a:lnTo>
                    <a:pt x="174" y="70"/>
                  </a:lnTo>
                  <a:lnTo>
                    <a:pt x="163" y="55"/>
                  </a:lnTo>
                  <a:lnTo>
                    <a:pt x="153" y="55"/>
                  </a:lnTo>
                  <a:lnTo>
                    <a:pt x="2"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2" name="Freeform 997"/>
            <p:cNvSpPr>
              <a:spLocks/>
            </p:cNvSpPr>
            <p:nvPr/>
          </p:nvSpPr>
          <p:spPr bwMode="auto">
            <a:xfrm>
              <a:off x="4441465" y="3873654"/>
              <a:ext cx="172440" cy="126909"/>
            </a:xfrm>
            <a:custGeom>
              <a:avLst/>
              <a:gdLst>
                <a:gd name="T0" fmla="*/ 0 w 356"/>
                <a:gd name="T1" fmla="*/ 0 h 264"/>
                <a:gd name="T2" fmla="*/ 0 w 356"/>
                <a:gd name="T3" fmla="*/ 0 h 264"/>
                <a:gd name="T4" fmla="*/ 0 w 356"/>
                <a:gd name="T5" fmla="*/ 0 h 264"/>
                <a:gd name="T6" fmla="*/ 0 w 356"/>
                <a:gd name="T7" fmla="*/ 0 h 264"/>
                <a:gd name="T8" fmla="*/ 0 w 356"/>
                <a:gd name="T9" fmla="*/ 0 h 264"/>
                <a:gd name="T10" fmla="*/ 0 w 356"/>
                <a:gd name="T11" fmla="*/ 0 h 264"/>
                <a:gd name="T12" fmla="*/ 0 w 356"/>
                <a:gd name="T13" fmla="*/ 0 h 264"/>
                <a:gd name="T14" fmla="*/ 0 w 356"/>
                <a:gd name="T15" fmla="*/ 0 h 264"/>
                <a:gd name="T16" fmla="*/ 0 w 356"/>
                <a:gd name="T17" fmla="*/ 0 h 264"/>
                <a:gd name="T18" fmla="*/ 0 w 356"/>
                <a:gd name="T19" fmla="*/ 0 h 264"/>
                <a:gd name="T20" fmla="*/ 0 w 356"/>
                <a:gd name="T21" fmla="*/ 0 h 264"/>
                <a:gd name="T22" fmla="*/ 0 w 356"/>
                <a:gd name="T23" fmla="*/ 0 h 264"/>
                <a:gd name="T24" fmla="*/ 0 w 356"/>
                <a:gd name="T25" fmla="*/ 0 h 264"/>
                <a:gd name="T26" fmla="*/ 0 w 356"/>
                <a:gd name="T27" fmla="*/ 0 h 264"/>
                <a:gd name="T28" fmla="*/ 0 w 356"/>
                <a:gd name="T29" fmla="*/ 0 h 264"/>
                <a:gd name="T30" fmla="*/ 0 w 356"/>
                <a:gd name="T31" fmla="*/ 0 h 264"/>
                <a:gd name="T32" fmla="*/ 0 w 356"/>
                <a:gd name="T33" fmla="*/ 0 h 264"/>
                <a:gd name="T34" fmla="*/ 0 w 356"/>
                <a:gd name="T35" fmla="*/ 0 h 264"/>
                <a:gd name="T36" fmla="*/ 0 w 356"/>
                <a:gd name="T37" fmla="*/ 0 h 264"/>
                <a:gd name="T38" fmla="*/ 0 w 356"/>
                <a:gd name="T39" fmla="*/ 0 h 264"/>
                <a:gd name="T40" fmla="*/ 0 w 356"/>
                <a:gd name="T41" fmla="*/ 0 h 264"/>
                <a:gd name="T42" fmla="*/ 0 w 356"/>
                <a:gd name="T43" fmla="*/ 0 h 264"/>
                <a:gd name="T44" fmla="*/ 0 w 356"/>
                <a:gd name="T45" fmla="*/ 0 h 264"/>
                <a:gd name="T46" fmla="*/ 0 w 356"/>
                <a:gd name="T47" fmla="*/ 0 h 264"/>
                <a:gd name="T48" fmla="*/ 0 w 356"/>
                <a:gd name="T49" fmla="*/ 0 h 264"/>
                <a:gd name="T50" fmla="*/ 0 w 356"/>
                <a:gd name="T51" fmla="*/ 0 h 264"/>
                <a:gd name="T52" fmla="*/ 0 w 356"/>
                <a:gd name="T53" fmla="*/ 0 h 264"/>
                <a:gd name="T54" fmla="*/ 0 w 356"/>
                <a:gd name="T55" fmla="*/ 0 h 264"/>
                <a:gd name="T56" fmla="*/ 0 w 356"/>
                <a:gd name="T57" fmla="*/ 0 h 264"/>
                <a:gd name="T58" fmla="*/ 0 w 356"/>
                <a:gd name="T59" fmla="*/ 0 h 264"/>
                <a:gd name="T60" fmla="*/ 0 w 356"/>
                <a:gd name="T61" fmla="*/ 0 h 264"/>
                <a:gd name="T62" fmla="*/ 0 w 356"/>
                <a:gd name="T63" fmla="*/ 0 h 264"/>
                <a:gd name="T64" fmla="*/ 0 w 356"/>
                <a:gd name="T65" fmla="*/ 0 h 264"/>
                <a:gd name="T66" fmla="*/ 0 w 356"/>
                <a:gd name="T67" fmla="*/ 0 h 264"/>
                <a:gd name="T68" fmla="*/ 0 w 356"/>
                <a:gd name="T69" fmla="*/ 0 h 264"/>
                <a:gd name="T70" fmla="*/ 0 w 356"/>
                <a:gd name="T71" fmla="*/ 0 h 264"/>
                <a:gd name="T72" fmla="*/ 0 w 356"/>
                <a:gd name="T73" fmla="*/ 0 h 264"/>
                <a:gd name="T74" fmla="*/ 0 w 356"/>
                <a:gd name="T75" fmla="*/ 0 h 264"/>
                <a:gd name="T76" fmla="*/ 0 w 356"/>
                <a:gd name="T77" fmla="*/ 0 h 264"/>
                <a:gd name="T78" fmla="*/ 0 w 356"/>
                <a:gd name="T79" fmla="*/ 0 h 264"/>
                <a:gd name="T80" fmla="*/ 0 w 356"/>
                <a:gd name="T81" fmla="*/ 0 h 264"/>
                <a:gd name="T82" fmla="*/ 0 w 356"/>
                <a:gd name="T83" fmla="*/ 0 h 264"/>
                <a:gd name="T84" fmla="*/ 0 w 356"/>
                <a:gd name="T85" fmla="*/ 0 h 264"/>
                <a:gd name="T86" fmla="*/ 0 w 356"/>
                <a:gd name="T87" fmla="*/ 0 h 264"/>
                <a:gd name="T88" fmla="*/ 0 w 356"/>
                <a:gd name="T89" fmla="*/ 0 h 264"/>
                <a:gd name="T90" fmla="*/ 0 w 356"/>
                <a:gd name="T91" fmla="*/ 0 h 264"/>
                <a:gd name="T92" fmla="*/ 0 w 356"/>
                <a:gd name="T93" fmla="*/ 0 h 264"/>
                <a:gd name="T94" fmla="*/ 0 w 356"/>
                <a:gd name="T95" fmla="*/ 0 h 264"/>
                <a:gd name="T96" fmla="*/ 0 w 356"/>
                <a:gd name="T97" fmla="*/ 0 h 264"/>
                <a:gd name="T98" fmla="*/ 0 w 356"/>
                <a:gd name="T99" fmla="*/ 0 h 264"/>
                <a:gd name="T100" fmla="*/ 0 w 356"/>
                <a:gd name="T101" fmla="*/ 0 h 264"/>
                <a:gd name="T102" fmla="*/ 0 w 356"/>
                <a:gd name="T103" fmla="*/ 0 h 2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6"/>
                <a:gd name="T157" fmla="*/ 0 h 264"/>
                <a:gd name="T158" fmla="*/ 356 w 356"/>
                <a:gd name="T159" fmla="*/ 264 h 2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6" h="264">
                  <a:moveTo>
                    <a:pt x="252" y="0"/>
                  </a:moveTo>
                  <a:lnTo>
                    <a:pt x="223" y="1"/>
                  </a:lnTo>
                  <a:lnTo>
                    <a:pt x="154" y="42"/>
                  </a:lnTo>
                  <a:lnTo>
                    <a:pt x="144" y="56"/>
                  </a:lnTo>
                  <a:lnTo>
                    <a:pt x="128" y="67"/>
                  </a:lnTo>
                  <a:lnTo>
                    <a:pt x="69" y="82"/>
                  </a:lnTo>
                  <a:lnTo>
                    <a:pt x="61" y="88"/>
                  </a:lnTo>
                  <a:lnTo>
                    <a:pt x="38" y="140"/>
                  </a:lnTo>
                  <a:lnTo>
                    <a:pt x="11" y="161"/>
                  </a:lnTo>
                  <a:lnTo>
                    <a:pt x="0" y="191"/>
                  </a:lnTo>
                  <a:lnTo>
                    <a:pt x="0" y="222"/>
                  </a:lnTo>
                  <a:lnTo>
                    <a:pt x="1" y="223"/>
                  </a:lnTo>
                  <a:lnTo>
                    <a:pt x="2" y="224"/>
                  </a:lnTo>
                  <a:lnTo>
                    <a:pt x="2" y="229"/>
                  </a:lnTo>
                  <a:lnTo>
                    <a:pt x="3" y="230"/>
                  </a:lnTo>
                  <a:lnTo>
                    <a:pt x="5" y="231"/>
                  </a:lnTo>
                  <a:lnTo>
                    <a:pt x="8" y="236"/>
                  </a:lnTo>
                  <a:lnTo>
                    <a:pt x="10" y="237"/>
                  </a:lnTo>
                  <a:lnTo>
                    <a:pt x="11" y="239"/>
                  </a:lnTo>
                  <a:lnTo>
                    <a:pt x="11" y="243"/>
                  </a:lnTo>
                  <a:lnTo>
                    <a:pt x="15" y="243"/>
                  </a:lnTo>
                  <a:lnTo>
                    <a:pt x="18" y="247"/>
                  </a:lnTo>
                  <a:lnTo>
                    <a:pt x="18" y="250"/>
                  </a:lnTo>
                  <a:lnTo>
                    <a:pt x="24" y="253"/>
                  </a:lnTo>
                  <a:lnTo>
                    <a:pt x="25" y="252"/>
                  </a:lnTo>
                  <a:lnTo>
                    <a:pt x="28" y="252"/>
                  </a:lnTo>
                  <a:lnTo>
                    <a:pt x="29" y="250"/>
                  </a:lnTo>
                  <a:lnTo>
                    <a:pt x="30" y="250"/>
                  </a:lnTo>
                  <a:lnTo>
                    <a:pt x="33" y="253"/>
                  </a:lnTo>
                  <a:lnTo>
                    <a:pt x="39" y="256"/>
                  </a:lnTo>
                  <a:lnTo>
                    <a:pt x="41" y="254"/>
                  </a:lnTo>
                  <a:lnTo>
                    <a:pt x="44" y="249"/>
                  </a:lnTo>
                  <a:lnTo>
                    <a:pt x="74" y="240"/>
                  </a:lnTo>
                  <a:lnTo>
                    <a:pt x="90" y="244"/>
                  </a:lnTo>
                  <a:lnTo>
                    <a:pt x="94" y="240"/>
                  </a:lnTo>
                  <a:lnTo>
                    <a:pt x="95" y="240"/>
                  </a:lnTo>
                  <a:lnTo>
                    <a:pt x="100" y="249"/>
                  </a:lnTo>
                  <a:lnTo>
                    <a:pt x="105" y="250"/>
                  </a:lnTo>
                  <a:lnTo>
                    <a:pt x="110" y="261"/>
                  </a:lnTo>
                  <a:lnTo>
                    <a:pt x="112" y="264"/>
                  </a:lnTo>
                  <a:lnTo>
                    <a:pt x="117" y="264"/>
                  </a:lnTo>
                  <a:lnTo>
                    <a:pt x="120" y="261"/>
                  </a:lnTo>
                  <a:lnTo>
                    <a:pt x="116" y="255"/>
                  </a:lnTo>
                  <a:lnTo>
                    <a:pt x="116" y="241"/>
                  </a:lnTo>
                  <a:lnTo>
                    <a:pt x="114" y="234"/>
                  </a:lnTo>
                  <a:lnTo>
                    <a:pt x="115" y="223"/>
                  </a:lnTo>
                  <a:lnTo>
                    <a:pt x="112" y="222"/>
                  </a:lnTo>
                  <a:lnTo>
                    <a:pt x="112" y="215"/>
                  </a:lnTo>
                  <a:lnTo>
                    <a:pt x="110" y="213"/>
                  </a:lnTo>
                  <a:lnTo>
                    <a:pt x="107" y="205"/>
                  </a:lnTo>
                  <a:lnTo>
                    <a:pt x="108" y="199"/>
                  </a:lnTo>
                  <a:lnTo>
                    <a:pt x="111" y="191"/>
                  </a:lnTo>
                  <a:lnTo>
                    <a:pt x="205" y="196"/>
                  </a:lnTo>
                  <a:lnTo>
                    <a:pt x="209" y="195"/>
                  </a:lnTo>
                  <a:lnTo>
                    <a:pt x="220" y="187"/>
                  </a:lnTo>
                  <a:lnTo>
                    <a:pt x="234" y="185"/>
                  </a:lnTo>
                  <a:lnTo>
                    <a:pt x="235" y="186"/>
                  </a:lnTo>
                  <a:lnTo>
                    <a:pt x="264" y="190"/>
                  </a:lnTo>
                  <a:lnTo>
                    <a:pt x="268" y="195"/>
                  </a:lnTo>
                  <a:lnTo>
                    <a:pt x="270" y="195"/>
                  </a:lnTo>
                  <a:lnTo>
                    <a:pt x="272" y="193"/>
                  </a:lnTo>
                  <a:lnTo>
                    <a:pt x="285" y="193"/>
                  </a:lnTo>
                  <a:lnTo>
                    <a:pt x="289" y="188"/>
                  </a:lnTo>
                  <a:lnTo>
                    <a:pt x="292" y="188"/>
                  </a:lnTo>
                  <a:lnTo>
                    <a:pt x="293" y="184"/>
                  </a:lnTo>
                  <a:lnTo>
                    <a:pt x="296" y="182"/>
                  </a:lnTo>
                  <a:lnTo>
                    <a:pt x="297" y="180"/>
                  </a:lnTo>
                  <a:lnTo>
                    <a:pt x="299" y="179"/>
                  </a:lnTo>
                  <a:lnTo>
                    <a:pt x="302" y="179"/>
                  </a:lnTo>
                  <a:lnTo>
                    <a:pt x="308" y="169"/>
                  </a:lnTo>
                  <a:lnTo>
                    <a:pt x="310" y="168"/>
                  </a:lnTo>
                  <a:lnTo>
                    <a:pt x="316" y="168"/>
                  </a:lnTo>
                  <a:lnTo>
                    <a:pt x="323" y="170"/>
                  </a:lnTo>
                  <a:lnTo>
                    <a:pt x="331" y="168"/>
                  </a:lnTo>
                  <a:lnTo>
                    <a:pt x="336" y="170"/>
                  </a:lnTo>
                  <a:lnTo>
                    <a:pt x="340" y="169"/>
                  </a:lnTo>
                  <a:lnTo>
                    <a:pt x="351" y="159"/>
                  </a:lnTo>
                  <a:lnTo>
                    <a:pt x="352" y="156"/>
                  </a:lnTo>
                  <a:lnTo>
                    <a:pt x="352" y="155"/>
                  </a:lnTo>
                  <a:lnTo>
                    <a:pt x="355" y="151"/>
                  </a:lnTo>
                  <a:lnTo>
                    <a:pt x="356" y="148"/>
                  </a:lnTo>
                  <a:lnTo>
                    <a:pt x="356" y="146"/>
                  </a:lnTo>
                  <a:lnTo>
                    <a:pt x="356" y="147"/>
                  </a:lnTo>
                  <a:lnTo>
                    <a:pt x="341" y="131"/>
                  </a:lnTo>
                  <a:lnTo>
                    <a:pt x="340" y="128"/>
                  </a:lnTo>
                  <a:lnTo>
                    <a:pt x="341" y="126"/>
                  </a:lnTo>
                  <a:lnTo>
                    <a:pt x="344" y="124"/>
                  </a:lnTo>
                  <a:lnTo>
                    <a:pt x="349" y="125"/>
                  </a:lnTo>
                  <a:lnTo>
                    <a:pt x="350" y="123"/>
                  </a:lnTo>
                  <a:lnTo>
                    <a:pt x="343" y="111"/>
                  </a:lnTo>
                  <a:lnTo>
                    <a:pt x="338" y="109"/>
                  </a:lnTo>
                  <a:lnTo>
                    <a:pt x="335" y="110"/>
                  </a:lnTo>
                  <a:lnTo>
                    <a:pt x="331" y="113"/>
                  </a:lnTo>
                  <a:lnTo>
                    <a:pt x="326" y="115"/>
                  </a:lnTo>
                  <a:lnTo>
                    <a:pt x="323" y="115"/>
                  </a:lnTo>
                  <a:lnTo>
                    <a:pt x="308" y="109"/>
                  </a:lnTo>
                  <a:lnTo>
                    <a:pt x="259" y="47"/>
                  </a:lnTo>
                  <a:lnTo>
                    <a:pt x="257" y="41"/>
                  </a:lnTo>
                  <a:lnTo>
                    <a:pt x="257" y="34"/>
                  </a:lnTo>
                  <a:lnTo>
                    <a:pt x="256" y="31"/>
                  </a:lnTo>
                  <a:lnTo>
                    <a:pt x="248" y="25"/>
                  </a:lnTo>
                  <a:lnTo>
                    <a:pt x="247" y="22"/>
                  </a:lnTo>
                  <a:lnTo>
                    <a:pt x="250" y="13"/>
                  </a:lnTo>
                  <a:lnTo>
                    <a:pt x="250" y="4"/>
                  </a:lnTo>
                  <a:lnTo>
                    <a:pt x="25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3" name="Freeform 998"/>
            <p:cNvSpPr>
              <a:spLocks/>
            </p:cNvSpPr>
            <p:nvPr/>
          </p:nvSpPr>
          <p:spPr bwMode="auto">
            <a:xfrm>
              <a:off x="4441465" y="3873654"/>
              <a:ext cx="172440" cy="126909"/>
            </a:xfrm>
            <a:custGeom>
              <a:avLst/>
              <a:gdLst>
                <a:gd name="T0" fmla="*/ 0 w 356"/>
                <a:gd name="T1" fmla="*/ 0 h 264"/>
                <a:gd name="T2" fmla="*/ 0 w 356"/>
                <a:gd name="T3" fmla="*/ 0 h 264"/>
                <a:gd name="T4" fmla="*/ 0 w 356"/>
                <a:gd name="T5" fmla="*/ 0 h 264"/>
                <a:gd name="T6" fmla="*/ 0 w 356"/>
                <a:gd name="T7" fmla="*/ 0 h 264"/>
                <a:gd name="T8" fmla="*/ 0 w 356"/>
                <a:gd name="T9" fmla="*/ 0 h 264"/>
                <a:gd name="T10" fmla="*/ 0 w 356"/>
                <a:gd name="T11" fmla="*/ 0 h 264"/>
                <a:gd name="T12" fmla="*/ 0 w 356"/>
                <a:gd name="T13" fmla="*/ 0 h 264"/>
                <a:gd name="T14" fmla="*/ 0 w 356"/>
                <a:gd name="T15" fmla="*/ 0 h 264"/>
                <a:gd name="T16" fmla="*/ 0 w 356"/>
                <a:gd name="T17" fmla="*/ 0 h 264"/>
                <a:gd name="T18" fmla="*/ 0 w 356"/>
                <a:gd name="T19" fmla="*/ 0 h 264"/>
                <a:gd name="T20" fmla="*/ 0 w 356"/>
                <a:gd name="T21" fmla="*/ 0 h 264"/>
                <a:gd name="T22" fmla="*/ 0 w 356"/>
                <a:gd name="T23" fmla="*/ 0 h 264"/>
                <a:gd name="T24" fmla="*/ 0 w 356"/>
                <a:gd name="T25" fmla="*/ 0 h 264"/>
                <a:gd name="T26" fmla="*/ 0 w 356"/>
                <a:gd name="T27" fmla="*/ 0 h 264"/>
                <a:gd name="T28" fmla="*/ 0 w 356"/>
                <a:gd name="T29" fmla="*/ 0 h 264"/>
                <a:gd name="T30" fmla="*/ 0 w 356"/>
                <a:gd name="T31" fmla="*/ 0 h 264"/>
                <a:gd name="T32" fmla="*/ 0 w 356"/>
                <a:gd name="T33" fmla="*/ 0 h 264"/>
                <a:gd name="T34" fmla="*/ 0 w 356"/>
                <a:gd name="T35" fmla="*/ 0 h 264"/>
                <a:gd name="T36" fmla="*/ 0 w 356"/>
                <a:gd name="T37" fmla="*/ 0 h 264"/>
                <a:gd name="T38" fmla="*/ 0 w 356"/>
                <a:gd name="T39" fmla="*/ 0 h 264"/>
                <a:gd name="T40" fmla="*/ 0 w 356"/>
                <a:gd name="T41" fmla="*/ 0 h 264"/>
                <a:gd name="T42" fmla="*/ 0 w 356"/>
                <a:gd name="T43" fmla="*/ 0 h 264"/>
                <a:gd name="T44" fmla="*/ 0 w 356"/>
                <a:gd name="T45" fmla="*/ 0 h 264"/>
                <a:gd name="T46" fmla="*/ 0 w 356"/>
                <a:gd name="T47" fmla="*/ 0 h 264"/>
                <a:gd name="T48" fmla="*/ 0 w 356"/>
                <a:gd name="T49" fmla="*/ 0 h 264"/>
                <a:gd name="T50" fmla="*/ 0 w 356"/>
                <a:gd name="T51" fmla="*/ 0 h 264"/>
                <a:gd name="T52" fmla="*/ 0 w 356"/>
                <a:gd name="T53" fmla="*/ 0 h 264"/>
                <a:gd name="T54" fmla="*/ 0 w 356"/>
                <a:gd name="T55" fmla="*/ 0 h 264"/>
                <a:gd name="T56" fmla="*/ 0 w 356"/>
                <a:gd name="T57" fmla="*/ 0 h 264"/>
                <a:gd name="T58" fmla="*/ 0 w 356"/>
                <a:gd name="T59" fmla="*/ 0 h 264"/>
                <a:gd name="T60" fmla="*/ 0 w 356"/>
                <a:gd name="T61" fmla="*/ 0 h 264"/>
                <a:gd name="T62" fmla="*/ 0 w 356"/>
                <a:gd name="T63" fmla="*/ 0 h 264"/>
                <a:gd name="T64" fmla="*/ 0 w 356"/>
                <a:gd name="T65" fmla="*/ 0 h 264"/>
                <a:gd name="T66" fmla="*/ 0 w 356"/>
                <a:gd name="T67" fmla="*/ 0 h 264"/>
                <a:gd name="T68" fmla="*/ 0 w 356"/>
                <a:gd name="T69" fmla="*/ 0 h 264"/>
                <a:gd name="T70" fmla="*/ 0 w 356"/>
                <a:gd name="T71" fmla="*/ 0 h 264"/>
                <a:gd name="T72" fmla="*/ 0 w 356"/>
                <a:gd name="T73" fmla="*/ 0 h 264"/>
                <a:gd name="T74" fmla="*/ 0 w 356"/>
                <a:gd name="T75" fmla="*/ 0 h 264"/>
                <a:gd name="T76" fmla="*/ 0 w 356"/>
                <a:gd name="T77" fmla="*/ 0 h 264"/>
                <a:gd name="T78" fmla="*/ 0 w 356"/>
                <a:gd name="T79" fmla="*/ 0 h 264"/>
                <a:gd name="T80" fmla="*/ 0 w 356"/>
                <a:gd name="T81" fmla="*/ 0 h 264"/>
                <a:gd name="T82" fmla="*/ 0 w 356"/>
                <a:gd name="T83" fmla="*/ 0 h 264"/>
                <a:gd name="T84" fmla="*/ 0 w 356"/>
                <a:gd name="T85" fmla="*/ 0 h 264"/>
                <a:gd name="T86" fmla="*/ 0 w 356"/>
                <a:gd name="T87" fmla="*/ 0 h 264"/>
                <a:gd name="T88" fmla="*/ 0 w 356"/>
                <a:gd name="T89" fmla="*/ 0 h 264"/>
                <a:gd name="T90" fmla="*/ 0 w 356"/>
                <a:gd name="T91" fmla="*/ 0 h 264"/>
                <a:gd name="T92" fmla="*/ 0 w 356"/>
                <a:gd name="T93" fmla="*/ 0 h 264"/>
                <a:gd name="T94" fmla="*/ 0 w 356"/>
                <a:gd name="T95" fmla="*/ 0 h 264"/>
                <a:gd name="T96" fmla="*/ 0 w 356"/>
                <a:gd name="T97" fmla="*/ 0 h 264"/>
                <a:gd name="T98" fmla="*/ 0 w 356"/>
                <a:gd name="T99" fmla="*/ 0 h 264"/>
                <a:gd name="T100" fmla="*/ 0 w 356"/>
                <a:gd name="T101" fmla="*/ 0 h 264"/>
                <a:gd name="T102" fmla="*/ 0 w 356"/>
                <a:gd name="T103" fmla="*/ 0 h 2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6"/>
                <a:gd name="T157" fmla="*/ 0 h 264"/>
                <a:gd name="T158" fmla="*/ 356 w 356"/>
                <a:gd name="T159" fmla="*/ 264 h 2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6" h="264">
                  <a:moveTo>
                    <a:pt x="252" y="0"/>
                  </a:moveTo>
                  <a:lnTo>
                    <a:pt x="223" y="1"/>
                  </a:lnTo>
                  <a:lnTo>
                    <a:pt x="154" y="42"/>
                  </a:lnTo>
                  <a:lnTo>
                    <a:pt x="144" y="56"/>
                  </a:lnTo>
                  <a:lnTo>
                    <a:pt x="128" y="67"/>
                  </a:lnTo>
                  <a:lnTo>
                    <a:pt x="69" y="82"/>
                  </a:lnTo>
                  <a:lnTo>
                    <a:pt x="61" y="88"/>
                  </a:lnTo>
                  <a:lnTo>
                    <a:pt x="38" y="140"/>
                  </a:lnTo>
                  <a:lnTo>
                    <a:pt x="11" y="161"/>
                  </a:lnTo>
                  <a:lnTo>
                    <a:pt x="0" y="191"/>
                  </a:lnTo>
                  <a:lnTo>
                    <a:pt x="0" y="222"/>
                  </a:lnTo>
                  <a:lnTo>
                    <a:pt x="1" y="223"/>
                  </a:lnTo>
                  <a:lnTo>
                    <a:pt x="2" y="224"/>
                  </a:lnTo>
                  <a:lnTo>
                    <a:pt x="2" y="229"/>
                  </a:lnTo>
                  <a:lnTo>
                    <a:pt x="3" y="230"/>
                  </a:lnTo>
                  <a:lnTo>
                    <a:pt x="5" y="231"/>
                  </a:lnTo>
                  <a:lnTo>
                    <a:pt x="8" y="236"/>
                  </a:lnTo>
                  <a:lnTo>
                    <a:pt x="10" y="237"/>
                  </a:lnTo>
                  <a:lnTo>
                    <a:pt x="11" y="239"/>
                  </a:lnTo>
                  <a:lnTo>
                    <a:pt x="11" y="243"/>
                  </a:lnTo>
                  <a:lnTo>
                    <a:pt x="15" y="243"/>
                  </a:lnTo>
                  <a:lnTo>
                    <a:pt x="18" y="247"/>
                  </a:lnTo>
                  <a:lnTo>
                    <a:pt x="18" y="250"/>
                  </a:lnTo>
                  <a:lnTo>
                    <a:pt x="24" y="253"/>
                  </a:lnTo>
                  <a:lnTo>
                    <a:pt x="25" y="252"/>
                  </a:lnTo>
                  <a:lnTo>
                    <a:pt x="28" y="252"/>
                  </a:lnTo>
                  <a:lnTo>
                    <a:pt x="29" y="250"/>
                  </a:lnTo>
                  <a:lnTo>
                    <a:pt x="30" y="250"/>
                  </a:lnTo>
                  <a:lnTo>
                    <a:pt x="33" y="253"/>
                  </a:lnTo>
                  <a:lnTo>
                    <a:pt x="39" y="256"/>
                  </a:lnTo>
                  <a:lnTo>
                    <a:pt x="41" y="254"/>
                  </a:lnTo>
                  <a:lnTo>
                    <a:pt x="44" y="249"/>
                  </a:lnTo>
                  <a:lnTo>
                    <a:pt x="74" y="240"/>
                  </a:lnTo>
                  <a:lnTo>
                    <a:pt x="90" y="244"/>
                  </a:lnTo>
                  <a:lnTo>
                    <a:pt x="94" y="240"/>
                  </a:lnTo>
                  <a:lnTo>
                    <a:pt x="95" y="240"/>
                  </a:lnTo>
                  <a:lnTo>
                    <a:pt x="100" y="249"/>
                  </a:lnTo>
                  <a:lnTo>
                    <a:pt x="105" y="250"/>
                  </a:lnTo>
                  <a:lnTo>
                    <a:pt x="110" y="261"/>
                  </a:lnTo>
                  <a:lnTo>
                    <a:pt x="112" y="264"/>
                  </a:lnTo>
                  <a:lnTo>
                    <a:pt x="117" y="264"/>
                  </a:lnTo>
                  <a:lnTo>
                    <a:pt x="120" y="261"/>
                  </a:lnTo>
                  <a:lnTo>
                    <a:pt x="116" y="255"/>
                  </a:lnTo>
                  <a:lnTo>
                    <a:pt x="116" y="241"/>
                  </a:lnTo>
                  <a:lnTo>
                    <a:pt x="114" y="234"/>
                  </a:lnTo>
                  <a:lnTo>
                    <a:pt x="115" y="223"/>
                  </a:lnTo>
                  <a:lnTo>
                    <a:pt x="112" y="222"/>
                  </a:lnTo>
                  <a:lnTo>
                    <a:pt x="112" y="215"/>
                  </a:lnTo>
                  <a:lnTo>
                    <a:pt x="110" y="213"/>
                  </a:lnTo>
                  <a:lnTo>
                    <a:pt x="107" y="205"/>
                  </a:lnTo>
                  <a:lnTo>
                    <a:pt x="108" y="199"/>
                  </a:lnTo>
                  <a:lnTo>
                    <a:pt x="111" y="191"/>
                  </a:lnTo>
                  <a:lnTo>
                    <a:pt x="205" y="196"/>
                  </a:lnTo>
                  <a:lnTo>
                    <a:pt x="209" y="195"/>
                  </a:lnTo>
                  <a:lnTo>
                    <a:pt x="220" y="187"/>
                  </a:lnTo>
                  <a:lnTo>
                    <a:pt x="234" y="185"/>
                  </a:lnTo>
                  <a:lnTo>
                    <a:pt x="235" y="186"/>
                  </a:lnTo>
                  <a:lnTo>
                    <a:pt x="264" y="190"/>
                  </a:lnTo>
                  <a:lnTo>
                    <a:pt x="268" y="195"/>
                  </a:lnTo>
                  <a:lnTo>
                    <a:pt x="270" y="195"/>
                  </a:lnTo>
                  <a:lnTo>
                    <a:pt x="272" y="193"/>
                  </a:lnTo>
                  <a:lnTo>
                    <a:pt x="285" y="193"/>
                  </a:lnTo>
                  <a:lnTo>
                    <a:pt x="289" y="188"/>
                  </a:lnTo>
                  <a:lnTo>
                    <a:pt x="292" y="188"/>
                  </a:lnTo>
                  <a:lnTo>
                    <a:pt x="293" y="184"/>
                  </a:lnTo>
                  <a:lnTo>
                    <a:pt x="296" y="182"/>
                  </a:lnTo>
                  <a:lnTo>
                    <a:pt x="297" y="180"/>
                  </a:lnTo>
                  <a:lnTo>
                    <a:pt x="299" y="179"/>
                  </a:lnTo>
                  <a:lnTo>
                    <a:pt x="302" y="179"/>
                  </a:lnTo>
                  <a:lnTo>
                    <a:pt x="308" y="169"/>
                  </a:lnTo>
                  <a:lnTo>
                    <a:pt x="310" y="168"/>
                  </a:lnTo>
                  <a:lnTo>
                    <a:pt x="316" y="168"/>
                  </a:lnTo>
                  <a:lnTo>
                    <a:pt x="323" y="170"/>
                  </a:lnTo>
                  <a:lnTo>
                    <a:pt x="331" y="168"/>
                  </a:lnTo>
                  <a:lnTo>
                    <a:pt x="336" y="170"/>
                  </a:lnTo>
                  <a:lnTo>
                    <a:pt x="340" y="169"/>
                  </a:lnTo>
                  <a:lnTo>
                    <a:pt x="351" y="159"/>
                  </a:lnTo>
                  <a:lnTo>
                    <a:pt x="352" y="156"/>
                  </a:lnTo>
                  <a:lnTo>
                    <a:pt x="352" y="155"/>
                  </a:lnTo>
                  <a:lnTo>
                    <a:pt x="355" y="151"/>
                  </a:lnTo>
                  <a:lnTo>
                    <a:pt x="356" y="148"/>
                  </a:lnTo>
                  <a:lnTo>
                    <a:pt x="356" y="146"/>
                  </a:lnTo>
                  <a:lnTo>
                    <a:pt x="356" y="147"/>
                  </a:lnTo>
                  <a:lnTo>
                    <a:pt x="341" y="131"/>
                  </a:lnTo>
                  <a:lnTo>
                    <a:pt x="340" y="128"/>
                  </a:lnTo>
                  <a:lnTo>
                    <a:pt x="341" y="126"/>
                  </a:lnTo>
                  <a:lnTo>
                    <a:pt x="344" y="124"/>
                  </a:lnTo>
                  <a:lnTo>
                    <a:pt x="349" y="125"/>
                  </a:lnTo>
                  <a:lnTo>
                    <a:pt x="350" y="123"/>
                  </a:lnTo>
                  <a:lnTo>
                    <a:pt x="343" y="111"/>
                  </a:lnTo>
                  <a:lnTo>
                    <a:pt x="338" y="109"/>
                  </a:lnTo>
                  <a:lnTo>
                    <a:pt x="335" y="110"/>
                  </a:lnTo>
                  <a:lnTo>
                    <a:pt x="331" y="113"/>
                  </a:lnTo>
                  <a:lnTo>
                    <a:pt x="326" y="115"/>
                  </a:lnTo>
                  <a:lnTo>
                    <a:pt x="323" y="115"/>
                  </a:lnTo>
                  <a:lnTo>
                    <a:pt x="308" y="109"/>
                  </a:lnTo>
                  <a:lnTo>
                    <a:pt x="259" y="47"/>
                  </a:lnTo>
                  <a:lnTo>
                    <a:pt x="257" y="41"/>
                  </a:lnTo>
                  <a:lnTo>
                    <a:pt x="257" y="34"/>
                  </a:lnTo>
                  <a:lnTo>
                    <a:pt x="256" y="31"/>
                  </a:lnTo>
                  <a:lnTo>
                    <a:pt x="248" y="25"/>
                  </a:lnTo>
                  <a:lnTo>
                    <a:pt x="247" y="22"/>
                  </a:lnTo>
                  <a:lnTo>
                    <a:pt x="250" y="13"/>
                  </a:lnTo>
                  <a:lnTo>
                    <a:pt x="250" y="4"/>
                  </a:lnTo>
                  <a:lnTo>
                    <a:pt x="252" y="0"/>
                  </a:lnTo>
                </a:path>
              </a:pathLst>
            </a:custGeom>
            <a:solidFill>
              <a:schemeClr val="accent1"/>
            </a:solidFill>
            <a:ln w="9525">
              <a:solidFill>
                <a:srgbClr val="848282"/>
              </a:solidFill>
              <a:round/>
              <a:headEnd/>
              <a:tailEnd/>
            </a:ln>
          </p:spPr>
          <p:txBody>
            <a:bodyPr/>
            <a:lstStyle/>
            <a:p>
              <a:pPr>
                <a:defRPr/>
              </a:pPr>
              <a:endParaRPr lang="en-US" sz="500" dirty="0"/>
            </a:p>
          </p:txBody>
        </p:sp>
        <p:sp>
          <p:nvSpPr>
            <p:cNvPr id="1564" name="Freeform 999"/>
            <p:cNvSpPr>
              <a:spLocks/>
            </p:cNvSpPr>
            <p:nvPr/>
          </p:nvSpPr>
          <p:spPr bwMode="auto">
            <a:xfrm>
              <a:off x="4216083" y="3928044"/>
              <a:ext cx="166389" cy="122725"/>
            </a:xfrm>
            <a:custGeom>
              <a:avLst/>
              <a:gdLst>
                <a:gd name="T0" fmla="*/ 0 w 347"/>
                <a:gd name="T1" fmla="*/ 0 h 263"/>
                <a:gd name="T2" fmla="*/ 0 w 347"/>
                <a:gd name="T3" fmla="*/ 0 h 263"/>
                <a:gd name="T4" fmla="*/ 0 w 347"/>
                <a:gd name="T5" fmla="*/ 0 h 263"/>
                <a:gd name="T6" fmla="*/ 0 w 347"/>
                <a:gd name="T7" fmla="*/ 0 h 263"/>
                <a:gd name="T8" fmla="*/ 0 w 347"/>
                <a:gd name="T9" fmla="*/ 0 h 263"/>
                <a:gd name="T10" fmla="*/ 0 w 347"/>
                <a:gd name="T11" fmla="*/ 0 h 263"/>
                <a:gd name="T12" fmla="*/ 0 w 347"/>
                <a:gd name="T13" fmla="*/ 0 h 263"/>
                <a:gd name="T14" fmla="*/ 0 w 347"/>
                <a:gd name="T15" fmla="*/ 0 h 263"/>
                <a:gd name="T16" fmla="*/ 0 w 347"/>
                <a:gd name="T17" fmla="*/ 0 h 263"/>
                <a:gd name="T18" fmla="*/ 0 w 347"/>
                <a:gd name="T19" fmla="*/ 0 h 263"/>
                <a:gd name="T20" fmla="*/ 0 w 347"/>
                <a:gd name="T21" fmla="*/ 0 h 263"/>
                <a:gd name="T22" fmla="*/ 0 w 347"/>
                <a:gd name="T23" fmla="*/ 0 h 263"/>
                <a:gd name="T24" fmla="*/ 0 w 347"/>
                <a:gd name="T25" fmla="*/ 0 h 263"/>
                <a:gd name="T26" fmla="*/ 0 w 347"/>
                <a:gd name="T27" fmla="*/ 0 h 263"/>
                <a:gd name="T28" fmla="*/ 0 w 347"/>
                <a:gd name="T29" fmla="*/ 0 h 263"/>
                <a:gd name="T30" fmla="*/ 0 w 347"/>
                <a:gd name="T31" fmla="*/ 0 h 263"/>
                <a:gd name="T32" fmla="*/ 0 w 347"/>
                <a:gd name="T33" fmla="*/ 0 h 263"/>
                <a:gd name="T34" fmla="*/ 0 w 347"/>
                <a:gd name="T35" fmla="*/ 0 h 263"/>
                <a:gd name="T36" fmla="*/ 0 w 347"/>
                <a:gd name="T37" fmla="*/ 0 h 263"/>
                <a:gd name="T38" fmla="*/ 0 w 347"/>
                <a:gd name="T39" fmla="*/ 0 h 263"/>
                <a:gd name="T40" fmla="*/ 0 w 347"/>
                <a:gd name="T41" fmla="*/ 0 h 263"/>
                <a:gd name="T42" fmla="*/ 0 w 347"/>
                <a:gd name="T43" fmla="*/ 0 h 263"/>
                <a:gd name="T44" fmla="*/ 0 w 347"/>
                <a:gd name="T45" fmla="*/ 0 h 263"/>
                <a:gd name="T46" fmla="*/ 0 w 347"/>
                <a:gd name="T47" fmla="*/ 0 h 263"/>
                <a:gd name="T48" fmla="*/ 0 w 347"/>
                <a:gd name="T49" fmla="*/ 0 h 263"/>
                <a:gd name="T50" fmla="*/ 0 w 347"/>
                <a:gd name="T51" fmla="*/ 0 h 263"/>
                <a:gd name="T52" fmla="*/ 0 w 347"/>
                <a:gd name="T53" fmla="*/ 0 h 263"/>
                <a:gd name="T54" fmla="*/ 0 w 347"/>
                <a:gd name="T55" fmla="*/ 0 h 263"/>
                <a:gd name="T56" fmla="*/ 0 w 347"/>
                <a:gd name="T57" fmla="*/ 0 h 263"/>
                <a:gd name="T58" fmla="*/ 0 w 347"/>
                <a:gd name="T59" fmla="*/ 0 h 263"/>
                <a:gd name="T60" fmla="*/ 0 w 347"/>
                <a:gd name="T61" fmla="*/ 0 h 263"/>
                <a:gd name="T62" fmla="*/ 0 w 347"/>
                <a:gd name="T63" fmla="*/ 0 h 263"/>
                <a:gd name="T64" fmla="*/ 0 w 347"/>
                <a:gd name="T65" fmla="*/ 0 h 263"/>
                <a:gd name="T66" fmla="*/ 0 w 347"/>
                <a:gd name="T67" fmla="*/ 0 h 263"/>
                <a:gd name="T68" fmla="*/ 0 w 347"/>
                <a:gd name="T69" fmla="*/ 0 h 263"/>
                <a:gd name="T70" fmla="*/ 0 w 347"/>
                <a:gd name="T71" fmla="*/ 0 h 263"/>
                <a:gd name="T72" fmla="*/ 0 w 347"/>
                <a:gd name="T73" fmla="*/ 0 h 263"/>
                <a:gd name="T74" fmla="*/ 0 w 347"/>
                <a:gd name="T75" fmla="*/ 0 h 263"/>
                <a:gd name="T76" fmla="*/ 0 w 347"/>
                <a:gd name="T77" fmla="*/ 0 h 263"/>
                <a:gd name="T78" fmla="*/ 0 w 347"/>
                <a:gd name="T79" fmla="*/ 0 h 263"/>
                <a:gd name="T80" fmla="*/ 0 w 347"/>
                <a:gd name="T81" fmla="*/ 0 h 263"/>
                <a:gd name="T82" fmla="*/ 0 w 347"/>
                <a:gd name="T83" fmla="*/ 0 h 263"/>
                <a:gd name="T84" fmla="*/ 0 w 347"/>
                <a:gd name="T85" fmla="*/ 0 h 263"/>
                <a:gd name="T86" fmla="*/ 0 w 347"/>
                <a:gd name="T87" fmla="*/ 0 h 263"/>
                <a:gd name="T88" fmla="*/ 0 w 347"/>
                <a:gd name="T89" fmla="*/ 0 h 263"/>
                <a:gd name="T90" fmla="*/ 0 w 347"/>
                <a:gd name="T91" fmla="*/ 0 h 263"/>
                <a:gd name="T92" fmla="*/ 0 w 347"/>
                <a:gd name="T93" fmla="*/ 0 h 263"/>
                <a:gd name="T94" fmla="*/ 0 w 347"/>
                <a:gd name="T95" fmla="*/ 0 h 263"/>
                <a:gd name="T96" fmla="*/ 0 w 347"/>
                <a:gd name="T97" fmla="*/ 0 h 263"/>
                <a:gd name="T98" fmla="*/ 0 w 347"/>
                <a:gd name="T99" fmla="*/ 0 h 263"/>
                <a:gd name="T100" fmla="*/ 0 w 347"/>
                <a:gd name="T101" fmla="*/ 0 h 263"/>
                <a:gd name="T102" fmla="*/ 0 w 347"/>
                <a:gd name="T103" fmla="*/ 0 h 263"/>
                <a:gd name="T104" fmla="*/ 0 w 347"/>
                <a:gd name="T105" fmla="*/ 0 h 263"/>
                <a:gd name="T106" fmla="*/ 0 w 347"/>
                <a:gd name="T107" fmla="*/ 0 h 263"/>
                <a:gd name="T108" fmla="*/ 0 w 347"/>
                <a:gd name="T109" fmla="*/ 0 h 263"/>
                <a:gd name="T110" fmla="*/ 0 w 347"/>
                <a:gd name="T111" fmla="*/ 0 h 263"/>
                <a:gd name="T112" fmla="*/ 0 w 347"/>
                <a:gd name="T113" fmla="*/ 0 h 263"/>
                <a:gd name="T114" fmla="*/ 0 w 347"/>
                <a:gd name="T115" fmla="*/ 0 h 263"/>
                <a:gd name="T116" fmla="*/ 0 w 347"/>
                <a:gd name="T117" fmla="*/ 0 h 263"/>
                <a:gd name="T118" fmla="*/ 0 w 347"/>
                <a:gd name="T119" fmla="*/ 0 h 263"/>
                <a:gd name="T120" fmla="*/ 0 w 347"/>
                <a:gd name="T121" fmla="*/ 0 h 263"/>
                <a:gd name="T122" fmla="*/ 0 w 347"/>
                <a:gd name="T123" fmla="*/ 0 h 2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7"/>
                <a:gd name="T187" fmla="*/ 0 h 263"/>
                <a:gd name="T188" fmla="*/ 347 w 347"/>
                <a:gd name="T189" fmla="*/ 263 h 2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7" h="263">
                  <a:moveTo>
                    <a:pt x="177" y="14"/>
                  </a:moveTo>
                  <a:lnTo>
                    <a:pt x="168" y="12"/>
                  </a:lnTo>
                  <a:lnTo>
                    <a:pt x="162" y="15"/>
                  </a:lnTo>
                  <a:lnTo>
                    <a:pt x="150" y="14"/>
                  </a:lnTo>
                  <a:lnTo>
                    <a:pt x="149" y="15"/>
                  </a:lnTo>
                  <a:lnTo>
                    <a:pt x="141" y="15"/>
                  </a:lnTo>
                  <a:lnTo>
                    <a:pt x="136" y="17"/>
                  </a:lnTo>
                  <a:lnTo>
                    <a:pt x="130" y="18"/>
                  </a:lnTo>
                  <a:lnTo>
                    <a:pt x="125" y="15"/>
                  </a:lnTo>
                  <a:lnTo>
                    <a:pt x="122" y="16"/>
                  </a:lnTo>
                  <a:lnTo>
                    <a:pt x="116" y="14"/>
                  </a:lnTo>
                  <a:lnTo>
                    <a:pt x="111" y="14"/>
                  </a:lnTo>
                  <a:lnTo>
                    <a:pt x="104" y="8"/>
                  </a:lnTo>
                  <a:lnTo>
                    <a:pt x="103" y="9"/>
                  </a:lnTo>
                  <a:lnTo>
                    <a:pt x="102" y="11"/>
                  </a:lnTo>
                  <a:lnTo>
                    <a:pt x="97" y="11"/>
                  </a:lnTo>
                  <a:lnTo>
                    <a:pt x="97" y="6"/>
                  </a:lnTo>
                  <a:lnTo>
                    <a:pt x="94" y="3"/>
                  </a:lnTo>
                  <a:lnTo>
                    <a:pt x="87" y="2"/>
                  </a:lnTo>
                  <a:lnTo>
                    <a:pt x="81" y="4"/>
                  </a:lnTo>
                  <a:lnTo>
                    <a:pt x="78" y="1"/>
                  </a:lnTo>
                  <a:lnTo>
                    <a:pt x="66" y="0"/>
                  </a:lnTo>
                  <a:lnTo>
                    <a:pt x="66" y="6"/>
                  </a:lnTo>
                  <a:lnTo>
                    <a:pt x="69" y="11"/>
                  </a:lnTo>
                  <a:lnTo>
                    <a:pt x="69" y="16"/>
                  </a:lnTo>
                  <a:lnTo>
                    <a:pt x="67" y="20"/>
                  </a:lnTo>
                  <a:lnTo>
                    <a:pt x="64" y="22"/>
                  </a:lnTo>
                  <a:lnTo>
                    <a:pt x="60" y="22"/>
                  </a:lnTo>
                  <a:lnTo>
                    <a:pt x="58" y="23"/>
                  </a:lnTo>
                  <a:lnTo>
                    <a:pt x="56" y="26"/>
                  </a:lnTo>
                  <a:lnTo>
                    <a:pt x="61" y="29"/>
                  </a:lnTo>
                  <a:lnTo>
                    <a:pt x="64" y="34"/>
                  </a:lnTo>
                  <a:lnTo>
                    <a:pt x="65" y="49"/>
                  </a:lnTo>
                  <a:lnTo>
                    <a:pt x="60" y="49"/>
                  </a:lnTo>
                  <a:lnTo>
                    <a:pt x="56" y="51"/>
                  </a:lnTo>
                  <a:lnTo>
                    <a:pt x="40" y="52"/>
                  </a:lnTo>
                  <a:lnTo>
                    <a:pt x="24" y="58"/>
                  </a:lnTo>
                  <a:lnTo>
                    <a:pt x="18" y="62"/>
                  </a:lnTo>
                  <a:lnTo>
                    <a:pt x="10" y="79"/>
                  </a:lnTo>
                  <a:lnTo>
                    <a:pt x="6" y="82"/>
                  </a:lnTo>
                  <a:lnTo>
                    <a:pt x="0" y="85"/>
                  </a:lnTo>
                  <a:lnTo>
                    <a:pt x="1" y="93"/>
                  </a:lnTo>
                  <a:lnTo>
                    <a:pt x="5" y="94"/>
                  </a:lnTo>
                  <a:lnTo>
                    <a:pt x="7" y="94"/>
                  </a:lnTo>
                  <a:lnTo>
                    <a:pt x="8" y="93"/>
                  </a:lnTo>
                  <a:lnTo>
                    <a:pt x="12" y="87"/>
                  </a:lnTo>
                  <a:lnTo>
                    <a:pt x="15" y="86"/>
                  </a:lnTo>
                  <a:lnTo>
                    <a:pt x="18" y="97"/>
                  </a:lnTo>
                  <a:lnTo>
                    <a:pt x="26" y="98"/>
                  </a:lnTo>
                  <a:lnTo>
                    <a:pt x="27" y="99"/>
                  </a:lnTo>
                  <a:lnTo>
                    <a:pt x="27" y="111"/>
                  </a:lnTo>
                  <a:lnTo>
                    <a:pt x="34" y="125"/>
                  </a:lnTo>
                  <a:lnTo>
                    <a:pt x="56" y="137"/>
                  </a:lnTo>
                  <a:lnTo>
                    <a:pt x="64" y="144"/>
                  </a:lnTo>
                  <a:lnTo>
                    <a:pt x="64" y="153"/>
                  </a:lnTo>
                  <a:lnTo>
                    <a:pt x="71" y="156"/>
                  </a:lnTo>
                  <a:lnTo>
                    <a:pt x="74" y="160"/>
                  </a:lnTo>
                  <a:lnTo>
                    <a:pt x="77" y="162"/>
                  </a:lnTo>
                  <a:lnTo>
                    <a:pt x="77" y="165"/>
                  </a:lnTo>
                  <a:lnTo>
                    <a:pt x="80" y="167"/>
                  </a:lnTo>
                  <a:lnTo>
                    <a:pt x="83" y="172"/>
                  </a:lnTo>
                  <a:lnTo>
                    <a:pt x="90" y="175"/>
                  </a:lnTo>
                  <a:lnTo>
                    <a:pt x="97" y="174"/>
                  </a:lnTo>
                  <a:lnTo>
                    <a:pt x="99" y="172"/>
                  </a:lnTo>
                  <a:lnTo>
                    <a:pt x="103" y="164"/>
                  </a:lnTo>
                  <a:lnTo>
                    <a:pt x="107" y="163"/>
                  </a:lnTo>
                  <a:lnTo>
                    <a:pt x="109" y="162"/>
                  </a:lnTo>
                  <a:lnTo>
                    <a:pt x="109" y="158"/>
                  </a:lnTo>
                  <a:lnTo>
                    <a:pt x="115" y="156"/>
                  </a:lnTo>
                  <a:lnTo>
                    <a:pt x="122" y="144"/>
                  </a:lnTo>
                  <a:lnTo>
                    <a:pt x="122" y="137"/>
                  </a:lnTo>
                  <a:lnTo>
                    <a:pt x="124" y="135"/>
                  </a:lnTo>
                  <a:lnTo>
                    <a:pt x="132" y="134"/>
                  </a:lnTo>
                  <a:lnTo>
                    <a:pt x="135" y="137"/>
                  </a:lnTo>
                  <a:lnTo>
                    <a:pt x="148" y="134"/>
                  </a:lnTo>
                  <a:lnTo>
                    <a:pt x="149" y="130"/>
                  </a:lnTo>
                  <a:lnTo>
                    <a:pt x="182" y="131"/>
                  </a:lnTo>
                  <a:lnTo>
                    <a:pt x="185" y="138"/>
                  </a:lnTo>
                  <a:lnTo>
                    <a:pt x="190" y="140"/>
                  </a:lnTo>
                  <a:lnTo>
                    <a:pt x="193" y="145"/>
                  </a:lnTo>
                  <a:lnTo>
                    <a:pt x="196" y="148"/>
                  </a:lnTo>
                  <a:lnTo>
                    <a:pt x="197" y="150"/>
                  </a:lnTo>
                  <a:lnTo>
                    <a:pt x="200" y="152"/>
                  </a:lnTo>
                  <a:lnTo>
                    <a:pt x="199" y="156"/>
                  </a:lnTo>
                  <a:lnTo>
                    <a:pt x="199" y="158"/>
                  </a:lnTo>
                  <a:lnTo>
                    <a:pt x="205" y="160"/>
                  </a:lnTo>
                  <a:lnTo>
                    <a:pt x="207" y="161"/>
                  </a:lnTo>
                  <a:lnTo>
                    <a:pt x="207" y="163"/>
                  </a:lnTo>
                  <a:lnTo>
                    <a:pt x="206" y="165"/>
                  </a:lnTo>
                  <a:lnTo>
                    <a:pt x="207" y="168"/>
                  </a:lnTo>
                  <a:lnTo>
                    <a:pt x="206" y="169"/>
                  </a:lnTo>
                  <a:lnTo>
                    <a:pt x="207" y="174"/>
                  </a:lnTo>
                  <a:lnTo>
                    <a:pt x="208" y="176"/>
                  </a:lnTo>
                  <a:lnTo>
                    <a:pt x="212" y="178"/>
                  </a:lnTo>
                  <a:lnTo>
                    <a:pt x="214" y="181"/>
                  </a:lnTo>
                  <a:lnTo>
                    <a:pt x="216" y="191"/>
                  </a:lnTo>
                  <a:lnTo>
                    <a:pt x="214" y="192"/>
                  </a:lnTo>
                  <a:lnTo>
                    <a:pt x="210" y="193"/>
                  </a:lnTo>
                  <a:lnTo>
                    <a:pt x="206" y="208"/>
                  </a:lnTo>
                  <a:lnTo>
                    <a:pt x="206" y="210"/>
                  </a:lnTo>
                  <a:lnTo>
                    <a:pt x="217" y="205"/>
                  </a:lnTo>
                  <a:lnTo>
                    <a:pt x="222" y="201"/>
                  </a:lnTo>
                  <a:lnTo>
                    <a:pt x="223" y="201"/>
                  </a:lnTo>
                  <a:lnTo>
                    <a:pt x="224" y="203"/>
                  </a:lnTo>
                  <a:lnTo>
                    <a:pt x="224" y="206"/>
                  </a:lnTo>
                  <a:lnTo>
                    <a:pt x="227" y="206"/>
                  </a:lnTo>
                  <a:lnTo>
                    <a:pt x="229" y="201"/>
                  </a:lnTo>
                  <a:lnTo>
                    <a:pt x="232" y="199"/>
                  </a:lnTo>
                  <a:lnTo>
                    <a:pt x="240" y="204"/>
                  </a:lnTo>
                  <a:lnTo>
                    <a:pt x="242" y="204"/>
                  </a:lnTo>
                  <a:lnTo>
                    <a:pt x="244" y="202"/>
                  </a:lnTo>
                  <a:lnTo>
                    <a:pt x="252" y="199"/>
                  </a:lnTo>
                  <a:lnTo>
                    <a:pt x="254" y="200"/>
                  </a:lnTo>
                  <a:lnTo>
                    <a:pt x="254" y="201"/>
                  </a:lnTo>
                  <a:lnTo>
                    <a:pt x="256" y="205"/>
                  </a:lnTo>
                  <a:lnTo>
                    <a:pt x="262" y="209"/>
                  </a:lnTo>
                  <a:lnTo>
                    <a:pt x="262" y="215"/>
                  </a:lnTo>
                  <a:lnTo>
                    <a:pt x="265" y="220"/>
                  </a:lnTo>
                  <a:lnTo>
                    <a:pt x="266" y="233"/>
                  </a:lnTo>
                  <a:lnTo>
                    <a:pt x="269" y="235"/>
                  </a:lnTo>
                  <a:lnTo>
                    <a:pt x="269" y="248"/>
                  </a:lnTo>
                  <a:lnTo>
                    <a:pt x="266" y="250"/>
                  </a:lnTo>
                  <a:lnTo>
                    <a:pt x="263" y="253"/>
                  </a:lnTo>
                  <a:lnTo>
                    <a:pt x="262" y="254"/>
                  </a:lnTo>
                  <a:lnTo>
                    <a:pt x="263" y="255"/>
                  </a:lnTo>
                  <a:lnTo>
                    <a:pt x="266" y="255"/>
                  </a:lnTo>
                  <a:lnTo>
                    <a:pt x="270" y="253"/>
                  </a:lnTo>
                  <a:lnTo>
                    <a:pt x="272" y="253"/>
                  </a:lnTo>
                  <a:lnTo>
                    <a:pt x="281" y="263"/>
                  </a:lnTo>
                  <a:lnTo>
                    <a:pt x="284" y="262"/>
                  </a:lnTo>
                  <a:lnTo>
                    <a:pt x="288" y="259"/>
                  </a:lnTo>
                  <a:lnTo>
                    <a:pt x="294" y="259"/>
                  </a:lnTo>
                  <a:lnTo>
                    <a:pt x="294" y="255"/>
                  </a:lnTo>
                  <a:lnTo>
                    <a:pt x="298" y="250"/>
                  </a:lnTo>
                  <a:lnTo>
                    <a:pt x="299" y="244"/>
                  </a:lnTo>
                  <a:lnTo>
                    <a:pt x="301" y="241"/>
                  </a:lnTo>
                  <a:lnTo>
                    <a:pt x="307" y="241"/>
                  </a:lnTo>
                  <a:lnTo>
                    <a:pt x="310" y="247"/>
                  </a:lnTo>
                  <a:lnTo>
                    <a:pt x="313" y="246"/>
                  </a:lnTo>
                  <a:lnTo>
                    <a:pt x="325" y="246"/>
                  </a:lnTo>
                  <a:lnTo>
                    <a:pt x="326" y="243"/>
                  </a:lnTo>
                  <a:lnTo>
                    <a:pt x="329" y="236"/>
                  </a:lnTo>
                  <a:lnTo>
                    <a:pt x="330" y="226"/>
                  </a:lnTo>
                  <a:lnTo>
                    <a:pt x="334" y="222"/>
                  </a:lnTo>
                  <a:lnTo>
                    <a:pt x="333" y="220"/>
                  </a:lnTo>
                  <a:lnTo>
                    <a:pt x="332" y="220"/>
                  </a:lnTo>
                  <a:lnTo>
                    <a:pt x="332" y="219"/>
                  </a:lnTo>
                  <a:lnTo>
                    <a:pt x="332" y="216"/>
                  </a:lnTo>
                  <a:lnTo>
                    <a:pt x="329" y="215"/>
                  </a:lnTo>
                  <a:lnTo>
                    <a:pt x="323" y="215"/>
                  </a:lnTo>
                  <a:lnTo>
                    <a:pt x="322" y="214"/>
                  </a:lnTo>
                  <a:lnTo>
                    <a:pt x="324" y="210"/>
                  </a:lnTo>
                  <a:lnTo>
                    <a:pt x="323" y="205"/>
                  </a:lnTo>
                  <a:lnTo>
                    <a:pt x="320" y="204"/>
                  </a:lnTo>
                  <a:lnTo>
                    <a:pt x="328" y="201"/>
                  </a:lnTo>
                  <a:lnTo>
                    <a:pt x="335" y="201"/>
                  </a:lnTo>
                  <a:lnTo>
                    <a:pt x="339" y="204"/>
                  </a:lnTo>
                  <a:lnTo>
                    <a:pt x="341" y="205"/>
                  </a:lnTo>
                  <a:lnTo>
                    <a:pt x="344" y="204"/>
                  </a:lnTo>
                  <a:lnTo>
                    <a:pt x="346" y="210"/>
                  </a:lnTo>
                  <a:lnTo>
                    <a:pt x="347" y="210"/>
                  </a:lnTo>
                  <a:lnTo>
                    <a:pt x="347" y="197"/>
                  </a:lnTo>
                  <a:lnTo>
                    <a:pt x="344" y="194"/>
                  </a:lnTo>
                  <a:lnTo>
                    <a:pt x="344" y="190"/>
                  </a:lnTo>
                  <a:lnTo>
                    <a:pt x="341" y="190"/>
                  </a:lnTo>
                  <a:lnTo>
                    <a:pt x="339" y="187"/>
                  </a:lnTo>
                  <a:lnTo>
                    <a:pt x="336" y="188"/>
                  </a:lnTo>
                  <a:lnTo>
                    <a:pt x="340" y="181"/>
                  </a:lnTo>
                  <a:lnTo>
                    <a:pt x="342" y="177"/>
                  </a:lnTo>
                  <a:lnTo>
                    <a:pt x="344" y="176"/>
                  </a:lnTo>
                  <a:lnTo>
                    <a:pt x="344" y="175"/>
                  </a:lnTo>
                  <a:lnTo>
                    <a:pt x="341" y="170"/>
                  </a:lnTo>
                  <a:lnTo>
                    <a:pt x="337" y="170"/>
                  </a:lnTo>
                  <a:lnTo>
                    <a:pt x="340" y="160"/>
                  </a:lnTo>
                  <a:lnTo>
                    <a:pt x="333" y="160"/>
                  </a:lnTo>
                  <a:lnTo>
                    <a:pt x="327" y="156"/>
                  </a:lnTo>
                  <a:lnTo>
                    <a:pt x="326" y="155"/>
                  </a:lnTo>
                  <a:lnTo>
                    <a:pt x="326" y="132"/>
                  </a:lnTo>
                  <a:lnTo>
                    <a:pt x="328" y="130"/>
                  </a:lnTo>
                  <a:lnTo>
                    <a:pt x="328" y="128"/>
                  </a:lnTo>
                  <a:lnTo>
                    <a:pt x="334" y="122"/>
                  </a:lnTo>
                  <a:lnTo>
                    <a:pt x="334" y="117"/>
                  </a:lnTo>
                  <a:lnTo>
                    <a:pt x="333" y="114"/>
                  </a:lnTo>
                  <a:lnTo>
                    <a:pt x="328" y="112"/>
                  </a:lnTo>
                  <a:lnTo>
                    <a:pt x="327" y="108"/>
                  </a:lnTo>
                  <a:lnTo>
                    <a:pt x="322" y="108"/>
                  </a:lnTo>
                  <a:lnTo>
                    <a:pt x="319" y="103"/>
                  </a:lnTo>
                  <a:lnTo>
                    <a:pt x="317" y="79"/>
                  </a:lnTo>
                  <a:lnTo>
                    <a:pt x="313" y="78"/>
                  </a:lnTo>
                  <a:lnTo>
                    <a:pt x="309" y="79"/>
                  </a:lnTo>
                  <a:lnTo>
                    <a:pt x="304" y="86"/>
                  </a:lnTo>
                  <a:lnTo>
                    <a:pt x="301" y="86"/>
                  </a:lnTo>
                  <a:lnTo>
                    <a:pt x="301" y="78"/>
                  </a:lnTo>
                  <a:lnTo>
                    <a:pt x="302" y="77"/>
                  </a:lnTo>
                  <a:lnTo>
                    <a:pt x="307" y="75"/>
                  </a:lnTo>
                  <a:lnTo>
                    <a:pt x="307" y="72"/>
                  </a:lnTo>
                  <a:lnTo>
                    <a:pt x="311" y="71"/>
                  </a:lnTo>
                  <a:lnTo>
                    <a:pt x="312" y="68"/>
                  </a:lnTo>
                  <a:lnTo>
                    <a:pt x="316" y="68"/>
                  </a:lnTo>
                  <a:lnTo>
                    <a:pt x="315" y="63"/>
                  </a:lnTo>
                  <a:lnTo>
                    <a:pt x="315" y="62"/>
                  </a:lnTo>
                  <a:lnTo>
                    <a:pt x="310" y="62"/>
                  </a:lnTo>
                  <a:lnTo>
                    <a:pt x="307" y="59"/>
                  </a:lnTo>
                  <a:lnTo>
                    <a:pt x="304" y="57"/>
                  </a:lnTo>
                  <a:lnTo>
                    <a:pt x="299" y="50"/>
                  </a:lnTo>
                  <a:lnTo>
                    <a:pt x="296" y="51"/>
                  </a:lnTo>
                  <a:lnTo>
                    <a:pt x="295" y="51"/>
                  </a:lnTo>
                  <a:lnTo>
                    <a:pt x="295" y="35"/>
                  </a:lnTo>
                  <a:lnTo>
                    <a:pt x="293" y="32"/>
                  </a:lnTo>
                  <a:lnTo>
                    <a:pt x="291" y="31"/>
                  </a:lnTo>
                  <a:lnTo>
                    <a:pt x="292" y="25"/>
                  </a:lnTo>
                  <a:lnTo>
                    <a:pt x="290" y="24"/>
                  </a:lnTo>
                  <a:lnTo>
                    <a:pt x="287" y="24"/>
                  </a:lnTo>
                  <a:lnTo>
                    <a:pt x="285" y="23"/>
                  </a:lnTo>
                  <a:lnTo>
                    <a:pt x="287" y="14"/>
                  </a:lnTo>
                  <a:lnTo>
                    <a:pt x="287" y="11"/>
                  </a:lnTo>
                  <a:lnTo>
                    <a:pt x="283" y="9"/>
                  </a:lnTo>
                  <a:lnTo>
                    <a:pt x="281" y="9"/>
                  </a:lnTo>
                  <a:lnTo>
                    <a:pt x="279" y="12"/>
                  </a:lnTo>
                  <a:lnTo>
                    <a:pt x="277" y="12"/>
                  </a:lnTo>
                  <a:lnTo>
                    <a:pt x="272" y="9"/>
                  </a:lnTo>
                  <a:lnTo>
                    <a:pt x="270" y="9"/>
                  </a:lnTo>
                  <a:lnTo>
                    <a:pt x="269" y="10"/>
                  </a:lnTo>
                  <a:lnTo>
                    <a:pt x="269" y="18"/>
                  </a:lnTo>
                  <a:lnTo>
                    <a:pt x="265" y="20"/>
                  </a:lnTo>
                  <a:lnTo>
                    <a:pt x="255" y="24"/>
                  </a:lnTo>
                  <a:lnTo>
                    <a:pt x="255" y="28"/>
                  </a:lnTo>
                  <a:lnTo>
                    <a:pt x="253" y="33"/>
                  </a:lnTo>
                  <a:lnTo>
                    <a:pt x="240" y="28"/>
                  </a:lnTo>
                  <a:lnTo>
                    <a:pt x="232" y="24"/>
                  </a:lnTo>
                  <a:lnTo>
                    <a:pt x="225" y="22"/>
                  </a:lnTo>
                  <a:lnTo>
                    <a:pt x="223" y="23"/>
                  </a:lnTo>
                  <a:lnTo>
                    <a:pt x="220" y="27"/>
                  </a:lnTo>
                  <a:lnTo>
                    <a:pt x="214" y="29"/>
                  </a:lnTo>
                  <a:lnTo>
                    <a:pt x="212" y="34"/>
                  </a:lnTo>
                  <a:lnTo>
                    <a:pt x="209" y="37"/>
                  </a:lnTo>
                  <a:lnTo>
                    <a:pt x="205" y="35"/>
                  </a:lnTo>
                  <a:lnTo>
                    <a:pt x="195" y="23"/>
                  </a:lnTo>
                  <a:lnTo>
                    <a:pt x="191" y="24"/>
                  </a:lnTo>
                  <a:lnTo>
                    <a:pt x="186" y="29"/>
                  </a:lnTo>
                  <a:lnTo>
                    <a:pt x="183" y="32"/>
                  </a:lnTo>
                  <a:lnTo>
                    <a:pt x="178" y="33"/>
                  </a:lnTo>
                  <a:lnTo>
                    <a:pt x="174" y="31"/>
                  </a:lnTo>
                  <a:lnTo>
                    <a:pt x="171" y="26"/>
                  </a:lnTo>
                  <a:lnTo>
                    <a:pt x="171" y="23"/>
                  </a:lnTo>
                  <a:lnTo>
                    <a:pt x="174" y="20"/>
                  </a:lnTo>
                  <a:lnTo>
                    <a:pt x="174" y="17"/>
                  </a:lnTo>
                  <a:lnTo>
                    <a:pt x="177"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5" name="Freeform 1000"/>
            <p:cNvSpPr>
              <a:spLocks/>
            </p:cNvSpPr>
            <p:nvPr/>
          </p:nvSpPr>
          <p:spPr bwMode="auto">
            <a:xfrm>
              <a:off x="4216083" y="3928044"/>
              <a:ext cx="166389" cy="122725"/>
            </a:xfrm>
            <a:custGeom>
              <a:avLst/>
              <a:gdLst>
                <a:gd name="T0" fmla="*/ 0 w 347"/>
                <a:gd name="T1" fmla="*/ 0 h 263"/>
                <a:gd name="T2" fmla="*/ 0 w 347"/>
                <a:gd name="T3" fmla="*/ 0 h 263"/>
                <a:gd name="T4" fmla="*/ 0 w 347"/>
                <a:gd name="T5" fmla="*/ 0 h 263"/>
                <a:gd name="T6" fmla="*/ 0 w 347"/>
                <a:gd name="T7" fmla="*/ 0 h 263"/>
                <a:gd name="T8" fmla="*/ 0 w 347"/>
                <a:gd name="T9" fmla="*/ 0 h 263"/>
                <a:gd name="T10" fmla="*/ 0 w 347"/>
                <a:gd name="T11" fmla="*/ 0 h 263"/>
                <a:gd name="T12" fmla="*/ 0 w 347"/>
                <a:gd name="T13" fmla="*/ 0 h 263"/>
                <a:gd name="T14" fmla="*/ 0 w 347"/>
                <a:gd name="T15" fmla="*/ 0 h 263"/>
                <a:gd name="T16" fmla="*/ 0 w 347"/>
                <a:gd name="T17" fmla="*/ 0 h 263"/>
                <a:gd name="T18" fmla="*/ 0 w 347"/>
                <a:gd name="T19" fmla="*/ 0 h 263"/>
                <a:gd name="T20" fmla="*/ 0 w 347"/>
                <a:gd name="T21" fmla="*/ 0 h 263"/>
                <a:gd name="T22" fmla="*/ 0 w 347"/>
                <a:gd name="T23" fmla="*/ 0 h 263"/>
                <a:gd name="T24" fmla="*/ 0 w 347"/>
                <a:gd name="T25" fmla="*/ 0 h 263"/>
                <a:gd name="T26" fmla="*/ 0 w 347"/>
                <a:gd name="T27" fmla="*/ 0 h 263"/>
                <a:gd name="T28" fmla="*/ 0 w 347"/>
                <a:gd name="T29" fmla="*/ 0 h 263"/>
                <a:gd name="T30" fmla="*/ 0 w 347"/>
                <a:gd name="T31" fmla="*/ 0 h 263"/>
                <a:gd name="T32" fmla="*/ 0 w 347"/>
                <a:gd name="T33" fmla="*/ 0 h 263"/>
                <a:gd name="T34" fmla="*/ 0 w 347"/>
                <a:gd name="T35" fmla="*/ 0 h 263"/>
                <a:gd name="T36" fmla="*/ 0 w 347"/>
                <a:gd name="T37" fmla="*/ 0 h 263"/>
                <a:gd name="T38" fmla="*/ 0 w 347"/>
                <a:gd name="T39" fmla="*/ 0 h 263"/>
                <a:gd name="T40" fmla="*/ 0 w 347"/>
                <a:gd name="T41" fmla="*/ 0 h 263"/>
                <a:gd name="T42" fmla="*/ 0 w 347"/>
                <a:gd name="T43" fmla="*/ 0 h 263"/>
                <a:gd name="T44" fmla="*/ 0 w 347"/>
                <a:gd name="T45" fmla="*/ 0 h 263"/>
                <a:gd name="T46" fmla="*/ 0 w 347"/>
                <a:gd name="T47" fmla="*/ 0 h 263"/>
                <a:gd name="T48" fmla="*/ 0 w 347"/>
                <a:gd name="T49" fmla="*/ 0 h 263"/>
                <a:gd name="T50" fmla="*/ 0 w 347"/>
                <a:gd name="T51" fmla="*/ 0 h 263"/>
                <a:gd name="T52" fmla="*/ 0 w 347"/>
                <a:gd name="T53" fmla="*/ 0 h 263"/>
                <a:gd name="T54" fmla="*/ 0 w 347"/>
                <a:gd name="T55" fmla="*/ 0 h 263"/>
                <a:gd name="T56" fmla="*/ 0 w 347"/>
                <a:gd name="T57" fmla="*/ 0 h 263"/>
                <a:gd name="T58" fmla="*/ 0 w 347"/>
                <a:gd name="T59" fmla="*/ 0 h 263"/>
                <a:gd name="T60" fmla="*/ 0 w 347"/>
                <a:gd name="T61" fmla="*/ 0 h 263"/>
                <a:gd name="T62" fmla="*/ 0 w 347"/>
                <a:gd name="T63" fmla="*/ 0 h 263"/>
                <a:gd name="T64" fmla="*/ 0 w 347"/>
                <a:gd name="T65" fmla="*/ 0 h 263"/>
                <a:gd name="T66" fmla="*/ 0 w 347"/>
                <a:gd name="T67" fmla="*/ 0 h 263"/>
                <a:gd name="T68" fmla="*/ 0 w 347"/>
                <a:gd name="T69" fmla="*/ 0 h 263"/>
                <a:gd name="T70" fmla="*/ 0 w 347"/>
                <a:gd name="T71" fmla="*/ 0 h 263"/>
                <a:gd name="T72" fmla="*/ 0 w 347"/>
                <a:gd name="T73" fmla="*/ 0 h 263"/>
                <a:gd name="T74" fmla="*/ 0 w 347"/>
                <a:gd name="T75" fmla="*/ 0 h 263"/>
                <a:gd name="T76" fmla="*/ 0 w 347"/>
                <a:gd name="T77" fmla="*/ 0 h 263"/>
                <a:gd name="T78" fmla="*/ 0 w 347"/>
                <a:gd name="T79" fmla="*/ 0 h 263"/>
                <a:gd name="T80" fmla="*/ 0 w 347"/>
                <a:gd name="T81" fmla="*/ 0 h 263"/>
                <a:gd name="T82" fmla="*/ 0 w 347"/>
                <a:gd name="T83" fmla="*/ 0 h 263"/>
                <a:gd name="T84" fmla="*/ 0 w 347"/>
                <a:gd name="T85" fmla="*/ 0 h 263"/>
                <a:gd name="T86" fmla="*/ 0 w 347"/>
                <a:gd name="T87" fmla="*/ 0 h 263"/>
                <a:gd name="T88" fmla="*/ 0 w 347"/>
                <a:gd name="T89" fmla="*/ 0 h 263"/>
                <a:gd name="T90" fmla="*/ 0 w 347"/>
                <a:gd name="T91" fmla="*/ 0 h 263"/>
                <a:gd name="T92" fmla="*/ 0 w 347"/>
                <a:gd name="T93" fmla="*/ 0 h 263"/>
                <a:gd name="T94" fmla="*/ 0 w 347"/>
                <a:gd name="T95" fmla="*/ 0 h 263"/>
                <a:gd name="T96" fmla="*/ 0 w 347"/>
                <a:gd name="T97" fmla="*/ 0 h 263"/>
                <a:gd name="T98" fmla="*/ 0 w 347"/>
                <a:gd name="T99" fmla="*/ 0 h 263"/>
                <a:gd name="T100" fmla="*/ 0 w 347"/>
                <a:gd name="T101" fmla="*/ 0 h 263"/>
                <a:gd name="T102" fmla="*/ 0 w 347"/>
                <a:gd name="T103" fmla="*/ 0 h 263"/>
                <a:gd name="T104" fmla="*/ 0 w 347"/>
                <a:gd name="T105" fmla="*/ 0 h 263"/>
                <a:gd name="T106" fmla="*/ 0 w 347"/>
                <a:gd name="T107" fmla="*/ 0 h 263"/>
                <a:gd name="T108" fmla="*/ 0 w 347"/>
                <a:gd name="T109" fmla="*/ 0 h 263"/>
                <a:gd name="T110" fmla="*/ 0 w 347"/>
                <a:gd name="T111" fmla="*/ 0 h 263"/>
                <a:gd name="T112" fmla="*/ 0 w 347"/>
                <a:gd name="T113" fmla="*/ 0 h 263"/>
                <a:gd name="T114" fmla="*/ 0 w 347"/>
                <a:gd name="T115" fmla="*/ 0 h 263"/>
                <a:gd name="T116" fmla="*/ 0 w 347"/>
                <a:gd name="T117" fmla="*/ 0 h 263"/>
                <a:gd name="T118" fmla="*/ 0 w 347"/>
                <a:gd name="T119" fmla="*/ 0 h 263"/>
                <a:gd name="T120" fmla="*/ 0 w 347"/>
                <a:gd name="T121" fmla="*/ 0 h 263"/>
                <a:gd name="T122" fmla="*/ 0 w 347"/>
                <a:gd name="T123" fmla="*/ 0 h 2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7"/>
                <a:gd name="T187" fmla="*/ 0 h 263"/>
                <a:gd name="T188" fmla="*/ 347 w 347"/>
                <a:gd name="T189" fmla="*/ 263 h 2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7" h="263">
                  <a:moveTo>
                    <a:pt x="177" y="14"/>
                  </a:moveTo>
                  <a:lnTo>
                    <a:pt x="168" y="12"/>
                  </a:lnTo>
                  <a:lnTo>
                    <a:pt x="162" y="15"/>
                  </a:lnTo>
                  <a:lnTo>
                    <a:pt x="150" y="14"/>
                  </a:lnTo>
                  <a:lnTo>
                    <a:pt x="149" y="15"/>
                  </a:lnTo>
                  <a:lnTo>
                    <a:pt x="141" y="15"/>
                  </a:lnTo>
                  <a:lnTo>
                    <a:pt x="136" y="17"/>
                  </a:lnTo>
                  <a:lnTo>
                    <a:pt x="130" y="18"/>
                  </a:lnTo>
                  <a:lnTo>
                    <a:pt x="125" y="15"/>
                  </a:lnTo>
                  <a:lnTo>
                    <a:pt x="122" y="16"/>
                  </a:lnTo>
                  <a:lnTo>
                    <a:pt x="116" y="14"/>
                  </a:lnTo>
                  <a:lnTo>
                    <a:pt x="111" y="14"/>
                  </a:lnTo>
                  <a:lnTo>
                    <a:pt x="104" y="8"/>
                  </a:lnTo>
                  <a:lnTo>
                    <a:pt x="103" y="9"/>
                  </a:lnTo>
                  <a:lnTo>
                    <a:pt x="102" y="11"/>
                  </a:lnTo>
                  <a:lnTo>
                    <a:pt x="97" y="11"/>
                  </a:lnTo>
                  <a:lnTo>
                    <a:pt x="97" y="6"/>
                  </a:lnTo>
                  <a:lnTo>
                    <a:pt x="94" y="3"/>
                  </a:lnTo>
                  <a:lnTo>
                    <a:pt x="87" y="2"/>
                  </a:lnTo>
                  <a:lnTo>
                    <a:pt x="81" y="4"/>
                  </a:lnTo>
                  <a:lnTo>
                    <a:pt x="78" y="1"/>
                  </a:lnTo>
                  <a:lnTo>
                    <a:pt x="66" y="0"/>
                  </a:lnTo>
                  <a:lnTo>
                    <a:pt x="66" y="6"/>
                  </a:lnTo>
                  <a:lnTo>
                    <a:pt x="69" y="11"/>
                  </a:lnTo>
                  <a:lnTo>
                    <a:pt x="69" y="16"/>
                  </a:lnTo>
                  <a:lnTo>
                    <a:pt x="67" y="20"/>
                  </a:lnTo>
                  <a:lnTo>
                    <a:pt x="64" y="22"/>
                  </a:lnTo>
                  <a:lnTo>
                    <a:pt x="60" y="22"/>
                  </a:lnTo>
                  <a:lnTo>
                    <a:pt x="58" y="23"/>
                  </a:lnTo>
                  <a:lnTo>
                    <a:pt x="56" y="26"/>
                  </a:lnTo>
                  <a:lnTo>
                    <a:pt x="61" y="29"/>
                  </a:lnTo>
                  <a:lnTo>
                    <a:pt x="64" y="34"/>
                  </a:lnTo>
                  <a:lnTo>
                    <a:pt x="65" y="49"/>
                  </a:lnTo>
                  <a:lnTo>
                    <a:pt x="60" y="49"/>
                  </a:lnTo>
                  <a:lnTo>
                    <a:pt x="56" y="51"/>
                  </a:lnTo>
                  <a:lnTo>
                    <a:pt x="40" y="52"/>
                  </a:lnTo>
                  <a:lnTo>
                    <a:pt x="24" y="58"/>
                  </a:lnTo>
                  <a:lnTo>
                    <a:pt x="18" y="62"/>
                  </a:lnTo>
                  <a:lnTo>
                    <a:pt x="10" y="79"/>
                  </a:lnTo>
                  <a:lnTo>
                    <a:pt x="6" y="82"/>
                  </a:lnTo>
                  <a:lnTo>
                    <a:pt x="0" y="85"/>
                  </a:lnTo>
                  <a:lnTo>
                    <a:pt x="1" y="93"/>
                  </a:lnTo>
                  <a:lnTo>
                    <a:pt x="5" y="94"/>
                  </a:lnTo>
                  <a:lnTo>
                    <a:pt x="7" y="94"/>
                  </a:lnTo>
                  <a:lnTo>
                    <a:pt x="8" y="93"/>
                  </a:lnTo>
                  <a:lnTo>
                    <a:pt x="12" y="87"/>
                  </a:lnTo>
                  <a:lnTo>
                    <a:pt x="15" y="86"/>
                  </a:lnTo>
                  <a:lnTo>
                    <a:pt x="18" y="97"/>
                  </a:lnTo>
                  <a:lnTo>
                    <a:pt x="26" y="98"/>
                  </a:lnTo>
                  <a:lnTo>
                    <a:pt x="27" y="99"/>
                  </a:lnTo>
                  <a:lnTo>
                    <a:pt x="27" y="111"/>
                  </a:lnTo>
                  <a:lnTo>
                    <a:pt x="34" y="125"/>
                  </a:lnTo>
                  <a:lnTo>
                    <a:pt x="56" y="137"/>
                  </a:lnTo>
                  <a:lnTo>
                    <a:pt x="64" y="144"/>
                  </a:lnTo>
                  <a:lnTo>
                    <a:pt x="64" y="153"/>
                  </a:lnTo>
                  <a:lnTo>
                    <a:pt x="71" y="156"/>
                  </a:lnTo>
                  <a:lnTo>
                    <a:pt x="74" y="160"/>
                  </a:lnTo>
                  <a:lnTo>
                    <a:pt x="77" y="162"/>
                  </a:lnTo>
                  <a:lnTo>
                    <a:pt x="77" y="165"/>
                  </a:lnTo>
                  <a:lnTo>
                    <a:pt x="80" y="167"/>
                  </a:lnTo>
                  <a:lnTo>
                    <a:pt x="83" y="172"/>
                  </a:lnTo>
                  <a:lnTo>
                    <a:pt x="90" y="175"/>
                  </a:lnTo>
                  <a:lnTo>
                    <a:pt x="97" y="174"/>
                  </a:lnTo>
                  <a:lnTo>
                    <a:pt x="99" y="172"/>
                  </a:lnTo>
                  <a:lnTo>
                    <a:pt x="103" y="164"/>
                  </a:lnTo>
                  <a:lnTo>
                    <a:pt x="107" y="163"/>
                  </a:lnTo>
                  <a:lnTo>
                    <a:pt x="109" y="162"/>
                  </a:lnTo>
                  <a:lnTo>
                    <a:pt x="109" y="158"/>
                  </a:lnTo>
                  <a:lnTo>
                    <a:pt x="115" y="156"/>
                  </a:lnTo>
                  <a:lnTo>
                    <a:pt x="122" y="144"/>
                  </a:lnTo>
                  <a:lnTo>
                    <a:pt x="122" y="137"/>
                  </a:lnTo>
                  <a:lnTo>
                    <a:pt x="124" y="135"/>
                  </a:lnTo>
                  <a:lnTo>
                    <a:pt x="132" y="134"/>
                  </a:lnTo>
                  <a:lnTo>
                    <a:pt x="135" y="137"/>
                  </a:lnTo>
                  <a:lnTo>
                    <a:pt x="148" y="134"/>
                  </a:lnTo>
                  <a:lnTo>
                    <a:pt x="149" y="130"/>
                  </a:lnTo>
                  <a:lnTo>
                    <a:pt x="182" y="131"/>
                  </a:lnTo>
                  <a:lnTo>
                    <a:pt x="185" y="138"/>
                  </a:lnTo>
                  <a:lnTo>
                    <a:pt x="190" y="140"/>
                  </a:lnTo>
                  <a:lnTo>
                    <a:pt x="193" y="145"/>
                  </a:lnTo>
                  <a:lnTo>
                    <a:pt x="196" y="148"/>
                  </a:lnTo>
                  <a:lnTo>
                    <a:pt x="197" y="150"/>
                  </a:lnTo>
                  <a:lnTo>
                    <a:pt x="200" y="152"/>
                  </a:lnTo>
                  <a:lnTo>
                    <a:pt x="199" y="156"/>
                  </a:lnTo>
                  <a:lnTo>
                    <a:pt x="199" y="158"/>
                  </a:lnTo>
                  <a:lnTo>
                    <a:pt x="205" y="160"/>
                  </a:lnTo>
                  <a:lnTo>
                    <a:pt x="207" y="161"/>
                  </a:lnTo>
                  <a:lnTo>
                    <a:pt x="207" y="163"/>
                  </a:lnTo>
                  <a:lnTo>
                    <a:pt x="206" y="165"/>
                  </a:lnTo>
                  <a:lnTo>
                    <a:pt x="207" y="168"/>
                  </a:lnTo>
                  <a:lnTo>
                    <a:pt x="206" y="169"/>
                  </a:lnTo>
                  <a:lnTo>
                    <a:pt x="207" y="174"/>
                  </a:lnTo>
                  <a:lnTo>
                    <a:pt x="208" y="176"/>
                  </a:lnTo>
                  <a:lnTo>
                    <a:pt x="212" y="178"/>
                  </a:lnTo>
                  <a:lnTo>
                    <a:pt x="214" y="181"/>
                  </a:lnTo>
                  <a:lnTo>
                    <a:pt x="216" y="191"/>
                  </a:lnTo>
                  <a:lnTo>
                    <a:pt x="214" y="192"/>
                  </a:lnTo>
                  <a:lnTo>
                    <a:pt x="210" y="193"/>
                  </a:lnTo>
                  <a:lnTo>
                    <a:pt x="206" y="208"/>
                  </a:lnTo>
                  <a:lnTo>
                    <a:pt x="206" y="210"/>
                  </a:lnTo>
                  <a:lnTo>
                    <a:pt x="217" y="205"/>
                  </a:lnTo>
                  <a:lnTo>
                    <a:pt x="222" y="201"/>
                  </a:lnTo>
                  <a:lnTo>
                    <a:pt x="223" y="201"/>
                  </a:lnTo>
                  <a:lnTo>
                    <a:pt x="224" y="203"/>
                  </a:lnTo>
                  <a:lnTo>
                    <a:pt x="224" y="206"/>
                  </a:lnTo>
                  <a:lnTo>
                    <a:pt x="227" y="206"/>
                  </a:lnTo>
                  <a:lnTo>
                    <a:pt x="229" y="201"/>
                  </a:lnTo>
                  <a:lnTo>
                    <a:pt x="232" y="199"/>
                  </a:lnTo>
                  <a:lnTo>
                    <a:pt x="240" y="204"/>
                  </a:lnTo>
                  <a:lnTo>
                    <a:pt x="242" y="204"/>
                  </a:lnTo>
                  <a:lnTo>
                    <a:pt x="244" y="202"/>
                  </a:lnTo>
                  <a:lnTo>
                    <a:pt x="252" y="199"/>
                  </a:lnTo>
                  <a:lnTo>
                    <a:pt x="254" y="200"/>
                  </a:lnTo>
                  <a:lnTo>
                    <a:pt x="254" y="201"/>
                  </a:lnTo>
                  <a:lnTo>
                    <a:pt x="256" y="205"/>
                  </a:lnTo>
                  <a:lnTo>
                    <a:pt x="262" y="209"/>
                  </a:lnTo>
                  <a:lnTo>
                    <a:pt x="262" y="215"/>
                  </a:lnTo>
                  <a:lnTo>
                    <a:pt x="265" y="220"/>
                  </a:lnTo>
                  <a:lnTo>
                    <a:pt x="266" y="233"/>
                  </a:lnTo>
                  <a:lnTo>
                    <a:pt x="269" y="235"/>
                  </a:lnTo>
                  <a:lnTo>
                    <a:pt x="269" y="248"/>
                  </a:lnTo>
                  <a:lnTo>
                    <a:pt x="266" y="250"/>
                  </a:lnTo>
                  <a:lnTo>
                    <a:pt x="263" y="253"/>
                  </a:lnTo>
                  <a:lnTo>
                    <a:pt x="262" y="254"/>
                  </a:lnTo>
                  <a:lnTo>
                    <a:pt x="263" y="255"/>
                  </a:lnTo>
                  <a:lnTo>
                    <a:pt x="266" y="255"/>
                  </a:lnTo>
                  <a:lnTo>
                    <a:pt x="270" y="253"/>
                  </a:lnTo>
                  <a:lnTo>
                    <a:pt x="272" y="253"/>
                  </a:lnTo>
                  <a:lnTo>
                    <a:pt x="281" y="263"/>
                  </a:lnTo>
                  <a:lnTo>
                    <a:pt x="284" y="262"/>
                  </a:lnTo>
                  <a:lnTo>
                    <a:pt x="288" y="259"/>
                  </a:lnTo>
                  <a:lnTo>
                    <a:pt x="294" y="259"/>
                  </a:lnTo>
                  <a:lnTo>
                    <a:pt x="294" y="255"/>
                  </a:lnTo>
                  <a:lnTo>
                    <a:pt x="298" y="250"/>
                  </a:lnTo>
                  <a:lnTo>
                    <a:pt x="299" y="244"/>
                  </a:lnTo>
                  <a:lnTo>
                    <a:pt x="301" y="241"/>
                  </a:lnTo>
                  <a:lnTo>
                    <a:pt x="307" y="241"/>
                  </a:lnTo>
                  <a:lnTo>
                    <a:pt x="310" y="247"/>
                  </a:lnTo>
                  <a:lnTo>
                    <a:pt x="313" y="246"/>
                  </a:lnTo>
                  <a:lnTo>
                    <a:pt x="325" y="246"/>
                  </a:lnTo>
                  <a:lnTo>
                    <a:pt x="326" y="243"/>
                  </a:lnTo>
                  <a:lnTo>
                    <a:pt x="329" y="236"/>
                  </a:lnTo>
                  <a:lnTo>
                    <a:pt x="330" y="226"/>
                  </a:lnTo>
                  <a:lnTo>
                    <a:pt x="334" y="222"/>
                  </a:lnTo>
                  <a:lnTo>
                    <a:pt x="333" y="220"/>
                  </a:lnTo>
                  <a:lnTo>
                    <a:pt x="332" y="220"/>
                  </a:lnTo>
                  <a:lnTo>
                    <a:pt x="332" y="219"/>
                  </a:lnTo>
                  <a:lnTo>
                    <a:pt x="332" y="216"/>
                  </a:lnTo>
                  <a:lnTo>
                    <a:pt x="329" y="215"/>
                  </a:lnTo>
                  <a:lnTo>
                    <a:pt x="323" y="215"/>
                  </a:lnTo>
                  <a:lnTo>
                    <a:pt x="322" y="214"/>
                  </a:lnTo>
                  <a:lnTo>
                    <a:pt x="324" y="210"/>
                  </a:lnTo>
                  <a:lnTo>
                    <a:pt x="323" y="205"/>
                  </a:lnTo>
                  <a:lnTo>
                    <a:pt x="320" y="204"/>
                  </a:lnTo>
                  <a:lnTo>
                    <a:pt x="328" y="201"/>
                  </a:lnTo>
                  <a:lnTo>
                    <a:pt x="335" y="201"/>
                  </a:lnTo>
                  <a:lnTo>
                    <a:pt x="339" y="204"/>
                  </a:lnTo>
                  <a:lnTo>
                    <a:pt x="341" y="205"/>
                  </a:lnTo>
                  <a:lnTo>
                    <a:pt x="344" y="204"/>
                  </a:lnTo>
                  <a:lnTo>
                    <a:pt x="346" y="210"/>
                  </a:lnTo>
                  <a:lnTo>
                    <a:pt x="347" y="210"/>
                  </a:lnTo>
                  <a:lnTo>
                    <a:pt x="347" y="197"/>
                  </a:lnTo>
                  <a:lnTo>
                    <a:pt x="344" y="194"/>
                  </a:lnTo>
                  <a:lnTo>
                    <a:pt x="344" y="190"/>
                  </a:lnTo>
                  <a:lnTo>
                    <a:pt x="341" y="190"/>
                  </a:lnTo>
                  <a:lnTo>
                    <a:pt x="339" y="187"/>
                  </a:lnTo>
                  <a:lnTo>
                    <a:pt x="336" y="188"/>
                  </a:lnTo>
                  <a:lnTo>
                    <a:pt x="340" y="181"/>
                  </a:lnTo>
                  <a:lnTo>
                    <a:pt x="342" y="177"/>
                  </a:lnTo>
                  <a:lnTo>
                    <a:pt x="344" y="176"/>
                  </a:lnTo>
                  <a:lnTo>
                    <a:pt x="344" y="175"/>
                  </a:lnTo>
                  <a:lnTo>
                    <a:pt x="341" y="170"/>
                  </a:lnTo>
                  <a:lnTo>
                    <a:pt x="337" y="170"/>
                  </a:lnTo>
                  <a:lnTo>
                    <a:pt x="340" y="160"/>
                  </a:lnTo>
                  <a:lnTo>
                    <a:pt x="333" y="160"/>
                  </a:lnTo>
                  <a:lnTo>
                    <a:pt x="327" y="156"/>
                  </a:lnTo>
                  <a:lnTo>
                    <a:pt x="326" y="155"/>
                  </a:lnTo>
                  <a:lnTo>
                    <a:pt x="326" y="132"/>
                  </a:lnTo>
                  <a:lnTo>
                    <a:pt x="328" y="130"/>
                  </a:lnTo>
                  <a:lnTo>
                    <a:pt x="328" y="128"/>
                  </a:lnTo>
                  <a:lnTo>
                    <a:pt x="334" y="122"/>
                  </a:lnTo>
                  <a:lnTo>
                    <a:pt x="334" y="117"/>
                  </a:lnTo>
                  <a:lnTo>
                    <a:pt x="333" y="114"/>
                  </a:lnTo>
                  <a:lnTo>
                    <a:pt x="328" y="112"/>
                  </a:lnTo>
                  <a:lnTo>
                    <a:pt x="327" y="108"/>
                  </a:lnTo>
                  <a:lnTo>
                    <a:pt x="322" y="108"/>
                  </a:lnTo>
                  <a:lnTo>
                    <a:pt x="319" y="103"/>
                  </a:lnTo>
                  <a:lnTo>
                    <a:pt x="317" y="79"/>
                  </a:lnTo>
                  <a:lnTo>
                    <a:pt x="313" y="78"/>
                  </a:lnTo>
                  <a:lnTo>
                    <a:pt x="309" y="79"/>
                  </a:lnTo>
                  <a:lnTo>
                    <a:pt x="304" y="86"/>
                  </a:lnTo>
                  <a:lnTo>
                    <a:pt x="301" y="86"/>
                  </a:lnTo>
                  <a:lnTo>
                    <a:pt x="301" y="78"/>
                  </a:lnTo>
                  <a:lnTo>
                    <a:pt x="302" y="77"/>
                  </a:lnTo>
                  <a:lnTo>
                    <a:pt x="307" y="75"/>
                  </a:lnTo>
                  <a:lnTo>
                    <a:pt x="307" y="72"/>
                  </a:lnTo>
                  <a:lnTo>
                    <a:pt x="311" y="71"/>
                  </a:lnTo>
                  <a:lnTo>
                    <a:pt x="312" y="68"/>
                  </a:lnTo>
                  <a:lnTo>
                    <a:pt x="316" y="68"/>
                  </a:lnTo>
                  <a:lnTo>
                    <a:pt x="315" y="63"/>
                  </a:lnTo>
                  <a:lnTo>
                    <a:pt x="315" y="62"/>
                  </a:lnTo>
                  <a:lnTo>
                    <a:pt x="310" y="62"/>
                  </a:lnTo>
                  <a:lnTo>
                    <a:pt x="307" y="59"/>
                  </a:lnTo>
                  <a:lnTo>
                    <a:pt x="304" y="57"/>
                  </a:lnTo>
                  <a:lnTo>
                    <a:pt x="299" y="50"/>
                  </a:lnTo>
                  <a:lnTo>
                    <a:pt x="296" y="51"/>
                  </a:lnTo>
                  <a:lnTo>
                    <a:pt x="295" y="51"/>
                  </a:lnTo>
                  <a:lnTo>
                    <a:pt x="295" y="35"/>
                  </a:lnTo>
                  <a:lnTo>
                    <a:pt x="293" y="32"/>
                  </a:lnTo>
                  <a:lnTo>
                    <a:pt x="291" y="31"/>
                  </a:lnTo>
                  <a:lnTo>
                    <a:pt x="292" y="25"/>
                  </a:lnTo>
                  <a:lnTo>
                    <a:pt x="290" y="24"/>
                  </a:lnTo>
                  <a:lnTo>
                    <a:pt x="287" y="24"/>
                  </a:lnTo>
                  <a:lnTo>
                    <a:pt x="285" y="23"/>
                  </a:lnTo>
                  <a:lnTo>
                    <a:pt x="287" y="14"/>
                  </a:lnTo>
                  <a:lnTo>
                    <a:pt x="287" y="11"/>
                  </a:lnTo>
                  <a:lnTo>
                    <a:pt x="283" y="9"/>
                  </a:lnTo>
                  <a:lnTo>
                    <a:pt x="281" y="9"/>
                  </a:lnTo>
                  <a:lnTo>
                    <a:pt x="279" y="12"/>
                  </a:lnTo>
                  <a:lnTo>
                    <a:pt x="277" y="12"/>
                  </a:lnTo>
                  <a:lnTo>
                    <a:pt x="272" y="9"/>
                  </a:lnTo>
                  <a:lnTo>
                    <a:pt x="270" y="9"/>
                  </a:lnTo>
                  <a:lnTo>
                    <a:pt x="269" y="10"/>
                  </a:lnTo>
                  <a:lnTo>
                    <a:pt x="269" y="18"/>
                  </a:lnTo>
                  <a:lnTo>
                    <a:pt x="265" y="20"/>
                  </a:lnTo>
                  <a:lnTo>
                    <a:pt x="255" y="24"/>
                  </a:lnTo>
                  <a:lnTo>
                    <a:pt x="255" y="28"/>
                  </a:lnTo>
                  <a:lnTo>
                    <a:pt x="253" y="33"/>
                  </a:lnTo>
                  <a:lnTo>
                    <a:pt x="240" y="28"/>
                  </a:lnTo>
                  <a:lnTo>
                    <a:pt x="232" y="24"/>
                  </a:lnTo>
                  <a:lnTo>
                    <a:pt x="225" y="22"/>
                  </a:lnTo>
                  <a:lnTo>
                    <a:pt x="223" y="23"/>
                  </a:lnTo>
                  <a:lnTo>
                    <a:pt x="220" y="27"/>
                  </a:lnTo>
                  <a:lnTo>
                    <a:pt x="214" y="29"/>
                  </a:lnTo>
                  <a:lnTo>
                    <a:pt x="212" y="34"/>
                  </a:lnTo>
                  <a:lnTo>
                    <a:pt x="209" y="37"/>
                  </a:lnTo>
                  <a:lnTo>
                    <a:pt x="205" y="35"/>
                  </a:lnTo>
                  <a:lnTo>
                    <a:pt x="195" y="23"/>
                  </a:lnTo>
                  <a:lnTo>
                    <a:pt x="191" y="24"/>
                  </a:lnTo>
                  <a:lnTo>
                    <a:pt x="186" y="29"/>
                  </a:lnTo>
                  <a:lnTo>
                    <a:pt x="183" y="32"/>
                  </a:lnTo>
                  <a:lnTo>
                    <a:pt x="178" y="33"/>
                  </a:lnTo>
                  <a:lnTo>
                    <a:pt x="174" y="31"/>
                  </a:lnTo>
                  <a:lnTo>
                    <a:pt x="171" y="26"/>
                  </a:lnTo>
                  <a:lnTo>
                    <a:pt x="171" y="23"/>
                  </a:lnTo>
                  <a:lnTo>
                    <a:pt x="174" y="20"/>
                  </a:lnTo>
                  <a:lnTo>
                    <a:pt x="174" y="17"/>
                  </a:lnTo>
                  <a:lnTo>
                    <a:pt x="177" y="1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66" name="Freeform 1001"/>
            <p:cNvSpPr>
              <a:spLocks/>
            </p:cNvSpPr>
            <p:nvPr/>
          </p:nvSpPr>
          <p:spPr bwMode="auto">
            <a:xfrm>
              <a:off x="4725839" y="3311631"/>
              <a:ext cx="92271" cy="188271"/>
            </a:xfrm>
            <a:custGeom>
              <a:avLst/>
              <a:gdLst>
                <a:gd name="T0" fmla="*/ 0 w 187"/>
                <a:gd name="T1" fmla="*/ 1 h 396"/>
                <a:gd name="T2" fmla="*/ 0 w 187"/>
                <a:gd name="T3" fmla="*/ 1 h 396"/>
                <a:gd name="T4" fmla="*/ 0 w 187"/>
                <a:gd name="T5" fmla="*/ 0 h 396"/>
                <a:gd name="T6" fmla="*/ 0 w 187"/>
                <a:gd name="T7" fmla="*/ 0 h 396"/>
                <a:gd name="T8" fmla="*/ 0 w 187"/>
                <a:gd name="T9" fmla="*/ 0 h 396"/>
                <a:gd name="T10" fmla="*/ 0 w 187"/>
                <a:gd name="T11" fmla="*/ 0 h 396"/>
                <a:gd name="T12" fmla="*/ 0 w 187"/>
                <a:gd name="T13" fmla="*/ 0 h 396"/>
                <a:gd name="T14" fmla="*/ 0 w 187"/>
                <a:gd name="T15" fmla="*/ 0 h 396"/>
                <a:gd name="T16" fmla="*/ 0 w 187"/>
                <a:gd name="T17" fmla="*/ 0 h 396"/>
                <a:gd name="T18" fmla="*/ 0 w 187"/>
                <a:gd name="T19" fmla="*/ 0 h 396"/>
                <a:gd name="T20" fmla="*/ 0 w 187"/>
                <a:gd name="T21" fmla="*/ 0 h 396"/>
                <a:gd name="T22" fmla="*/ 0 w 187"/>
                <a:gd name="T23" fmla="*/ 0 h 396"/>
                <a:gd name="T24" fmla="*/ 0 w 187"/>
                <a:gd name="T25" fmla="*/ 0 h 396"/>
                <a:gd name="T26" fmla="*/ 0 w 187"/>
                <a:gd name="T27" fmla="*/ 0 h 396"/>
                <a:gd name="T28" fmla="*/ 0 w 187"/>
                <a:gd name="T29" fmla="*/ 0 h 396"/>
                <a:gd name="T30" fmla="*/ 0 w 187"/>
                <a:gd name="T31" fmla="*/ 0 h 396"/>
                <a:gd name="T32" fmla="*/ 0 w 187"/>
                <a:gd name="T33" fmla="*/ 0 h 396"/>
                <a:gd name="T34" fmla="*/ 0 w 187"/>
                <a:gd name="T35" fmla="*/ 0 h 396"/>
                <a:gd name="T36" fmla="*/ 0 w 187"/>
                <a:gd name="T37" fmla="*/ 0 h 396"/>
                <a:gd name="T38" fmla="*/ 0 w 187"/>
                <a:gd name="T39" fmla="*/ 0 h 396"/>
                <a:gd name="T40" fmla="*/ 0 w 187"/>
                <a:gd name="T41" fmla="*/ 0 h 396"/>
                <a:gd name="T42" fmla="*/ 0 w 187"/>
                <a:gd name="T43" fmla="*/ 0 h 396"/>
                <a:gd name="T44" fmla="*/ 0 w 187"/>
                <a:gd name="T45" fmla="*/ 0 h 396"/>
                <a:gd name="T46" fmla="*/ 0 w 187"/>
                <a:gd name="T47" fmla="*/ 0 h 396"/>
                <a:gd name="T48" fmla="*/ 0 w 187"/>
                <a:gd name="T49" fmla="*/ 0 h 396"/>
                <a:gd name="T50" fmla="*/ 0 w 187"/>
                <a:gd name="T51" fmla="*/ 0 h 396"/>
                <a:gd name="T52" fmla="*/ 0 w 187"/>
                <a:gd name="T53" fmla="*/ 0 h 396"/>
                <a:gd name="T54" fmla="*/ 0 w 187"/>
                <a:gd name="T55" fmla="*/ 0 h 396"/>
                <a:gd name="T56" fmla="*/ 0 w 187"/>
                <a:gd name="T57" fmla="*/ 0 h 396"/>
                <a:gd name="T58" fmla="*/ 0 w 187"/>
                <a:gd name="T59" fmla="*/ 0 h 396"/>
                <a:gd name="T60" fmla="*/ 0 w 187"/>
                <a:gd name="T61" fmla="*/ 0 h 396"/>
                <a:gd name="T62" fmla="*/ 0 w 187"/>
                <a:gd name="T63" fmla="*/ 0 h 396"/>
                <a:gd name="T64" fmla="*/ 0 w 187"/>
                <a:gd name="T65" fmla="*/ 0 h 396"/>
                <a:gd name="T66" fmla="*/ 0 w 187"/>
                <a:gd name="T67" fmla="*/ 0 h 396"/>
                <a:gd name="T68" fmla="*/ 0 w 187"/>
                <a:gd name="T69" fmla="*/ 0 h 396"/>
                <a:gd name="T70" fmla="*/ 0 w 187"/>
                <a:gd name="T71" fmla="*/ 0 h 396"/>
                <a:gd name="T72" fmla="*/ 0 w 187"/>
                <a:gd name="T73" fmla="*/ 0 h 396"/>
                <a:gd name="T74" fmla="*/ 0 w 187"/>
                <a:gd name="T75" fmla="*/ 0 h 396"/>
                <a:gd name="T76" fmla="*/ 0 w 187"/>
                <a:gd name="T77" fmla="*/ 0 h 396"/>
                <a:gd name="T78" fmla="*/ 0 w 187"/>
                <a:gd name="T79" fmla="*/ 0 h 396"/>
                <a:gd name="T80" fmla="*/ 0 w 187"/>
                <a:gd name="T81" fmla="*/ 0 h 3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396"/>
                <a:gd name="T125" fmla="*/ 187 w 187"/>
                <a:gd name="T126" fmla="*/ 396 h 3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396">
                  <a:moveTo>
                    <a:pt x="95" y="396"/>
                  </a:moveTo>
                  <a:lnTo>
                    <a:pt x="105" y="395"/>
                  </a:lnTo>
                  <a:lnTo>
                    <a:pt x="124" y="381"/>
                  </a:lnTo>
                  <a:lnTo>
                    <a:pt x="130" y="372"/>
                  </a:lnTo>
                  <a:lnTo>
                    <a:pt x="130" y="365"/>
                  </a:lnTo>
                  <a:lnTo>
                    <a:pt x="124" y="340"/>
                  </a:lnTo>
                  <a:lnTo>
                    <a:pt x="125" y="333"/>
                  </a:lnTo>
                  <a:lnTo>
                    <a:pt x="130" y="324"/>
                  </a:lnTo>
                  <a:lnTo>
                    <a:pt x="149" y="314"/>
                  </a:lnTo>
                  <a:lnTo>
                    <a:pt x="152" y="305"/>
                  </a:lnTo>
                  <a:lnTo>
                    <a:pt x="183" y="283"/>
                  </a:lnTo>
                  <a:lnTo>
                    <a:pt x="187" y="275"/>
                  </a:lnTo>
                  <a:lnTo>
                    <a:pt x="186" y="241"/>
                  </a:lnTo>
                  <a:lnTo>
                    <a:pt x="182" y="237"/>
                  </a:lnTo>
                  <a:lnTo>
                    <a:pt x="178" y="238"/>
                  </a:lnTo>
                  <a:lnTo>
                    <a:pt x="173" y="238"/>
                  </a:lnTo>
                  <a:lnTo>
                    <a:pt x="170" y="234"/>
                  </a:lnTo>
                  <a:lnTo>
                    <a:pt x="170" y="231"/>
                  </a:lnTo>
                  <a:lnTo>
                    <a:pt x="164" y="215"/>
                  </a:lnTo>
                  <a:lnTo>
                    <a:pt x="159" y="215"/>
                  </a:lnTo>
                  <a:lnTo>
                    <a:pt x="152" y="220"/>
                  </a:lnTo>
                  <a:lnTo>
                    <a:pt x="148" y="216"/>
                  </a:lnTo>
                  <a:lnTo>
                    <a:pt x="146" y="211"/>
                  </a:lnTo>
                  <a:lnTo>
                    <a:pt x="140" y="213"/>
                  </a:lnTo>
                  <a:lnTo>
                    <a:pt x="136" y="213"/>
                  </a:lnTo>
                  <a:lnTo>
                    <a:pt x="121" y="205"/>
                  </a:lnTo>
                  <a:lnTo>
                    <a:pt x="118" y="195"/>
                  </a:lnTo>
                  <a:lnTo>
                    <a:pt x="118" y="185"/>
                  </a:lnTo>
                  <a:lnTo>
                    <a:pt x="129" y="188"/>
                  </a:lnTo>
                  <a:lnTo>
                    <a:pt x="131" y="174"/>
                  </a:lnTo>
                  <a:lnTo>
                    <a:pt x="137" y="172"/>
                  </a:lnTo>
                  <a:lnTo>
                    <a:pt x="142" y="166"/>
                  </a:lnTo>
                  <a:lnTo>
                    <a:pt x="148" y="164"/>
                  </a:lnTo>
                  <a:lnTo>
                    <a:pt x="165" y="148"/>
                  </a:lnTo>
                  <a:lnTo>
                    <a:pt x="177" y="121"/>
                  </a:lnTo>
                  <a:lnTo>
                    <a:pt x="173" y="100"/>
                  </a:lnTo>
                  <a:lnTo>
                    <a:pt x="166" y="95"/>
                  </a:lnTo>
                  <a:lnTo>
                    <a:pt x="164" y="89"/>
                  </a:lnTo>
                  <a:lnTo>
                    <a:pt x="155" y="87"/>
                  </a:lnTo>
                  <a:lnTo>
                    <a:pt x="151" y="81"/>
                  </a:lnTo>
                  <a:lnTo>
                    <a:pt x="148" y="68"/>
                  </a:lnTo>
                  <a:lnTo>
                    <a:pt x="150" y="56"/>
                  </a:lnTo>
                  <a:lnTo>
                    <a:pt x="157" y="51"/>
                  </a:lnTo>
                  <a:lnTo>
                    <a:pt x="167" y="47"/>
                  </a:lnTo>
                  <a:lnTo>
                    <a:pt x="177" y="26"/>
                  </a:lnTo>
                  <a:lnTo>
                    <a:pt x="172" y="16"/>
                  </a:lnTo>
                  <a:lnTo>
                    <a:pt x="166" y="16"/>
                  </a:lnTo>
                  <a:lnTo>
                    <a:pt x="161" y="23"/>
                  </a:lnTo>
                  <a:lnTo>
                    <a:pt x="156" y="28"/>
                  </a:lnTo>
                  <a:lnTo>
                    <a:pt x="150" y="30"/>
                  </a:lnTo>
                  <a:lnTo>
                    <a:pt x="147" y="34"/>
                  </a:lnTo>
                  <a:lnTo>
                    <a:pt x="137" y="30"/>
                  </a:lnTo>
                  <a:lnTo>
                    <a:pt x="139" y="20"/>
                  </a:lnTo>
                  <a:lnTo>
                    <a:pt x="133" y="7"/>
                  </a:lnTo>
                  <a:lnTo>
                    <a:pt x="134" y="5"/>
                  </a:lnTo>
                  <a:lnTo>
                    <a:pt x="109" y="0"/>
                  </a:lnTo>
                  <a:lnTo>
                    <a:pt x="88" y="5"/>
                  </a:lnTo>
                  <a:lnTo>
                    <a:pt x="70" y="16"/>
                  </a:lnTo>
                  <a:lnTo>
                    <a:pt x="67" y="20"/>
                  </a:lnTo>
                  <a:lnTo>
                    <a:pt x="64" y="21"/>
                  </a:lnTo>
                  <a:lnTo>
                    <a:pt x="63" y="26"/>
                  </a:lnTo>
                  <a:lnTo>
                    <a:pt x="45" y="42"/>
                  </a:lnTo>
                  <a:lnTo>
                    <a:pt x="43" y="47"/>
                  </a:lnTo>
                  <a:lnTo>
                    <a:pt x="49" y="49"/>
                  </a:lnTo>
                  <a:lnTo>
                    <a:pt x="50" y="52"/>
                  </a:lnTo>
                  <a:lnTo>
                    <a:pt x="47" y="114"/>
                  </a:lnTo>
                  <a:lnTo>
                    <a:pt x="51" y="121"/>
                  </a:lnTo>
                  <a:lnTo>
                    <a:pt x="42" y="158"/>
                  </a:lnTo>
                  <a:lnTo>
                    <a:pt x="25" y="170"/>
                  </a:lnTo>
                  <a:lnTo>
                    <a:pt x="23" y="178"/>
                  </a:lnTo>
                  <a:lnTo>
                    <a:pt x="15" y="182"/>
                  </a:lnTo>
                  <a:lnTo>
                    <a:pt x="12" y="187"/>
                  </a:lnTo>
                  <a:lnTo>
                    <a:pt x="11" y="189"/>
                  </a:lnTo>
                  <a:lnTo>
                    <a:pt x="1" y="195"/>
                  </a:lnTo>
                  <a:lnTo>
                    <a:pt x="0" y="195"/>
                  </a:lnTo>
                  <a:lnTo>
                    <a:pt x="11" y="233"/>
                  </a:lnTo>
                  <a:lnTo>
                    <a:pt x="28" y="240"/>
                  </a:lnTo>
                  <a:lnTo>
                    <a:pt x="32" y="245"/>
                  </a:lnTo>
                  <a:lnTo>
                    <a:pt x="38" y="262"/>
                  </a:lnTo>
                  <a:lnTo>
                    <a:pt x="38" y="278"/>
                  </a:lnTo>
                  <a:lnTo>
                    <a:pt x="76" y="299"/>
                  </a:lnTo>
                  <a:lnTo>
                    <a:pt x="78" y="299"/>
                  </a:lnTo>
                  <a:lnTo>
                    <a:pt x="95" y="39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7" name="Freeform 1002"/>
            <p:cNvSpPr>
              <a:spLocks/>
            </p:cNvSpPr>
            <p:nvPr/>
          </p:nvSpPr>
          <p:spPr bwMode="auto">
            <a:xfrm>
              <a:off x="4725839" y="3311631"/>
              <a:ext cx="92271" cy="188271"/>
            </a:xfrm>
            <a:custGeom>
              <a:avLst/>
              <a:gdLst>
                <a:gd name="T0" fmla="*/ 0 w 187"/>
                <a:gd name="T1" fmla="*/ 1 h 396"/>
                <a:gd name="T2" fmla="*/ 0 w 187"/>
                <a:gd name="T3" fmla="*/ 1 h 396"/>
                <a:gd name="T4" fmla="*/ 0 w 187"/>
                <a:gd name="T5" fmla="*/ 0 h 396"/>
                <a:gd name="T6" fmla="*/ 0 w 187"/>
                <a:gd name="T7" fmla="*/ 0 h 396"/>
                <a:gd name="T8" fmla="*/ 0 w 187"/>
                <a:gd name="T9" fmla="*/ 0 h 396"/>
                <a:gd name="T10" fmla="*/ 0 w 187"/>
                <a:gd name="T11" fmla="*/ 0 h 396"/>
                <a:gd name="T12" fmla="*/ 0 w 187"/>
                <a:gd name="T13" fmla="*/ 0 h 396"/>
                <a:gd name="T14" fmla="*/ 0 w 187"/>
                <a:gd name="T15" fmla="*/ 0 h 396"/>
                <a:gd name="T16" fmla="*/ 0 w 187"/>
                <a:gd name="T17" fmla="*/ 0 h 396"/>
                <a:gd name="T18" fmla="*/ 0 w 187"/>
                <a:gd name="T19" fmla="*/ 0 h 396"/>
                <a:gd name="T20" fmla="*/ 0 w 187"/>
                <a:gd name="T21" fmla="*/ 0 h 396"/>
                <a:gd name="T22" fmla="*/ 0 w 187"/>
                <a:gd name="T23" fmla="*/ 0 h 396"/>
                <a:gd name="T24" fmla="*/ 0 w 187"/>
                <a:gd name="T25" fmla="*/ 0 h 396"/>
                <a:gd name="T26" fmla="*/ 0 w 187"/>
                <a:gd name="T27" fmla="*/ 0 h 396"/>
                <a:gd name="T28" fmla="*/ 0 w 187"/>
                <a:gd name="T29" fmla="*/ 0 h 396"/>
                <a:gd name="T30" fmla="*/ 0 w 187"/>
                <a:gd name="T31" fmla="*/ 0 h 396"/>
                <a:gd name="T32" fmla="*/ 0 w 187"/>
                <a:gd name="T33" fmla="*/ 0 h 396"/>
                <a:gd name="T34" fmla="*/ 0 w 187"/>
                <a:gd name="T35" fmla="*/ 0 h 396"/>
                <a:gd name="T36" fmla="*/ 0 w 187"/>
                <a:gd name="T37" fmla="*/ 0 h 396"/>
                <a:gd name="T38" fmla="*/ 0 w 187"/>
                <a:gd name="T39" fmla="*/ 0 h 396"/>
                <a:gd name="T40" fmla="*/ 0 w 187"/>
                <a:gd name="T41" fmla="*/ 0 h 396"/>
                <a:gd name="T42" fmla="*/ 0 w 187"/>
                <a:gd name="T43" fmla="*/ 0 h 396"/>
                <a:gd name="T44" fmla="*/ 0 w 187"/>
                <a:gd name="T45" fmla="*/ 0 h 396"/>
                <a:gd name="T46" fmla="*/ 0 w 187"/>
                <a:gd name="T47" fmla="*/ 0 h 396"/>
                <a:gd name="T48" fmla="*/ 0 w 187"/>
                <a:gd name="T49" fmla="*/ 0 h 396"/>
                <a:gd name="T50" fmla="*/ 0 w 187"/>
                <a:gd name="T51" fmla="*/ 0 h 396"/>
                <a:gd name="T52" fmla="*/ 0 w 187"/>
                <a:gd name="T53" fmla="*/ 0 h 396"/>
                <a:gd name="T54" fmla="*/ 0 w 187"/>
                <a:gd name="T55" fmla="*/ 0 h 396"/>
                <a:gd name="T56" fmla="*/ 0 w 187"/>
                <a:gd name="T57" fmla="*/ 0 h 396"/>
                <a:gd name="T58" fmla="*/ 0 w 187"/>
                <a:gd name="T59" fmla="*/ 0 h 396"/>
                <a:gd name="T60" fmla="*/ 0 w 187"/>
                <a:gd name="T61" fmla="*/ 0 h 396"/>
                <a:gd name="T62" fmla="*/ 0 w 187"/>
                <a:gd name="T63" fmla="*/ 0 h 396"/>
                <a:gd name="T64" fmla="*/ 0 w 187"/>
                <a:gd name="T65" fmla="*/ 0 h 396"/>
                <a:gd name="T66" fmla="*/ 0 w 187"/>
                <a:gd name="T67" fmla="*/ 0 h 396"/>
                <a:gd name="T68" fmla="*/ 0 w 187"/>
                <a:gd name="T69" fmla="*/ 0 h 396"/>
                <a:gd name="T70" fmla="*/ 0 w 187"/>
                <a:gd name="T71" fmla="*/ 0 h 396"/>
                <a:gd name="T72" fmla="*/ 0 w 187"/>
                <a:gd name="T73" fmla="*/ 0 h 396"/>
                <a:gd name="T74" fmla="*/ 0 w 187"/>
                <a:gd name="T75" fmla="*/ 0 h 396"/>
                <a:gd name="T76" fmla="*/ 0 w 187"/>
                <a:gd name="T77" fmla="*/ 0 h 396"/>
                <a:gd name="T78" fmla="*/ 0 w 187"/>
                <a:gd name="T79" fmla="*/ 0 h 396"/>
                <a:gd name="T80" fmla="*/ 0 w 187"/>
                <a:gd name="T81" fmla="*/ 0 h 3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396"/>
                <a:gd name="T125" fmla="*/ 187 w 187"/>
                <a:gd name="T126" fmla="*/ 396 h 3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396">
                  <a:moveTo>
                    <a:pt x="95" y="396"/>
                  </a:moveTo>
                  <a:lnTo>
                    <a:pt x="105" y="395"/>
                  </a:lnTo>
                  <a:lnTo>
                    <a:pt x="124" y="381"/>
                  </a:lnTo>
                  <a:lnTo>
                    <a:pt x="130" y="372"/>
                  </a:lnTo>
                  <a:lnTo>
                    <a:pt x="130" y="365"/>
                  </a:lnTo>
                  <a:lnTo>
                    <a:pt x="124" y="340"/>
                  </a:lnTo>
                  <a:lnTo>
                    <a:pt x="125" y="333"/>
                  </a:lnTo>
                  <a:lnTo>
                    <a:pt x="130" y="324"/>
                  </a:lnTo>
                  <a:lnTo>
                    <a:pt x="149" y="314"/>
                  </a:lnTo>
                  <a:lnTo>
                    <a:pt x="152" y="305"/>
                  </a:lnTo>
                  <a:lnTo>
                    <a:pt x="183" y="283"/>
                  </a:lnTo>
                  <a:lnTo>
                    <a:pt x="187" y="275"/>
                  </a:lnTo>
                  <a:lnTo>
                    <a:pt x="186" y="241"/>
                  </a:lnTo>
                  <a:lnTo>
                    <a:pt x="182" y="237"/>
                  </a:lnTo>
                  <a:lnTo>
                    <a:pt x="178" y="238"/>
                  </a:lnTo>
                  <a:lnTo>
                    <a:pt x="173" y="238"/>
                  </a:lnTo>
                  <a:lnTo>
                    <a:pt x="170" y="234"/>
                  </a:lnTo>
                  <a:lnTo>
                    <a:pt x="170" y="231"/>
                  </a:lnTo>
                  <a:lnTo>
                    <a:pt x="164" y="215"/>
                  </a:lnTo>
                  <a:lnTo>
                    <a:pt x="159" y="215"/>
                  </a:lnTo>
                  <a:lnTo>
                    <a:pt x="152" y="220"/>
                  </a:lnTo>
                  <a:lnTo>
                    <a:pt x="148" y="216"/>
                  </a:lnTo>
                  <a:lnTo>
                    <a:pt x="146" y="211"/>
                  </a:lnTo>
                  <a:lnTo>
                    <a:pt x="140" y="213"/>
                  </a:lnTo>
                  <a:lnTo>
                    <a:pt x="136" y="213"/>
                  </a:lnTo>
                  <a:lnTo>
                    <a:pt x="121" y="205"/>
                  </a:lnTo>
                  <a:lnTo>
                    <a:pt x="118" y="195"/>
                  </a:lnTo>
                  <a:lnTo>
                    <a:pt x="118" y="185"/>
                  </a:lnTo>
                  <a:lnTo>
                    <a:pt x="129" y="188"/>
                  </a:lnTo>
                  <a:lnTo>
                    <a:pt x="131" y="174"/>
                  </a:lnTo>
                  <a:lnTo>
                    <a:pt x="137" y="172"/>
                  </a:lnTo>
                  <a:lnTo>
                    <a:pt x="142" y="166"/>
                  </a:lnTo>
                  <a:lnTo>
                    <a:pt x="148" y="164"/>
                  </a:lnTo>
                  <a:lnTo>
                    <a:pt x="165" y="148"/>
                  </a:lnTo>
                  <a:lnTo>
                    <a:pt x="177" y="121"/>
                  </a:lnTo>
                  <a:lnTo>
                    <a:pt x="173" y="100"/>
                  </a:lnTo>
                  <a:lnTo>
                    <a:pt x="166" y="95"/>
                  </a:lnTo>
                  <a:lnTo>
                    <a:pt x="164" y="89"/>
                  </a:lnTo>
                  <a:lnTo>
                    <a:pt x="155" y="87"/>
                  </a:lnTo>
                  <a:lnTo>
                    <a:pt x="151" y="81"/>
                  </a:lnTo>
                  <a:lnTo>
                    <a:pt x="148" y="68"/>
                  </a:lnTo>
                  <a:lnTo>
                    <a:pt x="150" y="56"/>
                  </a:lnTo>
                  <a:lnTo>
                    <a:pt x="157" y="51"/>
                  </a:lnTo>
                  <a:lnTo>
                    <a:pt x="167" y="47"/>
                  </a:lnTo>
                  <a:lnTo>
                    <a:pt x="177" y="26"/>
                  </a:lnTo>
                  <a:lnTo>
                    <a:pt x="172" y="16"/>
                  </a:lnTo>
                  <a:lnTo>
                    <a:pt x="166" y="16"/>
                  </a:lnTo>
                  <a:lnTo>
                    <a:pt x="161" y="23"/>
                  </a:lnTo>
                  <a:lnTo>
                    <a:pt x="156" y="28"/>
                  </a:lnTo>
                  <a:lnTo>
                    <a:pt x="150" y="30"/>
                  </a:lnTo>
                  <a:lnTo>
                    <a:pt x="147" y="34"/>
                  </a:lnTo>
                  <a:lnTo>
                    <a:pt x="137" y="30"/>
                  </a:lnTo>
                  <a:lnTo>
                    <a:pt x="139" y="20"/>
                  </a:lnTo>
                  <a:lnTo>
                    <a:pt x="133" y="7"/>
                  </a:lnTo>
                  <a:lnTo>
                    <a:pt x="134" y="5"/>
                  </a:lnTo>
                  <a:lnTo>
                    <a:pt x="109" y="0"/>
                  </a:lnTo>
                  <a:lnTo>
                    <a:pt x="88" y="5"/>
                  </a:lnTo>
                  <a:lnTo>
                    <a:pt x="70" y="16"/>
                  </a:lnTo>
                  <a:lnTo>
                    <a:pt x="67" y="20"/>
                  </a:lnTo>
                  <a:lnTo>
                    <a:pt x="64" y="21"/>
                  </a:lnTo>
                  <a:lnTo>
                    <a:pt x="63" y="26"/>
                  </a:lnTo>
                  <a:lnTo>
                    <a:pt x="45" y="42"/>
                  </a:lnTo>
                  <a:lnTo>
                    <a:pt x="43" y="47"/>
                  </a:lnTo>
                  <a:lnTo>
                    <a:pt x="49" y="49"/>
                  </a:lnTo>
                  <a:lnTo>
                    <a:pt x="50" y="52"/>
                  </a:lnTo>
                  <a:lnTo>
                    <a:pt x="47" y="114"/>
                  </a:lnTo>
                  <a:lnTo>
                    <a:pt x="51" y="121"/>
                  </a:lnTo>
                  <a:lnTo>
                    <a:pt x="42" y="158"/>
                  </a:lnTo>
                  <a:lnTo>
                    <a:pt x="25" y="170"/>
                  </a:lnTo>
                  <a:lnTo>
                    <a:pt x="23" y="178"/>
                  </a:lnTo>
                  <a:lnTo>
                    <a:pt x="15" y="182"/>
                  </a:lnTo>
                  <a:lnTo>
                    <a:pt x="12" y="187"/>
                  </a:lnTo>
                  <a:lnTo>
                    <a:pt x="11" y="189"/>
                  </a:lnTo>
                  <a:lnTo>
                    <a:pt x="1" y="195"/>
                  </a:lnTo>
                  <a:lnTo>
                    <a:pt x="0" y="195"/>
                  </a:lnTo>
                  <a:lnTo>
                    <a:pt x="11" y="233"/>
                  </a:lnTo>
                  <a:lnTo>
                    <a:pt x="28" y="240"/>
                  </a:lnTo>
                  <a:lnTo>
                    <a:pt x="32" y="245"/>
                  </a:lnTo>
                  <a:lnTo>
                    <a:pt x="38" y="262"/>
                  </a:lnTo>
                  <a:lnTo>
                    <a:pt x="38" y="278"/>
                  </a:lnTo>
                  <a:lnTo>
                    <a:pt x="76" y="299"/>
                  </a:lnTo>
                  <a:lnTo>
                    <a:pt x="78" y="299"/>
                  </a:lnTo>
                  <a:lnTo>
                    <a:pt x="95" y="39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8" name="Freeform 1003"/>
            <p:cNvSpPr>
              <a:spLocks/>
            </p:cNvSpPr>
            <p:nvPr/>
          </p:nvSpPr>
          <p:spPr bwMode="auto">
            <a:xfrm>
              <a:off x="4889203" y="3964304"/>
              <a:ext cx="296475" cy="186876"/>
            </a:xfrm>
            <a:custGeom>
              <a:avLst/>
              <a:gdLst>
                <a:gd name="T0" fmla="*/ 0 w 617"/>
                <a:gd name="T1" fmla="*/ 0 h 388"/>
                <a:gd name="T2" fmla="*/ 0 w 617"/>
                <a:gd name="T3" fmla="*/ 0 h 388"/>
                <a:gd name="T4" fmla="*/ 0 w 617"/>
                <a:gd name="T5" fmla="*/ 0 h 388"/>
                <a:gd name="T6" fmla="*/ 0 w 617"/>
                <a:gd name="T7" fmla="*/ 0 h 388"/>
                <a:gd name="T8" fmla="*/ 0 w 617"/>
                <a:gd name="T9" fmla="*/ 0 h 388"/>
                <a:gd name="T10" fmla="*/ 0 w 617"/>
                <a:gd name="T11" fmla="*/ 0 h 388"/>
                <a:gd name="T12" fmla="*/ 0 w 617"/>
                <a:gd name="T13" fmla="*/ 0 h 388"/>
                <a:gd name="T14" fmla="*/ 0 w 617"/>
                <a:gd name="T15" fmla="*/ 0 h 388"/>
                <a:gd name="T16" fmla="*/ 0 w 617"/>
                <a:gd name="T17" fmla="*/ 0 h 388"/>
                <a:gd name="T18" fmla="*/ 0 w 617"/>
                <a:gd name="T19" fmla="*/ 0 h 388"/>
                <a:gd name="T20" fmla="*/ 0 w 617"/>
                <a:gd name="T21" fmla="*/ 0 h 388"/>
                <a:gd name="T22" fmla="*/ 0 w 617"/>
                <a:gd name="T23" fmla="*/ 0 h 388"/>
                <a:gd name="T24" fmla="*/ 0 w 617"/>
                <a:gd name="T25" fmla="*/ 0 h 388"/>
                <a:gd name="T26" fmla="*/ 0 w 617"/>
                <a:gd name="T27" fmla="*/ 0 h 388"/>
                <a:gd name="T28" fmla="*/ 0 w 617"/>
                <a:gd name="T29" fmla="*/ 0 h 388"/>
                <a:gd name="T30" fmla="*/ 0 w 617"/>
                <a:gd name="T31" fmla="*/ 0 h 388"/>
                <a:gd name="T32" fmla="*/ 0 w 617"/>
                <a:gd name="T33" fmla="*/ 0 h 388"/>
                <a:gd name="T34" fmla="*/ 0 w 617"/>
                <a:gd name="T35" fmla="*/ 0 h 388"/>
                <a:gd name="T36" fmla="*/ 0 w 617"/>
                <a:gd name="T37" fmla="*/ 0 h 388"/>
                <a:gd name="T38" fmla="*/ 0 w 617"/>
                <a:gd name="T39" fmla="*/ 0 h 388"/>
                <a:gd name="T40" fmla="*/ 0 w 617"/>
                <a:gd name="T41" fmla="*/ 0 h 388"/>
                <a:gd name="T42" fmla="*/ 0 w 617"/>
                <a:gd name="T43" fmla="*/ 0 h 388"/>
                <a:gd name="T44" fmla="*/ 0 w 617"/>
                <a:gd name="T45" fmla="*/ 0 h 388"/>
                <a:gd name="T46" fmla="*/ 0 w 617"/>
                <a:gd name="T47" fmla="*/ 0 h 388"/>
                <a:gd name="T48" fmla="*/ 0 w 617"/>
                <a:gd name="T49" fmla="*/ 0 h 388"/>
                <a:gd name="T50" fmla="*/ 0 w 617"/>
                <a:gd name="T51" fmla="*/ 0 h 388"/>
                <a:gd name="T52" fmla="*/ 0 w 617"/>
                <a:gd name="T53" fmla="*/ 0 h 388"/>
                <a:gd name="T54" fmla="*/ 0 w 617"/>
                <a:gd name="T55" fmla="*/ 0 h 388"/>
                <a:gd name="T56" fmla="*/ 0 w 617"/>
                <a:gd name="T57" fmla="*/ 0 h 388"/>
                <a:gd name="T58" fmla="*/ 0 w 617"/>
                <a:gd name="T59" fmla="*/ 1 h 388"/>
                <a:gd name="T60" fmla="*/ 0 w 617"/>
                <a:gd name="T61" fmla="*/ 1 h 388"/>
                <a:gd name="T62" fmla="*/ 0 w 617"/>
                <a:gd name="T63" fmla="*/ 0 h 388"/>
                <a:gd name="T64" fmla="*/ 0 w 617"/>
                <a:gd name="T65" fmla="*/ 0 h 388"/>
                <a:gd name="T66" fmla="*/ 0 w 617"/>
                <a:gd name="T67" fmla="*/ 0 h 388"/>
                <a:gd name="T68" fmla="*/ 0 w 617"/>
                <a:gd name="T69" fmla="*/ 0 h 388"/>
                <a:gd name="T70" fmla="*/ 0 w 617"/>
                <a:gd name="T71" fmla="*/ 0 h 388"/>
                <a:gd name="T72" fmla="*/ 0 w 617"/>
                <a:gd name="T73" fmla="*/ 0 h 388"/>
                <a:gd name="T74" fmla="*/ 0 w 617"/>
                <a:gd name="T75" fmla="*/ 0 h 388"/>
                <a:gd name="T76" fmla="*/ 0 w 617"/>
                <a:gd name="T77" fmla="*/ 0 h 388"/>
                <a:gd name="T78" fmla="*/ 0 w 617"/>
                <a:gd name="T79" fmla="*/ 0 h 388"/>
                <a:gd name="T80" fmla="*/ 1 w 617"/>
                <a:gd name="T81" fmla="*/ 0 h 388"/>
                <a:gd name="T82" fmla="*/ 1 w 617"/>
                <a:gd name="T83" fmla="*/ 0 h 388"/>
                <a:gd name="T84" fmla="*/ 1 w 617"/>
                <a:gd name="T85" fmla="*/ 0 h 388"/>
                <a:gd name="T86" fmla="*/ 1 w 617"/>
                <a:gd name="T87" fmla="*/ 0 h 388"/>
                <a:gd name="T88" fmla="*/ 1 w 617"/>
                <a:gd name="T89" fmla="*/ 0 h 388"/>
                <a:gd name="T90" fmla="*/ 1 w 617"/>
                <a:gd name="T91" fmla="*/ 0 h 388"/>
                <a:gd name="T92" fmla="*/ 1 w 617"/>
                <a:gd name="T93" fmla="*/ 0 h 388"/>
                <a:gd name="T94" fmla="*/ 1 w 617"/>
                <a:gd name="T95" fmla="*/ 0 h 388"/>
                <a:gd name="T96" fmla="*/ 1 w 617"/>
                <a:gd name="T97" fmla="*/ 0 h 388"/>
                <a:gd name="T98" fmla="*/ 1 w 617"/>
                <a:gd name="T99" fmla="*/ 0 h 388"/>
                <a:gd name="T100" fmla="*/ 1 w 617"/>
                <a:gd name="T101" fmla="*/ 0 h 388"/>
                <a:gd name="T102" fmla="*/ 1 w 617"/>
                <a:gd name="T103" fmla="*/ 0 h 388"/>
                <a:gd name="T104" fmla="*/ 1 w 617"/>
                <a:gd name="T105" fmla="*/ 0 h 388"/>
                <a:gd name="T106" fmla="*/ 1 w 617"/>
                <a:gd name="T107" fmla="*/ 0 h 388"/>
                <a:gd name="T108" fmla="*/ 1 w 617"/>
                <a:gd name="T109" fmla="*/ 0 h 388"/>
                <a:gd name="T110" fmla="*/ 1 w 617"/>
                <a:gd name="T111" fmla="*/ 0 h 388"/>
                <a:gd name="T112" fmla="*/ 1 w 617"/>
                <a:gd name="T113" fmla="*/ 0 h 388"/>
                <a:gd name="T114" fmla="*/ 1 w 617"/>
                <a:gd name="T115" fmla="*/ 0 h 388"/>
                <a:gd name="T116" fmla="*/ 1 w 617"/>
                <a:gd name="T117" fmla="*/ 0 h 388"/>
                <a:gd name="T118" fmla="*/ 1 w 617"/>
                <a:gd name="T119" fmla="*/ 0 h 388"/>
                <a:gd name="T120" fmla="*/ 1 w 617"/>
                <a:gd name="T121" fmla="*/ 0 h 388"/>
                <a:gd name="T122" fmla="*/ 1 w 617"/>
                <a:gd name="T123" fmla="*/ 0 h 388"/>
                <a:gd name="T124" fmla="*/ 1 w 617"/>
                <a:gd name="T125" fmla="*/ 0 h 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7"/>
                <a:gd name="T190" fmla="*/ 0 h 388"/>
                <a:gd name="T191" fmla="*/ 617 w 617"/>
                <a:gd name="T192" fmla="*/ 388 h 3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7" h="388">
                  <a:moveTo>
                    <a:pt x="389" y="0"/>
                  </a:moveTo>
                  <a:lnTo>
                    <a:pt x="353" y="9"/>
                  </a:lnTo>
                  <a:lnTo>
                    <a:pt x="348" y="13"/>
                  </a:lnTo>
                  <a:lnTo>
                    <a:pt x="344" y="24"/>
                  </a:lnTo>
                  <a:lnTo>
                    <a:pt x="344" y="36"/>
                  </a:lnTo>
                  <a:lnTo>
                    <a:pt x="339" y="39"/>
                  </a:lnTo>
                  <a:lnTo>
                    <a:pt x="333" y="47"/>
                  </a:lnTo>
                  <a:lnTo>
                    <a:pt x="329" y="49"/>
                  </a:lnTo>
                  <a:lnTo>
                    <a:pt x="326" y="50"/>
                  </a:lnTo>
                  <a:lnTo>
                    <a:pt x="312" y="64"/>
                  </a:lnTo>
                  <a:lnTo>
                    <a:pt x="308" y="72"/>
                  </a:lnTo>
                  <a:lnTo>
                    <a:pt x="306" y="76"/>
                  </a:lnTo>
                  <a:lnTo>
                    <a:pt x="290" y="82"/>
                  </a:lnTo>
                  <a:lnTo>
                    <a:pt x="286" y="88"/>
                  </a:lnTo>
                  <a:lnTo>
                    <a:pt x="276" y="94"/>
                  </a:lnTo>
                  <a:lnTo>
                    <a:pt x="272" y="92"/>
                  </a:lnTo>
                  <a:lnTo>
                    <a:pt x="252" y="95"/>
                  </a:lnTo>
                  <a:lnTo>
                    <a:pt x="249" y="96"/>
                  </a:lnTo>
                  <a:lnTo>
                    <a:pt x="223" y="98"/>
                  </a:lnTo>
                  <a:lnTo>
                    <a:pt x="212" y="101"/>
                  </a:lnTo>
                  <a:lnTo>
                    <a:pt x="211" y="105"/>
                  </a:lnTo>
                  <a:lnTo>
                    <a:pt x="211" y="107"/>
                  </a:lnTo>
                  <a:lnTo>
                    <a:pt x="217" y="112"/>
                  </a:lnTo>
                  <a:lnTo>
                    <a:pt x="219" y="117"/>
                  </a:lnTo>
                  <a:lnTo>
                    <a:pt x="217" y="121"/>
                  </a:lnTo>
                  <a:lnTo>
                    <a:pt x="212" y="124"/>
                  </a:lnTo>
                  <a:lnTo>
                    <a:pt x="210" y="131"/>
                  </a:lnTo>
                  <a:lnTo>
                    <a:pt x="206" y="134"/>
                  </a:lnTo>
                  <a:lnTo>
                    <a:pt x="202" y="134"/>
                  </a:lnTo>
                  <a:lnTo>
                    <a:pt x="200" y="137"/>
                  </a:lnTo>
                  <a:lnTo>
                    <a:pt x="199" y="142"/>
                  </a:lnTo>
                  <a:lnTo>
                    <a:pt x="197" y="142"/>
                  </a:lnTo>
                  <a:lnTo>
                    <a:pt x="176" y="142"/>
                  </a:lnTo>
                  <a:lnTo>
                    <a:pt x="170" y="147"/>
                  </a:lnTo>
                  <a:lnTo>
                    <a:pt x="157" y="146"/>
                  </a:lnTo>
                  <a:lnTo>
                    <a:pt x="135" y="155"/>
                  </a:lnTo>
                  <a:lnTo>
                    <a:pt x="132" y="158"/>
                  </a:lnTo>
                  <a:lnTo>
                    <a:pt x="119" y="161"/>
                  </a:lnTo>
                  <a:lnTo>
                    <a:pt x="118" y="166"/>
                  </a:lnTo>
                  <a:lnTo>
                    <a:pt x="115" y="167"/>
                  </a:lnTo>
                  <a:lnTo>
                    <a:pt x="108" y="160"/>
                  </a:lnTo>
                  <a:lnTo>
                    <a:pt x="105" y="158"/>
                  </a:lnTo>
                  <a:lnTo>
                    <a:pt x="102" y="153"/>
                  </a:lnTo>
                  <a:lnTo>
                    <a:pt x="101" y="153"/>
                  </a:lnTo>
                  <a:lnTo>
                    <a:pt x="98" y="153"/>
                  </a:lnTo>
                  <a:lnTo>
                    <a:pt x="96" y="154"/>
                  </a:lnTo>
                  <a:lnTo>
                    <a:pt x="93" y="155"/>
                  </a:lnTo>
                  <a:lnTo>
                    <a:pt x="91" y="160"/>
                  </a:lnTo>
                  <a:lnTo>
                    <a:pt x="80" y="163"/>
                  </a:lnTo>
                  <a:lnTo>
                    <a:pt x="71" y="170"/>
                  </a:lnTo>
                  <a:lnTo>
                    <a:pt x="67" y="170"/>
                  </a:lnTo>
                  <a:lnTo>
                    <a:pt x="62" y="168"/>
                  </a:lnTo>
                  <a:lnTo>
                    <a:pt x="45" y="170"/>
                  </a:lnTo>
                  <a:lnTo>
                    <a:pt x="42" y="172"/>
                  </a:lnTo>
                  <a:lnTo>
                    <a:pt x="1" y="243"/>
                  </a:lnTo>
                  <a:lnTo>
                    <a:pt x="0" y="254"/>
                  </a:lnTo>
                  <a:lnTo>
                    <a:pt x="3" y="266"/>
                  </a:lnTo>
                  <a:lnTo>
                    <a:pt x="3" y="295"/>
                  </a:lnTo>
                  <a:lnTo>
                    <a:pt x="50" y="371"/>
                  </a:lnTo>
                  <a:lnTo>
                    <a:pt x="70" y="388"/>
                  </a:lnTo>
                  <a:lnTo>
                    <a:pt x="77" y="387"/>
                  </a:lnTo>
                  <a:lnTo>
                    <a:pt x="84" y="376"/>
                  </a:lnTo>
                  <a:lnTo>
                    <a:pt x="119" y="350"/>
                  </a:lnTo>
                  <a:lnTo>
                    <a:pt x="135" y="347"/>
                  </a:lnTo>
                  <a:lnTo>
                    <a:pt x="165" y="361"/>
                  </a:lnTo>
                  <a:lnTo>
                    <a:pt x="191" y="352"/>
                  </a:lnTo>
                  <a:lnTo>
                    <a:pt x="196" y="347"/>
                  </a:lnTo>
                  <a:lnTo>
                    <a:pt x="207" y="345"/>
                  </a:lnTo>
                  <a:lnTo>
                    <a:pt x="205" y="339"/>
                  </a:lnTo>
                  <a:lnTo>
                    <a:pt x="208" y="310"/>
                  </a:lnTo>
                  <a:lnTo>
                    <a:pt x="214" y="306"/>
                  </a:lnTo>
                  <a:lnTo>
                    <a:pt x="221" y="292"/>
                  </a:lnTo>
                  <a:lnTo>
                    <a:pt x="238" y="278"/>
                  </a:lnTo>
                  <a:lnTo>
                    <a:pt x="262" y="279"/>
                  </a:lnTo>
                  <a:lnTo>
                    <a:pt x="270" y="287"/>
                  </a:lnTo>
                  <a:lnTo>
                    <a:pt x="272" y="295"/>
                  </a:lnTo>
                  <a:lnTo>
                    <a:pt x="289" y="311"/>
                  </a:lnTo>
                  <a:lnTo>
                    <a:pt x="295" y="312"/>
                  </a:lnTo>
                  <a:lnTo>
                    <a:pt x="301" y="306"/>
                  </a:lnTo>
                  <a:lnTo>
                    <a:pt x="314" y="313"/>
                  </a:lnTo>
                  <a:lnTo>
                    <a:pt x="333" y="318"/>
                  </a:lnTo>
                  <a:lnTo>
                    <a:pt x="377" y="318"/>
                  </a:lnTo>
                  <a:lnTo>
                    <a:pt x="384" y="316"/>
                  </a:lnTo>
                  <a:lnTo>
                    <a:pt x="385" y="301"/>
                  </a:lnTo>
                  <a:lnTo>
                    <a:pt x="397" y="294"/>
                  </a:lnTo>
                  <a:lnTo>
                    <a:pt x="413" y="296"/>
                  </a:lnTo>
                  <a:lnTo>
                    <a:pt x="420" y="301"/>
                  </a:lnTo>
                  <a:lnTo>
                    <a:pt x="477" y="282"/>
                  </a:lnTo>
                  <a:lnTo>
                    <a:pt x="482" y="282"/>
                  </a:lnTo>
                  <a:lnTo>
                    <a:pt x="484" y="287"/>
                  </a:lnTo>
                  <a:lnTo>
                    <a:pt x="482" y="287"/>
                  </a:lnTo>
                  <a:lnTo>
                    <a:pt x="489" y="290"/>
                  </a:lnTo>
                  <a:lnTo>
                    <a:pt x="495" y="287"/>
                  </a:lnTo>
                  <a:lnTo>
                    <a:pt x="506" y="287"/>
                  </a:lnTo>
                  <a:lnTo>
                    <a:pt x="508" y="276"/>
                  </a:lnTo>
                  <a:lnTo>
                    <a:pt x="526" y="280"/>
                  </a:lnTo>
                  <a:lnTo>
                    <a:pt x="558" y="274"/>
                  </a:lnTo>
                  <a:lnTo>
                    <a:pt x="570" y="287"/>
                  </a:lnTo>
                  <a:lnTo>
                    <a:pt x="576" y="280"/>
                  </a:lnTo>
                  <a:lnTo>
                    <a:pt x="587" y="287"/>
                  </a:lnTo>
                  <a:lnTo>
                    <a:pt x="593" y="278"/>
                  </a:lnTo>
                  <a:lnTo>
                    <a:pt x="617" y="278"/>
                  </a:lnTo>
                  <a:lnTo>
                    <a:pt x="612" y="272"/>
                  </a:lnTo>
                  <a:lnTo>
                    <a:pt x="611" y="262"/>
                  </a:lnTo>
                  <a:lnTo>
                    <a:pt x="606" y="254"/>
                  </a:lnTo>
                  <a:lnTo>
                    <a:pt x="580" y="238"/>
                  </a:lnTo>
                  <a:lnTo>
                    <a:pt x="572" y="236"/>
                  </a:lnTo>
                  <a:lnTo>
                    <a:pt x="571" y="226"/>
                  </a:lnTo>
                  <a:lnTo>
                    <a:pt x="564" y="218"/>
                  </a:lnTo>
                  <a:lnTo>
                    <a:pt x="557" y="200"/>
                  </a:lnTo>
                  <a:lnTo>
                    <a:pt x="547" y="194"/>
                  </a:lnTo>
                  <a:lnTo>
                    <a:pt x="541" y="186"/>
                  </a:lnTo>
                  <a:lnTo>
                    <a:pt x="509" y="166"/>
                  </a:lnTo>
                  <a:lnTo>
                    <a:pt x="504" y="156"/>
                  </a:lnTo>
                  <a:lnTo>
                    <a:pt x="506" y="147"/>
                  </a:lnTo>
                  <a:lnTo>
                    <a:pt x="504" y="143"/>
                  </a:lnTo>
                  <a:lnTo>
                    <a:pt x="489" y="132"/>
                  </a:lnTo>
                  <a:lnTo>
                    <a:pt x="470" y="132"/>
                  </a:lnTo>
                  <a:lnTo>
                    <a:pt x="460" y="126"/>
                  </a:lnTo>
                  <a:lnTo>
                    <a:pt x="455" y="114"/>
                  </a:lnTo>
                  <a:lnTo>
                    <a:pt x="435" y="111"/>
                  </a:lnTo>
                  <a:lnTo>
                    <a:pt x="425" y="102"/>
                  </a:lnTo>
                  <a:lnTo>
                    <a:pt x="424" y="90"/>
                  </a:lnTo>
                  <a:lnTo>
                    <a:pt x="431" y="62"/>
                  </a:lnTo>
                  <a:lnTo>
                    <a:pt x="427" y="48"/>
                  </a:lnTo>
                  <a:lnTo>
                    <a:pt x="38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9" name="Freeform 1004"/>
            <p:cNvSpPr>
              <a:spLocks/>
            </p:cNvSpPr>
            <p:nvPr/>
          </p:nvSpPr>
          <p:spPr bwMode="auto">
            <a:xfrm>
              <a:off x="4889203" y="3964304"/>
              <a:ext cx="296475" cy="186876"/>
            </a:xfrm>
            <a:custGeom>
              <a:avLst/>
              <a:gdLst>
                <a:gd name="T0" fmla="*/ 0 w 617"/>
                <a:gd name="T1" fmla="*/ 0 h 388"/>
                <a:gd name="T2" fmla="*/ 0 w 617"/>
                <a:gd name="T3" fmla="*/ 0 h 388"/>
                <a:gd name="T4" fmla="*/ 0 w 617"/>
                <a:gd name="T5" fmla="*/ 0 h 388"/>
                <a:gd name="T6" fmla="*/ 0 w 617"/>
                <a:gd name="T7" fmla="*/ 0 h 388"/>
                <a:gd name="T8" fmla="*/ 0 w 617"/>
                <a:gd name="T9" fmla="*/ 0 h 388"/>
                <a:gd name="T10" fmla="*/ 0 w 617"/>
                <a:gd name="T11" fmla="*/ 0 h 388"/>
                <a:gd name="T12" fmla="*/ 0 w 617"/>
                <a:gd name="T13" fmla="*/ 0 h 388"/>
                <a:gd name="T14" fmla="*/ 0 w 617"/>
                <a:gd name="T15" fmla="*/ 0 h 388"/>
                <a:gd name="T16" fmla="*/ 0 w 617"/>
                <a:gd name="T17" fmla="*/ 0 h 388"/>
                <a:gd name="T18" fmla="*/ 0 w 617"/>
                <a:gd name="T19" fmla="*/ 0 h 388"/>
                <a:gd name="T20" fmla="*/ 0 w 617"/>
                <a:gd name="T21" fmla="*/ 0 h 388"/>
                <a:gd name="T22" fmla="*/ 0 w 617"/>
                <a:gd name="T23" fmla="*/ 0 h 388"/>
                <a:gd name="T24" fmla="*/ 0 w 617"/>
                <a:gd name="T25" fmla="*/ 0 h 388"/>
                <a:gd name="T26" fmla="*/ 0 w 617"/>
                <a:gd name="T27" fmla="*/ 0 h 388"/>
                <a:gd name="T28" fmla="*/ 0 w 617"/>
                <a:gd name="T29" fmla="*/ 0 h 388"/>
                <a:gd name="T30" fmla="*/ 0 w 617"/>
                <a:gd name="T31" fmla="*/ 0 h 388"/>
                <a:gd name="T32" fmla="*/ 0 w 617"/>
                <a:gd name="T33" fmla="*/ 0 h 388"/>
                <a:gd name="T34" fmla="*/ 0 w 617"/>
                <a:gd name="T35" fmla="*/ 0 h 388"/>
                <a:gd name="T36" fmla="*/ 0 w 617"/>
                <a:gd name="T37" fmla="*/ 0 h 388"/>
                <a:gd name="T38" fmla="*/ 0 w 617"/>
                <a:gd name="T39" fmla="*/ 0 h 388"/>
                <a:gd name="T40" fmla="*/ 0 w 617"/>
                <a:gd name="T41" fmla="*/ 0 h 388"/>
                <a:gd name="T42" fmla="*/ 0 w 617"/>
                <a:gd name="T43" fmla="*/ 0 h 388"/>
                <a:gd name="T44" fmla="*/ 0 w 617"/>
                <a:gd name="T45" fmla="*/ 0 h 388"/>
                <a:gd name="T46" fmla="*/ 0 w 617"/>
                <a:gd name="T47" fmla="*/ 0 h 388"/>
                <a:gd name="T48" fmla="*/ 0 w 617"/>
                <a:gd name="T49" fmla="*/ 0 h 388"/>
                <a:gd name="T50" fmla="*/ 0 w 617"/>
                <a:gd name="T51" fmla="*/ 0 h 388"/>
                <a:gd name="T52" fmla="*/ 0 w 617"/>
                <a:gd name="T53" fmla="*/ 0 h 388"/>
                <a:gd name="T54" fmla="*/ 0 w 617"/>
                <a:gd name="T55" fmla="*/ 0 h 388"/>
                <a:gd name="T56" fmla="*/ 0 w 617"/>
                <a:gd name="T57" fmla="*/ 0 h 388"/>
                <a:gd name="T58" fmla="*/ 0 w 617"/>
                <a:gd name="T59" fmla="*/ 1 h 388"/>
                <a:gd name="T60" fmla="*/ 0 w 617"/>
                <a:gd name="T61" fmla="*/ 1 h 388"/>
                <a:gd name="T62" fmla="*/ 0 w 617"/>
                <a:gd name="T63" fmla="*/ 0 h 388"/>
                <a:gd name="T64" fmla="*/ 0 w 617"/>
                <a:gd name="T65" fmla="*/ 0 h 388"/>
                <a:gd name="T66" fmla="*/ 0 w 617"/>
                <a:gd name="T67" fmla="*/ 0 h 388"/>
                <a:gd name="T68" fmla="*/ 0 w 617"/>
                <a:gd name="T69" fmla="*/ 0 h 388"/>
                <a:gd name="T70" fmla="*/ 0 w 617"/>
                <a:gd name="T71" fmla="*/ 0 h 388"/>
                <a:gd name="T72" fmla="*/ 0 w 617"/>
                <a:gd name="T73" fmla="*/ 0 h 388"/>
                <a:gd name="T74" fmla="*/ 0 w 617"/>
                <a:gd name="T75" fmla="*/ 0 h 388"/>
                <a:gd name="T76" fmla="*/ 0 w 617"/>
                <a:gd name="T77" fmla="*/ 0 h 388"/>
                <a:gd name="T78" fmla="*/ 0 w 617"/>
                <a:gd name="T79" fmla="*/ 0 h 388"/>
                <a:gd name="T80" fmla="*/ 1 w 617"/>
                <a:gd name="T81" fmla="*/ 0 h 388"/>
                <a:gd name="T82" fmla="*/ 1 w 617"/>
                <a:gd name="T83" fmla="*/ 0 h 388"/>
                <a:gd name="T84" fmla="*/ 1 w 617"/>
                <a:gd name="T85" fmla="*/ 0 h 388"/>
                <a:gd name="T86" fmla="*/ 1 w 617"/>
                <a:gd name="T87" fmla="*/ 0 h 388"/>
                <a:gd name="T88" fmla="*/ 1 w 617"/>
                <a:gd name="T89" fmla="*/ 0 h 388"/>
                <a:gd name="T90" fmla="*/ 1 w 617"/>
                <a:gd name="T91" fmla="*/ 0 h 388"/>
                <a:gd name="T92" fmla="*/ 1 w 617"/>
                <a:gd name="T93" fmla="*/ 0 h 388"/>
                <a:gd name="T94" fmla="*/ 1 w 617"/>
                <a:gd name="T95" fmla="*/ 0 h 388"/>
                <a:gd name="T96" fmla="*/ 1 w 617"/>
                <a:gd name="T97" fmla="*/ 0 h 388"/>
                <a:gd name="T98" fmla="*/ 1 w 617"/>
                <a:gd name="T99" fmla="*/ 0 h 388"/>
                <a:gd name="T100" fmla="*/ 1 w 617"/>
                <a:gd name="T101" fmla="*/ 0 h 388"/>
                <a:gd name="T102" fmla="*/ 1 w 617"/>
                <a:gd name="T103" fmla="*/ 0 h 388"/>
                <a:gd name="T104" fmla="*/ 1 w 617"/>
                <a:gd name="T105" fmla="*/ 0 h 388"/>
                <a:gd name="T106" fmla="*/ 1 w 617"/>
                <a:gd name="T107" fmla="*/ 0 h 388"/>
                <a:gd name="T108" fmla="*/ 1 w 617"/>
                <a:gd name="T109" fmla="*/ 0 h 388"/>
                <a:gd name="T110" fmla="*/ 1 w 617"/>
                <a:gd name="T111" fmla="*/ 0 h 388"/>
                <a:gd name="T112" fmla="*/ 1 w 617"/>
                <a:gd name="T113" fmla="*/ 0 h 388"/>
                <a:gd name="T114" fmla="*/ 1 w 617"/>
                <a:gd name="T115" fmla="*/ 0 h 388"/>
                <a:gd name="T116" fmla="*/ 1 w 617"/>
                <a:gd name="T117" fmla="*/ 0 h 388"/>
                <a:gd name="T118" fmla="*/ 1 w 617"/>
                <a:gd name="T119" fmla="*/ 0 h 388"/>
                <a:gd name="T120" fmla="*/ 1 w 617"/>
                <a:gd name="T121" fmla="*/ 0 h 388"/>
                <a:gd name="T122" fmla="*/ 1 w 617"/>
                <a:gd name="T123" fmla="*/ 0 h 388"/>
                <a:gd name="T124" fmla="*/ 1 w 617"/>
                <a:gd name="T125" fmla="*/ 0 h 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7"/>
                <a:gd name="T190" fmla="*/ 0 h 388"/>
                <a:gd name="T191" fmla="*/ 617 w 617"/>
                <a:gd name="T192" fmla="*/ 388 h 3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7" h="388">
                  <a:moveTo>
                    <a:pt x="389" y="0"/>
                  </a:moveTo>
                  <a:lnTo>
                    <a:pt x="353" y="9"/>
                  </a:lnTo>
                  <a:lnTo>
                    <a:pt x="348" y="13"/>
                  </a:lnTo>
                  <a:lnTo>
                    <a:pt x="344" y="24"/>
                  </a:lnTo>
                  <a:lnTo>
                    <a:pt x="344" y="36"/>
                  </a:lnTo>
                  <a:lnTo>
                    <a:pt x="339" y="39"/>
                  </a:lnTo>
                  <a:lnTo>
                    <a:pt x="333" y="47"/>
                  </a:lnTo>
                  <a:lnTo>
                    <a:pt x="329" y="49"/>
                  </a:lnTo>
                  <a:lnTo>
                    <a:pt x="326" y="50"/>
                  </a:lnTo>
                  <a:lnTo>
                    <a:pt x="312" y="64"/>
                  </a:lnTo>
                  <a:lnTo>
                    <a:pt x="308" y="72"/>
                  </a:lnTo>
                  <a:lnTo>
                    <a:pt x="306" y="76"/>
                  </a:lnTo>
                  <a:lnTo>
                    <a:pt x="290" y="82"/>
                  </a:lnTo>
                  <a:lnTo>
                    <a:pt x="286" y="88"/>
                  </a:lnTo>
                  <a:lnTo>
                    <a:pt x="276" y="94"/>
                  </a:lnTo>
                  <a:lnTo>
                    <a:pt x="272" y="92"/>
                  </a:lnTo>
                  <a:lnTo>
                    <a:pt x="252" y="95"/>
                  </a:lnTo>
                  <a:lnTo>
                    <a:pt x="249" y="96"/>
                  </a:lnTo>
                  <a:lnTo>
                    <a:pt x="223" y="98"/>
                  </a:lnTo>
                  <a:lnTo>
                    <a:pt x="212" y="101"/>
                  </a:lnTo>
                  <a:lnTo>
                    <a:pt x="211" y="105"/>
                  </a:lnTo>
                  <a:lnTo>
                    <a:pt x="211" y="107"/>
                  </a:lnTo>
                  <a:lnTo>
                    <a:pt x="217" y="112"/>
                  </a:lnTo>
                  <a:lnTo>
                    <a:pt x="219" y="117"/>
                  </a:lnTo>
                  <a:lnTo>
                    <a:pt x="217" y="121"/>
                  </a:lnTo>
                  <a:lnTo>
                    <a:pt x="212" y="124"/>
                  </a:lnTo>
                  <a:lnTo>
                    <a:pt x="210" y="131"/>
                  </a:lnTo>
                  <a:lnTo>
                    <a:pt x="206" y="134"/>
                  </a:lnTo>
                  <a:lnTo>
                    <a:pt x="202" y="134"/>
                  </a:lnTo>
                  <a:lnTo>
                    <a:pt x="200" y="137"/>
                  </a:lnTo>
                  <a:lnTo>
                    <a:pt x="199" y="142"/>
                  </a:lnTo>
                  <a:lnTo>
                    <a:pt x="197" y="142"/>
                  </a:lnTo>
                  <a:lnTo>
                    <a:pt x="176" y="142"/>
                  </a:lnTo>
                  <a:lnTo>
                    <a:pt x="170" y="147"/>
                  </a:lnTo>
                  <a:lnTo>
                    <a:pt x="157" y="146"/>
                  </a:lnTo>
                  <a:lnTo>
                    <a:pt x="135" y="155"/>
                  </a:lnTo>
                  <a:lnTo>
                    <a:pt x="132" y="158"/>
                  </a:lnTo>
                  <a:lnTo>
                    <a:pt x="119" y="161"/>
                  </a:lnTo>
                  <a:lnTo>
                    <a:pt x="118" y="166"/>
                  </a:lnTo>
                  <a:lnTo>
                    <a:pt x="115" y="167"/>
                  </a:lnTo>
                  <a:lnTo>
                    <a:pt x="108" y="160"/>
                  </a:lnTo>
                  <a:lnTo>
                    <a:pt x="105" y="158"/>
                  </a:lnTo>
                  <a:lnTo>
                    <a:pt x="102" y="153"/>
                  </a:lnTo>
                  <a:lnTo>
                    <a:pt x="101" y="153"/>
                  </a:lnTo>
                  <a:lnTo>
                    <a:pt x="98" y="153"/>
                  </a:lnTo>
                  <a:lnTo>
                    <a:pt x="96" y="154"/>
                  </a:lnTo>
                  <a:lnTo>
                    <a:pt x="93" y="155"/>
                  </a:lnTo>
                  <a:lnTo>
                    <a:pt x="91" y="160"/>
                  </a:lnTo>
                  <a:lnTo>
                    <a:pt x="80" y="163"/>
                  </a:lnTo>
                  <a:lnTo>
                    <a:pt x="71" y="170"/>
                  </a:lnTo>
                  <a:lnTo>
                    <a:pt x="67" y="170"/>
                  </a:lnTo>
                  <a:lnTo>
                    <a:pt x="62" y="168"/>
                  </a:lnTo>
                  <a:lnTo>
                    <a:pt x="45" y="170"/>
                  </a:lnTo>
                  <a:lnTo>
                    <a:pt x="42" y="172"/>
                  </a:lnTo>
                  <a:lnTo>
                    <a:pt x="1" y="243"/>
                  </a:lnTo>
                  <a:lnTo>
                    <a:pt x="0" y="254"/>
                  </a:lnTo>
                  <a:lnTo>
                    <a:pt x="3" y="266"/>
                  </a:lnTo>
                  <a:lnTo>
                    <a:pt x="3" y="295"/>
                  </a:lnTo>
                  <a:lnTo>
                    <a:pt x="50" y="371"/>
                  </a:lnTo>
                  <a:lnTo>
                    <a:pt x="70" y="388"/>
                  </a:lnTo>
                  <a:lnTo>
                    <a:pt x="77" y="387"/>
                  </a:lnTo>
                  <a:lnTo>
                    <a:pt x="84" y="376"/>
                  </a:lnTo>
                  <a:lnTo>
                    <a:pt x="119" y="350"/>
                  </a:lnTo>
                  <a:lnTo>
                    <a:pt x="135" y="347"/>
                  </a:lnTo>
                  <a:lnTo>
                    <a:pt x="165" y="361"/>
                  </a:lnTo>
                  <a:lnTo>
                    <a:pt x="191" y="352"/>
                  </a:lnTo>
                  <a:lnTo>
                    <a:pt x="196" y="347"/>
                  </a:lnTo>
                  <a:lnTo>
                    <a:pt x="207" y="345"/>
                  </a:lnTo>
                  <a:lnTo>
                    <a:pt x="205" y="339"/>
                  </a:lnTo>
                  <a:lnTo>
                    <a:pt x="208" y="310"/>
                  </a:lnTo>
                  <a:lnTo>
                    <a:pt x="214" y="306"/>
                  </a:lnTo>
                  <a:lnTo>
                    <a:pt x="221" y="292"/>
                  </a:lnTo>
                  <a:lnTo>
                    <a:pt x="238" y="278"/>
                  </a:lnTo>
                  <a:lnTo>
                    <a:pt x="262" y="279"/>
                  </a:lnTo>
                  <a:lnTo>
                    <a:pt x="270" y="287"/>
                  </a:lnTo>
                  <a:lnTo>
                    <a:pt x="272" y="295"/>
                  </a:lnTo>
                  <a:lnTo>
                    <a:pt x="289" y="311"/>
                  </a:lnTo>
                  <a:lnTo>
                    <a:pt x="295" y="312"/>
                  </a:lnTo>
                  <a:lnTo>
                    <a:pt x="301" y="306"/>
                  </a:lnTo>
                  <a:lnTo>
                    <a:pt x="314" y="313"/>
                  </a:lnTo>
                  <a:lnTo>
                    <a:pt x="333" y="318"/>
                  </a:lnTo>
                  <a:lnTo>
                    <a:pt x="377" y="318"/>
                  </a:lnTo>
                  <a:lnTo>
                    <a:pt x="384" y="316"/>
                  </a:lnTo>
                  <a:lnTo>
                    <a:pt x="385" y="301"/>
                  </a:lnTo>
                  <a:lnTo>
                    <a:pt x="397" y="294"/>
                  </a:lnTo>
                  <a:lnTo>
                    <a:pt x="413" y="296"/>
                  </a:lnTo>
                  <a:lnTo>
                    <a:pt x="420" y="301"/>
                  </a:lnTo>
                  <a:lnTo>
                    <a:pt x="477" y="282"/>
                  </a:lnTo>
                  <a:lnTo>
                    <a:pt x="482" y="282"/>
                  </a:lnTo>
                  <a:lnTo>
                    <a:pt x="484" y="287"/>
                  </a:lnTo>
                  <a:lnTo>
                    <a:pt x="482" y="287"/>
                  </a:lnTo>
                  <a:lnTo>
                    <a:pt x="489" y="290"/>
                  </a:lnTo>
                  <a:lnTo>
                    <a:pt x="495" y="287"/>
                  </a:lnTo>
                  <a:lnTo>
                    <a:pt x="506" y="287"/>
                  </a:lnTo>
                  <a:lnTo>
                    <a:pt x="508" y="276"/>
                  </a:lnTo>
                  <a:lnTo>
                    <a:pt x="526" y="280"/>
                  </a:lnTo>
                  <a:lnTo>
                    <a:pt x="558" y="274"/>
                  </a:lnTo>
                  <a:lnTo>
                    <a:pt x="570" y="287"/>
                  </a:lnTo>
                  <a:lnTo>
                    <a:pt x="576" y="280"/>
                  </a:lnTo>
                  <a:lnTo>
                    <a:pt x="587" y="287"/>
                  </a:lnTo>
                  <a:lnTo>
                    <a:pt x="593" y="278"/>
                  </a:lnTo>
                  <a:lnTo>
                    <a:pt x="617" y="278"/>
                  </a:lnTo>
                  <a:lnTo>
                    <a:pt x="612" y="272"/>
                  </a:lnTo>
                  <a:lnTo>
                    <a:pt x="611" y="262"/>
                  </a:lnTo>
                  <a:lnTo>
                    <a:pt x="606" y="254"/>
                  </a:lnTo>
                  <a:lnTo>
                    <a:pt x="580" y="238"/>
                  </a:lnTo>
                  <a:lnTo>
                    <a:pt x="572" y="236"/>
                  </a:lnTo>
                  <a:lnTo>
                    <a:pt x="571" y="226"/>
                  </a:lnTo>
                  <a:lnTo>
                    <a:pt x="564" y="218"/>
                  </a:lnTo>
                  <a:lnTo>
                    <a:pt x="557" y="200"/>
                  </a:lnTo>
                  <a:lnTo>
                    <a:pt x="547" y="194"/>
                  </a:lnTo>
                  <a:lnTo>
                    <a:pt x="541" y="186"/>
                  </a:lnTo>
                  <a:lnTo>
                    <a:pt x="509" y="166"/>
                  </a:lnTo>
                  <a:lnTo>
                    <a:pt x="504" y="156"/>
                  </a:lnTo>
                  <a:lnTo>
                    <a:pt x="506" y="147"/>
                  </a:lnTo>
                  <a:lnTo>
                    <a:pt x="504" y="143"/>
                  </a:lnTo>
                  <a:lnTo>
                    <a:pt x="489" y="132"/>
                  </a:lnTo>
                  <a:lnTo>
                    <a:pt x="470" y="132"/>
                  </a:lnTo>
                  <a:lnTo>
                    <a:pt x="460" y="126"/>
                  </a:lnTo>
                  <a:lnTo>
                    <a:pt x="455" y="114"/>
                  </a:lnTo>
                  <a:lnTo>
                    <a:pt x="435" y="111"/>
                  </a:lnTo>
                  <a:lnTo>
                    <a:pt x="425" y="102"/>
                  </a:lnTo>
                  <a:lnTo>
                    <a:pt x="424" y="90"/>
                  </a:lnTo>
                  <a:lnTo>
                    <a:pt x="431" y="62"/>
                  </a:lnTo>
                  <a:lnTo>
                    <a:pt x="427" y="48"/>
                  </a:lnTo>
                  <a:lnTo>
                    <a:pt x="389"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70" name="Freeform 1005"/>
            <p:cNvSpPr>
              <a:spLocks/>
            </p:cNvSpPr>
            <p:nvPr/>
          </p:nvSpPr>
          <p:spPr bwMode="auto">
            <a:xfrm>
              <a:off x="5512406" y="3925255"/>
              <a:ext cx="36303" cy="43232"/>
            </a:xfrm>
            <a:custGeom>
              <a:avLst/>
              <a:gdLst>
                <a:gd name="T0" fmla="*/ 0 w 73"/>
                <a:gd name="T1" fmla="*/ 0 h 91"/>
                <a:gd name="T2" fmla="*/ 0 w 73"/>
                <a:gd name="T3" fmla="*/ 0 h 91"/>
                <a:gd name="T4" fmla="*/ 0 w 73"/>
                <a:gd name="T5" fmla="*/ 0 h 91"/>
                <a:gd name="T6" fmla="*/ 0 w 73"/>
                <a:gd name="T7" fmla="*/ 0 h 91"/>
                <a:gd name="T8" fmla="*/ 0 w 73"/>
                <a:gd name="T9" fmla="*/ 0 h 91"/>
                <a:gd name="T10" fmla="*/ 0 w 73"/>
                <a:gd name="T11" fmla="*/ 0 h 91"/>
                <a:gd name="T12" fmla="*/ 0 w 73"/>
                <a:gd name="T13" fmla="*/ 0 h 91"/>
                <a:gd name="T14" fmla="*/ 0 w 73"/>
                <a:gd name="T15" fmla="*/ 0 h 91"/>
                <a:gd name="T16" fmla="*/ 0 w 73"/>
                <a:gd name="T17" fmla="*/ 0 h 91"/>
                <a:gd name="T18" fmla="*/ 0 w 73"/>
                <a:gd name="T19" fmla="*/ 0 h 91"/>
                <a:gd name="T20" fmla="*/ 0 w 73"/>
                <a:gd name="T21" fmla="*/ 0 h 91"/>
                <a:gd name="T22" fmla="*/ 0 w 73"/>
                <a:gd name="T23" fmla="*/ 0 h 91"/>
                <a:gd name="T24" fmla="*/ 0 w 73"/>
                <a:gd name="T25" fmla="*/ 0 h 91"/>
                <a:gd name="T26" fmla="*/ 0 w 73"/>
                <a:gd name="T27" fmla="*/ 0 h 91"/>
                <a:gd name="T28" fmla="*/ 0 w 73"/>
                <a:gd name="T29" fmla="*/ 0 h 91"/>
                <a:gd name="T30" fmla="*/ 0 w 73"/>
                <a:gd name="T31" fmla="*/ 0 h 91"/>
                <a:gd name="T32" fmla="*/ 0 w 73"/>
                <a:gd name="T33" fmla="*/ 0 h 91"/>
                <a:gd name="T34" fmla="*/ 0 w 73"/>
                <a:gd name="T35" fmla="*/ 0 h 91"/>
                <a:gd name="T36" fmla="*/ 0 w 73"/>
                <a:gd name="T37" fmla="*/ 0 h 91"/>
                <a:gd name="T38" fmla="*/ 0 w 73"/>
                <a:gd name="T39" fmla="*/ 0 h 91"/>
                <a:gd name="T40" fmla="*/ 0 w 73"/>
                <a:gd name="T41" fmla="*/ 0 h 91"/>
                <a:gd name="T42" fmla="*/ 0 w 73"/>
                <a:gd name="T43" fmla="*/ 0 h 91"/>
                <a:gd name="T44" fmla="*/ 0 w 73"/>
                <a:gd name="T45" fmla="*/ 0 h 91"/>
                <a:gd name="T46" fmla="*/ 0 w 73"/>
                <a:gd name="T47" fmla="*/ 0 h 91"/>
                <a:gd name="T48" fmla="*/ 0 w 73"/>
                <a:gd name="T49" fmla="*/ 0 h 91"/>
                <a:gd name="T50" fmla="*/ 0 w 73"/>
                <a:gd name="T51" fmla="*/ 0 h 91"/>
                <a:gd name="T52" fmla="*/ 0 w 73"/>
                <a:gd name="T53" fmla="*/ 0 h 91"/>
                <a:gd name="T54" fmla="*/ 0 w 73"/>
                <a:gd name="T55" fmla="*/ 0 h 91"/>
                <a:gd name="T56" fmla="*/ 0 w 73"/>
                <a:gd name="T57" fmla="*/ 0 h 91"/>
                <a:gd name="T58" fmla="*/ 0 w 73"/>
                <a:gd name="T59" fmla="*/ 0 h 91"/>
                <a:gd name="T60" fmla="*/ 0 w 73"/>
                <a:gd name="T61" fmla="*/ 0 h 91"/>
                <a:gd name="T62" fmla="*/ 0 w 73"/>
                <a:gd name="T63" fmla="*/ 0 h 91"/>
                <a:gd name="T64" fmla="*/ 0 w 73"/>
                <a:gd name="T65" fmla="*/ 0 h 91"/>
                <a:gd name="T66" fmla="*/ 0 w 73"/>
                <a:gd name="T67" fmla="*/ 0 h 91"/>
                <a:gd name="T68" fmla="*/ 0 w 73"/>
                <a:gd name="T69" fmla="*/ 0 h 91"/>
                <a:gd name="T70" fmla="*/ 0 w 73"/>
                <a:gd name="T71" fmla="*/ 0 h 91"/>
                <a:gd name="T72" fmla="*/ 0 w 73"/>
                <a:gd name="T73" fmla="*/ 0 h 91"/>
                <a:gd name="T74" fmla="*/ 0 w 73"/>
                <a:gd name="T75" fmla="*/ 0 h 91"/>
                <a:gd name="T76" fmla="*/ 0 w 73"/>
                <a:gd name="T77" fmla="*/ 0 h 91"/>
                <a:gd name="T78" fmla="*/ 0 w 73"/>
                <a:gd name="T79" fmla="*/ 0 h 91"/>
                <a:gd name="T80" fmla="*/ 0 w 73"/>
                <a:gd name="T81" fmla="*/ 0 h 91"/>
                <a:gd name="T82" fmla="*/ 0 w 73"/>
                <a:gd name="T83" fmla="*/ 0 h 91"/>
                <a:gd name="T84" fmla="*/ 0 w 73"/>
                <a:gd name="T85" fmla="*/ 0 h 91"/>
                <a:gd name="T86" fmla="*/ 0 w 73"/>
                <a:gd name="T87" fmla="*/ 0 h 91"/>
                <a:gd name="T88" fmla="*/ 0 w 73"/>
                <a:gd name="T89" fmla="*/ 0 h 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
                <a:gd name="T136" fmla="*/ 0 h 91"/>
                <a:gd name="T137" fmla="*/ 73 w 73"/>
                <a:gd name="T138" fmla="*/ 91 h 9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 h="91">
                  <a:moveTo>
                    <a:pt x="57" y="0"/>
                  </a:moveTo>
                  <a:lnTo>
                    <a:pt x="20" y="25"/>
                  </a:lnTo>
                  <a:lnTo>
                    <a:pt x="12" y="54"/>
                  </a:lnTo>
                  <a:lnTo>
                    <a:pt x="0" y="75"/>
                  </a:lnTo>
                  <a:lnTo>
                    <a:pt x="1" y="83"/>
                  </a:lnTo>
                  <a:lnTo>
                    <a:pt x="6" y="89"/>
                  </a:lnTo>
                  <a:lnTo>
                    <a:pt x="17" y="90"/>
                  </a:lnTo>
                  <a:lnTo>
                    <a:pt x="22" y="89"/>
                  </a:lnTo>
                  <a:lnTo>
                    <a:pt x="26" y="90"/>
                  </a:lnTo>
                  <a:lnTo>
                    <a:pt x="27" y="89"/>
                  </a:lnTo>
                  <a:lnTo>
                    <a:pt x="29" y="87"/>
                  </a:lnTo>
                  <a:lnTo>
                    <a:pt x="40" y="82"/>
                  </a:lnTo>
                  <a:lnTo>
                    <a:pt x="43" y="83"/>
                  </a:lnTo>
                  <a:lnTo>
                    <a:pt x="52" y="90"/>
                  </a:lnTo>
                  <a:lnTo>
                    <a:pt x="52" y="91"/>
                  </a:lnTo>
                  <a:lnTo>
                    <a:pt x="53" y="86"/>
                  </a:lnTo>
                  <a:lnTo>
                    <a:pt x="62" y="75"/>
                  </a:lnTo>
                  <a:lnTo>
                    <a:pt x="65" y="65"/>
                  </a:lnTo>
                  <a:lnTo>
                    <a:pt x="67" y="64"/>
                  </a:lnTo>
                  <a:lnTo>
                    <a:pt x="65" y="62"/>
                  </a:lnTo>
                  <a:lnTo>
                    <a:pt x="63" y="61"/>
                  </a:lnTo>
                  <a:lnTo>
                    <a:pt x="62" y="59"/>
                  </a:lnTo>
                  <a:lnTo>
                    <a:pt x="55" y="60"/>
                  </a:lnTo>
                  <a:lnTo>
                    <a:pt x="48" y="60"/>
                  </a:lnTo>
                  <a:lnTo>
                    <a:pt x="42" y="61"/>
                  </a:lnTo>
                  <a:lnTo>
                    <a:pt x="40" y="64"/>
                  </a:lnTo>
                  <a:lnTo>
                    <a:pt x="38" y="64"/>
                  </a:lnTo>
                  <a:lnTo>
                    <a:pt x="36" y="64"/>
                  </a:lnTo>
                  <a:lnTo>
                    <a:pt x="32" y="60"/>
                  </a:lnTo>
                  <a:lnTo>
                    <a:pt x="33" y="59"/>
                  </a:lnTo>
                  <a:lnTo>
                    <a:pt x="38" y="60"/>
                  </a:lnTo>
                  <a:lnTo>
                    <a:pt x="40" y="60"/>
                  </a:lnTo>
                  <a:lnTo>
                    <a:pt x="41" y="57"/>
                  </a:lnTo>
                  <a:lnTo>
                    <a:pt x="46" y="51"/>
                  </a:lnTo>
                  <a:lnTo>
                    <a:pt x="48" y="49"/>
                  </a:lnTo>
                  <a:lnTo>
                    <a:pt x="53" y="49"/>
                  </a:lnTo>
                  <a:lnTo>
                    <a:pt x="57" y="43"/>
                  </a:lnTo>
                  <a:lnTo>
                    <a:pt x="66" y="42"/>
                  </a:lnTo>
                  <a:lnTo>
                    <a:pt x="72" y="38"/>
                  </a:lnTo>
                  <a:lnTo>
                    <a:pt x="73" y="33"/>
                  </a:lnTo>
                  <a:lnTo>
                    <a:pt x="70" y="18"/>
                  </a:lnTo>
                  <a:lnTo>
                    <a:pt x="64" y="13"/>
                  </a:lnTo>
                  <a:lnTo>
                    <a:pt x="61" y="8"/>
                  </a:lnTo>
                  <a:lnTo>
                    <a:pt x="58" y="4"/>
                  </a:lnTo>
                  <a:lnTo>
                    <a:pt x="57"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71" name="Freeform 1006"/>
            <p:cNvSpPr>
              <a:spLocks/>
            </p:cNvSpPr>
            <p:nvPr/>
          </p:nvSpPr>
          <p:spPr bwMode="auto">
            <a:xfrm>
              <a:off x="5512406" y="3925255"/>
              <a:ext cx="36303" cy="43232"/>
            </a:xfrm>
            <a:custGeom>
              <a:avLst/>
              <a:gdLst>
                <a:gd name="T0" fmla="*/ 0 w 73"/>
                <a:gd name="T1" fmla="*/ 0 h 91"/>
                <a:gd name="T2" fmla="*/ 0 w 73"/>
                <a:gd name="T3" fmla="*/ 0 h 91"/>
                <a:gd name="T4" fmla="*/ 0 w 73"/>
                <a:gd name="T5" fmla="*/ 0 h 91"/>
                <a:gd name="T6" fmla="*/ 0 w 73"/>
                <a:gd name="T7" fmla="*/ 0 h 91"/>
                <a:gd name="T8" fmla="*/ 0 w 73"/>
                <a:gd name="T9" fmla="*/ 0 h 91"/>
                <a:gd name="T10" fmla="*/ 0 w 73"/>
                <a:gd name="T11" fmla="*/ 0 h 91"/>
                <a:gd name="T12" fmla="*/ 0 w 73"/>
                <a:gd name="T13" fmla="*/ 0 h 91"/>
                <a:gd name="T14" fmla="*/ 0 w 73"/>
                <a:gd name="T15" fmla="*/ 0 h 91"/>
                <a:gd name="T16" fmla="*/ 0 w 73"/>
                <a:gd name="T17" fmla="*/ 0 h 91"/>
                <a:gd name="T18" fmla="*/ 0 w 73"/>
                <a:gd name="T19" fmla="*/ 0 h 91"/>
                <a:gd name="T20" fmla="*/ 0 w 73"/>
                <a:gd name="T21" fmla="*/ 0 h 91"/>
                <a:gd name="T22" fmla="*/ 0 w 73"/>
                <a:gd name="T23" fmla="*/ 0 h 91"/>
                <a:gd name="T24" fmla="*/ 0 w 73"/>
                <a:gd name="T25" fmla="*/ 0 h 91"/>
                <a:gd name="T26" fmla="*/ 0 w 73"/>
                <a:gd name="T27" fmla="*/ 0 h 91"/>
                <a:gd name="T28" fmla="*/ 0 w 73"/>
                <a:gd name="T29" fmla="*/ 0 h 91"/>
                <a:gd name="T30" fmla="*/ 0 w 73"/>
                <a:gd name="T31" fmla="*/ 0 h 91"/>
                <a:gd name="T32" fmla="*/ 0 w 73"/>
                <a:gd name="T33" fmla="*/ 0 h 91"/>
                <a:gd name="T34" fmla="*/ 0 w 73"/>
                <a:gd name="T35" fmla="*/ 0 h 91"/>
                <a:gd name="T36" fmla="*/ 0 w 73"/>
                <a:gd name="T37" fmla="*/ 0 h 91"/>
                <a:gd name="T38" fmla="*/ 0 w 73"/>
                <a:gd name="T39" fmla="*/ 0 h 91"/>
                <a:gd name="T40" fmla="*/ 0 w 73"/>
                <a:gd name="T41" fmla="*/ 0 h 91"/>
                <a:gd name="T42" fmla="*/ 0 w 73"/>
                <a:gd name="T43" fmla="*/ 0 h 91"/>
                <a:gd name="T44" fmla="*/ 0 w 73"/>
                <a:gd name="T45" fmla="*/ 0 h 91"/>
                <a:gd name="T46" fmla="*/ 0 w 73"/>
                <a:gd name="T47" fmla="*/ 0 h 91"/>
                <a:gd name="T48" fmla="*/ 0 w 73"/>
                <a:gd name="T49" fmla="*/ 0 h 91"/>
                <a:gd name="T50" fmla="*/ 0 w 73"/>
                <a:gd name="T51" fmla="*/ 0 h 91"/>
                <a:gd name="T52" fmla="*/ 0 w 73"/>
                <a:gd name="T53" fmla="*/ 0 h 91"/>
                <a:gd name="T54" fmla="*/ 0 w 73"/>
                <a:gd name="T55" fmla="*/ 0 h 91"/>
                <a:gd name="T56" fmla="*/ 0 w 73"/>
                <a:gd name="T57" fmla="*/ 0 h 91"/>
                <a:gd name="T58" fmla="*/ 0 w 73"/>
                <a:gd name="T59" fmla="*/ 0 h 91"/>
                <a:gd name="T60" fmla="*/ 0 w 73"/>
                <a:gd name="T61" fmla="*/ 0 h 91"/>
                <a:gd name="T62" fmla="*/ 0 w 73"/>
                <a:gd name="T63" fmla="*/ 0 h 91"/>
                <a:gd name="T64" fmla="*/ 0 w 73"/>
                <a:gd name="T65" fmla="*/ 0 h 91"/>
                <a:gd name="T66" fmla="*/ 0 w 73"/>
                <a:gd name="T67" fmla="*/ 0 h 91"/>
                <a:gd name="T68" fmla="*/ 0 w 73"/>
                <a:gd name="T69" fmla="*/ 0 h 91"/>
                <a:gd name="T70" fmla="*/ 0 w 73"/>
                <a:gd name="T71" fmla="*/ 0 h 91"/>
                <a:gd name="T72" fmla="*/ 0 w 73"/>
                <a:gd name="T73" fmla="*/ 0 h 91"/>
                <a:gd name="T74" fmla="*/ 0 w 73"/>
                <a:gd name="T75" fmla="*/ 0 h 91"/>
                <a:gd name="T76" fmla="*/ 0 w 73"/>
                <a:gd name="T77" fmla="*/ 0 h 91"/>
                <a:gd name="T78" fmla="*/ 0 w 73"/>
                <a:gd name="T79" fmla="*/ 0 h 91"/>
                <a:gd name="T80" fmla="*/ 0 w 73"/>
                <a:gd name="T81" fmla="*/ 0 h 91"/>
                <a:gd name="T82" fmla="*/ 0 w 73"/>
                <a:gd name="T83" fmla="*/ 0 h 91"/>
                <a:gd name="T84" fmla="*/ 0 w 73"/>
                <a:gd name="T85" fmla="*/ 0 h 91"/>
                <a:gd name="T86" fmla="*/ 0 w 73"/>
                <a:gd name="T87" fmla="*/ 0 h 91"/>
                <a:gd name="T88" fmla="*/ 0 w 73"/>
                <a:gd name="T89" fmla="*/ 0 h 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
                <a:gd name="T136" fmla="*/ 0 h 91"/>
                <a:gd name="T137" fmla="*/ 73 w 73"/>
                <a:gd name="T138" fmla="*/ 91 h 9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 h="91">
                  <a:moveTo>
                    <a:pt x="57" y="0"/>
                  </a:moveTo>
                  <a:lnTo>
                    <a:pt x="20" y="25"/>
                  </a:lnTo>
                  <a:lnTo>
                    <a:pt x="12" y="54"/>
                  </a:lnTo>
                  <a:lnTo>
                    <a:pt x="0" y="75"/>
                  </a:lnTo>
                  <a:lnTo>
                    <a:pt x="1" y="83"/>
                  </a:lnTo>
                  <a:lnTo>
                    <a:pt x="6" y="89"/>
                  </a:lnTo>
                  <a:lnTo>
                    <a:pt x="17" y="90"/>
                  </a:lnTo>
                  <a:lnTo>
                    <a:pt x="22" y="89"/>
                  </a:lnTo>
                  <a:lnTo>
                    <a:pt x="26" y="90"/>
                  </a:lnTo>
                  <a:lnTo>
                    <a:pt x="27" y="89"/>
                  </a:lnTo>
                  <a:lnTo>
                    <a:pt x="29" y="87"/>
                  </a:lnTo>
                  <a:lnTo>
                    <a:pt x="40" y="82"/>
                  </a:lnTo>
                  <a:lnTo>
                    <a:pt x="43" y="83"/>
                  </a:lnTo>
                  <a:lnTo>
                    <a:pt x="52" y="90"/>
                  </a:lnTo>
                  <a:lnTo>
                    <a:pt x="52" y="91"/>
                  </a:lnTo>
                  <a:lnTo>
                    <a:pt x="53" y="86"/>
                  </a:lnTo>
                  <a:lnTo>
                    <a:pt x="62" y="75"/>
                  </a:lnTo>
                  <a:lnTo>
                    <a:pt x="65" y="65"/>
                  </a:lnTo>
                  <a:lnTo>
                    <a:pt x="67" y="64"/>
                  </a:lnTo>
                  <a:lnTo>
                    <a:pt x="65" y="62"/>
                  </a:lnTo>
                  <a:lnTo>
                    <a:pt x="63" y="61"/>
                  </a:lnTo>
                  <a:lnTo>
                    <a:pt x="62" y="59"/>
                  </a:lnTo>
                  <a:lnTo>
                    <a:pt x="55" y="60"/>
                  </a:lnTo>
                  <a:lnTo>
                    <a:pt x="48" y="60"/>
                  </a:lnTo>
                  <a:lnTo>
                    <a:pt x="42" y="61"/>
                  </a:lnTo>
                  <a:lnTo>
                    <a:pt x="40" y="64"/>
                  </a:lnTo>
                  <a:lnTo>
                    <a:pt x="38" y="64"/>
                  </a:lnTo>
                  <a:lnTo>
                    <a:pt x="36" y="64"/>
                  </a:lnTo>
                  <a:lnTo>
                    <a:pt x="32" y="60"/>
                  </a:lnTo>
                  <a:lnTo>
                    <a:pt x="33" y="59"/>
                  </a:lnTo>
                  <a:lnTo>
                    <a:pt x="38" y="60"/>
                  </a:lnTo>
                  <a:lnTo>
                    <a:pt x="40" y="60"/>
                  </a:lnTo>
                  <a:lnTo>
                    <a:pt x="41" y="57"/>
                  </a:lnTo>
                  <a:lnTo>
                    <a:pt x="46" y="51"/>
                  </a:lnTo>
                  <a:lnTo>
                    <a:pt x="48" y="49"/>
                  </a:lnTo>
                  <a:lnTo>
                    <a:pt x="53" y="49"/>
                  </a:lnTo>
                  <a:lnTo>
                    <a:pt x="57" y="43"/>
                  </a:lnTo>
                  <a:lnTo>
                    <a:pt x="66" y="42"/>
                  </a:lnTo>
                  <a:lnTo>
                    <a:pt x="72" y="38"/>
                  </a:lnTo>
                  <a:lnTo>
                    <a:pt x="73" y="33"/>
                  </a:lnTo>
                  <a:lnTo>
                    <a:pt x="70" y="18"/>
                  </a:lnTo>
                  <a:lnTo>
                    <a:pt x="64" y="13"/>
                  </a:lnTo>
                  <a:lnTo>
                    <a:pt x="61" y="8"/>
                  </a:lnTo>
                  <a:lnTo>
                    <a:pt x="58" y="4"/>
                  </a:lnTo>
                  <a:lnTo>
                    <a:pt x="57"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72" name="Freeform 1007"/>
            <p:cNvSpPr>
              <a:spLocks/>
            </p:cNvSpPr>
            <p:nvPr/>
          </p:nvSpPr>
          <p:spPr bwMode="auto">
            <a:xfrm>
              <a:off x="5221981" y="4234856"/>
              <a:ext cx="42354" cy="40443"/>
            </a:xfrm>
            <a:custGeom>
              <a:avLst/>
              <a:gdLst>
                <a:gd name="T0" fmla="*/ 0 w 89"/>
                <a:gd name="T1" fmla="*/ 0 h 83"/>
                <a:gd name="T2" fmla="*/ 0 w 89"/>
                <a:gd name="T3" fmla="*/ 0 h 83"/>
                <a:gd name="T4" fmla="*/ 0 w 89"/>
                <a:gd name="T5" fmla="*/ 0 h 83"/>
                <a:gd name="T6" fmla="*/ 0 w 89"/>
                <a:gd name="T7" fmla="*/ 0 h 83"/>
                <a:gd name="T8" fmla="*/ 0 w 89"/>
                <a:gd name="T9" fmla="*/ 0 h 83"/>
                <a:gd name="T10" fmla="*/ 0 w 89"/>
                <a:gd name="T11" fmla="*/ 0 h 83"/>
                <a:gd name="T12" fmla="*/ 0 w 89"/>
                <a:gd name="T13" fmla="*/ 0 h 83"/>
                <a:gd name="T14" fmla="*/ 0 w 89"/>
                <a:gd name="T15" fmla="*/ 0 h 83"/>
                <a:gd name="T16" fmla="*/ 0 w 89"/>
                <a:gd name="T17" fmla="*/ 0 h 83"/>
                <a:gd name="T18" fmla="*/ 0 w 89"/>
                <a:gd name="T19" fmla="*/ 0 h 83"/>
                <a:gd name="T20" fmla="*/ 0 w 89"/>
                <a:gd name="T21" fmla="*/ 0 h 83"/>
                <a:gd name="T22" fmla="*/ 0 w 89"/>
                <a:gd name="T23" fmla="*/ 0 h 83"/>
                <a:gd name="T24" fmla="*/ 0 w 89"/>
                <a:gd name="T25" fmla="*/ 0 h 83"/>
                <a:gd name="T26" fmla="*/ 0 w 89"/>
                <a:gd name="T27" fmla="*/ 0 h 83"/>
                <a:gd name="T28" fmla="*/ 0 w 89"/>
                <a:gd name="T29" fmla="*/ 0 h 83"/>
                <a:gd name="T30" fmla="*/ 0 w 89"/>
                <a:gd name="T31" fmla="*/ 0 h 83"/>
                <a:gd name="T32" fmla="*/ 0 w 89"/>
                <a:gd name="T33" fmla="*/ 0 h 83"/>
                <a:gd name="T34" fmla="*/ 0 w 89"/>
                <a:gd name="T35" fmla="*/ 0 h 83"/>
                <a:gd name="T36" fmla="*/ 0 w 89"/>
                <a:gd name="T37" fmla="*/ 0 h 83"/>
                <a:gd name="T38" fmla="*/ 0 w 89"/>
                <a:gd name="T39" fmla="*/ 0 h 83"/>
                <a:gd name="T40" fmla="*/ 0 w 89"/>
                <a:gd name="T41" fmla="*/ 0 h 83"/>
                <a:gd name="T42" fmla="*/ 0 w 89"/>
                <a:gd name="T43" fmla="*/ 0 h 83"/>
                <a:gd name="T44" fmla="*/ 0 w 89"/>
                <a:gd name="T45" fmla="*/ 0 h 83"/>
                <a:gd name="T46" fmla="*/ 0 w 89"/>
                <a:gd name="T47" fmla="*/ 0 h 83"/>
                <a:gd name="T48" fmla="*/ 0 w 89"/>
                <a:gd name="T49" fmla="*/ 0 h 83"/>
                <a:gd name="T50" fmla="*/ 0 w 89"/>
                <a:gd name="T51" fmla="*/ 0 h 83"/>
                <a:gd name="T52" fmla="*/ 0 w 89"/>
                <a:gd name="T53" fmla="*/ 0 h 83"/>
                <a:gd name="T54" fmla="*/ 0 w 89"/>
                <a:gd name="T55" fmla="*/ 0 h 83"/>
                <a:gd name="T56" fmla="*/ 0 w 89"/>
                <a:gd name="T57" fmla="*/ 0 h 83"/>
                <a:gd name="T58" fmla="*/ 0 w 89"/>
                <a:gd name="T59" fmla="*/ 0 h 83"/>
                <a:gd name="T60" fmla="*/ 0 w 89"/>
                <a:gd name="T61" fmla="*/ 0 h 83"/>
                <a:gd name="T62" fmla="*/ 0 w 89"/>
                <a:gd name="T63" fmla="*/ 0 h 83"/>
                <a:gd name="T64" fmla="*/ 0 w 89"/>
                <a:gd name="T65" fmla="*/ 0 h 83"/>
                <a:gd name="T66" fmla="*/ 0 w 89"/>
                <a:gd name="T67" fmla="*/ 0 h 83"/>
                <a:gd name="T68" fmla="*/ 0 w 89"/>
                <a:gd name="T69" fmla="*/ 0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83"/>
                <a:gd name="T107" fmla="*/ 89 w 89"/>
                <a:gd name="T108" fmla="*/ 83 h 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83">
                  <a:moveTo>
                    <a:pt x="6" y="80"/>
                  </a:moveTo>
                  <a:lnTo>
                    <a:pt x="7" y="80"/>
                  </a:lnTo>
                  <a:lnTo>
                    <a:pt x="7" y="73"/>
                  </a:lnTo>
                  <a:lnTo>
                    <a:pt x="11" y="69"/>
                  </a:lnTo>
                  <a:lnTo>
                    <a:pt x="15" y="69"/>
                  </a:lnTo>
                  <a:lnTo>
                    <a:pt x="16" y="70"/>
                  </a:lnTo>
                  <a:lnTo>
                    <a:pt x="23" y="82"/>
                  </a:lnTo>
                  <a:lnTo>
                    <a:pt x="25" y="83"/>
                  </a:lnTo>
                  <a:lnTo>
                    <a:pt x="30" y="82"/>
                  </a:lnTo>
                  <a:lnTo>
                    <a:pt x="34" y="80"/>
                  </a:lnTo>
                  <a:lnTo>
                    <a:pt x="41" y="80"/>
                  </a:lnTo>
                  <a:lnTo>
                    <a:pt x="44" y="76"/>
                  </a:lnTo>
                  <a:lnTo>
                    <a:pt x="44" y="68"/>
                  </a:lnTo>
                  <a:lnTo>
                    <a:pt x="45" y="66"/>
                  </a:lnTo>
                  <a:lnTo>
                    <a:pt x="47" y="64"/>
                  </a:lnTo>
                  <a:lnTo>
                    <a:pt x="55" y="65"/>
                  </a:lnTo>
                  <a:lnTo>
                    <a:pt x="67" y="61"/>
                  </a:lnTo>
                  <a:lnTo>
                    <a:pt x="70" y="61"/>
                  </a:lnTo>
                  <a:lnTo>
                    <a:pt x="71" y="62"/>
                  </a:lnTo>
                  <a:lnTo>
                    <a:pt x="75" y="62"/>
                  </a:lnTo>
                  <a:lnTo>
                    <a:pt x="77" y="65"/>
                  </a:lnTo>
                  <a:lnTo>
                    <a:pt x="86" y="52"/>
                  </a:lnTo>
                  <a:lnTo>
                    <a:pt x="89" y="44"/>
                  </a:lnTo>
                  <a:lnTo>
                    <a:pt x="68" y="0"/>
                  </a:lnTo>
                  <a:lnTo>
                    <a:pt x="64" y="4"/>
                  </a:lnTo>
                  <a:lnTo>
                    <a:pt x="58" y="6"/>
                  </a:lnTo>
                  <a:lnTo>
                    <a:pt x="54" y="8"/>
                  </a:lnTo>
                  <a:lnTo>
                    <a:pt x="49" y="17"/>
                  </a:lnTo>
                  <a:lnTo>
                    <a:pt x="42" y="19"/>
                  </a:lnTo>
                  <a:lnTo>
                    <a:pt x="36" y="16"/>
                  </a:lnTo>
                  <a:lnTo>
                    <a:pt x="33" y="14"/>
                  </a:lnTo>
                  <a:lnTo>
                    <a:pt x="30" y="15"/>
                  </a:lnTo>
                  <a:lnTo>
                    <a:pt x="0" y="65"/>
                  </a:lnTo>
                  <a:lnTo>
                    <a:pt x="0" y="74"/>
                  </a:lnTo>
                  <a:lnTo>
                    <a:pt x="6" y="8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73" name="Freeform 1411"/>
            <p:cNvSpPr>
              <a:spLocks/>
            </p:cNvSpPr>
            <p:nvPr/>
          </p:nvSpPr>
          <p:spPr bwMode="auto">
            <a:xfrm>
              <a:off x="6879823" y="4174888"/>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13" y="17"/>
                  </a:moveTo>
                  <a:lnTo>
                    <a:pt x="9" y="16"/>
                  </a:lnTo>
                  <a:lnTo>
                    <a:pt x="5" y="14"/>
                  </a:lnTo>
                  <a:lnTo>
                    <a:pt x="0" y="9"/>
                  </a:lnTo>
                  <a:lnTo>
                    <a:pt x="0" y="3"/>
                  </a:lnTo>
                  <a:lnTo>
                    <a:pt x="4" y="3"/>
                  </a:lnTo>
                  <a:lnTo>
                    <a:pt x="8" y="1"/>
                  </a:lnTo>
                  <a:lnTo>
                    <a:pt x="12" y="0"/>
                  </a:lnTo>
                  <a:lnTo>
                    <a:pt x="17" y="4"/>
                  </a:lnTo>
                  <a:lnTo>
                    <a:pt x="17" y="13"/>
                  </a:lnTo>
                  <a:lnTo>
                    <a:pt x="16" y="15"/>
                  </a:lnTo>
                  <a:lnTo>
                    <a:pt x="13" y="1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4" name="Freeform 1412"/>
            <p:cNvSpPr>
              <a:spLocks/>
            </p:cNvSpPr>
            <p:nvPr/>
          </p:nvSpPr>
          <p:spPr bwMode="auto">
            <a:xfrm>
              <a:off x="6879823" y="4174888"/>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13" y="17"/>
                  </a:moveTo>
                  <a:lnTo>
                    <a:pt x="9" y="16"/>
                  </a:lnTo>
                  <a:lnTo>
                    <a:pt x="5" y="14"/>
                  </a:lnTo>
                  <a:lnTo>
                    <a:pt x="0" y="9"/>
                  </a:lnTo>
                  <a:lnTo>
                    <a:pt x="0" y="3"/>
                  </a:lnTo>
                  <a:lnTo>
                    <a:pt x="4" y="3"/>
                  </a:lnTo>
                  <a:lnTo>
                    <a:pt x="8" y="1"/>
                  </a:lnTo>
                  <a:lnTo>
                    <a:pt x="12" y="0"/>
                  </a:lnTo>
                  <a:lnTo>
                    <a:pt x="17" y="4"/>
                  </a:lnTo>
                  <a:lnTo>
                    <a:pt x="17" y="13"/>
                  </a:lnTo>
                  <a:lnTo>
                    <a:pt x="16" y="15"/>
                  </a:lnTo>
                  <a:lnTo>
                    <a:pt x="13"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5" name="Freeform 1413"/>
            <p:cNvSpPr>
              <a:spLocks/>
            </p:cNvSpPr>
            <p:nvPr/>
          </p:nvSpPr>
          <p:spPr bwMode="auto">
            <a:xfrm>
              <a:off x="6894949" y="4184650"/>
              <a:ext cx="9076" cy="8368"/>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w 21"/>
                <a:gd name="T15" fmla="*/ 0 h 15"/>
                <a:gd name="T16" fmla="*/ 0 w 21"/>
                <a:gd name="T17" fmla="*/ 0 h 15"/>
                <a:gd name="T18" fmla="*/ 0 w 21"/>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5"/>
                <a:gd name="T32" fmla="*/ 21 w 21"/>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5">
                  <a:moveTo>
                    <a:pt x="0" y="0"/>
                  </a:moveTo>
                  <a:lnTo>
                    <a:pt x="2" y="0"/>
                  </a:lnTo>
                  <a:lnTo>
                    <a:pt x="7" y="3"/>
                  </a:lnTo>
                  <a:lnTo>
                    <a:pt x="11" y="2"/>
                  </a:lnTo>
                  <a:lnTo>
                    <a:pt x="18" y="3"/>
                  </a:lnTo>
                  <a:lnTo>
                    <a:pt x="21" y="14"/>
                  </a:lnTo>
                  <a:lnTo>
                    <a:pt x="20" y="15"/>
                  </a:lnTo>
                  <a:lnTo>
                    <a:pt x="15" y="11"/>
                  </a:lnTo>
                  <a:lnTo>
                    <a:pt x="5"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6" name="Freeform 1414"/>
            <p:cNvSpPr>
              <a:spLocks/>
            </p:cNvSpPr>
            <p:nvPr/>
          </p:nvSpPr>
          <p:spPr bwMode="auto">
            <a:xfrm>
              <a:off x="6894949" y="4184650"/>
              <a:ext cx="9076" cy="8368"/>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w 21"/>
                <a:gd name="T15" fmla="*/ 0 h 15"/>
                <a:gd name="T16" fmla="*/ 0 w 21"/>
                <a:gd name="T17" fmla="*/ 0 h 15"/>
                <a:gd name="T18" fmla="*/ 0 w 21"/>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5"/>
                <a:gd name="T32" fmla="*/ 21 w 21"/>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5">
                  <a:moveTo>
                    <a:pt x="0" y="0"/>
                  </a:moveTo>
                  <a:lnTo>
                    <a:pt x="2" y="0"/>
                  </a:lnTo>
                  <a:lnTo>
                    <a:pt x="7" y="3"/>
                  </a:lnTo>
                  <a:lnTo>
                    <a:pt x="11" y="2"/>
                  </a:lnTo>
                  <a:lnTo>
                    <a:pt x="18" y="3"/>
                  </a:lnTo>
                  <a:lnTo>
                    <a:pt x="21" y="14"/>
                  </a:lnTo>
                  <a:lnTo>
                    <a:pt x="20" y="15"/>
                  </a:lnTo>
                  <a:lnTo>
                    <a:pt x="15" y="11"/>
                  </a:lnTo>
                  <a:lnTo>
                    <a:pt x="5"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7" name="Freeform 1415"/>
            <p:cNvSpPr>
              <a:spLocks/>
            </p:cNvSpPr>
            <p:nvPr/>
          </p:nvSpPr>
          <p:spPr bwMode="auto">
            <a:xfrm>
              <a:off x="6816292" y="4241828"/>
              <a:ext cx="15126" cy="20919"/>
            </a:xfrm>
            <a:custGeom>
              <a:avLst/>
              <a:gdLst>
                <a:gd name="T0" fmla="*/ 0 w 30"/>
                <a:gd name="T1" fmla="*/ 0 h 41"/>
                <a:gd name="T2" fmla="*/ 0 w 30"/>
                <a:gd name="T3" fmla="*/ 0 h 41"/>
                <a:gd name="T4" fmla="*/ 0 w 30"/>
                <a:gd name="T5" fmla="*/ 0 h 41"/>
                <a:gd name="T6" fmla="*/ 0 w 30"/>
                <a:gd name="T7" fmla="*/ 0 h 41"/>
                <a:gd name="T8" fmla="*/ 0 w 30"/>
                <a:gd name="T9" fmla="*/ 0 h 41"/>
                <a:gd name="T10" fmla="*/ 0 w 30"/>
                <a:gd name="T11" fmla="*/ 0 h 41"/>
                <a:gd name="T12" fmla="*/ 0 w 30"/>
                <a:gd name="T13" fmla="*/ 0 h 41"/>
                <a:gd name="T14" fmla="*/ 0 w 30"/>
                <a:gd name="T15" fmla="*/ 0 h 41"/>
                <a:gd name="T16" fmla="*/ 0 w 30"/>
                <a:gd name="T17" fmla="*/ 0 h 41"/>
                <a:gd name="T18" fmla="*/ 0 w 30"/>
                <a:gd name="T19" fmla="*/ 0 h 41"/>
                <a:gd name="T20" fmla="*/ 0 w 30"/>
                <a:gd name="T21" fmla="*/ 0 h 41"/>
                <a:gd name="T22" fmla="*/ 0 w 30"/>
                <a:gd name="T23" fmla="*/ 0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41"/>
                <a:gd name="T38" fmla="*/ 30 w 30"/>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41">
                  <a:moveTo>
                    <a:pt x="3" y="2"/>
                  </a:moveTo>
                  <a:lnTo>
                    <a:pt x="12" y="0"/>
                  </a:lnTo>
                  <a:lnTo>
                    <a:pt x="14" y="2"/>
                  </a:lnTo>
                  <a:lnTo>
                    <a:pt x="21" y="24"/>
                  </a:lnTo>
                  <a:lnTo>
                    <a:pt x="30" y="34"/>
                  </a:lnTo>
                  <a:lnTo>
                    <a:pt x="29" y="38"/>
                  </a:lnTo>
                  <a:lnTo>
                    <a:pt x="22" y="41"/>
                  </a:lnTo>
                  <a:lnTo>
                    <a:pt x="17" y="38"/>
                  </a:lnTo>
                  <a:lnTo>
                    <a:pt x="12" y="34"/>
                  </a:lnTo>
                  <a:lnTo>
                    <a:pt x="1" y="17"/>
                  </a:lnTo>
                  <a:lnTo>
                    <a:pt x="0" y="9"/>
                  </a:lnTo>
                  <a:lnTo>
                    <a:pt x="3"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8" name="Freeform 1416"/>
            <p:cNvSpPr>
              <a:spLocks/>
            </p:cNvSpPr>
            <p:nvPr/>
          </p:nvSpPr>
          <p:spPr bwMode="auto">
            <a:xfrm>
              <a:off x="6816292" y="4241828"/>
              <a:ext cx="15126" cy="20919"/>
            </a:xfrm>
            <a:custGeom>
              <a:avLst/>
              <a:gdLst>
                <a:gd name="T0" fmla="*/ 0 w 30"/>
                <a:gd name="T1" fmla="*/ 0 h 41"/>
                <a:gd name="T2" fmla="*/ 0 w 30"/>
                <a:gd name="T3" fmla="*/ 0 h 41"/>
                <a:gd name="T4" fmla="*/ 0 w 30"/>
                <a:gd name="T5" fmla="*/ 0 h 41"/>
                <a:gd name="T6" fmla="*/ 0 w 30"/>
                <a:gd name="T7" fmla="*/ 0 h 41"/>
                <a:gd name="T8" fmla="*/ 0 w 30"/>
                <a:gd name="T9" fmla="*/ 0 h 41"/>
                <a:gd name="T10" fmla="*/ 0 w 30"/>
                <a:gd name="T11" fmla="*/ 0 h 41"/>
                <a:gd name="T12" fmla="*/ 0 w 30"/>
                <a:gd name="T13" fmla="*/ 0 h 41"/>
                <a:gd name="T14" fmla="*/ 0 w 30"/>
                <a:gd name="T15" fmla="*/ 0 h 41"/>
                <a:gd name="T16" fmla="*/ 0 w 30"/>
                <a:gd name="T17" fmla="*/ 0 h 41"/>
                <a:gd name="T18" fmla="*/ 0 w 30"/>
                <a:gd name="T19" fmla="*/ 0 h 41"/>
                <a:gd name="T20" fmla="*/ 0 w 30"/>
                <a:gd name="T21" fmla="*/ 0 h 41"/>
                <a:gd name="T22" fmla="*/ 0 w 30"/>
                <a:gd name="T23" fmla="*/ 0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41"/>
                <a:gd name="T38" fmla="*/ 30 w 30"/>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41">
                  <a:moveTo>
                    <a:pt x="3" y="2"/>
                  </a:moveTo>
                  <a:lnTo>
                    <a:pt x="12" y="0"/>
                  </a:lnTo>
                  <a:lnTo>
                    <a:pt x="14" y="2"/>
                  </a:lnTo>
                  <a:lnTo>
                    <a:pt x="21" y="24"/>
                  </a:lnTo>
                  <a:lnTo>
                    <a:pt x="30" y="34"/>
                  </a:lnTo>
                  <a:lnTo>
                    <a:pt x="29" y="38"/>
                  </a:lnTo>
                  <a:lnTo>
                    <a:pt x="22" y="41"/>
                  </a:lnTo>
                  <a:lnTo>
                    <a:pt x="17" y="38"/>
                  </a:lnTo>
                  <a:lnTo>
                    <a:pt x="12" y="34"/>
                  </a:lnTo>
                  <a:lnTo>
                    <a:pt x="1" y="17"/>
                  </a:lnTo>
                  <a:lnTo>
                    <a:pt x="0" y="9"/>
                  </a:lnTo>
                  <a:lnTo>
                    <a:pt x="3"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9" name="Freeform 1417"/>
            <p:cNvSpPr>
              <a:spLocks/>
            </p:cNvSpPr>
            <p:nvPr/>
          </p:nvSpPr>
          <p:spPr bwMode="auto">
            <a:xfrm>
              <a:off x="6944866" y="4230672"/>
              <a:ext cx="4537" cy="4184"/>
            </a:xfrm>
            <a:custGeom>
              <a:avLst/>
              <a:gdLst>
                <a:gd name="T0" fmla="*/ 0 w 12"/>
                <a:gd name="T1" fmla="*/ 0 h 11"/>
                <a:gd name="T2" fmla="*/ 0 w 12"/>
                <a:gd name="T3" fmla="*/ 0 h 11"/>
                <a:gd name="T4" fmla="*/ 0 w 12"/>
                <a:gd name="T5" fmla="*/ 0 h 11"/>
                <a:gd name="T6" fmla="*/ 0 w 12"/>
                <a:gd name="T7" fmla="*/ 0 h 11"/>
                <a:gd name="T8" fmla="*/ 0 w 12"/>
                <a:gd name="T9" fmla="*/ 0 h 11"/>
                <a:gd name="T10" fmla="*/ 0 w 12"/>
                <a:gd name="T11" fmla="*/ 0 h 11"/>
                <a:gd name="T12" fmla="*/ 0 w 12"/>
                <a:gd name="T13" fmla="*/ 0 h 11"/>
                <a:gd name="T14" fmla="*/ 0 w 12"/>
                <a:gd name="T15" fmla="*/ 0 h 11"/>
                <a:gd name="T16" fmla="*/ 0 w 1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 y="6"/>
                  </a:moveTo>
                  <a:lnTo>
                    <a:pt x="0" y="3"/>
                  </a:lnTo>
                  <a:lnTo>
                    <a:pt x="2" y="1"/>
                  </a:lnTo>
                  <a:lnTo>
                    <a:pt x="7" y="0"/>
                  </a:lnTo>
                  <a:lnTo>
                    <a:pt x="12" y="7"/>
                  </a:lnTo>
                  <a:lnTo>
                    <a:pt x="11" y="11"/>
                  </a:lnTo>
                  <a:lnTo>
                    <a:pt x="5" y="11"/>
                  </a:lnTo>
                  <a:lnTo>
                    <a:pt x="3" y="10"/>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0" name="Freeform 1418"/>
            <p:cNvSpPr>
              <a:spLocks/>
            </p:cNvSpPr>
            <p:nvPr/>
          </p:nvSpPr>
          <p:spPr bwMode="auto">
            <a:xfrm>
              <a:off x="6944866" y="4230672"/>
              <a:ext cx="4537" cy="4184"/>
            </a:xfrm>
            <a:custGeom>
              <a:avLst/>
              <a:gdLst>
                <a:gd name="T0" fmla="*/ 0 w 12"/>
                <a:gd name="T1" fmla="*/ 0 h 11"/>
                <a:gd name="T2" fmla="*/ 0 w 12"/>
                <a:gd name="T3" fmla="*/ 0 h 11"/>
                <a:gd name="T4" fmla="*/ 0 w 12"/>
                <a:gd name="T5" fmla="*/ 0 h 11"/>
                <a:gd name="T6" fmla="*/ 0 w 12"/>
                <a:gd name="T7" fmla="*/ 0 h 11"/>
                <a:gd name="T8" fmla="*/ 0 w 12"/>
                <a:gd name="T9" fmla="*/ 0 h 11"/>
                <a:gd name="T10" fmla="*/ 0 w 12"/>
                <a:gd name="T11" fmla="*/ 0 h 11"/>
                <a:gd name="T12" fmla="*/ 0 w 12"/>
                <a:gd name="T13" fmla="*/ 0 h 11"/>
                <a:gd name="T14" fmla="*/ 0 w 12"/>
                <a:gd name="T15" fmla="*/ 0 h 11"/>
                <a:gd name="T16" fmla="*/ 0 w 1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 y="6"/>
                  </a:moveTo>
                  <a:lnTo>
                    <a:pt x="0" y="3"/>
                  </a:lnTo>
                  <a:lnTo>
                    <a:pt x="2" y="1"/>
                  </a:lnTo>
                  <a:lnTo>
                    <a:pt x="7" y="0"/>
                  </a:lnTo>
                  <a:lnTo>
                    <a:pt x="12" y="7"/>
                  </a:lnTo>
                  <a:lnTo>
                    <a:pt x="11" y="11"/>
                  </a:lnTo>
                  <a:lnTo>
                    <a:pt x="5" y="11"/>
                  </a:lnTo>
                  <a:lnTo>
                    <a:pt x="3" y="10"/>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1" name="Freeform 1419"/>
            <p:cNvSpPr>
              <a:spLocks/>
            </p:cNvSpPr>
            <p:nvPr/>
          </p:nvSpPr>
          <p:spPr bwMode="auto">
            <a:xfrm>
              <a:off x="6964530" y="4255774"/>
              <a:ext cx="34791" cy="34865"/>
            </a:xfrm>
            <a:custGeom>
              <a:avLst/>
              <a:gdLst>
                <a:gd name="T0" fmla="*/ 0 w 74"/>
                <a:gd name="T1" fmla="*/ 0 h 74"/>
                <a:gd name="T2" fmla="*/ 0 w 74"/>
                <a:gd name="T3" fmla="*/ 0 h 74"/>
                <a:gd name="T4" fmla="*/ 0 w 74"/>
                <a:gd name="T5" fmla="*/ 0 h 74"/>
                <a:gd name="T6" fmla="*/ 0 w 74"/>
                <a:gd name="T7" fmla="*/ 0 h 74"/>
                <a:gd name="T8" fmla="*/ 0 w 74"/>
                <a:gd name="T9" fmla="*/ 0 h 74"/>
                <a:gd name="T10" fmla="*/ 0 w 74"/>
                <a:gd name="T11" fmla="*/ 0 h 74"/>
                <a:gd name="T12" fmla="*/ 0 w 74"/>
                <a:gd name="T13" fmla="*/ 0 h 74"/>
                <a:gd name="T14" fmla="*/ 0 w 74"/>
                <a:gd name="T15" fmla="*/ 0 h 74"/>
                <a:gd name="T16" fmla="*/ 0 w 74"/>
                <a:gd name="T17" fmla="*/ 0 h 74"/>
                <a:gd name="T18" fmla="*/ 0 w 74"/>
                <a:gd name="T19" fmla="*/ 0 h 74"/>
                <a:gd name="T20" fmla="*/ 0 w 74"/>
                <a:gd name="T21" fmla="*/ 0 h 74"/>
                <a:gd name="T22" fmla="*/ 0 w 74"/>
                <a:gd name="T23" fmla="*/ 0 h 74"/>
                <a:gd name="T24" fmla="*/ 0 w 74"/>
                <a:gd name="T25" fmla="*/ 0 h 74"/>
                <a:gd name="T26" fmla="*/ 0 w 74"/>
                <a:gd name="T27" fmla="*/ 0 h 74"/>
                <a:gd name="T28" fmla="*/ 0 w 74"/>
                <a:gd name="T29" fmla="*/ 0 h 74"/>
                <a:gd name="T30" fmla="*/ 0 w 74"/>
                <a:gd name="T31" fmla="*/ 0 h 74"/>
                <a:gd name="T32" fmla="*/ 0 w 74"/>
                <a:gd name="T33" fmla="*/ 0 h 74"/>
                <a:gd name="T34" fmla="*/ 0 w 74"/>
                <a:gd name="T35" fmla="*/ 0 h 74"/>
                <a:gd name="T36" fmla="*/ 0 w 74"/>
                <a:gd name="T37" fmla="*/ 0 h 74"/>
                <a:gd name="T38" fmla="*/ 0 w 74"/>
                <a:gd name="T39" fmla="*/ 0 h 74"/>
                <a:gd name="T40" fmla="*/ 0 w 74"/>
                <a:gd name="T41" fmla="*/ 0 h 74"/>
                <a:gd name="T42" fmla="*/ 0 w 74"/>
                <a:gd name="T43" fmla="*/ 0 h 74"/>
                <a:gd name="T44" fmla="*/ 0 w 74"/>
                <a:gd name="T45" fmla="*/ 0 h 74"/>
                <a:gd name="T46" fmla="*/ 0 w 74"/>
                <a:gd name="T47" fmla="*/ 0 h 74"/>
                <a:gd name="T48" fmla="*/ 0 w 74"/>
                <a:gd name="T49" fmla="*/ 0 h 74"/>
                <a:gd name="T50" fmla="*/ 0 w 74"/>
                <a:gd name="T51" fmla="*/ 0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74"/>
                <a:gd name="T80" fmla="*/ 74 w 74"/>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74">
                  <a:moveTo>
                    <a:pt x="0" y="19"/>
                  </a:moveTo>
                  <a:lnTo>
                    <a:pt x="12" y="4"/>
                  </a:lnTo>
                  <a:lnTo>
                    <a:pt x="17" y="2"/>
                  </a:lnTo>
                  <a:lnTo>
                    <a:pt x="23" y="4"/>
                  </a:lnTo>
                  <a:lnTo>
                    <a:pt x="25" y="10"/>
                  </a:lnTo>
                  <a:lnTo>
                    <a:pt x="28" y="10"/>
                  </a:lnTo>
                  <a:lnTo>
                    <a:pt x="29" y="9"/>
                  </a:lnTo>
                  <a:lnTo>
                    <a:pt x="29" y="5"/>
                  </a:lnTo>
                  <a:lnTo>
                    <a:pt x="31" y="0"/>
                  </a:lnTo>
                  <a:lnTo>
                    <a:pt x="36" y="0"/>
                  </a:lnTo>
                  <a:lnTo>
                    <a:pt x="50" y="37"/>
                  </a:lnTo>
                  <a:lnTo>
                    <a:pt x="54" y="42"/>
                  </a:lnTo>
                  <a:lnTo>
                    <a:pt x="64" y="48"/>
                  </a:lnTo>
                  <a:lnTo>
                    <a:pt x="74" y="48"/>
                  </a:lnTo>
                  <a:lnTo>
                    <a:pt x="70" y="67"/>
                  </a:lnTo>
                  <a:lnTo>
                    <a:pt x="73" y="72"/>
                  </a:lnTo>
                  <a:lnTo>
                    <a:pt x="67" y="74"/>
                  </a:lnTo>
                  <a:lnTo>
                    <a:pt x="62" y="69"/>
                  </a:lnTo>
                  <a:lnTo>
                    <a:pt x="46" y="62"/>
                  </a:lnTo>
                  <a:lnTo>
                    <a:pt x="41" y="57"/>
                  </a:lnTo>
                  <a:lnTo>
                    <a:pt x="38" y="50"/>
                  </a:lnTo>
                  <a:lnTo>
                    <a:pt x="39" y="44"/>
                  </a:lnTo>
                  <a:lnTo>
                    <a:pt x="30" y="31"/>
                  </a:lnTo>
                  <a:lnTo>
                    <a:pt x="18" y="25"/>
                  </a:lnTo>
                  <a:lnTo>
                    <a:pt x="4" y="22"/>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2" name="Freeform 1420"/>
            <p:cNvSpPr>
              <a:spLocks/>
            </p:cNvSpPr>
            <p:nvPr/>
          </p:nvSpPr>
          <p:spPr bwMode="auto">
            <a:xfrm>
              <a:off x="6964530" y="4255774"/>
              <a:ext cx="34791" cy="34865"/>
            </a:xfrm>
            <a:custGeom>
              <a:avLst/>
              <a:gdLst>
                <a:gd name="T0" fmla="*/ 0 w 74"/>
                <a:gd name="T1" fmla="*/ 0 h 74"/>
                <a:gd name="T2" fmla="*/ 0 w 74"/>
                <a:gd name="T3" fmla="*/ 0 h 74"/>
                <a:gd name="T4" fmla="*/ 0 w 74"/>
                <a:gd name="T5" fmla="*/ 0 h 74"/>
                <a:gd name="T6" fmla="*/ 0 w 74"/>
                <a:gd name="T7" fmla="*/ 0 h 74"/>
                <a:gd name="T8" fmla="*/ 0 w 74"/>
                <a:gd name="T9" fmla="*/ 0 h 74"/>
                <a:gd name="T10" fmla="*/ 0 w 74"/>
                <a:gd name="T11" fmla="*/ 0 h 74"/>
                <a:gd name="T12" fmla="*/ 0 w 74"/>
                <a:gd name="T13" fmla="*/ 0 h 74"/>
                <a:gd name="T14" fmla="*/ 0 w 74"/>
                <a:gd name="T15" fmla="*/ 0 h 74"/>
                <a:gd name="T16" fmla="*/ 0 w 74"/>
                <a:gd name="T17" fmla="*/ 0 h 74"/>
                <a:gd name="T18" fmla="*/ 0 w 74"/>
                <a:gd name="T19" fmla="*/ 0 h 74"/>
                <a:gd name="T20" fmla="*/ 0 w 74"/>
                <a:gd name="T21" fmla="*/ 0 h 74"/>
                <a:gd name="T22" fmla="*/ 0 w 74"/>
                <a:gd name="T23" fmla="*/ 0 h 74"/>
                <a:gd name="T24" fmla="*/ 0 w 74"/>
                <a:gd name="T25" fmla="*/ 0 h 74"/>
                <a:gd name="T26" fmla="*/ 0 w 74"/>
                <a:gd name="T27" fmla="*/ 0 h 74"/>
                <a:gd name="T28" fmla="*/ 0 w 74"/>
                <a:gd name="T29" fmla="*/ 0 h 74"/>
                <a:gd name="T30" fmla="*/ 0 w 74"/>
                <a:gd name="T31" fmla="*/ 0 h 74"/>
                <a:gd name="T32" fmla="*/ 0 w 74"/>
                <a:gd name="T33" fmla="*/ 0 h 74"/>
                <a:gd name="T34" fmla="*/ 0 w 74"/>
                <a:gd name="T35" fmla="*/ 0 h 74"/>
                <a:gd name="T36" fmla="*/ 0 w 74"/>
                <a:gd name="T37" fmla="*/ 0 h 74"/>
                <a:gd name="T38" fmla="*/ 0 w 74"/>
                <a:gd name="T39" fmla="*/ 0 h 74"/>
                <a:gd name="T40" fmla="*/ 0 w 74"/>
                <a:gd name="T41" fmla="*/ 0 h 74"/>
                <a:gd name="T42" fmla="*/ 0 w 74"/>
                <a:gd name="T43" fmla="*/ 0 h 74"/>
                <a:gd name="T44" fmla="*/ 0 w 74"/>
                <a:gd name="T45" fmla="*/ 0 h 74"/>
                <a:gd name="T46" fmla="*/ 0 w 74"/>
                <a:gd name="T47" fmla="*/ 0 h 74"/>
                <a:gd name="T48" fmla="*/ 0 w 74"/>
                <a:gd name="T49" fmla="*/ 0 h 74"/>
                <a:gd name="T50" fmla="*/ 0 w 74"/>
                <a:gd name="T51" fmla="*/ 0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74"/>
                <a:gd name="T80" fmla="*/ 74 w 74"/>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74">
                  <a:moveTo>
                    <a:pt x="0" y="19"/>
                  </a:moveTo>
                  <a:lnTo>
                    <a:pt x="12" y="4"/>
                  </a:lnTo>
                  <a:lnTo>
                    <a:pt x="17" y="2"/>
                  </a:lnTo>
                  <a:lnTo>
                    <a:pt x="23" y="4"/>
                  </a:lnTo>
                  <a:lnTo>
                    <a:pt x="25" y="10"/>
                  </a:lnTo>
                  <a:lnTo>
                    <a:pt x="28" y="10"/>
                  </a:lnTo>
                  <a:lnTo>
                    <a:pt x="29" y="9"/>
                  </a:lnTo>
                  <a:lnTo>
                    <a:pt x="29" y="5"/>
                  </a:lnTo>
                  <a:lnTo>
                    <a:pt x="31" y="0"/>
                  </a:lnTo>
                  <a:lnTo>
                    <a:pt x="36" y="0"/>
                  </a:lnTo>
                  <a:lnTo>
                    <a:pt x="50" y="37"/>
                  </a:lnTo>
                  <a:lnTo>
                    <a:pt x="54" y="42"/>
                  </a:lnTo>
                  <a:lnTo>
                    <a:pt x="64" y="48"/>
                  </a:lnTo>
                  <a:lnTo>
                    <a:pt x="74" y="48"/>
                  </a:lnTo>
                  <a:lnTo>
                    <a:pt x="70" y="67"/>
                  </a:lnTo>
                  <a:lnTo>
                    <a:pt x="73" y="72"/>
                  </a:lnTo>
                  <a:lnTo>
                    <a:pt x="67" y="74"/>
                  </a:lnTo>
                  <a:lnTo>
                    <a:pt x="62" y="69"/>
                  </a:lnTo>
                  <a:lnTo>
                    <a:pt x="46" y="62"/>
                  </a:lnTo>
                  <a:lnTo>
                    <a:pt x="41" y="57"/>
                  </a:lnTo>
                  <a:lnTo>
                    <a:pt x="38" y="50"/>
                  </a:lnTo>
                  <a:lnTo>
                    <a:pt x="39" y="44"/>
                  </a:lnTo>
                  <a:lnTo>
                    <a:pt x="30" y="31"/>
                  </a:lnTo>
                  <a:lnTo>
                    <a:pt x="18" y="25"/>
                  </a:lnTo>
                  <a:lnTo>
                    <a:pt x="4" y="22"/>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3" name="Freeform 1421"/>
            <p:cNvSpPr>
              <a:spLocks/>
            </p:cNvSpPr>
            <p:nvPr/>
          </p:nvSpPr>
          <p:spPr bwMode="auto">
            <a:xfrm>
              <a:off x="7018984" y="4278088"/>
              <a:ext cx="15126" cy="16735"/>
            </a:xfrm>
            <a:custGeom>
              <a:avLst/>
              <a:gdLst>
                <a:gd name="T0" fmla="*/ 0 w 33"/>
                <a:gd name="T1" fmla="*/ 0 h 32"/>
                <a:gd name="T2" fmla="*/ 0 w 33"/>
                <a:gd name="T3" fmla="*/ 0 h 32"/>
                <a:gd name="T4" fmla="*/ 0 w 33"/>
                <a:gd name="T5" fmla="*/ 0 h 32"/>
                <a:gd name="T6" fmla="*/ 0 w 33"/>
                <a:gd name="T7" fmla="*/ 0 h 32"/>
                <a:gd name="T8" fmla="*/ 0 w 33"/>
                <a:gd name="T9" fmla="*/ 0 h 32"/>
                <a:gd name="T10" fmla="*/ 0 w 33"/>
                <a:gd name="T11" fmla="*/ 0 h 32"/>
                <a:gd name="T12" fmla="*/ 0 w 33"/>
                <a:gd name="T13" fmla="*/ 0 h 32"/>
                <a:gd name="T14" fmla="*/ 0 w 33"/>
                <a:gd name="T15" fmla="*/ 0 h 32"/>
                <a:gd name="T16" fmla="*/ 0 w 33"/>
                <a:gd name="T17" fmla="*/ 0 h 32"/>
                <a:gd name="T18" fmla="*/ 0 w 33"/>
                <a:gd name="T19" fmla="*/ 0 h 32"/>
                <a:gd name="T20" fmla="*/ 0 w 33"/>
                <a:gd name="T21" fmla="*/ 0 h 32"/>
                <a:gd name="T22" fmla="*/ 0 w 33"/>
                <a:gd name="T23" fmla="*/ 0 h 32"/>
                <a:gd name="T24" fmla="*/ 0 w 33"/>
                <a:gd name="T25" fmla="*/ 0 h 32"/>
                <a:gd name="T26" fmla="*/ 0 w 33"/>
                <a:gd name="T27" fmla="*/ 0 h 32"/>
                <a:gd name="T28" fmla="*/ 0 w 33"/>
                <a:gd name="T29" fmla="*/ 0 h 32"/>
                <a:gd name="T30" fmla="*/ 0 w 33"/>
                <a:gd name="T31" fmla="*/ 0 h 32"/>
                <a:gd name="T32" fmla="*/ 0 w 3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2"/>
                <a:gd name="T53" fmla="*/ 33 w 3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2">
                  <a:moveTo>
                    <a:pt x="5" y="2"/>
                  </a:moveTo>
                  <a:lnTo>
                    <a:pt x="7" y="0"/>
                  </a:lnTo>
                  <a:lnTo>
                    <a:pt x="17" y="1"/>
                  </a:lnTo>
                  <a:lnTo>
                    <a:pt x="27" y="6"/>
                  </a:lnTo>
                  <a:lnTo>
                    <a:pt x="32" y="11"/>
                  </a:lnTo>
                  <a:lnTo>
                    <a:pt x="33" y="19"/>
                  </a:lnTo>
                  <a:lnTo>
                    <a:pt x="31" y="25"/>
                  </a:lnTo>
                  <a:lnTo>
                    <a:pt x="26" y="29"/>
                  </a:lnTo>
                  <a:lnTo>
                    <a:pt x="21" y="32"/>
                  </a:lnTo>
                  <a:lnTo>
                    <a:pt x="18" y="27"/>
                  </a:lnTo>
                  <a:lnTo>
                    <a:pt x="14" y="29"/>
                  </a:lnTo>
                  <a:lnTo>
                    <a:pt x="6" y="29"/>
                  </a:lnTo>
                  <a:lnTo>
                    <a:pt x="3" y="27"/>
                  </a:lnTo>
                  <a:lnTo>
                    <a:pt x="0" y="14"/>
                  </a:lnTo>
                  <a:lnTo>
                    <a:pt x="1" y="9"/>
                  </a:lnTo>
                  <a:lnTo>
                    <a:pt x="4" y="3"/>
                  </a:lnTo>
                  <a:lnTo>
                    <a:pt x="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4" name="Freeform 1422"/>
            <p:cNvSpPr>
              <a:spLocks/>
            </p:cNvSpPr>
            <p:nvPr/>
          </p:nvSpPr>
          <p:spPr bwMode="auto">
            <a:xfrm>
              <a:off x="7018984" y="4278088"/>
              <a:ext cx="15126" cy="16735"/>
            </a:xfrm>
            <a:custGeom>
              <a:avLst/>
              <a:gdLst>
                <a:gd name="T0" fmla="*/ 0 w 33"/>
                <a:gd name="T1" fmla="*/ 0 h 32"/>
                <a:gd name="T2" fmla="*/ 0 w 33"/>
                <a:gd name="T3" fmla="*/ 0 h 32"/>
                <a:gd name="T4" fmla="*/ 0 w 33"/>
                <a:gd name="T5" fmla="*/ 0 h 32"/>
                <a:gd name="T6" fmla="*/ 0 w 33"/>
                <a:gd name="T7" fmla="*/ 0 h 32"/>
                <a:gd name="T8" fmla="*/ 0 w 33"/>
                <a:gd name="T9" fmla="*/ 0 h 32"/>
                <a:gd name="T10" fmla="*/ 0 w 33"/>
                <a:gd name="T11" fmla="*/ 0 h 32"/>
                <a:gd name="T12" fmla="*/ 0 w 33"/>
                <a:gd name="T13" fmla="*/ 0 h 32"/>
                <a:gd name="T14" fmla="*/ 0 w 33"/>
                <a:gd name="T15" fmla="*/ 0 h 32"/>
                <a:gd name="T16" fmla="*/ 0 w 33"/>
                <a:gd name="T17" fmla="*/ 0 h 32"/>
                <a:gd name="T18" fmla="*/ 0 w 33"/>
                <a:gd name="T19" fmla="*/ 0 h 32"/>
                <a:gd name="T20" fmla="*/ 0 w 33"/>
                <a:gd name="T21" fmla="*/ 0 h 32"/>
                <a:gd name="T22" fmla="*/ 0 w 33"/>
                <a:gd name="T23" fmla="*/ 0 h 32"/>
                <a:gd name="T24" fmla="*/ 0 w 33"/>
                <a:gd name="T25" fmla="*/ 0 h 32"/>
                <a:gd name="T26" fmla="*/ 0 w 33"/>
                <a:gd name="T27" fmla="*/ 0 h 32"/>
                <a:gd name="T28" fmla="*/ 0 w 33"/>
                <a:gd name="T29" fmla="*/ 0 h 32"/>
                <a:gd name="T30" fmla="*/ 0 w 33"/>
                <a:gd name="T31" fmla="*/ 0 h 32"/>
                <a:gd name="T32" fmla="*/ 0 w 3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2"/>
                <a:gd name="T53" fmla="*/ 33 w 3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2">
                  <a:moveTo>
                    <a:pt x="5" y="2"/>
                  </a:moveTo>
                  <a:lnTo>
                    <a:pt x="7" y="0"/>
                  </a:lnTo>
                  <a:lnTo>
                    <a:pt x="17" y="1"/>
                  </a:lnTo>
                  <a:lnTo>
                    <a:pt x="27" y="6"/>
                  </a:lnTo>
                  <a:lnTo>
                    <a:pt x="32" y="11"/>
                  </a:lnTo>
                  <a:lnTo>
                    <a:pt x="33" y="19"/>
                  </a:lnTo>
                  <a:lnTo>
                    <a:pt x="31" y="25"/>
                  </a:lnTo>
                  <a:lnTo>
                    <a:pt x="26" y="29"/>
                  </a:lnTo>
                  <a:lnTo>
                    <a:pt x="21" y="32"/>
                  </a:lnTo>
                  <a:lnTo>
                    <a:pt x="18" y="27"/>
                  </a:lnTo>
                  <a:lnTo>
                    <a:pt x="14" y="29"/>
                  </a:lnTo>
                  <a:lnTo>
                    <a:pt x="6" y="29"/>
                  </a:lnTo>
                  <a:lnTo>
                    <a:pt x="3" y="27"/>
                  </a:lnTo>
                  <a:lnTo>
                    <a:pt x="0" y="14"/>
                  </a:lnTo>
                  <a:lnTo>
                    <a:pt x="1" y="9"/>
                  </a:lnTo>
                  <a:lnTo>
                    <a:pt x="4" y="3"/>
                  </a:lnTo>
                  <a:lnTo>
                    <a:pt x="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5" name="Freeform 1423"/>
            <p:cNvSpPr>
              <a:spLocks/>
            </p:cNvSpPr>
            <p:nvPr/>
          </p:nvSpPr>
          <p:spPr bwMode="auto">
            <a:xfrm>
              <a:off x="6966043" y="4354791"/>
              <a:ext cx="208743" cy="66941"/>
            </a:xfrm>
            <a:custGeom>
              <a:avLst/>
              <a:gdLst>
                <a:gd name="T0" fmla="*/ 0 w 433"/>
                <a:gd name="T1" fmla="*/ 0 h 136"/>
                <a:gd name="T2" fmla="*/ 0 w 433"/>
                <a:gd name="T3" fmla="*/ 0 h 136"/>
                <a:gd name="T4" fmla="*/ 0 w 433"/>
                <a:gd name="T5" fmla="*/ 0 h 136"/>
                <a:gd name="T6" fmla="*/ 0 w 433"/>
                <a:gd name="T7" fmla="*/ 0 h 136"/>
                <a:gd name="T8" fmla="*/ 0 w 433"/>
                <a:gd name="T9" fmla="*/ 0 h 136"/>
                <a:gd name="T10" fmla="*/ 0 w 433"/>
                <a:gd name="T11" fmla="*/ 0 h 136"/>
                <a:gd name="T12" fmla="*/ 0 w 433"/>
                <a:gd name="T13" fmla="*/ 0 h 136"/>
                <a:gd name="T14" fmla="*/ 0 w 433"/>
                <a:gd name="T15" fmla="*/ 0 h 136"/>
                <a:gd name="T16" fmla="*/ 0 w 433"/>
                <a:gd name="T17" fmla="*/ 0 h 136"/>
                <a:gd name="T18" fmla="*/ 0 w 433"/>
                <a:gd name="T19" fmla="*/ 0 h 136"/>
                <a:gd name="T20" fmla="*/ 0 w 433"/>
                <a:gd name="T21" fmla="*/ 0 h 136"/>
                <a:gd name="T22" fmla="*/ 0 w 433"/>
                <a:gd name="T23" fmla="*/ 0 h 136"/>
                <a:gd name="T24" fmla="*/ 0 w 433"/>
                <a:gd name="T25" fmla="*/ 0 h 136"/>
                <a:gd name="T26" fmla="*/ 0 w 433"/>
                <a:gd name="T27" fmla="*/ 0 h 136"/>
                <a:gd name="T28" fmla="*/ 0 w 433"/>
                <a:gd name="T29" fmla="*/ 0 h 136"/>
                <a:gd name="T30" fmla="*/ 0 w 433"/>
                <a:gd name="T31" fmla="*/ 0 h 136"/>
                <a:gd name="T32" fmla="*/ 0 w 433"/>
                <a:gd name="T33" fmla="*/ 0 h 136"/>
                <a:gd name="T34" fmla="*/ 0 w 433"/>
                <a:gd name="T35" fmla="*/ 0 h 136"/>
                <a:gd name="T36" fmla="*/ 0 w 433"/>
                <a:gd name="T37" fmla="*/ 0 h 136"/>
                <a:gd name="T38" fmla="*/ 0 w 433"/>
                <a:gd name="T39" fmla="*/ 0 h 136"/>
                <a:gd name="T40" fmla="*/ 0 w 433"/>
                <a:gd name="T41" fmla="*/ 0 h 136"/>
                <a:gd name="T42" fmla="*/ 0 w 433"/>
                <a:gd name="T43" fmla="*/ 0 h 136"/>
                <a:gd name="T44" fmla="*/ 0 w 433"/>
                <a:gd name="T45" fmla="*/ 0 h 136"/>
                <a:gd name="T46" fmla="*/ 0 w 433"/>
                <a:gd name="T47" fmla="*/ 0 h 136"/>
                <a:gd name="T48" fmla="*/ 0 w 433"/>
                <a:gd name="T49" fmla="*/ 0 h 136"/>
                <a:gd name="T50" fmla="*/ 0 w 433"/>
                <a:gd name="T51" fmla="*/ 0 h 136"/>
                <a:gd name="T52" fmla="*/ 0 w 433"/>
                <a:gd name="T53" fmla="*/ 0 h 136"/>
                <a:gd name="T54" fmla="*/ 0 w 433"/>
                <a:gd name="T55" fmla="*/ 0 h 136"/>
                <a:gd name="T56" fmla="*/ 1 w 433"/>
                <a:gd name="T57" fmla="*/ 0 h 136"/>
                <a:gd name="T58" fmla="*/ 1 w 433"/>
                <a:gd name="T59" fmla="*/ 0 h 136"/>
                <a:gd name="T60" fmla="*/ 1 w 433"/>
                <a:gd name="T61" fmla="*/ 0 h 136"/>
                <a:gd name="T62" fmla="*/ 1 w 433"/>
                <a:gd name="T63" fmla="*/ 0 h 136"/>
                <a:gd name="T64" fmla="*/ 1 w 433"/>
                <a:gd name="T65" fmla="*/ 0 h 136"/>
                <a:gd name="T66" fmla="*/ 0 w 433"/>
                <a:gd name="T67" fmla="*/ 0 h 1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33"/>
                <a:gd name="T103" fmla="*/ 0 h 136"/>
                <a:gd name="T104" fmla="*/ 433 w 433"/>
                <a:gd name="T105" fmla="*/ 136 h 1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33" h="136">
                  <a:moveTo>
                    <a:pt x="320" y="111"/>
                  </a:moveTo>
                  <a:lnTo>
                    <a:pt x="311" y="111"/>
                  </a:lnTo>
                  <a:lnTo>
                    <a:pt x="301" y="115"/>
                  </a:lnTo>
                  <a:lnTo>
                    <a:pt x="282" y="110"/>
                  </a:lnTo>
                  <a:lnTo>
                    <a:pt x="279" y="107"/>
                  </a:lnTo>
                  <a:lnTo>
                    <a:pt x="276" y="109"/>
                  </a:lnTo>
                  <a:lnTo>
                    <a:pt x="259" y="108"/>
                  </a:lnTo>
                  <a:lnTo>
                    <a:pt x="227" y="91"/>
                  </a:lnTo>
                  <a:lnTo>
                    <a:pt x="185" y="82"/>
                  </a:lnTo>
                  <a:lnTo>
                    <a:pt x="181" y="83"/>
                  </a:lnTo>
                  <a:lnTo>
                    <a:pt x="178" y="85"/>
                  </a:lnTo>
                  <a:lnTo>
                    <a:pt x="174" y="84"/>
                  </a:lnTo>
                  <a:lnTo>
                    <a:pt x="170" y="82"/>
                  </a:lnTo>
                  <a:lnTo>
                    <a:pt x="163" y="82"/>
                  </a:lnTo>
                  <a:lnTo>
                    <a:pt x="158" y="86"/>
                  </a:lnTo>
                  <a:lnTo>
                    <a:pt x="153" y="89"/>
                  </a:lnTo>
                  <a:lnTo>
                    <a:pt x="56" y="65"/>
                  </a:lnTo>
                  <a:lnTo>
                    <a:pt x="53" y="62"/>
                  </a:lnTo>
                  <a:lnTo>
                    <a:pt x="60" y="51"/>
                  </a:lnTo>
                  <a:lnTo>
                    <a:pt x="59" y="50"/>
                  </a:lnTo>
                  <a:lnTo>
                    <a:pt x="5" y="40"/>
                  </a:lnTo>
                  <a:lnTo>
                    <a:pt x="0" y="35"/>
                  </a:lnTo>
                  <a:lnTo>
                    <a:pt x="1" y="32"/>
                  </a:lnTo>
                  <a:lnTo>
                    <a:pt x="3" y="32"/>
                  </a:lnTo>
                  <a:lnTo>
                    <a:pt x="6" y="36"/>
                  </a:lnTo>
                  <a:lnTo>
                    <a:pt x="11" y="36"/>
                  </a:lnTo>
                  <a:lnTo>
                    <a:pt x="17" y="32"/>
                  </a:lnTo>
                  <a:lnTo>
                    <a:pt x="19" y="26"/>
                  </a:lnTo>
                  <a:lnTo>
                    <a:pt x="23" y="26"/>
                  </a:lnTo>
                  <a:lnTo>
                    <a:pt x="34" y="4"/>
                  </a:lnTo>
                  <a:lnTo>
                    <a:pt x="44" y="1"/>
                  </a:lnTo>
                  <a:lnTo>
                    <a:pt x="75" y="6"/>
                  </a:lnTo>
                  <a:lnTo>
                    <a:pt x="86" y="0"/>
                  </a:lnTo>
                  <a:lnTo>
                    <a:pt x="96" y="0"/>
                  </a:lnTo>
                  <a:lnTo>
                    <a:pt x="101" y="6"/>
                  </a:lnTo>
                  <a:lnTo>
                    <a:pt x="104" y="12"/>
                  </a:lnTo>
                  <a:lnTo>
                    <a:pt x="140" y="16"/>
                  </a:lnTo>
                  <a:lnTo>
                    <a:pt x="151" y="28"/>
                  </a:lnTo>
                  <a:lnTo>
                    <a:pt x="158" y="40"/>
                  </a:lnTo>
                  <a:lnTo>
                    <a:pt x="194" y="42"/>
                  </a:lnTo>
                  <a:lnTo>
                    <a:pt x="199" y="41"/>
                  </a:lnTo>
                  <a:lnTo>
                    <a:pt x="238" y="48"/>
                  </a:lnTo>
                  <a:lnTo>
                    <a:pt x="245" y="46"/>
                  </a:lnTo>
                  <a:lnTo>
                    <a:pt x="252" y="32"/>
                  </a:lnTo>
                  <a:lnTo>
                    <a:pt x="253" y="27"/>
                  </a:lnTo>
                  <a:lnTo>
                    <a:pt x="259" y="22"/>
                  </a:lnTo>
                  <a:lnTo>
                    <a:pt x="266" y="23"/>
                  </a:lnTo>
                  <a:lnTo>
                    <a:pt x="271" y="30"/>
                  </a:lnTo>
                  <a:lnTo>
                    <a:pt x="276" y="36"/>
                  </a:lnTo>
                  <a:lnTo>
                    <a:pt x="285" y="36"/>
                  </a:lnTo>
                  <a:lnTo>
                    <a:pt x="292" y="31"/>
                  </a:lnTo>
                  <a:lnTo>
                    <a:pt x="318" y="44"/>
                  </a:lnTo>
                  <a:lnTo>
                    <a:pt x="333" y="43"/>
                  </a:lnTo>
                  <a:lnTo>
                    <a:pt x="340" y="47"/>
                  </a:lnTo>
                  <a:lnTo>
                    <a:pt x="346" y="60"/>
                  </a:lnTo>
                  <a:lnTo>
                    <a:pt x="353" y="64"/>
                  </a:lnTo>
                  <a:lnTo>
                    <a:pt x="355" y="78"/>
                  </a:lnTo>
                  <a:lnTo>
                    <a:pt x="372" y="84"/>
                  </a:lnTo>
                  <a:lnTo>
                    <a:pt x="411" y="81"/>
                  </a:lnTo>
                  <a:lnTo>
                    <a:pt x="421" y="83"/>
                  </a:lnTo>
                  <a:lnTo>
                    <a:pt x="428" y="88"/>
                  </a:lnTo>
                  <a:lnTo>
                    <a:pt x="426" y="117"/>
                  </a:lnTo>
                  <a:lnTo>
                    <a:pt x="433" y="136"/>
                  </a:lnTo>
                  <a:lnTo>
                    <a:pt x="429" y="134"/>
                  </a:lnTo>
                  <a:lnTo>
                    <a:pt x="425" y="129"/>
                  </a:lnTo>
                  <a:lnTo>
                    <a:pt x="370" y="112"/>
                  </a:lnTo>
                  <a:lnTo>
                    <a:pt x="347" y="118"/>
                  </a:lnTo>
                  <a:lnTo>
                    <a:pt x="320" y="1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6" name="Freeform 1424"/>
            <p:cNvSpPr>
              <a:spLocks/>
            </p:cNvSpPr>
            <p:nvPr/>
          </p:nvSpPr>
          <p:spPr bwMode="auto">
            <a:xfrm>
              <a:off x="6966043" y="4354791"/>
              <a:ext cx="208743" cy="66941"/>
            </a:xfrm>
            <a:custGeom>
              <a:avLst/>
              <a:gdLst>
                <a:gd name="T0" fmla="*/ 0 w 433"/>
                <a:gd name="T1" fmla="*/ 0 h 136"/>
                <a:gd name="T2" fmla="*/ 0 w 433"/>
                <a:gd name="T3" fmla="*/ 0 h 136"/>
                <a:gd name="T4" fmla="*/ 0 w 433"/>
                <a:gd name="T5" fmla="*/ 0 h 136"/>
                <a:gd name="T6" fmla="*/ 0 w 433"/>
                <a:gd name="T7" fmla="*/ 0 h 136"/>
                <a:gd name="T8" fmla="*/ 0 w 433"/>
                <a:gd name="T9" fmla="*/ 0 h 136"/>
                <a:gd name="T10" fmla="*/ 0 w 433"/>
                <a:gd name="T11" fmla="*/ 0 h 136"/>
                <a:gd name="T12" fmla="*/ 0 w 433"/>
                <a:gd name="T13" fmla="*/ 0 h 136"/>
                <a:gd name="T14" fmla="*/ 0 w 433"/>
                <a:gd name="T15" fmla="*/ 0 h 136"/>
                <a:gd name="T16" fmla="*/ 0 w 433"/>
                <a:gd name="T17" fmla="*/ 0 h 136"/>
                <a:gd name="T18" fmla="*/ 0 w 433"/>
                <a:gd name="T19" fmla="*/ 0 h 136"/>
                <a:gd name="T20" fmla="*/ 0 w 433"/>
                <a:gd name="T21" fmla="*/ 0 h 136"/>
                <a:gd name="T22" fmla="*/ 0 w 433"/>
                <a:gd name="T23" fmla="*/ 0 h 136"/>
                <a:gd name="T24" fmla="*/ 0 w 433"/>
                <a:gd name="T25" fmla="*/ 0 h 136"/>
                <a:gd name="T26" fmla="*/ 0 w 433"/>
                <a:gd name="T27" fmla="*/ 0 h 136"/>
                <a:gd name="T28" fmla="*/ 0 w 433"/>
                <a:gd name="T29" fmla="*/ 0 h 136"/>
                <a:gd name="T30" fmla="*/ 0 w 433"/>
                <a:gd name="T31" fmla="*/ 0 h 136"/>
                <a:gd name="T32" fmla="*/ 0 w 433"/>
                <a:gd name="T33" fmla="*/ 0 h 136"/>
                <a:gd name="T34" fmla="*/ 0 w 433"/>
                <a:gd name="T35" fmla="*/ 0 h 136"/>
                <a:gd name="T36" fmla="*/ 0 w 433"/>
                <a:gd name="T37" fmla="*/ 0 h 136"/>
                <a:gd name="T38" fmla="*/ 0 w 433"/>
                <a:gd name="T39" fmla="*/ 0 h 136"/>
                <a:gd name="T40" fmla="*/ 0 w 433"/>
                <a:gd name="T41" fmla="*/ 0 h 136"/>
                <a:gd name="T42" fmla="*/ 0 w 433"/>
                <a:gd name="T43" fmla="*/ 0 h 136"/>
                <a:gd name="T44" fmla="*/ 0 w 433"/>
                <a:gd name="T45" fmla="*/ 0 h 136"/>
                <a:gd name="T46" fmla="*/ 0 w 433"/>
                <a:gd name="T47" fmla="*/ 0 h 136"/>
                <a:gd name="T48" fmla="*/ 0 w 433"/>
                <a:gd name="T49" fmla="*/ 0 h 136"/>
                <a:gd name="T50" fmla="*/ 0 w 433"/>
                <a:gd name="T51" fmla="*/ 0 h 136"/>
                <a:gd name="T52" fmla="*/ 0 w 433"/>
                <a:gd name="T53" fmla="*/ 0 h 136"/>
                <a:gd name="T54" fmla="*/ 0 w 433"/>
                <a:gd name="T55" fmla="*/ 0 h 136"/>
                <a:gd name="T56" fmla="*/ 1 w 433"/>
                <a:gd name="T57" fmla="*/ 0 h 136"/>
                <a:gd name="T58" fmla="*/ 1 w 433"/>
                <a:gd name="T59" fmla="*/ 0 h 136"/>
                <a:gd name="T60" fmla="*/ 1 w 433"/>
                <a:gd name="T61" fmla="*/ 0 h 136"/>
                <a:gd name="T62" fmla="*/ 1 w 433"/>
                <a:gd name="T63" fmla="*/ 0 h 136"/>
                <a:gd name="T64" fmla="*/ 1 w 433"/>
                <a:gd name="T65" fmla="*/ 0 h 136"/>
                <a:gd name="T66" fmla="*/ 0 w 433"/>
                <a:gd name="T67" fmla="*/ 0 h 1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33"/>
                <a:gd name="T103" fmla="*/ 0 h 136"/>
                <a:gd name="T104" fmla="*/ 433 w 433"/>
                <a:gd name="T105" fmla="*/ 136 h 1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33" h="136">
                  <a:moveTo>
                    <a:pt x="320" y="111"/>
                  </a:moveTo>
                  <a:lnTo>
                    <a:pt x="311" y="111"/>
                  </a:lnTo>
                  <a:lnTo>
                    <a:pt x="301" y="115"/>
                  </a:lnTo>
                  <a:lnTo>
                    <a:pt x="282" y="110"/>
                  </a:lnTo>
                  <a:lnTo>
                    <a:pt x="279" y="107"/>
                  </a:lnTo>
                  <a:lnTo>
                    <a:pt x="276" y="109"/>
                  </a:lnTo>
                  <a:lnTo>
                    <a:pt x="259" y="108"/>
                  </a:lnTo>
                  <a:lnTo>
                    <a:pt x="227" y="91"/>
                  </a:lnTo>
                  <a:lnTo>
                    <a:pt x="185" y="82"/>
                  </a:lnTo>
                  <a:lnTo>
                    <a:pt x="181" y="83"/>
                  </a:lnTo>
                  <a:lnTo>
                    <a:pt x="178" y="85"/>
                  </a:lnTo>
                  <a:lnTo>
                    <a:pt x="174" y="84"/>
                  </a:lnTo>
                  <a:lnTo>
                    <a:pt x="170" y="82"/>
                  </a:lnTo>
                  <a:lnTo>
                    <a:pt x="163" y="82"/>
                  </a:lnTo>
                  <a:lnTo>
                    <a:pt x="158" y="86"/>
                  </a:lnTo>
                  <a:lnTo>
                    <a:pt x="153" y="89"/>
                  </a:lnTo>
                  <a:lnTo>
                    <a:pt x="56" y="65"/>
                  </a:lnTo>
                  <a:lnTo>
                    <a:pt x="53" y="62"/>
                  </a:lnTo>
                  <a:lnTo>
                    <a:pt x="60" y="51"/>
                  </a:lnTo>
                  <a:lnTo>
                    <a:pt x="59" y="50"/>
                  </a:lnTo>
                  <a:lnTo>
                    <a:pt x="5" y="40"/>
                  </a:lnTo>
                  <a:lnTo>
                    <a:pt x="0" y="35"/>
                  </a:lnTo>
                  <a:lnTo>
                    <a:pt x="1" y="32"/>
                  </a:lnTo>
                  <a:lnTo>
                    <a:pt x="3" y="32"/>
                  </a:lnTo>
                  <a:lnTo>
                    <a:pt x="6" y="36"/>
                  </a:lnTo>
                  <a:lnTo>
                    <a:pt x="11" y="36"/>
                  </a:lnTo>
                  <a:lnTo>
                    <a:pt x="17" y="32"/>
                  </a:lnTo>
                  <a:lnTo>
                    <a:pt x="19" y="26"/>
                  </a:lnTo>
                  <a:lnTo>
                    <a:pt x="23" y="26"/>
                  </a:lnTo>
                  <a:lnTo>
                    <a:pt x="34" y="4"/>
                  </a:lnTo>
                  <a:lnTo>
                    <a:pt x="44" y="1"/>
                  </a:lnTo>
                  <a:lnTo>
                    <a:pt x="75" y="6"/>
                  </a:lnTo>
                  <a:lnTo>
                    <a:pt x="86" y="0"/>
                  </a:lnTo>
                  <a:lnTo>
                    <a:pt x="96" y="0"/>
                  </a:lnTo>
                  <a:lnTo>
                    <a:pt x="101" y="6"/>
                  </a:lnTo>
                  <a:lnTo>
                    <a:pt x="104" y="12"/>
                  </a:lnTo>
                  <a:lnTo>
                    <a:pt x="140" y="16"/>
                  </a:lnTo>
                  <a:lnTo>
                    <a:pt x="151" y="28"/>
                  </a:lnTo>
                  <a:lnTo>
                    <a:pt x="158" y="40"/>
                  </a:lnTo>
                  <a:lnTo>
                    <a:pt x="194" y="42"/>
                  </a:lnTo>
                  <a:lnTo>
                    <a:pt x="199" y="41"/>
                  </a:lnTo>
                  <a:lnTo>
                    <a:pt x="238" y="48"/>
                  </a:lnTo>
                  <a:lnTo>
                    <a:pt x="245" y="46"/>
                  </a:lnTo>
                  <a:lnTo>
                    <a:pt x="252" y="32"/>
                  </a:lnTo>
                  <a:lnTo>
                    <a:pt x="253" y="27"/>
                  </a:lnTo>
                  <a:lnTo>
                    <a:pt x="259" y="22"/>
                  </a:lnTo>
                  <a:lnTo>
                    <a:pt x="266" y="23"/>
                  </a:lnTo>
                  <a:lnTo>
                    <a:pt x="271" y="30"/>
                  </a:lnTo>
                  <a:lnTo>
                    <a:pt x="276" y="36"/>
                  </a:lnTo>
                  <a:lnTo>
                    <a:pt x="285" y="36"/>
                  </a:lnTo>
                  <a:lnTo>
                    <a:pt x="292" y="31"/>
                  </a:lnTo>
                  <a:lnTo>
                    <a:pt x="318" y="44"/>
                  </a:lnTo>
                  <a:lnTo>
                    <a:pt x="333" y="43"/>
                  </a:lnTo>
                  <a:lnTo>
                    <a:pt x="340" y="47"/>
                  </a:lnTo>
                  <a:lnTo>
                    <a:pt x="346" y="60"/>
                  </a:lnTo>
                  <a:lnTo>
                    <a:pt x="353" y="64"/>
                  </a:lnTo>
                  <a:lnTo>
                    <a:pt x="355" y="78"/>
                  </a:lnTo>
                  <a:lnTo>
                    <a:pt x="372" y="84"/>
                  </a:lnTo>
                  <a:lnTo>
                    <a:pt x="411" y="81"/>
                  </a:lnTo>
                  <a:lnTo>
                    <a:pt x="421" y="83"/>
                  </a:lnTo>
                  <a:lnTo>
                    <a:pt x="428" y="88"/>
                  </a:lnTo>
                  <a:lnTo>
                    <a:pt x="426" y="117"/>
                  </a:lnTo>
                  <a:lnTo>
                    <a:pt x="433" y="136"/>
                  </a:lnTo>
                  <a:lnTo>
                    <a:pt x="429" y="134"/>
                  </a:lnTo>
                  <a:lnTo>
                    <a:pt x="425" y="129"/>
                  </a:lnTo>
                  <a:lnTo>
                    <a:pt x="370" y="112"/>
                  </a:lnTo>
                  <a:lnTo>
                    <a:pt x="347" y="118"/>
                  </a:lnTo>
                  <a:lnTo>
                    <a:pt x="320" y="1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87" name="Freeform 1425"/>
            <p:cNvSpPr>
              <a:spLocks/>
            </p:cNvSpPr>
            <p:nvPr/>
          </p:nvSpPr>
          <p:spPr bwMode="auto">
            <a:xfrm>
              <a:off x="7212601" y="4296218"/>
              <a:ext cx="6051" cy="16735"/>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w 13"/>
                <a:gd name="T15" fmla="*/ 0 h 37"/>
                <a:gd name="T16" fmla="*/ 0 w 13"/>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7"/>
                <a:gd name="T29" fmla="*/ 13 w 13"/>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7">
                  <a:moveTo>
                    <a:pt x="8" y="2"/>
                  </a:moveTo>
                  <a:lnTo>
                    <a:pt x="9" y="2"/>
                  </a:lnTo>
                  <a:lnTo>
                    <a:pt x="13" y="30"/>
                  </a:lnTo>
                  <a:lnTo>
                    <a:pt x="8" y="37"/>
                  </a:lnTo>
                  <a:lnTo>
                    <a:pt x="4" y="37"/>
                  </a:lnTo>
                  <a:lnTo>
                    <a:pt x="0" y="13"/>
                  </a:lnTo>
                  <a:lnTo>
                    <a:pt x="3" y="5"/>
                  </a:lnTo>
                  <a:lnTo>
                    <a:pt x="7" y="0"/>
                  </a:lnTo>
                  <a:lnTo>
                    <a:pt x="8"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8" name="Freeform 1426"/>
            <p:cNvSpPr>
              <a:spLocks/>
            </p:cNvSpPr>
            <p:nvPr/>
          </p:nvSpPr>
          <p:spPr bwMode="auto">
            <a:xfrm>
              <a:off x="7212601" y="4296218"/>
              <a:ext cx="6051" cy="16735"/>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w 13"/>
                <a:gd name="T15" fmla="*/ 0 h 37"/>
                <a:gd name="T16" fmla="*/ 0 w 13"/>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7"/>
                <a:gd name="T29" fmla="*/ 13 w 13"/>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7">
                  <a:moveTo>
                    <a:pt x="8" y="2"/>
                  </a:moveTo>
                  <a:lnTo>
                    <a:pt x="9" y="2"/>
                  </a:lnTo>
                  <a:lnTo>
                    <a:pt x="13" y="30"/>
                  </a:lnTo>
                  <a:lnTo>
                    <a:pt x="8" y="37"/>
                  </a:lnTo>
                  <a:lnTo>
                    <a:pt x="4" y="37"/>
                  </a:lnTo>
                  <a:lnTo>
                    <a:pt x="0" y="13"/>
                  </a:lnTo>
                  <a:lnTo>
                    <a:pt x="3" y="5"/>
                  </a:lnTo>
                  <a:lnTo>
                    <a:pt x="7" y="0"/>
                  </a:lnTo>
                  <a:lnTo>
                    <a:pt x="8"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9" name="Freeform 1427"/>
            <p:cNvSpPr>
              <a:spLocks/>
            </p:cNvSpPr>
            <p:nvPr/>
          </p:nvSpPr>
          <p:spPr bwMode="auto">
            <a:xfrm>
              <a:off x="7431933" y="4392445"/>
              <a:ext cx="24202" cy="11157"/>
            </a:xfrm>
            <a:custGeom>
              <a:avLst/>
              <a:gdLst>
                <a:gd name="T0" fmla="*/ 0 w 49"/>
                <a:gd name="T1" fmla="*/ 0 h 23"/>
                <a:gd name="T2" fmla="*/ 0 w 49"/>
                <a:gd name="T3" fmla="*/ 0 h 23"/>
                <a:gd name="T4" fmla="*/ 0 w 49"/>
                <a:gd name="T5" fmla="*/ 0 h 23"/>
                <a:gd name="T6" fmla="*/ 0 w 49"/>
                <a:gd name="T7" fmla="*/ 0 h 23"/>
                <a:gd name="T8" fmla="*/ 0 w 49"/>
                <a:gd name="T9" fmla="*/ 0 h 23"/>
                <a:gd name="T10" fmla="*/ 0 w 49"/>
                <a:gd name="T11" fmla="*/ 0 h 23"/>
                <a:gd name="T12" fmla="*/ 0 w 49"/>
                <a:gd name="T13" fmla="*/ 0 h 23"/>
                <a:gd name="T14" fmla="*/ 0 w 49"/>
                <a:gd name="T15" fmla="*/ 0 h 23"/>
                <a:gd name="T16" fmla="*/ 0 w 49"/>
                <a:gd name="T17" fmla="*/ 0 h 23"/>
                <a:gd name="T18" fmla="*/ 0 w 49"/>
                <a:gd name="T19" fmla="*/ 0 h 23"/>
                <a:gd name="T20" fmla="*/ 0 w 49"/>
                <a:gd name="T21" fmla="*/ 0 h 23"/>
                <a:gd name="T22" fmla="*/ 0 w 49"/>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23"/>
                <a:gd name="T38" fmla="*/ 49 w 49"/>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23">
                  <a:moveTo>
                    <a:pt x="4" y="23"/>
                  </a:moveTo>
                  <a:lnTo>
                    <a:pt x="0" y="18"/>
                  </a:lnTo>
                  <a:lnTo>
                    <a:pt x="4" y="12"/>
                  </a:lnTo>
                  <a:lnTo>
                    <a:pt x="7" y="7"/>
                  </a:lnTo>
                  <a:lnTo>
                    <a:pt x="22" y="7"/>
                  </a:lnTo>
                  <a:lnTo>
                    <a:pt x="38" y="0"/>
                  </a:lnTo>
                  <a:lnTo>
                    <a:pt x="41" y="3"/>
                  </a:lnTo>
                  <a:lnTo>
                    <a:pt x="49" y="9"/>
                  </a:lnTo>
                  <a:lnTo>
                    <a:pt x="33" y="20"/>
                  </a:lnTo>
                  <a:lnTo>
                    <a:pt x="16" y="21"/>
                  </a:lnTo>
                  <a:lnTo>
                    <a:pt x="10" y="23"/>
                  </a:lnTo>
                  <a:lnTo>
                    <a:pt x="4" y="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0" name="Freeform 1428"/>
            <p:cNvSpPr>
              <a:spLocks/>
            </p:cNvSpPr>
            <p:nvPr/>
          </p:nvSpPr>
          <p:spPr bwMode="auto">
            <a:xfrm>
              <a:off x="7431933" y="4392445"/>
              <a:ext cx="24202" cy="11157"/>
            </a:xfrm>
            <a:custGeom>
              <a:avLst/>
              <a:gdLst>
                <a:gd name="T0" fmla="*/ 0 w 49"/>
                <a:gd name="T1" fmla="*/ 0 h 23"/>
                <a:gd name="T2" fmla="*/ 0 w 49"/>
                <a:gd name="T3" fmla="*/ 0 h 23"/>
                <a:gd name="T4" fmla="*/ 0 w 49"/>
                <a:gd name="T5" fmla="*/ 0 h 23"/>
                <a:gd name="T6" fmla="*/ 0 w 49"/>
                <a:gd name="T7" fmla="*/ 0 h 23"/>
                <a:gd name="T8" fmla="*/ 0 w 49"/>
                <a:gd name="T9" fmla="*/ 0 h 23"/>
                <a:gd name="T10" fmla="*/ 0 w 49"/>
                <a:gd name="T11" fmla="*/ 0 h 23"/>
                <a:gd name="T12" fmla="*/ 0 w 49"/>
                <a:gd name="T13" fmla="*/ 0 h 23"/>
                <a:gd name="T14" fmla="*/ 0 w 49"/>
                <a:gd name="T15" fmla="*/ 0 h 23"/>
                <a:gd name="T16" fmla="*/ 0 w 49"/>
                <a:gd name="T17" fmla="*/ 0 h 23"/>
                <a:gd name="T18" fmla="*/ 0 w 49"/>
                <a:gd name="T19" fmla="*/ 0 h 23"/>
                <a:gd name="T20" fmla="*/ 0 w 49"/>
                <a:gd name="T21" fmla="*/ 0 h 23"/>
                <a:gd name="T22" fmla="*/ 0 w 49"/>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23"/>
                <a:gd name="T38" fmla="*/ 49 w 49"/>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23">
                  <a:moveTo>
                    <a:pt x="4" y="23"/>
                  </a:moveTo>
                  <a:lnTo>
                    <a:pt x="0" y="18"/>
                  </a:lnTo>
                  <a:lnTo>
                    <a:pt x="4" y="12"/>
                  </a:lnTo>
                  <a:lnTo>
                    <a:pt x="7" y="7"/>
                  </a:lnTo>
                  <a:lnTo>
                    <a:pt x="22" y="7"/>
                  </a:lnTo>
                  <a:lnTo>
                    <a:pt x="38" y="0"/>
                  </a:lnTo>
                  <a:lnTo>
                    <a:pt x="41" y="3"/>
                  </a:lnTo>
                  <a:lnTo>
                    <a:pt x="49" y="9"/>
                  </a:lnTo>
                  <a:lnTo>
                    <a:pt x="33" y="20"/>
                  </a:lnTo>
                  <a:lnTo>
                    <a:pt x="16" y="21"/>
                  </a:lnTo>
                  <a:lnTo>
                    <a:pt x="10" y="23"/>
                  </a:lnTo>
                  <a:lnTo>
                    <a:pt x="4" y="2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1" name="Freeform 1429"/>
            <p:cNvSpPr>
              <a:spLocks/>
            </p:cNvSpPr>
            <p:nvPr/>
          </p:nvSpPr>
          <p:spPr bwMode="auto">
            <a:xfrm>
              <a:off x="7365377" y="4459386"/>
              <a:ext cx="12101" cy="9763"/>
            </a:xfrm>
            <a:custGeom>
              <a:avLst/>
              <a:gdLst>
                <a:gd name="T0" fmla="*/ 0 w 24"/>
                <a:gd name="T1" fmla="*/ 0 h 21"/>
                <a:gd name="T2" fmla="*/ 0 w 24"/>
                <a:gd name="T3" fmla="*/ 0 h 21"/>
                <a:gd name="T4" fmla="*/ 0 w 24"/>
                <a:gd name="T5" fmla="*/ 0 h 21"/>
                <a:gd name="T6" fmla="*/ 0 w 24"/>
                <a:gd name="T7" fmla="*/ 0 h 21"/>
                <a:gd name="T8" fmla="*/ 0 w 24"/>
                <a:gd name="T9" fmla="*/ 0 h 21"/>
                <a:gd name="T10" fmla="*/ 0 w 24"/>
                <a:gd name="T11" fmla="*/ 0 h 21"/>
                <a:gd name="T12" fmla="*/ 0 w 24"/>
                <a:gd name="T13" fmla="*/ 0 h 21"/>
                <a:gd name="T14" fmla="*/ 0 w 24"/>
                <a:gd name="T15" fmla="*/ 0 h 21"/>
                <a:gd name="T16" fmla="*/ 0 w 2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1"/>
                <a:gd name="T29" fmla="*/ 24 w 2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1">
                  <a:moveTo>
                    <a:pt x="0" y="19"/>
                  </a:moveTo>
                  <a:lnTo>
                    <a:pt x="1" y="14"/>
                  </a:lnTo>
                  <a:lnTo>
                    <a:pt x="8" y="13"/>
                  </a:lnTo>
                  <a:lnTo>
                    <a:pt x="24" y="0"/>
                  </a:lnTo>
                  <a:lnTo>
                    <a:pt x="24" y="6"/>
                  </a:lnTo>
                  <a:lnTo>
                    <a:pt x="23" y="10"/>
                  </a:lnTo>
                  <a:lnTo>
                    <a:pt x="9" y="20"/>
                  </a:lnTo>
                  <a:lnTo>
                    <a:pt x="4" y="21"/>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2" name="Freeform 1430"/>
            <p:cNvSpPr>
              <a:spLocks/>
            </p:cNvSpPr>
            <p:nvPr/>
          </p:nvSpPr>
          <p:spPr bwMode="auto">
            <a:xfrm>
              <a:off x="7365377" y="4459386"/>
              <a:ext cx="12101" cy="9763"/>
            </a:xfrm>
            <a:custGeom>
              <a:avLst/>
              <a:gdLst>
                <a:gd name="T0" fmla="*/ 0 w 24"/>
                <a:gd name="T1" fmla="*/ 0 h 21"/>
                <a:gd name="T2" fmla="*/ 0 w 24"/>
                <a:gd name="T3" fmla="*/ 0 h 21"/>
                <a:gd name="T4" fmla="*/ 0 w 24"/>
                <a:gd name="T5" fmla="*/ 0 h 21"/>
                <a:gd name="T6" fmla="*/ 0 w 24"/>
                <a:gd name="T7" fmla="*/ 0 h 21"/>
                <a:gd name="T8" fmla="*/ 0 w 24"/>
                <a:gd name="T9" fmla="*/ 0 h 21"/>
                <a:gd name="T10" fmla="*/ 0 w 24"/>
                <a:gd name="T11" fmla="*/ 0 h 21"/>
                <a:gd name="T12" fmla="*/ 0 w 24"/>
                <a:gd name="T13" fmla="*/ 0 h 21"/>
                <a:gd name="T14" fmla="*/ 0 w 24"/>
                <a:gd name="T15" fmla="*/ 0 h 21"/>
                <a:gd name="T16" fmla="*/ 0 w 2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1"/>
                <a:gd name="T29" fmla="*/ 24 w 2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1">
                  <a:moveTo>
                    <a:pt x="0" y="19"/>
                  </a:moveTo>
                  <a:lnTo>
                    <a:pt x="1" y="14"/>
                  </a:lnTo>
                  <a:lnTo>
                    <a:pt x="8" y="13"/>
                  </a:lnTo>
                  <a:lnTo>
                    <a:pt x="24" y="0"/>
                  </a:lnTo>
                  <a:lnTo>
                    <a:pt x="24" y="6"/>
                  </a:lnTo>
                  <a:lnTo>
                    <a:pt x="23" y="10"/>
                  </a:lnTo>
                  <a:lnTo>
                    <a:pt x="9" y="20"/>
                  </a:lnTo>
                  <a:lnTo>
                    <a:pt x="4" y="21"/>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3" name="Freeform 1431"/>
            <p:cNvSpPr>
              <a:spLocks/>
            </p:cNvSpPr>
            <p:nvPr/>
          </p:nvSpPr>
          <p:spPr bwMode="auto">
            <a:xfrm>
              <a:off x="7403192" y="4406391"/>
              <a:ext cx="13614" cy="5578"/>
            </a:xfrm>
            <a:custGeom>
              <a:avLst/>
              <a:gdLst>
                <a:gd name="T0" fmla="*/ 0 w 30"/>
                <a:gd name="T1" fmla="*/ 0 h 13"/>
                <a:gd name="T2" fmla="*/ 0 w 30"/>
                <a:gd name="T3" fmla="*/ 0 h 13"/>
                <a:gd name="T4" fmla="*/ 0 w 30"/>
                <a:gd name="T5" fmla="*/ 0 h 13"/>
                <a:gd name="T6" fmla="*/ 0 w 30"/>
                <a:gd name="T7" fmla="*/ 0 h 13"/>
                <a:gd name="T8" fmla="*/ 0 w 30"/>
                <a:gd name="T9" fmla="*/ 0 h 13"/>
                <a:gd name="T10" fmla="*/ 0 w 30"/>
                <a:gd name="T11" fmla="*/ 0 h 13"/>
                <a:gd name="T12" fmla="*/ 0 w 30"/>
                <a:gd name="T13" fmla="*/ 0 h 13"/>
                <a:gd name="T14" fmla="*/ 0 w 30"/>
                <a:gd name="T15" fmla="*/ 0 h 13"/>
                <a:gd name="T16" fmla="*/ 0 w 30"/>
                <a:gd name="T17" fmla="*/ 0 h 13"/>
                <a:gd name="T18" fmla="*/ 0 w 30"/>
                <a:gd name="T19" fmla="*/ 0 h 13"/>
                <a:gd name="T20" fmla="*/ 0 w 30"/>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3"/>
                <a:gd name="T35" fmla="*/ 30 w 30"/>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3">
                  <a:moveTo>
                    <a:pt x="1" y="1"/>
                  </a:moveTo>
                  <a:lnTo>
                    <a:pt x="3" y="0"/>
                  </a:lnTo>
                  <a:lnTo>
                    <a:pt x="9" y="1"/>
                  </a:lnTo>
                  <a:lnTo>
                    <a:pt x="26" y="0"/>
                  </a:lnTo>
                  <a:lnTo>
                    <a:pt x="30" y="4"/>
                  </a:lnTo>
                  <a:lnTo>
                    <a:pt x="26" y="9"/>
                  </a:lnTo>
                  <a:lnTo>
                    <a:pt x="20" y="12"/>
                  </a:lnTo>
                  <a:lnTo>
                    <a:pt x="5" y="13"/>
                  </a:lnTo>
                  <a:lnTo>
                    <a:pt x="0" y="10"/>
                  </a:lnTo>
                  <a:lnTo>
                    <a:pt x="2" y="6"/>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4" name="Freeform 1432"/>
            <p:cNvSpPr>
              <a:spLocks/>
            </p:cNvSpPr>
            <p:nvPr/>
          </p:nvSpPr>
          <p:spPr bwMode="auto">
            <a:xfrm>
              <a:off x="7403192" y="4406391"/>
              <a:ext cx="13614" cy="5578"/>
            </a:xfrm>
            <a:custGeom>
              <a:avLst/>
              <a:gdLst>
                <a:gd name="T0" fmla="*/ 0 w 30"/>
                <a:gd name="T1" fmla="*/ 0 h 13"/>
                <a:gd name="T2" fmla="*/ 0 w 30"/>
                <a:gd name="T3" fmla="*/ 0 h 13"/>
                <a:gd name="T4" fmla="*/ 0 w 30"/>
                <a:gd name="T5" fmla="*/ 0 h 13"/>
                <a:gd name="T6" fmla="*/ 0 w 30"/>
                <a:gd name="T7" fmla="*/ 0 h 13"/>
                <a:gd name="T8" fmla="*/ 0 w 30"/>
                <a:gd name="T9" fmla="*/ 0 h 13"/>
                <a:gd name="T10" fmla="*/ 0 w 30"/>
                <a:gd name="T11" fmla="*/ 0 h 13"/>
                <a:gd name="T12" fmla="*/ 0 w 30"/>
                <a:gd name="T13" fmla="*/ 0 h 13"/>
                <a:gd name="T14" fmla="*/ 0 w 30"/>
                <a:gd name="T15" fmla="*/ 0 h 13"/>
                <a:gd name="T16" fmla="*/ 0 w 30"/>
                <a:gd name="T17" fmla="*/ 0 h 13"/>
                <a:gd name="T18" fmla="*/ 0 w 30"/>
                <a:gd name="T19" fmla="*/ 0 h 13"/>
                <a:gd name="T20" fmla="*/ 0 w 30"/>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3"/>
                <a:gd name="T35" fmla="*/ 30 w 30"/>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3">
                  <a:moveTo>
                    <a:pt x="1" y="1"/>
                  </a:moveTo>
                  <a:lnTo>
                    <a:pt x="3" y="0"/>
                  </a:lnTo>
                  <a:lnTo>
                    <a:pt x="9" y="1"/>
                  </a:lnTo>
                  <a:lnTo>
                    <a:pt x="26" y="0"/>
                  </a:lnTo>
                  <a:lnTo>
                    <a:pt x="30" y="4"/>
                  </a:lnTo>
                  <a:lnTo>
                    <a:pt x="26" y="9"/>
                  </a:lnTo>
                  <a:lnTo>
                    <a:pt x="20" y="12"/>
                  </a:lnTo>
                  <a:lnTo>
                    <a:pt x="5" y="13"/>
                  </a:lnTo>
                  <a:lnTo>
                    <a:pt x="0" y="10"/>
                  </a:lnTo>
                  <a:lnTo>
                    <a:pt x="2" y="6"/>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5" name="Freeform 1433"/>
            <p:cNvSpPr>
              <a:spLocks/>
            </p:cNvSpPr>
            <p:nvPr/>
          </p:nvSpPr>
          <p:spPr bwMode="auto">
            <a:xfrm>
              <a:off x="7392604" y="4406391"/>
              <a:ext cx="4537"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 y="10"/>
                  </a:moveTo>
                  <a:lnTo>
                    <a:pt x="0" y="6"/>
                  </a:lnTo>
                  <a:lnTo>
                    <a:pt x="12" y="0"/>
                  </a:lnTo>
                  <a:lnTo>
                    <a:pt x="12" y="6"/>
                  </a:lnTo>
                  <a:lnTo>
                    <a:pt x="8" y="15"/>
                  </a:lnTo>
                  <a:lnTo>
                    <a:pt x="5" y="11"/>
                  </a:lnTo>
                  <a:lnTo>
                    <a:pt x="1"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6" name="Freeform 1434"/>
            <p:cNvSpPr>
              <a:spLocks/>
            </p:cNvSpPr>
            <p:nvPr/>
          </p:nvSpPr>
          <p:spPr bwMode="auto">
            <a:xfrm>
              <a:off x="7392604" y="4406391"/>
              <a:ext cx="4537"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 y="10"/>
                  </a:moveTo>
                  <a:lnTo>
                    <a:pt x="0" y="6"/>
                  </a:lnTo>
                  <a:lnTo>
                    <a:pt x="12" y="0"/>
                  </a:lnTo>
                  <a:lnTo>
                    <a:pt x="12" y="6"/>
                  </a:lnTo>
                  <a:lnTo>
                    <a:pt x="8" y="15"/>
                  </a:lnTo>
                  <a:lnTo>
                    <a:pt x="5" y="11"/>
                  </a:lnTo>
                  <a:lnTo>
                    <a:pt x="1"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7" name="Freeform 1435"/>
            <p:cNvSpPr>
              <a:spLocks/>
            </p:cNvSpPr>
            <p:nvPr/>
          </p:nvSpPr>
          <p:spPr bwMode="auto">
            <a:xfrm>
              <a:off x="7377478" y="4406391"/>
              <a:ext cx="10588" cy="8368"/>
            </a:xfrm>
            <a:custGeom>
              <a:avLst/>
              <a:gdLst>
                <a:gd name="T0" fmla="*/ 0 w 21"/>
                <a:gd name="T1" fmla="*/ 0 h 18"/>
                <a:gd name="T2" fmla="*/ 0 w 21"/>
                <a:gd name="T3" fmla="*/ 0 h 18"/>
                <a:gd name="T4" fmla="*/ 0 w 21"/>
                <a:gd name="T5" fmla="*/ 0 h 18"/>
                <a:gd name="T6" fmla="*/ 0 w 21"/>
                <a:gd name="T7" fmla="*/ 0 h 18"/>
                <a:gd name="T8" fmla="*/ 0 w 21"/>
                <a:gd name="T9" fmla="*/ 0 h 18"/>
                <a:gd name="T10" fmla="*/ 0 w 21"/>
                <a:gd name="T11" fmla="*/ 0 h 18"/>
                <a:gd name="T12" fmla="*/ 0 w 21"/>
                <a:gd name="T13" fmla="*/ 0 h 18"/>
                <a:gd name="T14" fmla="*/ 0 w 21"/>
                <a:gd name="T15" fmla="*/ 0 h 18"/>
                <a:gd name="T16" fmla="*/ 0 w 21"/>
                <a:gd name="T17" fmla="*/ 0 h 18"/>
                <a:gd name="T18" fmla="*/ 0 w 21"/>
                <a:gd name="T19" fmla="*/ 0 h 18"/>
                <a:gd name="T20" fmla="*/ 0 w 21"/>
                <a:gd name="T21" fmla="*/ 0 h 18"/>
                <a:gd name="T22" fmla="*/ 0 w 2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8"/>
                <a:gd name="T38" fmla="*/ 21 w 2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8">
                  <a:moveTo>
                    <a:pt x="0" y="16"/>
                  </a:moveTo>
                  <a:lnTo>
                    <a:pt x="1" y="5"/>
                  </a:lnTo>
                  <a:lnTo>
                    <a:pt x="4" y="2"/>
                  </a:lnTo>
                  <a:lnTo>
                    <a:pt x="7" y="5"/>
                  </a:lnTo>
                  <a:lnTo>
                    <a:pt x="9" y="6"/>
                  </a:lnTo>
                  <a:lnTo>
                    <a:pt x="14" y="0"/>
                  </a:lnTo>
                  <a:lnTo>
                    <a:pt x="19" y="0"/>
                  </a:lnTo>
                  <a:lnTo>
                    <a:pt x="21" y="3"/>
                  </a:lnTo>
                  <a:lnTo>
                    <a:pt x="13" y="14"/>
                  </a:lnTo>
                  <a:lnTo>
                    <a:pt x="7" y="18"/>
                  </a:lnTo>
                  <a:lnTo>
                    <a:pt x="2" y="18"/>
                  </a:lnTo>
                  <a:lnTo>
                    <a:pt x="0"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8" name="Freeform 1436"/>
            <p:cNvSpPr>
              <a:spLocks/>
            </p:cNvSpPr>
            <p:nvPr/>
          </p:nvSpPr>
          <p:spPr bwMode="auto">
            <a:xfrm>
              <a:off x="7377478" y="4406391"/>
              <a:ext cx="10588" cy="8368"/>
            </a:xfrm>
            <a:custGeom>
              <a:avLst/>
              <a:gdLst>
                <a:gd name="T0" fmla="*/ 0 w 21"/>
                <a:gd name="T1" fmla="*/ 0 h 18"/>
                <a:gd name="T2" fmla="*/ 0 w 21"/>
                <a:gd name="T3" fmla="*/ 0 h 18"/>
                <a:gd name="T4" fmla="*/ 0 w 21"/>
                <a:gd name="T5" fmla="*/ 0 h 18"/>
                <a:gd name="T6" fmla="*/ 0 w 21"/>
                <a:gd name="T7" fmla="*/ 0 h 18"/>
                <a:gd name="T8" fmla="*/ 0 w 21"/>
                <a:gd name="T9" fmla="*/ 0 h 18"/>
                <a:gd name="T10" fmla="*/ 0 w 21"/>
                <a:gd name="T11" fmla="*/ 0 h 18"/>
                <a:gd name="T12" fmla="*/ 0 w 21"/>
                <a:gd name="T13" fmla="*/ 0 h 18"/>
                <a:gd name="T14" fmla="*/ 0 w 21"/>
                <a:gd name="T15" fmla="*/ 0 h 18"/>
                <a:gd name="T16" fmla="*/ 0 w 21"/>
                <a:gd name="T17" fmla="*/ 0 h 18"/>
                <a:gd name="T18" fmla="*/ 0 w 21"/>
                <a:gd name="T19" fmla="*/ 0 h 18"/>
                <a:gd name="T20" fmla="*/ 0 w 21"/>
                <a:gd name="T21" fmla="*/ 0 h 18"/>
                <a:gd name="T22" fmla="*/ 0 w 2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8"/>
                <a:gd name="T38" fmla="*/ 21 w 2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8">
                  <a:moveTo>
                    <a:pt x="0" y="16"/>
                  </a:moveTo>
                  <a:lnTo>
                    <a:pt x="1" y="5"/>
                  </a:lnTo>
                  <a:lnTo>
                    <a:pt x="4" y="2"/>
                  </a:lnTo>
                  <a:lnTo>
                    <a:pt x="7" y="5"/>
                  </a:lnTo>
                  <a:lnTo>
                    <a:pt x="9" y="6"/>
                  </a:lnTo>
                  <a:lnTo>
                    <a:pt x="14" y="0"/>
                  </a:lnTo>
                  <a:lnTo>
                    <a:pt x="19" y="0"/>
                  </a:lnTo>
                  <a:lnTo>
                    <a:pt x="21" y="3"/>
                  </a:lnTo>
                  <a:lnTo>
                    <a:pt x="13" y="14"/>
                  </a:lnTo>
                  <a:lnTo>
                    <a:pt x="7" y="18"/>
                  </a:lnTo>
                  <a:lnTo>
                    <a:pt x="2" y="18"/>
                  </a:lnTo>
                  <a:lnTo>
                    <a:pt x="0"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9" name="Freeform 1437"/>
            <p:cNvSpPr>
              <a:spLocks/>
            </p:cNvSpPr>
            <p:nvPr/>
          </p:nvSpPr>
          <p:spPr bwMode="auto">
            <a:xfrm>
              <a:off x="7295796" y="4403602"/>
              <a:ext cx="74118" cy="19524"/>
            </a:xfrm>
            <a:custGeom>
              <a:avLst/>
              <a:gdLst>
                <a:gd name="T0" fmla="*/ 0 w 149"/>
                <a:gd name="T1" fmla="*/ 0 h 44"/>
                <a:gd name="T2" fmla="*/ 0 w 149"/>
                <a:gd name="T3" fmla="*/ 0 h 44"/>
                <a:gd name="T4" fmla="*/ 0 w 149"/>
                <a:gd name="T5" fmla="*/ 0 h 44"/>
                <a:gd name="T6" fmla="*/ 0 w 149"/>
                <a:gd name="T7" fmla="*/ 0 h 44"/>
                <a:gd name="T8" fmla="*/ 0 w 149"/>
                <a:gd name="T9" fmla="*/ 0 h 44"/>
                <a:gd name="T10" fmla="*/ 0 w 149"/>
                <a:gd name="T11" fmla="*/ 0 h 44"/>
                <a:gd name="T12" fmla="*/ 0 w 149"/>
                <a:gd name="T13" fmla="*/ 0 h 44"/>
                <a:gd name="T14" fmla="*/ 0 w 149"/>
                <a:gd name="T15" fmla="*/ 0 h 44"/>
                <a:gd name="T16" fmla="*/ 0 w 149"/>
                <a:gd name="T17" fmla="*/ 0 h 44"/>
                <a:gd name="T18" fmla="*/ 0 w 149"/>
                <a:gd name="T19" fmla="*/ 0 h 44"/>
                <a:gd name="T20" fmla="*/ 0 w 149"/>
                <a:gd name="T21" fmla="*/ 0 h 44"/>
                <a:gd name="T22" fmla="*/ 0 w 149"/>
                <a:gd name="T23" fmla="*/ 0 h 44"/>
                <a:gd name="T24" fmla="*/ 0 w 149"/>
                <a:gd name="T25" fmla="*/ 0 h 44"/>
                <a:gd name="T26" fmla="*/ 0 w 149"/>
                <a:gd name="T27" fmla="*/ 0 h 44"/>
                <a:gd name="T28" fmla="*/ 0 w 149"/>
                <a:gd name="T29" fmla="*/ 0 h 44"/>
                <a:gd name="T30" fmla="*/ 0 w 149"/>
                <a:gd name="T31" fmla="*/ 0 h 44"/>
                <a:gd name="T32" fmla="*/ 0 w 149"/>
                <a:gd name="T33" fmla="*/ 0 h 44"/>
                <a:gd name="T34" fmla="*/ 0 w 149"/>
                <a:gd name="T35" fmla="*/ 0 h 44"/>
                <a:gd name="T36" fmla="*/ 0 w 149"/>
                <a:gd name="T37" fmla="*/ 0 h 44"/>
                <a:gd name="T38" fmla="*/ 0 w 149"/>
                <a:gd name="T39" fmla="*/ 0 h 44"/>
                <a:gd name="T40" fmla="*/ 0 w 149"/>
                <a:gd name="T41" fmla="*/ 0 h 44"/>
                <a:gd name="T42" fmla="*/ 0 w 149"/>
                <a:gd name="T43" fmla="*/ 0 h 44"/>
                <a:gd name="T44" fmla="*/ 0 w 149"/>
                <a:gd name="T45" fmla="*/ 0 h 44"/>
                <a:gd name="T46" fmla="*/ 0 w 149"/>
                <a:gd name="T47" fmla="*/ 0 h 44"/>
                <a:gd name="T48" fmla="*/ 0 w 149"/>
                <a:gd name="T49" fmla="*/ 0 h 44"/>
                <a:gd name="T50" fmla="*/ 0 w 149"/>
                <a:gd name="T51" fmla="*/ 0 h 44"/>
                <a:gd name="T52" fmla="*/ 0 w 149"/>
                <a:gd name="T53" fmla="*/ 0 h 44"/>
                <a:gd name="T54" fmla="*/ 0 w 149"/>
                <a:gd name="T55" fmla="*/ 0 h 44"/>
                <a:gd name="T56" fmla="*/ 0 w 149"/>
                <a:gd name="T57" fmla="*/ 0 h 44"/>
                <a:gd name="T58" fmla="*/ 0 w 149"/>
                <a:gd name="T59" fmla="*/ 0 h 44"/>
                <a:gd name="T60" fmla="*/ 0 w 149"/>
                <a:gd name="T61" fmla="*/ 0 h 44"/>
                <a:gd name="T62" fmla="*/ 0 w 149"/>
                <a:gd name="T63" fmla="*/ 0 h 44"/>
                <a:gd name="T64" fmla="*/ 0 w 149"/>
                <a:gd name="T65" fmla="*/ 0 h 44"/>
                <a:gd name="T66" fmla="*/ 0 w 149"/>
                <a:gd name="T67" fmla="*/ 0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9"/>
                <a:gd name="T103" fmla="*/ 0 h 44"/>
                <a:gd name="T104" fmla="*/ 149 w 149"/>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9" h="44">
                  <a:moveTo>
                    <a:pt x="7" y="19"/>
                  </a:moveTo>
                  <a:lnTo>
                    <a:pt x="10" y="19"/>
                  </a:lnTo>
                  <a:lnTo>
                    <a:pt x="14" y="16"/>
                  </a:lnTo>
                  <a:lnTo>
                    <a:pt x="39" y="9"/>
                  </a:lnTo>
                  <a:lnTo>
                    <a:pt x="43" y="12"/>
                  </a:lnTo>
                  <a:lnTo>
                    <a:pt x="61" y="15"/>
                  </a:lnTo>
                  <a:lnTo>
                    <a:pt x="65" y="20"/>
                  </a:lnTo>
                  <a:lnTo>
                    <a:pt x="78" y="26"/>
                  </a:lnTo>
                  <a:lnTo>
                    <a:pt x="83" y="22"/>
                  </a:lnTo>
                  <a:lnTo>
                    <a:pt x="104" y="19"/>
                  </a:lnTo>
                  <a:lnTo>
                    <a:pt x="107" y="22"/>
                  </a:lnTo>
                  <a:lnTo>
                    <a:pt x="121" y="27"/>
                  </a:lnTo>
                  <a:lnTo>
                    <a:pt x="127" y="25"/>
                  </a:lnTo>
                  <a:lnTo>
                    <a:pt x="131" y="18"/>
                  </a:lnTo>
                  <a:lnTo>
                    <a:pt x="134" y="16"/>
                  </a:lnTo>
                  <a:lnTo>
                    <a:pt x="139" y="14"/>
                  </a:lnTo>
                  <a:lnTo>
                    <a:pt x="145" y="11"/>
                  </a:lnTo>
                  <a:lnTo>
                    <a:pt x="145" y="12"/>
                  </a:lnTo>
                  <a:lnTo>
                    <a:pt x="142" y="8"/>
                  </a:lnTo>
                  <a:lnTo>
                    <a:pt x="143" y="0"/>
                  </a:lnTo>
                  <a:lnTo>
                    <a:pt x="147" y="4"/>
                  </a:lnTo>
                  <a:lnTo>
                    <a:pt x="149" y="14"/>
                  </a:lnTo>
                  <a:lnTo>
                    <a:pt x="138" y="28"/>
                  </a:lnTo>
                  <a:lnTo>
                    <a:pt x="121" y="34"/>
                  </a:lnTo>
                  <a:lnTo>
                    <a:pt x="112" y="34"/>
                  </a:lnTo>
                  <a:lnTo>
                    <a:pt x="100" y="38"/>
                  </a:lnTo>
                  <a:lnTo>
                    <a:pt x="79" y="37"/>
                  </a:lnTo>
                  <a:lnTo>
                    <a:pt x="60" y="44"/>
                  </a:lnTo>
                  <a:lnTo>
                    <a:pt x="35" y="36"/>
                  </a:lnTo>
                  <a:lnTo>
                    <a:pt x="4" y="36"/>
                  </a:lnTo>
                  <a:lnTo>
                    <a:pt x="2" y="34"/>
                  </a:lnTo>
                  <a:lnTo>
                    <a:pt x="0" y="27"/>
                  </a:lnTo>
                  <a:lnTo>
                    <a:pt x="2" y="21"/>
                  </a:lnTo>
                  <a:lnTo>
                    <a:pt x="7"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0" name="Freeform 1438"/>
            <p:cNvSpPr>
              <a:spLocks/>
            </p:cNvSpPr>
            <p:nvPr/>
          </p:nvSpPr>
          <p:spPr bwMode="auto">
            <a:xfrm>
              <a:off x="7295796" y="4403602"/>
              <a:ext cx="74118" cy="19524"/>
            </a:xfrm>
            <a:custGeom>
              <a:avLst/>
              <a:gdLst>
                <a:gd name="T0" fmla="*/ 0 w 149"/>
                <a:gd name="T1" fmla="*/ 0 h 44"/>
                <a:gd name="T2" fmla="*/ 0 w 149"/>
                <a:gd name="T3" fmla="*/ 0 h 44"/>
                <a:gd name="T4" fmla="*/ 0 w 149"/>
                <a:gd name="T5" fmla="*/ 0 h 44"/>
                <a:gd name="T6" fmla="*/ 0 w 149"/>
                <a:gd name="T7" fmla="*/ 0 h 44"/>
                <a:gd name="T8" fmla="*/ 0 w 149"/>
                <a:gd name="T9" fmla="*/ 0 h 44"/>
                <a:gd name="T10" fmla="*/ 0 w 149"/>
                <a:gd name="T11" fmla="*/ 0 h 44"/>
                <a:gd name="T12" fmla="*/ 0 w 149"/>
                <a:gd name="T13" fmla="*/ 0 h 44"/>
                <a:gd name="T14" fmla="*/ 0 w 149"/>
                <a:gd name="T15" fmla="*/ 0 h 44"/>
                <a:gd name="T16" fmla="*/ 0 w 149"/>
                <a:gd name="T17" fmla="*/ 0 h 44"/>
                <a:gd name="T18" fmla="*/ 0 w 149"/>
                <a:gd name="T19" fmla="*/ 0 h 44"/>
                <a:gd name="T20" fmla="*/ 0 w 149"/>
                <a:gd name="T21" fmla="*/ 0 h 44"/>
                <a:gd name="T22" fmla="*/ 0 w 149"/>
                <a:gd name="T23" fmla="*/ 0 h 44"/>
                <a:gd name="T24" fmla="*/ 0 w 149"/>
                <a:gd name="T25" fmla="*/ 0 h 44"/>
                <a:gd name="T26" fmla="*/ 0 w 149"/>
                <a:gd name="T27" fmla="*/ 0 h 44"/>
                <a:gd name="T28" fmla="*/ 0 w 149"/>
                <a:gd name="T29" fmla="*/ 0 h 44"/>
                <a:gd name="T30" fmla="*/ 0 w 149"/>
                <a:gd name="T31" fmla="*/ 0 h 44"/>
                <a:gd name="T32" fmla="*/ 0 w 149"/>
                <a:gd name="T33" fmla="*/ 0 h 44"/>
                <a:gd name="T34" fmla="*/ 0 w 149"/>
                <a:gd name="T35" fmla="*/ 0 h 44"/>
                <a:gd name="T36" fmla="*/ 0 w 149"/>
                <a:gd name="T37" fmla="*/ 0 h 44"/>
                <a:gd name="T38" fmla="*/ 0 w 149"/>
                <a:gd name="T39" fmla="*/ 0 h 44"/>
                <a:gd name="T40" fmla="*/ 0 w 149"/>
                <a:gd name="T41" fmla="*/ 0 h 44"/>
                <a:gd name="T42" fmla="*/ 0 w 149"/>
                <a:gd name="T43" fmla="*/ 0 h 44"/>
                <a:gd name="T44" fmla="*/ 0 w 149"/>
                <a:gd name="T45" fmla="*/ 0 h 44"/>
                <a:gd name="T46" fmla="*/ 0 w 149"/>
                <a:gd name="T47" fmla="*/ 0 h 44"/>
                <a:gd name="T48" fmla="*/ 0 w 149"/>
                <a:gd name="T49" fmla="*/ 0 h 44"/>
                <a:gd name="T50" fmla="*/ 0 w 149"/>
                <a:gd name="T51" fmla="*/ 0 h 44"/>
                <a:gd name="T52" fmla="*/ 0 w 149"/>
                <a:gd name="T53" fmla="*/ 0 h 44"/>
                <a:gd name="T54" fmla="*/ 0 w 149"/>
                <a:gd name="T55" fmla="*/ 0 h 44"/>
                <a:gd name="T56" fmla="*/ 0 w 149"/>
                <a:gd name="T57" fmla="*/ 0 h 44"/>
                <a:gd name="T58" fmla="*/ 0 w 149"/>
                <a:gd name="T59" fmla="*/ 0 h 44"/>
                <a:gd name="T60" fmla="*/ 0 w 149"/>
                <a:gd name="T61" fmla="*/ 0 h 44"/>
                <a:gd name="T62" fmla="*/ 0 w 149"/>
                <a:gd name="T63" fmla="*/ 0 h 44"/>
                <a:gd name="T64" fmla="*/ 0 w 149"/>
                <a:gd name="T65" fmla="*/ 0 h 44"/>
                <a:gd name="T66" fmla="*/ 0 w 149"/>
                <a:gd name="T67" fmla="*/ 0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9"/>
                <a:gd name="T103" fmla="*/ 0 h 44"/>
                <a:gd name="T104" fmla="*/ 149 w 149"/>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9" h="44">
                  <a:moveTo>
                    <a:pt x="7" y="19"/>
                  </a:moveTo>
                  <a:lnTo>
                    <a:pt x="10" y="19"/>
                  </a:lnTo>
                  <a:lnTo>
                    <a:pt x="14" y="16"/>
                  </a:lnTo>
                  <a:lnTo>
                    <a:pt x="39" y="9"/>
                  </a:lnTo>
                  <a:lnTo>
                    <a:pt x="43" y="12"/>
                  </a:lnTo>
                  <a:lnTo>
                    <a:pt x="61" y="15"/>
                  </a:lnTo>
                  <a:lnTo>
                    <a:pt x="65" y="20"/>
                  </a:lnTo>
                  <a:lnTo>
                    <a:pt x="78" y="26"/>
                  </a:lnTo>
                  <a:lnTo>
                    <a:pt x="83" y="22"/>
                  </a:lnTo>
                  <a:lnTo>
                    <a:pt x="104" y="19"/>
                  </a:lnTo>
                  <a:lnTo>
                    <a:pt x="107" y="22"/>
                  </a:lnTo>
                  <a:lnTo>
                    <a:pt x="121" y="27"/>
                  </a:lnTo>
                  <a:lnTo>
                    <a:pt x="127" y="25"/>
                  </a:lnTo>
                  <a:lnTo>
                    <a:pt x="131" y="18"/>
                  </a:lnTo>
                  <a:lnTo>
                    <a:pt x="134" y="16"/>
                  </a:lnTo>
                  <a:lnTo>
                    <a:pt x="139" y="14"/>
                  </a:lnTo>
                  <a:lnTo>
                    <a:pt x="145" y="11"/>
                  </a:lnTo>
                  <a:lnTo>
                    <a:pt x="145" y="12"/>
                  </a:lnTo>
                  <a:lnTo>
                    <a:pt x="142" y="8"/>
                  </a:lnTo>
                  <a:lnTo>
                    <a:pt x="143" y="0"/>
                  </a:lnTo>
                  <a:lnTo>
                    <a:pt x="147" y="4"/>
                  </a:lnTo>
                  <a:lnTo>
                    <a:pt x="149" y="14"/>
                  </a:lnTo>
                  <a:lnTo>
                    <a:pt x="138" y="28"/>
                  </a:lnTo>
                  <a:lnTo>
                    <a:pt x="121" y="34"/>
                  </a:lnTo>
                  <a:lnTo>
                    <a:pt x="112" y="34"/>
                  </a:lnTo>
                  <a:lnTo>
                    <a:pt x="100" y="38"/>
                  </a:lnTo>
                  <a:lnTo>
                    <a:pt x="79" y="37"/>
                  </a:lnTo>
                  <a:lnTo>
                    <a:pt x="60" y="44"/>
                  </a:lnTo>
                  <a:lnTo>
                    <a:pt x="35" y="36"/>
                  </a:lnTo>
                  <a:lnTo>
                    <a:pt x="4" y="36"/>
                  </a:lnTo>
                  <a:lnTo>
                    <a:pt x="2" y="34"/>
                  </a:lnTo>
                  <a:lnTo>
                    <a:pt x="0" y="27"/>
                  </a:lnTo>
                  <a:lnTo>
                    <a:pt x="2" y="21"/>
                  </a:lnTo>
                  <a:lnTo>
                    <a:pt x="7"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1" name="Freeform 1439"/>
            <p:cNvSpPr>
              <a:spLocks/>
            </p:cNvSpPr>
            <p:nvPr/>
          </p:nvSpPr>
          <p:spPr bwMode="auto">
            <a:xfrm>
              <a:off x="7279157" y="4432889"/>
              <a:ext cx="40841" cy="19524"/>
            </a:xfrm>
            <a:custGeom>
              <a:avLst/>
              <a:gdLst>
                <a:gd name="T0" fmla="*/ 0 w 83"/>
                <a:gd name="T1" fmla="*/ 0 h 47"/>
                <a:gd name="T2" fmla="*/ 0 w 83"/>
                <a:gd name="T3" fmla="*/ 0 h 47"/>
                <a:gd name="T4" fmla="*/ 0 w 83"/>
                <a:gd name="T5" fmla="*/ 0 h 47"/>
                <a:gd name="T6" fmla="*/ 0 w 83"/>
                <a:gd name="T7" fmla="*/ 0 h 47"/>
                <a:gd name="T8" fmla="*/ 0 w 83"/>
                <a:gd name="T9" fmla="*/ 0 h 47"/>
                <a:gd name="T10" fmla="*/ 0 w 83"/>
                <a:gd name="T11" fmla="*/ 0 h 47"/>
                <a:gd name="T12" fmla="*/ 0 w 83"/>
                <a:gd name="T13" fmla="*/ 0 h 47"/>
                <a:gd name="T14" fmla="*/ 0 w 83"/>
                <a:gd name="T15" fmla="*/ 0 h 47"/>
                <a:gd name="T16" fmla="*/ 0 w 83"/>
                <a:gd name="T17" fmla="*/ 0 h 47"/>
                <a:gd name="T18" fmla="*/ 0 w 83"/>
                <a:gd name="T19" fmla="*/ 0 h 47"/>
                <a:gd name="T20" fmla="*/ 0 w 83"/>
                <a:gd name="T21" fmla="*/ 0 h 47"/>
                <a:gd name="T22" fmla="*/ 0 w 83"/>
                <a:gd name="T23" fmla="*/ 0 h 47"/>
                <a:gd name="T24" fmla="*/ 0 w 83"/>
                <a:gd name="T25" fmla="*/ 0 h 47"/>
                <a:gd name="T26" fmla="*/ 0 w 83"/>
                <a:gd name="T27" fmla="*/ 0 h 47"/>
                <a:gd name="T28" fmla="*/ 0 w 83"/>
                <a:gd name="T29" fmla="*/ 0 h 47"/>
                <a:gd name="T30" fmla="*/ 0 w 83"/>
                <a:gd name="T31" fmla="*/ 0 h 47"/>
                <a:gd name="T32" fmla="*/ 0 w 83"/>
                <a:gd name="T33" fmla="*/ 0 h 47"/>
                <a:gd name="T34" fmla="*/ 0 w 83"/>
                <a:gd name="T35" fmla="*/ 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47"/>
                <a:gd name="T56" fmla="*/ 83 w 8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47">
                  <a:moveTo>
                    <a:pt x="43" y="0"/>
                  </a:moveTo>
                  <a:lnTo>
                    <a:pt x="49" y="7"/>
                  </a:lnTo>
                  <a:lnTo>
                    <a:pt x="55" y="8"/>
                  </a:lnTo>
                  <a:lnTo>
                    <a:pt x="58" y="11"/>
                  </a:lnTo>
                  <a:lnTo>
                    <a:pt x="71" y="20"/>
                  </a:lnTo>
                  <a:lnTo>
                    <a:pt x="81" y="30"/>
                  </a:lnTo>
                  <a:lnTo>
                    <a:pt x="83" y="39"/>
                  </a:lnTo>
                  <a:lnTo>
                    <a:pt x="78" y="44"/>
                  </a:lnTo>
                  <a:lnTo>
                    <a:pt x="69" y="47"/>
                  </a:lnTo>
                  <a:lnTo>
                    <a:pt x="59" y="47"/>
                  </a:lnTo>
                  <a:lnTo>
                    <a:pt x="49" y="37"/>
                  </a:lnTo>
                  <a:lnTo>
                    <a:pt x="28" y="23"/>
                  </a:lnTo>
                  <a:lnTo>
                    <a:pt x="8" y="22"/>
                  </a:lnTo>
                  <a:lnTo>
                    <a:pt x="0" y="14"/>
                  </a:lnTo>
                  <a:lnTo>
                    <a:pt x="0" y="7"/>
                  </a:lnTo>
                  <a:lnTo>
                    <a:pt x="14" y="3"/>
                  </a:lnTo>
                  <a:lnTo>
                    <a:pt x="39" y="3"/>
                  </a:lnTo>
                  <a:lnTo>
                    <a:pt x="4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2" name="Freeform 1440"/>
            <p:cNvSpPr>
              <a:spLocks/>
            </p:cNvSpPr>
            <p:nvPr/>
          </p:nvSpPr>
          <p:spPr bwMode="auto">
            <a:xfrm>
              <a:off x="7279157" y="4432889"/>
              <a:ext cx="40841" cy="19524"/>
            </a:xfrm>
            <a:custGeom>
              <a:avLst/>
              <a:gdLst>
                <a:gd name="T0" fmla="*/ 0 w 83"/>
                <a:gd name="T1" fmla="*/ 0 h 47"/>
                <a:gd name="T2" fmla="*/ 0 w 83"/>
                <a:gd name="T3" fmla="*/ 0 h 47"/>
                <a:gd name="T4" fmla="*/ 0 w 83"/>
                <a:gd name="T5" fmla="*/ 0 h 47"/>
                <a:gd name="T6" fmla="*/ 0 w 83"/>
                <a:gd name="T7" fmla="*/ 0 h 47"/>
                <a:gd name="T8" fmla="*/ 0 w 83"/>
                <a:gd name="T9" fmla="*/ 0 h 47"/>
                <a:gd name="T10" fmla="*/ 0 w 83"/>
                <a:gd name="T11" fmla="*/ 0 h 47"/>
                <a:gd name="T12" fmla="*/ 0 w 83"/>
                <a:gd name="T13" fmla="*/ 0 h 47"/>
                <a:gd name="T14" fmla="*/ 0 w 83"/>
                <a:gd name="T15" fmla="*/ 0 h 47"/>
                <a:gd name="T16" fmla="*/ 0 w 83"/>
                <a:gd name="T17" fmla="*/ 0 h 47"/>
                <a:gd name="T18" fmla="*/ 0 w 83"/>
                <a:gd name="T19" fmla="*/ 0 h 47"/>
                <a:gd name="T20" fmla="*/ 0 w 83"/>
                <a:gd name="T21" fmla="*/ 0 h 47"/>
                <a:gd name="T22" fmla="*/ 0 w 83"/>
                <a:gd name="T23" fmla="*/ 0 h 47"/>
                <a:gd name="T24" fmla="*/ 0 w 83"/>
                <a:gd name="T25" fmla="*/ 0 h 47"/>
                <a:gd name="T26" fmla="*/ 0 w 83"/>
                <a:gd name="T27" fmla="*/ 0 h 47"/>
                <a:gd name="T28" fmla="*/ 0 w 83"/>
                <a:gd name="T29" fmla="*/ 0 h 47"/>
                <a:gd name="T30" fmla="*/ 0 w 83"/>
                <a:gd name="T31" fmla="*/ 0 h 47"/>
                <a:gd name="T32" fmla="*/ 0 w 83"/>
                <a:gd name="T33" fmla="*/ 0 h 47"/>
                <a:gd name="T34" fmla="*/ 0 w 83"/>
                <a:gd name="T35" fmla="*/ 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47"/>
                <a:gd name="T56" fmla="*/ 83 w 8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47">
                  <a:moveTo>
                    <a:pt x="43" y="0"/>
                  </a:moveTo>
                  <a:lnTo>
                    <a:pt x="49" y="7"/>
                  </a:lnTo>
                  <a:lnTo>
                    <a:pt x="55" y="8"/>
                  </a:lnTo>
                  <a:lnTo>
                    <a:pt x="58" y="11"/>
                  </a:lnTo>
                  <a:lnTo>
                    <a:pt x="71" y="20"/>
                  </a:lnTo>
                  <a:lnTo>
                    <a:pt x="81" y="30"/>
                  </a:lnTo>
                  <a:lnTo>
                    <a:pt x="83" y="39"/>
                  </a:lnTo>
                  <a:lnTo>
                    <a:pt x="78" y="44"/>
                  </a:lnTo>
                  <a:lnTo>
                    <a:pt x="69" y="47"/>
                  </a:lnTo>
                  <a:lnTo>
                    <a:pt x="59" y="47"/>
                  </a:lnTo>
                  <a:lnTo>
                    <a:pt x="49" y="37"/>
                  </a:lnTo>
                  <a:lnTo>
                    <a:pt x="28" y="23"/>
                  </a:lnTo>
                  <a:lnTo>
                    <a:pt x="8" y="22"/>
                  </a:lnTo>
                  <a:lnTo>
                    <a:pt x="0" y="14"/>
                  </a:lnTo>
                  <a:lnTo>
                    <a:pt x="0" y="7"/>
                  </a:lnTo>
                  <a:lnTo>
                    <a:pt x="14" y="3"/>
                  </a:lnTo>
                  <a:lnTo>
                    <a:pt x="39" y="3"/>
                  </a:lnTo>
                  <a:lnTo>
                    <a:pt x="4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3" name="Freeform 1441"/>
            <p:cNvSpPr>
              <a:spLocks/>
            </p:cNvSpPr>
            <p:nvPr/>
          </p:nvSpPr>
          <p:spPr bwMode="auto">
            <a:xfrm>
              <a:off x="7227727" y="4403602"/>
              <a:ext cx="54455" cy="22314"/>
            </a:xfrm>
            <a:custGeom>
              <a:avLst/>
              <a:gdLst>
                <a:gd name="T0" fmla="*/ 0 w 112"/>
                <a:gd name="T1" fmla="*/ 0 h 48"/>
                <a:gd name="T2" fmla="*/ 0 w 112"/>
                <a:gd name="T3" fmla="*/ 0 h 48"/>
                <a:gd name="T4" fmla="*/ 0 w 112"/>
                <a:gd name="T5" fmla="*/ 0 h 48"/>
                <a:gd name="T6" fmla="*/ 0 w 112"/>
                <a:gd name="T7" fmla="*/ 0 h 48"/>
                <a:gd name="T8" fmla="*/ 0 w 112"/>
                <a:gd name="T9" fmla="*/ 0 h 48"/>
                <a:gd name="T10" fmla="*/ 0 w 112"/>
                <a:gd name="T11" fmla="*/ 0 h 48"/>
                <a:gd name="T12" fmla="*/ 0 w 112"/>
                <a:gd name="T13" fmla="*/ 0 h 48"/>
                <a:gd name="T14" fmla="*/ 0 w 112"/>
                <a:gd name="T15" fmla="*/ 0 h 48"/>
                <a:gd name="T16" fmla="*/ 0 w 112"/>
                <a:gd name="T17" fmla="*/ 0 h 48"/>
                <a:gd name="T18" fmla="*/ 0 w 112"/>
                <a:gd name="T19" fmla="*/ 0 h 48"/>
                <a:gd name="T20" fmla="*/ 0 w 112"/>
                <a:gd name="T21" fmla="*/ 0 h 48"/>
                <a:gd name="T22" fmla="*/ 0 w 112"/>
                <a:gd name="T23" fmla="*/ 0 h 48"/>
                <a:gd name="T24" fmla="*/ 0 w 112"/>
                <a:gd name="T25" fmla="*/ 0 h 48"/>
                <a:gd name="T26" fmla="*/ 0 w 112"/>
                <a:gd name="T27" fmla="*/ 0 h 48"/>
                <a:gd name="T28" fmla="*/ 0 w 112"/>
                <a:gd name="T29" fmla="*/ 0 h 48"/>
                <a:gd name="T30" fmla="*/ 0 w 112"/>
                <a:gd name="T31" fmla="*/ 0 h 48"/>
                <a:gd name="T32" fmla="*/ 0 w 112"/>
                <a:gd name="T33" fmla="*/ 0 h 48"/>
                <a:gd name="T34" fmla="*/ 0 w 112"/>
                <a:gd name="T35" fmla="*/ 0 h 48"/>
                <a:gd name="T36" fmla="*/ 0 w 112"/>
                <a:gd name="T37" fmla="*/ 0 h 48"/>
                <a:gd name="T38" fmla="*/ 0 w 112"/>
                <a:gd name="T39" fmla="*/ 0 h 48"/>
                <a:gd name="T40" fmla="*/ 0 w 112"/>
                <a:gd name="T41" fmla="*/ 0 h 48"/>
                <a:gd name="T42" fmla="*/ 0 w 112"/>
                <a:gd name="T43" fmla="*/ 0 h 48"/>
                <a:gd name="T44" fmla="*/ 0 w 112"/>
                <a:gd name="T45" fmla="*/ 0 h 48"/>
                <a:gd name="T46" fmla="*/ 0 w 112"/>
                <a:gd name="T47" fmla="*/ 0 h 48"/>
                <a:gd name="T48" fmla="*/ 0 w 112"/>
                <a:gd name="T49" fmla="*/ 0 h 48"/>
                <a:gd name="T50" fmla="*/ 0 w 112"/>
                <a:gd name="T51" fmla="*/ 0 h 48"/>
                <a:gd name="T52" fmla="*/ 0 w 112"/>
                <a:gd name="T53" fmla="*/ 0 h 48"/>
                <a:gd name="T54" fmla="*/ 0 w 112"/>
                <a:gd name="T55" fmla="*/ 0 h 48"/>
                <a:gd name="T56" fmla="*/ 0 w 112"/>
                <a:gd name="T57" fmla="*/ 0 h 48"/>
                <a:gd name="T58" fmla="*/ 0 w 112"/>
                <a:gd name="T59" fmla="*/ 0 h 48"/>
                <a:gd name="T60" fmla="*/ 0 w 112"/>
                <a:gd name="T61" fmla="*/ 0 h 48"/>
                <a:gd name="T62" fmla="*/ 0 w 112"/>
                <a:gd name="T63" fmla="*/ 0 h 48"/>
                <a:gd name="T64" fmla="*/ 0 w 112"/>
                <a:gd name="T65" fmla="*/ 0 h 48"/>
                <a:gd name="T66" fmla="*/ 0 w 112"/>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13" y="16"/>
                  </a:moveTo>
                  <a:lnTo>
                    <a:pt x="22" y="13"/>
                  </a:lnTo>
                  <a:lnTo>
                    <a:pt x="38" y="17"/>
                  </a:lnTo>
                  <a:lnTo>
                    <a:pt x="48" y="27"/>
                  </a:lnTo>
                  <a:lnTo>
                    <a:pt x="52" y="29"/>
                  </a:lnTo>
                  <a:lnTo>
                    <a:pt x="57" y="29"/>
                  </a:lnTo>
                  <a:lnTo>
                    <a:pt x="66" y="26"/>
                  </a:lnTo>
                  <a:lnTo>
                    <a:pt x="65" y="22"/>
                  </a:lnTo>
                  <a:lnTo>
                    <a:pt x="50" y="11"/>
                  </a:lnTo>
                  <a:lnTo>
                    <a:pt x="48" y="4"/>
                  </a:lnTo>
                  <a:lnTo>
                    <a:pt x="54" y="0"/>
                  </a:lnTo>
                  <a:lnTo>
                    <a:pt x="62" y="5"/>
                  </a:lnTo>
                  <a:lnTo>
                    <a:pt x="68" y="12"/>
                  </a:lnTo>
                  <a:lnTo>
                    <a:pt x="82" y="9"/>
                  </a:lnTo>
                  <a:lnTo>
                    <a:pt x="88" y="13"/>
                  </a:lnTo>
                  <a:lnTo>
                    <a:pt x="88" y="20"/>
                  </a:lnTo>
                  <a:lnTo>
                    <a:pt x="99" y="9"/>
                  </a:lnTo>
                  <a:lnTo>
                    <a:pt x="107" y="20"/>
                  </a:lnTo>
                  <a:lnTo>
                    <a:pt x="109" y="26"/>
                  </a:lnTo>
                  <a:lnTo>
                    <a:pt x="112" y="29"/>
                  </a:lnTo>
                  <a:lnTo>
                    <a:pt x="106" y="30"/>
                  </a:lnTo>
                  <a:lnTo>
                    <a:pt x="99" y="29"/>
                  </a:lnTo>
                  <a:lnTo>
                    <a:pt x="98" y="30"/>
                  </a:lnTo>
                  <a:lnTo>
                    <a:pt x="99" y="34"/>
                  </a:lnTo>
                  <a:lnTo>
                    <a:pt x="87" y="36"/>
                  </a:lnTo>
                  <a:lnTo>
                    <a:pt x="79" y="33"/>
                  </a:lnTo>
                  <a:lnTo>
                    <a:pt x="78" y="29"/>
                  </a:lnTo>
                  <a:lnTo>
                    <a:pt x="22" y="48"/>
                  </a:lnTo>
                  <a:lnTo>
                    <a:pt x="11" y="47"/>
                  </a:lnTo>
                  <a:lnTo>
                    <a:pt x="4" y="44"/>
                  </a:lnTo>
                  <a:lnTo>
                    <a:pt x="1" y="39"/>
                  </a:lnTo>
                  <a:lnTo>
                    <a:pt x="0" y="26"/>
                  </a:lnTo>
                  <a:lnTo>
                    <a:pt x="11" y="19"/>
                  </a:lnTo>
                  <a:lnTo>
                    <a:pt x="13"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4" name="Freeform 1442"/>
            <p:cNvSpPr>
              <a:spLocks/>
            </p:cNvSpPr>
            <p:nvPr/>
          </p:nvSpPr>
          <p:spPr bwMode="auto">
            <a:xfrm>
              <a:off x="7227727" y="4403602"/>
              <a:ext cx="54455" cy="22314"/>
            </a:xfrm>
            <a:custGeom>
              <a:avLst/>
              <a:gdLst>
                <a:gd name="T0" fmla="*/ 0 w 112"/>
                <a:gd name="T1" fmla="*/ 0 h 48"/>
                <a:gd name="T2" fmla="*/ 0 w 112"/>
                <a:gd name="T3" fmla="*/ 0 h 48"/>
                <a:gd name="T4" fmla="*/ 0 w 112"/>
                <a:gd name="T5" fmla="*/ 0 h 48"/>
                <a:gd name="T6" fmla="*/ 0 w 112"/>
                <a:gd name="T7" fmla="*/ 0 h 48"/>
                <a:gd name="T8" fmla="*/ 0 w 112"/>
                <a:gd name="T9" fmla="*/ 0 h 48"/>
                <a:gd name="T10" fmla="*/ 0 w 112"/>
                <a:gd name="T11" fmla="*/ 0 h 48"/>
                <a:gd name="T12" fmla="*/ 0 w 112"/>
                <a:gd name="T13" fmla="*/ 0 h 48"/>
                <a:gd name="T14" fmla="*/ 0 w 112"/>
                <a:gd name="T15" fmla="*/ 0 h 48"/>
                <a:gd name="T16" fmla="*/ 0 w 112"/>
                <a:gd name="T17" fmla="*/ 0 h 48"/>
                <a:gd name="T18" fmla="*/ 0 w 112"/>
                <a:gd name="T19" fmla="*/ 0 h 48"/>
                <a:gd name="T20" fmla="*/ 0 w 112"/>
                <a:gd name="T21" fmla="*/ 0 h 48"/>
                <a:gd name="T22" fmla="*/ 0 w 112"/>
                <a:gd name="T23" fmla="*/ 0 h 48"/>
                <a:gd name="T24" fmla="*/ 0 w 112"/>
                <a:gd name="T25" fmla="*/ 0 h 48"/>
                <a:gd name="T26" fmla="*/ 0 w 112"/>
                <a:gd name="T27" fmla="*/ 0 h 48"/>
                <a:gd name="T28" fmla="*/ 0 w 112"/>
                <a:gd name="T29" fmla="*/ 0 h 48"/>
                <a:gd name="T30" fmla="*/ 0 w 112"/>
                <a:gd name="T31" fmla="*/ 0 h 48"/>
                <a:gd name="T32" fmla="*/ 0 w 112"/>
                <a:gd name="T33" fmla="*/ 0 h 48"/>
                <a:gd name="T34" fmla="*/ 0 w 112"/>
                <a:gd name="T35" fmla="*/ 0 h 48"/>
                <a:gd name="T36" fmla="*/ 0 w 112"/>
                <a:gd name="T37" fmla="*/ 0 h 48"/>
                <a:gd name="T38" fmla="*/ 0 w 112"/>
                <a:gd name="T39" fmla="*/ 0 h 48"/>
                <a:gd name="T40" fmla="*/ 0 w 112"/>
                <a:gd name="T41" fmla="*/ 0 h 48"/>
                <a:gd name="T42" fmla="*/ 0 w 112"/>
                <a:gd name="T43" fmla="*/ 0 h 48"/>
                <a:gd name="T44" fmla="*/ 0 w 112"/>
                <a:gd name="T45" fmla="*/ 0 h 48"/>
                <a:gd name="T46" fmla="*/ 0 w 112"/>
                <a:gd name="T47" fmla="*/ 0 h 48"/>
                <a:gd name="T48" fmla="*/ 0 w 112"/>
                <a:gd name="T49" fmla="*/ 0 h 48"/>
                <a:gd name="T50" fmla="*/ 0 w 112"/>
                <a:gd name="T51" fmla="*/ 0 h 48"/>
                <a:gd name="T52" fmla="*/ 0 w 112"/>
                <a:gd name="T53" fmla="*/ 0 h 48"/>
                <a:gd name="T54" fmla="*/ 0 w 112"/>
                <a:gd name="T55" fmla="*/ 0 h 48"/>
                <a:gd name="T56" fmla="*/ 0 w 112"/>
                <a:gd name="T57" fmla="*/ 0 h 48"/>
                <a:gd name="T58" fmla="*/ 0 w 112"/>
                <a:gd name="T59" fmla="*/ 0 h 48"/>
                <a:gd name="T60" fmla="*/ 0 w 112"/>
                <a:gd name="T61" fmla="*/ 0 h 48"/>
                <a:gd name="T62" fmla="*/ 0 w 112"/>
                <a:gd name="T63" fmla="*/ 0 h 48"/>
                <a:gd name="T64" fmla="*/ 0 w 112"/>
                <a:gd name="T65" fmla="*/ 0 h 48"/>
                <a:gd name="T66" fmla="*/ 0 w 112"/>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13" y="16"/>
                  </a:moveTo>
                  <a:lnTo>
                    <a:pt x="22" y="13"/>
                  </a:lnTo>
                  <a:lnTo>
                    <a:pt x="38" y="17"/>
                  </a:lnTo>
                  <a:lnTo>
                    <a:pt x="48" y="27"/>
                  </a:lnTo>
                  <a:lnTo>
                    <a:pt x="52" y="29"/>
                  </a:lnTo>
                  <a:lnTo>
                    <a:pt x="57" y="29"/>
                  </a:lnTo>
                  <a:lnTo>
                    <a:pt x="66" y="26"/>
                  </a:lnTo>
                  <a:lnTo>
                    <a:pt x="65" y="22"/>
                  </a:lnTo>
                  <a:lnTo>
                    <a:pt x="50" y="11"/>
                  </a:lnTo>
                  <a:lnTo>
                    <a:pt x="48" y="4"/>
                  </a:lnTo>
                  <a:lnTo>
                    <a:pt x="54" y="0"/>
                  </a:lnTo>
                  <a:lnTo>
                    <a:pt x="62" y="5"/>
                  </a:lnTo>
                  <a:lnTo>
                    <a:pt x="68" y="12"/>
                  </a:lnTo>
                  <a:lnTo>
                    <a:pt x="82" y="9"/>
                  </a:lnTo>
                  <a:lnTo>
                    <a:pt x="88" y="13"/>
                  </a:lnTo>
                  <a:lnTo>
                    <a:pt x="88" y="20"/>
                  </a:lnTo>
                  <a:lnTo>
                    <a:pt x="99" y="9"/>
                  </a:lnTo>
                  <a:lnTo>
                    <a:pt x="107" y="20"/>
                  </a:lnTo>
                  <a:lnTo>
                    <a:pt x="109" y="26"/>
                  </a:lnTo>
                  <a:lnTo>
                    <a:pt x="112" y="29"/>
                  </a:lnTo>
                  <a:lnTo>
                    <a:pt x="106" y="30"/>
                  </a:lnTo>
                  <a:lnTo>
                    <a:pt x="99" y="29"/>
                  </a:lnTo>
                  <a:lnTo>
                    <a:pt x="98" y="30"/>
                  </a:lnTo>
                  <a:lnTo>
                    <a:pt x="99" y="34"/>
                  </a:lnTo>
                  <a:lnTo>
                    <a:pt x="87" y="36"/>
                  </a:lnTo>
                  <a:lnTo>
                    <a:pt x="79" y="33"/>
                  </a:lnTo>
                  <a:lnTo>
                    <a:pt x="78" y="29"/>
                  </a:lnTo>
                  <a:lnTo>
                    <a:pt x="22" y="48"/>
                  </a:lnTo>
                  <a:lnTo>
                    <a:pt x="11" y="47"/>
                  </a:lnTo>
                  <a:lnTo>
                    <a:pt x="4" y="44"/>
                  </a:lnTo>
                  <a:lnTo>
                    <a:pt x="1" y="39"/>
                  </a:lnTo>
                  <a:lnTo>
                    <a:pt x="0" y="26"/>
                  </a:lnTo>
                  <a:lnTo>
                    <a:pt x="11" y="19"/>
                  </a:lnTo>
                  <a:lnTo>
                    <a:pt x="13" y="1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5" name="Freeform 1443"/>
            <p:cNvSpPr>
              <a:spLocks/>
            </p:cNvSpPr>
            <p:nvPr/>
          </p:nvSpPr>
          <p:spPr bwMode="auto">
            <a:xfrm>
              <a:off x="7206550" y="4406391"/>
              <a:ext cx="19665" cy="16735"/>
            </a:xfrm>
            <a:custGeom>
              <a:avLst/>
              <a:gdLst>
                <a:gd name="T0" fmla="*/ 0 w 37"/>
                <a:gd name="T1" fmla="*/ 0 h 34"/>
                <a:gd name="T2" fmla="*/ 0 w 37"/>
                <a:gd name="T3" fmla="*/ 0 h 34"/>
                <a:gd name="T4" fmla="*/ 0 w 37"/>
                <a:gd name="T5" fmla="*/ 0 h 34"/>
                <a:gd name="T6" fmla="*/ 0 w 37"/>
                <a:gd name="T7" fmla="*/ 0 h 34"/>
                <a:gd name="T8" fmla="*/ 0 w 37"/>
                <a:gd name="T9" fmla="*/ 0 h 34"/>
                <a:gd name="T10" fmla="*/ 0 w 37"/>
                <a:gd name="T11" fmla="*/ 0 h 34"/>
                <a:gd name="T12" fmla="*/ 0 w 37"/>
                <a:gd name="T13" fmla="*/ 0 h 34"/>
                <a:gd name="T14" fmla="*/ 0 w 37"/>
                <a:gd name="T15" fmla="*/ 0 h 34"/>
                <a:gd name="T16" fmla="*/ 0 w 37"/>
                <a:gd name="T17" fmla="*/ 0 h 34"/>
                <a:gd name="T18" fmla="*/ 0 w 37"/>
                <a:gd name="T19" fmla="*/ 0 h 34"/>
                <a:gd name="T20" fmla="*/ 0 w 37"/>
                <a:gd name="T21" fmla="*/ 0 h 34"/>
                <a:gd name="T22" fmla="*/ 0 w 37"/>
                <a:gd name="T23" fmla="*/ 0 h 34"/>
                <a:gd name="T24" fmla="*/ 0 w 37"/>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7"/>
                <a:gd name="T40" fmla="*/ 0 h 34"/>
                <a:gd name="T41" fmla="*/ 37 w 37"/>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7" h="34">
                  <a:moveTo>
                    <a:pt x="6" y="11"/>
                  </a:moveTo>
                  <a:lnTo>
                    <a:pt x="19" y="1"/>
                  </a:lnTo>
                  <a:lnTo>
                    <a:pt x="29" y="0"/>
                  </a:lnTo>
                  <a:lnTo>
                    <a:pt x="36" y="4"/>
                  </a:lnTo>
                  <a:lnTo>
                    <a:pt x="37" y="15"/>
                  </a:lnTo>
                  <a:lnTo>
                    <a:pt x="34" y="23"/>
                  </a:lnTo>
                  <a:lnTo>
                    <a:pt x="33" y="33"/>
                  </a:lnTo>
                  <a:lnTo>
                    <a:pt x="28" y="34"/>
                  </a:lnTo>
                  <a:lnTo>
                    <a:pt x="6" y="34"/>
                  </a:lnTo>
                  <a:lnTo>
                    <a:pt x="0" y="32"/>
                  </a:lnTo>
                  <a:lnTo>
                    <a:pt x="0" y="24"/>
                  </a:lnTo>
                  <a:lnTo>
                    <a:pt x="5" y="22"/>
                  </a:lnTo>
                  <a:lnTo>
                    <a:pt x="6"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6" name="Freeform 1444"/>
            <p:cNvSpPr>
              <a:spLocks/>
            </p:cNvSpPr>
            <p:nvPr/>
          </p:nvSpPr>
          <p:spPr bwMode="auto">
            <a:xfrm>
              <a:off x="7206550" y="4406391"/>
              <a:ext cx="19665" cy="16735"/>
            </a:xfrm>
            <a:custGeom>
              <a:avLst/>
              <a:gdLst>
                <a:gd name="T0" fmla="*/ 0 w 37"/>
                <a:gd name="T1" fmla="*/ 0 h 34"/>
                <a:gd name="T2" fmla="*/ 0 w 37"/>
                <a:gd name="T3" fmla="*/ 0 h 34"/>
                <a:gd name="T4" fmla="*/ 0 w 37"/>
                <a:gd name="T5" fmla="*/ 0 h 34"/>
                <a:gd name="T6" fmla="*/ 0 w 37"/>
                <a:gd name="T7" fmla="*/ 0 h 34"/>
                <a:gd name="T8" fmla="*/ 0 w 37"/>
                <a:gd name="T9" fmla="*/ 0 h 34"/>
                <a:gd name="T10" fmla="*/ 0 w 37"/>
                <a:gd name="T11" fmla="*/ 0 h 34"/>
                <a:gd name="T12" fmla="*/ 0 w 37"/>
                <a:gd name="T13" fmla="*/ 0 h 34"/>
                <a:gd name="T14" fmla="*/ 0 w 37"/>
                <a:gd name="T15" fmla="*/ 0 h 34"/>
                <a:gd name="T16" fmla="*/ 0 w 37"/>
                <a:gd name="T17" fmla="*/ 0 h 34"/>
                <a:gd name="T18" fmla="*/ 0 w 37"/>
                <a:gd name="T19" fmla="*/ 0 h 34"/>
                <a:gd name="T20" fmla="*/ 0 w 37"/>
                <a:gd name="T21" fmla="*/ 0 h 34"/>
                <a:gd name="T22" fmla="*/ 0 w 37"/>
                <a:gd name="T23" fmla="*/ 0 h 34"/>
                <a:gd name="T24" fmla="*/ 0 w 37"/>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7"/>
                <a:gd name="T40" fmla="*/ 0 h 34"/>
                <a:gd name="T41" fmla="*/ 37 w 37"/>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7" h="34">
                  <a:moveTo>
                    <a:pt x="6" y="11"/>
                  </a:moveTo>
                  <a:lnTo>
                    <a:pt x="19" y="1"/>
                  </a:lnTo>
                  <a:lnTo>
                    <a:pt x="29" y="0"/>
                  </a:lnTo>
                  <a:lnTo>
                    <a:pt x="36" y="4"/>
                  </a:lnTo>
                  <a:lnTo>
                    <a:pt x="37" y="15"/>
                  </a:lnTo>
                  <a:lnTo>
                    <a:pt x="34" y="23"/>
                  </a:lnTo>
                  <a:lnTo>
                    <a:pt x="33" y="33"/>
                  </a:lnTo>
                  <a:lnTo>
                    <a:pt x="28" y="34"/>
                  </a:lnTo>
                  <a:lnTo>
                    <a:pt x="6" y="34"/>
                  </a:lnTo>
                  <a:lnTo>
                    <a:pt x="0" y="32"/>
                  </a:lnTo>
                  <a:lnTo>
                    <a:pt x="0" y="24"/>
                  </a:lnTo>
                  <a:lnTo>
                    <a:pt x="5" y="22"/>
                  </a:lnTo>
                  <a:lnTo>
                    <a:pt x="6" y="1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7" name="Freeform 1445"/>
            <p:cNvSpPr>
              <a:spLocks/>
            </p:cNvSpPr>
            <p:nvPr/>
          </p:nvSpPr>
          <p:spPr bwMode="auto">
            <a:xfrm>
              <a:off x="7174786" y="4403602"/>
              <a:ext cx="27227" cy="18130"/>
            </a:xfrm>
            <a:custGeom>
              <a:avLst/>
              <a:gdLst>
                <a:gd name="T0" fmla="*/ 0 w 53"/>
                <a:gd name="T1" fmla="*/ 0 h 37"/>
                <a:gd name="T2" fmla="*/ 0 w 53"/>
                <a:gd name="T3" fmla="*/ 0 h 37"/>
                <a:gd name="T4" fmla="*/ 0 w 53"/>
                <a:gd name="T5" fmla="*/ 0 h 37"/>
                <a:gd name="T6" fmla="*/ 0 w 53"/>
                <a:gd name="T7" fmla="*/ 0 h 37"/>
                <a:gd name="T8" fmla="*/ 0 w 53"/>
                <a:gd name="T9" fmla="*/ 0 h 37"/>
                <a:gd name="T10" fmla="*/ 0 w 53"/>
                <a:gd name="T11" fmla="*/ 0 h 37"/>
                <a:gd name="T12" fmla="*/ 0 w 53"/>
                <a:gd name="T13" fmla="*/ 0 h 37"/>
                <a:gd name="T14" fmla="*/ 0 w 53"/>
                <a:gd name="T15" fmla="*/ 0 h 37"/>
                <a:gd name="T16" fmla="*/ 0 w 53"/>
                <a:gd name="T17" fmla="*/ 0 h 37"/>
                <a:gd name="T18" fmla="*/ 0 w 53"/>
                <a:gd name="T19" fmla="*/ 0 h 37"/>
                <a:gd name="T20" fmla="*/ 0 w 53"/>
                <a:gd name="T21" fmla="*/ 0 h 37"/>
                <a:gd name="T22" fmla="*/ 0 w 53"/>
                <a:gd name="T23" fmla="*/ 0 h 37"/>
                <a:gd name="T24" fmla="*/ 0 w 53"/>
                <a:gd name="T25" fmla="*/ 0 h 37"/>
                <a:gd name="T26" fmla="*/ 0 w 53"/>
                <a:gd name="T27" fmla="*/ 0 h 37"/>
                <a:gd name="T28" fmla="*/ 0 w 53"/>
                <a:gd name="T29" fmla="*/ 0 h 37"/>
                <a:gd name="T30" fmla="*/ 0 w 53"/>
                <a:gd name="T31" fmla="*/ 0 h 37"/>
                <a:gd name="T32" fmla="*/ 0 w 53"/>
                <a:gd name="T33" fmla="*/ 0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37"/>
                <a:gd name="T53" fmla="*/ 53 w 53"/>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37">
                  <a:moveTo>
                    <a:pt x="23" y="3"/>
                  </a:moveTo>
                  <a:lnTo>
                    <a:pt x="25" y="3"/>
                  </a:lnTo>
                  <a:lnTo>
                    <a:pt x="31" y="0"/>
                  </a:lnTo>
                  <a:lnTo>
                    <a:pt x="40" y="2"/>
                  </a:lnTo>
                  <a:lnTo>
                    <a:pt x="48" y="7"/>
                  </a:lnTo>
                  <a:lnTo>
                    <a:pt x="52" y="13"/>
                  </a:lnTo>
                  <a:lnTo>
                    <a:pt x="53" y="19"/>
                  </a:lnTo>
                  <a:lnTo>
                    <a:pt x="38" y="28"/>
                  </a:lnTo>
                  <a:lnTo>
                    <a:pt x="33" y="37"/>
                  </a:lnTo>
                  <a:lnTo>
                    <a:pt x="32" y="32"/>
                  </a:lnTo>
                  <a:lnTo>
                    <a:pt x="26" y="24"/>
                  </a:lnTo>
                  <a:lnTo>
                    <a:pt x="18" y="18"/>
                  </a:lnTo>
                  <a:lnTo>
                    <a:pt x="6" y="16"/>
                  </a:lnTo>
                  <a:lnTo>
                    <a:pt x="1" y="13"/>
                  </a:lnTo>
                  <a:lnTo>
                    <a:pt x="0" y="4"/>
                  </a:lnTo>
                  <a:lnTo>
                    <a:pt x="2" y="1"/>
                  </a:lnTo>
                  <a:lnTo>
                    <a:pt x="2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8" name="Freeform 1446"/>
            <p:cNvSpPr>
              <a:spLocks/>
            </p:cNvSpPr>
            <p:nvPr/>
          </p:nvSpPr>
          <p:spPr bwMode="auto">
            <a:xfrm>
              <a:off x="7174786" y="4403602"/>
              <a:ext cx="27227" cy="18130"/>
            </a:xfrm>
            <a:custGeom>
              <a:avLst/>
              <a:gdLst>
                <a:gd name="T0" fmla="*/ 0 w 53"/>
                <a:gd name="T1" fmla="*/ 0 h 37"/>
                <a:gd name="T2" fmla="*/ 0 w 53"/>
                <a:gd name="T3" fmla="*/ 0 h 37"/>
                <a:gd name="T4" fmla="*/ 0 w 53"/>
                <a:gd name="T5" fmla="*/ 0 h 37"/>
                <a:gd name="T6" fmla="*/ 0 w 53"/>
                <a:gd name="T7" fmla="*/ 0 h 37"/>
                <a:gd name="T8" fmla="*/ 0 w 53"/>
                <a:gd name="T9" fmla="*/ 0 h 37"/>
                <a:gd name="T10" fmla="*/ 0 w 53"/>
                <a:gd name="T11" fmla="*/ 0 h 37"/>
                <a:gd name="T12" fmla="*/ 0 w 53"/>
                <a:gd name="T13" fmla="*/ 0 h 37"/>
                <a:gd name="T14" fmla="*/ 0 w 53"/>
                <a:gd name="T15" fmla="*/ 0 h 37"/>
                <a:gd name="T16" fmla="*/ 0 w 53"/>
                <a:gd name="T17" fmla="*/ 0 h 37"/>
                <a:gd name="T18" fmla="*/ 0 w 53"/>
                <a:gd name="T19" fmla="*/ 0 h 37"/>
                <a:gd name="T20" fmla="*/ 0 w 53"/>
                <a:gd name="T21" fmla="*/ 0 h 37"/>
                <a:gd name="T22" fmla="*/ 0 w 53"/>
                <a:gd name="T23" fmla="*/ 0 h 37"/>
                <a:gd name="T24" fmla="*/ 0 w 53"/>
                <a:gd name="T25" fmla="*/ 0 h 37"/>
                <a:gd name="T26" fmla="*/ 0 w 53"/>
                <a:gd name="T27" fmla="*/ 0 h 37"/>
                <a:gd name="T28" fmla="*/ 0 w 53"/>
                <a:gd name="T29" fmla="*/ 0 h 37"/>
                <a:gd name="T30" fmla="*/ 0 w 53"/>
                <a:gd name="T31" fmla="*/ 0 h 37"/>
                <a:gd name="T32" fmla="*/ 0 w 53"/>
                <a:gd name="T33" fmla="*/ 0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37"/>
                <a:gd name="T53" fmla="*/ 53 w 53"/>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37">
                  <a:moveTo>
                    <a:pt x="23" y="3"/>
                  </a:moveTo>
                  <a:lnTo>
                    <a:pt x="25" y="3"/>
                  </a:lnTo>
                  <a:lnTo>
                    <a:pt x="31" y="0"/>
                  </a:lnTo>
                  <a:lnTo>
                    <a:pt x="40" y="2"/>
                  </a:lnTo>
                  <a:lnTo>
                    <a:pt x="48" y="7"/>
                  </a:lnTo>
                  <a:lnTo>
                    <a:pt x="52" y="13"/>
                  </a:lnTo>
                  <a:lnTo>
                    <a:pt x="53" y="19"/>
                  </a:lnTo>
                  <a:lnTo>
                    <a:pt x="38" y="28"/>
                  </a:lnTo>
                  <a:lnTo>
                    <a:pt x="33" y="37"/>
                  </a:lnTo>
                  <a:lnTo>
                    <a:pt x="32" y="32"/>
                  </a:lnTo>
                  <a:lnTo>
                    <a:pt x="26" y="24"/>
                  </a:lnTo>
                  <a:lnTo>
                    <a:pt x="18" y="18"/>
                  </a:lnTo>
                  <a:lnTo>
                    <a:pt x="6" y="16"/>
                  </a:lnTo>
                  <a:lnTo>
                    <a:pt x="1" y="13"/>
                  </a:lnTo>
                  <a:lnTo>
                    <a:pt x="0" y="4"/>
                  </a:lnTo>
                  <a:lnTo>
                    <a:pt x="2" y="1"/>
                  </a:lnTo>
                  <a:lnTo>
                    <a:pt x="2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09" name="Freeform 1447"/>
            <p:cNvSpPr>
              <a:spLocks/>
            </p:cNvSpPr>
            <p:nvPr/>
          </p:nvSpPr>
          <p:spPr bwMode="auto">
            <a:xfrm>
              <a:off x="7136969" y="4377105"/>
              <a:ext cx="28740" cy="6973"/>
            </a:xfrm>
            <a:custGeom>
              <a:avLst/>
              <a:gdLst>
                <a:gd name="T0" fmla="*/ 0 w 59"/>
                <a:gd name="T1" fmla="*/ 0 h 18"/>
                <a:gd name="T2" fmla="*/ 0 w 59"/>
                <a:gd name="T3" fmla="*/ 0 h 18"/>
                <a:gd name="T4" fmla="*/ 0 w 59"/>
                <a:gd name="T5" fmla="*/ 0 h 18"/>
                <a:gd name="T6" fmla="*/ 0 w 59"/>
                <a:gd name="T7" fmla="*/ 0 h 18"/>
                <a:gd name="T8" fmla="*/ 0 w 59"/>
                <a:gd name="T9" fmla="*/ 0 h 18"/>
                <a:gd name="T10" fmla="*/ 0 w 59"/>
                <a:gd name="T11" fmla="*/ 0 h 18"/>
                <a:gd name="T12" fmla="*/ 0 w 59"/>
                <a:gd name="T13" fmla="*/ 0 h 18"/>
                <a:gd name="T14" fmla="*/ 0 w 59"/>
                <a:gd name="T15" fmla="*/ 0 h 18"/>
                <a:gd name="T16" fmla="*/ 0 w 59"/>
                <a:gd name="T17" fmla="*/ 0 h 18"/>
                <a:gd name="T18" fmla="*/ 0 w 59"/>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18"/>
                <a:gd name="T32" fmla="*/ 59 w 59"/>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18">
                  <a:moveTo>
                    <a:pt x="0" y="4"/>
                  </a:moveTo>
                  <a:lnTo>
                    <a:pt x="3" y="4"/>
                  </a:lnTo>
                  <a:lnTo>
                    <a:pt x="9" y="1"/>
                  </a:lnTo>
                  <a:lnTo>
                    <a:pt x="55" y="0"/>
                  </a:lnTo>
                  <a:lnTo>
                    <a:pt x="59" y="10"/>
                  </a:lnTo>
                  <a:lnTo>
                    <a:pt x="32" y="18"/>
                  </a:lnTo>
                  <a:lnTo>
                    <a:pt x="6" y="15"/>
                  </a:lnTo>
                  <a:lnTo>
                    <a:pt x="1" y="13"/>
                  </a:lnTo>
                  <a:lnTo>
                    <a:pt x="0" y="9"/>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0" name="Freeform 1448"/>
            <p:cNvSpPr>
              <a:spLocks/>
            </p:cNvSpPr>
            <p:nvPr/>
          </p:nvSpPr>
          <p:spPr bwMode="auto">
            <a:xfrm>
              <a:off x="7136969" y="4377105"/>
              <a:ext cx="28740" cy="6973"/>
            </a:xfrm>
            <a:custGeom>
              <a:avLst/>
              <a:gdLst>
                <a:gd name="T0" fmla="*/ 0 w 59"/>
                <a:gd name="T1" fmla="*/ 0 h 18"/>
                <a:gd name="T2" fmla="*/ 0 w 59"/>
                <a:gd name="T3" fmla="*/ 0 h 18"/>
                <a:gd name="T4" fmla="*/ 0 w 59"/>
                <a:gd name="T5" fmla="*/ 0 h 18"/>
                <a:gd name="T6" fmla="*/ 0 w 59"/>
                <a:gd name="T7" fmla="*/ 0 h 18"/>
                <a:gd name="T8" fmla="*/ 0 w 59"/>
                <a:gd name="T9" fmla="*/ 0 h 18"/>
                <a:gd name="T10" fmla="*/ 0 w 59"/>
                <a:gd name="T11" fmla="*/ 0 h 18"/>
                <a:gd name="T12" fmla="*/ 0 w 59"/>
                <a:gd name="T13" fmla="*/ 0 h 18"/>
                <a:gd name="T14" fmla="*/ 0 w 59"/>
                <a:gd name="T15" fmla="*/ 0 h 18"/>
                <a:gd name="T16" fmla="*/ 0 w 59"/>
                <a:gd name="T17" fmla="*/ 0 h 18"/>
                <a:gd name="T18" fmla="*/ 0 w 59"/>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18"/>
                <a:gd name="T32" fmla="*/ 59 w 59"/>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18">
                  <a:moveTo>
                    <a:pt x="0" y="4"/>
                  </a:moveTo>
                  <a:lnTo>
                    <a:pt x="3" y="4"/>
                  </a:lnTo>
                  <a:lnTo>
                    <a:pt x="9" y="1"/>
                  </a:lnTo>
                  <a:lnTo>
                    <a:pt x="55" y="0"/>
                  </a:lnTo>
                  <a:lnTo>
                    <a:pt x="59" y="10"/>
                  </a:lnTo>
                  <a:lnTo>
                    <a:pt x="32" y="18"/>
                  </a:lnTo>
                  <a:lnTo>
                    <a:pt x="6" y="15"/>
                  </a:lnTo>
                  <a:lnTo>
                    <a:pt x="1" y="13"/>
                  </a:lnTo>
                  <a:lnTo>
                    <a:pt x="0" y="9"/>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1" name="Freeform 1449"/>
            <p:cNvSpPr>
              <a:spLocks/>
            </p:cNvSpPr>
            <p:nvPr/>
          </p:nvSpPr>
          <p:spPr bwMode="auto">
            <a:xfrm>
              <a:off x="7192937" y="4375710"/>
              <a:ext cx="7563" cy="2789"/>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60000 65536"/>
                <a:gd name="T15" fmla="*/ 0 60000 65536"/>
                <a:gd name="T16" fmla="*/ 0 60000 65536"/>
                <a:gd name="T17" fmla="*/ 0 60000 65536"/>
                <a:gd name="T18" fmla="*/ 0 60000 65536"/>
                <a:gd name="T19" fmla="*/ 0 60000 65536"/>
                <a:gd name="T20" fmla="*/ 0 60000 65536"/>
                <a:gd name="T21" fmla="*/ 0 w 15"/>
                <a:gd name="T22" fmla="*/ 0 h 10"/>
                <a:gd name="T23" fmla="*/ 15 w 15"/>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0">
                  <a:moveTo>
                    <a:pt x="0" y="0"/>
                  </a:moveTo>
                  <a:lnTo>
                    <a:pt x="12" y="0"/>
                  </a:lnTo>
                  <a:lnTo>
                    <a:pt x="14" y="2"/>
                  </a:lnTo>
                  <a:lnTo>
                    <a:pt x="15" y="5"/>
                  </a:lnTo>
                  <a:lnTo>
                    <a:pt x="5" y="10"/>
                  </a:lnTo>
                  <a:lnTo>
                    <a:pt x="0"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2" name="Freeform 1450"/>
            <p:cNvSpPr>
              <a:spLocks/>
            </p:cNvSpPr>
            <p:nvPr/>
          </p:nvSpPr>
          <p:spPr bwMode="auto">
            <a:xfrm>
              <a:off x="7192937" y="4375710"/>
              <a:ext cx="7563" cy="2789"/>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60000 65536"/>
                <a:gd name="T15" fmla="*/ 0 60000 65536"/>
                <a:gd name="T16" fmla="*/ 0 60000 65536"/>
                <a:gd name="T17" fmla="*/ 0 60000 65536"/>
                <a:gd name="T18" fmla="*/ 0 60000 65536"/>
                <a:gd name="T19" fmla="*/ 0 60000 65536"/>
                <a:gd name="T20" fmla="*/ 0 60000 65536"/>
                <a:gd name="T21" fmla="*/ 0 w 15"/>
                <a:gd name="T22" fmla="*/ 0 h 10"/>
                <a:gd name="T23" fmla="*/ 15 w 15"/>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0">
                  <a:moveTo>
                    <a:pt x="0" y="0"/>
                  </a:moveTo>
                  <a:lnTo>
                    <a:pt x="12" y="0"/>
                  </a:lnTo>
                  <a:lnTo>
                    <a:pt x="14" y="2"/>
                  </a:lnTo>
                  <a:lnTo>
                    <a:pt x="15" y="5"/>
                  </a:lnTo>
                  <a:lnTo>
                    <a:pt x="5" y="10"/>
                  </a:lnTo>
                  <a:lnTo>
                    <a:pt x="0"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3" name="Freeform 1451"/>
            <p:cNvSpPr>
              <a:spLocks/>
            </p:cNvSpPr>
            <p:nvPr/>
          </p:nvSpPr>
          <p:spPr bwMode="auto">
            <a:xfrm>
              <a:off x="7537817" y="4223699"/>
              <a:ext cx="18152" cy="8368"/>
            </a:xfrm>
            <a:custGeom>
              <a:avLst/>
              <a:gdLst>
                <a:gd name="T0" fmla="*/ 0 w 41"/>
                <a:gd name="T1" fmla="*/ 0 h 18"/>
                <a:gd name="T2" fmla="*/ 0 w 41"/>
                <a:gd name="T3" fmla="*/ 0 h 18"/>
                <a:gd name="T4" fmla="*/ 0 w 41"/>
                <a:gd name="T5" fmla="*/ 0 h 18"/>
                <a:gd name="T6" fmla="*/ 0 w 41"/>
                <a:gd name="T7" fmla="*/ 0 h 18"/>
                <a:gd name="T8" fmla="*/ 0 w 41"/>
                <a:gd name="T9" fmla="*/ 0 h 18"/>
                <a:gd name="T10" fmla="*/ 0 w 41"/>
                <a:gd name="T11" fmla="*/ 0 h 18"/>
                <a:gd name="T12" fmla="*/ 0 w 41"/>
                <a:gd name="T13" fmla="*/ 0 h 18"/>
                <a:gd name="T14" fmla="*/ 0 w 41"/>
                <a:gd name="T15" fmla="*/ 0 h 18"/>
                <a:gd name="T16" fmla="*/ 0 w 41"/>
                <a:gd name="T17" fmla="*/ 0 h 18"/>
                <a:gd name="T18" fmla="*/ 0 w 41"/>
                <a:gd name="T19" fmla="*/ 0 h 18"/>
                <a:gd name="T20" fmla="*/ 0 w 41"/>
                <a:gd name="T21" fmla="*/ 0 h 18"/>
                <a:gd name="T22" fmla="*/ 0 w 4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18"/>
                <a:gd name="T38" fmla="*/ 41 w 4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18">
                  <a:moveTo>
                    <a:pt x="2" y="2"/>
                  </a:moveTo>
                  <a:lnTo>
                    <a:pt x="0" y="2"/>
                  </a:lnTo>
                  <a:lnTo>
                    <a:pt x="6" y="0"/>
                  </a:lnTo>
                  <a:lnTo>
                    <a:pt x="16" y="0"/>
                  </a:lnTo>
                  <a:lnTo>
                    <a:pt x="41" y="13"/>
                  </a:lnTo>
                  <a:lnTo>
                    <a:pt x="28" y="15"/>
                  </a:lnTo>
                  <a:lnTo>
                    <a:pt x="22" y="18"/>
                  </a:lnTo>
                  <a:lnTo>
                    <a:pt x="9" y="12"/>
                  </a:lnTo>
                  <a:lnTo>
                    <a:pt x="4" y="11"/>
                  </a:lnTo>
                  <a:lnTo>
                    <a:pt x="0" y="7"/>
                  </a:lnTo>
                  <a:lnTo>
                    <a:pt x="0" y="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4" name="Freeform 1452"/>
            <p:cNvSpPr>
              <a:spLocks/>
            </p:cNvSpPr>
            <p:nvPr/>
          </p:nvSpPr>
          <p:spPr bwMode="auto">
            <a:xfrm>
              <a:off x="7537817" y="4223699"/>
              <a:ext cx="18152" cy="8368"/>
            </a:xfrm>
            <a:custGeom>
              <a:avLst/>
              <a:gdLst>
                <a:gd name="T0" fmla="*/ 0 w 41"/>
                <a:gd name="T1" fmla="*/ 0 h 18"/>
                <a:gd name="T2" fmla="*/ 0 w 41"/>
                <a:gd name="T3" fmla="*/ 0 h 18"/>
                <a:gd name="T4" fmla="*/ 0 w 41"/>
                <a:gd name="T5" fmla="*/ 0 h 18"/>
                <a:gd name="T6" fmla="*/ 0 w 41"/>
                <a:gd name="T7" fmla="*/ 0 h 18"/>
                <a:gd name="T8" fmla="*/ 0 w 41"/>
                <a:gd name="T9" fmla="*/ 0 h 18"/>
                <a:gd name="T10" fmla="*/ 0 w 41"/>
                <a:gd name="T11" fmla="*/ 0 h 18"/>
                <a:gd name="T12" fmla="*/ 0 w 41"/>
                <a:gd name="T13" fmla="*/ 0 h 18"/>
                <a:gd name="T14" fmla="*/ 0 w 41"/>
                <a:gd name="T15" fmla="*/ 0 h 18"/>
                <a:gd name="T16" fmla="*/ 0 w 41"/>
                <a:gd name="T17" fmla="*/ 0 h 18"/>
                <a:gd name="T18" fmla="*/ 0 w 41"/>
                <a:gd name="T19" fmla="*/ 0 h 18"/>
                <a:gd name="T20" fmla="*/ 0 w 41"/>
                <a:gd name="T21" fmla="*/ 0 h 18"/>
                <a:gd name="T22" fmla="*/ 0 w 4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18"/>
                <a:gd name="T38" fmla="*/ 41 w 4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18">
                  <a:moveTo>
                    <a:pt x="2" y="2"/>
                  </a:moveTo>
                  <a:lnTo>
                    <a:pt x="0" y="2"/>
                  </a:lnTo>
                  <a:lnTo>
                    <a:pt x="6" y="0"/>
                  </a:lnTo>
                  <a:lnTo>
                    <a:pt x="16" y="0"/>
                  </a:lnTo>
                  <a:lnTo>
                    <a:pt x="41" y="13"/>
                  </a:lnTo>
                  <a:lnTo>
                    <a:pt x="28" y="15"/>
                  </a:lnTo>
                  <a:lnTo>
                    <a:pt x="22" y="18"/>
                  </a:lnTo>
                  <a:lnTo>
                    <a:pt x="9" y="12"/>
                  </a:lnTo>
                  <a:lnTo>
                    <a:pt x="4" y="11"/>
                  </a:lnTo>
                  <a:lnTo>
                    <a:pt x="0" y="7"/>
                  </a:lnTo>
                  <a:lnTo>
                    <a:pt x="0" y="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5" name="Freeform 1453"/>
            <p:cNvSpPr>
              <a:spLocks/>
            </p:cNvSpPr>
            <p:nvPr/>
          </p:nvSpPr>
          <p:spPr bwMode="auto">
            <a:xfrm>
              <a:off x="7545379" y="4241828"/>
              <a:ext cx="4538" cy="9763"/>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w 13"/>
                <a:gd name="T13" fmla="*/ 0 h 17"/>
                <a:gd name="T14" fmla="*/ 0 60000 65536"/>
                <a:gd name="T15" fmla="*/ 0 60000 65536"/>
                <a:gd name="T16" fmla="*/ 0 60000 65536"/>
                <a:gd name="T17" fmla="*/ 0 60000 65536"/>
                <a:gd name="T18" fmla="*/ 0 60000 65536"/>
                <a:gd name="T19" fmla="*/ 0 60000 65536"/>
                <a:gd name="T20" fmla="*/ 0 60000 65536"/>
                <a:gd name="T21" fmla="*/ 0 w 13"/>
                <a:gd name="T22" fmla="*/ 0 h 17"/>
                <a:gd name="T23" fmla="*/ 13 w 1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7">
                  <a:moveTo>
                    <a:pt x="0" y="3"/>
                  </a:moveTo>
                  <a:lnTo>
                    <a:pt x="9" y="0"/>
                  </a:lnTo>
                  <a:lnTo>
                    <a:pt x="13" y="2"/>
                  </a:lnTo>
                  <a:lnTo>
                    <a:pt x="13" y="16"/>
                  </a:lnTo>
                  <a:lnTo>
                    <a:pt x="8" y="17"/>
                  </a:lnTo>
                  <a:lnTo>
                    <a:pt x="4" y="16"/>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6" name="Freeform 1454"/>
            <p:cNvSpPr>
              <a:spLocks/>
            </p:cNvSpPr>
            <p:nvPr/>
          </p:nvSpPr>
          <p:spPr bwMode="auto">
            <a:xfrm>
              <a:off x="7545379" y="4241828"/>
              <a:ext cx="4538" cy="9763"/>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w 13"/>
                <a:gd name="T13" fmla="*/ 0 h 17"/>
                <a:gd name="T14" fmla="*/ 0 60000 65536"/>
                <a:gd name="T15" fmla="*/ 0 60000 65536"/>
                <a:gd name="T16" fmla="*/ 0 60000 65536"/>
                <a:gd name="T17" fmla="*/ 0 60000 65536"/>
                <a:gd name="T18" fmla="*/ 0 60000 65536"/>
                <a:gd name="T19" fmla="*/ 0 60000 65536"/>
                <a:gd name="T20" fmla="*/ 0 60000 65536"/>
                <a:gd name="T21" fmla="*/ 0 w 13"/>
                <a:gd name="T22" fmla="*/ 0 h 17"/>
                <a:gd name="T23" fmla="*/ 13 w 1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7">
                  <a:moveTo>
                    <a:pt x="0" y="3"/>
                  </a:moveTo>
                  <a:lnTo>
                    <a:pt x="9" y="0"/>
                  </a:lnTo>
                  <a:lnTo>
                    <a:pt x="13" y="2"/>
                  </a:lnTo>
                  <a:lnTo>
                    <a:pt x="13" y="16"/>
                  </a:lnTo>
                  <a:lnTo>
                    <a:pt x="8" y="17"/>
                  </a:lnTo>
                  <a:lnTo>
                    <a:pt x="4" y="16"/>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7" name="Freeform 1455"/>
            <p:cNvSpPr>
              <a:spLocks/>
            </p:cNvSpPr>
            <p:nvPr/>
          </p:nvSpPr>
          <p:spPr bwMode="auto">
            <a:xfrm>
              <a:off x="7522690" y="4261353"/>
              <a:ext cx="15126" cy="8368"/>
            </a:xfrm>
            <a:custGeom>
              <a:avLst/>
              <a:gdLst>
                <a:gd name="T0" fmla="*/ 0 w 29"/>
                <a:gd name="T1" fmla="*/ 0 h 18"/>
                <a:gd name="T2" fmla="*/ 0 w 29"/>
                <a:gd name="T3" fmla="*/ 0 h 18"/>
                <a:gd name="T4" fmla="*/ 0 w 29"/>
                <a:gd name="T5" fmla="*/ 0 h 18"/>
                <a:gd name="T6" fmla="*/ 0 w 29"/>
                <a:gd name="T7" fmla="*/ 0 h 18"/>
                <a:gd name="T8" fmla="*/ 0 w 29"/>
                <a:gd name="T9" fmla="*/ 0 h 18"/>
                <a:gd name="T10" fmla="*/ 0 w 29"/>
                <a:gd name="T11" fmla="*/ 0 h 18"/>
                <a:gd name="T12" fmla="*/ 0 w 29"/>
                <a:gd name="T13" fmla="*/ 0 h 18"/>
                <a:gd name="T14" fmla="*/ 0 w 29"/>
                <a:gd name="T15" fmla="*/ 0 h 18"/>
                <a:gd name="T16" fmla="*/ 0 w 29"/>
                <a:gd name="T17" fmla="*/ 0 h 18"/>
                <a:gd name="T18" fmla="*/ 0 w 29"/>
                <a:gd name="T19" fmla="*/ 0 h 18"/>
                <a:gd name="T20" fmla="*/ 0 w 29"/>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18"/>
                <a:gd name="T35" fmla="*/ 29 w 2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18">
                  <a:moveTo>
                    <a:pt x="0" y="7"/>
                  </a:moveTo>
                  <a:lnTo>
                    <a:pt x="4" y="7"/>
                  </a:lnTo>
                  <a:lnTo>
                    <a:pt x="18" y="0"/>
                  </a:lnTo>
                  <a:lnTo>
                    <a:pt x="24" y="0"/>
                  </a:lnTo>
                  <a:lnTo>
                    <a:pt x="29" y="6"/>
                  </a:lnTo>
                  <a:lnTo>
                    <a:pt x="28" y="10"/>
                  </a:lnTo>
                  <a:lnTo>
                    <a:pt x="29" y="14"/>
                  </a:lnTo>
                  <a:lnTo>
                    <a:pt x="21" y="17"/>
                  </a:lnTo>
                  <a:lnTo>
                    <a:pt x="13" y="18"/>
                  </a:lnTo>
                  <a:lnTo>
                    <a:pt x="1" y="11"/>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8" name="Freeform 1456"/>
            <p:cNvSpPr>
              <a:spLocks/>
            </p:cNvSpPr>
            <p:nvPr/>
          </p:nvSpPr>
          <p:spPr bwMode="auto">
            <a:xfrm>
              <a:off x="7522690" y="4261353"/>
              <a:ext cx="15126" cy="8368"/>
            </a:xfrm>
            <a:custGeom>
              <a:avLst/>
              <a:gdLst>
                <a:gd name="T0" fmla="*/ 0 w 29"/>
                <a:gd name="T1" fmla="*/ 0 h 18"/>
                <a:gd name="T2" fmla="*/ 0 w 29"/>
                <a:gd name="T3" fmla="*/ 0 h 18"/>
                <a:gd name="T4" fmla="*/ 0 w 29"/>
                <a:gd name="T5" fmla="*/ 0 h 18"/>
                <a:gd name="T6" fmla="*/ 0 w 29"/>
                <a:gd name="T7" fmla="*/ 0 h 18"/>
                <a:gd name="T8" fmla="*/ 0 w 29"/>
                <a:gd name="T9" fmla="*/ 0 h 18"/>
                <a:gd name="T10" fmla="*/ 0 w 29"/>
                <a:gd name="T11" fmla="*/ 0 h 18"/>
                <a:gd name="T12" fmla="*/ 0 w 29"/>
                <a:gd name="T13" fmla="*/ 0 h 18"/>
                <a:gd name="T14" fmla="*/ 0 w 29"/>
                <a:gd name="T15" fmla="*/ 0 h 18"/>
                <a:gd name="T16" fmla="*/ 0 w 29"/>
                <a:gd name="T17" fmla="*/ 0 h 18"/>
                <a:gd name="T18" fmla="*/ 0 w 29"/>
                <a:gd name="T19" fmla="*/ 0 h 18"/>
                <a:gd name="T20" fmla="*/ 0 w 29"/>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18"/>
                <a:gd name="T35" fmla="*/ 29 w 2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18">
                  <a:moveTo>
                    <a:pt x="0" y="7"/>
                  </a:moveTo>
                  <a:lnTo>
                    <a:pt x="4" y="7"/>
                  </a:lnTo>
                  <a:lnTo>
                    <a:pt x="18" y="0"/>
                  </a:lnTo>
                  <a:lnTo>
                    <a:pt x="24" y="0"/>
                  </a:lnTo>
                  <a:lnTo>
                    <a:pt x="29" y="6"/>
                  </a:lnTo>
                  <a:lnTo>
                    <a:pt x="28" y="10"/>
                  </a:lnTo>
                  <a:lnTo>
                    <a:pt x="29" y="14"/>
                  </a:lnTo>
                  <a:lnTo>
                    <a:pt x="21" y="17"/>
                  </a:lnTo>
                  <a:lnTo>
                    <a:pt x="13" y="18"/>
                  </a:lnTo>
                  <a:lnTo>
                    <a:pt x="1" y="11"/>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9" name="Freeform 1457"/>
            <p:cNvSpPr>
              <a:spLocks/>
            </p:cNvSpPr>
            <p:nvPr/>
          </p:nvSpPr>
          <p:spPr bwMode="auto">
            <a:xfrm>
              <a:off x="7480337" y="4286456"/>
              <a:ext cx="66556" cy="23709"/>
            </a:xfrm>
            <a:custGeom>
              <a:avLst/>
              <a:gdLst>
                <a:gd name="T0" fmla="*/ 0 w 139"/>
                <a:gd name="T1" fmla="*/ 0 h 51"/>
                <a:gd name="T2" fmla="*/ 0 w 139"/>
                <a:gd name="T3" fmla="*/ 0 h 51"/>
                <a:gd name="T4" fmla="*/ 0 w 139"/>
                <a:gd name="T5" fmla="*/ 0 h 51"/>
                <a:gd name="T6" fmla="*/ 0 w 139"/>
                <a:gd name="T7" fmla="*/ 0 h 51"/>
                <a:gd name="T8" fmla="*/ 0 w 139"/>
                <a:gd name="T9" fmla="*/ 0 h 51"/>
                <a:gd name="T10" fmla="*/ 0 w 139"/>
                <a:gd name="T11" fmla="*/ 0 h 51"/>
                <a:gd name="T12" fmla="*/ 0 w 139"/>
                <a:gd name="T13" fmla="*/ 0 h 51"/>
                <a:gd name="T14" fmla="*/ 0 w 139"/>
                <a:gd name="T15" fmla="*/ 0 h 51"/>
                <a:gd name="T16" fmla="*/ 0 w 139"/>
                <a:gd name="T17" fmla="*/ 0 h 51"/>
                <a:gd name="T18" fmla="*/ 0 w 139"/>
                <a:gd name="T19" fmla="*/ 0 h 51"/>
                <a:gd name="T20" fmla="*/ 0 w 139"/>
                <a:gd name="T21" fmla="*/ 0 h 51"/>
                <a:gd name="T22" fmla="*/ 0 w 139"/>
                <a:gd name="T23" fmla="*/ 0 h 51"/>
                <a:gd name="T24" fmla="*/ 0 w 139"/>
                <a:gd name="T25" fmla="*/ 0 h 51"/>
                <a:gd name="T26" fmla="*/ 0 w 139"/>
                <a:gd name="T27" fmla="*/ 0 h 51"/>
                <a:gd name="T28" fmla="*/ 0 w 139"/>
                <a:gd name="T29" fmla="*/ 0 h 51"/>
                <a:gd name="T30" fmla="*/ 0 w 139"/>
                <a:gd name="T31" fmla="*/ 0 h 51"/>
                <a:gd name="T32" fmla="*/ 0 w 139"/>
                <a:gd name="T33" fmla="*/ 0 h 51"/>
                <a:gd name="T34" fmla="*/ 0 w 139"/>
                <a:gd name="T35" fmla="*/ 0 h 51"/>
                <a:gd name="T36" fmla="*/ 0 w 139"/>
                <a:gd name="T37" fmla="*/ 0 h 51"/>
                <a:gd name="T38" fmla="*/ 0 w 139"/>
                <a:gd name="T39" fmla="*/ 0 h 51"/>
                <a:gd name="T40" fmla="*/ 0 w 139"/>
                <a:gd name="T41" fmla="*/ 0 h 51"/>
                <a:gd name="T42" fmla="*/ 0 w 139"/>
                <a:gd name="T43" fmla="*/ 0 h 51"/>
                <a:gd name="T44" fmla="*/ 0 w 139"/>
                <a:gd name="T45" fmla="*/ 0 h 51"/>
                <a:gd name="T46" fmla="*/ 0 w 139"/>
                <a:gd name="T47" fmla="*/ 0 h 51"/>
                <a:gd name="T48" fmla="*/ 0 w 139"/>
                <a:gd name="T49" fmla="*/ 0 h 51"/>
                <a:gd name="T50" fmla="*/ 0 w 139"/>
                <a:gd name="T51" fmla="*/ 0 h 51"/>
                <a:gd name="T52" fmla="*/ 0 w 139"/>
                <a:gd name="T53" fmla="*/ 0 h 51"/>
                <a:gd name="T54" fmla="*/ 0 w 139"/>
                <a:gd name="T55" fmla="*/ 0 h 51"/>
                <a:gd name="T56" fmla="*/ 0 w 139"/>
                <a:gd name="T57" fmla="*/ 0 h 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9"/>
                <a:gd name="T88" fmla="*/ 0 h 51"/>
                <a:gd name="T89" fmla="*/ 139 w 139"/>
                <a:gd name="T90" fmla="*/ 51 h 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9" h="51">
                  <a:moveTo>
                    <a:pt x="3" y="33"/>
                  </a:moveTo>
                  <a:lnTo>
                    <a:pt x="1" y="31"/>
                  </a:lnTo>
                  <a:lnTo>
                    <a:pt x="0" y="19"/>
                  </a:lnTo>
                  <a:lnTo>
                    <a:pt x="2" y="15"/>
                  </a:lnTo>
                  <a:lnTo>
                    <a:pt x="6" y="12"/>
                  </a:lnTo>
                  <a:lnTo>
                    <a:pt x="15" y="2"/>
                  </a:lnTo>
                  <a:lnTo>
                    <a:pt x="47" y="4"/>
                  </a:lnTo>
                  <a:lnTo>
                    <a:pt x="55" y="1"/>
                  </a:lnTo>
                  <a:lnTo>
                    <a:pt x="61" y="5"/>
                  </a:lnTo>
                  <a:lnTo>
                    <a:pt x="76" y="0"/>
                  </a:lnTo>
                  <a:lnTo>
                    <a:pt x="93" y="10"/>
                  </a:lnTo>
                  <a:lnTo>
                    <a:pt x="107" y="11"/>
                  </a:lnTo>
                  <a:lnTo>
                    <a:pt x="115" y="9"/>
                  </a:lnTo>
                  <a:lnTo>
                    <a:pt x="122" y="12"/>
                  </a:lnTo>
                  <a:lnTo>
                    <a:pt x="132" y="30"/>
                  </a:lnTo>
                  <a:lnTo>
                    <a:pt x="138" y="32"/>
                  </a:lnTo>
                  <a:lnTo>
                    <a:pt x="139" y="43"/>
                  </a:lnTo>
                  <a:lnTo>
                    <a:pt x="135" y="51"/>
                  </a:lnTo>
                  <a:lnTo>
                    <a:pt x="93" y="27"/>
                  </a:lnTo>
                  <a:lnTo>
                    <a:pt x="76" y="26"/>
                  </a:lnTo>
                  <a:lnTo>
                    <a:pt x="76" y="29"/>
                  </a:lnTo>
                  <a:lnTo>
                    <a:pt x="53" y="29"/>
                  </a:lnTo>
                  <a:lnTo>
                    <a:pt x="46" y="22"/>
                  </a:lnTo>
                  <a:lnTo>
                    <a:pt x="39" y="25"/>
                  </a:lnTo>
                  <a:lnTo>
                    <a:pt x="36" y="30"/>
                  </a:lnTo>
                  <a:lnTo>
                    <a:pt x="29" y="31"/>
                  </a:lnTo>
                  <a:lnTo>
                    <a:pt x="21" y="28"/>
                  </a:lnTo>
                  <a:lnTo>
                    <a:pt x="12" y="18"/>
                  </a:lnTo>
                  <a:lnTo>
                    <a:pt x="3" y="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0" name="Freeform 1458"/>
            <p:cNvSpPr>
              <a:spLocks/>
            </p:cNvSpPr>
            <p:nvPr/>
          </p:nvSpPr>
          <p:spPr bwMode="auto">
            <a:xfrm>
              <a:off x="7480337" y="4286456"/>
              <a:ext cx="66556" cy="23709"/>
            </a:xfrm>
            <a:custGeom>
              <a:avLst/>
              <a:gdLst>
                <a:gd name="T0" fmla="*/ 0 w 139"/>
                <a:gd name="T1" fmla="*/ 0 h 51"/>
                <a:gd name="T2" fmla="*/ 0 w 139"/>
                <a:gd name="T3" fmla="*/ 0 h 51"/>
                <a:gd name="T4" fmla="*/ 0 w 139"/>
                <a:gd name="T5" fmla="*/ 0 h 51"/>
                <a:gd name="T6" fmla="*/ 0 w 139"/>
                <a:gd name="T7" fmla="*/ 0 h 51"/>
                <a:gd name="T8" fmla="*/ 0 w 139"/>
                <a:gd name="T9" fmla="*/ 0 h 51"/>
                <a:gd name="T10" fmla="*/ 0 w 139"/>
                <a:gd name="T11" fmla="*/ 0 h 51"/>
                <a:gd name="T12" fmla="*/ 0 w 139"/>
                <a:gd name="T13" fmla="*/ 0 h 51"/>
                <a:gd name="T14" fmla="*/ 0 w 139"/>
                <a:gd name="T15" fmla="*/ 0 h 51"/>
                <a:gd name="T16" fmla="*/ 0 w 139"/>
                <a:gd name="T17" fmla="*/ 0 h 51"/>
                <a:gd name="T18" fmla="*/ 0 w 139"/>
                <a:gd name="T19" fmla="*/ 0 h 51"/>
                <a:gd name="T20" fmla="*/ 0 w 139"/>
                <a:gd name="T21" fmla="*/ 0 h 51"/>
                <a:gd name="T22" fmla="*/ 0 w 139"/>
                <a:gd name="T23" fmla="*/ 0 h 51"/>
                <a:gd name="T24" fmla="*/ 0 w 139"/>
                <a:gd name="T25" fmla="*/ 0 h 51"/>
                <a:gd name="T26" fmla="*/ 0 w 139"/>
                <a:gd name="T27" fmla="*/ 0 h 51"/>
                <a:gd name="T28" fmla="*/ 0 w 139"/>
                <a:gd name="T29" fmla="*/ 0 h 51"/>
                <a:gd name="T30" fmla="*/ 0 w 139"/>
                <a:gd name="T31" fmla="*/ 0 h 51"/>
                <a:gd name="T32" fmla="*/ 0 w 139"/>
                <a:gd name="T33" fmla="*/ 0 h 51"/>
                <a:gd name="T34" fmla="*/ 0 w 139"/>
                <a:gd name="T35" fmla="*/ 0 h 51"/>
                <a:gd name="T36" fmla="*/ 0 w 139"/>
                <a:gd name="T37" fmla="*/ 0 h 51"/>
                <a:gd name="T38" fmla="*/ 0 w 139"/>
                <a:gd name="T39" fmla="*/ 0 h 51"/>
                <a:gd name="T40" fmla="*/ 0 w 139"/>
                <a:gd name="T41" fmla="*/ 0 h 51"/>
                <a:gd name="T42" fmla="*/ 0 w 139"/>
                <a:gd name="T43" fmla="*/ 0 h 51"/>
                <a:gd name="T44" fmla="*/ 0 w 139"/>
                <a:gd name="T45" fmla="*/ 0 h 51"/>
                <a:gd name="T46" fmla="*/ 0 w 139"/>
                <a:gd name="T47" fmla="*/ 0 h 51"/>
                <a:gd name="T48" fmla="*/ 0 w 139"/>
                <a:gd name="T49" fmla="*/ 0 h 51"/>
                <a:gd name="T50" fmla="*/ 0 w 139"/>
                <a:gd name="T51" fmla="*/ 0 h 51"/>
                <a:gd name="T52" fmla="*/ 0 w 139"/>
                <a:gd name="T53" fmla="*/ 0 h 51"/>
                <a:gd name="T54" fmla="*/ 0 w 139"/>
                <a:gd name="T55" fmla="*/ 0 h 51"/>
                <a:gd name="T56" fmla="*/ 0 w 139"/>
                <a:gd name="T57" fmla="*/ 0 h 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9"/>
                <a:gd name="T88" fmla="*/ 0 h 51"/>
                <a:gd name="T89" fmla="*/ 139 w 139"/>
                <a:gd name="T90" fmla="*/ 51 h 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9" h="51">
                  <a:moveTo>
                    <a:pt x="3" y="33"/>
                  </a:moveTo>
                  <a:lnTo>
                    <a:pt x="1" y="31"/>
                  </a:lnTo>
                  <a:lnTo>
                    <a:pt x="0" y="19"/>
                  </a:lnTo>
                  <a:lnTo>
                    <a:pt x="2" y="15"/>
                  </a:lnTo>
                  <a:lnTo>
                    <a:pt x="6" y="12"/>
                  </a:lnTo>
                  <a:lnTo>
                    <a:pt x="15" y="2"/>
                  </a:lnTo>
                  <a:lnTo>
                    <a:pt x="47" y="4"/>
                  </a:lnTo>
                  <a:lnTo>
                    <a:pt x="55" y="1"/>
                  </a:lnTo>
                  <a:lnTo>
                    <a:pt x="61" y="5"/>
                  </a:lnTo>
                  <a:lnTo>
                    <a:pt x="76" y="0"/>
                  </a:lnTo>
                  <a:lnTo>
                    <a:pt x="93" y="10"/>
                  </a:lnTo>
                  <a:lnTo>
                    <a:pt x="107" y="11"/>
                  </a:lnTo>
                  <a:lnTo>
                    <a:pt x="115" y="9"/>
                  </a:lnTo>
                  <a:lnTo>
                    <a:pt x="122" y="12"/>
                  </a:lnTo>
                  <a:lnTo>
                    <a:pt x="132" y="30"/>
                  </a:lnTo>
                  <a:lnTo>
                    <a:pt x="138" y="32"/>
                  </a:lnTo>
                  <a:lnTo>
                    <a:pt x="139" y="43"/>
                  </a:lnTo>
                  <a:lnTo>
                    <a:pt x="135" y="51"/>
                  </a:lnTo>
                  <a:lnTo>
                    <a:pt x="93" y="27"/>
                  </a:lnTo>
                  <a:lnTo>
                    <a:pt x="76" y="26"/>
                  </a:lnTo>
                  <a:lnTo>
                    <a:pt x="76" y="29"/>
                  </a:lnTo>
                  <a:lnTo>
                    <a:pt x="53" y="29"/>
                  </a:lnTo>
                  <a:lnTo>
                    <a:pt x="46" y="22"/>
                  </a:lnTo>
                  <a:lnTo>
                    <a:pt x="39" y="25"/>
                  </a:lnTo>
                  <a:lnTo>
                    <a:pt x="36" y="30"/>
                  </a:lnTo>
                  <a:lnTo>
                    <a:pt x="29" y="31"/>
                  </a:lnTo>
                  <a:lnTo>
                    <a:pt x="21" y="28"/>
                  </a:lnTo>
                  <a:lnTo>
                    <a:pt x="12" y="18"/>
                  </a:lnTo>
                  <a:lnTo>
                    <a:pt x="3" y="3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21" name="Freeform 1459"/>
            <p:cNvSpPr>
              <a:spLocks/>
            </p:cNvSpPr>
            <p:nvPr/>
          </p:nvSpPr>
          <p:spPr bwMode="auto">
            <a:xfrm>
              <a:off x="7276131" y="4183255"/>
              <a:ext cx="143700" cy="165958"/>
            </a:xfrm>
            <a:custGeom>
              <a:avLst/>
              <a:gdLst>
                <a:gd name="T0" fmla="*/ 0 w 296"/>
                <a:gd name="T1" fmla="*/ 0 h 347"/>
                <a:gd name="T2" fmla="*/ 0 w 296"/>
                <a:gd name="T3" fmla="*/ 0 h 347"/>
                <a:gd name="T4" fmla="*/ 0 w 296"/>
                <a:gd name="T5" fmla="*/ 0 h 347"/>
                <a:gd name="T6" fmla="*/ 0 w 296"/>
                <a:gd name="T7" fmla="*/ 0 h 347"/>
                <a:gd name="T8" fmla="*/ 0 w 296"/>
                <a:gd name="T9" fmla="*/ 0 h 347"/>
                <a:gd name="T10" fmla="*/ 0 w 296"/>
                <a:gd name="T11" fmla="*/ 0 h 347"/>
                <a:gd name="T12" fmla="*/ 0 w 296"/>
                <a:gd name="T13" fmla="*/ 0 h 347"/>
                <a:gd name="T14" fmla="*/ 0 w 296"/>
                <a:gd name="T15" fmla="*/ 0 h 347"/>
                <a:gd name="T16" fmla="*/ 0 w 296"/>
                <a:gd name="T17" fmla="*/ 0 h 347"/>
                <a:gd name="T18" fmla="*/ 0 w 296"/>
                <a:gd name="T19" fmla="*/ 0 h 347"/>
                <a:gd name="T20" fmla="*/ 0 w 296"/>
                <a:gd name="T21" fmla="*/ 0 h 347"/>
                <a:gd name="T22" fmla="*/ 0 w 296"/>
                <a:gd name="T23" fmla="*/ 0 h 347"/>
                <a:gd name="T24" fmla="*/ 0 w 296"/>
                <a:gd name="T25" fmla="*/ 0 h 347"/>
                <a:gd name="T26" fmla="*/ 0 w 296"/>
                <a:gd name="T27" fmla="*/ 0 h 347"/>
                <a:gd name="T28" fmla="*/ 0 w 296"/>
                <a:gd name="T29" fmla="*/ 0 h 347"/>
                <a:gd name="T30" fmla="*/ 0 w 296"/>
                <a:gd name="T31" fmla="*/ 0 h 347"/>
                <a:gd name="T32" fmla="*/ 0 w 296"/>
                <a:gd name="T33" fmla="*/ 0 h 347"/>
                <a:gd name="T34" fmla="*/ 0 w 296"/>
                <a:gd name="T35" fmla="*/ 0 h 347"/>
                <a:gd name="T36" fmla="*/ 0 w 296"/>
                <a:gd name="T37" fmla="*/ 0 h 347"/>
                <a:gd name="T38" fmla="*/ 0 w 296"/>
                <a:gd name="T39" fmla="*/ 0 h 347"/>
                <a:gd name="T40" fmla="*/ 0 w 296"/>
                <a:gd name="T41" fmla="*/ 0 h 347"/>
                <a:gd name="T42" fmla="*/ 0 w 296"/>
                <a:gd name="T43" fmla="*/ 0 h 347"/>
                <a:gd name="T44" fmla="*/ 0 w 296"/>
                <a:gd name="T45" fmla="*/ 0 h 347"/>
                <a:gd name="T46" fmla="*/ 0 w 296"/>
                <a:gd name="T47" fmla="*/ 0 h 347"/>
                <a:gd name="T48" fmla="*/ 0 w 296"/>
                <a:gd name="T49" fmla="*/ 0 h 347"/>
                <a:gd name="T50" fmla="*/ 0 w 296"/>
                <a:gd name="T51" fmla="*/ 0 h 347"/>
                <a:gd name="T52" fmla="*/ 0 w 296"/>
                <a:gd name="T53" fmla="*/ 0 h 347"/>
                <a:gd name="T54" fmla="*/ 0 w 296"/>
                <a:gd name="T55" fmla="*/ 0 h 347"/>
                <a:gd name="T56" fmla="*/ 0 w 296"/>
                <a:gd name="T57" fmla="*/ 0 h 347"/>
                <a:gd name="T58" fmla="*/ 0 w 296"/>
                <a:gd name="T59" fmla="*/ 0 h 347"/>
                <a:gd name="T60" fmla="*/ 0 w 296"/>
                <a:gd name="T61" fmla="*/ 0 h 347"/>
                <a:gd name="T62" fmla="*/ 0 w 296"/>
                <a:gd name="T63" fmla="*/ 0 h 347"/>
                <a:gd name="T64" fmla="*/ 0 w 296"/>
                <a:gd name="T65" fmla="*/ 0 h 347"/>
                <a:gd name="T66" fmla="*/ 0 w 296"/>
                <a:gd name="T67" fmla="*/ 0 h 347"/>
                <a:gd name="T68" fmla="*/ 0 w 296"/>
                <a:gd name="T69" fmla="*/ 0 h 347"/>
                <a:gd name="T70" fmla="*/ 0 w 296"/>
                <a:gd name="T71" fmla="*/ 0 h 347"/>
                <a:gd name="T72" fmla="*/ 0 w 296"/>
                <a:gd name="T73" fmla="*/ 0 h 347"/>
                <a:gd name="T74" fmla="*/ 0 w 296"/>
                <a:gd name="T75" fmla="*/ 0 h 347"/>
                <a:gd name="T76" fmla="*/ 0 w 296"/>
                <a:gd name="T77" fmla="*/ 0 h 347"/>
                <a:gd name="T78" fmla="*/ 0 w 296"/>
                <a:gd name="T79" fmla="*/ 0 h 347"/>
                <a:gd name="T80" fmla="*/ 0 w 296"/>
                <a:gd name="T81" fmla="*/ 0 h 347"/>
                <a:gd name="T82" fmla="*/ 0 w 296"/>
                <a:gd name="T83" fmla="*/ 0 h 347"/>
                <a:gd name="T84" fmla="*/ 0 w 296"/>
                <a:gd name="T85" fmla="*/ 0 h 347"/>
                <a:gd name="T86" fmla="*/ 0 w 296"/>
                <a:gd name="T87" fmla="*/ 0 h 347"/>
                <a:gd name="T88" fmla="*/ 0 w 296"/>
                <a:gd name="T89" fmla="*/ 0 h 347"/>
                <a:gd name="T90" fmla="*/ 0 w 296"/>
                <a:gd name="T91" fmla="*/ 0 h 347"/>
                <a:gd name="T92" fmla="*/ 0 w 296"/>
                <a:gd name="T93" fmla="*/ 0 h 347"/>
                <a:gd name="T94" fmla="*/ 0 w 296"/>
                <a:gd name="T95" fmla="*/ 0 h 347"/>
                <a:gd name="T96" fmla="*/ 0 w 296"/>
                <a:gd name="T97" fmla="*/ 0 h 347"/>
                <a:gd name="T98" fmla="*/ 0 w 296"/>
                <a:gd name="T99" fmla="*/ 0 h 347"/>
                <a:gd name="T100" fmla="*/ 0 w 296"/>
                <a:gd name="T101" fmla="*/ 0 h 347"/>
                <a:gd name="T102" fmla="*/ 0 w 296"/>
                <a:gd name="T103" fmla="*/ 0 h 347"/>
                <a:gd name="T104" fmla="*/ 0 w 296"/>
                <a:gd name="T105" fmla="*/ 0 h 347"/>
                <a:gd name="T106" fmla="*/ 0 w 296"/>
                <a:gd name="T107" fmla="*/ 0 h 347"/>
                <a:gd name="T108" fmla="*/ 0 w 296"/>
                <a:gd name="T109" fmla="*/ 0 h 347"/>
                <a:gd name="T110" fmla="*/ 0 w 296"/>
                <a:gd name="T111" fmla="*/ 0 h 347"/>
                <a:gd name="T112" fmla="*/ 0 w 296"/>
                <a:gd name="T113" fmla="*/ 0 h 347"/>
                <a:gd name="T114" fmla="*/ 0 w 296"/>
                <a:gd name="T115" fmla="*/ 0 h 347"/>
                <a:gd name="T116" fmla="*/ 0 w 296"/>
                <a:gd name="T117" fmla="*/ 0 h 347"/>
                <a:gd name="T118" fmla="*/ 0 w 296"/>
                <a:gd name="T119" fmla="*/ 0 h 3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6"/>
                <a:gd name="T181" fmla="*/ 0 h 347"/>
                <a:gd name="T182" fmla="*/ 296 w 296"/>
                <a:gd name="T183" fmla="*/ 347 h 3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6" h="347">
                  <a:moveTo>
                    <a:pt x="103" y="19"/>
                  </a:moveTo>
                  <a:lnTo>
                    <a:pt x="119" y="20"/>
                  </a:lnTo>
                  <a:lnTo>
                    <a:pt x="120" y="25"/>
                  </a:lnTo>
                  <a:lnTo>
                    <a:pt x="125" y="30"/>
                  </a:lnTo>
                  <a:lnTo>
                    <a:pt x="172" y="33"/>
                  </a:lnTo>
                  <a:lnTo>
                    <a:pt x="176" y="37"/>
                  </a:lnTo>
                  <a:lnTo>
                    <a:pt x="185" y="41"/>
                  </a:lnTo>
                  <a:lnTo>
                    <a:pt x="190" y="39"/>
                  </a:lnTo>
                  <a:lnTo>
                    <a:pt x="196" y="36"/>
                  </a:lnTo>
                  <a:lnTo>
                    <a:pt x="234" y="39"/>
                  </a:lnTo>
                  <a:lnTo>
                    <a:pt x="246" y="36"/>
                  </a:lnTo>
                  <a:lnTo>
                    <a:pt x="278" y="6"/>
                  </a:lnTo>
                  <a:lnTo>
                    <a:pt x="287" y="0"/>
                  </a:lnTo>
                  <a:lnTo>
                    <a:pt x="292" y="1"/>
                  </a:lnTo>
                  <a:lnTo>
                    <a:pt x="294" y="3"/>
                  </a:lnTo>
                  <a:lnTo>
                    <a:pt x="296" y="11"/>
                  </a:lnTo>
                  <a:lnTo>
                    <a:pt x="295" y="17"/>
                  </a:lnTo>
                  <a:lnTo>
                    <a:pt x="268" y="51"/>
                  </a:lnTo>
                  <a:lnTo>
                    <a:pt x="250" y="65"/>
                  </a:lnTo>
                  <a:lnTo>
                    <a:pt x="210" y="67"/>
                  </a:lnTo>
                  <a:lnTo>
                    <a:pt x="200" y="61"/>
                  </a:lnTo>
                  <a:lnTo>
                    <a:pt x="141" y="62"/>
                  </a:lnTo>
                  <a:lnTo>
                    <a:pt x="134" y="59"/>
                  </a:lnTo>
                  <a:lnTo>
                    <a:pt x="126" y="58"/>
                  </a:lnTo>
                  <a:lnTo>
                    <a:pt x="123" y="60"/>
                  </a:lnTo>
                  <a:lnTo>
                    <a:pt x="115" y="58"/>
                  </a:lnTo>
                  <a:lnTo>
                    <a:pt x="110" y="58"/>
                  </a:lnTo>
                  <a:lnTo>
                    <a:pt x="103" y="62"/>
                  </a:lnTo>
                  <a:lnTo>
                    <a:pt x="73" y="60"/>
                  </a:lnTo>
                  <a:lnTo>
                    <a:pt x="59" y="80"/>
                  </a:lnTo>
                  <a:lnTo>
                    <a:pt x="57" y="117"/>
                  </a:lnTo>
                  <a:lnTo>
                    <a:pt x="64" y="124"/>
                  </a:lnTo>
                  <a:lnTo>
                    <a:pt x="72" y="127"/>
                  </a:lnTo>
                  <a:lnTo>
                    <a:pt x="86" y="147"/>
                  </a:lnTo>
                  <a:lnTo>
                    <a:pt x="104" y="146"/>
                  </a:lnTo>
                  <a:lnTo>
                    <a:pt x="106" y="140"/>
                  </a:lnTo>
                  <a:lnTo>
                    <a:pt x="120" y="126"/>
                  </a:lnTo>
                  <a:lnTo>
                    <a:pt x="128" y="122"/>
                  </a:lnTo>
                  <a:lnTo>
                    <a:pt x="147" y="126"/>
                  </a:lnTo>
                  <a:lnTo>
                    <a:pt x="152" y="120"/>
                  </a:lnTo>
                  <a:lnTo>
                    <a:pt x="183" y="118"/>
                  </a:lnTo>
                  <a:lnTo>
                    <a:pt x="186" y="112"/>
                  </a:lnTo>
                  <a:lnTo>
                    <a:pt x="199" y="106"/>
                  </a:lnTo>
                  <a:lnTo>
                    <a:pt x="209" y="107"/>
                  </a:lnTo>
                  <a:lnTo>
                    <a:pt x="214" y="114"/>
                  </a:lnTo>
                  <a:lnTo>
                    <a:pt x="213" y="123"/>
                  </a:lnTo>
                  <a:lnTo>
                    <a:pt x="208" y="130"/>
                  </a:lnTo>
                  <a:lnTo>
                    <a:pt x="197" y="123"/>
                  </a:lnTo>
                  <a:lnTo>
                    <a:pt x="187" y="126"/>
                  </a:lnTo>
                  <a:lnTo>
                    <a:pt x="161" y="155"/>
                  </a:lnTo>
                  <a:lnTo>
                    <a:pt x="127" y="169"/>
                  </a:lnTo>
                  <a:lnTo>
                    <a:pt x="117" y="166"/>
                  </a:lnTo>
                  <a:lnTo>
                    <a:pt x="118" y="174"/>
                  </a:lnTo>
                  <a:lnTo>
                    <a:pt x="129" y="182"/>
                  </a:lnTo>
                  <a:lnTo>
                    <a:pt x="155" y="215"/>
                  </a:lnTo>
                  <a:lnTo>
                    <a:pt x="158" y="217"/>
                  </a:lnTo>
                  <a:lnTo>
                    <a:pt x="162" y="226"/>
                  </a:lnTo>
                  <a:lnTo>
                    <a:pt x="168" y="231"/>
                  </a:lnTo>
                  <a:lnTo>
                    <a:pt x="164" y="237"/>
                  </a:lnTo>
                  <a:lnTo>
                    <a:pt x="158" y="239"/>
                  </a:lnTo>
                  <a:lnTo>
                    <a:pt x="157" y="246"/>
                  </a:lnTo>
                  <a:lnTo>
                    <a:pt x="158" y="252"/>
                  </a:lnTo>
                  <a:lnTo>
                    <a:pt x="173" y="264"/>
                  </a:lnTo>
                  <a:lnTo>
                    <a:pt x="173" y="272"/>
                  </a:lnTo>
                  <a:lnTo>
                    <a:pt x="178" y="276"/>
                  </a:lnTo>
                  <a:lnTo>
                    <a:pt x="185" y="274"/>
                  </a:lnTo>
                  <a:lnTo>
                    <a:pt x="187" y="281"/>
                  </a:lnTo>
                  <a:lnTo>
                    <a:pt x="180" y="290"/>
                  </a:lnTo>
                  <a:lnTo>
                    <a:pt x="168" y="289"/>
                  </a:lnTo>
                  <a:lnTo>
                    <a:pt x="156" y="292"/>
                  </a:lnTo>
                  <a:lnTo>
                    <a:pt x="151" y="303"/>
                  </a:lnTo>
                  <a:lnTo>
                    <a:pt x="141" y="309"/>
                  </a:lnTo>
                  <a:lnTo>
                    <a:pt x="128" y="308"/>
                  </a:lnTo>
                  <a:lnTo>
                    <a:pt x="124" y="298"/>
                  </a:lnTo>
                  <a:lnTo>
                    <a:pt x="123" y="286"/>
                  </a:lnTo>
                  <a:lnTo>
                    <a:pt x="126" y="276"/>
                  </a:lnTo>
                  <a:lnTo>
                    <a:pt x="122" y="270"/>
                  </a:lnTo>
                  <a:lnTo>
                    <a:pt x="102" y="253"/>
                  </a:lnTo>
                  <a:lnTo>
                    <a:pt x="96" y="240"/>
                  </a:lnTo>
                  <a:lnTo>
                    <a:pt x="103" y="227"/>
                  </a:lnTo>
                  <a:lnTo>
                    <a:pt x="100" y="205"/>
                  </a:lnTo>
                  <a:lnTo>
                    <a:pt x="89" y="204"/>
                  </a:lnTo>
                  <a:lnTo>
                    <a:pt x="69" y="218"/>
                  </a:lnTo>
                  <a:lnTo>
                    <a:pt x="65" y="228"/>
                  </a:lnTo>
                  <a:lnTo>
                    <a:pt x="71" y="240"/>
                  </a:lnTo>
                  <a:lnTo>
                    <a:pt x="70" y="296"/>
                  </a:lnTo>
                  <a:lnTo>
                    <a:pt x="73" y="303"/>
                  </a:lnTo>
                  <a:lnTo>
                    <a:pt x="68" y="315"/>
                  </a:lnTo>
                  <a:lnTo>
                    <a:pt x="72" y="342"/>
                  </a:lnTo>
                  <a:lnTo>
                    <a:pt x="69" y="344"/>
                  </a:lnTo>
                  <a:lnTo>
                    <a:pt x="47" y="347"/>
                  </a:lnTo>
                  <a:lnTo>
                    <a:pt x="35" y="346"/>
                  </a:lnTo>
                  <a:lnTo>
                    <a:pt x="28" y="342"/>
                  </a:lnTo>
                  <a:lnTo>
                    <a:pt x="22" y="329"/>
                  </a:lnTo>
                  <a:lnTo>
                    <a:pt x="36" y="272"/>
                  </a:lnTo>
                  <a:lnTo>
                    <a:pt x="33" y="266"/>
                  </a:lnTo>
                  <a:lnTo>
                    <a:pt x="29" y="243"/>
                  </a:lnTo>
                  <a:lnTo>
                    <a:pt x="8" y="245"/>
                  </a:lnTo>
                  <a:lnTo>
                    <a:pt x="1" y="233"/>
                  </a:lnTo>
                  <a:lnTo>
                    <a:pt x="0" y="206"/>
                  </a:lnTo>
                  <a:lnTo>
                    <a:pt x="10" y="194"/>
                  </a:lnTo>
                  <a:lnTo>
                    <a:pt x="21" y="168"/>
                  </a:lnTo>
                  <a:lnTo>
                    <a:pt x="21" y="142"/>
                  </a:lnTo>
                  <a:lnTo>
                    <a:pt x="31" y="123"/>
                  </a:lnTo>
                  <a:lnTo>
                    <a:pt x="37" y="117"/>
                  </a:lnTo>
                  <a:lnTo>
                    <a:pt x="41" y="109"/>
                  </a:lnTo>
                  <a:lnTo>
                    <a:pt x="43" y="118"/>
                  </a:lnTo>
                  <a:lnTo>
                    <a:pt x="45" y="89"/>
                  </a:lnTo>
                  <a:lnTo>
                    <a:pt x="38" y="83"/>
                  </a:lnTo>
                  <a:lnTo>
                    <a:pt x="40" y="84"/>
                  </a:lnTo>
                  <a:lnTo>
                    <a:pt x="47" y="74"/>
                  </a:lnTo>
                  <a:lnTo>
                    <a:pt x="48" y="60"/>
                  </a:lnTo>
                  <a:lnTo>
                    <a:pt x="53" y="50"/>
                  </a:lnTo>
                  <a:lnTo>
                    <a:pt x="63" y="39"/>
                  </a:lnTo>
                  <a:lnTo>
                    <a:pt x="67" y="39"/>
                  </a:lnTo>
                  <a:lnTo>
                    <a:pt x="72" y="45"/>
                  </a:lnTo>
                  <a:lnTo>
                    <a:pt x="78" y="44"/>
                  </a:lnTo>
                  <a:lnTo>
                    <a:pt x="87" y="34"/>
                  </a:lnTo>
                  <a:lnTo>
                    <a:pt x="89" y="24"/>
                  </a:lnTo>
                  <a:lnTo>
                    <a:pt x="93" y="20"/>
                  </a:lnTo>
                  <a:lnTo>
                    <a:pt x="103"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2" name="Freeform 1460"/>
            <p:cNvSpPr>
              <a:spLocks/>
            </p:cNvSpPr>
            <p:nvPr/>
          </p:nvSpPr>
          <p:spPr bwMode="auto">
            <a:xfrm>
              <a:off x="7276131" y="4183255"/>
              <a:ext cx="143700" cy="165958"/>
            </a:xfrm>
            <a:custGeom>
              <a:avLst/>
              <a:gdLst>
                <a:gd name="T0" fmla="*/ 0 w 296"/>
                <a:gd name="T1" fmla="*/ 0 h 347"/>
                <a:gd name="T2" fmla="*/ 0 w 296"/>
                <a:gd name="T3" fmla="*/ 0 h 347"/>
                <a:gd name="T4" fmla="*/ 0 w 296"/>
                <a:gd name="T5" fmla="*/ 0 h 347"/>
                <a:gd name="T6" fmla="*/ 0 w 296"/>
                <a:gd name="T7" fmla="*/ 0 h 347"/>
                <a:gd name="T8" fmla="*/ 0 w 296"/>
                <a:gd name="T9" fmla="*/ 0 h 347"/>
                <a:gd name="T10" fmla="*/ 0 w 296"/>
                <a:gd name="T11" fmla="*/ 0 h 347"/>
                <a:gd name="T12" fmla="*/ 0 w 296"/>
                <a:gd name="T13" fmla="*/ 0 h 347"/>
                <a:gd name="T14" fmla="*/ 0 w 296"/>
                <a:gd name="T15" fmla="*/ 0 h 347"/>
                <a:gd name="T16" fmla="*/ 0 w 296"/>
                <a:gd name="T17" fmla="*/ 0 h 347"/>
                <a:gd name="T18" fmla="*/ 0 w 296"/>
                <a:gd name="T19" fmla="*/ 0 h 347"/>
                <a:gd name="T20" fmla="*/ 0 w 296"/>
                <a:gd name="T21" fmla="*/ 0 h 347"/>
                <a:gd name="T22" fmla="*/ 0 w 296"/>
                <a:gd name="T23" fmla="*/ 0 h 347"/>
                <a:gd name="T24" fmla="*/ 0 w 296"/>
                <a:gd name="T25" fmla="*/ 0 h 347"/>
                <a:gd name="T26" fmla="*/ 0 w 296"/>
                <a:gd name="T27" fmla="*/ 0 h 347"/>
                <a:gd name="T28" fmla="*/ 0 w 296"/>
                <a:gd name="T29" fmla="*/ 0 h 347"/>
                <a:gd name="T30" fmla="*/ 0 w 296"/>
                <a:gd name="T31" fmla="*/ 0 h 347"/>
                <a:gd name="T32" fmla="*/ 0 w 296"/>
                <a:gd name="T33" fmla="*/ 0 h 347"/>
                <a:gd name="T34" fmla="*/ 0 w 296"/>
                <a:gd name="T35" fmla="*/ 0 h 347"/>
                <a:gd name="T36" fmla="*/ 0 w 296"/>
                <a:gd name="T37" fmla="*/ 0 h 347"/>
                <a:gd name="T38" fmla="*/ 0 w 296"/>
                <a:gd name="T39" fmla="*/ 0 h 347"/>
                <a:gd name="T40" fmla="*/ 0 w 296"/>
                <a:gd name="T41" fmla="*/ 0 h 347"/>
                <a:gd name="T42" fmla="*/ 0 w 296"/>
                <a:gd name="T43" fmla="*/ 0 h 347"/>
                <a:gd name="T44" fmla="*/ 0 w 296"/>
                <a:gd name="T45" fmla="*/ 0 h 347"/>
                <a:gd name="T46" fmla="*/ 0 w 296"/>
                <a:gd name="T47" fmla="*/ 0 h 347"/>
                <a:gd name="T48" fmla="*/ 0 w 296"/>
                <a:gd name="T49" fmla="*/ 0 h 347"/>
                <a:gd name="T50" fmla="*/ 0 w 296"/>
                <a:gd name="T51" fmla="*/ 0 h 347"/>
                <a:gd name="T52" fmla="*/ 0 w 296"/>
                <a:gd name="T53" fmla="*/ 0 h 347"/>
                <a:gd name="T54" fmla="*/ 0 w 296"/>
                <a:gd name="T55" fmla="*/ 0 h 347"/>
                <a:gd name="T56" fmla="*/ 0 w 296"/>
                <a:gd name="T57" fmla="*/ 0 h 347"/>
                <a:gd name="T58" fmla="*/ 0 w 296"/>
                <a:gd name="T59" fmla="*/ 0 h 347"/>
                <a:gd name="T60" fmla="*/ 0 w 296"/>
                <a:gd name="T61" fmla="*/ 0 h 347"/>
                <a:gd name="T62" fmla="*/ 0 w 296"/>
                <a:gd name="T63" fmla="*/ 0 h 347"/>
                <a:gd name="T64" fmla="*/ 0 w 296"/>
                <a:gd name="T65" fmla="*/ 0 h 347"/>
                <a:gd name="T66" fmla="*/ 0 w 296"/>
                <a:gd name="T67" fmla="*/ 0 h 347"/>
                <a:gd name="T68" fmla="*/ 0 w 296"/>
                <a:gd name="T69" fmla="*/ 0 h 347"/>
                <a:gd name="T70" fmla="*/ 0 w 296"/>
                <a:gd name="T71" fmla="*/ 0 h 347"/>
                <a:gd name="T72" fmla="*/ 0 w 296"/>
                <a:gd name="T73" fmla="*/ 0 h 347"/>
                <a:gd name="T74" fmla="*/ 0 w 296"/>
                <a:gd name="T75" fmla="*/ 0 h 347"/>
                <a:gd name="T76" fmla="*/ 0 w 296"/>
                <a:gd name="T77" fmla="*/ 0 h 347"/>
                <a:gd name="T78" fmla="*/ 0 w 296"/>
                <a:gd name="T79" fmla="*/ 0 h 347"/>
                <a:gd name="T80" fmla="*/ 0 w 296"/>
                <a:gd name="T81" fmla="*/ 0 h 347"/>
                <a:gd name="T82" fmla="*/ 0 w 296"/>
                <a:gd name="T83" fmla="*/ 0 h 347"/>
                <a:gd name="T84" fmla="*/ 0 w 296"/>
                <a:gd name="T85" fmla="*/ 0 h 347"/>
                <a:gd name="T86" fmla="*/ 0 w 296"/>
                <a:gd name="T87" fmla="*/ 0 h 347"/>
                <a:gd name="T88" fmla="*/ 0 w 296"/>
                <a:gd name="T89" fmla="*/ 0 h 347"/>
                <a:gd name="T90" fmla="*/ 0 w 296"/>
                <a:gd name="T91" fmla="*/ 0 h 347"/>
                <a:gd name="T92" fmla="*/ 0 w 296"/>
                <a:gd name="T93" fmla="*/ 0 h 347"/>
                <a:gd name="T94" fmla="*/ 0 w 296"/>
                <a:gd name="T95" fmla="*/ 0 h 347"/>
                <a:gd name="T96" fmla="*/ 0 w 296"/>
                <a:gd name="T97" fmla="*/ 0 h 347"/>
                <a:gd name="T98" fmla="*/ 0 w 296"/>
                <a:gd name="T99" fmla="*/ 0 h 347"/>
                <a:gd name="T100" fmla="*/ 0 w 296"/>
                <a:gd name="T101" fmla="*/ 0 h 347"/>
                <a:gd name="T102" fmla="*/ 0 w 296"/>
                <a:gd name="T103" fmla="*/ 0 h 347"/>
                <a:gd name="T104" fmla="*/ 0 w 296"/>
                <a:gd name="T105" fmla="*/ 0 h 347"/>
                <a:gd name="T106" fmla="*/ 0 w 296"/>
                <a:gd name="T107" fmla="*/ 0 h 347"/>
                <a:gd name="T108" fmla="*/ 0 w 296"/>
                <a:gd name="T109" fmla="*/ 0 h 347"/>
                <a:gd name="T110" fmla="*/ 0 w 296"/>
                <a:gd name="T111" fmla="*/ 0 h 347"/>
                <a:gd name="T112" fmla="*/ 0 w 296"/>
                <a:gd name="T113" fmla="*/ 0 h 347"/>
                <a:gd name="T114" fmla="*/ 0 w 296"/>
                <a:gd name="T115" fmla="*/ 0 h 347"/>
                <a:gd name="T116" fmla="*/ 0 w 296"/>
                <a:gd name="T117" fmla="*/ 0 h 347"/>
                <a:gd name="T118" fmla="*/ 0 w 296"/>
                <a:gd name="T119" fmla="*/ 0 h 3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6"/>
                <a:gd name="T181" fmla="*/ 0 h 347"/>
                <a:gd name="T182" fmla="*/ 296 w 296"/>
                <a:gd name="T183" fmla="*/ 347 h 3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6" h="347">
                  <a:moveTo>
                    <a:pt x="103" y="19"/>
                  </a:moveTo>
                  <a:lnTo>
                    <a:pt x="119" y="20"/>
                  </a:lnTo>
                  <a:lnTo>
                    <a:pt x="120" y="25"/>
                  </a:lnTo>
                  <a:lnTo>
                    <a:pt x="125" y="30"/>
                  </a:lnTo>
                  <a:lnTo>
                    <a:pt x="172" y="33"/>
                  </a:lnTo>
                  <a:lnTo>
                    <a:pt x="176" y="37"/>
                  </a:lnTo>
                  <a:lnTo>
                    <a:pt x="185" y="41"/>
                  </a:lnTo>
                  <a:lnTo>
                    <a:pt x="190" y="39"/>
                  </a:lnTo>
                  <a:lnTo>
                    <a:pt x="196" y="36"/>
                  </a:lnTo>
                  <a:lnTo>
                    <a:pt x="234" y="39"/>
                  </a:lnTo>
                  <a:lnTo>
                    <a:pt x="246" y="36"/>
                  </a:lnTo>
                  <a:lnTo>
                    <a:pt x="278" y="6"/>
                  </a:lnTo>
                  <a:lnTo>
                    <a:pt x="287" y="0"/>
                  </a:lnTo>
                  <a:lnTo>
                    <a:pt x="292" y="1"/>
                  </a:lnTo>
                  <a:lnTo>
                    <a:pt x="294" y="3"/>
                  </a:lnTo>
                  <a:lnTo>
                    <a:pt x="296" y="11"/>
                  </a:lnTo>
                  <a:lnTo>
                    <a:pt x="295" y="17"/>
                  </a:lnTo>
                  <a:lnTo>
                    <a:pt x="268" y="51"/>
                  </a:lnTo>
                  <a:lnTo>
                    <a:pt x="250" y="65"/>
                  </a:lnTo>
                  <a:lnTo>
                    <a:pt x="210" y="67"/>
                  </a:lnTo>
                  <a:lnTo>
                    <a:pt x="200" y="61"/>
                  </a:lnTo>
                  <a:lnTo>
                    <a:pt x="141" y="62"/>
                  </a:lnTo>
                  <a:lnTo>
                    <a:pt x="134" y="59"/>
                  </a:lnTo>
                  <a:lnTo>
                    <a:pt x="126" y="58"/>
                  </a:lnTo>
                  <a:lnTo>
                    <a:pt x="123" y="60"/>
                  </a:lnTo>
                  <a:lnTo>
                    <a:pt x="115" y="58"/>
                  </a:lnTo>
                  <a:lnTo>
                    <a:pt x="110" y="58"/>
                  </a:lnTo>
                  <a:lnTo>
                    <a:pt x="103" y="62"/>
                  </a:lnTo>
                  <a:lnTo>
                    <a:pt x="73" y="60"/>
                  </a:lnTo>
                  <a:lnTo>
                    <a:pt x="59" y="80"/>
                  </a:lnTo>
                  <a:lnTo>
                    <a:pt x="57" y="117"/>
                  </a:lnTo>
                  <a:lnTo>
                    <a:pt x="64" y="124"/>
                  </a:lnTo>
                  <a:lnTo>
                    <a:pt x="72" y="127"/>
                  </a:lnTo>
                  <a:lnTo>
                    <a:pt x="86" y="147"/>
                  </a:lnTo>
                  <a:lnTo>
                    <a:pt x="104" y="146"/>
                  </a:lnTo>
                  <a:lnTo>
                    <a:pt x="106" y="140"/>
                  </a:lnTo>
                  <a:lnTo>
                    <a:pt x="120" y="126"/>
                  </a:lnTo>
                  <a:lnTo>
                    <a:pt x="128" y="122"/>
                  </a:lnTo>
                  <a:lnTo>
                    <a:pt x="147" y="126"/>
                  </a:lnTo>
                  <a:lnTo>
                    <a:pt x="152" y="120"/>
                  </a:lnTo>
                  <a:lnTo>
                    <a:pt x="183" y="118"/>
                  </a:lnTo>
                  <a:lnTo>
                    <a:pt x="186" y="112"/>
                  </a:lnTo>
                  <a:lnTo>
                    <a:pt x="199" y="106"/>
                  </a:lnTo>
                  <a:lnTo>
                    <a:pt x="209" y="107"/>
                  </a:lnTo>
                  <a:lnTo>
                    <a:pt x="214" y="114"/>
                  </a:lnTo>
                  <a:lnTo>
                    <a:pt x="213" y="123"/>
                  </a:lnTo>
                  <a:lnTo>
                    <a:pt x="208" y="130"/>
                  </a:lnTo>
                  <a:lnTo>
                    <a:pt x="197" y="123"/>
                  </a:lnTo>
                  <a:lnTo>
                    <a:pt x="187" y="126"/>
                  </a:lnTo>
                  <a:lnTo>
                    <a:pt x="161" y="155"/>
                  </a:lnTo>
                  <a:lnTo>
                    <a:pt x="127" y="169"/>
                  </a:lnTo>
                  <a:lnTo>
                    <a:pt x="117" y="166"/>
                  </a:lnTo>
                  <a:lnTo>
                    <a:pt x="118" y="174"/>
                  </a:lnTo>
                  <a:lnTo>
                    <a:pt x="129" y="182"/>
                  </a:lnTo>
                  <a:lnTo>
                    <a:pt x="155" y="215"/>
                  </a:lnTo>
                  <a:lnTo>
                    <a:pt x="158" y="217"/>
                  </a:lnTo>
                  <a:lnTo>
                    <a:pt x="162" y="226"/>
                  </a:lnTo>
                  <a:lnTo>
                    <a:pt x="168" y="231"/>
                  </a:lnTo>
                  <a:lnTo>
                    <a:pt x="164" y="237"/>
                  </a:lnTo>
                  <a:lnTo>
                    <a:pt x="158" y="239"/>
                  </a:lnTo>
                  <a:lnTo>
                    <a:pt x="157" y="246"/>
                  </a:lnTo>
                  <a:lnTo>
                    <a:pt x="158" y="252"/>
                  </a:lnTo>
                  <a:lnTo>
                    <a:pt x="173" y="264"/>
                  </a:lnTo>
                  <a:lnTo>
                    <a:pt x="173" y="272"/>
                  </a:lnTo>
                  <a:lnTo>
                    <a:pt x="178" y="276"/>
                  </a:lnTo>
                  <a:lnTo>
                    <a:pt x="185" y="274"/>
                  </a:lnTo>
                  <a:lnTo>
                    <a:pt x="187" y="281"/>
                  </a:lnTo>
                  <a:lnTo>
                    <a:pt x="180" y="290"/>
                  </a:lnTo>
                  <a:lnTo>
                    <a:pt x="168" y="289"/>
                  </a:lnTo>
                  <a:lnTo>
                    <a:pt x="156" y="292"/>
                  </a:lnTo>
                  <a:lnTo>
                    <a:pt x="151" y="303"/>
                  </a:lnTo>
                  <a:lnTo>
                    <a:pt x="141" y="309"/>
                  </a:lnTo>
                  <a:lnTo>
                    <a:pt x="128" y="308"/>
                  </a:lnTo>
                  <a:lnTo>
                    <a:pt x="124" y="298"/>
                  </a:lnTo>
                  <a:lnTo>
                    <a:pt x="123" y="286"/>
                  </a:lnTo>
                  <a:lnTo>
                    <a:pt x="126" y="276"/>
                  </a:lnTo>
                  <a:lnTo>
                    <a:pt x="122" y="270"/>
                  </a:lnTo>
                  <a:lnTo>
                    <a:pt x="102" y="253"/>
                  </a:lnTo>
                  <a:lnTo>
                    <a:pt x="96" y="240"/>
                  </a:lnTo>
                  <a:lnTo>
                    <a:pt x="103" y="227"/>
                  </a:lnTo>
                  <a:lnTo>
                    <a:pt x="100" y="205"/>
                  </a:lnTo>
                  <a:lnTo>
                    <a:pt x="89" y="204"/>
                  </a:lnTo>
                  <a:lnTo>
                    <a:pt x="69" y="218"/>
                  </a:lnTo>
                  <a:lnTo>
                    <a:pt x="65" y="228"/>
                  </a:lnTo>
                  <a:lnTo>
                    <a:pt x="71" y="240"/>
                  </a:lnTo>
                  <a:lnTo>
                    <a:pt x="70" y="296"/>
                  </a:lnTo>
                  <a:lnTo>
                    <a:pt x="73" y="303"/>
                  </a:lnTo>
                  <a:lnTo>
                    <a:pt x="68" y="315"/>
                  </a:lnTo>
                  <a:lnTo>
                    <a:pt x="72" y="342"/>
                  </a:lnTo>
                  <a:lnTo>
                    <a:pt x="69" y="344"/>
                  </a:lnTo>
                  <a:lnTo>
                    <a:pt x="47" y="347"/>
                  </a:lnTo>
                  <a:lnTo>
                    <a:pt x="35" y="346"/>
                  </a:lnTo>
                  <a:lnTo>
                    <a:pt x="28" y="342"/>
                  </a:lnTo>
                  <a:lnTo>
                    <a:pt x="22" y="329"/>
                  </a:lnTo>
                  <a:lnTo>
                    <a:pt x="36" y="272"/>
                  </a:lnTo>
                  <a:lnTo>
                    <a:pt x="33" y="266"/>
                  </a:lnTo>
                  <a:lnTo>
                    <a:pt x="29" y="243"/>
                  </a:lnTo>
                  <a:lnTo>
                    <a:pt x="8" y="245"/>
                  </a:lnTo>
                  <a:lnTo>
                    <a:pt x="1" y="233"/>
                  </a:lnTo>
                  <a:lnTo>
                    <a:pt x="0" y="206"/>
                  </a:lnTo>
                  <a:lnTo>
                    <a:pt x="10" y="194"/>
                  </a:lnTo>
                  <a:lnTo>
                    <a:pt x="21" y="168"/>
                  </a:lnTo>
                  <a:lnTo>
                    <a:pt x="21" y="142"/>
                  </a:lnTo>
                  <a:lnTo>
                    <a:pt x="31" y="123"/>
                  </a:lnTo>
                  <a:lnTo>
                    <a:pt x="37" y="117"/>
                  </a:lnTo>
                  <a:lnTo>
                    <a:pt x="41" y="109"/>
                  </a:lnTo>
                  <a:lnTo>
                    <a:pt x="43" y="118"/>
                  </a:lnTo>
                  <a:lnTo>
                    <a:pt x="45" y="89"/>
                  </a:lnTo>
                  <a:lnTo>
                    <a:pt x="38" y="83"/>
                  </a:lnTo>
                  <a:lnTo>
                    <a:pt x="40" y="84"/>
                  </a:lnTo>
                  <a:lnTo>
                    <a:pt x="47" y="74"/>
                  </a:lnTo>
                  <a:lnTo>
                    <a:pt x="48" y="60"/>
                  </a:lnTo>
                  <a:lnTo>
                    <a:pt x="53" y="50"/>
                  </a:lnTo>
                  <a:lnTo>
                    <a:pt x="63" y="39"/>
                  </a:lnTo>
                  <a:lnTo>
                    <a:pt x="67" y="39"/>
                  </a:lnTo>
                  <a:lnTo>
                    <a:pt x="72" y="45"/>
                  </a:lnTo>
                  <a:lnTo>
                    <a:pt x="78" y="44"/>
                  </a:lnTo>
                  <a:lnTo>
                    <a:pt x="87" y="34"/>
                  </a:lnTo>
                  <a:lnTo>
                    <a:pt x="89" y="24"/>
                  </a:lnTo>
                  <a:lnTo>
                    <a:pt x="93" y="20"/>
                  </a:lnTo>
                  <a:lnTo>
                    <a:pt x="103"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23" name="Freeform 1461"/>
            <p:cNvSpPr>
              <a:spLocks/>
            </p:cNvSpPr>
            <p:nvPr/>
          </p:nvSpPr>
          <p:spPr bwMode="auto">
            <a:xfrm>
              <a:off x="7342687" y="4336661"/>
              <a:ext cx="6051"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0" y="4"/>
                  </a:moveTo>
                  <a:lnTo>
                    <a:pt x="1" y="2"/>
                  </a:lnTo>
                  <a:lnTo>
                    <a:pt x="4" y="0"/>
                  </a:lnTo>
                  <a:lnTo>
                    <a:pt x="8" y="0"/>
                  </a:lnTo>
                  <a:lnTo>
                    <a:pt x="12" y="6"/>
                  </a:lnTo>
                  <a:lnTo>
                    <a:pt x="12" y="13"/>
                  </a:lnTo>
                  <a:lnTo>
                    <a:pt x="7" y="15"/>
                  </a:lnTo>
                  <a:lnTo>
                    <a:pt x="2" y="1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4" name="Freeform 1462"/>
            <p:cNvSpPr>
              <a:spLocks/>
            </p:cNvSpPr>
            <p:nvPr/>
          </p:nvSpPr>
          <p:spPr bwMode="auto">
            <a:xfrm>
              <a:off x="7342687" y="4336661"/>
              <a:ext cx="6051"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0" y="4"/>
                  </a:moveTo>
                  <a:lnTo>
                    <a:pt x="1" y="2"/>
                  </a:lnTo>
                  <a:lnTo>
                    <a:pt x="4" y="0"/>
                  </a:lnTo>
                  <a:lnTo>
                    <a:pt x="8" y="0"/>
                  </a:lnTo>
                  <a:lnTo>
                    <a:pt x="12" y="6"/>
                  </a:lnTo>
                  <a:lnTo>
                    <a:pt x="12" y="13"/>
                  </a:lnTo>
                  <a:lnTo>
                    <a:pt x="7" y="15"/>
                  </a:lnTo>
                  <a:lnTo>
                    <a:pt x="2" y="1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5" name="Freeform 1463"/>
            <p:cNvSpPr>
              <a:spLocks/>
            </p:cNvSpPr>
            <p:nvPr/>
          </p:nvSpPr>
          <p:spPr bwMode="auto">
            <a:xfrm>
              <a:off x="7353276" y="4326899"/>
              <a:ext cx="9076" cy="16735"/>
            </a:xfrm>
            <a:custGeom>
              <a:avLst/>
              <a:gdLst>
                <a:gd name="T0" fmla="*/ 0 w 19"/>
                <a:gd name="T1" fmla="*/ 0 h 34"/>
                <a:gd name="T2" fmla="*/ 0 w 19"/>
                <a:gd name="T3" fmla="*/ 0 h 34"/>
                <a:gd name="T4" fmla="*/ 0 w 19"/>
                <a:gd name="T5" fmla="*/ 0 h 34"/>
                <a:gd name="T6" fmla="*/ 0 w 19"/>
                <a:gd name="T7" fmla="*/ 0 h 34"/>
                <a:gd name="T8" fmla="*/ 0 w 19"/>
                <a:gd name="T9" fmla="*/ 0 h 34"/>
                <a:gd name="T10" fmla="*/ 0 w 19"/>
                <a:gd name="T11" fmla="*/ 0 h 34"/>
                <a:gd name="T12" fmla="*/ 0 w 19"/>
                <a:gd name="T13" fmla="*/ 0 h 34"/>
                <a:gd name="T14" fmla="*/ 0 w 19"/>
                <a:gd name="T15" fmla="*/ 0 h 34"/>
                <a:gd name="T16" fmla="*/ 0 w 19"/>
                <a:gd name="T17" fmla="*/ 0 h 34"/>
                <a:gd name="T18" fmla="*/ 0 w 19"/>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4"/>
                <a:gd name="T32" fmla="*/ 19 w 19"/>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4">
                  <a:moveTo>
                    <a:pt x="2" y="3"/>
                  </a:moveTo>
                  <a:lnTo>
                    <a:pt x="9" y="3"/>
                  </a:lnTo>
                  <a:lnTo>
                    <a:pt x="13" y="0"/>
                  </a:lnTo>
                  <a:lnTo>
                    <a:pt x="17" y="1"/>
                  </a:lnTo>
                  <a:lnTo>
                    <a:pt x="19" y="14"/>
                  </a:lnTo>
                  <a:lnTo>
                    <a:pt x="14" y="34"/>
                  </a:lnTo>
                  <a:lnTo>
                    <a:pt x="13" y="31"/>
                  </a:lnTo>
                  <a:lnTo>
                    <a:pt x="6" y="34"/>
                  </a:lnTo>
                  <a:lnTo>
                    <a:pt x="0" y="32"/>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6" name="Freeform 1464"/>
            <p:cNvSpPr>
              <a:spLocks/>
            </p:cNvSpPr>
            <p:nvPr/>
          </p:nvSpPr>
          <p:spPr bwMode="auto">
            <a:xfrm>
              <a:off x="7353276" y="4326899"/>
              <a:ext cx="9076" cy="16735"/>
            </a:xfrm>
            <a:custGeom>
              <a:avLst/>
              <a:gdLst>
                <a:gd name="T0" fmla="*/ 0 w 19"/>
                <a:gd name="T1" fmla="*/ 0 h 34"/>
                <a:gd name="T2" fmla="*/ 0 w 19"/>
                <a:gd name="T3" fmla="*/ 0 h 34"/>
                <a:gd name="T4" fmla="*/ 0 w 19"/>
                <a:gd name="T5" fmla="*/ 0 h 34"/>
                <a:gd name="T6" fmla="*/ 0 w 19"/>
                <a:gd name="T7" fmla="*/ 0 h 34"/>
                <a:gd name="T8" fmla="*/ 0 w 19"/>
                <a:gd name="T9" fmla="*/ 0 h 34"/>
                <a:gd name="T10" fmla="*/ 0 w 19"/>
                <a:gd name="T11" fmla="*/ 0 h 34"/>
                <a:gd name="T12" fmla="*/ 0 w 19"/>
                <a:gd name="T13" fmla="*/ 0 h 34"/>
                <a:gd name="T14" fmla="*/ 0 w 19"/>
                <a:gd name="T15" fmla="*/ 0 h 34"/>
                <a:gd name="T16" fmla="*/ 0 w 19"/>
                <a:gd name="T17" fmla="*/ 0 h 34"/>
                <a:gd name="T18" fmla="*/ 0 w 19"/>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4"/>
                <a:gd name="T32" fmla="*/ 19 w 19"/>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4">
                  <a:moveTo>
                    <a:pt x="2" y="3"/>
                  </a:moveTo>
                  <a:lnTo>
                    <a:pt x="9" y="3"/>
                  </a:lnTo>
                  <a:lnTo>
                    <a:pt x="13" y="0"/>
                  </a:lnTo>
                  <a:lnTo>
                    <a:pt x="17" y="1"/>
                  </a:lnTo>
                  <a:lnTo>
                    <a:pt x="19" y="14"/>
                  </a:lnTo>
                  <a:lnTo>
                    <a:pt x="14" y="34"/>
                  </a:lnTo>
                  <a:lnTo>
                    <a:pt x="13" y="31"/>
                  </a:lnTo>
                  <a:lnTo>
                    <a:pt x="6" y="34"/>
                  </a:lnTo>
                  <a:lnTo>
                    <a:pt x="0" y="32"/>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7" name="Freeform 1465"/>
            <p:cNvSpPr>
              <a:spLocks/>
            </p:cNvSpPr>
            <p:nvPr/>
          </p:nvSpPr>
          <p:spPr bwMode="auto">
            <a:xfrm>
              <a:off x="7360839" y="4319926"/>
              <a:ext cx="13614" cy="29287"/>
            </a:xfrm>
            <a:custGeom>
              <a:avLst/>
              <a:gdLst>
                <a:gd name="T0" fmla="*/ 0 w 25"/>
                <a:gd name="T1" fmla="*/ 0 h 62"/>
                <a:gd name="T2" fmla="*/ 0 w 25"/>
                <a:gd name="T3" fmla="*/ 0 h 62"/>
                <a:gd name="T4" fmla="*/ 0 w 25"/>
                <a:gd name="T5" fmla="*/ 0 h 62"/>
                <a:gd name="T6" fmla="*/ 0 w 25"/>
                <a:gd name="T7" fmla="*/ 0 h 62"/>
                <a:gd name="T8" fmla="*/ 0 w 25"/>
                <a:gd name="T9" fmla="*/ 0 h 62"/>
                <a:gd name="T10" fmla="*/ 0 w 25"/>
                <a:gd name="T11" fmla="*/ 0 h 62"/>
                <a:gd name="T12" fmla="*/ 0 w 25"/>
                <a:gd name="T13" fmla="*/ 0 h 62"/>
                <a:gd name="T14" fmla="*/ 0 w 25"/>
                <a:gd name="T15" fmla="*/ 0 h 62"/>
                <a:gd name="T16" fmla="*/ 0 w 25"/>
                <a:gd name="T17" fmla="*/ 0 h 62"/>
                <a:gd name="T18" fmla="*/ 0 w 25"/>
                <a:gd name="T19" fmla="*/ 0 h 62"/>
                <a:gd name="T20" fmla="*/ 0 w 25"/>
                <a:gd name="T21" fmla="*/ 0 h 62"/>
                <a:gd name="T22" fmla="*/ 0 w 25"/>
                <a:gd name="T23" fmla="*/ 0 h 62"/>
                <a:gd name="T24" fmla="*/ 0 w 25"/>
                <a:gd name="T25" fmla="*/ 0 h 62"/>
                <a:gd name="T26" fmla="*/ 0 w 25"/>
                <a:gd name="T27" fmla="*/ 0 h 62"/>
                <a:gd name="T28" fmla="*/ 0 w 25"/>
                <a:gd name="T29" fmla="*/ 0 h 62"/>
                <a:gd name="T30" fmla="*/ 0 w 25"/>
                <a:gd name="T31" fmla="*/ 0 h 62"/>
                <a:gd name="T32" fmla="*/ 0 w 25"/>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62"/>
                <a:gd name="T53" fmla="*/ 25 w 25"/>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62">
                  <a:moveTo>
                    <a:pt x="6" y="30"/>
                  </a:moveTo>
                  <a:lnTo>
                    <a:pt x="9" y="28"/>
                  </a:lnTo>
                  <a:lnTo>
                    <a:pt x="10" y="8"/>
                  </a:lnTo>
                  <a:lnTo>
                    <a:pt x="12" y="6"/>
                  </a:lnTo>
                  <a:lnTo>
                    <a:pt x="15" y="0"/>
                  </a:lnTo>
                  <a:lnTo>
                    <a:pt x="18" y="4"/>
                  </a:lnTo>
                  <a:lnTo>
                    <a:pt x="25" y="20"/>
                  </a:lnTo>
                  <a:lnTo>
                    <a:pt x="22" y="17"/>
                  </a:lnTo>
                  <a:lnTo>
                    <a:pt x="18" y="24"/>
                  </a:lnTo>
                  <a:lnTo>
                    <a:pt x="16" y="29"/>
                  </a:lnTo>
                  <a:lnTo>
                    <a:pt x="17" y="33"/>
                  </a:lnTo>
                  <a:lnTo>
                    <a:pt x="21" y="35"/>
                  </a:lnTo>
                  <a:lnTo>
                    <a:pt x="23" y="42"/>
                  </a:lnTo>
                  <a:lnTo>
                    <a:pt x="23" y="48"/>
                  </a:lnTo>
                  <a:lnTo>
                    <a:pt x="5" y="62"/>
                  </a:lnTo>
                  <a:lnTo>
                    <a:pt x="0" y="57"/>
                  </a:lnTo>
                  <a:lnTo>
                    <a:pt x="6" y="3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8" name="Freeform 1466"/>
            <p:cNvSpPr>
              <a:spLocks/>
            </p:cNvSpPr>
            <p:nvPr/>
          </p:nvSpPr>
          <p:spPr bwMode="auto">
            <a:xfrm>
              <a:off x="7360839" y="4319926"/>
              <a:ext cx="13614" cy="29287"/>
            </a:xfrm>
            <a:custGeom>
              <a:avLst/>
              <a:gdLst>
                <a:gd name="T0" fmla="*/ 0 w 25"/>
                <a:gd name="T1" fmla="*/ 0 h 62"/>
                <a:gd name="T2" fmla="*/ 0 w 25"/>
                <a:gd name="T3" fmla="*/ 0 h 62"/>
                <a:gd name="T4" fmla="*/ 0 w 25"/>
                <a:gd name="T5" fmla="*/ 0 h 62"/>
                <a:gd name="T6" fmla="*/ 0 w 25"/>
                <a:gd name="T7" fmla="*/ 0 h 62"/>
                <a:gd name="T8" fmla="*/ 0 w 25"/>
                <a:gd name="T9" fmla="*/ 0 h 62"/>
                <a:gd name="T10" fmla="*/ 0 w 25"/>
                <a:gd name="T11" fmla="*/ 0 h 62"/>
                <a:gd name="T12" fmla="*/ 0 w 25"/>
                <a:gd name="T13" fmla="*/ 0 h 62"/>
                <a:gd name="T14" fmla="*/ 0 w 25"/>
                <a:gd name="T15" fmla="*/ 0 h 62"/>
                <a:gd name="T16" fmla="*/ 0 w 25"/>
                <a:gd name="T17" fmla="*/ 0 h 62"/>
                <a:gd name="T18" fmla="*/ 0 w 25"/>
                <a:gd name="T19" fmla="*/ 0 h 62"/>
                <a:gd name="T20" fmla="*/ 0 w 25"/>
                <a:gd name="T21" fmla="*/ 0 h 62"/>
                <a:gd name="T22" fmla="*/ 0 w 25"/>
                <a:gd name="T23" fmla="*/ 0 h 62"/>
                <a:gd name="T24" fmla="*/ 0 w 25"/>
                <a:gd name="T25" fmla="*/ 0 h 62"/>
                <a:gd name="T26" fmla="*/ 0 w 25"/>
                <a:gd name="T27" fmla="*/ 0 h 62"/>
                <a:gd name="T28" fmla="*/ 0 w 25"/>
                <a:gd name="T29" fmla="*/ 0 h 62"/>
                <a:gd name="T30" fmla="*/ 0 w 25"/>
                <a:gd name="T31" fmla="*/ 0 h 62"/>
                <a:gd name="T32" fmla="*/ 0 w 25"/>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62"/>
                <a:gd name="T53" fmla="*/ 25 w 25"/>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62">
                  <a:moveTo>
                    <a:pt x="6" y="30"/>
                  </a:moveTo>
                  <a:lnTo>
                    <a:pt x="9" y="28"/>
                  </a:lnTo>
                  <a:lnTo>
                    <a:pt x="10" y="8"/>
                  </a:lnTo>
                  <a:lnTo>
                    <a:pt x="12" y="6"/>
                  </a:lnTo>
                  <a:lnTo>
                    <a:pt x="15" y="0"/>
                  </a:lnTo>
                  <a:lnTo>
                    <a:pt x="18" y="4"/>
                  </a:lnTo>
                  <a:lnTo>
                    <a:pt x="25" y="20"/>
                  </a:lnTo>
                  <a:lnTo>
                    <a:pt x="22" y="17"/>
                  </a:lnTo>
                  <a:lnTo>
                    <a:pt x="18" y="24"/>
                  </a:lnTo>
                  <a:lnTo>
                    <a:pt x="16" y="29"/>
                  </a:lnTo>
                  <a:lnTo>
                    <a:pt x="17" y="33"/>
                  </a:lnTo>
                  <a:lnTo>
                    <a:pt x="21" y="35"/>
                  </a:lnTo>
                  <a:lnTo>
                    <a:pt x="23" y="42"/>
                  </a:lnTo>
                  <a:lnTo>
                    <a:pt x="23" y="48"/>
                  </a:lnTo>
                  <a:lnTo>
                    <a:pt x="5" y="62"/>
                  </a:lnTo>
                  <a:lnTo>
                    <a:pt x="0" y="57"/>
                  </a:lnTo>
                  <a:lnTo>
                    <a:pt x="6" y="3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9" name="Freeform 1467"/>
            <p:cNvSpPr>
              <a:spLocks/>
            </p:cNvSpPr>
            <p:nvPr/>
          </p:nvSpPr>
          <p:spPr bwMode="auto">
            <a:xfrm>
              <a:off x="7369914" y="4311558"/>
              <a:ext cx="6051" cy="4184"/>
            </a:xfrm>
            <a:custGeom>
              <a:avLst/>
              <a:gdLst>
                <a:gd name="T0" fmla="*/ 0 w 11"/>
                <a:gd name="T1" fmla="*/ 0 h 14"/>
                <a:gd name="T2" fmla="*/ 0 w 11"/>
                <a:gd name="T3" fmla="*/ 0 h 14"/>
                <a:gd name="T4" fmla="*/ 0 w 11"/>
                <a:gd name="T5" fmla="*/ 0 h 14"/>
                <a:gd name="T6" fmla="*/ 0 w 11"/>
                <a:gd name="T7" fmla="*/ 0 h 14"/>
                <a:gd name="T8" fmla="*/ 0 w 11"/>
                <a:gd name="T9" fmla="*/ 0 h 14"/>
                <a:gd name="T10" fmla="*/ 0 w 11"/>
                <a:gd name="T11" fmla="*/ 0 h 14"/>
                <a:gd name="T12" fmla="*/ 0 w 11"/>
                <a:gd name="T13" fmla="*/ 0 h 14"/>
                <a:gd name="T14" fmla="*/ 0 w 11"/>
                <a:gd name="T15" fmla="*/ 0 h 14"/>
                <a:gd name="T16" fmla="*/ 0 w 11"/>
                <a:gd name="T17" fmla="*/ 0 h 14"/>
                <a:gd name="T18" fmla="*/ 0 w 1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0" y="4"/>
                  </a:moveTo>
                  <a:lnTo>
                    <a:pt x="2" y="0"/>
                  </a:lnTo>
                  <a:lnTo>
                    <a:pt x="4" y="2"/>
                  </a:lnTo>
                  <a:lnTo>
                    <a:pt x="8" y="4"/>
                  </a:lnTo>
                  <a:lnTo>
                    <a:pt x="11" y="8"/>
                  </a:lnTo>
                  <a:lnTo>
                    <a:pt x="8" y="13"/>
                  </a:lnTo>
                  <a:lnTo>
                    <a:pt x="5" y="14"/>
                  </a:lnTo>
                  <a:lnTo>
                    <a:pt x="1" y="11"/>
                  </a:lnTo>
                  <a:lnTo>
                    <a:pt x="0" y="5"/>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0" name="Freeform 1468"/>
            <p:cNvSpPr>
              <a:spLocks/>
            </p:cNvSpPr>
            <p:nvPr/>
          </p:nvSpPr>
          <p:spPr bwMode="auto">
            <a:xfrm>
              <a:off x="7369914" y="4311558"/>
              <a:ext cx="6051" cy="4184"/>
            </a:xfrm>
            <a:custGeom>
              <a:avLst/>
              <a:gdLst>
                <a:gd name="T0" fmla="*/ 0 w 11"/>
                <a:gd name="T1" fmla="*/ 0 h 14"/>
                <a:gd name="T2" fmla="*/ 0 w 11"/>
                <a:gd name="T3" fmla="*/ 0 h 14"/>
                <a:gd name="T4" fmla="*/ 0 w 11"/>
                <a:gd name="T5" fmla="*/ 0 h 14"/>
                <a:gd name="T6" fmla="*/ 0 w 11"/>
                <a:gd name="T7" fmla="*/ 0 h 14"/>
                <a:gd name="T8" fmla="*/ 0 w 11"/>
                <a:gd name="T9" fmla="*/ 0 h 14"/>
                <a:gd name="T10" fmla="*/ 0 w 11"/>
                <a:gd name="T11" fmla="*/ 0 h 14"/>
                <a:gd name="T12" fmla="*/ 0 w 11"/>
                <a:gd name="T13" fmla="*/ 0 h 14"/>
                <a:gd name="T14" fmla="*/ 0 w 11"/>
                <a:gd name="T15" fmla="*/ 0 h 14"/>
                <a:gd name="T16" fmla="*/ 0 w 11"/>
                <a:gd name="T17" fmla="*/ 0 h 14"/>
                <a:gd name="T18" fmla="*/ 0 w 1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0" y="4"/>
                  </a:moveTo>
                  <a:lnTo>
                    <a:pt x="2" y="0"/>
                  </a:lnTo>
                  <a:lnTo>
                    <a:pt x="4" y="2"/>
                  </a:lnTo>
                  <a:lnTo>
                    <a:pt x="8" y="4"/>
                  </a:lnTo>
                  <a:lnTo>
                    <a:pt x="11" y="8"/>
                  </a:lnTo>
                  <a:lnTo>
                    <a:pt x="8" y="13"/>
                  </a:lnTo>
                  <a:lnTo>
                    <a:pt x="5" y="14"/>
                  </a:lnTo>
                  <a:lnTo>
                    <a:pt x="1" y="11"/>
                  </a:lnTo>
                  <a:lnTo>
                    <a:pt x="0" y="5"/>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1" name="Freeform 1469"/>
            <p:cNvSpPr>
              <a:spLocks/>
            </p:cNvSpPr>
            <p:nvPr/>
          </p:nvSpPr>
          <p:spPr bwMode="auto">
            <a:xfrm>
              <a:off x="7363864" y="4248802"/>
              <a:ext cx="10589" cy="8368"/>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w 18"/>
                <a:gd name="T15" fmla="*/ 0 h 19"/>
                <a:gd name="T16" fmla="*/ 0 w 18"/>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9"/>
                <a:gd name="T29" fmla="*/ 18 w 1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9">
                  <a:moveTo>
                    <a:pt x="12" y="0"/>
                  </a:moveTo>
                  <a:lnTo>
                    <a:pt x="16" y="0"/>
                  </a:lnTo>
                  <a:lnTo>
                    <a:pt x="18" y="3"/>
                  </a:lnTo>
                  <a:lnTo>
                    <a:pt x="9" y="19"/>
                  </a:lnTo>
                  <a:lnTo>
                    <a:pt x="2" y="19"/>
                  </a:lnTo>
                  <a:lnTo>
                    <a:pt x="0" y="11"/>
                  </a:lnTo>
                  <a:lnTo>
                    <a:pt x="2" y="6"/>
                  </a:lnTo>
                  <a:lnTo>
                    <a:pt x="5" y="3"/>
                  </a:lnTo>
                  <a:lnTo>
                    <a:pt x="1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2" name="Freeform 1470"/>
            <p:cNvSpPr>
              <a:spLocks/>
            </p:cNvSpPr>
            <p:nvPr/>
          </p:nvSpPr>
          <p:spPr bwMode="auto">
            <a:xfrm>
              <a:off x="7363864" y="4248802"/>
              <a:ext cx="10589" cy="8368"/>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w 18"/>
                <a:gd name="T15" fmla="*/ 0 h 19"/>
                <a:gd name="T16" fmla="*/ 0 w 18"/>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9"/>
                <a:gd name="T29" fmla="*/ 18 w 1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9">
                  <a:moveTo>
                    <a:pt x="12" y="0"/>
                  </a:moveTo>
                  <a:lnTo>
                    <a:pt x="16" y="0"/>
                  </a:lnTo>
                  <a:lnTo>
                    <a:pt x="18" y="3"/>
                  </a:lnTo>
                  <a:lnTo>
                    <a:pt x="9" y="19"/>
                  </a:lnTo>
                  <a:lnTo>
                    <a:pt x="2" y="19"/>
                  </a:lnTo>
                  <a:lnTo>
                    <a:pt x="0" y="11"/>
                  </a:lnTo>
                  <a:lnTo>
                    <a:pt x="2" y="6"/>
                  </a:lnTo>
                  <a:lnTo>
                    <a:pt x="5" y="3"/>
                  </a:lnTo>
                  <a:lnTo>
                    <a:pt x="1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3" name="Freeform 1471"/>
            <p:cNvSpPr>
              <a:spLocks/>
            </p:cNvSpPr>
            <p:nvPr/>
          </p:nvSpPr>
          <p:spPr bwMode="auto">
            <a:xfrm>
              <a:off x="7374453" y="4251591"/>
              <a:ext cx="6051" cy="557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w 15"/>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6"/>
                <a:gd name="T38" fmla="*/ 15 w 15"/>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6">
                  <a:moveTo>
                    <a:pt x="0" y="6"/>
                  </a:moveTo>
                  <a:lnTo>
                    <a:pt x="6" y="0"/>
                  </a:lnTo>
                  <a:lnTo>
                    <a:pt x="9" y="0"/>
                  </a:lnTo>
                  <a:lnTo>
                    <a:pt x="14" y="0"/>
                  </a:lnTo>
                  <a:lnTo>
                    <a:pt x="15" y="2"/>
                  </a:lnTo>
                  <a:lnTo>
                    <a:pt x="15" y="9"/>
                  </a:lnTo>
                  <a:lnTo>
                    <a:pt x="12" y="14"/>
                  </a:lnTo>
                  <a:lnTo>
                    <a:pt x="6" y="11"/>
                  </a:lnTo>
                  <a:lnTo>
                    <a:pt x="4" y="16"/>
                  </a:lnTo>
                  <a:lnTo>
                    <a:pt x="0" y="12"/>
                  </a:lnTo>
                  <a:lnTo>
                    <a:pt x="0" y="8"/>
                  </a:lnTo>
                  <a:lnTo>
                    <a:pt x="0"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4" name="Freeform 1472"/>
            <p:cNvSpPr>
              <a:spLocks/>
            </p:cNvSpPr>
            <p:nvPr/>
          </p:nvSpPr>
          <p:spPr bwMode="auto">
            <a:xfrm>
              <a:off x="7374453" y="4251591"/>
              <a:ext cx="6051" cy="557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w 15"/>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6"/>
                <a:gd name="T38" fmla="*/ 15 w 15"/>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6">
                  <a:moveTo>
                    <a:pt x="0" y="6"/>
                  </a:moveTo>
                  <a:lnTo>
                    <a:pt x="6" y="0"/>
                  </a:lnTo>
                  <a:lnTo>
                    <a:pt x="9" y="0"/>
                  </a:lnTo>
                  <a:lnTo>
                    <a:pt x="14" y="0"/>
                  </a:lnTo>
                  <a:lnTo>
                    <a:pt x="15" y="2"/>
                  </a:lnTo>
                  <a:lnTo>
                    <a:pt x="15" y="9"/>
                  </a:lnTo>
                  <a:lnTo>
                    <a:pt x="12" y="14"/>
                  </a:lnTo>
                  <a:lnTo>
                    <a:pt x="6" y="11"/>
                  </a:lnTo>
                  <a:lnTo>
                    <a:pt x="4" y="16"/>
                  </a:lnTo>
                  <a:lnTo>
                    <a:pt x="0" y="12"/>
                  </a:lnTo>
                  <a:lnTo>
                    <a:pt x="0" y="8"/>
                  </a:lnTo>
                  <a:lnTo>
                    <a:pt x="0"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5" name="Freeform 1473"/>
            <p:cNvSpPr>
              <a:spLocks/>
            </p:cNvSpPr>
            <p:nvPr/>
          </p:nvSpPr>
          <p:spPr bwMode="auto">
            <a:xfrm>
              <a:off x="7401680" y="4259959"/>
              <a:ext cx="18152" cy="8368"/>
            </a:xfrm>
            <a:custGeom>
              <a:avLst/>
              <a:gdLst>
                <a:gd name="T0" fmla="*/ 0 w 40"/>
                <a:gd name="T1" fmla="*/ 0 h 17"/>
                <a:gd name="T2" fmla="*/ 0 w 40"/>
                <a:gd name="T3" fmla="*/ 0 h 17"/>
                <a:gd name="T4" fmla="*/ 0 w 40"/>
                <a:gd name="T5" fmla="*/ 0 h 17"/>
                <a:gd name="T6" fmla="*/ 0 w 40"/>
                <a:gd name="T7" fmla="*/ 0 h 17"/>
                <a:gd name="T8" fmla="*/ 0 w 40"/>
                <a:gd name="T9" fmla="*/ 0 h 17"/>
                <a:gd name="T10" fmla="*/ 0 w 40"/>
                <a:gd name="T11" fmla="*/ 0 h 17"/>
                <a:gd name="T12" fmla="*/ 0 w 40"/>
                <a:gd name="T13" fmla="*/ 0 h 17"/>
                <a:gd name="T14" fmla="*/ 0 w 40"/>
                <a:gd name="T15" fmla="*/ 0 h 17"/>
                <a:gd name="T16" fmla="*/ 0 w 40"/>
                <a:gd name="T17" fmla="*/ 0 h 17"/>
                <a:gd name="T18" fmla="*/ 0 w 40"/>
                <a:gd name="T19" fmla="*/ 0 h 17"/>
                <a:gd name="T20" fmla="*/ 0 w 40"/>
                <a:gd name="T21" fmla="*/ 0 h 17"/>
                <a:gd name="T22" fmla="*/ 0 w 40"/>
                <a:gd name="T23" fmla="*/ 0 h 17"/>
                <a:gd name="T24" fmla="*/ 0 w 40"/>
                <a:gd name="T25" fmla="*/ 0 h 17"/>
                <a:gd name="T26" fmla="*/ 0 w 40"/>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17"/>
                <a:gd name="T44" fmla="*/ 40 w 40"/>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17">
                  <a:moveTo>
                    <a:pt x="1" y="0"/>
                  </a:moveTo>
                  <a:lnTo>
                    <a:pt x="17" y="1"/>
                  </a:lnTo>
                  <a:lnTo>
                    <a:pt x="26" y="3"/>
                  </a:lnTo>
                  <a:lnTo>
                    <a:pt x="38" y="3"/>
                  </a:lnTo>
                  <a:lnTo>
                    <a:pt x="39" y="5"/>
                  </a:lnTo>
                  <a:lnTo>
                    <a:pt x="40" y="7"/>
                  </a:lnTo>
                  <a:lnTo>
                    <a:pt x="38" y="8"/>
                  </a:lnTo>
                  <a:lnTo>
                    <a:pt x="31" y="11"/>
                  </a:lnTo>
                  <a:lnTo>
                    <a:pt x="17" y="12"/>
                  </a:lnTo>
                  <a:lnTo>
                    <a:pt x="9" y="17"/>
                  </a:lnTo>
                  <a:lnTo>
                    <a:pt x="4" y="16"/>
                  </a:lnTo>
                  <a:lnTo>
                    <a:pt x="0" y="6"/>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6" name="Freeform 1474"/>
            <p:cNvSpPr>
              <a:spLocks/>
            </p:cNvSpPr>
            <p:nvPr/>
          </p:nvSpPr>
          <p:spPr bwMode="auto">
            <a:xfrm>
              <a:off x="7401680" y="4259959"/>
              <a:ext cx="18152" cy="8368"/>
            </a:xfrm>
            <a:custGeom>
              <a:avLst/>
              <a:gdLst>
                <a:gd name="T0" fmla="*/ 0 w 40"/>
                <a:gd name="T1" fmla="*/ 0 h 17"/>
                <a:gd name="T2" fmla="*/ 0 w 40"/>
                <a:gd name="T3" fmla="*/ 0 h 17"/>
                <a:gd name="T4" fmla="*/ 0 w 40"/>
                <a:gd name="T5" fmla="*/ 0 h 17"/>
                <a:gd name="T6" fmla="*/ 0 w 40"/>
                <a:gd name="T7" fmla="*/ 0 h 17"/>
                <a:gd name="T8" fmla="*/ 0 w 40"/>
                <a:gd name="T9" fmla="*/ 0 h 17"/>
                <a:gd name="T10" fmla="*/ 0 w 40"/>
                <a:gd name="T11" fmla="*/ 0 h 17"/>
                <a:gd name="T12" fmla="*/ 0 w 40"/>
                <a:gd name="T13" fmla="*/ 0 h 17"/>
                <a:gd name="T14" fmla="*/ 0 w 40"/>
                <a:gd name="T15" fmla="*/ 0 h 17"/>
                <a:gd name="T16" fmla="*/ 0 w 40"/>
                <a:gd name="T17" fmla="*/ 0 h 17"/>
                <a:gd name="T18" fmla="*/ 0 w 40"/>
                <a:gd name="T19" fmla="*/ 0 h 17"/>
                <a:gd name="T20" fmla="*/ 0 w 40"/>
                <a:gd name="T21" fmla="*/ 0 h 17"/>
                <a:gd name="T22" fmla="*/ 0 w 40"/>
                <a:gd name="T23" fmla="*/ 0 h 17"/>
                <a:gd name="T24" fmla="*/ 0 w 40"/>
                <a:gd name="T25" fmla="*/ 0 h 17"/>
                <a:gd name="T26" fmla="*/ 0 w 40"/>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17"/>
                <a:gd name="T44" fmla="*/ 40 w 40"/>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17">
                  <a:moveTo>
                    <a:pt x="1" y="0"/>
                  </a:moveTo>
                  <a:lnTo>
                    <a:pt x="17" y="1"/>
                  </a:lnTo>
                  <a:lnTo>
                    <a:pt x="26" y="3"/>
                  </a:lnTo>
                  <a:lnTo>
                    <a:pt x="38" y="3"/>
                  </a:lnTo>
                  <a:lnTo>
                    <a:pt x="39" y="5"/>
                  </a:lnTo>
                  <a:lnTo>
                    <a:pt x="40" y="7"/>
                  </a:lnTo>
                  <a:lnTo>
                    <a:pt x="38" y="8"/>
                  </a:lnTo>
                  <a:lnTo>
                    <a:pt x="31" y="11"/>
                  </a:lnTo>
                  <a:lnTo>
                    <a:pt x="17" y="12"/>
                  </a:lnTo>
                  <a:lnTo>
                    <a:pt x="9" y="17"/>
                  </a:lnTo>
                  <a:lnTo>
                    <a:pt x="4" y="16"/>
                  </a:lnTo>
                  <a:lnTo>
                    <a:pt x="0" y="6"/>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7" name="Freeform 1475"/>
            <p:cNvSpPr>
              <a:spLocks/>
            </p:cNvSpPr>
            <p:nvPr/>
          </p:nvSpPr>
          <p:spPr bwMode="auto">
            <a:xfrm>
              <a:off x="7422857" y="4262748"/>
              <a:ext cx="22689" cy="4183"/>
            </a:xfrm>
            <a:custGeom>
              <a:avLst/>
              <a:gdLst>
                <a:gd name="T0" fmla="*/ 0 w 43"/>
                <a:gd name="T1" fmla="*/ 0 h 8"/>
                <a:gd name="T2" fmla="*/ 0 w 43"/>
                <a:gd name="T3" fmla="*/ 0 h 8"/>
                <a:gd name="T4" fmla="*/ 0 w 43"/>
                <a:gd name="T5" fmla="*/ 0 h 8"/>
                <a:gd name="T6" fmla="*/ 0 w 43"/>
                <a:gd name="T7" fmla="*/ 0 h 8"/>
                <a:gd name="T8" fmla="*/ 0 w 43"/>
                <a:gd name="T9" fmla="*/ 0 h 8"/>
                <a:gd name="T10" fmla="*/ 0 w 43"/>
                <a:gd name="T11" fmla="*/ 0 h 8"/>
                <a:gd name="T12" fmla="*/ 0 w 43"/>
                <a:gd name="T13" fmla="*/ 0 h 8"/>
                <a:gd name="T14" fmla="*/ 0 w 43"/>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
                <a:gd name="T26" fmla="*/ 43 w 43"/>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
                  <a:moveTo>
                    <a:pt x="1" y="2"/>
                  </a:moveTo>
                  <a:lnTo>
                    <a:pt x="0" y="0"/>
                  </a:lnTo>
                  <a:lnTo>
                    <a:pt x="11" y="3"/>
                  </a:lnTo>
                  <a:lnTo>
                    <a:pt x="42" y="0"/>
                  </a:lnTo>
                  <a:lnTo>
                    <a:pt x="43" y="0"/>
                  </a:lnTo>
                  <a:lnTo>
                    <a:pt x="40" y="3"/>
                  </a:lnTo>
                  <a:lnTo>
                    <a:pt x="8" y="8"/>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8" name="Freeform 1476"/>
            <p:cNvSpPr>
              <a:spLocks/>
            </p:cNvSpPr>
            <p:nvPr/>
          </p:nvSpPr>
          <p:spPr bwMode="auto">
            <a:xfrm>
              <a:off x="7422857" y="4262748"/>
              <a:ext cx="22689" cy="4183"/>
            </a:xfrm>
            <a:custGeom>
              <a:avLst/>
              <a:gdLst>
                <a:gd name="T0" fmla="*/ 0 w 43"/>
                <a:gd name="T1" fmla="*/ 0 h 8"/>
                <a:gd name="T2" fmla="*/ 0 w 43"/>
                <a:gd name="T3" fmla="*/ 0 h 8"/>
                <a:gd name="T4" fmla="*/ 0 w 43"/>
                <a:gd name="T5" fmla="*/ 0 h 8"/>
                <a:gd name="T6" fmla="*/ 0 w 43"/>
                <a:gd name="T7" fmla="*/ 0 h 8"/>
                <a:gd name="T8" fmla="*/ 0 w 43"/>
                <a:gd name="T9" fmla="*/ 0 h 8"/>
                <a:gd name="T10" fmla="*/ 0 w 43"/>
                <a:gd name="T11" fmla="*/ 0 h 8"/>
                <a:gd name="T12" fmla="*/ 0 w 43"/>
                <a:gd name="T13" fmla="*/ 0 h 8"/>
                <a:gd name="T14" fmla="*/ 0 w 43"/>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
                <a:gd name="T26" fmla="*/ 43 w 43"/>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
                  <a:moveTo>
                    <a:pt x="1" y="2"/>
                  </a:moveTo>
                  <a:lnTo>
                    <a:pt x="0" y="0"/>
                  </a:lnTo>
                  <a:lnTo>
                    <a:pt x="11" y="3"/>
                  </a:lnTo>
                  <a:lnTo>
                    <a:pt x="42" y="0"/>
                  </a:lnTo>
                  <a:lnTo>
                    <a:pt x="43" y="0"/>
                  </a:lnTo>
                  <a:lnTo>
                    <a:pt x="40" y="3"/>
                  </a:lnTo>
                  <a:lnTo>
                    <a:pt x="8" y="8"/>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9" name="Freeform 1477"/>
            <p:cNvSpPr>
              <a:spLocks/>
            </p:cNvSpPr>
            <p:nvPr/>
          </p:nvSpPr>
          <p:spPr bwMode="auto">
            <a:xfrm>
              <a:off x="7434958" y="4266931"/>
              <a:ext cx="4537" cy="9763"/>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60000 65536"/>
                <a:gd name="T13" fmla="*/ 0 60000 65536"/>
                <a:gd name="T14" fmla="*/ 0 60000 65536"/>
                <a:gd name="T15" fmla="*/ 0 60000 65536"/>
                <a:gd name="T16" fmla="*/ 0 60000 65536"/>
                <a:gd name="T17" fmla="*/ 0 60000 65536"/>
                <a:gd name="T18" fmla="*/ 0 w 7"/>
                <a:gd name="T19" fmla="*/ 0 h 22"/>
                <a:gd name="T20" fmla="*/ 7 w 7"/>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7" h="22">
                  <a:moveTo>
                    <a:pt x="0" y="2"/>
                  </a:moveTo>
                  <a:lnTo>
                    <a:pt x="3" y="0"/>
                  </a:lnTo>
                  <a:lnTo>
                    <a:pt x="4" y="1"/>
                  </a:lnTo>
                  <a:lnTo>
                    <a:pt x="7" y="22"/>
                  </a:lnTo>
                  <a:lnTo>
                    <a:pt x="0" y="10"/>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0" name="Freeform 1478"/>
            <p:cNvSpPr>
              <a:spLocks/>
            </p:cNvSpPr>
            <p:nvPr/>
          </p:nvSpPr>
          <p:spPr bwMode="auto">
            <a:xfrm>
              <a:off x="7434958" y="4266931"/>
              <a:ext cx="4537" cy="9763"/>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60000 65536"/>
                <a:gd name="T13" fmla="*/ 0 60000 65536"/>
                <a:gd name="T14" fmla="*/ 0 60000 65536"/>
                <a:gd name="T15" fmla="*/ 0 60000 65536"/>
                <a:gd name="T16" fmla="*/ 0 60000 65536"/>
                <a:gd name="T17" fmla="*/ 0 60000 65536"/>
                <a:gd name="T18" fmla="*/ 0 w 7"/>
                <a:gd name="T19" fmla="*/ 0 h 22"/>
                <a:gd name="T20" fmla="*/ 7 w 7"/>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7" h="22">
                  <a:moveTo>
                    <a:pt x="0" y="2"/>
                  </a:moveTo>
                  <a:lnTo>
                    <a:pt x="3" y="0"/>
                  </a:lnTo>
                  <a:lnTo>
                    <a:pt x="4" y="1"/>
                  </a:lnTo>
                  <a:lnTo>
                    <a:pt x="7" y="22"/>
                  </a:lnTo>
                  <a:lnTo>
                    <a:pt x="0" y="10"/>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1" name="Freeform 1479"/>
            <p:cNvSpPr>
              <a:spLocks/>
            </p:cNvSpPr>
            <p:nvPr/>
          </p:nvSpPr>
          <p:spPr bwMode="auto">
            <a:xfrm>
              <a:off x="7439495" y="4289245"/>
              <a:ext cx="24202" cy="19524"/>
            </a:xfrm>
            <a:custGeom>
              <a:avLst/>
              <a:gdLst>
                <a:gd name="T0" fmla="*/ 0 w 55"/>
                <a:gd name="T1" fmla="*/ 0 h 39"/>
                <a:gd name="T2" fmla="*/ 0 w 55"/>
                <a:gd name="T3" fmla="*/ 0 h 39"/>
                <a:gd name="T4" fmla="*/ 0 w 55"/>
                <a:gd name="T5" fmla="*/ 0 h 39"/>
                <a:gd name="T6" fmla="*/ 0 w 55"/>
                <a:gd name="T7" fmla="*/ 0 h 39"/>
                <a:gd name="T8" fmla="*/ 0 w 55"/>
                <a:gd name="T9" fmla="*/ 0 h 39"/>
                <a:gd name="T10" fmla="*/ 0 w 55"/>
                <a:gd name="T11" fmla="*/ 0 h 39"/>
                <a:gd name="T12" fmla="*/ 0 w 55"/>
                <a:gd name="T13" fmla="*/ 0 h 39"/>
                <a:gd name="T14" fmla="*/ 0 w 55"/>
                <a:gd name="T15" fmla="*/ 0 h 39"/>
                <a:gd name="T16" fmla="*/ 0 w 55"/>
                <a:gd name="T17" fmla="*/ 0 h 39"/>
                <a:gd name="T18" fmla="*/ 0 w 55"/>
                <a:gd name="T19" fmla="*/ 0 h 39"/>
                <a:gd name="T20" fmla="*/ 0 w 55"/>
                <a:gd name="T21" fmla="*/ 0 h 39"/>
                <a:gd name="T22" fmla="*/ 0 w 55"/>
                <a:gd name="T23" fmla="*/ 0 h 39"/>
                <a:gd name="T24" fmla="*/ 0 w 55"/>
                <a:gd name="T25" fmla="*/ 0 h 39"/>
                <a:gd name="T26" fmla="*/ 0 w 55"/>
                <a:gd name="T27" fmla="*/ 0 h 39"/>
                <a:gd name="T28" fmla="*/ 0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1" y="3"/>
                  </a:moveTo>
                  <a:lnTo>
                    <a:pt x="2" y="3"/>
                  </a:lnTo>
                  <a:lnTo>
                    <a:pt x="3" y="7"/>
                  </a:lnTo>
                  <a:lnTo>
                    <a:pt x="32" y="0"/>
                  </a:lnTo>
                  <a:lnTo>
                    <a:pt x="49" y="9"/>
                  </a:lnTo>
                  <a:lnTo>
                    <a:pt x="49" y="14"/>
                  </a:lnTo>
                  <a:lnTo>
                    <a:pt x="54" y="14"/>
                  </a:lnTo>
                  <a:lnTo>
                    <a:pt x="55" y="25"/>
                  </a:lnTo>
                  <a:lnTo>
                    <a:pt x="53" y="31"/>
                  </a:lnTo>
                  <a:lnTo>
                    <a:pt x="35" y="39"/>
                  </a:lnTo>
                  <a:lnTo>
                    <a:pt x="14" y="32"/>
                  </a:lnTo>
                  <a:lnTo>
                    <a:pt x="2" y="16"/>
                  </a:lnTo>
                  <a:lnTo>
                    <a:pt x="0" y="8"/>
                  </a:lnTo>
                  <a:lnTo>
                    <a:pt x="0" y="4"/>
                  </a:lnTo>
                  <a:lnTo>
                    <a:pt x="1"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2" name="Freeform 1480"/>
            <p:cNvSpPr>
              <a:spLocks/>
            </p:cNvSpPr>
            <p:nvPr/>
          </p:nvSpPr>
          <p:spPr bwMode="auto">
            <a:xfrm>
              <a:off x="7439495" y="4289245"/>
              <a:ext cx="24202" cy="19524"/>
            </a:xfrm>
            <a:custGeom>
              <a:avLst/>
              <a:gdLst>
                <a:gd name="T0" fmla="*/ 0 w 55"/>
                <a:gd name="T1" fmla="*/ 0 h 39"/>
                <a:gd name="T2" fmla="*/ 0 w 55"/>
                <a:gd name="T3" fmla="*/ 0 h 39"/>
                <a:gd name="T4" fmla="*/ 0 w 55"/>
                <a:gd name="T5" fmla="*/ 0 h 39"/>
                <a:gd name="T6" fmla="*/ 0 w 55"/>
                <a:gd name="T7" fmla="*/ 0 h 39"/>
                <a:gd name="T8" fmla="*/ 0 w 55"/>
                <a:gd name="T9" fmla="*/ 0 h 39"/>
                <a:gd name="T10" fmla="*/ 0 w 55"/>
                <a:gd name="T11" fmla="*/ 0 h 39"/>
                <a:gd name="T12" fmla="*/ 0 w 55"/>
                <a:gd name="T13" fmla="*/ 0 h 39"/>
                <a:gd name="T14" fmla="*/ 0 w 55"/>
                <a:gd name="T15" fmla="*/ 0 h 39"/>
                <a:gd name="T16" fmla="*/ 0 w 55"/>
                <a:gd name="T17" fmla="*/ 0 h 39"/>
                <a:gd name="T18" fmla="*/ 0 w 55"/>
                <a:gd name="T19" fmla="*/ 0 h 39"/>
                <a:gd name="T20" fmla="*/ 0 w 55"/>
                <a:gd name="T21" fmla="*/ 0 h 39"/>
                <a:gd name="T22" fmla="*/ 0 w 55"/>
                <a:gd name="T23" fmla="*/ 0 h 39"/>
                <a:gd name="T24" fmla="*/ 0 w 55"/>
                <a:gd name="T25" fmla="*/ 0 h 39"/>
                <a:gd name="T26" fmla="*/ 0 w 55"/>
                <a:gd name="T27" fmla="*/ 0 h 39"/>
                <a:gd name="T28" fmla="*/ 0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1" y="3"/>
                  </a:moveTo>
                  <a:lnTo>
                    <a:pt x="2" y="3"/>
                  </a:lnTo>
                  <a:lnTo>
                    <a:pt x="3" y="7"/>
                  </a:lnTo>
                  <a:lnTo>
                    <a:pt x="32" y="0"/>
                  </a:lnTo>
                  <a:lnTo>
                    <a:pt x="49" y="9"/>
                  </a:lnTo>
                  <a:lnTo>
                    <a:pt x="49" y="14"/>
                  </a:lnTo>
                  <a:lnTo>
                    <a:pt x="54" y="14"/>
                  </a:lnTo>
                  <a:lnTo>
                    <a:pt x="55" y="25"/>
                  </a:lnTo>
                  <a:lnTo>
                    <a:pt x="53" y="31"/>
                  </a:lnTo>
                  <a:lnTo>
                    <a:pt x="35" y="39"/>
                  </a:lnTo>
                  <a:lnTo>
                    <a:pt x="14" y="32"/>
                  </a:lnTo>
                  <a:lnTo>
                    <a:pt x="2" y="16"/>
                  </a:lnTo>
                  <a:lnTo>
                    <a:pt x="0" y="8"/>
                  </a:lnTo>
                  <a:lnTo>
                    <a:pt x="0" y="4"/>
                  </a:lnTo>
                  <a:lnTo>
                    <a:pt x="1"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43" name="Freeform 1481"/>
            <p:cNvSpPr>
              <a:spLocks/>
            </p:cNvSpPr>
            <p:nvPr/>
          </p:nvSpPr>
          <p:spPr bwMode="auto">
            <a:xfrm>
              <a:off x="7424369" y="4138628"/>
              <a:ext cx="3025" cy="9763"/>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0"/>
                  </a:moveTo>
                  <a:lnTo>
                    <a:pt x="2" y="0"/>
                  </a:lnTo>
                  <a:lnTo>
                    <a:pt x="4" y="3"/>
                  </a:lnTo>
                  <a:lnTo>
                    <a:pt x="10" y="1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4" name="Freeform 1482"/>
            <p:cNvSpPr>
              <a:spLocks/>
            </p:cNvSpPr>
            <p:nvPr/>
          </p:nvSpPr>
          <p:spPr bwMode="auto">
            <a:xfrm>
              <a:off x="7424369" y="4138628"/>
              <a:ext cx="3025" cy="9763"/>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0"/>
                  </a:moveTo>
                  <a:lnTo>
                    <a:pt x="2" y="0"/>
                  </a:lnTo>
                  <a:lnTo>
                    <a:pt x="4" y="3"/>
                  </a:lnTo>
                  <a:lnTo>
                    <a:pt x="10" y="1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5" name="Freeform 1483"/>
            <p:cNvSpPr>
              <a:spLocks/>
            </p:cNvSpPr>
            <p:nvPr/>
          </p:nvSpPr>
          <p:spPr bwMode="auto">
            <a:xfrm>
              <a:off x="7454622" y="4120499"/>
              <a:ext cx="3025" cy="11157"/>
            </a:xfrm>
            <a:custGeom>
              <a:avLst/>
              <a:gdLst>
                <a:gd name="T0" fmla="*/ 0 w 5"/>
                <a:gd name="T1" fmla="*/ 0 h 24"/>
                <a:gd name="T2" fmla="*/ 0 w 5"/>
                <a:gd name="T3" fmla="*/ 0 h 24"/>
                <a:gd name="T4" fmla="*/ 0 w 5"/>
                <a:gd name="T5" fmla="*/ 0 h 24"/>
                <a:gd name="T6" fmla="*/ 0 w 5"/>
                <a:gd name="T7" fmla="*/ 0 h 24"/>
                <a:gd name="T8" fmla="*/ 0 w 5"/>
                <a:gd name="T9" fmla="*/ 0 h 24"/>
                <a:gd name="T10" fmla="*/ 0 w 5"/>
                <a:gd name="T11" fmla="*/ 0 h 24"/>
                <a:gd name="T12" fmla="*/ 0 60000 65536"/>
                <a:gd name="T13" fmla="*/ 0 60000 65536"/>
                <a:gd name="T14" fmla="*/ 0 60000 65536"/>
                <a:gd name="T15" fmla="*/ 0 60000 65536"/>
                <a:gd name="T16" fmla="*/ 0 60000 65536"/>
                <a:gd name="T17" fmla="*/ 0 60000 65536"/>
                <a:gd name="T18" fmla="*/ 0 w 5"/>
                <a:gd name="T19" fmla="*/ 0 h 24"/>
                <a:gd name="T20" fmla="*/ 5 w 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 h="24">
                  <a:moveTo>
                    <a:pt x="0" y="0"/>
                  </a:moveTo>
                  <a:lnTo>
                    <a:pt x="3" y="0"/>
                  </a:lnTo>
                  <a:lnTo>
                    <a:pt x="5" y="14"/>
                  </a:lnTo>
                  <a:lnTo>
                    <a:pt x="5" y="22"/>
                  </a:lnTo>
                  <a:lnTo>
                    <a:pt x="2" y="2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6" name="Freeform 1484"/>
            <p:cNvSpPr>
              <a:spLocks/>
            </p:cNvSpPr>
            <p:nvPr/>
          </p:nvSpPr>
          <p:spPr bwMode="auto">
            <a:xfrm>
              <a:off x="7454622" y="4120499"/>
              <a:ext cx="3025" cy="11157"/>
            </a:xfrm>
            <a:custGeom>
              <a:avLst/>
              <a:gdLst>
                <a:gd name="T0" fmla="*/ 0 w 5"/>
                <a:gd name="T1" fmla="*/ 0 h 24"/>
                <a:gd name="T2" fmla="*/ 0 w 5"/>
                <a:gd name="T3" fmla="*/ 0 h 24"/>
                <a:gd name="T4" fmla="*/ 0 w 5"/>
                <a:gd name="T5" fmla="*/ 0 h 24"/>
                <a:gd name="T6" fmla="*/ 0 w 5"/>
                <a:gd name="T7" fmla="*/ 0 h 24"/>
                <a:gd name="T8" fmla="*/ 0 w 5"/>
                <a:gd name="T9" fmla="*/ 0 h 24"/>
                <a:gd name="T10" fmla="*/ 0 w 5"/>
                <a:gd name="T11" fmla="*/ 0 h 24"/>
                <a:gd name="T12" fmla="*/ 0 60000 65536"/>
                <a:gd name="T13" fmla="*/ 0 60000 65536"/>
                <a:gd name="T14" fmla="*/ 0 60000 65536"/>
                <a:gd name="T15" fmla="*/ 0 60000 65536"/>
                <a:gd name="T16" fmla="*/ 0 60000 65536"/>
                <a:gd name="T17" fmla="*/ 0 60000 65536"/>
                <a:gd name="T18" fmla="*/ 0 w 5"/>
                <a:gd name="T19" fmla="*/ 0 h 24"/>
                <a:gd name="T20" fmla="*/ 5 w 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 h="24">
                  <a:moveTo>
                    <a:pt x="0" y="0"/>
                  </a:moveTo>
                  <a:lnTo>
                    <a:pt x="3" y="0"/>
                  </a:lnTo>
                  <a:lnTo>
                    <a:pt x="5" y="14"/>
                  </a:lnTo>
                  <a:lnTo>
                    <a:pt x="5" y="22"/>
                  </a:lnTo>
                  <a:lnTo>
                    <a:pt x="2" y="2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7" name="Freeform 1485"/>
            <p:cNvSpPr>
              <a:spLocks/>
            </p:cNvSpPr>
            <p:nvPr/>
          </p:nvSpPr>
          <p:spPr bwMode="auto">
            <a:xfrm>
              <a:off x="7489413" y="4163731"/>
              <a:ext cx="9076" cy="12552"/>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3" y="0"/>
                  </a:moveTo>
                  <a:lnTo>
                    <a:pt x="17" y="6"/>
                  </a:lnTo>
                  <a:lnTo>
                    <a:pt x="18" y="10"/>
                  </a:lnTo>
                  <a:lnTo>
                    <a:pt x="18" y="17"/>
                  </a:lnTo>
                  <a:lnTo>
                    <a:pt x="12" y="28"/>
                  </a:lnTo>
                  <a:lnTo>
                    <a:pt x="3" y="28"/>
                  </a:lnTo>
                  <a:lnTo>
                    <a:pt x="0" y="16"/>
                  </a:lnTo>
                  <a:lnTo>
                    <a:pt x="1" y="10"/>
                  </a:lnTo>
                  <a:lnTo>
                    <a:pt x="4" y="5"/>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8" name="Freeform 1486"/>
            <p:cNvSpPr>
              <a:spLocks/>
            </p:cNvSpPr>
            <p:nvPr/>
          </p:nvSpPr>
          <p:spPr bwMode="auto">
            <a:xfrm>
              <a:off x="7489413" y="4163731"/>
              <a:ext cx="9076" cy="12552"/>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3" y="0"/>
                  </a:moveTo>
                  <a:lnTo>
                    <a:pt x="17" y="6"/>
                  </a:lnTo>
                  <a:lnTo>
                    <a:pt x="18" y="10"/>
                  </a:lnTo>
                  <a:lnTo>
                    <a:pt x="18" y="17"/>
                  </a:lnTo>
                  <a:lnTo>
                    <a:pt x="12" y="28"/>
                  </a:lnTo>
                  <a:lnTo>
                    <a:pt x="3" y="28"/>
                  </a:lnTo>
                  <a:lnTo>
                    <a:pt x="0" y="16"/>
                  </a:lnTo>
                  <a:lnTo>
                    <a:pt x="1" y="10"/>
                  </a:lnTo>
                  <a:lnTo>
                    <a:pt x="4" y="5"/>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9" name="Freeform 1487"/>
            <p:cNvSpPr>
              <a:spLocks/>
            </p:cNvSpPr>
            <p:nvPr/>
          </p:nvSpPr>
          <p:spPr bwMode="auto">
            <a:xfrm>
              <a:off x="7469748" y="4172098"/>
              <a:ext cx="33278" cy="69730"/>
            </a:xfrm>
            <a:custGeom>
              <a:avLst/>
              <a:gdLst>
                <a:gd name="T0" fmla="*/ 0 w 69"/>
                <a:gd name="T1" fmla="*/ 0 h 146"/>
                <a:gd name="T2" fmla="*/ 0 w 69"/>
                <a:gd name="T3" fmla="*/ 0 h 146"/>
                <a:gd name="T4" fmla="*/ 0 w 69"/>
                <a:gd name="T5" fmla="*/ 0 h 146"/>
                <a:gd name="T6" fmla="*/ 0 w 69"/>
                <a:gd name="T7" fmla="*/ 0 h 146"/>
                <a:gd name="T8" fmla="*/ 0 w 69"/>
                <a:gd name="T9" fmla="*/ 0 h 146"/>
                <a:gd name="T10" fmla="*/ 0 w 69"/>
                <a:gd name="T11" fmla="*/ 0 h 146"/>
                <a:gd name="T12" fmla="*/ 0 w 69"/>
                <a:gd name="T13" fmla="*/ 0 h 146"/>
                <a:gd name="T14" fmla="*/ 0 w 69"/>
                <a:gd name="T15" fmla="*/ 0 h 146"/>
                <a:gd name="T16" fmla="*/ 0 w 69"/>
                <a:gd name="T17" fmla="*/ 0 h 146"/>
                <a:gd name="T18" fmla="*/ 0 w 69"/>
                <a:gd name="T19" fmla="*/ 0 h 146"/>
                <a:gd name="T20" fmla="*/ 0 w 69"/>
                <a:gd name="T21" fmla="*/ 0 h 146"/>
                <a:gd name="T22" fmla="*/ 0 w 69"/>
                <a:gd name="T23" fmla="*/ 0 h 146"/>
                <a:gd name="T24" fmla="*/ 0 w 69"/>
                <a:gd name="T25" fmla="*/ 0 h 146"/>
                <a:gd name="T26" fmla="*/ 0 w 69"/>
                <a:gd name="T27" fmla="*/ 0 h 146"/>
                <a:gd name="T28" fmla="*/ 0 w 69"/>
                <a:gd name="T29" fmla="*/ 0 h 146"/>
                <a:gd name="T30" fmla="*/ 0 w 69"/>
                <a:gd name="T31" fmla="*/ 0 h 146"/>
                <a:gd name="T32" fmla="*/ 0 w 69"/>
                <a:gd name="T33" fmla="*/ 0 h 146"/>
                <a:gd name="T34" fmla="*/ 0 w 69"/>
                <a:gd name="T35" fmla="*/ 0 h 146"/>
                <a:gd name="T36" fmla="*/ 0 w 69"/>
                <a:gd name="T37" fmla="*/ 0 h 146"/>
                <a:gd name="T38" fmla="*/ 0 w 69"/>
                <a:gd name="T39" fmla="*/ 0 h 146"/>
                <a:gd name="T40" fmla="*/ 0 w 69"/>
                <a:gd name="T41" fmla="*/ 0 h 146"/>
                <a:gd name="T42" fmla="*/ 0 w 69"/>
                <a:gd name="T43" fmla="*/ 0 h 146"/>
                <a:gd name="T44" fmla="*/ 0 w 69"/>
                <a:gd name="T45" fmla="*/ 0 h 146"/>
                <a:gd name="T46" fmla="*/ 0 w 69"/>
                <a:gd name="T47" fmla="*/ 0 h 146"/>
                <a:gd name="T48" fmla="*/ 0 w 69"/>
                <a:gd name="T49" fmla="*/ 0 h 146"/>
                <a:gd name="T50" fmla="*/ 0 w 69"/>
                <a:gd name="T51" fmla="*/ 0 h 146"/>
                <a:gd name="T52" fmla="*/ 0 w 69"/>
                <a:gd name="T53" fmla="*/ 0 h 146"/>
                <a:gd name="T54" fmla="*/ 0 w 69"/>
                <a:gd name="T55" fmla="*/ 0 h 146"/>
                <a:gd name="T56" fmla="*/ 0 w 69"/>
                <a:gd name="T57" fmla="*/ 0 h 146"/>
                <a:gd name="T58" fmla="*/ 0 w 69"/>
                <a:gd name="T59" fmla="*/ 0 h 146"/>
                <a:gd name="T60" fmla="*/ 0 w 69"/>
                <a:gd name="T61" fmla="*/ 0 h 146"/>
                <a:gd name="T62" fmla="*/ 0 w 69"/>
                <a:gd name="T63" fmla="*/ 0 h 146"/>
                <a:gd name="T64" fmla="*/ 0 w 69"/>
                <a:gd name="T65" fmla="*/ 0 h 146"/>
                <a:gd name="T66" fmla="*/ 0 w 69"/>
                <a:gd name="T67" fmla="*/ 0 h 146"/>
                <a:gd name="T68" fmla="*/ 0 w 69"/>
                <a:gd name="T69" fmla="*/ 0 h 146"/>
                <a:gd name="T70" fmla="*/ 0 w 69"/>
                <a:gd name="T71" fmla="*/ 0 h 146"/>
                <a:gd name="T72" fmla="*/ 0 w 69"/>
                <a:gd name="T73" fmla="*/ 0 h 146"/>
                <a:gd name="T74" fmla="*/ 0 w 69"/>
                <a:gd name="T75" fmla="*/ 0 h 146"/>
                <a:gd name="T76" fmla="*/ 0 w 69"/>
                <a:gd name="T77" fmla="*/ 0 h 146"/>
                <a:gd name="T78" fmla="*/ 0 w 69"/>
                <a:gd name="T79" fmla="*/ 0 h 146"/>
                <a:gd name="T80" fmla="*/ 0 w 69"/>
                <a:gd name="T81" fmla="*/ 0 h 146"/>
                <a:gd name="T82" fmla="*/ 0 w 69"/>
                <a:gd name="T83" fmla="*/ 0 h 146"/>
                <a:gd name="T84" fmla="*/ 0 w 69"/>
                <a:gd name="T85" fmla="*/ 0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146"/>
                <a:gd name="T131" fmla="*/ 69 w 69"/>
                <a:gd name="T132" fmla="*/ 146 h 1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146">
                  <a:moveTo>
                    <a:pt x="26" y="0"/>
                  </a:moveTo>
                  <a:lnTo>
                    <a:pt x="27" y="0"/>
                  </a:lnTo>
                  <a:lnTo>
                    <a:pt x="29" y="1"/>
                  </a:lnTo>
                  <a:lnTo>
                    <a:pt x="30" y="5"/>
                  </a:lnTo>
                  <a:lnTo>
                    <a:pt x="26" y="12"/>
                  </a:lnTo>
                  <a:lnTo>
                    <a:pt x="23" y="15"/>
                  </a:lnTo>
                  <a:lnTo>
                    <a:pt x="22" y="18"/>
                  </a:lnTo>
                  <a:lnTo>
                    <a:pt x="26" y="21"/>
                  </a:lnTo>
                  <a:lnTo>
                    <a:pt x="30" y="38"/>
                  </a:lnTo>
                  <a:lnTo>
                    <a:pt x="29" y="46"/>
                  </a:lnTo>
                  <a:lnTo>
                    <a:pt x="12" y="61"/>
                  </a:lnTo>
                  <a:lnTo>
                    <a:pt x="12" y="64"/>
                  </a:lnTo>
                  <a:lnTo>
                    <a:pt x="19" y="65"/>
                  </a:lnTo>
                  <a:lnTo>
                    <a:pt x="31" y="54"/>
                  </a:lnTo>
                  <a:lnTo>
                    <a:pt x="40" y="38"/>
                  </a:lnTo>
                  <a:lnTo>
                    <a:pt x="48" y="34"/>
                  </a:lnTo>
                  <a:lnTo>
                    <a:pt x="57" y="33"/>
                  </a:lnTo>
                  <a:lnTo>
                    <a:pt x="60" y="35"/>
                  </a:lnTo>
                  <a:lnTo>
                    <a:pt x="63" y="42"/>
                  </a:lnTo>
                  <a:lnTo>
                    <a:pt x="63" y="53"/>
                  </a:lnTo>
                  <a:lnTo>
                    <a:pt x="44" y="67"/>
                  </a:lnTo>
                  <a:lnTo>
                    <a:pt x="44" y="70"/>
                  </a:lnTo>
                  <a:lnTo>
                    <a:pt x="59" y="78"/>
                  </a:lnTo>
                  <a:lnTo>
                    <a:pt x="60" y="85"/>
                  </a:lnTo>
                  <a:lnTo>
                    <a:pt x="63" y="88"/>
                  </a:lnTo>
                  <a:lnTo>
                    <a:pt x="69" y="92"/>
                  </a:lnTo>
                  <a:lnTo>
                    <a:pt x="60" y="92"/>
                  </a:lnTo>
                  <a:lnTo>
                    <a:pt x="30" y="83"/>
                  </a:lnTo>
                  <a:lnTo>
                    <a:pt x="26" y="88"/>
                  </a:lnTo>
                  <a:lnTo>
                    <a:pt x="27" y="117"/>
                  </a:lnTo>
                  <a:lnTo>
                    <a:pt x="46" y="145"/>
                  </a:lnTo>
                  <a:lnTo>
                    <a:pt x="42" y="146"/>
                  </a:lnTo>
                  <a:lnTo>
                    <a:pt x="18" y="117"/>
                  </a:lnTo>
                  <a:lnTo>
                    <a:pt x="14" y="91"/>
                  </a:lnTo>
                  <a:lnTo>
                    <a:pt x="10" y="79"/>
                  </a:lnTo>
                  <a:lnTo>
                    <a:pt x="10" y="69"/>
                  </a:lnTo>
                  <a:lnTo>
                    <a:pt x="8" y="61"/>
                  </a:lnTo>
                  <a:lnTo>
                    <a:pt x="4" y="58"/>
                  </a:lnTo>
                  <a:lnTo>
                    <a:pt x="0" y="51"/>
                  </a:lnTo>
                  <a:lnTo>
                    <a:pt x="1" y="42"/>
                  </a:lnTo>
                  <a:lnTo>
                    <a:pt x="2" y="41"/>
                  </a:lnTo>
                  <a:lnTo>
                    <a:pt x="12" y="13"/>
                  </a:lnTo>
                  <a:lnTo>
                    <a:pt x="2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0" name="Freeform 1488"/>
            <p:cNvSpPr>
              <a:spLocks/>
            </p:cNvSpPr>
            <p:nvPr/>
          </p:nvSpPr>
          <p:spPr bwMode="auto">
            <a:xfrm>
              <a:off x="7469748" y="4172098"/>
              <a:ext cx="33278" cy="69730"/>
            </a:xfrm>
            <a:custGeom>
              <a:avLst/>
              <a:gdLst>
                <a:gd name="T0" fmla="*/ 0 w 69"/>
                <a:gd name="T1" fmla="*/ 0 h 146"/>
                <a:gd name="T2" fmla="*/ 0 w 69"/>
                <a:gd name="T3" fmla="*/ 0 h 146"/>
                <a:gd name="T4" fmla="*/ 0 w 69"/>
                <a:gd name="T5" fmla="*/ 0 h 146"/>
                <a:gd name="T6" fmla="*/ 0 w 69"/>
                <a:gd name="T7" fmla="*/ 0 h 146"/>
                <a:gd name="T8" fmla="*/ 0 w 69"/>
                <a:gd name="T9" fmla="*/ 0 h 146"/>
                <a:gd name="T10" fmla="*/ 0 w 69"/>
                <a:gd name="T11" fmla="*/ 0 h 146"/>
                <a:gd name="T12" fmla="*/ 0 w 69"/>
                <a:gd name="T13" fmla="*/ 0 h 146"/>
                <a:gd name="T14" fmla="*/ 0 w 69"/>
                <a:gd name="T15" fmla="*/ 0 h 146"/>
                <a:gd name="T16" fmla="*/ 0 w 69"/>
                <a:gd name="T17" fmla="*/ 0 h 146"/>
                <a:gd name="T18" fmla="*/ 0 w 69"/>
                <a:gd name="T19" fmla="*/ 0 h 146"/>
                <a:gd name="T20" fmla="*/ 0 w 69"/>
                <a:gd name="T21" fmla="*/ 0 h 146"/>
                <a:gd name="T22" fmla="*/ 0 w 69"/>
                <a:gd name="T23" fmla="*/ 0 h 146"/>
                <a:gd name="T24" fmla="*/ 0 w 69"/>
                <a:gd name="T25" fmla="*/ 0 h 146"/>
                <a:gd name="T26" fmla="*/ 0 w 69"/>
                <a:gd name="T27" fmla="*/ 0 h 146"/>
                <a:gd name="T28" fmla="*/ 0 w 69"/>
                <a:gd name="T29" fmla="*/ 0 h 146"/>
                <a:gd name="T30" fmla="*/ 0 w 69"/>
                <a:gd name="T31" fmla="*/ 0 h 146"/>
                <a:gd name="T32" fmla="*/ 0 w 69"/>
                <a:gd name="T33" fmla="*/ 0 h 146"/>
                <a:gd name="T34" fmla="*/ 0 w 69"/>
                <a:gd name="T35" fmla="*/ 0 h 146"/>
                <a:gd name="T36" fmla="*/ 0 w 69"/>
                <a:gd name="T37" fmla="*/ 0 h 146"/>
                <a:gd name="T38" fmla="*/ 0 w 69"/>
                <a:gd name="T39" fmla="*/ 0 h 146"/>
                <a:gd name="T40" fmla="*/ 0 w 69"/>
                <a:gd name="T41" fmla="*/ 0 h 146"/>
                <a:gd name="T42" fmla="*/ 0 w 69"/>
                <a:gd name="T43" fmla="*/ 0 h 146"/>
                <a:gd name="T44" fmla="*/ 0 w 69"/>
                <a:gd name="T45" fmla="*/ 0 h 146"/>
                <a:gd name="T46" fmla="*/ 0 w 69"/>
                <a:gd name="T47" fmla="*/ 0 h 146"/>
                <a:gd name="T48" fmla="*/ 0 w 69"/>
                <a:gd name="T49" fmla="*/ 0 h 146"/>
                <a:gd name="T50" fmla="*/ 0 w 69"/>
                <a:gd name="T51" fmla="*/ 0 h 146"/>
                <a:gd name="T52" fmla="*/ 0 w 69"/>
                <a:gd name="T53" fmla="*/ 0 h 146"/>
                <a:gd name="T54" fmla="*/ 0 w 69"/>
                <a:gd name="T55" fmla="*/ 0 h 146"/>
                <a:gd name="T56" fmla="*/ 0 w 69"/>
                <a:gd name="T57" fmla="*/ 0 h 146"/>
                <a:gd name="T58" fmla="*/ 0 w 69"/>
                <a:gd name="T59" fmla="*/ 0 h 146"/>
                <a:gd name="T60" fmla="*/ 0 w 69"/>
                <a:gd name="T61" fmla="*/ 0 h 146"/>
                <a:gd name="T62" fmla="*/ 0 w 69"/>
                <a:gd name="T63" fmla="*/ 0 h 146"/>
                <a:gd name="T64" fmla="*/ 0 w 69"/>
                <a:gd name="T65" fmla="*/ 0 h 146"/>
                <a:gd name="T66" fmla="*/ 0 w 69"/>
                <a:gd name="T67" fmla="*/ 0 h 146"/>
                <a:gd name="T68" fmla="*/ 0 w 69"/>
                <a:gd name="T69" fmla="*/ 0 h 146"/>
                <a:gd name="T70" fmla="*/ 0 w 69"/>
                <a:gd name="T71" fmla="*/ 0 h 146"/>
                <a:gd name="T72" fmla="*/ 0 w 69"/>
                <a:gd name="T73" fmla="*/ 0 h 146"/>
                <a:gd name="T74" fmla="*/ 0 w 69"/>
                <a:gd name="T75" fmla="*/ 0 h 146"/>
                <a:gd name="T76" fmla="*/ 0 w 69"/>
                <a:gd name="T77" fmla="*/ 0 h 146"/>
                <a:gd name="T78" fmla="*/ 0 w 69"/>
                <a:gd name="T79" fmla="*/ 0 h 146"/>
                <a:gd name="T80" fmla="*/ 0 w 69"/>
                <a:gd name="T81" fmla="*/ 0 h 146"/>
                <a:gd name="T82" fmla="*/ 0 w 69"/>
                <a:gd name="T83" fmla="*/ 0 h 146"/>
                <a:gd name="T84" fmla="*/ 0 w 69"/>
                <a:gd name="T85" fmla="*/ 0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146"/>
                <a:gd name="T131" fmla="*/ 69 w 69"/>
                <a:gd name="T132" fmla="*/ 146 h 1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146">
                  <a:moveTo>
                    <a:pt x="26" y="0"/>
                  </a:moveTo>
                  <a:lnTo>
                    <a:pt x="27" y="0"/>
                  </a:lnTo>
                  <a:lnTo>
                    <a:pt x="29" y="1"/>
                  </a:lnTo>
                  <a:lnTo>
                    <a:pt x="30" y="5"/>
                  </a:lnTo>
                  <a:lnTo>
                    <a:pt x="26" y="12"/>
                  </a:lnTo>
                  <a:lnTo>
                    <a:pt x="23" y="15"/>
                  </a:lnTo>
                  <a:lnTo>
                    <a:pt x="22" y="18"/>
                  </a:lnTo>
                  <a:lnTo>
                    <a:pt x="26" y="21"/>
                  </a:lnTo>
                  <a:lnTo>
                    <a:pt x="30" y="38"/>
                  </a:lnTo>
                  <a:lnTo>
                    <a:pt x="29" y="46"/>
                  </a:lnTo>
                  <a:lnTo>
                    <a:pt x="12" y="61"/>
                  </a:lnTo>
                  <a:lnTo>
                    <a:pt x="12" y="64"/>
                  </a:lnTo>
                  <a:lnTo>
                    <a:pt x="19" y="65"/>
                  </a:lnTo>
                  <a:lnTo>
                    <a:pt x="31" y="54"/>
                  </a:lnTo>
                  <a:lnTo>
                    <a:pt x="40" y="38"/>
                  </a:lnTo>
                  <a:lnTo>
                    <a:pt x="48" y="34"/>
                  </a:lnTo>
                  <a:lnTo>
                    <a:pt x="57" y="33"/>
                  </a:lnTo>
                  <a:lnTo>
                    <a:pt x="60" y="35"/>
                  </a:lnTo>
                  <a:lnTo>
                    <a:pt x="63" y="42"/>
                  </a:lnTo>
                  <a:lnTo>
                    <a:pt x="63" y="53"/>
                  </a:lnTo>
                  <a:lnTo>
                    <a:pt x="44" y="67"/>
                  </a:lnTo>
                  <a:lnTo>
                    <a:pt x="44" y="70"/>
                  </a:lnTo>
                  <a:lnTo>
                    <a:pt x="59" y="78"/>
                  </a:lnTo>
                  <a:lnTo>
                    <a:pt x="60" y="85"/>
                  </a:lnTo>
                  <a:lnTo>
                    <a:pt x="63" y="88"/>
                  </a:lnTo>
                  <a:lnTo>
                    <a:pt x="69" y="92"/>
                  </a:lnTo>
                  <a:lnTo>
                    <a:pt x="60" y="92"/>
                  </a:lnTo>
                  <a:lnTo>
                    <a:pt x="30" y="83"/>
                  </a:lnTo>
                  <a:lnTo>
                    <a:pt x="26" y="88"/>
                  </a:lnTo>
                  <a:lnTo>
                    <a:pt x="27" y="117"/>
                  </a:lnTo>
                  <a:lnTo>
                    <a:pt x="46" y="145"/>
                  </a:lnTo>
                  <a:lnTo>
                    <a:pt x="42" y="146"/>
                  </a:lnTo>
                  <a:lnTo>
                    <a:pt x="18" y="117"/>
                  </a:lnTo>
                  <a:lnTo>
                    <a:pt x="14" y="91"/>
                  </a:lnTo>
                  <a:lnTo>
                    <a:pt x="10" y="79"/>
                  </a:lnTo>
                  <a:lnTo>
                    <a:pt x="10" y="69"/>
                  </a:lnTo>
                  <a:lnTo>
                    <a:pt x="8" y="61"/>
                  </a:lnTo>
                  <a:lnTo>
                    <a:pt x="4" y="58"/>
                  </a:lnTo>
                  <a:lnTo>
                    <a:pt x="0" y="51"/>
                  </a:lnTo>
                  <a:lnTo>
                    <a:pt x="1" y="42"/>
                  </a:lnTo>
                  <a:lnTo>
                    <a:pt x="2" y="41"/>
                  </a:lnTo>
                  <a:lnTo>
                    <a:pt x="12" y="13"/>
                  </a:lnTo>
                  <a:lnTo>
                    <a:pt x="26"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51" name="Freeform 1489"/>
            <p:cNvSpPr>
              <a:spLocks/>
            </p:cNvSpPr>
            <p:nvPr/>
          </p:nvSpPr>
          <p:spPr bwMode="auto">
            <a:xfrm>
              <a:off x="7468236" y="4230672"/>
              <a:ext cx="10588" cy="11157"/>
            </a:xfrm>
            <a:custGeom>
              <a:avLst/>
              <a:gdLst>
                <a:gd name="T0" fmla="*/ 0 w 22"/>
                <a:gd name="T1" fmla="*/ 0 h 24"/>
                <a:gd name="T2" fmla="*/ 0 w 22"/>
                <a:gd name="T3" fmla="*/ 0 h 24"/>
                <a:gd name="T4" fmla="*/ 0 w 22"/>
                <a:gd name="T5" fmla="*/ 0 h 24"/>
                <a:gd name="T6" fmla="*/ 0 w 22"/>
                <a:gd name="T7" fmla="*/ 0 h 24"/>
                <a:gd name="T8" fmla="*/ 0 w 22"/>
                <a:gd name="T9" fmla="*/ 0 h 24"/>
                <a:gd name="T10" fmla="*/ 0 w 22"/>
                <a:gd name="T11" fmla="*/ 0 h 24"/>
                <a:gd name="T12" fmla="*/ 0 w 22"/>
                <a:gd name="T13" fmla="*/ 0 h 24"/>
                <a:gd name="T14" fmla="*/ 0 w 22"/>
                <a:gd name="T15" fmla="*/ 0 h 24"/>
                <a:gd name="T16" fmla="*/ 0 w 22"/>
                <a:gd name="T17" fmla="*/ 0 h 24"/>
                <a:gd name="T18" fmla="*/ 0 w 22"/>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4"/>
                <a:gd name="T32" fmla="*/ 22 w 22"/>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4">
                  <a:moveTo>
                    <a:pt x="0" y="0"/>
                  </a:moveTo>
                  <a:lnTo>
                    <a:pt x="7" y="0"/>
                  </a:lnTo>
                  <a:lnTo>
                    <a:pt x="11" y="5"/>
                  </a:lnTo>
                  <a:lnTo>
                    <a:pt x="12" y="11"/>
                  </a:lnTo>
                  <a:lnTo>
                    <a:pt x="15" y="16"/>
                  </a:lnTo>
                  <a:lnTo>
                    <a:pt x="22" y="20"/>
                  </a:lnTo>
                  <a:lnTo>
                    <a:pt x="20" y="24"/>
                  </a:lnTo>
                  <a:lnTo>
                    <a:pt x="14" y="20"/>
                  </a:lnTo>
                  <a:lnTo>
                    <a:pt x="7" y="21"/>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2" name="Freeform 1490"/>
            <p:cNvSpPr>
              <a:spLocks/>
            </p:cNvSpPr>
            <p:nvPr/>
          </p:nvSpPr>
          <p:spPr bwMode="auto">
            <a:xfrm>
              <a:off x="7468236" y="4230672"/>
              <a:ext cx="10588" cy="11157"/>
            </a:xfrm>
            <a:custGeom>
              <a:avLst/>
              <a:gdLst>
                <a:gd name="T0" fmla="*/ 0 w 22"/>
                <a:gd name="T1" fmla="*/ 0 h 24"/>
                <a:gd name="T2" fmla="*/ 0 w 22"/>
                <a:gd name="T3" fmla="*/ 0 h 24"/>
                <a:gd name="T4" fmla="*/ 0 w 22"/>
                <a:gd name="T5" fmla="*/ 0 h 24"/>
                <a:gd name="T6" fmla="*/ 0 w 22"/>
                <a:gd name="T7" fmla="*/ 0 h 24"/>
                <a:gd name="T8" fmla="*/ 0 w 22"/>
                <a:gd name="T9" fmla="*/ 0 h 24"/>
                <a:gd name="T10" fmla="*/ 0 w 22"/>
                <a:gd name="T11" fmla="*/ 0 h 24"/>
                <a:gd name="T12" fmla="*/ 0 w 22"/>
                <a:gd name="T13" fmla="*/ 0 h 24"/>
                <a:gd name="T14" fmla="*/ 0 w 22"/>
                <a:gd name="T15" fmla="*/ 0 h 24"/>
                <a:gd name="T16" fmla="*/ 0 w 22"/>
                <a:gd name="T17" fmla="*/ 0 h 24"/>
                <a:gd name="T18" fmla="*/ 0 w 22"/>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4"/>
                <a:gd name="T32" fmla="*/ 22 w 22"/>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4">
                  <a:moveTo>
                    <a:pt x="0" y="0"/>
                  </a:moveTo>
                  <a:lnTo>
                    <a:pt x="7" y="0"/>
                  </a:lnTo>
                  <a:lnTo>
                    <a:pt x="11" y="5"/>
                  </a:lnTo>
                  <a:lnTo>
                    <a:pt x="12" y="11"/>
                  </a:lnTo>
                  <a:lnTo>
                    <a:pt x="15" y="16"/>
                  </a:lnTo>
                  <a:lnTo>
                    <a:pt x="22" y="20"/>
                  </a:lnTo>
                  <a:lnTo>
                    <a:pt x="20" y="24"/>
                  </a:lnTo>
                  <a:lnTo>
                    <a:pt x="14" y="20"/>
                  </a:lnTo>
                  <a:lnTo>
                    <a:pt x="7" y="2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3" name="Freeform 1491"/>
            <p:cNvSpPr>
              <a:spLocks/>
            </p:cNvSpPr>
            <p:nvPr/>
          </p:nvSpPr>
          <p:spPr bwMode="auto">
            <a:xfrm>
              <a:off x="7469748" y="4252985"/>
              <a:ext cx="16639" cy="8368"/>
            </a:xfrm>
            <a:custGeom>
              <a:avLst/>
              <a:gdLst>
                <a:gd name="T0" fmla="*/ 0 w 36"/>
                <a:gd name="T1" fmla="*/ 0 h 18"/>
                <a:gd name="T2" fmla="*/ 0 w 36"/>
                <a:gd name="T3" fmla="*/ 0 h 18"/>
                <a:gd name="T4" fmla="*/ 0 w 36"/>
                <a:gd name="T5" fmla="*/ 0 h 18"/>
                <a:gd name="T6" fmla="*/ 0 w 36"/>
                <a:gd name="T7" fmla="*/ 0 h 18"/>
                <a:gd name="T8" fmla="*/ 0 w 36"/>
                <a:gd name="T9" fmla="*/ 0 h 18"/>
                <a:gd name="T10" fmla="*/ 0 w 36"/>
                <a:gd name="T11" fmla="*/ 0 h 18"/>
                <a:gd name="T12" fmla="*/ 0 w 36"/>
                <a:gd name="T13" fmla="*/ 0 h 18"/>
                <a:gd name="T14" fmla="*/ 0 w 36"/>
                <a:gd name="T15" fmla="*/ 0 h 18"/>
                <a:gd name="T16" fmla="*/ 0 w 36"/>
                <a:gd name="T17" fmla="*/ 0 h 18"/>
                <a:gd name="T18" fmla="*/ 0 w 36"/>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18"/>
                <a:gd name="T32" fmla="*/ 36 w 36"/>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18">
                  <a:moveTo>
                    <a:pt x="0" y="5"/>
                  </a:moveTo>
                  <a:lnTo>
                    <a:pt x="3" y="5"/>
                  </a:lnTo>
                  <a:lnTo>
                    <a:pt x="10" y="0"/>
                  </a:lnTo>
                  <a:lnTo>
                    <a:pt x="34" y="9"/>
                  </a:lnTo>
                  <a:lnTo>
                    <a:pt x="36" y="12"/>
                  </a:lnTo>
                  <a:lnTo>
                    <a:pt x="34" y="16"/>
                  </a:lnTo>
                  <a:lnTo>
                    <a:pt x="6" y="18"/>
                  </a:lnTo>
                  <a:lnTo>
                    <a:pt x="1" y="15"/>
                  </a:lnTo>
                  <a:lnTo>
                    <a:pt x="0" y="8"/>
                  </a:lnTo>
                  <a:lnTo>
                    <a:pt x="0"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4" name="Freeform 1492"/>
            <p:cNvSpPr>
              <a:spLocks/>
            </p:cNvSpPr>
            <p:nvPr/>
          </p:nvSpPr>
          <p:spPr bwMode="auto">
            <a:xfrm>
              <a:off x="7469748" y="4252985"/>
              <a:ext cx="16639" cy="8368"/>
            </a:xfrm>
            <a:custGeom>
              <a:avLst/>
              <a:gdLst>
                <a:gd name="T0" fmla="*/ 0 w 36"/>
                <a:gd name="T1" fmla="*/ 0 h 18"/>
                <a:gd name="T2" fmla="*/ 0 w 36"/>
                <a:gd name="T3" fmla="*/ 0 h 18"/>
                <a:gd name="T4" fmla="*/ 0 w 36"/>
                <a:gd name="T5" fmla="*/ 0 h 18"/>
                <a:gd name="T6" fmla="*/ 0 w 36"/>
                <a:gd name="T7" fmla="*/ 0 h 18"/>
                <a:gd name="T8" fmla="*/ 0 w 36"/>
                <a:gd name="T9" fmla="*/ 0 h 18"/>
                <a:gd name="T10" fmla="*/ 0 w 36"/>
                <a:gd name="T11" fmla="*/ 0 h 18"/>
                <a:gd name="T12" fmla="*/ 0 w 36"/>
                <a:gd name="T13" fmla="*/ 0 h 18"/>
                <a:gd name="T14" fmla="*/ 0 w 36"/>
                <a:gd name="T15" fmla="*/ 0 h 18"/>
                <a:gd name="T16" fmla="*/ 0 w 36"/>
                <a:gd name="T17" fmla="*/ 0 h 18"/>
                <a:gd name="T18" fmla="*/ 0 w 36"/>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18"/>
                <a:gd name="T32" fmla="*/ 36 w 36"/>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18">
                  <a:moveTo>
                    <a:pt x="0" y="5"/>
                  </a:moveTo>
                  <a:lnTo>
                    <a:pt x="3" y="5"/>
                  </a:lnTo>
                  <a:lnTo>
                    <a:pt x="10" y="0"/>
                  </a:lnTo>
                  <a:lnTo>
                    <a:pt x="34" y="9"/>
                  </a:lnTo>
                  <a:lnTo>
                    <a:pt x="36" y="12"/>
                  </a:lnTo>
                  <a:lnTo>
                    <a:pt x="34" y="16"/>
                  </a:lnTo>
                  <a:lnTo>
                    <a:pt x="6" y="18"/>
                  </a:lnTo>
                  <a:lnTo>
                    <a:pt x="1" y="15"/>
                  </a:lnTo>
                  <a:lnTo>
                    <a:pt x="0" y="8"/>
                  </a:lnTo>
                  <a:lnTo>
                    <a:pt x="0"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5" name="Freeform 1493"/>
            <p:cNvSpPr>
              <a:spLocks/>
            </p:cNvSpPr>
            <p:nvPr/>
          </p:nvSpPr>
          <p:spPr bwMode="auto">
            <a:xfrm>
              <a:off x="7481849" y="4301797"/>
              <a:ext cx="7564" cy="6973"/>
            </a:xfrm>
            <a:custGeom>
              <a:avLst/>
              <a:gdLst>
                <a:gd name="T0" fmla="*/ 0 w 14"/>
                <a:gd name="T1" fmla="*/ 0 h 14"/>
                <a:gd name="T2" fmla="*/ 0 w 14"/>
                <a:gd name="T3" fmla="*/ 0 h 14"/>
                <a:gd name="T4" fmla="*/ 0 w 14"/>
                <a:gd name="T5" fmla="*/ 0 h 14"/>
                <a:gd name="T6" fmla="*/ 0 w 14"/>
                <a:gd name="T7" fmla="*/ 0 h 14"/>
                <a:gd name="T8" fmla="*/ 0 w 14"/>
                <a:gd name="T9" fmla="*/ 0 h 14"/>
                <a:gd name="T10" fmla="*/ 0 w 14"/>
                <a:gd name="T11" fmla="*/ 0 h 14"/>
                <a:gd name="T12" fmla="*/ 0 w 14"/>
                <a:gd name="T13" fmla="*/ 0 h 14"/>
                <a:gd name="T14" fmla="*/ 0 w 14"/>
                <a:gd name="T15" fmla="*/ 0 h 14"/>
                <a:gd name="T16" fmla="*/ 0 w 14"/>
                <a:gd name="T17" fmla="*/ 0 h 14"/>
                <a:gd name="T18" fmla="*/ 0 w 14"/>
                <a:gd name="T19" fmla="*/ 0 h 14"/>
                <a:gd name="T20" fmla="*/ 0 w 14"/>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4"/>
                <a:gd name="T35" fmla="*/ 14 w 14"/>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4">
                  <a:moveTo>
                    <a:pt x="2" y="14"/>
                  </a:moveTo>
                  <a:lnTo>
                    <a:pt x="0" y="13"/>
                  </a:lnTo>
                  <a:lnTo>
                    <a:pt x="0" y="9"/>
                  </a:lnTo>
                  <a:lnTo>
                    <a:pt x="2" y="4"/>
                  </a:lnTo>
                  <a:lnTo>
                    <a:pt x="8" y="3"/>
                  </a:lnTo>
                  <a:lnTo>
                    <a:pt x="11" y="0"/>
                  </a:lnTo>
                  <a:lnTo>
                    <a:pt x="14" y="0"/>
                  </a:lnTo>
                  <a:lnTo>
                    <a:pt x="14" y="8"/>
                  </a:lnTo>
                  <a:lnTo>
                    <a:pt x="12" y="11"/>
                  </a:lnTo>
                  <a:lnTo>
                    <a:pt x="9" y="11"/>
                  </a:lnTo>
                  <a:lnTo>
                    <a:pt x="2"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6" name="Freeform 1494"/>
            <p:cNvSpPr>
              <a:spLocks/>
            </p:cNvSpPr>
            <p:nvPr/>
          </p:nvSpPr>
          <p:spPr bwMode="auto">
            <a:xfrm>
              <a:off x="7481849" y="4301797"/>
              <a:ext cx="7564" cy="6973"/>
            </a:xfrm>
            <a:custGeom>
              <a:avLst/>
              <a:gdLst>
                <a:gd name="T0" fmla="*/ 0 w 14"/>
                <a:gd name="T1" fmla="*/ 0 h 14"/>
                <a:gd name="T2" fmla="*/ 0 w 14"/>
                <a:gd name="T3" fmla="*/ 0 h 14"/>
                <a:gd name="T4" fmla="*/ 0 w 14"/>
                <a:gd name="T5" fmla="*/ 0 h 14"/>
                <a:gd name="T6" fmla="*/ 0 w 14"/>
                <a:gd name="T7" fmla="*/ 0 h 14"/>
                <a:gd name="T8" fmla="*/ 0 w 14"/>
                <a:gd name="T9" fmla="*/ 0 h 14"/>
                <a:gd name="T10" fmla="*/ 0 w 14"/>
                <a:gd name="T11" fmla="*/ 0 h 14"/>
                <a:gd name="T12" fmla="*/ 0 w 14"/>
                <a:gd name="T13" fmla="*/ 0 h 14"/>
                <a:gd name="T14" fmla="*/ 0 w 14"/>
                <a:gd name="T15" fmla="*/ 0 h 14"/>
                <a:gd name="T16" fmla="*/ 0 w 14"/>
                <a:gd name="T17" fmla="*/ 0 h 14"/>
                <a:gd name="T18" fmla="*/ 0 w 14"/>
                <a:gd name="T19" fmla="*/ 0 h 14"/>
                <a:gd name="T20" fmla="*/ 0 w 14"/>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4"/>
                <a:gd name="T35" fmla="*/ 14 w 14"/>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4">
                  <a:moveTo>
                    <a:pt x="2" y="14"/>
                  </a:moveTo>
                  <a:lnTo>
                    <a:pt x="0" y="13"/>
                  </a:lnTo>
                  <a:lnTo>
                    <a:pt x="0" y="9"/>
                  </a:lnTo>
                  <a:lnTo>
                    <a:pt x="2" y="4"/>
                  </a:lnTo>
                  <a:lnTo>
                    <a:pt x="8" y="3"/>
                  </a:lnTo>
                  <a:lnTo>
                    <a:pt x="11" y="0"/>
                  </a:lnTo>
                  <a:lnTo>
                    <a:pt x="14" y="0"/>
                  </a:lnTo>
                  <a:lnTo>
                    <a:pt x="14" y="8"/>
                  </a:lnTo>
                  <a:lnTo>
                    <a:pt x="12" y="11"/>
                  </a:lnTo>
                  <a:lnTo>
                    <a:pt x="9" y="11"/>
                  </a:lnTo>
                  <a:lnTo>
                    <a:pt x="2"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7" name="Freeform 1495"/>
            <p:cNvSpPr>
              <a:spLocks/>
            </p:cNvSpPr>
            <p:nvPr/>
          </p:nvSpPr>
          <p:spPr bwMode="auto">
            <a:xfrm>
              <a:off x="7651263" y="4239039"/>
              <a:ext cx="21177" cy="11157"/>
            </a:xfrm>
            <a:custGeom>
              <a:avLst/>
              <a:gdLst>
                <a:gd name="T0" fmla="*/ 0 w 42"/>
                <a:gd name="T1" fmla="*/ 0 h 23"/>
                <a:gd name="T2" fmla="*/ 0 w 42"/>
                <a:gd name="T3" fmla="*/ 0 h 23"/>
                <a:gd name="T4" fmla="*/ 0 w 42"/>
                <a:gd name="T5" fmla="*/ 0 h 23"/>
                <a:gd name="T6" fmla="*/ 0 w 42"/>
                <a:gd name="T7" fmla="*/ 0 h 23"/>
                <a:gd name="T8" fmla="*/ 0 w 42"/>
                <a:gd name="T9" fmla="*/ 0 h 23"/>
                <a:gd name="T10" fmla="*/ 0 w 42"/>
                <a:gd name="T11" fmla="*/ 0 h 23"/>
                <a:gd name="T12" fmla="*/ 0 w 42"/>
                <a:gd name="T13" fmla="*/ 0 h 23"/>
                <a:gd name="T14" fmla="*/ 0 w 42"/>
                <a:gd name="T15" fmla="*/ 0 h 23"/>
                <a:gd name="T16" fmla="*/ 0 w 42"/>
                <a:gd name="T17" fmla="*/ 0 h 23"/>
                <a:gd name="T18" fmla="*/ 0 w 42"/>
                <a:gd name="T19" fmla="*/ 0 h 23"/>
                <a:gd name="T20" fmla="*/ 0 w 42"/>
                <a:gd name="T21" fmla="*/ 0 h 23"/>
                <a:gd name="T22" fmla="*/ 0 w 42"/>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23"/>
                <a:gd name="T38" fmla="*/ 42 w 42"/>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23">
                  <a:moveTo>
                    <a:pt x="2" y="2"/>
                  </a:moveTo>
                  <a:lnTo>
                    <a:pt x="0" y="0"/>
                  </a:lnTo>
                  <a:lnTo>
                    <a:pt x="11" y="0"/>
                  </a:lnTo>
                  <a:lnTo>
                    <a:pt x="14" y="1"/>
                  </a:lnTo>
                  <a:lnTo>
                    <a:pt x="20" y="2"/>
                  </a:lnTo>
                  <a:lnTo>
                    <a:pt x="28" y="5"/>
                  </a:lnTo>
                  <a:lnTo>
                    <a:pt x="42" y="20"/>
                  </a:lnTo>
                  <a:lnTo>
                    <a:pt x="38" y="22"/>
                  </a:lnTo>
                  <a:lnTo>
                    <a:pt x="29" y="23"/>
                  </a:lnTo>
                  <a:lnTo>
                    <a:pt x="24" y="20"/>
                  </a:lnTo>
                  <a:lnTo>
                    <a:pt x="22" y="1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8" name="Freeform 1496"/>
            <p:cNvSpPr>
              <a:spLocks/>
            </p:cNvSpPr>
            <p:nvPr/>
          </p:nvSpPr>
          <p:spPr bwMode="auto">
            <a:xfrm>
              <a:off x="7651263" y="4239039"/>
              <a:ext cx="21177" cy="11157"/>
            </a:xfrm>
            <a:custGeom>
              <a:avLst/>
              <a:gdLst>
                <a:gd name="T0" fmla="*/ 0 w 42"/>
                <a:gd name="T1" fmla="*/ 0 h 23"/>
                <a:gd name="T2" fmla="*/ 0 w 42"/>
                <a:gd name="T3" fmla="*/ 0 h 23"/>
                <a:gd name="T4" fmla="*/ 0 w 42"/>
                <a:gd name="T5" fmla="*/ 0 h 23"/>
                <a:gd name="T6" fmla="*/ 0 w 42"/>
                <a:gd name="T7" fmla="*/ 0 h 23"/>
                <a:gd name="T8" fmla="*/ 0 w 42"/>
                <a:gd name="T9" fmla="*/ 0 h 23"/>
                <a:gd name="T10" fmla="*/ 0 w 42"/>
                <a:gd name="T11" fmla="*/ 0 h 23"/>
                <a:gd name="T12" fmla="*/ 0 w 42"/>
                <a:gd name="T13" fmla="*/ 0 h 23"/>
                <a:gd name="T14" fmla="*/ 0 w 42"/>
                <a:gd name="T15" fmla="*/ 0 h 23"/>
                <a:gd name="T16" fmla="*/ 0 w 42"/>
                <a:gd name="T17" fmla="*/ 0 h 23"/>
                <a:gd name="T18" fmla="*/ 0 w 42"/>
                <a:gd name="T19" fmla="*/ 0 h 23"/>
                <a:gd name="T20" fmla="*/ 0 w 42"/>
                <a:gd name="T21" fmla="*/ 0 h 23"/>
                <a:gd name="T22" fmla="*/ 0 w 42"/>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23"/>
                <a:gd name="T38" fmla="*/ 42 w 42"/>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23">
                  <a:moveTo>
                    <a:pt x="2" y="2"/>
                  </a:moveTo>
                  <a:lnTo>
                    <a:pt x="0" y="0"/>
                  </a:lnTo>
                  <a:lnTo>
                    <a:pt x="11" y="0"/>
                  </a:lnTo>
                  <a:lnTo>
                    <a:pt x="14" y="1"/>
                  </a:lnTo>
                  <a:lnTo>
                    <a:pt x="20" y="2"/>
                  </a:lnTo>
                  <a:lnTo>
                    <a:pt x="28" y="5"/>
                  </a:lnTo>
                  <a:lnTo>
                    <a:pt x="42" y="20"/>
                  </a:lnTo>
                  <a:lnTo>
                    <a:pt x="38" y="22"/>
                  </a:lnTo>
                  <a:lnTo>
                    <a:pt x="29" y="23"/>
                  </a:lnTo>
                  <a:lnTo>
                    <a:pt x="24" y="20"/>
                  </a:lnTo>
                  <a:lnTo>
                    <a:pt x="22" y="1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9" name="Freeform 1497"/>
            <p:cNvSpPr>
              <a:spLocks/>
            </p:cNvSpPr>
            <p:nvPr/>
          </p:nvSpPr>
          <p:spPr bwMode="auto">
            <a:xfrm>
              <a:off x="7655802" y="4257169"/>
              <a:ext cx="27227" cy="6973"/>
            </a:xfrm>
            <a:custGeom>
              <a:avLst/>
              <a:gdLst>
                <a:gd name="T0" fmla="*/ 0 w 58"/>
                <a:gd name="T1" fmla="*/ 0 h 13"/>
                <a:gd name="T2" fmla="*/ 0 w 58"/>
                <a:gd name="T3" fmla="*/ 0 h 13"/>
                <a:gd name="T4" fmla="*/ 0 w 58"/>
                <a:gd name="T5" fmla="*/ 0 h 13"/>
                <a:gd name="T6" fmla="*/ 0 w 58"/>
                <a:gd name="T7" fmla="*/ 0 h 13"/>
                <a:gd name="T8" fmla="*/ 0 w 58"/>
                <a:gd name="T9" fmla="*/ 0 h 13"/>
                <a:gd name="T10" fmla="*/ 0 w 58"/>
                <a:gd name="T11" fmla="*/ 0 h 13"/>
                <a:gd name="T12" fmla="*/ 0 w 58"/>
                <a:gd name="T13" fmla="*/ 0 h 13"/>
                <a:gd name="T14" fmla="*/ 0 w 58"/>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3"/>
                <a:gd name="T26" fmla="*/ 58 w 58"/>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3">
                  <a:moveTo>
                    <a:pt x="0" y="2"/>
                  </a:moveTo>
                  <a:lnTo>
                    <a:pt x="0" y="0"/>
                  </a:lnTo>
                  <a:lnTo>
                    <a:pt x="53" y="5"/>
                  </a:lnTo>
                  <a:lnTo>
                    <a:pt x="57" y="8"/>
                  </a:lnTo>
                  <a:lnTo>
                    <a:pt x="58" y="13"/>
                  </a:lnTo>
                  <a:lnTo>
                    <a:pt x="29" y="13"/>
                  </a:lnTo>
                  <a:lnTo>
                    <a:pt x="1" y="4"/>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0" name="Freeform 1498"/>
            <p:cNvSpPr>
              <a:spLocks/>
            </p:cNvSpPr>
            <p:nvPr/>
          </p:nvSpPr>
          <p:spPr bwMode="auto">
            <a:xfrm>
              <a:off x="7655802" y="4257169"/>
              <a:ext cx="27227" cy="6973"/>
            </a:xfrm>
            <a:custGeom>
              <a:avLst/>
              <a:gdLst>
                <a:gd name="T0" fmla="*/ 0 w 58"/>
                <a:gd name="T1" fmla="*/ 0 h 13"/>
                <a:gd name="T2" fmla="*/ 0 w 58"/>
                <a:gd name="T3" fmla="*/ 0 h 13"/>
                <a:gd name="T4" fmla="*/ 0 w 58"/>
                <a:gd name="T5" fmla="*/ 0 h 13"/>
                <a:gd name="T6" fmla="*/ 0 w 58"/>
                <a:gd name="T7" fmla="*/ 0 h 13"/>
                <a:gd name="T8" fmla="*/ 0 w 58"/>
                <a:gd name="T9" fmla="*/ 0 h 13"/>
                <a:gd name="T10" fmla="*/ 0 w 58"/>
                <a:gd name="T11" fmla="*/ 0 h 13"/>
                <a:gd name="T12" fmla="*/ 0 w 58"/>
                <a:gd name="T13" fmla="*/ 0 h 13"/>
                <a:gd name="T14" fmla="*/ 0 w 58"/>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3"/>
                <a:gd name="T26" fmla="*/ 58 w 58"/>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3">
                  <a:moveTo>
                    <a:pt x="0" y="2"/>
                  </a:moveTo>
                  <a:lnTo>
                    <a:pt x="0" y="0"/>
                  </a:lnTo>
                  <a:lnTo>
                    <a:pt x="53" y="5"/>
                  </a:lnTo>
                  <a:lnTo>
                    <a:pt x="57" y="8"/>
                  </a:lnTo>
                  <a:lnTo>
                    <a:pt x="58" y="13"/>
                  </a:lnTo>
                  <a:lnTo>
                    <a:pt x="29" y="13"/>
                  </a:lnTo>
                  <a:lnTo>
                    <a:pt x="1" y="4"/>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1" name="Freeform 1499"/>
            <p:cNvSpPr>
              <a:spLocks/>
            </p:cNvSpPr>
            <p:nvPr/>
          </p:nvSpPr>
          <p:spPr bwMode="auto">
            <a:xfrm>
              <a:off x="7598322" y="4342240"/>
              <a:ext cx="3025" cy="6973"/>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2" y="3"/>
                  </a:moveTo>
                  <a:lnTo>
                    <a:pt x="5" y="0"/>
                  </a:lnTo>
                  <a:lnTo>
                    <a:pt x="7" y="1"/>
                  </a:lnTo>
                  <a:lnTo>
                    <a:pt x="2" y="16"/>
                  </a:lnTo>
                  <a:lnTo>
                    <a:pt x="0" y="16"/>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2" name="Freeform 1500"/>
            <p:cNvSpPr>
              <a:spLocks/>
            </p:cNvSpPr>
            <p:nvPr/>
          </p:nvSpPr>
          <p:spPr bwMode="auto">
            <a:xfrm>
              <a:off x="7598322" y="4342240"/>
              <a:ext cx="3025" cy="6973"/>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2" y="3"/>
                  </a:moveTo>
                  <a:lnTo>
                    <a:pt x="5" y="0"/>
                  </a:lnTo>
                  <a:lnTo>
                    <a:pt x="7" y="1"/>
                  </a:lnTo>
                  <a:lnTo>
                    <a:pt x="2" y="16"/>
                  </a:lnTo>
                  <a:lnTo>
                    <a:pt x="0" y="16"/>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3" name="Freeform 1501"/>
            <p:cNvSpPr>
              <a:spLocks/>
            </p:cNvSpPr>
            <p:nvPr/>
          </p:nvSpPr>
          <p:spPr bwMode="auto">
            <a:xfrm>
              <a:off x="7627061" y="4345029"/>
              <a:ext cx="9076" cy="20919"/>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w 22"/>
                <a:gd name="T21" fmla="*/ 0 h 44"/>
                <a:gd name="T22" fmla="*/ 0 w 22"/>
                <a:gd name="T23" fmla="*/ 0 h 44"/>
                <a:gd name="T24" fmla="*/ 0 w 22"/>
                <a:gd name="T25" fmla="*/ 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44"/>
                <a:gd name="T41" fmla="*/ 22 w 22"/>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44">
                  <a:moveTo>
                    <a:pt x="0" y="17"/>
                  </a:moveTo>
                  <a:lnTo>
                    <a:pt x="11" y="0"/>
                  </a:lnTo>
                  <a:lnTo>
                    <a:pt x="17" y="3"/>
                  </a:lnTo>
                  <a:lnTo>
                    <a:pt x="22" y="13"/>
                  </a:lnTo>
                  <a:lnTo>
                    <a:pt x="22" y="38"/>
                  </a:lnTo>
                  <a:lnTo>
                    <a:pt x="19" y="44"/>
                  </a:lnTo>
                  <a:lnTo>
                    <a:pt x="15" y="44"/>
                  </a:lnTo>
                  <a:lnTo>
                    <a:pt x="10" y="42"/>
                  </a:lnTo>
                  <a:lnTo>
                    <a:pt x="5" y="36"/>
                  </a:lnTo>
                  <a:lnTo>
                    <a:pt x="3" y="30"/>
                  </a:lnTo>
                  <a:lnTo>
                    <a:pt x="7" y="18"/>
                  </a:lnTo>
                  <a:lnTo>
                    <a:pt x="4" y="20"/>
                  </a:lnTo>
                  <a:lnTo>
                    <a:pt x="0" y="1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4" name="Freeform 1502"/>
            <p:cNvSpPr>
              <a:spLocks/>
            </p:cNvSpPr>
            <p:nvPr/>
          </p:nvSpPr>
          <p:spPr bwMode="auto">
            <a:xfrm>
              <a:off x="7627061" y="4345029"/>
              <a:ext cx="9076" cy="20919"/>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w 22"/>
                <a:gd name="T21" fmla="*/ 0 h 44"/>
                <a:gd name="T22" fmla="*/ 0 w 22"/>
                <a:gd name="T23" fmla="*/ 0 h 44"/>
                <a:gd name="T24" fmla="*/ 0 w 22"/>
                <a:gd name="T25" fmla="*/ 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44"/>
                <a:gd name="T41" fmla="*/ 22 w 22"/>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44">
                  <a:moveTo>
                    <a:pt x="0" y="17"/>
                  </a:moveTo>
                  <a:lnTo>
                    <a:pt x="11" y="0"/>
                  </a:lnTo>
                  <a:lnTo>
                    <a:pt x="17" y="3"/>
                  </a:lnTo>
                  <a:lnTo>
                    <a:pt x="22" y="13"/>
                  </a:lnTo>
                  <a:lnTo>
                    <a:pt x="22" y="38"/>
                  </a:lnTo>
                  <a:lnTo>
                    <a:pt x="19" y="44"/>
                  </a:lnTo>
                  <a:lnTo>
                    <a:pt x="15" y="44"/>
                  </a:lnTo>
                  <a:lnTo>
                    <a:pt x="10" y="42"/>
                  </a:lnTo>
                  <a:lnTo>
                    <a:pt x="5" y="36"/>
                  </a:lnTo>
                  <a:lnTo>
                    <a:pt x="3" y="30"/>
                  </a:lnTo>
                  <a:lnTo>
                    <a:pt x="7" y="18"/>
                  </a:lnTo>
                  <a:lnTo>
                    <a:pt x="4" y="20"/>
                  </a:lnTo>
                  <a:lnTo>
                    <a:pt x="0"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5" name="Freeform 1503"/>
            <p:cNvSpPr>
              <a:spLocks/>
            </p:cNvSpPr>
            <p:nvPr/>
          </p:nvSpPr>
          <p:spPr bwMode="auto">
            <a:xfrm>
              <a:off x="7624036" y="4358975"/>
              <a:ext cx="9076" cy="9763"/>
            </a:xfrm>
            <a:custGeom>
              <a:avLst/>
              <a:gdLst>
                <a:gd name="T0" fmla="*/ 0 w 18"/>
                <a:gd name="T1" fmla="*/ 0 h 21"/>
                <a:gd name="T2" fmla="*/ 0 w 18"/>
                <a:gd name="T3" fmla="*/ 0 h 21"/>
                <a:gd name="T4" fmla="*/ 0 w 18"/>
                <a:gd name="T5" fmla="*/ 0 h 21"/>
                <a:gd name="T6" fmla="*/ 0 w 18"/>
                <a:gd name="T7" fmla="*/ 0 h 21"/>
                <a:gd name="T8" fmla="*/ 0 w 18"/>
                <a:gd name="T9" fmla="*/ 0 h 21"/>
                <a:gd name="T10" fmla="*/ 0 w 18"/>
                <a:gd name="T11" fmla="*/ 0 h 21"/>
                <a:gd name="T12" fmla="*/ 0 w 18"/>
                <a:gd name="T13" fmla="*/ 0 h 21"/>
                <a:gd name="T14" fmla="*/ 0 w 18"/>
                <a:gd name="T15" fmla="*/ 0 h 21"/>
                <a:gd name="T16" fmla="*/ 0 w 18"/>
                <a:gd name="T17" fmla="*/ 0 h 21"/>
                <a:gd name="T18" fmla="*/ 0 w 18"/>
                <a:gd name="T19" fmla="*/ 0 h 21"/>
                <a:gd name="T20" fmla="*/ 0 w 18"/>
                <a:gd name="T21" fmla="*/ 0 h 21"/>
                <a:gd name="T22" fmla="*/ 0 w 18"/>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21"/>
                <a:gd name="T38" fmla="*/ 18 w 18"/>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21">
                  <a:moveTo>
                    <a:pt x="1" y="6"/>
                  </a:moveTo>
                  <a:lnTo>
                    <a:pt x="0" y="1"/>
                  </a:lnTo>
                  <a:lnTo>
                    <a:pt x="1" y="0"/>
                  </a:lnTo>
                  <a:lnTo>
                    <a:pt x="7" y="7"/>
                  </a:lnTo>
                  <a:lnTo>
                    <a:pt x="15" y="11"/>
                  </a:lnTo>
                  <a:lnTo>
                    <a:pt x="17" y="13"/>
                  </a:lnTo>
                  <a:lnTo>
                    <a:pt x="18" y="20"/>
                  </a:lnTo>
                  <a:lnTo>
                    <a:pt x="18" y="21"/>
                  </a:lnTo>
                  <a:lnTo>
                    <a:pt x="15" y="21"/>
                  </a:lnTo>
                  <a:lnTo>
                    <a:pt x="8" y="13"/>
                  </a:lnTo>
                  <a:lnTo>
                    <a:pt x="4" y="11"/>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6" name="Freeform 1504"/>
            <p:cNvSpPr>
              <a:spLocks/>
            </p:cNvSpPr>
            <p:nvPr/>
          </p:nvSpPr>
          <p:spPr bwMode="auto">
            <a:xfrm>
              <a:off x="7624036" y="4358975"/>
              <a:ext cx="9076" cy="9763"/>
            </a:xfrm>
            <a:custGeom>
              <a:avLst/>
              <a:gdLst>
                <a:gd name="T0" fmla="*/ 0 w 18"/>
                <a:gd name="T1" fmla="*/ 0 h 21"/>
                <a:gd name="T2" fmla="*/ 0 w 18"/>
                <a:gd name="T3" fmla="*/ 0 h 21"/>
                <a:gd name="T4" fmla="*/ 0 w 18"/>
                <a:gd name="T5" fmla="*/ 0 h 21"/>
                <a:gd name="T6" fmla="*/ 0 w 18"/>
                <a:gd name="T7" fmla="*/ 0 h 21"/>
                <a:gd name="T8" fmla="*/ 0 w 18"/>
                <a:gd name="T9" fmla="*/ 0 h 21"/>
                <a:gd name="T10" fmla="*/ 0 w 18"/>
                <a:gd name="T11" fmla="*/ 0 h 21"/>
                <a:gd name="T12" fmla="*/ 0 w 18"/>
                <a:gd name="T13" fmla="*/ 0 h 21"/>
                <a:gd name="T14" fmla="*/ 0 w 18"/>
                <a:gd name="T15" fmla="*/ 0 h 21"/>
                <a:gd name="T16" fmla="*/ 0 w 18"/>
                <a:gd name="T17" fmla="*/ 0 h 21"/>
                <a:gd name="T18" fmla="*/ 0 w 18"/>
                <a:gd name="T19" fmla="*/ 0 h 21"/>
                <a:gd name="T20" fmla="*/ 0 w 18"/>
                <a:gd name="T21" fmla="*/ 0 h 21"/>
                <a:gd name="T22" fmla="*/ 0 w 18"/>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21"/>
                <a:gd name="T38" fmla="*/ 18 w 18"/>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21">
                  <a:moveTo>
                    <a:pt x="1" y="6"/>
                  </a:moveTo>
                  <a:lnTo>
                    <a:pt x="0" y="1"/>
                  </a:lnTo>
                  <a:lnTo>
                    <a:pt x="1" y="0"/>
                  </a:lnTo>
                  <a:lnTo>
                    <a:pt x="7" y="7"/>
                  </a:lnTo>
                  <a:lnTo>
                    <a:pt x="15" y="11"/>
                  </a:lnTo>
                  <a:lnTo>
                    <a:pt x="17" y="13"/>
                  </a:lnTo>
                  <a:lnTo>
                    <a:pt x="18" y="20"/>
                  </a:lnTo>
                  <a:lnTo>
                    <a:pt x="18" y="21"/>
                  </a:lnTo>
                  <a:lnTo>
                    <a:pt x="15" y="21"/>
                  </a:lnTo>
                  <a:lnTo>
                    <a:pt x="8" y="13"/>
                  </a:lnTo>
                  <a:lnTo>
                    <a:pt x="4" y="11"/>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7" name="Freeform 1505"/>
            <p:cNvSpPr>
              <a:spLocks/>
            </p:cNvSpPr>
            <p:nvPr/>
          </p:nvSpPr>
          <p:spPr bwMode="auto">
            <a:xfrm>
              <a:off x="7621011" y="4361764"/>
              <a:ext cx="10589" cy="15341"/>
            </a:xfrm>
            <a:custGeom>
              <a:avLst/>
              <a:gdLst>
                <a:gd name="T0" fmla="*/ 0 w 19"/>
                <a:gd name="T1" fmla="*/ 0 h 33"/>
                <a:gd name="T2" fmla="*/ 0 w 19"/>
                <a:gd name="T3" fmla="*/ 0 h 33"/>
                <a:gd name="T4" fmla="*/ 0 w 19"/>
                <a:gd name="T5" fmla="*/ 0 h 33"/>
                <a:gd name="T6" fmla="*/ 0 w 19"/>
                <a:gd name="T7" fmla="*/ 0 h 33"/>
                <a:gd name="T8" fmla="*/ 0 w 19"/>
                <a:gd name="T9" fmla="*/ 0 h 33"/>
                <a:gd name="T10" fmla="*/ 0 w 19"/>
                <a:gd name="T11" fmla="*/ 0 h 33"/>
                <a:gd name="T12" fmla="*/ 0 w 19"/>
                <a:gd name="T13" fmla="*/ 0 h 33"/>
                <a:gd name="T14" fmla="*/ 0 w 19"/>
                <a:gd name="T15" fmla="*/ 0 h 33"/>
                <a:gd name="T16" fmla="*/ 0 w 19"/>
                <a:gd name="T17" fmla="*/ 0 h 33"/>
                <a:gd name="T18" fmla="*/ 0 w 19"/>
                <a:gd name="T19" fmla="*/ 0 h 33"/>
                <a:gd name="T20" fmla="*/ 0 w 19"/>
                <a:gd name="T21" fmla="*/ 0 h 33"/>
                <a:gd name="T22" fmla="*/ 0 w 19"/>
                <a:gd name="T23" fmla="*/ 0 h 33"/>
                <a:gd name="T24" fmla="*/ 0 w 19"/>
                <a:gd name="T25" fmla="*/ 0 h 33"/>
                <a:gd name="T26" fmla="*/ 0 w 19"/>
                <a:gd name="T27" fmla="*/ 0 h 33"/>
                <a:gd name="T28" fmla="*/ 0 w 19"/>
                <a:gd name="T29" fmla="*/ 0 h 33"/>
                <a:gd name="T30" fmla="*/ 0 w 19"/>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33"/>
                <a:gd name="T50" fmla="*/ 19 w 19"/>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33">
                  <a:moveTo>
                    <a:pt x="4" y="0"/>
                  </a:moveTo>
                  <a:lnTo>
                    <a:pt x="7" y="1"/>
                  </a:lnTo>
                  <a:lnTo>
                    <a:pt x="19" y="16"/>
                  </a:lnTo>
                  <a:lnTo>
                    <a:pt x="17" y="27"/>
                  </a:lnTo>
                  <a:lnTo>
                    <a:pt x="13" y="32"/>
                  </a:lnTo>
                  <a:lnTo>
                    <a:pt x="8" y="33"/>
                  </a:lnTo>
                  <a:lnTo>
                    <a:pt x="4" y="32"/>
                  </a:lnTo>
                  <a:lnTo>
                    <a:pt x="1" y="27"/>
                  </a:lnTo>
                  <a:lnTo>
                    <a:pt x="0" y="20"/>
                  </a:lnTo>
                  <a:lnTo>
                    <a:pt x="2" y="16"/>
                  </a:lnTo>
                  <a:lnTo>
                    <a:pt x="5" y="24"/>
                  </a:lnTo>
                  <a:lnTo>
                    <a:pt x="7" y="23"/>
                  </a:lnTo>
                  <a:lnTo>
                    <a:pt x="8" y="11"/>
                  </a:lnTo>
                  <a:lnTo>
                    <a:pt x="6" y="12"/>
                  </a:lnTo>
                  <a:lnTo>
                    <a:pt x="4" y="6"/>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8" name="Freeform 1506"/>
            <p:cNvSpPr>
              <a:spLocks/>
            </p:cNvSpPr>
            <p:nvPr/>
          </p:nvSpPr>
          <p:spPr bwMode="auto">
            <a:xfrm>
              <a:off x="7621011" y="4361764"/>
              <a:ext cx="10589" cy="15341"/>
            </a:xfrm>
            <a:custGeom>
              <a:avLst/>
              <a:gdLst>
                <a:gd name="T0" fmla="*/ 0 w 19"/>
                <a:gd name="T1" fmla="*/ 0 h 33"/>
                <a:gd name="T2" fmla="*/ 0 w 19"/>
                <a:gd name="T3" fmla="*/ 0 h 33"/>
                <a:gd name="T4" fmla="*/ 0 w 19"/>
                <a:gd name="T5" fmla="*/ 0 h 33"/>
                <a:gd name="T6" fmla="*/ 0 w 19"/>
                <a:gd name="T7" fmla="*/ 0 h 33"/>
                <a:gd name="T8" fmla="*/ 0 w 19"/>
                <a:gd name="T9" fmla="*/ 0 h 33"/>
                <a:gd name="T10" fmla="*/ 0 w 19"/>
                <a:gd name="T11" fmla="*/ 0 h 33"/>
                <a:gd name="T12" fmla="*/ 0 w 19"/>
                <a:gd name="T13" fmla="*/ 0 h 33"/>
                <a:gd name="T14" fmla="*/ 0 w 19"/>
                <a:gd name="T15" fmla="*/ 0 h 33"/>
                <a:gd name="T16" fmla="*/ 0 w 19"/>
                <a:gd name="T17" fmla="*/ 0 h 33"/>
                <a:gd name="T18" fmla="*/ 0 w 19"/>
                <a:gd name="T19" fmla="*/ 0 h 33"/>
                <a:gd name="T20" fmla="*/ 0 w 19"/>
                <a:gd name="T21" fmla="*/ 0 h 33"/>
                <a:gd name="T22" fmla="*/ 0 w 19"/>
                <a:gd name="T23" fmla="*/ 0 h 33"/>
                <a:gd name="T24" fmla="*/ 0 w 19"/>
                <a:gd name="T25" fmla="*/ 0 h 33"/>
                <a:gd name="T26" fmla="*/ 0 w 19"/>
                <a:gd name="T27" fmla="*/ 0 h 33"/>
                <a:gd name="T28" fmla="*/ 0 w 19"/>
                <a:gd name="T29" fmla="*/ 0 h 33"/>
                <a:gd name="T30" fmla="*/ 0 w 19"/>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33"/>
                <a:gd name="T50" fmla="*/ 19 w 19"/>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33">
                  <a:moveTo>
                    <a:pt x="4" y="0"/>
                  </a:moveTo>
                  <a:lnTo>
                    <a:pt x="7" y="1"/>
                  </a:lnTo>
                  <a:lnTo>
                    <a:pt x="19" y="16"/>
                  </a:lnTo>
                  <a:lnTo>
                    <a:pt x="17" y="27"/>
                  </a:lnTo>
                  <a:lnTo>
                    <a:pt x="13" y="32"/>
                  </a:lnTo>
                  <a:lnTo>
                    <a:pt x="8" y="33"/>
                  </a:lnTo>
                  <a:lnTo>
                    <a:pt x="4" y="32"/>
                  </a:lnTo>
                  <a:lnTo>
                    <a:pt x="1" y="27"/>
                  </a:lnTo>
                  <a:lnTo>
                    <a:pt x="0" y="20"/>
                  </a:lnTo>
                  <a:lnTo>
                    <a:pt x="2" y="16"/>
                  </a:lnTo>
                  <a:lnTo>
                    <a:pt x="5" y="24"/>
                  </a:lnTo>
                  <a:lnTo>
                    <a:pt x="7" y="23"/>
                  </a:lnTo>
                  <a:lnTo>
                    <a:pt x="8" y="11"/>
                  </a:lnTo>
                  <a:lnTo>
                    <a:pt x="6" y="12"/>
                  </a:lnTo>
                  <a:lnTo>
                    <a:pt x="4" y="6"/>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9" name="Freeform 1507"/>
            <p:cNvSpPr>
              <a:spLocks/>
            </p:cNvSpPr>
            <p:nvPr/>
          </p:nvSpPr>
          <p:spPr bwMode="auto">
            <a:xfrm>
              <a:off x="7554455" y="4382683"/>
              <a:ext cx="12101" cy="20919"/>
            </a:xfrm>
            <a:custGeom>
              <a:avLst/>
              <a:gdLst>
                <a:gd name="T0" fmla="*/ 0 w 24"/>
                <a:gd name="T1" fmla="*/ 0 h 42"/>
                <a:gd name="T2" fmla="*/ 0 w 24"/>
                <a:gd name="T3" fmla="*/ 0 h 42"/>
                <a:gd name="T4" fmla="*/ 0 w 24"/>
                <a:gd name="T5" fmla="*/ 0 h 42"/>
                <a:gd name="T6" fmla="*/ 0 w 24"/>
                <a:gd name="T7" fmla="*/ 0 h 42"/>
                <a:gd name="T8" fmla="*/ 0 w 24"/>
                <a:gd name="T9" fmla="*/ 0 h 42"/>
                <a:gd name="T10" fmla="*/ 0 w 24"/>
                <a:gd name="T11" fmla="*/ 0 h 42"/>
                <a:gd name="T12" fmla="*/ 0 w 24"/>
                <a:gd name="T13" fmla="*/ 0 h 42"/>
                <a:gd name="T14" fmla="*/ 0 w 24"/>
                <a:gd name="T15" fmla="*/ 0 h 42"/>
                <a:gd name="T16" fmla="*/ 0 w 24"/>
                <a:gd name="T17" fmla="*/ 0 h 42"/>
                <a:gd name="T18" fmla="*/ 0 w 24"/>
                <a:gd name="T19" fmla="*/ 0 h 42"/>
                <a:gd name="T20" fmla="*/ 0 w 24"/>
                <a:gd name="T21" fmla="*/ 0 h 42"/>
                <a:gd name="T22" fmla="*/ 0 w 24"/>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42"/>
                <a:gd name="T38" fmla="*/ 24 w 24"/>
                <a:gd name="T39" fmla="*/ 42 h 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42">
                  <a:moveTo>
                    <a:pt x="0" y="31"/>
                  </a:moveTo>
                  <a:lnTo>
                    <a:pt x="1" y="30"/>
                  </a:lnTo>
                  <a:lnTo>
                    <a:pt x="3" y="28"/>
                  </a:lnTo>
                  <a:lnTo>
                    <a:pt x="2" y="18"/>
                  </a:lnTo>
                  <a:lnTo>
                    <a:pt x="13" y="9"/>
                  </a:lnTo>
                  <a:lnTo>
                    <a:pt x="17" y="1"/>
                  </a:lnTo>
                  <a:lnTo>
                    <a:pt x="20" y="0"/>
                  </a:lnTo>
                  <a:lnTo>
                    <a:pt x="24" y="3"/>
                  </a:lnTo>
                  <a:lnTo>
                    <a:pt x="24" y="21"/>
                  </a:lnTo>
                  <a:lnTo>
                    <a:pt x="9" y="42"/>
                  </a:lnTo>
                  <a:lnTo>
                    <a:pt x="0" y="35"/>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0" name="Freeform 1508"/>
            <p:cNvSpPr>
              <a:spLocks/>
            </p:cNvSpPr>
            <p:nvPr/>
          </p:nvSpPr>
          <p:spPr bwMode="auto">
            <a:xfrm>
              <a:off x="7554455" y="4382683"/>
              <a:ext cx="12101" cy="20919"/>
            </a:xfrm>
            <a:custGeom>
              <a:avLst/>
              <a:gdLst>
                <a:gd name="T0" fmla="*/ 0 w 24"/>
                <a:gd name="T1" fmla="*/ 0 h 42"/>
                <a:gd name="T2" fmla="*/ 0 w 24"/>
                <a:gd name="T3" fmla="*/ 0 h 42"/>
                <a:gd name="T4" fmla="*/ 0 w 24"/>
                <a:gd name="T5" fmla="*/ 0 h 42"/>
                <a:gd name="T6" fmla="*/ 0 w 24"/>
                <a:gd name="T7" fmla="*/ 0 h 42"/>
                <a:gd name="T8" fmla="*/ 0 w 24"/>
                <a:gd name="T9" fmla="*/ 0 h 42"/>
                <a:gd name="T10" fmla="*/ 0 w 24"/>
                <a:gd name="T11" fmla="*/ 0 h 42"/>
                <a:gd name="T12" fmla="*/ 0 w 24"/>
                <a:gd name="T13" fmla="*/ 0 h 42"/>
                <a:gd name="T14" fmla="*/ 0 w 24"/>
                <a:gd name="T15" fmla="*/ 0 h 42"/>
                <a:gd name="T16" fmla="*/ 0 w 24"/>
                <a:gd name="T17" fmla="*/ 0 h 42"/>
                <a:gd name="T18" fmla="*/ 0 w 24"/>
                <a:gd name="T19" fmla="*/ 0 h 42"/>
                <a:gd name="T20" fmla="*/ 0 w 24"/>
                <a:gd name="T21" fmla="*/ 0 h 42"/>
                <a:gd name="T22" fmla="*/ 0 w 24"/>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42"/>
                <a:gd name="T38" fmla="*/ 24 w 24"/>
                <a:gd name="T39" fmla="*/ 42 h 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42">
                  <a:moveTo>
                    <a:pt x="0" y="31"/>
                  </a:moveTo>
                  <a:lnTo>
                    <a:pt x="1" y="30"/>
                  </a:lnTo>
                  <a:lnTo>
                    <a:pt x="3" y="28"/>
                  </a:lnTo>
                  <a:lnTo>
                    <a:pt x="2" y="18"/>
                  </a:lnTo>
                  <a:lnTo>
                    <a:pt x="13" y="9"/>
                  </a:lnTo>
                  <a:lnTo>
                    <a:pt x="17" y="1"/>
                  </a:lnTo>
                  <a:lnTo>
                    <a:pt x="20" y="0"/>
                  </a:lnTo>
                  <a:lnTo>
                    <a:pt x="24" y="3"/>
                  </a:lnTo>
                  <a:lnTo>
                    <a:pt x="24" y="21"/>
                  </a:lnTo>
                  <a:lnTo>
                    <a:pt x="9" y="42"/>
                  </a:lnTo>
                  <a:lnTo>
                    <a:pt x="0" y="35"/>
                  </a:lnTo>
                  <a:lnTo>
                    <a:pt x="0" y="3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1" name="Freeform 1509"/>
            <p:cNvSpPr>
              <a:spLocks/>
            </p:cNvSpPr>
            <p:nvPr/>
          </p:nvSpPr>
          <p:spPr bwMode="auto">
            <a:xfrm>
              <a:off x="7519665" y="4399419"/>
              <a:ext cx="4537" cy="418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1" y="2"/>
                  </a:moveTo>
                  <a:lnTo>
                    <a:pt x="0" y="0"/>
                  </a:lnTo>
                  <a:lnTo>
                    <a:pt x="9" y="0"/>
                  </a:lnTo>
                  <a:lnTo>
                    <a:pt x="10" y="4"/>
                  </a:lnTo>
                  <a:lnTo>
                    <a:pt x="6" y="8"/>
                  </a:lnTo>
                  <a:lnTo>
                    <a:pt x="4" y="8"/>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2" name="Freeform 1510"/>
            <p:cNvSpPr>
              <a:spLocks/>
            </p:cNvSpPr>
            <p:nvPr/>
          </p:nvSpPr>
          <p:spPr bwMode="auto">
            <a:xfrm>
              <a:off x="7519665" y="4399419"/>
              <a:ext cx="4537" cy="418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1" y="2"/>
                  </a:moveTo>
                  <a:lnTo>
                    <a:pt x="0" y="0"/>
                  </a:lnTo>
                  <a:lnTo>
                    <a:pt x="9" y="0"/>
                  </a:lnTo>
                  <a:lnTo>
                    <a:pt x="10" y="4"/>
                  </a:lnTo>
                  <a:lnTo>
                    <a:pt x="6" y="8"/>
                  </a:lnTo>
                  <a:lnTo>
                    <a:pt x="4" y="8"/>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3" name="Freeform 1511"/>
            <p:cNvSpPr>
              <a:spLocks/>
            </p:cNvSpPr>
            <p:nvPr/>
          </p:nvSpPr>
          <p:spPr bwMode="auto">
            <a:xfrm>
              <a:off x="7495463" y="4382683"/>
              <a:ext cx="3025" cy="4183"/>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2" y="2"/>
                  </a:moveTo>
                  <a:lnTo>
                    <a:pt x="0" y="1"/>
                  </a:lnTo>
                  <a:lnTo>
                    <a:pt x="4" y="0"/>
                  </a:lnTo>
                  <a:lnTo>
                    <a:pt x="6" y="1"/>
                  </a:lnTo>
                  <a:lnTo>
                    <a:pt x="6" y="4"/>
                  </a:lnTo>
                  <a:lnTo>
                    <a:pt x="4" y="6"/>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4" name="Freeform 1512"/>
            <p:cNvSpPr>
              <a:spLocks/>
            </p:cNvSpPr>
            <p:nvPr/>
          </p:nvSpPr>
          <p:spPr bwMode="auto">
            <a:xfrm>
              <a:off x="7495463" y="4382683"/>
              <a:ext cx="3025" cy="4183"/>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2" y="2"/>
                  </a:moveTo>
                  <a:lnTo>
                    <a:pt x="0" y="1"/>
                  </a:lnTo>
                  <a:lnTo>
                    <a:pt x="4" y="0"/>
                  </a:lnTo>
                  <a:lnTo>
                    <a:pt x="6" y="1"/>
                  </a:lnTo>
                  <a:lnTo>
                    <a:pt x="6" y="4"/>
                  </a:lnTo>
                  <a:lnTo>
                    <a:pt x="4" y="6"/>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5" name="Freeform 1513"/>
            <p:cNvSpPr>
              <a:spLocks/>
            </p:cNvSpPr>
            <p:nvPr/>
          </p:nvSpPr>
          <p:spPr bwMode="auto">
            <a:xfrm>
              <a:off x="6382168" y="4001957"/>
              <a:ext cx="48404" cy="87860"/>
            </a:xfrm>
            <a:custGeom>
              <a:avLst/>
              <a:gdLst>
                <a:gd name="T0" fmla="*/ 0 w 101"/>
                <a:gd name="T1" fmla="*/ 0 h 182"/>
                <a:gd name="T2" fmla="*/ 0 w 101"/>
                <a:gd name="T3" fmla="*/ 0 h 182"/>
                <a:gd name="T4" fmla="*/ 0 w 101"/>
                <a:gd name="T5" fmla="*/ 0 h 182"/>
                <a:gd name="T6" fmla="*/ 0 w 101"/>
                <a:gd name="T7" fmla="*/ 0 h 182"/>
                <a:gd name="T8" fmla="*/ 0 w 101"/>
                <a:gd name="T9" fmla="*/ 0 h 182"/>
                <a:gd name="T10" fmla="*/ 0 w 101"/>
                <a:gd name="T11" fmla="*/ 0 h 182"/>
                <a:gd name="T12" fmla="*/ 0 w 101"/>
                <a:gd name="T13" fmla="*/ 0 h 182"/>
                <a:gd name="T14" fmla="*/ 0 w 101"/>
                <a:gd name="T15" fmla="*/ 0 h 182"/>
                <a:gd name="T16" fmla="*/ 0 w 101"/>
                <a:gd name="T17" fmla="*/ 0 h 182"/>
                <a:gd name="T18" fmla="*/ 0 w 101"/>
                <a:gd name="T19" fmla="*/ 0 h 182"/>
                <a:gd name="T20" fmla="*/ 0 w 101"/>
                <a:gd name="T21" fmla="*/ 0 h 182"/>
                <a:gd name="T22" fmla="*/ 0 w 101"/>
                <a:gd name="T23" fmla="*/ 0 h 182"/>
                <a:gd name="T24" fmla="*/ 0 w 101"/>
                <a:gd name="T25" fmla="*/ 0 h 182"/>
                <a:gd name="T26" fmla="*/ 0 w 101"/>
                <a:gd name="T27" fmla="*/ 0 h 182"/>
                <a:gd name="T28" fmla="*/ 0 w 101"/>
                <a:gd name="T29" fmla="*/ 0 h 182"/>
                <a:gd name="T30" fmla="*/ 0 w 101"/>
                <a:gd name="T31" fmla="*/ 0 h 182"/>
                <a:gd name="T32" fmla="*/ 0 w 101"/>
                <a:gd name="T33" fmla="*/ 0 h 182"/>
                <a:gd name="T34" fmla="*/ 0 w 101"/>
                <a:gd name="T35" fmla="*/ 0 h 182"/>
                <a:gd name="T36" fmla="*/ 0 w 101"/>
                <a:gd name="T37" fmla="*/ 0 h 182"/>
                <a:gd name="T38" fmla="*/ 0 w 101"/>
                <a:gd name="T39" fmla="*/ 0 h 182"/>
                <a:gd name="T40" fmla="*/ 0 w 101"/>
                <a:gd name="T41" fmla="*/ 0 h 182"/>
                <a:gd name="T42" fmla="*/ 0 w 101"/>
                <a:gd name="T43" fmla="*/ 0 h 182"/>
                <a:gd name="T44" fmla="*/ 0 w 101"/>
                <a:gd name="T45" fmla="*/ 0 h 182"/>
                <a:gd name="T46" fmla="*/ 0 w 101"/>
                <a:gd name="T47" fmla="*/ 0 h 182"/>
                <a:gd name="T48" fmla="*/ 0 w 101"/>
                <a:gd name="T49" fmla="*/ 0 h 182"/>
                <a:gd name="T50" fmla="*/ 0 w 101"/>
                <a:gd name="T51" fmla="*/ 0 h 182"/>
                <a:gd name="T52" fmla="*/ 0 w 101"/>
                <a:gd name="T53" fmla="*/ 0 h 182"/>
                <a:gd name="T54" fmla="*/ 0 w 101"/>
                <a:gd name="T55" fmla="*/ 0 h 182"/>
                <a:gd name="T56" fmla="*/ 0 w 10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82"/>
                <a:gd name="T89" fmla="*/ 101 w 10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82">
                  <a:moveTo>
                    <a:pt x="17" y="0"/>
                  </a:moveTo>
                  <a:lnTo>
                    <a:pt x="12" y="3"/>
                  </a:lnTo>
                  <a:lnTo>
                    <a:pt x="18" y="8"/>
                  </a:lnTo>
                  <a:lnTo>
                    <a:pt x="25" y="11"/>
                  </a:lnTo>
                  <a:lnTo>
                    <a:pt x="29" y="17"/>
                  </a:lnTo>
                  <a:lnTo>
                    <a:pt x="24" y="17"/>
                  </a:lnTo>
                  <a:lnTo>
                    <a:pt x="19" y="22"/>
                  </a:lnTo>
                  <a:lnTo>
                    <a:pt x="18" y="34"/>
                  </a:lnTo>
                  <a:lnTo>
                    <a:pt x="12" y="41"/>
                  </a:lnTo>
                  <a:lnTo>
                    <a:pt x="6" y="81"/>
                  </a:lnTo>
                  <a:lnTo>
                    <a:pt x="3" y="79"/>
                  </a:lnTo>
                  <a:lnTo>
                    <a:pt x="0" y="81"/>
                  </a:lnTo>
                  <a:lnTo>
                    <a:pt x="6" y="143"/>
                  </a:lnTo>
                  <a:lnTo>
                    <a:pt x="18" y="170"/>
                  </a:lnTo>
                  <a:lnTo>
                    <a:pt x="25" y="180"/>
                  </a:lnTo>
                  <a:lnTo>
                    <a:pt x="51" y="182"/>
                  </a:lnTo>
                  <a:lnTo>
                    <a:pt x="87" y="161"/>
                  </a:lnTo>
                  <a:lnTo>
                    <a:pt x="97" y="146"/>
                  </a:lnTo>
                  <a:lnTo>
                    <a:pt x="101" y="108"/>
                  </a:lnTo>
                  <a:lnTo>
                    <a:pt x="100" y="100"/>
                  </a:lnTo>
                  <a:lnTo>
                    <a:pt x="93" y="98"/>
                  </a:lnTo>
                  <a:lnTo>
                    <a:pt x="80" y="64"/>
                  </a:lnTo>
                  <a:lnTo>
                    <a:pt x="74" y="59"/>
                  </a:lnTo>
                  <a:lnTo>
                    <a:pt x="69" y="47"/>
                  </a:lnTo>
                  <a:lnTo>
                    <a:pt x="58" y="39"/>
                  </a:lnTo>
                  <a:lnTo>
                    <a:pt x="55" y="29"/>
                  </a:lnTo>
                  <a:lnTo>
                    <a:pt x="32" y="4"/>
                  </a:lnTo>
                  <a:lnTo>
                    <a:pt x="24" y="1"/>
                  </a:lnTo>
                  <a:lnTo>
                    <a:pt x="1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6" name="Freeform 1514"/>
            <p:cNvSpPr>
              <a:spLocks/>
            </p:cNvSpPr>
            <p:nvPr/>
          </p:nvSpPr>
          <p:spPr bwMode="auto">
            <a:xfrm>
              <a:off x="6382168" y="4001957"/>
              <a:ext cx="48404" cy="87860"/>
            </a:xfrm>
            <a:custGeom>
              <a:avLst/>
              <a:gdLst>
                <a:gd name="T0" fmla="*/ 0 w 101"/>
                <a:gd name="T1" fmla="*/ 0 h 182"/>
                <a:gd name="T2" fmla="*/ 0 w 101"/>
                <a:gd name="T3" fmla="*/ 0 h 182"/>
                <a:gd name="T4" fmla="*/ 0 w 101"/>
                <a:gd name="T5" fmla="*/ 0 h 182"/>
                <a:gd name="T6" fmla="*/ 0 w 101"/>
                <a:gd name="T7" fmla="*/ 0 h 182"/>
                <a:gd name="T8" fmla="*/ 0 w 101"/>
                <a:gd name="T9" fmla="*/ 0 h 182"/>
                <a:gd name="T10" fmla="*/ 0 w 101"/>
                <a:gd name="T11" fmla="*/ 0 h 182"/>
                <a:gd name="T12" fmla="*/ 0 w 101"/>
                <a:gd name="T13" fmla="*/ 0 h 182"/>
                <a:gd name="T14" fmla="*/ 0 w 101"/>
                <a:gd name="T15" fmla="*/ 0 h 182"/>
                <a:gd name="T16" fmla="*/ 0 w 101"/>
                <a:gd name="T17" fmla="*/ 0 h 182"/>
                <a:gd name="T18" fmla="*/ 0 w 101"/>
                <a:gd name="T19" fmla="*/ 0 h 182"/>
                <a:gd name="T20" fmla="*/ 0 w 101"/>
                <a:gd name="T21" fmla="*/ 0 h 182"/>
                <a:gd name="T22" fmla="*/ 0 w 101"/>
                <a:gd name="T23" fmla="*/ 0 h 182"/>
                <a:gd name="T24" fmla="*/ 0 w 101"/>
                <a:gd name="T25" fmla="*/ 0 h 182"/>
                <a:gd name="T26" fmla="*/ 0 w 101"/>
                <a:gd name="T27" fmla="*/ 0 h 182"/>
                <a:gd name="T28" fmla="*/ 0 w 101"/>
                <a:gd name="T29" fmla="*/ 0 h 182"/>
                <a:gd name="T30" fmla="*/ 0 w 101"/>
                <a:gd name="T31" fmla="*/ 0 h 182"/>
                <a:gd name="T32" fmla="*/ 0 w 101"/>
                <a:gd name="T33" fmla="*/ 0 h 182"/>
                <a:gd name="T34" fmla="*/ 0 w 101"/>
                <a:gd name="T35" fmla="*/ 0 h 182"/>
                <a:gd name="T36" fmla="*/ 0 w 101"/>
                <a:gd name="T37" fmla="*/ 0 h 182"/>
                <a:gd name="T38" fmla="*/ 0 w 101"/>
                <a:gd name="T39" fmla="*/ 0 h 182"/>
                <a:gd name="T40" fmla="*/ 0 w 101"/>
                <a:gd name="T41" fmla="*/ 0 h 182"/>
                <a:gd name="T42" fmla="*/ 0 w 101"/>
                <a:gd name="T43" fmla="*/ 0 h 182"/>
                <a:gd name="T44" fmla="*/ 0 w 101"/>
                <a:gd name="T45" fmla="*/ 0 h 182"/>
                <a:gd name="T46" fmla="*/ 0 w 101"/>
                <a:gd name="T47" fmla="*/ 0 h 182"/>
                <a:gd name="T48" fmla="*/ 0 w 101"/>
                <a:gd name="T49" fmla="*/ 0 h 182"/>
                <a:gd name="T50" fmla="*/ 0 w 101"/>
                <a:gd name="T51" fmla="*/ 0 h 182"/>
                <a:gd name="T52" fmla="*/ 0 w 101"/>
                <a:gd name="T53" fmla="*/ 0 h 182"/>
                <a:gd name="T54" fmla="*/ 0 w 101"/>
                <a:gd name="T55" fmla="*/ 0 h 182"/>
                <a:gd name="T56" fmla="*/ 0 w 10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82"/>
                <a:gd name="T89" fmla="*/ 101 w 10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82">
                  <a:moveTo>
                    <a:pt x="17" y="0"/>
                  </a:moveTo>
                  <a:lnTo>
                    <a:pt x="12" y="3"/>
                  </a:lnTo>
                  <a:lnTo>
                    <a:pt x="18" y="8"/>
                  </a:lnTo>
                  <a:lnTo>
                    <a:pt x="25" y="11"/>
                  </a:lnTo>
                  <a:lnTo>
                    <a:pt x="29" y="17"/>
                  </a:lnTo>
                  <a:lnTo>
                    <a:pt x="24" y="17"/>
                  </a:lnTo>
                  <a:lnTo>
                    <a:pt x="19" y="22"/>
                  </a:lnTo>
                  <a:lnTo>
                    <a:pt x="18" y="34"/>
                  </a:lnTo>
                  <a:lnTo>
                    <a:pt x="12" y="41"/>
                  </a:lnTo>
                  <a:lnTo>
                    <a:pt x="6" y="81"/>
                  </a:lnTo>
                  <a:lnTo>
                    <a:pt x="3" y="79"/>
                  </a:lnTo>
                  <a:lnTo>
                    <a:pt x="0" y="81"/>
                  </a:lnTo>
                  <a:lnTo>
                    <a:pt x="6" y="143"/>
                  </a:lnTo>
                  <a:lnTo>
                    <a:pt x="18" y="170"/>
                  </a:lnTo>
                  <a:lnTo>
                    <a:pt x="25" y="180"/>
                  </a:lnTo>
                  <a:lnTo>
                    <a:pt x="51" y="182"/>
                  </a:lnTo>
                  <a:lnTo>
                    <a:pt x="87" y="161"/>
                  </a:lnTo>
                  <a:lnTo>
                    <a:pt x="97" y="146"/>
                  </a:lnTo>
                  <a:lnTo>
                    <a:pt x="101" y="108"/>
                  </a:lnTo>
                  <a:lnTo>
                    <a:pt x="100" y="100"/>
                  </a:lnTo>
                  <a:lnTo>
                    <a:pt x="93" y="98"/>
                  </a:lnTo>
                  <a:lnTo>
                    <a:pt x="80" y="64"/>
                  </a:lnTo>
                  <a:lnTo>
                    <a:pt x="74" y="59"/>
                  </a:lnTo>
                  <a:lnTo>
                    <a:pt x="69" y="47"/>
                  </a:lnTo>
                  <a:lnTo>
                    <a:pt x="58" y="39"/>
                  </a:lnTo>
                  <a:lnTo>
                    <a:pt x="55" y="29"/>
                  </a:lnTo>
                  <a:lnTo>
                    <a:pt x="32" y="4"/>
                  </a:lnTo>
                  <a:lnTo>
                    <a:pt x="24" y="1"/>
                  </a:lnTo>
                  <a:lnTo>
                    <a:pt x="17"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77" name="Freeform 1527"/>
            <p:cNvSpPr>
              <a:spLocks/>
            </p:cNvSpPr>
            <p:nvPr/>
          </p:nvSpPr>
          <p:spPr bwMode="auto">
            <a:xfrm>
              <a:off x="4871051" y="3028527"/>
              <a:ext cx="72606" cy="52995"/>
            </a:xfrm>
            <a:custGeom>
              <a:avLst/>
              <a:gdLst>
                <a:gd name="T0" fmla="*/ 0 w 150"/>
                <a:gd name="T1" fmla="*/ 0 h 106"/>
                <a:gd name="T2" fmla="*/ 0 w 150"/>
                <a:gd name="T3" fmla="*/ 0 h 106"/>
                <a:gd name="T4" fmla="*/ 0 w 150"/>
                <a:gd name="T5" fmla="*/ 0 h 106"/>
                <a:gd name="T6" fmla="*/ 0 w 150"/>
                <a:gd name="T7" fmla="*/ 0 h 106"/>
                <a:gd name="T8" fmla="*/ 0 w 150"/>
                <a:gd name="T9" fmla="*/ 0 h 106"/>
                <a:gd name="T10" fmla="*/ 0 w 150"/>
                <a:gd name="T11" fmla="*/ 0 h 106"/>
                <a:gd name="T12" fmla="*/ 0 w 150"/>
                <a:gd name="T13" fmla="*/ 0 h 106"/>
                <a:gd name="T14" fmla="*/ 0 w 150"/>
                <a:gd name="T15" fmla="*/ 0 h 106"/>
                <a:gd name="T16" fmla="*/ 0 w 150"/>
                <a:gd name="T17" fmla="*/ 0 h 106"/>
                <a:gd name="T18" fmla="*/ 0 w 150"/>
                <a:gd name="T19" fmla="*/ 0 h 106"/>
                <a:gd name="T20" fmla="*/ 0 w 150"/>
                <a:gd name="T21" fmla="*/ 0 h 106"/>
                <a:gd name="T22" fmla="*/ 0 w 150"/>
                <a:gd name="T23" fmla="*/ 0 h 106"/>
                <a:gd name="T24" fmla="*/ 0 w 150"/>
                <a:gd name="T25" fmla="*/ 0 h 106"/>
                <a:gd name="T26" fmla="*/ 0 w 150"/>
                <a:gd name="T27" fmla="*/ 0 h 106"/>
                <a:gd name="T28" fmla="*/ 0 w 150"/>
                <a:gd name="T29" fmla="*/ 0 h 106"/>
                <a:gd name="T30" fmla="*/ 0 w 150"/>
                <a:gd name="T31" fmla="*/ 0 h 106"/>
                <a:gd name="T32" fmla="*/ 0 w 150"/>
                <a:gd name="T33" fmla="*/ 0 h 106"/>
                <a:gd name="T34" fmla="*/ 0 w 150"/>
                <a:gd name="T35" fmla="*/ 0 h 106"/>
                <a:gd name="T36" fmla="*/ 0 w 150"/>
                <a:gd name="T37" fmla="*/ 0 h 106"/>
                <a:gd name="T38" fmla="*/ 0 w 150"/>
                <a:gd name="T39" fmla="*/ 0 h 106"/>
                <a:gd name="T40" fmla="*/ 0 w 150"/>
                <a:gd name="T41" fmla="*/ 0 h 106"/>
                <a:gd name="T42" fmla="*/ 0 w 150"/>
                <a:gd name="T43" fmla="*/ 0 h 106"/>
                <a:gd name="T44" fmla="*/ 0 w 150"/>
                <a:gd name="T45" fmla="*/ 0 h 106"/>
                <a:gd name="T46" fmla="*/ 0 w 150"/>
                <a:gd name="T47" fmla="*/ 0 h 106"/>
                <a:gd name="T48" fmla="*/ 0 w 150"/>
                <a:gd name="T49" fmla="*/ 0 h 106"/>
                <a:gd name="T50" fmla="*/ 0 w 150"/>
                <a:gd name="T51" fmla="*/ 0 h 106"/>
                <a:gd name="T52" fmla="*/ 0 w 150"/>
                <a:gd name="T53" fmla="*/ 0 h 106"/>
                <a:gd name="T54" fmla="*/ 0 w 150"/>
                <a:gd name="T55" fmla="*/ 0 h 106"/>
                <a:gd name="T56" fmla="*/ 0 w 150"/>
                <a:gd name="T57" fmla="*/ 0 h 106"/>
                <a:gd name="T58" fmla="*/ 0 w 150"/>
                <a:gd name="T59" fmla="*/ 0 h 106"/>
                <a:gd name="T60" fmla="*/ 0 w 150"/>
                <a:gd name="T61" fmla="*/ 0 h 106"/>
                <a:gd name="T62" fmla="*/ 0 w 150"/>
                <a:gd name="T63" fmla="*/ 0 h 106"/>
                <a:gd name="T64" fmla="*/ 0 w 150"/>
                <a:gd name="T65" fmla="*/ 0 h 106"/>
                <a:gd name="T66" fmla="*/ 0 w 150"/>
                <a:gd name="T67" fmla="*/ 0 h 106"/>
                <a:gd name="T68" fmla="*/ 0 w 150"/>
                <a:gd name="T69" fmla="*/ 0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
                <a:gd name="T106" fmla="*/ 0 h 106"/>
                <a:gd name="T107" fmla="*/ 150 w 150"/>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 h="106">
                  <a:moveTo>
                    <a:pt x="125" y="0"/>
                  </a:moveTo>
                  <a:lnTo>
                    <a:pt x="118" y="4"/>
                  </a:lnTo>
                  <a:lnTo>
                    <a:pt x="116" y="10"/>
                  </a:lnTo>
                  <a:lnTo>
                    <a:pt x="101" y="8"/>
                  </a:lnTo>
                  <a:lnTo>
                    <a:pt x="97" y="9"/>
                  </a:lnTo>
                  <a:lnTo>
                    <a:pt x="94" y="15"/>
                  </a:lnTo>
                  <a:lnTo>
                    <a:pt x="77" y="12"/>
                  </a:lnTo>
                  <a:lnTo>
                    <a:pt x="65" y="15"/>
                  </a:lnTo>
                  <a:lnTo>
                    <a:pt x="58" y="24"/>
                  </a:lnTo>
                  <a:lnTo>
                    <a:pt x="51" y="28"/>
                  </a:lnTo>
                  <a:lnTo>
                    <a:pt x="12" y="26"/>
                  </a:lnTo>
                  <a:lnTo>
                    <a:pt x="3" y="35"/>
                  </a:lnTo>
                  <a:lnTo>
                    <a:pt x="0" y="41"/>
                  </a:lnTo>
                  <a:lnTo>
                    <a:pt x="0" y="45"/>
                  </a:lnTo>
                  <a:lnTo>
                    <a:pt x="3" y="46"/>
                  </a:lnTo>
                  <a:lnTo>
                    <a:pt x="7" y="45"/>
                  </a:lnTo>
                  <a:lnTo>
                    <a:pt x="4" y="58"/>
                  </a:lnTo>
                  <a:lnTo>
                    <a:pt x="8" y="63"/>
                  </a:lnTo>
                  <a:lnTo>
                    <a:pt x="8" y="71"/>
                  </a:lnTo>
                  <a:lnTo>
                    <a:pt x="10" y="73"/>
                  </a:lnTo>
                  <a:lnTo>
                    <a:pt x="17" y="75"/>
                  </a:lnTo>
                  <a:lnTo>
                    <a:pt x="20" y="79"/>
                  </a:lnTo>
                  <a:lnTo>
                    <a:pt x="23" y="81"/>
                  </a:lnTo>
                  <a:lnTo>
                    <a:pt x="25" y="84"/>
                  </a:lnTo>
                  <a:lnTo>
                    <a:pt x="23" y="89"/>
                  </a:lnTo>
                  <a:lnTo>
                    <a:pt x="20" y="91"/>
                  </a:lnTo>
                  <a:lnTo>
                    <a:pt x="15" y="92"/>
                  </a:lnTo>
                  <a:lnTo>
                    <a:pt x="11" y="91"/>
                  </a:lnTo>
                  <a:lnTo>
                    <a:pt x="6" y="95"/>
                  </a:lnTo>
                  <a:lnTo>
                    <a:pt x="12" y="99"/>
                  </a:lnTo>
                  <a:lnTo>
                    <a:pt x="25" y="99"/>
                  </a:lnTo>
                  <a:lnTo>
                    <a:pt x="26" y="95"/>
                  </a:lnTo>
                  <a:lnTo>
                    <a:pt x="31" y="99"/>
                  </a:lnTo>
                  <a:lnTo>
                    <a:pt x="45" y="99"/>
                  </a:lnTo>
                  <a:lnTo>
                    <a:pt x="52" y="85"/>
                  </a:lnTo>
                  <a:lnTo>
                    <a:pt x="55" y="85"/>
                  </a:lnTo>
                  <a:lnTo>
                    <a:pt x="64" y="101"/>
                  </a:lnTo>
                  <a:lnTo>
                    <a:pt x="68" y="101"/>
                  </a:lnTo>
                  <a:lnTo>
                    <a:pt x="68" y="98"/>
                  </a:lnTo>
                  <a:lnTo>
                    <a:pt x="70" y="98"/>
                  </a:lnTo>
                  <a:lnTo>
                    <a:pt x="73" y="100"/>
                  </a:lnTo>
                  <a:lnTo>
                    <a:pt x="76" y="100"/>
                  </a:lnTo>
                  <a:lnTo>
                    <a:pt x="80" y="106"/>
                  </a:lnTo>
                  <a:lnTo>
                    <a:pt x="83" y="106"/>
                  </a:lnTo>
                  <a:lnTo>
                    <a:pt x="87" y="102"/>
                  </a:lnTo>
                  <a:lnTo>
                    <a:pt x="86" y="92"/>
                  </a:lnTo>
                  <a:lnTo>
                    <a:pt x="90" y="88"/>
                  </a:lnTo>
                  <a:lnTo>
                    <a:pt x="86" y="83"/>
                  </a:lnTo>
                  <a:lnTo>
                    <a:pt x="96" y="75"/>
                  </a:lnTo>
                  <a:lnTo>
                    <a:pt x="103" y="75"/>
                  </a:lnTo>
                  <a:lnTo>
                    <a:pt x="106" y="68"/>
                  </a:lnTo>
                  <a:lnTo>
                    <a:pt x="108" y="59"/>
                  </a:lnTo>
                  <a:lnTo>
                    <a:pt x="102" y="53"/>
                  </a:lnTo>
                  <a:lnTo>
                    <a:pt x="101" y="49"/>
                  </a:lnTo>
                  <a:lnTo>
                    <a:pt x="104" y="45"/>
                  </a:lnTo>
                  <a:lnTo>
                    <a:pt x="121" y="39"/>
                  </a:lnTo>
                  <a:lnTo>
                    <a:pt x="123" y="37"/>
                  </a:lnTo>
                  <a:lnTo>
                    <a:pt x="125" y="32"/>
                  </a:lnTo>
                  <a:lnTo>
                    <a:pt x="131" y="32"/>
                  </a:lnTo>
                  <a:lnTo>
                    <a:pt x="133" y="35"/>
                  </a:lnTo>
                  <a:lnTo>
                    <a:pt x="134" y="34"/>
                  </a:lnTo>
                  <a:lnTo>
                    <a:pt x="132" y="27"/>
                  </a:lnTo>
                  <a:lnTo>
                    <a:pt x="132" y="23"/>
                  </a:lnTo>
                  <a:lnTo>
                    <a:pt x="135" y="21"/>
                  </a:lnTo>
                  <a:lnTo>
                    <a:pt x="138" y="21"/>
                  </a:lnTo>
                  <a:lnTo>
                    <a:pt x="146" y="26"/>
                  </a:lnTo>
                  <a:lnTo>
                    <a:pt x="149" y="24"/>
                  </a:lnTo>
                  <a:lnTo>
                    <a:pt x="150" y="26"/>
                  </a:lnTo>
                  <a:lnTo>
                    <a:pt x="137" y="4"/>
                  </a:lnTo>
                  <a:lnTo>
                    <a:pt x="131" y="1"/>
                  </a:lnTo>
                  <a:lnTo>
                    <a:pt x="12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8" name="Freeform 1528"/>
            <p:cNvSpPr>
              <a:spLocks/>
            </p:cNvSpPr>
            <p:nvPr/>
          </p:nvSpPr>
          <p:spPr bwMode="auto">
            <a:xfrm>
              <a:off x="4871051" y="3028527"/>
              <a:ext cx="72606" cy="52995"/>
            </a:xfrm>
            <a:custGeom>
              <a:avLst/>
              <a:gdLst>
                <a:gd name="T0" fmla="*/ 0 w 150"/>
                <a:gd name="T1" fmla="*/ 0 h 106"/>
                <a:gd name="T2" fmla="*/ 0 w 150"/>
                <a:gd name="T3" fmla="*/ 0 h 106"/>
                <a:gd name="T4" fmla="*/ 0 w 150"/>
                <a:gd name="T5" fmla="*/ 0 h 106"/>
                <a:gd name="T6" fmla="*/ 0 w 150"/>
                <a:gd name="T7" fmla="*/ 0 h 106"/>
                <a:gd name="T8" fmla="*/ 0 w 150"/>
                <a:gd name="T9" fmla="*/ 0 h 106"/>
                <a:gd name="T10" fmla="*/ 0 w 150"/>
                <a:gd name="T11" fmla="*/ 0 h 106"/>
                <a:gd name="T12" fmla="*/ 0 w 150"/>
                <a:gd name="T13" fmla="*/ 0 h 106"/>
                <a:gd name="T14" fmla="*/ 0 w 150"/>
                <a:gd name="T15" fmla="*/ 0 h 106"/>
                <a:gd name="T16" fmla="*/ 0 w 150"/>
                <a:gd name="T17" fmla="*/ 0 h 106"/>
                <a:gd name="T18" fmla="*/ 0 w 150"/>
                <a:gd name="T19" fmla="*/ 0 h 106"/>
                <a:gd name="T20" fmla="*/ 0 w 150"/>
                <a:gd name="T21" fmla="*/ 0 h 106"/>
                <a:gd name="T22" fmla="*/ 0 w 150"/>
                <a:gd name="T23" fmla="*/ 0 h 106"/>
                <a:gd name="T24" fmla="*/ 0 w 150"/>
                <a:gd name="T25" fmla="*/ 0 h 106"/>
                <a:gd name="T26" fmla="*/ 0 w 150"/>
                <a:gd name="T27" fmla="*/ 0 h 106"/>
                <a:gd name="T28" fmla="*/ 0 w 150"/>
                <a:gd name="T29" fmla="*/ 0 h 106"/>
                <a:gd name="T30" fmla="*/ 0 w 150"/>
                <a:gd name="T31" fmla="*/ 0 h 106"/>
                <a:gd name="T32" fmla="*/ 0 w 150"/>
                <a:gd name="T33" fmla="*/ 0 h 106"/>
                <a:gd name="T34" fmla="*/ 0 w 150"/>
                <a:gd name="T35" fmla="*/ 0 h 106"/>
                <a:gd name="T36" fmla="*/ 0 w 150"/>
                <a:gd name="T37" fmla="*/ 0 h 106"/>
                <a:gd name="T38" fmla="*/ 0 w 150"/>
                <a:gd name="T39" fmla="*/ 0 h 106"/>
                <a:gd name="T40" fmla="*/ 0 w 150"/>
                <a:gd name="T41" fmla="*/ 0 h 106"/>
                <a:gd name="T42" fmla="*/ 0 w 150"/>
                <a:gd name="T43" fmla="*/ 0 h 106"/>
                <a:gd name="T44" fmla="*/ 0 w 150"/>
                <a:gd name="T45" fmla="*/ 0 h 106"/>
                <a:gd name="T46" fmla="*/ 0 w 150"/>
                <a:gd name="T47" fmla="*/ 0 h 106"/>
                <a:gd name="T48" fmla="*/ 0 w 150"/>
                <a:gd name="T49" fmla="*/ 0 h 106"/>
                <a:gd name="T50" fmla="*/ 0 w 150"/>
                <a:gd name="T51" fmla="*/ 0 h 106"/>
                <a:gd name="T52" fmla="*/ 0 w 150"/>
                <a:gd name="T53" fmla="*/ 0 h 106"/>
                <a:gd name="T54" fmla="*/ 0 w 150"/>
                <a:gd name="T55" fmla="*/ 0 h 106"/>
                <a:gd name="T56" fmla="*/ 0 w 150"/>
                <a:gd name="T57" fmla="*/ 0 h 106"/>
                <a:gd name="T58" fmla="*/ 0 w 150"/>
                <a:gd name="T59" fmla="*/ 0 h 106"/>
                <a:gd name="T60" fmla="*/ 0 w 150"/>
                <a:gd name="T61" fmla="*/ 0 h 106"/>
                <a:gd name="T62" fmla="*/ 0 w 150"/>
                <a:gd name="T63" fmla="*/ 0 h 106"/>
                <a:gd name="T64" fmla="*/ 0 w 150"/>
                <a:gd name="T65" fmla="*/ 0 h 106"/>
                <a:gd name="T66" fmla="*/ 0 w 150"/>
                <a:gd name="T67" fmla="*/ 0 h 106"/>
                <a:gd name="T68" fmla="*/ 0 w 150"/>
                <a:gd name="T69" fmla="*/ 0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
                <a:gd name="T106" fmla="*/ 0 h 106"/>
                <a:gd name="T107" fmla="*/ 150 w 150"/>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 h="106">
                  <a:moveTo>
                    <a:pt x="125" y="0"/>
                  </a:moveTo>
                  <a:lnTo>
                    <a:pt x="118" y="4"/>
                  </a:lnTo>
                  <a:lnTo>
                    <a:pt x="116" y="10"/>
                  </a:lnTo>
                  <a:lnTo>
                    <a:pt x="101" y="8"/>
                  </a:lnTo>
                  <a:lnTo>
                    <a:pt x="97" y="9"/>
                  </a:lnTo>
                  <a:lnTo>
                    <a:pt x="94" y="15"/>
                  </a:lnTo>
                  <a:lnTo>
                    <a:pt x="77" y="12"/>
                  </a:lnTo>
                  <a:lnTo>
                    <a:pt x="65" y="15"/>
                  </a:lnTo>
                  <a:lnTo>
                    <a:pt x="58" y="24"/>
                  </a:lnTo>
                  <a:lnTo>
                    <a:pt x="51" y="28"/>
                  </a:lnTo>
                  <a:lnTo>
                    <a:pt x="12" y="26"/>
                  </a:lnTo>
                  <a:lnTo>
                    <a:pt x="3" y="35"/>
                  </a:lnTo>
                  <a:lnTo>
                    <a:pt x="0" y="41"/>
                  </a:lnTo>
                  <a:lnTo>
                    <a:pt x="0" y="45"/>
                  </a:lnTo>
                  <a:lnTo>
                    <a:pt x="3" y="46"/>
                  </a:lnTo>
                  <a:lnTo>
                    <a:pt x="7" y="45"/>
                  </a:lnTo>
                  <a:lnTo>
                    <a:pt x="4" y="58"/>
                  </a:lnTo>
                  <a:lnTo>
                    <a:pt x="8" y="63"/>
                  </a:lnTo>
                  <a:lnTo>
                    <a:pt x="8" y="71"/>
                  </a:lnTo>
                  <a:lnTo>
                    <a:pt x="10" y="73"/>
                  </a:lnTo>
                  <a:lnTo>
                    <a:pt x="17" y="75"/>
                  </a:lnTo>
                  <a:lnTo>
                    <a:pt x="20" y="79"/>
                  </a:lnTo>
                  <a:lnTo>
                    <a:pt x="23" y="81"/>
                  </a:lnTo>
                  <a:lnTo>
                    <a:pt x="25" y="84"/>
                  </a:lnTo>
                  <a:lnTo>
                    <a:pt x="23" y="89"/>
                  </a:lnTo>
                  <a:lnTo>
                    <a:pt x="20" y="91"/>
                  </a:lnTo>
                  <a:lnTo>
                    <a:pt x="15" y="92"/>
                  </a:lnTo>
                  <a:lnTo>
                    <a:pt x="11" y="91"/>
                  </a:lnTo>
                  <a:lnTo>
                    <a:pt x="6" y="95"/>
                  </a:lnTo>
                  <a:lnTo>
                    <a:pt x="12" y="99"/>
                  </a:lnTo>
                  <a:lnTo>
                    <a:pt x="25" y="99"/>
                  </a:lnTo>
                  <a:lnTo>
                    <a:pt x="26" y="95"/>
                  </a:lnTo>
                  <a:lnTo>
                    <a:pt x="31" y="99"/>
                  </a:lnTo>
                  <a:lnTo>
                    <a:pt x="45" y="99"/>
                  </a:lnTo>
                  <a:lnTo>
                    <a:pt x="52" y="85"/>
                  </a:lnTo>
                  <a:lnTo>
                    <a:pt x="55" y="85"/>
                  </a:lnTo>
                  <a:lnTo>
                    <a:pt x="64" y="101"/>
                  </a:lnTo>
                  <a:lnTo>
                    <a:pt x="68" y="101"/>
                  </a:lnTo>
                  <a:lnTo>
                    <a:pt x="68" y="98"/>
                  </a:lnTo>
                  <a:lnTo>
                    <a:pt x="70" y="98"/>
                  </a:lnTo>
                  <a:lnTo>
                    <a:pt x="73" y="100"/>
                  </a:lnTo>
                  <a:lnTo>
                    <a:pt x="76" y="100"/>
                  </a:lnTo>
                  <a:lnTo>
                    <a:pt x="80" y="106"/>
                  </a:lnTo>
                  <a:lnTo>
                    <a:pt x="83" y="106"/>
                  </a:lnTo>
                  <a:lnTo>
                    <a:pt x="87" y="102"/>
                  </a:lnTo>
                  <a:lnTo>
                    <a:pt x="86" y="92"/>
                  </a:lnTo>
                  <a:lnTo>
                    <a:pt x="90" y="88"/>
                  </a:lnTo>
                  <a:lnTo>
                    <a:pt x="86" y="83"/>
                  </a:lnTo>
                  <a:lnTo>
                    <a:pt x="96" y="75"/>
                  </a:lnTo>
                  <a:lnTo>
                    <a:pt x="103" y="75"/>
                  </a:lnTo>
                  <a:lnTo>
                    <a:pt x="106" y="68"/>
                  </a:lnTo>
                  <a:lnTo>
                    <a:pt x="108" y="59"/>
                  </a:lnTo>
                  <a:lnTo>
                    <a:pt x="102" y="53"/>
                  </a:lnTo>
                  <a:lnTo>
                    <a:pt x="101" y="49"/>
                  </a:lnTo>
                  <a:lnTo>
                    <a:pt x="104" y="45"/>
                  </a:lnTo>
                  <a:lnTo>
                    <a:pt x="121" y="39"/>
                  </a:lnTo>
                  <a:lnTo>
                    <a:pt x="123" y="37"/>
                  </a:lnTo>
                  <a:lnTo>
                    <a:pt x="125" y="32"/>
                  </a:lnTo>
                  <a:lnTo>
                    <a:pt x="131" y="32"/>
                  </a:lnTo>
                  <a:lnTo>
                    <a:pt x="133" y="35"/>
                  </a:lnTo>
                  <a:lnTo>
                    <a:pt x="134" y="34"/>
                  </a:lnTo>
                  <a:lnTo>
                    <a:pt x="132" y="27"/>
                  </a:lnTo>
                  <a:lnTo>
                    <a:pt x="132" y="23"/>
                  </a:lnTo>
                  <a:lnTo>
                    <a:pt x="135" y="21"/>
                  </a:lnTo>
                  <a:lnTo>
                    <a:pt x="138" y="21"/>
                  </a:lnTo>
                  <a:lnTo>
                    <a:pt x="146" y="26"/>
                  </a:lnTo>
                  <a:lnTo>
                    <a:pt x="149" y="24"/>
                  </a:lnTo>
                  <a:lnTo>
                    <a:pt x="150" y="26"/>
                  </a:lnTo>
                  <a:lnTo>
                    <a:pt x="137" y="4"/>
                  </a:lnTo>
                  <a:lnTo>
                    <a:pt x="131" y="1"/>
                  </a:lnTo>
                  <a:lnTo>
                    <a:pt x="12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79" name="Freeform 1529"/>
            <p:cNvSpPr>
              <a:spLocks/>
            </p:cNvSpPr>
            <p:nvPr/>
          </p:nvSpPr>
          <p:spPr bwMode="auto">
            <a:xfrm>
              <a:off x="5032903" y="3173565"/>
              <a:ext cx="54455" cy="44627"/>
            </a:xfrm>
            <a:custGeom>
              <a:avLst/>
              <a:gdLst>
                <a:gd name="T0" fmla="*/ 0 w 113"/>
                <a:gd name="T1" fmla="*/ 0 h 92"/>
                <a:gd name="T2" fmla="*/ 0 w 113"/>
                <a:gd name="T3" fmla="*/ 0 h 92"/>
                <a:gd name="T4" fmla="*/ 0 w 113"/>
                <a:gd name="T5" fmla="*/ 0 h 92"/>
                <a:gd name="T6" fmla="*/ 0 w 113"/>
                <a:gd name="T7" fmla="*/ 0 h 92"/>
                <a:gd name="T8" fmla="*/ 0 w 113"/>
                <a:gd name="T9" fmla="*/ 0 h 92"/>
                <a:gd name="T10" fmla="*/ 0 w 113"/>
                <a:gd name="T11" fmla="*/ 0 h 92"/>
                <a:gd name="T12" fmla="*/ 0 w 113"/>
                <a:gd name="T13" fmla="*/ 0 h 92"/>
                <a:gd name="T14" fmla="*/ 0 w 113"/>
                <a:gd name="T15" fmla="*/ 0 h 92"/>
                <a:gd name="T16" fmla="*/ 0 w 113"/>
                <a:gd name="T17" fmla="*/ 0 h 92"/>
                <a:gd name="T18" fmla="*/ 0 w 113"/>
                <a:gd name="T19" fmla="*/ 0 h 92"/>
                <a:gd name="T20" fmla="*/ 0 w 113"/>
                <a:gd name="T21" fmla="*/ 0 h 92"/>
                <a:gd name="T22" fmla="*/ 0 w 113"/>
                <a:gd name="T23" fmla="*/ 0 h 92"/>
                <a:gd name="T24" fmla="*/ 0 w 113"/>
                <a:gd name="T25" fmla="*/ 0 h 92"/>
                <a:gd name="T26" fmla="*/ 0 w 113"/>
                <a:gd name="T27" fmla="*/ 0 h 92"/>
                <a:gd name="T28" fmla="*/ 0 w 113"/>
                <a:gd name="T29" fmla="*/ 0 h 92"/>
                <a:gd name="T30" fmla="*/ 0 w 113"/>
                <a:gd name="T31" fmla="*/ 0 h 92"/>
                <a:gd name="T32" fmla="*/ 0 w 113"/>
                <a:gd name="T33" fmla="*/ 0 h 92"/>
                <a:gd name="T34" fmla="*/ 0 w 113"/>
                <a:gd name="T35" fmla="*/ 0 h 92"/>
                <a:gd name="T36" fmla="*/ 0 w 113"/>
                <a:gd name="T37" fmla="*/ 0 h 92"/>
                <a:gd name="T38" fmla="*/ 0 w 113"/>
                <a:gd name="T39" fmla="*/ 0 h 92"/>
                <a:gd name="T40" fmla="*/ 0 w 113"/>
                <a:gd name="T41" fmla="*/ 0 h 92"/>
                <a:gd name="T42" fmla="*/ 0 w 113"/>
                <a:gd name="T43" fmla="*/ 0 h 92"/>
                <a:gd name="T44" fmla="*/ 0 w 113"/>
                <a:gd name="T45" fmla="*/ 0 h 92"/>
                <a:gd name="T46" fmla="*/ 0 w 113"/>
                <a:gd name="T47" fmla="*/ 0 h 92"/>
                <a:gd name="T48" fmla="*/ 0 w 113"/>
                <a:gd name="T49" fmla="*/ 0 h 92"/>
                <a:gd name="T50" fmla="*/ 0 w 113"/>
                <a:gd name="T51" fmla="*/ 0 h 92"/>
                <a:gd name="T52" fmla="*/ 0 w 113"/>
                <a:gd name="T53" fmla="*/ 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92"/>
                <a:gd name="T83" fmla="*/ 113 w 113"/>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92">
                  <a:moveTo>
                    <a:pt x="22" y="92"/>
                  </a:moveTo>
                  <a:lnTo>
                    <a:pt x="7" y="77"/>
                  </a:lnTo>
                  <a:lnTo>
                    <a:pt x="0" y="61"/>
                  </a:lnTo>
                  <a:lnTo>
                    <a:pt x="3" y="15"/>
                  </a:lnTo>
                  <a:lnTo>
                    <a:pt x="5" y="17"/>
                  </a:lnTo>
                  <a:lnTo>
                    <a:pt x="8" y="17"/>
                  </a:lnTo>
                  <a:lnTo>
                    <a:pt x="11" y="14"/>
                  </a:lnTo>
                  <a:lnTo>
                    <a:pt x="12" y="7"/>
                  </a:lnTo>
                  <a:lnTo>
                    <a:pt x="26" y="2"/>
                  </a:lnTo>
                  <a:lnTo>
                    <a:pt x="29" y="3"/>
                  </a:lnTo>
                  <a:lnTo>
                    <a:pt x="35" y="9"/>
                  </a:lnTo>
                  <a:lnTo>
                    <a:pt x="37" y="8"/>
                  </a:lnTo>
                  <a:lnTo>
                    <a:pt x="37" y="5"/>
                  </a:lnTo>
                  <a:lnTo>
                    <a:pt x="44" y="1"/>
                  </a:lnTo>
                  <a:lnTo>
                    <a:pt x="57" y="4"/>
                  </a:lnTo>
                  <a:lnTo>
                    <a:pt x="60" y="0"/>
                  </a:lnTo>
                  <a:lnTo>
                    <a:pt x="73" y="3"/>
                  </a:lnTo>
                  <a:lnTo>
                    <a:pt x="82" y="1"/>
                  </a:lnTo>
                  <a:lnTo>
                    <a:pt x="88" y="4"/>
                  </a:lnTo>
                  <a:lnTo>
                    <a:pt x="108" y="20"/>
                  </a:lnTo>
                  <a:lnTo>
                    <a:pt x="113" y="60"/>
                  </a:lnTo>
                  <a:lnTo>
                    <a:pt x="108" y="61"/>
                  </a:lnTo>
                  <a:lnTo>
                    <a:pt x="95" y="73"/>
                  </a:lnTo>
                  <a:lnTo>
                    <a:pt x="77" y="73"/>
                  </a:lnTo>
                  <a:lnTo>
                    <a:pt x="62" y="79"/>
                  </a:lnTo>
                  <a:lnTo>
                    <a:pt x="53" y="88"/>
                  </a:lnTo>
                  <a:lnTo>
                    <a:pt x="22" y="9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0" name="Freeform 1530"/>
            <p:cNvSpPr>
              <a:spLocks/>
            </p:cNvSpPr>
            <p:nvPr/>
          </p:nvSpPr>
          <p:spPr bwMode="auto">
            <a:xfrm>
              <a:off x="5032903" y="3173565"/>
              <a:ext cx="54455" cy="44627"/>
            </a:xfrm>
            <a:custGeom>
              <a:avLst/>
              <a:gdLst>
                <a:gd name="T0" fmla="*/ 0 w 113"/>
                <a:gd name="T1" fmla="*/ 0 h 92"/>
                <a:gd name="T2" fmla="*/ 0 w 113"/>
                <a:gd name="T3" fmla="*/ 0 h 92"/>
                <a:gd name="T4" fmla="*/ 0 w 113"/>
                <a:gd name="T5" fmla="*/ 0 h 92"/>
                <a:gd name="T6" fmla="*/ 0 w 113"/>
                <a:gd name="T7" fmla="*/ 0 h 92"/>
                <a:gd name="T8" fmla="*/ 0 w 113"/>
                <a:gd name="T9" fmla="*/ 0 h 92"/>
                <a:gd name="T10" fmla="*/ 0 w 113"/>
                <a:gd name="T11" fmla="*/ 0 h 92"/>
                <a:gd name="T12" fmla="*/ 0 w 113"/>
                <a:gd name="T13" fmla="*/ 0 h 92"/>
                <a:gd name="T14" fmla="*/ 0 w 113"/>
                <a:gd name="T15" fmla="*/ 0 h 92"/>
                <a:gd name="T16" fmla="*/ 0 w 113"/>
                <a:gd name="T17" fmla="*/ 0 h 92"/>
                <a:gd name="T18" fmla="*/ 0 w 113"/>
                <a:gd name="T19" fmla="*/ 0 h 92"/>
                <a:gd name="T20" fmla="*/ 0 w 113"/>
                <a:gd name="T21" fmla="*/ 0 h 92"/>
                <a:gd name="T22" fmla="*/ 0 w 113"/>
                <a:gd name="T23" fmla="*/ 0 h 92"/>
                <a:gd name="T24" fmla="*/ 0 w 113"/>
                <a:gd name="T25" fmla="*/ 0 h 92"/>
                <a:gd name="T26" fmla="*/ 0 w 113"/>
                <a:gd name="T27" fmla="*/ 0 h 92"/>
                <a:gd name="T28" fmla="*/ 0 w 113"/>
                <a:gd name="T29" fmla="*/ 0 h 92"/>
                <a:gd name="T30" fmla="*/ 0 w 113"/>
                <a:gd name="T31" fmla="*/ 0 h 92"/>
                <a:gd name="T32" fmla="*/ 0 w 113"/>
                <a:gd name="T33" fmla="*/ 0 h 92"/>
                <a:gd name="T34" fmla="*/ 0 w 113"/>
                <a:gd name="T35" fmla="*/ 0 h 92"/>
                <a:gd name="T36" fmla="*/ 0 w 113"/>
                <a:gd name="T37" fmla="*/ 0 h 92"/>
                <a:gd name="T38" fmla="*/ 0 w 113"/>
                <a:gd name="T39" fmla="*/ 0 h 92"/>
                <a:gd name="T40" fmla="*/ 0 w 113"/>
                <a:gd name="T41" fmla="*/ 0 h 92"/>
                <a:gd name="T42" fmla="*/ 0 w 113"/>
                <a:gd name="T43" fmla="*/ 0 h 92"/>
                <a:gd name="T44" fmla="*/ 0 w 113"/>
                <a:gd name="T45" fmla="*/ 0 h 92"/>
                <a:gd name="T46" fmla="*/ 0 w 113"/>
                <a:gd name="T47" fmla="*/ 0 h 92"/>
                <a:gd name="T48" fmla="*/ 0 w 113"/>
                <a:gd name="T49" fmla="*/ 0 h 92"/>
                <a:gd name="T50" fmla="*/ 0 w 113"/>
                <a:gd name="T51" fmla="*/ 0 h 92"/>
                <a:gd name="T52" fmla="*/ 0 w 113"/>
                <a:gd name="T53" fmla="*/ 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92"/>
                <a:gd name="T83" fmla="*/ 113 w 113"/>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92">
                  <a:moveTo>
                    <a:pt x="22" y="92"/>
                  </a:moveTo>
                  <a:lnTo>
                    <a:pt x="7" y="77"/>
                  </a:lnTo>
                  <a:lnTo>
                    <a:pt x="0" y="61"/>
                  </a:lnTo>
                  <a:lnTo>
                    <a:pt x="3" y="15"/>
                  </a:lnTo>
                  <a:lnTo>
                    <a:pt x="5" y="17"/>
                  </a:lnTo>
                  <a:lnTo>
                    <a:pt x="8" y="17"/>
                  </a:lnTo>
                  <a:lnTo>
                    <a:pt x="11" y="14"/>
                  </a:lnTo>
                  <a:lnTo>
                    <a:pt x="12" y="7"/>
                  </a:lnTo>
                  <a:lnTo>
                    <a:pt x="26" y="2"/>
                  </a:lnTo>
                  <a:lnTo>
                    <a:pt x="29" y="3"/>
                  </a:lnTo>
                  <a:lnTo>
                    <a:pt x="35" y="9"/>
                  </a:lnTo>
                  <a:lnTo>
                    <a:pt x="37" y="8"/>
                  </a:lnTo>
                  <a:lnTo>
                    <a:pt x="37" y="5"/>
                  </a:lnTo>
                  <a:lnTo>
                    <a:pt x="44" y="1"/>
                  </a:lnTo>
                  <a:lnTo>
                    <a:pt x="57" y="4"/>
                  </a:lnTo>
                  <a:lnTo>
                    <a:pt x="60" y="0"/>
                  </a:lnTo>
                  <a:lnTo>
                    <a:pt x="73" y="3"/>
                  </a:lnTo>
                  <a:lnTo>
                    <a:pt x="82" y="1"/>
                  </a:lnTo>
                  <a:lnTo>
                    <a:pt x="88" y="4"/>
                  </a:lnTo>
                  <a:lnTo>
                    <a:pt x="108" y="20"/>
                  </a:lnTo>
                  <a:lnTo>
                    <a:pt x="113" y="60"/>
                  </a:lnTo>
                  <a:lnTo>
                    <a:pt x="108" y="61"/>
                  </a:lnTo>
                  <a:lnTo>
                    <a:pt x="95" y="73"/>
                  </a:lnTo>
                  <a:lnTo>
                    <a:pt x="77" y="73"/>
                  </a:lnTo>
                  <a:lnTo>
                    <a:pt x="62" y="79"/>
                  </a:lnTo>
                  <a:lnTo>
                    <a:pt x="53" y="88"/>
                  </a:lnTo>
                  <a:lnTo>
                    <a:pt x="22" y="9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81" name="Freeform 1531"/>
            <p:cNvSpPr>
              <a:spLocks/>
            </p:cNvSpPr>
            <p:nvPr/>
          </p:nvSpPr>
          <p:spPr bwMode="auto">
            <a:xfrm>
              <a:off x="6848058" y="3704908"/>
              <a:ext cx="166389" cy="202217"/>
            </a:xfrm>
            <a:custGeom>
              <a:avLst/>
              <a:gdLst>
                <a:gd name="T0" fmla="*/ 0 w 341"/>
                <a:gd name="T1" fmla="*/ 0 h 420"/>
                <a:gd name="T2" fmla="*/ 0 w 341"/>
                <a:gd name="T3" fmla="*/ 0 h 420"/>
                <a:gd name="T4" fmla="*/ 0 w 341"/>
                <a:gd name="T5" fmla="*/ 0 h 420"/>
                <a:gd name="T6" fmla="*/ 0 w 341"/>
                <a:gd name="T7" fmla="*/ 0 h 420"/>
                <a:gd name="T8" fmla="*/ 0 w 341"/>
                <a:gd name="T9" fmla="*/ 0 h 420"/>
                <a:gd name="T10" fmla="*/ 0 w 341"/>
                <a:gd name="T11" fmla="*/ 0 h 420"/>
                <a:gd name="T12" fmla="*/ 0 w 341"/>
                <a:gd name="T13" fmla="*/ 0 h 420"/>
                <a:gd name="T14" fmla="*/ 0 w 341"/>
                <a:gd name="T15" fmla="*/ 0 h 420"/>
                <a:gd name="T16" fmla="*/ 0 w 341"/>
                <a:gd name="T17" fmla="*/ 0 h 420"/>
                <a:gd name="T18" fmla="*/ 0 w 341"/>
                <a:gd name="T19" fmla="*/ 0 h 420"/>
                <a:gd name="T20" fmla="*/ 0 w 341"/>
                <a:gd name="T21" fmla="*/ 0 h 420"/>
                <a:gd name="T22" fmla="*/ 0 w 341"/>
                <a:gd name="T23" fmla="*/ 0 h 420"/>
                <a:gd name="T24" fmla="*/ 0 w 341"/>
                <a:gd name="T25" fmla="*/ 0 h 420"/>
                <a:gd name="T26" fmla="*/ 0 w 341"/>
                <a:gd name="T27" fmla="*/ 0 h 420"/>
                <a:gd name="T28" fmla="*/ 0 w 341"/>
                <a:gd name="T29" fmla="*/ 0 h 420"/>
                <a:gd name="T30" fmla="*/ 0 w 341"/>
                <a:gd name="T31" fmla="*/ 0 h 420"/>
                <a:gd name="T32" fmla="*/ 0 w 341"/>
                <a:gd name="T33" fmla="*/ 0 h 420"/>
                <a:gd name="T34" fmla="*/ 0 w 341"/>
                <a:gd name="T35" fmla="*/ 1 h 420"/>
                <a:gd name="T36" fmla="*/ 0 w 341"/>
                <a:gd name="T37" fmla="*/ 1 h 420"/>
                <a:gd name="T38" fmla="*/ 0 w 341"/>
                <a:gd name="T39" fmla="*/ 1 h 420"/>
                <a:gd name="T40" fmla="*/ 0 w 341"/>
                <a:gd name="T41" fmla="*/ 1 h 420"/>
                <a:gd name="T42" fmla="*/ 0 w 341"/>
                <a:gd name="T43" fmla="*/ 1 h 420"/>
                <a:gd name="T44" fmla="*/ 0 w 341"/>
                <a:gd name="T45" fmla="*/ 1 h 420"/>
                <a:gd name="T46" fmla="*/ 0 w 341"/>
                <a:gd name="T47" fmla="*/ 1 h 420"/>
                <a:gd name="T48" fmla="*/ 0 w 341"/>
                <a:gd name="T49" fmla="*/ 0 h 420"/>
                <a:gd name="T50" fmla="*/ 0 w 341"/>
                <a:gd name="T51" fmla="*/ 0 h 420"/>
                <a:gd name="T52" fmla="*/ 0 w 341"/>
                <a:gd name="T53" fmla="*/ 0 h 420"/>
                <a:gd name="T54" fmla="*/ 0 w 341"/>
                <a:gd name="T55" fmla="*/ 0 h 420"/>
                <a:gd name="T56" fmla="*/ 0 w 341"/>
                <a:gd name="T57" fmla="*/ 0 h 420"/>
                <a:gd name="T58" fmla="*/ 0 w 341"/>
                <a:gd name="T59" fmla="*/ 0 h 420"/>
                <a:gd name="T60" fmla="*/ 0 w 341"/>
                <a:gd name="T61" fmla="*/ 0 h 420"/>
                <a:gd name="T62" fmla="*/ 0 w 341"/>
                <a:gd name="T63" fmla="*/ 0 h 420"/>
                <a:gd name="T64" fmla="*/ 0 w 341"/>
                <a:gd name="T65" fmla="*/ 0 h 420"/>
                <a:gd name="T66" fmla="*/ 0 w 341"/>
                <a:gd name="T67" fmla="*/ 0 h 420"/>
                <a:gd name="T68" fmla="*/ 0 w 341"/>
                <a:gd name="T69" fmla="*/ 0 h 420"/>
                <a:gd name="T70" fmla="*/ 0 w 341"/>
                <a:gd name="T71" fmla="*/ 0 h 420"/>
                <a:gd name="T72" fmla="*/ 0 w 341"/>
                <a:gd name="T73" fmla="*/ 0 h 420"/>
                <a:gd name="T74" fmla="*/ 0 w 341"/>
                <a:gd name="T75" fmla="*/ 0 h 420"/>
                <a:gd name="T76" fmla="*/ 0 w 341"/>
                <a:gd name="T77" fmla="*/ 0 h 420"/>
                <a:gd name="T78" fmla="*/ 0 w 341"/>
                <a:gd name="T79" fmla="*/ 0 h 420"/>
                <a:gd name="T80" fmla="*/ 0 w 341"/>
                <a:gd name="T81" fmla="*/ 0 h 420"/>
                <a:gd name="T82" fmla="*/ 0 w 341"/>
                <a:gd name="T83" fmla="*/ 0 h 420"/>
                <a:gd name="T84" fmla="*/ 0 w 341"/>
                <a:gd name="T85" fmla="*/ 0 h 420"/>
                <a:gd name="T86" fmla="*/ 0 w 341"/>
                <a:gd name="T87" fmla="*/ 0 h 420"/>
                <a:gd name="T88" fmla="*/ 0 w 341"/>
                <a:gd name="T89" fmla="*/ 0 h 420"/>
                <a:gd name="T90" fmla="*/ 0 w 341"/>
                <a:gd name="T91" fmla="*/ 0 h 420"/>
                <a:gd name="T92" fmla="*/ 0 w 341"/>
                <a:gd name="T93" fmla="*/ 0 h 420"/>
                <a:gd name="T94" fmla="*/ 0 w 341"/>
                <a:gd name="T95" fmla="*/ 0 h 420"/>
                <a:gd name="T96" fmla="*/ 0 w 341"/>
                <a:gd name="T97" fmla="*/ 0 h 420"/>
                <a:gd name="T98" fmla="*/ 0 w 341"/>
                <a:gd name="T99" fmla="*/ 0 h 420"/>
                <a:gd name="T100" fmla="*/ 0 w 341"/>
                <a:gd name="T101" fmla="*/ 0 h 420"/>
                <a:gd name="T102" fmla="*/ 0 w 341"/>
                <a:gd name="T103" fmla="*/ 0 h 420"/>
                <a:gd name="T104" fmla="*/ 0 w 341"/>
                <a:gd name="T105" fmla="*/ 0 h 420"/>
                <a:gd name="T106" fmla="*/ 0 w 341"/>
                <a:gd name="T107" fmla="*/ 0 h 4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1"/>
                <a:gd name="T163" fmla="*/ 0 h 420"/>
                <a:gd name="T164" fmla="*/ 341 w 341"/>
                <a:gd name="T165" fmla="*/ 420 h 4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1" h="420">
                  <a:moveTo>
                    <a:pt x="90" y="3"/>
                  </a:moveTo>
                  <a:lnTo>
                    <a:pt x="128" y="50"/>
                  </a:lnTo>
                  <a:lnTo>
                    <a:pt x="126" y="61"/>
                  </a:lnTo>
                  <a:lnTo>
                    <a:pt x="127" y="67"/>
                  </a:lnTo>
                  <a:lnTo>
                    <a:pt x="140" y="81"/>
                  </a:lnTo>
                  <a:lnTo>
                    <a:pt x="157" y="84"/>
                  </a:lnTo>
                  <a:lnTo>
                    <a:pt x="174" y="80"/>
                  </a:lnTo>
                  <a:lnTo>
                    <a:pt x="187" y="81"/>
                  </a:lnTo>
                  <a:lnTo>
                    <a:pt x="200" y="98"/>
                  </a:lnTo>
                  <a:lnTo>
                    <a:pt x="201" y="103"/>
                  </a:lnTo>
                  <a:lnTo>
                    <a:pt x="209" y="110"/>
                  </a:lnTo>
                  <a:lnTo>
                    <a:pt x="212" y="117"/>
                  </a:lnTo>
                  <a:lnTo>
                    <a:pt x="216" y="123"/>
                  </a:lnTo>
                  <a:lnTo>
                    <a:pt x="215" y="130"/>
                  </a:lnTo>
                  <a:lnTo>
                    <a:pt x="202" y="143"/>
                  </a:lnTo>
                  <a:lnTo>
                    <a:pt x="188" y="142"/>
                  </a:lnTo>
                  <a:lnTo>
                    <a:pt x="181" y="143"/>
                  </a:lnTo>
                  <a:lnTo>
                    <a:pt x="178" y="148"/>
                  </a:lnTo>
                  <a:lnTo>
                    <a:pt x="176" y="155"/>
                  </a:lnTo>
                  <a:lnTo>
                    <a:pt x="176" y="161"/>
                  </a:lnTo>
                  <a:lnTo>
                    <a:pt x="229" y="194"/>
                  </a:lnTo>
                  <a:lnTo>
                    <a:pt x="232" y="205"/>
                  </a:lnTo>
                  <a:lnTo>
                    <a:pt x="251" y="223"/>
                  </a:lnTo>
                  <a:lnTo>
                    <a:pt x="254" y="232"/>
                  </a:lnTo>
                  <a:lnTo>
                    <a:pt x="269" y="249"/>
                  </a:lnTo>
                  <a:lnTo>
                    <a:pt x="275" y="250"/>
                  </a:lnTo>
                  <a:lnTo>
                    <a:pt x="288" y="260"/>
                  </a:lnTo>
                  <a:lnTo>
                    <a:pt x="296" y="283"/>
                  </a:lnTo>
                  <a:lnTo>
                    <a:pt x="295" y="284"/>
                  </a:lnTo>
                  <a:lnTo>
                    <a:pt x="296" y="285"/>
                  </a:lnTo>
                  <a:lnTo>
                    <a:pt x="299" y="295"/>
                  </a:lnTo>
                  <a:lnTo>
                    <a:pt x="307" y="295"/>
                  </a:lnTo>
                  <a:lnTo>
                    <a:pt x="325" y="311"/>
                  </a:lnTo>
                  <a:lnTo>
                    <a:pt x="340" y="350"/>
                  </a:lnTo>
                  <a:lnTo>
                    <a:pt x="341" y="385"/>
                  </a:lnTo>
                  <a:lnTo>
                    <a:pt x="338" y="391"/>
                  </a:lnTo>
                  <a:lnTo>
                    <a:pt x="329" y="398"/>
                  </a:lnTo>
                  <a:lnTo>
                    <a:pt x="320" y="402"/>
                  </a:lnTo>
                  <a:lnTo>
                    <a:pt x="314" y="402"/>
                  </a:lnTo>
                  <a:lnTo>
                    <a:pt x="307" y="395"/>
                  </a:lnTo>
                  <a:lnTo>
                    <a:pt x="299" y="395"/>
                  </a:lnTo>
                  <a:lnTo>
                    <a:pt x="277" y="406"/>
                  </a:lnTo>
                  <a:lnTo>
                    <a:pt x="276" y="418"/>
                  </a:lnTo>
                  <a:lnTo>
                    <a:pt x="268" y="420"/>
                  </a:lnTo>
                  <a:lnTo>
                    <a:pt x="243" y="414"/>
                  </a:lnTo>
                  <a:lnTo>
                    <a:pt x="236" y="407"/>
                  </a:lnTo>
                  <a:lnTo>
                    <a:pt x="236" y="403"/>
                  </a:lnTo>
                  <a:lnTo>
                    <a:pt x="240" y="403"/>
                  </a:lnTo>
                  <a:lnTo>
                    <a:pt x="247" y="394"/>
                  </a:lnTo>
                  <a:lnTo>
                    <a:pt x="247" y="358"/>
                  </a:lnTo>
                  <a:lnTo>
                    <a:pt x="249" y="349"/>
                  </a:lnTo>
                  <a:lnTo>
                    <a:pt x="249" y="341"/>
                  </a:lnTo>
                  <a:lnTo>
                    <a:pt x="247" y="337"/>
                  </a:lnTo>
                  <a:lnTo>
                    <a:pt x="243" y="331"/>
                  </a:lnTo>
                  <a:lnTo>
                    <a:pt x="236" y="326"/>
                  </a:lnTo>
                  <a:lnTo>
                    <a:pt x="234" y="321"/>
                  </a:lnTo>
                  <a:lnTo>
                    <a:pt x="227" y="320"/>
                  </a:lnTo>
                  <a:lnTo>
                    <a:pt x="219" y="314"/>
                  </a:lnTo>
                  <a:lnTo>
                    <a:pt x="214" y="307"/>
                  </a:lnTo>
                  <a:lnTo>
                    <a:pt x="210" y="297"/>
                  </a:lnTo>
                  <a:lnTo>
                    <a:pt x="210" y="265"/>
                  </a:lnTo>
                  <a:lnTo>
                    <a:pt x="202" y="245"/>
                  </a:lnTo>
                  <a:lnTo>
                    <a:pt x="197" y="241"/>
                  </a:lnTo>
                  <a:lnTo>
                    <a:pt x="195" y="235"/>
                  </a:lnTo>
                  <a:lnTo>
                    <a:pt x="181" y="225"/>
                  </a:lnTo>
                  <a:lnTo>
                    <a:pt x="167" y="206"/>
                  </a:lnTo>
                  <a:lnTo>
                    <a:pt x="138" y="208"/>
                  </a:lnTo>
                  <a:lnTo>
                    <a:pt x="135" y="218"/>
                  </a:lnTo>
                  <a:lnTo>
                    <a:pt x="130" y="221"/>
                  </a:lnTo>
                  <a:lnTo>
                    <a:pt x="113" y="230"/>
                  </a:lnTo>
                  <a:lnTo>
                    <a:pt x="106" y="230"/>
                  </a:lnTo>
                  <a:lnTo>
                    <a:pt x="98" y="224"/>
                  </a:lnTo>
                  <a:lnTo>
                    <a:pt x="93" y="216"/>
                  </a:lnTo>
                  <a:lnTo>
                    <a:pt x="87" y="214"/>
                  </a:lnTo>
                  <a:lnTo>
                    <a:pt x="68" y="220"/>
                  </a:lnTo>
                  <a:lnTo>
                    <a:pt x="57" y="231"/>
                  </a:lnTo>
                  <a:lnTo>
                    <a:pt x="47" y="235"/>
                  </a:lnTo>
                  <a:lnTo>
                    <a:pt x="40" y="243"/>
                  </a:lnTo>
                  <a:lnTo>
                    <a:pt x="36" y="245"/>
                  </a:lnTo>
                  <a:lnTo>
                    <a:pt x="37" y="241"/>
                  </a:lnTo>
                  <a:lnTo>
                    <a:pt x="34" y="231"/>
                  </a:lnTo>
                  <a:lnTo>
                    <a:pt x="45" y="173"/>
                  </a:lnTo>
                  <a:lnTo>
                    <a:pt x="42" y="160"/>
                  </a:lnTo>
                  <a:lnTo>
                    <a:pt x="45" y="145"/>
                  </a:lnTo>
                  <a:lnTo>
                    <a:pt x="42" y="142"/>
                  </a:lnTo>
                  <a:lnTo>
                    <a:pt x="19" y="142"/>
                  </a:lnTo>
                  <a:lnTo>
                    <a:pt x="18" y="139"/>
                  </a:lnTo>
                  <a:lnTo>
                    <a:pt x="16" y="112"/>
                  </a:lnTo>
                  <a:lnTo>
                    <a:pt x="6" y="100"/>
                  </a:lnTo>
                  <a:lnTo>
                    <a:pt x="1" y="101"/>
                  </a:lnTo>
                  <a:lnTo>
                    <a:pt x="0" y="97"/>
                  </a:lnTo>
                  <a:lnTo>
                    <a:pt x="0" y="91"/>
                  </a:lnTo>
                  <a:lnTo>
                    <a:pt x="2" y="90"/>
                  </a:lnTo>
                  <a:lnTo>
                    <a:pt x="4" y="85"/>
                  </a:lnTo>
                  <a:lnTo>
                    <a:pt x="8" y="82"/>
                  </a:lnTo>
                  <a:lnTo>
                    <a:pt x="19" y="79"/>
                  </a:lnTo>
                  <a:lnTo>
                    <a:pt x="18" y="68"/>
                  </a:lnTo>
                  <a:lnTo>
                    <a:pt x="40" y="53"/>
                  </a:lnTo>
                  <a:lnTo>
                    <a:pt x="44" y="46"/>
                  </a:lnTo>
                  <a:lnTo>
                    <a:pt x="45" y="42"/>
                  </a:lnTo>
                  <a:lnTo>
                    <a:pt x="51" y="64"/>
                  </a:lnTo>
                  <a:lnTo>
                    <a:pt x="68" y="61"/>
                  </a:lnTo>
                  <a:lnTo>
                    <a:pt x="71" y="58"/>
                  </a:lnTo>
                  <a:lnTo>
                    <a:pt x="72" y="45"/>
                  </a:lnTo>
                  <a:lnTo>
                    <a:pt x="67" y="31"/>
                  </a:lnTo>
                  <a:lnTo>
                    <a:pt x="67" y="6"/>
                  </a:lnTo>
                  <a:lnTo>
                    <a:pt x="73" y="0"/>
                  </a:lnTo>
                  <a:lnTo>
                    <a:pt x="90" y="1"/>
                  </a:lnTo>
                  <a:lnTo>
                    <a:pt x="9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2" name="Freeform 1532"/>
            <p:cNvSpPr>
              <a:spLocks/>
            </p:cNvSpPr>
            <p:nvPr/>
          </p:nvSpPr>
          <p:spPr bwMode="auto">
            <a:xfrm>
              <a:off x="6848058" y="3704908"/>
              <a:ext cx="166389" cy="202217"/>
            </a:xfrm>
            <a:custGeom>
              <a:avLst/>
              <a:gdLst>
                <a:gd name="T0" fmla="*/ 0 w 341"/>
                <a:gd name="T1" fmla="*/ 0 h 420"/>
                <a:gd name="T2" fmla="*/ 0 w 341"/>
                <a:gd name="T3" fmla="*/ 0 h 420"/>
                <a:gd name="T4" fmla="*/ 0 w 341"/>
                <a:gd name="T5" fmla="*/ 0 h 420"/>
                <a:gd name="T6" fmla="*/ 0 w 341"/>
                <a:gd name="T7" fmla="*/ 0 h 420"/>
                <a:gd name="T8" fmla="*/ 0 w 341"/>
                <a:gd name="T9" fmla="*/ 0 h 420"/>
                <a:gd name="T10" fmla="*/ 0 w 341"/>
                <a:gd name="T11" fmla="*/ 0 h 420"/>
                <a:gd name="T12" fmla="*/ 0 w 341"/>
                <a:gd name="T13" fmla="*/ 0 h 420"/>
                <a:gd name="T14" fmla="*/ 0 w 341"/>
                <a:gd name="T15" fmla="*/ 0 h 420"/>
                <a:gd name="T16" fmla="*/ 0 w 341"/>
                <a:gd name="T17" fmla="*/ 0 h 420"/>
                <a:gd name="T18" fmla="*/ 0 w 341"/>
                <a:gd name="T19" fmla="*/ 0 h 420"/>
                <a:gd name="T20" fmla="*/ 0 w 341"/>
                <a:gd name="T21" fmla="*/ 0 h 420"/>
                <a:gd name="T22" fmla="*/ 0 w 341"/>
                <a:gd name="T23" fmla="*/ 0 h 420"/>
                <a:gd name="T24" fmla="*/ 0 w 341"/>
                <a:gd name="T25" fmla="*/ 0 h 420"/>
                <a:gd name="T26" fmla="*/ 0 w 341"/>
                <a:gd name="T27" fmla="*/ 0 h 420"/>
                <a:gd name="T28" fmla="*/ 0 w 341"/>
                <a:gd name="T29" fmla="*/ 0 h 420"/>
                <a:gd name="T30" fmla="*/ 0 w 341"/>
                <a:gd name="T31" fmla="*/ 0 h 420"/>
                <a:gd name="T32" fmla="*/ 0 w 341"/>
                <a:gd name="T33" fmla="*/ 0 h 420"/>
                <a:gd name="T34" fmla="*/ 0 w 341"/>
                <a:gd name="T35" fmla="*/ 1 h 420"/>
                <a:gd name="T36" fmla="*/ 0 w 341"/>
                <a:gd name="T37" fmla="*/ 1 h 420"/>
                <a:gd name="T38" fmla="*/ 0 w 341"/>
                <a:gd name="T39" fmla="*/ 1 h 420"/>
                <a:gd name="T40" fmla="*/ 0 w 341"/>
                <a:gd name="T41" fmla="*/ 1 h 420"/>
                <a:gd name="T42" fmla="*/ 0 w 341"/>
                <a:gd name="T43" fmla="*/ 1 h 420"/>
                <a:gd name="T44" fmla="*/ 0 w 341"/>
                <a:gd name="T45" fmla="*/ 1 h 420"/>
                <a:gd name="T46" fmla="*/ 0 w 341"/>
                <a:gd name="T47" fmla="*/ 1 h 420"/>
                <a:gd name="T48" fmla="*/ 0 w 341"/>
                <a:gd name="T49" fmla="*/ 0 h 420"/>
                <a:gd name="T50" fmla="*/ 0 w 341"/>
                <a:gd name="T51" fmla="*/ 0 h 420"/>
                <a:gd name="T52" fmla="*/ 0 w 341"/>
                <a:gd name="T53" fmla="*/ 0 h 420"/>
                <a:gd name="T54" fmla="*/ 0 w 341"/>
                <a:gd name="T55" fmla="*/ 0 h 420"/>
                <a:gd name="T56" fmla="*/ 0 w 341"/>
                <a:gd name="T57" fmla="*/ 0 h 420"/>
                <a:gd name="T58" fmla="*/ 0 w 341"/>
                <a:gd name="T59" fmla="*/ 0 h 420"/>
                <a:gd name="T60" fmla="*/ 0 w 341"/>
                <a:gd name="T61" fmla="*/ 0 h 420"/>
                <a:gd name="T62" fmla="*/ 0 w 341"/>
                <a:gd name="T63" fmla="*/ 0 h 420"/>
                <a:gd name="T64" fmla="*/ 0 w 341"/>
                <a:gd name="T65" fmla="*/ 0 h 420"/>
                <a:gd name="T66" fmla="*/ 0 w 341"/>
                <a:gd name="T67" fmla="*/ 0 h 420"/>
                <a:gd name="T68" fmla="*/ 0 w 341"/>
                <a:gd name="T69" fmla="*/ 0 h 420"/>
                <a:gd name="T70" fmla="*/ 0 w 341"/>
                <a:gd name="T71" fmla="*/ 0 h 420"/>
                <a:gd name="T72" fmla="*/ 0 w 341"/>
                <a:gd name="T73" fmla="*/ 0 h 420"/>
                <a:gd name="T74" fmla="*/ 0 w 341"/>
                <a:gd name="T75" fmla="*/ 0 h 420"/>
                <a:gd name="T76" fmla="*/ 0 w 341"/>
                <a:gd name="T77" fmla="*/ 0 h 420"/>
                <a:gd name="T78" fmla="*/ 0 w 341"/>
                <a:gd name="T79" fmla="*/ 0 h 420"/>
                <a:gd name="T80" fmla="*/ 0 w 341"/>
                <a:gd name="T81" fmla="*/ 0 h 420"/>
                <a:gd name="T82" fmla="*/ 0 w 341"/>
                <a:gd name="T83" fmla="*/ 0 h 420"/>
                <a:gd name="T84" fmla="*/ 0 w 341"/>
                <a:gd name="T85" fmla="*/ 0 h 420"/>
                <a:gd name="T86" fmla="*/ 0 w 341"/>
                <a:gd name="T87" fmla="*/ 0 h 420"/>
                <a:gd name="T88" fmla="*/ 0 w 341"/>
                <a:gd name="T89" fmla="*/ 0 h 420"/>
                <a:gd name="T90" fmla="*/ 0 w 341"/>
                <a:gd name="T91" fmla="*/ 0 h 420"/>
                <a:gd name="T92" fmla="*/ 0 w 341"/>
                <a:gd name="T93" fmla="*/ 0 h 420"/>
                <a:gd name="T94" fmla="*/ 0 w 341"/>
                <a:gd name="T95" fmla="*/ 0 h 420"/>
                <a:gd name="T96" fmla="*/ 0 w 341"/>
                <a:gd name="T97" fmla="*/ 0 h 420"/>
                <a:gd name="T98" fmla="*/ 0 w 341"/>
                <a:gd name="T99" fmla="*/ 0 h 420"/>
                <a:gd name="T100" fmla="*/ 0 w 341"/>
                <a:gd name="T101" fmla="*/ 0 h 420"/>
                <a:gd name="T102" fmla="*/ 0 w 341"/>
                <a:gd name="T103" fmla="*/ 0 h 420"/>
                <a:gd name="T104" fmla="*/ 0 w 341"/>
                <a:gd name="T105" fmla="*/ 0 h 420"/>
                <a:gd name="T106" fmla="*/ 0 w 341"/>
                <a:gd name="T107" fmla="*/ 0 h 4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1"/>
                <a:gd name="T163" fmla="*/ 0 h 420"/>
                <a:gd name="T164" fmla="*/ 341 w 341"/>
                <a:gd name="T165" fmla="*/ 420 h 4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1" h="420">
                  <a:moveTo>
                    <a:pt x="90" y="3"/>
                  </a:moveTo>
                  <a:lnTo>
                    <a:pt x="128" y="50"/>
                  </a:lnTo>
                  <a:lnTo>
                    <a:pt x="126" y="61"/>
                  </a:lnTo>
                  <a:lnTo>
                    <a:pt x="127" y="67"/>
                  </a:lnTo>
                  <a:lnTo>
                    <a:pt x="140" y="81"/>
                  </a:lnTo>
                  <a:lnTo>
                    <a:pt x="157" y="84"/>
                  </a:lnTo>
                  <a:lnTo>
                    <a:pt x="174" y="80"/>
                  </a:lnTo>
                  <a:lnTo>
                    <a:pt x="187" y="81"/>
                  </a:lnTo>
                  <a:lnTo>
                    <a:pt x="200" y="98"/>
                  </a:lnTo>
                  <a:lnTo>
                    <a:pt x="201" y="103"/>
                  </a:lnTo>
                  <a:lnTo>
                    <a:pt x="209" y="110"/>
                  </a:lnTo>
                  <a:lnTo>
                    <a:pt x="212" y="117"/>
                  </a:lnTo>
                  <a:lnTo>
                    <a:pt x="216" y="123"/>
                  </a:lnTo>
                  <a:lnTo>
                    <a:pt x="215" y="130"/>
                  </a:lnTo>
                  <a:lnTo>
                    <a:pt x="202" y="143"/>
                  </a:lnTo>
                  <a:lnTo>
                    <a:pt x="188" y="142"/>
                  </a:lnTo>
                  <a:lnTo>
                    <a:pt x="181" y="143"/>
                  </a:lnTo>
                  <a:lnTo>
                    <a:pt x="178" y="148"/>
                  </a:lnTo>
                  <a:lnTo>
                    <a:pt x="176" y="155"/>
                  </a:lnTo>
                  <a:lnTo>
                    <a:pt x="176" y="161"/>
                  </a:lnTo>
                  <a:lnTo>
                    <a:pt x="229" y="194"/>
                  </a:lnTo>
                  <a:lnTo>
                    <a:pt x="232" y="205"/>
                  </a:lnTo>
                  <a:lnTo>
                    <a:pt x="251" y="223"/>
                  </a:lnTo>
                  <a:lnTo>
                    <a:pt x="254" y="232"/>
                  </a:lnTo>
                  <a:lnTo>
                    <a:pt x="269" y="249"/>
                  </a:lnTo>
                  <a:lnTo>
                    <a:pt x="275" y="250"/>
                  </a:lnTo>
                  <a:lnTo>
                    <a:pt x="288" y="260"/>
                  </a:lnTo>
                  <a:lnTo>
                    <a:pt x="296" y="283"/>
                  </a:lnTo>
                  <a:lnTo>
                    <a:pt x="295" y="284"/>
                  </a:lnTo>
                  <a:lnTo>
                    <a:pt x="296" y="285"/>
                  </a:lnTo>
                  <a:lnTo>
                    <a:pt x="299" y="295"/>
                  </a:lnTo>
                  <a:lnTo>
                    <a:pt x="307" y="295"/>
                  </a:lnTo>
                  <a:lnTo>
                    <a:pt x="325" y="311"/>
                  </a:lnTo>
                  <a:lnTo>
                    <a:pt x="340" y="350"/>
                  </a:lnTo>
                  <a:lnTo>
                    <a:pt x="341" y="385"/>
                  </a:lnTo>
                  <a:lnTo>
                    <a:pt x="338" y="391"/>
                  </a:lnTo>
                  <a:lnTo>
                    <a:pt x="329" y="398"/>
                  </a:lnTo>
                  <a:lnTo>
                    <a:pt x="320" y="402"/>
                  </a:lnTo>
                  <a:lnTo>
                    <a:pt x="314" y="402"/>
                  </a:lnTo>
                  <a:lnTo>
                    <a:pt x="307" y="395"/>
                  </a:lnTo>
                  <a:lnTo>
                    <a:pt x="299" y="395"/>
                  </a:lnTo>
                  <a:lnTo>
                    <a:pt x="277" y="406"/>
                  </a:lnTo>
                  <a:lnTo>
                    <a:pt x="276" y="418"/>
                  </a:lnTo>
                  <a:lnTo>
                    <a:pt x="268" y="420"/>
                  </a:lnTo>
                  <a:lnTo>
                    <a:pt x="243" y="414"/>
                  </a:lnTo>
                  <a:lnTo>
                    <a:pt x="236" y="407"/>
                  </a:lnTo>
                  <a:lnTo>
                    <a:pt x="236" y="403"/>
                  </a:lnTo>
                  <a:lnTo>
                    <a:pt x="240" y="403"/>
                  </a:lnTo>
                  <a:lnTo>
                    <a:pt x="247" y="394"/>
                  </a:lnTo>
                  <a:lnTo>
                    <a:pt x="247" y="358"/>
                  </a:lnTo>
                  <a:lnTo>
                    <a:pt x="249" y="349"/>
                  </a:lnTo>
                  <a:lnTo>
                    <a:pt x="249" y="341"/>
                  </a:lnTo>
                  <a:lnTo>
                    <a:pt x="247" y="337"/>
                  </a:lnTo>
                  <a:lnTo>
                    <a:pt x="243" y="331"/>
                  </a:lnTo>
                  <a:lnTo>
                    <a:pt x="236" y="326"/>
                  </a:lnTo>
                  <a:lnTo>
                    <a:pt x="234" y="321"/>
                  </a:lnTo>
                  <a:lnTo>
                    <a:pt x="227" y="320"/>
                  </a:lnTo>
                  <a:lnTo>
                    <a:pt x="219" y="314"/>
                  </a:lnTo>
                  <a:lnTo>
                    <a:pt x="214" y="307"/>
                  </a:lnTo>
                  <a:lnTo>
                    <a:pt x="210" y="297"/>
                  </a:lnTo>
                  <a:lnTo>
                    <a:pt x="210" y="265"/>
                  </a:lnTo>
                  <a:lnTo>
                    <a:pt x="202" y="245"/>
                  </a:lnTo>
                  <a:lnTo>
                    <a:pt x="197" y="241"/>
                  </a:lnTo>
                  <a:lnTo>
                    <a:pt x="195" y="235"/>
                  </a:lnTo>
                  <a:lnTo>
                    <a:pt x="181" y="225"/>
                  </a:lnTo>
                  <a:lnTo>
                    <a:pt x="167" y="206"/>
                  </a:lnTo>
                  <a:lnTo>
                    <a:pt x="138" y="208"/>
                  </a:lnTo>
                  <a:lnTo>
                    <a:pt x="135" y="218"/>
                  </a:lnTo>
                  <a:lnTo>
                    <a:pt x="130" y="221"/>
                  </a:lnTo>
                  <a:lnTo>
                    <a:pt x="113" y="230"/>
                  </a:lnTo>
                  <a:lnTo>
                    <a:pt x="106" y="230"/>
                  </a:lnTo>
                  <a:lnTo>
                    <a:pt x="98" y="224"/>
                  </a:lnTo>
                  <a:lnTo>
                    <a:pt x="93" y="216"/>
                  </a:lnTo>
                  <a:lnTo>
                    <a:pt x="87" y="214"/>
                  </a:lnTo>
                  <a:lnTo>
                    <a:pt x="68" y="220"/>
                  </a:lnTo>
                  <a:lnTo>
                    <a:pt x="57" y="231"/>
                  </a:lnTo>
                  <a:lnTo>
                    <a:pt x="47" y="235"/>
                  </a:lnTo>
                  <a:lnTo>
                    <a:pt x="40" y="243"/>
                  </a:lnTo>
                  <a:lnTo>
                    <a:pt x="36" y="245"/>
                  </a:lnTo>
                  <a:lnTo>
                    <a:pt x="37" y="241"/>
                  </a:lnTo>
                  <a:lnTo>
                    <a:pt x="34" y="231"/>
                  </a:lnTo>
                  <a:lnTo>
                    <a:pt x="45" y="173"/>
                  </a:lnTo>
                  <a:lnTo>
                    <a:pt x="42" y="160"/>
                  </a:lnTo>
                  <a:lnTo>
                    <a:pt x="45" y="145"/>
                  </a:lnTo>
                  <a:lnTo>
                    <a:pt x="42" y="142"/>
                  </a:lnTo>
                  <a:lnTo>
                    <a:pt x="19" y="142"/>
                  </a:lnTo>
                  <a:lnTo>
                    <a:pt x="18" y="139"/>
                  </a:lnTo>
                  <a:lnTo>
                    <a:pt x="16" y="112"/>
                  </a:lnTo>
                  <a:lnTo>
                    <a:pt x="6" y="100"/>
                  </a:lnTo>
                  <a:lnTo>
                    <a:pt x="1" y="101"/>
                  </a:lnTo>
                  <a:lnTo>
                    <a:pt x="0" y="97"/>
                  </a:lnTo>
                  <a:lnTo>
                    <a:pt x="0" y="91"/>
                  </a:lnTo>
                  <a:lnTo>
                    <a:pt x="2" y="90"/>
                  </a:lnTo>
                  <a:lnTo>
                    <a:pt x="4" y="85"/>
                  </a:lnTo>
                  <a:lnTo>
                    <a:pt x="8" y="82"/>
                  </a:lnTo>
                  <a:lnTo>
                    <a:pt x="19" y="79"/>
                  </a:lnTo>
                  <a:lnTo>
                    <a:pt x="18" y="68"/>
                  </a:lnTo>
                  <a:lnTo>
                    <a:pt x="40" y="53"/>
                  </a:lnTo>
                  <a:lnTo>
                    <a:pt x="44" y="46"/>
                  </a:lnTo>
                  <a:lnTo>
                    <a:pt x="45" y="42"/>
                  </a:lnTo>
                  <a:lnTo>
                    <a:pt x="51" y="64"/>
                  </a:lnTo>
                  <a:lnTo>
                    <a:pt x="68" y="61"/>
                  </a:lnTo>
                  <a:lnTo>
                    <a:pt x="71" y="58"/>
                  </a:lnTo>
                  <a:lnTo>
                    <a:pt x="72" y="45"/>
                  </a:lnTo>
                  <a:lnTo>
                    <a:pt x="67" y="31"/>
                  </a:lnTo>
                  <a:lnTo>
                    <a:pt x="67" y="6"/>
                  </a:lnTo>
                  <a:lnTo>
                    <a:pt x="73" y="0"/>
                  </a:lnTo>
                  <a:lnTo>
                    <a:pt x="90" y="1"/>
                  </a:lnTo>
                  <a:lnTo>
                    <a:pt x="90"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83" name="Freeform 1533"/>
            <p:cNvSpPr>
              <a:spLocks/>
            </p:cNvSpPr>
            <p:nvPr/>
          </p:nvSpPr>
          <p:spPr bwMode="auto">
            <a:xfrm>
              <a:off x="7401680" y="3155436"/>
              <a:ext cx="143699" cy="156195"/>
            </a:xfrm>
            <a:custGeom>
              <a:avLst/>
              <a:gdLst>
                <a:gd name="T0" fmla="*/ 0 w 299"/>
                <a:gd name="T1" fmla="*/ 0 h 323"/>
                <a:gd name="T2" fmla="*/ 0 w 299"/>
                <a:gd name="T3" fmla="*/ 0 h 323"/>
                <a:gd name="T4" fmla="*/ 0 w 299"/>
                <a:gd name="T5" fmla="*/ 0 h 323"/>
                <a:gd name="T6" fmla="*/ 0 w 299"/>
                <a:gd name="T7" fmla="*/ 0 h 323"/>
                <a:gd name="T8" fmla="*/ 0 w 299"/>
                <a:gd name="T9" fmla="*/ 0 h 323"/>
                <a:gd name="T10" fmla="*/ 0 w 299"/>
                <a:gd name="T11" fmla="*/ 0 h 323"/>
                <a:gd name="T12" fmla="*/ 0 w 299"/>
                <a:gd name="T13" fmla="*/ 0 h 323"/>
                <a:gd name="T14" fmla="*/ 0 w 299"/>
                <a:gd name="T15" fmla="*/ 0 h 323"/>
                <a:gd name="T16" fmla="*/ 0 w 299"/>
                <a:gd name="T17" fmla="*/ 0 h 323"/>
                <a:gd name="T18" fmla="*/ 0 w 299"/>
                <a:gd name="T19" fmla="*/ 0 h 323"/>
                <a:gd name="T20" fmla="*/ 0 w 299"/>
                <a:gd name="T21" fmla="*/ 0 h 323"/>
                <a:gd name="T22" fmla="*/ 0 w 299"/>
                <a:gd name="T23" fmla="*/ 0 h 323"/>
                <a:gd name="T24" fmla="*/ 0 w 299"/>
                <a:gd name="T25" fmla="*/ 0 h 323"/>
                <a:gd name="T26" fmla="*/ 0 w 299"/>
                <a:gd name="T27" fmla="*/ 0 h 323"/>
                <a:gd name="T28" fmla="*/ 0 w 299"/>
                <a:gd name="T29" fmla="*/ 0 h 323"/>
                <a:gd name="T30" fmla="*/ 0 w 299"/>
                <a:gd name="T31" fmla="*/ 0 h 323"/>
                <a:gd name="T32" fmla="*/ 0 w 299"/>
                <a:gd name="T33" fmla="*/ 0 h 323"/>
                <a:gd name="T34" fmla="*/ 0 w 299"/>
                <a:gd name="T35" fmla="*/ 0 h 323"/>
                <a:gd name="T36" fmla="*/ 0 w 299"/>
                <a:gd name="T37" fmla="*/ 0 h 323"/>
                <a:gd name="T38" fmla="*/ 0 w 299"/>
                <a:gd name="T39" fmla="*/ 0 h 323"/>
                <a:gd name="T40" fmla="*/ 0 w 299"/>
                <a:gd name="T41" fmla="*/ 0 h 323"/>
                <a:gd name="T42" fmla="*/ 0 w 299"/>
                <a:gd name="T43" fmla="*/ 0 h 323"/>
                <a:gd name="T44" fmla="*/ 0 w 299"/>
                <a:gd name="T45" fmla="*/ 0 h 323"/>
                <a:gd name="T46" fmla="*/ 0 w 299"/>
                <a:gd name="T47" fmla="*/ 0 h 323"/>
                <a:gd name="T48" fmla="*/ 0 w 299"/>
                <a:gd name="T49" fmla="*/ 0 h 323"/>
                <a:gd name="T50" fmla="*/ 0 w 299"/>
                <a:gd name="T51" fmla="*/ 0 h 323"/>
                <a:gd name="T52" fmla="*/ 0 w 299"/>
                <a:gd name="T53" fmla="*/ 0 h 323"/>
                <a:gd name="T54" fmla="*/ 0 w 299"/>
                <a:gd name="T55" fmla="*/ 0 h 323"/>
                <a:gd name="T56" fmla="*/ 0 w 299"/>
                <a:gd name="T57" fmla="*/ 0 h 323"/>
                <a:gd name="T58" fmla="*/ 0 w 299"/>
                <a:gd name="T59" fmla="*/ 0 h 323"/>
                <a:gd name="T60" fmla="*/ 0 w 299"/>
                <a:gd name="T61" fmla="*/ 0 h 323"/>
                <a:gd name="T62" fmla="*/ 0 w 299"/>
                <a:gd name="T63" fmla="*/ 0 h 323"/>
                <a:gd name="T64" fmla="*/ 0 w 299"/>
                <a:gd name="T65" fmla="*/ 0 h 323"/>
                <a:gd name="T66" fmla="*/ 0 w 299"/>
                <a:gd name="T67" fmla="*/ 0 h 323"/>
                <a:gd name="T68" fmla="*/ 0 w 299"/>
                <a:gd name="T69" fmla="*/ 0 h 323"/>
                <a:gd name="T70" fmla="*/ 0 w 299"/>
                <a:gd name="T71" fmla="*/ 0 h 323"/>
                <a:gd name="T72" fmla="*/ 0 w 299"/>
                <a:gd name="T73" fmla="*/ 0 h 323"/>
                <a:gd name="T74" fmla="*/ 0 w 299"/>
                <a:gd name="T75" fmla="*/ 0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9"/>
                <a:gd name="T115" fmla="*/ 0 h 323"/>
                <a:gd name="T116" fmla="*/ 299 w 299"/>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9" h="323">
                  <a:moveTo>
                    <a:pt x="190" y="273"/>
                  </a:moveTo>
                  <a:lnTo>
                    <a:pt x="188" y="266"/>
                  </a:lnTo>
                  <a:lnTo>
                    <a:pt x="158" y="237"/>
                  </a:lnTo>
                  <a:lnTo>
                    <a:pt x="146" y="233"/>
                  </a:lnTo>
                  <a:lnTo>
                    <a:pt x="144" y="227"/>
                  </a:lnTo>
                  <a:lnTo>
                    <a:pt x="148" y="217"/>
                  </a:lnTo>
                  <a:lnTo>
                    <a:pt x="148" y="224"/>
                  </a:lnTo>
                  <a:lnTo>
                    <a:pt x="149" y="196"/>
                  </a:lnTo>
                  <a:lnTo>
                    <a:pt x="167" y="188"/>
                  </a:lnTo>
                  <a:lnTo>
                    <a:pt x="170" y="181"/>
                  </a:lnTo>
                  <a:lnTo>
                    <a:pt x="190" y="179"/>
                  </a:lnTo>
                  <a:lnTo>
                    <a:pt x="201" y="171"/>
                  </a:lnTo>
                  <a:lnTo>
                    <a:pt x="203" y="167"/>
                  </a:lnTo>
                  <a:lnTo>
                    <a:pt x="235" y="138"/>
                  </a:lnTo>
                  <a:lnTo>
                    <a:pt x="248" y="132"/>
                  </a:lnTo>
                  <a:lnTo>
                    <a:pt x="252" y="128"/>
                  </a:lnTo>
                  <a:lnTo>
                    <a:pt x="253" y="102"/>
                  </a:lnTo>
                  <a:lnTo>
                    <a:pt x="250" y="95"/>
                  </a:lnTo>
                  <a:lnTo>
                    <a:pt x="252" y="85"/>
                  </a:lnTo>
                  <a:lnTo>
                    <a:pt x="287" y="41"/>
                  </a:lnTo>
                  <a:lnTo>
                    <a:pt x="293" y="39"/>
                  </a:lnTo>
                  <a:lnTo>
                    <a:pt x="299" y="41"/>
                  </a:lnTo>
                  <a:lnTo>
                    <a:pt x="293" y="23"/>
                  </a:lnTo>
                  <a:lnTo>
                    <a:pt x="287" y="22"/>
                  </a:lnTo>
                  <a:lnTo>
                    <a:pt x="280" y="9"/>
                  </a:lnTo>
                  <a:lnTo>
                    <a:pt x="270" y="0"/>
                  </a:lnTo>
                  <a:lnTo>
                    <a:pt x="262" y="7"/>
                  </a:lnTo>
                  <a:lnTo>
                    <a:pt x="247" y="38"/>
                  </a:lnTo>
                  <a:lnTo>
                    <a:pt x="219" y="58"/>
                  </a:lnTo>
                  <a:lnTo>
                    <a:pt x="182" y="62"/>
                  </a:lnTo>
                  <a:lnTo>
                    <a:pt x="178" y="70"/>
                  </a:lnTo>
                  <a:lnTo>
                    <a:pt x="183" y="97"/>
                  </a:lnTo>
                  <a:lnTo>
                    <a:pt x="147" y="100"/>
                  </a:lnTo>
                  <a:lnTo>
                    <a:pt x="134" y="93"/>
                  </a:lnTo>
                  <a:lnTo>
                    <a:pt x="118" y="89"/>
                  </a:lnTo>
                  <a:lnTo>
                    <a:pt x="38" y="152"/>
                  </a:lnTo>
                  <a:lnTo>
                    <a:pt x="24" y="158"/>
                  </a:lnTo>
                  <a:lnTo>
                    <a:pt x="1" y="188"/>
                  </a:lnTo>
                  <a:lnTo>
                    <a:pt x="0" y="191"/>
                  </a:lnTo>
                  <a:lnTo>
                    <a:pt x="9" y="201"/>
                  </a:lnTo>
                  <a:lnTo>
                    <a:pt x="13" y="211"/>
                  </a:lnTo>
                  <a:lnTo>
                    <a:pt x="24" y="204"/>
                  </a:lnTo>
                  <a:lnTo>
                    <a:pt x="48" y="209"/>
                  </a:lnTo>
                  <a:lnTo>
                    <a:pt x="53" y="213"/>
                  </a:lnTo>
                  <a:lnTo>
                    <a:pt x="41" y="257"/>
                  </a:lnTo>
                  <a:lnTo>
                    <a:pt x="43" y="264"/>
                  </a:lnTo>
                  <a:lnTo>
                    <a:pt x="51" y="264"/>
                  </a:lnTo>
                  <a:lnTo>
                    <a:pt x="38" y="270"/>
                  </a:lnTo>
                  <a:lnTo>
                    <a:pt x="36" y="273"/>
                  </a:lnTo>
                  <a:lnTo>
                    <a:pt x="30" y="276"/>
                  </a:lnTo>
                  <a:lnTo>
                    <a:pt x="26" y="290"/>
                  </a:lnTo>
                  <a:lnTo>
                    <a:pt x="20" y="302"/>
                  </a:lnTo>
                  <a:lnTo>
                    <a:pt x="32" y="302"/>
                  </a:lnTo>
                  <a:lnTo>
                    <a:pt x="41" y="300"/>
                  </a:lnTo>
                  <a:lnTo>
                    <a:pt x="41" y="304"/>
                  </a:lnTo>
                  <a:lnTo>
                    <a:pt x="38" y="309"/>
                  </a:lnTo>
                  <a:lnTo>
                    <a:pt x="32" y="309"/>
                  </a:lnTo>
                  <a:lnTo>
                    <a:pt x="35" y="314"/>
                  </a:lnTo>
                  <a:lnTo>
                    <a:pt x="40" y="313"/>
                  </a:lnTo>
                  <a:lnTo>
                    <a:pt x="42" y="323"/>
                  </a:lnTo>
                  <a:lnTo>
                    <a:pt x="51" y="323"/>
                  </a:lnTo>
                  <a:lnTo>
                    <a:pt x="55" y="319"/>
                  </a:lnTo>
                  <a:lnTo>
                    <a:pt x="60" y="317"/>
                  </a:lnTo>
                  <a:lnTo>
                    <a:pt x="62" y="308"/>
                  </a:lnTo>
                  <a:lnTo>
                    <a:pt x="60" y="305"/>
                  </a:lnTo>
                  <a:lnTo>
                    <a:pt x="65" y="306"/>
                  </a:lnTo>
                  <a:lnTo>
                    <a:pt x="72" y="312"/>
                  </a:lnTo>
                  <a:lnTo>
                    <a:pt x="78" y="314"/>
                  </a:lnTo>
                  <a:lnTo>
                    <a:pt x="83" y="320"/>
                  </a:lnTo>
                  <a:lnTo>
                    <a:pt x="88" y="317"/>
                  </a:lnTo>
                  <a:lnTo>
                    <a:pt x="96" y="312"/>
                  </a:lnTo>
                  <a:lnTo>
                    <a:pt x="102" y="320"/>
                  </a:lnTo>
                  <a:lnTo>
                    <a:pt x="133" y="292"/>
                  </a:lnTo>
                  <a:lnTo>
                    <a:pt x="163" y="292"/>
                  </a:lnTo>
                  <a:lnTo>
                    <a:pt x="176" y="287"/>
                  </a:lnTo>
                  <a:lnTo>
                    <a:pt x="190" y="27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4" name="Freeform 1534"/>
            <p:cNvSpPr>
              <a:spLocks/>
            </p:cNvSpPr>
            <p:nvPr/>
          </p:nvSpPr>
          <p:spPr bwMode="auto">
            <a:xfrm>
              <a:off x="7401680" y="3155436"/>
              <a:ext cx="143699" cy="156195"/>
            </a:xfrm>
            <a:custGeom>
              <a:avLst/>
              <a:gdLst>
                <a:gd name="T0" fmla="*/ 0 w 299"/>
                <a:gd name="T1" fmla="*/ 0 h 323"/>
                <a:gd name="T2" fmla="*/ 0 w 299"/>
                <a:gd name="T3" fmla="*/ 0 h 323"/>
                <a:gd name="T4" fmla="*/ 0 w 299"/>
                <a:gd name="T5" fmla="*/ 0 h 323"/>
                <a:gd name="T6" fmla="*/ 0 w 299"/>
                <a:gd name="T7" fmla="*/ 0 h 323"/>
                <a:gd name="T8" fmla="*/ 0 w 299"/>
                <a:gd name="T9" fmla="*/ 0 h 323"/>
                <a:gd name="T10" fmla="*/ 0 w 299"/>
                <a:gd name="T11" fmla="*/ 0 h 323"/>
                <a:gd name="T12" fmla="*/ 0 w 299"/>
                <a:gd name="T13" fmla="*/ 0 h 323"/>
                <a:gd name="T14" fmla="*/ 0 w 299"/>
                <a:gd name="T15" fmla="*/ 0 h 323"/>
                <a:gd name="T16" fmla="*/ 0 w 299"/>
                <a:gd name="T17" fmla="*/ 0 h 323"/>
                <a:gd name="T18" fmla="*/ 0 w 299"/>
                <a:gd name="T19" fmla="*/ 0 h 323"/>
                <a:gd name="T20" fmla="*/ 0 w 299"/>
                <a:gd name="T21" fmla="*/ 0 h 323"/>
                <a:gd name="T22" fmla="*/ 0 w 299"/>
                <a:gd name="T23" fmla="*/ 0 h 323"/>
                <a:gd name="T24" fmla="*/ 0 w 299"/>
                <a:gd name="T25" fmla="*/ 0 h 323"/>
                <a:gd name="T26" fmla="*/ 0 w 299"/>
                <a:gd name="T27" fmla="*/ 0 h 323"/>
                <a:gd name="T28" fmla="*/ 0 w 299"/>
                <a:gd name="T29" fmla="*/ 0 h 323"/>
                <a:gd name="T30" fmla="*/ 0 w 299"/>
                <a:gd name="T31" fmla="*/ 0 h 323"/>
                <a:gd name="T32" fmla="*/ 0 w 299"/>
                <a:gd name="T33" fmla="*/ 0 h 323"/>
                <a:gd name="T34" fmla="*/ 0 w 299"/>
                <a:gd name="T35" fmla="*/ 0 h 323"/>
                <a:gd name="T36" fmla="*/ 0 w 299"/>
                <a:gd name="T37" fmla="*/ 0 h 323"/>
                <a:gd name="T38" fmla="*/ 0 w 299"/>
                <a:gd name="T39" fmla="*/ 0 h 323"/>
                <a:gd name="T40" fmla="*/ 0 w 299"/>
                <a:gd name="T41" fmla="*/ 0 h 323"/>
                <a:gd name="T42" fmla="*/ 0 w 299"/>
                <a:gd name="T43" fmla="*/ 0 h 323"/>
                <a:gd name="T44" fmla="*/ 0 w 299"/>
                <a:gd name="T45" fmla="*/ 0 h 323"/>
                <a:gd name="T46" fmla="*/ 0 w 299"/>
                <a:gd name="T47" fmla="*/ 0 h 323"/>
                <a:gd name="T48" fmla="*/ 0 w 299"/>
                <a:gd name="T49" fmla="*/ 0 h 323"/>
                <a:gd name="T50" fmla="*/ 0 w 299"/>
                <a:gd name="T51" fmla="*/ 0 h 323"/>
                <a:gd name="T52" fmla="*/ 0 w 299"/>
                <a:gd name="T53" fmla="*/ 0 h 323"/>
                <a:gd name="T54" fmla="*/ 0 w 299"/>
                <a:gd name="T55" fmla="*/ 0 h 323"/>
                <a:gd name="T56" fmla="*/ 0 w 299"/>
                <a:gd name="T57" fmla="*/ 0 h 323"/>
                <a:gd name="T58" fmla="*/ 0 w 299"/>
                <a:gd name="T59" fmla="*/ 0 h 323"/>
                <a:gd name="T60" fmla="*/ 0 w 299"/>
                <a:gd name="T61" fmla="*/ 0 h 323"/>
                <a:gd name="T62" fmla="*/ 0 w 299"/>
                <a:gd name="T63" fmla="*/ 0 h 323"/>
                <a:gd name="T64" fmla="*/ 0 w 299"/>
                <a:gd name="T65" fmla="*/ 0 h 323"/>
                <a:gd name="T66" fmla="*/ 0 w 299"/>
                <a:gd name="T67" fmla="*/ 0 h 323"/>
                <a:gd name="T68" fmla="*/ 0 w 299"/>
                <a:gd name="T69" fmla="*/ 0 h 323"/>
                <a:gd name="T70" fmla="*/ 0 w 299"/>
                <a:gd name="T71" fmla="*/ 0 h 323"/>
                <a:gd name="T72" fmla="*/ 0 w 299"/>
                <a:gd name="T73" fmla="*/ 0 h 323"/>
                <a:gd name="T74" fmla="*/ 0 w 299"/>
                <a:gd name="T75" fmla="*/ 0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9"/>
                <a:gd name="T115" fmla="*/ 0 h 323"/>
                <a:gd name="T116" fmla="*/ 299 w 299"/>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9" h="323">
                  <a:moveTo>
                    <a:pt x="190" y="273"/>
                  </a:moveTo>
                  <a:lnTo>
                    <a:pt x="188" y="266"/>
                  </a:lnTo>
                  <a:lnTo>
                    <a:pt x="158" y="237"/>
                  </a:lnTo>
                  <a:lnTo>
                    <a:pt x="146" y="233"/>
                  </a:lnTo>
                  <a:lnTo>
                    <a:pt x="144" y="227"/>
                  </a:lnTo>
                  <a:lnTo>
                    <a:pt x="148" y="217"/>
                  </a:lnTo>
                  <a:lnTo>
                    <a:pt x="148" y="224"/>
                  </a:lnTo>
                  <a:lnTo>
                    <a:pt x="149" y="196"/>
                  </a:lnTo>
                  <a:lnTo>
                    <a:pt x="167" y="188"/>
                  </a:lnTo>
                  <a:lnTo>
                    <a:pt x="170" y="181"/>
                  </a:lnTo>
                  <a:lnTo>
                    <a:pt x="190" y="179"/>
                  </a:lnTo>
                  <a:lnTo>
                    <a:pt x="201" y="171"/>
                  </a:lnTo>
                  <a:lnTo>
                    <a:pt x="203" y="167"/>
                  </a:lnTo>
                  <a:lnTo>
                    <a:pt x="235" y="138"/>
                  </a:lnTo>
                  <a:lnTo>
                    <a:pt x="248" y="132"/>
                  </a:lnTo>
                  <a:lnTo>
                    <a:pt x="252" y="128"/>
                  </a:lnTo>
                  <a:lnTo>
                    <a:pt x="253" y="102"/>
                  </a:lnTo>
                  <a:lnTo>
                    <a:pt x="250" y="95"/>
                  </a:lnTo>
                  <a:lnTo>
                    <a:pt x="252" y="85"/>
                  </a:lnTo>
                  <a:lnTo>
                    <a:pt x="287" y="41"/>
                  </a:lnTo>
                  <a:lnTo>
                    <a:pt x="293" y="39"/>
                  </a:lnTo>
                  <a:lnTo>
                    <a:pt x="299" y="41"/>
                  </a:lnTo>
                  <a:lnTo>
                    <a:pt x="293" y="23"/>
                  </a:lnTo>
                  <a:lnTo>
                    <a:pt x="287" y="22"/>
                  </a:lnTo>
                  <a:lnTo>
                    <a:pt x="280" y="9"/>
                  </a:lnTo>
                  <a:lnTo>
                    <a:pt x="270" y="0"/>
                  </a:lnTo>
                  <a:lnTo>
                    <a:pt x="262" y="7"/>
                  </a:lnTo>
                  <a:lnTo>
                    <a:pt x="247" y="38"/>
                  </a:lnTo>
                  <a:lnTo>
                    <a:pt x="219" y="58"/>
                  </a:lnTo>
                  <a:lnTo>
                    <a:pt x="182" y="62"/>
                  </a:lnTo>
                  <a:lnTo>
                    <a:pt x="178" y="70"/>
                  </a:lnTo>
                  <a:lnTo>
                    <a:pt x="183" y="97"/>
                  </a:lnTo>
                  <a:lnTo>
                    <a:pt x="147" y="100"/>
                  </a:lnTo>
                  <a:lnTo>
                    <a:pt x="134" y="93"/>
                  </a:lnTo>
                  <a:lnTo>
                    <a:pt x="118" y="89"/>
                  </a:lnTo>
                  <a:lnTo>
                    <a:pt x="38" y="152"/>
                  </a:lnTo>
                  <a:lnTo>
                    <a:pt x="24" y="158"/>
                  </a:lnTo>
                  <a:lnTo>
                    <a:pt x="1" y="188"/>
                  </a:lnTo>
                  <a:lnTo>
                    <a:pt x="0" y="191"/>
                  </a:lnTo>
                  <a:lnTo>
                    <a:pt x="9" y="201"/>
                  </a:lnTo>
                  <a:lnTo>
                    <a:pt x="13" y="211"/>
                  </a:lnTo>
                  <a:lnTo>
                    <a:pt x="24" y="204"/>
                  </a:lnTo>
                  <a:lnTo>
                    <a:pt x="48" y="209"/>
                  </a:lnTo>
                  <a:lnTo>
                    <a:pt x="53" y="213"/>
                  </a:lnTo>
                  <a:lnTo>
                    <a:pt x="41" y="257"/>
                  </a:lnTo>
                  <a:lnTo>
                    <a:pt x="43" y="264"/>
                  </a:lnTo>
                  <a:lnTo>
                    <a:pt x="51" y="264"/>
                  </a:lnTo>
                  <a:lnTo>
                    <a:pt x="38" y="270"/>
                  </a:lnTo>
                  <a:lnTo>
                    <a:pt x="36" y="273"/>
                  </a:lnTo>
                  <a:lnTo>
                    <a:pt x="30" y="276"/>
                  </a:lnTo>
                  <a:lnTo>
                    <a:pt x="26" y="290"/>
                  </a:lnTo>
                  <a:lnTo>
                    <a:pt x="20" y="302"/>
                  </a:lnTo>
                  <a:lnTo>
                    <a:pt x="32" y="302"/>
                  </a:lnTo>
                  <a:lnTo>
                    <a:pt x="41" y="300"/>
                  </a:lnTo>
                  <a:lnTo>
                    <a:pt x="41" y="304"/>
                  </a:lnTo>
                  <a:lnTo>
                    <a:pt x="38" y="309"/>
                  </a:lnTo>
                  <a:lnTo>
                    <a:pt x="32" y="309"/>
                  </a:lnTo>
                  <a:lnTo>
                    <a:pt x="35" y="314"/>
                  </a:lnTo>
                  <a:lnTo>
                    <a:pt x="40" y="313"/>
                  </a:lnTo>
                  <a:lnTo>
                    <a:pt x="42" y="323"/>
                  </a:lnTo>
                  <a:lnTo>
                    <a:pt x="51" y="323"/>
                  </a:lnTo>
                  <a:lnTo>
                    <a:pt x="55" y="319"/>
                  </a:lnTo>
                  <a:lnTo>
                    <a:pt x="60" y="317"/>
                  </a:lnTo>
                  <a:lnTo>
                    <a:pt x="62" y="308"/>
                  </a:lnTo>
                  <a:lnTo>
                    <a:pt x="60" y="305"/>
                  </a:lnTo>
                  <a:lnTo>
                    <a:pt x="65" y="306"/>
                  </a:lnTo>
                  <a:lnTo>
                    <a:pt x="72" y="312"/>
                  </a:lnTo>
                  <a:lnTo>
                    <a:pt x="78" y="314"/>
                  </a:lnTo>
                  <a:lnTo>
                    <a:pt x="83" y="320"/>
                  </a:lnTo>
                  <a:lnTo>
                    <a:pt x="88" y="317"/>
                  </a:lnTo>
                  <a:lnTo>
                    <a:pt x="96" y="312"/>
                  </a:lnTo>
                  <a:lnTo>
                    <a:pt x="102" y="320"/>
                  </a:lnTo>
                  <a:lnTo>
                    <a:pt x="133" y="292"/>
                  </a:lnTo>
                  <a:lnTo>
                    <a:pt x="163" y="292"/>
                  </a:lnTo>
                  <a:lnTo>
                    <a:pt x="176" y="287"/>
                  </a:lnTo>
                  <a:lnTo>
                    <a:pt x="190" y="2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85" name="Freeform 1535"/>
            <p:cNvSpPr>
              <a:spLocks/>
            </p:cNvSpPr>
            <p:nvPr/>
          </p:nvSpPr>
          <p:spPr bwMode="auto">
            <a:xfrm>
              <a:off x="7050750" y="4124682"/>
              <a:ext cx="226894" cy="191061"/>
            </a:xfrm>
            <a:custGeom>
              <a:avLst/>
              <a:gdLst>
                <a:gd name="T0" fmla="*/ 1 w 470"/>
                <a:gd name="T1" fmla="*/ 0 h 400"/>
                <a:gd name="T2" fmla="*/ 1 w 470"/>
                <a:gd name="T3" fmla="*/ 0 h 400"/>
                <a:gd name="T4" fmla="*/ 1 w 470"/>
                <a:gd name="T5" fmla="*/ 0 h 400"/>
                <a:gd name="T6" fmla="*/ 1 w 470"/>
                <a:gd name="T7" fmla="*/ 0 h 400"/>
                <a:gd name="T8" fmla="*/ 1 w 470"/>
                <a:gd name="T9" fmla="*/ 0 h 400"/>
                <a:gd name="T10" fmla="*/ 1 w 470"/>
                <a:gd name="T11" fmla="*/ 0 h 400"/>
                <a:gd name="T12" fmla="*/ 1 w 470"/>
                <a:gd name="T13" fmla="*/ 0 h 400"/>
                <a:gd name="T14" fmla="*/ 1 w 470"/>
                <a:gd name="T15" fmla="*/ 0 h 400"/>
                <a:gd name="T16" fmla="*/ 1 w 470"/>
                <a:gd name="T17" fmla="*/ 0 h 400"/>
                <a:gd name="T18" fmla="*/ 1 w 470"/>
                <a:gd name="T19" fmla="*/ 0 h 400"/>
                <a:gd name="T20" fmla="*/ 1 w 470"/>
                <a:gd name="T21" fmla="*/ 0 h 400"/>
                <a:gd name="T22" fmla="*/ 1 w 470"/>
                <a:gd name="T23" fmla="*/ 0 h 400"/>
                <a:gd name="T24" fmla="*/ 1 w 470"/>
                <a:gd name="T25" fmla="*/ 0 h 400"/>
                <a:gd name="T26" fmla="*/ 0 w 470"/>
                <a:gd name="T27" fmla="*/ 0 h 400"/>
                <a:gd name="T28" fmla="*/ 0 w 470"/>
                <a:gd name="T29" fmla="*/ 0 h 400"/>
                <a:gd name="T30" fmla="*/ 0 w 470"/>
                <a:gd name="T31" fmla="*/ 0 h 400"/>
                <a:gd name="T32" fmla="*/ 0 w 470"/>
                <a:gd name="T33" fmla="*/ 0 h 400"/>
                <a:gd name="T34" fmla="*/ 0 w 470"/>
                <a:gd name="T35" fmla="*/ 0 h 400"/>
                <a:gd name="T36" fmla="*/ 0 w 470"/>
                <a:gd name="T37" fmla="*/ 1 h 400"/>
                <a:gd name="T38" fmla="*/ 0 w 470"/>
                <a:gd name="T39" fmla="*/ 1 h 400"/>
                <a:gd name="T40" fmla="*/ 0 w 470"/>
                <a:gd name="T41" fmla="*/ 0 h 400"/>
                <a:gd name="T42" fmla="*/ 0 w 470"/>
                <a:gd name="T43" fmla="*/ 0 h 400"/>
                <a:gd name="T44" fmla="*/ 0 w 470"/>
                <a:gd name="T45" fmla="*/ 0 h 400"/>
                <a:gd name="T46" fmla="*/ 0 w 470"/>
                <a:gd name="T47" fmla="*/ 0 h 400"/>
                <a:gd name="T48" fmla="*/ 0 w 470"/>
                <a:gd name="T49" fmla="*/ 1 h 400"/>
                <a:gd name="T50" fmla="*/ 0 w 470"/>
                <a:gd name="T51" fmla="*/ 0 h 400"/>
                <a:gd name="T52" fmla="*/ 0 w 470"/>
                <a:gd name="T53" fmla="*/ 0 h 400"/>
                <a:gd name="T54" fmla="*/ 0 w 470"/>
                <a:gd name="T55" fmla="*/ 0 h 400"/>
                <a:gd name="T56" fmla="*/ 0 w 470"/>
                <a:gd name="T57" fmla="*/ 0 h 400"/>
                <a:gd name="T58" fmla="*/ 0 w 470"/>
                <a:gd name="T59" fmla="*/ 0 h 400"/>
                <a:gd name="T60" fmla="*/ 0 w 470"/>
                <a:gd name="T61" fmla="*/ 0 h 400"/>
                <a:gd name="T62" fmla="*/ 0 w 470"/>
                <a:gd name="T63" fmla="*/ 0 h 400"/>
                <a:gd name="T64" fmla="*/ 0 w 470"/>
                <a:gd name="T65" fmla="*/ 0 h 400"/>
                <a:gd name="T66" fmla="*/ 0 w 470"/>
                <a:gd name="T67" fmla="*/ 0 h 400"/>
                <a:gd name="T68" fmla="*/ 0 w 470"/>
                <a:gd name="T69" fmla="*/ 0 h 400"/>
                <a:gd name="T70" fmla="*/ 0 w 470"/>
                <a:gd name="T71" fmla="*/ 0 h 400"/>
                <a:gd name="T72" fmla="*/ 0 w 470"/>
                <a:gd name="T73" fmla="*/ 0 h 400"/>
                <a:gd name="T74" fmla="*/ 0 w 470"/>
                <a:gd name="T75" fmla="*/ 0 h 400"/>
                <a:gd name="T76" fmla="*/ 0 w 470"/>
                <a:gd name="T77" fmla="*/ 0 h 400"/>
                <a:gd name="T78" fmla="*/ 0 w 470"/>
                <a:gd name="T79" fmla="*/ 0 h 400"/>
                <a:gd name="T80" fmla="*/ 0 w 470"/>
                <a:gd name="T81" fmla="*/ 0 h 400"/>
                <a:gd name="T82" fmla="*/ 0 w 470"/>
                <a:gd name="T83" fmla="*/ 0 h 400"/>
                <a:gd name="T84" fmla="*/ 1 w 470"/>
                <a:gd name="T85" fmla="*/ 0 h 4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0"/>
                <a:gd name="T130" fmla="*/ 0 h 400"/>
                <a:gd name="T131" fmla="*/ 470 w 470"/>
                <a:gd name="T132" fmla="*/ 400 h 4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0" h="400">
                  <a:moveTo>
                    <a:pt x="407" y="9"/>
                  </a:moveTo>
                  <a:lnTo>
                    <a:pt x="409" y="10"/>
                  </a:lnTo>
                  <a:lnTo>
                    <a:pt x="408" y="11"/>
                  </a:lnTo>
                  <a:lnTo>
                    <a:pt x="403" y="14"/>
                  </a:lnTo>
                  <a:lnTo>
                    <a:pt x="399" y="15"/>
                  </a:lnTo>
                  <a:lnTo>
                    <a:pt x="405" y="18"/>
                  </a:lnTo>
                  <a:lnTo>
                    <a:pt x="410" y="23"/>
                  </a:lnTo>
                  <a:lnTo>
                    <a:pt x="416" y="24"/>
                  </a:lnTo>
                  <a:lnTo>
                    <a:pt x="416" y="31"/>
                  </a:lnTo>
                  <a:lnTo>
                    <a:pt x="412" y="34"/>
                  </a:lnTo>
                  <a:lnTo>
                    <a:pt x="405" y="32"/>
                  </a:lnTo>
                  <a:lnTo>
                    <a:pt x="403" y="35"/>
                  </a:lnTo>
                  <a:lnTo>
                    <a:pt x="393" y="35"/>
                  </a:lnTo>
                  <a:lnTo>
                    <a:pt x="388" y="38"/>
                  </a:lnTo>
                  <a:lnTo>
                    <a:pt x="396" y="47"/>
                  </a:lnTo>
                  <a:lnTo>
                    <a:pt x="399" y="49"/>
                  </a:lnTo>
                  <a:lnTo>
                    <a:pt x="399" y="52"/>
                  </a:lnTo>
                  <a:lnTo>
                    <a:pt x="397" y="55"/>
                  </a:lnTo>
                  <a:lnTo>
                    <a:pt x="399" y="59"/>
                  </a:lnTo>
                  <a:lnTo>
                    <a:pt x="408" y="67"/>
                  </a:lnTo>
                  <a:lnTo>
                    <a:pt x="427" y="98"/>
                  </a:lnTo>
                  <a:lnTo>
                    <a:pt x="421" y="107"/>
                  </a:lnTo>
                  <a:lnTo>
                    <a:pt x="420" y="112"/>
                  </a:lnTo>
                  <a:lnTo>
                    <a:pt x="421" y="116"/>
                  </a:lnTo>
                  <a:lnTo>
                    <a:pt x="470" y="158"/>
                  </a:lnTo>
                  <a:lnTo>
                    <a:pt x="470" y="162"/>
                  </a:lnTo>
                  <a:lnTo>
                    <a:pt x="446" y="166"/>
                  </a:lnTo>
                  <a:lnTo>
                    <a:pt x="433" y="162"/>
                  </a:lnTo>
                  <a:lnTo>
                    <a:pt x="427" y="154"/>
                  </a:lnTo>
                  <a:lnTo>
                    <a:pt x="425" y="158"/>
                  </a:lnTo>
                  <a:lnTo>
                    <a:pt x="428" y="166"/>
                  </a:lnTo>
                  <a:lnTo>
                    <a:pt x="427" y="168"/>
                  </a:lnTo>
                  <a:lnTo>
                    <a:pt x="417" y="171"/>
                  </a:lnTo>
                  <a:lnTo>
                    <a:pt x="407" y="187"/>
                  </a:lnTo>
                  <a:lnTo>
                    <a:pt x="401" y="227"/>
                  </a:lnTo>
                  <a:lnTo>
                    <a:pt x="396" y="235"/>
                  </a:lnTo>
                  <a:lnTo>
                    <a:pt x="384" y="260"/>
                  </a:lnTo>
                  <a:lnTo>
                    <a:pt x="376" y="265"/>
                  </a:lnTo>
                  <a:lnTo>
                    <a:pt x="373" y="263"/>
                  </a:lnTo>
                  <a:lnTo>
                    <a:pt x="345" y="287"/>
                  </a:lnTo>
                  <a:lnTo>
                    <a:pt x="347" y="290"/>
                  </a:lnTo>
                  <a:lnTo>
                    <a:pt x="351" y="291"/>
                  </a:lnTo>
                  <a:lnTo>
                    <a:pt x="353" y="306"/>
                  </a:lnTo>
                  <a:lnTo>
                    <a:pt x="363" y="310"/>
                  </a:lnTo>
                  <a:lnTo>
                    <a:pt x="358" y="326"/>
                  </a:lnTo>
                  <a:lnTo>
                    <a:pt x="353" y="323"/>
                  </a:lnTo>
                  <a:lnTo>
                    <a:pt x="351" y="326"/>
                  </a:lnTo>
                  <a:lnTo>
                    <a:pt x="349" y="336"/>
                  </a:lnTo>
                  <a:lnTo>
                    <a:pt x="347" y="343"/>
                  </a:lnTo>
                  <a:lnTo>
                    <a:pt x="342" y="344"/>
                  </a:lnTo>
                  <a:lnTo>
                    <a:pt x="341" y="348"/>
                  </a:lnTo>
                  <a:lnTo>
                    <a:pt x="342" y="351"/>
                  </a:lnTo>
                  <a:lnTo>
                    <a:pt x="341" y="354"/>
                  </a:lnTo>
                  <a:lnTo>
                    <a:pt x="338" y="355"/>
                  </a:lnTo>
                  <a:lnTo>
                    <a:pt x="334" y="360"/>
                  </a:lnTo>
                  <a:lnTo>
                    <a:pt x="332" y="370"/>
                  </a:lnTo>
                  <a:lnTo>
                    <a:pt x="271" y="400"/>
                  </a:lnTo>
                  <a:lnTo>
                    <a:pt x="264" y="370"/>
                  </a:lnTo>
                  <a:lnTo>
                    <a:pt x="262" y="368"/>
                  </a:lnTo>
                  <a:lnTo>
                    <a:pt x="258" y="367"/>
                  </a:lnTo>
                  <a:lnTo>
                    <a:pt x="252" y="362"/>
                  </a:lnTo>
                  <a:lnTo>
                    <a:pt x="225" y="365"/>
                  </a:lnTo>
                  <a:lnTo>
                    <a:pt x="223" y="361"/>
                  </a:lnTo>
                  <a:lnTo>
                    <a:pt x="222" y="354"/>
                  </a:lnTo>
                  <a:lnTo>
                    <a:pt x="206" y="354"/>
                  </a:lnTo>
                  <a:lnTo>
                    <a:pt x="197" y="348"/>
                  </a:lnTo>
                  <a:lnTo>
                    <a:pt x="192" y="346"/>
                  </a:lnTo>
                  <a:lnTo>
                    <a:pt x="190" y="349"/>
                  </a:lnTo>
                  <a:lnTo>
                    <a:pt x="191" y="353"/>
                  </a:lnTo>
                  <a:lnTo>
                    <a:pt x="172" y="363"/>
                  </a:lnTo>
                  <a:lnTo>
                    <a:pt x="157" y="362"/>
                  </a:lnTo>
                  <a:lnTo>
                    <a:pt x="149" y="365"/>
                  </a:lnTo>
                  <a:lnTo>
                    <a:pt x="144" y="365"/>
                  </a:lnTo>
                  <a:lnTo>
                    <a:pt x="140" y="367"/>
                  </a:lnTo>
                  <a:lnTo>
                    <a:pt x="138" y="367"/>
                  </a:lnTo>
                  <a:lnTo>
                    <a:pt x="130" y="334"/>
                  </a:lnTo>
                  <a:lnTo>
                    <a:pt x="126" y="341"/>
                  </a:lnTo>
                  <a:lnTo>
                    <a:pt x="123" y="343"/>
                  </a:lnTo>
                  <a:lnTo>
                    <a:pt x="115" y="340"/>
                  </a:lnTo>
                  <a:lnTo>
                    <a:pt x="111" y="341"/>
                  </a:lnTo>
                  <a:lnTo>
                    <a:pt x="105" y="345"/>
                  </a:lnTo>
                  <a:lnTo>
                    <a:pt x="102" y="346"/>
                  </a:lnTo>
                  <a:lnTo>
                    <a:pt x="95" y="347"/>
                  </a:lnTo>
                  <a:lnTo>
                    <a:pt x="89" y="345"/>
                  </a:lnTo>
                  <a:lnTo>
                    <a:pt x="82" y="346"/>
                  </a:lnTo>
                  <a:lnTo>
                    <a:pt x="73" y="340"/>
                  </a:lnTo>
                  <a:lnTo>
                    <a:pt x="69" y="342"/>
                  </a:lnTo>
                  <a:lnTo>
                    <a:pt x="63" y="343"/>
                  </a:lnTo>
                  <a:lnTo>
                    <a:pt x="60" y="330"/>
                  </a:lnTo>
                  <a:lnTo>
                    <a:pt x="61" y="323"/>
                  </a:lnTo>
                  <a:lnTo>
                    <a:pt x="58" y="318"/>
                  </a:lnTo>
                  <a:lnTo>
                    <a:pt x="48" y="287"/>
                  </a:lnTo>
                  <a:lnTo>
                    <a:pt x="50" y="284"/>
                  </a:lnTo>
                  <a:lnTo>
                    <a:pt x="50" y="267"/>
                  </a:lnTo>
                  <a:lnTo>
                    <a:pt x="33" y="237"/>
                  </a:lnTo>
                  <a:lnTo>
                    <a:pt x="25" y="234"/>
                  </a:lnTo>
                  <a:lnTo>
                    <a:pt x="21" y="228"/>
                  </a:lnTo>
                  <a:lnTo>
                    <a:pt x="15" y="229"/>
                  </a:lnTo>
                  <a:lnTo>
                    <a:pt x="12" y="226"/>
                  </a:lnTo>
                  <a:lnTo>
                    <a:pt x="10" y="197"/>
                  </a:lnTo>
                  <a:lnTo>
                    <a:pt x="6" y="189"/>
                  </a:lnTo>
                  <a:lnTo>
                    <a:pt x="3" y="187"/>
                  </a:lnTo>
                  <a:lnTo>
                    <a:pt x="0" y="167"/>
                  </a:lnTo>
                  <a:lnTo>
                    <a:pt x="10" y="131"/>
                  </a:lnTo>
                  <a:lnTo>
                    <a:pt x="23" y="114"/>
                  </a:lnTo>
                  <a:lnTo>
                    <a:pt x="28" y="109"/>
                  </a:lnTo>
                  <a:lnTo>
                    <a:pt x="28" y="114"/>
                  </a:lnTo>
                  <a:lnTo>
                    <a:pt x="63" y="157"/>
                  </a:lnTo>
                  <a:lnTo>
                    <a:pt x="75" y="160"/>
                  </a:lnTo>
                  <a:lnTo>
                    <a:pt x="85" y="157"/>
                  </a:lnTo>
                  <a:lnTo>
                    <a:pt x="95" y="156"/>
                  </a:lnTo>
                  <a:lnTo>
                    <a:pt x="103" y="161"/>
                  </a:lnTo>
                  <a:lnTo>
                    <a:pt x="119" y="158"/>
                  </a:lnTo>
                  <a:lnTo>
                    <a:pt x="127" y="159"/>
                  </a:lnTo>
                  <a:lnTo>
                    <a:pt x="133" y="156"/>
                  </a:lnTo>
                  <a:lnTo>
                    <a:pt x="154" y="133"/>
                  </a:lnTo>
                  <a:lnTo>
                    <a:pt x="158" y="132"/>
                  </a:lnTo>
                  <a:lnTo>
                    <a:pt x="181" y="133"/>
                  </a:lnTo>
                  <a:lnTo>
                    <a:pt x="185" y="135"/>
                  </a:lnTo>
                  <a:lnTo>
                    <a:pt x="186" y="141"/>
                  </a:lnTo>
                  <a:lnTo>
                    <a:pt x="208" y="148"/>
                  </a:lnTo>
                  <a:lnTo>
                    <a:pt x="217" y="148"/>
                  </a:lnTo>
                  <a:lnTo>
                    <a:pt x="256" y="135"/>
                  </a:lnTo>
                  <a:lnTo>
                    <a:pt x="262" y="131"/>
                  </a:lnTo>
                  <a:lnTo>
                    <a:pt x="282" y="76"/>
                  </a:lnTo>
                  <a:lnTo>
                    <a:pt x="306" y="50"/>
                  </a:lnTo>
                  <a:lnTo>
                    <a:pt x="317" y="8"/>
                  </a:lnTo>
                  <a:lnTo>
                    <a:pt x="323" y="0"/>
                  </a:lnTo>
                  <a:lnTo>
                    <a:pt x="383" y="0"/>
                  </a:lnTo>
                  <a:lnTo>
                    <a:pt x="390" y="5"/>
                  </a:lnTo>
                  <a:lnTo>
                    <a:pt x="407"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6" name="Freeform 1536"/>
            <p:cNvSpPr>
              <a:spLocks/>
            </p:cNvSpPr>
            <p:nvPr/>
          </p:nvSpPr>
          <p:spPr bwMode="auto">
            <a:xfrm>
              <a:off x="7050750" y="4124682"/>
              <a:ext cx="226894" cy="191061"/>
            </a:xfrm>
            <a:custGeom>
              <a:avLst/>
              <a:gdLst>
                <a:gd name="T0" fmla="*/ 1 w 470"/>
                <a:gd name="T1" fmla="*/ 0 h 400"/>
                <a:gd name="T2" fmla="*/ 1 w 470"/>
                <a:gd name="T3" fmla="*/ 0 h 400"/>
                <a:gd name="T4" fmla="*/ 1 w 470"/>
                <a:gd name="T5" fmla="*/ 0 h 400"/>
                <a:gd name="T6" fmla="*/ 1 w 470"/>
                <a:gd name="T7" fmla="*/ 0 h 400"/>
                <a:gd name="T8" fmla="*/ 1 w 470"/>
                <a:gd name="T9" fmla="*/ 0 h 400"/>
                <a:gd name="T10" fmla="*/ 1 w 470"/>
                <a:gd name="T11" fmla="*/ 0 h 400"/>
                <a:gd name="T12" fmla="*/ 1 w 470"/>
                <a:gd name="T13" fmla="*/ 0 h 400"/>
                <a:gd name="T14" fmla="*/ 1 w 470"/>
                <a:gd name="T15" fmla="*/ 0 h 400"/>
                <a:gd name="T16" fmla="*/ 1 w 470"/>
                <a:gd name="T17" fmla="*/ 0 h 400"/>
                <a:gd name="T18" fmla="*/ 1 w 470"/>
                <a:gd name="T19" fmla="*/ 0 h 400"/>
                <a:gd name="T20" fmla="*/ 1 w 470"/>
                <a:gd name="T21" fmla="*/ 0 h 400"/>
                <a:gd name="T22" fmla="*/ 1 w 470"/>
                <a:gd name="T23" fmla="*/ 0 h 400"/>
                <a:gd name="T24" fmla="*/ 1 w 470"/>
                <a:gd name="T25" fmla="*/ 0 h 400"/>
                <a:gd name="T26" fmla="*/ 0 w 470"/>
                <a:gd name="T27" fmla="*/ 0 h 400"/>
                <a:gd name="T28" fmla="*/ 0 w 470"/>
                <a:gd name="T29" fmla="*/ 0 h 400"/>
                <a:gd name="T30" fmla="*/ 0 w 470"/>
                <a:gd name="T31" fmla="*/ 0 h 400"/>
                <a:gd name="T32" fmla="*/ 0 w 470"/>
                <a:gd name="T33" fmla="*/ 0 h 400"/>
                <a:gd name="T34" fmla="*/ 0 w 470"/>
                <a:gd name="T35" fmla="*/ 0 h 400"/>
                <a:gd name="T36" fmla="*/ 0 w 470"/>
                <a:gd name="T37" fmla="*/ 1 h 400"/>
                <a:gd name="T38" fmla="*/ 0 w 470"/>
                <a:gd name="T39" fmla="*/ 1 h 400"/>
                <a:gd name="T40" fmla="*/ 0 w 470"/>
                <a:gd name="T41" fmla="*/ 0 h 400"/>
                <a:gd name="T42" fmla="*/ 0 w 470"/>
                <a:gd name="T43" fmla="*/ 0 h 400"/>
                <a:gd name="T44" fmla="*/ 0 w 470"/>
                <a:gd name="T45" fmla="*/ 0 h 400"/>
                <a:gd name="T46" fmla="*/ 0 w 470"/>
                <a:gd name="T47" fmla="*/ 0 h 400"/>
                <a:gd name="T48" fmla="*/ 0 w 470"/>
                <a:gd name="T49" fmla="*/ 1 h 400"/>
                <a:gd name="T50" fmla="*/ 0 w 470"/>
                <a:gd name="T51" fmla="*/ 0 h 400"/>
                <a:gd name="T52" fmla="*/ 0 w 470"/>
                <a:gd name="T53" fmla="*/ 0 h 400"/>
                <a:gd name="T54" fmla="*/ 0 w 470"/>
                <a:gd name="T55" fmla="*/ 0 h 400"/>
                <a:gd name="T56" fmla="*/ 0 w 470"/>
                <a:gd name="T57" fmla="*/ 0 h 400"/>
                <a:gd name="T58" fmla="*/ 0 w 470"/>
                <a:gd name="T59" fmla="*/ 0 h 400"/>
                <a:gd name="T60" fmla="*/ 0 w 470"/>
                <a:gd name="T61" fmla="*/ 0 h 400"/>
                <a:gd name="T62" fmla="*/ 0 w 470"/>
                <a:gd name="T63" fmla="*/ 0 h 400"/>
                <a:gd name="T64" fmla="*/ 0 w 470"/>
                <a:gd name="T65" fmla="*/ 0 h 400"/>
                <a:gd name="T66" fmla="*/ 0 w 470"/>
                <a:gd name="T67" fmla="*/ 0 h 400"/>
                <a:gd name="T68" fmla="*/ 0 w 470"/>
                <a:gd name="T69" fmla="*/ 0 h 400"/>
                <a:gd name="T70" fmla="*/ 0 w 470"/>
                <a:gd name="T71" fmla="*/ 0 h 400"/>
                <a:gd name="T72" fmla="*/ 0 w 470"/>
                <a:gd name="T73" fmla="*/ 0 h 400"/>
                <a:gd name="T74" fmla="*/ 0 w 470"/>
                <a:gd name="T75" fmla="*/ 0 h 400"/>
                <a:gd name="T76" fmla="*/ 0 w 470"/>
                <a:gd name="T77" fmla="*/ 0 h 400"/>
                <a:gd name="T78" fmla="*/ 0 w 470"/>
                <a:gd name="T79" fmla="*/ 0 h 400"/>
                <a:gd name="T80" fmla="*/ 0 w 470"/>
                <a:gd name="T81" fmla="*/ 0 h 400"/>
                <a:gd name="T82" fmla="*/ 0 w 470"/>
                <a:gd name="T83" fmla="*/ 0 h 400"/>
                <a:gd name="T84" fmla="*/ 1 w 470"/>
                <a:gd name="T85" fmla="*/ 0 h 4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0"/>
                <a:gd name="T130" fmla="*/ 0 h 400"/>
                <a:gd name="T131" fmla="*/ 470 w 470"/>
                <a:gd name="T132" fmla="*/ 400 h 4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0" h="400">
                  <a:moveTo>
                    <a:pt x="407" y="9"/>
                  </a:moveTo>
                  <a:lnTo>
                    <a:pt x="409" y="10"/>
                  </a:lnTo>
                  <a:lnTo>
                    <a:pt x="408" y="11"/>
                  </a:lnTo>
                  <a:lnTo>
                    <a:pt x="403" y="14"/>
                  </a:lnTo>
                  <a:lnTo>
                    <a:pt x="399" y="15"/>
                  </a:lnTo>
                  <a:lnTo>
                    <a:pt x="405" y="18"/>
                  </a:lnTo>
                  <a:lnTo>
                    <a:pt x="410" y="23"/>
                  </a:lnTo>
                  <a:lnTo>
                    <a:pt x="416" y="24"/>
                  </a:lnTo>
                  <a:lnTo>
                    <a:pt x="416" y="31"/>
                  </a:lnTo>
                  <a:lnTo>
                    <a:pt x="412" y="34"/>
                  </a:lnTo>
                  <a:lnTo>
                    <a:pt x="405" y="32"/>
                  </a:lnTo>
                  <a:lnTo>
                    <a:pt x="403" y="35"/>
                  </a:lnTo>
                  <a:lnTo>
                    <a:pt x="393" y="35"/>
                  </a:lnTo>
                  <a:lnTo>
                    <a:pt x="388" y="38"/>
                  </a:lnTo>
                  <a:lnTo>
                    <a:pt x="396" y="47"/>
                  </a:lnTo>
                  <a:lnTo>
                    <a:pt x="399" y="49"/>
                  </a:lnTo>
                  <a:lnTo>
                    <a:pt x="399" y="52"/>
                  </a:lnTo>
                  <a:lnTo>
                    <a:pt x="397" y="55"/>
                  </a:lnTo>
                  <a:lnTo>
                    <a:pt x="399" y="59"/>
                  </a:lnTo>
                  <a:lnTo>
                    <a:pt x="408" y="67"/>
                  </a:lnTo>
                  <a:lnTo>
                    <a:pt x="427" y="98"/>
                  </a:lnTo>
                  <a:lnTo>
                    <a:pt x="421" y="107"/>
                  </a:lnTo>
                  <a:lnTo>
                    <a:pt x="420" y="112"/>
                  </a:lnTo>
                  <a:lnTo>
                    <a:pt x="421" y="116"/>
                  </a:lnTo>
                  <a:lnTo>
                    <a:pt x="470" y="158"/>
                  </a:lnTo>
                  <a:lnTo>
                    <a:pt x="470" y="162"/>
                  </a:lnTo>
                  <a:lnTo>
                    <a:pt x="446" y="166"/>
                  </a:lnTo>
                  <a:lnTo>
                    <a:pt x="433" y="162"/>
                  </a:lnTo>
                  <a:lnTo>
                    <a:pt x="427" y="154"/>
                  </a:lnTo>
                  <a:lnTo>
                    <a:pt x="425" y="158"/>
                  </a:lnTo>
                  <a:lnTo>
                    <a:pt x="428" y="166"/>
                  </a:lnTo>
                  <a:lnTo>
                    <a:pt x="427" y="168"/>
                  </a:lnTo>
                  <a:lnTo>
                    <a:pt x="417" y="171"/>
                  </a:lnTo>
                  <a:lnTo>
                    <a:pt x="407" y="187"/>
                  </a:lnTo>
                  <a:lnTo>
                    <a:pt x="401" y="227"/>
                  </a:lnTo>
                  <a:lnTo>
                    <a:pt x="396" y="235"/>
                  </a:lnTo>
                  <a:lnTo>
                    <a:pt x="384" y="260"/>
                  </a:lnTo>
                  <a:lnTo>
                    <a:pt x="376" y="265"/>
                  </a:lnTo>
                  <a:lnTo>
                    <a:pt x="373" y="263"/>
                  </a:lnTo>
                  <a:lnTo>
                    <a:pt x="345" y="287"/>
                  </a:lnTo>
                  <a:lnTo>
                    <a:pt x="347" y="290"/>
                  </a:lnTo>
                  <a:lnTo>
                    <a:pt x="351" y="291"/>
                  </a:lnTo>
                  <a:lnTo>
                    <a:pt x="353" y="306"/>
                  </a:lnTo>
                  <a:lnTo>
                    <a:pt x="363" y="310"/>
                  </a:lnTo>
                  <a:lnTo>
                    <a:pt x="358" y="326"/>
                  </a:lnTo>
                  <a:lnTo>
                    <a:pt x="353" y="323"/>
                  </a:lnTo>
                  <a:lnTo>
                    <a:pt x="351" y="326"/>
                  </a:lnTo>
                  <a:lnTo>
                    <a:pt x="349" y="336"/>
                  </a:lnTo>
                  <a:lnTo>
                    <a:pt x="347" y="343"/>
                  </a:lnTo>
                  <a:lnTo>
                    <a:pt x="342" y="344"/>
                  </a:lnTo>
                  <a:lnTo>
                    <a:pt x="341" y="348"/>
                  </a:lnTo>
                  <a:lnTo>
                    <a:pt x="342" y="351"/>
                  </a:lnTo>
                  <a:lnTo>
                    <a:pt x="341" y="354"/>
                  </a:lnTo>
                  <a:lnTo>
                    <a:pt x="338" y="355"/>
                  </a:lnTo>
                  <a:lnTo>
                    <a:pt x="334" y="360"/>
                  </a:lnTo>
                  <a:lnTo>
                    <a:pt x="332" y="370"/>
                  </a:lnTo>
                  <a:lnTo>
                    <a:pt x="271" y="400"/>
                  </a:lnTo>
                  <a:lnTo>
                    <a:pt x="264" y="370"/>
                  </a:lnTo>
                  <a:lnTo>
                    <a:pt x="262" y="368"/>
                  </a:lnTo>
                  <a:lnTo>
                    <a:pt x="258" y="367"/>
                  </a:lnTo>
                  <a:lnTo>
                    <a:pt x="252" y="362"/>
                  </a:lnTo>
                  <a:lnTo>
                    <a:pt x="225" y="365"/>
                  </a:lnTo>
                  <a:lnTo>
                    <a:pt x="223" y="361"/>
                  </a:lnTo>
                  <a:lnTo>
                    <a:pt x="222" y="354"/>
                  </a:lnTo>
                  <a:lnTo>
                    <a:pt x="206" y="354"/>
                  </a:lnTo>
                  <a:lnTo>
                    <a:pt x="197" y="348"/>
                  </a:lnTo>
                  <a:lnTo>
                    <a:pt x="192" y="346"/>
                  </a:lnTo>
                  <a:lnTo>
                    <a:pt x="190" y="349"/>
                  </a:lnTo>
                  <a:lnTo>
                    <a:pt x="191" y="353"/>
                  </a:lnTo>
                  <a:lnTo>
                    <a:pt x="172" y="363"/>
                  </a:lnTo>
                  <a:lnTo>
                    <a:pt x="157" y="362"/>
                  </a:lnTo>
                  <a:lnTo>
                    <a:pt x="149" y="365"/>
                  </a:lnTo>
                  <a:lnTo>
                    <a:pt x="144" y="365"/>
                  </a:lnTo>
                  <a:lnTo>
                    <a:pt x="140" y="367"/>
                  </a:lnTo>
                  <a:lnTo>
                    <a:pt x="138" y="367"/>
                  </a:lnTo>
                  <a:lnTo>
                    <a:pt x="130" y="334"/>
                  </a:lnTo>
                  <a:lnTo>
                    <a:pt x="126" y="341"/>
                  </a:lnTo>
                  <a:lnTo>
                    <a:pt x="123" y="343"/>
                  </a:lnTo>
                  <a:lnTo>
                    <a:pt x="115" y="340"/>
                  </a:lnTo>
                  <a:lnTo>
                    <a:pt x="111" y="341"/>
                  </a:lnTo>
                  <a:lnTo>
                    <a:pt x="105" y="345"/>
                  </a:lnTo>
                  <a:lnTo>
                    <a:pt x="102" y="346"/>
                  </a:lnTo>
                  <a:lnTo>
                    <a:pt x="95" y="347"/>
                  </a:lnTo>
                  <a:lnTo>
                    <a:pt x="89" y="345"/>
                  </a:lnTo>
                  <a:lnTo>
                    <a:pt x="82" y="346"/>
                  </a:lnTo>
                  <a:lnTo>
                    <a:pt x="73" y="340"/>
                  </a:lnTo>
                  <a:lnTo>
                    <a:pt x="69" y="342"/>
                  </a:lnTo>
                  <a:lnTo>
                    <a:pt x="63" y="343"/>
                  </a:lnTo>
                  <a:lnTo>
                    <a:pt x="60" y="330"/>
                  </a:lnTo>
                  <a:lnTo>
                    <a:pt x="61" y="323"/>
                  </a:lnTo>
                  <a:lnTo>
                    <a:pt x="58" y="318"/>
                  </a:lnTo>
                  <a:lnTo>
                    <a:pt x="48" y="287"/>
                  </a:lnTo>
                  <a:lnTo>
                    <a:pt x="50" y="284"/>
                  </a:lnTo>
                  <a:lnTo>
                    <a:pt x="50" y="267"/>
                  </a:lnTo>
                  <a:lnTo>
                    <a:pt x="33" y="237"/>
                  </a:lnTo>
                  <a:lnTo>
                    <a:pt x="25" y="234"/>
                  </a:lnTo>
                  <a:lnTo>
                    <a:pt x="21" y="228"/>
                  </a:lnTo>
                  <a:lnTo>
                    <a:pt x="15" y="229"/>
                  </a:lnTo>
                  <a:lnTo>
                    <a:pt x="12" y="226"/>
                  </a:lnTo>
                  <a:lnTo>
                    <a:pt x="10" y="197"/>
                  </a:lnTo>
                  <a:lnTo>
                    <a:pt x="6" y="189"/>
                  </a:lnTo>
                  <a:lnTo>
                    <a:pt x="3" y="187"/>
                  </a:lnTo>
                  <a:lnTo>
                    <a:pt x="0" y="167"/>
                  </a:lnTo>
                  <a:lnTo>
                    <a:pt x="10" y="131"/>
                  </a:lnTo>
                  <a:lnTo>
                    <a:pt x="23" y="114"/>
                  </a:lnTo>
                  <a:lnTo>
                    <a:pt x="28" y="109"/>
                  </a:lnTo>
                  <a:lnTo>
                    <a:pt x="28" y="114"/>
                  </a:lnTo>
                  <a:lnTo>
                    <a:pt x="63" y="157"/>
                  </a:lnTo>
                  <a:lnTo>
                    <a:pt x="75" y="160"/>
                  </a:lnTo>
                  <a:lnTo>
                    <a:pt x="85" y="157"/>
                  </a:lnTo>
                  <a:lnTo>
                    <a:pt x="95" y="156"/>
                  </a:lnTo>
                  <a:lnTo>
                    <a:pt x="103" y="161"/>
                  </a:lnTo>
                  <a:lnTo>
                    <a:pt x="119" y="158"/>
                  </a:lnTo>
                  <a:lnTo>
                    <a:pt x="127" y="159"/>
                  </a:lnTo>
                  <a:lnTo>
                    <a:pt x="133" y="156"/>
                  </a:lnTo>
                  <a:lnTo>
                    <a:pt x="154" y="133"/>
                  </a:lnTo>
                  <a:lnTo>
                    <a:pt x="158" y="132"/>
                  </a:lnTo>
                  <a:lnTo>
                    <a:pt x="181" y="133"/>
                  </a:lnTo>
                  <a:lnTo>
                    <a:pt x="185" y="135"/>
                  </a:lnTo>
                  <a:lnTo>
                    <a:pt x="186" y="141"/>
                  </a:lnTo>
                  <a:lnTo>
                    <a:pt x="208" y="148"/>
                  </a:lnTo>
                  <a:lnTo>
                    <a:pt x="217" y="148"/>
                  </a:lnTo>
                  <a:lnTo>
                    <a:pt x="256" y="135"/>
                  </a:lnTo>
                  <a:lnTo>
                    <a:pt x="262" y="131"/>
                  </a:lnTo>
                  <a:lnTo>
                    <a:pt x="282" y="76"/>
                  </a:lnTo>
                  <a:lnTo>
                    <a:pt x="306" y="50"/>
                  </a:lnTo>
                  <a:lnTo>
                    <a:pt x="317" y="8"/>
                  </a:lnTo>
                  <a:lnTo>
                    <a:pt x="323" y="0"/>
                  </a:lnTo>
                  <a:lnTo>
                    <a:pt x="383" y="0"/>
                  </a:lnTo>
                  <a:lnTo>
                    <a:pt x="390" y="5"/>
                  </a:lnTo>
                  <a:lnTo>
                    <a:pt x="407" y="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87" name="Freeform 1537"/>
            <p:cNvSpPr>
              <a:spLocks/>
            </p:cNvSpPr>
            <p:nvPr/>
          </p:nvSpPr>
          <p:spPr bwMode="auto">
            <a:xfrm>
              <a:off x="7549918" y="4230672"/>
              <a:ext cx="237482" cy="196639"/>
            </a:xfrm>
            <a:custGeom>
              <a:avLst/>
              <a:gdLst>
                <a:gd name="T0" fmla="*/ 1 w 489"/>
                <a:gd name="T1" fmla="*/ 1 h 413"/>
                <a:gd name="T2" fmla="*/ 1 w 489"/>
                <a:gd name="T3" fmla="*/ 0 h 413"/>
                <a:gd name="T4" fmla="*/ 1 w 489"/>
                <a:gd name="T5" fmla="*/ 1 h 413"/>
                <a:gd name="T6" fmla="*/ 1 w 489"/>
                <a:gd name="T7" fmla="*/ 1 h 413"/>
                <a:gd name="T8" fmla="*/ 1 w 489"/>
                <a:gd name="T9" fmla="*/ 1 h 413"/>
                <a:gd name="T10" fmla="*/ 0 w 489"/>
                <a:gd name="T11" fmla="*/ 0 h 413"/>
                <a:gd name="T12" fmla="*/ 1 w 489"/>
                <a:gd name="T13" fmla="*/ 0 h 413"/>
                <a:gd name="T14" fmla="*/ 1 w 489"/>
                <a:gd name="T15" fmla="*/ 0 h 413"/>
                <a:gd name="T16" fmla="*/ 1 w 489"/>
                <a:gd name="T17" fmla="*/ 0 h 413"/>
                <a:gd name="T18" fmla="*/ 1 w 489"/>
                <a:gd name="T19" fmla="*/ 0 h 413"/>
                <a:gd name="T20" fmla="*/ 0 w 489"/>
                <a:gd name="T21" fmla="*/ 0 h 413"/>
                <a:gd name="T22" fmla="*/ 0 w 489"/>
                <a:gd name="T23" fmla="*/ 0 h 413"/>
                <a:gd name="T24" fmla="*/ 0 w 489"/>
                <a:gd name="T25" fmla="*/ 0 h 413"/>
                <a:gd name="T26" fmla="*/ 0 w 489"/>
                <a:gd name="T27" fmla="*/ 0 h 413"/>
                <a:gd name="T28" fmla="*/ 0 w 489"/>
                <a:gd name="T29" fmla="*/ 0 h 413"/>
                <a:gd name="T30" fmla="*/ 0 w 489"/>
                <a:gd name="T31" fmla="*/ 0 h 413"/>
                <a:gd name="T32" fmla="*/ 0 w 489"/>
                <a:gd name="T33" fmla="*/ 0 h 413"/>
                <a:gd name="T34" fmla="*/ 0 w 489"/>
                <a:gd name="T35" fmla="*/ 0 h 413"/>
                <a:gd name="T36" fmla="*/ 0 w 489"/>
                <a:gd name="T37" fmla="*/ 0 h 413"/>
                <a:gd name="T38" fmla="*/ 0 w 489"/>
                <a:gd name="T39" fmla="*/ 0 h 413"/>
                <a:gd name="T40" fmla="*/ 0 w 489"/>
                <a:gd name="T41" fmla="*/ 0 h 413"/>
                <a:gd name="T42" fmla="*/ 0 w 489"/>
                <a:gd name="T43" fmla="*/ 0 h 413"/>
                <a:gd name="T44" fmla="*/ 0 w 489"/>
                <a:gd name="T45" fmla="*/ 0 h 413"/>
                <a:gd name="T46" fmla="*/ 0 w 489"/>
                <a:gd name="T47" fmla="*/ 0 h 413"/>
                <a:gd name="T48" fmla="*/ 0 w 489"/>
                <a:gd name="T49" fmla="*/ 0 h 413"/>
                <a:gd name="T50" fmla="*/ 0 w 489"/>
                <a:gd name="T51" fmla="*/ 0 h 413"/>
                <a:gd name="T52" fmla="*/ 0 w 489"/>
                <a:gd name="T53" fmla="*/ 0 h 413"/>
                <a:gd name="T54" fmla="*/ 0 w 489"/>
                <a:gd name="T55" fmla="*/ 0 h 413"/>
                <a:gd name="T56" fmla="*/ 0 w 489"/>
                <a:gd name="T57" fmla="*/ 0 h 413"/>
                <a:gd name="T58" fmla="*/ 0 w 489"/>
                <a:gd name="T59" fmla="*/ 0 h 413"/>
                <a:gd name="T60" fmla="*/ 0 w 489"/>
                <a:gd name="T61" fmla="*/ 0 h 413"/>
                <a:gd name="T62" fmla="*/ 0 w 489"/>
                <a:gd name="T63" fmla="*/ 0 h 413"/>
                <a:gd name="T64" fmla="*/ 0 w 489"/>
                <a:gd name="T65" fmla="*/ 0 h 413"/>
                <a:gd name="T66" fmla="*/ 0 w 489"/>
                <a:gd name="T67" fmla="*/ 0 h 413"/>
                <a:gd name="T68" fmla="*/ 0 w 489"/>
                <a:gd name="T69" fmla="*/ 0 h 413"/>
                <a:gd name="T70" fmla="*/ 0 w 489"/>
                <a:gd name="T71" fmla="*/ 0 h 413"/>
                <a:gd name="T72" fmla="*/ 0 w 489"/>
                <a:gd name="T73" fmla="*/ 0 h 413"/>
                <a:gd name="T74" fmla="*/ 0 w 489"/>
                <a:gd name="T75" fmla="*/ 0 h 413"/>
                <a:gd name="T76" fmla="*/ 0 w 489"/>
                <a:gd name="T77" fmla="*/ 0 h 413"/>
                <a:gd name="T78" fmla="*/ 0 w 489"/>
                <a:gd name="T79" fmla="*/ 0 h 413"/>
                <a:gd name="T80" fmla="*/ 0 w 489"/>
                <a:gd name="T81" fmla="*/ 0 h 413"/>
                <a:gd name="T82" fmla="*/ 1 w 489"/>
                <a:gd name="T83" fmla="*/ 0 h 413"/>
                <a:gd name="T84" fmla="*/ 1 w 489"/>
                <a:gd name="T85" fmla="*/ 0 h 413"/>
                <a:gd name="T86" fmla="*/ 1 w 489"/>
                <a:gd name="T87" fmla="*/ 0 h 413"/>
                <a:gd name="T88" fmla="*/ 1 w 489"/>
                <a:gd name="T89" fmla="*/ 0 h 413"/>
                <a:gd name="T90" fmla="*/ 1 w 489"/>
                <a:gd name="T91" fmla="*/ 0 h 413"/>
                <a:gd name="T92" fmla="*/ 1 w 489"/>
                <a:gd name="T93" fmla="*/ 0 h 413"/>
                <a:gd name="T94" fmla="*/ 1 w 489"/>
                <a:gd name="T95" fmla="*/ 0 h 413"/>
                <a:gd name="T96" fmla="*/ 1 w 489"/>
                <a:gd name="T97" fmla="*/ 1 h 4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9"/>
                <a:gd name="T148" fmla="*/ 0 h 413"/>
                <a:gd name="T149" fmla="*/ 489 w 489"/>
                <a:gd name="T150" fmla="*/ 413 h 4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9" h="413">
                  <a:moveTo>
                    <a:pt x="489" y="413"/>
                  </a:moveTo>
                  <a:lnTo>
                    <a:pt x="489" y="412"/>
                  </a:lnTo>
                  <a:lnTo>
                    <a:pt x="478" y="409"/>
                  </a:lnTo>
                  <a:lnTo>
                    <a:pt x="433" y="368"/>
                  </a:lnTo>
                  <a:lnTo>
                    <a:pt x="432" y="366"/>
                  </a:lnTo>
                  <a:lnTo>
                    <a:pt x="426" y="361"/>
                  </a:lnTo>
                  <a:lnTo>
                    <a:pt x="407" y="368"/>
                  </a:lnTo>
                  <a:lnTo>
                    <a:pt x="391" y="364"/>
                  </a:lnTo>
                  <a:lnTo>
                    <a:pt x="385" y="371"/>
                  </a:lnTo>
                  <a:lnTo>
                    <a:pt x="380" y="367"/>
                  </a:lnTo>
                  <a:lnTo>
                    <a:pt x="379" y="372"/>
                  </a:lnTo>
                  <a:lnTo>
                    <a:pt x="380" y="374"/>
                  </a:lnTo>
                  <a:lnTo>
                    <a:pt x="377" y="375"/>
                  </a:lnTo>
                  <a:lnTo>
                    <a:pt x="370" y="376"/>
                  </a:lnTo>
                  <a:lnTo>
                    <a:pt x="366" y="372"/>
                  </a:lnTo>
                  <a:lnTo>
                    <a:pt x="326" y="378"/>
                  </a:lnTo>
                  <a:lnTo>
                    <a:pt x="325" y="371"/>
                  </a:lnTo>
                  <a:lnTo>
                    <a:pt x="335" y="349"/>
                  </a:lnTo>
                  <a:lnTo>
                    <a:pt x="350" y="333"/>
                  </a:lnTo>
                  <a:lnTo>
                    <a:pt x="360" y="329"/>
                  </a:lnTo>
                  <a:lnTo>
                    <a:pt x="367" y="329"/>
                  </a:lnTo>
                  <a:lnTo>
                    <a:pt x="376" y="336"/>
                  </a:lnTo>
                  <a:lnTo>
                    <a:pt x="382" y="338"/>
                  </a:lnTo>
                  <a:lnTo>
                    <a:pt x="382" y="332"/>
                  </a:lnTo>
                  <a:lnTo>
                    <a:pt x="373" y="323"/>
                  </a:lnTo>
                  <a:lnTo>
                    <a:pt x="375" y="321"/>
                  </a:lnTo>
                  <a:lnTo>
                    <a:pt x="381" y="320"/>
                  </a:lnTo>
                  <a:lnTo>
                    <a:pt x="371" y="317"/>
                  </a:lnTo>
                  <a:lnTo>
                    <a:pt x="361" y="309"/>
                  </a:lnTo>
                  <a:lnTo>
                    <a:pt x="366" y="307"/>
                  </a:lnTo>
                  <a:lnTo>
                    <a:pt x="369" y="292"/>
                  </a:lnTo>
                  <a:lnTo>
                    <a:pt x="362" y="288"/>
                  </a:lnTo>
                  <a:lnTo>
                    <a:pt x="355" y="276"/>
                  </a:lnTo>
                  <a:lnTo>
                    <a:pt x="352" y="258"/>
                  </a:lnTo>
                  <a:lnTo>
                    <a:pt x="353" y="255"/>
                  </a:lnTo>
                  <a:lnTo>
                    <a:pt x="349" y="252"/>
                  </a:lnTo>
                  <a:lnTo>
                    <a:pt x="341" y="238"/>
                  </a:lnTo>
                  <a:lnTo>
                    <a:pt x="335" y="238"/>
                  </a:lnTo>
                  <a:lnTo>
                    <a:pt x="329" y="236"/>
                  </a:lnTo>
                  <a:lnTo>
                    <a:pt x="326" y="231"/>
                  </a:lnTo>
                  <a:lnTo>
                    <a:pt x="325" y="231"/>
                  </a:lnTo>
                  <a:lnTo>
                    <a:pt x="320" y="226"/>
                  </a:lnTo>
                  <a:lnTo>
                    <a:pt x="295" y="216"/>
                  </a:lnTo>
                  <a:lnTo>
                    <a:pt x="288" y="216"/>
                  </a:lnTo>
                  <a:lnTo>
                    <a:pt x="197" y="192"/>
                  </a:lnTo>
                  <a:lnTo>
                    <a:pt x="196" y="188"/>
                  </a:lnTo>
                  <a:lnTo>
                    <a:pt x="185" y="184"/>
                  </a:lnTo>
                  <a:lnTo>
                    <a:pt x="180" y="178"/>
                  </a:lnTo>
                  <a:lnTo>
                    <a:pt x="179" y="170"/>
                  </a:lnTo>
                  <a:lnTo>
                    <a:pt x="164" y="169"/>
                  </a:lnTo>
                  <a:lnTo>
                    <a:pt x="162" y="176"/>
                  </a:lnTo>
                  <a:lnTo>
                    <a:pt x="159" y="170"/>
                  </a:lnTo>
                  <a:lnTo>
                    <a:pt x="147" y="163"/>
                  </a:lnTo>
                  <a:lnTo>
                    <a:pt x="144" y="158"/>
                  </a:lnTo>
                  <a:lnTo>
                    <a:pt x="136" y="155"/>
                  </a:lnTo>
                  <a:lnTo>
                    <a:pt x="135" y="148"/>
                  </a:lnTo>
                  <a:lnTo>
                    <a:pt x="135" y="139"/>
                  </a:lnTo>
                  <a:lnTo>
                    <a:pt x="139" y="129"/>
                  </a:lnTo>
                  <a:lnTo>
                    <a:pt x="138" y="123"/>
                  </a:lnTo>
                  <a:lnTo>
                    <a:pt x="123" y="163"/>
                  </a:lnTo>
                  <a:lnTo>
                    <a:pt x="114" y="175"/>
                  </a:lnTo>
                  <a:lnTo>
                    <a:pt x="98" y="177"/>
                  </a:lnTo>
                  <a:lnTo>
                    <a:pt x="94" y="175"/>
                  </a:lnTo>
                  <a:lnTo>
                    <a:pt x="91" y="172"/>
                  </a:lnTo>
                  <a:lnTo>
                    <a:pt x="88" y="155"/>
                  </a:lnTo>
                  <a:lnTo>
                    <a:pt x="89" y="150"/>
                  </a:lnTo>
                  <a:lnTo>
                    <a:pt x="89" y="141"/>
                  </a:lnTo>
                  <a:lnTo>
                    <a:pt x="83" y="141"/>
                  </a:lnTo>
                  <a:lnTo>
                    <a:pt x="77" y="129"/>
                  </a:lnTo>
                  <a:lnTo>
                    <a:pt x="68" y="124"/>
                  </a:lnTo>
                  <a:lnTo>
                    <a:pt x="56" y="124"/>
                  </a:lnTo>
                  <a:lnTo>
                    <a:pt x="49" y="122"/>
                  </a:lnTo>
                  <a:lnTo>
                    <a:pt x="50" y="113"/>
                  </a:lnTo>
                  <a:lnTo>
                    <a:pt x="59" y="110"/>
                  </a:lnTo>
                  <a:lnTo>
                    <a:pt x="70" y="109"/>
                  </a:lnTo>
                  <a:lnTo>
                    <a:pt x="82" y="112"/>
                  </a:lnTo>
                  <a:lnTo>
                    <a:pt x="107" y="99"/>
                  </a:lnTo>
                  <a:lnTo>
                    <a:pt x="117" y="103"/>
                  </a:lnTo>
                  <a:lnTo>
                    <a:pt x="126" y="104"/>
                  </a:lnTo>
                  <a:lnTo>
                    <a:pt x="135" y="101"/>
                  </a:lnTo>
                  <a:lnTo>
                    <a:pt x="135" y="91"/>
                  </a:lnTo>
                  <a:lnTo>
                    <a:pt x="138" y="86"/>
                  </a:lnTo>
                  <a:lnTo>
                    <a:pt x="139" y="80"/>
                  </a:lnTo>
                  <a:lnTo>
                    <a:pt x="82" y="92"/>
                  </a:lnTo>
                  <a:lnTo>
                    <a:pt x="74" y="90"/>
                  </a:lnTo>
                  <a:lnTo>
                    <a:pt x="67" y="92"/>
                  </a:lnTo>
                  <a:lnTo>
                    <a:pt x="54" y="86"/>
                  </a:lnTo>
                  <a:lnTo>
                    <a:pt x="46" y="63"/>
                  </a:lnTo>
                  <a:lnTo>
                    <a:pt x="41" y="58"/>
                  </a:lnTo>
                  <a:lnTo>
                    <a:pt x="32" y="54"/>
                  </a:lnTo>
                  <a:lnTo>
                    <a:pt x="24" y="55"/>
                  </a:lnTo>
                  <a:lnTo>
                    <a:pt x="17" y="52"/>
                  </a:lnTo>
                  <a:lnTo>
                    <a:pt x="15" y="57"/>
                  </a:lnTo>
                  <a:lnTo>
                    <a:pt x="0" y="51"/>
                  </a:lnTo>
                  <a:lnTo>
                    <a:pt x="14" y="24"/>
                  </a:lnTo>
                  <a:lnTo>
                    <a:pt x="17" y="22"/>
                  </a:lnTo>
                  <a:lnTo>
                    <a:pt x="42" y="17"/>
                  </a:lnTo>
                  <a:lnTo>
                    <a:pt x="57" y="3"/>
                  </a:lnTo>
                  <a:lnTo>
                    <a:pt x="68" y="0"/>
                  </a:lnTo>
                  <a:lnTo>
                    <a:pt x="92" y="3"/>
                  </a:lnTo>
                  <a:lnTo>
                    <a:pt x="116" y="20"/>
                  </a:lnTo>
                  <a:lnTo>
                    <a:pt x="144" y="20"/>
                  </a:lnTo>
                  <a:lnTo>
                    <a:pt x="148" y="34"/>
                  </a:lnTo>
                  <a:lnTo>
                    <a:pt x="153" y="42"/>
                  </a:lnTo>
                  <a:lnTo>
                    <a:pt x="154" y="56"/>
                  </a:lnTo>
                  <a:lnTo>
                    <a:pt x="150" y="78"/>
                  </a:lnTo>
                  <a:lnTo>
                    <a:pt x="155" y="98"/>
                  </a:lnTo>
                  <a:lnTo>
                    <a:pt x="166" y="114"/>
                  </a:lnTo>
                  <a:lnTo>
                    <a:pt x="168" y="109"/>
                  </a:lnTo>
                  <a:lnTo>
                    <a:pt x="168" y="103"/>
                  </a:lnTo>
                  <a:lnTo>
                    <a:pt x="177" y="106"/>
                  </a:lnTo>
                  <a:lnTo>
                    <a:pt x="188" y="132"/>
                  </a:lnTo>
                  <a:lnTo>
                    <a:pt x="203" y="141"/>
                  </a:lnTo>
                  <a:lnTo>
                    <a:pt x="220" y="141"/>
                  </a:lnTo>
                  <a:lnTo>
                    <a:pt x="225" y="130"/>
                  </a:lnTo>
                  <a:lnTo>
                    <a:pt x="237" y="124"/>
                  </a:lnTo>
                  <a:lnTo>
                    <a:pt x="238" y="116"/>
                  </a:lnTo>
                  <a:lnTo>
                    <a:pt x="255" y="104"/>
                  </a:lnTo>
                  <a:lnTo>
                    <a:pt x="260" y="89"/>
                  </a:lnTo>
                  <a:lnTo>
                    <a:pt x="290" y="84"/>
                  </a:lnTo>
                  <a:lnTo>
                    <a:pt x="297" y="78"/>
                  </a:lnTo>
                  <a:lnTo>
                    <a:pt x="296" y="70"/>
                  </a:lnTo>
                  <a:lnTo>
                    <a:pt x="327" y="50"/>
                  </a:lnTo>
                  <a:lnTo>
                    <a:pt x="332" y="52"/>
                  </a:lnTo>
                  <a:lnTo>
                    <a:pt x="335" y="57"/>
                  </a:lnTo>
                  <a:lnTo>
                    <a:pt x="368" y="68"/>
                  </a:lnTo>
                  <a:lnTo>
                    <a:pt x="371" y="72"/>
                  </a:lnTo>
                  <a:lnTo>
                    <a:pt x="391" y="78"/>
                  </a:lnTo>
                  <a:lnTo>
                    <a:pt x="412" y="91"/>
                  </a:lnTo>
                  <a:lnTo>
                    <a:pt x="422" y="93"/>
                  </a:lnTo>
                  <a:lnTo>
                    <a:pt x="431" y="92"/>
                  </a:lnTo>
                  <a:lnTo>
                    <a:pt x="435" y="91"/>
                  </a:lnTo>
                  <a:lnTo>
                    <a:pt x="442" y="94"/>
                  </a:lnTo>
                  <a:lnTo>
                    <a:pt x="447" y="92"/>
                  </a:lnTo>
                  <a:lnTo>
                    <a:pt x="450" y="93"/>
                  </a:lnTo>
                  <a:lnTo>
                    <a:pt x="458" y="98"/>
                  </a:lnTo>
                  <a:lnTo>
                    <a:pt x="464" y="98"/>
                  </a:lnTo>
                  <a:lnTo>
                    <a:pt x="466" y="101"/>
                  </a:lnTo>
                  <a:lnTo>
                    <a:pt x="466" y="103"/>
                  </a:lnTo>
                  <a:lnTo>
                    <a:pt x="467" y="105"/>
                  </a:lnTo>
                  <a:lnTo>
                    <a:pt x="471" y="105"/>
                  </a:lnTo>
                  <a:lnTo>
                    <a:pt x="473" y="104"/>
                  </a:lnTo>
                  <a:lnTo>
                    <a:pt x="478" y="104"/>
                  </a:lnTo>
                  <a:lnTo>
                    <a:pt x="478" y="298"/>
                  </a:lnTo>
                  <a:lnTo>
                    <a:pt x="477" y="302"/>
                  </a:lnTo>
                  <a:lnTo>
                    <a:pt x="484" y="317"/>
                  </a:lnTo>
                  <a:lnTo>
                    <a:pt x="489" y="4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8" name="Freeform 1538"/>
            <p:cNvSpPr>
              <a:spLocks/>
            </p:cNvSpPr>
            <p:nvPr/>
          </p:nvSpPr>
          <p:spPr bwMode="auto">
            <a:xfrm>
              <a:off x="7549918" y="4230672"/>
              <a:ext cx="237482" cy="196639"/>
            </a:xfrm>
            <a:custGeom>
              <a:avLst/>
              <a:gdLst>
                <a:gd name="T0" fmla="*/ 1 w 489"/>
                <a:gd name="T1" fmla="*/ 1 h 413"/>
                <a:gd name="T2" fmla="*/ 1 w 489"/>
                <a:gd name="T3" fmla="*/ 0 h 413"/>
                <a:gd name="T4" fmla="*/ 1 w 489"/>
                <a:gd name="T5" fmla="*/ 1 h 413"/>
                <a:gd name="T6" fmla="*/ 1 w 489"/>
                <a:gd name="T7" fmla="*/ 1 h 413"/>
                <a:gd name="T8" fmla="*/ 1 w 489"/>
                <a:gd name="T9" fmla="*/ 1 h 413"/>
                <a:gd name="T10" fmla="*/ 0 w 489"/>
                <a:gd name="T11" fmla="*/ 0 h 413"/>
                <a:gd name="T12" fmla="*/ 1 w 489"/>
                <a:gd name="T13" fmla="*/ 0 h 413"/>
                <a:gd name="T14" fmla="*/ 1 w 489"/>
                <a:gd name="T15" fmla="*/ 0 h 413"/>
                <a:gd name="T16" fmla="*/ 1 w 489"/>
                <a:gd name="T17" fmla="*/ 0 h 413"/>
                <a:gd name="T18" fmla="*/ 1 w 489"/>
                <a:gd name="T19" fmla="*/ 0 h 413"/>
                <a:gd name="T20" fmla="*/ 0 w 489"/>
                <a:gd name="T21" fmla="*/ 0 h 413"/>
                <a:gd name="T22" fmla="*/ 0 w 489"/>
                <a:gd name="T23" fmla="*/ 0 h 413"/>
                <a:gd name="T24" fmla="*/ 0 w 489"/>
                <a:gd name="T25" fmla="*/ 0 h 413"/>
                <a:gd name="T26" fmla="*/ 0 w 489"/>
                <a:gd name="T27" fmla="*/ 0 h 413"/>
                <a:gd name="T28" fmla="*/ 0 w 489"/>
                <a:gd name="T29" fmla="*/ 0 h 413"/>
                <a:gd name="T30" fmla="*/ 0 w 489"/>
                <a:gd name="T31" fmla="*/ 0 h 413"/>
                <a:gd name="T32" fmla="*/ 0 w 489"/>
                <a:gd name="T33" fmla="*/ 0 h 413"/>
                <a:gd name="T34" fmla="*/ 0 w 489"/>
                <a:gd name="T35" fmla="*/ 0 h 413"/>
                <a:gd name="T36" fmla="*/ 0 w 489"/>
                <a:gd name="T37" fmla="*/ 0 h 413"/>
                <a:gd name="T38" fmla="*/ 0 w 489"/>
                <a:gd name="T39" fmla="*/ 0 h 413"/>
                <a:gd name="T40" fmla="*/ 0 w 489"/>
                <a:gd name="T41" fmla="*/ 0 h 413"/>
                <a:gd name="T42" fmla="*/ 0 w 489"/>
                <a:gd name="T43" fmla="*/ 0 h 413"/>
                <a:gd name="T44" fmla="*/ 0 w 489"/>
                <a:gd name="T45" fmla="*/ 0 h 413"/>
                <a:gd name="T46" fmla="*/ 0 w 489"/>
                <a:gd name="T47" fmla="*/ 0 h 413"/>
                <a:gd name="T48" fmla="*/ 0 w 489"/>
                <a:gd name="T49" fmla="*/ 0 h 413"/>
                <a:gd name="T50" fmla="*/ 0 w 489"/>
                <a:gd name="T51" fmla="*/ 0 h 413"/>
                <a:gd name="T52" fmla="*/ 0 w 489"/>
                <a:gd name="T53" fmla="*/ 0 h 413"/>
                <a:gd name="T54" fmla="*/ 0 w 489"/>
                <a:gd name="T55" fmla="*/ 0 h 413"/>
                <a:gd name="T56" fmla="*/ 0 w 489"/>
                <a:gd name="T57" fmla="*/ 0 h 413"/>
                <a:gd name="T58" fmla="*/ 0 w 489"/>
                <a:gd name="T59" fmla="*/ 0 h 413"/>
                <a:gd name="T60" fmla="*/ 0 w 489"/>
                <a:gd name="T61" fmla="*/ 0 h 413"/>
                <a:gd name="T62" fmla="*/ 0 w 489"/>
                <a:gd name="T63" fmla="*/ 0 h 413"/>
                <a:gd name="T64" fmla="*/ 0 w 489"/>
                <a:gd name="T65" fmla="*/ 0 h 413"/>
                <a:gd name="T66" fmla="*/ 0 w 489"/>
                <a:gd name="T67" fmla="*/ 0 h 413"/>
                <a:gd name="T68" fmla="*/ 0 w 489"/>
                <a:gd name="T69" fmla="*/ 0 h 413"/>
                <a:gd name="T70" fmla="*/ 0 w 489"/>
                <a:gd name="T71" fmla="*/ 0 h 413"/>
                <a:gd name="T72" fmla="*/ 0 w 489"/>
                <a:gd name="T73" fmla="*/ 0 h 413"/>
                <a:gd name="T74" fmla="*/ 0 w 489"/>
                <a:gd name="T75" fmla="*/ 0 h 413"/>
                <a:gd name="T76" fmla="*/ 0 w 489"/>
                <a:gd name="T77" fmla="*/ 0 h 413"/>
                <a:gd name="T78" fmla="*/ 0 w 489"/>
                <a:gd name="T79" fmla="*/ 0 h 413"/>
                <a:gd name="T80" fmla="*/ 0 w 489"/>
                <a:gd name="T81" fmla="*/ 0 h 413"/>
                <a:gd name="T82" fmla="*/ 1 w 489"/>
                <a:gd name="T83" fmla="*/ 0 h 413"/>
                <a:gd name="T84" fmla="*/ 1 w 489"/>
                <a:gd name="T85" fmla="*/ 0 h 413"/>
                <a:gd name="T86" fmla="*/ 1 w 489"/>
                <a:gd name="T87" fmla="*/ 0 h 413"/>
                <a:gd name="T88" fmla="*/ 1 w 489"/>
                <a:gd name="T89" fmla="*/ 0 h 413"/>
                <a:gd name="T90" fmla="*/ 1 w 489"/>
                <a:gd name="T91" fmla="*/ 0 h 413"/>
                <a:gd name="T92" fmla="*/ 1 w 489"/>
                <a:gd name="T93" fmla="*/ 0 h 413"/>
                <a:gd name="T94" fmla="*/ 1 w 489"/>
                <a:gd name="T95" fmla="*/ 0 h 413"/>
                <a:gd name="T96" fmla="*/ 1 w 489"/>
                <a:gd name="T97" fmla="*/ 1 h 4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9"/>
                <a:gd name="T148" fmla="*/ 0 h 413"/>
                <a:gd name="T149" fmla="*/ 489 w 489"/>
                <a:gd name="T150" fmla="*/ 413 h 4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9" h="413">
                  <a:moveTo>
                    <a:pt x="489" y="413"/>
                  </a:moveTo>
                  <a:lnTo>
                    <a:pt x="489" y="412"/>
                  </a:lnTo>
                  <a:lnTo>
                    <a:pt x="478" y="409"/>
                  </a:lnTo>
                  <a:lnTo>
                    <a:pt x="433" y="368"/>
                  </a:lnTo>
                  <a:lnTo>
                    <a:pt x="432" y="366"/>
                  </a:lnTo>
                  <a:lnTo>
                    <a:pt x="426" y="361"/>
                  </a:lnTo>
                  <a:lnTo>
                    <a:pt x="407" y="368"/>
                  </a:lnTo>
                  <a:lnTo>
                    <a:pt x="391" y="364"/>
                  </a:lnTo>
                  <a:lnTo>
                    <a:pt x="385" y="371"/>
                  </a:lnTo>
                  <a:lnTo>
                    <a:pt x="380" y="367"/>
                  </a:lnTo>
                  <a:lnTo>
                    <a:pt x="379" y="372"/>
                  </a:lnTo>
                  <a:lnTo>
                    <a:pt x="380" y="374"/>
                  </a:lnTo>
                  <a:lnTo>
                    <a:pt x="377" y="375"/>
                  </a:lnTo>
                  <a:lnTo>
                    <a:pt x="370" y="376"/>
                  </a:lnTo>
                  <a:lnTo>
                    <a:pt x="366" y="372"/>
                  </a:lnTo>
                  <a:lnTo>
                    <a:pt x="326" y="378"/>
                  </a:lnTo>
                  <a:lnTo>
                    <a:pt x="325" y="371"/>
                  </a:lnTo>
                  <a:lnTo>
                    <a:pt x="335" y="349"/>
                  </a:lnTo>
                  <a:lnTo>
                    <a:pt x="350" y="333"/>
                  </a:lnTo>
                  <a:lnTo>
                    <a:pt x="360" y="329"/>
                  </a:lnTo>
                  <a:lnTo>
                    <a:pt x="367" y="329"/>
                  </a:lnTo>
                  <a:lnTo>
                    <a:pt x="376" y="336"/>
                  </a:lnTo>
                  <a:lnTo>
                    <a:pt x="382" y="338"/>
                  </a:lnTo>
                  <a:lnTo>
                    <a:pt x="382" y="332"/>
                  </a:lnTo>
                  <a:lnTo>
                    <a:pt x="373" y="323"/>
                  </a:lnTo>
                  <a:lnTo>
                    <a:pt x="375" y="321"/>
                  </a:lnTo>
                  <a:lnTo>
                    <a:pt x="381" y="320"/>
                  </a:lnTo>
                  <a:lnTo>
                    <a:pt x="371" y="317"/>
                  </a:lnTo>
                  <a:lnTo>
                    <a:pt x="361" y="309"/>
                  </a:lnTo>
                  <a:lnTo>
                    <a:pt x="366" y="307"/>
                  </a:lnTo>
                  <a:lnTo>
                    <a:pt x="369" y="292"/>
                  </a:lnTo>
                  <a:lnTo>
                    <a:pt x="362" y="288"/>
                  </a:lnTo>
                  <a:lnTo>
                    <a:pt x="355" y="276"/>
                  </a:lnTo>
                  <a:lnTo>
                    <a:pt x="352" y="258"/>
                  </a:lnTo>
                  <a:lnTo>
                    <a:pt x="353" y="255"/>
                  </a:lnTo>
                  <a:lnTo>
                    <a:pt x="349" y="252"/>
                  </a:lnTo>
                  <a:lnTo>
                    <a:pt x="341" y="238"/>
                  </a:lnTo>
                  <a:lnTo>
                    <a:pt x="335" y="238"/>
                  </a:lnTo>
                  <a:lnTo>
                    <a:pt x="329" y="236"/>
                  </a:lnTo>
                  <a:lnTo>
                    <a:pt x="326" y="231"/>
                  </a:lnTo>
                  <a:lnTo>
                    <a:pt x="325" y="231"/>
                  </a:lnTo>
                  <a:lnTo>
                    <a:pt x="320" y="226"/>
                  </a:lnTo>
                  <a:lnTo>
                    <a:pt x="295" y="216"/>
                  </a:lnTo>
                  <a:lnTo>
                    <a:pt x="288" y="216"/>
                  </a:lnTo>
                  <a:lnTo>
                    <a:pt x="197" y="192"/>
                  </a:lnTo>
                  <a:lnTo>
                    <a:pt x="196" y="188"/>
                  </a:lnTo>
                  <a:lnTo>
                    <a:pt x="185" y="184"/>
                  </a:lnTo>
                  <a:lnTo>
                    <a:pt x="180" y="178"/>
                  </a:lnTo>
                  <a:lnTo>
                    <a:pt x="179" y="170"/>
                  </a:lnTo>
                  <a:lnTo>
                    <a:pt x="164" y="169"/>
                  </a:lnTo>
                  <a:lnTo>
                    <a:pt x="162" y="176"/>
                  </a:lnTo>
                  <a:lnTo>
                    <a:pt x="159" y="170"/>
                  </a:lnTo>
                  <a:lnTo>
                    <a:pt x="147" y="163"/>
                  </a:lnTo>
                  <a:lnTo>
                    <a:pt x="144" y="158"/>
                  </a:lnTo>
                  <a:lnTo>
                    <a:pt x="136" y="155"/>
                  </a:lnTo>
                  <a:lnTo>
                    <a:pt x="135" y="148"/>
                  </a:lnTo>
                  <a:lnTo>
                    <a:pt x="135" y="139"/>
                  </a:lnTo>
                  <a:lnTo>
                    <a:pt x="139" y="129"/>
                  </a:lnTo>
                  <a:lnTo>
                    <a:pt x="138" y="123"/>
                  </a:lnTo>
                  <a:lnTo>
                    <a:pt x="123" y="163"/>
                  </a:lnTo>
                  <a:lnTo>
                    <a:pt x="114" y="175"/>
                  </a:lnTo>
                  <a:lnTo>
                    <a:pt x="98" y="177"/>
                  </a:lnTo>
                  <a:lnTo>
                    <a:pt x="94" y="175"/>
                  </a:lnTo>
                  <a:lnTo>
                    <a:pt x="91" y="172"/>
                  </a:lnTo>
                  <a:lnTo>
                    <a:pt x="88" y="155"/>
                  </a:lnTo>
                  <a:lnTo>
                    <a:pt x="89" y="150"/>
                  </a:lnTo>
                  <a:lnTo>
                    <a:pt x="89" y="141"/>
                  </a:lnTo>
                  <a:lnTo>
                    <a:pt x="83" y="141"/>
                  </a:lnTo>
                  <a:lnTo>
                    <a:pt x="77" y="129"/>
                  </a:lnTo>
                  <a:lnTo>
                    <a:pt x="68" y="124"/>
                  </a:lnTo>
                  <a:lnTo>
                    <a:pt x="56" y="124"/>
                  </a:lnTo>
                  <a:lnTo>
                    <a:pt x="49" y="122"/>
                  </a:lnTo>
                  <a:lnTo>
                    <a:pt x="50" y="113"/>
                  </a:lnTo>
                  <a:lnTo>
                    <a:pt x="59" y="110"/>
                  </a:lnTo>
                  <a:lnTo>
                    <a:pt x="70" y="109"/>
                  </a:lnTo>
                  <a:lnTo>
                    <a:pt x="82" y="112"/>
                  </a:lnTo>
                  <a:lnTo>
                    <a:pt x="107" y="99"/>
                  </a:lnTo>
                  <a:lnTo>
                    <a:pt x="117" y="103"/>
                  </a:lnTo>
                  <a:lnTo>
                    <a:pt x="126" y="104"/>
                  </a:lnTo>
                  <a:lnTo>
                    <a:pt x="135" y="101"/>
                  </a:lnTo>
                  <a:lnTo>
                    <a:pt x="135" y="91"/>
                  </a:lnTo>
                  <a:lnTo>
                    <a:pt x="138" y="86"/>
                  </a:lnTo>
                  <a:lnTo>
                    <a:pt x="139" y="80"/>
                  </a:lnTo>
                  <a:lnTo>
                    <a:pt x="82" y="92"/>
                  </a:lnTo>
                  <a:lnTo>
                    <a:pt x="74" y="90"/>
                  </a:lnTo>
                  <a:lnTo>
                    <a:pt x="67" y="92"/>
                  </a:lnTo>
                  <a:lnTo>
                    <a:pt x="54" y="86"/>
                  </a:lnTo>
                  <a:lnTo>
                    <a:pt x="46" y="63"/>
                  </a:lnTo>
                  <a:lnTo>
                    <a:pt x="41" y="58"/>
                  </a:lnTo>
                  <a:lnTo>
                    <a:pt x="32" y="54"/>
                  </a:lnTo>
                  <a:lnTo>
                    <a:pt x="24" y="55"/>
                  </a:lnTo>
                  <a:lnTo>
                    <a:pt x="17" y="52"/>
                  </a:lnTo>
                  <a:lnTo>
                    <a:pt x="15" y="57"/>
                  </a:lnTo>
                  <a:lnTo>
                    <a:pt x="0" y="51"/>
                  </a:lnTo>
                  <a:lnTo>
                    <a:pt x="14" y="24"/>
                  </a:lnTo>
                  <a:lnTo>
                    <a:pt x="17" y="22"/>
                  </a:lnTo>
                  <a:lnTo>
                    <a:pt x="42" y="17"/>
                  </a:lnTo>
                  <a:lnTo>
                    <a:pt x="57" y="3"/>
                  </a:lnTo>
                  <a:lnTo>
                    <a:pt x="68" y="0"/>
                  </a:lnTo>
                  <a:lnTo>
                    <a:pt x="92" y="3"/>
                  </a:lnTo>
                  <a:lnTo>
                    <a:pt x="116" y="20"/>
                  </a:lnTo>
                  <a:lnTo>
                    <a:pt x="144" y="20"/>
                  </a:lnTo>
                  <a:lnTo>
                    <a:pt x="148" y="34"/>
                  </a:lnTo>
                  <a:lnTo>
                    <a:pt x="153" y="42"/>
                  </a:lnTo>
                  <a:lnTo>
                    <a:pt x="154" y="56"/>
                  </a:lnTo>
                  <a:lnTo>
                    <a:pt x="150" y="78"/>
                  </a:lnTo>
                  <a:lnTo>
                    <a:pt x="155" y="98"/>
                  </a:lnTo>
                  <a:lnTo>
                    <a:pt x="166" y="114"/>
                  </a:lnTo>
                  <a:lnTo>
                    <a:pt x="168" y="109"/>
                  </a:lnTo>
                  <a:lnTo>
                    <a:pt x="168" y="103"/>
                  </a:lnTo>
                  <a:lnTo>
                    <a:pt x="177" y="106"/>
                  </a:lnTo>
                  <a:lnTo>
                    <a:pt x="188" y="132"/>
                  </a:lnTo>
                  <a:lnTo>
                    <a:pt x="203" y="141"/>
                  </a:lnTo>
                  <a:lnTo>
                    <a:pt x="220" y="141"/>
                  </a:lnTo>
                  <a:lnTo>
                    <a:pt x="225" y="130"/>
                  </a:lnTo>
                  <a:lnTo>
                    <a:pt x="237" y="124"/>
                  </a:lnTo>
                  <a:lnTo>
                    <a:pt x="238" y="116"/>
                  </a:lnTo>
                  <a:lnTo>
                    <a:pt x="255" y="104"/>
                  </a:lnTo>
                  <a:lnTo>
                    <a:pt x="260" y="89"/>
                  </a:lnTo>
                  <a:lnTo>
                    <a:pt x="290" y="84"/>
                  </a:lnTo>
                  <a:lnTo>
                    <a:pt x="297" y="78"/>
                  </a:lnTo>
                  <a:lnTo>
                    <a:pt x="296" y="70"/>
                  </a:lnTo>
                  <a:lnTo>
                    <a:pt x="327" y="50"/>
                  </a:lnTo>
                  <a:lnTo>
                    <a:pt x="332" y="52"/>
                  </a:lnTo>
                  <a:lnTo>
                    <a:pt x="335" y="57"/>
                  </a:lnTo>
                  <a:lnTo>
                    <a:pt x="368" y="68"/>
                  </a:lnTo>
                  <a:lnTo>
                    <a:pt x="371" y="72"/>
                  </a:lnTo>
                  <a:lnTo>
                    <a:pt x="391" y="78"/>
                  </a:lnTo>
                  <a:lnTo>
                    <a:pt x="412" y="91"/>
                  </a:lnTo>
                  <a:lnTo>
                    <a:pt x="422" y="93"/>
                  </a:lnTo>
                  <a:lnTo>
                    <a:pt x="431" y="92"/>
                  </a:lnTo>
                  <a:lnTo>
                    <a:pt x="435" y="91"/>
                  </a:lnTo>
                  <a:lnTo>
                    <a:pt x="442" y="94"/>
                  </a:lnTo>
                  <a:lnTo>
                    <a:pt x="447" y="92"/>
                  </a:lnTo>
                  <a:lnTo>
                    <a:pt x="450" y="93"/>
                  </a:lnTo>
                  <a:lnTo>
                    <a:pt x="458" y="98"/>
                  </a:lnTo>
                  <a:lnTo>
                    <a:pt x="464" y="98"/>
                  </a:lnTo>
                  <a:lnTo>
                    <a:pt x="466" y="101"/>
                  </a:lnTo>
                  <a:lnTo>
                    <a:pt x="466" y="103"/>
                  </a:lnTo>
                  <a:lnTo>
                    <a:pt x="467" y="105"/>
                  </a:lnTo>
                  <a:lnTo>
                    <a:pt x="471" y="105"/>
                  </a:lnTo>
                  <a:lnTo>
                    <a:pt x="473" y="104"/>
                  </a:lnTo>
                  <a:lnTo>
                    <a:pt x="478" y="104"/>
                  </a:lnTo>
                  <a:lnTo>
                    <a:pt x="478" y="298"/>
                  </a:lnTo>
                  <a:lnTo>
                    <a:pt x="477" y="302"/>
                  </a:lnTo>
                  <a:lnTo>
                    <a:pt x="484" y="317"/>
                  </a:lnTo>
                  <a:lnTo>
                    <a:pt x="489" y="4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89" name="Freeform 1539"/>
            <p:cNvSpPr>
              <a:spLocks/>
            </p:cNvSpPr>
            <p:nvPr/>
          </p:nvSpPr>
          <p:spPr bwMode="auto">
            <a:xfrm>
              <a:off x="5023827" y="2982505"/>
              <a:ext cx="217819" cy="149222"/>
            </a:xfrm>
            <a:custGeom>
              <a:avLst/>
              <a:gdLst>
                <a:gd name="T0" fmla="*/ 1 w 449"/>
                <a:gd name="T1" fmla="*/ 0 h 312"/>
                <a:gd name="T2" fmla="*/ 0 w 449"/>
                <a:gd name="T3" fmla="*/ 0 h 312"/>
                <a:gd name="T4" fmla="*/ 0 w 449"/>
                <a:gd name="T5" fmla="*/ 0 h 312"/>
                <a:gd name="T6" fmla="*/ 0 w 449"/>
                <a:gd name="T7" fmla="*/ 0 h 312"/>
                <a:gd name="T8" fmla="*/ 0 w 449"/>
                <a:gd name="T9" fmla="*/ 0 h 312"/>
                <a:gd name="T10" fmla="*/ 0 w 449"/>
                <a:gd name="T11" fmla="*/ 0 h 312"/>
                <a:gd name="T12" fmla="*/ 0 w 449"/>
                <a:gd name="T13" fmla="*/ 0 h 312"/>
                <a:gd name="T14" fmla="*/ 0 w 449"/>
                <a:gd name="T15" fmla="*/ 0 h 312"/>
                <a:gd name="T16" fmla="*/ 0 w 449"/>
                <a:gd name="T17" fmla="*/ 0 h 312"/>
                <a:gd name="T18" fmla="*/ 0 w 449"/>
                <a:gd name="T19" fmla="*/ 0 h 312"/>
                <a:gd name="T20" fmla="*/ 0 w 449"/>
                <a:gd name="T21" fmla="*/ 0 h 312"/>
                <a:gd name="T22" fmla="*/ 0 w 449"/>
                <a:gd name="T23" fmla="*/ 0 h 312"/>
                <a:gd name="T24" fmla="*/ 0 w 449"/>
                <a:gd name="T25" fmla="*/ 0 h 312"/>
                <a:gd name="T26" fmla="*/ 0 w 449"/>
                <a:gd name="T27" fmla="*/ 0 h 312"/>
                <a:gd name="T28" fmla="*/ 0 w 449"/>
                <a:gd name="T29" fmla="*/ 0 h 312"/>
                <a:gd name="T30" fmla="*/ 0 w 449"/>
                <a:gd name="T31" fmla="*/ 0 h 312"/>
                <a:gd name="T32" fmla="*/ 0 w 449"/>
                <a:gd name="T33" fmla="*/ 0 h 312"/>
                <a:gd name="T34" fmla="*/ 0 w 449"/>
                <a:gd name="T35" fmla="*/ 0 h 312"/>
                <a:gd name="T36" fmla="*/ 0 w 449"/>
                <a:gd name="T37" fmla="*/ 0 h 312"/>
                <a:gd name="T38" fmla="*/ 0 w 449"/>
                <a:gd name="T39" fmla="*/ 0 h 312"/>
                <a:gd name="T40" fmla="*/ 0 w 449"/>
                <a:gd name="T41" fmla="*/ 0 h 312"/>
                <a:gd name="T42" fmla="*/ 0 w 449"/>
                <a:gd name="T43" fmla="*/ 0 h 312"/>
                <a:gd name="T44" fmla="*/ 1 w 449"/>
                <a:gd name="T45" fmla="*/ 0 h 312"/>
                <a:gd name="T46" fmla="*/ 1 w 449"/>
                <a:gd name="T47" fmla="*/ 0 h 312"/>
                <a:gd name="T48" fmla="*/ 1 w 449"/>
                <a:gd name="T49" fmla="*/ 0 h 312"/>
                <a:gd name="T50" fmla="*/ 1 w 449"/>
                <a:gd name="T51" fmla="*/ 0 h 312"/>
                <a:gd name="T52" fmla="*/ 1 w 449"/>
                <a:gd name="T53" fmla="*/ 0 h 312"/>
                <a:gd name="T54" fmla="*/ 1 w 449"/>
                <a:gd name="T55" fmla="*/ 0 h 312"/>
                <a:gd name="T56" fmla="*/ 1 w 449"/>
                <a:gd name="T57" fmla="*/ 0 h 312"/>
                <a:gd name="T58" fmla="*/ 1 w 449"/>
                <a:gd name="T59" fmla="*/ 0 h 312"/>
                <a:gd name="T60" fmla="*/ 1 w 449"/>
                <a:gd name="T61" fmla="*/ 0 h 312"/>
                <a:gd name="T62" fmla="*/ 1 w 449"/>
                <a:gd name="T63" fmla="*/ 0 h 312"/>
                <a:gd name="T64" fmla="*/ 1 w 449"/>
                <a:gd name="T65" fmla="*/ 0 h 3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9"/>
                <a:gd name="T100" fmla="*/ 0 h 312"/>
                <a:gd name="T101" fmla="*/ 449 w 449"/>
                <a:gd name="T102" fmla="*/ 312 h 3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9" h="312">
                  <a:moveTo>
                    <a:pt x="400" y="304"/>
                  </a:moveTo>
                  <a:lnTo>
                    <a:pt x="384" y="306"/>
                  </a:lnTo>
                  <a:lnTo>
                    <a:pt x="367" y="294"/>
                  </a:lnTo>
                  <a:lnTo>
                    <a:pt x="342" y="287"/>
                  </a:lnTo>
                  <a:lnTo>
                    <a:pt x="337" y="282"/>
                  </a:lnTo>
                  <a:lnTo>
                    <a:pt x="320" y="282"/>
                  </a:lnTo>
                  <a:lnTo>
                    <a:pt x="250" y="312"/>
                  </a:lnTo>
                  <a:lnTo>
                    <a:pt x="135" y="302"/>
                  </a:lnTo>
                  <a:lnTo>
                    <a:pt x="126" y="294"/>
                  </a:lnTo>
                  <a:lnTo>
                    <a:pt x="132" y="282"/>
                  </a:lnTo>
                  <a:lnTo>
                    <a:pt x="112" y="276"/>
                  </a:lnTo>
                  <a:lnTo>
                    <a:pt x="106" y="262"/>
                  </a:lnTo>
                  <a:lnTo>
                    <a:pt x="114" y="252"/>
                  </a:lnTo>
                  <a:lnTo>
                    <a:pt x="109" y="244"/>
                  </a:lnTo>
                  <a:lnTo>
                    <a:pt x="98" y="251"/>
                  </a:lnTo>
                  <a:lnTo>
                    <a:pt x="74" y="243"/>
                  </a:lnTo>
                  <a:lnTo>
                    <a:pt x="61" y="232"/>
                  </a:lnTo>
                  <a:lnTo>
                    <a:pt x="58" y="211"/>
                  </a:lnTo>
                  <a:lnTo>
                    <a:pt x="51" y="206"/>
                  </a:lnTo>
                  <a:lnTo>
                    <a:pt x="42" y="204"/>
                  </a:lnTo>
                  <a:lnTo>
                    <a:pt x="33" y="193"/>
                  </a:lnTo>
                  <a:lnTo>
                    <a:pt x="25" y="167"/>
                  </a:lnTo>
                  <a:lnTo>
                    <a:pt x="17" y="156"/>
                  </a:lnTo>
                  <a:lnTo>
                    <a:pt x="0" y="147"/>
                  </a:lnTo>
                  <a:lnTo>
                    <a:pt x="3" y="147"/>
                  </a:lnTo>
                  <a:lnTo>
                    <a:pt x="43" y="134"/>
                  </a:lnTo>
                  <a:lnTo>
                    <a:pt x="67" y="85"/>
                  </a:lnTo>
                  <a:lnTo>
                    <a:pt x="77" y="72"/>
                  </a:lnTo>
                  <a:lnTo>
                    <a:pt x="80" y="63"/>
                  </a:lnTo>
                  <a:lnTo>
                    <a:pt x="84" y="54"/>
                  </a:lnTo>
                  <a:lnTo>
                    <a:pt x="85" y="48"/>
                  </a:lnTo>
                  <a:lnTo>
                    <a:pt x="94" y="38"/>
                  </a:lnTo>
                  <a:lnTo>
                    <a:pt x="107" y="33"/>
                  </a:lnTo>
                  <a:lnTo>
                    <a:pt x="113" y="33"/>
                  </a:lnTo>
                  <a:lnTo>
                    <a:pt x="123" y="21"/>
                  </a:lnTo>
                  <a:lnTo>
                    <a:pt x="129" y="19"/>
                  </a:lnTo>
                  <a:lnTo>
                    <a:pt x="205" y="19"/>
                  </a:lnTo>
                  <a:lnTo>
                    <a:pt x="224" y="32"/>
                  </a:lnTo>
                  <a:lnTo>
                    <a:pt x="238" y="22"/>
                  </a:lnTo>
                  <a:lnTo>
                    <a:pt x="252" y="18"/>
                  </a:lnTo>
                  <a:lnTo>
                    <a:pt x="267" y="18"/>
                  </a:lnTo>
                  <a:lnTo>
                    <a:pt x="296" y="0"/>
                  </a:lnTo>
                  <a:lnTo>
                    <a:pt x="308" y="1"/>
                  </a:lnTo>
                  <a:lnTo>
                    <a:pt x="338" y="32"/>
                  </a:lnTo>
                  <a:lnTo>
                    <a:pt x="340" y="47"/>
                  </a:lnTo>
                  <a:lnTo>
                    <a:pt x="372" y="101"/>
                  </a:lnTo>
                  <a:lnTo>
                    <a:pt x="376" y="142"/>
                  </a:lnTo>
                  <a:lnTo>
                    <a:pt x="374" y="156"/>
                  </a:lnTo>
                  <a:lnTo>
                    <a:pt x="377" y="193"/>
                  </a:lnTo>
                  <a:lnTo>
                    <a:pt x="384" y="192"/>
                  </a:lnTo>
                  <a:lnTo>
                    <a:pt x="395" y="206"/>
                  </a:lnTo>
                  <a:lnTo>
                    <a:pt x="405" y="206"/>
                  </a:lnTo>
                  <a:lnTo>
                    <a:pt x="413" y="199"/>
                  </a:lnTo>
                  <a:lnTo>
                    <a:pt x="434" y="194"/>
                  </a:lnTo>
                  <a:lnTo>
                    <a:pt x="442" y="194"/>
                  </a:lnTo>
                  <a:lnTo>
                    <a:pt x="446" y="197"/>
                  </a:lnTo>
                  <a:lnTo>
                    <a:pt x="449" y="204"/>
                  </a:lnTo>
                  <a:lnTo>
                    <a:pt x="447" y="228"/>
                  </a:lnTo>
                  <a:lnTo>
                    <a:pt x="440" y="237"/>
                  </a:lnTo>
                  <a:lnTo>
                    <a:pt x="431" y="239"/>
                  </a:lnTo>
                  <a:lnTo>
                    <a:pt x="409" y="260"/>
                  </a:lnTo>
                  <a:lnTo>
                    <a:pt x="407" y="255"/>
                  </a:lnTo>
                  <a:lnTo>
                    <a:pt x="413" y="248"/>
                  </a:lnTo>
                  <a:lnTo>
                    <a:pt x="418" y="238"/>
                  </a:lnTo>
                  <a:lnTo>
                    <a:pt x="418" y="226"/>
                  </a:lnTo>
                  <a:lnTo>
                    <a:pt x="411" y="226"/>
                  </a:lnTo>
                  <a:lnTo>
                    <a:pt x="400" y="30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0" name="Freeform 1540"/>
            <p:cNvSpPr>
              <a:spLocks/>
            </p:cNvSpPr>
            <p:nvPr/>
          </p:nvSpPr>
          <p:spPr bwMode="auto">
            <a:xfrm>
              <a:off x="5023827" y="2982505"/>
              <a:ext cx="217819" cy="149222"/>
            </a:xfrm>
            <a:custGeom>
              <a:avLst/>
              <a:gdLst>
                <a:gd name="T0" fmla="*/ 1 w 449"/>
                <a:gd name="T1" fmla="*/ 0 h 312"/>
                <a:gd name="T2" fmla="*/ 0 w 449"/>
                <a:gd name="T3" fmla="*/ 0 h 312"/>
                <a:gd name="T4" fmla="*/ 0 w 449"/>
                <a:gd name="T5" fmla="*/ 0 h 312"/>
                <a:gd name="T6" fmla="*/ 0 w 449"/>
                <a:gd name="T7" fmla="*/ 0 h 312"/>
                <a:gd name="T8" fmla="*/ 0 w 449"/>
                <a:gd name="T9" fmla="*/ 0 h 312"/>
                <a:gd name="T10" fmla="*/ 0 w 449"/>
                <a:gd name="T11" fmla="*/ 0 h 312"/>
                <a:gd name="T12" fmla="*/ 0 w 449"/>
                <a:gd name="T13" fmla="*/ 0 h 312"/>
                <a:gd name="T14" fmla="*/ 0 w 449"/>
                <a:gd name="T15" fmla="*/ 0 h 312"/>
                <a:gd name="T16" fmla="*/ 0 w 449"/>
                <a:gd name="T17" fmla="*/ 0 h 312"/>
                <a:gd name="T18" fmla="*/ 0 w 449"/>
                <a:gd name="T19" fmla="*/ 0 h 312"/>
                <a:gd name="T20" fmla="*/ 0 w 449"/>
                <a:gd name="T21" fmla="*/ 0 h 312"/>
                <a:gd name="T22" fmla="*/ 0 w 449"/>
                <a:gd name="T23" fmla="*/ 0 h 312"/>
                <a:gd name="T24" fmla="*/ 0 w 449"/>
                <a:gd name="T25" fmla="*/ 0 h 312"/>
                <a:gd name="T26" fmla="*/ 0 w 449"/>
                <a:gd name="T27" fmla="*/ 0 h 312"/>
                <a:gd name="T28" fmla="*/ 0 w 449"/>
                <a:gd name="T29" fmla="*/ 0 h 312"/>
                <a:gd name="T30" fmla="*/ 0 w 449"/>
                <a:gd name="T31" fmla="*/ 0 h 312"/>
                <a:gd name="T32" fmla="*/ 0 w 449"/>
                <a:gd name="T33" fmla="*/ 0 h 312"/>
                <a:gd name="T34" fmla="*/ 0 w 449"/>
                <a:gd name="T35" fmla="*/ 0 h 312"/>
                <a:gd name="T36" fmla="*/ 0 w 449"/>
                <a:gd name="T37" fmla="*/ 0 h 312"/>
                <a:gd name="T38" fmla="*/ 0 w 449"/>
                <a:gd name="T39" fmla="*/ 0 h 312"/>
                <a:gd name="T40" fmla="*/ 0 w 449"/>
                <a:gd name="T41" fmla="*/ 0 h 312"/>
                <a:gd name="T42" fmla="*/ 0 w 449"/>
                <a:gd name="T43" fmla="*/ 0 h 312"/>
                <a:gd name="T44" fmla="*/ 1 w 449"/>
                <a:gd name="T45" fmla="*/ 0 h 312"/>
                <a:gd name="T46" fmla="*/ 1 w 449"/>
                <a:gd name="T47" fmla="*/ 0 h 312"/>
                <a:gd name="T48" fmla="*/ 1 w 449"/>
                <a:gd name="T49" fmla="*/ 0 h 312"/>
                <a:gd name="T50" fmla="*/ 1 w 449"/>
                <a:gd name="T51" fmla="*/ 0 h 312"/>
                <a:gd name="T52" fmla="*/ 1 w 449"/>
                <a:gd name="T53" fmla="*/ 0 h 312"/>
                <a:gd name="T54" fmla="*/ 1 w 449"/>
                <a:gd name="T55" fmla="*/ 0 h 312"/>
                <a:gd name="T56" fmla="*/ 1 w 449"/>
                <a:gd name="T57" fmla="*/ 0 h 312"/>
                <a:gd name="T58" fmla="*/ 1 w 449"/>
                <a:gd name="T59" fmla="*/ 0 h 312"/>
                <a:gd name="T60" fmla="*/ 1 w 449"/>
                <a:gd name="T61" fmla="*/ 0 h 312"/>
                <a:gd name="T62" fmla="*/ 1 w 449"/>
                <a:gd name="T63" fmla="*/ 0 h 312"/>
                <a:gd name="T64" fmla="*/ 1 w 449"/>
                <a:gd name="T65" fmla="*/ 0 h 3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9"/>
                <a:gd name="T100" fmla="*/ 0 h 312"/>
                <a:gd name="T101" fmla="*/ 449 w 449"/>
                <a:gd name="T102" fmla="*/ 312 h 3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9" h="312">
                  <a:moveTo>
                    <a:pt x="400" y="304"/>
                  </a:moveTo>
                  <a:lnTo>
                    <a:pt x="384" y="306"/>
                  </a:lnTo>
                  <a:lnTo>
                    <a:pt x="367" y="294"/>
                  </a:lnTo>
                  <a:lnTo>
                    <a:pt x="342" y="287"/>
                  </a:lnTo>
                  <a:lnTo>
                    <a:pt x="337" y="282"/>
                  </a:lnTo>
                  <a:lnTo>
                    <a:pt x="320" y="282"/>
                  </a:lnTo>
                  <a:lnTo>
                    <a:pt x="250" y="312"/>
                  </a:lnTo>
                  <a:lnTo>
                    <a:pt x="135" y="302"/>
                  </a:lnTo>
                  <a:lnTo>
                    <a:pt x="126" y="294"/>
                  </a:lnTo>
                  <a:lnTo>
                    <a:pt x="132" y="282"/>
                  </a:lnTo>
                  <a:lnTo>
                    <a:pt x="112" y="276"/>
                  </a:lnTo>
                  <a:lnTo>
                    <a:pt x="106" y="262"/>
                  </a:lnTo>
                  <a:lnTo>
                    <a:pt x="114" y="252"/>
                  </a:lnTo>
                  <a:lnTo>
                    <a:pt x="109" y="244"/>
                  </a:lnTo>
                  <a:lnTo>
                    <a:pt x="98" y="251"/>
                  </a:lnTo>
                  <a:lnTo>
                    <a:pt x="74" y="243"/>
                  </a:lnTo>
                  <a:lnTo>
                    <a:pt x="61" y="232"/>
                  </a:lnTo>
                  <a:lnTo>
                    <a:pt x="58" y="211"/>
                  </a:lnTo>
                  <a:lnTo>
                    <a:pt x="51" y="206"/>
                  </a:lnTo>
                  <a:lnTo>
                    <a:pt x="42" y="204"/>
                  </a:lnTo>
                  <a:lnTo>
                    <a:pt x="33" y="193"/>
                  </a:lnTo>
                  <a:lnTo>
                    <a:pt x="25" y="167"/>
                  </a:lnTo>
                  <a:lnTo>
                    <a:pt x="17" y="156"/>
                  </a:lnTo>
                  <a:lnTo>
                    <a:pt x="0" y="147"/>
                  </a:lnTo>
                  <a:lnTo>
                    <a:pt x="3" y="147"/>
                  </a:lnTo>
                  <a:lnTo>
                    <a:pt x="43" y="134"/>
                  </a:lnTo>
                  <a:lnTo>
                    <a:pt x="67" y="85"/>
                  </a:lnTo>
                  <a:lnTo>
                    <a:pt x="77" y="72"/>
                  </a:lnTo>
                  <a:lnTo>
                    <a:pt x="80" y="63"/>
                  </a:lnTo>
                  <a:lnTo>
                    <a:pt x="84" y="54"/>
                  </a:lnTo>
                  <a:lnTo>
                    <a:pt x="85" y="48"/>
                  </a:lnTo>
                  <a:lnTo>
                    <a:pt x="94" y="38"/>
                  </a:lnTo>
                  <a:lnTo>
                    <a:pt x="107" y="33"/>
                  </a:lnTo>
                  <a:lnTo>
                    <a:pt x="113" y="33"/>
                  </a:lnTo>
                  <a:lnTo>
                    <a:pt x="123" y="21"/>
                  </a:lnTo>
                  <a:lnTo>
                    <a:pt x="129" y="19"/>
                  </a:lnTo>
                  <a:lnTo>
                    <a:pt x="205" y="19"/>
                  </a:lnTo>
                  <a:lnTo>
                    <a:pt x="224" y="32"/>
                  </a:lnTo>
                  <a:lnTo>
                    <a:pt x="238" y="22"/>
                  </a:lnTo>
                  <a:lnTo>
                    <a:pt x="252" y="18"/>
                  </a:lnTo>
                  <a:lnTo>
                    <a:pt x="267" y="18"/>
                  </a:lnTo>
                  <a:lnTo>
                    <a:pt x="296" y="0"/>
                  </a:lnTo>
                  <a:lnTo>
                    <a:pt x="308" y="1"/>
                  </a:lnTo>
                  <a:lnTo>
                    <a:pt x="338" y="32"/>
                  </a:lnTo>
                  <a:lnTo>
                    <a:pt x="340" y="47"/>
                  </a:lnTo>
                  <a:lnTo>
                    <a:pt x="372" y="101"/>
                  </a:lnTo>
                  <a:lnTo>
                    <a:pt x="376" y="142"/>
                  </a:lnTo>
                  <a:lnTo>
                    <a:pt x="374" y="156"/>
                  </a:lnTo>
                  <a:lnTo>
                    <a:pt x="377" y="193"/>
                  </a:lnTo>
                  <a:lnTo>
                    <a:pt x="384" y="192"/>
                  </a:lnTo>
                  <a:lnTo>
                    <a:pt x="395" y="206"/>
                  </a:lnTo>
                  <a:lnTo>
                    <a:pt x="405" y="206"/>
                  </a:lnTo>
                  <a:lnTo>
                    <a:pt x="413" y="199"/>
                  </a:lnTo>
                  <a:lnTo>
                    <a:pt x="434" y="194"/>
                  </a:lnTo>
                  <a:lnTo>
                    <a:pt x="442" y="194"/>
                  </a:lnTo>
                  <a:lnTo>
                    <a:pt x="446" y="197"/>
                  </a:lnTo>
                  <a:lnTo>
                    <a:pt x="449" y="204"/>
                  </a:lnTo>
                  <a:lnTo>
                    <a:pt x="447" y="228"/>
                  </a:lnTo>
                  <a:lnTo>
                    <a:pt x="440" y="237"/>
                  </a:lnTo>
                  <a:lnTo>
                    <a:pt x="431" y="239"/>
                  </a:lnTo>
                  <a:lnTo>
                    <a:pt x="409" y="260"/>
                  </a:lnTo>
                  <a:lnTo>
                    <a:pt x="407" y="255"/>
                  </a:lnTo>
                  <a:lnTo>
                    <a:pt x="413" y="248"/>
                  </a:lnTo>
                  <a:lnTo>
                    <a:pt x="418" y="238"/>
                  </a:lnTo>
                  <a:lnTo>
                    <a:pt x="418" y="226"/>
                  </a:lnTo>
                  <a:lnTo>
                    <a:pt x="411" y="226"/>
                  </a:lnTo>
                  <a:lnTo>
                    <a:pt x="400" y="304"/>
                  </a:lnTo>
                </a:path>
              </a:pathLst>
            </a:custGeom>
            <a:solidFill>
              <a:schemeClr val="tx2">
                <a:lumMod val="20000"/>
                <a:lumOff val="80000"/>
              </a:schemeClr>
            </a:solidFill>
            <a:ln w="9525">
              <a:solidFill>
                <a:srgbClr val="848282"/>
              </a:solidFill>
              <a:round/>
              <a:headEnd/>
              <a:tailEnd/>
            </a:ln>
          </p:spPr>
          <p:txBody>
            <a:bodyPr/>
            <a:lstStyle/>
            <a:p>
              <a:pPr>
                <a:defRPr/>
              </a:pPr>
              <a:endParaRPr lang="en-US" sz="800">
                <a:latin typeface="Verdana" charset="0"/>
              </a:endParaRPr>
            </a:p>
          </p:txBody>
        </p:sp>
        <p:sp>
          <p:nvSpPr>
            <p:cNvPr id="1691" name="Freeform 1541"/>
            <p:cNvSpPr>
              <a:spLocks/>
            </p:cNvSpPr>
            <p:nvPr/>
          </p:nvSpPr>
          <p:spPr bwMode="auto">
            <a:xfrm>
              <a:off x="5063156" y="2590623"/>
              <a:ext cx="31765" cy="29287"/>
            </a:xfrm>
            <a:custGeom>
              <a:avLst/>
              <a:gdLst>
                <a:gd name="T0" fmla="*/ 0 w 64"/>
                <a:gd name="T1" fmla="*/ 0 h 58"/>
                <a:gd name="T2" fmla="*/ 0 w 64"/>
                <a:gd name="T3" fmla="*/ 0 h 58"/>
                <a:gd name="T4" fmla="*/ 0 w 64"/>
                <a:gd name="T5" fmla="*/ 0 h 58"/>
                <a:gd name="T6" fmla="*/ 0 w 64"/>
                <a:gd name="T7" fmla="*/ 0 h 58"/>
                <a:gd name="T8" fmla="*/ 0 w 64"/>
                <a:gd name="T9" fmla="*/ 0 h 58"/>
                <a:gd name="T10" fmla="*/ 0 w 64"/>
                <a:gd name="T11" fmla="*/ 0 h 58"/>
                <a:gd name="T12" fmla="*/ 0 w 64"/>
                <a:gd name="T13" fmla="*/ 0 h 58"/>
                <a:gd name="T14" fmla="*/ 0 w 64"/>
                <a:gd name="T15" fmla="*/ 0 h 58"/>
                <a:gd name="T16" fmla="*/ 0 w 64"/>
                <a:gd name="T17" fmla="*/ 0 h 58"/>
                <a:gd name="T18" fmla="*/ 0 w 64"/>
                <a:gd name="T19" fmla="*/ 0 h 58"/>
                <a:gd name="T20" fmla="*/ 0 w 64"/>
                <a:gd name="T21" fmla="*/ 0 h 58"/>
                <a:gd name="T22" fmla="*/ 0 w 64"/>
                <a:gd name="T23" fmla="*/ 0 h 58"/>
                <a:gd name="T24" fmla="*/ 0 w 64"/>
                <a:gd name="T25" fmla="*/ 0 h 58"/>
                <a:gd name="T26" fmla="*/ 0 w 64"/>
                <a:gd name="T27" fmla="*/ 0 h 58"/>
                <a:gd name="T28" fmla="*/ 0 w 64"/>
                <a:gd name="T29" fmla="*/ 0 h 58"/>
                <a:gd name="T30" fmla="*/ 0 w 64"/>
                <a:gd name="T31" fmla="*/ 0 h 58"/>
                <a:gd name="T32" fmla="*/ 0 w 64"/>
                <a:gd name="T33" fmla="*/ 0 h 58"/>
                <a:gd name="T34" fmla="*/ 0 w 64"/>
                <a:gd name="T35" fmla="*/ 0 h 58"/>
                <a:gd name="T36" fmla="*/ 0 w 64"/>
                <a:gd name="T37" fmla="*/ 0 h 58"/>
                <a:gd name="T38" fmla="*/ 0 w 64"/>
                <a:gd name="T39" fmla="*/ 0 h 58"/>
                <a:gd name="T40" fmla="*/ 0 w 64"/>
                <a:gd name="T41" fmla="*/ 0 h 58"/>
                <a:gd name="T42" fmla="*/ 0 w 64"/>
                <a:gd name="T43" fmla="*/ 0 h 58"/>
                <a:gd name="T44" fmla="*/ 0 w 64"/>
                <a:gd name="T45" fmla="*/ 0 h 58"/>
                <a:gd name="T46" fmla="*/ 0 w 64"/>
                <a:gd name="T47" fmla="*/ 0 h 58"/>
                <a:gd name="T48" fmla="*/ 0 w 64"/>
                <a:gd name="T49" fmla="*/ 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58"/>
                <a:gd name="T77" fmla="*/ 64 w 64"/>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58">
                  <a:moveTo>
                    <a:pt x="53" y="0"/>
                  </a:moveTo>
                  <a:lnTo>
                    <a:pt x="22" y="0"/>
                  </a:lnTo>
                  <a:lnTo>
                    <a:pt x="17" y="9"/>
                  </a:lnTo>
                  <a:lnTo>
                    <a:pt x="13" y="8"/>
                  </a:lnTo>
                  <a:lnTo>
                    <a:pt x="7" y="11"/>
                  </a:lnTo>
                  <a:lnTo>
                    <a:pt x="0" y="8"/>
                  </a:lnTo>
                  <a:lnTo>
                    <a:pt x="0" y="28"/>
                  </a:lnTo>
                  <a:lnTo>
                    <a:pt x="5" y="36"/>
                  </a:lnTo>
                  <a:lnTo>
                    <a:pt x="11" y="38"/>
                  </a:lnTo>
                  <a:lnTo>
                    <a:pt x="11" y="44"/>
                  </a:lnTo>
                  <a:lnTo>
                    <a:pt x="6" y="52"/>
                  </a:lnTo>
                  <a:lnTo>
                    <a:pt x="5" y="58"/>
                  </a:lnTo>
                  <a:lnTo>
                    <a:pt x="19" y="38"/>
                  </a:lnTo>
                  <a:lnTo>
                    <a:pt x="22" y="28"/>
                  </a:lnTo>
                  <a:lnTo>
                    <a:pt x="32" y="31"/>
                  </a:lnTo>
                  <a:lnTo>
                    <a:pt x="36" y="31"/>
                  </a:lnTo>
                  <a:lnTo>
                    <a:pt x="40" y="30"/>
                  </a:lnTo>
                  <a:lnTo>
                    <a:pt x="43" y="24"/>
                  </a:lnTo>
                  <a:lnTo>
                    <a:pt x="53" y="20"/>
                  </a:lnTo>
                  <a:lnTo>
                    <a:pt x="56" y="14"/>
                  </a:lnTo>
                  <a:lnTo>
                    <a:pt x="64" y="13"/>
                  </a:lnTo>
                  <a:lnTo>
                    <a:pt x="63" y="10"/>
                  </a:lnTo>
                  <a:lnTo>
                    <a:pt x="55" y="2"/>
                  </a:lnTo>
                  <a:lnTo>
                    <a:pt x="53" y="1"/>
                  </a:lnTo>
                  <a:lnTo>
                    <a:pt x="5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2" name="Freeform 1542"/>
            <p:cNvSpPr>
              <a:spLocks/>
            </p:cNvSpPr>
            <p:nvPr/>
          </p:nvSpPr>
          <p:spPr bwMode="auto">
            <a:xfrm>
              <a:off x="5063156" y="2590623"/>
              <a:ext cx="31765" cy="29287"/>
            </a:xfrm>
            <a:custGeom>
              <a:avLst/>
              <a:gdLst>
                <a:gd name="T0" fmla="*/ 0 w 64"/>
                <a:gd name="T1" fmla="*/ 0 h 58"/>
                <a:gd name="T2" fmla="*/ 0 w 64"/>
                <a:gd name="T3" fmla="*/ 0 h 58"/>
                <a:gd name="T4" fmla="*/ 0 w 64"/>
                <a:gd name="T5" fmla="*/ 0 h 58"/>
                <a:gd name="T6" fmla="*/ 0 w 64"/>
                <a:gd name="T7" fmla="*/ 0 h 58"/>
                <a:gd name="T8" fmla="*/ 0 w 64"/>
                <a:gd name="T9" fmla="*/ 0 h 58"/>
                <a:gd name="T10" fmla="*/ 0 w 64"/>
                <a:gd name="T11" fmla="*/ 0 h 58"/>
                <a:gd name="T12" fmla="*/ 0 w 64"/>
                <a:gd name="T13" fmla="*/ 0 h 58"/>
                <a:gd name="T14" fmla="*/ 0 w 64"/>
                <a:gd name="T15" fmla="*/ 0 h 58"/>
                <a:gd name="T16" fmla="*/ 0 w 64"/>
                <a:gd name="T17" fmla="*/ 0 h 58"/>
                <a:gd name="T18" fmla="*/ 0 w 64"/>
                <a:gd name="T19" fmla="*/ 0 h 58"/>
                <a:gd name="T20" fmla="*/ 0 w 64"/>
                <a:gd name="T21" fmla="*/ 0 h 58"/>
                <a:gd name="T22" fmla="*/ 0 w 64"/>
                <a:gd name="T23" fmla="*/ 0 h 58"/>
                <a:gd name="T24" fmla="*/ 0 w 64"/>
                <a:gd name="T25" fmla="*/ 0 h 58"/>
                <a:gd name="T26" fmla="*/ 0 w 64"/>
                <a:gd name="T27" fmla="*/ 0 h 58"/>
                <a:gd name="T28" fmla="*/ 0 w 64"/>
                <a:gd name="T29" fmla="*/ 0 h 58"/>
                <a:gd name="T30" fmla="*/ 0 w 64"/>
                <a:gd name="T31" fmla="*/ 0 h 58"/>
                <a:gd name="T32" fmla="*/ 0 w 64"/>
                <a:gd name="T33" fmla="*/ 0 h 58"/>
                <a:gd name="T34" fmla="*/ 0 w 64"/>
                <a:gd name="T35" fmla="*/ 0 h 58"/>
                <a:gd name="T36" fmla="*/ 0 w 64"/>
                <a:gd name="T37" fmla="*/ 0 h 58"/>
                <a:gd name="T38" fmla="*/ 0 w 64"/>
                <a:gd name="T39" fmla="*/ 0 h 58"/>
                <a:gd name="T40" fmla="*/ 0 w 64"/>
                <a:gd name="T41" fmla="*/ 0 h 58"/>
                <a:gd name="T42" fmla="*/ 0 w 64"/>
                <a:gd name="T43" fmla="*/ 0 h 58"/>
                <a:gd name="T44" fmla="*/ 0 w 64"/>
                <a:gd name="T45" fmla="*/ 0 h 58"/>
                <a:gd name="T46" fmla="*/ 0 w 64"/>
                <a:gd name="T47" fmla="*/ 0 h 58"/>
                <a:gd name="T48" fmla="*/ 0 w 64"/>
                <a:gd name="T49" fmla="*/ 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58"/>
                <a:gd name="T77" fmla="*/ 64 w 64"/>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58">
                  <a:moveTo>
                    <a:pt x="53" y="0"/>
                  </a:moveTo>
                  <a:lnTo>
                    <a:pt x="22" y="0"/>
                  </a:lnTo>
                  <a:lnTo>
                    <a:pt x="17" y="9"/>
                  </a:lnTo>
                  <a:lnTo>
                    <a:pt x="13" y="8"/>
                  </a:lnTo>
                  <a:lnTo>
                    <a:pt x="7" y="11"/>
                  </a:lnTo>
                  <a:lnTo>
                    <a:pt x="0" y="8"/>
                  </a:lnTo>
                  <a:lnTo>
                    <a:pt x="0" y="28"/>
                  </a:lnTo>
                  <a:lnTo>
                    <a:pt x="5" y="36"/>
                  </a:lnTo>
                  <a:lnTo>
                    <a:pt x="11" y="38"/>
                  </a:lnTo>
                  <a:lnTo>
                    <a:pt x="11" y="44"/>
                  </a:lnTo>
                  <a:lnTo>
                    <a:pt x="6" y="52"/>
                  </a:lnTo>
                  <a:lnTo>
                    <a:pt x="5" y="58"/>
                  </a:lnTo>
                  <a:lnTo>
                    <a:pt x="19" y="38"/>
                  </a:lnTo>
                  <a:lnTo>
                    <a:pt x="22" y="28"/>
                  </a:lnTo>
                  <a:lnTo>
                    <a:pt x="32" y="31"/>
                  </a:lnTo>
                  <a:lnTo>
                    <a:pt x="36" y="31"/>
                  </a:lnTo>
                  <a:lnTo>
                    <a:pt x="40" y="30"/>
                  </a:lnTo>
                  <a:lnTo>
                    <a:pt x="43" y="24"/>
                  </a:lnTo>
                  <a:lnTo>
                    <a:pt x="53" y="20"/>
                  </a:lnTo>
                  <a:lnTo>
                    <a:pt x="56" y="14"/>
                  </a:lnTo>
                  <a:lnTo>
                    <a:pt x="64" y="13"/>
                  </a:lnTo>
                  <a:lnTo>
                    <a:pt x="63" y="10"/>
                  </a:lnTo>
                  <a:lnTo>
                    <a:pt x="55" y="2"/>
                  </a:lnTo>
                  <a:lnTo>
                    <a:pt x="53" y="1"/>
                  </a:lnTo>
                  <a:lnTo>
                    <a:pt x="5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93" name="Freeform 1543"/>
            <p:cNvSpPr>
              <a:spLocks/>
            </p:cNvSpPr>
            <p:nvPr/>
          </p:nvSpPr>
          <p:spPr bwMode="auto">
            <a:xfrm>
              <a:off x="5067693" y="2569704"/>
              <a:ext cx="18152" cy="16735"/>
            </a:xfrm>
            <a:custGeom>
              <a:avLst/>
              <a:gdLst>
                <a:gd name="T0" fmla="*/ 0 w 44"/>
                <a:gd name="T1" fmla="*/ 0 h 34"/>
                <a:gd name="T2" fmla="*/ 0 w 44"/>
                <a:gd name="T3" fmla="*/ 0 h 34"/>
                <a:gd name="T4" fmla="*/ 0 w 44"/>
                <a:gd name="T5" fmla="*/ 0 h 34"/>
                <a:gd name="T6" fmla="*/ 0 w 44"/>
                <a:gd name="T7" fmla="*/ 0 h 34"/>
                <a:gd name="T8" fmla="*/ 0 w 44"/>
                <a:gd name="T9" fmla="*/ 0 h 34"/>
                <a:gd name="T10" fmla="*/ 0 w 44"/>
                <a:gd name="T11" fmla="*/ 0 h 34"/>
                <a:gd name="T12" fmla="*/ 0 w 44"/>
                <a:gd name="T13" fmla="*/ 0 h 34"/>
                <a:gd name="T14" fmla="*/ 0 w 44"/>
                <a:gd name="T15" fmla="*/ 0 h 34"/>
                <a:gd name="T16" fmla="*/ 0 w 44"/>
                <a:gd name="T17" fmla="*/ 0 h 34"/>
                <a:gd name="T18" fmla="*/ 0 w 44"/>
                <a:gd name="T19" fmla="*/ 0 h 34"/>
                <a:gd name="T20" fmla="*/ 0 w 44"/>
                <a:gd name="T21" fmla="*/ 0 h 34"/>
                <a:gd name="T22" fmla="*/ 0 w 44"/>
                <a:gd name="T23" fmla="*/ 0 h 34"/>
                <a:gd name="T24" fmla="*/ 0 w 44"/>
                <a:gd name="T25" fmla="*/ 0 h 34"/>
                <a:gd name="T26" fmla="*/ 0 w 44"/>
                <a:gd name="T27" fmla="*/ 0 h 34"/>
                <a:gd name="T28" fmla="*/ 0 w 44"/>
                <a:gd name="T29" fmla="*/ 0 h 34"/>
                <a:gd name="T30" fmla="*/ 0 w 44"/>
                <a:gd name="T31" fmla="*/ 0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34"/>
                <a:gd name="T50" fmla="*/ 44 w 44"/>
                <a:gd name="T51" fmla="*/ 34 h 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34">
                  <a:moveTo>
                    <a:pt x="15" y="13"/>
                  </a:moveTo>
                  <a:lnTo>
                    <a:pt x="4" y="14"/>
                  </a:lnTo>
                  <a:lnTo>
                    <a:pt x="0" y="17"/>
                  </a:lnTo>
                  <a:lnTo>
                    <a:pt x="4" y="19"/>
                  </a:lnTo>
                  <a:lnTo>
                    <a:pt x="12" y="19"/>
                  </a:lnTo>
                  <a:lnTo>
                    <a:pt x="18" y="34"/>
                  </a:lnTo>
                  <a:lnTo>
                    <a:pt x="25" y="33"/>
                  </a:lnTo>
                  <a:lnTo>
                    <a:pt x="28" y="26"/>
                  </a:lnTo>
                  <a:lnTo>
                    <a:pt x="44" y="20"/>
                  </a:lnTo>
                  <a:lnTo>
                    <a:pt x="44" y="12"/>
                  </a:lnTo>
                  <a:lnTo>
                    <a:pt x="40" y="8"/>
                  </a:lnTo>
                  <a:lnTo>
                    <a:pt x="34" y="5"/>
                  </a:lnTo>
                  <a:lnTo>
                    <a:pt x="29" y="1"/>
                  </a:lnTo>
                  <a:lnTo>
                    <a:pt x="25" y="0"/>
                  </a:lnTo>
                  <a:lnTo>
                    <a:pt x="21" y="10"/>
                  </a:lnTo>
                  <a:lnTo>
                    <a:pt x="15"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4" name="Freeform 1544"/>
            <p:cNvSpPr>
              <a:spLocks/>
            </p:cNvSpPr>
            <p:nvPr/>
          </p:nvSpPr>
          <p:spPr bwMode="auto">
            <a:xfrm>
              <a:off x="5067693" y="2569704"/>
              <a:ext cx="18152" cy="16735"/>
            </a:xfrm>
            <a:custGeom>
              <a:avLst/>
              <a:gdLst>
                <a:gd name="T0" fmla="*/ 0 w 44"/>
                <a:gd name="T1" fmla="*/ 0 h 34"/>
                <a:gd name="T2" fmla="*/ 0 w 44"/>
                <a:gd name="T3" fmla="*/ 0 h 34"/>
                <a:gd name="T4" fmla="*/ 0 w 44"/>
                <a:gd name="T5" fmla="*/ 0 h 34"/>
                <a:gd name="T6" fmla="*/ 0 w 44"/>
                <a:gd name="T7" fmla="*/ 0 h 34"/>
                <a:gd name="T8" fmla="*/ 0 w 44"/>
                <a:gd name="T9" fmla="*/ 0 h 34"/>
                <a:gd name="T10" fmla="*/ 0 w 44"/>
                <a:gd name="T11" fmla="*/ 0 h 34"/>
                <a:gd name="T12" fmla="*/ 0 w 44"/>
                <a:gd name="T13" fmla="*/ 0 h 34"/>
                <a:gd name="T14" fmla="*/ 0 w 44"/>
                <a:gd name="T15" fmla="*/ 0 h 34"/>
                <a:gd name="T16" fmla="*/ 0 w 44"/>
                <a:gd name="T17" fmla="*/ 0 h 34"/>
                <a:gd name="T18" fmla="*/ 0 w 44"/>
                <a:gd name="T19" fmla="*/ 0 h 34"/>
                <a:gd name="T20" fmla="*/ 0 w 44"/>
                <a:gd name="T21" fmla="*/ 0 h 34"/>
                <a:gd name="T22" fmla="*/ 0 w 44"/>
                <a:gd name="T23" fmla="*/ 0 h 34"/>
                <a:gd name="T24" fmla="*/ 0 w 44"/>
                <a:gd name="T25" fmla="*/ 0 h 34"/>
                <a:gd name="T26" fmla="*/ 0 w 44"/>
                <a:gd name="T27" fmla="*/ 0 h 34"/>
                <a:gd name="T28" fmla="*/ 0 w 44"/>
                <a:gd name="T29" fmla="*/ 0 h 34"/>
                <a:gd name="T30" fmla="*/ 0 w 44"/>
                <a:gd name="T31" fmla="*/ 0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34"/>
                <a:gd name="T50" fmla="*/ 44 w 44"/>
                <a:gd name="T51" fmla="*/ 34 h 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34">
                  <a:moveTo>
                    <a:pt x="15" y="13"/>
                  </a:moveTo>
                  <a:lnTo>
                    <a:pt x="4" y="14"/>
                  </a:lnTo>
                  <a:lnTo>
                    <a:pt x="0" y="17"/>
                  </a:lnTo>
                  <a:lnTo>
                    <a:pt x="4" y="19"/>
                  </a:lnTo>
                  <a:lnTo>
                    <a:pt x="12" y="19"/>
                  </a:lnTo>
                  <a:lnTo>
                    <a:pt x="18" y="34"/>
                  </a:lnTo>
                  <a:lnTo>
                    <a:pt x="25" y="33"/>
                  </a:lnTo>
                  <a:lnTo>
                    <a:pt x="28" y="26"/>
                  </a:lnTo>
                  <a:lnTo>
                    <a:pt x="44" y="20"/>
                  </a:lnTo>
                  <a:lnTo>
                    <a:pt x="44" y="12"/>
                  </a:lnTo>
                  <a:lnTo>
                    <a:pt x="40" y="8"/>
                  </a:lnTo>
                  <a:lnTo>
                    <a:pt x="34" y="5"/>
                  </a:lnTo>
                  <a:lnTo>
                    <a:pt x="29" y="1"/>
                  </a:lnTo>
                  <a:lnTo>
                    <a:pt x="25" y="0"/>
                  </a:lnTo>
                  <a:lnTo>
                    <a:pt x="21" y="10"/>
                  </a:lnTo>
                  <a:lnTo>
                    <a:pt x="15"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95" name="Freeform 1545"/>
            <p:cNvSpPr>
              <a:spLocks/>
            </p:cNvSpPr>
            <p:nvPr/>
          </p:nvSpPr>
          <p:spPr bwMode="auto">
            <a:xfrm>
              <a:off x="5099459" y="2544601"/>
              <a:ext cx="108909" cy="90649"/>
            </a:xfrm>
            <a:custGeom>
              <a:avLst/>
              <a:gdLst>
                <a:gd name="T0" fmla="*/ 0 w 230"/>
                <a:gd name="T1" fmla="*/ 0 h 190"/>
                <a:gd name="T2" fmla="*/ 0 w 230"/>
                <a:gd name="T3" fmla="*/ 0 h 190"/>
                <a:gd name="T4" fmla="*/ 0 w 230"/>
                <a:gd name="T5" fmla="*/ 0 h 190"/>
                <a:gd name="T6" fmla="*/ 0 w 230"/>
                <a:gd name="T7" fmla="*/ 0 h 190"/>
                <a:gd name="T8" fmla="*/ 0 w 230"/>
                <a:gd name="T9" fmla="*/ 0 h 190"/>
                <a:gd name="T10" fmla="*/ 0 w 230"/>
                <a:gd name="T11" fmla="*/ 0 h 190"/>
                <a:gd name="T12" fmla="*/ 0 w 230"/>
                <a:gd name="T13" fmla="*/ 0 h 190"/>
                <a:gd name="T14" fmla="*/ 0 w 230"/>
                <a:gd name="T15" fmla="*/ 0 h 190"/>
                <a:gd name="T16" fmla="*/ 0 w 230"/>
                <a:gd name="T17" fmla="*/ 0 h 190"/>
                <a:gd name="T18" fmla="*/ 0 w 230"/>
                <a:gd name="T19" fmla="*/ 0 h 190"/>
                <a:gd name="T20" fmla="*/ 0 w 230"/>
                <a:gd name="T21" fmla="*/ 0 h 190"/>
                <a:gd name="T22" fmla="*/ 0 w 230"/>
                <a:gd name="T23" fmla="*/ 0 h 190"/>
                <a:gd name="T24" fmla="*/ 0 w 230"/>
                <a:gd name="T25" fmla="*/ 0 h 190"/>
                <a:gd name="T26" fmla="*/ 0 w 230"/>
                <a:gd name="T27" fmla="*/ 0 h 190"/>
                <a:gd name="T28" fmla="*/ 0 w 230"/>
                <a:gd name="T29" fmla="*/ 0 h 190"/>
                <a:gd name="T30" fmla="*/ 0 w 230"/>
                <a:gd name="T31" fmla="*/ 0 h 190"/>
                <a:gd name="T32" fmla="*/ 0 w 230"/>
                <a:gd name="T33" fmla="*/ 0 h 190"/>
                <a:gd name="T34" fmla="*/ 0 w 230"/>
                <a:gd name="T35" fmla="*/ 0 h 190"/>
                <a:gd name="T36" fmla="*/ 0 w 230"/>
                <a:gd name="T37" fmla="*/ 0 h 190"/>
                <a:gd name="T38" fmla="*/ 0 w 230"/>
                <a:gd name="T39" fmla="*/ 0 h 190"/>
                <a:gd name="T40" fmla="*/ 0 w 230"/>
                <a:gd name="T41" fmla="*/ 0 h 190"/>
                <a:gd name="T42" fmla="*/ 0 w 230"/>
                <a:gd name="T43" fmla="*/ 0 h 190"/>
                <a:gd name="T44" fmla="*/ 0 w 230"/>
                <a:gd name="T45" fmla="*/ 0 h 190"/>
                <a:gd name="T46" fmla="*/ 0 w 230"/>
                <a:gd name="T47" fmla="*/ 0 h 190"/>
                <a:gd name="T48" fmla="*/ 0 w 230"/>
                <a:gd name="T49" fmla="*/ 0 h 190"/>
                <a:gd name="T50" fmla="*/ 0 w 230"/>
                <a:gd name="T51" fmla="*/ 0 h 190"/>
                <a:gd name="T52" fmla="*/ 0 w 230"/>
                <a:gd name="T53" fmla="*/ 0 h 190"/>
                <a:gd name="T54" fmla="*/ 0 w 230"/>
                <a:gd name="T55" fmla="*/ 0 h 190"/>
                <a:gd name="T56" fmla="*/ 0 w 230"/>
                <a:gd name="T57" fmla="*/ 0 h 190"/>
                <a:gd name="T58" fmla="*/ 0 w 230"/>
                <a:gd name="T59" fmla="*/ 0 h 190"/>
                <a:gd name="T60" fmla="*/ 0 w 230"/>
                <a:gd name="T61" fmla="*/ 0 h 190"/>
                <a:gd name="T62" fmla="*/ 0 w 230"/>
                <a:gd name="T63" fmla="*/ 0 h 190"/>
                <a:gd name="T64" fmla="*/ 0 w 230"/>
                <a:gd name="T65" fmla="*/ 0 h 190"/>
                <a:gd name="T66" fmla="*/ 0 w 230"/>
                <a:gd name="T67" fmla="*/ 0 h 190"/>
                <a:gd name="T68" fmla="*/ 0 w 230"/>
                <a:gd name="T69" fmla="*/ 0 h 190"/>
                <a:gd name="T70" fmla="*/ 0 w 230"/>
                <a:gd name="T71" fmla="*/ 0 h 190"/>
                <a:gd name="T72" fmla="*/ 0 w 230"/>
                <a:gd name="T73" fmla="*/ 0 h 190"/>
                <a:gd name="T74" fmla="*/ 0 w 230"/>
                <a:gd name="T75" fmla="*/ 0 h 190"/>
                <a:gd name="T76" fmla="*/ 0 w 230"/>
                <a:gd name="T77" fmla="*/ 0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0"/>
                <a:gd name="T118" fmla="*/ 0 h 190"/>
                <a:gd name="T119" fmla="*/ 230 w 230"/>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0" h="190">
                  <a:moveTo>
                    <a:pt x="104" y="5"/>
                  </a:moveTo>
                  <a:lnTo>
                    <a:pt x="106" y="0"/>
                  </a:lnTo>
                  <a:lnTo>
                    <a:pt x="113" y="7"/>
                  </a:lnTo>
                  <a:lnTo>
                    <a:pt x="120" y="5"/>
                  </a:lnTo>
                  <a:lnTo>
                    <a:pt x="154" y="14"/>
                  </a:lnTo>
                  <a:lnTo>
                    <a:pt x="158" y="19"/>
                  </a:lnTo>
                  <a:lnTo>
                    <a:pt x="169" y="22"/>
                  </a:lnTo>
                  <a:lnTo>
                    <a:pt x="206" y="22"/>
                  </a:lnTo>
                  <a:lnTo>
                    <a:pt x="215" y="19"/>
                  </a:lnTo>
                  <a:lnTo>
                    <a:pt x="218" y="13"/>
                  </a:lnTo>
                  <a:lnTo>
                    <a:pt x="223" y="14"/>
                  </a:lnTo>
                  <a:lnTo>
                    <a:pt x="228" y="19"/>
                  </a:lnTo>
                  <a:lnTo>
                    <a:pt x="230" y="27"/>
                  </a:lnTo>
                  <a:lnTo>
                    <a:pt x="227" y="33"/>
                  </a:lnTo>
                  <a:lnTo>
                    <a:pt x="218" y="42"/>
                  </a:lnTo>
                  <a:lnTo>
                    <a:pt x="205" y="67"/>
                  </a:lnTo>
                  <a:lnTo>
                    <a:pt x="208" y="78"/>
                  </a:lnTo>
                  <a:lnTo>
                    <a:pt x="206" y="94"/>
                  </a:lnTo>
                  <a:lnTo>
                    <a:pt x="209" y="104"/>
                  </a:lnTo>
                  <a:lnTo>
                    <a:pt x="209" y="109"/>
                  </a:lnTo>
                  <a:lnTo>
                    <a:pt x="207" y="116"/>
                  </a:lnTo>
                  <a:lnTo>
                    <a:pt x="195" y="126"/>
                  </a:lnTo>
                  <a:lnTo>
                    <a:pt x="193" y="133"/>
                  </a:lnTo>
                  <a:lnTo>
                    <a:pt x="196" y="139"/>
                  </a:lnTo>
                  <a:lnTo>
                    <a:pt x="215" y="139"/>
                  </a:lnTo>
                  <a:lnTo>
                    <a:pt x="224" y="154"/>
                  </a:lnTo>
                  <a:lnTo>
                    <a:pt x="223" y="166"/>
                  </a:lnTo>
                  <a:lnTo>
                    <a:pt x="215" y="166"/>
                  </a:lnTo>
                  <a:lnTo>
                    <a:pt x="201" y="151"/>
                  </a:lnTo>
                  <a:lnTo>
                    <a:pt x="201" y="163"/>
                  </a:lnTo>
                  <a:lnTo>
                    <a:pt x="191" y="182"/>
                  </a:lnTo>
                  <a:lnTo>
                    <a:pt x="193" y="190"/>
                  </a:lnTo>
                  <a:lnTo>
                    <a:pt x="192" y="189"/>
                  </a:lnTo>
                  <a:lnTo>
                    <a:pt x="178" y="184"/>
                  </a:lnTo>
                  <a:lnTo>
                    <a:pt x="165" y="187"/>
                  </a:lnTo>
                  <a:lnTo>
                    <a:pt x="158" y="190"/>
                  </a:lnTo>
                  <a:lnTo>
                    <a:pt x="151" y="189"/>
                  </a:lnTo>
                  <a:lnTo>
                    <a:pt x="132" y="173"/>
                  </a:lnTo>
                  <a:lnTo>
                    <a:pt x="127" y="164"/>
                  </a:lnTo>
                  <a:lnTo>
                    <a:pt x="115" y="159"/>
                  </a:lnTo>
                  <a:lnTo>
                    <a:pt x="104" y="151"/>
                  </a:lnTo>
                  <a:lnTo>
                    <a:pt x="89" y="147"/>
                  </a:lnTo>
                  <a:lnTo>
                    <a:pt x="67" y="151"/>
                  </a:lnTo>
                  <a:lnTo>
                    <a:pt x="55" y="159"/>
                  </a:lnTo>
                  <a:lnTo>
                    <a:pt x="49" y="160"/>
                  </a:lnTo>
                  <a:lnTo>
                    <a:pt x="44" y="165"/>
                  </a:lnTo>
                  <a:lnTo>
                    <a:pt x="52" y="124"/>
                  </a:lnTo>
                  <a:lnTo>
                    <a:pt x="51" y="120"/>
                  </a:lnTo>
                  <a:lnTo>
                    <a:pt x="39" y="118"/>
                  </a:lnTo>
                  <a:lnTo>
                    <a:pt x="36" y="124"/>
                  </a:lnTo>
                  <a:lnTo>
                    <a:pt x="30" y="128"/>
                  </a:lnTo>
                  <a:lnTo>
                    <a:pt x="25" y="121"/>
                  </a:lnTo>
                  <a:lnTo>
                    <a:pt x="19" y="122"/>
                  </a:lnTo>
                  <a:lnTo>
                    <a:pt x="13" y="120"/>
                  </a:lnTo>
                  <a:lnTo>
                    <a:pt x="10" y="110"/>
                  </a:lnTo>
                  <a:lnTo>
                    <a:pt x="4" y="103"/>
                  </a:lnTo>
                  <a:lnTo>
                    <a:pt x="3" y="94"/>
                  </a:lnTo>
                  <a:lnTo>
                    <a:pt x="7" y="86"/>
                  </a:lnTo>
                  <a:lnTo>
                    <a:pt x="16" y="84"/>
                  </a:lnTo>
                  <a:lnTo>
                    <a:pt x="14" y="81"/>
                  </a:lnTo>
                  <a:lnTo>
                    <a:pt x="2" y="80"/>
                  </a:lnTo>
                  <a:lnTo>
                    <a:pt x="3" y="68"/>
                  </a:lnTo>
                  <a:lnTo>
                    <a:pt x="5" y="66"/>
                  </a:lnTo>
                  <a:lnTo>
                    <a:pt x="3" y="62"/>
                  </a:lnTo>
                  <a:lnTo>
                    <a:pt x="0" y="60"/>
                  </a:lnTo>
                  <a:lnTo>
                    <a:pt x="3" y="43"/>
                  </a:lnTo>
                  <a:lnTo>
                    <a:pt x="7" y="39"/>
                  </a:lnTo>
                  <a:lnTo>
                    <a:pt x="30" y="33"/>
                  </a:lnTo>
                  <a:lnTo>
                    <a:pt x="31" y="29"/>
                  </a:lnTo>
                  <a:lnTo>
                    <a:pt x="34" y="27"/>
                  </a:lnTo>
                  <a:lnTo>
                    <a:pt x="42" y="24"/>
                  </a:lnTo>
                  <a:lnTo>
                    <a:pt x="47" y="19"/>
                  </a:lnTo>
                  <a:lnTo>
                    <a:pt x="64" y="19"/>
                  </a:lnTo>
                  <a:lnTo>
                    <a:pt x="66" y="11"/>
                  </a:lnTo>
                  <a:lnTo>
                    <a:pt x="75" y="16"/>
                  </a:lnTo>
                  <a:lnTo>
                    <a:pt x="92" y="15"/>
                  </a:lnTo>
                  <a:lnTo>
                    <a:pt x="98" y="11"/>
                  </a:lnTo>
                  <a:lnTo>
                    <a:pt x="97" y="5"/>
                  </a:lnTo>
                  <a:lnTo>
                    <a:pt x="104"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6" name="Freeform 1546"/>
            <p:cNvSpPr>
              <a:spLocks/>
            </p:cNvSpPr>
            <p:nvPr/>
          </p:nvSpPr>
          <p:spPr bwMode="auto">
            <a:xfrm>
              <a:off x="5099459" y="2544601"/>
              <a:ext cx="108909" cy="90649"/>
            </a:xfrm>
            <a:custGeom>
              <a:avLst/>
              <a:gdLst>
                <a:gd name="T0" fmla="*/ 0 w 230"/>
                <a:gd name="T1" fmla="*/ 0 h 190"/>
                <a:gd name="T2" fmla="*/ 0 w 230"/>
                <a:gd name="T3" fmla="*/ 0 h 190"/>
                <a:gd name="T4" fmla="*/ 0 w 230"/>
                <a:gd name="T5" fmla="*/ 0 h 190"/>
                <a:gd name="T6" fmla="*/ 0 w 230"/>
                <a:gd name="T7" fmla="*/ 0 h 190"/>
                <a:gd name="T8" fmla="*/ 0 w 230"/>
                <a:gd name="T9" fmla="*/ 0 h 190"/>
                <a:gd name="T10" fmla="*/ 0 w 230"/>
                <a:gd name="T11" fmla="*/ 0 h 190"/>
                <a:gd name="T12" fmla="*/ 0 w 230"/>
                <a:gd name="T13" fmla="*/ 0 h 190"/>
                <a:gd name="T14" fmla="*/ 0 w 230"/>
                <a:gd name="T15" fmla="*/ 0 h 190"/>
                <a:gd name="T16" fmla="*/ 0 w 230"/>
                <a:gd name="T17" fmla="*/ 0 h 190"/>
                <a:gd name="T18" fmla="*/ 0 w 230"/>
                <a:gd name="T19" fmla="*/ 0 h 190"/>
                <a:gd name="T20" fmla="*/ 0 w 230"/>
                <a:gd name="T21" fmla="*/ 0 h 190"/>
                <a:gd name="T22" fmla="*/ 0 w 230"/>
                <a:gd name="T23" fmla="*/ 0 h 190"/>
                <a:gd name="T24" fmla="*/ 0 w 230"/>
                <a:gd name="T25" fmla="*/ 0 h 190"/>
                <a:gd name="T26" fmla="*/ 0 w 230"/>
                <a:gd name="T27" fmla="*/ 0 h 190"/>
                <a:gd name="T28" fmla="*/ 0 w 230"/>
                <a:gd name="T29" fmla="*/ 0 h 190"/>
                <a:gd name="T30" fmla="*/ 0 w 230"/>
                <a:gd name="T31" fmla="*/ 0 h 190"/>
                <a:gd name="T32" fmla="*/ 0 w 230"/>
                <a:gd name="T33" fmla="*/ 0 h 190"/>
                <a:gd name="T34" fmla="*/ 0 w 230"/>
                <a:gd name="T35" fmla="*/ 0 h 190"/>
                <a:gd name="T36" fmla="*/ 0 w 230"/>
                <a:gd name="T37" fmla="*/ 0 h 190"/>
                <a:gd name="T38" fmla="*/ 0 w 230"/>
                <a:gd name="T39" fmla="*/ 0 h 190"/>
                <a:gd name="T40" fmla="*/ 0 w 230"/>
                <a:gd name="T41" fmla="*/ 0 h 190"/>
                <a:gd name="T42" fmla="*/ 0 w 230"/>
                <a:gd name="T43" fmla="*/ 0 h 190"/>
                <a:gd name="T44" fmla="*/ 0 w 230"/>
                <a:gd name="T45" fmla="*/ 0 h 190"/>
                <a:gd name="T46" fmla="*/ 0 w 230"/>
                <a:gd name="T47" fmla="*/ 0 h 190"/>
                <a:gd name="T48" fmla="*/ 0 w 230"/>
                <a:gd name="T49" fmla="*/ 0 h 190"/>
                <a:gd name="T50" fmla="*/ 0 w 230"/>
                <a:gd name="T51" fmla="*/ 0 h 190"/>
                <a:gd name="T52" fmla="*/ 0 w 230"/>
                <a:gd name="T53" fmla="*/ 0 h 190"/>
                <a:gd name="T54" fmla="*/ 0 w 230"/>
                <a:gd name="T55" fmla="*/ 0 h 190"/>
                <a:gd name="T56" fmla="*/ 0 w 230"/>
                <a:gd name="T57" fmla="*/ 0 h 190"/>
                <a:gd name="T58" fmla="*/ 0 w 230"/>
                <a:gd name="T59" fmla="*/ 0 h 190"/>
                <a:gd name="T60" fmla="*/ 0 w 230"/>
                <a:gd name="T61" fmla="*/ 0 h 190"/>
                <a:gd name="T62" fmla="*/ 0 w 230"/>
                <a:gd name="T63" fmla="*/ 0 h 190"/>
                <a:gd name="T64" fmla="*/ 0 w 230"/>
                <a:gd name="T65" fmla="*/ 0 h 190"/>
                <a:gd name="T66" fmla="*/ 0 w 230"/>
                <a:gd name="T67" fmla="*/ 0 h 190"/>
                <a:gd name="T68" fmla="*/ 0 w 230"/>
                <a:gd name="T69" fmla="*/ 0 h 190"/>
                <a:gd name="T70" fmla="*/ 0 w 230"/>
                <a:gd name="T71" fmla="*/ 0 h 190"/>
                <a:gd name="T72" fmla="*/ 0 w 230"/>
                <a:gd name="T73" fmla="*/ 0 h 190"/>
                <a:gd name="T74" fmla="*/ 0 w 230"/>
                <a:gd name="T75" fmla="*/ 0 h 190"/>
                <a:gd name="T76" fmla="*/ 0 w 230"/>
                <a:gd name="T77" fmla="*/ 0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0"/>
                <a:gd name="T118" fmla="*/ 0 h 190"/>
                <a:gd name="T119" fmla="*/ 230 w 230"/>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0" h="190">
                  <a:moveTo>
                    <a:pt x="104" y="5"/>
                  </a:moveTo>
                  <a:lnTo>
                    <a:pt x="106" y="0"/>
                  </a:lnTo>
                  <a:lnTo>
                    <a:pt x="113" y="7"/>
                  </a:lnTo>
                  <a:lnTo>
                    <a:pt x="120" y="5"/>
                  </a:lnTo>
                  <a:lnTo>
                    <a:pt x="154" y="14"/>
                  </a:lnTo>
                  <a:lnTo>
                    <a:pt x="158" y="19"/>
                  </a:lnTo>
                  <a:lnTo>
                    <a:pt x="169" y="22"/>
                  </a:lnTo>
                  <a:lnTo>
                    <a:pt x="206" y="22"/>
                  </a:lnTo>
                  <a:lnTo>
                    <a:pt x="215" y="19"/>
                  </a:lnTo>
                  <a:lnTo>
                    <a:pt x="218" y="13"/>
                  </a:lnTo>
                  <a:lnTo>
                    <a:pt x="223" y="14"/>
                  </a:lnTo>
                  <a:lnTo>
                    <a:pt x="228" y="19"/>
                  </a:lnTo>
                  <a:lnTo>
                    <a:pt x="230" y="27"/>
                  </a:lnTo>
                  <a:lnTo>
                    <a:pt x="227" y="33"/>
                  </a:lnTo>
                  <a:lnTo>
                    <a:pt x="218" y="42"/>
                  </a:lnTo>
                  <a:lnTo>
                    <a:pt x="205" y="67"/>
                  </a:lnTo>
                  <a:lnTo>
                    <a:pt x="208" y="78"/>
                  </a:lnTo>
                  <a:lnTo>
                    <a:pt x="206" y="94"/>
                  </a:lnTo>
                  <a:lnTo>
                    <a:pt x="209" y="104"/>
                  </a:lnTo>
                  <a:lnTo>
                    <a:pt x="209" y="109"/>
                  </a:lnTo>
                  <a:lnTo>
                    <a:pt x="207" y="116"/>
                  </a:lnTo>
                  <a:lnTo>
                    <a:pt x="195" y="126"/>
                  </a:lnTo>
                  <a:lnTo>
                    <a:pt x="193" y="133"/>
                  </a:lnTo>
                  <a:lnTo>
                    <a:pt x="196" y="139"/>
                  </a:lnTo>
                  <a:lnTo>
                    <a:pt x="215" y="139"/>
                  </a:lnTo>
                  <a:lnTo>
                    <a:pt x="224" y="154"/>
                  </a:lnTo>
                  <a:lnTo>
                    <a:pt x="223" y="166"/>
                  </a:lnTo>
                  <a:lnTo>
                    <a:pt x="215" y="166"/>
                  </a:lnTo>
                  <a:lnTo>
                    <a:pt x="201" y="151"/>
                  </a:lnTo>
                  <a:lnTo>
                    <a:pt x="201" y="163"/>
                  </a:lnTo>
                  <a:lnTo>
                    <a:pt x="191" y="182"/>
                  </a:lnTo>
                  <a:lnTo>
                    <a:pt x="193" y="190"/>
                  </a:lnTo>
                  <a:lnTo>
                    <a:pt x="192" y="189"/>
                  </a:lnTo>
                  <a:lnTo>
                    <a:pt x="178" y="184"/>
                  </a:lnTo>
                  <a:lnTo>
                    <a:pt x="165" y="187"/>
                  </a:lnTo>
                  <a:lnTo>
                    <a:pt x="158" y="190"/>
                  </a:lnTo>
                  <a:lnTo>
                    <a:pt x="151" y="189"/>
                  </a:lnTo>
                  <a:lnTo>
                    <a:pt x="132" y="173"/>
                  </a:lnTo>
                  <a:lnTo>
                    <a:pt x="127" y="164"/>
                  </a:lnTo>
                  <a:lnTo>
                    <a:pt x="115" y="159"/>
                  </a:lnTo>
                  <a:lnTo>
                    <a:pt x="104" y="151"/>
                  </a:lnTo>
                  <a:lnTo>
                    <a:pt x="89" y="147"/>
                  </a:lnTo>
                  <a:lnTo>
                    <a:pt x="67" y="151"/>
                  </a:lnTo>
                  <a:lnTo>
                    <a:pt x="55" y="159"/>
                  </a:lnTo>
                  <a:lnTo>
                    <a:pt x="49" y="160"/>
                  </a:lnTo>
                  <a:lnTo>
                    <a:pt x="44" y="165"/>
                  </a:lnTo>
                  <a:lnTo>
                    <a:pt x="52" y="124"/>
                  </a:lnTo>
                  <a:lnTo>
                    <a:pt x="51" y="120"/>
                  </a:lnTo>
                  <a:lnTo>
                    <a:pt x="39" y="118"/>
                  </a:lnTo>
                  <a:lnTo>
                    <a:pt x="36" y="124"/>
                  </a:lnTo>
                  <a:lnTo>
                    <a:pt x="30" y="128"/>
                  </a:lnTo>
                  <a:lnTo>
                    <a:pt x="25" y="121"/>
                  </a:lnTo>
                  <a:lnTo>
                    <a:pt x="19" y="122"/>
                  </a:lnTo>
                  <a:lnTo>
                    <a:pt x="13" y="120"/>
                  </a:lnTo>
                  <a:lnTo>
                    <a:pt x="10" y="110"/>
                  </a:lnTo>
                  <a:lnTo>
                    <a:pt x="4" y="103"/>
                  </a:lnTo>
                  <a:lnTo>
                    <a:pt x="3" y="94"/>
                  </a:lnTo>
                  <a:lnTo>
                    <a:pt x="7" y="86"/>
                  </a:lnTo>
                  <a:lnTo>
                    <a:pt x="16" y="84"/>
                  </a:lnTo>
                  <a:lnTo>
                    <a:pt x="14" y="81"/>
                  </a:lnTo>
                  <a:lnTo>
                    <a:pt x="2" y="80"/>
                  </a:lnTo>
                  <a:lnTo>
                    <a:pt x="3" y="68"/>
                  </a:lnTo>
                  <a:lnTo>
                    <a:pt x="5" y="66"/>
                  </a:lnTo>
                  <a:lnTo>
                    <a:pt x="3" y="62"/>
                  </a:lnTo>
                  <a:lnTo>
                    <a:pt x="0" y="60"/>
                  </a:lnTo>
                  <a:lnTo>
                    <a:pt x="3" y="43"/>
                  </a:lnTo>
                  <a:lnTo>
                    <a:pt x="7" y="39"/>
                  </a:lnTo>
                  <a:lnTo>
                    <a:pt x="30" y="33"/>
                  </a:lnTo>
                  <a:lnTo>
                    <a:pt x="31" y="29"/>
                  </a:lnTo>
                  <a:lnTo>
                    <a:pt x="34" y="27"/>
                  </a:lnTo>
                  <a:lnTo>
                    <a:pt x="42" y="24"/>
                  </a:lnTo>
                  <a:lnTo>
                    <a:pt x="47" y="19"/>
                  </a:lnTo>
                  <a:lnTo>
                    <a:pt x="64" y="19"/>
                  </a:lnTo>
                  <a:lnTo>
                    <a:pt x="66" y="11"/>
                  </a:lnTo>
                  <a:lnTo>
                    <a:pt x="75" y="16"/>
                  </a:lnTo>
                  <a:lnTo>
                    <a:pt x="92" y="15"/>
                  </a:lnTo>
                  <a:lnTo>
                    <a:pt x="98" y="11"/>
                  </a:lnTo>
                  <a:lnTo>
                    <a:pt x="97" y="5"/>
                  </a:lnTo>
                  <a:lnTo>
                    <a:pt x="104" y="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97" name="Freeform 1547"/>
            <p:cNvSpPr>
              <a:spLocks/>
            </p:cNvSpPr>
            <p:nvPr/>
          </p:nvSpPr>
          <p:spPr bwMode="auto">
            <a:xfrm>
              <a:off x="4700125" y="2742634"/>
              <a:ext cx="204204" cy="271946"/>
            </a:xfrm>
            <a:custGeom>
              <a:avLst/>
              <a:gdLst>
                <a:gd name="T0" fmla="*/ 0 w 421"/>
                <a:gd name="T1" fmla="*/ 0 h 567"/>
                <a:gd name="T2" fmla="*/ 0 w 421"/>
                <a:gd name="T3" fmla="*/ 0 h 567"/>
                <a:gd name="T4" fmla="*/ 0 w 421"/>
                <a:gd name="T5" fmla="*/ 0 h 567"/>
                <a:gd name="T6" fmla="*/ 0 w 421"/>
                <a:gd name="T7" fmla="*/ 0 h 567"/>
                <a:gd name="T8" fmla="*/ 0 w 421"/>
                <a:gd name="T9" fmla="*/ 0 h 567"/>
                <a:gd name="T10" fmla="*/ 0 w 421"/>
                <a:gd name="T11" fmla="*/ 0 h 567"/>
                <a:gd name="T12" fmla="*/ 0 w 421"/>
                <a:gd name="T13" fmla="*/ 0 h 567"/>
                <a:gd name="T14" fmla="*/ 0 w 421"/>
                <a:gd name="T15" fmla="*/ 0 h 567"/>
                <a:gd name="T16" fmla="*/ 0 w 421"/>
                <a:gd name="T17" fmla="*/ 0 h 567"/>
                <a:gd name="T18" fmla="*/ 0 w 421"/>
                <a:gd name="T19" fmla="*/ 0 h 567"/>
                <a:gd name="T20" fmla="*/ 0 w 421"/>
                <a:gd name="T21" fmla="*/ 0 h 567"/>
                <a:gd name="T22" fmla="*/ 0 w 421"/>
                <a:gd name="T23" fmla="*/ 0 h 567"/>
                <a:gd name="T24" fmla="*/ 0 w 421"/>
                <a:gd name="T25" fmla="*/ 0 h 567"/>
                <a:gd name="T26" fmla="*/ 0 w 421"/>
                <a:gd name="T27" fmla="*/ 0 h 567"/>
                <a:gd name="T28" fmla="*/ 0 w 421"/>
                <a:gd name="T29" fmla="*/ 0 h 567"/>
                <a:gd name="T30" fmla="*/ 0 w 421"/>
                <a:gd name="T31" fmla="*/ 0 h 567"/>
                <a:gd name="T32" fmla="*/ 0 w 421"/>
                <a:gd name="T33" fmla="*/ 0 h 567"/>
                <a:gd name="T34" fmla="*/ 0 w 421"/>
                <a:gd name="T35" fmla="*/ 0 h 567"/>
                <a:gd name="T36" fmla="*/ 0 w 421"/>
                <a:gd name="T37" fmla="*/ 0 h 567"/>
                <a:gd name="T38" fmla="*/ 0 w 421"/>
                <a:gd name="T39" fmla="*/ 0 h 567"/>
                <a:gd name="T40" fmla="*/ 0 w 421"/>
                <a:gd name="T41" fmla="*/ 0 h 567"/>
                <a:gd name="T42" fmla="*/ 0 w 421"/>
                <a:gd name="T43" fmla="*/ 0 h 567"/>
                <a:gd name="T44" fmla="*/ 0 w 421"/>
                <a:gd name="T45" fmla="*/ 0 h 567"/>
                <a:gd name="T46" fmla="*/ 0 w 421"/>
                <a:gd name="T47" fmla="*/ 0 h 567"/>
                <a:gd name="T48" fmla="*/ 0 w 421"/>
                <a:gd name="T49" fmla="*/ 0 h 567"/>
                <a:gd name="T50" fmla="*/ 0 w 421"/>
                <a:gd name="T51" fmla="*/ 0 h 567"/>
                <a:gd name="T52" fmla="*/ 0 w 421"/>
                <a:gd name="T53" fmla="*/ 0 h 567"/>
                <a:gd name="T54" fmla="*/ 0 w 421"/>
                <a:gd name="T55" fmla="*/ 1 h 567"/>
                <a:gd name="T56" fmla="*/ 0 w 421"/>
                <a:gd name="T57" fmla="*/ 1 h 567"/>
                <a:gd name="T58" fmla="*/ 0 w 421"/>
                <a:gd name="T59" fmla="*/ 1 h 567"/>
                <a:gd name="T60" fmla="*/ 0 w 421"/>
                <a:gd name="T61" fmla="*/ 1 h 567"/>
                <a:gd name="T62" fmla="*/ 0 w 421"/>
                <a:gd name="T63" fmla="*/ 1 h 567"/>
                <a:gd name="T64" fmla="*/ 0 w 421"/>
                <a:gd name="T65" fmla="*/ 1 h 567"/>
                <a:gd name="T66" fmla="*/ 0 w 421"/>
                <a:gd name="T67" fmla="*/ 1 h 567"/>
                <a:gd name="T68" fmla="*/ 0 w 421"/>
                <a:gd name="T69" fmla="*/ 1 h 567"/>
                <a:gd name="T70" fmla="*/ 0 w 421"/>
                <a:gd name="T71" fmla="*/ 1 h 567"/>
                <a:gd name="T72" fmla="*/ 0 w 421"/>
                <a:gd name="T73" fmla="*/ 1 h 567"/>
                <a:gd name="T74" fmla="*/ 0 w 421"/>
                <a:gd name="T75" fmla="*/ 1 h 567"/>
                <a:gd name="T76" fmla="*/ 0 w 421"/>
                <a:gd name="T77" fmla="*/ 1 h 567"/>
                <a:gd name="T78" fmla="*/ 0 w 421"/>
                <a:gd name="T79" fmla="*/ 1 h 567"/>
                <a:gd name="T80" fmla="*/ 0 w 421"/>
                <a:gd name="T81" fmla="*/ 1 h 567"/>
                <a:gd name="T82" fmla="*/ 1 w 421"/>
                <a:gd name="T83" fmla="*/ 1 h 567"/>
                <a:gd name="T84" fmla="*/ 0 w 421"/>
                <a:gd name="T85" fmla="*/ 1 h 567"/>
                <a:gd name="T86" fmla="*/ 0 w 421"/>
                <a:gd name="T87" fmla="*/ 0 h 567"/>
                <a:gd name="T88" fmla="*/ 0 w 421"/>
                <a:gd name="T89" fmla="*/ 0 h 567"/>
                <a:gd name="T90" fmla="*/ 1 w 421"/>
                <a:gd name="T91" fmla="*/ 0 h 567"/>
                <a:gd name="T92" fmla="*/ 1 w 421"/>
                <a:gd name="T93" fmla="*/ 0 h 567"/>
                <a:gd name="T94" fmla="*/ 1 w 421"/>
                <a:gd name="T95" fmla="*/ 0 h 567"/>
                <a:gd name="T96" fmla="*/ 1 w 421"/>
                <a:gd name="T97" fmla="*/ 0 h 567"/>
                <a:gd name="T98" fmla="*/ 1 w 421"/>
                <a:gd name="T99" fmla="*/ 0 h 567"/>
                <a:gd name="T100" fmla="*/ 0 w 421"/>
                <a:gd name="T101" fmla="*/ 0 h 567"/>
                <a:gd name="T102" fmla="*/ 0 w 421"/>
                <a:gd name="T103" fmla="*/ 0 h 567"/>
                <a:gd name="T104" fmla="*/ 0 w 421"/>
                <a:gd name="T105" fmla="*/ 0 h 567"/>
                <a:gd name="T106" fmla="*/ 0 w 421"/>
                <a:gd name="T107" fmla="*/ 0 h 567"/>
                <a:gd name="T108" fmla="*/ 0 w 421"/>
                <a:gd name="T109" fmla="*/ 0 h 567"/>
                <a:gd name="T110" fmla="*/ 0 w 421"/>
                <a:gd name="T111" fmla="*/ 0 h 567"/>
                <a:gd name="T112" fmla="*/ 0 w 421"/>
                <a:gd name="T113" fmla="*/ 0 h 567"/>
                <a:gd name="T114" fmla="*/ 0 w 421"/>
                <a:gd name="T115" fmla="*/ 0 h 567"/>
                <a:gd name="T116" fmla="*/ 0 w 421"/>
                <a:gd name="T117" fmla="*/ 0 h 5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1"/>
                <a:gd name="T178" fmla="*/ 0 h 567"/>
                <a:gd name="T179" fmla="*/ 421 w 421"/>
                <a:gd name="T180" fmla="*/ 567 h 56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1" h="567">
                  <a:moveTo>
                    <a:pt x="225" y="76"/>
                  </a:moveTo>
                  <a:lnTo>
                    <a:pt x="224" y="72"/>
                  </a:lnTo>
                  <a:lnTo>
                    <a:pt x="227" y="64"/>
                  </a:lnTo>
                  <a:lnTo>
                    <a:pt x="238" y="54"/>
                  </a:lnTo>
                  <a:lnTo>
                    <a:pt x="238" y="45"/>
                  </a:lnTo>
                  <a:lnTo>
                    <a:pt x="234" y="43"/>
                  </a:lnTo>
                  <a:lnTo>
                    <a:pt x="220" y="47"/>
                  </a:lnTo>
                  <a:lnTo>
                    <a:pt x="215" y="47"/>
                  </a:lnTo>
                  <a:lnTo>
                    <a:pt x="210" y="42"/>
                  </a:lnTo>
                  <a:lnTo>
                    <a:pt x="201" y="38"/>
                  </a:lnTo>
                  <a:lnTo>
                    <a:pt x="197" y="43"/>
                  </a:lnTo>
                  <a:lnTo>
                    <a:pt x="192" y="43"/>
                  </a:lnTo>
                  <a:lnTo>
                    <a:pt x="191" y="37"/>
                  </a:lnTo>
                  <a:lnTo>
                    <a:pt x="185" y="37"/>
                  </a:lnTo>
                  <a:lnTo>
                    <a:pt x="182" y="34"/>
                  </a:lnTo>
                  <a:lnTo>
                    <a:pt x="187" y="27"/>
                  </a:lnTo>
                  <a:lnTo>
                    <a:pt x="187" y="20"/>
                  </a:lnTo>
                  <a:lnTo>
                    <a:pt x="183" y="10"/>
                  </a:lnTo>
                  <a:lnTo>
                    <a:pt x="169" y="5"/>
                  </a:lnTo>
                  <a:lnTo>
                    <a:pt x="163" y="6"/>
                  </a:lnTo>
                  <a:lnTo>
                    <a:pt x="164" y="2"/>
                  </a:lnTo>
                  <a:lnTo>
                    <a:pt x="156" y="5"/>
                  </a:lnTo>
                  <a:lnTo>
                    <a:pt x="137" y="0"/>
                  </a:lnTo>
                  <a:lnTo>
                    <a:pt x="130" y="1"/>
                  </a:lnTo>
                  <a:lnTo>
                    <a:pt x="129" y="9"/>
                  </a:lnTo>
                  <a:lnTo>
                    <a:pt x="144" y="34"/>
                  </a:lnTo>
                  <a:lnTo>
                    <a:pt x="132" y="40"/>
                  </a:lnTo>
                  <a:lnTo>
                    <a:pt x="132" y="43"/>
                  </a:lnTo>
                  <a:lnTo>
                    <a:pt x="129" y="47"/>
                  </a:lnTo>
                  <a:lnTo>
                    <a:pt x="134" y="47"/>
                  </a:lnTo>
                  <a:lnTo>
                    <a:pt x="137" y="51"/>
                  </a:lnTo>
                  <a:lnTo>
                    <a:pt x="135" y="56"/>
                  </a:lnTo>
                  <a:lnTo>
                    <a:pt x="138" y="61"/>
                  </a:lnTo>
                  <a:lnTo>
                    <a:pt x="143" y="64"/>
                  </a:lnTo>
                  <a:lnTo>
                    <a:pt x="141" y="67"/>
                  </a:lnTo>
                  <a:lnTo>
                    <a:pt x="138" y="69"/>
                  </a:lnTo>
                  <a:lnTo>
                    <a:pt x="137" y="75"/>
                  </a:lnTo>
                  <a:lnTo>
                    <a:pt x="149" y="83"/>
                  </a:lnTo>
                  <a:lnTo>
                    <a:pt x="147" y="86"/>
                  </a:lnTo>
                  <a:lnTo>
                    <a:pt x="128" y="86"/>
                  </a:lnTo>
                  <a:lnTo>
                    <a:pt x="123" y="95"/>
                  </a:lnTo>
                  <a:lnTo>
                    <a:pt x="122" y="111"/>
                  </a:lnTo>
                  <a:lnTo>
                    <a:pt x="128" y="128"/>
                  </a:lnTo>
                  <a:lnTo>
                    <a:pt x="119" y="111"/>
                  </a:lnTo>
                  <a:lnTo>
                    <a:pt x="112" y="109"/>
                  </a:lnTo>
                  <a:lnTo>
                    <a:pt x="111" y="117"/>
                  </a:lnTo>
                  <a:lnTo>
                    <a:pt x="105" y="118"/>
                  </a:lnTo>
                  <a:lnTo>
                    <a:pt x="103" y="108"/>
                  </a:lnTo>
                  <a:lnTo>
                    <a:pt x="99" y="99"/>
                  </a:lnTo>
                  <a:lnTo>
                    <a:pt x="86" y="97"/>
                  </a:lnTo>
                  <a:lnTo>
                    <a:pt x="62" y="101"/>
                  </a:lnTo>
                  <a:lnTo>
                    <a:pt x="60" y="109"/>
                  </a:lnTo>
                  <a:lnTo>
                    <a:pt x="57" y="112"/>
                  </a:lnTo>
                  <a:lnTo>
                    <a:pt x="53" y="118"/>
                  </a:lnTo>
                  <a:lnTo>
                    <a:pt x="54" y="120"/>
                  </a:lnTo>
                  <a:lnTo>
                    <a:pt x="63" y="123"/>
                  </a:lnTo>
                  <a:lnTo>
                    <a:pt x="71" y="130"/>
                  </a:lnTo>
                  <a:lnTo>
                    <a:pt x="74" y="137"/>
                  </a:lnTo>
                  <a:lnTo>
                    <a:pt x="73" y="137"/>
                  </a:lnTo>
                  <a:lnTo>
                    <a:pt x="68" y="130"/>
                  </a:lnTo>
                  <a:lnTo>
                    <a:pt x="56" y="133"/>
                  </a:lnTo>
                  <a:lnTo>
                    <a:pt x="46" y="172"/>
                  </a:lnTo>
                  <a:lnTo>
                    <a:pt x="33" y="181"/>
                  </a:lnTo>
                  <a:lnTo>
                    <a:pt x="35" y="189"/>
                  </a:lnTo>
                  <a:lnTo>
                    <a:pt x="51" y="196"/>
                  </a:lnTo>
                  <a:lnTo>
                    <a:pt x="50" y="206"/>
                  </a:lnTo>
                  <a:lnTo>
                    <a:pt x="44" y="214"/>
                  </a:lnTo>
                  <a:lnTo>
                    <a:pt x="35" y="220"/>
                  </a:lnTo>
                  <a:lnTo>
                    <a:pt x="34" y="230"/>
                  </a:lnTo>
                  <a:lnTo>
                    <a:pt x="30" y="239"/>
                  </a:lnTo>
                  <a:lnTo>
                    <a:pt x="23" y="240"/>
                  </a:lnTo>
                  <a:lnTo>
                    <a:pt x="12" y="236"/>
                  </a:lnTo>
                  <a:lnTo>
                    <a:pt x="4" y="236"/>
                  </a:lnTo>
                  <a:lnTo>
                    <a:pt x="6" y="291"/>
                  </a:lnTo>
                  <a:lnTo>
                    <a:pt x="0" y="298"/>
                  </a:lnTo>
                  <a:lnTo>
                    <a:pt x="0" y="304"/>
                  </a:lnTo>
                  <a:lnTo>
                    <a:pt x="5" y="319"/>
                  </a:lnTo>
                  <a:lnTo>
                    <a:pt x="5" y="323"/>
                  </a:lnTo>
                  <a:lnTo>
                    <a:pt x="9" y="329"/>
                  </a:lnTo>
                  <a:lnTo>
                    <a:pt x="10" y="338"/>
                  </a:lnTo>
                  <a:lnTo>
                    <a:pt x="15" y="345"/>
                  </a:lnTo>
                  <a:lnTo>
                    <a:pt x="15" y="353"/>
                  </a:lnTo>
                  <a:lnTo>
                    <a:pt x="6" y="366"/>
                  </a:lnTo>
                  <a:lnTo>
                    <a:pt x="13" y="371"/>
                  </a:lnTo>
                  <a:lnTo>
                    <a:pt x="10" y="377"/>
                  </a:lnTo>
                  <a:lnTo>
                    <a:pt x="11" y="383"/>
                  </a:lnTo>
                  <a:lnTo>
                    <a:pt x="18" y="396"/>
                  </a:lnTo>
                  <a:lnTo>
                    <a:pt x="20" y="406"/>
                  </a:lnTo>
                  <a:lnTo>
                    <a:pt x="15" y="411"/>
                  </a:lnTo>
                  <a:lnTo>
                    <a:pt x="32" y="427"/>
                  </a:lnTo>
                  <a:lnTo>
                    <a:pt x="38" y="435"/>
                  </a:lnTo>
                  <a:lnTo>
                    <a:pt x="100" y="452"/>
                  </a:lnTo>
                  <a:lnTo>
                    <a:pt x="98" y="462"/>
                  </a:lnTo>
                  <a:lnTo>
                    <a:pt x="83" y="482"/>
                  </a:lnTo>
                  <a:lnTo>
                    <a:pt x="74" y="514"/>
                  </a:lnTo>
                  <a:lnTo>
                    <a:pt x="75" y="546"/>
                  </a:lnTo>
                  <a:lnTo>
                    <a:pt x="76" y="549"/>
                  </a:lnTo>
                  <a:lnTo>
                    <a:pt x="82" y="553"/>
                  </a:lnTo>
                  <a:lnTo>
                    <a:pt x="134" y="546"/>
                  </a:lnTo>
                  <a:lnTo>
                    <a:pt x="166" y="557"/>
                  </a:lnTo>
                  <a:lnTo>
                    <a:pt x="175" y="553"/>
                  </a:lnTo>
                  <a:lnTo>
                    <a:pt x="184" y="553"/>
                  </a:lnTo>
                  <a:lnTo>
                    <a:pt x="190" y="555"/>
                  </a:lnTo>
                  <a:lnTo>
                    <a:pt x="196" y="563"/>
                  </a:lnTo>
                  <a:lnTo>
                    <a:pt x="204" y="567"/>
                  </a:lnTo>
                  <a:lnTo>
                    <a:pt x="208" y="564"/>
                  </a:lnTo>
                  <a:lnTo>
                    <a:pt x="210" y="558"/>
                  </a:lnTo>
                  <a:lnTo>
                    <a:pt x="217" y="553"/>
                  </a:lnTo>
                  <a:lnTo>
                    <a:pt x="226" y="553"/>
                  </a:lnTo>
                  <a:lnTo>
                    <a:pt x="238" y="560"/>
                  </a:lnTo>
                  <a:lnTo>
                    <a:pt x="250" y="560"/>
                  </a:lnTo>
                  <a:lnTo>
                    <a:pt x="266" y="550"/>
                  </a:lnTo>
                  <a:lnTo>
                    <a:pt x="294" y="546"/>
                  </a:lnTo>
                  <a:lnTo>
                    <a:pt x="298" y="541"/>
                  </a:lnTo>
                  <a:lnTo>
                    <a:pt x="308" y="545"/>
                  </a:lnTo>
                  <a:lnTo>
                    <a:pt x="321" y="545"/>
                  </a:lnTo>
                  <a:lnTo>
                    <a:pt x="324" y="551"/>
                  </a:lnTo>
                  <a:lnTo>
                    <a:pt x="330" y="549"/>
                  </a:lnTo>
                  <a:lnTo>
                    <a:pt x="330" y="541"/>
                  </a:lnTo>
                  <a:lnTo>
                    <a:pt x="325" y="529"/>
                  </a:lnTo>
                  <a:lnTo>
                    <a:pt x="324" y="514"/>
                  </a:lnTo>
                  <a:lnTo>
                    <a:pt x="328" y="504"/>
                  </a:lnTo>
                  <a:lnTo>
                    <a:pt x="347" y="497"/>
                  </a:lnTo>
                  <a:lnTo>
                    <a:pt x="354" y="481"/>
                  </a:lnTo>
                  <a:lnTo>
                    <a:pt x="368" y="475"/>
                  </a:lnTo>
                  <a:lnTo>
                    <a:pt x="369" y="468"/>
                  </a:lnTo>
                  <a:lnTo>
                    <a:pt x="303" y="405"/>
                  </a:lnTo>
                  <a:lnTo>
                    <a:pt x="299" y="378"/>
                  </a:lnTo>
                  <a:lnTo>
                    <a:pt x="290" y="374"/>
                  </a:lnTo>
                  <a:lnTo>
                    <a:pt x="282" y="365"/>
                  </a:lnTo>
                  <a:lnTo>
                    <a:pt x="282" y="357"/>
                  </a:lnTo>
                  <a:lnTo>
                    <a:pt x="284" y="354"/>
                  </a:lnTo>
                  <a:lnTo>
                    <a:pt x="297" y="365"/>
                  </a:lnTo>
                  <a:lnTo>
                    <a:pt x="299" y="365"/>
                  </a:lnTo>
                  <a:lnTo>
                    <a:pt x="303" y="354"/>
                  </a:lnTo>
                  <a:lnTo>
                    <a:pt x="346" y="336"/>
                  </a:lnTo>
                  <a:lnTo>
                    <a:pt x="351" y="326"/>
                  </a:lnTo>
                  <a:lnTo>
                    <a:pt x="384" y="314"/>
                  </a:lnTo>
                  <a:lnTo>
                    <a:pt x="387" y="295"/>
                  </a:lnTo>
                  <a:lnTo>
                    <a:pt x="396" y="298"/>
                  </a:lnTo>
                  <a:lnTo>
                    <a:pt x="408" y="316"/>
                  </a:lnTo>
                  <a:lnTo>
                    <a:pt x="414" y="316"/>
                  </a:lnTo>
                  <a:lnTo>
                    <a:pt x="421" y="275"/>
                  </a:lnTo>
                  <a:lnTo>
                    <a:pt x="420" y="272"/>
                  </a:lnTo>
                  <a:lnTo>
                    <a:pt x="407" y="255"/>
                  </a:lnTo>
                  <a:lnTo>
                    <a:pt x="397" y="176"/>
                  </a:lnTo>
                  <a:lnTo>
                    <a:pt x="385" y="166"/>
                  </a:lnTo>
                  <a:lnTo>
                    <a:pt x="384" y="161"/>
                  </a:lnTo>
                  <a:lnTo>
                    <a:pt x="394" y="139"/>
                  </a:lnTo>
                  <a:lnTo>
                    <a:pt x="395" y="114"/>
                  </a:lnTo>
                  <a:lnTo>
                    <a:pt x="385" y="92"/>
                  </a:lnTo>
                  <a:lnTo>
                    <a:pt x="366" y="86"/>
                  </a:lnTo>
                  <a:lnTo>
                    <a:pt x="364" y="74"/>
                  </a:lnTo>
                  <a:lnTo>
                    <a:pt x="357" y="62"/>
                  </a:lnTo>
                  <a:lnTo>
                    <a:pt x="348" y="63"/>
                  </a:lnTo>
                  <a:lnTo>
                    <a:pt x="344" y="59"/>
                  </a:lnTo>
                  <a:lnTo>
                    <a:pt x="341" y="58"/>
                  </a:lnTo>
                  <a:lnTo>
                    <a:pt x="339" y="52"/>
                  </a:lnTo>
                  <a:lnTo>
                    <a:pt x="332" y="47"/>
                  </a:lnTo>
                  <a:lnTo>
                    <a:pt x="328" y="42"/>
                  </a:lnTo>
                  <a:lnTo>
                    <a:pt x="307" y="47"/>
                  </a:lnTo>
                  <a:lnTo>
                    <a:pt x="302" y="52"/>
                  </a:lnTo>
                  <a:lnTo>
                    <a:pt x="304" y="47"/>
                  </a:lnTo>
                  <a:lnTo>
                    <a:pt x="316" y="37"/>
                  </a:lnTo>
                  <a:lnTo>
                    <a:pt x="311" y="36"/>
                  </a:lnTo>
                  <a:lnTo>
                    <a:pt x="304" y="37"/>
                  </a:lnTo>
                  <a:lnTo>
                    <a:pt x="292" y="52"/>
                  </a:lnTo>
                  <a:lnTo>
                    <a:pt x="288" y="60"/>
                  </a:lnTo>
                  <a:lnTo>
                    <a:pt x="285" y="62"/>
                  </a:lnTo>
                  <a:lnTo>
                    <a:pt x="285" y="57"/>
                  </a:lnTo>
                  <a:lnTo>
                    <a:pt x="268" y="61"/>
                  </a:lnTo>
                  <a:lnTo>
                    <a:pt x="255" y="72"/>
                  </a:lnTo>
                  <a:lnTo>
                    <a:pt x="257" y="76"/>
                  </a:lnTo>
                  <a:lnTo>
                    <a:pt x="250" y="76"/>
                  </a:lnTo>
                  <a:lnTo>
                    <a:pt x="239" y="74"/>
                  </a:lnTo>
                  <a:lnTo>
                    <a:pt x="227" y="81"/>
                  </a:lnTo>
                  <a:lnTo>
                    <a:pt x="225" y="7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8" name="Freeform 1548"/>
            <p:cNvSpPr>
              <a:spLocks/>
            </p:cNvSpPr>
            <p:nvPr/>
          </p:nvSpPr>
          <p:spPr bwMode="auto">
            <a:xfrm>
              <a:off x="4700125" y="2742634"/>
              <a:ext cx="204204" cy="271946"/>
            </a:xfrm>
            <a:custGeom>
              <a:avLst/>
              <a:gdLst>
                <a:gd name="T0" fmla="*/ 0 w 421"/>
                <a:gd name="T1" fmla="*/ 0 h 567"/>
                <a:gd name="T2" fmla="*/ 0 w 421"/>
                <a:gd name="T3" fmla="*/ 0 h 567"/>
                <a:gd name="T4" fmla="*/ 0 w 421"/>
                <a:gd name="T5" fmla="*/ 0 h 567"/>
                <a:gd name="T6" fmla="*/ 0 w 421"/>
                <a:gd name="T7" fmla="*/ 0 h 567"/>
                <a:gd name="T8" fmla="*/ 0 w 421"/>
                <a:gd name="T9" fmla="*/ 0 h 567"/>
                <a:gd name="T10" fmla="*/ 0 w 421"/>
                <a:gd name="T11" fmla="*/ 0 h 567"/>
                <a:gd name="T12" fmla="*/ 0 w 421"/>
                <a:gd name="T13" fmla="*/ 0 h 567"/>
                <a:gd name="T14" fmla="*/ 0 w 421"/>
                <a:gd name="T15" fmla="*/ 0 h 567"/>
                <a:gd name="T16" fmla="*/ 0 w 421"/>
                <a:gd name="T17" fmla="*/ 0 h 567"/>
                <a:gd name="T18" fmla="*/ 0 w 421"/>
                <a:gd name="T19" fmla="*/ 0 h 567"/>
                <a:gd name="T20" fmla="*/ 0 w 421"/>
                <a:gd name="T21" fmla="*/ 0 h 567"/>
                <a:gd name="T22" fmla="*/ 0 w 421"/>
                <a:gd name="T23" fmla="*/ 0 h 567"/>
                <a:gd name="T24" fmla="*/ 0 w 421"/>
                <a:gd name="T25" fmla="*/ 0 h 567"/>
                <a:gd name="T26" fmla="*/ 0 w 421"/>
                <a:gd name="T27" fmla="*/ 0 h 567"/>
                <a:gd name="T28" fmla="*/ 0 w 421"/>
                <a:gd name="T29" fmla="*/ 0 h 567"/>
                <a:gd name="T30" fmla="*/ 0 w 421"/>
                <a:gd name="T31" fmla="*/ 0 h 567"/>
                <a:gd name="T32" fmla="*/ 0 w 421"/>
                <a:gd name="T33" fmla="*/ 0 h 567"/>
                <a:gd name="T34" fmla="*/ 0 w 421"/>
                <a:gd name="T35" fmla="*/ 0 h 567"/>
                <a:gd name="T36" fmla="*/ 0 w 421"/>
                <a:gd name="T37" fmla="*/ 0 h 567"/>
                <a:gd name="T38" fmla="*/ 0 w 421"/>
                <a:gd name="T39" fmla="*/ 0 h 567"/>
                <a:gd name="T40" fmla="*/ 0 w 421"/>
                <a:gd name="T41" fmla="*/ 0 h 567"/>
                <a:gd name="T42" fmla="*/ 0 w 421"/>
                <a:gd name="T43" fmla="*/ 0 h 567"/>
                <a:gd name="T44" fmla="*/ 0 w 421"/>
                <a:gd name="T45" fmla="*/ 0 h 567"/>
                <a:gd name="T46" fmla="*/ 0 w 421"/>
                <a:gd name="T47" fmla="*/ 0 h 567"/>
                <a:gd name="T48" fmla="*/ 0 w 421"/>
                <a:gd name="T49" fmla="*/ 0 h 567"/>
                <a:gd name="T50" fmla="*/ 0 w 421"/>
                <a:gd name="T51" fmla="*/ 0 h 567"/>
                <a:gd name="T52" fmla="*/ 0 w 421"/>
                <a:gd name="T53" fmla="*/ 0 h 567"/>
                <a:gd name="T54" fmla="*/ 0 w 421"/>
                <a:gd name="T55" fmla="*/ 1 h 567"/>
                <a:gd name="T56" fmla="*/ 0 w 421"/>
                <a:gd name="T57" fmla="*/ 1 h 567"/>
                <a:gd name="T58" fmla="*/ 0 w 421"/>
                <a:gd name="T59" fmla="*/ 1 h 567"/>
                <a:gd name="T60" fmla="*/ 0 w 421"/>
                <a:gd name="T61" fmla="*/ 1 h 567"/>
                <a:gd name="T62" fmla="*/ 0 w 421"/>
                <a:gd name="T63" fmla="*/ 1 h 567"/>
                <a:gd name="T64" fmla="*/ 0 w 421"/>
                <a:gd name="T65" fmla="*/ 1 h 567"/>
                <a:gd name="T66" fmla="*/ 0 w 421"/>
                <a:gd name="T67" fmla="*/ 1 h 567"/>
                <a:gd name="T68" fmla="*/ 0 w 421"/>
                <a:gd name="T69" fmla="*/ 1 h 567"/>
                <a:gd name="T70" fmla="*/ 0 w 421"/>
                <a:gd name="T71" fmla="*/ 1 h 567"/>
                <a:gd name="T72" fmla="*/ 0 w 421"/>
                <a:gd name="T73" fmla="*/ 1 h 567"/>
                <a:gd name="T74" fmla="*/ 0 w 421"/>
                <a:gd name="T75" fmla="*/ 1 h 567"/>
                <a:gd name="T76" fmla="*/ 0 w 421"/>
                <a:gd name="T77" fmla="*/ 1 h 567"/>
                <a:gd name="T78" fmla="*/ 0 w 421"/>
                <a:gd name="T79" fmla="*/ 1 h 567"/>
                <a:gd name="T80" fmla="*/ 0 w 421"/>
                <a:gd name="T81" fmla="*/ 1 h 567"/>
                <a:gd name="T82" fmla="*/ 1 w 421"/>
                <a:gd name="T83" fmla="*/ 1 h 567"/>
                <a:gd name="T84" fmla="*/ 0 w 421"/>
                <a:gd name="T85" fmla="*/ 1 h 567"/>
                <a:gd name="T86" fmla="*/ 0 w 421"/>
                <a:gd name="T87" fmla="*/ 0 h 567"/>
                <a:gd name="T88" fmla="*/ 0 w 421"/>
                <a:gd name="T89" fmla="*/ 0 h 567"/>
                <a:gd name="T90" fmla="*/ 1 w 421"/>
                <a:gd name="T91" fmla="*/ 0 h 567"/>
                <a:gd name="T92" fmla="*/ 1 w 421"/>
                <a:gd name="T93" fmla="*/ 0 h 567"/>
                <a:gd name="T94" fmla="*/ 1 w 421"/>
                <a:gd name="T95" fmla="*/ 0 h 567"/>
                <a:gd name="T96" fmla="*/ 1 w 421"/>
                <a:gd name="T97" fmla="*/ 0 h 567"/>
                <a:gd name="T98" fmla="*/ 1 w 421"/>
                <a:gd name="T99" fmla="*/ 0 h 567"/>
                <a:gd name="T100" fmla="*/ 0 w 421"/>
                <a:gd name="T101" fmla="*/ 0 h 567"/>
                <a:gd name="T102" fmla="*/ 0 w 421"/>
                <a:gd name="T103" fmla="*/ 0 h 567"/>
                <a:gd name="T104" fmla="*/ 0 w 421"/>
                <a:gd name="T105" fmla="*/ 0 h 567"/>
                <a:gd name="T106" fmla="*/ 0 w 421"/>
                <a:gd name="T107" fmla="*/ 0 h 567"/>
                <a:gd name="T108" fmla="*/ 0 w 421"/>
                <a:gd name="T109" fmla="*/ 0 h 567"/>
                <a:gd name="T110" fmla="*/ 0 w 421"/>
                <a:gd name="T111" fmla="*/ 0 h 567"/>
                <a:gd name="T112" fmla="*/ 0 w 421"/>
                <a:gd name="T113" fmla="*/ 0 h 567"/>
                <a:gd name="T114" fmla="*/ 0 w 421"/>
                <a:gd name="T115" fmla="*/ 0 h 567"/>
                <a:gd name="T116" fmla="*/ 0 w 421"/>
                <a:gd name="T117" fmla="*/ 0 h 5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1"/>
                <a:gd name="T178" fmla="*/ 0 h 567"/>
                <a:gd name="T179" fmla="*/ 421 w 421"/>
                <a:gd name="T180" fmla="*/ 567 h 56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1" h="567">
                  <a:moveTo>
                    <a:pt x="225" y="76"/>
                  </a:moveTo>
                  <a:lnTo>
                    <a:pt x="224" y="72"/>
                  </a:lnTo>
                  <a:lnTo>
                    <a:pt x="227" y="64"/>
                  </a:lnTo>
                  <a:lnTo>
                    <a:pt x="238" y="54"/>
                  </a:lnTo>
                  <a:lnTo>
                    <a:pt x="238" y="45"/>
                  </a:lnTo>
                  <a:lnTo>
                    <a:pt x="234" y="43"/>
                  </a:lnTo>
                  <a:lnTo>
                    <a:pt x="220" y="47"/>
                  </a:lnTo>
                  <a:lnTo>
                    <a:pt x="215" y="47"/>
                  </a:lnTo>
                  <a:lnTo>
                    <a:pt x="210" y="42"/>
                  </a:lnTo>
                  <a:lnTo>
                    <a:pt x="201" y="38"/>
                  </a:lnTo>
                  <a:lnTo>
                    <a:pt x="197" y="43"/>
                  </a:lnTo>
                  <a:lnTo>
                    <a:pt x="192" y="43"/>
                  </a:lnTo>
                  <a:lnTo>
                    <a:pt x="191" y="37"/>
                  </a:lnTo>
                  <a:lnTo>
                    <a:pt x="185" y="37"/>
                  </a:lnTo>
                  <a:lnTo>
                    <a:pt x="182" y="34"/>
                  </a:lnTo>
                  <a:lnTo>
                    <a:pt x="187" y="27"/>
                  </a:lnTo>
                  <a:lnTo>
                    <a:pt x="187" y="20"/>
                  </a:lnTo>
                  <a:lnTo>
                    <a:pt x="183" y="10"/>
                  </a:lnTo>
                  <a:lnTo>
                    <a:pt x="169" y="5"/>
                  </a:lnTo>
                  <a:lnTo>
                    <a:pt x="163" y="6"/>
                  </a:lnTo>
                  <a:lnTo>
                    <a:pt x="164" y="2"/>
                  </a:lnTo>
                  <a:lnTo>
                    <a:pt x="156" y="5"/>
                  </a:lnTo>
                  <a:lnTo>
                    <a:pt x="137" y="0"/>
                  </a:lnTo>
                  <a:lnTo>
                    <a:pt x="130" y="1"/>
                  </a:lnTo>
                  <a:lnTo>
                    <a:pt x="129" y="9"/>
                  </a:lnTo>
                  <a:lnTo>
                    <a:pt x="144" y="34"/>
                  </a:lnTo>
                  <a:lnTo>
                    <a:pt x="132" y="40"/>
                  </a:lnTo>
                  <a:lnTo>
                    <a:pt x="132" y="43"/>
                  </a:lnTo>
                  <a:lnTo>
                    <a:pt x="129" y="47"/>
                  </a:lnTo>
                  <a:lnTo>
                    <a:pt x="134" y="47"/>
                  </a:lnTo>
                  <a:lnTo>
                    <a:pt x="137" y="51"/>
                  </a:lnTo>
                  <a:lnTo>
                    <a:pt x="135" y="56"/>
                  </a:lnTo>
                  <a:lnTo>
                    <a:pt x="138" y="61"/>
                  </a:lnTo>
                  <a:lnTo>
                    <a:pt x="143" y="64"/>
                  </a:lnTo>
                  <a:lnTo>
                    <a:pt x="141" y="67"/>
                  </a:lnTo>
                  <a:lnTo>
                    <a:pt x="138" y="69"/>
                  </a:lnTo>
                  <a:lnTo>
                    <a:pt x="137" y="75"/>
                  </a:lnTo>
                  <a:lnTo>
                    <a:pt x="149" y="83"/>
                  </a:lnTo>
                  <a:lnTo>
                    <a:pt x="147" y="86"/>
                  </a:lnTo>
                  <a:lnTo>
                    <a:pt x="128" y="86"/>
                  </a:lnTo>
                  <a:lnTo>
                    <a:pt x="123" y="95"/>
                  </a:lnTo>
                  <a:lnTo>
                    <a:pt x="122" y="111"/>
                  </a:lnTo>
                  <a:lnTo>
                    <a:pt x="128" y="128"/>
                  </a:lnTo>
                  <a:lnTo>
                    <a:pt x="119" y="111"/>
                  </a:lnTo>
                  <a:lnTo>
                    <a:pt x="112" y="109"/>
                  </a:lnTo>
                  <a:lnTo>
                    <a:pt x="111" y="117"/>
                  </a:lnTo>
                  <a:lnTo>
                    <a:pt x="105" y="118"/>
                  </a:lnTo>
                  <a:lnTo>
                    <a:pt x="103" y="108"/>
                  </a:lnTo>
                  <a:lnTo>
                    <a:pt x="99" y="99"/>
                  </a:lnTo>
                  <a:lnTo>
                    <a:pt x="86" y="97"/>
                  </a:lnTo>
                  <a:lnTo>
                    <a:pt x="62" y="101"/>
                  </a:lnTo>
                  <a:lnTo>
                    <a:pt x="60" y="109"/>
                  </a:lnTo>
                  <a:lnTo>
                    <a:pt x="57" y="112"/>
                  </a:lnTo>
                  <a:lnTo>
                    <a:pt x="53" y="118"/>
                  </a:lnTo>
                  <a:lnTo>
                    <a:pt x="54" y="120"/>
                  </a:lnTo>
                  <a:lnTo>
                    <a:pt x="63" y="123"/>
                  </a:lnTo>
                  <a:lnTo>
                    <a:pt x="71" y="130"/>
                  </a:lnTo>
                  <a:lnTo>
                    <a:pt x="74" y="137"/>
                  </a:lnTo>
                  <a:lnTo>
                    <a:pt x="73" y="137"/>
                  </a:lnTo>
                  <a:lnTo>
                    <a:pt x="68" y="130"/>
                  </a:lnTo>
                  <a:lnTo>
                    <a:pt x="56" y="133"/>
                  </a:lnTo>
                  <a:lnTo>
                    <a:pt x="46" y="172"/>
                  </a:lnTo>
                  <a:lnTo>
                    <a:pt x="33" y="181"/>
                  </a:lnTo>
                  <a:lnTo>
                    <a:pt x="35" y="189"/>
                  </a:lnTo>
                  <a:lnTo>
                    <a:pt x="51" y="196"/>
                  </a:lnTo>
                  <a:lnTo>
                    <a:pt x="50" y="206"/>
                  </a:lnTo>
                  <a:lnTo>
                    <a:pt x="44" y="214"/>
                  </a:lnTo>
                  <a:lnTo>
                    <a:pt x="35" y="220"/>
                  </a:lnTo>
                  <a:lnTo>
                    <a:pt x="34" y="230"/>
                  </a:lnTo>
                  <a:lnTo>
                    <a:pt x="30" y="239"/>
                  </a:lnTo>
                  <a:lnTo>
                    <a:pt x="23" y="240"/>
                  </a:lnTo>
                  <a:lnTo>
                    <a:pt x="12" y="236"/>
                  </a:lnTo>
                  <a:lnTo>
                    <a:pt x="4" y="236"/>
                  </a:lnTo>
                  <a:lnTo>
                    <a:pt x="6" y="291"/>
                  </a:lnTo>
                  <a:lnTo>
                    <a:pt x="0" y="298"/>
                  </a:lnTo>
                  <a:lnTo>
                    <a:pt x="0" y="304"/>
                  </a:lnTo>
                  <a:lnTo>
                    <a:pt x="5" y="319"/>
                  </a:lnTo>
                  <a:lnTo>
                    <a:pt x="5" y="323"/>
                  </a:lnTo>
                  <a:lnTo>
                    <a:pt x="9" y="329"/>
                  </a:lnTo>
                  <a:lnTo>
                    <a:pt x="10" y="338"/>
                  </a:lnTo>
                  <a:lnTo>
                    <a:pt x="15" y="345"/>
                  </a:lnTo>
                  <a:lnTo>
                    <a:pt x="15" y="353"/>
                  </a:lnTo>
                  <a:lnTo>
                    <a:pt x="6" y="366"/>
                  </a:lnTo>
                  <a:lnTo>
                    <a:pt x="13" y="371"/>
                  </a:lnTo>
                  <a:lnTo>
                    <a:pt x="10" y="377"/>
                  </a:lnTo>
                  <a:lnTo>
                    <a:pt x="11" y="383"/>
                  </a:lnTo>
                  <a:lnTo>
                    <a:pt x="18" y="396"/>
                  </a:lnTo>
                  <a:lnTo>
                    <a:pt x="20" y="406"/>
                  </a:lnTo>
                  <a:lnTo>
                    <a:pt x="15" y="411"/>
                  </a:lnTo>
                  <a:lnTo>
                    <a:pt x="32" y="427"/>
                  </a:lnTo>
                  <a:lnTo>
                    <a:pt x="38" y="435"/>
                  </a:lnTo>
                  <a:lnTo>
                    <a:pt x="100" y="452"/>
                  </a:lnTo>
                  <a:lnTo>
                    <a:pt x="98" y="462"/>
                  </a:lnTo>
                  <a:lnTo>
                    <a:pt x="83" y="482"/>
                  </a:lnTo>
                  <a:lnTo>
                    <a:pt x="74" y="514"/>
                  </a:lnTo>
                  <a:lnTo>
                    <a:pt x="75" y="546"/>
                  </a:lnTo>
                  <a:lnTo>
                    <a:pt x="76" y="549"/>
                  </a:lnTo>
                  <a:lnTo>
                    <a:pt x="82" y="553"/>
                  </a:lnTo>
                  <a:lnTo>
                    <a:pt x="134" y="546"/>
                  </a:lnTo>
                  <a:lnTo>
                    <a:pt x="166" y="557"/>
                  </a:lnTo>
                  <a:lnTo>
                    <a:pt x="175" y="553"/>
                  </a:lnTo>
                  <a:lnTo>
                    <a:pt x="184" y="553"/>
                  </a:lnTo>
                  <a:lnTo>
                    <a:pt x="190" y="555"/>
                  </a:lnTo>
                  <a:lnTo>
                    <a:pt x="196" y="563"/>
                  </a:lnTo>
                  <a:lnTo>
                    <a:pt x="204" y="567"/>
                  </a:lnTo>
                  <a:lnTo>
                    <a:pt x="208" y="564"/>
                  </a:lnTo>
                  <a:lnTo>
                    <a:pt x="210" y="558"/>
                  </a:lnTo>
                  <a:lnTo>
                    <a:pt x="217" y="553"/>
                  </a:lnTo>
                  <a:lnTo>
                    <a:pt x="226" y="553"/>
                  </a:lnTo>
                  <a:lnTo>
                    <a:pt x="238" y="560"/>
                  </a:lnTo>
                  <a:lnTo>
                    <a:pt x="250" y="560"/>
                  </a:lnTo>
                  <a:lnTo>
                    <a:pt x="266" y="550"/>
                  </a:lnTo>
                  <a:lnTo>
                    <a:pt x="294" y="546"/>
                  </a:lnTo>
                  <a:lnTo>
                    <a:pt x="298" y="541"/>
                  </a:lnTo>
                  <a:lnTo>
                    <a:pt x="308" y="545"/>
                  </a:lnTo>
                  <a:lnTo>
                    <a:pt x="321" y="545"/>
                  </a:lnTo>
                  <a:lnTo>
                    <a:pt x="324" y="551"/>
                  </a:lnTo>
                  <a:lnTo>
                    <a:pt x="330" y="549"/>
                  </a:lnTo>
                  <a:lnTo>
                    <a:pt x="330" y="541"/>
                  </a:lnTo>
                  <a:lnTo>
                    <a:pt x="325" y="529"/>
                  </a:lnTo>
                  <a:lnTo>
                    <a:pt x="324" y="514"/>
                  </a:lnTo>
                  <a:lnTo>
                    <a:pt x="328" y="504"/>
                  </a:lnTo>
                  <a:lnTo>
                    <a:pt x="347" y="497"/>
                  </a:lnTo>
                  <a:lnTo>
                    <a:pt x="354" y="481"/>
                  </a:lnTo>
                  <a:lnTo>
                    <a:pt x="368" y="475"/>
                  </a:lnTo>
                  <a:lnTo>
                    <a:pt x="369" y="468"/>
                  </a:lnTo>
                  <a:lnTo>
                    <a:pt x="303" y="405"/>
                  </a:lnTo>
                  <a:lnTo>
                    <a:pt x="299" y="378"/>
                  </a:lnTo>
                  <a:lnTo>
                    <a:pt x="290" y="374"/>
                  </a:lnTo>
                  <a:lnTo>
                    <a:pt x="282" y="365"/>
                  </a:lnTo>
                  <a:lnTo>
                    <a:pt x="282" y="357"/>
                  </a:lnTo>
                  <a:lnTo>
                    <a:pt x="284" y="354"/>
                  </a:lnTo>
                  <a:lnTo>
                    <a:pt x="297" y="365"/>
                  </a:lnTo>
                  <a:lnTo>
                    <a:pt x="299" y="365"/>
                  </a:lnTo>
                  <a:lnTo>
                    <a:pt x="303" y="354"/>
                  </a:lnTo>
                  <a:lnTo>
                    <a:pt x="346" y="336"/>
                  </a:lnTo>
                  <a:lnTo>
                    <a:pt x="351" y="326"/>
                  </a:lnTo>
                  <a:lnTo>
                    <a:pt x="384" y="314"/>
                  </a:lnTo>
                  <a:lnTo>
                    <a:pt x="387" y="295"/>
                  </a:lnTo>
                  <a:lnTo>
                    <a:pt x="396" y="298"/>
                  </a:lnTo>
                  <a:lnTo>
                    <a:pt x="408" y="316"/>
                  </a:lnTo>
                  <a:lnTo>
                    <a:pt x="414" y="316"/>
                  </a:lnTo>
                  <a:lnTo>
                    <a:pt x="421" y="275"/>
                  </a:lnTo>
                  <a:lnTo>
                    <a:pt x="420" y="272"/>
                  </a:lnTo>
                  <a:lnTo>
                    <a:pt x="407" y="255"/>
                  </a:lnTo>
                  <a:lnTo>
                    <a:pt x="397" y="176"/>
                  </a:lnTo>
                  <a:lnTo>
                    <a:pt x="385" y="166"/>
                  </a:lnTo>
                  <a:lnTo>
                    <a:pt x="384" y="161"/>
                  </a:lnTo>
                  <a:lnTo>
                    <a:pt x="394" y="139"/>
                  </a:lnTo>
                  <a:lnTo>
                    <a:pt x="395" y="114"/>
                  </a:lnTo>
                  <a:lnTo>
                    <a:pt x="385" y="92"/>
                  </a:lnTo>
                  <a:lnTo>
                    <a:pt x="366" y="86"/>
                  </a:lnTo>
                  <a:lnTo>
                    <a:pt x="364" y="74"/>
                  </a:lnTo>
                  <a:lnTo>
                    <a:pt x="357" y="62"/>
                  </a:lnTo>
                  <a:lnTo>
                    <a:pt x="348" y="63"/>
                  </a:lnTo>
                  <a:lnTo>
                    <a:pt x="344" y="59"/>
                  </a:lnTo>
                  <a:lnTo>
                    <a:pt x="341" y="58"/>
                  </a:lnTo>
                  <a:lnTo>
                    <a:pt x="339" y="52"/>
                  </a:lnTo>
                  <a:lnTo>
                    <a:pt x="332" y="47"/>
                  </a:lnTo>
                  <a:lnTo>
                    <a:pt x="328" y="42"/>
                  </a:lnTo>
                  <a:lnTo>
                    <a:pt x="307" y="47"/>
                  </a:lnTo>
                  <a:lnTo>
                    <a:pt x="302" y="52"/>
                  </a:lnTo>
                  <a:lnTo>
                    <a:pt x="304" y="47"/>
                  </a:lnTo>
                  <a:lnTo>
                    <a:pt x="316" y="37"/>
                  </a:lnTo>
                  <a:lnTo>
                    <a:pt x="311" y="36"/>
                  </a:lnTo>
                  <a:lnTo>
                    <a:pt x="304" y="37"/>
                  </a:lnTo>
                  <a:lnTo>
                    <a:pt x="292" y="52"/>
                  </a:lnTo>
                  <a:lnTo>
                    <a:pt x="288" y="60"/>
                  </a:lnTo>
                  <a:lnTo>
                    <a:pt x="285" y="62"/>
                  </a:lnTo>
                  <a:lnTo>
                    <a:pt x="285" y="57"/>
                  </a:lnTo>
                  <a:lnTo>
                    <a:pt x="268" y="61"/>
                  </a:lnTo>
                  <a:lnTo>
                    <a:pt x="255" y="72"/>
                  </a:lnTo>
                  <a:lnTo>
                    <a:pt x="257" y="76"/>
                  </a:lnTo>
                  <a:lnTo>
                    <a:pt x="250" y="76"/>
                  </a:lnTo>
                  <a:lnTo>
                    <a:pt x="239" y="74"/>
                  </a:lnTo>
                  <a:lnTo>
                    <a:pt x="227" y="81"/>
                  </a:lnTo>
                  <a:lnTo>
                    <a:pt x="225" y="7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99" name="Freeform 1549"/>
            <p:cNvSpPr>
              <a:spLocks/>
            </p:cNvSpPr>
            <p:nvPr/>
          </p:nvSpPr>
          <p:spPr bwMode="auto">
            <a:xfrm>
              <a:off x="4861976" y="2752396"/>
              <a:ext cx="13614" cy="16735"/>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w 26"/>
                <a:gd name="T29" fmla="*/ 0 h 31"/>
                <a:gd name="T30" fmla="*/ 0 w 26"/>
                <a:gd name="T31" fmla="*/ 0 h 31"/>
                <a:gd name="T32" fmla="*/ 0 w 26"/>
                <a:gd name="T33" fmla="*/ 0 h 31"/>
                <a:gd name="T34" fmla="*/ 0 w 26"/>
                <a:gd name="T35" fmla="*/ 0 h 31"/>
                <a:gd name="T36" fmla="*/ 0 w 26"/>
                <a:gd name="T37" fmla="*/ 0 h 31"/>
                <a:gd name="T38" fmla="*/ 0 w 26"/>
                <a:gd name="T39" fmla="*/ 0 h 31"/>
                <a:gd name="T40" fmla="*/ 0 w 26"/>
                <a:gd name="T41" fmla="*/ 0 h 31"/>
                <a:gd name="T42" fmla="*/ 0 w 26"/>
                <a:gd name="T43" fmla="*/ 0 h 31"/>
                <a:gd name="T44" fmla="*/ 0 w 26"/>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
                <a:gd name="T70" fmla="*/ 0 h 31"/>
                <a:gd name="T71" fmla="*/ 26 w 26"/>
                <a:gd name="T72" fmla="*/ 31 h 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 h="31">
                  <a:moveTo>
                    <a:pt x="23" y="16"/>
                  </a:moveTo>
                  <a:lnTo>
                    <a:pt x="23" y="22"/>
                  </a:lnTo>
                  <a:lnTo>
                    <a:pt x="26" y="26"/>
                  </a:lnTo>
                  <a:lnTo>
                    <a:pt x="25" y="29"/>
                  </a:lnTo>
                  <a:lnTo>
                    <a:pt x="21" y="27"/>
                  </a:lnTo>
                  <a:lnTo>
                    <a:pt x="16" y="28"/>
                  </a:lnTo>
                  <a:lnTo>
                    <a:pt x="13" y="31"/>
                  </a:lnTo>
                  <a:lnTo>
                    <a:pt x="6" y="29"/>
                  </a:lnTo>
                  <a:lnTo>
                    <a:pt x="0" y="24"/>
                  </a:lnTo>
                  <a:lnTo>
                    <a:pt x="3" y="21"/>
                  </a:lnTo>
                  <a:lnTo>
                    <a:pt x="4" y="17"/>
                  </a:lnTo>
                  <a:lnTo>
                    <a:pt x="2" y="10"/>
                  </a:lnTo>
                  <a:lnTo>
                    <a:pt x="5" y="9"/>
                  </a:lnTo>
                  <a:lnTo>
                    <a:pt x="16" y="15"/>
                  </a:lnTo>
                  <a:lnTo>
                    <a:pt x="14" y="10"/>
                  </a:lnTo>
                  <a:lnTo>
                    <a:pt x="9" y="6"/>
                  </a:lnTo>
                  <a:lnTo>
                    <a:pt x="6" y="2"/>
                  </a:lnTo>
                  <a:lnTo>
                    <a:pt x="8" y="0"/>
                  </a:lnTo>
                  <a:lnTo>
                    <a:pt x="13" y="1"/>
                  </a:lnTo>
                  <a:lnTo>
                    <a:pt x="13" y="4"/>
                  </a:lnTo>
                  <a:lnTo>
                    <a:pt x="21" y="5"/>
                  </a:lnTo>
                  <a:lnTo>
                    <a:pt x="25" y="7"/>
                  </a:lnTo>
                  <a:lnTo>
                    <a:pt x="23"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0" name="Freeform 1550"/>
            <p:cNvSpPr>
              <a:spLocks/>
            </p:cNvSpPr>
            <p:nvPr/>
          </p:nvSpPr>
          <p:spPr bwMode="auto">
            <a:xfrm>
              <a:off x="4861976" y="2752396"/>
              <a:ext cx="13614" cy="16735"/>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w 26"/>
                <a:gd name="T29" fmla="*/ 0 h 31"/>
                <a:gd name="T30" fmla="*/ 0 w 26"/>
                <a:gd name="T31" fmla="*/ 0 h 31"/>
                <a:gd name="T32" fmla="*/ 0 w 26"/>
                <a:gd name="T33" fmla="*/ 0 h 31"/>
                <a:gd name="T34" fmla="*/ 0 w 26"/>
                <a:gd name="T35" fmla="*/ 0 h 31"/>
                <a:gd name="T36" fmla="*/ 0 w 26"/>
                <a:gd name="T37" fmla="*/ 0 h 31"/>
                <a:gd name="T38" fmla="*/ 0 w 26"/>
                <a:gd name="T39" fmla="*/ 0 h 31"/>
                <a:gd name="T40" fmla="*/ 0 w 26"/>
                <a:gd name="T41" fmla="*/ 0 h 31"/>
                <a:gd name="T42" fmla="*/ 0 w 26"/>
                <a:gd name="T43" fmla="*/ 0 h 31"/>
                <a:gd name="T44" fmla="*/ 0 w 26"/>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
                <a:gd name="T70" fmla="*/ 0 h 31"/>
                <a:gd name="T71" fmla="*/ 26 w 26"/>
                <a:gd name="T72" fmla="*/ 31 h 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 h="31">
                  <a:moveTo>
                    <a:pt x="23" y="16"/>
                  </a:moveTo>
                  <a:lnTo>
                    <a:pt x="23" y="22"/>
                  </a:lnTo>
                  <a:lnTo>
                    <a:pt x="26" y="26"/>
                  </a:lnTo>
                  <a:lnTo>
                    <a:pt x="25" y="29"/>
                  </a:lnTo>
                  <a:lnTo>
                    <a:pt x="21" y="27"/>
                  </a:lnTo>
                  <a:lnTo>
                    <a:pt x="16" y="28"/>
                  </a:lnTo>
                  <a:lnTo>
                    <a:pt x="13" y="31"/>
                  </a:lnTo>
                  <a:lnTo>
                    <a:pt x="6" y="29"/>
                  </a:lnTo>
                  <a:lnTo>
                    <a:pt x="0" y="24"/>
                  </a:lnTo>
                  <a:lnTo>
                    <a:pt x="3" y="21"/>
                  </a:lnTo>
                  <a:lnTo>
                    <a:pt x="4" y="17"/>
                  </a:lnTo>
                  <a:lnTo>
                    <a:pt x="2" y="10"/>
                  </a:lnTo>
                  <a:lnTo>
                    <a:pt x="5" y="9"/>
                  </a:lnTo>
                  <a:lnTo>
                    <a:pt x="16" y="15"/>
                  </a:lnTo>
                  <a:lnTo>
                    <a:pt x="14" y="10"/>
                  </a:lnTo>
                  <a:lnTo>
                    <a:pt x="9" y="6"/>
                  </a:lnTo>
                  <a:lnTo>
                    <a:pt x="6" y="2"/>
                  </a:lnTo>
                  <a:lnTo>
                    <a:pt x="8" y="0"/>
                  </a:lnTo>
                  <a:lnTo>
                    <a:pt x="13" y="1"/>
                  </a:lnTo>
                  <a:lnTo>
                    <a:pt x="13" y="4"/>
                  </a:lnTo>
                  <a:lnTo>
                    <a:pt x="21" y="5"/>
                  </a:lnTo>
                  <a:lnTo>
                    <a:pt x="25" y="7"/>
                  </a:lnTo>
                  <a:lnTo>
                    <a:pt x="23"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1" name="Freeform 1551"/>
            <p:cNvSpPr>
              <a:spLocks/>
            </p:cNvSpPr>
            <p:nvPr/>
          </p:nvSpPr>
          <p:spPr bwMode="auto">
            <a:xfrm>
              <a:off x="3131528" y="3826238"/>
              <a:ext cx="1513"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5" y="0"/>
                  </a:moveTo>
                  <a:lnTo>
                    <a:pt x="0" y="0"/>
                  </a:lnTo>
                  <a:lnTo>
                    <a:pt x="1" y="4"/>
                  </a:lnTo>
                  <a:lnTo>
                    <a:pt x="4" y="7"/>
                  </a:lnTo>
                  <a:lnTo>
                    <a:pt x="7" y="6"/>
                  </a:lnTo>
                  <a:lnTo>
                    <a:pt x="7" y="2"/>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2" name="Freeform 1552"/>
            <p:cNvSpPr>
              <a:spLocks/>
            </p:cNvSpPr>
            <p:nvPr/>
          </p:nvSpPr>
          <p:spPr bwMode="auto">
            <a:xfrm>
              <a:off x="3131528" y="3826238"/>
              <a:ext cx="1513"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5" y="0"/>
                  </a:moveTo>
                  <a:lnTo>
                    <a:pt x="0" y="0"/>
                  </a:lnTo>
                  <a:lnTo>
                    <a:pt x="1" y="4"/>
                  </a:lnTo>
                  <a:lnTo>
                    <a:pt x="4" y="7"/>
                  </a:lnTo>
                  <a:lnTo>
                    <a:pt x="7" y="6"/>
                  </a:lnTo>
                  <a:lnTo>
                    <a:pt x="7" y="2"/>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3" name="Freeform 1553"/>
            <p:cNvSpPr>
              <a:spLocks/>
            </p:cNvSpPr>
            <p:nvPr/>
          </p:nvSpPr>
          <p:spPr bwMode="auto">
            <a:xfrm>
              <a:off x="3175395" y="3905730"/>
              <a:ext cx="3025" cy="5578"/>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3" y="0"/>
                  </a:moveTo>
                  <a:lnTo>
                    <a:pt x="0" y="15"/>
                  </a:lnTo>
                  <a:lnTo>
                    <a:pt x="3" y="16"/>
                  </a:lnTo>
                  <a:lnTo>
                    <a:pt x="7" y="14"/>
                  </a:lnTo>
                  <a:lnTo>
                    <a:pt x="7" y="3"/>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4" name="Freeform 1554"/>
            <p:cNvSpPr>
              <a:spLocks/>
            </p:cNvSpPr>
            <p:nvPr/>
          </p:nvSpPr>
          <p:spPr bwMode="auto">
            <a:xfrm>
              <a:off x="3175395" y="3905730"/>
              <a:ext cx="3025" cy="5578"/>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3" y="0"/>
                  </a:moveTo>
                  <a:lnTo>
                    <a:pt x="0" y="15"/>
                  </a:lnTo>
                  <a:lnTo>
                    <a:pt x="3" y="16"/>
                  </a:lnTo>
                  <a:lnTo>
                    <a:pt x="7" y="14"/>
                  </a:lnTo>
                  <a:lnTo>
                    <a:pt x="7" y="3"/>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5" name="Freeform 1556"/>
            <p:cNvSpPr>
              <a:spLocks/>
            </p:cNvSpPr>
            <p:nvPr/>
          </p:nvSpPr>
          <p:spPr bwMode="auto">
            <a:xfrm>
              <a:off x="4845337" y="4105158"/>
              <a:ext cx="432612" cy="416986"/>
            </a:xfrm>
            <a:custGeom>
              <a:avLst/>
              <a:gdLst>
                <a:gd name="T0" fmla="*/ 1 w 896"/>
                <a:gd name="T1" fmla="*/ 1 h 873"/>
                <a:gd name="T2" fmla="*/ 1 w 896"/>
                <a:gd name="T3" fmla="*/ 1 h 873"/>
                <a:gd name="T4" fmla="*/ 1 w 896"/>
                <a:gd name="T5" fmla="*/ 1 h 873"/>
                <a:gd name="T6" fmla="*/ 1 w 896"/>
                <a:gd name="T7" fmla="*/ 1 h 873"/>
                <a:gd name="T8" fmla="*/ 1 w 896"/>
                <a:gd name="T9" fmla="*/ 1 h 873"/>
                <a:gd name="T10" fmla="*/ 1 w 896"/>
                <a:gd name="T11" fmla="*/ 0 h 873"/>
                <a:gd name="T12" fmla="*/ 1 w 896"/>
                <a:gd name="T13" fmla="*/ 0 h 873"/>
                <a:gd name="T14" fmla="*/ 1 w 896"/>
                <a:gd name="T15" fmla="*/ 0 h 873"/>
                <a:gd name="T16" fmla="*/ 1 w 896"/>
                <a:gd name="T17" fmla="*/ 0 h 873"/>
                <a:gd name="T18" fmla="*/ 1 w 896"/>
                <a:gd name="T19" fmla="*/ 0 h 873"/>
                <a:gd name="T20" fmla="*/ 1 w 896"/>
                <a:gd name="T21" fmla="*/ 0 h 873"/>
                <a:gd name="T22" fmla="*/ 1 w 896"/>
                <a:gd name="T23" fmla="*/ 0 h 873"/>
                <a:gd name="T24" fmla="*/ 1 w 896"/>
                <a:gd name="T25" fmla="*/ 0 h 873"/>
                <a:gd name="T26" fmla="*/ 1 w 896"/>
                <a:gd name="T27" fmla="*/ 0 h 873"/>
                <a:gd name="T28" fmla="*/ 1 w 896"/>
                <a:gd name="T29" fmla="*/ 0 h 873"/>
                <a:gd name="T30" fmla="*/ 1 w 896"/>
                <a:gd name="T31" fmla="*/ 0 h 873"/>
                <a:gd name="T32" fmla="*/ 1 w 896"/>
                <a:gd name="T33" fmla="*/ 0 h 873"/>
                <a:gd name="T34" fmla="*/ 1 w 896"/>
                <a:gd name="T35" fmla="*/ 0 h 873"/>
                <a:gd name="T36" fmla="*/ 1 w 896"/>
                <a:gd name="T37" fmla="*/ 0 h 873"/>
                <a:gd name="T38" fmla="*/ 1 w 896"/>
                <a:gd name="T39" fmla="*/ 0 h 873"/>
                <a:gd name="T40" fmla="*/ 1 w 896"/>
                <a:gd name="T41" fmla="*/ 0 h 873"/>
                <a:gd name="T42" fmla="*/ 1 w 896"/>
                <a:gd name="T43" fmla="*/ 0 h 873"/>
                <a:gd name="T44" fmla="*/ 1 w 896"/>
                <a:gd name="T45" fmla="*/ 0 h 873"/>
                <a:gd name="T46" fmla="*/ 0 w 896"/>
                <a:gd name="T47" fmla="*/ 0 h 873"/>
                <a:gd name="T48" fmla="*/ 0 w 896"/>
                <a:gd name="T49" fmla="*/ 0 h 873"/>
                <a:gd name="T50" fmla="*/ 0 w 896"/>
                <a:gd name="T51" fmla="*/ 0 h 873"/>
                <a:gd name="T52" fmla="*/ 0 w 896"/>
                <a:gd name="T53" fmla="*/ 0 h 873"/>
                <a:gd name="T54" fmla="*/ 0 w 896"/>
                <a:gd name="T55" fmla="*/ 1 h 873"/>
                <a:gd name="T56" fmla="*/ 0 w 896"/>
                <a:gd name="T57" fmla="*/ 1 h 873"/>
                <a:gd name="T58" fmla="*/ 0 w 896"/>
                <a:gd name="T59" fmla="*/ 1 h 873"/>
                <a:gd name="T60" fmla="*/ 0 w 896"/>
                <a:gd name="T61" fmla="*/ 1 h 873"/>
                <a:gd name="T62" fmla="*/ 0 w 896"/>
                <a:gd name="T63" fmla="*/ 1 h 873"/>
                <a:gd name="T64" fmla="*/ 0 w 896"/>
                <a:gd name="T65" fmla="*/ 1 h 873"/>
                <a:gd name="T66" fmla="*/ 0 w 896"/>
                <a:gd name="T67" fmla="*/ 1 h 873"/>
                <a:gd name="T68" fmla="*/ 0 w 896"/>
                <a:gd name="T69" fmla="*/ 1 h 873"/>
                <a:gd name="T70" fmla="*/ 0 w 896"/>
                <a:gd name="T71" fmla="*/ 1 h 873"/>
                <a:gd name="T72" fmla="*/ 0 w 896"/>
                <a:gd name="T73" fmla="*/ 1 h 873"/>
                <a:gd name="T74" fmla="*/ 0 w 896"/>
                <a:gd name="T75" fmla="*/ 1 h 873"/>
                <a:gd name="T76" fmla="*/ 0 w 896"/>
                <a:gd name="T77" fmla="*/ 1 h 873"/>
                <a:gd name="T78" fmla="*/ 0 w 896"/>
                <a:gd name="T79" fmla="*/ 1 h 873"/>
                <a:gd name="T80" fmla="*/ 1 w 896"/>
                <a:gd name="T81" fmla="*/ 1 h 873"/>
                <a:gd name="T82" fmla="*/ 1 w 896"/>
                <a:gd name="T83" fmla="*/ 1 h 873"/>
                <a:gd name="T84" fmla="*/ 1 w 896"/>
                <a:gd name="T85" fmla="*/ 1 h 873"/>
                <a:gd name="T86" fmla="*/ 1 w 896"/>
                <a:gd name="T87" fmla="*/ 1 h 873"/>
                <a:gd name="T88" fmla="*/ 1 w 896"/>
                <a:gd name="T89" fmla="*/ 1 h 873"/>
                <a:gd name="T90" fmla="*/ 1 w 896"/>
                <a:gd name="T91" fmla="*/ 1 h 873"/>
                <a:gd name="T92" fmla="*/ 1 w 896"/>
                <a:gd name="T93" fmla="*/ 1 h 873"/>
                <a:gd name="T94" fmla="*/ 1 w 896"/>
                <a:gd name="T95" fmla="*/ 1 h 873"/>
                <a:gd name="T96" fmla="*/ 1 w 896"/>
                <a:gd name="T97" fmla="*/ 1 h 873"/>
                <a:gd name="T98" fmla="*/ 1 w 896"/>
                <a:gd name="T99" fmla="*/ 1 h 873"/>
                <a:gd name="T100" fmla="*/ 1 w 896"/>
                <a:gd name="T101" fmla="*/ 1 h 873"/>
                <a:gd name="T102" fmla="*/ 1 w 896"/>
                <a:gd name="T103" fmla="*/ 1 h 873"/>
                <a:gd name="T104" fmla="*/ 1 w 896"/>
                <a:gd name="T105" fmla="*/ 1 h 873"/>
                <a:gd name="T106" fmla="*/ 1 w 896"/>
                <a:gd name="T107" fmla="*/ 1 h 873"/>
                <a:gd name="T108" fmla="*/ 1 w 896"/>
                <a:gd name="T109" fmla="*/ 1 h 873"/>
                <a:gd name="T110" fmla="*/ 1 w 896"/>
                <a:gd name="T111" fmla="*/ 1 h 873"/>
                <a:gd name="T112" fmla="*/ 1 w 896"/>
                <a:gd name="T113" fmla="*/ 1 h 873"/>
                <a:gd name="T114" fmla="*/ 1 w 896"/>
                <a:gd name="T115" fmla="*/ 1 h 873"/>
                <a:gd name="T116" fmla="*/ 1 w 896"/>
                <a:gd name="T117" fmla="*/ 1 h 873"/>
                <a:gd name="T118" fmla="*/ 1 w 896"/>
                <a:gd name="T119" fmla="*/ 1 h 873"/>
                <a:gd name="T120" fmla="*/ 1 w 896"/>
                <a:gd name="T121" fmla="*/ 1 h 873"/>
                <a:gd name="T122" fmla="*/ 1 w 896"/>
                <a:gd name="T123" fmla="*/ 1 h 873"/>
                <a:gd name="T124" fmla="*/ 1 w 896"/>
                <a:gd name="T125" fmla="*/ 1 h 8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6"/>
                <a:gd name="T190" fmla="*/ 0 h 873"/>
                <a:gd name="T191" fmla="*/ 896 w 896"/>
                <a:gd name="T192" fmla="*/ 873 h 8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6" h="873">
                  <a:moveTo>
                    <a:pt x="861" y="631"/>
                  </a:moveTo>
                  <a:lnTo>
                    <a:pt x="854" y="601"/>
                  </a:lnTo>
                  <a:lnTo>
                    <a:pt x="845" y="590"/>
                  </a:lnTo>
                  <a:lnTo>
                    <a:pt x="835" y="586"/>
                  </a:lnTo>
                  <a:lnTo>
                    <a:pt x="817" y="568"/>
                  </a:lnTo>
                  <a:lnTo>
                    <a:pt x="812" y="554"/>
                  </a:lnTo>
                  <a:lnTo>
                    <a:pt x="806" y="548"/>
                  </a:lnTo>
                  <a:lnTo>
                    <a:pt x="803" y="534"/>
                  </a:lnTo>
                  <a:lnTo>
                    <a:pt x="806" y="513"/>
                  </a:lnTo>
                  <a:lnTo>
                    <a:pt x="795" y="485"/>
                  </a:lnTo>
                  <a:lnTo>
                    <a:pt x="801" y="452"/>
                  </a:lnTo>
                  <a:lnTo>
                    <a:pt x="800" y="444"/>
                  </a:lnTo>
                  <a:lnTo>
                    <a:pt x="796" y="446"/>
                  </a:lnTo>
                  <a:lnTo>
                    <a:pt x="804" y="404"/>
                  </a:lnTo>
                  <a:lnTo>
                    <a:pt x="803" y="384"/>
                  </a:lnTo>
                  <a:lnTo>
                    <a:pt x="790" y="367"/>
                  </a:lnTo>
                  <a:lnTo>
                    <a:pt x="790" y="358"/>
                  </a:lnTo>
                  <a:lnTo>
                    <a:pt x="820" y="308"/>
                  </a:lnTo>
                  <a:lnTo>
                    <a:pt x="823" y="307"/>
                  </a:lnTo>
                  <a:lnTo>
                    <a:pt x="833" y="227"/>
                  </a:lnTo>
                  <a:lnTo>
                    <a:pt x="871" y="173"/>
                  </a:lnTo>
                  <a:lnTo>
                    <a:pt x="886" y="164"/>
                  </a:lnTo>
                  <a:lnTo>
                    <a:pt x="892" y="157"/>
                  </a:lnTo>
                  <a:lnTo>
                    <a:pt x="896" y="149"/>
                  </a:lnTo>
                  <a:lnTo>
                    <a:pt x="895" y="143"/>
                  </a:lnTo>
                  <a:lnTo>
                    <a:pt x="893" y="139"/>
                  </a:lnTo>
                  <a:lnTo>
                    <a:pt x="887" y="137"/>
                  </a:lnTo>
                  <a:lnTo>
                    <a:pt x="877" y="130"/>
                  </a:lnTo>
                  <a:lnTo>
                    <a:pt x="875" y="122"/>
                  </a:lnTo>
                  <a:lnTo>
                    <a:pt x="877" y="88"/>
                  </a:lnTo>
                  <a:lnTo>
                    <a:pt x="880" y="80"/>
                  </a:lnTo>
                  <a:lnTo>
                    <a:pt x="879" y="76"/>
                  </a:lnTo>
                  <a:lnTo>
                    <a:pt x="874" y="77"/>
                  </a:lnTo>
                  <a:lnTo>
                    <a:pt x="820" y="30"/>
                  </a:lnTo>
                  <a:lnTo>
                    <a:pt x="808" y="39"/>
                  </a:lnTo>
                  <a:lnTo>
                    <a:pt x="799" y="40"/>
                  </a:lnTo>
                  <a:lnTo>
                    <a:pt x="777" y="35"/>
                  </a:lnTo>
                  <a:lnTo>
                    <a:pt x="771" y="42"/>
                  </a:lnTo>
                  <a:lnTo>
                    <a:pt x="765" y="44"/>
                  </a:lnTo>
                  <a:lnTo>
                    <a:pt x="746" y="37"/>
                  </a:lnTo>
                  <a:lnTo>
                    <a:pt x="736" y="21"/>
                  </a:lnTo>
                  <a:lnTo>
                    <a:pt x="726" y="14"/>
                  </a:lnTo>
                  <a:lnTo>
                    <a:pt x="720" y="4"/>
                  </a:lnTo>
                  <a:lnTo>
                    <a:pt x="696" y="4"/>
                  </a:lnTo>
                  <a:lnTo>
                    <a:pt x="690" y="13"/>
                  </a:lnTo>
                  <a:lnTo>
                    <a:pt x="679" y="6"/>
                  </a:lnTo>
                  <a:lnTo>
                    <a:pt x="673" y="13"/>
                  </a:lnTo>
                  <a:lnTo>
                    <a:pt x="661" y="0"/>
                  </a:lnTo>
                  <a:lnTo>
                    <a:pt x="629" y="6"/>
                  </a:lnTo>
                  <a:lnTo>
                    <a:pt x="611" y="2"/>
                  </a:lnTo>
                  <a:lnTo>
                    <a:pt x="609" y="13"/>
                  </a:lnTo>
                  <a:lnTo>
                    <a:pt x="598" y="13"/>
                  </a:lnTo>
                  <a:lnTo>
                    <a:pt x="592" y="16"/>
                  </a:lnTo>
                  <a:lnTo>
                    <a:pt x="585" y="13"/>
                  </a:lnTo>
                  <a:lnTo>
                    <a:pt x="587" y="13"/>
                  </a:lnTo>
                  <a:lnTo>
                    <a:pt x="585" y="8"/>
                  </a:lnTo>
                  <a:lnTo>
                    <a:pt x="580" y="8"/>
                  </a:lnTo>
                  <a:lnTo>
                    <a:pt x="523" y="27"/>
                  </a:lnTo>
                  <a:lnTo>
                    <a:pt x="516" y="22"/>
                  </a:lnTo>
                  <a:lnTo>
                    <a:pt x="500" y="20"/>
                  </a:lnTo>
                  <a:lnTo>
                    <a:pt x="488" y="27"/>
                  </a:lnTo>
                  <a:lnTo>
                    <a:pt x="487" y="42"/>
                  </a:lnTo>
                  <a:lnTo>
                    <a:pt x="480" y="44"/>
                  </a:lnTo>
                  <a:lnTo>
                    <a:pt x="436" y="44"/>
                  </a:lnTo>
                  <a:lnTo>
                    <a:pt x="417" y="39"/>
                  </a:lnTo>
                  <a:lnTo>
                    <a:pt x="404" y="32"/>
                  </a:lnTo>
                  <a:lnTo>
                    <a:pt x="398" y="38"/>
                  </a:lnTo>
                  <a:lnTo>
                    <a:pt x="392" y="37"/>
                  </a:lnTo>
                  <a:lnTo>
                    <a:pt x="375" y="21"/>
                  </a:lnTo>
                  <a:lnTo>
                    <a:pt x="373" y="13"/>
                  </a:lnTo>
                  <a:lnTo>
                    <a:pt x="365" y="5"/>
                  </a:lnTo>
                  <a:lnTo>
                    <a:pt x="341" y="4"/>
                  </a:lnTo>
                  <a:lnTo>
                    <a:pt x="324" y="18"/>
                  </a:lnTo>
                  <a:lnTo>
                    <a:pt x="317" y="32"/>
                  </a:lnTo>
                  <a:lnTo>
                    <a:pt x="311" y="36"/>
                  </a:lnTo>
                  <a:lnTo>
                    <a:pt x="308" y="65"/>
                  </a:lnTo>
                  <a:lnTo>
                    <a:pt x="310" y="71"/>
                  </a:lnTo>
                  <a:lnTo>
                    <a:pt x="299" y="73"/>
                  </a:lnTo>
                  <a:lnTo>
                    <a:pt x="302" y="88"/>
                  </a:lnTo>
                  <a:lnTo>
                    <a:pt x="271" y="157"/>
                  </a:lnTo>
                  <a:lnTo>
                    <a:pt x="255" y="281"/>
                  </a:lnTo>
                  <a:lnTo>
                    <a:pt x="226" y="301"/>
                  </a:lnTo>
                  <a:lnTo>
                    <a:pt x="191" y="344"/>
                  </a:lnTo>
                  <a:lnTo>
                    <a:pt x="180" y="411"/>
                  </a:lnTo>
                  <a:lnTo>
                    <a:pt x="155" y="443"/>
                  </a:lnTo>
                  <a:lnTo>
                    <a:pt x="123" y="466"/>
                  </a:lnTo>
                  <a:lnTo>
                    <a:pt x="106" y="474"/>
                  </a:lnTo>
                  <a:lnTo>
                    <a:pt x="97" y="471"/>
                  </a:lnTo>
                  <a:lnTo>
                    <a:pt x="96" y="455"/>
                  </a:lnTo>
                  <a:lnTo>
                    <a:pt x="94" y="451"/>
                  </a:lnTo>
                  <a:lnTo>
                    <a:pt x="70" y="457"/>
                  </a:lnTo>
                  <a:lnTo>
                    <a:pt x="64" y="462"/>
                  </a:lnTo>
                  <a:lnTo>
                    <a:pt x="58" y="472"/>
                  </a:lnTo>
                  <a:lnTo>
                    <a:pt x="47" y="475"/>
                  </a:lnTo>
                  <a:lnTo>
                    <a:pt x="33" y="466"/>
                  </a:lnTo>
                  <a:lnTo>
                    <a:pt x="30" y="467"/>
                  </a:lnTo>
                  <a:lnTo>
                    <a:pt x="15" y="481"/>
                  </a:lnTo>
                  <a:lnTo>
                    <a:pt x="9" y="517"/>
                  </a:lnTo>
                  <a:lnTo>
                    <a:pt x="0" y="521"/>
                  </a:lnTo>
                  <a:lnTo>
                    <a:pt x="3" y="531"/>
                  </a:lnTo>
                  <a:lnTo>
                    <a:pt x="0" y="536"/>
                  </a:lnTo>
                  <a:lnTo>
                    <a:pt x="1" y="540"/>
                  </a:lnTo>
                  <a:lnTo>
                    <a:pt x="3" y="537"/>
                  </a:lnTo>
                  <a:lnTo>
                    <a:pt x="47" y="520"/>
                  </a:lnTo>
                  <a:lnTo>
                    <a:pt x="99" y="519"/>
                  </a:lnTo>
                  <a:lnTo>
                    <a:pt x="105" y="520"/>
                  </a:lnTo>
                  <a:lnTo>
                    <a:pt x="186" y="519"/>
                  </a:lnTo>
                  <a:lnTo>
                    <a:pt x="188" y="520"/>
                  </a:lnTo>
                  <a:lnTo>
                    <a:pt x="192" y="527"/>
                  </a:lnTo>
                  <a:lnTo>
                    <a:pt x="196" y="527"/>
                  </a:lnTo>
                  <a:lnTo>
                    <a:pt x="200" y="526"/>
                  </a:lnTo>
                  <a:lnTo>
                    <a:pt x="219" y="589"/>
                  </a:lnTo>
                  <a:lnTo>
                    <a:pt x="247" y="624"/>
                  </a:lnTo>
                  <a:lnTo>
                    <a:pt x="259" y="628"/>
                  </a:lnTo>
                  <a:lnTo>
                    <a:pt x="270" y="628"/>
                  </a:lnTo>
                  <a:lnTo>
                    <a:pt x="299" y="620"/>
                  </a:lnTo>
                  <a:lnTo>
                    <a:pt x="330" y="621"/>
                  </a:lnTo>
                  <a:lnTo>
                    <a:pt x="333" y="602"/>
                  </a:lnTo>
                  <a:lnTo>
                    <a:pt x="337" y="599"/>
                  </a:lnTo>
                  <a:lnTo>
                    <a:pt x="342" y="574"/>
                  </a:lnTo>
                  <a:lnTo>
                    <a:pt x="379" y="574"/>
                  </a:lnTo>
                  <a:lnTo>
                    <a:pt x="380" y="569"/>
                  </a:lnTo>
                  <a:lnTo>
                    <a:pt x="400" y="569"/>
                  </a:lnTo>
                  <a:lnTo>
                    <a:pt x="399" y="588"/>
                  </a:lnTo>
                  <a:lnTo>
                    <a:pt x="442" y="589"/>
                  </a:lnTo>
                  <a:lnTo>
                    <a:pt x="446" y="600"/>
                  </a:lnTo>
                  <a:lnTo>
                    <a:pt x="452" y="666"/>
                  </a:lnTo>
                  <a:lnTo>
                    <a:pt x="449" y="679"/>
                  </a:lnTo>
                  <a:lnTo>
                    <a:pt x="451" y="698"/>
                  </a:lnTo>
                  <a:lnTo>
                    <a:pt x="470" y="743"/>
                  </a:lnTo>
                  <a:lnTo>
                    <a:pt x="469" y="749"/>
                  </a:lnTo>
                  <a:lnTo>
                    <a:pt x="455" y="765"/>
                  </a:lnTo>
                  <a:lnTo>
                    <a:pt x="455" y="767"/>
                  </a:lnTo>
                  <a:lnTo>
                    <a:pt x="456" y="769"/>
                  </a:lnTo>
                  <a:lnTo>
                    <a:pt x="457" y="771"/>
                  </a:lnTo>
                  <a:lnTo>
                    <a:pt x="462" y="772"/>
                  </a:lnTo>
                  <a:lnTo>
                    <a:pt x="466" y="778"/>
                  </a:lnTo>
                  <a:lnTo>
                    <a:pt x="471" y="779"/>
                  </a:lnTo>
                  <a:lnTo>
                    <a:pt x="473" y="778"/>
                  </a:lnTo>
                  <a:lnTo>
                    <a:pt x="478" y="766"/>
                  </a:lnTo>
                  <a:lnTo>
                    <a:pt x="482" y="764"/>
                  </a:lnTo>
                  <a:lnTo>
                    <a:pt x="525" y="764"/>
                  </a:lnTo>
                  <a:lnTo>
                    <a:pt x="535" y="761"/>
                  </a:lnTo>
                  <a:lnTo>
                    <a:pt x="541" y="763"/>
                  </a:lnTo>
                  <a:lnTo>
                    <a:pt x="544" y="763"/>
                  </a:lnTo>
                  <a:lnTo>
                    <a:pt x="552" y="757"/>
                  </a:lnTo>
                  <a:lnTo>
                    <a:pt x="554" y="757"/>
                  </a:lnTo>
                  <a:lnTo>
                    <a:pt x="566" y="755"/>
                  </a:lnTo>
                  <a:lnTo>
                    <a:pt x="567" y="755"/>
                  </a:lnTo>
                  <a:lnTo>
                    <a:pt x="573" y="764"/>
                  </a:lnTo>
                  <a:lnTo>
                    <a:pt x="572" y="775"/>
                  </a:lnTo>
                  <a:lnTo>
                    <a:pt x="574" y="778"/>
                  </a:lnTo>
                  <a:lnTo>
                    <a:pt x="576" y="779"/>
                  </a:lnTo>
                  <a:lnTo>
                    <a:pt x="593" y="773"/>
                  </a:lnTo>
                  <a:lnTo>
                    <a:pt x="598" y="773"/>
                  </a:lnTo>
                  <a:lnTo>
                    <a:pt x="608" y="768"/>
                  </a:lnTo>
                  <a:lnTo>
                    <a:pt x="613" y="776"/>
                  </a:lnTo>
                  <a:lnTo>
                    <a:pt x="615" y="783"/>
                  </a:lnTo>
                  <a:lnTo>
                    <a:pt x="620" y="789"/>
                  </a:lnTo>
                  <a:lnTo>
                    <a:pt x="658" y="807"/>
                  </a:lnTo>
                  <a:lnTo>
                    <a:pt x="668" y="807"/>
                  </a:lnTo>
                  <a:lnTo>
                    <a:pt x="694" y="799"/>
                  </a:lnTo>
                  <a:lnTo>
                    <a:pt x="698" y="799"/>
                  </a:lnTo>
                  <a:lnTo>
                    <a:pt x="714" y="815"/>
                  </a:lnTo>
                  <a:lnTo>
                    <a:pt x="736" y="825"/>
                  </a:lnTo>
                  <a:lnTo>
                    <a:pt x="746" y="825"/>
                  </a:lnTo>
                  <a:lnTo>
                    <a:pt x="751" y="831"/>
                  </a:lnTo>
                  <a:lnTo>
                    <a:pt x="759" y="847"/>
                  </a:lnTo>
                  <a:lnTo>
                    <a:pt x="783" y="864"/>
                  </a:lnTo>
                  <a:lnTo>
                    <a:pt x="799" y="869"/>
                  </a:lnTo>
                  <a:lnTo>
                    <a:pt x="802" y="869"/>
                  </a:lnTo>
                  <a:lnTo>
                    <a:pt x="807" y="866"/>
                  </a:lnTo>
                  <a:lnTo>
                    <a:pt x="812" y="866"/>
                  </a:lnTo>
                  <a:lnTo>
                    <a:pt x="816" y="872"/>
                  </a:lnTo>
                  <a:lnTo>
                    <a:pt x="819" y="873"/>
                  </a:lnTo>
                  <a:lnTo>
                    <a:pt x="822" y="873"/>
                  </a:lnTo>
                  <a:lnTo>
                    <a:pt x="824" y="871"/>
                  </a:lnTo>
                  <a:lnTo>
                    <a:pt x="822" y="829"/>
                  </a:lnTo>
                  <a:lnTo>
                    <a:pt x="820" y="822"/>
                  </a:lnTo>
                  <a:lnTo>
                    <a:pt x="815" y="821"/>
                  </a:lnTo>
                  <a:lnTo>
                    <a:pt x="807" y="826"/>
                  </a:lnTo>
                  <a:lnTo>
                    <a:pt x="787" y="824"/>
                  </a:lnTo>
                  <a:lnTo>
                    <a:pt x="781" y="819"/>
                  </a:lnTo>
                  <a:lnTo>
                    <a:pt x="766" y="800"/>
                  </a:lnTo>
                  <a:lnTo>
                    <a:pt x="766" y="793"/>
                  </a:lnTo>
                  <a:lnTo>
                    <a:pt x="784" y="715"/>
                  </a:lnTo>
                  <a:lnTo>
                    <a:pt x="777" y="678"/>
                  </a:lnTo>
                  <a:lnTo>
                    <a:pt x="792" y="648"/>
                  </a:lnTo>
                  <a:lnTo>
                    <a:pt x="797" y="645"/>
                  </a:lnTo>
                  <a:lnTo>
                    <a:pt x="861" y="631"/>
                  </a:lnTo>
                </a:path>
              </a:pathLst>
            </a:custGeom>
            <a:solidFill>
              <a:srgbClr val="666699"/>
            </a:solidFill>
            <a:ln w="9525">
              <a:solidFill>
                <a:srgbClr val="848282"/>
              </a:solidFill>
              <a:round/>
              <a:headEnd/>
              <a:tailEnd/>
            </a:ln>
          </p:spPr>
          <p:txBody>
            <a:bodyPr/>
            <a:lstStyle/>
            <a:p>
              <a:pPr>
                <a:defRPr/>
              </a:pPr>
              <a:endParaRPr lang="en-US" sz="800">
                <a:latin typeface="Verdana" charset="0"/>
              </a:endParaRPr>
            </a:p>
          </p:txBody>
        </p:sp>
        <p:sp>
          <p:nvSpPr>
            <p:cNvPr id="1706" name="Freeform 1555"/>
            <p:cNvSpPr>
              <a:spLocks/>
            </p:cNvSpPr>
            <p:nvPr/>
          </p:nvSpPr>
          <p:spPr bwMode="auto">
            <a:xfrm>
              <a:off x="4845337" y="4105158"/>
              <a:ext cx="432612" cy="416986"/>
            </a:xfrm>
            <a:custGeom>
              <a:avLst/>
              <a:gdLst>
                <a:gd name="T0" fmla="*/ 1 w 896"/>
                <a:gd name="T1" fmla="*/ 1 h 873"/>
                <a:gd name="T2" fmla="*/ 1 w 896"/>
                <a:gd name="T3" fmla="*/ 1 h 873"/>
                <a:gd name="T4" fmla="*/ 1 w 896"/>
                <a:gd name="T5" fmla="*/ 1 h 873"/>
                <a:gd name="T6" fmla="*/ 1 w 896"/>
                <a:gd name="T7" fmla="*/ 1 h 873"/>
                <a:gd name="T8" fmla="*/ 1 w 896"/>
                <a:gd name="T9" fmla="*/ 1 h 873"/>
                <a:gd name="T10" fmla="*/ 1 w 896"/>
                <a:gd name="T11" fmla="*/ 0 h 873"/>
                <a:gd name="T12" fmla="*/ 1 w 896"/>
                <a:gd name="T13" fmla="*/ 0 h 873"/>
                <a:gd name="T14" fmla="*/ 1 w 896"/>
                <a:gd name="T15" fmla="*/ 0 h 873"/>
                <a:gd name="T16" fmla="*/ 1 w 896"/>
                <a:gd name="T17" fmla="*/ 0 h 873"/>
                <a:gd name="T18" fmla="*/ 1 w 896"/>
                <a:gd name="T19" fmla="*/ 0 h 873"/>
                <a:gd name="T20" fmla="*/ 1 w 896"/>
                <a:gd name="T21" fmla="*/ 0 h 873"/>
                <a:gd name="T22" fmla="*/ 1 w 896"/>
                <a:gd name="T23" fmla="*/ 0 h 873"/>
                <a:gd name="T24" fmla="*/ 1 w 896"/>
                <a:gd name="T25" fmla="*/ 0 h 873"/>
                <a:gd name="T26" fmla="*/ 1 w 896"/>
                <a:gd name="T27" fmla="*/ 0 h 873"/>
                <a:gd name="T28" fmla="*/ 1 w 896"/>
                <a:gd name="T29" fmla="*/ 0 h 873"/>
                <a:gd name="T30" fmla="*/ 1 w 896"/>
                <a:gd name="T31" fmla="*/ 0 h 873"/>
                <a:gd name="T32" fmla="*/ 1 w 896"/>
                <a:gd name="T33" fmla="*/ 0 h 873"/>
                <a:gd name="T34" fmla="*/ 1 w 896"/>
                <a:gd name="T35" fmla="*/ 0 h 873"/>
                <a:gd name="T36" fmla="*/ 1 w 896"/>
                <a:gd name="T37" fmla="*/ 0 h 873"/>
                <a:gd name="T38" fmla="*/ 1 w 896"/>
                <a:gd name="T39" fmla="*/ 0 h 873"/>
                <a:gd name="T40" fmla="*/ 1 w 896"/>
                <a:gd name="T41" fmla="*/ 0 h 873"/>
                <a:gd name="T42" fmla="*/ 1 w 896"/>
                <a:gd name="T43" fmla="*/ 0 h 873"/>
                <a:gd name="T44" fmla="*/ 1 w 896"/>
                <a:gd name="T45" fmla="*/ 0 h 873"/>
                <a:gd name="T46" fmla="*/ 0 w 896"/>
                <a:gd name="T47" fmla="*/ 0 h 873"/>
                <a:gd name="T48" fmla="*/ 0 w 896"/>
                <a:gd name="T49" fmla="*/ 0 h 873"/>
                <a:gd name="T50" fmla="*/ 0 w 896"/>
                <a:gd name="T51" fmla="*/ 0 h 873"/>
                <a:gd name="T52" fmla="*/ 0 w 896"/>
                <a:gd name="T53" fmla="*/ 0 h 873"/>
                <a:gd name="T54" fmla="*/ 0 w 896"/>
                <a:gd name="T55" fmla="*/ 1 h 873"/>
                <a:gd name="T56" fmla="*/ 0 w 896"/>
                <a:gd name="T57" fmla="*/ 1 h 873"/>
                <a:gd name="T58" fmla="*/ 0 w 896"/>
                <a:gd name="T59" fmla="*/ 1 h 873"/>
                <a:gd name="T60" fmla="*/ 0 w 896"/>
                <a:gd name="T61" fmla="*/ 1 h 873"/>
                <a:gd name="T62" fmla="*/ 0 w 896"/>
                <a:gd name="T63" fmla="*/ 1 h 873"/>
                <a:gd name="T64" fmla="*/ 0 w 896"/>
                <a:gd name="T65" fmla="*/ 1 h 873"/>
                <a:gd name="T66" fmla="*/ 0 w 896"/>
                <a:gd name="T67" fmla="*/ 1 h 873"/>
                <a:gd name="T68" fmla="*/ 0 w 896"/>
                <a:gd name="T69" fmla="*/ 1 h 873"/>
                <a:gd name="T70" fmla="*/ 0 w 896"/>
                <a:gd name="T71" fmla="*/ 1 h 873"/>
                <a:gd name="T72" fmla="*/ 0 w 896"/>
                <a:gd name="T73" fmla="*/ 1 h 873"/>
                <a:gd name="T74" fmla="*/ 0 w 896"/>
                <a:gd name="T75" fmla="*/ 1 h 873"/>
                <a:gd name="T76" fmla="*/ 0 w 896"/>
                <a:gd name="T77" fmla="*/ 1 h 873"/>
                <a:gd name="T78" fmla="*/ 0 w 896"/>
                <a:gd name="T79" fmla="*/ 1 h 873"/>
                <a:gd name="T80" fmla="*/ 1 w 896"/>
                <a:gd name="T81" fmla="*/ 1 h 873"/>
                <a:gd name="T82" fmla="*/ 1 w 896"/>
                <a:gd name="T83" fmla="*/ 1 h 873"/>
                <a:gd name="T84" fmla="*/ 1 w 896"/>
                <a:gd name="T85" fmla="*/ 1 h 873"/>
                <a:gd name="T86" fmla="*/ 1 w 896"/>
                <a:gd name="T87" fmla="*/ 1 h 873"/>
                <a:gd name="T88" fmla="*/ 1 w 896"/>
                <a:gd name="T89" fmla="*/ 1 h 873"/>
                <a:gd name="T90" fmla="*/ 1 w 896"/>
                <a:gd name="T91" fmla="*/ 1 h 873"/>
                <a:gd name="T92" fmla="*/ 1 w 896"/>
                <a:gd name="T93" fmla="*/ 1 h 873"/>
                <a:gd name="T94" fmla="*/ 1 w 896"/>
                <a:gd name="T95" fmla="*/ 1 h 873"/>
                <a:gd name="T96" fmla="*/ 1 w 896"/>
                <a:gd name="T97" fmla="*/ 1 h 873"/>
                <a:gd name="T98" fmla="*/ 1 w 896"/>
                <a:gd name="T99" fmla="*/ 1 h 873"/>
                <a:gd name="T100" fmla="*/ 1 w 896"/>
                <a:gd name="T101" fmla="*/ 1 h 873"/>
                <a:gd name="T102" fmla="*/ 1 w 896"/>
                <a:gd name="T103" fmla="*/ 1 h 873"/>
                <a:gd name="T104" fmla="*/ 1 w 896"/>
                <a:gd name="T105" fmla="*/ 1 h 873"/>
                <a:gd name="T106" fmla="*/ 1 w 896"/>
                <a:gd name="T107" fmla="*/ 1 h 873"/>
                <a:gd name="T108" fmla="*/ 1 w 896"/>
                <a:gd name="T109" fmla="*/ 1 h 873"/>
                <a:gd name="T110" fmla="*/ 1 w 896"/>
                <a:gd name="T111" fmla="*/ 1 h 873"/>
                <a:gd name="T112" fmla="*/ 1 w 896"/>
                <a:gd name="T113" fmla="*/ 1 h 873"/>
                <a:gd name="T114" fmla="*/ 1 w 896"/>
                <a:gd name="T115" fmla="*/ 1 h 873"/>
                <a:gd name="T116" fmla="*/ 1 w 896"/>
                <a:gd name="T117" fmla="*/ 1 h 873"/>
                <a:gd name="T118" fmla="*/ 1 w 896"/>
                <a:gd name="T119" fmla="*/ 1 h 873"/>
                <a:gd name="T120" fmla="*/ 1 w 896"/>
                <a:gd name="T121" fmla="*/ 1 h 873"/>
                <a:gd name="T122" fmla="*/ 1 w 896"/>
                <a:gd name="T123" fmla="*/ 1 h 873"/>
                <a:gd name="T124" fmla="*/ 1 w 896"/>
                <a:gd name="T125" fmla="*/ 1 h 8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6"/>
                <a:gd name="T190" fmla="*/ 0 h 873"/>
                <a:gd name="T191" fmla="*/ 896 w 896"/>
                <a:gd name="T192" fmla="*/ 873 h 8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6" h="873">
                  <a:moveTo>
                    <a:pt x="861" y="631"/>
                  </a:moveTo>
                  <a:lnTo>
                    <a:pt x="854" y="601"/>
                  </a:lnTo>
                  <a:lnTo>
                    <a:pt x="845" y="590"/>
                  </a:lnTo>
                  <a:lnTo>
                    <a:pt x="835" y="586"/>
                  </a:lnTo>
                  <a:lnTo>
                    <a:pt x="817" y="568"/>
                  </a:lnTo>
                  <a:lnTo>
                    <a:pt x="812" y="554"/>
                  </a:lnTo>
                  <a:lnTo>
                    <a:pt x="806" y="548"/>
                  </a:lnTo>
                  <a:lnTo>
                    <a:pt x="803" y="534"/>
                  </a:lnTo>
                  <a:lnTo>
                    <a:pt x="806" y="513"/>
                  </a:lnTo>
                  <a:lnTo>
                    <a:pt x="795" y="485"/>
                  </a:lnTo>
                  <a:lnTo>
                    <a:pt x="801" y="452"/>
                  </a:lnTo>
                  <a:lnTo>
                    <a:pt x="800" y="444"/>
                  </a:lnTo>
                  <a:lnTo>
                    <a:pt x="796" y="446"/>
                  </a:lnTo>
                  <a:lnTo>
                    <a:pt x="804" y="404"/>
                  </a:lnTo>
                  <a:lnTo>
                    <a:pt x="803" y="384"/>
                  </a:lnTo>
                  <a:lnTo>
                    <a:pt x="790" y="367"/>
                  </a:lnTo>
                  <a:lnTo>
                    <a:pt x="790" y="358"/>
                  </a:lnTo>
                  <a:lnTo>
                    <a:pt x="820" y="308"/>
                  </a:lnTo>
                  <a:lnTo>
                    <a:pt x="823" y="307"/>
                  </a:lnTo>
                  <a:lnTo>
                    <a:pt x="833" y="227"/>
                  </a:lnTo>
                  <a:lnTo>
                    <a:pt x="871" y="173"/>
                  </a:lnTo>
                  <a:lnTo>
                    <a:pt x="886" y="164"/>
                  </a:lnTo>
                  <a:lnTo>
                    <a:pt x="892" y="157"/>
                  </a:lnTo>
                  <a:lnTo>
                    <a:pt x="896" y="149"/>
                  </a:lnTo>
                  <a:lnTo>
                    <a:pt x="895" y="143"/>
                  </a:lnTo>
                  <a:lnTo>
                    <a:pt x="893" y="139"/>
                  </a:lnTo>
                  <a:lnTo>
                    <a:pt x="887" y="137"/>
                  </a:lnTo>
                  <a:lnTo>
                    <a:pt x="877" y="130"/>
                  </a:lnTo>
                  <a:lnTo>
                    <a:pt x="875" y="122"/>
                  </a:lnTo>
                  <a:lnTo>
                    <a:pt x="877" y="88"/>
                  </a:lnTo>
                  <a:lnTo>
                    <a:pt x="880" y="80"/>
                  </a:lnTo>
                  <a:lnTo>
                    <a:pt x="879" y="76"/>
                  </a:lnTo>
                  <a:lnTo>
                    <a:pt x="874" y="77"/>
                  </a:lnTo>
                  <a:lnTo>
                    <a:pt x="820" y="30"/>
                  </a:lnTo>
                  <a:lnTo>
                    <a:pt x="808" y="39"/>
                  </a:lnTo>
                  <a:lnTo>
                    <a:pt x="799" y="40"/>
                  </a:lnTo>
                  <a:lnTo>
                    <a:pt x="777" y="35"/>
                  </a:lnTo>
                  <a:lnTo>
                    <a:pt x="771" y="42"/>
                  </a:lnTo>
                  <a:lnTo>
                    <a:pt x="765" y="44"/>
                  </a:lnTo>
                  <a:lnTo>
                    <a:pt x="746" y="37"/>
                  </a:lnTo>
                  <a:lnTo>
                    <a:pt x="736" y="21"/>
                  </a:lnTo>
                  <a:lnTo>
                    <a:pt x="726" y="14"/>
                  </a:lnTo>
                  <a:lnTo>
                    <a:pt x="720" y="4"/>
                  </a:lnTo>
                  <a:lnTo>
                    <a:pt x="696" y="4"/>
                  </a:lnTo>
                  <a:lnTo>
                    <a:pt x="690" y="13"/>
                  </a:lnTo>
                  <a:lnTo>
                    <a:pt x="679" y="6"/>
                  </a:lnTo>
                  <a:lnTo>
                    <a:pt x="673" y="13"/>
                  </a:lnTo>
                  <a:lnTo>
                    <a:pt x="661" y="0"/>
                  </a:lnTo>
                  <a:lnTo>
                    <a:pt x="629" y="6"/>
                  </a:lnTo>
                  <a:lnTo>
                    <a:pt x="611" y="2"/>
                  </a:lnTo>
                  <a:lnTo>
                    <a:pt x="609" y="13"/>
                  </a:lnTo>
                  <a:lnTo>
                    <a:pt x="598" y="13"/>
                  </a:lnTo>
                  <a:lnTo>
                    <a:pt x="592" y="16"/>
                  </a:lnTo>
                  <a:lnTo>
                    <a:pt x="585" y="13"/>
                  </a:lnTo>
                  <a:lnTo>
                    <a:pt x="587" y="13"/>
                  </a:lnTo>
                  <a:lnTo>
                    <a:pt x="585" y="8"/>
                  </a:lnTo>
                  <a:lnTo>
                    <a:pt x="580" y="8"/>
                  </a:lnTo>
                  <a:lnTo>
                    <a:pt x="523" y="27"/>
                  </a:lnTo>
                  <a:lnTo>
                    <a:pt x="516" y="22"/>
                  </a:lnTo>
                  <a:lnTo>
                    <a:pt x="500" y="20"/>
                  </a:lnTo>
                  <a:lnTo>
                    <a:pt x="488" y="27"/>
                  </a:lnTo>
                  <a:lnTo>
                    <a:pt x="487" y="42"/>
                  </a:lnTo>
                  <a:lnTo>
                    <a:pt x="480" y="44"/>
                  </a:lnTo>
                  <a:lnTo>
                    <a:pt x="436" y="44"/>
                  </a:lnTo>
                  <a:lnTo>
                    <a:pt x="417" y="39"/>
                  </a:lnTo>
                  <a:lnTo>
                    <a:pt x="404" y="32"/>
                  </a:lnTo>
                  <a:lnTo>
                    <a:pt x="398" y="38"/>
                  </a:lnTo>
                  <a:lnTo>
                    <a:pt x="392" y="37"/>
                  </a:lnTo>
                  <a:lnTo>
                    <a:pt x="375" y="21"/>
                  </a:lnTo>
                  <a:lnTo>
                    <a:pt x="373" y="13"/>
                  </a:lnTo>
                  <a:lnTo>
                    <a:pt x="365" y="5"/>
                  </a:lnTo>
                  <a:lnTo>
                    <a:pt x="341" y="4"/>
                  </a:lnTo>
                  <a:lnTo>
                    <a:pt x="324" y="18"/>
                  </a:lnTo>
                  <a:lnTo>
                    <a:pt x="317" y="32"/>
                  </a:lnTo>
                  <a:lnTo>
                    <a:pt x="311" y="36"/>
                  </a:lnTo>
                  <a:lnTo>
                    <a:pt x="308" y="65"/>
                  </a:lnTo>
                  <a:lnTo>
                    <a:pt x="310" y="71"/>
                  </a:lnTo>
                  <a:lnTo>
                    <a:pt x="299" y="73"/>
                  </a:lnTo>
                  <a:lnTo>
                    <a:pt x="302" y="88"/>
                  </a:lnTo>
                  <a:lnTo>
                    <a:pt x="271" y="157"/>
                  </a:lnTo>
                  <a:lnTo>
                    <a:pt x="255" y="281"/>
                  </a:lnTo>
                  <a:lnTo>
                    <a:pt x="226" y="301"/>
                  </a:lnTo>
                  <a:lnTo>
                    <a:pt x="191" y="344"/>
                  </a:lnTo>
                  <a:lnTo>
                    <a:pt x="180" y="411"/>
                  </a:lnTo>
                  <a:lnTo>
                    <a:pt x="155" y="443"/>
                  </a:lnTo>
                  <a:lnTo>
                    <a:pt x="123" y="466"/>
                  </a:lnTo>
                  <a:lnTo>
                    <a:pt x="106" y="474"/>
                  </a:lnTo>
                  <a:lnTo>
                    <a:pt x="97" y="471"/>
                  </a:lnTo>
                  <a:lnTo>
                    <a:pt x="96" y="455"/>
                  </a:lnTo>
                  <a:lnTo>
                    <a:pt x="94" y="451"/>
                  </a:lnTo>
                  <a:lnTo>
                    <a:pt x="70" y="457"/>
                  </a:lnTo>
                  <a:lnTo>
                    <a:pt x="64" y="462"/>
                  </a:lnTo>
                  <a:lnTo>
                    <a:pt x="58" y="472"/>
                  </a:lnTo>
                  <a:lnTo>
                    <a:pt x="47" y="475"/>
                  </a:lnTo>
                  <a:lnTo>
                    <a:pt x="33" y="466"/>
                  </a:lnTo>
                  <a:lnTo>
                    <a:pt x="30" y="467"/>
                  </a:lnTo>
                  <a:lnTo>
                    <a:pt x="15" y="481"/>
                  </a:lnTo>
                  <a:lnTo>
                    <a:pt x="9" y="517"/>
                  </a:lnTo>
                  <a:lnTo>
                    <a:pt x="0" y="521"/>
                  </a:lnTo>
                  <a:lnTo>
                    <a:pt x="3" y="531"/>
                  </a:lnTo>
                  <a:lnTo>
                    <a:pt x="0" y="536"/>
                  </a:lnTo>
                  <a:lnTo>
                    <a:pt x="1" y="540"/>
                  </a:lnTo>
                  <a:lnTo>
                    <a:pt x="3" y="537"/>
                  </a:lnTo>
                  <a:lnTo>
                    <a:pt x="47" y="520"/>
                  </a:lnTo>
                  <a:lnTo>
                    <a:pt x="99" y="519"/>
                  </a:lnTo>
                  <a:lnTo>
                    <a:pt x="105" y="520"/>
                  </a:lnTo>
                  <a:lnTo>
                    <a:pt x="186" y="519"/>
                  </a:lnTo>
                  <a:lnTo>
                    <a:pt x="188" y="520"/>
                  </a:lnTo>
                  <a:lnTo>
                    <a:pt x="192" y="527"/>
                  </a:lnTo>
                  <a:lnTo>
                    <a:pt x="196" y="527"/>
                  </a:lnTo>
                  <a:lnTo>
                    <a:pt x="200" y="526"/>
                  </a:lnTo>
                  <a:lnTo>
                    <a:pt x="219" y="589"/>
                  </a:lnTo>
                  <a:lnTo>
                    <a:pt x="247" y="624"/>
                  </a:lnTo>
                  <a:lnTo>
                    <a:pt x="259" y="628"/>
                  </a:lnTo>
                  <a:lnTo>
                    <a:pt x="270" y="628"/>
                  </a:lnTo>
                  <a:lnTo>
                    <a:pt x="299" y="620"/>
                  </a:lnTo>
                  <a:lnTo>
                    <a:pt x="330" y="621"/>
                  </a:lnTo>
                  <a:lnTo>
                    <a:pt x="333" y="602"/>
                  </a:lnTo>
                  <a:lnTo>
                    <a:pt x="337" y="599"/>
                  </a:lnTo>
                  <a:lnTo>
                    <a:pt x="342" y="574"/>
                  </a:lnTo>
                  <a:lnTo>
                    <a:pt x="379" y="574"/>
                  </a:lnTo>
                  <a:lnTo>
                    <a:pt x="380" y="569"/>
                  </a:lnTo>
                  <a:lnTo>
                    <a:pt x="400" y="569"/>
                  </a:lnTo>
                  <a:lnTo>
                    <a:pt x="399" y="588"/>
                  </a:lnTo>
                  <a:lnTo>
                    <a:pt x="442" y="589"/>
                  </a:lnTo>
                  <a:lnTo>
                    <a:pt x="446" y="600"/>
                  </a:lnTo>
                  <a:lnTo>
                    <a:pt x="452" y="666"/>
                  </a:lnTo>
                  <a:lnTo>
                    <a:pt x="449" y="679"/>
                  </a:lnTo>
                  <a:lnTo>
                    <a:pt x="451" y="698"/>
                  </a:lnTo>
                  <a:lnTo>
                    <a:pt x="470" y="743"/>
                  </a:lnTo>
                  <a:lnTo>
                    <a:pt x="469" y="749"/>
                  </a:lnTo>
                  <a:lnTo>
                    <a:pt x="455" y="765"/>
                  </a:lnTo>
                  <a:lnTo>
                    <a:pt x="455" y="767"/>
                  </a:lnTo>
                  <a:lnTo>
                    <a:pt x="456" y="769"/>
                  </a:lnTo>
                  <a:lnTo>
                    <a:pt x="457" y="771"/>
                  </a:lnTo>
                  <a:lnTo>
                    <a:pt x="462" y="772"/>
                  </a:lnTo>
                  <a:lnTo>
                    <a:pt x="466" y="778"/>
                  </a:lnTo>
                  <a:lnTo>
                    <a:pt x="471" y="779"/>
                  </a:lnTo>
                  <a:lnTo>
                    <a:pt x="473" y="778"/>
                  </a:lnTo>
                  <a:lnTo>
                    <a:pt x="478" y="766"/>
                  </a:lnTo>
                  <a:lnTo>
                    <a:pt x="482" y="764"/>
                  </a:lnTo>
                  <a:lnTo>
                    <a:pt x="525" y="764"/>
                  </a:lnTo>
                  <a:lnTo>
                    <a:pt x="535" y="761"/>
                  </a:lnTo>
                  <a:lnTo>
                    <a:pt x="541" y="763"/>
                  </a:lnTo>
                  <a:lnTo>
                    <a:pt x="544" y="763"/>
                  </a:lnTo>
                  <a:lnTo>
                    <a:pt x="552" y="757"/>
                  </a:lnTo>
                  <a:lnTo>
                    <a:pt x="554" y="757"/>
                  </a:lnTo>
                  <a:lnTo>
                    <a:pt x="566" y="755"/>
                  </a:lnTo>
                  <a:lnTo>
                    <a:pt x="567" y="755"/>
                  </a:lnTo>
                  <a:lnTo>
                    <a:pt x="573" y="764"/>
                  </a:lnTo>
                  <a:lnTo>
                    <a:pt x="572" y="775"/>
                  </a:lnTo>
                  <a:lnTo>
                    <a:pt x="574" y="778"/>
                  </a:lnTo>
                  <a:lnTo>
                    <a:pt x="576" y="779"/>
                  </a:lnTo>
                  <a:lnTo>
                    <a:pt x="593" y="773"/>
                  </a:lnTo>
                  <a:lnTo>
                    <a:pt x="598" y="773"/>
                  </a:lnTo>
                  <a:lnTo>
                    <a:pt x="608" y="768"/>
                  </a:lnTo>
                  <a:lnTo>
                    <a:pt x="613" y="776"/>
                  </a:lnTo>
                  <a:lnTo>
                    <a:pt x="615" y="783"/>
                  </a:lnTo>
                  <a:lnTo>
                    <a:pt x="620" y="789"/>
                  </a:lnTo>
                  <a:lnTo>
                    <a:pt x="658" y="807"/>
                  </a:lnTo>
                  <a:lnTo>
                    <a:pt x="668" y="807"/>
                  </a:lnTo>
                  <a:lnTo>
                    <a:pt x="694" y="799"/>
                  </a:lnTo>
                  <a:lnTo>
                    <a:pt x="698" y="799"/>
                  </a:lnTo>
                  <a:lnTo>
                    <a:pt x="714" y="815"/>
                  </a:lnTo>
                  <a:lnTo>
                    <a:pt x="736" y="825"/>
                  </a:lnTo>
                  <a:lnTo>
                    <a:pt x="746" y="825"/>
                  </a:lnTo>
                  <a:lnTo>
                    <a:pt x="751" y="831"/>
                  </a:lnTo>
                  <a:lnTo>
                    <a:pt x="759" y="847"/>
                  </a:lnTo>
                  <a:lnTo>
                    <a:pt x="783" y="864"/>
                  </a:lnTo>
                  <a:lnTo>
                    <a:pt x="799" y="869"/>
                  </a:lnTo>
                  <a:lnTo>
                    <a:pt x="802" y="869"/>
                  </a:lnTo>
                  <a:lnTo>
                    <a:pt x="807" y="866"/>
                  </a:lnTo>
                  <a:lnTo>
                    <a:pt x="812" y="866"/>
                  </a:lnTo>
                  <a:lnTo>
                    <a:pt x="816" y="872"/>
                  </a:lnTo>
                  <a:lnTo>
                    <a:pt x="819" y="873"/>
                  </a:lnTo>
                  <a:lnTo>
                    <a:pt x="822" y="873"/>
                  </a:lnTo>
                  <a:lnTo>
                    <a:pt x="824" y="871"/>
                  </a:lnTo>
                  <a:lnTo>
                    <a:pt x="822" y="829"/>
                  </a:lnTo>
                  <a:lnTo>
                    <a:pt x="820" y="822"/>
                  </a:lnTo>
                  <a:lnTo>
                    <a:pt x="815" y="821"/>
                  </a:lnTo>
                  <a:lnTo>
                    <a:pt x="807" y="826"/>
                  </a:lnTo>
                  <a:lnTo>
                    <a:pt x="787" y="824"/>
                  </a:lnTo>
                  <a:lnTo>
                    <a:pt x="781" y="819"/>
                  </a:lnTo>
                  <a:lnTo>
                    <a:pt x="766" y="800"/>
                  </a:lnTo>
                  <a:lnTo>
                    <a:pt x="766" y="793"/>
                  </a:lnTo>
                  <a:lnTo>
                    <a:pt x="784" y="715"/>
                  </a:lnTo>
                  <a:lnTo>
                    <a:pt x="777" y="678"/>
                  </a:lnTo>
                  <a:lnTo>
                    <a:pt x="792" y="648"/>
                  </a:lnTo>
                  <a:lnTo>
                    <a:pt x="797" y="645"/>
                  </a:lnTo>
                  <a:lnTo>
                    <a:pt x="861" y="631"/>
                  </a:lnTo>
                  <a:close/>
                </a:path>
              </a:pathLst>
            </a:custGeom>
            <a:solidFill>
              <a:schemeClr val="accent1"/>
            </a:solidFill>
            <a:ln w="9525">
              <a:noFill/>
              <a:round/>
              <a:headEnd/>
              <a:tailEnd/>
            </a:ln>
          </p:spPr>
          <p:txBody>
            <a:bodyPr/>
            <a:lstStyle/>
            <a:p>
              <a:pPr>
                <a:defRPr/>
              </a:pPr>
              <a:endParaRPr lang="en-US" sz="500">
                <a:latin typeface="Verdana" charset="0"/>
              </a:endParaRPr>
            </a:p>
          </p:txBody>
        </p:sp>
        <p:sp>
          <p:nvSpPr>
            <p:cNvPr id="1707" name="Freeform 1557"/>
            <p:cNvSpPr>
              <a:spLocks/>
            </p:cNvSpPr>
            <p:nvPr/>
          </p:nvSpPr>
          <p:spPr bwMode="auto">
            <a:xfrm>
              <a:off x="2950013" y="3200063"/>
              <a:ext cx="9076" cy="5578"/>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0"/>
                <a:gd name="T35" fmla="*/ 18 w 1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0">
                  <a:moveTo>
                    <a:pt x="11" y="0"/>
                  </a:moveTo>
                  <a:lnTo>
                    <a:pt x="6" y="1"/>
                  </a:lnTo>
                  <a:lnTo>
                    <a:pt x="4" y="6"/>
                  </a:lnTo>
                  <a:lnTo>
                    <a:pt x="0" y="7"/>
                  </a:lnTo>
                  <a:lnTo>
                    <a:pt x="3" y="10"/>
                  </a:lnTo>
                  <a:lnTo>
                    <a:pt x="7" y="7"/>
                  </a:lnTo>
                  <a:lnTo>
                    <a:pt x="16" y="7"/>
                  </a:lnTo>
                  <a:lnTo>
                    <a:pt x="18" y="9"/>
                  </a:lnTo>
                  <a:lnTo>
                    <a:pt x="18" y="3"/>
                  </a:lnTo>
                  <a:lnTo>
                    <a:pt x="15" y="3"/>
                  </a:lnTo>
                  <a:lnTo>
                    <a:pt x="1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8" name="Freeform 1558"/>
            <p:cNvSpPr>
              <a:spLocks/>
            </p:cNvSpPr>
            <p:nvPr/>
          </p:nvSpPr>
          <p:spPr bwMode="auto">
            <a:xfrm>
              <a:off x="2950013" y="3200063"/>
              <a:ext cx="9076" cy="5578"/>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0"/>
                <a:gd name="T35" fmla="*/ 18 w 1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0">
                  <a:moveTo>
                    <a:pt x="11" y="0"/>
                  </a:moveTo>
                  <a:lnTo>
                    <a:pt x="6" y="1"/>
                  </a:lnTo>
                  <a:lnTo>
                    <a:pt x="4" y="6"/>
                  </a:lnTo>
                  <a:lnTo>
                    <a:pt x="0" y="7"/>
                  </a:lnTo>
                  <a:lnTo>
                    <a:pt x="3" y="10"/>
                  </a:lnTo>
                  <a:lnTo>
                    <a:pt x="7" y="7"/>
                  </a:lnTo>
                  <a:lnTo>
                    <a:pt x="16" y="7"/>
                  </a:lnTo>
                  <a:lnTo>
                    <a:pt x="18" y="9"/>
                  </a:lnTo>
                  <a:lnTo>
                    <a:pt x="18" y="3"/>
                  </a:lnTo>
                  <a:lnTo>
                    <a:pt x="15" y="3"/>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9" name="Freeform 1559"/>
            <p:cNvSpPr>
              <a:spLocks/>
            </p:cNvSpPr>
            <p:nvPr/>
          </p:nvSpPr>
          <p:spPr bwMode="auto">
            <a:xfrm>
              <a:off x="2963627" y="3201457"/>
              <a:ext cx="4537" cy="5578"/>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10" y="5"/>
                  </a:moveTo>
                  <a:lnTo>
                    <a:pt x="8" y="6"/>
                  </a:lnTo>
                  <a:lnTo>
                    <a:pt x="1" y="5"/>
                  </a:lnTo>
                  <a:lnTo>
                    <a:pt x="0" y="7"/>
                  </a:lnTo>
                  <a:lnTo>
                    <a:pt x="6" y="11"/>
                  </a:lnTo>
                  <a:lnTo>
                    <a:pt x="12" y="11"/>
                  </a:lnTo>
                  <a:lnTo>
                    <a:pt x="13" y="6"/>
                  </a:lnTo>
                  <a:lnTo>
                    <a:pt x="10" y="0"/>
                  </a:lnTo>
                  <a:lnTo>
                    <a:pt x="10"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0" name="Freeform 1560"/>
            <p:cNvSpPr>
              <a:spLocks/>
            </p:cNvSpPr>
            <p:nvPr/>
          </p:nvSpPr>
          <p:spPr bwMode="auto">
            <a:xfrm>
              <a:off x="2963627" y="3201457"/>
              <a:ext cx="4537" cy="5578"/>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10" y="5"/>
                  </a:moveTo>
                  <a:lnTo>
                    <a:pt x="8" y="6"/>
                  </a:lnTo>
                  <a:lnTo>
                    <a:pt x="1" y="5"/>
                  </a:lnTo>
                  <a:lnTo>
                    <a:pt x="0" y="7"/>
                  </a:lnTo>
                  <a:lnTo>
                    <a:pt x="6" y="11"/>
                  </a:lnTo>
                  <a:lnTo>
                    <a:pt x="12" y="11"/>
                  </a:lnTo>
                  <a:lnTo>
                    <a:pt x="13" y="6"/>
                  </a:lnTo>
                  <a:lnTo>
                    <a:pt x="10" y="0"/>
                  </a:lnTo>
                  <a:lnTo>
                    <a:pt x="10"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1" name="Freeform 1561"/>
            <p:cNvSpPr>
              <a:spLocks/>
            </p:cNvSpPr>
            <p:nvPr/>
          </p:nvSpPr>
          <p:spPr bwMode="auto">
            <a:xfrm>
              <a:off x="1723271" y="2946246"/>
              <a:ext cx="1317499" cy="695905"/>
            </a:xfrm>
            <a:custGeom>
              <a:avLst/>
              <a:gdLst>
                <a:gd name="T0" fmla="*/ 4 w 2717"/>
                <a:gd name="T1" fmla="*/ 0 h 1453"/>
                <a:gd name="T2" fmla="*/ 3 w 2717"/>
                <a:gd name="T3" fmla="*/ 0 h 1453"/>
                <a:gd name="T4" fmla="*/ 3 w 2717"/>
                <a:gd name="T5" fmla="*/ 1 h 1453"/>
                <a:gd name="T6" fmla="*/ 3 w 2717"/>
                <a:gd name="T7" fmla="*/ 1 h 1453"/>
                <a:gd name="T8" fmla="*/ 3 w 2717"/>
                <a:gd name="T9" fmla="*/ 1 h 1453"/>
                <a:gd name="T10" fmla="*/ 3 w 2717"/>
                <a:gd name="T11" fmla="*/ 1 h 1453"/>
                <a:gd name="T12" fmla="*/ 3 w 2717"/>
                <a:gd name="T13" fmla="*/ 1 h 1453"/>
                <a:gd name="T14" fmla="*/ 3 w 2717"/>
                <a:gd name="T15" fmla="*/ 0 h 1453"/>
                <a:gd name="T16" fmla="*/ 3 w 2717"/>
                <a:gd name="T17" fmla="*/ 0 h 1453"/>
                <a:gd name="T18" fmla="*/ 2 w 2717"/>
                <a:gd name="T19" fmla="*/ 1 h 1453"/>
                <a:gd name="T20" fmla="*/ 2 w 2717"/>
                <a:gd name="T21" fmla="*/ 0 h 1453"/>
                <a:gd name="T22" fmla="*/ 3 w 2717"/>
                <a:gd name="T23" fmla="*/ 0 h 1453"/>
                <a:gd name="T24" fmla="*/ 3 w 2717"/>
                <a:gd name="T25" fmla="*/ 0 h 1453"/>
                <a:gd name="T26" fmla="*/ 2 w 2717"/>
                <a:gd name="T27" fmla="*/ 0 h 1453"/>
                <a:gd name="T28" fmla="*/ 2 w 2717"/>
                <a:gd name="T29" fmla="*/ 0 h 1453"/>
                <a:gd name="T30" fmla="*/ 2 w 2717"/>
                <a:gd name="T31" fmla="*/ 0 h 1453"/>
                <a:gd name="T32" fmla="*/ 2 w 2717"/>
                <a:gd name="T33" fmla="*/ 0 h 1453"/>
                <a:gd name="T34" fmla="*/ 0 w 2717"/>
                <a:gd name="T35" fmla="*/ 0 h 1453"/>
                <a:gd name="T36" fmla="*/ 0 w 2717"/>
                <a:gd name="T37" fmla="*/ 0 h 1453"/>
                <a:gd name="T38" fmla="*/ 0 w 2717"/>
                <a:gd name="T39" fmla="*/ 0 h 1453"/>
                <a:gd name="T40" fmla="*/ 0 w 2717"/>
                <a:gd name="T41" fmla="*/ 0 h 1453"/>
                <a:gd name="T42" fmla="*/ 0 w 2717"/>
                <a:gd name="T43" fmla="*/ 0 h 1453"/>
                <a:gd name="T44" fmla="*/ 0 w 2717"/>
                <a:gd name="T45" fmla="*/ 0 h 1453"/>
                <a:gd name="T46" fmla="*/ 0 w 2717"/>
                <a:gd name="T47" fmla="*/ 1 h 1453"/>
                <a:gd name="T48" fmla="*/ 0 w 2717"/>
                <a:gd name="T49" fmla="*/ 1 h 1453"/>
                <a:gd name="T50" fmla="*/ 0 w 2717"/>
                <a:gd name="T51" fmla="*/ 1 h 1453"/>
                <a:gd name="T52" fmla="*/ 0 w 2717"/>
                <a:gd name="T53" fmla="*/ 1 h 1453"/>
                <a:gd name="T54" fmla="*/ 0 w 2717"/>
                <a:gd name="T55" fmla="*/ 1 h 1453"/>
                <a:gd name="T56" fmla="*/ 1 w 2717"/>
                <a:gd name="T57" fmla="*/ 2 h 1453"/>
                <a:gd name="T58" fmla="*/ 2 w 2717"/>
                <a:gd name="T59" fmla="*/ 2 h 1453"/>
                <a:gd name="T60" fmla="*/ 2 w 2717"/>
                <a:gd name="T61" fmla="*/ 2 h 1453"/>
                <a:gd name="T62" fmla="*/ 2 w 2717"/>
                <a:gd name="T63" fmla="*/ 2 h 1453"/>
                <a:gd name="T64" fmla="*/ 2 w 2717"/>
                <a:gd name="T65" fmla="*/ 2 h 1453"/>
                <a:gd name="T66" fmla="*/ 2 w 2717"/>
                <a:gd name="T67" fmla="*/ 2 h 1453"/>
                <a:gd name="T68" fmla="*/ 2 w 2717"/>
                <a:gd name="T69" fmla="*/ 2 h 1453"/>
                <a:gd name="T70" fmla="*/ 2 w 2717"/>
                <a:gd name="T71" fmla="*/ 2 h 1453"/>
                <a:gd name="T72" fmla="*/ 2 w 2717"/>
                <a:gd name="T73" fmla="*/ 2 h 1453"/>
                <a:gd name="T74" fmla="*/ 2 w 2717"/>
                <a:gd name="T75" fmla="*/ 2 h 1453"/>
                <a:gd name="T76" fmla="*/ 2 w 2717"/>
                <a:gd name="T77" fmla="*/ 2 h 1453"/>
                <a:gd name="T78" fmla="*/ 3 w 2717"/>
                <a:gd name="T79" fmla="*/ 2 h 1453"/>
                <a:gd name="T80" fmla="*/ 3 w 2717"/>
                <a:gd name="T81" fmla="*/ 2 h 1453"/>
                <a:gd name="T82" fmla="*/ 3 w 2717"/>
                <a:gd name="T83" fmla="*/ 2 h 1453"/>
                <a:gd name="T84" fmla="*/ 3 w 2717"/>
                <a:gd name="T85" fmla="*/ 2 h 1453"/>
                <a:gd name="T86" fmla="*/ 3 w 2717"/>
                <a:gd name="T87" fmla="*/ 1 h 1453"/>
                <a:gd name="T88" fmla="*/ 3 w 2717"/>
                <a:gd name="T89" fmla="*/ 1 h 1453"/>
                <a:gd name="T90" fmla="*/ 3 w 2717"/>
                <a:gd name="T91" fmla="*/ 1 h 1453"/>
                <a:gd name="T92" fmla="*/ 3 w 2717"/>
                <a:gd name="T93" fmla="*/ 1 h 1453"/>
                <a:gd name="T94" fmla="*/ 3 w 2717"/>
                <a:gd name="T95" fmla="*/ 1 h 1453"/>
                <a:gd name="T96" fmla="*/ 3 w 2717"/>
                <a:gd name="T97" fmla="*/ 1 h 1453"/>
                <a:gd name="T98" fmla="*/ 3 w 2717"/>
                <a:gd name="T99" fmla="*/ 1 h 1453"/>
                <a:gd name="T100" fmla="*/ 3 w 2717"/>
                <a:gd name="T101" fmla="*/ 1 h 1453"/>
                <a:gd name="T102" fmla="*/ 3 w 2717"/>
                <a:gd name="T103" fmla="*/ 1 h 1453"/>
                <a:gd name="T104" fmla="*/ 3 w 2717"/>
                <a:gd name="T105" fmla="*/ 1 h 1453"/>
                <a:gd name="T106" fmla="*/ 3 w 2717"/>
                <a:gd name="T107" fmla="*/ 1 h 1453"/>
                <a:gd name="T108" fmla="*/ 3 w 2717"/>
                <a:gd name="T109" fmla="*/ 1 h 1453"/>
                <a:gd name="T110" fmla="*/ 3 w 2717"/>
                <a:gd name="T111" fmla="*/ 1 h 1453"/>
                <a:gd name="T112" fmla="*/ 3 w 2717"/>
                <a:gd name="T113" fmla="*/ 1 h 1453"/>
                <a:gd name="T114" fmla="*/ 4 w 2717"/>
                <a:gd name="T115" fmla="*/ 1 h 1453"/>
                <a:gd name="T116" fmla="*/ 3 w 2717"/>
                <a:gd name="T117" fmla="*/ 1 h 1453"/>
                <a:gd name="T118" fmla="*/ 4 w 2717"/>
                <a:gd name="T119" fmla="*/ 1 h 1453"/>
                <a:gd name="T120" fmla="*/ 4 w 2717"/>
                <a:gd name="T121" fmla="*/ 0 h 1453"/>
                <a:gd name="T122" fmla="*/ 4 w 2717"/>
                <a:gd name="T123" fmla="*/ 0 h 1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17"/>
                <a:gd name="T187" fmla="*/ 0 h 1453"/>
                <a:gd name="T188" fmla="*/ 2717 w 2717"/>
                <a:gd name="T189" fmla="*/ 1453 h 14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17" h="1453">
                  <a:moveTo>
                    <a:pt x="2716" y="313"/>
                  </a:moveTo>
                  <a:lnTo>
                    <a:pt x="2711" y="312"/>
                  </a:lnTo>
                  <a:lnTo>
                    <a:pt x="2711" y="310"/>
                  </a:lnTo>
                  <a:lnTo>
                    <a:pt x="2714" y="305"/>
                  </a:lnTo>
                  <a:lnTo>
                    <a:pt x="2712" y="291"/>
                  </a:lnTo>
                  <a:lnTo>
                    <a:pt x="2711" y="293"/>
                  </a:lnTo>
                  <a:lnTo>
                    <a:pt x="2708" y="294"/>
                  </a:lnTo>
                  <a:lnTo>
                    <a:pt x="2700" y="293"/>
                  </a:lnTo>
                  <a:lnTo>
                    <a:pt x="2693" y="288"/>
                  </a:lnTo>
                  <a:lnTo>
                    <a:pt x="2690" y="279"/>
                  </a:lnTo>
                  <a:lnTo>
                    <a:pt x="2690" y="266"/>
                  </a:lnTo>
                  <a:lnTo>
                    <a:pt x="2677" y="259"/>
                  </a:lnTo>
                  <a:lnTo>
                    <a:pt x="2677" y="167"/>
                  </a:lnTo>
                  <a:lnTo>
                    <a:pt x="2654" y="146"/>
                  </a:lnTo>
                  <a:lnTo>
                    <a:pt x="2647" y="145"/>
                  </a:lnTo>
                  <a:lnTo>
                    <a:pt x="2642" y="154"/>
                  </a:lnTo>
                  <a:lnTo>
                    <a:pt x="2627" y="158"/>
                  </a:lnTo>
                  <a:lnTo>
                    <a:pt x="2617" y="154"/>
                  </a:lnTo>
                  <a:lnTo>
                    <a:pt x="2612" y="145"/>
                  </a:lnTo>
                  <a:lnTo>
                    <a:pt x="2606" y="140"/>
                  </a:lnTo>
                  <a:lnTo>
                    <a:pt x="2601" y="138"/>
                  </a:lnTo>
                  <a:lnTo>
                    <a:pt x="2595" y="143"/>
                  </a:lnTo>
                  <a:lnTo>
                    <a:pt x="2556" y="231"/>
                  </a:lnTo>
                  <a:lnTo>
                    <a:pt x="2554" y="261"/>
                  </a:lnTo>
                  <a:lnTo>
                    <a:pt x="2543" y="272"/>
                  </a:lnTo>
                  <a:lnTo>
                    <a:pt x="2542" y="276"/>
                  </a:lnTo>
                  <a:lnTo>
                    <a:pt x="2543" y="282"/>
                  </a:lnTo>
                  <a:lnTo>
                    <a:pt x="2543" y="283"/>
                  </a:lnTo>
                  <a:lnTo>
                    <a:pt x="2537" y="281"/>
                  </a:lnTo>
                  <a:lnTo>
                    <a:pt x="2536" y="282"/>
                  </a:lnTo>
                  <a:lnTo>
                    <a:pt x="2536" y="287"/>
                  </a:lnTo>
                  <a:lnTo>
                    <a:pt x="2528" y="283"/>
                  </a:lnTo>
                  <a:lnTo>
                    <a:pt x="2517" y="287"/>
                  </a:lnTo>
                  <a:lnTo>
                    <a:pt x="2507" y="288"/>
                  </a:lnTo>
                  <a:lnTo>
                    <a:pt x="2504" y="292"/>
                  </a:lnTo>
                  <a:lnTo>
                    <a:pt x="2499" y="305"/>
                  </a:lnTo>
                  <a:lnTo>
                    <a:pt x="2336" y="305"/>
                  </a:lnTo>
                  <a:lnTo>
                    <a:pt x="2306" y="327"/>
                  </a:lnTo>
                  <a:lnTo>
                    <a:pt x="2296" y="346"/>
                  </a:lnTo>
                  <a:lnTo>
                    <a:pt x="2278" y="359"/>
                  </a:lnTo>
                  <a:lnTo>
                    <a:pt x="2275" y="362"/>
                  </a:lnTo>
                  <a:lnTo>
                    <a:pt x="2276" y="366"/>
                  </a:lnTo>
                  <a:lnTo>
                    <a:pt x="2283" y="366"/>
                  </a:lnTo>
                  <a:lnTo>
                    <a:pt x="2285" y="370"/>
                  </a:lnTo>
                  <a:lnTo>
                    <a:pt x="2285" y="374"/>
                  </a:lnTo>
                  <a:lnTo>
                    <a:pt x="2282" y="376"/>
                  </a:lnTo>
                  <a:lnTo>
                    <a:pt x="2278" y="375"/>
                  </a:lnTo>
                  <a:lnTo>
                    <a:pt x="2277" y="377"/>
                  </a:lnTo>
                  <a:lnTo>
                    <a:pt x="2278" y="380"/>
                  </a:lnTo>
                  <a:lnTo>
                    <a:pt x="2282" y="384"/>
                  </a:lnTo>
                  <a:lnTo>
                    <a:pt x="2284" y="393"/>
                  </a:lnTo>
                  <a:lnTo>
                    <a:pt x="2282" y="399"/>
                  </a:lnTo>
                  <a:lnTo>
                    <a:pt x="2268" y="401"/>
                  </a:lnTo>
                  <a:lnTo>
                    <a:pt x="2254" y="412"/>
                  </a:lnTo>
                  <a:lnTo>
                    <a:pt x="2246" y="415"/>
                  </a:lnTo>
                  <a:lnTo>
                    <a:pt x="2229" y="415"/>
                  </a:lnTo>
                  <a:lnTo>
                    <a:pt x="2225" y="414"/>
                  </a:lnTo>
                  <a:lnTo>
                    <a:pt x="2216" y="417"/>
                  </a:lnTo>
                  <a:lnTo>
                    <a:pt x="2209" y="412"/>
                  </a:lnTo>
                  <a:lnTo>
                    <a:pt x="2190" y="409"/>
                  </a:lnTo>
                  <a:lnTo>
                    <a:pt x="2146" y="419"/>
                  </a:lnTo>
                  <a:lnTo>
                    <a:pt x="2155" y="445"/>
                  </a:lnTo>
                  <a:lnTo>
                    <a:pt x="2144" y="454"/>
                  </a:lnTo>
                  <a:lnTo>
                    <a:pt x="2142" y="460"/>
                  </a:lnTo>
                  <a:lnTo>
                    <a:pt x="2138" y="462"/>
                  </a:lnTo>
                  <a:lnTo>
                    <a:pt x="2135" y="463"/>
                  </a:lnTo>
                  <a:lnTo>
                    <a:pt x="2103" y="486"/>
                  </a:lnTo>
                  <a:lnTo>
                    <a:pt x="2094" y="487"/>
                  </a:lnTo>
                  <a:lnTo>
                    <a:pt x="2017" y="528"/>
                  </a:lnTo>
                  <a:lnTo>
                    <a:pt x="2003" y="528"/>
                  </a:lnTo>
                  <a:lnTo>
                    <a:pt x="1987" y="533"/>
                  </a:lnTo>
                  <a:lnTo>
                    <a:pt x="1970" y="530"/>
                  </a:lnTo>
                  <a:lnTo>
                    <a:pt x="1968" y="528"/>
                  </a:lnTo>
                  <a:lnTo>
                    <a:pt x="1961" y="528"/>
                  </a:lnTo>
                  <a:lnTo>
                    <a:pt x="1958" y="526"/>
                  </a:lnTo>
                  <a:lnTo>
                    <a:pt x="1952" y="521"/>
                  </a:lnTo>
                  <a:lnTo>
                    <a:pt x="1939" y="516"/>
                  </a:lnTo>
                  <a:lnTo>
                    <a:pt x="1954" y="499"/>
                  </a:lnTo>
                  <a:lnTo>
                    <a:pt x="1955" y="488"/>
                  </a:lnTo>
                  <a:lnTo>
                    <a:pt x="1959" y="479"/>
                  </a:lnTo>
                  <a:lnTo>
                    <a:pt x="1963" y="475"/>
                  </a:lnTo>
                  <a:lnTo>
                    <a:pt x="1963" y="468"/>
                  </a:lnTo>
                  <a:lnTo>
                    <a:pt x="1965" y="464"/>
                  </a:lnTo>
                  <a:lnTo>
                    <a:pt x="1970" y="459"/>
                  </a:lnTo>
                  <a:lnTo>
                    <a:pt x="1980" y="459"/>
                  </a:lnTo>
                  <a:lnTo>
                    <a:pt x="1988" y="429"/>
                  </a:lnTo>
                  <a:lnTo>
                    <a:pt x="1986" y="431"/>
                  </a:lnTo>
                  <a:lnTo>
                    <a:pt x="1980" y="419"/>
                  </a:lnTo>
                  <a:lnTo>
                    <a:pt x="1977" y="391"/>
                  </a:lnTo>
                  <a:lnTo>
                    <a:pt x="1963" y="364"/>
                  </a:lnTo>
                  <a:lnTo>
                    <a:pt x="1956" y="365"/>
                  </a:lnTo>
                  <a:lnTo>
                    <a:pt x="1942" y="372"/>
                  </a:lnTo>
                  <a:lnTo>
                    <a:pt x="1940" y="373"/>
                  </a:lnTo>
                  <a:lnTo>
                    <a:pt x="1935" y="387"/>
                  </a:lnTo>
                  <a:lnTo>
                    <a:pt x="1923" y="393"/>
                  </a:lnTo>
                  <a:lnTo>
                    <a:pt x="1918" y="391"/>
                  </a:lnTo>
                  <a:lnTo>
                    <a:pt x="1916" y="388"/>
                  </a:lnTo>
                  <a:lnTo>
                    <a:pt x="1922" y="371"/>
                  </a:lnTo>
                  <a:lnTo>
                    <a:pt x="1934" y="361"/>
                  </a:lnTo>
                  <a:lnTo>
                    <a:pt x="1937" y="353"/>
                  </a:lnTo>
                  <a:lnTo>
                    <a:pt x="1943" y="347"/>
                  </a:lnTo>
                  <a:lnTo>
                    <a:pt x="1944" y="342"/>
                  </a:lnTo>
                  <a:lnTo>
                    <a:pt x="1941" y="314"/>
                  </a:lnTo>
                  <a:lnTo>
                    <a:pt x="1938" y="309"/>
                  </a:lnTo>
                  <a:lnTo>
                    <a:pt x="1938" y="303"/>
                  </a:lnTo>
                  <a:lnTo>
                    <a:pt x="1940" y="299"/>
                  </a:lnTo>
                  <a:lnTo>
                    <a:pt x="1942" y="299"/>
                  </a:lnTo>
                  <a:lnTo>
                    <a:pt x="1937" y="287"/>
                  </a:lnTo>
                  <a:lnTo>
                    <a:pt x="1931" y="282"/>
                  </a:lnTo>
                  <a:lnTo>
                    <a:pt x="1918" y="276"/>
                  </a:lnTo>
                  <a:lnTo>
                    <a:pt x="1913" y="272"/>
                  </a:lnTo>
                  <a:lnTo>
                    <a:pt x="1908" y="271"/>
                  </a:lnTo>
                  <a:lnTo>
                    <a:pt x="1898" y="263"/>
                  </a:lnTo>
                  <a:lnTo>
                    <a:pt x="1892" y="260"/>
                  </a:lnTo>
                  <a:lnTo>
                    <a:pt x="1887" y="261"/>
                  </a:lnTo>
                  <a:lnTo>
                    <a:pt x="1885" y="259"/>
                  </a:lnTo>
                  <a:lnTo>
                    <a:pt x="1875" y="256"/>
                  </a:lnTo>
                  <a:lnTo>
                    <a:pt x="1866" y="257"/>
                  </a:lnTo>
                  <a:lnTo>
                    <a:pt x="1862" y="263"/>
                  </a:lnTo>
                  <a:lnTo>
                    <a:pt x="1863" y="272"/>
                  </a:lnTo>
                  <a:lnTo>
                    <a:pt x="1866" y="278"/>
                  </a:lnTo>
                  <a:lnTo>
                    <a:pt x="1865" y="281"/>
                  </a:lnTo>
                  <a:lnTo>
                    <a:pt x="1846" y="287"/>
                  </a:lnTo>
                  <a:lnTo>
                    <a:pt x="1844" y="308"/>
                  </a:lnTo>
                  <a:lnTo>
                    <a:pt x="1839" y="310"/>
                  </a:lnTo>
                  <a:lnTo>
                    <a:pt x="1836" y="314"/>
                  </a:lnTo>
                  <a:lnTo>
                    <a:pt x="1835" y="312"/>
                  </a:lnTo>
                  <a:lnTo>
                    <a:pt x="1834" y="301"/>
                  </a:lnTo>
                  <a:lnTo>
                    <a:pt x="1832" y="296"/>
                  </a:lnTo>
                  <a:lnTo>
                    <a:pt x="1828" y="299"/>
                  </a:lnTo>
                  <a:lnTo>
                    <a:pt x="1824" y="304"/>
                  </a:lnTo>
                  <a:lnTo>
                    <a:pt x="1812" y="311"/>
                  </a:lnTo>
                  <a:lnTo>
                    <a:pt x="1810" y="319"/>
                  </a:lnTo>
                  <a:lnTo>
                    <a:pt x="1806" y="325"/>
                  </a:lnTo>
                  <a:lnTo>
                    <a:pt x="1803" y="351"/>
                  </a:lnTo>
                  <a:lnTo>
                    <a:pt x="1804" y="354"/>
                  </a:lnTo>
                  <a:lnTo>
                    <a:pt x="1799" y="357"/>
                  </a:lnTo>
                  <a:lnTo>
                    <a:pt x="1793" y="392"/>
                  </a:lnTo>
                  <a:lnTo>
                    <a:pt x="1807" y="428"/>
                  </a:lnTo>
                  <a:lnTo>
                    <a:pt x="1806" y="458"/>
                  </a:lnTo>
                  <a:lnTo>
                    <a:pt x="1785" y="504"/>
                  </a:lnTo>
                  <a:lnTo>
                    <a:pt x="1763" y="520"/>
                  </a:lnTo>
                  <a:lnTo>
                    <a:pt x="1756" y="519"/>
                  </a:lnTo>
                  <a:lnTo>
                    <a:pt x="1746" y="516"/>
                  </a:lnTo>
                  <a:lnTo>
                    <a:pt x="1732" y="480"/>
                  </a:lnTo>
                  <a:lnTo>
                    <a:pt x="1729" y="420"/>
                  </a:lnTo>
                  <a:lnTo>
                    <a:pt x="1767" y="294"/>
                  </a:lnTo>
                  <a:lnTo>
                    <a:pt x="1765" y="287"/>
                  </a:lnTo>
                  <a:lnTo>
                    <a:pt x="1754" y="301"/>
                  </a:lnTo>
                  <a:lnTo>
                    <a:pt x="1751" y="314"/>
                  </a:lnTo>
                  <a:lnTo>
                    <a:pt x="1745" y="316"/>
                  </a:lnTo>
                  <a:lnTo>
                    <a:pt x="1725" y="334"/>
                  </a:lnTo>
                  <a:lnTo>
                    <a:pt x="1725" y="330"/>
                  </a:lnTo>
                  <a:lnTo>
                    <a:pt x="1733" y="312"/>
                  </a:lnTo>
                  <a:lnTo>
                    <a:pt x="1740" y="307"/>
                  </a:lnTo>
                  <a:lnTo>
                    <a:pt x="1773" y="254"/>
                  </a:lnTo>
                  <a:lnTo>
                    <a:pt x="1776" y="255"/>
                  </a:lnTo>
                  <a:lnTo>
                    <a:pt x="1782" y="252"/>
                  </a:lnTo>
                  <a:lnTo>
                    <a:pt x="1789" y="247"/>
                  </a:lnTo>
                  <a:lnTo>
                    <a:pt x="1787" y="263"/>
                  </a:lnTo>
                  <a:lnTo>
                    <a:pt x="1793" y="263"/>
                  </a:lnTo>
                  <a:lnTo>
                    <a:pt x="1808" y="247"/>
                  </a:lnTo>
                  <a:lnTo>
                    <a:pt x="1833" y="241"/>
                  </a:lnTo>
                  <a:lnTo>
                    <a:pt x="1838" y="234"/>
                  </a:lnTo>
                  <a:lnTo>
                    <a:pt x="1849" y="232"/>
                  </a:lnTo>
                  <a:lnTo>
                    <a:pt x="1860" y="235"/>
                  </a:lnTo>
                  <a:lnTo>
                    <a:pt x="1871" y="241"/>
                  </a:lnTo>
                  <a:lnTo>
                    <a:pt x="1874" y="246"/>
                  </a:lnTo>
                  <a:lnTo>
                    <a:pt x="1882" y="246"/>
                  </a:lnTo>
                  <a:lnTo>
                    <a:pt x="1883" y="239"/>
                  </a:lnTo>
                  <a:lnTo>
                    <a:pt x="1885" y="236"/>
                  </a:lnTo>
                  <a:lnTo>
                    <a:pt x="1888" y="238"/>
                  </a:lnTo>
                  <a:lnTo>
                    <a:pt x="1892" y="243"/>
                  </a:lnTo>
                  <a:lnTo>
                    <a:pt x="1914" y="239"/>
                  </a:lnTo>
                  <a:lnTo>
                    <a:pt x="1914" y="238"/>
                  </a:lnTo>
                  <a:lnTo>
                    <a:pt x="1914" y="236"/>
                  </a:lnTo>
                  <a:lnTo>
                    <a:pt x="1909" y="233"/>
                  </a:lnTo>
                  <a:lnTo>
                    <a:pt x="1906" y="229"/>
                  </a:lnTo>
                  <a:lnTo>
                    <a:pt x="1901" y="225"/>
                  </a:lnTo>
                  <a:lnTo>
                    <a:pt x="1900" y="216"/>
                  </a:lnTo>
                  <a:lnTo>
                    <a:pt x="1898" y="212"/>
                  </a:lnTo>
                  <a:lnTo>
                    <a:pt x="1898" y="207"/>
                  </a:lnTo>
                  <a:lnTo>
                    <a:pt x="1896" y="204"/>
                  </a:lnTo>
                  <a:lnTo>
                    <a:pt x="1877" y="205"/>
                  </a:lnTo>
                  <a:lnTo>
                    <a:pt x="1863" y="200"/>
                  </a:lnTo>
                  <a:lnTo>
                    <a:pt x="1863" y="190"/>
                  </a:lnTo>
                  <a:lnTo>
                    <a:pt x="1861" y="186"/>
                  </a:lnTo>
                  <a:lnTo>
                    <a:pt x="1853" y="185"/>
                  </a:lnTo>
                  <a:lnTo>
                    <a:pt x="1845" y="190"/>
                  </a:lnTo>
                  <a:lnTo>
                    <a:pt x="1811" y="191"/>
                  </a:lnTo>
                  <a:lnTo>
                    <a:pt x="1795" y="199"/>
                  </a:lnTo>
                  <a:lnTo>
                    <a:pt x="1789" y="205"/>
                  </a:lnTo>
                  <a:lnTo>
                    <a:pt x="1784" y="207"/>
                  </a:lnTo>
                  <a:lnTo>
                    <a:pt x="1764" y="203"/>
                  </a:lnTo>
                  <a:lnTo>
                    <a:pt x="1756" y="204"/>
                  </a:lnTo>
                  <a:lnTo>
                    <a:pt x="1741" y="186"/>
                  </a:lnTo>
                  <a:lnTo>
                    <a:pt x="1725" y="178"/>
                  </a:lnTo>
                  <a:lnTo>
                    <a:pt x="1712" y="181"/>
                  </a:lnTo>
                  <a:lnTo>
                    <a:pt x="1708" y="179"/>
                  </a:lnTo>
                  <a:lnTo>
                    <a:pt x="1701" y="186"/>
                  </a:lnTo>
                  <a:lnTo>
                    <a:pt x="1702" y="172"/>
                  </a:lnTo>
                  <a:lnTo>
                    <a:pt x="1706" y="166"/>
                  </a:lnTo>
                  <a:lnTo>
                    <a:pt x="1711" y="164"/>
                  </a:lnTo>
                  <a:lnTo>
                    <a:pt x="1725" y="146"/>
                  </a:lnTo>
                  <a:lnTo>
                    <a:pt x="1733" y="141"/>
                  </a:lnTo>
                  <a:lnTo>
                    <a:pt x="1733" y="136"/>
                  </a:lnTo>
                  <a:lnTo>
                    <a:pt x="1723" y="136"/>
                  </a:lnTo>
                  <a:lnTo>
                    <a:pt x="1703" y="145"/>
                  </a:lnTo>
                  <a:lnTo>
                    <a:pt x="1661" y="178"/>
                  </a:lnTo>
                  <a:lnTo>
                    <a:pt x="1638" y="184"/>
                  </a:lnTo>
                  <a:lnTo>
                    <a:pt x="1621" y="196"/>
                  </a:lnTo>
                  <a:lnTo>
                    <a:pt x="1593" y="196"/>
                  </a:lnTo>
                  <a:lnTo>
                    <a:pt x="1589" y="199"/>
                  </a:lnTo>
                  <a:lnTo>
                    <a:pt x="1588" y="197"/>
                  </a:lnTo>
                  <a:lnTo>
                    <a:pt x="1590" y="187"/>
                  </a:lnTo>
                  <a:lnTo>
                    <a:pt x="1590" y="179"/>
                  </a:lnTo>
                  <a:lnTo>
                    <a:pt x="1585" y="173"/>
                  </a:lnTo>
                  <a:lnTo>
                    <a:pt x="1553" y="194"/>
                  </a:lnTo>
                  <a:lnTo>
                    <a:pt x="1543" y="196"/>
                  </a:lnTo>
                  <a:lnTo>
                    <a:pt x="1535" y="196"/>
                  </a:lnTo>
                  <a:lnTo>
                    <a:pt x="1532" y="189"/>
                  </a:lnTo>
                  <a:lnTo>
                    <a:pt x="1606" y="125"/>
                  </a:lnTo>
                  <a:lnTo>
                    <a:pt x="1623" y="118"/>
                  </a:lnTo>
                  <a:lnTo>
                    <a:pt x="1642" y="101"/>
                  </a:lnTo>
                  <a:lnTo>
                    <a:pt x="1639" y="101"/>
                  </a:lnTo>
                  <a:lnTo>
                    <a:pt x="1626" y="95"/>
                  </a:lnTo>
                  <a:lnTo>
                    <a:pt x="1604" y="94"/>
                  </a:lnTo>
                  <a:lnTo>
                    <a:pt x="1590" y="89"/>
                  </a:lnTo>
                  <a:lnTo>
                    <a:pt x="1582" y="90"/>
                  </a:lnTo>
                  <a:lnTo>
                    <a:pt x="1570" y="95"/>
                  </a:lnTo>
                  <a:lnTo>
                    <a:pt x="1565" y="96"/>
                  </a:lnTo>
                  <a:lnTo>
                    <a:pt x="1555" y="91"/>
                  </a:lnTo>
                  <a:lnTo>
                    <a:pt x="1548" y="82"/>
                  </a:lnTo>
                  <a:lnTo>
                    <a:pt x="1519" y="70"/>
                  </a:lnTo>
                  <a:lnTo>
                    <a:pt x="1515" y="63"/>
                  </a:lnTo>
                  <a:lnTo>
                    <a:pt x="1498" y="56"/>
                  </a:lnTo>
                  <a:lnTo>
                    <a:pt x="1476" y="54"/>
                  </a:lnTo>
                  <a:lnTo>
                    <a:pt x="1469" y="58"/>
                  </a:lnTo>
                  <a:lnTo>
                    <a:pt x="1460" y="58"/>
                  </a:lnTo>
                  <a:lnTo>
                    <a:pt x="1453" y="57"/>
                  </a:lnTo>
                  <a:lnTo>
                    <a:pt x="1453" y="56"/>
                  </a:lnTo>
                  <a:lnTo>
                    <a:pt x="1452" y="54"/>
                  </a:lnTo>
                  <a:lnTo>
                    <a:pt x="1437" y="47"/>
                  </a:lnTo>
                  <a:lnTo>
                    <a:pt x="1425" y="49"/>
                  </a:lnTo>
                  <a:lnTo>
                    <a:pt x="1423" y="47"/>
                  </a:lnTo>
                  <a:lnTo>
                    <a:pt x="1416" y="48"/>
                  </a:lnTo>
                  <a:lnTo>
                    <a:pt x="1409" y="29"/>
                  </a:lnTo>
                  <a:lnTo>
                    <a:pt x="1408" y="28"/>
                  </a:lnTo>
                  <a:lnTo>
                    <a:pt x="1397" y="1"/>
                  </a:lnTo>
                  <a:lnTo>
                    <a:pt x="1388" y="0"/>
                  </a:lnTo>
                  <a:lnTo>
                    <a:pt x="1388" y="30"/>
                  </a:lnTo>
                  <a:lnTo>
                    <a:pt x="89" y="29"/>
                  </a:lnTo>
                  <a:lnTo>
                    <a:pt x="92" y="37"/>
                  </a:lnTo>
                  <a:lnTo>
                    <a:pt x="96" y="43"/>
                  </a:lnTo>
                  <a:lnTo>
                    <a:pt x="103" y="43"/>
                  </a:lnTo>
                  <a:lnTo>
                    <a:pt x="110" y="45"/>
                  </a:lnTo>
                  <a:lnTo>
                    <a:pt x="112" y="49"/>
                  </a:lnTo>
                  <a:lnTo>
                    <a:pt x="111" y="49"/>
                  </a:lnTo>
                  <a:lnTo>
                    <a:pt x="108" y="48"/>
                  </a:lnTo>
                  <a:lnTo>
                    <a:pt x="106" y="49"/>
                  </a:lnTo>
                  <a:lnTo>
                    <a:pt x="106" y="58"/>
                  </a:lnTo>
                  <a:lnTo>
                    <a:pt x="102" y="63"/>
                  </a:lnTo>
                  <a:lnTo>
                    <a:pt x="98" y="64"/>
                  </a:lnTo>
                  <a:lnTo>
                    <a:pt x="98" y="65"/>
                  </a:lnTo>
                  <a:lnTo>
                    <a:pt x="103" y="70"/>
                  </a:lnTo>
                  <a:lnTo>
                    <a:pt x="107" y="72"/>
                  </a:lnTo>
                  <a:lnTo>
                    <a:pt x="113" y="89"/>
                  </a:lnTo>
                  <a:lnTo>
                    <a:pt x="111" y="114"/>
                  </a:lnTo>
                  <a:lnTo>
                    <a:pt x="110" y="114"/>
                  </a:lnTo>
                  <a:lnTo>
                    <a:pt x="108" y="108"/>
                  </a:lnTo>
                  <a:lnTo>
                    <a:pt x="106" y="107"/>
                  </a:lnTo>
                  <a:lnTo>
                    <a:pt x="101" y="109"/>
                  </a:lnTo>
                  <a:lnTo>
                    <a:pt x="93" y="122"/>
                  </a:lnTo>
                  <a:lnTo>
                    <a:pt x="86" y="128"/>
                  </a:lnTo>
                  <a:lnTo>
                    <a:pt x="84" y="132"/>
                  </a:lnTo>
                  <a:lnTo>
                    <a:pt x="86" y="133"/>
                  </a:lnTo>
                  <a:lnTo>
                    <a:pt x="85" y="138"/>
                  </a:lnTo>
                  <a:lnTo>
                    <a:pt x="78" y="140"/>
                  </a:lnTo>
                  <a:lnTo>
                    <a:pt x="78" y="129"/>
                  </a:lnTo>
                  <a:lnTo>
                    <a:pt x="88" y="109"/>
                  </a:lnTo>
                  <a:lnTo>
                    <a:pt x="92" y="107"/>
                  </a:lnTo>
                  <a:lnTo>
                    <a:pt x="94" y="105"/>
                  </a:lnTo>
                  <a:lnTo>
                    <a:pt x="95" y="96"/>
                  </a:lnTo>
                  <a:lnTo>
                    <a:pt x="92" y="90"/>
                  </a:lnTo>
                  <a:lnTo>
                    <a:pt x="82" y="91"/>
                  </a:lnTo>
                  <a:lnTo>
                    <a:pt x="71" y="85"/>
                  </a:lnTo>
                  <a:lnTo>
                    <a:pt x="40" y="83"/>
                  </a:lnTo>
                  <a:lnTo>
                    <a:pt x="6" y="70"/>
                  </a:lnTo>
                  <a:lnTo>
                    <a:pt x="3" y="74"/>
                  </a:lnTo>
                  <a:lnTo>
                    <a:pt x="0" y="82"/>
                  </a:lnTo>
                  <a:lnTo>
                    <a:pt x="0" y="91"/>
                  </a:lnTo>
                  <a:lnTo>
                    <a:pt x="5" y="104"/>
                  </a:lnTo>
                  <a:lnTo>
                    <a:pt x="11" y="112"/>
                  </a:lnTo>
                  <a:lnTo>
                    <a:pt x="26" y="166"/>
                  </a:lnTo>
                  <a:lnTo>
                    <a:pt x="27" y="167"/>
                  </a:lnTo>
                  <a:lnTo>
                    <a:pt x="32" y="161"/>
                  </a:lnTo>
                  <a:lnTo>
                    <a:pt x="35" y="166"/>
                  </a:lnTo>
                  <a:lnTo>
                    <a:pt x="34" y="170"/>
                  </a:lnTo>
                  <a:lnTo>
                    <a:pt x="31" y="176"/>
                  </a:lnTo>
                  <a:lnTo>
                    <a:pt x="31" y="182"/>
                  </a:lnTo>
                  <a:lnTo>
                    <a:pt x="33" y="184"/>
                  </a:lnTo>
                  <a:lnTo>
                    <a:pt x="35" y="185"/>
                  </a:lnTo>
                  <a:lnTo>
                    <a:pt x="38" y="184"/>
                  </a:lnTo>
                  <a:lnTo>
                    <a:pt x="39" y="186"/>
                  </a:lnTo>
                  <a:lnTo>
                    <a:pt x="39" y="202"/>
                  </a:lnTo>
                  <a:lnTo>
                    <a:pt x="38" y="205"/>
                  </a:lnTo>
                  <a:lnTo>
                    <a:pt x="36" y="204"/>
                  </a:lnTo>
                  <a:lnTo>
                    <a:pt x="35" y="196"/>
                  </a:lnTo>
                  <a:lnTo>
                    <a:pt x="32" y="193"/>
                  </a:lnTo>
                  <a:lnTo>
                    <a:pt x="33" y="212"/>
                  </a:lnTo>
                  <a:lnTo>
                    <a:pt x="39" y="216"/>
                  </a:lnTo>
                  <a:lnTo>
                    <a:pt x="57" y="215"/>
                  </a:lnTo>
                  <a:lnTo>
                    <a:pt x="69" y="223"/>
                  </a:lnTo>
                  <a:lnTo>
                    <a:pt x="67" y="226"/>
                  </a:lnTo>
                  <a:lnTo>
                    <a:pt x="57" y="223"/>
                  </a:lnTo>
                  <a:lnTo>
                    <a:pt x="41" y="224"/>
                  </a:lnTo>
                  <a:lnTo>
                    <a:pt x="38" y="226"/>
                  </a:lnTo>
                  <a:lnTo>
                    <a:pt x="36" y="250"/>
                  </a:lnTo>
                  <a:lnTo>
                    <a:pt x="39" y="253"/>
                  </a:lnTo>
                  <a:lnTo>
                    <a:pt x="37" y="258"/>
                  </a:lnTo>
                  <a:lnTo>
                    <a:pt x="38" y="267"/>
                  </a:lnTo>
                  <a:lnTo>
                    <a:pt x="35" y="275"/>
                  </a:lnTo>
                  <a:lnTo>
                    <a:pt x="23" y="398"/>
                  </a:lnTo>
                  <a:lnTo>
                    <a:pt x="24" y="400"/>
                  </a:lnTo>
                  <a:lnTo>
                    <a:pt x="25" y="400"/>
                  </a:lnTo>
                  <a:lnTo>
                    <a:pt x="26" y="407"/>
                  </a:lnTo>
                  <a:lnTo>
                    <a:pt x="21" y="410"/>
                  </a:lnTo>
                  <a:lnTo>
                    <a:pt x="17" y="418"/>
                  </a:lnTo>
                  <a:lnTo>
                    <a:pt x="11" y="442"/>
                  </a:lnTo>
                  <a:lnTo>
                    <a:pt x="33" y="535"/>
                  </a:lnTo>
                  <a:lnTo>
                    <a:pt x="29" y="572"/>
                  </a:lnTo>
                  <a:lnTo>
                    <a:pt x="18" y="590"/>
                  </a:lnTo>
                  <a:lnTo>
                    <a:pt x="19" y="602"/>
                  </a:lnTo>
                  <a:lnTo>
                    <a:pt x="24" y="607"/>
                  </a:lnTo>
                  <a:lnTo>
                    <a:pt x="45" y="641"/>
                  </a:lnTo>
                  <a:lnTo>
                    <a:pt x="46" y="645"/>
                  </a:lnTo>
                  <a:lnTo>
                    <a:pt x="45" y="660"/>
                  </a:lnTo>
                  <a:lnTo>
                    <a:pt x="53" y="692"/>
                  </a:lnTo>
                  <a:lnTo>
                    <a:pt x="80" y="723"/>
                  </a:lnTo>
                  <a:lnTo>
                    <a:pt x="84" y="729"/>
                  </a:lnTo>
                  <a:lnTo>
                    <a:pt x="82" y="736"/>
                  </a:lnTo>
                  <a:lnTo>
                    <a:pt x="85" y="740"/>
                  </a:lnTo>
                  <a:lnTo>
                    <a:pt x="91" y="745"/>
                  </a:lnTo>
                  <a:lnTo>
                    <a:pt x="96" y="746"/>
                  </a:lnTo>
                  <a:lnTo>
                    <a:pt x="98" y="748"/>
                  </a:lnTo>
                  <a:lnTo>
                    <a:pt x="102" y="749"/>
                  </a:lnTo>
                  <a:lnTo>
                    <a:pt x="104" y="747"/>
                  </a:lnTo>
                  <a:lnTo>
                    <a:pt x="105" y="745"/>
                  </a:lnTo>
                  <a:lnTo>
                    <a:pt x="106" y="732"/>
                  </a:lnTo>
                  <a:lnTo>
                    <a:pt x="117" y="733"/>
                  </a:lnTo>
                  <a:lnTo>
                    <a:pt x="128" y="737"/>
                  </a:lnTo>
                  <a:lnTo>
                    <a:pt x="122" y="741"/>
                  </a:lnTo>
                  <a:lnTo>
                    <a:pt x="117" y="742"/>
                  </a:lnTo>
                  <a:lnTo>
                    <a:pt x="113" y="747"/>
                  </a:lnTo>
                  <a:lnTo>
                    <a:pt x="114" y="752"/>
                  </a:lnTo>
                  <a:lnTo>
                    <a:pt x="123" y="767"/>
                  </a:lnTo>
                  <a:lnTo>
                    <a:pt x="123" y="771"/>
                  </a:lnTo>
                  <a:lnTo>
                    <a:pt x="111" y="761"/>
                  </a:lnTo>
                  <a:lnTo>
                    <a:pt x="110" y="755"/>
                  </a:lnTo>
                  <a:lnTo>
                    <a:pt x="106" y="754"/>
                  </a:lnTo>
                  <a:lnTo>
                    <a:pt x="105" y="762"/>
                  </a:lnTo>
                  <a:lnTo>
                    <a:pt x="113" y="794"/>
                  </a:lnTo>
                  <a:lnTo>
                    <a:pt x="121" y="802"/>
                  </a:lnTo>
                  <a:lnTo>
                    <a:pt x="132" y="804"/>
                  </a:lnTo>
                  <a:lnTo>
                    <a:pt x="138" y="812"/>
                  </a:lnTo>
                  <a:lnTo>
                    <a:pt x="138" y="822"/>
                  </a:lnTo>
                  <a:lnTo>
                    <a:pt x="131" y="826"/>
                  </a:lnTo>
                  <a:lnTo>
                    <a:pt x="132" y="838"/>
                  </a:lnTo>
                  <a:lnTo>
                    <a:pt x="177" y="891"/>
                  </a:lnTo>
                  <a:lnTo>
                    <a:pt x="182" y="893"/>
                  </a:lnTo>
                  <a:lnTo>
                    <a:pt x="182" y="903"/>
                  </a:lnTo>
                  <a:lnTo>
                    <a:pt x="190" y="907"/>
                  </a:lnTo>
                  <a:lnTo>
                    <a:pt x="194" y="912"/>
                  </a:lnTo>
                  <a:lnTo>
                    <a:pt x="195" y="914"/>
                  </a:lnTo>
                  <a:lnTo>
                    <a:pt x="193" y="921"/>
                  </a:lnTo>
                  <a:lnTo>
                    <a:pt x="196" y="940"/>
                  </a:lnTo>
                  <a:lnTo>
                    <a:pt x="197" y="943"/>
                  </a:lnTo>
                  <a:lnTo>
                    <a:pt x="219" y="948"/>
                  </a:lnTo>
                  <a:lnTo>
                    <a:pt x="229" y="954"/>
                  </a:lnTo>
                  <a:lnTo>
                    <a:pt x="233" y="952"/>
                  </a:lnTo>
                  <a:lnTo>
                    <a:pt x="239" y="952"/>
                  </a:lnTo>
                  <a:lnTo>
                    <a:pt x="255" y="959"/>
                  </a:lnTo>
                  <a:lnTo>
                    <a:pt x="259" y="965"/>
                  </a:lnTo>
                  <a:lnTo>
                    <a:pt x="278" y="973"/>
                  </a:lnTo>
                  <a:lnTo>
                    <a:pt x="281" y="976"/>
                  </a:lnTo>
                  <a:lnTo>
                    <a:pt x="283" y="971"/>
                  </a:lnTo>
                  <a:lnTo>
                    <a:pt x="287" y="971"/>
                  </a:lnTo>
                  <a:lnTo>
                    <a:pt x="290" y="973"/>
                  </a:lnTo>
                  <a:lnTo>
                    <a:pt x="297" y="979"/>
                  </a:lnTo>
                  <a:lnTo>
                    <a:pt x="299" y="988"/>
                  </a:lnTo>
                  <a:lnTo>
                    <a:pt x="300" y="990"/>
                  </a:lnTo>
                  <a:lnTo>
                    <a:pt x="312" y="991"/>
                  </a:lnTo>
                  <a:lnTo>
                    <a:pt x="348" y="1023"/>
                  </a:lnTo>
                  <a:lnTo>
                    <a:pt x="352" y="1031"/>
                  </a:lnTo>
                  <a:lnTo>
                    <a:pt x="357" y="1059"/>
                  </a:lnTo>
                  <a:lnTo>
                    <a:pt x="463" y="1050"/>
                  </a:lnTo>
                  <a:lnTo>
                    <a:pt x="464" y="1055"/>
                  </a:lnTo>
                  <a:lnTo>
                    <a:pt x="643" y="1122"/>
                  </a:lnTo>
                  <a:lnTo>
                    <a:pt x="771" y="1122"/>
                  </a:lnTo>
                  <a:lnTo>
                    <a:pt x="771" y="1096"/>
                  </a:lnTo>
                  <a:lnTo>
                    <a:pt x="848" y="1096"/>
                  </a:lnTo>
                  <a:lnTo>
                    <a:pt x="861" y="1102"/>
                  </a:lnTo>
                  <a:lnTo>
                    <a:pt x="867" y="1114"/>
                  </a:lnTo>
                  <a:lnTo>
                    <a:pt x="878" y="1118"/>
                  </a:lnTo>
                  <a:lnTo>
                    <a:pt x="885" y="1130"/>
                  </a:lnTo>
                  <a:lnTo>
                    <a:pt x="927" y="1160"/>
                  </a:lnTo>
                  <a:lnTo>
                    <a:pt x="939" y="1204"/>
                  </a:lnTo>
                  <a:lnTo>
                    <a:pt x="988" y="1247"/>
                  </a:lnTo>
                  <a:lnTo>
                    <a:pt x="1008" y="1251"/>
                  </a:lnTo>
                  <a:lnTo>
                    <a:pt x="1031" y="1208"/>
                  </a:lnTo>
                  <a:lnTo>
                    <a:pt x="1040" y="1205"/>
                  </a:lnTo>
                  <a:lnTo>
                    <a:pt x="1050" y="1207"/>
                  </a:lnTo>
                  <a:lnTo>
                    <a:pt x="1089" y="1205"/>
                  </a:lnTo>
                  <a:lnTo>
                    <a:pt x="1124" y="1243"/>
                  </a:lnTo>
                  <a:lnTo>
                    <a:pt x="1141" y="1282"/>
                  </a:lnTo>
                  <a:lnTo>
                    <a:pt x="1154" y="1297"/>
                  </a:lnTo>
                  <a:lnTo>
                    <a:pt x="1162" y="1313"/>
                  </a:lnTo>
                  <a:lnTo>
                    <a:pt x="1177" y="1324"/>
                  </a:lnTo>
                  <a:lnTo>
                    <a:pt x="1191" y="1364"/>
                  </a:lnTo>
                  <a:lnTo>
                    <a:pt x="1204" y="1386"/>
                  </a:lnTo>
                  <a:lnTo>
                    <a:pt x="1219" y="1396"/>
                  </a:lnTo>
                  <a:lnTo>
                    <a:pt x="1231" y="1397"/>
                  </a:lnTo>
                  <a:lnTo>
                    <a:pt x="1244" y="1404"/>
                  </a:lnTo>
                  <a:lnTo>
                    <a:pt x="1267" y="1406"/>
                  </a:lnTo>
                  <a:lnTo>
                    <a:pt x="1283" y="1414"/>
                  </a:lnTo>
                  <a:lnTo>
                    <a:pt x="1298" y="1415"/>
                  </a:lnTo>
                  <a:lnTo>
                    <a:pt x="1299" y="1414"/>
                  </a:lnTo>
                  <a:lnTo>
                    <a:pt x="1294" y="1411"/>
                  </a:lnTo>
                  <a:lnTo>
                    <a:pt x="1289" y="1395"/>
                  </a:lnTo>
                  <a:lnTo>
                    <a:pt x="1288" y="1394"/>
                  </a:lnTo>
                  <a:lnTo>
                    <a:pt x="1282" y="1363"/>
                  </a:lnTo>
                  <a:lnTo>
                    <a:pt x="1286" y="1360"/>
                  </a:lnTo>
                  <a:lnTo>
                    <a:pt x="1286" y="1350"/>
                  </a:lnTo>
                  <a:lnTo>
                    <a:pt x="1285" y="1348"/>
                  </a:lnTo>
                  <a:lnTo>
                    <a:pt x="1280" y="1347"/>
                  </a:lnTo>
                  <a:lnTo>
                    <a:pt x="1277" y="1346"/>
                  </a:lnTo>
                  <a:lnTo>
                    <a:pt x="1279" y="1343"/>
                  </a:lnTo>
                  <a:lnTo>
                    <a:pt x="1285" y="1342"/>
                  </a:lnTo>
                  <a:lnTo>
                    <a:pt x="1287" y="1345"/>
                  </a:lnTo>
                  <a:lnTo>
                    <a:pt x="1291" y="1342"/>
                  </a:lnTo>
                  <a:lnTo>
                    <a:pt x="1292" y="1324"/>
                  </a:lnTo>
                  <a:lnTo>
                    <a:pt x="1288" y="1315"/>
                  </a:lnTo>
                  <a:lnTo>
                    <a:pt x="1300" y="1313"/>
                  </a:lnTo>
                  <a:lnTo>
                    <a:pt x="1304" y="1305"/>
                  </a:lnTo>
                  <a:lnTo>
                    <a:pt x="1304" y="1302"/>
                  </a:lnTo>
                  <a:lnTo>
                    <a:pt x="1299" y="1304"/>
                  </a:lnTo>
                  <a:lnTo>
                    <a:pt x="1300" y="1300"/>
                  </a:lnTo>
                  <a:lnTo>
                    <a:pt x="1307" y="1295"/>
                  </a:lnTo>
                  <a:lnTo>
                    <a:pt x="1310" y="1295"/>
                  </a:lnTo>
                  <a:lnTo>
                    <a:pt x="1316" y="1290"/>
                  </a:lnTo>
                  <a:lnTo>
                    <a:pt x="1317" y="1287"/>
                  </a:lnTo>
                  <a:lnTo>
                    <a:pt x="1318" y="1284"/>
                  </a:lnTo>
                  <a:lnTo>
                    <a:pt x="1326" y="1284"/>
                  </a:lnTo>
                  <a:lnTo>
                    <a:pt x="1329" y="1282"/>
                  </a:lnTo>
                  <a:lnTo>
                    <a:pt x="1330" y="1278"/>
                  </a:lnTo>
                  <a:lnTo>
                    <a:pt x="1325" y="1274"/>
                  </a:lnTo>
                  <a:lnTo>
                    <a:pt x="1325" y="1270"/>
                  </a:lnTo>
                  <a:lnTo>
                    <a:pt x="1327" y="1267"/>
                  </a:lnTo>
                  <a:lnTo>
                    <a:pt x="1332" y="1270"/>
                  </a:lnTo>
                  <a:lnTo>
                    <a:pt x="1334" y="1272"/>
                  </a:lnTo>
                  <a:lnTo>
                    <a:pt x="1335" y="1272"/>
                  </a:lnTo>
                  <a:lnTo>
                    <a:pt x="1335" y="1267"/>
                  </a:lnTo>
                  <a:lnTo>
                    <a:pt x="1336" y="1265"/>
                  </a:lnTo>
                  <a:lnTo>
                    <a:pt x="1338" y="1266"/>
                  </a:lnTo>
                  <a:lnTo>
                    <a:pt x="1340" y="1271"/>
                  </a:lnTo>
                  <a:lnTo>
                    <a:pt x="1341" y="1271"/>
                  </a:lnTo>
                  <a:lnTo>
                    <a:pt x="1344" y="1270"/>
                  </a:lnTo>
                  <a:lnTo>
                    <a:pt x="1345" y="1265"/>
                  </a:lnTo>
                  <a:lnTo>
                    <a:pt x="1346" y="1264"/>
                  </a:lnTo>
                  <a:lnTo>
                    <a:pt x="1349" y="1272"/>
                  </a:lnTo>
                  <a:lnTo>
                    <a:pt x="1362" y="1267"/>
                  </a:lnTo>
                  <a:lnTo>
                    <a:pt x="1364" y="1269"/>
                  </a:lnTo>
                  <a:lnTo>
                    <a:pt x="1363" y="1270"/>
                  </a:lnTo>
                  <a:lnTo>
                    <a:pt x="1344" y="1278"/>
                  </a:lnTo>
                  <a:lnTo>
                    <a:pt x="1342" y="1280"/>
                  </a:lnTo>
                  <a:lnTo>
                    <a:pt x="1344" y="1281"/>
                  </a:lnTo>
                  <a:lnTo>
                    <a:pt x="1389" y="1256"/>
                  </a:lnTo>
                  <a:lnTo>
                    <a:pt x="1396" y="1239"/>
                  </a:lnTo>
                  <a:lnTo>
                    <a:pt x="1397" y="1210"/>
                  </a:lnTo>
                  <a:lnTo>
                    <a:pt x="1399" y="1208"/>
                  </a:lnTo>
                  <a:lnTo>
                    <a:pt x="1403" y="1207"/>
                  </a:lnTo>
                  <a:lnTo>
                    <a:pt x="1405" y="1207"/>
                  </a:lnTo>
                  <a:lnTo>
                    <a:pt x="1405" y="1217"/>
                  </a:lnTo>
                  <a:lnTo>
                    <a:pt x="1411" y="1218"/>
                  </a:lnTo>
                  <a:lnTo>
                    <a:pt x="1410" y="1221"/>
                  </a:lnTo>
                  <a:lnTo>
                    <a:pt x="1404" y="1223"/>
                  </a:lnTo>
                  <a:lnTo>
                    <a:pt x="1406" y="1224"/>
                  </a:lnTo>
                  <a:lnTo>
                    <a:pt x="1433" y="1212"/>
                  </a:lnTo>
                  <a:lnTo>
                    <a:pt x="1475" y="1207"/>
                  </a:lnTo>
                  <a:lnTo>
                    <a:pt x="1522" y="1219"/>
                  </a:lnTo>
                  <a:lnTo>
                    <a:pt x="1528" y="1213"/>
                  </a:lnTo>
                  <a:lnTo>
                    <a:pt x="1528" y="1209"/>
                  </a:lnTo>
                  <a:lnTo>
                    <a:pt x="1531" y="1206"/>
                  </a:lnTo>
                  <a:lnTo>
                    <a:pt x="1538" y="1206"/>
                  </a:lnTo>
                  <a:lnTo>
                    <a:pt x="1552" y="1213"/>
                  </a:lnTo>
                  <a:lnTo>
                    <a:pt x="1558" y="1220"/>
                  </a:lnTo>
                  <a:lnTo>
                    <a:pt x="1564" y="1221"/>
                  </a:lnTo>
                  <a:lnTo>
                    <a:pt x="1573" y="1235"/>
                  </a:lnTo>
                  <a:lnTo>
                    <a:pt x="1583" y="1236"/>
                  </a:lnTo>
                  <a:lnTo>
                    <a:pt x="1585" y="1238"/>
                  </a:lnTo>
                  <a:lnTo>
                    <a:pt x="1592" y="1240"/>
                  </a:lnTo>
                  <a:lnTo>
                    <a:pt x="1600" y="1237"/>
                  </a:lnTo>
                  <a:lnTo>
                    <a:pt x="1604" y="1240"/>
                  </a:lnTo>
                  <a:lnTo>
                    <a:pt x="1608" y="1238"/>
                  </a:lnTo>
                  <a:lnTo>
                    <a:pt x="1621" y="1240"/>
                  </a:lnTo>
                  <a:lnTo>
                    <a:pt x="1627" y="1232"/>
                  </a:lnTo>
                  <a:lnTo>
                    <a:pt x="1628" y="1230"/>
                  </a:lnTo>
                  <a:lnTo>
                    <a:pt x="1627" y="1226"/>
                  </a:lnTo>
                  <a:lnTo>
                    <a:pt x="1629" y="1225"/>
                  </a:lnTo>
                  <a:lnTo>
                    <a:pt x="1634" y="1225"/>
                  </a:lnTo>
                  <a:lnTo>
                    <a:pt x="1639" y="1231"/>
                  </a:lnTo>
                  <a:lnTo>
                    <a:pt x="1650" y="1236"/>
                  </a:lnTo>
                  <a:lnTo>
                    <a:pt x="1658" y="1247"/>
                  </a:lnTo>
                  <a:lnTo>
                    <a:pt x="1669" y="1243"/>
                  </a:lnTo>
                  <a:lnTo>
                    <a:pt x="1670" y="1240"/>
                  </a:lnTo>
                  <a:lnTo>
                    <a:pt x="1666" y="1235"/>
                  </a:lnTo>
                  <a:lnTo>
                    <a:pt x="1652" y="1227"/>
                  </a:lnTo>
                  <a:lnTo>
                    <a:pt x="1645" y="1219"/>
                  </a:lnTo>
                  <a:lnTo>
                    <a:pt x="1645" y="1217"/>
                  </a:lnTo>
                  <a:lnTo>
                    <a:pt x="1650" y="1210"/>
                  </a:lnTo>
                  <a:lnTo>
                    <a:pt x="1659" y="1203"/>
                  </a:lnTo>
                  <a:lnTo>
                    <a:pt x="1661" y="1191"/>
                  </a:lnTo>
                  <a:lnTo>
                    <a:pt x="1659" y="1189"/>
                  </a:lnTo>
                  <a:lnTo>
                    <a:pt x="1657" y="1188"/>
                  </a:lnTo>
                  <a:lnTo>
                    <a:pt x="1648" y="1193"/>
                  </a:lnTo>
                  <a:lnTo>
                    <a:pt x="1642" y="1198"/>
                  </a:lnTo>
                  <a:lnTo>
                    <a:pt x="1639" y="1196"/>
                  </a:lnTo>
                  <a:lnTo>
                    <a:pt x="1637" y="1187"/>
                  </a:lnTo>
                  <a:lnTo>
                    <a:pt x="1635" y="1186"/>
                  </a:lnTo>
                  <a:lnTo>
                    <a:pt x="1632" y="1187"/>
                  </a:lnTo>
                  <a:lnTo>
                    <a:pt x="1624" y="1191"/>
                  </a:lnTo>
                  <a:lnTo>
                    <a:pt x="1616" y="1192"/>
                  </a:lnTo>
                  <a:lnTo>
                    <a:pt x="1609" y="1186"/>
                  </a:lnTo>
                  <a:lnTo>
                    <a:pt x="1611" y="1176"/>
                  </a:lnTo>
                  <a:lnTo>
                    <a:pt x="1622" y="1173"/>
                  </a:lnTo>
                  <a:lnTo>
                    <a:pt x="1649" y="1182"/>
                  </a:lnTo>
                  <a:lnTo>
                    <a:pt x="1659" y="1176"/>
                  </a:lnTo>
                  <a:lnTo>
                    <a:pt x="1667" y="1178"/>
                  </a:lnTo>
                  <a:lnTo>
                    <a:pt x="1676" y="1173"/>
                  </a:lnTo>
                  <a:lnTo>
                    <a:pt x="1712" y="1175"/>
                  </a:lnTo>
                  <a:lnTo>
                    <a:pt x="1715" y="1174"/>
                  </a:lnTo>
                  <a:lnTo>
                    <a:pt x="1723" y="1146"/>
                  </a:lnTo>
                  <a:lnTo>
                    <a:pt x="1726" y="1173"/>
                  </a:lnTo>
                  <a:lnTo>
                    <a:pt x="1724" y="1179"/>
                  </a:lnTo>
                  <a:lnTo>
                    <a:pt x="1725" y="1182"/>
                  </a:lnTo>
                  <a:lnTo>
                    <a:pt x="1750" y="1175"/>
                  </a:lnTo>
                  <a:lnTo>
                    <a:pt x="1758" y="1168"/>
                  </a:lnTo>
                  <a:lnTo>
                    <a:pt x="1763" y="1168"/>
                  </a:lnTo>
                  <a:lnTo>
                    <a:pt x="1767" y="1164"/>
                  </a:lnTo>
                  <a:lnTo>
                    <a:pt x="1768" y="1165"/>
                  </a:lnTo>
                  <a:lnTo>
                    <a:pt x="1768" y="1166"/>
                  </a:lnTo>
                  <a:lnTo>
                    <a:pt x="1766" y="1173"/>
                  </a:lnTo>
                  <a:lnTo>
                    <a:pt x="1800" y="1168"/>
                  </a:lnTo>
                  <a:lnTo>
                    <a:pt x="1804" y="1170"/>
                  </a:lnTo>
                  <a:lnTo>
                    <a:pt x="1803" y="1172"/>
                  </a:lnTo>
                  <a:lnTo>
                    <a:pt x="1801" y="1174"/>
                  </a:lnTo>
                  <a:lnTo>
                    <a:pt x="1801" y="1175"/>
                  </a:lnTo>
                  <a:lnTo>
                    <a:pt x="1838" y="1194"/>
                  </a:lnTo>
                  <a:lnTo>
                    <a:pt x="1847" y="1207"/>
                  </a:lnTo>
                  <a:lnTo>
                    <a:pt x="1851" y="1210"/>
                  </a:lnTo>
                  <a:lnTo>
                    <a:pt x="1875" y="1205"/>
                  </a:lnTo>
                  <a:lnTo>
                    <a:pt x="1887" y="1199"/>
                  </a:lnTo>
                  <a:lnTo>
                    <a:pt x="1892" y="1199"/>
                  </a:lnTo>
                  <a:lnTo>
                    <a:pt x="1894" y="1199"/>
                  </a:lnTo>
                  <a:lnTo>
                    <a:pt x="1894" y="1194"/>
                  </a:lnTo>
                  <a:lnTo>
                    <a:pt x="1899" y="1190"/>
                  </a:lnTo>
                  <a:lnTo>
                    <a:pt x="1906" y="1190"/>
                  </a:lnTo>
                  <a:lnTo>
                    <a:pt x="1919" y="1194"/>
                  </a:lnTo>
                  <a:lnTo>
                    <a:pt x="1934" y="1209"/>
                  </a:lnTo>
                  <a:lnTo>
                    <a:pt x="1938" y="1212"/>
                  </a:lnTo>
                  <a:lnTo>
                    <a:pt x="1938" y="1220"/>
                  </a:lnTo>
                  <a:lnTo>
                    <a:pt x="1942" y="1222"/>
                  </a:lnTo>
                  <a:lnTo>
                    <a:pt x="1957" y="1237"/>
                  </a:lnTo>
                  <a:lnTo>
                    <a:pt x="1967" y="1241"/>
                  </a:lnTo>
                  <a:lnTo>
                    <a:pt x="1969" y="1244"/>
                  </a:lnTo>
                  <a:lnTo>
                    <a:pt x="1969" y="1311"/>
                  </a:lnTo>
                  <a:lnTo>
                    <a:pt x="1973" y="1311"/>
                  </a:lnTo>
                  <a:lnTo>
                    <a:pt x="1974" y="1304"/>
                  </a:lnTo>
                  <a:lnTo>
                    <a:pt x="1977" y="1305"/>
                  </a:lnTo>
                  <a:lnTo>
                    <a:pt x="1982" y="1308"/>
                  </a:lnTo>
                  <a:lnTo>
                    <a:pt x="1976" y="1327"/>
                  </a:lnTo>
                  <a:lnTo>
                    <a:pt x="1977" y="1335"/>
                  </a:lnTo>
                  <a:lnTo>
                    <a:pt x="1993" y="1362"/>
                  </a:lnTo>
                  <a:lnTo>
                    <a:pt x="1995" y="1363"/>
                  </a:lnTo>
                  <a:lnTo>
                    <a:pt x="2002" y="1360"/>
                  </a:lnTo>
                  <a:lnTo>
                    <a:pt x="2004" y="1375"/>
                  </a:lnTo>
                  <a:lnTo>
                    <a:pt x="2008" y="1373"/>
                  </a:lnTo>
                  <a:lnTo>
                    <a:pt x="2005" y="1381"/>
                  </a:lnTo>
                  <a:lnTo>
                    <a:pt x="2019" y="1408"/>
                  </a:lnTo>
                  <a:lnTo>
                    <a:pt x="2023" y="1414"/>
                  </a:lnTo>
                  <a:lnTo>
                    <a:pt x="2030" y="1414"/>
                  </a:lnTo>
                  <a:lnTo>
                    <a:pt x="2035" y="1419"/>
                  </a:lnTo>
                  <a:lnTo>
                    <a:pt x="2043" y="1437"/>
                  </a:lnTo>
                  <a:lnTo>
                    <a:pt x="2043" y="1449"/>
                  </a:lnTo>
                  <a:lnTo>
                    <a:pt x="2044" y="1450"/>
                  </a:lnTo>
                  <a:lnTo>
                    <a:pt x="2047" y="1453"/>
                  </a:lnTo>
                  <a:lnTo>
                    <a:pt x="2066" y="1451"/>
                  </a:lnTo>
                  <a:lnTo>
                    <a:pt x="2077" y="1446"/>
                  </a:lnTo>
                  <a:lnTo>
                    <a:pt x="2084" y="1449"/>
                  </a:lnTo>
                  <a:lnTo>
                    <a:pt x="2088" y="1442"/>
                  </a:lnTo>
                  <a:lnTo>
                    <a:pt x="2084" y="1439"/>
                  </a:lnTo>
                  <a:lnTo>
                    <a:pt x="2094" y="1404"/>
                  </a:lnTo>
                  <a:lnTo>
                    <a:pt x="2094" y="1359"/>
                  </a:lnTo>
                  <a:lnTo>
                    <a:pt x="2070" y="1295"/>
                  </a:lnTo>
                  <a:lnTo>
                    <a:pt x="2070" y="1273"/>
                  </a:lnTo>
                  <a:lnTo>
                    <a:pt x="2027" y="1161"/>
                  </a:lnTo>
                  <a:lnTo>
                    <a:pt x="2029" y="1156"/>
                  </a:lnTo>
                  <a:lnTo>
                    <a:pt x="2029" y="1143"/>
                  </a:lnTo>
                  <a:lnTo>
                    <a:pt x="2056" y="1085"/>
                  </a:lnTo>
                  <a:lnTo>
                    <a:pt x="2058" y="1084"/>
                  </a:lnTo>
                  <a:lnTo>
                    <a:pt x="2057" y="1080"/>
                  </a:lnTo>
                  <a:lnTo>
                    <a:pt x="2058" y="1078"/>
                  </a:lnTo>
                  <a:lnTo>
                    <a:pt x="2066" y="1075"/>
                  </a:lnTo>
                  <a:lnTo>
                    <a:pt x="2071" y="1075"/>
                  </a:lnTo>
                  <a:lnTo>
                    <a:pt x="2073" y="1070"/>
                  </a:lnTo>
                  <a:lnTo>
                    <a:pt x="2067" y="1060"/>
                  </a:lnTo>
                  <a:lnTo>
                    <a:pt x="2066" y="1057"/>
                  </a:lnTo>
                  <a:lnTo>
                    <a:pt x="2067" y="1055"/>
                  </a:lnTo>
                  <a:lnTo>
                    <a:pt x="2094" y="1055"/>
                  </a:lnTo>
                  <a:lnTo>
                    <a:pt x="2098" y="1054"/>
                  </a:lnTo>
                  <a:lnTo>
                    <a:pt x="2118" y="1038"/>
                  </a:lnTo>
                  <a:lnTo>
                    <a:pt x="2120" y="1038"/>
                  </a:lnTo>
                  <a:lnTo>
                    <a:pt x="2124" y="1035"/>
                  </a:lnTo>
                  <a:lnTo>
                    <a:pt x="2126" y="1029"/>
                  </a:lnTo>
                  <a:lnTo>
                    <a:pt x="2134" y="1027"/>
                  </a:lnTo>
                  <a:lnTo>
                    <a:pt x="2138" y="1023"/>
                  </a:lnTo>
                  <a:lnTo>
                    <a:pt x="2142" y="1017"/>
                  </a:lnTo>
                  <a:lnTo>
                    <a:pt x="2140" y="1012"/>
                  </a:lnTo>
                  <a:lnTo>
                    <a:pt x="2145" y="1008"/>
                  </a:lnTo>
                  <a:lnTo>
                    <a:pt x="2149" y="998"/>
                  </a:lnTo>
                  <a:lnTo>
                    <a:pt x="2155" y="992"/>
                  </a:lnTo>
                  <a:lnTo>
                    <a:pt x="2167" y="987"/>
                  </a:lnTo>
                  <a:lnTo>
                    <a:pt x="2168" y="982"/>
                  </a:lnTo>
                  <a:lnTo>
                    <a:pt x="2188" y="979"/>
                  </a:lnTo>
                  <a:lnTo>
                    <a:pt x="2204" y="972"/>
                  </a:lnTo>
                  <a:lnTo>
                    <a:pt x="2206" y="966"/>
                  </a:lnTo>
                  <a:lnTo>
                    <a:pt x="2217" y="952"/>
                  </a:lnTo>
                  <a:lnTo>
                    <a:pt x="2240" y="939"/>
                  </a:lnTo>
                  <a:lnTo>
                    <a:pt x="2258" y="939"/>
                  </a:lnTo>
                  <a:lnTo>
                    <a:pt x="2271" y="930"/>
                  </a:lnTo>
                  <a:lnTo>
                    <a:pt x="2273" y="925"/>
                  </a:lnTo>
                  <a:lnTo>
                    <a:pt x="2273" y="919"/>
                  </a:lnTo>
                  <a:lnTo>
                    <a:pt x="2266" y="918"/>
                  </a:lnTo>
                  <a:lnTo>
                    <a:pt x="2261" y="920"/>
                  </a:lnTo>
                  <a:lnTo>
                    <a:pt x="2260" y="921"/>
                  </a:lnTo>
                  <a:lnTo>
                    <a:pt x="2259" y="919"/>
                  </a:lnTo>
                  <a:lnTo>
                    <a:pt x="2260" y="914"/>
                  </a:lnTo>
                  <a:lnTo>
                    <a:pt x="2265" y="910"/>
                  </a:lnTo>
                  <a:lnTo>
                    <a:pt x="2266" y="907"/>
                  </a:lnTo>
                  <a:lnTo>
                    <a:pt x="2270" y="903"/>
                  </a:lnTo>
                  <a:lnTo>
                    <a:pt x="2267" y="900"/>
                  </a:lnTo>
                  <a:lnTo>
                    <a:pt x="2253" y="894"/>
                  </a:lnTo>
                  <a:lnTo>
                    <a:pt x="2264" y="894"/>
                  </a:lnTo>
                  <a:lnTo>
                    <a:pt x="2270" y="889"/>
                  </a:lnTo>
                  <a:lnTo>
                    <a:pt x="2271" y="895"/>
                  </a:lnTo>
                  <a:lnTo>
                    <a:pt x="2275" y="895"/>
                  </a:lnTo>
                  <a:lnTo>
                    <a:pt x="2277" y="900"/>
                  </a:lnTo>
                  <a:lnTo>
                    <a:pt x="2286" y="899"/>
                  </a:lnTo>
                  <a:lnTo>
                    <a:pt x="2291" y="896"/>
                  </a:lnTo>
                  <a:lnTo>
                    <a:pt x="2300" y="886"/>
                  </a:lnTo>
                  <a:lnTo>
                    <a:pt x="2304" y="883"/>
                  </a:lnTo>
                  <a:lnTo>
                    <a:pt x="2303" y="870"/>
                  </a:lnTo>
                  <a:lnTo>
                    <a:pt x="2300" y="865"/>
                  </a:lnTo>
                  <a:lnTo>
                    <a:pt x="2291" y="877"/>
                  </a:lnTo>
                  <a:lnTo>
                    <a:pt x="2290" y="877"/>
                  </a:lnTo>
                  <a:lnTo>
                    <a:pt x="2289" y="874"/>
                  </a:lnTo>
                  <a:lnTo>
                    <a:pt x="2288" y="864"/>
                  </a:lnTo>
                  <a:lnTo>
                    <a:pt x="2266" y="867"/>
                  </a:lnTo>
                  <a:lnTo>
                    <a:pt x="2261" y="866"/>
                  </a:lnTo>
                  <a:lnTo>
                    <a:pt x="2259" y="847"/>
                  </a:lnTo>
                  <a:lnTo>
                    <a:pt x="2261" y="845"/>
                  </a:lnTo>
                  <a:lnTo>
                    <a:pt x="2265" y="856"/>
                  </a:lnTo>
                  <a:lnTo>
                    <a:pt x="2267" y="858"/>
                  </a:lnTo>
                  <a:lnTo>
                    <a:pt x="2272" y="858"/>
                  </a:lnTo>
                  <a:lnTo>
                    <a:pt x="2284" y="851"/>
                  </a:lnTo>
                  <a:lnTo>
                    <a:pt x="2288" y="852"/>
                  </a:lnTo>
                  <a:lnTo>
                    <a:pt x="2288" y="849"/>
                  </a:lnTo>
                  <a:lnTo>
                    <a:pt x="2293" y="850"/>
                  </a:lnTo>
                  <a:lnTo>
                    <a:pt x="2299" y="851"/>
                  </a:lnTo>
                  <a:lnTo>
                    <a:pt x="2301" y="857"/>
                  </a:lnTo>
                  <a:lnTo>
                    <a:pt x="2301" y="856"/>
                  </a:lnTo>
                  <a:lnTo>
                    <a:pt x="2295" y="837"/>
                  </a:lnTo>
                  <a:lnTo>
                    <a:pt x="2293" y="835"/>
                  </a:lnTo>
                  <a:lnTo>
                    <a:pt x="2296" y="820"/>
                  </a:lnTo>
                  <a:lnTo>
                    <a:pt x="2295" y="810"/>
                  </a:lnTo>
                  <a:lnTo>
                    <a:pt x="2281" y="805"/>
                  </a:lnTo>
                  <a:lnTo>
                    <a:pt x="2278" y="806"/>
                  </a:lnTo>
                  <a:lnTo>
                    <a:pt x="2276" y="808"/>
                  </a:lnTo>
                  <a:lnTo>
                    <a:pt x="2267" y="803"/>
                  </a:lnTo>
                  <a:lnTo>
                    <a:pt x="2268" y="799"/>
                  </a:lnTo>
                  <a:lnTo>
                    <a:pt x="2276" y="799"/>
                  </a:lnTo>
                  <a:lnTo>
                    <a:pt x="2281" y="798"/>
                  </a:lnTo>
                  <a:lnTo>
                    <a:pt x="2278" y="794"/>
                  </a:lnTo>
                  <a:lnTo>
                    <a:pt x="2274" y="791"/>
                  </a:lnTo>
                  <a:lnTo>
                    <a:pt x="2273" y="786"/>
                  </a:lnTo>
                  <a:lnTo>
                    <a:pt x="2273" y="783"/>
                  </a:lnTo>
                  <a:lnTo>
                    <a:pt x="2276" y="781"/>
                  </a:lnTo>
                  <a:lnTo>
                    <a:pt x="2279" y="782"/>
                  </a:lnTo>
                  <a:lnTo>
                    <a:pt x="2276" y="775"/>
                  </a:lnTo>
                  <a:lnTo>
                    <a:pt x="2273" y="771"/>
                  </a:lnTo>
                  <a:lnTo>
                    <a:pt x="2271" y="764"/>
                  </a:lnTo>
                  <a:lnTo>
                    <a:pt x="2274" y="763"/>
                  </a:lnTo>
                  <a:lnTo>
                    <a:pt x="2277" y="752"/>
                  </a:lnTo>
                  <a:lnTo>
                    <a:pt x="2276" y="747"/>
                  </a:lnTo>
                  <a:lnTo>
                    <a:pt x="2272" y="741"/>
                  </a:lnTo>
                  <a:lnTo>
                    <a:pt x="2253" y="733"/>
                  </a:lnTo>
                  <a:lnTo>
                    <a:pt x="2244" y="726"/>
                  </a:lnTo>
                  <a:lnTo>
                    <a:pt x="2230" y="718"/>
                  </a:lnTo>
                  <a:lnTo>
                    <a:pt x="2229" y="716"/>
                  </a:lnTo>
                  <a:lnTo>
                    <a:pt x="2229" y="714"/>
                  </a:lnTo>
                  <a:lnTo>
                    <a:pt x="2231" y="709"/>
                  </a:lnTo>
                  <a:lnTo>
                    <a:pt x="2234" y="707"/>
                  </a:lnTo>
                  <a:lnTo>
                    <a:pt x="2234" y="710"/>
                  </a:lnTo>
                  <a:lnTo>
                    <a:pt x="2232" y="715"/>
                  </a:lnTo>
                  <a:lnTo>
                    <a:pt x="2234" y="717"/>
                  </a:lnTo>
                  <a:lnTo>
                    <a:pt x="2250" y="724"/>
                  </a:lnTo>
                  <a:lnTo>
                    <a:pt x="2255" y="724"/>
                  </a:lnTo>
                  <a:lnTo>
                    <a:pt x="2258" y="727"/>
                  </a:lnTo>
                  <a:lnTo>
                    <a:pt x="2265" y="728"/>
                  </a:lnTo>
                  <a:lnTo>
                    <a:pt x="2269" y="733"/>
                  </a:lnTo>
                  <a:lnTo>
                    <a:pt x="2274" y="736"/>
                  </a:lnTo>
                  <a:lnTo>
                    <a:pt x="2271" y="723"/>
                  </a:lnTo>
                  <a:lnTo>
                    <a:pt x="2265" y="716"/>
                  </a:lnTo>
                  <a:lnTo>
                    <a:pt x="2269" y="716"/>
                  </a:lnTo>
                  <a:lnTo>
                    <a:pt x="2269" y="715"/>
                  </a:lnTo>
                  <a:lnTo>
                    <a:pt x="2267" y="700"/>
                  </a:lnTo>
                  <a:lnTo>
                    <a:pt x="2269" y="677"/>
                  </a:lnTo>
                  <a:lnTo>
                    <a:pt x="2266" y="671"/>
                  </a:lnTo>
                  <a:lnTo>
                    <a:pt x="2273" y="667"/>
                  </a:lnTo>
                  <a:lnTo>
                    <a:pt x="2284" y="658"/>
                  </a:lnTo>
                  <a:lnTo>
                    <a:pt x="2290" y="648"/>
                  </a:lnTo>
                  <a:lnTo>
                    <a:pt x="2292" y="648"/>
                  </a:lnTo>
                  <a:lnTo>
                    <a:pt x="2294" y="651"/>
                  </a:lnTo>
                  <a:lnTo>
                    <a:pt x="2294" y="653"/>
                  </a:lnTo>
                  <a:lnTo>
                    <a:pt x="2291" y="660"/>
                  </a:lnTo>
                  <a:lnTo>
                    <a:pt x="2287" y="663"/>
                  </a:lnTo>
                  <a:lnTo>
                    <a:pt x="2284" y="667"/>
                  </a:lnTo>
                  <a:lnTo>
                    <a:pt x="2283" y="672"/>
                  </a:lnTo>
                  <a:lnTo>
                    <a:pt x="2285" y="677"/>
                  </a:lnTo>
                  <a:lnTo>
                    <a:pt x="2284" y="680"/>
                  </a:lnTo>
                  <a:lnTo>
                    <a:pt x="2278" y="687"/>
                  </a:lnTo>
                  <a:lnTo>
                    <a:pt x="2279" y="690"/>
                  </a:lnTo>
                  <a:lnTo>
                    <a:pt x="2284" y="690"/>
                  </a:lnTo>
                  <a:lnTo>
                    <a:pt x="2286" y="691"/>
                  </a:lnTo>
                  <a:lnTo>
                    <a:pt x="2286" y="704"/>
                  </a:lnTo>
                  <a:lnTo>
                    <a:pt x="2282" y="707"/>
                  </a:lnTo>
                  <a:lnTo>
                    <a:pt x="2281" y="710"/>
                  </a:lnTo>
                  <a:lnTo>
                    <a:pt x="2279" y="714"/>
                  </a:lnTo>
                  <a:lnTo>
                    <a:pt x="2281" y="719"/>
                  </a:lnTo>
                  <a:lnTo>
                    <a:pt x="2286" y="726"/>
                  </a:lnTo>
                  <a:lnTo>
                    <a:pt x="2293" y="726"/>
                  </a:lnTo>
                  <a:lnTo>
                    <a:pt x="2296" y="728"/>
                  </a:lnTo>
                  <a:lnTo>
                    <a:pt x="2301" y="736"/>
                  </a:lnTo>
                  <a:lnTo>
                    <a:pt x="2301" y="743"/>
                  </a:lnTo>
                  <a:lnTo>
                    <a:pt x="2303" y="745"/>
                  </a:lnTo>
                  <a:lnTo>
                    <a:pt x="2307" y="746"/>
                  </a:lnTo>
                  <a:lnTo>
                    <a:pt x="2305" y="751"/>
                  </a:lnTo>
                  <a:lnTo>
                    <a:pt x="2302" y="752"/>
                  </a:lnTo>
                  <a:lnTo>
                    <a:pt x="2291" y="776"/>
                  </a:lnTo>
                  <a:lnTo>
                    <a:pt x="2293" y="791"/>
                  </a:lnTo>
                  <a:lnTo>
                    <a:pt x="2295" y="794"/>
                  </a:lnTo>
                  <a:lnTo>
                    <a:pt x="2300" y="793"/>
                  </a:lnTo>
                  <a:lnTo>
                    <a:pt x="2303" y="790"/>
                  </a:lnTo>
                  <a:lnTo>
                    <a:pt x="2325" y="741"/>
                  </a:lnTo>
                  <a:lnTo>
                    <a:pt x="2324" y="732"/>
                  </a:lnTo>
                  <a:lnTo>
                    <a:pt x="2331" y="723"/>
                  </a:lnTo>
                  <a:lnTo>
                    <a:pt x="2337" y="711"/>
                  </a:lnTo>
                  <a:lnTo>
                    <a:pt x="2310" y="655"/>
                  </a:lnTo>
                  <a:lnTo>
                    <a:pt x="2311" y="649"/>
                  </a:lnTo>
                  <a:lnTo>
                    <a:pt x="2323" y="662"/>
                  </a:lnTo>
                  <a:lnTo>
                    <a:pt x="2330" y="664"/>
                  </a:lnTo>
                  <a:lnTo>
                    <a:pt x="2336" y="670"/>
                  </a:lnTo>
                  <a:lnTo>
                    <a:pt x="2344" y="671"/>
                  </a:lnTo>
                  <a:lnTo>
                    <a:pt x="2344" y="681"/>
                  </a:lnTo>
                  <a:lnTo>
                    <a:pt x="2345" y="684"/>
                  </a:lnTo>
                  <a:lnTo>
                    <a:pt x="2370" y="651"/>
                  </a:lnTo>
                  <a:lnTo>
                    <a:pt x="2370" y="647"/>
                  </a:lnTo>
                  <a:lnTo>
                    <a:pt x="2374" y="645"/>
                  </a:lnTo>
                  <a:lnTo>
                    <a:pt x="2376" y="643"/>
                  </a:lnTo>
                  <a:lnTo>
                    <a:pt x="2379" y="626"/>
                  </a:lnTo>
                  <a:lnTo>
                    <a:pt x="2380" y="624"/>
                  </a:lnTo>
                  <a:lnTo>
                    <a:pt x="2382" y="625"/>
                  </a:lnTo>
                  <a:lnTo>
                    <a:pt x="2384" y="624"/>
                  </a:lnTo>
                  <a:lnTo>
                    <a:pt x="2389" y="607"/>
                  </a:lnTo>
                  <a:lnTo>
                    <a:pt x="2388" y="603"/>
                  </a:lnTo>
                  <a:lnTo>
                    <a:pt x="2382" y="598"/>
                  </a:lnTo>
                  <a:lnTo>
                    <a:pt x="2377" y="594"/>
                  </a:lnTo>
                  <a:lnTo>
                    <a:pt x="2376" y="592"/>
                  </a:lnTo>
                  <a:lnTo>
                    <a:pt x="2376" y="589"/>
                  </a:lnTo>
                  <a:lnTo>
                    <a:pt x="2390" y="568"/>
                  </a:lnTo>
                  <a:lnTo>
                    <a:pt x="2394" y="568"/>
                  </a:lnTo>
                  <a:lnTo>
                    <a:pt x="2399" y="560"/>
                  </a:lnTo>
                  <a:lnTo>
                    <a:pt x="2429" y="550"/>
                  </a:lnTo>
                  <a:lnTo>
                    <a:pt x="2432" y="544"/>
                  </a:lnTo>
                  <a:lnTo>
                    <a:pt x="2440" y="542"/>
                  </a:lnTo>
                  <a:lnTo>
                    <a:pt x="2451" y="544"/>
                  </a:lnTo>
                  <a:lnTo>
                    <a:pt x="2504" y="535"/>
                  </a:lnTo>
                  <a:lnTo>
                    <a:pt x="2508" y="532"/>
                  </a:lnTo>
                  <a:lnTo>
                    <a:pt x="2514" y="518"/>
                  </a:lnTo>
                  <a:lnTo>
                    <a:pt x="2515" y="516"/>
                  </a:lnTo>
                  <a:lnTo>
                    <a:pt x="2519" y="519"/>
                  </a:lnTo>
                  <a:lnTo>
                    <a:pt x="2520" y="526"/>
                  </a:lnTo>
                  <a:lnTo>
                    <a:pt x="2523" y="528"/>
                  </a:lnTo>
                  <a:lnTo>
                    <a:pt x="2531" y="525"/>
                  </a:lnTo>
                  <a:lnTo>
                    <a:pt x="2542" y="519"/>
                  </a:lnTo>
                  <a:lnTo>
                    <a:pt x="2546" y="519"/>
                  </a:lnTo>
                  <a:lnTo>
                    <a:pt x="2548" y="525"/>
                  </a:lnTo>
                  <a:lnTo>
                    <a:pt x="2552" y="525"/>
                  </a:lnTo>
                  <a:lnTo>
                    <a:pt x="2563" y="522"/>
                  </a:lnTo>
                  <a:lnTo>
                    <a:pt x="2568" y="522"/>
                  </a:lnTo>
                  <a:lnTo>
                    <a:pt x="2577" y="517"/>
                  </a:lnTo>
                  <a:lnTo>
                    <a:pt x="2580" y="514"/>
                  </a:lnTo>
                  <a:lnTo>
                    <a:pt x="2577" y="502"/>
                  </a:lnTo>
                  <a:lnTo>
                    <a:pt x="2577" y="501"/>
                  </a:lnTo>
                  <a:lnTo>
                    <a:pt x="2574" y="501"/>
                  </a:lnTo>
                  <a:lnTo>
                    <a:pt x="2574" y="512"/>
                  </a:lnTo>
                  <a:lnTo>
                    <a:pt x="2573" y="515"/>
                  </a:lnTo>
                  <a:lnTo>
                    <a:pt x="2567" y="516"/>
                  </a:lnTo>
                  <a:lnTo>
                    <a:pt x="2550" y="510"/>
                  </a:lnTo>
                  <a:lnTo>
                    <a:pt x="2547" y="500"/>
                  </a:lnTo>
                  <a:lnTo>
                    <a:pt x="2542" y="497"/>
                  </a:lnTo>
                  <a:lnTo>
                    <a:pt x="2541" y="488"/>
                  </a:lnTo>
                  <a:lnTo>
                    <a:pt x="2538" y="484"/>
                  </a:lnTo>
                  <a:lnTo>
                    <a:pt x="2530" y="480"/>
                  </a:lnTo>
                  <a:lnTo>
                    <a:pt x="2529" y="479"/>
                  </a:lnTo>
                  <a:lnTo>
                    <a:pt x="2530" y="473"/>
                  </a:lnTo>
                  <a:lnTo>
                    <a:pt x="2532" y="470"/>
                  </a:lnTo>
                  <a:lnTo>
                    <a:pt x="2534" y="469"/>
                  </a:lnTo>
                  <a:lnTo>
                    <a:pt x="2537" y="462"/>
                  </a:lnTo>
                  <a:lnTo>
                    <a:pt x="2541" y="460"/>
                  </a:lnTo>
                  <a:lnTo>
                    <a:pt x="2533" y="442"/>
                  </a:lnTo>
                  <a:lnTo>
                    <a:pt x="2536" y="429"/>
                  </a:lnTo>
                  <a:lnTo>
                    <a:pt x="2549" y="418"/>
                  </a:lnTo>
                  <a:lnTo>
                    <a:pt x="2563" y="399"/>
                  </a:lnTo>
                  <a:lnTo>
                    <a:pt x="2565" y="390"/>
                  </a:lnTo>
                  <a:lnTo>
                    <a:pt x="2571" y="383"/>
                  </a:lnTo>
                  <a:lnTo>
                    <a:pt x="2578" y="379"/>
                  </a:lnTo>
                  <a:lnTo>
                    <a:pt x="2582" y="380"/>
                  </a:lnTo>
                  <a:lnTo>
                    <a:pt x="2585" y="387"/>
                  </a:lnTo>
                  <a:lnTo>
                    <a:pt x="2586" y="388"/>
                  </a:lnTo>
                  <a:lnTo>
                    <a:pt x="2589" y="383"/>
                  </a:lnTo>
                  <a:lnTo>
                    <a:pt x="2591" y="375"/>
                  </a:lnTo>
                  <a:lnTo>
                    <a:pt x="2593" y="375"/>
                  </a:lnTo>
                  <a:lnTo>
                    <a:pt x="2595" y="379"/>
                  </a:lnTo>
                  <a:lnTo>
                    <a:pt x="2598" y="379"/>
                  </a:lnTo>
                  <a:lnTo>
                    <a:pt x="2602" y="377"/>
                  </a:lnTo>
                  <a:lnTo>
                    <a:pt x="2605" y="372"/>
                  </a:lnTo>
                  <a:lnTo>
                    <a:pt x="2608" y="367"/>
                  </a:lnTo>
                  <a:lnTo>
                    <a:pt x="2613" y="370"/>
                  </a:lnTo>
                  <a:lnTo>
                    <a:pt x="2616" y="370"/>
                  </a:lnTo>
                  <a:lnTo>
                    <a:pt x="2620" y="362"/>
                  </a:lnTo>
                  <a:lnTo>
                    <a:pt x="2620" y="356"/>
                  </a:lnTo>
                  <a:lnTo>
                    <a:pt x="2624" y="349"/>
                  </a:lnTo>
                  <a:lnTo>
                    <a:pt x="2625" y="341"/>
                  </a:lnTo>
                  <a:lnTo>
                    <a:pt x="2629" y="338"/>
                  </a:lnTo>
                  <a:lnTo>
                    <a:pt x="2633" y="337"/>
                  </a:lnTo>
                  <a:lnTo>
                    <a:pt x="2635" y="337"/>
                  </a:lnTo>
                  <a:lnTo>
                    <a:pt x="2636" y="343"/>
                  </a:lnTo>
                  <a:lnTo>
                    <a:pt x="2637" y="347"/>
                  </a:lnTo>
                  <a:lnTo>
                    <a:pt x="2641" y="348"/>
                  </a:lnTo>
                  <a:lnTo>
                    <a:pt x="2645" y="347"/>
                  </a:lnTo>
                  <a:lnTo>
                    <a:pt x="2654" y="354"/>
                  </a:lnTo>
                  <a:lnTo>
                    <a:pt x="2657" y="352"/>
                  </a:lnTo>
                  <a:lnTo>
                    <a:pt x="2659" y="347"/>
                  </a:lnTo>
                  <a:lnTo>
                    <a:pt x="2666" y="342"/>
                  </a:lnTo>
                  <a:lnTo>
                    <a:pt x="2670" y="342"/>
                  </a:lnTo>
                  <a:lnTo>
                    <a:pt x="2676" y="340"/>
                  </a:lnTo>
                  <a:lnTo>
                    <a:pt x="2678" y="335"/>
                  </a:lnTo>
                  <a:lnTo>
                    <a:pt x="2692" y="332"/>
                  </a:lnTo>
                  <a:lnTo>
                    <a:pt x="2695" y="329"/>
                  </a:lnTo>
                  <a:lnTo>
                    <a:pt x="2701" y="328"/>
                  </a:lnTo>
                  <a:lnTo>
                    <a:pt x="2704" y="326"/>
                  </a:lnTo>
                  <a:lnTo>
                    <a:pt x="2711" y="325"/>
                  </a:lnTo>
                  <a:lnTo>
                    <a:pt x="2716" y="321"/>
                  </a:lnTo>
                  <a:lnTo>
                    <a:pt x="2717" y="318"/>
                  </a:lnTo>
                  <a:lnTo>
                    <a:pt x="2716" y="3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2" name="Freeform 1562"/>
            <p:cNvSpPr>
              <a:spLocks/>
            </p:cNvSpPr>
            <p:nvPr/>
          </p:nvSpPr>
          <p:spPr bwMode="auto">
            <a:xfrm>
              <a:off x="1723271" y="2946246"/>
              <a:ext cx="1317499" cy="695905"/>
            </a:xfrm>
            <a:custGeom>
              <a:avLst/>
              <a:gdLst>
                <a:gd name="T0" fmla="*/ 4 w 2717"/>
                <a:gd name="T1" fmla="*/ 0 h 1453"/>
                <a:gd name="T2" fmla="*/ 3 w 2717"/>
                <a:gd name="T3" fmla="*/ 0 h 1453"/>
                <a:gd name="T4" fmla="*/ 3 w 2717"/>
                <a:gd name="T5" fmla="*/ 1 h 1453"/>
                <a:gd name="T6" fmla="*/ 3 w 2717"/>
                <a:gd name="T7" fmla="*/ 1 h 1453"/>
                <a:gd name="T8" fmla="*/ 3 w 2717"/>
                <a:gd name="T9" fmla="*/ 1 h 1453"/>
                <a:gd name="T10" fmla="*/ 3 w 2717"/>
                <a:gd name="T11" fmla="*/ 1 h 1453"/>
                <a:gd name="T12" fmla="*/ 3 w 2717"/>
                <a:gd name="T13" fmla="*/ 1 h 1453"/>
                <a:gd name="T14" fmla="*/ 3 w 2717"/>
                <a:gd name="T15" fmla="*/ 0 h 1453"/>
                <a:gd name="T16" fmla="*/ 3 w 2717"/>
                <a:gd name="T17" fmla="*/ 0 h 1453"/>
                <a:gd name="T18" fmla="*/ 2 w 2717"/>
                <a:gd name="T19" fmla="*/ 1 h 1453"/>
                <a:gd name="T20" fmla="*/ 2 w 2717"/>
                <a:gd name="T21" fmla="*/ 0 h 1453"/>
                <a:gd name="T22" fmla="*/ 3 w 2717"/>
                <a:gd name="T23" fmla="*/ 0 h 1453"/>
                <a:gd name="T24" fmla="*/ 3 w 2717"/>
                <a:gd name="T25" fmla="*/ 0 h 1453"/>
                <a:gd name="T26" fmla="*/ 2 w 2717"/>
                <a:gd name="T27" fmla="*/ 0 h 1453"/>
                <a:gd name="T28" fmla="*/ 2 w 2717"/>
                <a:gd name="T29" fmla="*/ 0 h 1453"/>
                <a:gd name="T30" fmla="*/ 2 w 2717"/>
                <a:gd name="T31" fmla="*/ 0 h 1453"/>
                <a:gd name="T32" fmla="*/ 2 w 2717"/>
                <a:gd name="T33" fmla="*/ 0 h 1453"/>
                <a:gd name="T34" fmla="*/ 0 w 2717"/>
                <a:gd name="T35" fmla="*/ 0 h 1453"/>
                <a:gd name="T36" fmla="*/ 0 w 2717"/>
                <a:gd name="T37" fmla="*/ 0 h 1453"/>
                <a:gd name="T38" fmla="*/ 0 w 2717"/>
                <a:gd name="T39" fmla="*/ 0 h 1453"/>
                <a:gd name="T40" fmla="*/ 0 w 2717"/>
                <a:gd name="T41" fmla="*/ 0 h 1453"/>
                <a:gd name="T42" fmla="*/ 0 w 2717"/>
                <a:gd name="T43" fmla="*/ 0 h 1453"/>
                <a:gd name="T44" fmla="*/ 0 w 2717"/>
                <a:gd name="T45" fmla="*/ 0 h 1453"/>
                <a:gd name="T46" fmla="*/ 0 w 2717"/>
                <a:gd name="T47" fmla="*/ 1 h 1453"/>
                <a:gd name="T48" fmla="*/ 0 w 2717"/>
                <a:gd name="T49" fmla="*/ 1 h 1453"/>
                <a:gd name="T50" fmla="*/ 0 w 2717"/>
                <a:gd name="T51" fmla="*/ 1 h 1453"/>
                <a:gd name="T52" fmla="*/ 0 w 2717"/>
                <a:gd name="T53" fmla="*/ 1 h 1453"/>
                <a:gd name="T54" fmla="*/ 0 w 2717"/>
                <a:gd name="T55" fmla="*/ 1 h 1453"/>
                <a:gd name="T56" fmla="*/ 1 w 2717"/>
                <a:gd name="T57" fmla="*/ 2 h 1453"/>
                <a:gd name="T58" fmla="*/ 2 w 2717"/>
                <a:gd name="T59" fmla="*/ 2 h 1453"/>
                <a:gd name="T60" fmla="*/ 2 w 2717"/>
                <a:gd name="T61" fmla="*/ 2 h 1453"/>
                <a:gd name="T62" fmla="*/ 2 w 2717"/>
                <a:gd name="T63" fmla="*/ 2 h 1453"/>
                <a:gd name="T64" fmla="*/ 2 w 2717"/>
                <a:gd name="T65" fmla="*/ 2 h 1453"/>
                <a:gd name="T66" fmla="*/ 2 w 2717"/>
                <a:gd name="T67" fmla="*/ 2 h 1453"/>
                <a:gd name="T68" fmla="*/ 2 w 2717"/>
                <a:gd name="T69" fmla="*/ 2 h 1453"/>
                <a:gd name="T70" fmla="*/ 2 w 2717"/>
                <a:gd name="T71" fmla="*/ 2 h 1453"/>
                <a:gd name="T72" fmla="*/ 2 w 2717"/>
                <a:gd name="T73" fmla="*/ 2 h 1453"/>
                <a:gd name="T74" fmla="*/ 2 w 2717"/>
                <a:gd name="T75" fmla="*/ 2 h 1453"/>
                <a:gd name="T76" fmla="*/ 2 w 2717"/>
                <a:gd name="T77" fmla="*/ 2 h 1453"/>
                <a:gd name="T78" fmla="*/ 3 w 2717"/>
                <a:gd name="T79" fmla="*/ 2 h 1453"/>
                <a:gd name="T80" fmla="*/ 3 w 2717"/>
                <a:gd name="T81" fmla="*/ 2 h 1453"/>
                <a:gd name="T82" fmla="*/ 3 w 2717"/>
                <a:gd name="T83" fmla="*/ 2 h 1453"/>
                <a:gd name="T84" fmla="*/ 3 w 2717"/>
                <a:gd name="T85" fmla="*/ 2 h 1453"/>
                <a:gd name="T86" fmla="*/ 3 w 2717"/>
                <a:gd name="T87" fmla="*/ 1 h 1453"/>
                <a:gd name="T88" fmla="*/ 3 w 2717"/>
                <a:gd name="T89" fmla="*/ 1 h 1453"/>
                <a:gd name="T90" fmla="*/ 3 w 2717"/>
                <a:gd name="T91" fmla="*/ 1 h 1453"/>
                <a:gd name="T92" fmla="*/ 3 w 2717"/>
                <a:gd name="T93" fmla="*/ 1 h 1453"/>
                <a:gd name="T94" fmla="*/ 3 w 2717"/>
                <a:gd name="T95" fmla="*/ 1 h 1453"/>
                <a:gd name="T96" fmla="*/ 3 w 2717"/>
                <a:gd name="T97" fmla="*/ 1 h 1453"/>
                <a:gd name="T98" fmla="*/ 3 w 2717"/>
                <a:gd name="T99" fmla="*/ 1 h 1453"/>
                <a:gd name="T100" fmla="*/ 3 w 2717"/>
                <a:gd name="T101" fmla="*/ 1 h 1453"/>
                <a:gd name="T102" fmla="*/ 3 w 2717"/>
                <a:gd name="T103" fmla="*/ 1 h 1453"/>
                <a:gd name="T104" fmla="*/ 3 w 2717"/>
                <a:gd name="T105" fmla="*/ 1 h 1453"/>
                <a:gd name="T106" fmla="*/ 3 w 2717"/>
                <a:gd name="T107" fmla="*/ 1 h 1453"/>
                <a:gd name="T108" fmla="*/ 3 w 2717"/>
                <a:gd name="T109" fmla="*/ 1 h 1453"/>
                <a:gd name="T110" fmla="*/ 3 w 2717"/>
                <a:gd name="T111" fmla="*/ 1 h 1453"/>
                <a:gd name="T112" fmla="*/ 3 w 2717"/>
                <a:gd name="T113" fmla="*/ 1 h 1453"/>
                <a:gd name="T114" fmla="*/ 4 w 2717"/>
                <a:gd name="T115" fmla="*/ 1 h 1453"/>
                <a:gd name="T116" fmla="*/ 3 w 2717"/>
                <a:gd name="T117" fmla="*/ 1 h 1453"/>
                <a:gd name="T118" fmla="*/ 4 w 2717"/>
                <a:gd name="T119" fmla="*/ 1 h 1453"/>
                <a:gd name="T120" fmla="*/ 4 w 2717"/>
                <a:gd name="T121" fmla="*/ 0 h 1453"/>
                <a:gd name="T122" fmla="*/ 4 w 2717"/>
                <a:gd name="T123" fmla="*/ 0 h 1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17"/>
                <a:gd name="T187" fmla="*/ 0 h 1453"/>
                <a:gd name="T188" fmla="*/ 2717 w 2717"/>
                <a:gd name="T189" fmla="*/ 1453 h 14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17" h="1453">
                  <a:moveTo>
                    <a:pt x="2716" y="313"/>
                  </a:moveTo>
                  <a:lnTo>
                    <a:pt x="2711" y="312"/>
                  </a:lnTo>
                  <a:lnTo>
                    <a:pt x="2711" y="310"/>
                  </a:lnTo>
                  <a:lnTo>
                    <a:pt x="2714" y="305"/>
                  </a:lnTo>
                  <a:lnTo>
                    <a:pt x="2712" y="291"/>
                  </a:lnTo>
                  <a:lnTo>
                    <a:pt x="2711" y="293"/>
                  </a:lnTo>
                  <a:lnTo>
                    <a:pt x="2708" y="294"/>
                  </a:lnTo>
                  <a:lnTo>
                    <a:pt x="2700" y="293"/>
                  </a:lnTo>
                  <a:lnTo>
                    <a:pt x="2693" y="288"/>
                  </a:lnTo>
                  <a:lnTo>
                    <a:pt x="2690" y="279"/>
                  </a:lnTo>
                  <a:lnTo>
                    <a:pt x="2690" y="266"/>
                  </a:lnTo>
                  <a:lnTo>
                    <a:pt x="2677" y="259"/>
                  </a:lnTo>
                  <a:lnTo>
                    <a:pt x="2677" y="167"/>
                  </a:lnTo>
                  <a:lnTo>
                    <a:pt x="2654" y="146"/>
                  </a:lnTo>
                  <a:lnTo>
                    <a:pt x="2647" y="145"/>
                  </a:lnTo>
                  <a:lnTo>
                    <a:pt x="2642" y="154"/>
                  </a:lnTo>
                  <a:lnTo>
                    <a:pt x="2627" y="158"/>
                  </a:lnTo>
                  <a:lnTo>
                    <a:pt x="2617" y="154"/>
                  </a:lnTo>
                  <a:lnTo>
                    <a:pt x="2612" y="145"/>
                  </a:lnTo>
                  <a:lnTo>
                    <a:pt x="2606" y="140"/>
                  </a:lnTo>
                  <a:lnTo>
                    <a:pt x="2601" y="138"/>
                  </a:lnTo>
                  <a:lnTo>
                    <a:pt x="2595" y="143"/>
                  </a:lnTo>
                  <a:lnTo>
                    <a:pt x="2556" y="231"/>
                  </a:lnTo>
                  <a:lnTo>
                    <a:pt x="2554" y="261"/>
                  </a:lnTo>
                  <a:lnTo>
                    <a:pt x="2543" y="272"/>
                  </a:lnTo>
                  <a:lnTo>
                    <a:pt x="2542" y="276"/>
                  </a:lnTo>
                  <a:lnTo>
                    <a:pt x="2543" y="282"/>
                  </a:lnTo>
                  <a:lnTo>
                    <a:pt x="2543" y="283"/>
                  </a:lnTo>
                  <a:lnTo>
                    <a:pt x="2537" y="281"/>
                  </a:lnTo>
                  <a:lnTo>
                    <a:pt x="2536" y="282"/>
                  </a:lnTo>
                  <a:lnTo>
                    <a:pt x="2536" y="287"/>
                  </a:lnTo>
                  <a:lnTo>
                    <a:pt x="2528" y="283"/>
                  </a:lnTo>
                  <a:lnTo>
                    <a:pt x="2517" y="287"/>
                  </a:lnTo>
                  <a:lnTo>
                    <a:pt x="2507" y="288"/>
                  </a:lnTo>
                  <a:lnTo>
                    <a:pt x="2504" y="292"/>
                  </a:lnTo>
                  <a:lnTo>
                    <a:pt x="2499" y="305"/>
                  </a:lnTo>
                  <a:lnTo>
                    <a:pt x="2336" y="305"/>
                  </a:lnTo>
                  <a:lnTo>
                    <a:pt x="2306" y="327"/>
                  </a:lnTo>
                  <a:lnTo>
                    <a:pt x="2296" y="346"/>
                  </a:lnTo>
                  <a:lnTo>
                    <a:pt x="2278" y="359"/>
                  </a:lnTo>
                  <a:lnTo>
                    <a:pt x="2275" y="362"/>
                  </a:lnTo>
                  <a:lnTo>
                    <a:pt x="2276" y="366"/>
                  </a:lnTo>
                  <a:lnTo>
                    <a:pt x="2283" y="366"/>
                  </a:lnTo>
                  <a:lnTo>
                    <a:pt x="2285" y="370"/>
                  </a:lnTo>
                  <a:lnTo>
                    <a:pt x="2285" y="374"/>
                  </a:lnTo>
                  <a:lnTo>
                    <a:pt x="2282" y="376"/>
                  </a:lnTo>
                  <a:lnTo>
                    <a:pt x="2278" y="375"/>
                  </a:lnTo>
                  <a:lnTo>
                    <a:pt x="2277" y="377"/>
                  </a:lnTo>
                  <a:lnTo>
                    <a:pt x="2278" y="380"/>
                  </a:lnTo>
                  <a:lnTo>
                    <a:pt x="2282" y="384"/>
                  </a:lnTo>
                  <a:lnTo>
                    <a:pt x="2284" y="393"/>
                  </a:lnTo>
                  <a:lnTo>
                    <a:pt x="2282" y="399"/>
                  </a:lnTo>
                  <a:lnTo>
                    <a:pt x="2268" y="401"/>
                  </a:lnTo>
                  <a:lnTo>
                    <a:pt x="2254" y="412"/>
                  </a:lnTo>
                  <a:lnTo>
                    <a:pt x="2246" y="415"/>
                  </a:lnTo>
                  <a:lnTo>
                    <a:pt x="2229" y="415"/>
                  </a:lnTo>
                  <a:lnTo>
                    <a:pt x="2225" y="414"/>
                  </a:lnTo>
                  <a:lnTo>
                    <a:pt x="2216" y="417"/>
                  </a:lnTo>
                  <a:lnTo>
                    <a:pt x="2209" y="412"/>
                  </a:lnTo>
                  <a:lnTo>
                    <a:pt x="2190" y="409"/>
                  </a:lnTo>
                  <a:lnTo>
                    <a:pt x="2146" y="419"/>
                  </a:lnTo>
                  <a:lnTo>
                    <a:pt x="2155" y="445"/>
                  </a:lnTo>
                  <a:lnTo>
                    <a:pt x="2144" y="454"/>
                  </a:lnTo>
                  <a:lnTo>
                    <a:pt x="2142" y="460"/>
                  </a:lnTo>
                  <a:lnTo>
                    <a:pt x="2138" y="462"/>
                  </a:lnTo>
                  <a:lnTo>
                    <a:pt x="2135" y="463"/>
                  </a:lnTo>
                  <a:lnTo>
                    <a:pt x="2103" y="486"/>
                  </a:lnTo>
                  <a:lnTo>
                    <a:pt x="2094" y="487"/>
                  </a:lnTo>
                  <a:lnTo>
                    <a:pt x="2017" y="528"/>
                  </a:lnTo>
                  <a:lnTo>
                    <a:pt x="2003" y="528"/>
                  </a:lnTo>
                  <a:lnTo>
                    <a:pt x="1987" y="533"/>
                  </a:lnTo>
                  <a:lnTo>
                    <a:pt x="1970" y="530"/>
                  </a:lnTo>
                  <a:lnTo>
                    <a:pt x="1968" y="528"/>
                  </a:lnTo>
                  <a:lnTo>
                    <a:pt x="1961" y="528"/>
                  </a:lnTo>
                  <a:lnTo>
                    <a:pt x="1958" y="526"/>
                  </a:lnTo>
                  <a:lnTo>
                    <a:pt x="1952" y="521"/>
                  </a:lnTo>
                  <a:lnTo>
                    <a:pt x="1939" y="516"/>
                  </a:lnTo>
                  <a:lnTo>
                    <a:pt x="1954" y="499"/>
                  </a:lnTo>
                  <a:lnTo>
                    <a:pt x="1955" y="488"/>
                  </a:lnTo>
                  <a:lnTo>
                    <a:pt x="1959" y="479"/>
                  </a:lnTo>
                  <a:lnTo>
                    <a:pt x="1963" y="475"/>
                  </a:lnTo>
                  <a:lnTo>
                    <a:pt x="1963" y="468"/>
                  </a:lnTo>
                  <a:lnTo>
                    <a:pt x="1965" y="464"/>
                  </a:lnTo>
                  <a:lnTo>
                    <a:pt x="1970" y="459"/>
                  </a:lnTo>
                  <a:lnTo>
                    <a:pt x="1980" y="459"/>
                  </a:lnTo>
                  <a:lnTo>
                    <a:pt x="1988" y="429"/>
                  </a:lnTo>
                  <a:lnTo>
                    <a:pt x="1986" y="431"/>
                  </a:lnTo>
                  <a:lnTo>
                    <a:pt x="1980" y="419"/>
                  </a:lnTo>
                  <a:lnTo>
                    <a:pt x="1977" y="391"/>
                  </a:lnTo>
                  <a:lnTo>
                    <a:pt x="1963" y="364"/>
                  </a:lnTo>
                  <a:lnTo>
                    <a:pt x="1956" y="365"/>
                  </a:lnTo>
                  <a:lnTo>
                    <a:pt x="1942" y="372"/>
                  </a:lnTo>
                  <a:lnTo>
                    <a:pt x="1940" y="373"/>
                  </a:lnTo>
                  <a:lnTo>
                    <a:pt x="1935" y="387"/>
                  </a:lnTo>
                  <a:lnTo>
                    <a:pt x="1923" y="393"/>
                  </a:lnTo>
                  <a:lnTo>
                    <a:pt x="1918" y="391"/>
                  </a:lnTo>
                  <a:lnTo>
                    <a:pt x="1916" y="388"/>
                  </a:lnTo>
                  <a:lnTo>
                    <a:pt x="1922" y="371"/>
                  </a:lnTo>
                  <a:lnTo>
                    <a:pt x="1934" y="361"/>
                  </a:lnTo>
                  <a:lnTo>
                    <a:pt x="1937" y="353"/>
                  </a:lnTo>
                  <a:lnTo>
                    <a:pt x="1943" y="347"/>
                  </a:lnTo>
                  <a:lnTo>
                    <a:pt x="1944" y="342"/>
                  </a:lnTo>
                  <a:lnTo>
                    <a:pt x="1941" y="314"/>
                  </a:lnTo>
                  <a:lnTo>
                    <a:pt x="1938" y="309"/>
                  </a:lnTo>
                  <a:lnTo>
                    <a:pt x="1938" y="303"/>
                  </a:lnTo>
                  <a:lnTo>
                    <a:pt x="1940" y="299"/>
                  </a:lnTo>
                  <a:lnTo>
                    <a:pt x="1942" y="299"/>
                  </a:lnTo>
                  <a:lnTo>
                    <a:pt x="1937" y="287"/>
                  </a:lnTo>
                  <a:lnTo>
                    <a:pt x="1931" y="282"/>
                  </a:lnTo>
                  <a:lnTo>
                    <a:pt x="1918" y="276"/>
                  </a:lnTo>
                  <a:lnTo>
                    <a:pt x="1913" y="272"/>
                  </a:lnTo>
                  <a:lnTo>
                    <a:pt x="1908" y="271"/>
                  </a:lnTo>
                  <a:lnTo>
                    <a:pt x="1898" y="263"/>
                  </a:lnTo>
                  <a:lnTo>
                    <a:pt x="1892" y="260"/>
                  </a:lnTo>
                  <a:lnTo>
                    <a:pt x="1887" y="261"/>
                  </a:lnTo>
                  <a:lnTo>
                    <a:pt x="1885" y="259"/>
                  </a:lnTo>
                  <a:lnTo>
                    <a:pt x="1875" y="256"/>
                  </a:lnTo>
                  <a:lnTo>
                    <a:pt x="1866" y="257"/>
                  </a:lnTo>
                  <a:lnTo>
                    <a:pt x="1862" y="263"/>
                  </a:lnTo>
                  <a:lnTo>
                    <a:pt x="1863" y="272"/>
                  </a:lnTo>
                  <a:lnTo>
                    <a:pt x="1866" y="278"/>
                  </a:lnTo>
                  <a:lnTo>
                    <a:pt x="1865" y="281"/>
                  </a:lnTo>
                  <a:lnTo>
                    <a:pt x="1846" y="287"/>
                  </a:lnTo>
                  <a:lnTo>
                    <a:pt x="1844" y="308"/>
                  </a:lnTo>
                  <a:lnTo>
                    <a:pt x="1839" y="310"/>
                  </a:lnTo>
                  <a:lnTo>
                    <a:pt x="1836" y="314"/>
                  </a:lnTo>
                  <a:lnTo>
                    <a:pt x="1835" y="312"/>
                  </a:lnTo>
                  <a:lnTo>
                    <a:pt x="1834" y="301"/>
                  </a:lnTo>
                  <a:lnTo>
                    <a:pt x="1832" y="296"/>
                  </a:lnTo>
                  <a:lnTo>
                    <a:pt x="1828" y="299"/>
                  </a:lnTo>
                  <a:lnTo>
                    <a:pt x="1824" y="304"/>
                  </a:lnTo>
                  <a:lnTo>
                    <a:pt x="1812" y="311"/>
                  </a:lnTo>
                  <a:lnTo>
                    <a:pt x="1810" y="319"/>
                  </a:lnTo>
                  <a:lnTo>
                    <a:pt x="1806" y="325"/>
                  </a:lnTo>
                  <a:lnTo>
                    <a:pt x="1803" y="351"/>
                  </a:lnTo>
                  <a:lnTo>
                    <a:pt x="1804" y="354"/>
                  </a:lnTo>
                  <a:lnTo>
                    <a:pt x="1799" y="357"/>
                  </a:lnTo>
                  <a:lnTo>
                    <a:pt x="1793" y="392"/>
                  </a:lnTo>
                  <a:lnTo>
                    <a:pt x="1807" y="428"/>
                  </a:lnTo>
                  <a:lnTo>
                    <a:pt x="1806" y="458"/>
                  </a:lnTo>
                  <a:lnTo>
                    <a:pt x="1785" y="504"/>
                  </a:lnTo>
                  <a:lnTo>
                    <a:pt x="1763" y="520"/>
                  </a:lnTo>
                  <a:lnTo>
                    <a:pt x="1756" y="519"/>
                  </a:lnTo>
                  <a:lnTo>
                    <a:pt x="1746" y="516"/>
                  </a:lnTo>
                  <a:lnTo>
                    <a:pt x="1732" y="480"/>
                  </a:lnTo>
                  <a:lnTo>
                    <a:pt x="1729" y="420"/>
                  </a:lnTo>
                  <a:lnTo>
                    <a:pt x="1767" y="294"/>
                  </a:lnTo>
                  <a:lnTo>
                    <a:pt x="1765" y="287"/>
                  </a:lnTo>
                  <a:lnTo>
                    <a:pt x="1754" y="301"/>
                  </a:lnTo>
                  <a:lnTo>
                    <a:pt x="1751" y="314"/>
                  </a:lnTo>
                  <a:lnTo>
                    <a:pt x="1745" y="316"/>
                  </a:lnTo>
                  <a:lnTo>
                    <a:pt x="1725" y="334"/>
                  </a:lnTo>
                  <a:lnTo>
                    <a:pt x="1725" y="330"/>
                  </a:lnTo>
                  <a:lnTo>
                    <a:pt x="1733" y="312"/>
                  </a:lnTo>
                  <a:lnTo>
                    <a:pt x="1740" y="307"/>
                  </a:lnTo>
                  <a:lnTo>
                    <a:pt x="1773" y="254"/>
                  </a:lnTo>
                  <a:lnTo>
                    <a:pt x="1776" y="255"/>
                  </a:lnTo>
                  <a:lnTo>
                    <a:pt x="1782" y="252"/>
                  </a:lnTo>
                  <a:lnTo>
                    <a:pt x="1789" y="247"/>
                  </a:lnTo>
                  <a:lnTo>
                    <a:pt x="1787" y="263"/>
                  </a:lnTo>
                  <a:lnTo>
                    <a:pt x="1793" y="263"/>
                  </a:lnTo>
                  <a:lnTo>
                    <a:pt x="1808" y="247"/>
                  </a:lnTo>
                  <a:lnTo>
                    <a:pt x="1833" y="241"/>
                  </a:lnTo>
                  <a:lnTo>
                    <a:pt x="1838" y="234"/>
                  </a:lnTo>
                  <a:lnTo>
                    <a:pt x="1849" y="232"/>
                  </a:lnTo>
                  <a:lnTo>
                    <a:pt x="1860" y="235"/>
                  </a:lnTo>
                  <a:lnTo>
                    <a:pt x="1871" y="241"/>
                  </a:lnTo>
                  <a:lnTo>
                    <a:pt x="1874" y="246"/>
                  </a:lnTo>
                  <a:lnTo>
                    <a:pt x="1882" y="246"/>
                  </a:lnTo>
                  <a:lnTo>
                    <a:pt x="1883" y="239"/>
                  </a:lnTo>
                  <a:lnTo>
                    <a:pt x="1885" y="236"/>
                  </a:lnTo>
                  <a:lnTo>
                    <a:pt x="1888" y="238"/>
                  </a:lnTo>
                  <a:lnTo>
                    <a:pt x="1892" y="243"/>
                  </a:lnTo>
                  <a:lnTo>
                    <a:pt x="1914" y="239"/>
                  </a:lnTo>
                  <a:lnTo>
                    <a:pt x="1914" y="238"/>
                  </a:lnTo>
                  <a:lnTo>
                    <a:pt x="1914" y="236"/>
                  </a:lnTo>
                  <a:lnTo>
                    <a:pt x="1909" y="233"/>
                  </a:lnTo>
                  <a:lnTo>
                    <a:pt x="1906" y="229"/>
                  </a:lnTo>
                  <a:lnTo>
                    <a:pt x="1901" y="225"/>
                  </a:lnTo>
                  <a:lnTo>
                    <a:pt x="1900" y="216"/>
                  </a:lnTo>
                  <a:lnTo>
                    <a:pt x="1898" y="212"/>
                  </a:lnTo>
                  <a:lnTo>
                    <a:pt x="1898" y="207"/>
                  </a:lnTo>
                  <a:lnTo>
                    <a:pt x="1896" y="204"/>
                  </a:lnTo>
                  <a:lnTo>
                    <a:pt x="1877" y="205"/>
                  </a:lnTo>
                  <a:lnTo>
                    <a:pt x="1863" y="200"/>
                  </a:lnTo>
                  <a:lnTo>
                    <a:pt x="1863" y="190"/>
                  </a:lnTo>
                  <a:lnTo>
                    <a:pt x="1861" y="186"/>
                  </a:lnTo>
                  <a:lnTo>
                    <a:pt x="1853" y="185"/>
                  </a:lnTo>
                  <a:lnTo>
                    <a:pt x="1845" y="190"/>
                  </a:lnTo>
                  <a:lnTo>
                    <a:pt x="1811" y="191"/>
                  </a:lnTo>
                  <a:lnTo>
                    <a:pt x="1795" y="199"/>
                  </a:lnTo>
                  <a:lnTo>
                    <a:pt x="1789" y="205"/>
                  </a:lnTo>
                  <a:lnTo>
                    <a:pt x="1784" y="207"/>
                  </a:lnTo>
                  <a:lnTo>
                    <a:pt x="1764" y="203"/>
                  </a:lnTo>
                  <a:lnTo>
                    <a:pt x="1756" y="204"/>
                  </a:lnTo>
                  <a:lnTo>
                    <a:pt x="1741" y="186"/>
                  </a:lnTo>
                  <a:lnTo>
                    <a:pt x="1725" y="178"/>
                  </a:lnTo>
                  <a:lnTo>
                    <a:pt x="1712" y="181"/>
                  </a:lnTo>
                  <a:lnTo>
                    <a:pt x="1708" y="179"/>
                  </a:lnTo>
                  <a:lnTo>
                    <a:pt x="1701" y="186"/>
                  </a:lnTo>
                  <a:lnTo>
                    <a:pt x="1702" y="172"/>
                  </a:lnTo>
                  <a:lnTo>
                    <a:pt x="1706" y="166"/>
                  </a:lnTo>
                  <a:lnTo>
                    <a:pt x="1711" y="164"/>
                  </a:lnTo>
                  <a:lnTo>
                    <a:pt x="1725" y="146"/>
                  </a:lnTo>
                  <a:lnTo>
                    <a:pt x="1733" y="141"/>
                  </a:lnTo>
                  <a:lnTo>
                    <a:pt x="1733" y="136"/>
                  </a:lnTo>
                  <a:lnTo>
                    <a:pt x="1723" y="136"/>
                  </a:lnTo>
                  <a:lnTo>
                    <a:pt x="1703" y="145"/>
                  </a:lnTo>
                  <a:lnTo>
                    <a:pt x="1661" y="178"/>
                  </a:lnTo>
                  <a:lnTo>
                    <a:pt x="1638" y="184"/>
                  </a:lnTo>
                  <a:lnTo>
                    <a:pt x="1621" y="196"/>
                  </a:lnTo>
                  <a:lnTo>
                    <a:pt x="1593" y="196"/>
                  </a:lnTo>
                  <a:lnTo>
                    <a:pt x="1589" y="199"/>
                  </a:lnTo>
                  <a:lnTo>
                    <a:pt x="1588" y="197"/>
                  </a:lnTo>
                  <a:lnTo>
                    <a:pt x="1590" y="187"/>
                  </a:lnTo>
                  <a:lnTo>
                    <a:pt x="1590" y="179"/>
                  </a:lnTo>
                  <a:lnTo>
                    <a:pt x="1585" y="173"/>
                  </a:lnTo>
                  <a:lnTo>
                    <a:pt x="1553" y="194"/>
                  </a:lnTo>
                  <a:lnTo>
                    <a:pt x="1543" y="196"/>
                  </a:lnTo>
                  <a:lnTo>
                    <a:pt x="1535" y="196"/>
                  </a:lnTo>
                  <a:lnTo>
                    <a:pt x="1532" y="189"/>
                  </a:lnTo>
                  <a:lnTo>
                    <a:pt x="1606" y="125"/>
                  </a:lnTo>
                  <a:lnTo>
                    <a:pt x="1623" y="118"/>
                  </a:lnTo>
                  <a:lnTo>
                    <a:pt x="1642" y="101"/>
                  </a:lnTo>
                  <a:lnTo>
                    <a:pt x="1639" y="101"/>
                  </a:lnTo>
                  <a:lnTo>
                    <a:pt x="1626" y="95"/>
                  </a:lnTo>
                  <a:lnTo>
                    <a:pt x="1604" y="94"/>
                  </a:lnTo>
                  <a:lnTo>
                    <a:pt x="1590" y="89"/>
                  </a:lnTo>
                  <a:lnTo>
                    <a:pt x="1582" y="90"/>
                  </a:lnTo>
                  <a:lnTo>
                    <a:pt x="1570" y="95"/>
                  </a:lnTo>
                  <a:lnTo>
                    <a:pt x="1565" y="96"/>
                  </a:lnTo>
                  <a:lnTo>
                    <a:pt x="1555" y="91"/>
                  </a:lnTo>
                  <a:lnTo>
                    <a:pt x="1548" y="82"/>
                  </a:lnTo>
                  <a:lnTo>
                    <a:pt x="1519" y="70"/>
                  </a:lnTo>
                  <a:lnTo>
                    <a:pt x="1515" y="63"/>
                  </a:lnTo>
                  <a:lnTo>
                    <a:pt x="1498" y="56"/>
                  </a:lnTo>
                  <a:lnTo>
                    <a:pt x="1476" y="54"/>
                  </a:lnTo>
                  <a:lnTo>
                    <a:pt x="1469" y="58"/>
                  </a:lnTo>
                  <a:lnTo>
                    <a:pt x="1460" y="58"/>
                  </a:lnTo>
                  <a:lnTo>
                    <a:pt x="1453" y="57"/>
                  </a:lnTo>
                  <a:lnTo>
                    <a:pt x="1453" y="56"/>
                  </a:lnTo>
                  <a:lnTo>
                    <a:pt x="1452" y="54"/>
                  </a:lnTo>
                  <a:lnTo>
                    <a:pt x="1437" y="47"/>
                  </a:lnTo>
                  <a:lnTo>
                    <a:pt x="1425" y="49"/>
                  </a:lnTo>
                  <a:lnTo>
                    <a:pt x="1423" y="47"/>
                  </a:lnTo>
                  <a:lnTo>
                    <a:pt x="1416" y="48"/>
                  </a:lnTo>
                  <a:lnTo>
                    <a:pt x="1409" y="29"/>
                  </a:lnTo>
                  <a:lnTo>
                    <a:pt x="1408" y="28"/>
                  </a:lnTo>
                  <a:lnTo>
                    <a:pt x="1397" y="1"/>
                  </a:lnTo>
                  <a:lnTo>
                    <a:pt x="1388" y="0"/>
                  </a:lnTo>
                  <a:lnTo>
                    <a:pt x="1388" y="30"/>
                  </a:lnTo>
                  <a:lnTo>
                    <a:pt x="89" y="29"/>
                  </a:lnTo>
                  <a:lnTo>
                    <a:pt x="92" y="37"/>
                  </a:lnTo>
                  <a:lnTo>
                    <a:pt x="96" y="43"/>
                  </a:lnTo>
                  <a:lnTo>
                    <a:pt x="103" y="43"/>
                  </a:lnTo>
                  <a:lnTo>
                    <a:pt x="110" y="45"/>
                  </a:lnTo>
                  <a:lnTo>
                    <a:pt x="112" y="49"/>
                  </a:lnTo>
                  <a:lnTo>
                    <a:pt x="111" y="49"/>
                  </a:lnTo>
                  <a:lnTo>
                    <a:pt x="108" y="48"/>
                  </a:lnTo>
                  <a:lnTo>
                    <a:pt x="106" y="49"/>
                  </a:lnTo>
                  <a:lnTo>
                    <a:pt x="106" y="58"/>
                  </a:lnTo>
                  <a:lnTo>
                    <a:pt x="102" y="63"/>
                  </a:lnTo>
                  <a:lnTo>
                    <a:pt x="98" y="64"/>
                  </a:lnTo>
                  <a:lnTo>
                    <a:pt x="98" y="65"/>
                  </a:lnTo>
                  <a:lnTo>
                    <a:pt x="103" y="70"/>
                  </a:lnTo>
                  <a:lnTo>
                    <a:pt x="107" y="72"/>
                  </a:lnTo>
                  <a:lnTo>
                    <a:pt x="113" y="89"/>
                  </a:lnTo>
                  <a:lnTo>
                    <a:pt x="111" y="114"/>
                  </a:lnTo>
                  <a:lnTo>
                    <a:pt x="110" y="114"/>
                  </a:lnTo>
                  <a:lnTo>
                    <a:pt x="108" y="108"/>
                  </a:lnTo>
                  <a:lnTo>
                    <a:pt x="106" y="107"/>
                  </a:lnTo>
                  <a:lnTo>
                    <a:pt x="101" y="109"/>
                  </a:lnTo>
                  <a:lnTo>
                    <a:pt x="93" y="122"/>
                  </a:lnTo>
                  <a:lnTo>
                    <a:pt x="86" y="128"/>
                  </a:lnTo>
                  <a:lnTo>
                    <a:pt x="84" y="132"/>
                  </a:lnTo>
                  <a:lnTo>
                    <a:pt x="86" y="133"/>
                  </a:lnTo>
                  <a:lnTo>
                    <a:pt x="85" y="138"/>
                  </a:lnTo>
                  <a:lnTo>
                    <a:pt x="78" y="140"/>
                  </a:lnTo>
                  <a:lnTo>
                    <a:pt x="78" y="129"/>
                  </a:lnTo>
                  <a:lnTo>
                    <a:pt x="88" y="109"/>
                  </a:lnTo>
                  <a:lnTo>
                    <a:pt x="92" y="107"/>
                  </a:lnTo>
                  <a:lnTo>
                    <a:pt x="94" y="105"/>
                  </a:lnTo>
                  <a:lnTo>
                    <a:pt x="95" y="96"/>
                  </a:lnTo>
                  <a:lnTo>
                    <a:pt x="92" y="90"/>
                  </a:lnTo>
                  <a:lnTo>
                    <a:pt x="82" y="91"/>
                  </a:lnTo>
                  <a:lnTo>
                    <a:pt x="71" y="85"/>
                  </a:lnTo>
                  <a:lnTo>
                    <a:pt x="40" y="83"/>
                  </a:lnTo>
                  <a:lnTo>
                    <a:pt x="6" y="70"/>
                  </a:lnTo>
                  <a:lnTo>
                    <a:pt x="3" y="74"/>
                  </a:lnTo>
                  <a:lnTo>
                    <a:pt x="0" y="82"/>
                  </a:lnTo>
                  <a:lnTo>
                    <a:pt x="0" y="91"/>
                  </a:lnTo>
                  <a:lnTo>
                    <a:pt x="5" y="104"/>
                  </a:lnTo>
                  <a:lnTo>
                    <a:pt x="11" y="112"/>
                  </a:lnTo>
                  <a:lnTo>
                    <a:pt x="26" y="166"/>
                  </a:lnTo>
                  <a:lnTo>
                    <a:pt x="27" y="167"/>
                  </a:lnTo>
                  <a:lnTo>
                    <a:pt x="32" y="161"/>
                  </a:lnTo>
                  <a:lnTo>
                    <a:pt x="35" y="166"/>
                  </a:lnTo>
                  <a:lnTo>
                    <a:pt x="34" y="170"/>
                  </a:lnTo>
                  <a:lnTo>
                    <a:pt x="31" y="176"/>
                  </a:lnTo>
                  <a:lnTo>
                    <a:pt x="31" y="182"/>
                  </a:lnTo>
                  <a:lnTo>
                    <a:pt x="33" y="184"/>
                  </a:lnTo>
                  <a:lnTo>
                    <a:pt x="35" y="185"/>
                  </a:lnTo>
                  <a:lnTo>
                    <a:pt x="38" y="184"/>
                  </a:lnTo>
                  <a:lnTo>
                    <a:pt x="39" y="186"/>
                  </a:lnTo>
                  <a:lnTo>
                    <a:pt x="39" y="202"/>
                  </a:lnTo>
                  <a:lnTo>
                    <a:pt x="38" y="205"/>
                  </a:lnTo>
                  <a:lnTo>
                    <a:pt x="36" y="204"/>
                  </a:lnTo>
                  <a:lnTo>
                    <a:pt x="35" y="196"/>
                  </a:lnTo>
                  <a:lnTo>
                    <a:pt x="32" y="193"/>
                  </a:lnTo>
                  <a:lnTo>
                    <a:pt x="33" y="212"/>
                  </a:lnTo>
                  <a:lnTo>
                    <a:pt x="39" y="216"/>
                  </a:lnTo>
                  <a:lnTo>
                    <a:pt x="57" y="215"/>
                  </a:lnTo>
                  <a:lnTo>
                    <a:pt x="69" y="223"/>
                  </a:lnTo>
                  <a:lnTo>
                    <a:pt x="67" y="226"/>
                  </a:lnTo>
                  <a:lnTo>
                    <a:pt x="57" y="223"/>
                  </a:lnTo>
                  <a:lnTo>
                    <a:pt x="41" y="224"/>
                  </a:lnTo>
                  <a:lnTo>
                    <a:pt x="38" y="226"/>
                  </a:lnTo>
                  <a:lnTo>
                    <a:pt x="36" y="250"/>
                  </a:lnTo>
                  <a:lnTo>
                    <a:pt x="39" y="253"/>
                  </a:lnTo>
                  <a:lnTo>
                    <a:pt x="37" y="258"/>
                  </a:lnTo>
                  <a:lnTo>
                    <a:pt x="38" y="267"/>
                  </a:lnTo>
                  <a:lnTo>
                    <a:pt x="35" y="275"/>
                  </a:lnTo>
                  <a:lnTo>
                    <a:pt x="23" y="398"/>
                  </a:lnTo>
                  <a:lnTo>
                    <a:pt x="24" y="400"/>
                  </a:lnTo>
                  <a:lnTo>
                    <a:pt x="25" y="400"/>
                  </a:lnTo>
                  <a:lnTo>
                    <a:pt x="26" y="407"/>
                  </a:lnTo>
                  <a:lnTo>
                    <a:pt x="21" y="410"/>
                  </a:lnTo>
                  <a:lnTo>
                    <a:pt x="17" y="418"/>
                  </a:lnTo>
                  <a:lnTo>
                    <a:pt x="11" y="442"/>
                  </a:lnTo>
                  <a:lnTo>
                    <a:pt x="33" y="535"/>
                  </a:lnTo>
                  <a:lnTo>
                    <a:pt x="29" y="572"/>
                  </a:lnTo>
                  <a:lnTo>
                    <a:pt x="18" y="590"/>
                  </a:lnTo>
                  <a:lnTo>
                    <a:pt x="19" y="602"/>
                  </a:lnTo>
                  <a:lnTo>
                    <a:pt x="24" y="607"/>
                  </a:lnTo>
                  <a:lnTo>
                    <a:pt x="45" y="641"/>
                  </a:lnTo>
                  <a:lnTo>
                    <a:pt x="46" y="645"/>
                  </a:lnTo>
                  <a:lnTo>
                    <a:pt x="45" y="660"/>
                  </a:lnTo>
                  <a:lnTo>
                    <a:pt x="53" y="692"/>
                  </a:lnTo>
                  <a:lnTo>
                    <a:pt x="80" y="723"/>
                  </a:lnTo>
                  <a:lnTo>
                    <a:pt x="84" y="729"/>
                  </a:lnTo>
                  <a:lnTo>
                    <a:pt x="82" y="736"/>
                  </a:lnTo>
                  <a:lnTo>
                    <a:pt x="85" y="740"/>
                  </a:lnTo>
                  <a:lnTo>
                    <a:pt x="91" y="745"/>
                  </a:lnTo>
                  <a:lnTo>
                    <a:pt x="96" y="746"/>
                  </a:lnTo>
                  <a:lnTo>
                    <a:pt x="98" y="748"/>
                  </a:lnTo>
                  <a:lnTo>
                    <a:pt x="102" y="749"/>
                  </a:lnTo>
                  <a:lnTo>
                    <a:pt x="104" y="747"/>
                  </a:lnTo>
                  <a:lnTo>
                    <a:pt x="105" y="745"/>
                  </a:lnTo>
                  <a:lnTo>
                    <a:pt x="106" y="732"/>
                  </a:lnTo>
                  <a:lnTo>
                    <a:pt x="117" y="733"/>
                  </a:lnTo>
                  <a:lnTo>
                    <a:pt x="128" y="737"/>
                  </a:lnTo>
                  <a:lnTo>
                    <a:pt x="122" y="741"/>
                  </a:lnTo>
                  <a:lnTo>
                    <a:pt x="117" y="742"/>
                  </a:lnTo>
                  <a:lnTo>
                    <a:pt x="113" y="747"/>
                  </a:lnTo>
                  <a:lnTo>
                    <a:pt x="114" y="752"/>
                  </a:lnTo>
                  <a:lnTo>
                    <a:pt x="123" y="767"/>
                  </a:lnTo>
                  <a:lnTo>
                    <a:pt x="123" y="771"/>
                  </a:lnTo>
                  <a:lnTo>
                    <a:pt x="111" y="761"/>
                  </a:lnTo>
                  <a:lnTo>
                    <a:pt x="110" y="755"/>
                  </a:lnTo>
                  <a:lnTo>
                    <a:pt x="106" y="754"/>
                  </a:lnTo>
                  <a:lnTo>
                    <a:pt x="105" y="762"/>
                  </a:lnTo>
                  <a:lnTo>
                    <a:pt x="113" y="794"/>
                  </a:lnTo>
                  <a:lnTo>
                    <a:pt x="121" y="802"/>
                  </a:lnTo>
                  <a:lnTo>
                    <a:pt x="132" y="804"/>
                  </a:lnTo>
                  <a:lnTo>
                    <a:pt x="138" y="812"/>
                  </a:lnTo>
                  <a:lnTo>
                    <a:pt x="138" y="822"/>
                  </a:lnTo>
                  <a:lnTo>
                    <a:pt x="131" y="826"/>
                  </a:lnTo>
                  <a:lnTo>
                    <a:pt x="132" y="838"/>
                  </a:lnTo>
                  <a:lnTo>
                    <a:pt x="177" y="891"/>
                  </a:lnTo>
                  <a:lnTo>
                    <a:pt x="182" y="893"/>
                  </a:lnTo>
                  <a:lnTo>
                    <a:pt x="182" y="903"/>
                  </a:lnTo>
                  <a:lnTo>
                    <a:pt x="190" y="907"/>
                  </a:lnTo>
                  <a:lnTo>
                    <a:pt x="194" y="912"/>
                  </a:lnTo>
                  <a:lnTo>
                    <a:pt x="195" y="914"/>
                  </a:lnTo>
                  <a:lnTo>
                    <a:pt x="193" y="921"/>
                  </a:lnTo>
                  <a:lnTo>
                    <a:pt x="196" y="940"/>
                  </a:lnTo>
                  <a:lnTo>
                    <a:pt x="197" y="943"/>
                  </a:lnTo>
                  <a:lnTo>
                    <a:pt x="219" y="948"/>
                  </a:lnTo>
                  <a:lnTo>
                    <a:pt x="229" y="954"/>
                  </a:lnTo>
                  <a:lnTo>
                    <a:pt x="233" y="952"/>
                  </a:lnTo>
                  <a:lnTo>
                    <a:pt x="239" y="952"/>
                  </a:lnTo>
                  <a:lnTo>
                    <a:pt x="255" y="959"/>
                  </a:lnTo>
                  <a:lnTo>
                    <a:pt x="259" y="965"/>
                  </a:lnTo>
                  <a:lnTo>
                    <a:pt x="278" y="973"/>
                  </a:lnTo>
                  <a:lnTo>
                    <a:pt x="281" y="976"/>
                  </a:lnTo>
                  <a:lnTo>
                    <a:pt x="283" y="971"/>
                  </a:lnTo>
                  <a:lnTo>
                    <a:pt x="287" y="971"/>
                  </a:lnTo>
                  <a:lnTo>
                    <a:pt x="290" y="973"/>
                  </a:lnTo>
                  <a:lnTo>
                    <a:pt x="297" y="979"/>
                  </a:lnTo>
                  <a:lnTo>
                    <a:pt x="299" y="988"/>
                  </a:lnTo>
                  <a:lnTo>
                    <a:pt x="300" y="990"/>
                  </a:lnTo>
                  <a:lnTo>
                    <a:pt x="312" y="991"/>
                  </a:lnTo>
                  <a:lnTo>
                    <a:pt x="348" y="1023"/>
                  </a:lnTo>
                  <a:lnTo>
                    <a:pt x="352" y="1031"/>
                  </a:lnTo>
                  <a:lnTo>
                    <a:pt x="357" y="1059"/>
                  </a:lnTo>
                  <a:lnTo>
                    <a:pt x="463" y="1050"/>
                  </a:lnTo>
                  <a:lnTo>
                    <a:pt x="464" y="1055"/>
                  </a:lnTo>
                  <a:lnTo>
                    <a:pt x="643" y="1122"/>
                  </a:lnTo>
                  <a:lnTo>
                    <a:pt x="771" y="1122"/>
                  </a:lnTo>
                  <a:lnTo>
                    <a:pt x="771" y="1096"/>
                  </a:lnTo>
                  <a:lnTo>
                    <a:pt x="848" y="1096"/>
                  </a:lnTo>
                  <a:lnTo>
                    <a:pt x="861" y="1102"/>
                  </a:lnTo>
                  <a:lnTo>
                    <a:pt x="867" y="1114"/>
                  </a:lnTo>
                  <a:lnTo>
                    <a:pt x="878" y="1118"/>
                  </a:lnTo>
                  <a:lnTo>
                    <a:pt x="885" y="1130"/>
                  </a:lnTo>
                  <a:lnTo>
                    <a:pt x="927" y="1160"/>
                  </a:lnTo>
                  <a:lnTo>
                    <a:pt x="939" y="1204"/>
                  </a:lnTo>
                  <a:lnTo>
                    <a:pt x="988" y="1247"/>
                  </a:lnTo>
                  <a:lnTo>
                    <a:pt x="1008" y="1251"/>
                  </a:lnTo>
                  <a:lnTo>
                    <a:pt x="1031" y="1208"/>
                  </a:lnTo>
                  <a:lnTo>
                    <a:pt x="1040" y="1205"/>
                  </a:lnTo>
                  <a:lnTo>
                    <a:pt x="1050" y="1207"/>
                  </a:lnTo>
                  <a:lnTo>
                    <a:pt x="1089" y="1205"/>
                  </a:lnTo>
                  <a:lnTo>
                    <a:pt x="1124" y="1243"/>
                  </a:lnTo>
                  <a:lnTo>
                    <a:pt x="1141" y="1282"/>
                  </a:lnTo>
                  <a:lnTo>
                    <a:pt x="1154" y="1297"/>
                  </a:lnTo>
                  <a:lnTo>
                    <a:pt x="1162" y="1313"/>
                  </a:lnTo>
                  <a:lnTo>
                    <a:pt x="1177" y="1324"/>
                  </a:lnTo>
                  <a:lnTo>
                    <a:pt x="1191" y="1364"/>
                  </a:lnTo>
                  <a:lnTo>
                    <a:pt x="1204" y="1386"/>
                  </a:lnTo>
                  <a:lnTo>
                    <a:pt x="1219" y="1396"/>
                  </a:lnTo>
                  <a:lnTo>
                    <a:pt x="1231" y="1397"/>
                  </a:lnTo>
                  <a:lnTo>
                    <a:pt x="1244" y="1404"/>
                  </a:lnTo>
                  <a:lnTo>
                    <a:pt x="1267" y="1406"/>
                  </a:lnTo>
                  <a:lnTo>
                    <a:pt x="1283" y="1414"/>
                  </a:lnTo>
                  <a:lnTo>
                    <a:pt x="1298" y="1415"/>
                  </a:lnTo>
                  <a:lnTo>
                    <a:pt x="1299" y="1414"/>
                  </a:lnTo>
                  <a:lnTo>
                    <a:pt x="1294" y="1411"/>
                  </a:lnTo>
                  <a:lnTo>
                    <a:pt x="1289" y="1395"/>
                  </a:lnTo>
                  <a:lnTo>
                    <a:pt x="1288" y="1394"/>
                  </a:lnTo>
                  <a:lnTo>
                    <a:pt x="1282" y="1363"/>
                  </a:lnTo>
                  <a:lnTo>
                    <a:pt x="1286" y="1360"/>
                  </a:lnTo>
                  <a:lnTo>
                    <a:pt x="1286" y="1350"/>
                  </a:lnTo>
                  <a:lnTo>
                    <a:pt x="1285" y="1348"/>
                  </a:lnTo>
                  <a:lnTo>
                    <a:pt x="1280" y="1347"/>
                  </a:lnTo>
                  <a:lnTo>
                    <a:pt x="1277" y="1346"/>
                  </a:lnTo>
                  <a:lnTo>
                    <a:pt x="1279" y="1343"/>
                  </a:lnTo>
                  <a:lnTo>
                    <a:pt x="1285" y="1342"/>
                  </a:lnTo>
                  <a:lnTo>
                    <a:pt x="1287" y="1345"/>
                  </a:lnTo>
                  <a:lnTo>
                    <a:pt x="1291" y="1342"/>
                  </a:lnTo>
                  <a:lnTo>
                    <a:pt x="1292" y="1324"/>
                  </a:lnTo>
                  <a:lnTo>
                    <a:pt x="1288" y="1315"/>
                  </a:lnTo>
                  <a:lnTo>
                    <a:pt x="1300" y="1313"/>
                  </a:lnTo>
                  <a:lnTo>
                    <a:pt x="1304" y="1305"/>
                  </a:lnTo>
                  <a:lnTo>
                    <a:pt x="1304" y="1302"/>
                  </a:lnTo>
                  <a:lnTo>
                    <a:pt x="1299" y="1304"/>
                  </a:lnTo>
                  <a:lnTo>
                    <a:pt x="1300" y="1300"/>
                  </a:lnTo>
                  <a:lnTo>
                    <a:pt x="1307" y="1295"/>
                  </a:lnTo>
                  <a:lnTo>
                    <a:pt x="1310" y="1295"/>
                  </a:lnTo>
                  <a:lnTo>
                    <a:pt x="1316" y="1290"/>
                  </a:lnTo>
                  <a:lnTo>
                    <a:pt x="1317" y="1287"/>
                  </a:lnTo>
                  <a:lnTo>
                    <a:pt x="1318" y="1284"/>
                  </a:lnTo>
                  <a:lnTo>
                    <a:pt x="1326" y="1284"/>
                  </a:lnTo>
                  <a:lnTo>
                    <a:pt x="1329" y="1282"/>
                  </a:lnTo>
                  <a:lnTo>
                    <a:pt x="1330" y="1278"/>
                  </a:lnTo>
                  <a:lnTo>
                    <a:pt x="1325" y="1274"/>
                  </a:lnTo>
                  <a:lnTo>
                    <a:pt x="1325" y="1270"/>
                  </a:lnTo>
                  <a:lnTo>
                    <a:pt x="1327" y="1267"/>
                  </a:lnTo>
                  <a:lnTo>
                    <a:pt x="1332" y="1270"/>
                  </a:lnTo>
                  <a:lnTo>
                    <a:pt x="1334" y="1272"/>
                  </a:lnTo>
                  <a:lnTo>
                    <a:pt x="1335" y="1272"/>
                  </a:lnTo>
                  <a:lnTo>
                    <a:pt x="1335" y="1267"/>
                  </a:lnTo>
                  <a:lnTo>
                    <a:pt x="1336" y="1265"/>
                  </a:lnTo>
                  <a:lnTo>
                    <a:pt x="1338" y="1266"/>
                  </a:lnTo>
                  <a:lnTo>
                    <a:pt x="1340" y="1271"/>
                  </a:lnTo>
                  <a:lnTo>
                    <a:pt x="1341" y="1271"/>
                  </a:lnTo>
                  <a:lnTo>
                    <a:pt x="1344" y="1270"/>
                  </a:lnTo>
                  <a:lnTo>
                    <a:pt x="1345" y="1265"/>
                  </a:lnTo>
                  <a:lnTo>
                    <a:pt x="1346" y="1264"/>
                  </a:lnTo>
                  <a:lnTo>
                    <a:pt x="1349" y="1272"/>
                  </a:lnTo>
                  <a:lnTo>
                    <a:pt x="1362" y="1267"/>
                  </a:lnTo>
                  <a:lnTo>
                    <a:pt x="1364" y="1269"/>
                  </a:lnTo>
                  <a:lnTo>
                    <a:pt x="1363" y="1270"/>
                  </a:lnTo>
                  <a:lnTo>
                    <a:pt x="1344" y="1278"/>
                  </a:lnTo>
                  <a:lnTo>
                    <a:pt x="1342" y="1280"/>
                  </a:lnTo>
                  <a:lnTo>
                    <a:pt x="1344" y="1281"/>
                  </a:lnTo>
                  <a:lnTo>
                    <a:pt x="1389" y="1256"/>
                  </a:lnTo>
                  <a:lnTo>
                    <a:pt x="1396" y="1239"/>
                  </a:lnTo>
                  <a:lnTo>
                    <a:pt x="1397" y="1210"/>
                  </a:lnTo>
                  <a:lnTo>
                    <a:pt x="1399" y="1208"/>
                  </a:lnTo>
                  <a:lnTo>
                    <a:pt x="1403" y="1207"/>
                  </a:lnTo>
                  <a:lnTo>
                    <a:pt x="1405" y="1207"/>
                  </a:lnTo>
                  <a:lnTo>
                    <a:pt x="1405" y="1217"/>
                  </a:lnTo>
                  <a:lnTo>
                    <a:pt x="1411" y="1218"/>
                  </a:lnTo>
                  <a:lnTo>
                    <a:pt x="1410" y="1221"/>
                  </a:lnTo>
                  <a:lnTo>
                    <a:pt x="1404" y="1223"/>
                  </a:lnTo>
                  <a:lnTo>
                    <a:pt x="1406" y="1224"/>
                  </a:lnTo>
                  <a:lnTo>
                    <a:pt x="1433" y="1212"/>
                  </a:lnTo>
                  <a:lnTo>
                    <a:pt x="1475" y="1207"/>
                  </a:lnTo>
                  <a:lnTo>
                    <a:pt x="1522" y="1219"/>
                  </a:lnTo>
                  <a:lnTo>
                    <a:pt x="1528" y="1213"/>
                  </a:lnTo>
                  <a:lnTo>
                    <a:pt x="1528" y="1209"/>
                  </a:lnTo>
                  <a:lnTo>
                    <a:pt x="1531" y="1206"/>
                  </a:lnTo>
                  <a:lnTo>
                    <a:pt x="1538" y="1206"/>
                  </a:lnTo>
                  <a:lnTo>
                    <a:pt x="1552" y="1213"/>
                  </a:lnTo>
                  <a:lnTo>
                    <a:pt x="1558" y="1220"/>
                  </a:lnTo>
                  <a:lnTo>
                    <a:pt x="1564" y="1221"/>
                  </a:lnTo>
                  <a:lnTo>
                    <a:pt x="1573" y="1235"/>
                  </a:lnTo>
                  <a:lnTo>
                    <a:pt x="1583" y="1236"/>
                  </a:lnTo>
                  <a:lnTo>
                    <a:pt x="1585" y="1238"/>
                  </a:lnTo>
                  <a:lnTo>
                    <a:pt x="1592" y="1240"/>
                  </a:lnTo>
                  <a:lnTo>
                    <a:pt x="1600" y="1237"/>
                  </a:lnTo>
                  <a:lnTo>
                    <a:pt x="1604" y="1240"/>
                  </a:lnTo>
                  <a:lnTo>
                    <a:pt x="1608" y="1238"/>
                  </a:lnTo>
                  <a:lnTo>
                    <a:pt x="1621" y="1240"/>
                  </a:lnTo>
                  <a:lnTo>
                    <a:pt x="1627" y="1232"/>
                  </a:lnTo>
                  <a:lnTo>
                    <a:pt x="1628" y="1230"/>
                  </a:lnTo>
                  <a:lnTo>
                    <a:pt x="1627" y="1226"/>
                  </a:lnTo>
                  <a:lnTo>
                    <a:pt x="1629" y="1225"/>
                  </a:lnTo>
                  <a:lnTo>
                    <a:pt x="1634" y="1225"/>
                  </a:lnTo>
                  <a:lnTo>
                    <a:pt x="1639" y="1231"/>
                  </a:lnTo>
                  <a:lnTo>
                    <a:pt x="1650" y="1236"/>
                  </a:lnTo>
                  <a:lnTo>
                    <a:pt x="1658" y="1247"/>
                  </a:lnTo>
                  <a:lnTo>
                    <a:pt x="1669" y="1243"/>
                  </a:lnTo>
                  <a:lnTo>
                    <a:pt x="1670" y="1240"/>
                  </a:lnTo>
                  <a:lnTo>
                    <a:pt x="1666" y="1235"/>
                  </a:lnTo>
                  <a:lnTo>
                    <a:pt x="1652" y="1227"/>
                  </a:lnTo>
                  <a:lnTo>
                    <a:pt x="1645" y="1219"/>
                  </a:lnTo>
                  <a:lnTo>
                    <a:pt x="1645" y="1217"/>
                  </a:lnTo>
                  <a:lnTo>
                    <a:pt x="1650" y="1210"/>
                  </a:lnTo>
                  <a:lnTo>
                    <a:pt x="1659" y="1203"/>
                  </a:lnTo>
                  <a:lnTo>
                    <a:pt x="1661" y="1191"/>
                  </a:lnTo>
                  <a:lnTo>
                    <a:pt x="1659" y="1189"/>
                  </a:lnTo>
                  <a:lnTo>
                    <a:pt x="1657" y="1188"/>
                  </a:lnTo>
                  <a:lnTo>
                    <a:pt x="1648" y="1193"/>
                  </a:lnTo>
                  <a:lnTo>
                    <a:pt x="1642" y="1198"/>
                  </a:lnTo>
                  <a:lnTo>
                    <a:pt x="1639" y="1196"/>
                  </a:lnTo>
                  <a:lnTo>
                    <a:pt x="1637" y="1187"/>
                  </a:lnTo>
                  <a:lnTo>
                    <a:pt x="1635" y="1186"/>
                  </a:lnTo>
                  <a:lnTo>
                    <a:pt x="1632" y="1187"/>
                  </a:lnTo>
                  <a:lnTo>
                    <a:pt x="1624" y="1191"/>
                  </a:lnTo>
                  <a:lnTo>
                    <a:pt x="1616" y="1192"/>
                  </a:lnTo>
                  <a:lnTo>
                    <a:pt x="1609" y="1186"/>
                  </a:lnTo>
                  <a:lnTo>
                    <a:pt x="1611" y="1176"/>
                  </a:lnTo>
                  <a:lnTo>
                    <a:pt x="1622" y="1173"/>
                  </a:lnTo>
                  <a:lnTo>
                    <a:pt x="1649" y="1182"/>
                  </a:lnTo>
                  <a:lnTo>
                    <a:pt x="1659" y="1176"/>
                  </a:lnTo>
                  <a:lnTo>
                    <a:pt x="1667" y="1178"/>
                  </a:lnTo>
                  <a:lnTo>
                    <a:pt x="1676" y="1173"/>
                  </a:lnTo>
                  <a:lnTo>
                    <a:pt x="1712" y="1175"/>
                  </a:lnTo>
                  <a:lnTo>
                    <a:pt x="1715" y="1174"/>
                  </a:lnTo>
                  <a:lnTo>
                    <a:pt x="1723" y="1146"/>
                  </a:lnTo>
                  <a:lnTo>
                    <a:pt x="1726" y="1173"/>
                  </a:lnTo>
                  <a:lnTo>
                    <a:pt x="1724" y="1179"/>
                  </a:lnTo>
                  <a:lnTo>
                    <a:pt x="1725" y="1182"/>
                  </a:lnTo>
                  <a:lnTo>
                    <a:pt x="1750" y="1175"/>
                  </a:lnTo>
                  <a:lnTo>
                    <a:pt x="1758" y="1168"/>
                  </a:lnTo>
                  <a:lnTo>
                    <a:pt x="1763" y="1168"/>
                  </a:lnTo>
                  <a:lnTo>
                    <a:pt x="1767" y="1164"/>
                  </a:lnTo>
                  <a:lnTo>
                    <a:pt x="1768" y="1165"/>
                  </a:lnTo>
                  <a:lnTo>
                    <a:pt x="1768" y="1166"/>
                  </a:lnTo>
                  <a:lnTo>
                    <a:pt x="1766" y="1173"/>
                  </a:lnTo>
                  <a:lnTo>
                    <a:pt x="1800" y="1168"/>
                  </a:lnTo>
                  <a:lnTo>
                    <a:pt x="1804" y="1170"/>
                  </a:lnTo>
                  <a:lnTo>
                    <a:pt x="1803" y="1172"/>
                  </a:lnTo>
                  <a:lnTo>
                    <a:pt x="1801" y="1174"/>
                  </a:lnTo>
                  <a:lnTo>
                    <a:pt x="1801" y="1175"/>
                  </a:lnTo>
                  <a:lnTo>
                    <a:pt x="1838" y="1194"/>
                  </a:lnTo>
                  <a:lnTo>
                    <a:pt x="1847" y="1207"/>
                  </a:lnTo>
                  <a:lnTo>
                    <a:pt x="1851" y="1210"/>
                  </a:lnTo>
                  <a:lnTo>
                    <a:pt x="1875" y="1205"/>
                  </a:lnTo>
                  <a:lnTo>
                    <a:pt x="1887" y="1199"/>
                  </a:lnTo>
                  <a:lnTo>
                    <a:pt x="1892" y="1199"/>
                  </a:lnTo>
                  <a:lnTo>
                    <a:pt x="1894" y="1199"/>
                  </a:lnTo>
                  <a:lnTo>
                    <a:pt x="1894" y="1194"/>
                  </a:lnTo>
                  <a:lnTo>
                    <a:pt x="1899" y="1190"/>
                  </a:lnTo>
                  <a:lnTo>
                    <a:pt x="1906" y="1190"/>
                  </a:lnTo>
                  <a:lnTo>
                    <a:pt x="1919" y="1194"/>
                  </a:lnTo>
                  <a:lnTo>
                    <a:pt x="1934" y="1209"/>
                  </a:lnTo>
                  <a:lnTo>
                    <a:pt x="1938" y="1212"/>
                  </a:lnTo>
                  <a:lnTo>
                    <a:pt x="1938" y="1220"/>
                  </a:lnTo>
                  <a:lnTo>
                    <a:pt x="1942" y="1222"/>
                  </a:lnTo>
                  <a:lnTo>
                    <a:pt x="1957" y="1237"/>
                  </a:lnTo>
                  <a:lnTo>
                    <a:pt x="1967" y="1241"/>
                  </a:lnTo>
                  <a:lnTo>
                    <a:pt x="1969" y="1244"/>
                  </a:lnTo>
                  <a:lnTo>
                    <a:pt x="1969" y="1311"/>
                  </a:lnTo>
                  <a:lnTo>
                    <a:pt x="1973" y="1311"/>
                  </a:lnTo>
                  <a:lnTo>
                    <a:pt x="1974" y="1304"/>
                  </a:lnTo>
                  <a:lnTo>
                    <a:pt x="1977" y="1305"/>
                  </a:lnTo>
                  <a:lnTo>
                    <a:pt x="1982" y="1308"/>
                  </a:lnTo>
                  <a:lnTo>
                    <a:pt x="1976" y="1327"/>
                  </a:lnTo>
                  <a:lnTo>
                    <a:pt x="1977" y="1335"/>
                  </a:lnTo>
                  <a:lnTo>
                    <a:pt x="1993" y="1362"/>
                  </a:lnTo>
                  <a:lnTo>
                    <a:pt x="1995" y="1363"/>
                  </a:lnTo>
                  <a:lnTo>
                    <a:pt x="2002" y="1360"/>
                  </a:lnTo>
                  <a:lnTo>
                    <a:pt x="2004" y="1375"/>
                  </a:lnTo>
                  <a:lnTo>
                    <a:pt x="2008" y="1373"/>
                  </a:lnTo>
                  <a:lnTo>
                    <a:pt x="2005" y="1381"/>
                  </a:lnTo>
                  <a:lnTo>
                    <a:pt x="2019" y="1408"/>
                  </a:lnTo>
                  <a:lnTo>
                    <a:pt x="2023" y="1414"/>
                  </a:lnTo>
                  <a:lnTo>
                    <a:pt x="2030" y="1414"/>
                  </a:lnTo>
                  <a:lnTo>
                    <a:pt x="2035" y="1419"/>
                  </a:lnTo>
                  <a:lnTo>
                    <a:pt x="2043" y="1437"/>
                  </a:lnTo>
                  <a:lnTo>
                    <a:pt x="2043" y="1449"/>
                  </a:lnTo>
                  <a:lnTo>
                    <a:pt x="2044" y="1450"/>
                  </a:lnTo>
                  <a:lnTo>
                    <a:pt x="2047" y="1453"/>
                  </a:lnTo>
                  <a:lnTo>
                    <a:pt x="2066" y="1451"/>
                  </a:lnTo>
                  <a:lnTo>
                    <a:pt x="2077" y="1446"/>
                  </a:lnTo>
                  <a:lnTo>
                    <a:pt x="2084" y="1449"/>
                  </a:lnTo>
                  <a:lnTo>
                    <a:pt x="2088" y="1442"/>
                  </a:lnTo>
                  <a:lnTo>
                    <a:pt x="2084" y="1439"/>
                  </a:lnTo>
                  <a:lnTo>
                    <a:pt x="2094" y="1404"/>
                  </a:lnTo>
                  <a:lnTo>
                    <a:pt x="2094" y="1359"/>
                  </a:lnTo>
                  <a:lnTo>
                    <a:pt x="2070" y="1295"/>
                  </a:lnTo>
                  <a:lnTo>
                    <a:pt x="2070" y="1273"/>
                  </a:lnTo>
                  <a:lnTo>
                    <a:pt x="2027" y="1161"/>
                  </a:lnTo>
                  <a:lnTo>
                    <a:pt x="2029" y="1156"/>
                  </a:lnTo>
                  <a:lnTo>
                    <a:pt x="2029" y="1143"/>
                  </a:lnTo>
                  <a:lnTo>
                    <a:pt x="2056" y="1085"/>
                  </a:lnTo>
                  <a:lnTo>
                    <a:pt x="2058" y="1084"/>
                  </a:lnTo>
                  <a:lnTo>
                    <a:pt x="2057" y="1080"/>
                  </a:lnTo>
                  <a:lnTo>
                    <a:pt x="2058" y="1078"/>
                  </a:lnTo>
                  <a:lnTo>
                    <a:pt x="2066" y="1075"/>
                  </a:lnTo>
                  <a:lnTo>
                    <a:pt x="2071" y="1075"/>
                  </a:lnTo>
                  <a:lnTo>
                    <a:pt x="2073" y="1070"/>
                  </a:lnTo>
                  <a:lnTo>
                    <a:pt x="2067" y="1060"/>
                  </a:lnTo>
                  <a:lnTo>
                    <a:pt x="2066" y="1057"/>
                  </a:lnTo>
                  <a:lnTo>
                    <a:pt x="2067" y="1055"/>
                  </a:lnTo>
                  <a:lnTo>
                    <a:pt x="2094" y="1055"/>
                  </a:lnTo>
                  <a:lnTo>
                    <a:pt x="2098" y="1054"/>
                  </a:lnTo>
                  <a:lnTo>
                    <a:pt x="2118" y="1038"/>
                  </a:lnTo>
                  <a:lnTo>
                    <a:pt x="2120" y="1038"/>
                  </a:lnTo>
                  <a:lnTo>
                    <a:pt x="2124" y="1035"/>
                  </a:lnTo>
                  <a:lnTo>
                    <a:pt x="2126" y="1029"/>
                  </a:lnTo>
                  <a:lnTo>
                    <a:pt x="2134" y="1027"/>
                  </a:lnTo>
                  <a:lnTo>
                    <a:pt x="2138" y="1023"/>
                  </a:lnTo>
                  <a:lnTo>
                    <a:pt x="2142" y="1017"/>
                  </a:lnTo>
                  <a:lnTo>
                    <a:pt x="2140" y="1012"/>
                  </a:lnTo>
                  <a:lnTo>
                    <a:pt x="2145" y="1008"/>
                  </a:lnTo>
                  <a:lnTo>
                    <a:pt x="2149" y="998"/>
                  </a:lnTo>
                  <a:lnTo>
                    <a:pt x="2155" y="992"/>
                  </a:lnTo>
                  <a:lnTo>
                    <a:pt x="2167" y="987"/>
                  </a:lnTo>
                  <a:lnTo>
                    <a:pt x="2168" y="982"/>
                  </a:lnTo>
                  <a:lnTo>
                    <a:pt x="2188" y="979"/>
                  </a:lnTo>
                  <a:lnTo>
                    <a:pt x="2204" y="972"/>
                  </a:lnTo>
                  <a:lnTo>
                    <a:pt x="2206" y="966"/>
                  </a:lnTo>
                  <a:lnTo>
                    <a:pt x="2217" y="952"/>
                  </a:lnTo>
                  <a:lnTo>
                    <a:pt x="2240" y="939"/>
                  </a:lnTo>
                  <a:lnTo>
                    <a:pt x="2258" y="939"/>
                  </a:lnTo>
                  <a:lnTo>
                    <a:pt x="2271" y="930"/>
                  </a:lnTo>
                  <a:lnTo>
                    <a:pt x="2273" y="925"/>
                  </a:lnTo>
                  <a:lnTo>
                    <a:pt x="2273" y="919"/>
                  </a:lnTo>
                  <a:lnTo>
                    <a:pt x="2266" y="918"/>
                  </a:lnTo>
                  <a:lnTo>
                    <a:pt x="2261" y="920"/>
                  </a:lnTo>
                  <a:lnTo>
                    <a:pt x="2260" y="921"/>
                  </a:lnTo>
                  <a:lnTo>
                    <a:pt x="2259" y="919"/>
                  </a:lnTo>
                  <a:lnTo>
                    <a:pt x="2260" y="914"/>
                  </a:lnTo>
                  <a:lnTo>
                    <a:pt x="2265" y="910"/>
                  </a:lnTo>
                  <a:lnTo>
                    <a:pt x="2266" y="907"/>
                  </a:lnTo>
                  <a:lnTo>
                    <a:pt x="2270" y="903"/>
                  </a:lnTo>
                  <a:lnTo>
                    <a:pt x="2267" y="900"/>
                  </a:lnTo>
                  <a:lnTo>
                    <a:pt x="2253" y="894"/>
                  </a:lnTo>
                  <a:lnTo>
                    <a:pt x="2264" y="894"/>
                  </a:lnTo>
                  <a:lnTo>
                    <a:pt x="2270" y="889"/>
                  </a:lnTo>
                  <a:lnTo>
                    <a:pt x="2271" y="895"/>
                  </a:lnTo>
                  <a:lnTo>
                    <a:pt x="2275" y="895"/>
                  </a:lnTo>
                  <a:lnTo>
                    <a:pt x="2277" y="900"/>
                  </a:lnTo>
                  <a:lnTo>
                    <a:pt x="2286" y="899"/>
                  </a:lnTo>
                  <a:lnTo>
                    <a:pt x="2291" y="896"/>
                  </a:lnTo>
                  <a:lnTo>
                    <a:pt x="2300" y="886"/>
                  </a:lnTo>
                  <a:lnTo>
                    <a:pt x="2304" y="883"/>
                  </a:lnTo>
                  <a:lnTo>
                    <a:pt x="2303" y="870"/>
                  </a:lnTo>
                  <a:lnTo>
                    <a:pt x="2300" y="865"/>
                  </a:lnTo>
                  <a:lnTo>
                    <a:pt x="2291" y="877"/>
                  </a:lnTo>
                  <a:lnTo>
                    <a:pt x="2290" y="877"/>
                  </a:lnTo>
                  <a:lnTo>
                    <a:pt x="2289" y="874"/>
                  </a:lnTo>
                  <a:lnTo>
                    <a:pt x="2288" y="864"/>
                  </a:lnTo>
                  <a:lnTo>
                    <a:pt x="2266" y="867"/>
                  </a:lnTo>
                  <a:lnTo>
                    <a:pt x="2261" y="866"/>
                  </a:lnTo>
                  <a:lnTo>
                    <a:pt x="2259" y="847"/>
                  </a:lnTo>
                  <a:lnTo>
                    <a:pt x="2261" y="845"/>
                  </a:lnTo>
                  <a:lnTo>
                    <a:pt x="2265" y="856"/>
                  </a:lnTo>
                  <a:lnTo>
                    <a:pt x="2267" y="858"/>
                  </a:lnTo>
                  <a:lnTo>
                    <a:pt x="2272" y="858"/>
                  </a:lnTo>
                  <a:lnTo>
                    <a:pt x="2284" y="851"/>
                  </a:lnTo>
                  <a:lnTo>
                    <a:pt x="2288" y="852"/>
                  </a:lnTo>
                  <a:lnTo>
                    <a:pt x="2288" y="849"/>
                  </a:lnTo>
                  <a:lnTo>
                    <a:pt x="2293" y="850"/>
                  </a:lnTo>
                  <a:lnTo>
                    <a:pt x="2299" y="851"/>
                  </a:lnTo>
                  <a:lnTo>
                    <a:pt x="2301" y="857"/>
                  </a:lnTo>
                  <a:lnTo>
                    <a:pt x="2301" y="856"/>
                  </a:lnTo>
                  <a:lnTo>
                    <a:pt x="2295" y="837"/>
                  </a:lnTo>
                  <a:lnTo>
                    <a:pt x="2293" y="835"/>
                  </a:lnTo>
                  <a:lnTo>
                    <a:pt x="2296" y="820"/>
                  </a:lnTo>
                  <a:lnTo>
                    <a:pt x="2295" y="810"/>
                  </a:lnTo>
                  <a:lnTo>
                    <a:pt x="2281" y="805"/>
                  </a:lnTo>
                  <a:lnTo>
                    <a:pt x="2278" y="806"/>
                  </a:lnTo>
                  <a:lnTo>
                    <a:pt x="2276" y="808"/>
                  </a:lnTo>
                  <a:lnTo>
                    <a:pt x="2267" y="803"/>
                  </a:lnTo>
                  <a:lnTo>
                    <a:pt x="2268" y="799"/>
                  </a:lnTo>
                  <a:lnTo>
                    <a:pt x="2276" y="799"/>
                  </a:lnTo>
                  <a:lnTo>
                    <a:pt x="2281" y="798"/>
                  </a:lnTo>
                  <a:lnTo>
                    <a:pt x="2278" y="794"/>
                  </a:lnTo>
                  <a:lnTo>
                    <a:pt x="2274" y="791"/>
                  </a:lnTo>
                  <a:lnTo>
                    <a:pt x="2273" y="786"/>
                  </a:lnTo>
                  <a:lnTo>
                    <a:pt x="2273" y="783"/>
                  </a:lnTo>
                  <a:lnTo>
                    <a:pt x="2276" y="781"/>
                  </a:lnTo>
                  <a:lnTo>
                    <a:pt x="2279" y="782"/>
                  </a:lnTo>
                  <a:lnTo>
                    <a:pt x="2276" y="775"/>
                  </a:lnTo>
                  <a:lnTo>
                    <a:pt x="2273" y="771"/>
                  </a:lnTo>
                  <a:lnTo>
                    <a:pt x="2271" y="764"/>
                  </a:lnTo>
                  <a:lnTo>
                    <a:pt x="2274" y="763"/>
                  </a:lnTo>
                  <a:lnTo>
                    <a:pt x="2277" y="752"/>
                  </a:lnTo>
                  <a:lnTo>
                    <a:pt x="2276" y="747"/>
                  </a:lnTo>
                  <a:lnTo>
                    <a:pt x="2272" y="741"/>
                  </a:lnTo>
                  <a:lnTo>
                    <a:pt x="2253" y="733"/>
                  </a:lnTo>
                  <a:lnTo>
                    <a:pt x="2244" y="726"/>
                  </a:lnTo>
                  <a:lnTo>
                    <a:pt x="2230" y="718"/>
                  </a:lnTo>
                  <a:lnTo>
                    <a:pt x="2229" y="716"/>
                  </a:lnTo>
                  <a:lnTo>
                    <a:pt x="2229" y="714"/>
                  </a:lnTo>
                  <a:lnTo>
                    <a:pt x="2231" y="709"/>
                  </a:lnTo>
                  <a:lnTo>
                    <a:pt x="2234" y="707"/>
                  </a:lnTo>
                  <a:lnTo>
                    <a:pt x="2234" y="710"/>
                  </a:lnTo>
                  <a:lnTo>
                    <a:pt x="2232" y="715"/>
                  </a:lnTo>
                  <a:lnTo>
                    <a:pt x="2234" y="717"/>
                  </a:lnTo>
                  <a:lnTo>
                    <a:pt x="2250" y="724"/>
                  </a:lnTo>
                  <a:lnTo>
                    <a:pt x="2255" y="724"/>
                  </a:lnTo>
                  <a:lnTo>
                    <a:pt x="2258" y="727"/>
                  </a:lnTo>
                  <a:lnTo>
                    <a:pt x="2265" y="728"/>
                  </a:lnTo>
                  <a:lnTo>
                    <a:pt x="2269" y="733"/>
                  </a:lnTo>
                  <a:lnTo>
                    <a:pt x="2274" y="736"/>
                  </a:lnTo>
                  <a:lnTo>
                    <a:pt x="2271" y="723"/>
                  </a:lnTo>
                  <a:lnTo>
                    <a:pt x="2265" y="716"/>
                  </a:lnTo>
                  <a:lnTo>
                    <a:pt x="2269" y="716"/>
                  </a:lnTo>
                  <a:lnTo>
                    <a:pt x="2269" y="715"/>
                  </a:lnTo>
                  <a:lnTo>
                    <a:pt x="2267" y="700"/>
                  </a:lnTo>
                  <a:lnTo>
                    <a:pt x="2269" y="677"/>
                  </a:lnTo>
                  <a:lnTo>
                    <a:pt x="2266" y="671"/>
                  </a:lnTo>
                  <a:lnTo>
                    <a:pt x="2273" y="667"/>
                  </a:lnTo>
                  <a:lnTo>
                    <a:pt x="2284" y="658"/>
                  </a:lnTo>
                  <a:lnTo>
                    <a:pt x="2290" y="648"/>
                  </a:lnTo>
                  <a:lnTo>
                    <a:pt x="2292" y="648"/>
                  </a:lnTo>
                  <a:lnTo>
                    <a:pt x="2294" y="651"/>
                  </a:lnTo>
                  <a:lnTo>
                    <a:pt x="2294" y="653"/>
                  </a:lnTo>
                  <a:lnTo>
                    <a:pt x="2291" y="660"/>
                  </a:lnTo>
                  <a:lnTo>
                    <a:pt x="2287" y="663"/>
                  </a:lnTo>
                  <a:lnTo>
                    <a:pt x="2284" y="667"/>
                  </a:lnTo>
                  <a:lnTo>
                    <a:pt x="2283" y="672"/>
                  </a:lnTo>
                  <a:lnTo>
                    <a:pt x="2285" y="677"/>
                  </a:lnTo>
                  <a:lnTo>
                    <a:pt x="2284" y="680"/>
                  </a:lnTo>
                  <a:lnTo>
                    <a:pt x="2278" y="687"/>
                  </a:lnTo>
                  <a:lnTo>
                    <a:pt x="2279" y="690"/>
                  </a:lnTo>
                  <a:lnTo>
                    <a:pt x="2284" y="690"/>
                  </a:lnTo>
                  <a:lnTo>
                    <a:pt x="2286" y="691"/>
                  </a:lnTo>
                  <a:lnTo>
                    <a:pt x="2286" y="704"/>
                  </a:lnTo>
                  <a:lnTo>
                    <a:pt x="2282" y="707"/>
                  </a:lnTo>
                  <a:lnTo>
                    <a:pt x="2281" y="710"/>
                  </a:lnTo>
                  <a:lnTo>
                    <a:pt x="2279" y="714"/>
                  </a:lnTo>
                  <a:lnTo>
                    <a:pt x="2281" y="719"/>
                  </a:lnTo>
                  <a:lnTo>
                    <a:pt x="2286" y="726"/>
                  </a:lnTo>
                  <a:lnTo>
                    <a:pt x="2293" y="726"/>
                  </a:lnTo>
                  <a:lnTo>
                    <a:pt x="2296" y="728"/>
                  </a:lnTo>
                  <a:lnTo>
                    <a:pt x="2301" y="736"/>
                  </a:lnTo>
                  <a:lnTo>
                    <a:pt x="2301" y="743"/>
                  </a:lnTo>
                  <a:lnTo>
                    <a:pt x="2303" y="745"/>
                  </a:lnTo>
                  <a:lnTo>
                    <a:pt x="2307" y="746"/>
                  </a:lnTo>
                  <a:lnTo>
                    <a:pt x="2305" y="751"/>
                  </a:lnTo>
                  <a:lnTo>
                    <a:pt x="2302" y="752"/>
                  </a:lnTo>
                  <a:lnTo>
                    <a:pt x="2291" y="776"/>
                  </a:lnTo>
                  <a:lnTo>
                    <a:pt x="2293" y="791"/>
                  </a:lnTo>
                  <a:lnTo>
                    <a:pt x="2295" y="794"/>
                  </a:lnTo>
                  <a:lnTo>
                    <a:pt x="2300" y="793"/>
                  </a:lnTo>
                  <a:lnTo>
                    <a:pt x="2303" y="790"/>
                  </a:lnTo>
                  <a:lnTo>
                    <a:pt x="2325" y="741"/>
                  </a:lnTo>
                  <a:lnTo>
                    <a:pt x="2324" y="732"/>
                  </a:lnTo>
                  <a:lnTo>
                    <a:pt x="2331" y="723"/>
                  </a:lnTo>
                  <a:lnTo>
                    <a:pt x="2337" y="711"/>
                  </a:lnTo>
                  <a:lnTo>
                    <a:pt x="2310" y="655"/>
                  </a:lnTo>
                  <a:lnTo>
                    <a:pt x="2311" y="649"/>
                  </a:lnTo>
                  <a:lnTo>
                    <a:pt x="2323" y="662"/>
                  </a:lnTo>
                  <a:lnTo>
                    <a:pt x="2330" y="664"/>
                  </a:lnTo>
                  <a:lnTo>
                    <a:pt x="2336" y="670"/>
                  </a:lnTo>
                  <a:lnTo>
                    <a:pt x="2344" y="671"/>
                  </a:lnTo>
                  <a:lnTo>
                    <a:pt x="2344" y="681"/>
                  </a:lnTo>
                  <a:lnTo>
                    <a:pt x="2345" y="684"/>
                  </a:lnTo>
                  <a:lnTo>
                    <a:pt x="2370" y="651"/>
                  </a:lnTo>
                  <a:lnTo>
                    <a:pt x="2370" y="647"/>
                  </a:lnTo>
                  <a:lnTo>
                    <a:pt x="2374" y="645"/>
                  </a:lnTo>
                  <a:lnTo>
                    <a:pt x="2376" y="643"/>
                  </a:lnTo>
                  <a:lnTo>
                    <a:pt x="2379" y="626"/>
                  </a:lnTo>
                  <a:lnTo>
                    <a:pt x="2380" y="624"/>
                  </a:lnTo>
                  <a:lnTo>
                    <a:pt x="2382" y="625"/>
                  </a:lnTo>
                  <a:lnTo>
                    <a:pt x="2384" y="624"/>
                  </a:lnTo>
                  <a:lnTo>
                    <a:pt x="2389" y="607"/>
                  </a:lnTo>
                  <a:lnTo>
                    <a:pt x="2388" y="603"/>
                  </a:lnTo>
                  <a:lnTo>
                    <a:pt x="2382" y="598"/>
                  </a:lnTo>
                  <a:lnTo>
                    <a:pt x="2377" y="594"/>
                  </a:lnTo>
                  <a:lnTo>
                    <a:pt x="2376" y="592"/>
                  </a:lnTo>
                  <a:lnTo>
                    <a:pt x="2376" y="589"/>
                  </a:lnTo>
                  <a:lnTo>
                    <a:pt x="2390" y="568"/>
                  </a:lnTo>
                  <a:lnTo>
                    <a:pt x="2394" y="568"/>
                  </a:lnTo>
                  <a:lnTo>
                    <a:pt x="2399" y="560"/>
                  </a:lnTo>
                  <a:lnTo>
                    <a:pt x="2429" y="550"/>
                  </a:lnTo>
                  <a:lnTo>
                    <a:pt x="2432" y="544"/>
                  </a:lnTo>
                  <a:lnTo>
                    <a:pt x="2440" y="542"/>
                  </a:lnTo>
                  <a:lnTo>
                    <a:pt x="2451" y="544"/>
                  </a:lnTo>
                  <a:lnTo>
                    <a:pt x="2504" y="535"/>
                  </a:lnTo>
                  <a:lnTo>
                    <a:pt x="2508" y="532"/>
                  </a:lnTo>
                  <a:lnTo>
                    <a:pt x="2514" y="518"/>
                  </a:lnTo>
                  <a:lnTo>
                    <a:pt x="2515" y="516"/>
                  </a:lnTo>
                  <a:lnTo>
                    <a:pt x="2519" y="519"/>
                  </a:lnTo>
                  <a:lnTo>
                    <a:pt x="2520" y="526"/>
                  </a:lnTo>
                  <a:lnTo>
                    <a:pt x="2523" y="528"/>
                  </a:lnTo>
                  <a:lnTo>
                    <a:pt x="2531" y="525"/>
                  </a:lnTo>
                  <a:lnTo>
                    <a:pt x="2542" y="519"/>
                  </a:lnTo>
                  <a:lnTo>
                    <a:pt x="2546" y="519"/>
                  </a:lnTo>
                  <a:lnTo>
                    <a:pt x="2548" y="525"/>
                  </a:lnTo>
                  <a:lnTo>
                    <a:pt x="2552" y="525"/>
                  </a:lnTo>
                  <a:lnTo>
                    <a:pt x="2563" y="522"/>
                  </a:lnTo>
                  <a:lnTo>
                    <a:pt x="2568" y="522"/>
                  </a:lnTo>
                  <a:lnTo>
                    <a:pt x="2577" y="517"/>
                  </a:lnTo>
                  <a:lnTo>
                    <a:pt x="2580" y="514"/>
                  </a:lnTo>
                  <a:lnTo>
                    <a:pt x="2577" y="502"/>
                  </a:lnTo>
                  <a:lnTo>
                    <a:pt x="2577" y="501"/>
                  </a:lnTo>
                  <a:lnTo>
                    <a:pt x="2574" y="501"/>
                  </a:lnTo>
                  <a:lnTo>
                    <a:pt x="2574" y="512"/>
                  </a:lnTo>
                  <a:lnTo>
                    <a:pt x="2573" y="515"/>
                  </a:lnTo>
                  <a:lnTo>
                    <a:pt x="2567" y="516"/>
                  </a:lnTo>
                  <a:lnTo>
                    <a:pt x="2550" y="510"/>
                  </a:lnTo>
                  <a:lnTo>
                    <a:pt x="2547" y="500"/>
                  </a:lnTo>
                  <a:lnTo>
                    <a:pt x="2542" y="497"/>
                  </a:lnTo>
                  <a:lnTo>
                    <a:pt x="2541" y="488"/>
                  </a:lnTo>
                  <a:lnTo>
                    <a:pt x="2538" y="484"/>
                  </a:lnTo>
                  <a:lnTo>
                    <a:pt x="2530" y="480"/>
                  </a:lnTo>
                  <a:lnTo>
                    <a:pt x="2529" y="479"/>
                  </a:lnTo>
                  <a:lnTo>
                    <a:pt x="2530" y="473"/>
                  </a:lnTo>
                  <a:lnTo>
                    <a:pt x="2532" y="470"/>
                  </a:lnTo>
                  <a:lnTo>
                    <a:pt x="2534" y="469"/>
                  </a:lnTo>
                  <a:lnTo>
                    <a:pt x="2537" y="462"/>
                  </a:lnTo>
                  <a:lnTo>
                    <a:pt x="2541" y="460"/>
                  </a:lnTo>
                  <a:lnTo>
                    <a:pt x="2533" y="442"/>
                  </a:lnTo>
                  <a:lnTo>
                    <a:pt x="2536" y="429"/>
                  </a:lnTo>
                  <a:lnTo>
                    <a:pt x="2549" y="418"/>
                  </a:lnTo>
                  <a:lnTo>
                    <a:pt x="2563" y="399"/>
                  </a:lnTo>
                  <a:lnTo>
                    <a:pt x="2565" y="390"/>
                  </a:lnTo>
                  <a:lnTo>
                    <a:pt x="2571" y="383"/>
                  </a:lnTo>
                  <a:lnTo>
                    <a:pt x="2578" y="379"/>
                  </a:lnTo>
                  <a:lnTo>
                    <a:pt x="2582" y="380"/>
                  </a:lnTo>
                  <a:lnTo>
                    <a:pt x="2585" y="387"/>
                  </a:lnTo>
                  <a:lnTo>
                    <a:pt x="2586" y="388"/>
                  </a:lnTo>
                  <a:lnTo>
                    <a:pt x="2589" y="383"/>
                  </a:lnTo>
                  <a:lnTo>
                    <a:pt x="2591" y="375"/>
                  </a:lnTo>
                  <a:lnTo>
                    <a:pt x="2593" y="375"/>
                  </a:lnTo>
                  <a:lnTo>
                    <a:pt x="2595" y="379"/>
                  </a:lnTo>
                  <a:lnTo>
                    <a:pt x="2598" y="379"/>
                  </a:lnTo>
                  <a:lnTo>
                    <a:pt x="2602" y="377"/>
                  </a:lnTo>
                  <a:lnTo>
                    <a:pt x="2605" y="372"/>
                  </a:lnTo>
                  <a:lnTo>
                    <a:pt x="2608" y="367"/>
                  </a:lnTo>
                  <a:lnTo>
                    <a:pt x="2613" y="370"/>
                  </a:lnTo>
                  <a:lnTo>
                    <a:pt x="2616" y="370"/>
                  </a:lnTo>
                  <a:lnTo>
                    <a:pt x="2620" y="362"/>
                  </a:lnTo>
                  <a:lnTo>
                    <a:pt x="2620" y="356"/>
                  </a:lnTo>
                  <a:lnTo>
                    <a:pt x="2624" y="349"/>
                  </a:lnTo>
                  <a:lnTo>
                    <a:pt x="2625" y="341"/>
                  </a:lnTo>
                  <a:lnTo>
                    <a:pt x="2629" y="338"/>
                  </a:lnTo>
                  <a:lnTo>
                    <a:pt x="2633" y="337"/>
                  </a:lnTo>
                  <a:lnTo>
                    <a:pt x="2635" y="337"/>
                  </a:lnTo>
                  <a:lnTo>
                    <a:pt x="2636" y="343"/>
                  </a:lnTo>
                  <a:lnTo>
                    <a:pt x="2637" y="347"/>
                  </a:lnTo>
                  <a:lnTo>
                    <a:pt x="2641" y="348"/>
                  </a:lnTo>
                  <a:lnTo>
                    <a:pt x="2645" y="347"/>
                  </a:lnTo>
                  <a:lnTo>
                    <a:pt x="2654" y="354"/>
                  </a:lnTo>
                  <a:lnTo>
                    <a:pt x="2657" y="352"/>
                  </a:lnTo>
                  <a:lnTo>
                    <a:pt x="2659" y="347"/>
                  </a:lnTo>
                  <a:lnTo>
                    <a:pt x="2666" y="342"/>
                  </a:lnTo>
                  <a:lnTo>
                    <a:pt x="2670" y="342"/>
                  </a:lnTo>
                  <a:lnTo>
                    <a:pt x="2676" y="340"/>
                  </a:lnTo>
                  <a:lnTo>
                    <a:pt x="2678" y="335"/>
                  </a:lnTo>
                  <a:lnTo>
                    <a:pt x="2692" y="332"/>
                  </a:lnTo>
                  <a:lnTo>
                    <a:pt x="2695" y="329"/>
                  </a:lnTo>
                  <a:lnTo>
                    <a:pt x="2701" y="328"/>
                  </a:lnTo>
                  <a:lnTo>
                    <a:pt x="2704" y="326"/>
                  </a:lnTo>
                  <a:lnTo>
                    <a:pt x="2711" y="325"/>
                  </a:lnTo>
                  <a:lnTo>
                    <a:pt x="2716" y="321"/>
                  </a:lnTo>
                  <a:lnTo>
                    <a:pt x="2717" y="318"/>
                  </a:lnTo>
                  <a:lnTo>
                    <a:pt x="2716" y="3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713" name="Freeform 1563"/>
            <p:cNvSpPr>
              <a:spLocks/>
            </p:cNvSpPr>
            <p:nvPr/>
          </p:nvSpPr>
          <p:spPr bwMode="auto">
            <a:xfrm>
              <a:off x="2807825" y="3278161"/>
              <a:ext cx="1513" cy="2789"/>
            </a:xfrm>
            <a:custGeom>
              <a:avLst/>
              <a:gdLst>
                <a:gd name="T0" fmla="*/ 0 w 1"/>
                <a:gd name="T1" fmla="*/ 1 h 4"/>
                <a:gd name="T2" fmla="*/ 0 w 1"/>
                <a:gd name="T3" fmla="*/ 0 h 4"/>
                <a:gd name="T4" fmla="*/ 0 w 1"/>
                <a:gd name="T5" fmla="*/ 1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4"/>
                  </a:moveTo>
                  <a:lnTo>
                    <a:pt x="0"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4" name="Freeform 1564"/>
            <p:cNvSpPr>
              <a:spLocks/>
            </p:cNvSpPr>
            <p:nvPr/>
          </p:nvSpPr>
          <p:spPr bwMode="auto">
            <a:xfrm>
              <a:off x="2807825" y="3278161"/>
              <a:ext cx="1513" cy="2789"/>
            </a:xfrm>
            <a:custGeom>
              <a:avLst/>
              <a:gdLst>
                <a:gd name="T0" fmla="*/ 0 w 1"/>
                <a:gd name="T1" fmla="*/ 1 h 4"/>
                <a:gd name="T2" fmla="*/ 0 w 1"/>
                <a:gd name="T3" fmla="*/ 0 h 4"/>
                <a:gd name="T4" fmla="*/ 0 w 1"/>
                <a:gd name="T5" fmla="*/ 0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4"/>
                  </a:moveTo>
                  <a:lnTo>
                    <a:pt x="0"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5" name="Freeform 1565"/>
            <p:cNvSpPr>
              <a:spLocks/>
            </p:cNvSpPr>
            <p:nvPr/>
          </p:nvSpPr>
          <p:spPr bwMode="auto">
            <a:xfrm>
              <a:off x="2806313" y="3275371"/>
              <a:ext cx="3025" cy="1394"/>
            </a:xfrm>
            <a:custGeom>
              <a:avLst/>
              <a:gdLst>
                <a:gd name="T0" fmla="*/ 1 w 4"/>
                <a:gd name="T1" fmla="*/ 0 h 5"/>
                <a:gd name="T2" fmla="*/ 0 w 4"/>
                <a:gd name="T3" fmla="*/ 0 h 5"/>
                <a:gd name="T4" fmla="*/ 1 w 4"/>
                <a:gd name="T5" fmla="*/ 0 h 5"/>
                <a:gd name="T6" fmla="*/ 1 w 4"/>
                <a:gd name="T7" fmla="*/ 0 h 5"/>
                <a:gd name="T8" fmla="*/ 1 w 4"/>
                <a:gd name="T9" fmla="*/ 0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2" y="2"/>
                  </a:moveTo>
                  <a:lnTo>
                    <a:pt x="0" y="0"/>
                  </a:lnTo>
                  <a:lnTo>
                    <a:pt x="2" y="2"/>
                  </a:lnTo>
                  <a:lnTo>
                    <a:pt x="4" y="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6" name="Freeform 1566"/>
            <p:cNvSpPr>
              <a:spLocks/>
            </p:cNvSpPr>
            <p:nvPr/>
          </p:nvSpPr>
          <p:spPr bwMode="auto">
            <a:xfrm>
              <a:off x="2806313" y="3275371"/>
              <a:ext cx="3025" cy="1394"/>
            </a:xfrm>
            <a:custGeom>
              <a:avLst/>
              <a:gdLst>
                <a:gd name="T0" fmla="*/ 1 w 4"/>
                <a:gd name="T1" fmla="*/ 0 h 5"/>
                <a:gd name="T2" fmla="*/ 0 w 4"/>
                <a:gd name="T3" fmla="*/ 0 h 5"/>
                <a:gd name="T4" fmla="*/ 1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2"/>
                  </a:moveTo>
                  <a:lnTo>
                    <a:pt x="0" y="0"/>
                  </a:lnTo>
                  <a:lnTo>
                    <a:pt x="2" y="2"/>
                  </a:lnTo>
                  <a:lnTo>
                    <a:pt x="4" y="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7" name="Freeform 1567"/>
            <p:cNvSpPr>
              <a:spLocks/>
            </p:cNvSpPr>
            <p:nvPr/>
          </p:nvSpPr>
          <p:spPr bwMode="auto">
            <a:xfrm>
              <a:off x="926115" y="3716065"/>
              <a:ext cx="9076" cy="8368"/>
            </a:xfrm>
            <a:custGeom>
              <a:avLst/>
              <a:gdLst>
                <a:gd name="T0" fmla="*/ 0 w 21"/>
                <a:gd name="T1" fmla="*/ 0 h 19"/>
                <a:gd name="T2" fmla="*/ 0 w 21"/>
                <a:gd name="T3" fmla="*/ 0 h 19"/>
                <a:gd name="T4" fmla="*/ 0 w 21"/>
                <a:gd name="T5" fmla="*/ 0 h 19"/>
                <a:gd name="T6" fmla="*/ 0 w 21"/>
                <a:gd name="T7" fmla="*/ 0 h 19"/>
                <a:gd name="T8" fmla="*/ 0 w 21"/>
                <a:gd name="T9" fmla="*/ 0 h 19"/>
                <a:gd name="T10" fmla="*/ 0 w 21"/>
                <a:gd name="T11" fmla="*/ 0 h 19"/>
                <a:gd name="T12" fmla="*/ 0 w 21"/>
                <a:gd name="T13" fmla="*/ 0 h 19"/>
                <a:gd name="T14" fmla="*/ 0 w 21"/>
                <a:gd name="T15" fmla="*/ 0 h 19"/>
                <a:gd name="T16" fmla="*/ 0 w 21"/>
                <a:gd name="T17" fmla="*/ 0 h 19"/>
                <a:gd name="T18" fmla="*/ 0 w 21"/>
                <a:gd name="T19" fmla="*/ 0 h 19"/>
                <a:gd name="T20" fmla="*/ 0 w 21"/>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9"/>
                <a:gd name="T35" fmla="*/ 21 w 21"/>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9">
                  <a:moveTo>
                    <a:pt x="5" y="1"/>
                  </a:moveTo>
                  <a:lnTo>
                    <a:pt x="13" y="1"/>
                  </a:lnTo>
                  <a:lnTo>
                    <a:pt x="18" y="0"/>
                  </a:lnTo>
                  <a:lnTo>
                    <a:pt x="21" y="6"/>
                  </a:lnTo>
                  <a:lnTo>
                    <a:pt x="21" y="10"/>
                  </a:lnTo>
                  <a:lnTo>
                    <a:pt x="12" y="19"/>
                  </a:lnTo>
                  <a:lnTo>
                    <a:pt x="8" y="19"/>
                  </a:lnTo>
                  <a:lnTo>
                    <a:pt x="5" y="16"/>
                  </a:lnTo>
                  <a:lnTo>
                    <a:pt x="1" y="14"/>
                  </a:lnTo>
                  <a:lnTo>
                    <a:pt x="0" y="10"/>
                  </a:lnTo>
                  <a:lnTo>
                    <a:pt x="5"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18" name="Freeform 1568"/>
            <p:cNvSpPr>
              <a:spLocks/>
            </p:cNvSpPr>
            <p:nvPr/>
          </p:nvSpPr>
          <p:spPr bwMode="auto">
            <a:xfrm>
              <a:off x="926115" y="3716065"/>
              <a:ext cx="9076" cy="8368"/>
            </a:xfrm>
            <a:custGeom>
              <a:avLst/>
              <a:gdLst>
                <a:gd name="T0" fmla="*/ 0 w 21"/>
                <a:gd name="T1" fmla="*/ 0 h 19"/>
                <a:gd name="T2" fmla="*/ 0 w 21"/>
                <a:gd name="T3" fmla="*/ 0 h 19"/>
                <a:gd name="T4" fmla="*/ 0 w 21"/>
                <a:gd name="T5" fmla="*/ 0 h 19"/>
                <a:gd name="T6" fmla="*/ 0 w 21"/>
                <a:gd name="T7" fmla="*/ 0 h 19"/>
                <a:gd name="T8" fmla="*/ 0 w 21"/>
                <a:gd name="T9" fmla="*/ 0 h 19"/>
                <a:gd name="T10" fmla="*/ 0 w 21"/>
                <a:gd name="T11" fmla="*/ 0 h 19"/>
                <a:gd name="T12" fmla="*/ 0 w 21"/>
                <a:gd name="T13" fmla="*/ 0 h 19"/>
                <a:gd name="T14" fmla="*/ 0 w 21"/>
                <a:gd name="T15" fmla="*/ 0 h 19"/>
                <a:gd name="T16" fmla="*/ 0 w 21"/>
                <a:gd name="T17" fmla="*/ 0 h 19"/>
                <a:gd name="T18" fmla="*/ 0 w 21"/>
                <a:gd name="T19" fmla="*/ 0 h 19"/>
                <a:gd name="T20" fmla="*/ 0 w 21"/>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9"/>
                <a:gd name="T35" fmla="*/ 21 w 21"/>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9">
                  <a:moveTo>
                    <a:pt x="5" y="1"/>
                  </a:moveTo>
                  <a:lnTo>
                    <a:pt x="13" y="1"/>
                  </a:lnTo>
                  <a:lnTo>
                    <a:pt x="18" y="0"/>
                  </a:lnTo>
                  <a:lnTo>
                    <a:pt x="21" y="6"/>
                  </a:lnTo>
                  <a:lnTo>
                    <a:pt x="21" y="10"/>
                  </a:lnTo>
                  <a:lnTo>
                    <a:pt x="12" y="19"/>
                  </a:lnTo>
                  <a:lnTo>
                    <a:pt x="8" y="19"/>
                  </a:lnTo>
                  <a:lnTo>
                    <a:pt x="5" y="16"/>
                  </a:lnTo>
                  <a:lnTo>
                    <a:pt x="1" y="14"/>
                  </a:lnTo>
                  <a:lnTo>
                    <a:pt x="0" y="10"/>
                  </a:lnTo>
                  <a:lnTo>
                    <a:pt x="5"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19" name="Freeform 1569"/>
            <p:cNvSpPr>
              <a:spLocks/>
            </p:cNvSpPr>
            <p:nvPr/>
          </p:nvSpPr>
          <p:spPr bwMode="auto">
            <a:xfrm>
              <a:off x="960906" y="3730011"/>
              <a:ext cx="10588" cy="6973"/>
            </a:xfrm>
            <a:custGeom>
              <a:avLst/>
              <a:gdLst>
                <a:gd name="T0" fmla="*/ 0 w 22"/>
                <a:gd name="T1" fmla="*/ 0 h 15"/>
                <a:gd name="T2" fmla="*/ 0 w 22"/>
                <a:gd name="T3" fmla="*/ 0 h 15"/>
                <a:gd name="T4" fmla="*/ 0 w 22"/>
                <a:gd name="T5" fmla="*/ 0 h 15"/>
                <a:gd name="T6" fmla="*/ 0 w 22"/>
                <a:gd name="T7" fmla="*/ 0 h 15"/>
                <a:gd name="T8" fmla="*/ 0 w 22"/>
                <a:gd name="T9" fmla="*/ 0 h 15"/>
                <a:gd name="T10" fmla="*/ 0 w 22"/>
                <a:gd name="T11" fmla="*/ 0 h 15"/>
                <a:gd name="T12" fmla="*/ 0 w 22"/>
                <a:gd name="T13" fmla="*/ 0 h 15"/>
                <a:gd name="T14" fmla="*/ 0 w 22"/>
                <a:gd name="T15" fmla="*/ 0 h 15"/>
                <a:gd name="T16" fmla="*/ 0 w 2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1" y="6"/>
                  </a:moveTo>
                  <a:lnTo>
                    <a:pt x="1" y="2"/>
                  </a:lnTo>
                  <a:lnTo>
                    <a:pt x="5" y="0"/>
                  </a:lnTo>
                  <a:lnTo>
                    <a:pt x="22" y="13"/>
                  </a:lnTo>
                  <a:lnTo>
                    <a:pt x="10" y="15"/>
                  </a:lnTo>
                  <a:lnTo>
                    <a:pt x="4" y="12"/>
                  </a:lnTo>
                  <a:lnTo>
                    <a:pt x="0" y="6"/>
                  </a:lnTo>
                  <a:lnTo>
                    <a:pt x="0" y="4"/>
                  </a:lnTo>
                  <a:lnTo>
                    <a:pt x="1" y="6"/>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0" name="Freeform 1570"/>
            <p:cNvSpPr>
              <a:spLocks/>
            </p:cNvSpPr>
            <p:nvPr/>
          </p:nvSpPr>
          <p:spPr bwMode="auto">
            <a:xfrm>
              <a:off x="960906" y="3730011"/>
              <a:ext cx="10588" cy="6973"/>
            </a:xfrm>
            <a:custGeom>
              <a:avLst/>
              <a:gdLst>
                <a:gd name="T0" fmla="*/ 0 w 22"/>
                <a:gd name="T1" fmla="*/ 0 h 15"/>
                <a:gd name="T2" fmla="*/ 0 w 22"/>
                <a:gd name="T3" fmla="*/ 0 h 15"/>
                <a:gd name="T4" fmla="*/ 0 w 22"/>
                <a:gd name="T5" fmla="*/ 0 h 15"/>
                <a:gd name="T6" fmla="*/ 0 w 22"/>
                <a:gd name="T7" fmla="*/ 0 h 15"/>
                <a:gd name="T8" fmla="*/ 0 w 22"/>
                <a:gd name="T9" fmla="*/ 0 h 15"/>
                <a:gd name="T10" fmla="*/ 0 w 22"/>
                <a:gd name="T11" fmla="*/ 0 h 15"/>
                <a:gd name="T12" fmla="*/ 0 w 22"/>
                <a:gd name="T13" fmla="*/ 0 h 15"/>
                <a:gd name="T14" fmla="*/ 0 w 22"/>
                <a:gd name="T15" fmla="*/ 0 h 15"/>
                <a:gd name="T16" fmla="*/ 0 w 2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1" y="6"/>
                  </a:moveTo>
                  <a:lnTo>
                    <a:pt x="1" y="2"/>
                  </a:lnTo>
                  <a:lnTo>
                    <a:pt x="5" y="0"/>
                  </a:lnTo>
                  <a:lnTo>
                    <a:pt x="22" y="13"/>
                  </a:lnTo>
                  <a:lnTo>
                    <a:pt x="10" y="15"/>
                  </a:lnTo>
                  <a:lnTo>
                    <a:pt x="4" y="12"/>
                  </a:lnTo>
                  <a:lnTo>
                    <a:pt x="0" y="6"/>
                  </a:lnTo>
                  <a:lnTo>
                    <a:pt x="0" y="4"/>
                  </a:lnTo>
                  <a:lnTo>
                    <a:pt x="1"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1" name="Freeform 1571"/>
            <p:cNvSpPr>
              <a:spLocks/>
            </p:cNvSpPr>
            <p:nvPr/>
          </p:nvSpPr>
          <p:spPr bwMode="auto">
            <a:xfrm>
              <a:off x="979057" y="3739773"/>
              <a:ext cx="15126" cy="5578"/>
            </a:xfrm>
            <a:custGeom>
              <a:avLst/>
              <a:gdLst>
                <a:gd name="T0" fmla="*/ 0 w 26"/>
                <a:gd name="T1" fmla="*/ 0 h 8"/>
                <a:gd name="T2" fmla="*/ 0 w 26"/>
                <a:gd name="T3" fmla="*/ 0 h 8"/>
                <a:gd name="T4" fmla="*/ 0 w 26"/>
                <a:gd name="T5" fmla="*/ 0 h 8"/>
                <a:gd name="T6" fmla="*/ 0 w 26"/>
                <a:gd name="T7" fmla="*/ 0 h 8"/>
                <a:gd name="T8" fmla="*/ 0 w 26"/>
                <a:gd name="T9" fmla="*/ 0 h 8"/>
                <a:gd name="T10" fmla="*/ 0 w 26"/>
                <a:gd name="T11" fmla="*/ 0 h 8"/>
                <a:gd name="T12" fmla="*/ 0 w 26"/>
                <a:gd name="T13" fmla="*/ 0 h 8"/>
                <a:gd name="T14" fmla="*/ 0 w 26"/>
                <a:gd name="T15" fmla="*/ 0 h 8"/>
                <a:gd name="T16" fmla="*/ 0 w 26"/>
                <a:gd name="T17" fmla="*/ 0 h 8"/>
                <a:gd name="T18" fmla="*/ 0 w 26"/>
                <a:gd name="T19" fmla="*/ 0 h 8"/>
                <a:gd name="T20" fmla="*/ 0 w 2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8"/>
                <a:gd name="T35" fmla="*/ 26 w 26"/>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8">
                  <a:moveTo>
                    <a:pt x="2" y="0"/>
                  </a:moveTo>
                  <a:lnTo>
                    <a:pt x="0" y="4"/>
                  </a:lnTo>
                  <a:lnTo>
                    <a:pt x="2" y="2"/>
                  </a:lnTo>
                  <a:lnTo>
                    <a:pt x="25" y="1"/>
                  </a:lnTo>
                  <a:lnTo>
                    <a:pt x="26" y="3"/>
                  </a:lnTo>
                  <a:lnTo>
                    <a:pt x="26" y="6"/>
                  </a:lnTo>
                  <a:lnTo>
                    <a:pt x="21" y="8"/>
                  </a:lnTo>
                  <a:lnTo>
                    <a:pt x="9" y="5"/>
                  </a:lnTo>
                  <a:lnTo>
                    <a:pt x="3" y="7"/>
                  </a:lnTo>
                  <a:lnTo>
                    <a:pt x="0" y="4"/>
                  </a:lnTo>
                  <a:lnTo>
                    <a:pt x="2" y="0"/>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2" name="Freeform 1572"/>
            <p:cNvSpPr>
              <a:spLocks/>
            </p:cNvSpPr>
            <p:nvPr/>
          </p:nvSpPr>
          <p:spPr bwMode="auto">
            <a:xfrm>
              <a:off x="979057" y="3739773"/>
              <a:ext cx="15126" cy="5578"/>
            </a:xfrm>
            <a:custGeom>
              <a:avLst/>
              <a:gdLst>
                <a:gd name="T0" fmla="*/ 0 w 26"/>
                <a:gd name="T1" fmla="*/ 0 h 8"/>
                <a:gd name="T2" fmla="*/ 0 w 26"/>
                <a:gd name="T3" fmla="*/ 0 h 8"/>
                <a:gd name="T4" fmla="*/ 0 w 26"/>
                <a:gd name="T5" fmla="*/ 0 h 8"/>
                <a:gd name="T6" fmla="*/ 0 w 26"/>
                <a:gd name="T7" fmla="*/ 0 h 8"/>
                <a:gd name="T8" fmla="*/ 0 w 26"/>
                <a:gd name="T9" fmla="*/ 0 h 8"/>
                <a:gd name="T10" fmla="*/ 0 w 26"/>
                <a:gd name="T11" fmla="*/ 0 h 8"/>
                <a:gd name="T12" fmla="*/ 0 w 26"/>
                <a:gd name="T13" fmla="*/ 0 h 8"/>
                <a:gd name="T14" fmla="*/ 0 w 26"/>
                <a:gd name="T15" fmla="*/ 0 h 8"/>
                <a:gd name="T16" fmla="*/ 0 w 26"/>
                <a:gd name="T17" fmla="*/ 0 h 8"/>
                <a:gd name="T18" fmla="*/ 0 w 26"/>
                <a:gd name="T19" fmla="*/ 0 h 8"/>
                <a:gd name="T20" fmla="*/ 0 w 2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8"/>
                <a:gd name="T35" fmla="*/ 26 w 26"/>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8">
                  <a:moveTo>
                    <a:pt x="2" y="0"/>
                  </a:moveTo>
                  <a:lnTo>
                    <a:pt x="0" y="4"/>
                  </a:lnTo>
                  <a:lnTo>
                    <a:pt x="2" y="2"/>
                  </a:lnTo>
                  <a:lnTo>
                    <a:pt x="25" y="1"/>
                  </a:lnTo>
                  <a:lnTo>
                    <a:pt x="26" y="3"/>
                  </a:lnTo>
                  <a:lnTo>
                    <a:pt x="26" y="6"/>
                  </a:lnTo>
                  <a:lnTo>
                    <a:pt x="21" y="8"/>
                  </a:lnTo>
                  <a:lnTo>
                    <a:pt x="9" y="5"/>
                  </a:lnTo>
                  <a:lnTo>
                    <a:pt x="3" y="7"/>
                  </a:lnTo>
                  <a:lnTo>
                    <a:pt x="0" y="4"/>
                  </a:lnTo>
                  <a:lnTo>
                    <a:pt x="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3" name="Freeform 1573"/>
            <p:cNvSpPr>
              <a:spLocks/>
            </p:cNvSpPr>
            <p:nvPr/>
          </p:nvSpPr>
          <p:spPr bwMode="auto">
            <a:xfrm>
              <a:off x="995696" y="3745351"/>
              <a:ext cx="13614" cy="11157"/>
            </a:xfrm>
            <a:custGeom>
              <a:avLst/>
              <a:gdLst>
                <a:gd name="T0" fmla="*/ 0 w 30"/>
                <a:gd name="T1" fmla="*/ 0 h 24"/>
                <a:gd name="T2" fmla="*/ 0 w 30"/>
                <a:gd name="T3" fmla="*/ 0 h 24"/>
                <a:gd name="T4" fmla="*/ 0 w 30"/>
                <a:gd name="T5" fmla="*/ 0 h 24"/>
                <a:gd name="T6" fmla="*/ 0 w 30"/>
                <a:gd name="T7" fmla="*/ 0 h 24"/>
                <a:gd name="T8" fmla="*/ 0 w 30"/>
                <a:gd name="T9" fmla="*/ 0 h 24"/>
                <a:gd name="T10" fmla="*/ 0 w 30"/>
                <a:gd name="T11" fmla="*/ 0 h 24"/>
                <a:gd name="T12" fmla="*/ 0 w 30"/>
                <a:gd name="T13" fmla="*/ 0 h 24"/>
                <a:gd name="T14" fmla="*/ 0 w 30"/>
                <a:gd name="T15" fmla="*/ 0 h 24"/>
                <a:gd name="T16" fmla="*/ 0 w 30"/>
                <a:gd name="T17" fmla="*/ 0 h 24"/>
                <a:gd name="T18" fmla="*/ 0 w 30"/>
                <a:gd name="T19" fmla="*/ 0 h 24"/>
                <a:gd name="T20" fmla="*/ 0 w 30"/>
                <a:gd name="T21" fmla="*/ 0 h 24"/>
                <a:gd name="T22" fmla="*/ 0 w 30"/>
                <a:gd name="T23" fmla="*/ 0 h 24"/>
                <a:gd name="T24" fmla="*/ 0 w 30"/>
                <a:gd name="T25" fmla="*/ 0 h 24"/>
                <a:gd name="T26" fmla="*/ 0 w 30"/>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4"/>
                <a:gd name="T44" fmla="*/ 30 w 3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4">
                  <a:moveTo>
                    <a:pt x="12" y="4"/>
                  </a:moveTo>
                  <a:lnTo>
                    <a:pt x="13" y="4"/>
                  </a:lnTo>
                  <a:lnTo>
                    <a:pt x="16" y="3"/>
                  </a:lnTo>
                  <a:lnTo>
                    <a:pt x="30" y="13"/>
                  </a:lnTo>
                  <a:lnTo>
                    <a:pt x="30" y="17"/>
                  </a:lnTo>
                  <a:lnTo>
                    <a:pt x="22" y="23"/>
                  </a:lnTo>
                  <a:lnTo>
                    <a:pt x="19" y="24"/>
                  </a:lnTo>
                  <a:lnTo>
                    <a:pt x="14" y="21"/>
                  </a:lnTo>
                  <a:lnTo>
                    <a:pt x="8" y="10"/>
                  </a:lnTo>
                  <a:lnTo>
                    <a:pt x="4" y="9"/>
                  </a:lnTo>
                  <a:lnTo>
                    <a:pt x="0" y="3"/>
                  </a:lnTo>
                  <a:lnTo>
                    <a:pt x="1" y="0"/>
                  </a:lnTo>
                  <a:lnTo>
                    <a:pt x="5" y="0"/>
                  </a:lnTo>
                  <a:lnTo>
                    <a:pt x="12" y="4"/>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4" name="Freeform 1574"/>
            <p:cNvSpPr>
              <a:spLocks/>
            </p:cNvSpPr>
            <p:nvPr/>
          </p:nvSpPr>
          <p:spPr bwMode="auto">
            <a:xfrm>
              <a:off x="995696" y="3745351"/>
              <a:ext cx="13614" cy="11157"/>
            </a:xfrm>
            <a:custGeom>
              <a:avLst/>
              <a:gdLst>
                <a:gd name="T0" fmla="*/ 0 w 30"/>
                <a:gd name="T1" fmla="*/ 0 h 24"/>
                <a:gd name="T2" fmla="*/ 0 w 30"/>
                <a:gd name="T3" fmla="*/ 0 h 24"/>
                <a:gd name="T4" fmla="*/ 0 w 30"/>
                <a:gd name="T5" fmla="*/ 0 h 24"/>
                <a:gd name="T6" fmla="*/ 0 w 30"/>
                <a:gd name="T7" fmla="*/ 0 h 24"/>
                <a:gd name="T8" fmla="*/ 0 w 30"/>
                <a:gd name="T9" fmla="*/ 0 h 24"/>
                <a:gd name="T10" fmla="*/ 0 w 30"/>
                <a:gd name="T11" fmla="*/ 0 h 24"/>
                <a:gd name="T12" fmla="*/ 0 w 30"/>
                <a:gd name="T13" fmla="*/ 0 h 24"/>
                <a:gd name="T14" fmla="*/ 0 w 30"/>
                <a:gd name="T15" fmla="*/ 0 h 24"/>
                <a:gd name="T16" fmla="*/ 0 w 30"/>
                <a:gd name="T17" fmla="*/ 0 h 24"/>
                <a:gd name="T18" fmla="*/ 0 w 30"/>
                <a:gd name="T19" fmla="*/ 0 h 24"/>
                <a:gd name="T20" fmla="*/ 0 w 30"/>
                <a:gd name="T21" fmla="*/ 0 h 24"/>
                <a:gd name="T22" fmla="*/ 0 w 30"/>
                <a:gd name="T23" fmla="*/ 0 h 24"/>
                <a:gd name="T24" fmla="*/ 0 w 30"/>
                <a:gd name="T25" fmla="*/ 0 h 24"/>
                <a:gd name="T26" fmla="*/ 0 w 30"/>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4"/>
                <a:gd name="T44" fmla="*/ 30 w 3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4">
                  <a:moveTo>
                    <a:pt x="12" y="4"/>
                  </a:moveTo>
                  <a:lnTo>
                    <a:pt x="13" y="4"/>
                  </a:lnTo>
                  <a:lnTo>
                    <a:pt x="16" y="3"/>
                  </a:lnTo>
                  <a:lnTo>
                    <a:pt x="30" y="13"/>
                  </a:lnTo>
                  <a:lnTo>
                    <a:pt x="30" y="17"/>
                  </a:lnTo>
                  <a:lnTo>
                    <a:pt x="22" y="23"/>
                  </a:lnTo>
                  <a:lnTo>
                    <a:pt x="19" y="24"/>
                  </a:lnTo>
                  <a:lnTo>
                    <a:pt x="14" y="21"/>
                  </a:lnTo>
                  <a:lnTo>
                    <a:pt x="8" y="10"/>
                  </a:lnTo>
                  <a:lnTo>
                    <a:pt x="4" y="9"/>
                  </a:lnTo>
                  <a:lnTo>
                    <a:pt x="0" y="3"/>
                  </a:lnTo>
                  <a:lnTo>
                    <a:pt x="1" y="0"/>
                  </a:lnTo>
                  <a:lnTo>
                    <a:pt x="5" y="0"/>
                  </a:lnTo>
                  <a:lnTo>
                    <a:pt x="12"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5" name="Freeform 1575"/>
            <p:cNvSpPr>
              <a:spLocks/>
            </p:cNvSpPr>
            <p:nvPr/>
          </p:nvSpPr>
          <p:spPr bwMode="auto">
            <a:xfrm>
              <a:off x="1010822" y="3763481"/>
              <a:ext cx="25715" cy="30681"/>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w 54"/>
                <a:gd name="T11" fmla="*/ 0 h 63"/>
                <a:gd name="T12" fmla="*/ 0 w 54"/>
                <a:gd name="T13" fmla="*/ 0 h 63"/>
                <a:gd name="T14" fmla="*/ 0 w 54"/>
                <a:gd name="T15" fmla="*/ 0 h 63"/>
                <a:gd name="T16" fmla="*/ 0 w 54"/>
                <a:gd name="T17" fmla="*/ 0 h 63"/>
                <a:gd name="T18" fmla="*/ 0 w 54"/>
                <a:gd name="T19" fmla="*/ 0 h 63"/>
                <a:gd name="T20" fmla="*/ 0 w 54"/>
                <a:gd name="T21" fmla="*/ 0 h 63"/>
                <a:gd name="T22" fmla="*/ 0 w 54"/>
                <a:gd name="T23" fmla="*/ 0 h 63"/>
                <a:gd name="T24" fmla="*/ 0 w 54"/>
                <a:gd name="T25" fmla="*/ 0 h 63"/>
                <a:gd name="T26" fmla="*/ 0 w 54"/>
                <a:gd name="T27" fmla="*/ 0 h 63"/>
                <a:gd name="T28" fmla="*/ 0 w 54"/>
                <a:gd name="T29" fmla="*/ 0 h 63"/>
                <a:gd name="T30" fmla="*/ 0 w 54"/>
                <a:gd name="T31" fmla="*/ 0 h 63"/>
                <a:gd name="T32" fmla="*/ 0 w 54"/>
                <a:gd name="T33" fmla="*/ 0 h 63"/>
                <a:gd name="T34" fmla="*/ 0 w 54"/>
                <a:gd name="T35" fmla="*/ 0 h 63"/>
                <a:gd name="T36" fmla="*/ 0 w 54"/>
                <a:gd name="T37" fmla="*/ 0 h 63"/>
                <a:gd name="T38" fmla="*/ 0 w 54"/>
                <a:gd name="T39" fmla="*/ 0 h 63"/>
                <a:gd name="T40" fmla="*/ 0 w 54"/>
                <a:gd name="T41" fmla="*/ 0 h 63"/>
                <a:gd name="T42" fmla="*/ 0 w 54"/>
                <a:gd name="T43" fmla="*/ 0 h 63"/>
                <a:gd name="T44" fmla="*/ 0 w 54"/>
                <a:gd name="T45" fmla="*/ 0 h 63"/>
                <a:gd name="T46" fmla="*/ 0 w 54"/>
                <a:gd name="T47" fmla="*/ 0 h 63"/>
                <a:gd name="T48" fmla="*/ 0 w 54"/>
                <a:gd name="T49" fmla="*/ 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
                <a:gd name="T76" fmla="*/ 0 h 63"/>
                <a:gd name="T77" fmla="*/ 54 w 54"/>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 h="63">
                  <a:moveTo>
                    <a:pt x="3" y="1"/>
                  </a:moveTo>
                  <a:lnTo>
                    <a:pt x="4" y="2"/>
                  </a:lnTo>
                  <a:lnTo>
                    <a:pt x="4" y="0"/>
                  </a:lnTo>
                  <a:lnTo>
                    <a:pt x="8" y="1"/>
                  </a:lnTo>
                  <a:lnTo>
                    <a:pt x="13" y="4"/>
                  </a:lnTo>
                  <a:lnTo>
                    <a:pt x="18" y="4"/>
                  </a:lnTo>
                  <a:lnTo>
                    <a:pt x="33" y="9"/>
                  </a:lnTo>
                  <a:lnTo>
                    <a:pt x="35" y="11"/>
                  </a:lnTo>
                  <a:lnTo>
                    <a:pt x="41" y="19"/>
                  </a:lnTo>
                  <a:lnTo>
                    <a:pt x="46" y="22"/>
                  </a:lnTo>
                  <a:lnTo>
                    <a:pt x="50" y="28"/>
                  </a:lnTo>
                  <a:lnTo>
                    <a:pt x="53" y="30"/>
                  </a:lnTo>
                  <a:lnTo>
                    <a:pt x="54" y="36"/>
                  </a:lnTo>
                  <a:lnTo>
                    <a:pt x="51" y="45"/>
                  </a:lnTo>
                  <a:lnTo>
                    <a:pt x="38" y="44"/>
                  </a:lnTo>
                  <a:lnTo>
                    <a:pt x="32" y="45"/>
                  </a:lnTo>
                  <a:lnTo>
                    <a:pt x="21" y="56"/>
                  </a:lnTo>
                  <a:lnTo>
                    <a:pt x="20" y="60"/>
                  </a:lnTo>
                  <a:lnTo>
                    <a:pt x="16" y="63"/>
                  </a:lnTo>
                  <a:lnTo>
                    <a:pt x="10" y="60"/>
                  </a:lnTo>
                  <a:lnTo>
                    <a:pt x="5" y="53"/>
                  </a:lnTo>
                  <a:lnTo>
                    <a:pt x="0" y="22"/>
                  </a:lnTo>
                  <a:lnTo>
                    <a:pt x="5" y="12"/>
                  </a:lnTo>
                  <a:lnTo>
                    <a:pt x="5" y="6"/>
                  </a:lnTo>
                  <a:lnTo>
                    <a:pt x="3"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6" name="Freeform 1576"/>
            <p:cNvSpPr>
              <a:spLocks/>
            </p:cNvSpPr>
            <p:nvPr/>
          </p:nvSpPr>
          <p:spPr bwMode="auto">
            <a:xfrm>
              <a:off x="1010822" y="3763481"/>
              <a:ext cx="25715" cy="30681"/>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w 54"/>
                <a:gd name="T11" fmla="*/ 0 h 63"/>
                <a:gd name="T12" fmla="*/ 0 w 54"/>
                <a:gd name="T13" fmla="*/ 0 h 63"/>
                <a:gd name="T14" fmla="*/ 0 w 54"/>
                <a:gd name="T15" fmla="*/ 0 h 63"/>
                <a:gd name="T16" fmla="*/ 0 w 54"/>
                <a:gd name="T17" fmla="*/ 0 h 63"/>
                <a:gd name="T18" fmla="*/ 0 w 54"/>
                <a:gd name="T19" fmla="*/ 0 h 63"/>
                <a:gd name="T20" fmla="*/ 0 w 54"/>
                <a:gd name="T21" fmla="*/ 0 h 63"/>
                <a:gd name="T22" fmla="*/ 0 w 54"/>
                <a:gd name="T23" fmla="*/ 0 h 63"/>
                <a:gd name="T24" fmla="*/ 0 w 54"/>
                <a:gd name="T25" fmla="*/ 0 h 63"/>
                <a:gd name="T26" fmla="*/ 0 w 54"/>
                <a:gd name="T27" fmla="*/ 0 h 63"/>
                <a:gd name="T28" fmla="*/ 0 w 54"/>
                <a:gd name="T29" fmla="*/ 0 h 63"/>
                <a:gd name="T30" fmla="*/ 0 w 54"/>
                <a:gd name="T31" fmla="*/ 0 h 63"/>
                <a:gd name="T32" fmla="*/ 0 w 54"/>
                <a:gd name="T33" fmla="*/ 0 h 63"/>
                <a:gd name="T34" fmla="*/ 0 w 54"/>
                <a:gd name="T35" fmla="*/ 0 h 63"/>
                <a:gd name="T36" fmla="*/ 0 w 54"/>
                <a:gd name="T37" fmla="*/ 0 h 63"/>
                <a:gd name="T38" fmla="*/ 0 w 54"/>
                <a:gd name="T39" fmla="*/ 0 h 63"/>
                <a:gd name="T40" fmla="*/ 0 w 54"/>
                <a:gd name="T41" fmla="*/ 0 h 63"/>
                <a:gd name="T42" fmla="*/ 0 w 54"/>
                <a:gd name="T43" fmla="*/ 0 h 63"/>
                <a:gd name="T44" fmla="*/ 0 w 54"/>
                <a:gd name="T45" fmla="*/ 0 h 63"/>
                <a:gd name="T46" fmla="*/ 0 w 54"/>
                <a:gd name="T47" fmla="*/ 0 h 63"/>
                <a:gd name="T48" fmla="*/ 0 w 54"/>
                <a:gd name="T49" fmla="*/ 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
                <a:gd name="T76" fmla="*/ 0 h 63"/>
                <a:gd name="T77" fmla="*/ 54 w 54"/>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 h="63">
                  <a:moveTo>
                    <a:pt x="3" y="1"/>
                  </a:moveTo>
                  <a:lnTo>
                    <a:pt x="4" y="2"/>
                  </a:lnTo>
                  <a:lnTo>
                    <a:pt x="4" y="0"/>
                  </a:lnTo>
                  <a:lnTo>
                    <a:pt x="8" y="1"/>
                  </a:lnTo>
                  <a:lnTo>
                    <a:pt x="13" y="4"/>
                  </a:lnTo>
                  <a:lnTo>
                    <a:pt x="18" y="4"/>
                  </a:lnTo>
                  <a:lnTo>
                    <a:pt x="33" y="9"/>
                  </a:lnTo>
                  <a:lnTo>
                    <a:pt x="35" y="11"/>
                  </a:lnTo>
                  <a:lnTo>
                    <a:pt x="41" y="19"/>
                  </a:lnTo>
                  <a:lnTo>
                    <a:pt x="46" y="22"/>
                  </a:lnTo>
                  <a:lnTo>
                    <a:pt x="50" y="28"/>
                  </a:lnTo>
                  <a:lnTo>
                    <a:pt x="53" y="30"/>
                  </a:lnTo>
                  <a:lnTo>
                    <a:pt x="54" y="36"/>
                  </a:lnTo>
                  <a:lnTo>
                    <a:pt x="51" y="45"/>
                  </a:lnTo>
                  <a:lnTo>
                    <a:pt x="38" y="44"/>
                  </a:lnTo>
                  <a:lnTo>
                    <a:pt x="32" y="45"/>
                  </a:lnTo>
                  <a:lnTo>
                    <a:pt x="21" y="56"/>
                  </a:lnTo>
                  <a:lnTo>
                    <a:pt x="20" y="60"/>
                  </a:lnTo>
                  <a:lnTo>
                    <a:pt x="16" y="63"/>
                  </a:lnTo>
                  <a:lnTo>
                    <a:pt x="10" y="60"/>
                  </a:lnTo>
                  <a:lnTo>
                    <a:pt x="5" y="53"/>
                  </a:lnTo>
                  <a:lnTo>
                    <a:pt x="0" y="22"/>
                  </a:lnTo>
                  <a:lnTo>
                    <a:pt x="5" y="12"/>
                  </a:lnTo>
                  <a:lnTo>
                    <a:pt x="5" y="6"/>
                  </a:lnTo>
                  <a:lnTo>
                    <a:pt x="3"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7" name="Freeform 1577"/>
            <p:cNvSpPr>
              <a:spLocks/>
            </p:cNvSpPr>
            <p:nvPr/>
          </p:nvSpPr>
          <p:spPr bwMode="auto">
            <a:xfrm>
              <a:off x="985108" y="3748140"/>
              <a:ext cx="7563" cy="2789"/>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8"/>
                <a:gd name="T35" fmla="*/ 10 w 10"/>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8">
                  <a:moveTo>
                    <a:pt x="1" y="1"/>
                  </a:moveTo>
                  <a:lnTo>
                    <a:pt x="0" y="0"/>
                  </a:lnTo>
                  <a:lnTo>
                    <a:pt x="5" y="0"/>
                  </a:lnTo>
                  <a:lnTo>
                    <a:pt x="10" y="5"/>
                  </a:lnTo>
                  <a:lnTo>
                    <a:pt x="8" y="7"/>
                  </a:lnTo>
                  <a:lnTo>
                    <a:pt x="5" y="8"/>
                  </a:lnTo>
                  <a:lnTo>
                    <a:pt x="1" y="4"/>
                  </a:lnTo>
                  <a:lnTo>
                    <a:pt x="1" y="1"/>
                  </a:lnTo>
                  <a:lnTo>
                    <a:pt x="3" y="6"/>
                  </a:lnTo>
                  <a:lnTo>
                    <a:pt x="1" y="4"/>
                  </a:lnTo>
                  <a:lnTo>
                    <a:pt x="1"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8" name="Freeform 1578"/>
            <p:cNvSpPr>
              <a:spLocks/>
            </p:cNvSpPr>
            <p:nvPr/>
          </p:nvSpPr>
          <p:spPr bwMode="auto">
            <a:xfrm>
              <a:off x="985108" y="3748140"/>
              <a:ext cx="7563" cy="2789"/>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8"/>
                <a:gd name="T35" fmla="*/ 10 w 10"/>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8">
                  <a:moveTo>
                    <a:pt x="1" y="1"/>
                  </a:moveTo>
                  <a:lnTo>
                    <a:pt x="0" y="0"/>
                  </a:lnTo>
                  <a:lnTo>
                    <a:pt x="5" y="0"/>
                  </a:lnTo>
                  <a:lnTo>
                    <a:pt x="10" y="5"/>
                  </a:lnTo>
                  <a:lnTo>
                    <a:pt x="8" y="7"/>
                  </a:lnTo>
                  <a:lnTo>
                    <a:pt x="5" y="8"/>
                  </a:lnTo>
                  <a:lnTo>
                    <a:pt x="1" y="4"/>
                  </a:lnTo>
                  <a:lnTo>
                    <a:pt x="1" y="1"/>
                  </a:lnTo>
                  <a:lnTo>
                    <a:pt x="3" y="6"/>
                  </a:lnTo>
                  <a:lnTo>
                    <a:pt x="1" y="4"/>
                  </a:lnTo>
                  <a:lnTo>
                    <a:pt x="1"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9" name="Freeform 1579"/>
            <p:cNvSpPr>
              <a:spLocks/>
            </p:cNvSpPr>
            <p:nvPr/>
          </p:nvSpPr>
          <p:spPr bwMode="auto">
            <a:xfrm>
              <a:off x="859559" y="2177821"/>
              <a:ext cx="13614" cy="12552"/>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w 25"/>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7"/>
                <a:gd name="T38" fmla="*/ 25 w 25"/>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7">
                  <a:moveTo>
                    <a:pt x="4" y="3"/>
                  </a:moveTo>
                  <a:lnTo>
                    <a:pt x="7" y="5"/>
                  </a:lnTo>
                  <a:lnTo>
                    <a:pt x="11" y="0"/>
                  </a:lnTo>
                  <a:lnTo>
                    <a:pt x="13" y="0"/>
                  </a:lnTo>
                  <a:lnTo>
                    <a:pt x="15" y="7"/>
                  </a:lnTo>
                  <a:lnTo>
                    <a:pt x="25" y="24"/>
                  </a:lnTo>
                  <a:lnTo>
                    <a:pt x="24" y="27"/>
                  </a:lnTo>
                  <a:lnTo>
                    <a:pt x="10" y="26"/>
                  </a:lnTo>
                  <a:lnTo>
                    <a:pt x="6" y="22"/>
                  </a:lnTo>
                  <a:lnTo>
                    <a:pt x="0" y="11"/>
                  </a:lnTo>
                  <a:lnTo>
                    <a:pt x="1" y="3"/>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0" name="Freeform 1580"/>
            <p:cNvSpPr>
              <a:spLocks/>
            </p:cNvSpPr>
            <p:nvPr/>
          </p:nvSpPr>
          <p:spPr bwMode="auto">
            <a:xfrm>
              <a:off x="859559" y="2177821"/>
              <a:ext cx="13614" cy="12552"/>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w 25"/>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7"/>
                <a:gd name="T38" fmla="*/ 25 w 25"/>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7">
                  <a:moveTo>
                    <a:pt x="4" y="3"/>
                  </a:moveTo>
                  <a:lnTo>
                    <a:pt x="7" y="5"/>
                  </a:lnTo>
                  <a:lnTo>
                    <a:pt x="11" y="0"/>
                  </a:lnTo>
                  <a:lnTo>
                    <a:pt x="13" y="0"/>
                  </a:lnTo>
                  <a:lnTo>
                    <a:pt x="15" y="7"/>
                  </a:lnTo>
                  <a:lnTo>
                    <a:pt x="25" y="24"/>
                  </a:lnTo>
                  <a:lnTo>
                    <a:pt x="24" y="27"/>
                  </a:lnTo>
                  <a:lnTo>
                    <a:pt x="10" y="26"/>
                  </a:lnTo>
                  <a:lnTo>
                    <a:pt x="6" y="22"/>
                  </a:lnTo>
                  <a:lnTo>
                    <a:pt x="0" y="11"/>
                  </a:lnTo>
                  <a:lnTo>
                    <a:pt x="1" y="3"/>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1" name="Freeform 1581"/>
            <p:cNvSpPr>
              <a:spLocks/>
            </p:cNvSpPr>
            <p:nvPr/>
          </p:nvSpPr>
          <p:spPr bwMode="auto">
            <a:xfrm>
              <a:off x="646279" y="2349357"/>
              <a:ext cx="72606" cy="36260"/>
            </a:xfrm>
            <a:custGeom>
              <a:avLst/>
              <a:gdLst>
                <a:gd name="T0" fmla="*/ 0 w 149"/>
                <a:gd name="T1" fmla="*/ 0 h 78"/>
                <a:gd name="T2" fmla="*/ 0 w 149"/>
                <a:gd name="T3" fmla="*/ 0 h 78"/>
                <a:gd name="T4" fmla="*/ 0 w 149"/>
                <a:gd name="T5" fmla="*/ 0 h 78"/>
                <a:gd name="T6" fmla="*/ 0 w 149"/>
                <a:gd name="T7" fmla="*/ 0 h 78"/>
                <a:gd name="T8" fmla="*/ 0 w 149"/>
                <a:gd name="T9" fmla="*/ 0 h 78"/>
                <a:gd name="T10" fmla="*/ 0 w 149"/>
                <a:gd name="T11" fmla="*/ 0 h 78"/>
                <a:gd name="T12" fmla="*/ 0 w 149"/>
                <a:gd name="T13" fmla="*/ 0 h 78"/>
                <a:gd name="T14" fmla="*/ 0 w 149"/>
                <a:gd name="T15" fmla="*/ 0 h 78"/>
                <a:gd name="T16" fmla="*/ 0 w 149"/>
                <a:gd name="T17" fmla="*/ 0 h 78"/>
                <a:gd name="T18" fmla="*/ 0 w 149"/>
                <a:gd name="T19" fmla="*/ 0 h 78"/>
                <a:gd name="T20" fmla="*/ 0 w 149"/>
                <a:gd name="T21" fmla="*/ 0 h 78"/>
                <a:gd name="T22" fmla="*/ 0 w 149"/>
                <a:gd name="T23" fmla="*/ 0 h 78"/>
                <a:gd name="T24" fmla="*/ 0 w 149"/>
                <a:gd name="T25" fmla="*/ 0 h 78"/>
                <a:gd name="T26" fmla="*/ 0 w 149"/>
                <a:gd name="T27" fmla="*/ 0 h 78"/>
                <a:gd name="T28" fmla="*/ 0 w 149"/>
                <a:gd name="T29" fmla="*/ 0 h 78"/>
                <a:gd name="T30" fmla="*/ 0 w 149"/>
                <a:gd name="T31" fmla="*/ 0 h 78"/>
                <a:gd name="T32" fmla="*/ 0 w 149"/>
                <a:gd name="T33" fmla="*/ 0 h 78"/>
                <a:gd name="T34" fmla="*/ 0 w 149"/>
                <a:gd name="T35" fmla="*/ 0 h 78"/>
                <a:gd name="T36" fmla="*/ 0 w 149"/>
                <a:gd name="T37" fmla="*/ 0 h 78"/>
                <a:gd name="T38" fmla="*/ 0 w 149"/>
                <a:gd name="T39" fmla="*/ 0 h 78"/>
                <a:gd name="T40" fmla="*/ 0 w 149"/>
                <a:gd name="T41" fmla="*/ 0 h 78"/>
                <a:gd name="T42" fmla="*/ 0 w 149"/>
                <a:gd name="T43" fmla="*/ 0 h 78"/>
                <a:gd name="T44" fmla="*/ 0 w 149"/>
                <a:gd name="T45" fmla="*/ 0 h 78"/>
                <a:gd name="T46" fmla="*/ 0 w 149"/>
                <a:gd name="T47" fmla="*/ 0 h 78"/>
                <a:gd name="T48" fmla="*/ 0 w 149"/>
                <a:gd name="T49" fmla="*/ 0 h 78"/>
                <a:gd name="T50" fmla="*/ 0 w 149"/>
                <a:gd name="T51" fmla="*/ 0 h 78"/>
                <a:gd name="T52" fmla="*/ 0 w 149"/>
                <a:gd name="T53" fmla="*/ 0 h 78"/>
                <a:gd name="T54" fmla="*/ 0 w 149"/>
                <a:gd name="T55" fmla="*/ 0 h 78"/>
                <a:gd name="T56" fmla="*/ 0 w 149"/>
                <a:gd name="T57" fmla="*/ 0 h 78"/>
                <a:gd name="T58" fmla="*/ 0 w 149"/>
                <a:gd name="T59" fmla="*/ 0 h 78"/>
                <a:gd name="T60" fmla="*/ 0 w 149"/>
                <a:gd name="T61" fmla="*/ 0 h 78"/>
                <a:gd name="T62" fmla="*/ 0 w 149"/>
                <a:gd name="T63" fmla="*/ 0 h 78"/>
                <a:gd name="T64" fmla="*/ 0 w 149"/>
                <a:gd name="T65" fmla="*/ 0 h 78"/>
                <a:gd name="T66" fmla="*/ 0 w 149"/>
                <a:gd name="T67" fmla="*/ 0 h 78"/>
                <a:gd name="T68" fmla="*/ 0 w 149"/>
                <a:gd name="T69" fmla="*/ 0 h 78"/>
                <a:gd name="T70" fmla="*/ 0 w 149"/>
                <a:gd name="T71" fmla="*/ 0 h 78"/>
                <a:gd name="T72" fmla="*/ 0 w 149"/>
                <a:gd name="T73" fmla="*/ 0 h 78"/>
                <a:gd name="T74" fmla="*/ 0 w 149"/>
                <a:gd name="T75" fmla="*/ 0 h 78"/>
                <a:gd name="T76" fmla="*/ 0 w 149"/>
                <a:gd name="T77" fmla="*/ 0 h 78"/>
                <a:gd name="T78" fmla="*/ 0 w 149"/>
                <a:gd name="T79" fmla="*/ 0 h 78"/>
                <a:gd name="T80" fmla="*/ 0 w 149"/>
                <a:gd name="T81" fmla="*/ 0 h 78"/>
                <a:gd name="T82" fmla="*/ 0 w 149"/>
                <a:gd name="T83" fmla="*/ 0 h 78"/>
                <a:gd name="T84" fmla="*/ 0 w 149"/>
                <a:gd name="T85" fmla="*/ 0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78"/>
                <a:gd name="T131" fmla="*/ 149 w 149"/>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78">
                  <a:moveTo>
                    <a:pt x="99" y="78"/>
                  </a:moveTo>
                  <a:lnTo>
                    <a:pt x="99" y="74"/>
                  </a:lnTo>
                  <a:lnTo>
                    <a:pt x="97" y="71"/>
                  </a:lnTo>
                  <a:lnTo>
                    <a:pt x="75" y="63"/>
                  </a:lnTo>
                  <a:lnTo>
                    <a:pt x="53" y="46"/>
                  </a:lnTo>
                  <a:lnTo>
                    <a:pt x="46" y="43"/>
                  </a:lnTo>
                  <a:lnTo>
                    <a:pt x="32" y="43"/>
                  </a:lnTo>
                  <a:lnTo>
                    <a:pt x="27" y="49"/>
                  </a:lnTo>
                  <a:lnTo>
                    <a:pt x="20" y="50"/>
                  </a:lnTo>
                  <a:lnTo>
                    <a:pt x="13" y="48"/>
                  </a:lnTo>
                  <a:lnTo>
                    <a:pt x="8" y="42"/>
                  </a:lnTo>
                  <a:lnTo>
                    <a:pt x="1" y="34"/>
                  </a:lnTo>
                  <a:lnTo>
                    <a:pt x="0" y="30"/>
                  </a:lnTo>
                  <a:lnTo>
                    <a:pt x="5" y="6"/>
                  </a:lnTo>
                  <a:lnTo>
                    <a:pt x="5" y="0"/>
                  </a:lnTo>
                  <a:lnTo>
                    <a:pt x="13" y="10"/>
                  </a:lnTo>
                  <a:lnTo>
                    <a:pt x="35" y="15"/>
                  </a:lnTo>
                  <a:lnTo>
                    <a:pt x="44" y="20"/>
                  </a:lnTo>
                  <a:lnTo>
                    <a:pt x="49" y="19"/>
                  </a:lnTo>
                  <a:lnTo>
                    <a:pt x="53" y="15"/>
                  </a:lnTo>
                  <a:lnTo>
                    <a:pt x="59" y="15"/>
                  </a:lnTo>
                  <a:lnTo>
                    <a:pt x="63" y="10"/>
                  </a:lnTo>
                  <a:lnTo>
                    <a:pt x="67" y="9"/>
                  </a:lnTo>
                  <a:lnTo>
                    <a:pt x="75" y="13"/>
                  </a:lnTo>
                  <a:lnTo>
                    <a:pt x="80" y="16"/>
                  </a:lnTo>
                  <a:lnTo>
                    <a:pt x="85" y="17"/>
                  </a:lnTo>
                  <a:lnTo>
                    <a:pt x="87" y="23"/>
                  </a:lnTo>
                  <a:lnTo>
                    <a:pt x="87" y="32"/>
                  </a:lnTo>
                  <a:lnTo>
                    <a:pt x="107" y="41"/>
                  </a:lnTo>
                  <a:lnTo>
                    <a:pt x="112" y="47"/>
                  </a:lnTo>
                  <a:lnTo>
                    <a:pt x="124" y="51"/>
                  </a:lnTo>
                  <a:lnTo>
                    <a:pt x="131" y="48"/>
                  </a:lnTo>
                  <a:lnTo>
                    <a:pt x="137" y="47"/>
                  </a:lnTo>
                  <a:lnTo>
                    <a:pt x="142" y="50"/>
                  </a:lnTo>
                  <a:lnTo>
                    <a:pt x="148" y="50"/>
                  </a:lnTo>
                  <a:lnTo>
                    <a:pt x="149" y="55"/>
                  </a:lnTo>
                  <a:lnTo>
                    <a:pt x="148" y="60"/>
                  </a:lnTo>
                  <a:lnTo>
                    <a:pt x="147" y="64"/>
                  </a:lnTo>
                  <a:lnTo>
                    <a:pt x="139" y="67"/>
                  </a:lnTo>
                  <a:lnTo>
                    <a:pt x="126" y="64"/>
                  </a:lnTo>
                  <a:lnTo>
                    <a:pt x="121" y="64"/>
                  </a:lnTo>
                  <a:lnTo>
                    <a:pt x="112" y="77"/>
                  </a:lnTo>
                  <a:lnTo>
                    <a:pt x="99" y="7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2" name="Freeform 1582"/>
            <p:cNvSpPr>
              <a:spLocks/>
            </p:cNvSpPr>
            <p:nvPr/>
          </p:nvSpPr>
          <p:spPr bwMode="auto">
            <a:xfrm>
              <a:off x="646279" y="2349357"/>
              <a:ext cx="72606" cy="36260"/>
            </a:xfrm>
            <a:custGeom>
              <a:avLst/>
              <a:gdLst>
                <a:gd name="T0" fmla="*/ 0 w 149"/>
                <a:gd name="T1" fmla="*/ 0 h 78"/>
                <a:gd name="T2" fmla="*/ 0 w 149"/>
                <a:gd name="T3" fmla="*/ 0 h 78"/>
                <a:gd name="T4" fmla="*/ 0 w 149"/>
                <a:gd name="T5" fmla="*/ 0 h 78"/>
                <a:gd name="T6" fmla="*/ 0 w 149"/>
                <a:gd name="T7" fmla="*/ 0 h 78"/>
                <a:gd name="T8" fmla="*/ 0 w 149"/>
                <a:gd name="T9" fmla="*/ 0 h 78"/>
                <a:gd name="T10" fmla="*/ 0 w 149"/>
                <a:gd name="T11" fmla="*/ 0 h 78"/>
                <a:gd name="T12" fmla="*/ 0 w 149"/>
                <a:gd name="T13" fmla="*/ 0 h 78"/>
                <a:gd name="T14" fmla="*/ 0 w 149"/>
                <a:gd name="T15" fmla="*/ 0 h 78"/>
                <a:gd name="T16" fmla="*/ 0 w 149"/>
                <a:gd name="T17" fmla="*/ 0 h 78"/>
                <a:gd name="T18" fmla="*/ 0 w 149"/>
                <a:gd name="T19" fmla="*/ 0 h 78"/>
                <a:gd name="T20" fmla="*/ 0 w 149"/>
                <a:gd name="T21" fmla="*/ 0 h 78"/>
                <a:gd name="T22" fmla="*/ 0 w 149"/>
                <a:gd name="T23" fmla="*/ 0 h 78"/>
                <a:gd name="T24" fmla="*/ 0 w 149"/>
                <a:gd name="T25" fmla="*/ 0 h 78"/>
                <a:gd name="T26" fmla="*/ 0 w 149"/>
                <a:gd name="T27" fmla="*/ 0 h 78"/>
                <a:gd name="T28" fmla="*/ 0 w 149"/>
                <a:gd name="T29" fmla="*/ 0 h 78"/>
                <a:gd name="T30" fmla="*/ 0 w 149"/>
                <a:gd name="T31" fmla="*/ 0 h 78"/>
                <a:gd name="T32" fmla="*/ 0 w 149"/>
                <a:gd name="T33" fmla="*/ 0 h 78"/>
                <a:gd name="T34" fmla="*/ 0 w 149"/>
                <a:gd name="T35" fmla="*/ 0 h 78"/>
                <a:gd name="T36" fmla="*/ 0 w 149"/>
                <a:gd name="T37" fmla="*/ 0 h 78"/>
                <a:gd name="T38" fmla="*/ 0 w 149"/>
                <a:gd name="T39" fmla="*/ 0 h 78"/>
                <a:gd name="T40" fmla="*/ 0 w 149"/>
                <a:gd name="T41" fmla="*/ 0 h 78"/>
                <a:gd name="T42" fmla="*/ 0 w 149"/>
                <a:gd name="T43" fmla="*/ 0 h 78"/>
                <a:gd name="T44" fmla="*/ 0 w 149"/>
                <a:gd name="T45" fmla="*/ 0 h 78"/>
                <a:gd name="T46" fmla="*/ 0 w 149"/>
                <a:gd name="T47" fmla="*/ 0 h 78"/>
                <a:gd name="T48" fmla="*/ 0 w 149"/>
                <a:gd name="T49" fmla="*/ 0 h 78"/>
                <a:gd name="T50" fmla="*/ 0 w 149"/>
                <a:gd name="T51" fmla="*/ 0 h 78"/>
                <a:gd name="T52" fmla="*/ 0 w 149"/>
                <a:gd name="T53" fmla="*/ 0 h 78"/>
                <a:gd name="T54" fmla="*/ 0 w 149"/>
                <a:gd name="T55" fmla="*/ 0 h 78"/>
                <a:gd name="T56" fmla="*/ 0 w 149"/>
                <a:gd name="T57" fmla="*/ 0 h 78"/>
                <a:gd name="T58" fmla="*/ 0 w 149"/>
                <a:gd name="T59" fmla="*/ 0 h 78"/>
                <a:gd name="T60" fmla="*/ 0 w 149"/>
                <a:gd name="T61" fmla="*/ 0 h 78"/>
                <a:gd name="T62" fmla="*/ 0 w 149"/>
                <a:gd name="T63" fmla="*/ 0 h 78"/>
                <a:gd name="T64" fmla="*/ 0 w 149"/>
                <a:gd name="T65" fmla="*/ 0 h 78"/>
                <a:gd name="T66" fmla="*/ 0 w 149"/>
                <a:gd name="T67" fmla="*/ 0 h 78"/>
                <a:gd name="T68" fmla="*/ 0 w 149"/>
                <a:gd name="T69" fmla="*/ 0 h 78"/>
                <a:gd name="T70" fmla="*/ 0 w 149"/>
                <a:gd name="T71" fmla="*/ 0 h 78"/>
                <a:gd name="T72" fmla="*/ 0 w 149"/>
                <a:gd name="T73" fmla="*/ 0 h 78"/>
                <a:gd name="T74" fmla="*/ 0 w 149"/>
                <a:gd name="T75" fmla="*/ 0 h 78"/>
                <a:gd name="T76" fmla="*/ 0 w 149"/>
                <a:gd name="T77" fmla="*/ 0 h 78"/>
                <a:gd name="T78" fmla="*/ 0 w 149"/>
                <a:gd name="T79" fmla="*/ 0 h 78"/>
                <a:gd name="T80" fmla="*/ 0 w 149"/>
                <a:gd name="T81" fmla="*/ 0 h 78"/>
                <a:gd name="T82" fmla="*/ 0 w 149"/>
                <a:gd name="T83" fmla="*/ 0 h 78"/>
                <a:gd name="T84" fmla="*/ 0 w 149"/>
                <a:gd name="T85" fmla="*/ 0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78"/>
                <a:gd name="T131" fmla="*/ 149 w 149"/>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78">
                  <a:moveTo>
                    <a:pt x="99" y="78"/>
                  </a:moveTo>
                  <a:lnTo>
                    <a:pt x="99" y="74"/>
                  </a:lnTo>
                  <a:lnTo>
                    <a:pt x="97" y="71"/>
                  </a:lnTo>
                  <a:lnTo>
                    <a:pt x="75" y="63"/>
                  </a:lnTo>
                  <a:lnTo>
                    <a:pt x="53" y="46"/>
                  </a:lnTo>
                  <a:lnTo>
                    <a:pt x="46" y="43"/>
                  </a:lnTo>
                  <a:lnTo>
                    <a:pt x="32" y="43"/>
                  </a:lnTo>
                  <a:lnTo>
                    <a:pt x="27" y="49"/>
                  </a:lnTo>
                  <a:lnTo>
                    <a:pt x="20" y="50"/>
                  </a:lnTo>
                  <a:lnTo>
                    <a:pt x="13" y="48"/>
                  </a:lnTo>
                  <a:lnTo>
                    <a:pt x="8" y="42"/>
                  </a:lnTo>
                  <a:lnTo>
                    <a:pt x="1" y="34"/>
                  </a:lnTo>
                  <a:lnTo>
                    <a:pt x="0" y="30"/>
                  </a:lnTo>
                  <a:lnTo>
                    <a:pt x="5" y="6"/>
                  </a:lnTo>
                  <a:lnTo>
                    <a:pt x="5" y="0"/>
                  </a:lnTo>
                  <a:lnTo>
                    <a:pt x="13" y="10"/>
                  </a:lnTo>
                  <a:lnTo>
                    <a:pt x="35" y="15"/>
                  </a:lnTo>
                  <a:lnTo>
                    <a:pt x="44" y="20"/>
                  </a:lnTo>
                  <a:lnTo>
                    <a:pt x="49" y="19"/>
                  </a:lnTo>
                  <a:lnTo>
                    <a:pt x="53" y="15"/>
                  </a:lnTo>
                  <a:lnTo>
                    <a:pt x="59" y="15"/>
                  </a:lnTo>
                  <a:lnTo>
                    <a:pt x="63" y="10"/>
                  </a:lnTo>
                  <a:lnTo>
                    <a:pt x="67" y="9"/>
                  </a:lnTo>
                  <a:lnTo>
                    <a:pt x="75" y="13"/>
                  </a:lnTo>
                  <a:lnTo>
                    <a:pt x="80" y="16"/>
                  </a:lnTo>
                  <a:lnTo>
                    <a:pt x="85" y="17"/>
                  </a:lnTo>
                  <a:lnTo>
                    <a:pt x="87" y="23"/>
                  </a:lnTo>
                  <a:lnTo>
                    <a:pt x="87" y="32"/>
                  </a:lnTo>
                  <a:lnTo>
                    <a:pt x="107" y="41"/>
                  </a:lnTo>
                  <a:lnTo>
                    <a:pt x="112" y="47"/>
                  </a:lnTo>
                  <a:lnTo>
                    <a:pt x="124" y="51"/>
                  </a:lnTo>
                  <a:lnTo>
                    <a:pt x="131" y="48"/>
                  </a:lnTo>
                  <a:lnTo>
                    <a:pt x="137" y="47"/>
                  </a:lnTo>
                  <a:lnTo>
                    <a:pt x="142" y="50"/>
                  </a:lnTo>
                  <a:lnTo>
                    <a:pt x="148" y="50"/>
                  </a:lnTo>
                  <a:lnTo>
                    <a:pt x="149" y="55"/>
                  </a:lnTo>
                  <a:lnTo>
                    <a:pt x="148" y="60"/>
                  </a:lnTo>
                  <a:lnTo>
                    <a:pt x="147" y="64"/>
                  </a:lnTo>
                  <a:lnTo>
                    <a:pt x="139" y="67"/>
                  </a:lnTo>
                  <a:lnTo>
                    <a:pt x="126" y="64"/>
                  </a:lnTo>
                  <a:lnTo>
                    <a:pt x="121" y="64"/>
                  </a:lnTo>
                  <a:lnTo>
                    <a:pt x="112" y="77"/>
                  </a:lnTo>
                  <a:lnTo>
                    <a:pt x="99" y="7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33" name="Freeform 1583"/>
            <p:cNvSpPr>
              <a:spLocks/>
            </p:cNvSpPr>
            <p:nvPr/>
          </p:nvSpPr>
          <p:spPr bwMode="auto">
            <a:xfrm>
              <a:off x="1473687" y="2636645"/>
              <a:ext cx="19665" cy="55784"/>
            </a:xfrm>
            <a:custGeom>
              <a:avLst/>
              <a:gdLst>
                <a:gd name="T0" fmla="*/ 0 w 45"/>
                <a:gd name="T1" fmla="*/ 0 h 115"/>
                <a:gd name="T2" fmla="*/ 0 w 45"/>
                <a:gd name="T3" fmla="*/ 0 h 115"/>
                <a:gd name="T4" fmla="*/ 0 w 45"/>
                <a:gd name="T5" fmla="*/ 0 h 115"/>
                <a:gd name="T6" fmla="*/ 0 w 45"/>
                <a:gd name="T7" fmla="*/ 0 h 115"/>
                <a:gd name="T8" fmla="*/ 0 w 45"/>
                <a:gd name="T9" fmla="*/ 0 h 115"/>
                <a:gd name="T10" fmla="*/ 0 w 45"/>
                <a:gd name="T11" fmla="*/ 0 h 115"/>
                <a:gd name="T12" fmla="*/ 0 w 45"/>
                <a:gd name="T13" fmla="*/ 0 h 115"/>
                <a:gd name="T14" fmla="*/ 0 w 45"/>
                <a:gd name="T15" fmla="*/ 0 h 115"/>
                <a:gd name="T16" fmla="*/ 0 w 45"/>
                <a:gd name="T17" fmla="*/ 0 h 115"/>
                <a:gd name="T18" fmla="*/ 0 w 45"/>
                <a:gd name="T19" fmla="*/ 0 h 115"/>
                <a:gd name="T20" fmla="*/ 0 w 45"/>
                <a:gd name="T21" fmla="*/ 0 h 115"/>
                <a:gd name="T22" fmla="*/ 0 w 45"/>
                <a:gd name="T23" fmla="*/ 0 h 115"/>
                <a:gd name="T24" fmla="*/ 0 w 45"/>
                <a:gd name="T25" fmla="*/ 0 h 115"/>
                <a:gd name="T26" fmla="*/ 0 w 45"/>
                <a:gd name="T27" fmla="*/ 0 h 115"/>
                <a:gd name="T28" fmla="*/ 0 w 45"/>
                <a:gd name="T29" fmla="*/ 0 h 115"/>
                <a:gd name="T30" fmla="*/ 0 w 45"/>
                <a:gd name="T31" fmla="*/ 0 h 115"/>
                <a:gd name="T32" fmla="*/ 0 w 45"/>
                <a:gd name="T33" fmla="*/ 0 h 115"/>
                <a:gd name="T34" fmla="*/ 0 w 45"/>
                <a:gd name="T35" fmla="*/ 0 h 115"/>
                <a:gd name="T36" fmla="*/ 0 w 45"/>
                <a:gd name="T37" fmla="*/ 0 h 115"/>
                <a:gd name="T38" fmla="*/ 0 w 45"/>
                <a:gd name="T39" fmla="*/ 0 h 115"/>
                <a:gd name="T40" fmla="*/ 0 w 45"/>
                <a:gd name="T41" fmla="*/ 0 h 115"/>
                <a:gd name="T42" fmla="*/ 0 w 45"/>
                <a:gd name="T43" fmla="*/ 0 h 115"/>
                <a:gd name="T44" fmla="*/ 0 w 45"/>
                <a:gd name="T45" fmla="*/ 0 h 115"/>
                <a:gd name="T46" fmla="*/ 0 w 45"/>
                <a:gd name="T47" fmla="*/ 0 h 115"/>
                <a:gd name="T48" fmla="*/ 0 w 45"/>
                <a:gd name="T49" fmla="*/ 0 h 115"/>
                <a:gd name="T50" fmla="*/ 0 w 45"/>
                <a:gd name="T51" fmla="*/ 0 h 115"/>
                <a:gd name="T52" fmla="*/ 0 w 45"/>
                <a:gd name="T53" fmla="*/ 0 h 115"/>
                <a:gd name="T54" fmla="*/ 0 w 45"/>
                <a:gd name="T55" fmla="*/ 0 h 115"/>
                <a:gd name="T56" fmla="*/ 0 w 45"/>
                <a:gd name="T57" fmla="*/ 0 h 115"/>
                <a:gd name="T58" fmla="*/ 0 w 45"/>
                <a:gd name="T59" fmla="*/ 0 h 115"/>
                <a:gd name="T60" fmla="*/ 0 w 45"/>
                <a:gd name="T61" fmla="*/ 0 h 115"/>
                <a:gd name="T62" fmla="*/ 0 w 45"/>
                <a:gd name="T63" fmla="*/ 0 h 115"/>
                <a:gd name="T64" fmla="*/ 0 w 45"/>
                <a:gd name="T65" fmla="*/ 0 h 115"/>
                <a:gd name="T66" fmla="*/ 0 w 45"/>
                <a:gd name="T67" fmla="*/ 0 h 115"/>
                <a:gd name="T68" fmla="*/ 0 w 45"/>
                <a:gd name="T69" fmla="*/ 0 h 115"/>
                <a:gd name="T70" fmla="*/ 0 w 45"/>
                <a:gd name="T71" fmla="*/ 0 h 115"/>
                <a:gd name="T72" fmla="*/ 0 w 45"/>
                <a:gd name="T73" fmla="*/ 0 h 115"/>
                <a:gd name="T74" fmla="*/ 0 w 45"/>
                <a:gd name="T75" fmla="*/ 0 h 115"/>
                <a:gd name="T76" fmla="*/ 0 w 45"/>
                <a:gd name="T77" fmla="*/ 0 h 115"/>
                <a:gd name="T78" fmla="*/ 0 w 45"/>
                <a:gd name="T79" fmla="*/ 0 h 115"/>
                <a:gd name="T80" fmla="*/ 0 w 45"/>
                <a:gd name="T81" fmla="*/ 0 h 115"/>
                <a:gd name="T82" fmla="*/ 0 w 45"/>
                <a:gd name="T83" fmla="*/ 0 h 115"/>
                <a:gd name="T84" fmla="*/ 0 w 45"/>
                <a:gd name="T85" fmla="*/ 0 h 115"/>
                <a:gd name="T86" fmla="*/ 0 w 45"/>
                <a:gd name="T87" fmla="*/ 0 h 115"/>
                <a:gd name="T88" fmla="*/ 0 w 45"/>
                <a:gd name="T89" fmla="*/ 0 h 115"/>
                <a:gd name="T90" fmla="*/ 0 w 45"/>
                <a:gd name="T91" fmla="*/ 0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
                <a:gd name="T139" fmla="*/ 0 h 115"/>
                <a:gd name="T140" fmla="*/ 45 w 45"/>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 h="115">
                  <a:moveTo>
                    <a:pt x="34" y="23"/>
                  </a:moveTo>
                  <a:lnTo>
                    <a:pt x="36" y="21"/>
                  </a:lnTo>
                  <a:lnTo>
                    <a:pt x="38" y="32"/>
                  </a:lnTo>
                  <a:lnTo>
                    <a:pt x="36" y="49"/>
                  </a:lnTo>
                  <a:lnTo>
                    <a:pt x="37" y="40"/>
                  </a:lnTo>
                  <a:lnTo>
                    <a:pt x="40" y="43"/>
                  </a:lnTo>
                  <a:lnTo>
                    <a:pt x="43" y="49"/>
                  </a:lnTo>
                  <a:lnTo>
                    <a:pt x="43" y="52"/>
                  </a:lnTo>
                  <a:lnTo>
                    <a:pt x="41" y="55"/>
                  </a:lnTo>
                  <a:lnTo>
                    <a:pt x="42" y="67"/>
                  </a:lnTo>
                  <a:lnTo>
                    <a:pt x="44" y="69"/>
                  </a:lnTo>
                  <a:lnTo>
                    <a:pt x="45" y="109"/>
                  </a:lnTo>
                  <a:lnTo>
                    <a:pt x="43" y="115"/>
                  </a:lnTo>
                  <a:lnTo>
                    <a:pt x="38" y="115"/>
                  </a:lnTo>
                  <a:lnTo>
                    <a:pt x="37" y="103"/>
                  </a:lnTo>
                  <a:lnTo>
                    <a:pt x="36" y="103"/>
                  </a:lnTo>
                  <a:lnTo>
                    <a:pt x="29" y="84"/>
                  </a:lnTo>
                  <a:lnTo>
                    <a:pt x="29" y="78"/>
                  </a:lnTo>
                  <a:lnTo>
                    <a:pt x="35" y="66"/>
                  </a:lnTo>
                  <a:lnTo>
                    <a:pt x="35" y="60"/>
                  </a:lnTo>
                  <a:lnTo>
                    <a:pt x="33" y="70"/>
                  </a:lnTo>
                  <a:lnTo>
                    <a:pt x="30" y="72"/>
                  </a:lnTo>
                  <a:lnTo>
                    <a:pt x="27" y="72"/>
                  </a:lnTo>
                  <a:lnTo>
                    <a:pt x="25" y="70"/>
                  </a:lnTo>
                  <a:lnTo>
                    <a:pt x="22" y="63"/>
                  </a:lnTo>
                  <a:lnTo>
                    <a:pt x="17" y="62"/>
                  </a:lnTo>
                  <a:lnTo>
                    <a:pt x="14" y="57"/>
                  </a:lnTo>
                  <a:lnTo>
                    <a:pt x="16" y="57"/>
                  </a:lnTo>
                  <a:lnTo>
                    <a:pt x="17" y="52"/>
                  </a:lnTo>
                  <a:lnTo>
                    <a:pt x="15" y="49"/>
                  </a:lnTo>
                  <a:lnTo>
                    <a:pt x="18" y="46"/>
                  </a:lnTo>
                  <a:lnTo>
                    <a:pt x="18" y="40"/>
                  </a:lnTo>
                  <a:lnTo>
                    <a:pt x="15" y="37"/>
                  </a:lnTo>
                  <a:lnTo>
                    <a:pt x="11" y="27"/>
                  </a:lnTo>
                  <a:lnTo>
                    <a:pt x="2" y="20"/>
                  </a:lnTo>
                  <a:lnTo>
                    <a:pt x="0" y="17"/>
                  </a:lnTo>
                  <a:lnTo>
                    <a:pt x="2" y="14"/>
                  </a:lnTo>
                  <a:lnTo>
                    <a:pt x="2" y="10"/>
                  </a:lnTo>
                  <a:lnTo>
                    <a:pt x="5" y="4"/>
                  </a:lnTo>
                  <a:lnTo>
                    <a:pt x="8" y="0"/>
                  </a:lnTo>
                  <a:lnTo>
                    <a:pt x="12" y="7"/>
                  </a:lnTo>
                  <a:lnTo>
                    <a:pt x="17" y="9"/>
                  </a:lnTo>
                  <a:lnTo>
                    <a:pt x="25" y="14"/>
                  </a:lnTo>
                  <a:lnTo>
                    <a:pt x="26" y="18"/>
                  </a:lnTo>
                  <a:lnTo>
                    <a:pt x="29" y="22"/>
                  </a:lnTo>
                  <a:lnTo>
                    <a:pt x="34" y="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4" name="Freeform 1584"/>
            <p:cNvSpPr>
              <a:spLocks/>
            </p:cNvSpPr>
            <p:nvPr/>
          </p:nvSpPr>
          <p:spPr bwMode="auto">
            <a:xfrm>
              <a:off x="1473687" y="2636645"/>
              <a:ext cx="19665" cy="55784"/>
            </a:xfrm>
            <a:custGeom>
              <a:avLst/>
              <a:gdLst>
                <a:gd name="T0" fmla="*/ 0 w 45"/>
                <a:gd name="T1" fmla="*/ 0 h 115"/>
                <a:gd name="T2" fmla="*/ 0 w 45"/>
                <a:gd name="T3" fmla="*/ 0 h 115"/>
                <a:gd name="T4" fmla="*/ 0 w 45"/>
                <a:gd name="T5" fmla="*/ 0 h 115"/>
                <a:gd name="T6" fmla="*/ 0 w 45"/>
                <a:gd name="T7" fmla="*/ 0 h 115"/>
                <a:gd name="T8" fmla="*/ 0 w 45"/>
                <a:gd name="T9" fmla="*/ 0 h 115"/>
                <a:gd name="T10" fmla="*/ 0 w 45"/>
                <a:gd name="T11" fmla="*/ 0 h 115"/>
                <a:gd name="T12" fmla="*/ 0 w 45"/>
                <a:gd name="T13" fmla="*/ 0 h 115"/>
                <a:gd name="T14" fmla="*/ 0 w 45"/>
                <a:gd name="T15" fmla="*/ 0 h 115"/>
                <a:gd name="T16" fmla="*/ 0 w 45"/>
                <a:gd name="T17" fmla="*/ 0 h 115"/>
                <a:gd name="T18" fmla="*/ 0 w 45"/>
                <a:gd name="T19" fmla="*/ 0 h 115"/>
                <a:gd name="T20" fmla="*/ 0 w 45"/>
                <a:gd name="T21" fmla="*/ 0 h 115"/>
                <a:gd name="T22" fmla="*/ 0 w 45"/>
                <a:gd name="T23" fmla="*/ 0 h 115"/>
                <a:gd name="T24" fmla="*/ 0 w 45"/>
                <a:gd name="T25" fmla="*/ 0 h 115"/>
                <a:gd name="T26" fmla="*/ 0 w 45"/>
                <a:gd name="T27" fmla="*/ 0 h 115"/>
                <a:gd name="T28" fmla="*/ 0 w 45"/>
                <a:gd name="T29" fmla="*/ 0 h 115"/>
                <a:gd name="T30" fmla="*/ 0 w 45"/>
                <a:gd name="T31" fmla="*/ 0 h 115"/>
                <a:gd name="T32" fmla="*/ 0 w 45"/>
                <a:gd name="T33" fmla="*/ 0 h 115"/>
                <a:gd name="T34" fmla="*/ 0 w 45"/>
                <a:gd name="T35" fmla="*/ 0 h 115"/>
                <a:gd name="T36" fmla="*/ 0 w 45"/>
                <a:gd name="T37" fmla="*/ 0 h 115"/>
                <a:gd name="T38" fmla="*/ 0 w 45"/>
                <a:gd name="T39" fmla="*/ 0 h 115"/>
                <a:gd name="T40" fmla="*/ 0 w 45"/>
                <a:gd name="T41" fmla="*/ 0 h 115"/>
                <a:gd name="T42" fmla="*/ 0 w 45"/>
                <a:gd name="T43" fmla="*/ 0 h 115"/>
                <a:gd name="T44" fmla="*/ 0 w 45"/>
                <a:gd name="T45" fmla="*/ 0 h 115"/>
                <a:gd name="T46" fmla="*/ 0 w 45"/>
                <a:gd name="T47" fmla="*/ 0 h 115"/>
                <a:gd name="T48" fmla="*/ 0 w 45"/>
                <a:gd name="T49" fmla="*/ 0 h 115"/>
                <a:gd name="T50" fmla="*/ 0 w 45"/>
                <a:gd name="T51" fmla="*/ 0 h 115"/>
                <a:gd name="T52" fmla="*/ 0 w 45"/>
                <a:gd name="T53" fmla="*/ 0 h 115"/>
                <a:gd name="T54" fmla="*/ 0 w 45"/>
                <a:gd name="T55" fmla="*/ 0 h 115"/>
                <a:gd name="T56" fmla="*/ 0 w 45"/>
                <a:gd name="T57" fmla="*/ 0 h 115"/>
                <a:gd name="T58" fmla="*/ 0 w 45"/>
                <a:gd name="T59" fmla="*/ 0 h 115"/>
                <a:gd name="T60" fmla="*/ 0 w 45"/>
                <a:gd name="T61" fmla="*/ 0 h 115"/>
                <a:gd name="T62" fmla="*/ 0 w 45"/>
                <a:gd name="T63" fmla="*/ 0 h 115"/>
                <a:gd name="T64" fmla="*/ 0 w 45"/>
                <a:gd name="T65" fmla="*/ 0 h 115"/>
                <a:gd name="T66" fmla="*/ 0 w 45"/>
                <a:gd name="T67" fmla="*/ 0 h 115"/>
                <a:gd name="T68" fmla="*/ 0 w 45"/>
                <a:gd name="T69" fmla="*/ 0 h 115"/>
                <a:gd name="T70" fmla="*/ 0 w 45"/>
                <a:gd name="T71" fmla="*/ 0 h 115"/>
                <a:gd name="T72" fmla="*/ 0 w 45"/>
                <a:gd name="T73" fmla="*/ 0 h 115"/>
                <a:gd name="T74" fmla="*/ 0 w 45"/>
                <a:gd name="T75" fmla="*/ 0 h 115"/>
                <a:gd name="T76" fmla="*/ 0 w 45"/>
                <a:gd name="T77" fmla="*/ 0 h 115"/>
                <a:gd name="T78" fmla="*/ 0 w 45"/>
                <a:gd name="T79" fmla="*/ 0 h 115"/>
                <a:gd name="T80" fmla="*/ 0 w 45"/>
                <a:gd name="T81" fmla="*/ 0 h 115"/>
                <a:gd name="T82" fmla="*/ 0 w 45"/>
                <a:gd name="T83" fmla="*/ 0 h 115"/>
                <a:gd name="T84" fmla="*/ 0 w 45"/>
                <a:gd name="T85" fmla="*/ 0 h 115"/>
                <a:gd name="T86" fmla="*/ 0 w 45"/>
                <a:gd name="T87" fmla="*/ 0 h 115"/>
                <a:gd name="T88" fmla="*/ 0 w 45"/>
                <a:gd name="T89" fmla="*/ 0 h 115"/>
                <a:gd name="T90" fmla="*/ 0 w 45"/>
                <a:gd name="T91" fmla="*/ 0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
                <a:gd name="T139" fmla="*/ 0 h 115"/>
                <a:gd name="T140" fmla="*/ 45 w 45"/>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 h="115">
                  <a:moveTo>
                    <a:pt x="34" y="23"/>
                  </a:moveTo>
                  <a:lnTo>
                    <a:pt x="36" y="21"/>
                  </a:lnTo>
                  <a:lnTo>
                    <a:pt x="38" y="32"/>
                  </a:lnTo>
                  <a:lnTo>
                    <a:pt x="36" y="49"/>
                  </a:lnTo>
                  <a:lnTo>
                    <a:pt x="37" y="40"/>
                  </a:lnTo>
                  <a:lnTo>
                    <a:pt x="40" y="43"/>
                  </a:lnTo>
                  <a:lnTo>
                    <a:pt x="43" y="49"/>
                  </a:lnTo>
                  <a:lnTo>
                    <a:pt x="43" y="52"/>
                  </a:lnTo>
                  <a:lnTo>
                    <a:pt x="41" y="55"/>
                  </a:lnTo>
                  <a:lnTo>
                    <a:pt x="42" y="67"/>
                  </a:lnTo>
                  <a:lnTo>
                    <a:pt x="44" y="69"/>
                  </a:lnTo>
                  <a:lnTo>
                    <a:pt x="45" y="109"/>
                  </a:lnTo>
                  <a:lnTo>
                    <a:pt x="43" y="115"/>
                  </a:lnTo>
                  <a:lnTo>
                    <a:pt x="38" y="115"/>
                  </a:lnTo>
                  <a:lnTo>
                    <a:pt x="37" y="103"/>
                  </a:lnTo>
                  <a:lnTo>
                    <a:pt x="36" y="103"/>
                  </a:lnTo>
                  <a:lnTo>
                    <a:pt x="29" y="84"/>
                  </a:lnTo>
                  <a:lnTo>
                    <a:pt x="29" y="78"/>
                  </a:lnTo>
                  <a:lnTo>
                    <a:pt x="35" y="66"/>
                  </a:lnTo>
                  <a:lnTo>
                    <a:pt x="35" y="60"/>
                  </a:lnTo>
                  <a:lnTo>
                    <a:pt x="33" y="70"/>
                  </a:lnTo>
                  <a:lnTo>
                    <a:pt x="30" y="72"/>
                  </a:lnTo>
                  <a:lnTo>
                    <a:pt x="27" y="72"/>
                  </a:lnTo>
                  <a:lnTo>
                    <a:pt x="25" y="70"/>
                  </a:lnTo>
                  <a:lnTo>
                    <a:pt x="22" y="63"/>
                  </a:lnTo>
                  <a:lnTo>
                    <a:pt x="17" y="62"/>
                  </a:lnTo>
                  <a:lnTo>
                    <a:pt x="14" y="57"/>
                  </a:lnTo>
                  <a:lnTo>
                    <a:pt x="16" y="57"/>
                  </a:lnTo>
                  <a:lnTo>
                    <a:pt x="17" y="52"/>
                  </a:lnTo>
                  <a:lnTo>
                    <a:pt x="15" y="49"/>
                  </a:lnTo>
                  <a:lnTo>
                    <a:pt x="18" y="46"/>
                  </a:lnTo>
                  <a:lnTo>
                    <a:pt x="18" y="40"/>
                  </a:lnTo>
                  <a:lnTo>
                    <a:pt x="15" y="37"/>
                  </a:lnTo>
                  <a:lnTo>
                    <a:pt x="11" y="27"/>
                  </a:lnTo>
                  <a:lnTo>
                    <a:pt x="2" y="20"/>
                  </a:lnTo>
                  <a:lnTo>
                    <a:pt x="0" y="17"/>
                  </a:lnTo>
                  <a:lnTo>
                    <a:pt x="2" y="14"/>
                  </a:lnTo>
                  <a:lnTo>
                    <a:pt x="2" y="10"/>
                  </a:lnTo>
                  <a:lnTo>
                    <a:pt x="5" y="4"/>
                  </a:lnTo>
                  <a:lnTo>
                    <a:pt x="8" y="0"/>
                  </a:lnTo>
                  <a:lnTo>
                    <a:pt x="12" y="7"/>
                  </a:lnTo>
                  <a:lnTo>
                    <a:pt x="17" y="9"/>
                  </a:lnTo>
                  <a:lnTo>
                    <a:pt x="25" y="14"/>
                  </a:lnTo>
                  <a:lnTo>
                    <a:pt x="26" y="18"/>
                  </a:lnTo>
                  <a:lnTo>
                    <a:pt x="29" y="22"/>
                  </a:lnTo>
                  <a:lnTo>
                    <a:pt x="34" y="2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5" name="Freeform 1585"/>
            <p:cNvSpPr>
              <a:spLocks/>
            </p:cNvSpPr>
            <p:nvPr/>
          </p:nvSpPr>
          <p:spPr bwMode="auto">
            <a:xfrm>
              <a:off x="1491838" y="2610147"/>
              <a:ext cx="22690" cy="46022"/>
            </a:xfrm>
            <a:custGeom>
              <a:avLst/>
              <a:gdLst>
                <a:gd name="T0" fmla="*/ 0 w 46"/>
                <a:gd name="T1" fmla="*/ 0 h 96"/>
                <a:gd name="T2" fmla="*/ 0 w 46"/>
                <a:gd name="T3" fmla="*/ 0 h 96"/>
                <a:gd name="T4" fmla="*/ 0 w 46"/>
                <a:gd name="T5" fmla="*/ 0 h 96"/>
                <a:gd name="T6" fmla="*/ 0 w 46"/>
                <a:gd name="T7" fmla="*/ 0 h 96"/>
                <a:gd name="T8" fmla="*/ 0 w 46"/>
                <a:gd name="T9" fmla="*/ 0 h 96"/>
                <a:gd name="T10" fmla="*/ 0 w 46"/>
                <a:gd name="T11" fmla="*/ 0 h 96"/>
                <a:gd name="T12" fmla="*/ 0 w 46"/>
                <a:gd name="T13" fmla="*/ 0 h 96"/>
                <a:gd name="T14" fmla="*/ 0 w 46"/>
                <a:gd name="T15" fmla="*/ 0 h 96"/>
                <a:gd name="T16" fmla="*/ 0 w 46"/>
                <a:gd name="T17" fmla="*/ 0 h 96"/>
                <a:gd name="T18" fmla="*/ 0 w 46"/>
                <a:gd name="T19" fmla="*/ 0 h 96"/>
                <a:gd name="T20" fmla="*/ 0 w 46"/>
                <a:gd name="T21" fmla="*/ 0 h 96"/>
                <a:gd name="T22" fmla="*/ 0 w 46"/>
                <a:gd name="T23" fmla="*/ 0 h 96"/>
                <a:gd name="T24" fmla="*/ 0 w 46"/>
                <a:gd name="T25" fmla="*/ 0 h 96"/>
                <a:gd name="T26" fmla="*/ 0 w 46"/>
                <a:gd name="T27" fmla="*/ 0 h 96"/>
                <a:gd name="T28" fmla="*/ 0 w 46"/>
                <a:gd name="T29" fmla="*/ 0 h 96"/>
                <a:gd name="T30" fmla="*/ 0 w 46"/>
                <a:gd name="T31" fmla="*/ 0 h 96"/>
                <a:gd name="T32" fmla="*/ 0 w 46"/>
                <a:gd name="T33" fmla="*/ 0 h 96"/>
                <a:gd name="T34" fmla="*/ 0 w 46"/>
                <a:gd name="T35" fmla="*/ 0 h 96"/>
                <a:gd name="T36" fmla="*/ 0 w 46"/>
                <a:gd name="T37" fmla="*/ 0 h 96"/>
                <a:gd name="T38" fmla="*/ 0 w 46"/>
                <a:gd name="T39" fmla="*/ 0 h 96"/>
                <a:gd name="T40" fmla="*/ 0 w 46"/>
                <a:gd name="T41" fmla="*/ 0 h 96"/>
                <a:gd name="T42" fmla="*/ 0 w 46"/>
                <a:gd name="T43" fmla="*/ 0 h 96"/>
                <a:gd name="T44" fmla="*/ 0 w 46"/>
                <a:gd name="T45" fmla="*/ 0 h 96"/>
                <a:gd name="T46" fmla="*/ 0 w 46"/>
                <a:gd name="T47" fmla="*/ 0 h 96"/>
                <a:gd name="T48" fmla="*/ 0 w 46"/>
                <a:gd name="T49" fmla="*/ 0 h 96"/>
                <a:gd name="T50" fmla="*/ 0 w 46"/>
                <a:gd name="T51" fmla="*/ 0 h 96"/>
                <a:gd name="T52" fmla="*/ 0 w 46"/>
                <a:gd name="T53" fmla="*/ 0 h 96"/>
                <a:gd name="T54" fmla="*/ 0 w 46"/>
                <a:gd name="T55" fmla="*/ 0 h 96"/>
                <a:gd name="T56" fmla="*/ 0 w 46"/>
                <a:gd name="T57" fmla="*/ 0 h 96"/>
                <a:gd name="T58" fmla="*/ 0 w 46"/>
                <a:gd name="T59" fmla="*/ 0 h 96"/>
                <a:gd name="T60" fmla="*/ 0 w 46"/>
                <a:gd name="T61" fmla="*/ 0 h 96"/>
                <a:gd name="T62" fmla="*/ 0 w 46"/>
                <a:gd name="T63" fmla="*/ 0 h 96"/>
                <a:gd name="T64" fmla="*/ 0 w 46"/>
                <a:gd name="T65" fmla="*/ 0 h 96"/>
                <a:gd name="T66" fmla="*/ 0 w 46"/>
                <a:gd name="T67" fmla="*/ 0 h 96"/>
                <a:gd name="T68" fmla="*/ 0 w 46"/>
                <a:gd name="T69" fmla="*/ 0 h 96"/>
                <a:gd name="T70" fmla="*/ 0 w 46"/>
                <a:gd name="T71" fmla="*/ 0 h 96"/>
                <a:gd name="T72" fmla="*/ 0 w 46"/>
                <a:gd name="T73" fmla="*/ 0 h 96"/>
                <a:gd name="T74" fmla="*/ 0 w 46"/>
                <a:gd name="T75" fmla="*/ 0 h 96"/>
                <a:gd name="T76" fmla="*/ 0 w 46"/>
                <a:gd name="T77" fmla="*/ 0 h 96"/>
                <a:gd name="T78" fmla="*/ 0 w 46"/>
                <a:gd name="T79" fmla="*/ 0 h 96"/>
                <a:gd name="T80" fmla="*/ 0 w 46"/>
                <a:gd name="T81" fmla="*/ 0 h 96"/>
                <a:gd name="T82" fmla="*/ 0 w 46"/>
                <a:gd name="T83" fmla="*/ 0 h 96"/>
                <a:gd name="T84" fmla="*/ 0 w 46"/>
                <a:gd name="T85" fmla="*/ 0 h 96"/>
                <a:gd name="T86" fmla="*/ 0 w 46"/>
                <a:gd name="T87" fmla="*/ 0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
                <a:gd name="T133" fmla="*/ 0 h 96"/>
                <a:gd name="T134" fmla="*/ 46 w 46"/>
                <a:gd name="T135" fmla="*/ 96 h 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 h="96">
                  <a:moveTo>
                    <a:pt x="9" y="50"/>
                  </a:moveTo>
                  <a:lnTo>
                    <a:pt x="7" y="51"/>
                  </a:lnTo>
                  <a:lnTo>
                    <a:pt x="0" y="11"/>
                  </a:lnTo>
                  <a:lnTo>
                    <a:pt x="2" y="2"/>
                  </a:lnTo>
                  <a:lnTo>
                    <a:pt x="4" y="0"/>
                  </a:lnTo>
                  <a:lnTo>
                    <a:pt x="26" y="1"/>
                  </a:lnTo>
                  <a:lnTo>
                    <a:pt x="39" y="24"/>
                  </a:lnTo>
                  <a:lnTo>
                    <a:pt x="42" y="40"/>
                  </a:lnTo>
                  <a:lnTo>
                    <a:pt x="44" y="42"/>
                  </a:lnTo>
                  <a:lnTo>
                    <a:pt x="46" y="52"/>
                  </a:lnTo>
                  <a:lnTo>
                    <a:pt x="27" y="9"/>
                  </a:lnTo>
                  <a:lnTo>
                    <a:pt x="25" y="9"/>
                  </a:lnTo>
                  <a:lnTo>
                    <a:pt x="24" y="15"/>
                  </a:lnTo>
                  <a:lnTo>
                    <a:pt x="22" y="15"/>
                  </a:lnTo>
                  <a:lnTo>
                    <a:pt x="27" y="35"/>
                  </a:lnTo>
                  <a:lnTo>
                    <a:pt x="30" y="37"/>
                  </a:lnTo>
                  <a:lnTo>
                    <a:pt x="32" y="43"/>
                  </a:lnTo>
                  <a:lnTo>
                    <a:pt x="37" y="49"/>
                  </a:lnTo>
                  <a:lnTo>
                    <a:pt x="41" y="58"/>
                  </a:lnTo>
                  <a:lnTo>
                    <a:pt x="38" y="56"/>
                  </a:lnTo>
                  <a:lnTo>
                    <a:pt x="36" y="59"/>
                  </a:lnTo>
                  <a:lnTo>
                    <a:pt x="35" y="60"/>
                  </a:lnTo>
                  <a:lnTo>
                    <a:pt x="41" y="66"/>
                  </a:lnTo>
                  <a:lnTo>
                    <a:pt x="41" y="71"/>
                  </a:lnTo>
                  <a:lnTo>
                    <a:pt x="37" y="72"/>
                  </a:lnTo>
                  <a:lnTo>
                    <a:pt x="30" y="69"/>
                  </a:lnTo>
                  <a:lnTo>
                    <a:pt x="30" y="82"/>
                  </a:lnTo>
                  <a:lnTo>
                    <a:pt x="29" y="84"/>
                  </a:lnTo>
                  <a:lnTo>
                    <a:pt x="25" y="78"/>
                  </a:lnTo>
                  <a:lnTo>
                    <a:pt x="16" y="95"/>
                  </a:lnTo>
                  <a:lnTo>
                    <a:pt x="12" y="96"/>
                  </a:lnTo>
                  <a:lnTo>
                    <a:pt x="10" y="95"/>
                  </a:lnTo>
                  <a:lnTo>
                    <a:pt x="7" y="91"/>
                  </a:lnTo>
                  <a:lnTo>
                    <a:pt x="10" y="71"/>
                  </a:lnTo>
                  <a:lnTo>
                    <a:pt x="12" y="70"/>
                  </a:lnTo>
                  <a:lnTo>
                    <a:pt x="18" y="70"/>
                  </a:lnTo>
                  <a:lnTo>
                    <a:pt x="20" y="67"/>
                  </a:lnTo>
                  <a:lnTo>
                    <a:pt x="14" y="64"/>
                  </a:lnTo>
                  <a:lnTo>
                    <a:pt x="12" y="59"/>
                  </a:lnTo>
                  <a:lnTo>
                    <a:pt x="18" y="55"/>
                  </a:lnTo>
                  <a:lnTo>
                    <a:pt x="21" y="52"/>
                  </a:lnTo>
                  <a:lnTo>
                    <a:pt x="16" y="52"/>
                  </a:lnTo>
                  <a:lnTo>
                    <a:pt x="12" y="55"/>
                  </a:lnTo>
                  <a:lnTo>
                    <a:pt x="9" y="5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6" name="Freeform 1586"/>
            <p:cNvSpPr>
              <a:spLocks/>
            </p:cNvSpPr>
            <p:nvPr/>
          </p:nvSpPr>
          <p:spPr bwMode="auto">
            <a:xfrm>
              <a:off x="1491838" y="2610147"/>
              <a:ext cx="22690" cy="46022"/>
            </a:xfrm>
            <a:custGeom>
              <a:avLst/>
              <a:gdLst>
                <a:gd name="T0" fmla="*/ 0 w 46"/>
                <a:gd name="T1" fmla="*/ 0 h 96"/>
                <a:gd name="T2" fmla="*/ 0 w 46"/>
                <a:gd name="T3" fmla="*/ 0 h 96"/>
                <a:gd name="T4" fmla="*/ 0 w 46"/>
                <a:gd name="T5" fmla="*/ 0 h 96"/>
                <a:gd name="T6" fmla="*/ 0 w 46"/>
                <a:gd name="T7" fmla="*/ 0 h 96"/>
                <a:gd name="T8" fmla="*/ 0 w 46"/>
                <a:gd name="T9" fmla="*/ 0 h 96"/>
                <a:gd name="T10" fmla="*/ 0 w 46"/>
                <a:gd name="T11" fmla="*/ 0 h 96"/>
                <a:gd name="T12" fmla="*/ 0 w 46"/>
                <a:gd name="T13" fmla="*/ 0 h 96"/>
                <a:gd name="T14" fmla="*/ 0 w 46"/>
                <a:gd name="T15" fmla="*/ 0 h 96"/>
                <a:gd name="T16" fmla="*/ 0 w 46"/>
                <a:gd name="T17" fmla="*/ 0 h 96"/>
                <a:gd name="T18" fmla="*/ 0 w 46"/>
                <a:gd name="T19" fmla="*/ 0 h 96"/>
                <a:gd name="T20" fmla="*/ 0 w 46"/>
                <a:gd name="T21" fmla="*/ 0 h 96"/>
                <a:gd name="T22" fmla="*/ 0 w 46"/>
                <a:gd name="T23" fmla="*/ 0 h 96"/>
                <a:gd name="T24" fmla="*/ 0 w 46"/>
                <a:gd name="T25" fmla="*/ 0 h 96"/>
                <a:gd name="T26" fmla="*/ 0 w 46"/>
                <a:gd name="T27" fmla="*/ 0 h 96"/>
                <a:gd name="T28" fmla="*/ 0 w 46"/>
                <a:gd name="T29" fmla="*/ 0 h 96"/>
                <a:gd name="T30" fmla="*/ 0 w 46"/>
                <a:gd name="T31" fmla="*/ 0 h 96"/>
                <a:gd name="T32" fmla="*/ 0 w 46"/>
                <a:gd name="T33" fmla="*/ 0 h 96"/>
                <a:gd name="T34" fmla="*/ 0 w 46"/>
                <a:gd name="T35" fmla="*/ 0 h 96"/>
                <a:gd name="T36" fmla="*/ 0 w 46"/>
                <a:gd name="T37" fmla="*/ 0 h 96"/>
                <a:gd name="T38" fmla="*/ 0 w 46"/>
                <a:gd name="T39" fmla="*/ 0 h 96"/>
                <a:gd name="T40" fmla="*/ 0 w 46"/>
                <a:gd name="T41" fmla="*/ 0 h 96"/>
                <a:gd name="T42" fmla="*/ 0 w 46"/>
                <a:gd name="T43" fmla="*/ 0 h 96"/>
                <a:gd name="T44" fmla="*/ 0 w 46"/>
                <a:gd name="T45" fmla="*/ 0 h 96"/>
                <a:gd name="T46" fmla="*/ 0 w 46"/>
                <a:gd name="T47" fmla="*/ 0 h 96"/>
                <a:gd name="T48" fmla="*/ 0 w 46"/>
                <a:gd name="T49" fmla="*/ 0 h 96"/>
                <a:gd name="T50" fmla="*/ 0 w 46"/>
                <a:gd name="T51" fmla="*/ 0 h 96"/>
                <a:gd name="T52" fmla="*/ 0 w 46"/>
                <a:gd name="T53" fmla="*/ 0 h 96"/>
                <a:gd name="T54" fmla="*/ 0 w 46"/>
                <a:gd name="T55" fmla="*/ 0 h 96"/>
                <a:gd name="T56" fmla="*/ 0 w 46"/>
                <a:gd name="T57" fmla="*/ 0 h 96"/>
                <a:gd name="T58" fmla="*/ 0 w 46"/>
                <a:gd name="T59" fmla="*/ 0 h 96"/>
                <a:gd name="T60" fmla="*/ 0 w 46"/>
                <a:gd name="T61" fmla="*/ 0 h 96"/>
                <a:gd name="T62" fmla="*/ 0 w 46"/>
                <a:gd name="T63" fmla="*/ 0 h 96"/>
                <a:gd name="T64" fmla="*/ 0 w 46"/>
                <a:gd name="T65" fmla="*/ 0 h 96"/>
                <a:gd name="T66" fmla="*/ 0 w 46"/>
                <a:gd name="T67" fmla="*/ 0 h 96"/>
                <a:gd name="T68" fmla="*/ 0 w 46"/>
                <a:gd name="T69" fmla="*/ 0 h 96"/>
                <a:gd name="T70" fmla="*/ 0 w 46"/>
                <a:gd name="T71" fmla="*/ 0 h 96"/>
                <a:gd name="T72" fmla="*/ 0 w 46"/>
                <a:gd name="T73" fmla="*/ 0 h 96"/>
                <a:gd name="T74" fmla="*/ 0 w 46"/>
                <a:gd name="T75" fmla="*/ 0 h 96"/>
                <a:gd name="T76" fmla="*/ 0 w 46"/>
                <a:gd name="T77" fmla="*/ 0 h 96"/>
                <a:gd name="T78" fmla="*/ 0 w 46"/>
                <a:gd name="T79" fmla="*/ 0 h 96"/>
                <a:gd name="T80" fmla="*/ 0 w 46"/>
                <a:gd name="T81" fmla="*/ 0 h 96"/>
                <a:gd name="T82" fmla="*/ 0 w 46"/>
                <a:gd name="T83" fmla="*/ 0 h 96"/>
                <a:gd name="T84" fmla="*/ 0 w 46"/>
                <a:gd name="T85" fmla="*/ 0 h 96"/>
                <a:gd name="T86" fmla="*/ 0 w 46"/>
                <a:gd name="T87" fmla="*/ 0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
                <a:gd name="T133" fmla="*/ 0 h 96"/>
                <a:gd name="T134" fmla="*/ 46 w 46"/>
                <a:gd name="T135" fmla="*/ 96 h 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 h="96">
                  <a:moveTo>
                    <a:pt x="9" y="50"/>
                  </a:moveTo>
                  <a:lnTo>
                    <a:pt x="7" y="51"/>
                  </a:lnTo>
                  <a:lnTo>
                    <a:pt x="0" y="11"/>
                  </a:lnTo>
                  <a:lnTo>
                    <a:pt x="2" y="2"/>
                  </a:lnTo>
                  <a:lnTo>
                    <a:pt x="4" y="0"/>
                  </a:lnTo>
                  <a:lnTo>
                    <a:pt x="26" y="1"/>
                  </a:lnTo>
                  <a:lnTo>
                    <a:pt x="39" y="24"/>
                  </a:lnTo>
                  <a:lnTo>
                    <a:pt x="42" y="40"/>
                  </a:lnTo>
                  <a:lnTo>
                    <a:pt x="44" y="42"/>
                  </a:lnTo>
                  <a:lnTo>
                    <a:pt x="46" y="52"/>
                  </a:lnTo>
                  <a:lnTo>
                    <a:pt x="27" y="9"/>
                  </a:lnTo>
                  <a:lnTo>
                    <a:pt x="25" y="9"/>
                  </a:lnTo>
                  <a:lnTo>
                    <a:pt x="24" y="15"/>
                  </a:lnTo>
                  <a:lnTo>
                    <a:pt x="22" y="15"/>
                  </a:lnTo>
                  <a:lnTo>
                    <a:pt x="27" y="35"/>
                  </a:lnTo>
                  <a:lnTo>
                    <a:pt x="30" y="37"/>
                  </a:lnTo>
                  <a:lnTo>
                    <a:pt x="32" y="43"/>
                  </a:lnTo>
                  <a:lnTo>
                    <a:pt x="37" y="49"/>
                  </a:lnTo>
                  <a:lnTo>
                    <a:pt x="41" y="58"/>
                  </a:lnTo>
                  <a:lnTo>
                    <a:pt x="38" y="56"/>
                  </a:lnTo>
                  <a:lnTo>
                    <a:pt x="36" y="59"/>
                  </a:lnTo>
                  <a:lnTo>
                    <a:pt x="35" y="60"/>
                  </a:lnTo>
                  <a:lnTo>
                    <a:pt x="41" y="66"/>
                  </a:lnTo>
                  <a:lnTo>
                    <a:pt x="41" y="71"/>
                  </a:lnTo>
                  <a:lnTo>
                    <a:pt x="37" y="72"/>
                  </a:lnTo>
                  <a:lnTo>
                    <a:pt x="30" y="69"/>
                  </a:lnTo>
                  <a:lnTo>
                    <a:pt x="30" y="82"/>
                  </a:lnTo>
                  <a:lnTo>
                    <a:pt x="29" y="84"/>
                  </a:lnTo>
                  <a:lnTo>
                    <a:pt x="25" y="78"/>
                  </a:lnTo>
                  <a:lnTo>
                    <a:pt x="16" y="95"/>
                  </a:lnTo>
                  <a:lnTo>
                    <a:pt x="12" y="96"/>
                  </a:lnTo>
                  <a:lnTo>
                    <a:pt x="10" y="95"/>
                  </a:lnTo>
                  <a:lnTo>
                    <a:pt x="7" y="91"/>
                  </a:lnTo>
                  <a:lnTo>
                    <a:pt x="10" y="71"/>
                  </a:lnTo>
                  <a:lnTo>
                    <a:pt x="12" y="70"/>
                  </a:lnTo>
                  <a:lnTo>
                    <a:pt x="18" y="70"/>
                  </a:lnTo>
                  <a:lnTo>
                    <a:pt x="20" y="67"/>
                  </a:lnTo>
                  <a:lnTo>
                    <a:pt x="14" y="64"/>
                  </a:lnTo>
                  <a:lnTo>
                    <a:pt x="12" y="59"/>
                  </a:lnTo>
                  <a:lnTo>
                    <a:pt x="18" y="55"/>
                  </a:lnTo>
                  <a:lnTo>
                    <a:pt x="21" y="52"/>
                  </a:lnTo>
                  <a:lnTo>
                    <a:pt x="16" y="52"/>
                  </a:lnTo>
                  <a:lnTo>
                    <a:pt x="12" y="55"/>
                  </a:lnTo>
                  <a:lnTo>
                    <a:pt x="9" y="5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7" name="Freeform 1587"/>
            <p:cNvSpPr>
              <a:spLocks/>
            </p:cNvSpPr>
            <p:nvPr/>
          </p:nvSpPr>
          <p:spPr bwMode="auto">
            <a:xfrm>
              <a:off x="1500914" y="2661748"/>
              <a:ext cx="13614" cy="33470"/>
            </a:xfrm>
            <a:custGeom>
              <a:avLst/>
              <a:gdLst>
                <a:gd name="T0" fmla="*/ 0 w 30"/>
                <a:gd name="T1" fmla="*/ 0 h 67"/>
                <a:gd name="T2" fmla="*/ 0 w 30"/>
                <a:gd name="T3" fmla="*/ 0 h 67"/>
                <a:gd name="T4" fmla="*/ 0 w 30"/>
                <a:gd name="T5" fmla="*/ 0 h 67"/>
                <a:gd name="T6" fmla="*/ 0 w 30"/>
                <a:gd name="T7" fmla="*/ 0 h 67"/>
                <a:gd name="T8" fmla="*/ 0 w 30"/>
                <a:gd name="T9" fmla="*/ 0 h 67"/>
                <a:gd name="T10" fmla="*/ 0 w 30"/>
                <a:gd name="T11" fmla="*/ 0 h 67"/>
                <a:gd name="T12" fmla="*/ 0 w 30"/>
                <a:gd name="T13" fmla="*/ 0 h 67"/>
                <a:gd name="T14" fmla="*/ 0 w 30"/>
                <a:gd name="T15" fmla="*/ 0 h 67"/>
                <a:gd name="T16" fmla="*/ 0 w 30"/>
                <a:gd name="T17" fmla="*/ 0 h 67"/>
                <a:gd name="T18" fmla="*/ 0 w 30"/>
                <a:gd name="T19" fmla="*/ 0 h 67"/>
                <a:gd name="T20" fmla="*/ 0 w 30"/>
                <a:gd name="T21" fmla="*/ 0 h 67"/>
                <a:gd name="T22" fmla="*/ 0 w 30"/>
                <a:gd name="T23" fmla="*/ 0 h 67"/>
                <a:gd name="T24" fmla="*/ 0 w 30"/>
                <a:gd name="T25" fmla="*/ 0 h 67"/>
                <a:gd name="T26" fmla="*/ 0 w 30"/>
                <a:gd name="T27" fmla="*/ 0 h 67"/>
                <a:gd name="T28" fmla="*/ 0 w 30"/>
                <a:gd name="T29" fmla="*/ 0 h 67"/>
                <a:gd name="T30" fmla="*/ 0 w 30"/>
                <a:gd name="T31" fmla="*/ 0 h 67"/>
                <a:gd name="T32" fmla="*/ 0 w 30"/>
                <a:gd name="T33" fmla="*/ 0 h 67"/>
                <a:gd name="T34" fmla="*/ 0 w 30"/>
                <a:gd name="T35" fmla="*/ 0 h 67"/>
                <a:gd name="T36" fmla="*/ 0 w 30"/>
                <a:gd name="T37" fmla="*/ 0 h 67"/>
                <a:gd name="T38" fmla="*/ 0 w 30"/>
                <a:gd name="T39" fmla="*/ 0 h 67"/>
                <a:gd name="T40" fmla="*/ 0 w 30"/>
                <a:gd name="T41" fmla="*/ 0 h 67"/>
                <a:gd name="T42" fmla="*/ 0 w 30"/>
                <a:gd name="T43" fmla="*/ 0 h 67"/>
                <a:gd name="T44" fmla="*/ 0 w 30"/>
                <a:gd name="T45" fmla="*/ 0 h 67"/>
                <a:gd name="T46" fmla="*/ 0 w 30"/>
                <a:gd name="T47" fmla="*/ 0 h 67"/>
                <a:gd name="T48" fmla="*/ 0 w 30"/>
                <a:gd name="T49" fmla="*/ 0 h 67"/>
                <a:gd name="T50" fmla="*/ 0 w 30"/>
                <a:gd name="T51" fmla="*/ 0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7"/>
                <a:gd name="T80" fmla="*/ 30 w 30"/>
                <a:gd name="T81" fmla="*/ 67 h 6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7">
                  <a:moveTo>
                    <a:pt x="13" y="24"/>
                  </a:moveTo>
                  <a:lnTo>
                    <a:pt x="12" y="21"/>
                  </a:lnTo>
                  <a:lnTo>
                    <a:pt x="8" y="22"/>
                  </a:lnTo>
                  <a:lnTo>
                    <a:pt x="6" y="17"/>
                  </a:lnTo>
                  <a:lnTo>
                    <a:pt x="2" y="15"/>
                  </a:lnTo>
                  <a:lnTo>
                    <a:pt x="0" y="9"/>
                  </a:lnTo>
                  <a:lnTo>
                    <a:pt x="3" y="4"/>
                  </a:lnTo>
                  <a:lnTo>
                    <a:pt x="9" y="3"/>
                  </a:lnTo>
                  <a:lnTo>
                    <a:pt x="11" y="0"/>
                  </a:lnTo>
                  <a:lnTo>
                    <a:pt x="21" y="13"/>
                  </a:lnTo>
                  <a:lnTo>
                    <a:pt x="29" y="11"/>
                  </a:lnTo>
                  <a:lnTo>
                    <a:pt x="30" y="24"/>
                  </a:lnTo>
                  <a:lnTo>
                    <a:pt x="22" y="23"/>
                  </a:lnTo>
                  <a:lnTo>
                    <a:pt x="23" y="67"/>
                  </a:lnTo>
                  <a:lnTo>
                    <a:pt x="21" y="56"/>
                  </a:lnTo>
                  <a:lnTo>
                    <a:pt x="16" y="53"/>
                  </a:lnTo>
                  <a:lnTo>
                    <a:pt x="15" y="62"/>
                  </a:lnTo>
                  <a:lnTo>
                    <a:pt x="11" y="54"/>
                  </a:lnTo>
                  <a:lnTo>
                    <a:pt x="10" y="40"/>
                  </a:lnTo>
                  <a:lnTo>
                    <a:pt x="15" y="41"/>
                  </a:lnTo>
                  <a:lnTo>
                    <a:pt x="20" y="33"/>
                  </a:lnTo>
                  <a:lnTo>
                    <a:pt x="19" y="30"/>
                  </a:lnTo>
                  <a:lnTo>
                    <a:pt x="16" y="34"/>
                  </a:lnTo>
                  <a:lnTo>
                    <a:pt x="13" y="32"/>
                  </a:lnTo>
                  <a:lnTo>
                    <a:pt x="10" y="27"/>
                  </a:lnTo>
                  <a:lnTo>
                    <a:pt x="13" y="2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8" name="Freeform 1588"/>
            <p:cNvSpPr>
              <a:spLocks/>
            </p:cNvSpPr>
            <p:nvPr/>
          </p:nvSpPr>
          <p:spPr bwMode="auto">
            <a:xfrm>
              <a:off x="1500914" y="2661748"/>
              <a:ext cx="13614" cy="33470"/>
            </a:xfrm>
            <a:custGeom>
              <a:avLst/>
              <a:gdLst>
                <a:gd name="T0" fmla="*/ 0 w 30"/>
                <a:gd name="T1" fmla="*/ 0 h 67"/>
                <a:gd name="T2" fmla="*/ 0 w 30"/>
                <a:gd name="T3" fmla="*/ 0 h 67"/>
                <a:gd name="T4" fmla="*/ 0 w 30"/>
                <a:gd name="T5" fmla="*/ 0 h 67"/>
                <a:gd name="T6" fmla="*/ 0 w 30"/>
                <a:gd name="T7" fmla="*/ 0 h 67"/>
                <a:gd name="T8" fmla="*/ 0 w 30"/>
                <a:gd name="T9" fmla="*/ 0 h 67"/>
                <a:gd name="T10" fmla="*/ 0 w 30"/>
                <a:gd name="T11" fmla="*/ 0 h 67"/>
                <a:gd name="T12" fmla="*/ 0 w 30"/>
                <a:gd name="T13" fmla="*/ 0 h 67"/>
                <a:gd name="T14" fmla="*/ 0 w 30"/>
                <a:gd name="T15" fmla="*/ 0 h 67"/>
                <a:gd name="T16" fmla="*/ 0 w 30"/>
                <a:gd name="T17" fmla="*/ 0 h 67"/>
                <a:gd name="T18" fmla="*/ 0 w 30"/>
                <a:gd name="T19" fmla="*/ 0 h 67"/>
                <a:gd name="T20" fmla="*/ 0 w 30"/>
                <a:gd name="T21" fmla="*/ 0 h 67"/>
                <a:gd name="T22" fmla="*/ 0 w 30"/>
                <a:gd name="T23" fmla="*/ 0 h 67"/>
                <a:gd name="T24" fmla="*/ 0 w 30"/>
                <a:gd name="T25" fmla="*/ 0 h 67"/>
                <a:gd name="T26" fmla="*/ 0 w 30"/>
                <a:gd name="T27" fmla="*/ 0 h 67"/>
                <a:gd name="T28" fmla="*/ 0 w 30"/>
                <a:gd name="T29" fmla="*/ 0 h 67"/>
                <a:gd name="T30" fmla="*/ 0 w 30"/>
                <a:gd name="T31" fmla="*/ 0 h 67"/>
                <a:gd name="T32" fmla="*/ 0 w 30"/>
                <a:gd name="T33" fmla="*/ 0 h 67"/>
                <a:gd name="T34" fmla="*/ 0 w 30"/>
                <a:gd name="T35" fmla="*/ 0 h 67"/>
                <a:gd name="T36" fmla="*/ 0 w 30"/>
                <a:gd name="T37" fmla="*/ 0 h 67"/>
                <a:gd name="T38" fmla="*/ 0 w 30"/>
                <a:gd name="T39" fmla="*/ 0 h 67"/>
                <a:gd name="T40" fmla="*/ 0 w 30"/>
                <a:gd name="T41" fmla="*/ 0 h 67"/>
                <a:gd name="T42" fmla="*/ 0 w 30"/>
                <a:gd name="T43" fmla="*/ 0 h 67"/>
                <a:gd name="T44" fmla="*/ 0 w 30"/>
                <a:gd name="T45" fmla="*/ 0 h 67"/>
                <a:gd name="T46" fmla="*/ 0 w 30"/>
                <a:gd name="T47" fmla="*/ 0 h 67"/>
                <a:gd name="T48" fmla="*/ 0 w 30"/>
                <a:gd name="T49" fmla="*/ 0 h 67"/>
                <a:gd name="T50" fmla="*/ 0 w 30"/>
                <a:gd name="T51" fmla="*/ 0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7"/>
                <a:gd name="T80" fmla="*/ 30 w 30"/>
                <a:gd name="T81" fmla="*/ 67 h 6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7">
                  <a:moveTo>
                    <a:pt x="13" y="24"/>
                  </a:moveTo>
                  <a:lnTo>
                    <a:pt x="12" y="21"/>
                  </a:lnTo>
                  <a:lnTo>
                    <a:pt x="8" y="22"/>
                  </a:lnTo>
                  <a:lnTo>
                    <a:pt x="6" y="17"/>
                  </a:lnTo>
                  <a:lnTo>
                    <a:pt x="2" y="15"/>
                  </a:lnTo>
                  <a:lnTo>
                    <a:pt x="0" y="9"/>
                  </a:lnTo>
                  <a:lnTo>
                    <a:pt x="3" y="4"/>
                  </a:lnTo>
                  <a:lnTo>
                    <a:pt x="9" y="3"/>
                  </a:lnTo>
                  <a:lnTo>
                    <a:pt x="11" y="0"/>
                  </a:lnTo>
                  <a:lnTo>
                    <a:pt x="21" y="13"/>
                  </a:lnTo>
                  <a:lnTo>
                    <a:pt x="29" y="11"/>
                  </a:lnTo>
                  <a:lnTo>
                    <a:pt x="30" y="24"/>
                  </a:lnTo>
                  <a:lnTo>
                    <a:pt x="22" y="23"/>
                  </a:lnTo>
                  <a:lnTo>
                    <a:pt x="23" y="67"/>
                  </a:lnTo>
                  <a:lnTo>
                    <a:pt x="21" y="56"/>
                  </a:lnTo>
                  <a:lnTo>
                    <a:pt x="16" y="53"/>
                  </a:lnTo>
                  <a:lnTo>
                    <a:pt x="15" y="62"/>
                  </a:lnTo>
                  <a:lnTo>
                    <a:pt x="11" y="54"/>
                  </a:lnTo>
                  <a:lnTo>
                    <a:pt x="10" y="40"/>
                  </a:lnTo>
                  <a:lnTo>
                    <a:pt x="15" y="41"/>
                  </a:lnTo>
                  <a:lnTo>
                    <a:pt x="20" y="33"/>
                  </a:lnTo>
                  <a:lnTo>
                    <a:pt x="19" y="30"/>
                  </a:lnTo>
                  <a:lnTo>
                    <a:pt x="16" y="34"/>
                  </a:lnTo>
                  <a:lnTo>
                    <a:pt x="13" y="32"/>
                  </a:lnTo>
                  <a:lnTo>
                    <a:pt x="10" y="27"/>
                  </a:lnTo>
                  <a:lnTo>
                    <a:pt x="13" y="2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9" name="Freeform 1589"/>
            <p:cNvSpPr>
              <a:spLocks/>
            </p:cNvSpPr>
            <p:nvPr/>
          </p:nvSpPr>
          <p:spPr bwMode="auto">
            <a:xfrm>
              <a:off x="1509990" y="2654774"/>
              <a:ext cx="22690" cy="26498"/>
            </a:xfrm>
            <a:custGeom>
              <a:avLst/>
              <a:gdLst>
                <a:gd name="T0" fmla="*/ 0 w 45"/>
                <a:gd name="T1" fmla="*/ 0 h 55"/>
                <a:gd name="T2" fmla="*/ 0 w 45"/>
                <a:gd name="T3" fmla="*/ 0 h 55"/>
                <a:gd name="T4" fmla="*/ 0 w 45"/>
                <a:gd name="T5" fmla="*/ 0 h 55"/>
                <a:gd name="T6" fmla="*/ 0 w 45"/>
                <a:gd name="T7" fmla="*/ 0 h 55"/>
                <a:gd name="T8" fmla="*/ 0 w 45"/>
                <a:gd name="T9" fmla="*/ 0 h 55"/>
                <a:gd name="T10" fmla="*/ 0 w 45"/>
                <a:gd name="T11" fmla="*/ 0 h 55"/>
                <a:gd name="T12" fmla="*/ 0 w 45"/>
                <a:gd name="T13" fmla="*/ 0 h 55"/>
                <a:gd name="T14" fmla="*/ 0 w 45"/>
                <a:gd name="T15" fmla="*/ 0 h 55"/>
                <a:gd name="T16" fmla="*/ 0 w 45"/>
                <a:gd name="T17" fmla="*/ 0 h 55"/>
                <a:gd name="T18" fmla="*/ 0 w 45"/>
                <a:gd name="T19" fmla="*/ 0 h 55"/>
                <a:gd name="T20" fmla="*/ 0 w 45"/>
                <a:gd name="T21" fmla="*/ 0 h 55"/>
                <a:gd name="T22" fmla="*/ 0 w 45"/>
                <a:gd name="T23" fmla="*/ 0 h 55"/>
                <a:gd name="T24" fmla="*/ 0 w 45"/>
                <a:gd name="T25" fmla="*/ 0 h 55"/>
                <a:gd name="T26" fmla="*/ 0 w 45"/>
                <a:gd name="T27" fmla="*/ 0 h 55"/>
                <a:gd name="T28" fmla="*/ 0 w 45"/>
                <a:gd name="T29" fmla="*/ 0 h 55"/>
                <a:gd name="T30" fmla="*/ 0 w 45"/>
                <a:gd name="T31" fmla="*/ 0 h 55"/>
                <a:gd name="T32" fmla="*/ 0 w 45"/>
                <a:gd name="T33" fmla="*/ 0 h 55"/>
                <a:gd name="T34" fmla="*/ 0 w 45"/>
                <a:gd name="T35" fmla="*/ 0 h 55"/>
                <a:gd name="T36" fmla="*/ 0 w 45"/>
                <a:gd name="T37" fmla="*/ 0 h 55"/>
                <a:gd name="T38" fmla="*/ 0 w 45"/>
                <a:gd name="T39" fmla="*/ 0 h 55"/>
                <a:gd name="T40" fmla="*/ 0 w 45"/>
                <a:gd name="T41" fmla="*/ 0 h 55"/>
                <a:gd name="T42" fmla="*/ 0 w 45"/>
                <a:gd name="T43" fmla="*/ 0 h 55"/>
                <a:gd name="T44" fmla="*/ 0 w 45"/>
                <a:gd name="T45" fmla="*/ 0 h 55"/>
                <a:gd name="T46" fmla="*/ 0 w 45"/>
                <a:gd name="T47" fmla="*/ 0 h 55"/>
                <a:gd name="T48" fmla="*/ 0 w 45"/>
                <a:gd name="T49" fmla="*/ 0 h 55"/>
                <a:gd name="T50" fmla="*/ 0 w 45"/>
                <a:gd name="T51" fmla="*/ 0 h 55"/>
                <a:gd name="T52" fmla="*/ 0 w 45"/>
                <a:gd name="T53" fmla="*/ 0 h 55"/>
                <a:gd name="T54" fmla="*/ 0 w 45"/>
                <a:gd name="T55" fmla="*/ 0 h 55"/>
                <a:gd name="T56" fmla="*/ 0 w 45"/>
                <a:gd name="T57" fmla="*/ 0 h 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55"/>
                <a:gd name="T89" fmla="*/ 45 w 45"/>
                <a:gd name="T90" fmla="*/ 55 h 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55">
                  <a:moveTo>
                    <a:pt x="10" y="16"/>
                  </a:moveTo>
                  <a:lnTo>
                    <a:pt x="9" y="14"/>
                  </a:lnTo>
                  <a:lnTo>
                    <a:pt x="3" y="9"/>
                  </a:lnTo>
                  <a:lnTo>
                    <a:pt x="0" y="4"/>
                  </a:lnTo>
                  <a:lnTo>
                    <a:pt x="0" y="1"/>
                  </a:lnTo>
                  <a:lnTo>
                    <a:pt x="3" y="0"/>
                  </a:lnTo>
                  <a:lnTo>
                    <a:pt x="25" y="8"/>
                  </a:lnTo>
                  <a:lnTo>
                    <a:pt x="33" y="8"/>
                  </a:lnTo>
                  <a:lnTo>
                    <a:pt x="41" y="10"/>
                  </a:lnTo>
                  <a:lnTo>
                    <a:pt x="44" y="14"/>
                  </a:lnTo>
                  <a:lnTo>
                    <a:pt x="45" y="18"/>
                  </a:lnTo>
                  <a:lnTo>
                    <a:pt x="45" y="38"/>
                  </a:lnTo>
                  <a:lnTo>
                    <a:pt x="44" y="39"/>
                  </a:lnTo>
                  <a:lnTo>
                    <a:pt x="32" y="22"/>
                  </a:lnTo>
                  <a:lnTo>
                    <a:pt x="29" y="22"/>
                  </a:lnTo>
                  <a:lnTo>
                    <a:pt x="29" y="30"/>
                  </a:lnTo>
                  <a:lnTo>
                    <a:pt x="38" y="42"/>
                  </a:lnTo>
                  <a:lnTo>
                    <a:pt x="39" y="53"/>
                  </a:lnTo>
                  <a:lnTo>
                    <a:pt x="36" y="54"/>
                  </a:lnTo>
                  <a:lnTo>
                    <a:pt x="30" y="52"/>
                  </a:lnTo>
                  <a:lnTo>
                    <a:pt x="26" y="54"/>
                  </a:lnTo>
                  <a:lnTo>
                    <a:pt x="20" y="55"/>
                  </a:lnTo>
                  <a:lnTo>
                    <a:pt x="15" y="20"/>
                  </a:lnTo>
                  <a:lnTo>
                    <a:pt x="13" y="19"/>
                  </a:lnTo>
                  <a:lnTo>
                    <a:pt x="12" y="20"/>
                  </a:lnTo>
                  <a:lnTo>
                    <a:pt x="9" y="20"/>
                  </a:lnTo>
                  <a:lnTo>
                    <a:pt x="6" y="18"/>
                  </a:lnTo>
                  <a:lnTo>
                    <a:pt x="6" y="16"/>
                  </a:lnTo>
                  <a:lnTo>
                    <a:pt x="10"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0" name="Freeform 1590"/>
            <p:cNvSpPr>
              <a:spLocks/>
            </p:cNvSpPr>
            <p:nvPr/>
          </p:nvSpPr>
          <p:spPr bwMode="auto">
            <a:xfrm>
              <a:off x="1509990" y="2654774"/>
              <a:ext cx="22690" cy="26498"/>
            </a:xfrm>
            <a:custGeom>
              <a:avLst/>
              <a:gdLst>
                <a:gd name="T0" fmla="*/ 0 w 45"/>
                <a:gd name="T1" fmla="*/ 0 h 55"/>
                <a:gd name="T2" fmla="*/ 0 w 45"/>
                <a:gd name="T3" fmla="*/ 0 h 55"/>
                <a:gd name="T4" fmla="*/ 0 w 45"/>
                <a:gd name="T5" fmla="*/ 0 h 55"/>
                <a:gd name="T6" fmla="*/ 0 w 45"/>
                <a:gd name="T7" fmla="*/ 0 h 55"/>
                <a:gd name="T8" fmla="*/ 0 w 45"/>
                <a:gd name="T9" fmla="*/ 0 h 55"/>
                <a:gd name="T10" fmla="*/ 0 w 45"/>
                <a:gd name="T11" fmla="*/ 0 h 55"/>
                <a:gd name="T12" fmla="*/ 0 w 45"/>
                <a:gd name="T13" fmla="*/ 0 h 55"/>
                <a:gd name="T14" fmla="*/ 0 w 45"/>
                <a:gd name="T15" fmla="*/ 0 h 55"/>
                <a:gd name="T16" fmla="*/ 0 w 45"/>
                <a:gd name="T17" fmla="*/ 0 h 55"/>
                <a:gd name="T18" fmla="*/ 0 w 45"/>
                <a:gd name="T19" fmla="*/ 0 h 55"/>
                <a:gd name="T20" fmla="*/ 0 w 45"/>
                <a:gd name="T21" fmla="*/ 0 h 55"/>
                <a:gd name="T22" fmla="*/ 0 w 45"/>
                <a:gd name="T23" fmla="*/ 0 h 55"/>
                <a:gd name="T24" fmla="*/ 0 w 45"/>
                <a:gd name="T25" fmla="*/ 0 h 55"/>
                <a:gd name="T26" fmla="*/ 0 w 45"/>
                <a:gd name="T27" fmla="*/ 0 h 55"/>
                <a:gd name="T28" fmla="*/ 0 w 45"/>
                <a:gd name="T29" fmla="*/ 0 h 55"/>
                <a:gd name="T30" fmla="*/ 0 w 45"/>
                <a:gd name="T31" fmla="*/ 0 h 55"/>
                <a:gd name="T32" fmla="*/ 0 w 45"/>
                <a:gd name="T33" fmla="*/ 0 h 55"/>
                <a:gd name="T34" fmla="*/ 0 w 45"/>
                <a:gd name="T35" fmla="*/ 0 h 55"/>
                <a:gd name="T36" fmla="*/ 0 w 45"/>
                <a:gd name="T37" fmla="*/ 0 h 55"/>
                <a:gd name="T38" fmla="*/ 0 w 45"/>
                <a:gd name="T39" fmla="*/ 0 h 55"/>
                <a:gd name="T40" fmla="*/ 0 w 45"/>
                <a:gd name="T41" fmla="*/ 0 h 55"/>
                <a:gd name="T42" fmla="*/ 0 w 45"/>
                <a:gd name="T43" fmla="*/ 0 h 55"/>
                <a:gd name="T44" fmla="*/ 0 w 45"/>
                <a:gd name="T45" fmla="*/ 0 h 55"/>
                <a:gd name="T46" fmla="*/ 0 w 45"/>
                <a:gd name="T47" fmla="*/ 0 h 55"/>
                <a:gd name="T48" fmla="*/ 0 w 45"/>
                <a:gd name="T49" fmla="*/ 0 h 55"/>
                <a:gd name="T50" fmla="*/ 0 w 45"/>
                <a:gd name="T51" fmla="*/ 0 h 55"/>
                <a:gd name="T52" fmla="*/ 0 w 45"/>
                <a:gd name="T53" fmla="*/ 0 h 55"/>
                <a:gd name="T54" fmla="*/ 0 w 45"/>
                <a:gd name="T55" fmla="*/ 0 h 55"/>
                <a:gd name="T56" fmla="*/ 0 w 45"/>
                <a:gd name="T57" fmla="*/ 0 h 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55"/>
                <a:gd name="T89" fmla="*/ 45 w 45"/>
                <a:gd name="T90" fmla="*/ 55 h 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55">
                  <a:moveTo>
                    <a:pt x="10" y="16"/>
                  </a:moveTo>
                  <a:lnTo>
                    <a:pt x="9" y="14"/>
                  </a:lnTo>
                  <a:lnTo>
                    <a:pt x="3" y="9"/>
                  </a:lnTo>
                  <a:lnTo>
                    <a:pt x="0" y="4"/>
                  </a:lnTo>
                  <a:lnTo>
                    <a:pt x="0" y="1"/>
                  </a:lnTo>
                  <a:lnTo>
                    <a:pt x="3" y="0"/>
                  </a:lnTo>
                  <a:lnTo>
                    <a:pt x="25" y="8"/>
                  </a:lnTo>
                  <a:lnTo>
                    <a:pt x="33" y="8"/>
                  </a:lnTo>
                  <a:lnTo>
                    <a:pt x="41" y="10"/>
                  </a:lnTo>
                  <a:lnTo>
                    <a:pt x="44" y="14"/>
                  </a:lnTo>
                  <a:lnTo>
                    <a:pt x="45" y="18"/>
                  </a:lnTo>
                  <a:lnTo>
                    <a:pt x="45" y="38"/>
                  </a:lnTo>
                  <a:lnTo>
                    <a:pt x="44" y="39"/>
                  </a:lnTo>
                  <a:lnTo>
                    <a:pt x="32" y="22"/>
                  </a:lnTo>
                  <a:lnTo>
                    <a:pt x="29" y="22"/>
                  </a:lnTo>
                  <a:lnTo>
                    <a:pt x="29" y="30"/>
                  </a:lnTo>
                  <a:lnTo>
                    <a:pt x="38" y="42"/>
                  </a:lnTo>
                  <a:lnTo>
                    <a:pt x="39" y="53"/>
                  </a:lnTo>
                  <a:lnTo>
                    <a:pt x="36" y="54"/>
                  </a:lnTo>
                  <a:lnTo>
                    <a:pt x="30" y="52"/>
                  </a:lnTo>
                  <a:lnTo>
                    <a:pt x="26" y="54"/>
                  </a:lnTo>
                  <a:lnTo>
                    <a:pt x="20" y="55"/>
                  </a:lnTo>
                  <a:lnTo>
                    <a:pt x="15" y="20"/>
                  </a:lnTo>
                  <a:lnTo>
                    <a:pt x="13" y="19"/>
                  </a:lnTo>
                  <a:lnTo>
                    <a:pt x="12" y="20"/>
                  </a:lnTo>
                  <a:lnTo>
                    <a:pt x="9" y="20"/>
                  </a:lnTo>
                  <a:lnTo>
                    <a:pt x="6" y="18"/>
                  </a:lnTo>
                  <a:lnTo>
                    <a:pt x="6" y="16"/>
                  </a:lnTo>
                  <a:lnTo>
                    <a:pt x="10"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1" name="Freeform 1591"/>
            <p:cNvSpPr>
              <a:spLocks/>
            </p:cNvSpPr>
            <p:nvPr/>
          </p:nvSpPr>
          <p:spPr bwMode="auto">
            <a:xfrm>
              <a:off x="1535705" y="2667326"/>
              <a:ext cx="6051" cy="11157"/>
            </a:xfrm>
            <a:custGeom>
              <a:avLst/>
              <a:gdLst>
                <a:gd name="T0" fmla="*/ 0 w 13"/>
                <a:gd name="T1" fmla="*/ 0 h 24"/>
                <a:gd name="T2" fmla="*/ 0 w 13"/>
                <a:gd name="T3" fmla="*/ 0 h 24"/>
                <a:gd name="T4" fmla="*/ 0 w 13"/>
                <a:gd name="T5" fmla="*/ 0 h 24"/>
                <a:gd name="T6" fmla="*/ 0 w 13"/>
                <a:gd name="T7" fmla="*/ 0 h 24"/>
                <a:gd name="T8" fmla="*/ 0 w 13"/>
                <a:gd name="T9" fmla="*/ 0 h 24"/>
                <a:gd name="T10" fmla="*/ 0 w 13"/>
                <a:gd name="T11" fmla="*/ 0 h 24"/>
                <a:gd name="T12" fmla="*/ 0 w 13"/>
                <a:gd name="T13" fmla="*/ 0 h 24"/>
                <a:gd name="T14" fmla="*/ 0 w 13"/>
                <a:gd name="T15" fmla="*/ 0 h 24"/>
                <a:gd name="T16" fmla="*/ 0 w 13"/>
                <a:gd name="T17" fmla="*/ 0 h 24"/>
                <a:gd name="T18" fmla="*/ 0 w 13"/>
                <a:gd name="T19" fmla="*/ 0 h 24"/>
                <a:gd name="T20" fmla="*/ 0 w 13"/>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24"/>
                <a:gd name="T35" fmla="*/ 13 w 13"/>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24">
                  <a:moveTo>
                    <a:pt x="4" y="2"/>
                  </a:moveTo>
                  <a:lnTo>
                    <a:pt x="4" y="2"/>
                  </a:lnTo>
                  <a:lnTo>
                    <a:pt x="13" y="19"/>
                  </a:lnTo>
                  <a:lnTo>
                    <a:pt x="13" y="21"/>
                  </a:lnTo>
                  <a:lnTo>
                    <a:pt x="10" y="22"/>
                  </a:lnTo>
                  <a:lnTo>
                    <a:pt x="8" y="20"/>
                  </a:lnTo>
                  <a:lnTo>
                    <a:pt x="8" y="24"/>
                  </a:lnTo>
                  <a:lnTo>
                    <a:pt x="4" y="24"/>
                  </a:lnTo>
                  <a:lnTo>
                    <a:pt x="1" y="19"/>
                  </a:lnTo>
                  <a:lnTo>
                    <a:pt x="0" y="0"/>
                  </a:lnTo>
                  <a:lnTo>
                    <a:pt x="4"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2" name="Freeform 1592"/>
            <p:cNvSpPr>
              <a:spLocks/>
            </p:cNvSpPr>
            <p:nvPr/>
          </p:nvSpPr>
          <p:spPr bwMode="auto">
            <a:xfrm>
              <a:off x="1535705" y="2667326"/>
              <a:ext cx="6051" cy="11157"/>
            </a:xfrm>
            <a:custGeom>
              <a:avLst/>
              <a:gdLst>
                <a:gd name="T0" fmla="*/ 0 w 13"/>
                <a:gd name="T1" fmla="*/ 0 h 24"/>
                <a:gd name="T2" fmla="*/ 0 w 13"/>
                <a:gd name="T3" fmla="*/ 0 h 24"/>
                <a:gd name="T4" fmla="*/ 0 w 13"/>
                <a:gd name="T5" fmla="*/ 0 h 24"/>
                <a:gd name="T6" fmla="*/ 0 w 13"/>
                <a:gd name="T7" fmla="*/ 0 h 24"/>
                <a:gd name="T8" fmla="*/ 0 w 13"/>
                <a:gd name="T9" fmla="*/ 0 h 24"/>
                <a:gd name="T10" fmla="*/ 0 w 13"/>
                <a:gd name="T11" fmla="*/ 0 h 24"/>
                <a:gd name="T12" fmla="*/ 0 w 13"/>
                <a:gd name="T13" fmla="*/ 0 h 24"/>
                <a:gd name="T14" fmla="*/ 0 w 13"/>
                <a:gd name="T15" fmla="*/ 0 h 24"/>
                <a:gd name="T16" fmla="*/ 0 w 13"/>
                <a:gd name="T17" fmla="*/ 0 h 24"/>
                <a:gd name="T18" fmla="*/ 0 w 13"/>
                <a:gd name="T19" fmla="*/ 0 h 24"/>
                <a:gd name="T20" fmla="*/ 0 w 13"/>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24"/>
                <a:gd name="T35" fmla="*/ 13 w 13"/>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24">
                  <a:moveTo>
                    <a:pt x="4" y="2"/>
                  </a:moveTo>
                  <a:lnTo>
                    <a:pt x="4" y="2"/>
                  </a:lnTo>
                  <a:lnTo>
                    <a:pt x="13" y="19"/>
                  </a:lnTo>
                  <a:lnTo>
                    <a:pt x="13" y="21"/>
                  </a:lnTo>
                  <a:lnTo>
                    <a:pt x="10" y="22"/>
                  </a:lnTo>
                  <a:lnTo>
                    <a:pt x="8" y="20"/>
                  </a:lnTo>
                  <a:lnTo>
                    <a:pt x="8" y="24"/>
                  </a:lnTo>
                  <a:lnTo>
                    <a:pt x="4" y="24"/>
                  </a:lnTo>
                  <a:lnTo>
                    <a:pt x="1" y="19"/>
                  </a:lnTo>
                  <a:lnTo>
                    <a:pt x="0" y="0"/>
                  </a:lnTo>
                  <a:lnTo>
                    <a:pt x="4"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3" name="Freeform 1593"/>
            <p:cNvSpPr>
              <a:spLocks/>
            </p:cNvSpPr>
            <p:nvPr/>
          </p:nvSpPr>
          <p:spPr bwMode="auto">
            <a:xfrm>
              <a:off x="1532680" y="2681272"/>
              <a:ext cx="9076" cy="6973"/>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5"/>
                <a:gd name="T35" fmla="*/ 18 w 18"/>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5">
                  <a:moveTo>
                    <a:pt x="15" y="3"/>
                  </a:moveTo>
                  <a:lnTo>
                    <a:pt x="18" y="5"/>
                  </a:lnTo>
                  <a:lnTo>
                    <a:pt x="17" y="13"/>
                  </a:lnTo>
                  <a:lnTo>
                    <a:pt x="13" y="15"/>
                  </a:lnTo>
                  <a:lnTo>
                    <a:pt x="11" y="13"/>
                  </a:lnTo>
                  <a:lnTo>
                    <a:pt x="2" y="11"/>
                  </a:lnTo>
                  <a:lnTo>
                    <a:pt x="0" y="7"/>
                  </a:lnTo>
                  <a:lnTo>
                    <a:pt x="2" y="2"/>
                  </a:lnTo>
                  <a:lnTo>
                    <a:pt x="11" y="0"/>
                  </a:lnTo>
                  <a:lnTo>
                    <a:pt x="14" y="1"/>
                  </a:lnTo>
                  <a:lnTo>
                    <a:pt x="1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4" name="Freeform 1594"/>
            <p:cNvSpPr>
              <a:spLocks/>
            </p:cNvSpPr>
            <p:nvPr/>
          </p:nvSpPr>
          <p:spPr bwMode="auto">
            <a:xfrm>
              <a:off x="1532680" y="2681272"/>
              <a:ext cx="9076" cy="6973"/>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5"/>
                <a:gd name="T35" fmla="*/ 18 w 18"/>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5">
                  <a:moveTo>
                    <a:pt x="15" y="3"/>
                  </a:moveTo>
                  <a:lnTo>
                    <a:pt x="18" y="5"/>
                  </a:lnTo>
                  <a:lnTo>
                    <a:pt x="17" y="13"/>
                  </a:lnTo>
                  <a:lnTo>
                    <a:pt x="13" y="15"/>
                  </a:lnTo>
                  <a:lnTo>
                    <a:pt x="11" y="13"/>
                  </a:lnTo>
                  <a:lnTo>
                    <a:pt x="2" y="11"/>
                  </a:lnTo>
                  <a:lnTo>
                    <a:pt x="0" y="7"/>
                  </a:lnTo>
                  <a:lnTo>
                    <a:pt x="2" y="2"/>
                  </a:lnTo>
                  <a:lnTo>
                    <a:pt x="11" y="0"/>
                  </a:lnTo>
                  <a:lnTo>
                    <a:pt x="14" y="1"/>
                  </a:lnTo>
                  <a:lnTo>
                    <a:pt x="1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5" name="Freeform 1595"/>
            <p:cNvSpPr>
              <a:spLocks/>
            </p:cNvSpPr>
            <p:nvPr/>
          </p:nvSpPr>
          <p:spPr bwMode="auto">
            <a:xfrm>
              <a:off x="1547806" y="2682666"/>
              <a:ext cx="9076" cy="9763"/>
            </a:xfrm>
            <a:custGeom>
              <a:avLst/>
              <a:gdLst>
                <a:gd name="T0" fmla="*/ 0 w 17"/>
                <a:gd name="T1" fmla="*/ 0 h 21"/>
                <a:gd name="T2" fmla="*/ 0 w 17"/>
                <a:gd name="T3" fmla="*/ 0 h 21"/>
                <a:gd name="T4" fmla="*/ 0 w 17"/>
                <a:gd name="T5" fmla="*/ 0 h 21"/>
                <a:gd name="T6" fmla="*/ 0 w 17"/>
                <a:gd name="T7" fmla="*/ 0 h 21"/>
                <a:gd name="T8" fmla="*/ 0 w 17"/>
                <a:gd name="T9" fmla="*/ 0 h 21"/>
                <a:gd name="T10" fmla="*/ 0 w 17"/>
                <a:gd name="T11" fmla="*/ 0 h 21"/>
                <a:gd name="T12" fmla="*/ 0 w 17"/>
                <a:gd name="T13" fmla="*/ 0 h 21"/>
                <a:gd name="T14" fmla="*/ 0 w 17"/>
                <a:gd name="T15" fmla="*/ 0 h 21"/>
                <a:gd name="T16" fmla="*/ 0 w 17"/>
                <a:gd name="T17" fmla="*/ 0 h 21"/>
                <a:gd name="T18" fmla="*/ 0 w 17"/>
                <a:gd name="T19" fmla="*/ 0 h 21"/>
                <a:gd name="T20" fmla="*/ 0 w 17"/>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1"/>
                <a:gd name="T35" fmla="*/ 17 w 1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1">
                  <a:moveTo>
                    <a:pt x="12" y="10"/>
                  </a:moveTo>
                  <a:lnTo>
                    <a:pt x="17" y="16"/>
                  </a:lnTo>
                  <a:lnTo>
                    <a:pt x="13" y="20"/>
                  </a:lnTo>
                  <a:lnTo>
                    <a:pt x="13" y="21"/>
                  </a:lnTo>
                  <a:lnTo>
                    <a:pt x="12" y="21"/>
                  </a:lnTo>
                  <a:lnTo>
                    <a:pt x="3" y="13"/>
                  </a:lnTo>
                  <a:lnTo>
                    <a:pt x="1" y="9"/>
                  </a:lnTo>
                  <a:lnTo>
                    <a:pt x="0" y="0"/>
                  </a:lnTo>
                  <a:lnTo>
                    <a:pt x="4" y="5"/>
                  </a:lnTo>
                  <a:lnTo>
                    <a:pt x="10" y="8"/>
                  </a:lnTo>
                  <a:lnTo>
                    <a:pt x="12"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6" name="Freeform 1596"/>
            <p:cNvSpPr>
              <a:spLocks/>
            </p:cNvSpPr>
            <p:nvPr/>
          </p:nvSpPr>
          <p:spPr bwMode="auto">
            <a:xfrm>
              <a:off x="1547806" y="2682666"/>
              <a:ext cx="9076" cy="9763"/>
            </a:xfrm>
            <a:custGeom>
              <a:avLst/>
              <a:gdLst>
                <a:gd name="T0" fmla="*/ 0 w 17"/>
                <a:gd name="T1" fmla="*/ 0 h 21"/>
                <a:gd name="T2" fmla="*/ 0 w 17"/>
                <a:gd name="T3" fmla="*/ 0 h 21"/>
                <a:gd name="T4" fmla="*/ 0 w 17"/>
                <a:gd name="T5" fmla="*/ 0 h 21"/>
                <a:gd name="T6" fmla="*/ 0 w 17"/>
                <a:gd name="T7" fmla="*/ 0 h 21"/>
                <a:gd name="T8" fmla="*/ 0 w 17"/>
                <a:gd name="T9" fmla="*/ 0 h 21"/>
                <a:gd name="T10" fmla="*/ 0 w 17"/>
                <a:gd name="T11" fmla="*/ 0 h 21"/>
                <a:gd name="T12" fmla="*/ 0 w 17"/>
                <a:gd name="T13" fmla="*/ 0 h 21"/>
                <a:gd name="T14" fmla="*/ 0 w 17"/>
                <a:gd name="T15" fmla="*/ 0 h 21"/>
                <a:gd name="T16" fmla="*/ 0 w 17"/>
                <a:gd name="T17" fmla="*/ 0 h 21"/>
                <a:gd name="T18" fmla="*/ 0 w 17"/>
                <a:gd name="T19" fmla="*/ 0 h 21"/>
                <a:gd name="T20" fmla="*/ 0 w 17"/>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1"/>
                <a:gd name="T35" fmla="*/ 17 w 1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1">
                  <a:moveTo>
                    <a:pt x="12" y="10"/>
                  </a:moveTo>
                  <a:lnTo>
                    <a:pt x="17" y="16"/>
                  </a:lnTo>
                  <a:lnTo>
                    <a:pt x="13" y="20"/>
                  </a:lnTo>
                  <a:lnTo>
                    <a:pt x="13" y="21"/>
                  </a:lnTo>
                  <a:lnTo>
                    <a:pt x="12" y="21"/>
                  </a:lnTo>
                  <a:lnTo>
                    <a:pt x="3" y="13"/>
                  </a:lnTo>
                  <a:lnTo>
                    <a:pt x="1" y="9"/>
                  </a:lnTo>
                  <a:lnTo>
                    <a:pt x="0" y="0"/>
                  </a:lnTo>
                  <a:lnTo>
                    <a:pt x="4" y="5"/>
                  </a:lnTo>
                  <a:lnTo>
                    <a:pt x="10" y="8"/>
                  </a:lnTo>
                  <a:lnTo>
                    <a:pt x="12"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7" name="Freeform 1597"/>
            <p:cNvSpPr>
              <a:spLocks/>
            </p:cNvSpPr>
            <p:nvPr/>
          </p:nvSpPr>
          <p:spPr bwMode="auto">
            <a:xfrm>
              <a:off x="1455535" y="2604569"/>
              <a:ext cx="33278" cy="37655"/>
            </a:xfrm>
            <a:custGeom>
              <a:avLst/>
              <a:gdLst>
                <a:gd name="T0" fmla="*/ 0 w 67"/>
                <a:gd name="T1" fmla="*/ 0 h 80"/>
                <a:gd name="T2" fmla="*/ 0 w 67"/>
                <a:gd name="T3" fmla="*/ 0 h 80"/>
                <a:gd name="T4" fmla="*/ 0 w 67"/>
                <a:gd name="T5" fmla="*/ 0 h 80"/>
                <a:gd name="T6" fmla="*/ 0 w 67"/>
                <a:gd name="T7" fmla="*/ 0 h 80"/>
                <a:gd name="T8" fmla="*/ 0 w 67"/>
                <a:gd name="T9" fmla="*/ 0 h 80"/>
                <a:gd name="T10" fmla="*/ 0 w 67"/>
                <a:gd name="T11" fmla="*/ 0 h 80"/>
                <a:gd name="T12" fmla="*/ 0 w 67"/>
                <a:gd name="T13" fmla="*/ 0 h 80"/>
                <a:gd name="T14" fmla="*/ 0 w 67"/>
                <a:gd name="T15" fmla="*/ 0 h 80"/>
                <a:gd name="T16" fmla="*/ 0 w 67"/>
                <a:gd name="T17" fmla="*/ 0 h 80"/>
                <a:gd name="T18" fmla="*/ 0 w 67"/>
                <a:gd name="T19" fmla="*/ 0 h 80"/>
                <a:gd name="T20" fmla="*/ 0 w 67"/>
                <a:gd name="T21" fmla="*/ 0 h 80"/>
                <a:gd name="T22" fmla="*/ 0 w 67"/>
                <a:gd name="T23" fmla="*/ 0 h 80"/>
                <a:gd name="T24" fmla="*/ 0 w 67"/>
                <a:gd name="T25" fmla="*/ 0 h 80"/>
                <a:gd name="T26" fmla="*/ 0 w 67"/>
                <a:gd name="T27" fmla="*/ 0 h 80"/>
                <a:gd name="T28" fmla="*/ 0 w 67"/>
                <a:gd name="T29" fmla="*/ 0 h 80"/>
                <a:gd name="T30" fmla="*/ 0 w 67"/>
                <a:gd name="T31" fmla="*/ 0 h 80"/>
                <a:gd name="T32" fmla="*/ 0 w 67"/>
                <a:gd name="T33" fmla="*/ 0 h 80"/>
                <a:gd name="T34" fmla="*/ 0 w 67"/>
                <a:gd name="T35" fmla="*/ 0 h 80"/>
                <a:gd name="T36" fmla="*/ 0 w 67"/>
                <a:gd name="T37" fmla="*/ 0 h 80"/>
                <a:gd name="T38" fmla="*/ 0 w 67"/>
                <a:gd name="T39" fmla="*/ 0 h 80"/>
                <a:gd name="T40" fmla="*/ 0 w 67"/>
                <a:gd name="T41" fmla="*/ 0 h 80"/>
                <a:gd name="T42" fmla="*/ 0 w 67"/>
                <a:gd name="T43" fmla="*/ 0 h 80"/>
                <a:gd name="T44" fmla="*/ 0 w 67"/>
                <a:gd name="T45" fmla="*/ 0 h 80"/>
                <a:gd name="T46" fmla="*/ 0 w 67"/>
                <a:gd name="T47" fmla="*/ 0 h 80"/>
                <a:gd name="T48" fmla="*/ 0 w 67"/>
                <a:gd name="T49" fmla="*/ 0 h 80"/>
                <a:gd name="T50" fmla="*/ 0 w 67"/>
                <a:gd name="T51" fmla="*/ 0 h 80"/>
                <a:gd name="T52" fmla="*/ 0 w 67"/>
                <a:gd name="T53" fmla="*/ 0 h 80"/>
                <a:gd name="T54" fmla="*/ 0 w 67"/>
                <a:gd name="T55" fmla="*/ 0 h 80"/>
                <a:gd name="T56" fmla="*/ 0 w 67"/>
                <a:gd name="T57" fmla="*/ 0 h 80"/>
                <a:gd name="T58" fmla="*/ 0 w 67"/>
                <a:gd name="T59" fmla="*/ 0 h 80"/>
                <a:gd name="T60" fmla="*/ 0 w 67"/>
                <a:gd name="T61" fmla="*/ 0 h 80"/>
                <a:gd name="T62" fmla="*/ 0 w 67"/>
                <a:gd name="T63" fmla="*/ 0 h 80"/>
                <a:gd name="T64" fmla="*/ 0 w 67"/>
                <a:gd name="T65" fmla="*/ 0 h 80"/>
                <a:gd name="T66" fmla="*/ 0 w 67"/>
                <a:gd name="T67" fmla="*/ 0 h 80"/>
                <a:gd name="T68" fmla="*/ 0 w 67"/>
                <a:gd name="T69" fmla="*/ 0 h 80"/>
                <a:gd name="T70" fmla="*/ 0 w 67"/>
                <a:gd name="T71" fmla="*/ 0 h 80"/>
                <a:gd name="T72" fmla="*/ 0 w 67"/>
                <a:gd name="T73" fmla="*/ 0 h 80"/>
                <a:gd name="T74" fmla="*/ 0 w 67"/>
                <a:gd name="T75" fmla="*/ 0 h 80"/>
                <a:gd name="T76" fmla="*/ 0 w 67"/>
                <a:gd name="T77" fmla="*/ 0 h 80"/>
                <a:gd name="T78" fmla="*/ 0 w 67"/>
                <a:gd name="T79" fmla="*/ 0 h 80"/>
                <a:gd name="T80" fmla="*/ 0 w 67"/>
                <a:gd name="T81" fmla="*/ 0 h 80"/>
                <a:gd name="T82" fmla="*/ 0 w 67"/>
                <a:gd name="T83" fmla="*/ 0 h 80"/>
                <a:gd name="T84" fmla="*/ 0 w 67"/>
                <a:gd name="T85" fmla="*/ 0 h 80"/>
                <a:gd name="T86" fmla="*/ 0 w 67"/>
                <a:gd name="T87" fmla="*/ 0 h 80"/>
                <a:gd name="T88" fmla="*/ 0 w 67"/>
                <a:gd name="T89" fmla="*/ 0 h 80"/>
                <a:gd name="T90" fmla="*/ 0 w 67"/>
                <a:gd name="T91" fmla="*/ 0 h 80"/>
                <a:gd name="T92" fmla="*/ 0 w 67"/>
                <a:gd name="T93" fmla="*/ 0 h 80"/>
                <a:gd name="T94" fmla="*/ 0 w 67"/>
                <a:gd name="T95" fmla="*/ 0 h 80"/>
                <a:gd name="T96" fmla="*/ 0 w 67"/>
                <a:gd name="T97" fmla="*/ 0 h 80"/>
                <a:gd name="T98" fmla="*/ 0 w 67"/>
                <a:gd name="T99" fmla="*/ 0 h 80"/>
                <a:gd name="T100" fmla="*/ 0 w 67"/>
                <a:gd name="T101" fmla="*/ 0 h 80"/>
                <a:gd name="T102" fmla="*/ 0 w 67"/>
                <a:gd name="T103" fmla="*/ 0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80"/>
                <a:gd name="T158" fmla="*/ 67 w 67"/>
                <a:gd name="T159" fmla="*/ 80 h 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80">
                  <a:moveTo>
                    <a:pt x="61" y="21"/>
                  </a:moveTo>
                  <a:lnTo>
                    <a:pt x="63" y="21"/>
                  </a:lnTo>
                  <a:lnTo>
                    <a:pt x="65" y="25"/>
                  </a:lnTo>
                  <a:lnTo>
                    <a:pt x="65" y="34"/>
                  </a:lnTo>
                  <a:lnTo>
                    <a:pt x="55" y="32"/>
                  </a:lnTo>
                  <a:lnTo>
                    <a:pt x="61" y="38"/>
                  </a:lnTo>
                  <a:lnTo>
                    <a:pt x="61" y="45"/>
                  </a:lnTo>
                  <a:lnTo>
                    <a:pt x="57" y="47"/>
                  </a:lnTo>
                  <a:lnTo>
                    <a:pt x="35" y="35"/>
                  </a:lnTo>
                  <a:lnTo>
                    <a:pt x="33" y="39"/>
                  </a:lnTo>
                  <a:lnTo>
                    <a:pt x="45" y="48"/>
                  </a:lnTo>
                  <a:lnTo>
                    <a:pt x="52" y="49"/>
                  </a:lnTo>
                  <a:lnTo>
                    <a:pt x="60" y="49"/>
                  </a:lnTo>
                  <a:lnTo>
                    <a:pt x="65" y="51"/>
                  </a:lnTo>
                  <a:lnTo>
                    <a:pt x="67" y="68"/>
                  </a:lnTo>
                  <a:lnTo>
                    <a:pt x="65" y="69"/>
                  </a:lnTo>
                  <a:lnTo>
                    <a:pt x="66" y="74"/>
                  </a:lnTo>
                  <a:lnTo>
                    <a:pt x="36" y="55"/>
                  </a:lnTo>
                  <a:lnTo>
                    <a:pt x="34" y="49"/>
                  </a:lnTo>
                  <a:lnTo>
                    <a:pt x="29" y="47"/>
                  </a:lnTo>
                  <a:lnTo>
                    <a:pt x="28" y="56"/>
                  </a:lnTo>
                  <a:lnTo>
                    <a:pt x="33" y="65"/>
                  </a:lnTo>
                  <a:lnTo>
                    <a:pt x="33" y="79"/>
                  </a:lnTo>
                  <a:lnTo>
                    <a:pt x="28" y="80"/>
                  </a:lnTo>
                  <a:lnTo>
                    <a:pt x="23" y="79"/>
                  </a:lnTo>
                  <a:lnTo>
                    <a:pt x="18" y="73"/>
                  </a:lnTo>
                  <a:lnTo>
                    <a:pt x="18" y="71"/>
                  </a:lnTo>
                  <a:lnTo>
                    <a:pt x="22" y="70"/>
                  </a:lnTo>
                  <a:lnTo>
                    <a:pt x="18" y="65"/>
                  </a:lnTo>
                  <a:lnTo>
                    <a:pt x="14" y="61"/>
                  </a:lnTo>
                  <a:lnTo>
                    <a:pt x="13" y="55"/>
                  </a:lnTo>
                  <a:lnTo>
                    <a:pt x="11" y="50"/>
                  </a:lnTo>
                  <a:lnTo>
                    <a:pt x="8" y="49"/>
                  </a:lnTo>
                  <a:lnTo>
                    <a:pt x="3" y="44"/>
                  </a:lnTo>
                  <a:lnTo>
                    <a:pt x="0" y="37"/>
                  </a:lnTo>
                  <a:lnTo>
                    <a:pt x="1" y="31"/>
                  </a:lnTo>
                  <a:lnTo>
                    <a:pt x="8" y="36"/>
                  </a:lnTo>
                  <a:lnTo>
                    <a:pt x="8" y="32"/>
                  </a:lnTo>
                  <a:lnTo>
                    <a:pt x="0" y="19"/>
                  </a:lnTo>
                  <a:lnTo>
                    <a:pt x="0" y="14"/>
                  </a:lnTo>
                  <a:lnTo>
                    <a:pt x="1" y="9"/>
                  </a:lnTo>
                  <a:lnTo>
                    <a:pt x="5" y="18"/>
                  </a:lnTo>
                  <a:lnTo>
                    <a:pt x="9" y="15"/>
                  </a:lnTo>
                  <a:lnTo>
                    <a:pt x="10" y="9"/>
                  </a:lnTo>
                  <a:lnTo>
                    <a:pt x="17" y="7"/>
                  </a:lnTo>
                  <a:lnTo>
                    <a:pt x="22" y="0"/>
                  </a:lnTo>
                  <a:lnTo>
                    <a:pt x="35" y="10"/>
                  </a:lnTo>
                  <a:lnTo>
                    <a:pt x="38" y="16"/>
                  </a:lnTo>
                  <a:lnTo>
                    <a:pt x="43" y="18"/>
                  </a:lnTo>
                  <a:lnTo>
                    <a:pt x="44" y="16"/>
                  </a:lnTo>
                  <a:lnTo>
                    <a:pt x="55" y="17"/>
                  </a:lnTo>
                  <a:lnTo>
                    <a:pt x="61"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8" name="Freeform 1598"/>
            <p:cNvSpPr>
              <a:spLocks/>
            </p:cNvSpPr>
            <p:nvPr/>
          </p:nvSpPr>
          <p:spPr bwMode="auto">
            <a:xfrm>
              <a:off x="1455535" y="2604569"/>
              <a:ext cx="33278" cy="37655"/>
            </a:xfrm>
            <a:custGeom>
              <a:avLst/>
              <a:gdLst>
                <a:gd name="T0" fmla="*/ 0 w 67"/>
                <a:gd name="T1" fmla="*/ 0 h 80"/>
                <a:gd name="T2" fmla="*/ 0 w 67"/>
                <a:gd name="T3" fmla="*/ 0 h 80"/>
                <a:gd name="T4" fmla="*/ 0 w 67"/>
                <a:gd name="T5" fmla="*/ 0 h 80"/>
                <a:gd name="T6" fmla="*/ 0 w 67"/>
                <a:gd name="T7" fmla="*/ 0 h 80"/>
                <a:gd name="T8" fmla="*/ 0 w 67"/>
                <a:gd name="T9" fmla="*/ 0 h 80"/>
                <a:gd name="T10" fmla="*/ 0 w 67"/>
                <a:gd name="T11" fmla="*/ 0 h 80"/>
                <a:gd name="T12" fmla="*/ 0 w 67"/>
                <a:gd name="T13" fmla="*/ 0 h 80"/>
                <a:gd name="T14" fmla="*/ 0 w 67"/>
                <a:gd name="T15" fmla="*/ 0 h 80"/>
                <a:gd name="T16" fmla="*/ 0 w 67"/>
                <a:gd name="T17" fmla="*/ 0 h 80"/>
                <a:gd name="T18" fmla="*/ 0 w 67"/>
                <a:gd name="T19" fmla="*/ 0 h 80"/>
                <a:gd name="T20" fmla="*/ 0 w 67"/>
                <a:gd name="T21" fmla="*/ 0 h 80"/>
                <a:gd name="T22" fmla="*/ 0 w 67"/>
                <a:gd name="T23" fmla="*/ 0 h 80"/>
                <a:gd name="T24" fmla="*/ 0 w 67"/>
                <a:gd name="T25" fmla="*/ 0 h 80"/>
                <a:gd name="T26" fmla="*/ 0 w 67"/>
                <a:gd name="T27" fmla="*/ 0 h 80"/>
                <a:gd name="T28" fmla="*/ 0 w 67"/>
                <a:gd name="T29" fmla="*/ 0 h 80"/>
                <a:gd name="T30" fmla="*/ 0 w 67"/>
                <a:gd name="T31" fmla="*/ 0 h 80"/>
                <a:gd name="T32" fmla="*/ 0 w 67"/>
                <a:gd name="T33" fmla="*/ 0 h 80"/>
                <a:gd name="T34" fmla="*/ 0 w 67"/>
                <a:gd name="T35" fmla="*/ 0 h 80"/>
                <a:gd name="T36" fmla="*/ 0 w 67"/>
                <a:gd name="T37" fmla="*/ 0 h 80"/>
                <a:gd name="T38" fmla="*/ 0 w 67"/>
                <a:gd name="T39" fmla="*/ 0 h 80"/>
                <a:gd name="T40" fmla="*/ 0 w 67"/>
                <a:gd name="T41" fmla="*/ 0 h 80"/>
                <a:gd name="T42" fmla="*/ 0 w 67"/>
                <a:gd name="T43" fmla="*/ 0 h 80"/>
                <a:gd name="T44" fmla="*/ 0 w 67"/>
                <a:gd name="T45" fmla="*/ 0 h 80"/>
                <a:gd name="T46" fmla="*/ 0 w 67"/>
                <a:gd name="T47" fmla="*/ 0 h 80"/>
                <a:gd name="T48" fmla="*/ 0 w 67"/>
                <a:gd name="T49" fmla="*/ 0 h 80"/>
                <a:gd name="T50" fmla="*/ 0 w 67"/>
                <a:gd name="T51" fmla="*/ 0 h 80"/>
                <a:gd name="T52" fmla="*/ 0 w 67"/>
                <a:gd name="T53" fmla="*/ 0 h 80"/>
                <a:gd name="T54" fmla="*/ 0 w 67"/>
                <a:gd name="T55" fmla="*/ 0 h 80"/>
                <a:gd name="T56" fmla="*/ 0 w 67"/>
                <a:gd name="T57" fmla="*/ 0 h 80"/>
                <a:gd name="T58" fmla="*/ 0 w 67"/>
                <a:gd name="T59" fmla="*/ 0 h 80"/>
                <a:gd name="T60" fmla="*/ 0 w 67"/>
                <a:gd name="T61" fmla="*/ 0 h 80"/>
                <a:gd name="T62" fmla="*/ 0 w 67"/>
                <a:gd name="T63" fmla="*/ 0 h 80"/>
                <a:gd name="T64" fmla="*/ 0 w 67"/>
                <a:gd name="T65" fmla="*/ 0 h 80"/>
                <a:gd name="T66" fmla="*/ 0 w 67"/>
                <a:gd name="T67" fmla="*/ 0 h 80"/>
                <a:gd name="T68" fmla="*/ 0 w 67"/>
                <a:gd name="T69" fmla="*/ 0 h 80"/>
                <a:gd name="T70" fmla="*/ 0 w 67"/>
                <a:gd name="T71" fmla="*/ 0 h 80"/>
                <a:gd name="T72" fmla="*/ 0 w 67"/>
                <a:gd name="T73" fmla="*/ 0 h 80"/>
                <a:gd name="T74" fmla="*/ 0 w 67"/>
                <a:gd name="T75" fmla="*/ 0 h 80"/>
                <a:gd name="T76" fmla="*/ 0 w 67"/>
                <a:gd name="T77" fmla="*/ 0 h 80"/>
                <a:gd name="T78" fmla="*/ 0 w 67"/>
                <a:gd name="T79" fmla="*/ 0 h 80"/>
                <a:gd name="T80" fmla="*/ 0 w 67"/>
                <a:gd name="T81" fmla="*/ 0 h 80"/>
                <a:gd name="T82" fmla="*/ 0 w 67"/>
                <a:gd name="T83" fmla="*/ 0 h 80"/>
                <a:gd name="T84" fmla="*/ 0 w 67"/>
                <a:gd name="T85" fmla="*/ 0 h 80"/>
                <a:gd name="T86" fmla="*/ 0 w 67"/>
                <a:gd name="T87" fmla="*/ 0 h 80"/>
                <a:gd name="T88" fmla="*/ 0 w 67"/>
                <a:gd name="T89" fmla="*/ 0 h 80"/>
                <a:gd name="T90" fmla="*/ 0 w 67"/>
                <a:gd name="T91" fmla="*/ 0 h 80"/>
                <a:gd name="T92" fmla="*/ 0 w 67"/>
                <a:gd name="T93" fmla="*/ 0 h 80"/>
                <a:gd name="T94" fmla="*/ 0 w 67"/>
                <a:gd name="T95" fmla="*/ 0 h 80"/>
                <a:gd name="T96" fmla="*/ 0 w 67"/>
                <a:gd name="T97" fmla="*/ 0 h 80"/>
                <a:gd name="T98" fmla="*/ 0 w 67"/>
                <a:gd name="T99" fmla="*/ 0 h 80"/>
                <a:gd name="T100" fmla="*/ 0 w 67"/>
                <a:gd name="T101" fmla="*/ 0 h 80"/>
                <a:gd name="T102" fmla="*/ 0 w 67"/>
                <a:gd name="T103" fmla="*/ 0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80"/>
                <a:gd name="T158" fmla="*/ 67 w 67"/>
                <a:gd name="T159" fmla="*/ 80 h 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80">
                  <a:moveTo>
                    <a:pt x="61" y="21"/>
                  </a:moveTo>
                  <a:lnTo>
                    <a:pt x="63" y="21"/>
                  </a:lnTo>
                  <a:lnTo>
                    <a:pt x="65" y="25"/>
                  </a:lnTo>
                  <a:lnTo>
                    <a:pt x="65" y="34"/>
                  </a:lnTo>
                  <a:lnTo>
                    <a:pt x="55" y="32"/>
                  </a:lnTo>
                  <a:lnTo>
                    <a:pt x="61" y="38"/>
                  </a:lnTo>
                  <a:lnTo>
                    <a:pt x="61" y="45"/>
                  </a:lnTo>
                  <a:lnTo>
                    <a:pt x="57" y="47"/>
                  </a:lnTo>
                  <a:lnTo>
                    <a:pt x="35" y="35"/>
                  </a:lnTo>
                  <a:lnTo>
                    <a:pt x="33" y="39"/>
                  </a:lnTo>
                  <a:lnTo>
                    <a:pt x="45" y="48"/>
                  </a:lnTo>
                  <a:lnTo>
                    <a:pt x="52" y="49"/>
                  </a:lnTo>
                  <a:lnTo>
                    <a:pt x="60" y="49"/>
                  </a:lnTo>
                  <a:lnTo>
                    <a:pt x="65" y="51"/>
                  </a:lnTo>
                  <a:lnTo>
                    <a:pt x="67" y="68"/>
                  </a:lnTo>
                  <a:lnTo>
                    <a:pt x="65" y="69"/>
                  </a:lnTo>
                  <a:lnTo>
                    <a:pt x="66" y="74"/>
                  </a:lnTo>
                  <a:lnTo>
                    <a:pt x="36" y="55"/>
                  </a:lnTo>
                  <a:lnTo>
                    <a:pt x="34" y="49"/>
                  </a:lnTo>
                  <a:lnTo>
                    <a:pt x="29" y="47"/>
                  </a:lnTo>
                  <a:lnTo>
                    <a:pt x="28" y="56"/>
                  </a:lnTo>
                  <a:lnTo>
                    <a:pt x="33" y="65"/>
                  </a:lnTo>
                  <a:lnTo>
                    <a:pt x="33" y="79"/>
                  </a:lnTo>
                  <a:lnTo>
                    <a:pt x="28" y="80"/>
                  </a:lnTo>
                  <a:lnTo>
                    <a:pt x="23" y="79"/>
                  </a:lnTo>
                  <a:lnTo>
                    <a:pt x="18" y="73"/>
                  </a:lnTo>
                  <a:lnTo>
                    <a:pt x="18" y="71"/>
                  </a:lnTo>
                  <a:lnTo>
                    <a:pt x="22" y="70"/>
                  </a:lnTo>
                  <a:lnTo>
                    <a:pt x="18" y="65"/>
                  </a:lnTo>
                  <a:lnTo>
                    <a:pt x="14" y="61"/>
                  </a:lnTo>
                  <a:lnTo>
                    <a:pt x="13" y="55"/>
                  </a:lnTo>
                  <a:lnTo>
                    <a:pt x="11" y="50"/>
                  </a:lnTo>
                  <a:lnTo>
                    <a:pt x="8" y="49"/>
                  </a:lnTo>
                  <a:lnTo>
                    <a:pt x="3" y="44"/>
                  </a:lnTo>
                  <a:lnTo>
                    <a:pt x="0" y="37"/>
                  </a:lnTo>
                  <a:lnTo>
                    <a:pt x="1" y="31"/>
                  </a:lnTo>
                  <a:lnTo>
                    <a:pt x="8" y="36"/>
                  </a:lnTo>
                  <a:lnTo>
                    <a:pt x="8" y="32"/>
                  </a:lnTo>
                  <a:lnTo>
                    <a:pt x="0" y="19"/>
                  </a:lnTo>
                  <a:lnTo>
                    <a:pt x="0" y="14"/>
                  </a:lnTo>
                  <a:lnTo>
                    <a:pt x="1" y="9"/>
                  </a:lnTo>
                  <a:lnTo>
                    <a:pt x="5" y="18"/>
                  </a:lnTo>
                  <a:lnTo>
                    <a:pt x="9" y="15"/>
                  </a:lnTo>
                  <a:lnTo>
                    <a:pt x="10" y="9"/>
                  </a:lnTo>
                  <a:lnTo>
                    <a:pt x="17" y="7"/>
                  </a:lnTo>
                  <a:lnTo>
                    <a:pt x="22" y="0"/>
                  </a:lnTo>
                  <a:lnTo>
                    <a:pt x="35" y="10"/>
                  </a:lnTo>
                  <a:lnTo>
                    <a:pt x="38" y="16"/>
                  </a:lnTo>
                  <a:lnTo>
                    <a:pt x="43" y="18"/>
                  </a:lnTo>
                  <a:lnTo>
                    <a:pt x="44" y="16"/>
                  </a:lnTo>
                  <a:lnTo>
                    <a:pt x="55" y="17"/>
                  </a:lnTo>
                  <a:lnTo>
                    <a:pt x="61" y="2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9" name="Freeform 1599"/>
            <p:cNvSpPr>
              <a:spLocks/>
            </p:cNvSpPr>
            <p:nvPr/>
          </p:nvSpPr>
          <p:spPr bwMode="auto">
            <a:xfrm>
              <a:off x="1516040" y="2685455"/>
              <a:ext cx="39328" cy="64152"/>
            </a:xfrm>
            <a:custGeom>
              <a:avLst/>
              <a:gdLst>
                <a:gd name="T0" fmla="*/ 0 w 83"/>
                <a:gd name="T1" fmla="*/ 0 h 134"/>
                <a:gd name="T2" fmla="*/ 0 w 83"/>
                <a:gd name="T3" fmla="*/ 0 h 134"/>
                <a:gd name="T4" fmla="*/ 0 w 83"/>
                <a:gd name="T5" fmla="*/ 0 h 134"/>
                <a:gd name="T6" fmla="*/ 0 w 83"/>
                <a:gd name="T7" fmla="*/ 0 h 134"/>
                <a:gd name="T8" fmla="*/ 0 w 83"/>
                <a:gd name="T9" fmla="*/ 0 h 134"/>
                <a:gd name="T10" fmla="*/ 0 w 83"/>
                <a:gd name="T11" fmla="*/ 0 h 134"/>
                <a:gd name="T12" fmla="*/ 0 w 83"/>
                <a:gd name="T13" fmla="*/ 0 h 134"/>
                <a:gd name="T14" fmla="*/ 0 w 83"/>
                <a:gd name="T15" fmla="*/ 0 h 134"/>
                <a:gd name="T16" fmla="*/ 0 w 83"/>
                <a:gd name="T17" fmla="*/ 0 h 134"/>
                <a:gd name="T18" fmla="*/ 0 w 83"/>
                <a:gd name="T19" fmla="*/ 0 h 134"/>
                <a:gd name="T20" fmla="*/ 0 w 83"/>
                <a:gd name="T21" fmla="*/ 0 h 134"/>
                <a:gd name="T22" fmla="*/ 0 w 83"/>
                <a:gd name="T23" fmla="*/ 0 h 134"/>
                <a:gd name="T24" fmla="*/ 0 w 83"/>
                <a:gd name="T25" fmla="*/ 0 h 134"/>
                <a:gd name="T26" fmla="*/ 0 w 83"/>
                <a:gd name="T27" fmla="*/ 0 h 134"/>
                <a:gd name="T28" fmla="*/ 0 w 83"/>
                <a:gd name="T29" fmla="*/ 0 h 134"/>
                <a:gd name="T30" fmla="*/ 0 w 83"/>
                <a:gd name="T31" fmla="*/ 0 h 134"/>
                <a:gd name="T32" fmla="*/ 0 w 83"/>
                <a:gd name="T33" fmla="*/ 0 h 134"/>
                <a:gd name="T34" fmla="*/ 0 w 83"/>
                <a:gd name="T35" fmla="*/ 0 h 134"/>
                <a:gd name="T36" fmla="*/ 0 w 83"/>
                <a:gd name="T37" fmla="*/ 0 h 134"/>
                <a:gd name="T38" fmla="*/ 0 w 83"/>
                <a:gd name="T39" fmla="*/ 0 h 134"/>
                <a:gd name="T40" fmla="*/ 0 w 83"/>
                <a:gd name="T41" fmla="*/ 0 h 134"/>
                <a:gd name="T42" fmla="*/ 0 w 83"/>
                <a:gd name="T43" fmla="*/ 0 h 134"/>
                <a:gd name="T44" fmla="*/ 0 w 83"/>
                <a:gd name="T45" fmla="*/ 0 h 134"/>
                <a:gd name="T46" fmla="*/ 0 w 83"/>
                <a:gd name="T47" fmla="*/ 0 h 134"/>
                <a:gd name="T48" fmla="*/ 0 w 83"/>
                <a:gd name="T49" fmla="*/ 0 h 134"/>
                <a:gd name="T50" fmla="*/ 0 w 83"/>
                <a:gd name="T51" fmla="*/ 0 h 134"/>
                <a:gd name="T52" fmla="*/ 0 w 83"/>
                <a:gd name="T53" fmla="*/ 0 h 134"/>
                <a:gd name="T54" fmla="*/ 0 w 83"/>
                <a:gd name="T55" fmla="*/ 0 h 134"/>
                <a:gd name="T56" fmla="*/ 0 w 83"/>
                <a:gd name="T57" fmla="*/ 0 h 134"/>
                <a:gd name="T58" fmla="*/ 0 w 83"/>
                <a:gd name="T59" fmla="*/ 0 h 134"/>
                <a:gd name="T60" fmla="*/ 0 w 83"/>
                <a:gd name="T61" fmla="*/ 0 h 134"/>
                <a:gd name="T62" fmla="*/ 0 w 83"/>
                <a:gd name="T63" fmla="*/ 0 h 134"/>
                <a:gd name="T64" fmla="*/ 0 w 83"/>
                <a:gd name="T65" fmla="*/ 0 h 134"/>
                <a:gd name="T66" fmla="*/ 0 w 83"/>
                <a:gd name="T67" fmla="*/ 0 h 134"/>
                <a:gd name="T68" fmla="*/ 0 w 83"/>
                <a:gd name="T69" fmla="*/ 0 h 134"/>
                <a:gd name="T70" fmla="*/ 0 w 83"/>
                <a:gd name="T71" fmla="*/ 0 h 1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134"/>
                <a:gd name="T110" fmla="*/ 83 w 83"/>
                <a:gd name="T111" fmla="*/ 134 h 13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134">
                  <a:moveTo>
                    <a:pt x="46" y="27"/>
                  </a:moveTo>
                  <a:lnTo>
                    <a:pt x="49" y="34"/>
                  </a:lnTo>
                  <a:lnTo>
                    <a:pt x="59" y="44"/>
                  </a:lnTo>
                  <a:lnTo>
                    <a:pt x="60" y="46"/>
                  </a:lnTo>
                  <a:lnTo>
                    <a:pt x="61" y="53"/>
                  </a:lnTo>
                  <a:lnTo>
                    <a:pt x="56" y="54"/>
                  </a:lnTo>
                  <a:lnTo>
                    <a:pt x="57" y="56"/>
                  </a:lnTo>
                  <a:lnTo>
                    <a:pt x="61" y="57"/>
                  </a:lnTo>
                  <a:lnTo>
                    <a:pt x="63" y="56"/>
                  </a:lnTo>
                  <a:lnTo>
                    <a:pt x="74" y="73"/>
                  </a:lnTo>
                  <a:lnTo>
                    <a:pt x="58" y="62"/>
                  </a:lnTo>
                  <a:lnTo>
                    <a:pt x="58" y="70"/>
                  </a:lnTo>
                  <a:lnTo>
                    <a:pt x="64" y="75"/>
                  </a:lnTo>
                  <a:lnTo>
                    <a:pt x="63" y="79"/>
                  </a:lnTo>
                  <a:lnTo>
                    <a:pt x="66" y="81"/>
                  </a:lnTo>
                  <a:lnTo>
                    <a:pt x="69" y="79"/>
                  </a:lnTo>
                  <a:lnTo>
                    <a:pt x="76" y="85"/>
                  </a:lnTo>
                  <a:lnTo>
                    <a:pt x="76" y="89"/>
                  </a:lnTo>
                  <a:lnTo>
                    <a:pt x="74" y="90"/>
                  </a:lnTo>
                  <a:lnTo>
                    <a:pt x="75" y="94"/>
                  </a:lnTo>
                  <a:lnTo>
                    <a:pt x="79" y="93"/>
                  </a:lnTo>
                  <a:lnTo>
                    <a:pt x="82" y="95"/>
                  </a:lnTo>
                  <a:lnTo>
                    <a:pt x="82" y="102"/>
                  </a:lnTo>
                  <a:lnTo>
                    <a:pt x="80" y="104"/>
                  </a:lnTo>
                  <a:lnTo>
                    <a:pt x="76" y="114"/>
                  </a:lnTo>
                  <a:lnTo>
                    <a:pt x="79" y="112"/>
                  </a:lnTo>
                  <a:lnTo>
                    <a:pt x="82" y="114"/>
                  </a:lnTo>
                  <a:lnTo>
                    <a:pt x="83" y="119"/>
                  </a:lnTo>
                  <a:lnTo>
                    <a:pt x="81" y="121"/>
                  </a:lnTo>
                  <a:lnTo>
                    <a:pt x="82" y="133"/>
                  </a:lnTo>
                  <a:lnTo>
                    <a:pt x="79" y="130"/>
                  </a:lnTo>
                  <a:lnTo>
                    <a:pt x="70" y="134"/>
                  </a:lnTo>
                  <a:lnTo>
                    <a:pt x="65" y="111"/>
                  </a:lnTo>
                  <a:lnTo>
                    <a:pt x="63" y="115"/>
                  </a:lnTo>
                  <a:lnTo>
                    <a:pt x="59" y="113"/>
                  </a:lnTo>
                  <a:lnTo>
                    <a:pt x="58" y="102"/>
                  </a:lnTo>
                  <a:lnTo>
                    <a:pt x="52" y="95"/>
                  </a:lnTo>
                  <a:lnTo>
                    <a:pt x="42" y="90"/>
                  </a:lnTo>
                  <a:lnTo>
                    <a:pt x="39" y="91"/>
                  </a:lnTo>
                  <a:lnTo>
                    <a:pt x="36" y="88"/>
                  </a:lnTo>
                  <a:lnTo>
                    <a:pt x="26" y="83"/>
                  </a:lnTo>
                  <a:lnTo>
                    <a:pt x="36" y="79"/>
                  </a:lnTo>
                  <a:lnTo>
                    <a:pt x="34" y="69"/>
                  </a:lnTo>
                  <a:lnTo>
                    <a:pt x="37" y="65"/>
                  </a:lnTo>
                  <a:lnTo>
                    <a:pt x="37" y="60"/>
                  </a:lnTo>
                  <a:lnTo>
                    <a:pt x="35" y="58"/>
                  </a:lnTo>
                  <a:lnTo>
                    <a:pt x="29" y="61"/>
                  </a:lnTo>
                  <a:lnTo>
                    <a:pt x="23" y="62"/>
                  </a:lnTo>
                  <a:lnTo>
                    <a:pt x="17" y="57"/>
                  </a:lnTo>
                  <a:lnTo>
                    <a:pt x="19" y="50"/>
                  </a:lnTo>
                  <a:lnTo>
                    <a:pt x="25" y="44"/>
                  </a:lnTo>
                  <a:lnTo>
                    <a:pt x="24" y="17"/>
                  </a:lnTo>
                  <a:lnTo>
                    <a:pt x="23" y="16"/>
                  </a:lnTo>
                  <a:lnTo>
                    <a:pt x="19" y="25"/>
                  </a:lnTo>
                  <a:lnTo>
                    <a:pt x="13" y="25"/>
                  </a:lnTo>
                  <a:lnTo>
                    <a:pt x="6" y="34"/>
                  </a:lnTo>
                  <a:lnTo>
                    <a:pt x="0" y="34"/>
                  </a:lnTo>
                  <a:lnTo>
                    <a:pt x="2" y="25"/>
                  </a:lnTo>
                  <a:lnTo>
                    <a:pt x="11" y="12"/>
                  </a:lnTo>
                  <a:lnTo>
                    <a:pt x="6" y="6"/>
                  </a:lnTo>
                  <a:lnTo>
                    <a:pt x="5" y="2"/>
                  </a:lnTo>
                  <a:lnTo>
                    <a:pt x="7" y="0"/>
                  </a:lnTo>
                  <a:lnTo>
                    <a:pt x="14" y="0"/>
                  </a:lnTo>
                  <a:lnTo>
                    <a:pt x="17" y="4"/>
                  </a:lnTo>
                  <a:lnTo>
                    <a:pt x="23" y="0"/>
                  </a:lnTo>
                  <a:lnTo>
                    <a:pt x="26" y="1"/>
                  </a:lnTo>
                  <a:lnTo>
                    <a:pt x="32" y="7"/>
                  </a:lnTo>
                  <a:lnTo>
                    <a:pt x="32" y="15"/>
                  </a:lnTo>
                  <a:lnTo>
                    <a:pt x="30" y="18"/>
                  </a:lnTo>
                  <a:lnTo>
                    <a:pt x="31" y="23"/>
                  </a:lnTo>
                  <a:lnTo>
                    <a:pt x="37" y="23"/>
                  </a:lnTo>
                  <a:lnTo>
                    <a:pt x="46" y="2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0" name="Freeform 1600"/>
            <p:cNvSpPr>
              <a:spLocks/>
            </p:cNvSpPr>
            <p:nvPr/>
          </p:nvSpPr>
          <p:spPr bwMode="auto">
            <a:xfrm>
              <a:off x="1516040" y="2685455"/>
              <a:ext cx="39328" cy="64152"/>
            </a:xfrm>
            <a:custGeom>
              <a:avLst/>
              <a:gdLst>
                <a:gd name="T0" fmla="*/ 0 w 83"/>
                <a:gd name="T1" fmla="*/ 0 h 134"/>
                <a:gd name="T2" fmla="*/ 0 w 83"/>
                <a:gd name="T3" fmla="*/ 0 h 134"/>
                <a:gd name="T4" fmla="*/ 0 w 83"/>
                <a:gd name="T5" fmla="*/ 0 h 134"/>
                <a:gd name="T6" fmla="*/ 0 w 83"/>
                <a:gd name="T7" fmla="*/ 0 h 134"/>
                <a:gd name="T8" fmla="*/ 0 w 83"/>
                <a:gd name="T9" fmla="*/ 0 h 134"/>
                <a:gd name="T10" fmla="*/ 0 w 83"/>
                <a:gd name="T11" fmla="*/ 0 h 134"/>
                <a:gd name="T12" fmla="*/ 0 w 83"/>
                <a:gd name="T13" fmla="*/ 0 h 134"/>
                <a:gd name="T14" fmla="*/ 0 w 83"/>
                <a:gd name="T15" fmla="*/ 0 h 134"/>
                <a:gd name="T16" fmla="*/ 0 w 83"/>
                <a:gd name="T17" fmla="*/ 0 h 134"/>
                <a:gd name="T18" fmla="*/ 0 w 83"/>
                <a:gd name="T19" fmla="*/ 0 h 134"/>
                <a:gd name="T20" fmla="*/ 0 w 83"/>
                <a:gd name="T21" fmla="*/ 0 h 134"/>
                <a:gd name="T22" fmla="*/ 0 w 83"/>
                <a:gd name="T23" fmla="*/ 0 h 134"/>
                <a:gd name="T24" fmla="*/ 0 w 83"/>
                <a:gd name="T25" fmla="*/ 0 h 134"/>
                <a:gd name="T26" fmla="*/ 0 w 83"/>
                <a:gd name="T27" fmla="*/ 0 h 134"/>
                <a:gd name="T28" fmla="*/ 0 w 83"/>
                <a:gd name="T29" fmla="*/ 0 h 134"/>
                <a:gd name="T30" fmla="*/ 0 w 83"/>
                <a:gd name="T31" fmla="*/ 0 h 134"/>
                <a:gd name="T32" fmla="*/ 0 w 83"/>
                <a:gd name="T33" fmla="*/ 0 h 134"/>
                <a:gd name="T34" fmla="*/ 0 w 83"/>
                <a:gd name="T35" fmla="*/ 0 h 134"/>
                <a:gd name="T36" fmla="*/ 0 w 83"/>
                <a:gd name="T37" fmla="*/ 0 h 134"/>
                <a:gd name="T38" fmla="*/ 0 w 83"/>
                <a:gd name="T39" fmla="*/ 0 h 134"/>
                <a:gd name="T40" fmla="*/ 0 w 83"/>
                <a:gd name="T41" fmla="*/ 0 h 134"/>
                <a:gd name="T42" fmla="*/ 0 w 83"/>
                <a:gd name="T43" fmla="*/ 0 h 134"/>
                <a:gd name="T44" fmla="*/ 0 w 83"/>
                <a:gd name="T45" fmla="*/ 0 h 134"/>
                <a:gd name="T46" fmla="*/ 0 w 83"/>
                <a:gd name="T47" fmla="*/ 0 h 134"/>
                <a:gd name="T48" fmla="*/ 0 w 83"/>
                <a:gd name="T49" fmla="*/ 0 h 134"/>
                <a:gd name="T50" fmla="*/ 0 w 83"/>
                <a:gd name="T51" fmla="*/ 0 h 134"/>
                <a:gd name="T52" fmla="*/ 0 w 83"/>
                <a:gd name="T53" fmla="*/ 0 h 134"/>
                <a:gd name="T54" fmla="*/ 0 w 83"/>
                <a:gd name="T55" fmla="*/ 0 h 134"/>
                <a:gd name="T56" fmla="*/ 0 w 83"/>
                <a:gd name="T57" fmla="*/ 0 h 134"/>
                <a:gd name="T58" fmla="*/ 0 w 83"/>
                <a:gd name="T59" fmla="*/ 0 h 134"/>
                <a:gd name="T60" fmla="*/ 0 w 83"/>
                <a:gd name="T61" fmla="*/ 0 h 134"/>
                <a:gd name="T62" fmla="*/ 0 w 83"/>
                <a:gd name="T63" fmla="*/ 0 h 134"/>
                <a:gd name="T64" fmla="*/ 0 w 83"/>
                <a:gd name="T65" fmla="*/ 0 h 134"/>
                <a:gd name="T66" fmla="*/ 0 w 83"/>
                <a:gd name="T67" fmla="*/ 0 h 134"/>
                <a:gd name="T68" fmla="*/ 0 w 83"/>
                <a:gd name="T69" fmla="*/ 0 h 134"/>
                <a:gd name="T70" fmla="*/ 0 w 83"/>
                <a:gd name="T71" fmla="*/ 0 h 1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134"/>
                <a:gd name="T110" fmla="*/ 83 w 83"/>
                <a:gd name="T111" fmla="*/ 134 h 13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134">
                  <a:moveTo>
                    <a:pt x="46" y="27"/>
                  </a:moveTo>
                  <a:lnTo>
                    <a:pt x="49" y="34"/>
                  </a:lnTo>
                  <a:lnTo>
                    <a:pt x="59" y="44"/>
                  </a:lnTo>
                  <a:lnTo>
                    <a:pt x="60" y="46"/>
                  </a:lnTo>
                  <a:lnTo>
                    <a:pt x="61" y="53"/>
                  </a:lnTo>
                  <a:lnTo>
                    <a:pt x="56" y="54"/>
                  </a:lnTo>
                  <a:lnTo>
                    <a:pt x="57" y="56"/>
                  </a:lnTo>
                  <a:lnTo>
                    <a:pt x="61" y="57"/>
                  </a:lnTo>
                  <a:lnTo>
                    <a:pt x="63" y="56"/>
                  </a:lnTo>
                  <a:lnTo>
                    <a:pt x="74" y="73"/>
                  </a:lnTo>
                  <a:lnTo>
                    <a:pt x="58" y="62"/>
                  </a:lnTo>
                  <a:lnTo>
                    <a:pt x="58" y="70"/>
                  </a:lnTo>
                  <a:lnTo>
                    <a:pt x="64" y="75"/>
                  </a:lnTo>
                  <a:lnTo>
                    <a:pt x="63" y="79"/>
                  </a:lnTo>
                  <a:lnTo>
                    <a:pt x="66" y="81"/>
                  </a:lnTo>
                  <a:lnTo>
                    <a:pt x="69" y="79"/>
                  </a:lnTo>
                  <a:lnTo>
                    <a:pt x="76" y="85"/>
                  </a:lnTo>
                  <a:lnTo>
                    <a:pt x="76" y="89"/>
                  </a:lnTo>
                  <a:lnTo>
                    <a:pt x="74" y="90"/>
                  </a:lnTo>
                  <a:lnTo>
                    <a:pt x="75" y="94"/>
                  </a:lnTo>
                  <a:lnTo>
                    <a:pt x="79" y="93"/>
                  </a:lnTo>
                  <a:lnTo>
                    <a:pt x="82" y="95"/>
                  </a:lnTo>
                  <a:lnTo>
                    <a:pt x="82" y="102"/>
                  </a:lnTo>
                  <a:lnTo>
                    <a:pt x="80" y="104"/>
                  </a:lnTo>
                  <a:lnTo>
                    <a:pt x="76" y="114"/>
                  </a:lnTo>
                  <a:lnTo>
                    <a:pt x="79" y="112"/>
                  </a:lnTo>
                  <a:lnTo>
                    <a:pt x="82" y="114"/>
                  </a:lnTo>
                  <a:lnTo>
                    <a:pt x="83" y="119"/>
                  </a:lnTo>
                  <a:lnTo>
                    <a:pt x="81" y="121"/>
                  </a:lnTo>
                  <a:lnTo>
                    <a:pt x="82" y="133"/>
                  </a:lnTo>
                  <a:lnTo>
                    <a:pt x="79" y="130"/>
                  </a:lnTo>
                  <a:lnTo>
                    <a:pt x="70" y="134"/>
                  </a:lnTo>
                  <a:lnTo>
                    <a:pt x="65" y="111"/>
                  </a:lnTo>
                  <a:lnTo>
                    <a:pt x="63" y="115"/>
                  </a:lnTo>
                  <a:lnTo>
                    <a:pt x="59" y="113"/>
                  </a:lnTo>
                  <a:lnTo>
                    <a:pt x="58" y="102"/>
                  </a:lnTo>
                  <a:lnTo>
                    <a:pt x="52" y="95"/>
                  </a:lnTo>
                  <a:lnTo>
                    <a:pt x="42" y="90"/>
                  </a:lnTo>
                  <a:lnTo>
                    <a:pt x="39" y="91"/>
                  </a:lnTo>
                  <a:lnTo>
                    <a:pt x="36" y="88"/>
                  </a:lnTo>
                  <a:lnTo>
                    <a:pt x="26" y="83"/>
                  </a:lnTo>
                  <a:lnTo>
                    <a:pt x="36" y="79"/>
                  </a:lnTo>
                  <a:lnTo>
                    <a:pt x="34" y="69"/>
                  </a:lnTo>
                  <a:lnTo>
                    <a:pt x="37" y="65"/>
                  </a:lnTo>
                  <a:lnTo>
                    <a:pt x="37" y="60"/>
                  </a:lnTo>
                  <a:lnTo>
                    <a:pt x="35" y="58"/>
                  </a:lnTo>
                  <a:lnTo>
                    <a:pt x="29" y="61"/>
                  </a:lnTo>
                  <a:lnTo>
                    <a:pt x="23" y="62"/>
                  </a:lnTo>
                  <a:lnTo>
                    <a:pt x="17" y="57"/>
                  </a:lnTo>
                  <a:lnTo>
                    <a:pt x="19" y="50"/>
                  </a:lnTo>
                  <a:lnTo>
                    <a:pt x="25" y="44"/>
                  </a:lnTo>
                  <a:lnTo>
                    <a:pt x="24" y="17"/>
                  </a:lnTo>
                  <a:lnTo>
                    <a:pt x="23" y="16"/>
                  </a:lnTo>
                  <a:lnTo>
                    <a:pt x="19" y="25"/>
                  </a:lnTo>
                  <a:lnTo>
                    <a:pt x="13" y="25"/>
                  </a:lnTo>
                  <a:lnTo>
                    <a:pt x="6" y="34"/>
                  </a:lnTo>
                  <a:lnTo>
                    <a:pt x="0" y="34"/>
                  </a:lnTo>
                  <a:lnTo>
                    <a:pt x="2" y="25"/>
                  </a:lnTo>
                  <a:lnTo>
                    <a:pt x="11" y="12"/>
                  </a:lnTo>
                  <a:lnTo>
                    <a:pt x="6" y="6"/>
                  </a:lnTo>
                  <a:lnTo>
                    <a:pt x="5" y="2"/>
                  </a:lnTo>
                  <a:lnTo>
                    <a:pt x="7" y="0"/>
                  </a:lnTo>
                  <a:lnTo>
                    <a:pt x="14" y="0"/>
                  </a:lnTo>
                  <a:lnTo>
                    <a:pt x="17" y="4"/>
                  </a:lnTo>
                  <a:lnTo>
                    <a:pt x="23" y="0"/>
                  </a:lnTo>
                  <a:lnTo>
                    <a:pt x="26" y="1"/>
                  </a:lnTo>
                  <a:lnTo>
                    <a:pt x="32" y="7"/>
                  </a:lnTo>
                  <a:lnTo>
                    <a:pt x="32" y="15"/>
                  </a:lnTo>
                  <a:lnTo>
                    <a:pt x="30" y="18"/>
                  </a:lnTo>
                  <a:lnTo>
                    <a:pt x="31" y="23"/>
                  </a:lnTo>
                  <a:lnTo>
                    <a:pt x="37" y="23"/>
                  </a:lnTo>
                  <a:lnTo>
                    <a:pt x="46" y="2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1" name="Freeform 1601"/>
            <p:cNvSpPr>
              <a:spLocks/>
            </p:cNvSpPr>
            <p:nvPr/>
          </p:nvSpPr>
          <p:spPr bwMode="auto">
            <a:xfrm>
              <a:off x="1559907" y="2702190"/>
              <a:ext cx="19664" cy="32076"/>
            </a:xfrm>
            <a:custGeom>
              <a:avLst/>
              <a:gdLst>
                <a:gd name="T0" fmla="*/ 0 w 40"/>
                <a:gd name="T1" fmla="*/ 0 h 67"/>
                <a:gd name="T2" fmla="*/ 0 w 40"/>
                <a:gd name="T3" fmla="*/ 0 h 67"/>
                <a:gd name="T4" fmla="*/ 0 w 40"/>
                <a:gd name="T5" fmla="*/ 0 h 67"/>
                <a:gd name="T6" fmla="*/ 0 w 40"/>
                <a:gd name="T7" fmla="*/ 0 h 67"/>
                <a:gd name="T8" fmla="*/ 0 w 40"/>
                <a:gd name="T9" fmla="*/ 0 h 67"/>
                <a:gd name="T10" fmla="*/ 0 w 40"/>
                <a:gd name="T11" fmla="*/ 0 h 67"/>
                <a:gd name="T12" fmla="*/ 0 w 40"/>
                <a:gd name="T13" fmla="*/ 0 h 67"/>
                <a:gd name="T14" fmla="*/ 0 w 40"/>
                <a:gd name="T15" fmla="*/ 0 h 67"/>
                <a:gd name="T16" fmla="*/ 0 w 40"/>
                <a:gd name="T17" fmla="*/ 0 h 67"/>
                <a:gd name="T18" fmla="*/ 0 w 40"/>
                <a:gd name="T19" fmla="*/ 0 h 67"/>
                <a:gd name="T20" fmla="*/ 0 w 40"/>
                <a:gd name="T21" fmla="*/ 0 h 67"/>
                <a:gd name="T22" fmla="*/ 0 w 40"/>
                <a:gd name="T23" fmla="*/ 0 h 67"/>
                <a:gd name="T24" fmla="*/ 0 w 40"/>
                <a:gd name="T25" fmla="*/ 0 h 67"/>
                <a:gd name="T26" fmla="*/ 0 w 40"/>
                <a:gd name="T27" fmla="*/ 0 h 67"/>
                <a:gd name="T28" fmla="*/ 0 w 40"/>
                <a:gd name="T29" fmla="*/ 0 h 67"/>
                <a:gd name="T30" fmla="*/ 0 w 40"/>
                <a:gd name="T31" fmla="*/ 0 h 67"/>
                <a:gd name="T32" fmla="*/ 0 w 40"/>
                <a:gd name="T33" fmla="*/ 0 h 67"/>
                <a:gd name="T34" fmla="*/ 0 w 40"/>
                <a:gd name="T35" fmla="*/ 0 h 67"/>
                <a:gd name="T36" fmla="*/ 0 w 40"/>
                <a:gd name="T37" fmla="*/ 0 h 67"/>
                <a:gd name="T38" fmla="*/ 0 w 40"/>
                <a:gd name="T39" fmla="*/ 0 h 67"/>
                <a:gd name="T40" fmla="*/ 0 w 40"/>
                <a:gd name="T41" fmla="*/ 0 h 67"/>
                <a:gd name="T42" fmla="*/ 0 w 40"/>
                <a:gd name="T43" fmla="*/ 0 h 67"/>
                <a:gd name="T44" fmla="*/ 0 w 40"/>
                <a:gd name="T45" fmla="*/ 0 h 67"/>
                <a:gd name="T46" fmla="*/ 0 w 40"/>
                <a:gd name="T47" fmla="*/ 0 h 67"/>
                <a:gd name="T48" fmla="*/ 0 w 40"/>
                <a:gd name="T49" fmla="*/ 0 h 67"/>
                <a:gd name="T50" fmla="*/ 0 w 40"/>
                <a:gd name="T51" fmla="*/ 0 h 67"/>
                <a:gd name="T52" fmla="*/ 0 w 40"/>
                <a:gd name="T53" fmla="*/ 0 h 67"/>
                <a:gd name="T54" fmla="*/ 0 w 40"/>
                <a:gd name="T55" fmla="*/ 0 h 67"/>
                <a:gd name="T56" fmla="*/ 0 w 40"/>
                <a:gd name="T57" fmla="*/ 0 h 67"/>
                <a:gd name="T58" fmla="*/ 0 w 40"/>
                <a:gd name="T59" fmla="*/ 0 h 67"/>
                <a:gd name="T60" fmla="*/ 0 w 40"/>
                <a:gd name="T61" fmla="*/ 0 h 67"/>
                <a:gd name="T62" fmla="*/ 0 w 40"/>
                <a:gd name="T63" fmla="*/ 0 h 67"/>
                <a:gd name="T64" fmla="*/ 0 w 40"/>
                <a:gd name="T65" fmla="*/ 0 h 67"/>
                <a:gd name="T66" fmla="*/ 0 w 40"/>
                <a:gd name="T67" fmla="*/ 0 h 67"/>
                <a:gd name="T68" fmla="*/ 0 w 40"/>
                <a:gd name="T69" fmla="*/ 0 h 67"/>
                <a:gd name="T70" fmla="*/ 0 w 40"/>
                <a:gd name="T71" fmla="*/ 0 h 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
                <a:gd name="T109" fmla="*/ 0 h 67"/>
                <a:gd name="T110" fmla="*/ 40 w 40"/>
                <a:gd name="T111" fmla="*/ 67 h 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 h="67">
                  <a:moveTo>
                    <a:pt x="18" y="54"/>
                  </a:moveTo>
                  <a:lnTo>
                    <a:pt x="20" y="54"/>
                  </a:lnTo>
                  <a:lnTo>
                    <a:pt x="22" y="51"/>
                  </a:lnTo>
                  <a:lnTo>
                    <a:pt x="23" y="46"/>
                  </a:lnTo>
                  <a:lnTo>
                    <a:pt x="25" y="51"/>
                  </a:lnTo>
                  <a:lnTo>
                    <a:pt x="25" y="57"/>
                  </a:lnTo>
                  <a:lnTo>
                    <a:pt x="26" y="61"/>
                  </a:lnTo>
                  <a:lnTo>
                    <a:pt x="33" y="67"/>
                  </a:lnTo>
                  <a:lnTo>
                    <a:pt x="38" y="66"/>
                  </a:lnTo>
                  <a:lnTo>
                    <a:pt x="40" y="64"/>
                  </a:lnTo>
                  <a:lnTo>
                    <a:pt x="39" y="59"/>
                  </a:lnTo>
                  <a:lnTo>
                    <a:pt x="36" y="54"/>
                  </a:lnTo>
                  <a:lnTo>
                    <a:pt x="37" y="28"/>
                  </a:lnTo>
                  <a:lnTo>
                    <a:pt x="27" y="1"/>
                  </a:lnTo>
                  <a:lnTo>
                    <a:pt x="24" y="0"/>
                  </a:lnTo>
                  <a:lnTo>
                    <a:pt x="13" y="3"/>
                  </a:lnTo>
                  <a:lnTo>
                    <a:pt x="11" y="7"/>
                  </a:lnTo>
                  <a:lnTo>
                    <a:pt x="6" y="10"/>
                  </a:lnTo>
                  <a:lnTo>
                    <a:pt x="9" y="14"/>
                  </a:lnTo>
                  <a:lnTo>
                    <a:pt x="9" y="17"/>
                  </a:lnTo>
                  <a:lnTo>
                    <a:pt x="6" y="18"/>
                  </a:lnTo>
                  <a:lnTo>
                    <a:pt x="6" y="22"/>
                  </a:lnTo>
                  <a:lnTo>
                    <a:pt x="3" y="31"/>
                  </a:lnTo>
                  <a:lnTo>
                    <a:pt x="4" y="33"/>
                  </a:lnTo>
                  <a:lnTo>
                    <a:pt x="4" y="36"/>
                  </a:lnTo>
                  <a:lnTo>
                    <a:pt x="0" y="41"/>
                  </a:lnTo>
                  <a:lnTo>
                    <a:pt x="3" y="49"/>
                  </a:lnTo>
                  <a:lnTo>
                    <a:pt x="9" y="51"/>
                  </a:lnTo>
                  <a:lnTo>
                    <a:pt x="11" y="47"/>
                  </a:lnTo>
                  <a:lnTo>
                    <a:pt x="11" y="36"/>
                  </a:lnTo>
                  <a:lnTo>
                    <a:pt x="15" y="43"/>
                  </a:lnTo>
                  <a:lnTo>
                    <a:pt x="19" y="41"/>
                  </a:lnTo>
                  <a:lnTo>
                    <a:pt x="19" y="26"/>
                  </a:lnTo>
                  <a:lnTo>
                    <a:pt x="22" y="41"/>
                  </a:lnTo>
                  <a:lnTo>
                    <a:pt x="22" y="46"/>
                  </a:lnTo>
                  <a:lnTo>
                    <a:pt x="18" y="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2" name="Freeform 1602"/>
            <p:cNvSpPr>
              <a:spLocks/>
            </p:cNvSpPr>
            <p:nvPr/>
          </p:nvSpPr>
          <p:spPr bwMode="auto">
            <a:xfrm>
              <a:off x="1559907" y="2702190"/>
              <a:ext cx="19664" cy="32076"/>
            </a:xfrm>
            <a:custGeom>
              <a:avLst/>
              <a:gdLst>
                <a:gd name="T0" fmla="*/ 0 w 40"/>
                <a:gd name="T1" fmla="*/ 0 h 67"/>
                <a:gd name="T2" fmla="*/ 0 w 40"/>
                <a:gd name="T3" fmla="*/ 0 h 67"/>
                <a:gd name="T4" fmla="*/ 0 w 40"/>
                <a:gd name="T5" fmla="*/ 0 h 67"/>
                <a:gd name="T6" fmla="*/ 0 w 40"/>
                <a:gd name="T7" fmla="*/ 0 h 67"/>
                <a:gd name="T8" fmla="*/ 0 w 40"/>
                <a:gd name="T9" fmla="*/ 0 h 67"/>
                <a:gd name="T10" fmla="*/ 0 w 40"/>
                <a:gd name="T11" fmla="*/ 0 h 67"/>
                <a:gd name="T12" fmla="*/ 0 w 40"/>
                <a:gd name="T13" fmla="*/ 0 h 67"/>
                <a:gd name="T14" fmla="*/ 0 w 40"/>
                <a:gd name="T15" fmla="*/ 0 h 67"/>
                <a:gd name="T16" fmla="*/ 0 w 40"/>
                <a:gd name="T17" fmla="*/ 0 h 67"/>
                <a:gd name="T18" fmla="*/ 0 w 40"/>
                <a:gd name="T19" fmla="*/ 0 h 67"/>
                <a:gd name="T20" fmla="*/ 0 w 40"/>
                <a:gd name="T21" fmla="*/ 0 h 67"/>
                <a:gd name="T22" fmla="*/ 0 w 40"/>
                <a:gd name="T23" fmla="*/ 0 h 67"/>
                <a:gd name="T24" fmla="*/ 0 w 40"/>
                <a:gd name="T25" fmla="*/ 0 h 67"/>
                <a:gd name="T26" fmla="*/ 0 w 40"/>
                <a:gd name="T27" fmla="*/ 0 h 67"/>
                <a:gd name="T28" fmla="*/ 0 w 40"/>
                <a:gd name="T29" fmla="*/ 0 h 67"/>
                <a:gd name="T30" fmla="*/ 0 w 40"/>
                <a:gd name="T31" fmla="*/ 0 h 67"/>
                <a:gd name="T32" fmla="*/ 0 w 40"/>
                <a:gd name="T33" fmla="*/ 0 h 67"/>
                <a:gd name="T34" fmla="*/ 0 w 40"/>
                <a:gd name="T35" fmla="*/ 0 h 67"/>
                <a:gd name="T36" fmla="*/ 0 w 40"/>
                <a:gd name="T37" fmla="*/ 0 h 67"/>
                <a:gd name="T38" fmla="*/ 0 w 40"/>
                <a:gd name="T39" fmla="*/ 0 h 67"/>
                <a:gd name="T40" fmla="*/ 0 w 40"/>
                <a:gd name="T41" fmla="*/ 0 h 67"/>
                <a:gd name="T42" fmla="*/ 0 w 40"/>
                <a:gd name="T43" fmla="*/ 0 h 67"/>
                <a:gd name="T44" fmla="*/ 0 w 40"/>
                <a:gd name="T45" fmla="*/ 0 h 67"/>
                <a:gd name="T46" fmla="*/ 0 w 40"/>
                <a:gd name="T47" fmla="*/ 0 h 67"/>
                <a:gd name="T48" fmla="*/ 0 w 40"/>
                <a:gd name="T49" fmla="*/ 0 h 67"/>
                <a:gd name="T50" fmla="*/ 0 w 40"/>
                <a:gd name="T51" fmla="*/ 0 h 67"/>
                <a:gd name="T52" fmla="*/ 0 w 40"/>
                <a:gd name="T53" fmla="*/ 0 h 67"/>
                <a:gd name="T54" fmla="*/ 0 w 40"/>
                <a:gd name="T55" fmla="*/ 0 h 67"/>
                <a:gd name="T56" fmla="*/ 0 w 40"/>
                <a:gd name="T57" fmla="*/ 0 h 67"/>
                <a:gd name="T58" fmla="*/ 0 w 40"/>
                <a:gd name="T59" fmla="*/ 0 h 67"/>
                <a:gd name="T60" fmla="*/ 0 w 40"/>
                <a:gd name="T61" fmla="*/ 0 h 67"/>
                <a:gd name="T62" fmla="*/ 0 w 40"/>
                <a:gd name="T63" fmla="*/ 0 h 67"/>
                <a:gd name="T64" fmla="*/ 0 w 40"/>
                <a:gd name="T65" fmla="*/ 0 h 67"/>
                <a:gd name="T66" fmla="*/ 0 w 40"/>
                <a:gd name="T67" fmla="*/ 0 h 67"/>
                <a:gd name="T68" fmla="*/ 0 w 40"/>
                <a:gd name="T69" fmla="*/ 0 h 67"/>
                <a:gd name="T70" fmla="*/ 0 w 40"/>
                <a:gd name="T71" fmla="*/ 0 h 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
                <a:gd name="T109" fmla="*/ 0 h 67"/>
                <a:gd name="T110" fmla="*/ 40 w 40"/>
                <a:gd name="T111" fmla="*/ 67 h 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 h="67">
                  <a:moveTo>
                    <a:pt x="18" y="54"/>
                  </a:moveTo>
                  <a:lnTo>
                    <a:pt x="20" y="54"/>
                  </a:lnTo>
                  <a:lnTo>
                    <a:pt x="22" y="51"/>
                  </a:lnTo>
                  <a:lnTo>
                    <a:pt x="23" y="46"/>
                  </a:lnTo>
                  <a:lnTo>
                    <a:pt x="25" y="51"/>
                  </a:lnTo>
                  <a:lnTo>
                    <a:pt x="25" y="57"/>
                  </a:lnTo>
                  <a:lnTo>
                    <a:pt x="26" y="61"/>
                  </a:lnTo>
                  <a:lnTo>
                    <a:pt x="33" y="67"/>
                  </a:lnTo>
                  <a:lnTo>
                    <a:pt x="38" y="66"/>
                  </a:lnTo>
                  <a:lnTo>
                    <a:pt x="40" y="64"/>
                  </a:lnTo>
                  <a:lnTo>
                    <a:pt x="39" y="59"/>
                  </a:lnTo>
                  <a:lnTo>
                    <a:pt x="36" y="54"/>
                  </a:lnTo>
                  <a:lnTo>
                    <a:pt x="37" y="28"/>
                  </a:lnTo>
                  <a:lnTo>
                    <a:pt x="27" y="1"/>
                  </a:lnTo>
                  <a:lnTo>
                    <a:pt x="24" y="0"/>
                  </a:lnTo>
                  <a:lnTo>
                    <a:pt x="13" y="3"/>
                  </a:lnTo>
                  <a:lnTo>
                    <a:pt x="11" y="7"/>
                  </a:lnTo>
                  <a:lnTo>
                    <a:pt x="6" y="10"/>
                  </a:lnTo>
                  <a:lnTo>
                    <a:pt x="9" y="14"/>
                  </a:lnTo>
                  <a:lnTo>
                    <a:pt x="9" y="17"/>
                  </a:lnTo>
                  <a:lnTo>
                    <a:pt x="6" y="18"/>
                  </a:lnTo>
                  <a:lnTo>
                    <a:pt x="6" y="22"/>
                  </a:lnTo>
                  <a:lnTo>
                    <a:pt x="3" y="31"/>
                  </a:lnTo>
                  <a:lnTo>
                    <a:pt x="4" y="33"/>
                  </a:lnTo>
                  <a:lnTo>
                    <a:pt x="4" y="36"/>
                  </a:lnTo>
                  <a:lnTo>
                    <a:pt x="0" y="41"/>
                  </a:lnTo>
                  <a:lnTo>
                    <a:pt x="3" y="49"/>
                  </a:lnTo>
                  <a:lnTo>
                    <a:pt x="9" y="51"/>
                  </a:lnTo>
                  <a:lnTo>
                    <a:pt x="11" y="47"/>
                  </a:lnTo>
                  <a:lnTo>
                    <a:pt x="11" y="36"/>
                  </a:lnTo>
                  <a:lnTo>
                    <a:pt x="15" y="43"/>
                  </a:lnTo>
                  <a:lnTo>
                    <a:pt x="19" y="41"/>
                  </a:lnTo>
                  <a:lnTo>
                    <a:pt x="19" y="26"/>
                  </a:lnTo>
                  <a:lnTo>
                    <a:pt x="22" y="41"/>
                  </a:lnTo>
                  <a:lnTo>
                    <a:pt x="22" y="46"/>
                  </a:lnTo>
                  <a:lnTo>
                    <a:pt x="18"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3" name="Freeform 1603"/>
            <p:cNvSpPr>
              <a:spLocks/>
            </p:cNvSpPr>
            <p:nvPr/>
          </p:nvSpPr>
          <p:spPr bwMode="auto">
            <a:xfrm>
              <a:off x="1526629" y="2728688"/>
              <a:ext cx="12101" cy="22314"/>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44"/>
                <a:gd name="T32" fmla="*/ 22 w 22"/>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44">
                  <a:moveTo>
                    <a:pt x="10" y="18"/>
                  </a:moveTo>
                  <a:lnTo>
                    <a:pt x="12" y="19"/>
                  </a:lnTo>
                  <a:lnTo>
                    <a:pt x="22" y="40"/>
                  </a:lnTo>
                  <a:lnTo>
                    <a:pt x="20" y="44"/>
                  </a:lnTo>
                  <a:lnTo>
                    <a:pt x="13" y="38"/>
                  </a:lnTo>
                  <a:lnTo>
                    <a:pt x="1" y="14"/>
                  </a:lnTo>
                  <a:lnTo>
                    <a:pt x="0" y="3"/>
                  </a:lnTo>
                  <a:lnTo>
                    <a:pt x="1" y="0"/>
                  </a:lnTo>
                  <a:lnTo>
                    <a:pt x="8" y="5"/>
                  </a:lnTo>
                  <a:lnTo>
                    <a:pt x="10"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4" name="Freeform 1604"/>
            <p:cNvSpPr>
              <a:spLocks/>
            </p:cNvSpPr>
            <p:nvPr/>
          </p:nvSpPr>
          <p:spPr bwMode="auto">
            <a:xfrm>
              <a:off x="1526629" y="2728688"/>
              <a:ext cx="12101" cy="22314"/>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44"/>
                <a:gd name="T32" fmla="*/ 22 w 22"/>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44">
                  <a:moveTo>
                    <a:pt x="10" y="18"/>
                  </a:moveTo>
                  <a:lnTo>
                    <a:pt x="12" y="19"/>
                  </a:lnTo>
                  <a:lnTo>
                    <a:pt x="22" y="40"/>
                  </a:lnTo>
                  <a:lnTo>
                    <a:pt x="20" y="44"/>
                  </a:lnTo>
                  <a:lnTo>
                    <a:pt x="13" y="38"/>
                  </a:lnTo>
                  <a:lnTo>
                    <a:pt x="1" y="14"/>
                  </a:lnTo>
                  <a:lnTo>
                    <a:pt x="0" y="3"/>
                  </a:lnTo>
                  <a:lnTo>
                    <a:pt x="1" y="0"/>
                  </a:lnTo>
                  <a:lnTo>
                    <a:pt x="8" y="5"/>
                  </a:lnTo>
                  <a:lnTo>
                    <a:pt x="10"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5" name="Freeform 1605"/>
            <p:cNvSpPr>
              <a:spLocks/>
            </p:cNvSpPr>
            <p:nvPr/>
          </p:nvSpPr>
          <p:spPr bwMode="auto">
            <a:xfrm>
              <a:off x="1562932" y="2727293"/>
              <a:ext cx="7563" cy="11157"/>
            </a:xfrm>
            <a:custGeom>
              <a:avLst/>
              <a:gdLst>
                <a:gd name="T0" fmla="*/ 0 w 12"/>
                <a:gd name="T1" fmla="*/ 0 h 22"/>
                <a:gd name="T2" fmla="*/ 0 w 12"/>
                <a:gd name="T3" fmla="*/ 0 h 22"/>
                <a:gd name="T4" fmla="*/ 0 w 12"/>
                <a:gd name="T5" fmla="*/ 0 h 22"/>
                <a:gd name="T6" fmla="*/ 0 w 12"/>
                <a:gd name="T7" fmla="*/ 0 h 22"/>
                <a:gd name="T8" fmla="*/ 0 w 12"/>
                <a:gd name="T9" fmla="*/ 0 h 22"/>
                <a:gd name="T10" fmla="*/ 0 w 12"/>
                <a:gd name="T11" fmla="*/ 0 h 22"/>
                <a:gd name="T12" fmla="*/ 0 w 12"/>
                <a:gd name="T13" fmla="*/ 0 h 22"/>
                <a:gd name="T14" fmla="*/ 0 60000 65536"/>
                <a:gd name="T15" fmla="*/ 0 60000 65536"/>
                <a:gd name="T16" fmla="*/ 0 60000 65536"/>
                <a:gd name="T17" fmla="*/ 0 60000 65536"/>
                <a:gd name="T18" fmla="*/ 0 60000 65536"/>
                <a:gd name="T19" fmla="*/ 0 60000 65536"/>
                <a:gd name="T20" fmla="*/ 0 60000 65536"/>
                <a:gd name="T21" fmla="*/ 0 w 12"/>
                <a:gd name="T22" fmla="*/ 0 h 22"/>
                <a:gd name="T23" fmla="*/ 12 w 1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2">
                  <a:moveTo>
                    <a:pt x="0" y="0"/>
                  </a:moveTo>
                  <a:lnTo>
                    <a:pt x="10" y="8"/>
                  </a:lnTo>
                  <a:lnTo>
                    <a:pt x="12" y="20"/>
                  </a:lnTo>
                  <a:lnTo>
                    <a:pt x="8" y="22"/>
                  </a:lnTo>
                  <a:lnTo>
                    <a:pt x="2" y="13"/>
                  </a:lnTo>
                  <a:lnTo>
                    <a:pt x="3" y="10"/>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6" name="Freeform 1606"/>
            <p:cNvSpPr>
              <a:spLocks/>
            </p:cNvSpPr>
            <p:nvPr/>
          </p:nvSpPr>
          <p:spPr bwMode="auto">
            <a:xfrm>
              <a:off x="1562932" y="2727293"/>
              <a:ext cx="7563" cy="11157"/>
            </a:xfrm>
            <a:custGeom>
              <a:avLst/>
              <a:gdLst>
                <a:gd name="T0" fmla="*/ 0 w 12"/>
                <a:gd name="T1" fmla="*/ 0 h 22"/>
                <a:gd name="T2" fmla="*/ 0 w 12"/>
                <a:gd name="T3" fmla="*/ 0 h 22"/>
                <a:gd name="T4" fmla="*/ 0 w 12"/>
                <a:gd name="T5" fmla="*/ 0 h 22"/>
                <a:gd name="T6" fmla="*/ 0 w 12"/>
                <a:gd name="T7" fmla="*/ 0 h 22"/>
                <a:gd name="T8" fmla="*/ 0 w 12"/>
                <a:gd name="T9" fmla="*/ 0 h 22"/>
                <a:gd name="T10" fmla="*/ 0 w 12"/>
                <a:gd name="T11" fmla="*/ 0 h 22"/>
                <a:gd name="T12" fmla="*/ 0 w 12"/>
                <a:gd name="T13" fmla="*/ 0 h 22"/>
                <a:gd name="T14" fmla="*/ 0 60000 65536"/>
                <a:gd name="T15" fmla="*/ 0 60000 65536"/>
                <a:gd name="T16" fmla="*/ 0 60000 65536"/>
                <a:gd name="T17" fmla="*/ 0 60000 65536"/>
                <a:gd name="T18" fmla="*/ 0 60000 65536"/>
                <a:gd name="T19" fmla="*/ 0 60000 65536"/>
                <a:gd name="T20" fmla="*/ 0 60000 65536"/>
                <a:gd name="T21" fmla="*/ 0 w 12"/>
                <a:gd name="T22" fmla="*/ 0 h 22"/>
                <a:gd name="T23" fmla="*/ 12 w 1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2">
                  <a:moveTo>
                    <a:pt x="0" y="0"/>
                  </a:moveTo>
                  <a:lnTo>
                    <a:pt x="10" y="8"/>
                  </a:lnTo>
                  <a:lnTo>
                    <a:pt x="12" y="20"/>
                  </a:lnTo>
                  <a:lnTo>
                    <a:pt x="8" y="22"/>
                  </a:lnTo>
                  <a:lnTo>
                    <a:pt x="2" y="13"/>
                  </a:lnTo>
                  <a:lnTo>
                    <a:pt x="3" y="10"/>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7" name="Freeform 1607"/>
            <p:cNvSpPr>
              <a:spLocks/>
            </p:cNvSpPr>
            <p:nvPr/>
          </p:nvSpPr>
          <p:spPr bwMode="auto">
            <a:xfrm>
              <a:off x="498041" y="2855596"/>
              <a:ext cx="13613" cy="11157"/>
            </a:xfrm>
            <a:custGeom>
              <a:avLst/>
              <a:gdLst>
                <a:gd name="T0" fmla="*/ 0 w 28"/>
                <a:gd name="T1" fmla="*/ 0 h 24"/>
                <a:gd name="T2" fmla="*/ 0 w 28"/>
                <a:gd name="T3" fmla="*/ 0 h 24"/>
                <a:gd name="T4" fmla="*/ 0 w 28"/>
                <a:gd name="T5" fmla="*/ 0 h 24"/>
                <a:gd name="T6" fmla="*/ 0 w 28"/>
                <a:gd name="T7" fmla="*/ 0 h 24"/>
                <a:gd name="T8" fmla="*/ 0 w 28"/>
                <a:gd name="T9" fmla="*/ 0 h 24"/>
                <a:gd name="T10" fmla="*/ 0 w 28"/>
                <a:gd name="T11" fmla="*/ 0 h 24"/>
                <a:gd name="T12" fmla="*/ 0 w 28"/>
                <a:gd name="T13" fmla="*/ 0 h 24"/>
                <a:gd name="T14" fmla="*/ 0 w 28"/>
                <a:gd name="T15" fmla="*/ 0 h 24"/>
                <a:gd name="T16" fmla="*/ 0 w 28"/>
                <a:gd name="T17" fmla="*/ 0 h 24"/>
                <a:gd name="T18" fmla="*/ 0 w 28"/>
                <a:gd name="T19" fmla="*/ 0 h 24"/>
                <a:gd name="T20" fmla="*/ 0 w 28"/>
                <a:gd name="T21" fmla="*/ 0 h 24"/>
                <a:gd name="T22" fmla="*/ 0 w 28"/>
                <a:gd name="T23" fmla="*/ 0 h 24"/>
                <a:gd name="T24" fmla="*/ 0 w 28"/>
                <a:gd name="T25" fmla="*/ 0 h 24"/>
                <a:gd name="T26" fmla="*/ 0 w 28"/>
                <a:gd name="T27" fmla="*/ 0 h 24"/>
                <a:gd name="T28" fmla="*/ 0 w 28"/>
                <a:gd name="T29" fmla="*/ 0 h 24"/>
                <a:gd name="T30" fmla="*/ 0 w 28"/>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24"/>
                <a:gd name="T50" fmla="*/ 28 w 28"/>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24">
                  <a:moveTo>
                    <a:pt x="1" y="2"/>
                  </a:moveTo>
                  <a:lnTo>
                    <a:pt x="0" y="1"/>
                  </a:lnTo>
                  <a:lnTo>
                    <a:pt x="0" y="0"/>
                  </a:lnTo>
                  <a:lnTo>
                    <a:pt x="9" y="0"/>
                  </a:lnTo>
                  <a:lnTo>
                    <a:pt x="14" y="2"/>
                  </a:lnTo>
                  <a:lnTo>
                    <a:pt x="17" y="6"/>
                  </a:lnTo>
                  <a:lnTo>
                    <a:pt x="28" y="7"/>
                  </a:lnTo>
                  <a:lnTo>
                    <a:pt x="26" y="11"/>
                  </a:lnTo>
                  <a:lnTo>
                    <a:pt x="22" y="12"/>
                  </a:lnTo>
                  <a:lnTo>
                    <a:pt x="22" y="20"/>
                  </a:lnTo>
                  <a:lnTo>
                    <a:pt x="18" y="24"/>
                  </a:lnTo>
                  <a:lnTo>
                    <a:pt x="9" y="20"/>
                  </a:lnTo>
                  <a:lnTo>
                    <a:pt x="11" y="13"/>
                  </a:lnTo>
                  <a:lnTo>
                    <a:pt x="7" y="8"/>
                  </a:lnTo>
                  <a:lnTo>
                    <a:pt x="1" y="5"/>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8" name="Freeform 1608"/>
            <p:cNvSpPr>
              <a:spLocks/>
            </p:cNvSpPr>
            <p:nvPr/>
          </p:nvSpPr>
          <p:spPr bwMode="auto">
            <a:xfrm>
              <a:off x="498041" y="2855596"/>
              <a:ext cx="13613" cy="11157"/>
            </a:xfrm>
            <a:custGeom>
              <a:avLst/>
              <a:gdLst>
                <a:gd name="T0" fmla="*/ 0 w 28"/>
                <a:gd name="T1" fmla="*/ 0 h 24"/>
                <a:gd name="T2" fmla="*/ 0 w 28"/>
                <a:gd name="T3" fmla="*/ 0 h 24"/>
                <a:gd name="T4" fmla="*/ 0 w 28"/>
                <a:gd name="T5" fmla="*/ 0 h 24"/>
                <a:gd name="T6" fmla="*/ 0 w 28"/>
                <a:gd name="T7" fmla="*/ 0 h 24"/>
                <a:gd name="T8" fmla="*/ 0 w 28"/>
                <a:gd name="T9" fmla="*/ 0 h 24"/>
                <a:gd name="T10" fmla="*/ 0 w 28"/>
                <a:gd name="T11" fmla="*/ 0 h 24"/>
                <a:gd name="T12" fmla="*/ 0 w 28"/>
                <a:gd name="T13" fmla="*/ 0 h 24"/>
                <a:gd name="T14" fmla="*/ 0 w 28"/>
                <a:gd name="T15" fmla="*/ 0 h 24"/>
                <a:gd name="T16" fmla="*/ 0 w 28"/>
                <a:gd name="T17" fmla="*/ 0 h 24"/>
                <a:gd name="T18" fmla="*/ 0 w 28"/>
                <a:gd name="T19" fmla="*/ 0 h 24"/>
                <a:gd name="T20" fmla="*/ 0 w 28"/>
                <a:gd name="T21" fmla="*/ 0 h 24"/>
                <a:gd name="T22" fmla="*/ 0 w 28"/>
                <a:gd name="T23" fmla="*/ 0 h 24"/>
                <a:gd name="T24" fmla="*/ 0 w 28"/>
                <a:gd name="T25" fmla="*/ 0 h 24"/>
                <a:gd name="T26" fmla="*/ 0 w 28"/>
                <a:gd name="T27" fmla="*/ 0 h 24"/>
                <a:gd name="T28" fmla="*/ 0 w 28"/>
                <a:gd name="T29" fmla="*/ 0 h 24"/>
                <a:gd name="T30" fmla="*/ 0 w 28"/>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24"/>
                <a:gd name="T50" fmla="*/ 28 w 28"/>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24">
                  <a:moveTo>
                    <a:pt x="1" y="2"/>
                  </a:moveTo>
                  <a:lnTo>
                    <a:pt x="0" y="1"/>
                  </a:lnTo>
                  <a:lnTo>
                    <a:pt x="0" y="0"/>
                  </a:lnTo>
                  <a:lnTo>
                    <a:pt x="9" y="0"/>
                  </a:lnTo>
                  <a:lnTo>
                    <a:pt x="14" y="2"/>
                  </a:lnTo>
                  <a:lnTo>
                    <a:pt x="17" y="6"/>
                  </a:lnTo>
                  <a:lnTo>
                    <a:pt x="28" y="7"/>
                  </a:lnTo>
                  <a:lnTo>
                    <a:pt x="26" y="11"/>
                  </a:lnTo>
                  <a:lnTo>
                    <a:pt x="22" y="12"/>
                  </a:lnTo>
                  <a:lnTo>
                    <a:pt x="22" y="20"/>
                  </a:lnTo>
                  <a:lnTo>
                    <a:pt x="18" y="24"/>
                  </a:lnTo>
                  <a:lnTo>
                    <a:pt x="9" y="20"/>
                  </a:lnTo>
                  <a:lnTo>
                    <a:pt x="11" y="13"/>
                  </a:lnTo>
                  <a:lnTo>
                    <a:pt x="7" y="8"/>
                  </a:lnTo>
                  <a:lnTo>
                    <a:pt x="1" y="5"/>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9" name="Freeform 1609"/>
            <p:cNvSpPr>
              <a:spLocks/>
            </p:cNvSpPr>
            <p:nvPr/>
          </p:nvSpPr>
          <p:spPr bwMode="auto">
            <a:xfrm>
              <a:off x="513168" y="2855596"/>
              <a:ext cx="12101" cy="8368"/>
            </a:xfrm>
            <a:custGeom>
              <a:avLst/>
              <a:gdLst>
                <a:gd name="T0" fmla="*/ 0 w 28"/>
                <a:gd name="T1" fmla="*/ 0 h 19"/>
                <a:gd name="T2" fmla="*/ 0 w 28"/>
                <a:gd name="T3" fmla="*/ 0 h 19"/>
                <a:gd name="T4" fmla="*/ 0 w 28"/>
                <a:gd name="T5" fmla="*/ 0 h 19"/>
                <a:gd name="T6" fmla="*/ 0 w 28"/>
                <a:gd name="T7" fmla="*/ 0 h 19"/>
                <a:gd name="T8" fmla="*/ 0 w 28"/>
                <a:gd name="T9" fmla="*/ 0 h 19"/>
                <a:gd name="T10" fmla="*/ 0 w 28"/>
                <a:gd name="T11" fmla="*/ 0 h 19"/>
                <a:gd name="T12" fmla="*/ 0 w 28"/>
                <a:gd name="T13" fmla="*/ 0 h 19"/>
                <a:gd name="T14" fmla="*/ 0 w 28"/>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9"/>
                <a:gd name="T26" fmla="*/ 28 w 28"/>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9">
                  <a:moveTo>
                    <a:pt x="0" y="19"/>
                  </a:moveTo>
                  <a:lnTo>
                    <a:pt x="2" y="17"/>
                  </a:lnTo>
                  <a:lnTo>
                    <a:pt x="18" y="11"/>
                  </a:lnTo>
                  <a:lnTo>
                    <a:pt x="23" y="0"/>
                  </a:lnTo>
                  <a:lnTo>
                    <a:pt x="28" y="2"/>
                  </a:lnTo>
                  <a:lnTo>
                    <a:pt x="27" y="6"/>
                  </a:lnTo>
                  <a:lnTo>
                    <a:pt x="22" y="15"/>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60" name="Freeform 1610"/>
            <p:cNvSpPr>
              <a:spLocks/>
            </p:cNvSpPr>
            <p:nvPr/>
          </p:nvSpPr>
          <p:spPr bwMode="auto">
            <a:xfrm>
              <a:off x="513168" y="2855596"/>
              <a:ext cx="12101" cy="8368"/>
            </a:xfrm>
            <a:custGeom>
              <a:avLst/>
              <a:gdLst>
                <a:gd name="T0" fmla="*/ 0 w 28"/>
                <a:gd name="T1" fmla="*/ 0 h 19"/>
                <a:gd name="T2" fmla="*/ 0 w 28"/>
                <a:gd name="T3" fmla="*/ 0 h 19"/>
                <a:gd name="T4" fmla="*/ 0 w 28"/>
                <a:gd name="T5" fmla="*/ 0 h 19"/>
                <a:gd name="T6" fmla="*/ 0 w 28"/>
                <a:gd name="T7" fmla="*/ 0 h 19"/>
                <a:gd name="T8" fmla="*/ 0 w 28"/>
                <a:gd name="T9" fmla="*/ 0 h 19"/>
                <a:gd name="T10" fmla="*/ 0 w 28"/>
                <a:gd name="T11" fmla="*/ 0 h 19"/>
                <a:gd name="T12" fmla="*/ 0 w 28"/>
                <a:gd name="T13" fmla="*/ 0 h 19"/>
                <a:gd name="T14" fmla="*/ 0 w 28"/>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9"/>
                <a:gd name="T26" fmla="*/ 28 w 28"/>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9">
                  <a:moveTo>
                    <a:pt x="0" y="19"/>
                  </a:moveTo>
                  <a:lnTo>
                    <a:pt x="2" y="17"/>
                  </a:lnTo>
                  <a:lnTo>
                    <a:pt x="18" y="11"/>
                  </a:lnTo>
                  <a:lnTo>
                    <a:pt x="23" y="0"/>
                  </a:lnTo>
                  <a:lnTo>
                    <a:pt x="28" y="2"/>
                  </a:lnTo>
                  <a:lnTo>
                    <a:pt x="27" y="6"/>
                  </a:lnTo>
                  <a:lnTo>
                    <a:pt x="22" y="15"/>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61" name="Freeform 1611"/>
            <p:cNvSpPr>
              <a:spLocks/>
            </p:cNvSpPr>
            <p:nvPr/>
          </p:nvSpPr>
          <p:spPr bwMode="auto">
            <a:xfrm>
              <a:off x="529806" y="2852807"/>
              <a:ext cx="12101" cy="12552"/>
            </a:xfrm>
            <a:custGeom>
              <a:avLst/>
              <a:gdLst>
                <a:gd name="T0" fmla="*/ 0 w 25"/>
                <a:gd name="T1" fmla="*/ 2147483647 h 27"/>
                <a:gd name="T2" fmla="*/ 2147483647 w 25"/>
                <a:gd name="T3" fmla="*/ 2147483647 h 27"/>
                <a:gd name="T4" fmla="*/ 2147483647 w 25"/>
                <a:gd name="T5" fmla="*/ 2147483647 h 27"/>
                <a:gd name="T6" fmla="*/ 2147483647 w 25"/>
                <a:gd name="T7" fmla="*/ 2147483647 h 27"/>
                <a:gd name="T8" fmla="*/ 2147483647 w 25"/>
                <a:gd name="T9" fmla="*/ 0 h 27"/>
                <a:gd name="T10" fmla="*/ 2147483647 w 25"/>
                <a:gd name="T11" fmla="*/ 2147483647 h 27"/>
                <a:gd name="T12" fmla="*/ 2147483647 w 25"/>
                <a:gd name="T13" fmla="*/ 2147483647 h 27"/>
                <a:gd name="T14" fmla="*/ 2147483647 w 25"/>
                <a:gd name="T15" fmla="*/ 2147483647 h 27"/>
                <a:gd name="T16" fmla="*/ 2147483647 w 25"/>
                <a:gd name="T17" fmla="*/ 2147483647 h 27"/>
                <a:gd name="T18" fmla="*/ 2147483647 w 25"/>
                <a:gd name="T19" fmla="*/ 2147483647 h 27"/>
                <a:gd name="T20" fmla="*/ 2147483647 w 25"/>
                <a:gd name="T21" fmla="*/ 2147483647 h 27"/>
                <a:gd name="T22" fmla="*/ 2147483647 w 25"/>
                <a:gd name="T23" fmla="*/ 2147483647 h 27"/>
                <a:gd name="T24" fmla="*/ 2147483647 w 25"/>
                <a:gd name="T25" fmla="*/ 2147483647 h 27"/>
                <a:gd name="T26" fmla="*/ 2147483647 w 25"/>
                <a:gd name="T27" fmla="*/ 2147483647 h 27"/>
                <a:gd name="T28" fmla="*/ 2147483647 w 25"/>
                <a:gd name="T29" fmla="*/ 2147483647 h 27"/>
                <a:gd name="T30" fmla="*/ 0 w 25"/>
                <a:gd name="T31" fmla="*/ 2147483647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27"/>
                <a:gd name="T50" fmla="*/ 25 w 25"/>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27">
                  <a:moveTo>
                    <a:pt x="0" y="15"/>
                  </a:moveTo>
                  <a:lnTo>
                    <a:pt x="5" y="13"/>
                  </a:lnTo>
                  <a:lnTo>
                    <a:pt x="5" y="9"/>
                  </a:lnTo>
                  <a:lnTo>
                    <a:pt x="4" y="4"/>
                  </a:lnTo>
                  <a:lnTo>
                    <a:pt x="11" y="0"/>
                  </a:lnTo>
                  <a:lnTo>
                    <a:pt x="13" y="2"/>
                  </a:lnTo>
                  <a:lnTo>
                    <a:pt x="12" y="11"/>
                  </a:lnTo>
                  <a:lnTo>
                    <a:pt x="16" y="12"/>
                  </a:lnTo>
                  <a:lnTo>
                    <a:pt x="24" y="11"/>
                  </a:lnTo>
                  <a:lnTo>
                    <a:pt x="25" y="17"/>
                  </a:lnTo>
                  <a:lnTo>
                    <a:pt x="11" y="23"/>
                  </a:lnTo>
                  <a:lnTo>
                    <a:pt x="8" y="26"/>
                  </a:lnTo>
                  <a:lnTo>
                    <a:pt x="5" y="27"/>
                  </a:lnTo>
                  <a:lnTo>
                    <a:pt x="3" y="23"/>
                  </a:lnTo>
                  <a:lnTo>
                    <a:pt x="1" y="22"/>
                  </a:lnTo>
                  <a:lnTo>
                    <a:pt x="0" y="1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2" name="Freeform 1612"/>
            <p:cNvSpPr>
              <a:spLocks/>
            </p:cNvSpPr>
            <p:nvPr/>
          </p:nvSpPr>
          <p:spPr bwMode="auto">
            <a:xfrm>
              <a:off x="529806" y="2852807"/>
              <a:ext cx="12101" cy="12552"/>
            </a:xfrm>
            <a:custGeom>
              <a:avLst/>
              <a:gdLst>
                <a:gd name="T0" fmla="*/ 0 w 25"/>
                <a:gd name="T1" fmla="*/ 2147483647 h 27"/>
                <a:gd name="T2" fmla="*/ 2147483647 w 25"/>
                <a:gd name="T3" fmla="*/ 2147483647 h 27"/>
                <a:gd name="T4" fmla="*/ 2147483647 w 25"/>
                <a:gd name="T5" fmla="*/ 2147483647 h 27"/>
                <a:gd name="T6" fmla="*/ 2147483647 w 25"/>
                <a:gd name="T7" fmla="*/ 2147483647 h 27"/>
                <a:gd name="T8" fmla="*/ 2147483647 w 25"/>
                <a:gd name="T9" fmla="*/ 0 h 27"/>
                <a:gd name="T10" fmla="*/ 2147483647 w 25"/>
                <a:gd name="T11" fmla="*/ 2147483647 h 27"/>
                <a:gd name="T12" fmla="*/ 2147483647 w 25"/>
                <a:gd name="T13" fmla="*/ 2147483647 h 27"/>
                <a:gd name="T14" fmla="*/ 2147483647 w 25"/>
                <a:gd name="T15" fmla="*/ 2147483647 h 27"/>
                <a:gd name="T16" fmla="*/ 2147483647 w 25"/>
                <a:gd name="T17" fmla="*/ 2147483647 h 27"/>
                <a:gd name="T18" fmla="*/ 2147483647 w 25"/>
                <a:gd name="T19" fmla="*/ 2147483647 h 27"/>
                <a:gd name="T20" fmla="*/ 2147483647 w 25"/>
                <a:gd name="T21" fmla="*/ 2147483647 h 27"/>
                <a:gd name="T22" fmla="*/ 2147483647 w 25"/>
                <a:gd name="T23" fmla="*/ 2147483647 h 27"/>
                <a:gd name="T24" fmla="*/ 2147483647 w 25"/>
                <a:gd name="T25" fmla="*/ 2147483647 h 27"/>
                <a:gd name="T26" fmla="*/ 2147483647 w 25"/>
                <a:gd name="T27" fmla="*/ 2147483647 h 27"/>
                <a:gd name="T28" fmla="*/ 2147483647 w 25"/>
                <a:gd name="T29" fmla="*/ 2147483647 h 27"/>
                <a:gd name="T30" fmla="*/ 0 w 25"/>
                <a:gd name="T31" fmla="*/ 2147483647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27"/>
                <a:gd name="T50" fmla="*/ 25 w 25"/>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27">
                  <a:moveTo>
                    <a:pt x="0" y="15"/>
                  </a:moveTo>
                  <a:lnTo>
                    <a:pt x="5" y="13"/>
                  </a:lnTo>
                  <a:lnTo>
                    <a:pt x="5" y="9"/>
                  </a:lnTo>
                  <a:lnTo>
                    <a:pt x="4" y="4"/>
                  </a:lnTo>
                  <a:lnTo>
                    <a:pt x="11" y="0"/>
                  </a:lnTo>
                  <a:lnTo>
                    <a:pt x="13" y="2"/>
                  </a:lnTo>
                  <a:lnTo>
                    <a:pt x="12" y="11"/>
                  </a:lnTo>
                  <a:lnTo>
                    <a:pt x="16" y="12"/>
                  </a:lnTo>
                  <a:lnTo>
                    <a:pt x="24" y="11"/>
                  </a:lnTo>
                  <a:lnTo>
                    <a:pt x="25" y="17"/>
                  </a:lnTo>
                  <a:lnTo>
                    <a:pt x="11" y="23"/>
                  </a:lnTo>
                  <a:lnTo>
                    <a:pt x="8" y="26"/>
                  </a:lnTo>
                  <a:lnTo>
                    <a:pt x="5" y="27"/>
                  </a:lnTo>
                  <a:lnTo>
                    <a:pt x="3" y="23"/>
                  </a:lnTo>
                  <a:lnTo>
                    <a:pt x="1" y="22"/>
                  </a:lnTo>
                  <a:lnTo>
                    <a:pt x="0" y="15"/>
                  </a:lnTo>
                </a:path>
              </a:pathLst>
            </a:custGeom>
            <a:noFill/>
            <a:ln w="9525">
              <a:solidFill>
                <a:srgbClr val="848282"/>
              </a:solidFill>
              <a:round/>
              <a:headEnd/>
              <a:tailEnd/>
            </a:ln>
          </p:spPr>
          <p:txBody>
            <a:bodyPr/>
            <a:lstStyle/>
            <a:p>
              <a:pPr>
                <a:defRPr/>
              </a:pPr>
              <a:endParaRPr lang="en-US">
                <a:latin typeface="Verdana" charset="0"/>
              </a:endParaRPr>
            </a:p>
          </p:txBody>
        </p:sp>
        <p:sp>
          <p:nvSpPr>
            <p:cNvPr id="1763" name="Freeform 1613"/>
            <p:cNvSpPr>
              <a:spLocks/>
            </p:cNvSpPr>
            <p:nvPr/>
          </p:nvSpPr>
          <p:spPr bwMode="auto">
            <a:xfrm>
              <a:off x="581236" y="2837467"/>
              <a:ext cx="13614" cy="13946"/>
            </a:xfrm>
            <a:custGeom>
              <a:avLst/>
              <a:gdLst>
                <a:gd name="T0" fmla="*/ 2147483647 w 30"/>
                <a:gd name="T1" fmla="*/ 2147483647 h 28"/>
                <a:gd name="T2" fmla="*/ 2147483647 w 30"/>
                <a:gd name="T3" fmla="*/ 2147483647 h 28"/>
                <a:gd name="T4" fmla="*/ 2147483647 w 30"/>
                <a:gd name="T5" fmla="*/ 0 h 28"/>
                <a:gd name="T6" fmla="*/ 2147483647 w 30"/>
                <a:gd name="T7" fmla="*/ 2147483647 h 28"/>
                <a:gd name="T8" fmla="*/ 2147483647 w 30"/>
                <a:gd name="T9" fmla="*/ 2147483647 h 28"/>
                <a:gd name="T10" fmla="*/ 2147483647 w 30"/>
                <a:gd name="T11" fmla="*/ 2147483647 h 28"/>
                <a:gd name="T12" fmla="*/ 2147483647 w 30"/>
                <a:gd name="T13" fmla="*/ 2147483647 h 28"/>
                <a:gd name="T14" fmla="*/ 2147483647 w 30"/>
                <a:gd name="T15" fmla="*/ 2147483647 h 28"/>
                <a:gd name="T16" fmla="*/ 2147483647 w 30"/>
                <a:gd name="T17" fmla="*/ 2147483647 h 28"/>
                <a:gd name="T18" fmla="*/ 2147483647 w 30"/>
                <a:gd name="T19" fmla="*/ 2147483647 h 28"/>
                <a:gd name="T20" fmla="*/ 2147483647 w 30"/>
                <a:gd name="T21" fmla="*/ 2147483647 h 28"/>
                <a:gd name="T22" fmla="*/ 0 w 30"/>
                <a:gd name="T23" fmla="*/ 2147483647 h 28"/>
                <a:gd name="T24" fmla="*/ 0 w 30"/>
                <a:gd name="T25" fmla="*/ 2147483647 h 28"/>
                <a:gd name="T26" fmla="*/ 2147483647 w 30"/>
                <a:gd name="T27" fmla="*/ 2147483647 h 28"/>
                <a:gd name="T28" fmla="*/ 2147483647 w 30"/>
                <a:gd name="T29" fmla="*/ 2147483647 h 28"/>
                <a:gd name="T30" fmla="*/ 2147483647 w 30"/>
                <a:gd name="T31" fmla="*/ 2147483647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
                <a:gd name="T49" fmla="*/ 0 h 28"/>
                <a:gd name="T50" fmla="*/ 30 w 30"/>
                <a:gd name="T51" fmla="*/ 28 h 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 h="28">
                  <a:moveTo>
                    <a:pt x="17" y="4"/>
                  </a:moveTo>
                  <a:lnTo>
                    <a:pt x="15" y="4"/>
                  </a:lnTo>
                  <a:lnTo>
                    <a:pt x="22" y="0"/>
                  </a:lnTo>
                  <a:lnTo>
                    <a:pt x="30" y="5"/>
                  </a:lnTo>
                  <a:lnTo>
                    <a:pt x="30" y="13"/>
                  </a:lnTo>
                  <a:lnTo>
                    <a:pt x="25" y="14"/>
                  </a:lnTo>
                  <a:lnTo>
                    <a:pt x="22" y="22"/>
                  </a:lnTo>
                  <a:lnTo>
                    <a:pt x="19" y="26"/>
                  </a:lnTo>
                  <a:lnTo>
                    <a:pt x="14" y="24"/>
                  </a:lnTo>
                  <a:lnTo>
                    <a:pt x="12" y="28"/>
                  </a:lnTo>
                  <a:lnTo>
                    <a:pt x="5" y="28"/>
                  </a:lnTo>
                  <a:lnTo>
                    <a:pt x="0" y="26"/>
                  </a:lnTo>
                  <a:lnTo>
                    <a:pt x="0" y="24"/>
                  </a:lnTo>
                  <a:lnTo>
                    <a:pt x="16" y="14"/>
                  </a:lnTo>
                  <a:lnTo>
                    <a:pt x="17" y="10"/>
                  </a:lnTo>
                  <a:lnTo>
                    <a:pt x="17"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4" name="Freeform 1614"/>
            <p:cNvSpPr>
              <a:spLocks/>
            </p:cNvSpPr>
            <p:nvPr/>
          </p:nvSpPr>
          <p:spPr bwMode="auto">
            <a:xfrm>
              <a:off x="581236" y="2837467"/>
              <a:ext cx="13614" cy="13946"/>
            </a:xfrm>
            <a:custGeom>
              <a:avLst/>
              <a:gdLst>
                <a:gd name="T0" fmla="*/ 2147483647 w 30"/>
                <a:gd name="T1" fmla="*/ 2147483647 h 28"/>
                <a:gd name="T2" fmla="*/ 2147483647 w 30"/>
                <a:gd name="T3" fmla="*/ 2147483647 h 28"/>
                <a:gd name="T4" fmla="*/ 2147483647 w 30"/>
                <a:gd name="T5" fmla="*/ 0 h 28"/>
                <a:gd name="T6" fmla="*/ 2147483647 w 30"/>
                <a:gd name="T7" fmla="*/ 2147483647 h 28"/>
                <a:gd name="T8" fmla="*/ 2147483647 w 30"/>
                <a:gd name="T9" fmla="*/ 2147483647 h 28"/>
                <a:gd name="T10" fmla="*/ 2147483647 w 30"/>
                <a:gd name="T11" fmla="*/ 2147483647 h 28"/>
                <a:gd name="T12" fmla="*/ 2147483647 w 30"/>
                <a:gd name="T13" fmla="*/ 2147483647 h 28"/>
                <a:gd name="T14" fmla="*/ 2147483647 w 30"/>
                <a:gd name="T15" fmla="*/ 2147483647 h 28"/>
                <a:gd name="T16" fmla="*/ 2147483647 w 30"/>
                <a:gd name="T17" fmla="*/ 2147483647 h 28"/>
                <a:gd name="T18" fmla="*/ 2147483647 w 30"/>
                <a:gd name="T19" fmla="*/ 2147483647 h 28"/>
                <a:gd name="T20" fmla="*/ 2147483647 w 30"/>
                <a:gd name="T21" fmla="*/ 2147483647 h 28"/>
                <a:gd name="T22" fmla="*/ 0 w 30"/>
                <a:gd name="T23" fmla="*/ 2147483647 h 28"/>
                <a:gd name="T24" fmla="*/ 0 w 30"/>
                <a:gd name="T25" fmla="*/ 2147483647 h 28"/>
                <a:gd name="T26" fmla="*/ 2147483647 w 30"/>
                <a:gd name="T27" fmla="*/ 2147483647 h 28"/>
                <a:gd name="T28" fmla="*/ 2147483647 w 30"/>
                <a:gd name="T29" fmla="*/ 2147483647 h 28"/>
                <a:gd name="T30" fmla="*/ 2147483647 w 30"/>
                <a:gd name="T31" fmla="*/ 2147483647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
                <a:gd name="T49" fmla="*/ 0 h 28"/>
                <a:gd name="T50" fmla="*/ 30 w 30"/>
                <a:gd name="T51" fmla="*/ 28 h 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 h="28">
                  <a:moveTo>
                    <a:pt x="17" y="4"/>
                  </a:moveTo>
                  <a:lnTo>
                    <a:pt x="15" y="4"/>
                  </a:lnTo>
                  <a:lnTo>
                    <a:pt x="22" y="0"/>
                  </a:lnTo>
                  <a:lnTo>
                    <a:pt x="30" y="5"/>
                  </a:lnTo>
                  <a:lnTo>
                    <a:pt x="30" y="13"/>
                  </a:lnTo>
                  <a:lnTo>
                    <a:pt x="25" y="14"/>
                  </a:lnTo>
                  <a:lnTo>
                    <a:pt x="22" y="22"/>
                  </a:lnTo>
                  <a:lnTo>
                    <a:pt x="19" y="26"/>
                  </a:lnTo>
                  <a:lnTo>
                    <a:pt x="14" y="24"/>
                  </a:lnTo>
                  <a:lnTo>
                    <a:pt x="12" y="28"/>
                  </a:lnTo>
                  <a:lnTo>
                    <a:pt x="5" y="28"/>
                  </a:lnTo>
                  <a:lnTo>
                    <a:pt x="0" y="26"/>
                  </a:lnTo>
                  <a:lnTo>
                    <a:pt x="0" y="24"/>
                  </a:lnTo>
                  <a:lnTo>
                    <a:pt x="16" y="14"/>
                  </a:lnTo>
                  <a:lnTo>
                    <a:pt x="17" y="10"/>
                  </a:lnTo>
                  <a:lnTo>
                    <a:pt x="17" y="4"/>
                  </a:lnTo>
                </a:path>
              </a:pathLst>
            </a:custGeom>
            <a:noFill/>
            <a:ln w="9525">
              <a:solidFill>
                <a:srgbClr val="848282"/>
              </a:solidFill>
              <a:round/>
              <a:headEnd/>
              <a:tailEnd/>
            </a:ln>
          </p:spPr>
          <p:txBody>
            <a:bodyPr/>
            <a:lstStyle/>
            <a:p>
              <a:pPr>
                <a:defRPr/>
              </a:pPr>
              <a:endParaRPr lang="en-US">
                <a:latin typeface="Verdana" charset="0"/>
              </a:endParaRPr>
            </a:p>
          </p:txBody>
        </p:sp>
        <p:sp>
          <p:nvSpPr>
            <p:cNvPr id="1765" name="Freeform 1615"/>
            <p:cNvSpPr>
              <a:spLocks/>
            </p:cNvSpPr>
            <p:nvPr/>
          </p:nvSpPr>
          <p:spPr bwMode="auto">
            <a:xfrm>
              <a:off x="594850" y="2848624"/>
              <a:ext cx="22689" cy="2789"/>
            </a:xfrm>
            <a:custGeom>
              <a:avLst/>
              <a:gdLst>
                <a:gd name="T0" fmla="*/ 0 w 44"/>
                <a:gd name="T1" fmla="*/ 0 h 7"/>
                <a:gd name="T2" fmla="*/ 2147483647 w 44"/>
                <a:gd name="T3" fmla="*/ 0 h 7"/>
                <a:gd name="T4" fmla="*/ 2147483647 w 44"/>
                <a:gd name="T5" fmla="*/ 2147483647 h 7"/>
                <a:gd name="T6" fmla="*/ 2147483647 w 44"/>
                <a:gd name="T7" fmla="*/ 2147483647 h 7"/>
                <a:gd name="T8" fmla="*/ 2147483647 w 44"/>
                <a:gd name="T9" fmla="*/ 2147483647 h 7"/>
                <a:gd name="T10" fmla="*/ 2147483647 w 44"/>
                <a:gd name="T11" fmla="*/ 2147483647 h 7"/>
                <a:gd name="T12" fmla="*/ 2147483647 w 44"/>
                <a:gd name="T13" fmla="*/ 2147483647 h 7"/>
                <a:gd name="T14" fmla="*/ 2147483647 w 44"/>
                <a:gd name="T15" fmla="*/ 2147483647 h 7"/>
                <a:gd name="T16" fmla="*/ 0 w 4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7"/>
                <a:gd name="T29" fmla="*/ 44 w 4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7">
                  <a:moveTo>
                    <a:pt x="0" y="0"/>
                  </a:moveTo>
                  <a:lnTo>
                    <a:pt x="18" y="0"/>
                  </a:lnTo>
                  <a:lnTo>
                    <a:pt x="29" y="3"/>
                  </a:lnTo>
                  <a:lnTo>
                    <a:pt x="38" y="2"/>
                  </a:lnTo>
                  <a:lnTo>
                    <a:pt x="44" y="3"/>
                  </a:lnTo>
                  <a:lnTo>
                    <a:pt x="44" y="5"/>
                  </a:lnTo>
                  <a:lnTo>
                    <a:pt x="39" y="7"/>
                  </a:lnTo>
                  <a:lnTo>
                    <a:pt x="8" y="7"/>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6" name="Freeform 1616"/>
            <p:cNvSpPr>
              <a:spLocks/>
            </p:cNvSpPr>
            <p:nvPr/>
          </p:nvSpPr>
          <p:spPr bwMode="auto">
            <a:xfrm>
              <a:off x="594850" y="2848624"/>
              <a:ext cx="22689" cy="2789"/>
            </a:xfrm>
            <a:custGeom>
              <a:avLst/>
              <a:gdLst>
                <a:gd name="T0" fmla="*/ 0 w 44"/>
                <a:gd name="T1" fmla="*/ 0 h 7"/>
                <a:gd name="T2" fmla="*/ 2147483647 w 44"/>
                <a:gd name="T3" fmla="*/ 0 h 7"/>
                <a:gd name="T4" fmla="*/ 2147483647 w 44"/>
                <a:gd name="T5" fmla="*/ 2147483647 h 7"/>
                <a:gd name="T6" fmla="*/ 2147483647 w 44"/>
                <a:gd name="T7" fmla="*/ 2147483647 h 7"/>
                <a:gd name="T8" fmla="*/ 2147483647 w 44"/>
                <a:gd name="T9" fmla="*/ 2147483647 h 7"/>
                <a:gd name="T10" fmla="*/ 2147483647 w 44"/>
                <a:gd name="T11" fmla="*/ 2147483647 h 7"/>
                <a:gd name="T12" fmla="*/ 2147483647 w 44"/>
                <a:gd name="T13" fmla="*/ 2147483647 h 7"/>
                <a:gd name="T14" fmla="*/ 2147483647 w 44"/>
                <a:gd name="T15" fmla="*/ 2147483647 h 7"/>
                <a:gd name="T16" fmla="*/ 0 w 4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7"/>
                <a:gd name="T29" fmla="*/ 44 w 4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7">
                  <a:moveTo>
                    <a:pt x="0" y="0"/>
                  </a:moveTo>
                  <a:lnTo>
                    <a:pt x="18" y="0"/>
                  </a:lnTo>
                  <a:lnTo>
                    <a:pt x="29" y="3"/>
                  </a:lnTo>
                  <a:lnTo>
                    <a:pt x="38" y="2"/>
                  </a:lnTo>
                  <a:lnTo>
                    <a:pt x="44" y="3"/>
                  </a:lnTo>
                  <a:lnTo>
                    <a:pt x="44" y="5"/>
                  </a:lnTo>
                  <a:lnTo>
                    <a:pt x="39" y="7"/>
                  </a:lnTo>
                  <a:lnTo>
                    <a:pt x="8" y="7"/>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767" name="Freeform 1617"/>
            <p:cNvSpPr>
              <a:spLocks/>
            </p:cNvSpPr>
            <p:nvPr/>
          </p:nvSpPr>
          <p:spPr bwMode="auto">
            <a:xfrm>
              <a:off x="626614" y="2838861"/>
              <a:ext cx="9076" cy="4184"/>
            </a:xfrm>
            <a:custGeom>
              <a:avLst/>
              <a:gdLst>
                <a:gd name="T0" fmla="*/ 2147483647 w 14"/>
                <a:gd name="T1" fmla="*/ 0 h 10"/>
                <a:gd name="T2" fmla="*/ 2147483647 w 14"/>
                <a:gd name="T3" fmla="*/ 2147483647 h 10"/>
                <a:gd name="T4" fmla="*/ 2147483647 w 14"/>
                <a:gd name="T5" fmla="*/ 2147483647 h 10"/>
                <a:gd name="T6" fmla="*/ 2147483647 w 14"/>
                <a:gd name="T7" fmla="*/ 2147483647 h 10"/>
                <a:gd name="T8" fmla="*/ 2147483647 w 14"/>
                <a:gd name="T9" fmla="*/ 2147483647 h 10"/>
                <a:gd name="T10" fmla="*/ 0 w 14"/>
                <a:gd name="T11" fmla="*/ 2147483647 h 10"/>
                <a:gd name="T12" fmla="*/ 0 w 14"/>
                <a:gd name="T13" fmla="*/ 2147483647 h 10"/>
                <a:gd name="T14" fmla="*/ 2147483647 w 14"/>
                <a:gd name="T15" fmla="*/ 0 h 10"/>
                <a:gd name="T16" fmla="*/ 0 w 14"/>
                <a:gd name="T17" fmla="*/ 2147483647 h 10"/>
                <a:gd name="T18" fmla="*/ 2147483647 w 14"/>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0"/>
                <a:gd name="T32" fmla="*/ 14 w 14"/>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0">
                  <a:moveTo>
                    <a:pt x="3" y="0"/>
                  </a:moveTo>
                  <a:lnTo>
                    <a:pt x="8" y="3"/>
                  </a:lnTo>
                  <a:lnTo>
                    <a:pt x="13" y="3"/>
                  </a:lnTo>
                  <a:lnTo>
                    <a:pt x="14" y="6"/>
                  </a:lnTo>
                  <a:lnTo>
                    <a:pt x="6" y="10"/>
                  </a:lnTo>
                  <a:lnTo>
                    <a:pt x="0" y="10"/>
                  </a:lnTo>
                  <a:lnTo>
                    <a:pt x="0" y="4"/>
                  </a:lnTo>
                  <a:lnTo>
                    <a:pt x="3" y="0"/>
                  </a:lnTo>
                  <a:lnTo>
                    <a:pt x="0" y="4"/>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8" name="Freeform 1618"/>
            <p:cNvSpPr>
              <a:spLocks/>
            </p:cNvSpPr>
            <p:nvPr/>
          </p:nvSpPr>
          <p:spPr bwMode="auto">
            <a:xfrm>
              <a:off x="626614" y="2838861"/>
              <a:ext cx="9076" cy="4184"/>
            </a:xfrm>
            <a:custGeom>
              <a:avLst/>
              <a:gdLst>
                <a:gd name="T0" fmla="*/ 2147483647 w 14"/>
                <a:gd name="T1" fmla="*/ 0 h 10"/>
                <a:gd name="T2" fmla="*/ 2147483647 w 14"/>
                <a:gd name="T3" fmla="*/ 2147483647 h 10"/>
                <a:gd name="T4" fmla="*/ 2147483647 w 14"/>
                <a:gd name="T5" fmla="*/ 2147483647 h 10"/>
                <a:gd name="T6" fmla="*/ 2147483647 w 14"/>
                <a:gd name="T7" fmla="*/ 2147483647 h 10"/>
                <a:gd name="T8" fmla="*/ 2147483647 w 14"/>
                <a:gd name="T9" fmla="*/ 2147483647 h 10"/>
                <a:gd name="T10" fmla="*/ 0 w 14"/>
                <a:gd name="T11" fmla="*/ 2147483647 h 10"/>
                <a:gd name="T12" fmla="*/ 0 w 14"/>
                <a:gd name="T13" fmla="*/ 2147483647 h 10"/>
                <a:gd name="T14" fmla="*/ 2147483647 w 14"/>
                <a:gd name="T15" fmla="*/ 0 h 10"/>
                <a:gd name="T16" fmla="*/ 0 w 14"/>
                <a:gd name="T17" fmla="*/ 2147483647 h 10"/>
                <a:gd name="T18" fmla="*/ 2147483647 w 14"/>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0"/>
                <a:gd name="T32" fmla="*/ 14 w 14"/>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0">
                  <a:moveTo>
                    <a:pt x="3" y="0"/>
                  </a:moveTo>
                  <a:lnTo>
                    <a:pt x="8" y="3"/>
                  </a:lnTo>
                  <a:lnTo>
                    <a:pt x="13" y="3"/>
                  </a:lnTo>
                  <a:lnTo>
                    <a:pt x="14" y="6"/>
                  </a:lnTo>
                  <a:lnTo>
                    <a:pt x="6" y="10"/>
                  </a:lnTo>
                  <a:lnTo>
                    <a:pt x="0" y="10"/>
                  </a:lnTo>
                  <a:lnTo>
                    <a:pt x="0" y="4"/>
                  </a:lnTo>
                  <a:lnTo>
                    <a:pt x="3" y="0"/>
                  </a:lnTo>
                  <a:lnTo>
                    <a:pt x="0" y="4"/>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769" name="Freeform 1619"/>
            <p:cNvSpPr>
              <a:spLocks/>
            </p:cNvSpPr>
            <p:nvPr/>
          </p:nvSpPr>
          <p:spPr bwMode="auto">
            <a:xfrm>
              <a:off x="705271" y="2795629"/>
              <a:ext cx="30253" cy="27892"/>
            </a:xfrm>
            <a:custGeom>
              <a:avLst/>
              <a:gdLst>
                <a:gd name="T0" fmla="*/ 0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0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0 w 60"/>
                <a:gd name="T31" fmla="*/ 2147483647 h 6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60"/>
                <a:gd name="T50" fmla="*/ 60 w 60"/>
                <a:gd name="T51" fmla="*/ 60 h 6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60">
                  <a:moveTo>
                    <a:pt x="0" y="59"/>
                  </a:moveTo>
                  <a:lnTo>
                    <a:pt x="1" y="54"/>
                  </a:lnTo>
                  <a:lnTo>
                    <a:pt x="8" y="48"/>
                  </a:lnTo>
                  <a:lnTo>
                    <a:pt x="20" y="21"/>
                  </a:lnTo>
                  <a:lnTo>
                    <a:pt x="26" y="19"/>
                  </a:lnTo>
                  <a:lnTo>
                    <a:pt x="35" y="17"/>
                  </a:lnTo>
                  <a:lnTo>
                    <a:pt x="37" y="6"/>
                  </a:lnTo>
                  <a:lnTo>
                    <a:pt x="54" y="0"/>
                  </a:lnTo>
                  <a:lnTo>
                    <a:pt x="58" y="2"/>
                  </a:lnTo>
                  <a:lnTo>
                    <a:pt x="60" y="8"/>
                  </a:lnTo>
                  <a:lnTo>
                    <a:pt x="58" y="15"/>
                  </a:lnTo>
                  <a:lnTo>
                    <a:pt x="43" y="22"/>
                  </a:lnTo>
                  <a:lnTo>
                    <a:pt x="12" y="55"/>
                  </a:lnTo>
                  <a:lnTo>
                    <a:pt x="8" y="56"/>
                  </a:lnTo>
                  <a:lnTo>
                    <a:pt x="2" y="60"/>
                  </a:lnTo>
                  <a:lnTo>
                    <a:pt x="0" y="5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0" name="Freeform 1620"/>
            <p:cNvSpPr>
              <a:spLocks/>
            </p:cNvSpPr>
            <p:nvPr/>
          </p:nvSpPr>
          <p:spPr bwMode="auto">
            <a:xfrm>
              <a:off x="705271" y="2795629"/>
              <a:ext cx="30253" cy="27892"/>
            </a:xfrm>
            <a:custGeom>
              <a:avLst/>
              <a:gdLst>
                <a:gd name="T0" fmla="*/ 0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0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0 w 60"/>
                <a:gd name="T31" fmla="*/ 2147483647 h 6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60"/>
                <a:gd name="T50" fmla="*/ 60 w 60"/>
                <a:gd name="T51" fmla="*/ 60 h 6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60">
                  <a:moveTo>
                    <a:pt x="0" y="59"/>
                  </a:moveTo>
                  <a:lnTo>
                    <a:pt x="1" y="54"/>
                  </a:lnTo>
                  <a:lnTo>
                    <a:pt x="8" y="48"/>
                  </a:lnTo>
                  <a:lnTo>
                    <a:pt x="20" y="21"/>
                  </a:lnTo>
                  <a:lnTo>
                    <a:pt x="26" y="19"/>
                  </a:lnTo>
                  <a:lnTo>
                    <a:pt x="35" y="17"/>
                  </a:lnTo>
                  <a:lnTo>
                    <a:pt x="37" y="6"/>
                  </a:lnTo>
                  <a:lnTo>
                    <a:pt x="54" y="0"/>
                  </a:lnTo>
                  <a:lnTo>
                    <a:pt x="58" y="2"/>
                  </a:lnTo>
                  <a:lnTo>
                    <a:pt x="60" y="8"/>
                  </a:lnTo>
                  <a:lnTo>
                    <a:pt x="58" y="15"/>
                  </a:lnTo>
                  <a:lnTo>
                    <a:pt x="43" y="22"/>
                  </a:lnTo>
                  <a:lnTo>
                    <a:pt x="12" y="55"/>
                  </a:lnTo>
                  <a:lnTo>
                    <a:pt x="8" y="56"/>
                  </a:lnTo>
                  <a:lnTo>
                    <a:pt x="2" y="60"/>
                  </a:lnTo>
                  <a:lnTo>
                    <a:pt x="0" y="59"/>
                  </a:lnTo>
                </a:path>
              </a:pathLst>
            </a:custGeom>
            <a:noFill/>
            <a:ln w="9525">
              <a:solidFill>
                <a:srgbClr val="848282"/>
              </a:solidFill>
              <a:round/>
              <a:headEnd/>
              <a:tailEnd/>
            </a:ln>
          </p:spPr>
          <p:txBody>
            <a:bodyPr/>
            <a:lstStyle/>
            <a:p>
              <a:pPr>
                <a:defRPr/>
              </a:pPr>
              <a:endParaRPr lang="en-US">
                <a:latin typeface="Verdana" charset="0"/>
              </a:endParaRPr>
            </a:p>
          </p:txBody>
        </p:sp>
        <p:sp>
          <p:nvSpPr>
            <p:cNvPr id="1771" name="Freeform 1621"/>
            <p:cNvSpPr>
              <a:spLocks/>
            </p:cNvSpPr>
            <p:nvPr/>
          </p:nvSpPr>
          <p:spPr bwMode="auto">
            <a:xfrm>
              <a:off x="738549" y="2777499"/>
              <a:ext cx="33278" cy="26498"/>
            </a:xfrm>
            <a:custGeom>
              <a:avLst/>
              <a:gdLst>
                <a:gd name="T0" fmla="*/ 2147483647 w 68"/>
                <a:gd name="T1" fmla="*/ 2147483647 h 56"/>
                <a:gd name="T2" fmla="*/ 0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2147483647 w 68"/>
                <a:gd name="T27" fmla="*/ 2147483647 h 56"/>
                <a:gd name="T28" fmla="*/ 2147483647 w 68"/>
                <a:gd name="T29" fmla="*/ 2147483647 h 56"/>
                <a:gd name="T30" fmla="*/ 2147483647 w 68"/>
                <a:gd name="T31" fmla="*/ 2147483647 h 56"/>
                <a:gd name="T32" fmla="*/ 2147483647 w 68"/>
                <a:gd name="T33" fmla="*/ 2147483647 h 56"/>
                <a:gd name="T34" fmla="*/ 2147483647 w 68"/>
                <a:gd name="T35" fmla="*/ 0 h 56"/>
                <a:gd name="T36" fmla="*/ 2147483647 w 68"/>
                <a:gd name="T37" fmla="*/ 2147483647 h 56"/>
                <a:gd name="T38" fmla="*/ 2147483647 w 68"/>
                <a:gd name="T39" fmla="*/ 2147483647 h 56"/>
                <a:gd name="T40" fmla="*/ 2147483647 w 68"/>
                <a:gd name="T41" fmla="*/ 2147483647 h 56"/>
                <a:gd name="T42" fmla="*/ 2147483647 w 68"/>
                <a:gd name="T43" fmla="*/ 2147483647 h 56"/>
                <a:gd name="T44" fmla="*/ 2147483647 w 68"/>
                <a:gd name="T45" fmla="*/ 2147483647 h 56"/>
                <a:gd name="T46" fmla="*/ 2147483647 w 68"/>
                <a:gd name="T47" fmla="*/ 2147483647 h 56"/>
                <a:gd name="T48" fmla="*/ 2147483647 w 68"/>
                <a:gd name="T49" fmla="*/ 2147483647 h 56"/>
                <a:gd name="T50" fmla="*/ 2147483647 w 68"/>
                <a:gd name="T51" fmla="*/ 2147483647 h 56"/>
                <a:gd name="T52" fmla="*/ 2147483647 w 68"/>
                <a:gd name="T53" fmla="*/ 2147483647 h 56"/>
                <a:gd name="T54" fmla="*/ 2147483647 w 68"/>
                <a:gd name="T55" fmla="*/ 2147483647 h 56"/>
                <a:gd name="T56" fmla="*/ 2147483647 w 68"/>
                <a:gd name="T57" fmla="*/ 2147483647 h 56"/>
                <a:gd name="T58" fmla="*/ 2147483647 w 68"/>
                <a:gd name="T59" fmla="*/ 2147483647 h 56"/>
                <a:gd name="T60" fmla="*/ 2147483647 w 68"/>
                <a:gd name="T61" fmla="*/ 2147483647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56"/>
                <a:gd name="T95" fmla="*/ 68 w 6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56">
                  <a:moveTo>
                    <a:pt x="4" y="56"/>
                  </a:moveTo>
                  <a:lnTo>
                    <a:pt x="0" y="52"/>
                  </a:lnTo>
                  <a:lnTo>
                    <a:pt x="1" y="51"/>
                  </a:lnTo>
                  <a:lnTo>
                    <a:pt x="20" y="45"/>
                  </a:lnTo>
                  <a:lnTo>
                    <a:pt x="27" y="40"/>
                  </a:lnTo>
                  <a:lnTo>
                    <a:pt x="29" y="32"/>
                  </a:lnTo>
                  <a:lnTo>
                    <a:pt x="34" y="23"/>
                  </a:lnTo>
                  <a:lnTo>
                    <a:pt x="39" y="27"/>
                  </a:lnTo>
                  <a:lnTo>
                    <a:pt x="43" y="23"/>
                  </a:lnTo>
                  <a:lnTo>
                    <a:pt x="41" y="19"/>
                  </a:lnTo>
                  <a:lnTo>
                    <a:pt x="35" y="19"/>
                  </a:lnTo>
                  <a:lnTo>
                    <a:pt x="31" y="11"/>
                  </a:lnTo>
                  <a:lnTo>
                    <a:pt x="32" y="6"/>
                  </a:lnTo>
                  <a:lnTo>
                    <a:pt x="37" y="3"/>
                  </a:lnTo>
                  <a:lnTo>
                    <a:pt x="44" y="2"/>
                  </a:lnTo>
                  <a:lnTo>
                    <a:pt x="50" y="5"/>
                  </a:lnTo>
                  <a:lnTo>
                    <a:pt x="53" y="11"/>
                  </a:lnTo>
                  <a:lnTo>
                    <a:pt x="61" y="0"/>
                  </a:lnTo>
                  <a:lnTo>
                    <a:pt x="65" y="1"/>
                  </a:lnTo>
                  <a:lnTo>
                    <a:pt x="68" y="5"/>
                  </a:lnTo>
                  <a:lnTo>
                    <a:pt x="66" y="11"/>
                  </a:lnTo>
                  <a:lnTo>
                    <a:pt x="58" y="18"/>
                  </a:lnTo>
                  <a:lnTo>
                    <a:pt x="57" y="23"/>
                  </a:lnTo>
                  <a:lnTo>
                    <a:pt x="61" y="20"/>
                  </a:lnTo>
                  <a:lnTo>
                    <a:pt x="62" y="26"/>
                  </a:lnTo>
                  <a:lnTo>
                    <a:pt x="58" y="32"/>
                  </a:lnTo>
                  <a:lnTo>
                    <a:pt x="48" y="37"/>
                  </a:lnTo>
                  <a:lnTo>
                    <a:pt x="44" y="42"/>
                  </a:lnTo>
                  <a:lnTo>
                    <a:pt x="37" y="43"/>
                  </a:lnTo>
                  <a:lnTo>
                    <a:pt x="23" y="53"/>
                  </a:lnTo>
                  <a:lnTo>
                    <a:pt x="4" y="5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2" name="Freeform 1622"/>
            <p:cNvSpPr>
              <a:spLocks/>
            </p:cNvSpPr>
            <p:nvPr/>
          </p:nvSpPr>
          <p:spPr bwMode="auto">
            <a:xfrm>
              <a:off x="738549" y="2777499"/>
              <a:ext cx="33278" cy="26498"/>
            </a:xfrm>
            <a:custGeom>
              <a:avLst/>
              <a:gdLst>
                <a:gd name="T0" fmla="*/ 2147483647 w 68"/>
                <a:gd name="T1" fmla="*/ 2147483647 h 56"/>
                <a:gd name="T2" fmla="*/ 0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2147483647 w 68"/>
                <a:gd name="T27" fmla="*/ 2147483647 h 56"/>
                <a:gd name="T28" fmla="*/ 2147483647 w 68"/>
                <a:gd name="T29" fmla="*/ 2147483647 h 56"/>
                <a:gd name="T30" fmla="*/ 2147483647 w 68"/>
                <a:gd name="T31" fmla="*/ 2147483647 h 56"/>
                <a:gd name="T32" fmla="*/ 2147483647 w 68"/>
                <a:gd name="T33" fmla="*/ 2147483647 h 56"/>
                <a:gd name="T34" fmla="*/ 2147483647 w 68"/>
                <a:gd name="T35" fmla="*/ 0 h 56"/>
                <a:gd name="T36" fmla="*/ 2147483647 w 68"/>
                <a:gd name="T37" fmla="*/ 2147483647 h 56"/>
                <a:gd name="T38" fmla="*/ 2147483647 w 68"/>
                <a:gd name="T39" fmla="*/ 2147483647 h 56"/>
                <a:gd name="T40" fmla="*/ 2147483647 w 68"/>
                <a:gd name="T41" fmla="*/ 2147483647 h 56"/>
                <a:gd name="T42" fmla="*/ 2147483647 w 68"/>
                <a:gd name="T43" fmla="*/ 2147483647 h 56"/>
                <a:gd name="T44" fmla="*/ 2147483647 w 68"/>
                <a:gd name="T45" fmla="*/ 2147483647 h 56"/>
                <a:gd name="T46" fmla="*/ 2147483647 w 68"/>
                <a:gd name="T47" fmla="*/ 2147483647 h 56"/>
                <a:gd name="T48" fmla="*/ 2147483647 w 68"/>
                <a:gd name="T49" fmla="*/ 2147483647 h 56"/>
                <a:gd name="T50" fmla="*/ 2147483647 w 68"/>
                <a:gd name="T51" fmla="*/ 2147483647 h 56"/>
                <a:gd name="T52" fmla="*/ 2147483647 w 68"/>
                <a:gd name="T53" fmla="*/ 2147483647 h 56"/>
                <a:gd name="T54" fmla="*/ 2147483647 w 68"/>
                <a:gd name="T55" fmla="*/ 2147483647 h 56"/>
                <a:gd name="T56" fmla="*/ 2147483647 w 68"/>
                <a:gd name="T57" fmla="*/ 2147483647 h 56"/>
                <a:gd name="T58" fmla="*/ 2147483647 w 68"/>
                <a:gd name="T59" fmla="*/ 2147483647 h 56"/>
                <a:gd name="T60" fmla="*/ 2147483647 w 68"/>
                <a:gd name="T61" fmla="*/ 2147483647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56"/>
                <a:gd name="T95" fmla="*/ 68 w 6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56">
                  <a:moveTo>
                    <a:pt x="4" y="56"/>
                  </a:moveTo>
                  <a:lnTo>
                    <a:pt x="0" y="52"/>
                  </a:lnTo>
                  <a:lnTo>
                    <a:pt x="1" y="51"/>
                  </a:lnTo>
                  <a:lnTo>
                    <a:pt x="20" y="45"/>
                  </a:lnTo>
                  <a:lnTo>
                    <a:pt x="27" y="40"/>
                  </a:lnTo>
                  <a:lnTo>
                    <a:pt x="29" y="32"/>
                  </a:lnTo>
                  <a:lnTo>
                    <a:pt x="34" y="23"/>
                  </a:lnTo>
                  <a:lnTo>
                    <a:pt x="39" y="27"/>
                  </a:lnTo>
                  <a:lnTo>
                    <a:pt x="43" y="23"/>
                  </a:lnTo>
                  <a:lnTo>
                    <a:pt x="41" y="19"/>
                  </a:lnTo>
                  <a:lnTo>
                    <a:pt x="35" y="19"/>
                  </a:lnTo>
                  <a:lnTo>
                    <a:pt x="31" y="11"/>
                  </a:lnTo>
                  <a:lnTo>
                    <a:pt x="32" y="6"/>
                  </a:lnTo>
                  <a:lnTo>
                    <a:pt x="37" y="3"/>
                  </a:lnTo>
                  <a:lnTo>
                    <a:pt x="44" y="2"/>
                  </a:lnTo>
                  <a:lnTo>
                    <a:pt x="50" y="5"/>
                  </a:lnTo>
                  <a:lnTo>
                    <a:pt x="53" y="11"/>
                  </a:lnTo>
                  <a:lnTo>
                    <a:pt x="61" y="0"/>
                  </a:lnTo>
                  <a:lnTo>
                    <a:pt x="65" y="1"/>
                  </a:lnTo>
                  <a:lnTo>
                    <a:pt x="68" y="5"/>
                  </a:lnTo>
                  <a:lnTo>
                    <a:pt x="66" y="11"/>
                  </a:lnTo>
                  <a:lnTo>
                    <a:pt x="58" y="18"/>
                  </a:lnTo>
                  <a:lnTo>
                    <a:pt x="57" y="23"/>
                  </a:lnTo>
                  <a:lnTo>
                    <a:pt x="61" y="20"/>
                  </a:lnTo>
                  <a:lnTo>
                    <a:pt x="62" y="26"/>
                  </a:lnTo>
                  <a:lnTo>
                    <a:pt x="58" y="32"/>
                  </a:lnTo>
                  <a:lnTo>
                    <a:pt x="48" y="37"/>
                  </a:lnTo>
                  <a:lnTo>
                    <a:pt x="44" y="42"/>
                  </a:lnTo>
                  <a:lnTo>
                    <a:pt x="37" y="43"/>
                  </a:lnTo>
                  <a:lnTo>
                    <a:pt x="23" y="53"/>
                  </a:lnTo>
                  <a:lnTo>
                    <a:pt x="4" y="56"/>
                  </a:lnTo>
                </a:path>
              </a:pathLst>
            </a:custGeom>
            <a:noFill/>
            <a:ln w="9525">
              <a:solidFill>
                <a:srgbClr val="848282"/>
              </a:solidFill>
              <a:round/>
              <a:headEnd/>
              <a:tailEnd/>
            </a:ln>
          </p:spPr>
          <p:txBody>
            <a:bodyPr/>
            <a:lstStyle/>
            <a:p>
              <a:pPr>
                <a:defRPr/>
              </a:pPr>
              <a:endParaRPr lang="en-US">
                <a:latin typeface="Verdana" charset="0"/>
              </a:endParaRPr>
            </a:p>
          </p:txBody>
        </p:sp>
        <p:sp>
          <p:nvSpPr>
            <p:cNvPr id="1773" name="Freeform 1623"/>
            <p:cNvSpPr>
              <a:spLocks/>
            </p:cNvSpPr>
            <p:nvPr/>
          </p:nvSpPr>
          <p:spPr bwMode="auto">
            <a:xfrm>
              <a:off x="774852" y="2769131"/>
              <a:ext cx="9076" cy="6973"/>
            </a:xfrm>
            <a:custGeom>
              <a:avLst/>
              <a:gdLst>
                <a:gd name="T0" fmla="*/ 2147483647 w 16"/>
                <a:gd name="T1" fmla="*/ 0 h 17"/>
                <a:gd name="T2" fmla="*/ 2147483647 w 16"/>
                <a:gd name="T3" fmla="*/ 2147483647 h 17"/>
                <a:gd name="T4" fmla="*/ 2147483647 w 16"/>
                <a:gd name="T5" fmla="*/ 2147483647 h 17"/>
                <a:gd name="T6" fmla="*/ 2147483647 w 16"/>
                <a:gd name="T7" fmla="*/ 2147483647 h 17"/>
                <a:gd name="T8" fmla="*/ 2147483647 w 16"/>
                <a:gd name="T9" fmla="*/ 2147483647 h 17"/>
                <a:gd name="T10" fmla="*/ 2147483647 w 16"/>
                <a:gd name="T11" fmla="*/ 2147483647 h 17"/>
                <a:gd name="T12" fmla="*/ 0 w 16"/>
                <a:gd name="T13" fmla="*/ 2147483647 h 17"/>
                <a:gd name="T14" fmla="*/ 0 w 16"/>
                <a:gd name="T15" fmla="*/ 2147483647 h 17"/>
                <a:gd name="T16" fmla="*/ 2147483647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6" y="0"/>
                  </a:moveTo>
                  <a:lnTo>
                    <a:pt x="8" y="3"/>
                  </a:lnTo>
                  <a:lnTo>
                    <a:pt x="13" y="4"/>
                  </a:lnTo>
                  <a:lnTo>
                    <a:pt x="16" y="11"/>
                  </a:lnTo>
                  <a:lnTo>
                    <a:pt x="11" y="17"/>
                  </a:lnTo>
                  <a:lnTo>
                    <a:pt x="2" y="15"/>
                  </a:lnTo>
                  <a:lnTo>
                    <a:pt x="0" y="9"/>
                  </a:lnTo>
                  <a:lnTo>
                    <a:pt x="0" y="3"/>
                  </a:lnTo>
                  <a:lnTo>
                    <a:pt x="6"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4" name="Freeform 1624"/>
            <p:cNvSpPr>
              <a:spLocks/>
            </p:cNvSpPr>
            <p:nvPr/>
          </p:nvSpPr>
          <p:spPr bwMode="auto">
            <a:xfrm>
              <a:off x="774852" y="2769131"/>
              <a:ext cx="9076" cy="6973"/>
            </a:xfrm>
            <a:custGeom>
              <a:avLst/>
              <a:gdLst>
                <a:gd name="T0" fmla="*/ 2147483647 w 16"/>
                <a:gd name="T1" fmla="*/ 0 h 17"/>
                <a:gd name="T2" fmla="*/ 2147483647 w 16"/>
                <a:gd name="T3" fmla="*/ 2147483647 h 17"/>
                <a:gd name="T4" fmla="*/ 2147483647 w 16"/>
                <a:gd name="T5" fmla="*/ 2147483647 h 17"/>
                <a:gd name="T6" fmla="*/ 2147483647 w 16"/>
                <a:gd name="T7" fmla="*/ 2147483647 h 17"/>
                <a:gd name="T8" fmla="*/ 2147483647 w 16"/>
                <a:gd name="T9" fmla="*/ 2147483647 h 17"/>
                <a:gd name="T10" fmla="*/ 2147483647 w 16"/>
                <a:gd name="T11" fmla="*/ 2147483647 h 17"/>
                <a:gd name="T12" fmla="*/ 0 w 16"/>
                <a:gd name="T13" fmla="*/ 2147483647 h 17"/>
                <a:gd name="T14" fmla="*/ 0 w 16"/>
                <a:gd name="T15" fmla="*/ 2147483647 h 17"/>
                <a:gd name="T16" fmla="*/ 2147483647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6" y="0"/>
                  </a:moveTo>
                  <a:lnTo>
                    <a:pt x="8" y="3"/>
                  </a:lnTo>
                  <a:lnTo>
                    <a:pt x="13" y="4"/>
                  </a:lnTo>
                  <a:lnTo>
                    <a:pt x="16" y="11"/>
                  </a:lnTo>
                  <a:lnTo>
                    <a:pt x="11" y="17"/>
                  </a:lnTo>
                  <a:lnTo>
                    <a:pt x="2" y="15"/>
                  </a:lnTo>
                  <a:lnTo>
                    <a:pt x="0" y="9"/>
                  </a:lnTo>
                  <a:lnTo>
                    <a:pt x="0" y="3"/>
                  </a:lnTo>
                  <a:lnTo>
                    <a:pt x="6" y="0"/>
                  </a:lnTo>
                </a:path>
              </a:pathLst>
            </a:custGeom>
            <a:noFill/>
            <a:ln w="9525">
              <a:solidFill>
                <a:srgbClr val="848282"/>
              </a:solidFill>
              <a:round/>
              <a:headEnd/>
              <a:tailEnd/>
            </a:ln>
          </p:spPr>
          <p:txBody>
            <a:bodyPr/>
            <a:lstStyle/>
            <a:p>
              <a:pPr>
                <a:defRPr/>
              </a:pPr>
              <a:endParaRPr lang="en-US">
                <a:latin typeface="Verdana" charset="0"/>
              </a:endParaRPr>
            </a:p>
          </p:txBody>
        </p:sp>
        <p:sp>
          <p:nvSpPr>
            <p:cNvPr id="1775" name="Freeform 1625"/>
            <p:cNvSpPr>
              <a:spLocks/>
            </p:cNvSpPr>
            <p:nvPr/>
          </p:nvSpPr>
          <p:spPr bwMode="auto">
            <a:xfrm>
              <a:off x="803593" y="2735661"/>
              <a:ext cx="39328" cy="27892"/>
            </a:xfrm>
            <a:custGeom>
              <a:avLst/>
              <a:gdLst>
                <a:gd name="T0" fmla="*/ 0 w 82"/>
                <a:gd name="T1" fmla="*/ 2147483647 h 59"/>
                <a:gd name="T2" fmla="*/ 2147483647 w 82"/>
                <a:gd name="T3" fmla="*/ 2147483647 h 59"/>
                <a:gd name="T4" fmla="*/ 2147483647 w 82"/>
                <a:gd name="T5" fmla="*/ 2147483647 h 59"/>
                <a:gd name="T6" fmla="*/ 2147483647 w 82"/>
                <a:gd name="T7" fmla="*/ 2147483647 h 59"/>
                <a:gd name="T8" fmla="*/ 2147483647 w 82"/>
                <a:gd name="T9" fmla="*/ 2147483647 h 59"/>
                <a:gd name="T10" fmla="*/ 2147483647 w 82"/>
                <a:gd name="T11" fmla="*/ 0 h 59"/>
                <a:gd name="T12" fmla="*/ 2147483647 w 82"/>
                <a:gd name="T13" fmla="*/ 2147483647 h 59"/>
                <a:gd name="T14" fmla="*/ 2147483647 w 82"/>
                <a:gd name="T15" fmla="*/ 2147483647 h 59"/>
                <a:gd name="T16" fmla="*/ 2147483647 w 82"/>
                <a:gd name="T17" fmla="*/ 2147483647 h 59"/>
                <a:gd name="T18" fmla="*/ 2147483647 w 82"/>
                <a:gd name="T19" fmla="*/ 2147483647 h 59"/>
                <a:gd name="T20" fmla="*/ 2147483647 w 82"/>
                <a:gd name="T21" fmla="*/ 2147483647 h 59"/>
                <a:gd name="T22" fmla="*/ 2147483647 w 82"/>
                <a:gd name="T23" fmla="*/ 2147483647 h 59"/>
                <a:gd name="T24" fmla="*/ 2147483647 w 82"/>
                <a:gd name="T25" fmla="*/ 2147483647 h 59"/>
                <a:gd name="T26" fmla="*/ 2147483647 w 82"/>
                <a:gd name="T27" fmla="*/ 2147483647 h 59"/>
                <a:gd name="T28" fmla="*/ 2147483647 w 82"/>
                <a:gd name="T29" fmla="*/ 2147483647 h 59"/>
                <a:gd name="T30" fmla="*/ 2147483647 w 82"/>
                <a:gd name="T31" fmla="*/ 2147483647 h 59"/>
                <a:gd name="T32" fmla="*/ 2147483647 w 82"/>
                <a:gd name="T33" fmla="*/ 2147483647 h 59"/>
                <a:gd name="T34" fmla="*/ 2147483647 w 82"/>
                <a:gd name="T35" fmla="*/ 2147483647 h 59"/>
                <a:gd name="T36" fmla="*/ 2147483647 w 82"/>
                <a:gd name="T37" fmla="*/ 2147483647 h 59"/>
                <a:gd name="T38" fmla="*/ 0 w 82"/>
                <a:gd name="T39" fmla="*/ 2147483647 h 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
                <a:gd name="T61" fmla="*/ 0 h 59"/>
                <a:gd name="T62" fmla="*/ 82 w 82"/>
                <a:gd name="T63" fmla="*/ 59 h 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 h="59">
                  <a:moveTo>
                    <a:pt x="0" y="38"/>
                  </a:moveTo>
                  <a:lnTo>
                    <a:pt x="16" y="22"/>
                  </a:lnTo>
                  <a:lnTo>
                    <a:pt x="21" y="10"/>
                  </a:lnTo>
                  <a:lnTo>
                    <a:pt x="34" y="11"/>
                  </a:lnTo>
                  <a:lnTo>
                    <a:pt x="42" y="9"/>
                  </a:lnTo>
                  <a:lnTo>
                    <a:pt x="58" y="0"/>
                  </a:lnTo>
                  <a:lnTo>
                    <a:pt x="64" y="2"/>
                  </a:lnTo>
                  <a:lnTo>
                    <a:pt x="69" y="19"/>
                  </a:lnTo>
                  <a:lnTo>
                    <a:pt x="76" y="25"/>
                  </a:lnTo>
                  <a:lnTo>
                    <a:pt x="79" y="25"/>
                  </a:lnTo>
                  <a:lnTo>
                    <a:pt x="81" y="26"/>
                  </a:lnTo>
                  <a:lnTo>
                    <a:pt x="82" y="30"/>
                  </a:lnTo>
                  <a:lnTo>
                    <a:pt x="80" y="32"/>
                  </a:lnTo>
                  <a:lnTo>
                    <a:pt x="74" y="29"/>
                  </a:lnTo>
                  <a:lnTo>
                    <a:pt x="69" y="35"/>
                  </a:lnTo>
                  <a:lnTo>
                    <a:pt x="58" y="37"/>
                  </a:lnTo>
                  <a:lnTo>
                    <a:pt x="38" y="37"/>
                  </a:lnTo>
                  <a:lnTo>
                    <a:pt x="16" y="59"/>
                  </a:lnTo>
                  <a:lnTo>
                    <a:pt x="5" y="51"/>
                  </a:lnTo>
                  <a:lnTo>
                    <a:pt x="0" y="3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76" name="Freeform 1626"/>
            <p:cNvSpPr>
              <a:spLocks/>
            </p:cNvSpPr>
            <p:nvPr/>
          </p:nvSpPr>
          <p:spPr bwMode="auto">
            <a:xfrm>
              <a:off x="803593" y="2735661"/>
              <a:ext cx="39328" cy="27892"/>
            </a:xfrm>
            <a:custGeom>
              <a:avLst/>
              <a:gdLst>
                <a:gd name="T0" fmla="*/ 0 w 82"/>
                <a:gd name="T1" fmla="*/ 2147483647 h 59"/>
                <a:gd name="T2" fmla="*/ 2147483647 w 82"/>
                <a:gd name="T3" fmla="*/ 2147483647 h 59"/>
                <a:gd name="T4" fmla="*/ 2147483647 w 82"/>
                <a:gd name="T5" fmla="*/ 2147483647 h 59"/>
                <a:gd name="T6" fmla="*/ 2147483647 w 82"/>
                <a:gd name="T7" fmla="*/ 2147483647 h 59"/>
                <a:gd name="T8" fmla="*/ 2147483647 w 82"/>
                <a:gd name="T9" fmla="*/ 2147483647 h 59"/>
                <a:gd name="T10" fmla="*/ 2147483647 w 82"/>
                <a:gd name="T11" fmla="*/ 0 h 59"/>
                <a:gd name="T12" fmla="*/ 2147483647 w 82"/>
                <a:gd name="T13" fmla="*/ 2147483647 h 59"/>
                <a:gd name="T14" fmla="*/ 2147483647 w 82"/>
                <a:gd name="T15" fmla="*/ 2147483647 h 59"/>
                <a:gd name="T16" fmla="*/ 2147483647 w 82"/>
                <a:gd name="T17" fmla="*/ 2147483647 h 59"/>
                <a:gd name="T18" fmla="*/ 2147483647 w 82"/>
                <a:gd name="T19" fmla="*/ 2147483647 h 59"/>
                <a:gd name="T20" fmla="*/ 2147483647 w 82"/>
                <a:gd name="T21" fmla="*/ 2147483647 h 59"/>
                <a:gd name="T22" fmla="*/ 2147483647 w 82"/>
                <a:gd name="T23" fmla="*/ 2147483647 h 59"/>
                <a:gd name="T24" fmla="*/ 2147483647 w 82"/>
                <a:gd name="T25" fmla="*/ 2147483647 h 59"/>
                <a:gd name="T26" fmla="*/ 2147483647 w 82"/>
                <a:gd name="T27" fmla="*/ 2147483647 h 59"/>
                <a:gd name="T28" fmla="*/ 2147483647 w 82"/>
                <a:gd name="T29" fmla="*/ 2147483647 h 59"/>
                <a:gd name="T30" fmla="*/ 2147483647 w 82"/>
                <a:gd name="T31" fmla="*/ 2147483647 h 59"/>
                <a:gd name="T32" fmla="*/ 2147483647 w 82"/>
                <a:gd name="T33" fmla="*/ 2147483647 h 59"/>
                <a:gd name="T34" fmla="*/ 2147483647 w 82"/>
                <a:gd name="T35" fmla="*/ 2147483647 h 59"/>
                <a:gd name="T36" fmla="*/ 2147483647 w 82"/>
                <a:gd name="T37" fmla="*/ 2147483647 h 59"/>
                <a:gd name="T38" fmla="*/ 0 w 82"/>
                <a:gd name="T39" fmla="*/ 2147483647 h 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
                <a:gd name="T61" fmla="*/ 0 h 59"/>
                <a:gd name="T62" fmla="*/ 82 w 82"/>
                <a:gd name="T63" fmla="*/ 59 h 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 h="59">
                  <a:moveTo>
                    <a:pt x="0" y="38"/>
                  </a:moveTo>
                  <a:lnTo>
                    <a:pt x="16" y="22"/>
                  </a:lnTo>
                  <a:lnTo>
                    <a:pt x="21" y="10"/>
                  </a:lnTo>
                  <a:lnTo>
                    <a:pt x="34" y="11"/>
                  </a:lnTo>
                  <a:lnTo>
                    <a:pt x="42" y="9"/>
                  </a:lnTo>
                  <a:lnTo>
                    <a:pt x="58" y="0"/>
                  </a:lnTo>
                  <a:lnTo>
                    <a:pt x="64" y="2"/>
                  </a:lnTo>
                  <a:lnTo>
                    <a:pt x="69" y="19"/>
                  </a:lnTo>
                  <a:lnTo>
                    <a:pt x="76" y="25"/>
                  </a:lnTo>
                  <a:lnTo>
                    <a:pt x="79" y="25"/>
                  </a:lnTo>
                  <a:lnTo>
                    <a:pt x="81" y="26"/>
                  </a:lnTo>
                  <a:lnTo>
                    <a:pt x="82" y="30"/>
                  </a:lnTo>
                  <a:lnTo>
                    <a:pt x="80" y="32"/>
                  </a:lnTo>
                  <a:lnTo>
                    <a:pt x="74" y="29"/>
                  </a:lnTo>
                  <a:lnTo>
                    <a:pt x="69" y="35"/>
                  </a:lnTo>
                  <a:lnTo>
                    <a:pt x="58" y="37"/>
                  </a:lnTo>
                  <a:lnTo>
                    <a:pt x="38" y="37"/>
                  </a:lnTo>
                  <a:lnTo>
                    <a:pt x="16" y="59"/>
                  </a:lnTo>
                  <a:lnTo>
                    <a:pt x="5" y="51"/>
                  </a:lnTo>
                  <a:lnTo>
                    <a:pt x="0" y="38"/>
                  </a:lnTo>
                </a:path>
              </a:pathLst>
            </a:custGeom>
            <a:noFill/>
            <a:ln w="9525">
              <a:solidFill>
                <a:srgbClr val="848282"/>
              </a:solidFill>
              <a:round/>
              <a:headEnd/>
              <a:tailEnd/>
            </a:ln>
          </p:spPr>
          <p:txBody>
            <a:bodyPr/>
            <a:lstStyle/>
            <a:p>
              <a:pPr>
                <a:defRPr/>
              </a:pPr>
              <a:endParaRPr lang="en-US">
                <a:latin typeface="Verdana" charset="0"/>
              </a:endParaRPr>
            </a:p>
          </p:txBody>
        </p:sp>
        <p:sp>
          <p:nvSpPr>
            <p:cNvPr id="1777" name="Freeform 1627"/>
            <p:cNvSpPr>
              <a:spLocks/>
            </p:cNvSpPr>
            <p:nvPr/>
          </p:nvSpPr>
          <p:spPr bwMode="auto">
            <a:xfrm>
              <a:off x="851997" y="2759370"/>
              <a:ext cx="4537" cy="2789"/>
            </a:xfrm>
            <a:custGeom>
              <a:avLst/>
              <a:gdLst>
                <a:gd name="T0" fmla="*/ 0 w 10"/>
                <a:gd name="T1" fmla="*/ 2147483647 h 7"/>
                <a:gd name="T2" fmla="*/ 2147483647 w 10"/>
                <a:gd name="T3" fmla="*/ 0 h 7"/>
                <a:gd name="T4" fmla="*/ 2147483647 w 10"/>
                <a:gd name="T5" fmla="*/ 2147483647 h 7"/>
                <a:gd name="T6" fmla="*/ 2147483647 w 10"/>
                <a:gd name="T7" fmla="*/ 2147483647 h 7"/>
                <a:gd name="T8" fmla="*/ 2147483647 w 10"/>
                <a:gd name="T9" fmla="*/ 2147483647 h 7"/>
                <a:gd name="T10" fmla="*/ 2147483647 w 10"/>
                <a:gd name="T11" fmla="*/ 2147483647 h 7"/>
                <a:gd name="T12" fmla="*/ 0 w 10"/>
                <a:gd name="T13" fmla="*/ 2147483647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0" y="1"/>
                  </a:moveTo>
                  <a:lnTo>
                    <a:pt x="6" y="0"/>
                  </a:lnTo>
                  <a:lnTo>
                    <a:pt x="9" y="1"/>
                  </a:lnTo>
                  <a:lnTo>
                    <a:pt x="10" y="4"/>
                  </a:lnTo>
                  <a:lnTo>
                    <a:pt x="10" y="6"/>
                  </a:lnTo>
                  <a:lnTo>
                    <a:pt x="4" y="7"/>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8" name="Freeform 1628"/>
            <p:cNvSpPr>
              <a:spLocks/>
            </p:cNvSpPr>
            <p:nvPr/>
          </p:nvSpPr>
          <p:spPr bwMode="auto">
            <a:xfrm>
              <a:off x="851997" y="2759370"/>
              <a:ext cx="4537" cy="2789"/>
            </a:xfrm>
            <a:custGeom>
              <a:avLst/>
              <a:gdLst>
                <a:gd name="T0" fmla="*/ 0 w 10"/>
                <a:gd name="T1" fmla="*/ 2147483647 h 7"/>
                <a:gd name="T2" fmla="*/ 2147483647 w 10"/>
                <a:gd name="T3" fmla="*/ 0 h 7"/>
                <a:gd name="T4" fmla="*/ 2147483647 w 10"/>
                <a:gd name="T5" fmla="*/ 2147483647 h 7"/>
                <a:gd name="T6" fmla="*/ 2147483647 w 10"/>
                <a:gd name="T7" fmla="*/ 2147483647 h 7"/>
                <a:gd name="T8" fmla="*/ 2147483647 w 10"/>
                <a:gd name="T9" fmla="*/ 2147483647 h 7"/>
                <a:gd name="T10" fmla="*/ 2147483647 w 10"/>
                <a:gd name="T11" fmla="*/ 2147483647 h 7"/>
                <a:gd name="T12" fmla="*/ 0 w 10"/>
                <a:gd name="T13" fmla="*/ 2147483647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0" y="1"/>
                  </a:moveTo>
                  <a:lnTo>
                    <a:pt x="6" y="0"/>
                  </a:lnTo>
                  <a:lnTo>
                    <a:pt x="9" y="1"/>
                  </a:lnTo>
                  <a:lnTo>
                    <a:pt x="10" y="4"/>
                  </a:lnTo>
                  <a:lnTo>
                    <a:pt x="10" y="6"/>
                  </a:lnTo>
                  <a:lnTo>
                    <a:pt x="4" y="7"/>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779" name="Freeform 1629"/>
            <p:cNvSpPr>
              <a:spLocks/>
            </p:cNvSpPr>
            <p:nvPr/>
          </p:nvSpPr>
          <p:spPr bwMode="auto">
            <a:xfrm>
              <a:off x="897376" y="2723110"/>
              <a:ext cx="7563" cy="8368"/>
            </a:xfrm>
            <a:custGeom>
              <a:avLst/>
              <a:gdLst>
                <a:gd name="T0" fmla="*/ 2147483647 w 14"/>
                <a:gd name="T1" fmla="*/ 2147483647 h 20"/>
                <a:gd name="T2" fmla="*/ 2147483647 w 14"/>
                <a:gd name="T3" fmla="*/ 2147483647 h 20"/>
                <a:gd name="T4" fmla="*/ 2147483647 w 14"/>
                <a:gd name="T5" fmla="*/ 2147483647 h 20"/>
                <a:gd name="T6" fmla="*/ 2147483647 w 14"/>
                <a:gd name="T7" fmla="*/ 2147483647 h 20"/>
                <a:gd name="T8" fmla="*/ 2147483647 w 14"/>
                <a:gd name="T9" fmla="*/ 2147483647 h 20"/>
                <a:gd name="T10" fmla="*/ 2147483647 w 14"/>
                <a:gd name="T11" fmla="*/ 0 h 20"/>
                <a:gd name="T12" fmla="*/ 2147483647 w 14"/>
                <a:gd name="T13" fmla="*/ 2147483647 h 20"/>
                <a:gd name="T14" fmla="*/ 2147483647 w 14"/>
                <a:gd name="T15" fmla="*/ 2147483647 h 20"/>
                <a:gd name="T16" fmla="*/ 2147483647 w 14"/>
                <a:gd name="T17" fmla="*/ 2147483647 h 20"/>
                <a:gd name="T18" fmla="*/ 2147483647 w 14"/>
                <a:gd name="T19" fmla="*/ 2147483647 h 20"/>
                <a:gd name="T20" fmla="*/ 2147483647 w 14"/>
                <a:gd name="T21" fmla="*/ 2147483647 h 20"/>
                <a:gd name="T22" fmla="*/ 2147483647 w 14"/>
                <a:gd name="T23" fmla="*/ 2147483647 h 20"/>
                <a:gd name="T24" fmla="*/ 0 w 14"/>
                <a:gd name="T25" fmla="*/ 2147483647 h 20"/>
                <a:gd name="T26" fmla="*/ 2147483647 w 14"/>
                <a:gd name="T27" fmla="*/ 2147483647 h 20"/>
                <a:gd name="T28" fmla="*/ 2147483647 w 14"/>
                <a:gd name="T29" fmla="*/ 2147483647 h 20"/>
                <a:gd name="T30" fmla="*/ 2147483647 w 14"/>
                <a:gd name="T31" fmla="*/ 2147483647 h 20"/>
                <a:gd name="T32" fmla="*/ 2147483647 w 14"/>
                <a:gd name="T33" fmla="*/ 2147483647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0"/>
                <a:gd name="T53" fmla="*/ 14 w 14"/>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0">
                  <a:moveTo>
                    <a:pt x="7" y="7"/>
                  </a:moveTo>
                  <a:lnTo>
                    <a:pt x="4" y="1"/>
                  </a:lnTo>
                  <a:lnTo>
                    <a:pt x="5" y="7"/>
                  </a:lnTo>
                  <a:lnTo>
                    <a:pt x="7" y="7"/>
                  </a:lnTo>
                  <a:lnTo>
                    <a:pt x="8" y="3"/>
                  </a:lnTo>
                  <a:lnTo>
                    <a:pt x="10" y="0"/>
                  </a:lnTo>
                  <a:lnTo>
                    <a:pt x="11" y="4"/>
                  </a:lnTo>
                  <a:lnTo>
                    <a:pt x="11" y="12"/>
                  </a:lnTo>
                  <a:lnTo>
                    <a:pt x="14" y="15"/>
                  </a:lnTo>
                  <a:lnTo>
                    <a:pt x="12" y="20"/>
                  </a:lnTo>
                  <a:lnTo>
                    <a:pt x="7" y="17"/>
                  </a:lnTo>
                  <a:lnTo>
                    <a:pt x="1" y="19"/>
                  </a:lnTo>
                  <a:lnTo>
                    <a:pt x="0" y="3"/>
                  </a:lnTo>
                  <a:lnTo>
                    <a:pt x="1" y="1"/>
                  </a:lnTo>
                  <a:lnTo>
                    <a:pt x="3" y="7"/>
                  </a:lnTo>
                  <a:lnTo>
                    <a:pt x="5" y="9"/>
                  </a:lnTo>
                  <a:lnTo>
                    <a:pt x="7"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0" name="Freeform 1630"/>
            <p:cNvSpPr>
              <a:spLocks/>
            </p:cNvSpPr>
            <p:nvPr/>
          </p:nvSpPr>
          <p:spPr bwMode="auto">
            <a:xfrm>
              <a:off x="897376" y="2723110"/>
              <a:ext cx="7563" cy="8368"/>
            </a:xfrm>
            <a:custGeom>
              <a:avLst/>
              <a:gdLst>
                <a:gd name="T0" fmla="*/ 2147483647 w 14"/>
                <a:gd name="T1" fmla="*/ 2147483647 h 20"/>
                <a:gd name="T2" fmla="*/ 2147483647 w 14"/>
                <a:gd name="T3" fmla="*/ 2147483647 h 20"/>
                <a:gd name="T4" fmla="*/ 2147483647 w 14"/>
                <a:gd name="T5" fmla="*/ 2147483647 h 20"/>
                <a:gd name="T6" fmla="*/ 2147483647 w 14"/>
                <a:gd name="T7" fmla="*/ 2147483647 h 20"/>
                <a:gd name="T8" fmla="*/ 2147483647 w 14"/>
                <a:gd name="T9" fmla="*/ 2147483647 h 20"/>
                <a:gd name="T10" fmla="*/ 2147483647 w 14"/>
                <a:gd name="T11" fmla="*/ 0 h 20"/>
                <a:gd name="T12" fmla="*/ 2147483647 w 14"/>
                <a:gd name="T13" fmla="*/ 2147483647 h 20"/>
                <a:gd name="T14" fmla="*/ 2147483647 w 14"/>
                <a:gd name="T15" fmla="*/ 2147483647 h 20"/>
                <a:gd name="T16" fmla="*/ 2147483647 w 14"/>
                <a:gd name="T17" fmla="*/ 2147483647 h 20"/>
                <a:gd name="T18" fmla="*/ 2147483647 w 14"/>
                <a:gd name="T19" fmla="*/ 2147483647 h 20"/>
                <a:gd name="T20" fmla="*/ 2147483647 w 14"/>
                <a:gd name="T21" fmla="*/ 2147483647 h 20"/>
                <a:gd name="T22" fmla="*/ 2147483647 w 14"/>
                <a:gd name="T23" fmla="*/ 2147483647 h 20"/>
                <a:gd name="T24" fmla="*/ 0 w 14"/>
                <a:gd name="T25" fmla="*/ 2147483647 h 20"/>
                <a:gd name="T26" fmla="*/ 2147483647 w 14"/>
                <a:gd name="T27" fmla="*/ 2147483647 h 20"/>
                <a:gd name="T28" fmla="*/ 2147483647 w 14"/>
                <a:gd name="T29" fmla="*/ 2147483647 h 20"/>
                <a:gd name="T30" fmla="*/ 2147483647 w 14"/>
                <a:gd name="T31" fmla="*/ 2147483647 h 20"/>
                <a:gd name="T32" fmla="*/ 2147483647 w 14"/>
                <a:gd name="T33" fmla="*/ 2147483647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0"/>
                <a:gd name="T53" fmla="*/ 14 w 14"/>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0">
                  <a:moveTo>
                    <a:pt x="7" y="7"/>
                  </a:moveTo>
                  <a:lnTo>
                    <a:pt x="4" y="1"/>
                  </a:lnTo>
                  <a:lnTo>
                    <a:pt x="5" y="7"/>
                  </a:lnTo>
                  <a:lnTo>
                    <a:pt x="7" y="7"/>
                  </a:lnTo>
                  <a:lnTo>
                    <a:pt x="8" y="3"/>
                  </a:lnTo>
                  <a:lnTo>
                    <a:pt x="10" y="0"/>
                  </a:lnTo>
                  <a:lnTo>
                    <a:pt x="11" y="4"/>
                  </a:lnTo>
                  <a:lnTo>
                    <a:pt x="11" y="12"/>
                  </a:lnTo>
                  <a:lnTo>
                    <a:pt x="14" y="15"/>
                  </a:lnTo>
                  <a:lnTo>
                    <a:pt x="12" y="20"/>
                  </a:lnTo>
                  <a:lnTo>
                    <a:pt x="7" y="17"/>
                  </a:lnTo>
                  <a:lnTo>
                    <a:pt x="1" y="19"/>
                  </a:lnTo>
                  <a:lnTo>
                    <a:pt x="0" y="3"/>
                  </a:lnTo>
                  <a:lnTo>
                    <a:pt x="1" y="1"/>
                  </a:lnTo>
                  <a:lnTo>
                    <a:pt x="3" y="7"/>
                  </a:lnTo>
                  <a:lnTo>
                    <a:pt x="5" y="9"/>
                  </a:lnTo>
                  <a:lnTo>
                    <a:pt x="7" y="7"/>
                  </a:lnTo>
                </a:path>
              </a:pathLst>
            </a:custGeom>
            <a:noFill/>
            <a:ln w="9525">
              <a:solidFill>
                <a:srgbClr val="848282"/>
              </a:solidFill>
              <a:round/>
              <a:headEnd/>
              <a:tailEnd/>
            </a:ln>
          </p:spPr>
          <p:txBody>
            <a:bodyPr/>
            <a:lstStyle/>
            <a:p>
              <a:pPr>
                <a:defRPr/>
              </a:pPr>
              <a:endParaRPr lang="en-US">
                <a:latin typeface="Verdana" charset="0"/>
              </a:endParaRPr>
            </a:p>
          </p:txBody>
        </p:sp>
        <p:sp>
          <p:nvSpPr>
            <p:cNvPr id="1781" name="Freeform 1631"/>
            <p:cNvSpPr>
              <a:spLocks/>
            </p:cNvSpPr>
            <p:nvPr/>
          </p:nvSpPr>
          <p:spPr bwMode="auto">
            <a:xfrm>
              <a:off x="948805" y="2685455"/>
              <a:ext cx="4537" cy="11157"/>
            </a:xfrm>
            <a:custGeom>
              <a:avLst/>
              <a:gdLst>
                <a:gd name="T0" fmla="*/ 2147483647 w 10"/>
                <a:gd name="T1" fmla="*/ 0 h 26"/>
                <a:gd name="T2" fmla="*/ 0 w 10"/>
                <a:gd name="T3" fmla="*/ 2147483647 h 26"/>
                <a:gd name="T4" fmla="*/ 2147483647 w 10"/>
                <a:gd name="T5" fmla="*/ 2147483647 h 26"/>
                <a:gd name="T6" fmla="*/ 2147483647 w 10"/>
                <a:gd name="T7" fmla="*/ 2147483647 h 26"/>
                <a:gd name="T8" fmla="*/ 2147483647 w 10"/>
                <a:gd name="T9" fmla="*/ 2147483647 h 26"/>
                <a:gd name="T10" fmla="*/ 2147483647 w 10"/>
                <a:gd name="T11" fmla="*/ 2147483647 h 26"/>
                <a:gd name="T12" fmla="*/ 2147483647 w 10"/>
                <a:gd name="T13" fmla="*/ 2147483647 h 26"/>
                <a:gd name="T14" fmla="*/ 2147483647 w 10"/>
                <a:gd name="T15" fmla="*/ 2147483647 h 26"/>
                <a:gd name="T16" fmla="*/ 2147483647 w 10"/>
                <a:gd name="T17" fmla="*/ 2147483647 h 26"/>
                <a:gd name="T18" fmla="*/ 2147483647 w 10"/>
                <a:gd name="T19" fmla="*/ 2147483647 h 26"/>
                <a:gd name="T20" fmla="*/ 2147483647 w 10"/>
                <a:gd name="T21" fmla="*/ 2147483647 h 26"/>
                <a:gd name="T22" fmla="*/ 2147483647 w 10"/>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26"/>
                <a:gd name="T38" fmla="*/ 10 w 10"/>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26">
                  <a:moveTo>
                    <a:pt x="2" y="0"/>
                  </a:moveTo>
                  <a:lnTo>
                    <a:pt x="0" y="3"/>
                  </a:lnTo>
                  <a:lnTo>
                    <a:pt x="1" y="1"/>
                  </a:lnTo>
                  <a:lnTo>
                    <a:pt x="6" y="1"/>
                  </a:lnTo>
                  <a:lnTo>
                    <a:pt x="10" y="4"/>
                  </a:lnTo>
                  <a:lnTo>
                    <a:pt x="8" y="7"/>
                  </a:lnTo>
                  <a:lnTo>
                    <a:pt x="10" y="9"/>
                  </a:lnTo>
                  <a:lnTo>
                    <a:pt x="4" y="26"/>
                  </a:lnTo>
                  <a:lnTo>
                    <a:pt x="3" y="23"/>
                  </a:lnTo>
                  <a:lnTo>
                    <a:pt x="3" y="6"/>
                  </a:lnTo>
                  <a:lnTo>
                    <a:pt x="2" y="4"/>
                  </a:lnTo>
                  <a:lnTo>
                    <a:pt x="2"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2" name="Freeform 1632"/>
            <p:cNvSpPr>
              <a:spLocks/>
            </p:cNvSpPr>
            <p:nvPr/>
          </p:nvSpPr>
          <p:spPr bwMode="auto">
            <a:xfrm>
              <a:off x="948805" y="2685455"/>
              <a:ext cx="4537" cy="11157"/>
            </a:xfrm>
            <a:custGeom>
              <a:avLst/>
              <a:gdLst>
                <a:gd name="T0" fmla="*/ 2147483647 w 10"/>
                <a:gd name="T1" fmla="*/ 0 h 26"/>
                <a:gd name="T2" fmla="*/ 0 w 10"/>
                <a:gd name="T3" fmla="*/ 2147483647 h 26"/>
                <a:gd name="T4" fmla="*/ 2147483647 w 10"/>
                <a:gd name="T5" fmla="*/ 2147483647 h 26"/>
                <a:gd name="T6" fmla="*/ 2147483647 w 10"/>
                <a:gd name="T7" fmla="*/ 2147483647 h 26"/>
                <a:gd name="T8" fmla="*/ 2147483647 w 10"/>
                <a:gd name="T9" fmla="*/ 2147483647 h 26"/>
                <a:gd name="T10" fmla="*/ 2147483647 w 10"/>
                <a:gd name="T11" fmla="*/ 2147483647 h 26"/>
                <a:gd name="T12" fmla="*/ 2147483647 w 10"/>
                <a:gd name="T13" fmla="*/ 2147483647 h 26"/>
                <a:gd name="T14" fmla="*/ 2147483647 w 10"/>
                <a:gd name="T15" fmla="*/ 2147483647 h 26"/>
                <a:gd name="T16" fmla="*/ 2147483647 w 10"/>
                <a:gd name="T17" fmla="*/ 2147483647 h 26"/>
                <a:gd name="T18" fmla="*/ 2147483647 w 10"/>
                <a:gd name="T19" fmla="*/ 2147483647 h 26"/>
                <a:gd name="T20" fmla="*/ 2147483647 w 10"/>
                <a:gd name="T21" fmla="*/ 2147483647 h 26"/>
                <a:gd name="T22" fmla="*/ 2147483647 w 10"/>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26"/>
                <a:gd name="T38" fmla="*/ 10 w 10"/>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26">
                  <a:moveTo>
                    <a:pt x="2" y="0"/>
                  </a:moveTo>
                  <a:lnTo>
                    <a:pt x="0" y="3"/>
                  </a:lnTo>
                  <a:lnTo>
                    <a:pt x="1" y="1"/>
                  </a:lnTo>
                  <a:lnTo>
                    <a:pt x="6" y="1"/>
                  </a:lnTo>
                  <a:lnTo>
                    <a:pt x="10" y="4"/>
                  </a:lnTo>
                  <a:lnTo>
                    <a:pt x="8" y="7"/>
                  </a:lnTo>
                  <a:lnTo>
                    <a:pt x="10" y="9"/>
                  </a:lnTo>
                  <a:lnTo>
                    <a:pt x="4" y="26"/>
                  </a:lnTo>
                  <a:lnTo>
                    <a:pt x="3" y="23"/>
                  </a:lnTo>
                  <a:lnTo>
                    <a:pt x="3" y="6"/>
                  </a:lnTo>
                  <a:lnTo>
                    <a:pt x="2" y="4"/>
                  </a:lnTo>
                  <a:lnTo>
                    <a:pt x="2" y="0"/>
                  </a:lnTo>
                </a:path>
              </a:pathLst>
            </a:custGeom>
            <a:noFill/>
            <a:ln w="9525">
              <a:solidFill>
                <a:srgbClr val="848282"/>
              </a:solidFill>
              <a:round/>
              <a:headEnd/>
              <a:tailEnd/>
            </a:ln>
          </p:spPr>
          <p:txBody>
            <a:bodyPr/>
            <a:lstStyle/>
            <a:p>
              <a:pPr>
                <a:defRPr/>
              </a:pPr>
              <a:endParaRPr lang="en-US">
                <a:latin typeface="Verdana" charset="0"/>
              </a:endParaRPr>
            </a:p>
          </p:txBody>
        </p:sp>
        <p:sp>
          <p:nvSpPr>
            <p:cNvPr id="1783" name="Freeform 1633"/>
            <p:cNvSpPr>
              <a:spLocks/>
            </p:cNvSpPr>
            <p:nvPr/>
          </p:nvSpPr>
          <p:spPr bwMode="auto">
            <a:xfrm>
              <a:off x="1036537" y="2677088"/>
              <a:ext cx="4537" cy="5578"/>
            </a:xfrm>
            <a:custGeom>
              <a:avLst/>
              <a:gdLst>
                <a:gd name="T0" fmla="*/ 2147483647 w 9"/>
                <a:gd name="T1" fmla="*/ 2147483647 h 17"/>
                <a:gd name="T2" fmla="*/ 2147483647 w 9"/>
                <a:gd name="T3" fmla="*/ 0 h 17"/>
                <a:gd name="T4" fmla="*/ 2147483647 w 9"/>
                <a:gd name="T5" fmla="*/ 2147483647 h 17"/>
                <a:gd name="T6" fmla="*/ 2147483647 w 9"/>
                <a:gd name="T7" fmla="*/ 2147483647 h 17"/>
                <a:gd name="T8" fmla="*/ 2147483647 w 9"/>
                <a:gd name="T9" fmla="*/ 2147483647 h 17"/>
                <a:gd name="T10" fmla="*/ 0 w 9"/>
                <a:gd name="T11" fmla="*/ 2147483647 h 17"/>
                <a:gd name="T12" fmla="*/ 2147483647 w 9"/>
                <a:gd name="T13" fmla="*/ 2147483647 h 17"/>
                <a:gd name="T14" fmla="*/ 0 60000 65536"/>
                <a:gd name="T15" fmla="*/ 0 60000 65536"/>
                <a:gd name="T16" fmla="*/ 0 60000 65536"/>
                <a:gd name="T17" fmla="*/ 0 60000 65536"/>
                <a:gd name="T18" fmla="*/ 0 60000 65536"/>
                <a:gd name="T19" fmla="*/ 0 60000 65536"/>
                <a:gd name="T20" fmla="*/ 0 60000 65536"/>
                <a:gd name="T21" fmla="*/ 0 w 9"/>
                <a:gd name="T22" fmla="*/ 0 h 17"/>
                <a:gd name="T23" fmla="*/ 9 w 9"/>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7">
                  <a:moveTo>
                    <a:pt x="1" y="4"/>
                  </a:moveTo>
                  <a:lnTo>
                    <a:pt x="8" y="0"/>
                  </a:lnTo>
                  <a:lnTo>
                    <a:pt x="9" y="2"/>
                  </a:lnTo>
                  <a:lnTo>
                    <a:pt x="9" y="7"/>
                  </a:lnTo>
                  <a:lnTo>
                    <a:pt x="3" y="17"/>
                  </a:lnTo>
                  <a:lnTo>
                    <a:pt x="0" y="16"/>
                  </a:lnTo>
                  <a:lnTo>
                    <a:pt x="1"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4" name="Freeform 1634"/>
            <p:cNvSpPr>
              <a:spLocks/>
            </p:cNvSpPr>
            <p:nvPr/>
          </p:nvSpPr>
          <p:spPr bwMode="auto">
            <a:xfrm>
              <a:off x="1036537" y="2677088"/>
              <a:ext cx="4537" cy="5578"/>
            </a:xfrm>
            <a:custGeom>
              <a:avLst/>
              <a:gdLst>
                <a:gd name="T0" fmla="*/ 2147483647 w 9"/>
                <a:gd name="T1" fmla="*/ 2147483647 h 17"/>
                <a:gd name="T2" fmla="*/ 2147483647 w 9"/>
                <a:gd name="T3" fmla="*/ 0 h 17"/>
                <a:gd name="T4" fmla="*/ 2147483647 w 9"/>
                <a:gd name="T5" fmla="*/ 2147483647 h 17"/>
                <a:gd name="T6" fmla="*/ 2147483647 w 9"/>
                <a:gd name="T7" fmla="*/ 2147483647 h 17"/>
                <a:gd name="T8" fmla="*/ 2147483647 w 9"/>
                <a:gd name="T9" fmla="*/ 2147483647 h 17"/>
                <a:gd name="T10" fmla="*/ 0 w 9"/>
                <a:gd name="T11" fmla="*/ 2147483647 h 17"/>
                <a:gd name="T12" fmla="*/ 2147483647 w 9"/>
                <a:gd name="T13" fmla="*/ 2147483647 h 17"/>
                <a:gd name="T14" fmla="*/ 0 60000 65536"/>
                <a:gd name="T15" fmla="*/ 0 60000 65536"/>
                <a:gd name="T16" fmla="*/ 0 60000 65536"/>
                <a:gd name="T17" fmla="*/ 0 60000 65536"/>
                <a:gd name="T18" fmla="*/ 0 60000 65536"/>
                <a:gd name="T19" fmla="*/ 0 60000 65536"/>
                <a:gd name="T20" fmla="*/ 0 60000 65536"/>
                <a:gd name="T21" fmla="*/ 0 w 9"/>
                <a:gd name="T22" fmla="*/ 0 h 17"/>
                <a:gd name="T23" fmla="*/ 9 w 9"/>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7">
                  <a:moveTo>
                    <a:pt x="1" y="4"/>
                  </a:moveTo>
                  <a:lnTo>
                    <a:pt x="8" y="0"/>
                  </a:lnTo>
                  <a:lnTo>
                    <a:pt x="9" y="2"/>
                  </a:lnTo>
                  <a:lnTo>
                    <a:pt x="9" y="7"/>
                  </a:lnTo>
                  <a:lnTo>
                    <a:pt x="3" y="17"/>
                  </a:lnTo>
                  <a:lnTo>
                    <a:pt x="0" y="16"/>
                  </a:lnTo>
                  <a:lnTo>
                    <a:pt x="1" y="4"/>
                  </a:lnTo>
                </a:path>
              </a:pathLst>
            </a:custGeom>
            <a:noFill/>
            <a:ln w="9525">
              <a:solidFill>
                <a:srgbClr val="848282"/>
              </a:solidFill>
              <a:round/>
              <a:headEnd/>
              <a:tailEnd/>
            </a:ln>
          </p:spPr>
          <p:txBody>
            <a:bodyPr/>
            <a:lstStyle/>
            <a:p>
              <a:pPr>
                <a:defRPr/>
              </a:pPr>
              <a:endParaRPr lang="en-US">
                <a:latin typeface="Verdana" charset="0"/>
              </a:endParaRPr>
            </a:p>
          </p:txBody>
        </p:sp>
        <p:sp>
          <p:nvSpPr>
            <p:cNvPr id="1785" name="Freeform 1635"/>
            <p:cNvSpPr>
              <a:spLocks/>
            </p:cNvSpPr>
            <p:nvPr/>
          </p:nvSpPr>
          <p:spPr bwMode="auto">
            <a:xfrm>
              <a:off x="1047125" y="2674298"/>
              <a:ext cx="4538" cy="4184"/>
            </a:xfrm>
            <a:custGeom>
              <a:avLst/>
              <a:gdLst>
                <a:gd name="T0" fmla="*/ 2147483647 w 9"/>
                <a:gd name="T1" fmla="*/ 2147483647 h 7"/>
                <a:gd name="T2" fmla="*/ 0 w 9"/>
                <a:gd name="T3" fmla="*/ 2147483647 h 7"/>
                <a:gd name="T4" fmla="*/ 0 w 9"/>
                <a:gd name="T5" fmla="*/ 2147483647 h 7"/>
                <a:gd name="T6" fmla="*/ 2147483647 w 9"/>
                <a:gd name="T7" fmla="*/ 0 h 7"/>
                <a:gd name="T8" fmla="*/ 2147483647 w 9"/>
                <a:gd name="T9" fmla="*/ 2147483647 h 7"/>
                <a:gd name="T10" fmla="*/ 2147483647 w 9"/>
                <a:gd name="T11" fmla="*/ 2147483647 h 7"/>
                <a:gd name="T12" fmla="*/ 2147483647 w 9"/>
                <a:gd name="T13" fmla="*/ 2147483647 h 7"/>
                <a:gd name="T14" fmla="*/ 0 60000 65536"/>
                <a:gd name="T15" fmla="*/ 0 60000 65536"/>
                <a:gd name="T16" fmla="*/ 0 60000 65536"/>
                <a:gd name="T17" fmla="*/ 0 60000 65536"/>
                <a:gd name="T18" fmla="*/ 0 60000 65536"/>
                <a:gd name="T19" fmla="*/ 0 60000 65536"/>
                <a:gd name="T20" fmla="*/ 0 60000 65536"/>
                <a:gd name="T21" fmla="*/ 0 w 9"/>
                <a:gd name="T22" fmla="*/ 0 h 7"/>
                <a:gd name="T23" fmla="*/ 9 w 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
                  <a:moveTo>
                    <a:pt x="6" y="7"/>
                  </a:moveTo>
                  <a:lnTo>
                    <a:pt x="0" y="6"/>
                  </a:lnTo>
                  <a:lnTo>
                    <a:pt x="0" y="4"/>
                  </a:lnTo>
                  <a:lnTo>
                    <a:pt x="6" y="0"/>
                  </a:lnTo>
                  <a:lnTo>
                    <a:pt x="9" y="1"/>
                  </a:lnTo>
                  <a:lnTo>
                    <a:pt x="9" y="6"/>
                  </a:lnTo>
                  <a:lnTo>
                    <a:pt x="6"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6" name="Freeform 1636"/>
            <p:cNvSpPr>
              <a:spLocks/>
            </p:cNvSpPr>
            <p:nvPr/>
          </p:nvSpPr>
          <p:spPr bwMode="auto">
            <a:xfrm>
              <a:off x="1047125" y="2674298"/>
              <a:ext cx="4538" cy="4184"/>
            </a:xfrm>
            <a:custGeom>
              <a:avLst/>
              <a:gdLst>
                <a:gd name="T0" fmla="*/ 2147483647 w 9"/>
                <a:gd name="T1" fmla="*/ 2147483647 h 7"/>
                <a:gd name="T2" fmla="*/ 0 w 9"/>
                <a:gd name="T3" fmla="*/ 2147483647 h 7"/>
                <a:gd name="T4" fmla="*/ 0 w 9"/>
                <a:gd name="T5" fmla="*/ 2147483647 h 7"/>
                <a:gd name="T6" fmla="*/ 2147483647 w 9"/>
                <a:gd name="T7" fmla="*/ 0 h 7"/>
                <a:gd name="T8" fmla="*/ 2147483647 w 9"/>
                <a:gd name="T9" fmla="*/ 2147483647 h 7"/>
                <a:gd name="T10" fmla="*/ 2147483647 w 9"/>
                <a:gd name="T11" fmla="*/ 2147483647 h 7"/>
                <a:gd name="T12" fmla="*/ 2147483647 w 9"/>
                <a:gd name="T13" fmla="*/ 2147483647 h 7"/>
                <a:gd name="T14" fmla="*/ 0 60000 65536"/>
                <a:gd name="T15" fmla="*/ 0 60000 65536"/>
                <a:gd name="T16" fmla="*/ 0 60000 65536"/>
                <a:gd name="T17" fmla="*/ 0 60000 65536"/>
                <a:gd name="T18" fmla="*/ 0 60000 65536"/>
                <a:gd name="T19" fmla="*/ 0 60000 65536"/>
                <a:gd name="T20" fmla="*/ 0 60000 65536"/>
                <a:gd name="T21" fmla="*/ 0 w 9"/>
                <a:gd name="T22" fmla="*/ 0 h 7"/>
                <a:gd name="T23" fmla="*/ 9 w 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
                  <a:moveTo>
                    <a:pt x="6" y="7"/>
                  </a:moveTo>
                  <a:lnTo>
                    <a:pt x="0" y="6"/>
                  </a:lnTo>
                  <a:lnTo>
                    <a:pt x="0" y="4"/>
                  </a:lnTo>
                  <a:lnTo>
                    <a:pt x="6" y="0"/>
                  </a:lnTo>
                  <a:lnTo>
                    <a:pt x="9" y="1"/>
                  </a:lnTo>
                  <a:lnTo>
                    <a:pt x="9" y="6"/>
                  </a:lnTo>
                  <a:lnTo>
                    <a:pt x="6" y="7"/>
                  </a:lnTo>
                </a:path>
              </a:pathLst>
            </a:custGeom>
            <a:noFill/>
            <a:ln w="9525">
              <a:solidFill>
                <a:srgbClr val="848282"/>
              </a:solidFill>
              <a:round/>
              <a:headEnd/>
              <a:tailEnd/>
            </a:ln>
          </p:spPr>
          <p:txBody>
            <a:bodyPr/>
            <a:lstStyle/>
            <a:p>
              <a:pPr>
                <a:defRPr/>
              </a:pPr>
              <a:endParaRPr lang="en-US">
                <a:latin typeface="Verdana" charset="0"/>
              </a:endParaRPr>
            </a:p>
          </p:txBody>
        </p:sp>
        <p:sp>
          <p:nvSpPr>
            <p:cNvPr id="1787" name="Freeform 1637"/>
            <p:cNvSpPr>
              <a:spLocks/>
            </p:cNvSpPr>
            <p:nvPr/>
          </p:nvSpPr>
          <p:spPr bwMode="auto">
            <a:xfrm>
              <a:off x="1066790" y="2650591"/>
              <a:ext cx="12101" cy="6973"/>
            </a:xfrm>
            <a:custGeom>
              <a:avLst/>
              <a:gdLst>
                <a:gd name="T0" fmla="*/ 2147483647 w 23"/>
                <a:gd name="T1" fmla="*/ 2147483647 h 16"/>
                <a:gd name="T2" fmla="*/ 2147483647 w 23"/>
                <a:gd name="T3" fmla="*/ 2147483647 h 16"/>
                <a:gd name="T4" fmla="*/ 0 w 23"/>
                <a:gd name="T5" fmla="*/ 2147483647 h 16"/>
                <a:gd name="T6" fmla="*/ 2147483647 w 23"/>
                <a:gd name="T7" fmla="*/ 2147483647 h 16"/>
                <a:gd name="T8" fmla="*/ 2147483647 w 23"/>
                <a:gd name="T9" fmla="*/ 0 h 16"/>
                <a:gd name="T10" fmla="*/ 2147483647 w 23"/>
                <a:gd name="T11" fmla="*/ 2147483647 h 16"/>
                <a:gd name="T12" fmla="*/ 2147483647 w 23"/>
                <a:gd name="T13" fmla="*/ 2147483647 h 16"/>
                <a:gd name="T14" fmla="*/ 2147483647 w 23"/>
                <a:gd name="T15" fmla="*/ 2147483647 h 16"/>
                <a:gd name="T16" fmla="*/ 2147483647 w 23"/>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6"/>
                <a:gd name="T29" fmla="*/ 23 w 2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6">
                  <a:moveTo>
                    <a:pt x="11" y="8"/>
                  </a:moveTo>
                  <a:lnTo>
                    <a:pt x="4" y="16"/>
                  </a:lnTo>
                  <a:lnTo>
                    <a:pt x="0" y="9"/>
                  </a:lnTo>
                  <a:lnTo>
                    <a:pt x="4" y="2"/>
                  </a:lnTo>
                  <a:lnTo>
                    <a:pt x="8" y="0"/>
                  </a:lnTo>
                  <a:lnTo>
                    <a:pt x="11" y="1"/>
                  </a:lnTo>
                  <a:lnTo>
                    <a:pt x="22" y="1"/>
                  </a:lnTo>
                  <a:lnTo>
                    <a:pt x="23" y="3"/>
                  </a:lnTo>
                  <a:lnTo>
                    <a:pt x="11" y="8"/>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8" name="Freeform 1638"/>
            <p:cNvSpPr>
              <a:spLocks/>
            </p:cNvSpPr>
            <p:nvPr/>
          </p:nvSpPr>
          <p:spPr bwMode="auto">
            <a:xfrm>
              <a:off x="1066790" y="2650591"/>
              <a:ext cx="12101" cy="6973"/>
            </a:xfrm>
            <a:custGeom>
              <a:avLst/>
              <a:gdLst>
                <a:gd name="T0" fmla="*/ 2147483647 w 23"/>
                <a:gd name="T1" fmla="*/ 2147483647 h 16"/>
                <a:gd name="T2" fmla="*/ 2147483647 w 23"/>
                <a:gd name="T3" fmla="*/ 2147483647 h 16"/>
                <a:gd name="T4" fmla="*/ 0 w 23"/>
                <a:gd name="T5" fmla="*/ 2147483647 h 16"/>
                <a:gd name="T6" fmla="*/ 2147483647 w 23"/>
                <a:gd name="T7" fmla="*/ 2147483647 h 16"/>
                <a:gd name="T8" fmla="*/ 2147483647 w 23"/>
                <a:gd name="T9" fmla="*/ 0 h 16"/>
                <a:gd name="T10" fmla="*/ 2147483647 w 23"/>
                <a:gd name="T11" fmla="*/ 2147483647 h 16"/>
                <a:gd name="T12" fmla="*/ 2147483647 w 23"/>
                <a:gd name="T13" fmla="*/ 2147483647 h 16"/>
                <a:gd name="T14" fmla="*/ 2147483647 w 23"/>
                <a:gd name="T15" fmla="*/ 2147483647 h 16"/>
                <a:gd name="T16" fmla="*/ 2147483647 w 23"/>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6"/>
                <a:gd name="T29" fmla="*/ 23 w 2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6">
                  <a:moveTo>
                    <a:pt x="11" y="8"/>
                  </a:moveTo>
                  <a:lnTo>
                    <a:pt x="4" y="16"/>
                  </a:lnTo>
                  <a:lnTo>
                    <a:pt x="0" y="9"/>
                  </a:lnTo>
                  <a:lnTo>
                    <a:pt x="4" y="2"/>
                  </a:lnTo>
                  <a:lnTo>
                    <a:pt x="8" y="0"/>
                  </a:lnTo>
                  <a:lnTo>
                    <a:pt x="11" y="1"/>
                  </a:lnTo>
                  <a:lnTo>
                    <a:pt x="22" y="1"/>
                  </a:lnTo>
                  <a:lnTo>
                    <a:pt x="23" y="3"/>
                  </a:lnTo>
                  <a:lnTo>
                    <a:pt x="11" y="8"/>
                  </a:lnTo>
                </a:path>
              </a:pathLst>
            </a:custGeom>
            <a:noFill/>
            <a:ln w="9525">
              <a:solidFill>
                <a:srgbClr val="848282"/>
              </a:solidFill>
              <a:round/>
              <a:headEnd/>
              <a:tailEnd/>
            </a:ln>
          </p:spPr>
          <p:txBody>
            <a:bodyPr/>
            <a:lstStyle/>
            <a:p>
              <a:pPr>
                <a:defRPr/>
              </a:pPr>
              <a:endParaRPr lang="en-US">
                <a:latin typeface="Verdana" charset="0"/>
              </a:endParaRPr>
            </a:p>
          </p:txBody>
        </p:sp>
        <p:sp>
          <p:nvSpPr>
            <p:cNvPr id="1789" name="Freeform 1639"/>
            <p:cNvSpPr>
              <a:spLocks/>
            </p:cNvSpPr>
            <p:nvPr/>
          </p:nvSpPr>
          <p:spPr bwMode="auto">
            <a:xfrm>
              <a:off x="1033512" y="2619910"/>
              <a:ext cx="62017" cy="47416"/>
            </a:xfrm>
            <a:custGeom>
              <a:avLst/>
              <a:gdLst>
                <a:gd name="T0" fmla="*/ 0 w 125"/>
                <a:gd name="T1" fmla="*/ 2147483647 h 102"/>
                <a:gd name="T2" fmla="*/ 2147483647 w 125"/>
                <a:gd name="T3" fmla="*/ 2147483647 h 102"/>
                <a:gd name="T4" fmla="*/ 2147483647 w 125"/>
                <a:gd name="T5" fmla="*/ 2147483647 h 102"/>
                <a:gd name="T6" fmla="*/ 2147483647 w 125"/>
                <a:gd name="T7" fmla="*/ 2147483647 h 102"/>
                <a:gd name="T8" fmla="*/ 2147483647 w 125"/>
                <a:gd name="T9" fmla="*/ 2147483647 h 102"/>
                <a:gd name="T10" fmla="*/ 2147483647 w 125"/>
                <a:gd name="T11" fmla="*/ 2147483647 h 102"/>
                <a:gd name="T12" fmla="*/ 2147483647 w 125"/>
                <a:gd name="T13" fmla="*/ 2147483647 h 102"/>
                <a:gd name="T14" fmla="*/ 2147483647 w 125"/>
                <a:gd name="T15" fmla="*/ 2147483647 h 102"/>
                <a:gd name="T16" fmla="*/ 2147483647 w 125"/>
                <a:gd name="T17" fmla="*/ 2147483647 h 102"/>
                <a:gd name="T18" fmla="*/ 2147483647 w 125"/>
                <a:gd name="T19" fmla="*/ 2147483647 h 102"/>
                <a:gd name="T20" fmla="*/ 2147483647 w 125"/>
                <a:gd name="T21" fmla="*/ 2147483647 h 102"/>
                <a:gd name="T22" fmla="*/ 2147483647 w 125"/>
                <a:gd name="T23" fmla="*/ 2147483647 h 102"/>
                <a:gd name="T24" fmla="*/ 2147483647 w 125"/>
                <a:gd name="T25" fmla="*/ 2147483647 h 102"/>
                <a:gd name="T26" fmla="*/ 2147483647 w 125"/>
                <a:gd name="T27" fmla="*/ 2147483647 h 102"/>
                <a:gd name="T28" fmla="*/ 2147483647 w 125"/>
                <a:gd name="T29" fmla="*/ 0 h 102"/>
                <a:gd name="T30" fmla="*/ 2147483647 w 125"/>
                <a:gd name="T31" fmla="*/ 2147483647 h 102"/>
                <a:gd name="T32" fmla="*/ 2147483647 w 125"/>
                <a:gd name="T33" fmla="*/ 2147483647 h 102"/>
                <a:gd name="T34" fmla="*/ 2147483647 w 125"/>
                <a:gd name="T35" fmla="*/ 2147483647 h 102"/>
                <a:gd name="T36" fmla="*/ 2147483647 w 125"/>
                <a:gd name="T37" fmla="*/ 2147483647 h 102"/>
                <a:gd name="T38" fmla="*/ 2147483647 w 125"/>
                <a:gd name="T39" fmla="*/ 2147483647 h 102"/>
                <a:gd name="T40" fmla="*/ 2147483647 w 125"/>
                <a:gd name="T41" fmla="*/ 2147483647 h 102"/>
                <a:gd name="T42" fmla="*/ 2147483647 w 125"/>
                <a:gd name="T43" fmla="*/ 2147483647 h 102"/>
                <a:gd name="T44" fmla="*/ 2147483647 w 125"/>
                <a:gd name="T45" fmla="*/ 2147483647 h 102"/>
                <a:gd name="T46" fmla="*/ 2147483647 w 125"/>
                <a:gd name="T47" fmla="*/ 2147483647 h 102"/>
                <a:gd name="T48" fmla="*/ 2147483647 w 125"/>
                <a:gd name="T49" fmla="*/ 2147483647 h 102"/>
                <a:gd name="T50" fmla="*/ 2147483647 w 125"/>
                <a:gd name="T51" fmla="*/ 2147483647 h 102"/>
                <a:gd name="T52" fmla="*/ 2147483647 w 125"/>
                <a:gd name="T53" fmla="*/ 2147483647 h 102"/>
                <a:gd name="T54" fmla="*/ 2147483647 w 125"/>
                <a:gd name="T55" fmla="*/ 2147483647 h 102"/>
                <a:gd name="T56" fmla="*/ 2147483647 w 125"/>
                <a:gd name="T57" fmla="*/ 2147483647 h 102"/>
                <a:gd name="T58" fmla="*/ 2147483647 w 125"/>
                <a:gd name="T59" fmla="*/ 2147483647 h 102"/>
                <a:gd name="T60" fmla="*/ 2147483647 w 125"/>
                <a:gd name="T61" fmla="*/ 2147483647 h 102"/>
                <a:gd name="T62" fmla="*/ 2147483647 w 125"/>
                <a:gd name="T63" fmla="*/ 2147483647 h 102"/>
                <a:gd name="T64" fmla="*/ 2147483647 w 125"/>
                <a:gd name="T65" fmla="*/ 2147483647 h 102"/>
                <a:gd name="T66" fmla="*/ 2147483647 w 125"/>
                <a:gd name="T67" fmla="*/ 2147483647 h 102"/>
                <a:gd name="T68" fmla="*/ 2147483647 w 125"/>
                <a:gd name="T69" fmla="*/ 2147483647 h 102"/>
                <a:gd name="T70" fmla="*/ 2147483647 w 125"/>
                <a:gd name="T71" fmla="*/ 2147483647 h 102"/>
                <a:gd name="T72" fmla="*/ 2147483647 w 125"/>
                <a:gd name="T73" fmla="*/ 2147483647 h 102"/>
                <a:gd name="T74" fmla="*/ 2147483647 w 125"/>
                <a:gd name="T75" fmla="*/ 2147483647 h 102"/>
                <a:gd name="T76" fmla="*/ 2147483647 w 125"/>
                <a:gd name="T77" fmla="*/ 2147483647 h 102"/>
                <a:gd name="T78" fmla="*/ 2147483647 w 125"/>
                <a:gd name="T79" fmla="*/ 2147483647 h 102"/>
                <a:gd name="T80" fmla="*/ 2147483647 w 125"/>
                <a:gd name="T81" fmla="*/ 2147483647 h 102"/>
                <a:gd name="T82" fmla="*/ 2147483647 w 125"/>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102"/>
                <a:gd name="T128" fmla="*/ 125 w 125"/>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102">
                  <a:moveTo>
                    <a:pt x="3" y="52"/>
                  </a:moveTo>
                  <a:lnTo>
                    <a:pt x="0" y="52"/>
                  </a:lnTo>
                  <a:lnTo>
                    <a:pt x="0" y="50"/>
                  </a:lnTo>
                  <a:lnTo>
                    <a:pt x="7" y="49"/>
                  </a:lnTo>
                  <a:lnTo>
                    <a:pt x="8" y="41"/>
                  </a:lnTo>
                  <a:lnTo>
                    <a:pt x="18" y="30"/>
                  </a:lnTo>
                  <a:lnTo>
                    <a:pt x="21" y="30"/>
                  </a:lnTo>
                  <a:lnTo>
                    <a:pt x="25" y="26"/>
                  </a:lnTo>
                  <a:lnTo>
                    <a:pt x="39" y="26"/>
                  </a:lnTo>
                  <a:lnTo>
                    <a:pt x="35" y="34"/>
                  </a:lnTo>
                  <a:lnTo>
                    <a:pt x="38" y="35"/>
                  </a:lnTo>
                  <a:lnTo>
                    <a:pt x="42" y="46"/>
                  </a:lnTo>
                  <a:lnTo>
                    <a:pt x="49" y="47"/>
                  </a:lnTo>
                  <a:lnTo>
                    <a:pt x="50" y="38"/>
                  </a:lnTo>
                  <a:lnTo>
                    <a:pt x="52" y="35"/>
                  </a:lnTo>
                  <a:lnTo>
                    <a:pt x="50" y="30"/>
                  </a:lnTo>
                  <a:lnTo>
                    <a:pt x="54" y="29"/>
                  </a:lnTo>
                  <a:lnTo>
                    <a:pt x="43" y="15"/>
                  </a:lnTo>
                  <a:lnTo>
                    <a:pt x="42" y="8"/>
                  </a:lnTo>
                  <a:lnTo>
                    <a:pt x="45" y="5"/>
                  </a:lnTo>
                  <a:lnTo>
                    <a:pt x="53" y="4"/>
                  </a:lnTo>
                  <a:lnTo>
                    <a:pt x="57" y="13"/>
                  </a:lnTo>
                  <a:lnTo>
                    <a:pt x="58" y="22"/>
                  </a:lnTo>
                  <a:lnTo>
                    <a:pt x="60" y="23"/>
                  </a:lnTo>
                  <a:lnTo>
                    <a:pt x="64" y="15"/>
                  </a:lnTo>
                  <a:lnTo>
                    <a:pt x="69" y="12"/>
                  </a:lnTo>
                  <a:lnTo>
                    <a:pt x="77" y="13"/>
                  </a:lnTo>
                  <a:lnTo>
                    <a:pt x="80" y="10"/>
                  </a:lnTo>
                  <a:lnTo>
                    <a:pt x="81" y="5"/>
                  </a:lnTo>
                  <a:lnTo>
                    <a:pt x="77" y="0"/>
                  </a:lnTo>
                  <a:lnTo>
                    <a:pt x="82" y="3"/>
                  </a:lnTo>
                  <a:lnTo>
                    <a:pt x="86" y="1"/>
                  </a:lnTo>
                  <a:lnTo>
                    <a:pt x="90" y="3"/>
                  </a:lnTo>
                  <a:lnTo>
                    <a:pt x="90" y="14"/>
                  </a:lnTo>
                  <a:lnTo>
                    <a:pt x="94" y="17"/>
                  </a:lnTo>
                  <a:lnTo>
                    <a:pt x="101" y="5"/>
                  </a:lnTo>
                  <a:lnTo>
                    <a:pt x="108" y="3"/>
                  </a:lnTo>
                  <a:lnTo>
                    <a:pt x="109" y="7"/>
                  </a:lnTo>
                  <a:lnTo>
                    <a:pt x="109" y="18"/>
                  </a:lnTo>
                  <a:lnTo>
                    <a:pt x="108" y="21"/>
                  </a:lnTo>
                  <a:lnTo>
                    <a:pt x="108" y="25"/>
                  </a:lnTo>
                  <a:lnTo>
                    <a:pt x="109" y="25"/>
                  </a:lnTo>
                  <a:lnTo>
                    <a:pt x="109" y="31"/>
                  </a:lnTo>
                  <a:lnTo>
                    <a:pt x="125" y="31"/>
                  </a:lnTo>
                  <a:lnTo>
                    <a:pt x="119" y="43"/>
                  </a:lnTo>
                  <a:lnTo>
                    <a:pt x="111" y="43"/>
                  </a:lnTo>
                  <a:lnTo>
                    <a:pt x="95" y="35"/>
                  </a:lnTo>
                  <a:lnTo>
                    <a:pt x="90" y="36"/>
                  </a:lnTo>
                  <a:lnTo>
                    <a:pt x="88" y="43"/>
                  </a:lnTo>
                  <a:lnTo>
                    <a:pt x="102" y="46"/>
                  </a:lnTo>
                  <a:lnTo>
                    <a:pt x="105" y="50"/>
                  </a:lnTo>
                  <a:lnTo>
                    <a:pt x="105" y="56"/>
                  </a:lnTo>
                  <a:lnTo>
                    <a:pt x="96" y="55"/>
                  </a:lnTo>
                  <a:lnTo>
                    <a:pt x="96" y="49"/>
                  </a:lnTo>
                  <a:lnTo>
                    <a:pt x="93" y="50"/>
                  </a:lnTo>
                  <a:lnTo>
                    <a:pt x="89" y="54"/>
                  </a:lnTo>
                  <a:lnTo>
                    <a:pt x="80" y="56"/>
                  </a:lnTo>
                  <a:lnTo>
                    <a:pt x="82" y="56"/>
                  </a:lnTo>
                  <a:lnTo>
                    <a:pt x="86" y="60"/>
                  </a:lnTo>
                  <a:lnTo>
                    <a:pt x="81" y="59"/>
                  </a:lnTo>
                  <a:lnTo>
                    <a:pt x="72" y="64"/>
                  </a:lnTo>
                  <a:lnTo>
                    <a:pt x="63" y="74"/>
                  </a:lnTo>
                  <a:lnTo>
                    <a:pt x="58" y="75"/>
                  </a:lnTo>
                  <a:lnTo>
                    <a:pt x="56" y="78"/>
                  </a:lnTo>
                  <a:lnTo>
                    <a:pt x="58" y="83"/>
                  </a:lnTo>
                  <a:lnTo>
                    <a:pt x="58" y="88"/>
                  </a:lnTo>
                  <a:lnTo>
                    <a:pt x="54" y="94"/>
                  </a:lnTo>
                  <a:lnTo>
                    <a:pt x="37" y="102"/>
                  </a:lnTo>
                  <a:lnTo>
                    <a:pt x="45" y="87"/>
                  </a:lnTo>
                  <a:lnTo>
                    <a:pt x="45" y="84"/>
                  </a:lnTo>
                  <a:lnTo>
                    <a:pt x="38" y="82"/>
                  </a:lnTo>
                  <a:lnTo>
                    <a:pt x="38" y="76"/>
                  </a:lnTo>
                  <a:lnTo>
                    <a:pt x="38" y="72"/>
                  </a:lnTo>
                  <a:lnTo>
                    <a:pt x="34" y="69"/>
                  </a:lnTo>
                  <a:lnTo>
                    <a:pt x="26" y="67"/>
                  </a:lnTo>
                  <a:lnTo>
                    <a:pt x="24" y="69"/>
                  </a:lnTo>
                  <a:lnTo>
                    <a:pt x="25" y="71"/>
                  </a:lnTo>
                  <a:lnTo>
                    <a:pt x="31" y="72"/>
                  </a:lnTo>
                  <a:lnTo>
                    <a:pt x="32" y="88"/>
                  </a:lnTo>
                  <a:lnTo>
                    <a:pt x="26" y="92"/>
                  </a:lnTo>
                  <a:lnTo>
                    <a:pt x="18" y="85"/>
                  </a:lnTo>
                  <a:lnTo>
                    <a:pt x="11" y="60"/>
                  </a:lnTo>
                  <a:lnTo>
                    <a:pt x="6" y="57"/>
                  </a:lnTo>
                  <a:lnTo>
                    <a:pt x="3" y="52"/>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0" name="Freeform 1640"/>
            <p:cNvSpPr>
              <a:spLocks/>
            </p:cNvSpPr>
            <p:nvPr/>
          </p:nvSpPr>
          <p:spPr bwMode="auto">
            <a:xfrm>
              <a:off x="1033512" y="2619910"/>
              <a:ext cx="62017" cy="47416"/>
            </a:xfrm>
            <a:custGeom>
              <a:avLst/>
              <a:gdLst>
                <a:gd name="T0" fmla="*/ 0 w 125"/>
                <a:gd name="T1" fmla="*/ 2147483647 h 102"/>
                <a:gd name="T2" fmla="*/ 2147483647 w 125"/>
                <a:gd name="T3" fmla="*/ 2147483647 h 102"/>
                <a:gd name="T4" fmla="*/ 2147483647 w 125"/>
                <a:gd name="T5" fmla="*/ 2147483647 h 102"/>
                <a:gd name="T6" fmla="*/ 2147483647 w 125"/>
                <a:gd name="T7" fmla="*/ 2147483647 h 102"/>
                <a:gd name="T8" fmla="*/ 2147483647 w 125"/>
                <a:gd name="T9" fmla="*/ 2147483647 h 102"/>
                <a:gd name="T10" fmla="*/ 2147483647 w 125"/>
                <a:gd name="T11" fmla="*/ 2147483647 h 102"/>
                <a:gd name="T12" fmla="*/ 2147483647 w 125"/>
                <a:gd name="T13" fmla="*/ 2147483647 h 102"/>
                <a:gd name="T14" fmla="*/ 2147483647 w 125"/>
                <a:gd name="T15" fmla="*/ 2147483647 h 102"/>
                <a:gd name="T16" fmla="*/ 2147483647 w 125"/>
                <a:gd name="T17" fmla="*/ 2147483647 h 102"/>
                <a:gd name="T18" fmla="*/ 2147483647 w 125"/>
                <a:gd name="T19" fmla="*/ 2147483647 h 102"/>
                <a:gd name="T20" fmla="*/ 2147483647 w 125"/>
                <a:gd name="T21" fmla="*/ 2147483647 h 102"/>
                <a:gd name="T22" fmla="*/ 2147483647 w 125"/>
                <a:gd name="T23" fmla="*/ 2147483647 h 102"/>
                <a:gd name="T24" fmla="*/ 2147483647 w 125"/>
                <a:gd name="T25" fmla="*/ 2147483647 h 102"/>
                <a:gd name="T26" fmla="*/ 2147483647 w 125"/>
                <a:gd name="T27" fmla="*/ 2147483647 h 102"/>
                <a:gd name="T28" fmla="*/ 2147483647 w 125"/>
                <a:gd name="T29" fmla="*/ 0 h 102"/>
                <a:gd name="T30" fmla="*/ 2147483647 w 125"/>
                <a:gd name="T31" fmla="*/ 2147483647 h 102"/>
                <a:gd name="T32" fmla="*/ 2147483647 w 125"/>
                <a:gd name="T33" fmla="*/ 2147483647 h 102"/>
                <a:gd name="T34" fmla="*/ 2147483647 w 125"/>
                <a:gd name="T35" fmla="*/ 2147483647 h 102"/>
                <a:gd name="T36" fmla="*/ 2147483647 w 125"/>
                <a:gd name="T37" fmla="*/ 2147483647 h 102"/>
                <a:gd name="T38" fmla="*/ 2147483647 w 125"/>
                <a:gd name="T39" fmla="*/ 2147483647 h 102"/>
                <a:gd name="T40" fmla="*/ 2147483647 w 125"/>
                <a:gd name="T41" fmla="*/ 2147483647 h 102"/>
                <a:gd name="T42" fmla="*/ 2147483647 w 125"/>
                <a:gd name="T43" fmla="*/ 2147483647 h 102"/>
                <a:gd name="T44" fmla="*/ 2147483647 w 125"/>
                <a:gd name="T45" fmla="*/ 2147483647 h 102"/>
                <a:gd name="T46" fmla="*/ 2147483647 w 125"/>
                <a:gd name="T47" fmla="*/ 2147483647 h 102"/>
                <a:gd name="T48" fmla="*/ 2147483647 w 125"/>
                <a:gd name="T49" fmla="*/ 2147483647 h 102"/>
                <a:gd name="T50" fmla="*/ 2147483647 w 125"/>
                <a:gd name="T51" fmla="*/ 2147483647 h 102"/>
                <a:gd name="T52" fmla="*/ 2147483647 w 125"/>
                <a:gd name="T53" fmla="*/ 2147483647 h 102"/>
                <a:gd name="T54" fmla="*/ 2147483647 w 125"/>
                <a:gd name="T55" fmla="*/ 2147483647 h 102"/>
                <a:gd name="T56" fmla="*/ 2147483647 w 125"/>
                <a:gd name="T57" fmla="*/ 2147483647 h 102"/>
                <a:gd name="T58" fmla="*/ 2147483647 w 125"/>
                <a:gd name="T59" fmla="*/ 2147483647 h 102"/>
                <a:gd name="T60" fmla="*/ 2147483647 w 125"/>
                <a:gd name="T61" fmla="*/ 2147483647 h 102"/>
                <a:gd name="T62" fmla="*/ 2147483647 w 125"/>
                <a:gd name="T63" fmla="*/ 2147483647 h 102"/>
                <a:gd name="T64" fmla="*/ 2147483647 w 125"/>
                <a:gd name="T65" fmla="*/ 2147483647 h 102"/>
                <a:gd name="T66" fmla="*/ 2147483647 w 125"/>
                <a:gd name="T67" fmla="*/ 2147483647 h 102"/>
                <a:gd name="T68" fmla="*/ 2147483647 w 125"/>
                <a:gd name="T69" fmla="*/ 2147483647 h 102"/>
                <a:gd name="T70" fmla="*/ 2147483647 w 125"/>
                <a:gd name="T71" fmla="*/ 2147483647 h 102"/>
                <a:gd name="T72" fmla="*/ 2147483647 w 125"/>
                <a:gd name="T73" fmla="*/ 2147483647 h 102"/>
                <a:gd name="T74" fmla="*/ 2147483647 w 125"/>
                <a:gd name="T75" fmla="*/ 2147483647 h 102"/>
                <a:gd name="T76" fmla="*/ 2147483647 w 125"/>
                <a:gd name="T77" fmla="*/ 2147483647 h 102"/>
                <a:gd name="T78" fmla="*/ 2147483647 w 125"/>
                <a:gd name="T79" fmla="*/ 2147483647 h 102"/>
                <a:gd name="T80" fmla="*/ 2147483647 w 125"/>
                <a:gd name="T81" fmla="*/ 2147483647 h 102"/>
                <a:gd name="T82" fmla="*/ 2147483647 w 125"/>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102"/>
                <a:gd name="T128" fmla="*/ 125 w 125"/>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102">
                  <a:moveTo>
                    <a:pt x="3" y="52"/>
                  </a:moveTo>
                  <a:lnTo>
                    <a:pt x="0" y="52"/>
                  </a:lnTo>
                  <a:lnTo>
                    <a:pt x="0" y="50"/>
                  </a:lnTo>
                  <a:lnTo>
                    <a:pt x="7" y="49"/>
                  </a:lnTo>
                  <a:lnTo>
                    <a:pt x="8" y="41"/>
                  </a:lnTo>
                  <a:lnTo>
                    <a:pt x="18" y="30"/>
                  </a:lnTo>
                  <a:lnTo>
                    <a:pt x="21" y="30"/>
                  </a:lnTo>
                  <a:lnTo>
                    <a:pt x="25" y="26"/>
                  </a:lnTo>
                  <a:lnTo>
                    <a:pt x="39" y="26"/>
                  </a:lnTo>
                  <a:lnTo>
                    <a:pt x="35" y="34"/>
                  </a:lnTo>
                  <a:lnTo>
                    <a:pt x="38" y="35"/>
                  </a:lnTo>
                  <a:lnTo>
                    <a:pt x="42" y="46"/>
                  </a:lnTo>
                  <a:lnTo>
                    <a:pt x="49" y="47"/>
                  </a:lnTo>
                  <a:lnTo>
                    <a:pt x="50" y="38"/>
                  </a:lnTo>
                  <a:lnTo>
                    <a:pt x="52" y="35"/>
                  </a:lnTo>
                  <a:lnTo>
                    <a:pt x="50" y="30"/>
                  </a:lnTo>
                  <a:lnTo>
                    <a:pt x="54" y="29"/>
                  </a:lnTo>
                  <a:lnTo>
                    <a:pt x="43" y="15"/>
                  </a:lnTo>
                  <a:lnTo>
                    <a:pt x="42" y="8"/>
                  </a:lnTo>
                  <a:lnTo>
                    <a:pt x="45" y="5"/>
                  </a:lnTo>
                  <a:lnTo>
                    <a:pt x="53" y="4"/>
                  </a:lnTo>
                  <a:lnTo>
                    <a:pt x="57" y="13"/>
                  </a:lnTo>
                  <a:lnTo>
                    <a:pt x="58" y="22"/>
                  </a:lnTo>
                  <a:lnTo>
                    <a:pt x="60" y="23"/>
                  </a:lnTo>
                  <a:lnTo>
                    <a:pt x="64" y="15"/>
                  </a:lnTo>
                  <a:lnTo>
                    <a:pt x="69" y="12"/>
                  </a:lnTo>
                  <a:lnTo>
                    <a:pt x="77" y="13"/>
                  </a:lnTo>
                  <a:lnTo>
                    <a:pt x="80" y="10"/>
                  </a:lnTo>
                  <a:lnTo>
                    <a:pt x="81" y="5"/>
                  </a:lnTo>
                  <a:lnTo>
                    <a:pt x="77" y="0"/>
                  </a:lnTo>
                  <a:lnTo>
                    <a:pt x="82" y="3"/>
                  </a:lnTo>
                  <a:lnTo>
                    <a:pt x="86" y="1"/>
                  </a:lnTo>
                  <a:lnTo>
                    <a:pt x="90" y="3"/>
                  </a:lnTo>
                  <a:lnTo>
                    <a:pt x="90" y="14"/>
                  </a:lnTo>
                  <a:lnTo>
                    <a:pt x="94" y="17"/>
                  </a:lnTo>
                  <a:lnTo>
                    <a:pt x="101" y="5"/>
                  </a:lnTo>
                  <a:lnTo>
                    <a:pt x="108" y="3"/>
                  </a:lnTo>
                  <a:lnTo>
                    <a:pt x="109" y="7"/>
                  </a:lnTo>
                  <a:lnTo>
                    <a:pt x="109" y="18"/>
                  </a:lnTo>
                  <a:lnTo>
                    <a:pt x="108" y="21"/>
                  </a:lnTo>
                  <a:lnTo>
                    <a:pt x="108" y="25"/>
                  </a:lnTo>
                  <a:lnTo>
                    <a:pt x="109" y="25"/>
                  </a:lnTo>
                  <a:lnTo>
                    <a:pt x="109" y="31"/>
                  </a:lnTo>
                  <a:lnTo>
                    <a:pt x="125" y="31"/>
                  </a:lnTo>
                  <a:lnTo>
                    <a:pt x="119" y="43"/>
                  </a:lnTo>
                  <a:lnTo>
                    <a:pt x="111" y="43"/>
                  </a:lnTo>
                  <a:lnTo>
                    <a:pt x="95" y="35"/>
                  </a:lnTo>
                  <a:lnTo>
                    <a:pt x="90" y="36"/>
                  </a:lnTo>
                  <a:lnTo>
                    <a:pt x="88" y="43"/>
                  </a:lnTo>
                  <a:lnTo>
                    <a:pt x="102" y="46"/>
                  </a:lnTo>
                  <a:lnTo>
                    <a:pt x="105" y="50"/>
                  </a:lnTo>
                  <a:lnTo>
                    <a:pt x="105" y="56"/>
                  </a:lnTo>
                  <a:lnTo>
                    <a:pt x="96" y="55"/>
                  </a:lnTo>
                  <a:lnTo>
                    <a:pt x="96" y="49"/>
                  </a:lnTo>
                  <a:lnTo>
                    <a:pt x="93" y="50"/>
                  </a:lnTo>
                  <a:lnTo>
                    <a:pt x="89" y="54"/>
                  </a:lnTo>
                  <a:lnTo>
                    <a:pt x="80" y="56"/>
                  </a:lnTo>
                  <a:lnTo>
                    <a:pt x="82" y="56"/>
                  </a:lnTo>
                  <a:lnTo>
                    <a:pt x="86" y="60"/>
                  </a:lnTo>
                  <a:lnTo>
                    <a:pt x="81" y="59"/>
                  </a:lnTo>
                  <a:lnTo>
                    <a:pt x="72" y="64"/>
                  </a:lnTo>
                  <a:lnTo>
                    <a:pt x="63" y="74"/>
                  </a:lnTo>
                  <a:lnTo>
                    <a:pt x="58" y="75"/>
                  </a:lnTo>
                  <a:lnTo>
                    <a:pt x="56" y="78"/>
                  </a:lnTo>
                  <a:lnTo>
                    <a:pt x="58" y="83"/>
                  </a:lnTo>
                  <a:lnTo>
                    <a:pt x="58" y="88"/>
                  </a:lnTo>
                  <a:lnTo>
                    <a:pt x="54" y="94"/>
                  </a:lnTo>
                  <a:lnTo>
                    <a:pt x="37" y="102"/>
                  </a:lnTo>
                  <a:lnTo>
                    <a:pt x="45" y="87"/>
                  </a:lnTo>
                  <a:lnTo>
                    <a:pt x="45" y="84"/>
                  </a:lnTo>
                  <a:lnTo>
                    <a:pt x="38" y="82"/>
                  </a:lnTo>
                  <a:lnTo>
                    <a:pt x="38" y="76"/>
                  </a:lnTo>
                  <a:lnTo>
                    <a:pt x="38" y="72"/>
                  </a:lnTo>
                  <a:lnTo>
                    <a:pt x="34" y="69"/>
                  </a:lnTo>
                  <a:lnTo>
                    <a:pt x="26" y="67"/>
                  </a:lnTo>
                  <a:lnTo>
                    <a:pt x="24" y="69"/>
                  </a:lnTo>
                  <a:lnTo>
                    <a:pt x="25" y="71"/>
                  </a:lnTo>
                  <a:lnTo>
                    <a:pt x="31" y="72"/>
                  </a:lnTo>
                  <a:lnTo>
                    <a:pt x="32" y="88"/>
                  </a:lnTo>
                  <a:lnTo>
                    <a:pt x="26" y="92"/>
                  </a:lnTo>
                  <a:lnTo>
                    <a:pt x="18" y="85"/>
                  </a:lnTo>
                  <a:lnTo>
                    <a:pt x="11" y="60"/>
                  </a:lnTo>
                  <a:lnTo>
                    <a:pt x="6" y="57"/>
                  </a:lnTo>
                  <a:lnTo>
                    <a:pt x="3" y="5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91" name="Freeform 1641"/>
            <p:cNvSpPr>
              <a:spLocks/>
            </p:cNvSpPr>
            <p:nvPr/>
          </p:nvSpPr>
          <p:spPr bwMode="auto">
            <a:xfrm>
              <a:off x="1065277" y="2611542"/>
              <a:ext cx="10589" cy="4183"/>
            </a:xfrm>
            <a:custGeom>
              <a:avLst/>
              <a:gdLst>
                <a:gd name="T0" fmla="*/ 2147483647 w 19"/>
                <a:gd name="T1" fmla="*/ 2147483647 h 11"/>
                <a:gd name="T2" fmla="*/ 0 w 19"/>
                <a:gd name="T3" fmla="*/ 2147483647 h 11"/>
                <a:gd name="T4" fmla="*/ 2147483647 w 19"/>
                <a:gd name="T5" fmla="*/ 2147483647 h 11"/>
                <a:gd name="T6" fmla="*/ 2147483647 w 19"/>
                <a:gd name="T7" fmla="*/ 0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1"/>
                <a:gd name="T29" fmla="*/ 19 w 1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1">
                  <a:moveTo>
                    <a:pt x="2" y="4"/>
                  </a:moveTo>
                  <a:lnTo>
                    <a:pt x="0" y="4"/>
                  </a:lnTo>
                  <a:lnTo>
                    <a:pt x="3" y="1"/>
                  </a:lnTo>
                  <a:lnTo>
                    <a:pt x="6" y="0"/>
                  </a:lnTo>
                  <a:lnTo>
                    <a:pt x="14" y="2"/>
                  </a:lnTo>
                  <a:lnTo>
                    <a:pt x="19" y="11"/>
                  </a:lnTo>
                  <a:lnTo>
                    <a:pt x="9" y="4"/>
                  </a:lnTo>
                  <a:lnTo>
                    <a:pt x="2" y="6"/>
                  </a:lnTo>
                  <a:lnTo>
                    <a:pt x="2"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2" name="Freeform 1642"/>
            <p:cNvSpPr>
              <a:spLocks/>
            </p:cNvSpPr>
            <p:nvPr/>
          </p:nvSpPr>
          <p:spPr bwMode="auto">
            <a:xfrm>
              <a:off x="1065277" y="2611542"/>
              <a:ext cx="10589" cy="4183"/>
            </a:xfrm>
            <a:custGeom>
              <a:avLst/>
              <a:gdLst>
                <a:gd name="T0" fmla="*/ 2147483647 w 19"/>
                <a:gd name="T1" fmla="*/ 2147483647 h 11"/>
                <a:gd name="T2" fmla="*/ 0 w 19"/>
                <a:gd name="T3" fmla="*/ 2147483647 h 11"/>
                <a:gd name="T4" fmla="*/ 2147483647 w 19"/>
                <a:gd name="T5" fmla="*/ 2147483647 h 11"/>
                <a:gd name="T6" fmla="*/ 2147483647 w 19"/>
                <a:gd name="T7" fmla="*/ 0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1"/>
                <a:gd name="T29" fmla="*/ 19 w 1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1">
                  <a:moveTo>
                    <a:pt x="2" y="4"/>
                  </a:moveTo>
                  <a:lnTo>
                    <a:pt x="0" y="4"/>
                  </a:lnTo>
                  <a:lnTo>
                    <a:pt x="3" y="1"/>
                  </a:lnTo>
                  <a:lnTo>
                    <a:pt x="6" y="0"/>
                  </a:lnTo>
                  <a:lnTo>
                    <a:pt x="14" y="2"/>
                  </a:lnTo>
                  <a:lnTo>
                    <a:pt x="19" y="11"/>
                  </a:lnTo>
                  <a:lnTo>
                    <a:pt x="9" y="4"/>
                  </a:lnTo>
                  <a:lnTo>
                    <a:pt x="2" y="6"/>
                  </a:lnTo>
                  <a:lnTo>
                    <a:pt x="2" y="4"/>
                  </a:lnTo>
                </a:path>
              </a:pathLst>
            </a:custGeom>
            <a:noFill/>
            <a:ln w="9525">
              <a:solidFill>
                <a:srgbClr val="848282"/>
              </a:solidFill>
              <a:round/>
              <a:headEnd/>
              <a:tailEnd/>
            </a:ln>
          </p:spPr>
          <p:txBody>
            <a:bodyPr/>
            <a:lstStyle/>
            <a:p>
              <a:pPr>
                <a:defRPr/>
              </a:pPr>
              <a:endParaRPr lang="en-US">
                <a:latin typeface="Verdana" charset="0"/>
              </a:endParaRPr>
            </a:p>
          </p:txBody>
        </p:sp>
        <p:sp>
          <p:nvSpPr>
            <p:cNvPr id="1793" name="Freeform 1643"/>
            <p:cNvSpPr>
              <a:spLocks/>
            </p:cNvSpPr>
            <p:nvPr/>
          </p:nvSpPr>
          <p:spPr bwMode="auto">
            <a:xfrm>
              <a:off x="1072840" y="2597596"/>
              <a:ext cx="25714" cy="18129"/>
            </a:xfrm>
            <a:custGeom>
              <a:avLst/>
              <a:gdLst>
                <a:gd name="T0" fmla="*/ 2147483647 w 51"/>
                <a:gd name="T1" fmla="*/ 2147483647 h 38"/>
                <a:gd name="T2" fmla="*/ 2147483647 w 51"/>
                <a:gd name="T3" fmla="*/ 2147483647 h 38"/>
                <a:gd name="T4" fmla="*/ 2147483647 w 51"/>
                <a:gd name="T5" fmla="*/ 2147483647 h 38"/>
                <a:gd name="T6" fmla="*/ 2147483647 w 51"/>
                <a:gd name="T7" fmla="*/ 2147483647 h 38"/>
                <a:gd name="T8" fmla="*/ 2147483647 w 51"/>
                <a:gd name="T9" fmla="*/ 2147483647 h 38"/>
                <a:gd name="T10" fmla="*/ 2147483647 w 51"/>
                <a:gd name="T11" fmla="*/ 2147483647 h 38"/>
                <a:gd name="T12" fmla="*/ 2147483647 w 51"/>
                <a:gd name="T13" fmla="*/ 2147483647 h 38"/>
                <a:gd name="T14" fmla="*/ 2147483647 w 51"/>
                <a:gd name="T15" fmla="*/ 2147483647 h 38"/>
                <a:gd name="T16" fmla="*/ 2147483647 w 51"/>
                <a:gd name="T17" fmla="*/ 0 h 38"/>
                <a:gd name="T18" fmla="*/ 2147483647 w 51"/>
                <a:gd name="T19" fmla="*/ 0 h 38"/>
                <a:gd name="T20" fmla="*/ 2147483647 w 51"/>
                <a:gd name="T21" fmla="*/ 2147483647 h 38"/>
                <a:gd name="T22" fmla="*/ 2147483647 w 51"/>
                <a:gd name="T23" fmla="*/ 2147483647 h 38"/>
                <a:gd name="T24" fmla="*/ 2147483647 w 51"/>
                <a:gd name="T25" fmla="*/ 2147483647 h 38"/>
                <a:gd name="T26" fmla="*/ 2147483647 w 51"/>
                <a:gd name="T27" fmla="*/ 2147483647 h 38"/>
                <a:gd name="T28" fmla="*/ 2147483647 w 51"/>
                <a:gd name="T29" fmla="*/ 2147483647 h 38"/>
                <a:gd name="T30" fmla="*/ 2147483647 w 51"/>
                <a:gd name="T31" fmla="*/ 2147483647 h 38"/>
                <a:gd name="T32" fmla="*/ 2147483647 w 51"/>
                <a:gd name="T33" fmla="*/ 2147483647 h 38"/>
                <a:gd name="T34" fmla="*/ 2147483647 w 51"/>
                <a:gd name="T35" fmla="*/ 2147483647 h 38"/>
                <a:gd name="T36" fmla="*/ 2147483647 w 51"/>
                <a:gd name="T37" fmla="*/ 2147483647 h 38"/>
                <a:gd name="T38" fmla="*/ 2147483647 w 51"/>
                <a:gd name="T39" fmla="*/ 2147483647 h 38"/>
                <a:gd name="T40" fmla="*/ 2147483647 w 51"/>
                <a:gd name="T41" fmla="*/ 2147483647 h 38"/>
                <a:gd name="T42" fmla="*/ 2147483647 w 51"/>
                <a:gd name="T43" fmla="*/ 2147483647 h 38"/>
                <a:gd name="T44" fmla="*/ 2147483647 w 51"/>
                <a:gd name="T45" fmla="*/ 2147483647 h 38"/>
                <a:gd name="T46" fmla="*/ 2147483647 w 51"/>
                <a:gd name="T47" fmla="*/ 2147483647 h 38"/>
                <a:gd name="T48" fmla="*/ 2147483647 w 51"/>
                <a:gd name="T49" fmla="*/ 2147483647 h 38"/>
                <a:gd name="T50" fmla="*/ 2147483647 w 51"/>
                <a:gd name="T51" fmla="*/ 2147483647 h 38"/>
                <a:gd name="T52" fmla="*/ 2147483647 w 51"/>
                <a:gd name="T53" fmla="*/ 2147483647 h 38"/>
                <a:gd name="T54" fmla="*/ 2147483647 w 51"/>
                <a:gd name="T55" fmla="*/ 2147483647 h 38"/>
                <a:gd name="T56" fmla="*/ 0 w 51"/>
                <a:gd name="T57" fmla="*/ 2147483647 h 38"/>
                <a:gd name="T58" fmla="*/ 2147483647 w 51"/>
                <a:gd name="T59" fmla="*/ 2147483647 h 38"/>
                <a:gd name="T60" fmla="*/ 2147483647 w 51"/>
                <a:gd name="T61" fmla="*/ 2147483647 h 38"/>
                <a:gd name="T62" fmla="*/ 2147483647 w 51"/>
                <a:gd name="T63" fmla="*/ 2147483647 h 38"/>
                <a:gd name="T64" fmla="*/ 2147483647 w 51"/>
                <a:gd name="T65" fmla="*/ 2147483647 h 38"/>
                <a:gd name="T66" fmla="*/ 2147483647 w 51"/>
                <a:gd name="T67" fmla="*/ 2147483647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1"/>
                <a:gd name="T103" fmla="*/ 0 h 38"/>
                <a:gd name="T104" fmla="*/ 51 w 5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1" h="38">
                  <a:moveTo>
                    <a:pt x="20" y="17"/>
                  </a:moveTo>
                  <a:lnTo>
                    <a:pt x="22" y="16"/>
                  </a:lnTo>
                  <a:lnTo>
                    <a:pt x="22" y="15"/>
                  </a:lnTo>
                  <a:lnTo>
                    <a:pt x="15" y="14"/>
                  </a:lnTo>
                  <a:lnTo>
                    <a:pt x="11" y="11"/>
                  </a:lnTo>
                  <a:lnTo>
                    <a:pt x="15" y="10"/>
                  </a:lnTo>
                  <a:lnTo>
                    <a:pt x="16" y="7"/>
                  </a:lnTo>
                  <a:lnTo>
                    <a:pt x="18" y="3"/>
                  </a:lnTo>
                  <a:lnTo>
                    <a:pt x="25" y="0"/>
                  </a:lnTo>
                  <a:lnTo>
                    <a:pt x="40" y="0"/>
                  </a:lnTo>
                  <a:lnTo>
                    <a:pt x="40" y="5"/>
                  </a:lnTo>
                  <a:lnTo>
                    <a:pt x="34" y="8"/>
                  </a:lnTo>
                  <a:lnTo>
                    <a:pt x="35" y="11"/>
                  </a:lnTo>
                  <a:lnTo>
                    <a:pt x="42" y="10"/>
                  </a:lnTo>
                  <a:lnTo>
                    <a:pt x="46" y="6"/>
                  </a:lnTo>
                  <a:lnTo>
                    <a:pt x="46" y="17"/>
                  </a:lnTo>
                  <a:lnTo>
                    <a:pt x="50" y="15"/>
                  </a:lnTo>
                  <a:lnTo>
                    <a:pt x="51" y="23"/>
                  </a:lnTo>
                  <a:lnTo>
                    <a:pt x="43" y="23"/>
                  </a:lnTo>
                  <a:lnTo>
                    <a:pt x="40" y="29"/>
                  </a:lnTo>
                  <a:lnTo>
                    <a:pt x="31" y="30"/>
                  </a:lnTo>
                  <a:lnTo>
                    <a:pt x="27" y="28"/>
                  </a:lnTo>
                  <a:lnTo>
                    <a:pt x="24" y="32"/>
                  </a:lnTo>
                  <a:lnTo>
                    <a:pt x="17" y="34"/>
                  </a:lnTo>
                  <a:lnTo>
                    <a:pt x="17" y="36"/>
                  </a:lnTo>
                  <a:lnTo>
                    <a:pt x="15" y="38"/>
                  </a:lnTo>
                  <a:lnTo>
                    <a:pt x="12" y="36"/>
                  </a:lnTo>
                  <a:lnTo>
                    <a:pt x="7" y="27"/>
                  </a:lnTo>
                  <a:lnTo>
                    <a:pt x="0" y="24"/>
                  </a:lnTo>
                  <a:lnTo>
                    <a:pt x="3" y="24"/>
                  </a:lnTo>
                  <a:lnTo>
                    <a:pt x="5" y="18"/>
                  </a:lnTo>
                  <a:lnTo>
                    <a:pt x="7" y="15"/>
                  </a:lnTo>
                  <a:lnTo>
                    <a:pt x="15" y="17"/>
                  </a:lnTo>
                  <a:lnTo>
                    <a:pt x="20" y="1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4" name="Freeform 1644"/>
            <p:cNvSpPr>
              <a:spLocks/>
            </p:cNvSpPr>
            <p:nvPr/>
          </p:nvSpPr>
          <p:spPr bwMode="auto">
            <a:xfrm>
              <a:off x="1072840" y="2597596"/>
              <a:ext cx="25714" cy="18129"/>
            </a:xfrm>
            <a:custGeom>
              <a:avLst/>
              <a:gdLst>
                <a:gd name="T0" fmla="*/ 2147483647 w 51"/>
                <a:gd name="T1" fmla="*/ 2147483647 h 38"/>
                <a:gd name="T2" fmla="*/ 2147483647 w 51"/>
                <a:gd name="T3" fmla="*/ 2147483647 h 38"/>
                <a:gd name="T4" fmla="*/ 2147483647 w 51"/>
                <a:gd name="T5" fmla="*/ 2147483647 h 38"/>
                <a:gd name="T6" fmla="*/ 2147483647 w 51"/>
                <a:gd name="T7" fmla="*/ 2147483647 h 38"/>
                <a:gd name="T8" fmla="*/ 2147483647 w 51"/>
                <a:gd name="T9" fmla="*/ 2147483647 h 38"/>
                <a:gd name="T10" fmla="*/ 2147483647 w 51"/>
                <a:gd name="T11" fmla="*/ 2147483647 h 38"/>
                <a:gd name="T12" fmla="*/ 2147483647 w 51"/>
                <a:gd name="T13" fmla="*/ 2147483647 h 38"/>
                <a:gd name="T14" fmla="*/ 2147483647 w 51"/>
                <a:gd name="T15" fmla="*/ 2147483647 h 38"/>
                <a:gd name="T16" fmla="*/ 2147483647 w 51"/>
                <a:gd name="T17" fmla="*/ 0 h 38"/>
                <a:gd name="T18" fmla="*/ 2147483647 w 51"/>
                <a:gd name="T19" fmla="*/ 0 h 38"/>
                <a:gd name="T20" fmla="*/ 2147483647 w 51"/>
                <a:gd name="T21" fmla="*/ 2147483647 h 38"/>
                <a:gd name="T22" fmla="*/ 2147483647 w 51"/>
                <a:gd name="T23" fmla="*/ 2147483647 h 38"/>
                <a:gd name="T24" fmla="*/ 2147483647 w 51"/>
                <a:gd name="T25" fmla="*/ 2147483647 h 38"/>
                <a:gd name="T26" fmla="*/ 2147483647 w 51"/>
                <a:gd name="T27" fmla="*/ 2147483647 h 38"/>
                <a:gd name="T28" fmla="*/ 2147483647 w 51"/>
                <a:gd name="T29" fmla="*/ 2147483647 h 38"/>
                <a:gd name="T30" fmla="*/ 2147483647 w 51"/>
                <a:gd name="T31" fmla="*/ 2147483647 h 38"/>
                <a:gd name="T32" fmla="*/ 2147483647 w 51"/>
                <a:gd name="T33" fmla="*/ 2147483647 h 38"/>
                <a:gd name="T34" fmla="*/ 2147483647 w 51"/>
                <a:gd name="T35" fmla="*/ 2147483647 h 38"/>
                <a:gd name="T36" fmla="*/ 2147483647 w 51"/>
                <a:gd name="T37" fmla="*/ 2147483647 h 38"/>
                <a:gd name="T38" fmla="*/ 2147483647 w 51"/>
                <a:gd name="T39" fmla="*/ 2147483647 h 38"/>
                <a:gd name="T40" fmla="*/ 2147483647 w 51"/>
                <a:gd name="T41" fmla="*/ 2147483647 h 38"/>
                <a:gd name="T42" fmla="*/ 2147483647 w 51"/>
                <a:gd name="T43" fmla="*/ 2147483647 h 38"/>
                <a:gd name="T44" fmla="*/ 2147483647 w 51"/>
                <a:gd name="T45" fmla="*/ 2147483647 h 38"/>
                <a:gd name="T46" fmla="*/ 2147483647 w 51"/>
                <a:gd name="T47" fmla="*/ 2147483647 h 38"/>
                <a:gd name="T48" fmla="*/ 2147483647 w 51"/>
                <a:gd name="T49" fmla="*/ 2147483647 h 38"/>
                <a:gd name="T50" fmla="*/ 2147483647 w 51"/>
                <a:gd name="T51" fmla="*/ 2147483647 h 38"/>
                <a:gd name="T52" fmla="*/ 2147483647 w 51"/>
                <a:gd name="T53" fmla="*/ 2147483647 h 38"/>
                <a:gd name="T54" fmla="*/ 2147483647 w 51"/>
                <a:gd name="T55" fmla="*/ 2147483647 h 38"/>
                <a:gd name="T56" fmla="*/ 0 w 51"/>
                <a:gd name="T57" fmla="*/ 2147483647 h 38"/>
                <a:gd name="T58" fmla="*/ 2147483647 w 51"/>
                <a:gd name="T59" fmla="*/ 2147483647 h 38"/>
                <a:gd name="T60" fmla="*/ 2147483647 w 51"/>
                <a:gd name="T61" fmla="*/ 2147483647 h 38"/>
                <a:gd name="T62" fmla="*/ 2147483647 w 51"/>
                <a:gd name="T63" fmla="*/ 2147483647 h 38"/>
                <a:gd name="T64" fmla="*/ 2147483647 w 51"/>
                <a:gd name="T65" fmla="*/ 2147483647 h 38"/>
                <a:gd name="T66" fmla="*/ 2147483647 w 51"/>
                <a:gd name="T67" fmla="*/ 2147483647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1"/>
                <a:gd name="T103" fmla="*/ 0 h 38"/>
                <a:gd name="T104" fmla="*/ 51 w 5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1" h="38">
                  <a:moveTo>
                    <a:pt x="20" y="17"/>
                  </a:moveTo>
                  <a:lnTo>
                    <a:pt x="22" y="16"/>
                  </a:lnTo>
                  <a:lnTo>
                    <a:pt x="22" y="15"/>
                  </a:lnTo>
                  <a:lnTo>
                    <a:pt x="15" y="14"/>
                  </a:lnTo>
                  <a:lnTo>
                    <a:pt x="11" y="11"/>
                  </a:lnTo>
                  <a:lnTo>
                    <a:pt x="15" y="10"/>
                  </a:lnTo>
                  <a:lnTo>
                    <a:pt x="16" y="7"/>
                  </a:lnTo>
                  <a:lnTo>
                    <a:pt x="18" y="3"/>
                  </a:lnTo>
                  <a:lnTo>
                    <a:pt x="25" y="0"/>
                  </a:lnTo>
                  <a:lnTo>
                    <a:pt x="40" y="0"/>
                  </a:lnTo>
                  <a:lnTo>
                    <a:pt x="40" y="5"/>
                  </a:lnTo>
                  <a:lnTo>
                    <a:pt x="34" y="8"/>
                  </a:lnTo>
                  <a:lnTo>
                    <a:pt x="35" y="11"/>
                  </a:lnTo>
                  <a:lnTo>
                    <a:pt x="42" y="10"/>
                  </a:lnTo>
                  <a:lnTo>
                    <a:pt x="46" y="6"/>
                  </a:lnTo>
                  <a:lnTo>
                    <a:pt x="46" y="17"/>
                  </a:lnTo>
                  <a:lnTo>
                    <a:pt x="50" y="15"/>
                  </a:lnTo>
                  <a:lnTo>
                    <a:pt x="51" y="23"/>
                  </a:lnTo>
                  <a:lnTo>
                    <a:pt x="43" y="23"/>
                  </a:lnTo>
                  <a:lnTo>
                    <a:pt x="40" y="29"/>
                  </a:lnTo>
                  <a:lnTo>
                    <a:pt x="31" y="30"/>
                  </a:lnTo>
                  <a:lnTo>
                    <a:pt x="27" y="28"/>
                  </a:lnTo>
                  <a:lnTo>
                    <a:pt x="24" y="32"/>
                  </a:lnTo>
                  <a:lnTo>
                    <a:pt x="17" y="34"/>
                  </a:lnTo>
                  <a:lnTo>
                    <a:pt x="17" y="36"/>
                  </a:lnTo>
                  <a:lnTo>
                    <a:pt x="15" y="38"/>
                  </a:lnTo>
                  <a:lnTo>
                    <a:pt x="12" y="36"/>
                  </a:lnTo>
                  <a:lnTo>
                    <a:pt x="7" y="27"/>
                  </a:lnTo>
                  <a:lnTo>
                    <a:pt x="0" y="24"/>
                  </a:lnTo>
                  <a:lnTo>
                    <a:pt x="3" y="24"/>
                  </a:lnTo>
                  <a:lnTo>
                    <a:pt x="5" y="18"/>
                  </a:lnTo>
                  <a:lnTo>
                    <a:pt x="7" y="15"/>
                  </a:lnTo>
                  <a:lnTo>
                    <a:pt x="15" y="17"/>
                  </a:lnTo>
                  <a:lnTo>
                    <a:pt x="20" y="17"/>
                  </a:lnTo>
                </a:path>
              </a:pathLst>
            </a:custGeom>
            <a:noFill/>
            <a:ln w="9525">
              <a:solidFill>
                <a:srgbClr val="848282"/>
              </a:solidFill>
              <a:round/>
              <a:headEnd/>
              <a:tailEnd/>
            </a:ln>
          </p:spPr>
          <p:txBody>
            <a:bodyPr/>
            <a:lstStyle/>
            <a:p>
              <a:pPr>
                <a:defRPr/>
              </a:pPr>
              <a:endParaRPr lang="en-US">
                <a:latin typeface="Verdana" charset="0"/>
              </a:endParaRPr>
            </a:p>
          </p:txBody>
        </p:sp>
        <p:sp>
          <p:nvSpPr>
            <p:cNvPr id="1795" name="Freeform 1645"/>
            <p:cNvSpPr>
              <a:spLocks/>
            </p:cNvSpPr>
            <p:nvPr/>
          </p:nvSpPr>
          <p:spPr bwMode="auto">
            <a:xfrm>
              <a:off x="1084941" y="2590623"/>
              <a:ext cx="6051" cy="2789"/>
            </a:xfrm>
            <a:custGeom>
              <a:avLst/>
              <a:gdLst>
                <a:gd name="T0" fmla="*/ 0 w 10"/>
                <a:gd name="T1" fmla="*/ 0 h 10"/>
                <a:gd name="T2" fmla="*/ 2147483647 w 10"/>
                <a:gd name="T3" fmla="*/ 2147483647 h 10"/>
                <a:gd name="T4" fmla="*/ 2147483647 w 10"/>
                <a:gd name="T5" fmla="*/ 2147483647 h 10"/>
                <a:gd name="T6" fmla="*/ 2147483647 w 10"/>
                <a:gd name="T7" fmla="*/ 2147483647 h 10"/>
                <a:gd name="T8" fmla="*/ 2147483647 w 10"/>
                <a:gd name="T9" fmla="*/ 2147483647 h 10"/>
                <a:gd name="T10" fmla="*/ 2147483647 w 10"/>
                <a:gd name="T11" fmla="*/ 2147483647 h 10"/>
                <a:gd name="T12" fmla="*/ 2147483647 w 10"/>
                <a:gd name="T13" fmla="*/ 2147483647 h 10"/>
                <a:gd name="T14" fmla="*/ 2147483647 w 10"/>
                <a:gd name="T15" fmla="*/ 2147483647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0"/>
                  </a:moveTo>
                  <a:lnTo>
                    <a:pt x="2" y="4"/>
                  </a:lnTo>
                  <a:lnTo>
                    <a:pt x="5" y="1"/>
                  </a:lnTo>
                  <a:lnTo>
                    <a:pt x="10" y="3"/>
                  </a:lnTo>
                  <a:lnTo>
                    <a:pt x="9" y="8"/>
                  </a:lnTo>
                  <a:lnTo>
                    <a:pt x="8" y="10"/>
                  </a:lnTo>
                  <a:lnTo>
                    <a:pt x="4" y="10"/>
                  </a:lnTo>
                  <a:lnTo>
                    <a:pt x="1" y="8"/>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6" name="Freeform 1646"/>
            <p:cNvSpPr>
              <a:spLocks/>
            </p:cNvSpPr>
            <p:nvPr/>
          </p:nvSpPr>
          <p:spPr bwMode="auto">
            <a:xfrm>
              <a:off x="1084941" y="2590623"/>
              <a:ext cx="6051" cy="2789"/>
            </a:xfrm>
            <a:custGeom>
              <a:avLst/>
              <a:gdLst>
                <a:gd name="T0" fmla="*/ 0 w 10"/>
                <a:gd name="T1" fmla="*/ 0 h 10"/>
                <a:gd name="T2" fmla="*/ 2147483647 w 10"/>
                <a:gd name="T3" fmla="*/ 2147483647 h 10"/>
                <a:gd name="T4" fmla="*/ 2147483647 w 10"/>
                <a:gd name="T5" fmla="*/ 2147483647 h 10"/>
                <a:gd name="T6" fmla="*/ 2147483647 w 10"/>
                <a:gd name="T7" fmla="*/ 2147483647 h 10"/>
                <a:gd name="T8" fmla="*/ 2147483647 w 10"/>
                <a:gd name="T9" fmla="*/ 2147483647 h 10"/>
                <a:gd name="T10" fmla="*/ 2147483647 w 10"/>
                <a:gd name="T11" fmla="*/ 2147483647 h 10"/>
                <a:gd name="T12" fmla="*/ 2147483647 w 10"/>
                <a:gd name="T13" fmla="*/ 2147483647 h 10"/>
                <a:gd name="T14" fmla="*/ 2147483647 w 10"/>
                <a:gd name="T15" fmla="*/ 2147483647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0"/>
                  </a:moveTo>
                  <a:lnTo>
                    <a:pt x="2" y="4"/>
                  </a:lnTo>
                  <a:lnTo>
                    <a:pt x="5" y="1"/>
                  </a:lnTo>
                  <a:lnTo>
                    <a:pt x="10" y="3"/>
                  </a:lnTo>
                  <a:lnTo>
                    <a:pt x="9" y="8"/>
                  </a:lnTo>
                  <a:lnTo>
                    <a:pt x="8" y="10"/>
                  </a:lnTo>
                  <a:lnTo>
                    <a:pt x="4" y="10"/>
                  </a:lnTo>
                  <a:lnTo>
                    <a:pt x="1" y="8"/>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797" name="Freeform 1647"/>
            <p:cNvSpPr>
              <a:spLocks/>
            </p:cNvSpPr>
            <p:nvPr/>
          </p:nvSpPr>
          <p:spPr bwMode="auto">
            <a:xfrm>
              <a:off x="1192338" y="2512525"/>
              <a:ext cx="21177" cy="27892"/>
            </a:xfrm>
            <a:custGeom>
              <a:avLst/>
              <a:gdLst>
                <a:gd name="T0" fmla="*/ 2147483647 w 44"/>
                <a:gd name="T1" fmla="*/ 2147483647 h 57"/>
                <a:gd name="T2" fmla="*/ 2147483647 w 44"/>
                <a:gd name="T3" fmla="*/ 2147483647 h 57"/>
                <a:gd name="T4" fmla="*/ 2147483647 w 44"/>
                <a:gd name="T5" fmla="*/ 2147483647 h 57"/>
                <a:gd name="T6" fmla="*/ 2147483647 w 44"/>
                <a:gd name="T7" fmla="*/ 2147483647 h 57"/>
                <a:gd name="T8" fmla="*/ 2147483647 w 44"/>
                <a:gd name="T9" fmla="*/ 0 h 57"/>
                <a:gd name="T10" fmla="*/ 2147483647 w 44"/>
                <a:gd name="T11" fmla="*/ 2147483647 h 57"/>
                <a:gd name="T12" fmla="*/ 2147483647 w 44"/>
                <a:gd name="T13" fmla="*/ 2147483647 h 57"/>
                <a:gd name="T14" fmla="*/ 2147483647 w 44"/>
                <a:gd name="T15" fmla="*/ 2147483647 h 57"/>
                <a:gd name="T16" fmla="*/ 2147483647 w 44"/>
                <a:gd name="T17" fmla="*/ 2147483647 h 57"/>
                <a:gd name="T18" fmla="*/ 2147483647 w 44"/>
                <a:gd name="T19" fmla="*/ 2147483647 h 57"/>
                <a:gd name="T20" fmla="*/ 2147483647 w 44"/>
                <a:gd name="T21" fmla="*/ 2147483647 h 57"/>
                <a:gd name="T22" fmla="*/ 2147483647 w 44"/>
                <a:gd name="T23" fmla="*/ 2147483647 h 57"/>
                <a:gd name="T24" fmla="*/ 2147483647 w 44"/>
                <a:gd name="T25" fmla="*/ 2147483647 h 57"/>
                <a:gd name="T26" fmla="*/ 2147483647 w 44"/>
                <a:gd name="T27" fmla="*/ 2147483647 h 57"/>
                <a:gd name="T28" fmla="*/ 0 w 44"/>
                <a:gd name="T29" fmla="*/ 2147483647 h 57"/>
                <a:gd name="T30" fmla="*/ 2147483647 w 44"/>
                <a:gd name="T31" fmla="*/ 2147483647 h 57"/>
                <a:gd name="T32" fmla="*/ 2147483647 w 44"/>
                <a:gd name="T33" fmla="*/ 2147483647 h 57"/>
                <a:gd name="T34" fmla="*/ 2147483647 w 44"/>
                <a:gd name="T35" fmla="*/ 2147483647 h 57"/>
                <a:gd name="T36" fmla="*/ 2147483647 w 44"/>
                <a:gd name="T37" fmla="*/ 2147483647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57"/>
                <a:gd name="T59" fmla="*/ 44 w 44"/>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57">
                  <a:moveTo>
                    <a:pt x="9" y="35"/>
                  </a:moveTo>
                  <a:lnTo>
                    <a:pt x="10" y="32"/>
                  </a:lnTo>
                  <a:lnTo>
                    <a:pt x="22" y="25"/>
                  </a:lnTo>
                  <a:lnTo>
                    <a:pt x="32" y="10"/>
                  </a:lnTo>
                  <a:lnTo>
                    <a:pt x="34" y="0"/>
                  </a:lnTo>
                  <a:lnTo>
                    <a:pt x="37" y="5"/>
                  </a:lnTo>
                  <a:lnTo>
                    <a:pt x="37" y="8"/>
                  </a:lnTo>
                  <a:lnTo>
                    <a:pt x="43" y="7"/>
                  </a:lnTo>
                  <a:lnTo>
                    <a:pt x="44" y="10"/>
                  </a:lnTo>
                  <a:lnTo>
                    <a:pt x="25" y="31"/>
                  </a:lnTo>
                  <a:lnTo>
                    <a:pt x="24" y="42"/>
                  </a:lnTo>
                  <a:lnTo>
                    <a:pt x="19" y="44"/>
                  </a:lnTo>
                  <a:lnTo>
                    <a:pt x="18" y="48"/>
                  </a:lnTo>
                  <a:lnTo>
                    <a:pt x="3" y="57"/>
                  </a:lnTo>
                  <a:lnTo>
                    <a:pt x="0" y="54"/>
                  </a:lnTo>
                  <a:lnTo>
                    <a:pt x="1" y="47"/>
                  </a:lnTo>
                  <a:lnTo>
                    <a:pt x="3" y="42"/>
                  </a:lnTo>
                  <a:lnTo>
                    <a:pt x="8" y="40"/>
                  </a:lnTo>
                  <a:lnTo>
                    <a:pt x="9" y="3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8" name="Freeform 1648"/>
            <p:cNvSpPr>
              <a:spLocks/>
            </p:cNvSpPr>
            <p:nvPr/>
          </p:nvSpPr>
          <p:spPr bwMode="auto">
            <a:xfrm>
              <a:off x="1192338" y="2512525"/>
              <a:ext cx="21177" cy="27892"/>
            </a:xfrm>
            <a:custGeom>
              <a:avLst/>
              <a:gdLst>
                <a:gd name="T0" fmla="*/ 2147483647 w 44"/>
                <a:gd name="T1" fmla="*/ 2147483647 h 57"/>
                <a:gd name="T2" fmla="*/ 2147483647 w 44"/>
                <a:gd name="T3" fmla="*/ 2147483647 h 57"/>
                <a:gd name="T4" fmla="*/ 2147483647 w 44"/>
                <a:gd name="T5" fmla="*/ 2147483647 h 57"/>
                <a:gd name="T6" fmla="*/ 2147483647 w 44"/>
                <a:gd name="T7" fmla="*/ 2147483647 h 57"/>
                <a:gd name="T8" fmla="*/ 2147483647 w 44"/>
                <a:gd name="T9" fmla="*/ 0 h 57"/>
                <a:gd name="T10" fmla="*/ 2147483647 w 44"/>
                <a:gd name="T11" fmla="*/ 2147483647 h 57"/>
                <a:gd name="T12" fmla="*/ 2147483647 w 44"/>
                <a:gd name="T13" fmla="*/ 2147483647 h 57"/>
                <a:gd name="T14" fmla="*/ 2147483647 w 44"/>
                <a:gd name="T15" fmla="*/ 2147483647 h 57"/>
                <a:gd name="T16" fmla="*/ 2147483647 w 44"/>
                <a:gd name="T17" fmla="*/ 2147483647 h 57"/>
                <a:gd name="T18" fmla="*/ 2147483647 w 44"/>
                <a:gd name="T19" fmla="*/ 2147483647 h 57"/>
                <a:gd name="T20" fmla="*/ 2147483647 w 44"/>
                <a:gd name="T21" fmla="*/ 2147483647 h 57"/>
                <a:gd name="T22" fmla="*/ 2147483647 w 44"/>
                <a:gd name="T23" fmla="*/ 2147483647 h 57"/>
                <a:gd name="T24" fmla="*/ 2147483647 w 44"/>
                <a:gd name="T25" fmla="*/ 2147483647 h 57"/>
                <a:gd name="T26" fmla="*/ 2147483647 w 44"/>
                <a:gd name="T27" fmla="*/ 2147483647 h 57"/>
                <a:gd name="T28" fmla="*/ 0 w 44"/>
                <a:gd name="T29" fmla="*/ 2147483647 h 57"/>
                <a:gd name="T30" fmla="*/ 2147483647 w 44"/>
                <a:gd name="T31" fmla="*/ 2147483647 h 57"/>
                <a:gd name="T32" fmla="*/ 2147483647 w 44"/>
                <a:gd name="T33" fmla="*/ 2147483647 h 57"/>
                <a:gd name="T34" fmla="*/ 2147483647 w 44"/>
                <a:gd name="T35" fmla="*/ 2147483647 h 57"/>
                <a:gd name="T36" fmla="*/ 2147483647 w 44"/>
                <a:gd name="T37" fmla="*/ 2147483647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57"/>
                <a:gd name="T59" fmla="*/ 44 w 44"/>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57">
                  <a:moveTo>
                    <a:pt x="9" y="35"/>
                  </a:moveTo>
                  <a:lnTo>
                    <a:pt x="10" y="32"/>
                  </a:lnTo>
                  <a:lnTo>
                    <a:pt x="22" y="25"/>
                  </a:lnTo>
                  <a:lnTo>
                    <a:pt x="32" y="10"/>
                  </a:lnTo>
                  <a:lnTo>
                    <a:pt x="34" y="0"/>
                  </a:lnTo>
                  <a:lnTo>
                    <a:pt x="37" y="5"/>
                  </a:lnTo>
                  <a:lnTo>
                    <a:pt x="37" y="8"/>
                  </a:lnTo>
                  <a:lnTo>
                    <a:pt x="43" y="7"/>
                  </a:lnTo>
                  <a:lnTo>
                    <a:pt x="44" y="10"/>
                  </a:lnTo>
                  <a:lnTo>
                    <a:pt x="25" y="31"/>
                  </a:lnTo>
                  <a:lnTo>
                    <a:pt x="24" y="42"/>
                  </a:lnTo>
                  <a:lnTo>
                    <a:pt x="19" y="44"/>
                  </a:lnTo>
                  <a:lnTo>
                    <a:pt x="18" y="48"/>
                  </a:lnTo>
                  <a:lnTo>
                    <a:pt x="3" y="57"/>
                  </a:lnTo>
                  <a:lnTo>
                    <a:pt x="0" y="54"/>
                  </a:lnTo>
                  <a:lnTo>
                    <a:pt x="1" y="47"/>
                  </a:lnTo>
                  <a:lnTo>
                    <a:pt x="3" y="42"/>
                  </a:lnTo>
                  <a:lnTo>
                    <a:pt x="8" y="40"/>
                  </a:lnTo>
                  <a:lnTo>
                    <a:pt x="9" y="35"/>
                  </a:lnTo>
                </a:path>
              </a:pathLst>
            </a:custGeom>
            <a:noFill/>
            <a:ln w="9525">
              <a:solidFill>
                <a:srgbClr val="848282"/>
              </a:solidFill>
              <a:round/>
              <a:headEnd/>
              <a:tailEnd/>
            </a:ln>
          </p:spPr>
          <p:txBody>
            <a:bodyPr/>
            <a:lstStyle/>
            <a:p>
              <a:pPr>
                <a:defRPr/>
              </a:pPr>
              <a:endParaRPr lang="en-US">
                <a:latin typeface="Verdana" charset="0"/>
              </a:endParaRPr>
            </a:p>
          </p:txBody>
        </p:sp>
        <p:sp>
          <p:nvSpPr>
            <p:cNvPr id="1799" name="Freeform 1649"/>
            <p:cNvSpPr>
              <a:spLocks/>
            </p:cNvSpPr>
            <p:nvPr/>
          </p:nvSpPr>
          <p:spPr bwMode="auto">
            <a:xfrm>
              <a:off x="1218053" y="2506947"/>
              <a:ext cx="13613" cy="11157"/>
            </a:xfrm>
            <a:custGeom>
              <a:avLst/>
              <a:gdLst>
                <a:gd name="T0" fmla="*/ 2147483647 w 29"/>
                <a:gd name="T1" fmla="*/ 2147483647 h 19"/>
                <a:gd name="T2" fmla="*/ 0 w 29"/>
                <a:gd name="T3" fmla="*/ 2147483647 h 19"/>
                <a:gd name="T4" fmla="*/ 2147483647 w 29"/>
                <a:gd name="T5" fmla="*/ 2147483647 h 19"/>
                <a:gd name="T6" fmla="*/ 2147483647 w 29"/>
                <a:gd name="T7" fmla="*/ 2147483647 h 19"/>
                <a:gd name="T8" fmla="*/ 2147483647 w 29"/>
                <a:gd name="T9" fmla="*/ 2147483647 h 19"/>
                <a:gd name="T10" fmla="*/ 2147483647 w 29"/>
                <a:gd name="T11" fmla="*/ 0 h 19"/>
                <a:gd name="T12" fmla="*/ 2147483647 w 29"/>
                <a:gd name="T13" fmla="*/ 2147483647 h 19"/>
                <a:gd name="T14" fmla="*/ 2147483647 w 29"/>
                <a:gd name="T15" fmla="*/ 2147483647 h 19"/>
                <a:gd name="T16" fmla="*/ 2147483647 w 29"/>
                <a:gd name="T17" fmla="*/ 2147483647 h 19"/>
                <a:gd name="T18" fmla="*/ 2147483647 w 29"/>
                <a:gd name="T19" fmla="*/ 2147483647 h 19"/>
                <a:gd name="T20" fmla="*/ 2147483647 w 29"/>
                <a:gd name="T21" fmla="*/ 2147483647 h 19"/>
                <a:gd name="T22" fmla="*/ 2147483647 w 29"/>
                <a:gd name="T23" fmla="*/ 2147483647 h 19"/>
                <a:gd name="T24" fmla="*/ 2147483647 w 29"/>
                <a:gd name="T25" fmla="*/ 2147483647 h 19"/>
                <a:gd name="T26" fmla="*/ 2147483647 w 29"/>
                <a:gd name="T27" fmla="*/ 2147483647 h 19"/>
                <a:gd name="T28" fmla="*/ 2147483647 w 29"/>
                <a:gd name="T29" fmla="*/ 2147483647 h 19"/>
                <a:gd name="T30" fmla="*/ 2147483647 w 29"/>
                <a:gd name="T31" fmla="*/ 2147483647 h 19"/>
                <a:gd name="T32" fmla="*/ 2147483647 w 29"/>
                <a:gd name="T33" fmla="*/ 2147483647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9"/>
                <a:gd name="T53" fmla="*/ 29 w 2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9">
                  <a:moveTo>
                    <a:pt x="4" y="11"/>
                  </a:moveTo>
                  <a:lnTo>
                    <a:pt x="0" y="13"/>
                  </a:lnTo>
                  <a:lnTo>
                    <a:pt x="1" y="11"/>
                  </a:lnTo>
                  <a:lnTo>
                    <a:pt x="2" y="6"/>
                  </a:lnTo>
                  <a:lnTo>
                    <a:pt x="5" y="2"/>
                  </a:lnTo>
                  <a:lnTo>
                    <a:pt x="9" y="0"/>
                  </a:lnTo>
                  <a:lnTo>
                    <a:pt x="12" y="3"/>
                  </a:lnTo>
                  <a:lnTo>
                    <a:pt x="15" y="1"/>
                  </a:lnTo>
                  <a:lnTo>
                    <a:pt x="17" y="6"/>
                  </a:lnTo>
                  <a:lnTo>
                    <a:pt x="26" y="6"/>
                  </a:lnTo>
                  <a:lnTo>
                    <a:pt x="29" y="8"/>
                  </a:lnTo>
                  <a:lnTo>
                    <a:pt x="28" y="11"/>
                  </a:lnTo>
                  <a:lnTo>
                    <a:pt x="10" y="19"/>
                  </a:lnTo>
                  <a:lnTo>
                    <a:pt x="10" y="15"/>
                  </a:lnTo>
                  <a:lnTo>
                    <a:pt x="7" y="13"/>
                  </a:lnTo>
                  <a:lnTo>
                    <a:pt x="5" y="13"/>
                  </a:lnTo>
                  <a:lnTo>
                    <a:pt x="4" y="1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0" name="Freeform 1650"/>
            <p:cNvSpPr>
              <a:spLocks/>
            </p:cNvSpPr>
            <p:nvPr/>
          </p:nvSpPr>
          <p:spPr bwMode="auto">
            <a:xfrm>
              <a:off x="1218053" y="2506947"/>
              <a:ext cx="13613" cy="11157"/>
            </a:xfrm>
            <a:custGeom>
              <a:avLst/>
              <a:gdLst>
                <a:gd name="T0" fmla="*/ 2147483647 w 29"/>
                <a:gd name="T1" fmla="*/ 2147483647 h 19"/>
                <a:gd name="T2" fmla="*/ 0 w 29"/>
                <a:gd name="T3" fmla="*/ 2147483647 h 19"/>
                <a:gd name="T4" fmla="*/ 2147483647 w 29"/>
                <a:gd name="T5" fmla="*/ 2147483647 h 19"/>
                <a:gd name="T6" fmla="*/ 2147483647 w 29"/>
                <a:gd name="T7" fmla="*/ 2147483647 h 19"/>
                <a:gd name="T8" fmla="*/ 2147483647 w 29"/>
                <a:gd name="T9" fmla="*/ 2147483647 h 19"/>
                <a:gd name="T10" fmla="*/ 2147483647 w 29"/>
                <a:gd name="T11" fmla="*/ 0 h 19"/>
                <a:gd name="T12" fmla="*/ 2147483647 w 29"/>
                <a:gd name="T13" fmla="*/ 2147483647 h 19"/>
                <a:gd name="T14" fmla="*/ 2147483647 w 29"/>
                <a:gd name="T15" fmla="*/ 2147483647 h 19"/>
                <a:gd name="T16" fmla="*/ 2147483647 w 29"/>
                <a:gd name="T17" fmla="*/ 2147483647 h 19"/>
                <a:gd name="T18" fmla="*/ 2147483647 w 29"/>
                <a:gd name="T19" fmla="*/ 2147483647 h 19"/>
                <a:gd name="T20" fmla="*/ 2147483647 w 29"/>
                <a:gd name="T21" fmla="*/ 2147483647 h 19"/>
                <a:gd name="T22" fmla="*/ 2147483647 w 29"/>
                <a:gd name="T23" fmla="*/ 2147483647 h 19"/>
                <a:gd name="T24" fmla="*/ 2147483647 w 29"/>
                <a:gd name="T25" fmla="*/ 2147483647 h 19"/>
                <a:gd name="T26" fmla="*/ 2147483647 w 29"/>
                <a:gd name="T27" fmla="*/ 2147483647 h 19"/>
                <a:gd name="T28" fmla="*/ 2147483647 w 29"/>
                <a:gd name="T29" fmla="*/ 2147483647 h 19"/>
                <a:gd name="T30" fmla="*/ 2147483647 w 29"/>
                <a:gd name="T31" fmla="*/ 2147483647 h 19"/>
                <a:gd name="T32" fmla="*/ 2147483647 w 29"/>
                <a:gd name="T33" fmla="*/ 2147483647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9"/>
                <a:gd name="T53" fmla="*/ 29 w 2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9">
                  <a:moveTo>
                    <a:pt x="4" y="11"/>
                  </a:moveTo>
                  <a:lnTo>
                    <a:pt x="0" y="13"/>
                  </a:lnTo>
                  <a:lnTo>
                    <a:pt x="1" y="11"/>
                  </a:lnTo>
                  <a:lnTo>
                    <a:pt x="2" y="6"/>
                  </a:lnTo>
                  <a:lnTo>
                    <a:pt x="5" y="2"/>
                  </a:lnTo>
                  <a:lnTo>
                    <a:pt x="9" y="0"/>
                  </a:lnTo>
                  <a:lnTo>
                    <a:pt x="12" y="3"/>
                  </a:lnTo>
                  <a:lnTo>
                    <a:pt x="15" y="1"/>
                  </a:lnTo>
                  <a:lnTo>
                    <a:pt x="17" y="6"/>
                  </a:lnTo>
                  <a:lnTo>
                    <a:pt x="26" y="6"/>
                  </a:lnTo>
                  <a:lnTo>
                    <a:pt x="29" y="8"/>
                  </a:lnTo>
                  <a:lnTo>
                    <a:pt x="28" y="11"/>
                  </a:lnTo>
                  <a:lnTo>
                    <a:pt x="10" y="19"/>
                  </a:lnTo>
                  <a:lnTo>
                    <a:pt x="10" y="15"/>
                  </a:lnTo>
                  <a:lnTo>
                    <a:pt x="7" y="13"/>
                  </a:lnTo>
                  <a:lnTo>
                    <a:pt x="5" y="13"/>
                  </a:lnTo>
                  <a:lnTo>
                    <a:pt x="4" y="11"/>
                  </a:lnTo>
                </a:path>
              </a:pathLst>
            </a:custGeom>
            <a:noFill/>
            <a:ln w="9525">
              <a:solidFill>
                <a:srgbClr val="848282"/>
              </a:solidFill>
              <a:round/>
              <a:headEnd/>
              <a:tailEnd/>
            </a:ln>
          </p:spPr>
          <p:txBody>
            <a:bodyPr/>
            <a:lstStyle/>
            <a:p>
              <a:pPr>
                <a:defRPr/>
              </a:pPr>
              <a:endParaRPr lang="en-US">
                <a:latin typeface="Verdana" charset="0"/>
              </a:endParaRPr>
            </a:p>
          </p:txBody>
        </p:sp>
        <p:sp>
          <p:nvSpPr>
            <p:cNvPr id="1801" name="Freeform 1651"/>
            <p:cNvSpPr>
              <a:spLocks/>
            </p:cNvSpPr>
            <p:nvPr/>
          </p:nvSpPr>
          <p:spPr bwMode="auto">
            <a:xfrm>
              <a:off x="892837" y="2579466"/>
              <a:ext cx="6051" cy="12552"/>
            </a:xfrm>
            <a:custGeom>
              <a:avLst/>
              <a:gdLst>
                <a:gd name="T0" fmla="*/ 2147483647 w 17"/>
                <a:gd name="T1" fmla="*/ 2147483647 h 25"/>
                <a:gd name="T2" fmla="*/ 2147483647 w 17"/>
                <a:gd name="T3" fmla="*/ 0 h 25"/>
                <a:gd name="T4" fmla="*/ 2147483647 w 17"/>
                <a:gd name="T5" fmla="*/ 2147483647 h 25"/>
                <a:gd name="T6" fmla="*/ 2147483647 w 17"/>
                <a:gd name="T7" fmla="*/ 2147483647 h 25"/>
                <a:gd name="T8" fmla="*/ 2147483647 w 17"/>
                <a:gd name="T9" fmla="*/ 2147483647 h 25"/>
                <a:gd name="T10" fmla="*/ 0 w 17"/>
                <a:gd name="T11" fmla="*/ 2147483647 h 25"/>
                <a:gd name="T12" fmla="*/ 2147483647 w 17"/>
                <a:gd name="T13" fmla="*/ 2147483647 h 25"/>
                <a:gd name="T14" fmla="*/ 2147483647 w 17"/>
                <a:gd name="T15" fmla="*/ 2147483647 h 25"/>
                <a:gd name="T16" fmla="*/ 2147483647 w 17"/>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5"/>
                <a:gd name="T29" fmla="*/ 17 w 17"/>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5">
                  <a:moveTo>
                    <a:pt x="16" y="1"/>
                  </a:moveTo>
                  <a:lnTo>
                    <a:pt x="17" y="0"/>
                  </a:lnTo>
                  <a:lnTo>
                    <a:pt x="10" y="23"/>
                  </a:lnTo>
                  <a:lnTo>
                    <a:pt x="5" y="25"/>
                  </a:lnTo>
                  <a:lnTo>
                    <a:pt x="1" y="23"/>
                  </a:lnTo>
                  <a:lnTo>
                    <a:pt x="0" y="15"/>
                  </a:lnTo>
                  <a:lnTo>
                    <a:pt x="2" y="11"/>
                  </a:lnTo>
                  <a:lnTo>
                    <a:pt x="6" y="10"/>
                  </a:lnTo>
                  <a:lnTo>
                    <a:pt x="16"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2" name="Freeform 1652"/>
            <p:cNvSpPr>
              <a:spLocks/>
            </p:cNvSpPr>
            <p:nvPr/>
          </p:nvSpPr>
          <p:spPr bwMode="auto">
            <a:xfrm>
              <a:off x="892837" y="2579466"/>
              <a:ext cx="6051" cy="12552"/>
            </a:xfrm>
            <a:custGeom>
              <a:avLst/>
              <a:gdLst>
                <a:gd name="T0" fmla="*/ 2147483647 w 17"/>
                <a:gd name="T1" fmla="*/ 2147483647 h 25"/>
                <a:gd name="T2" fmla="*/ 2147483647 w 17"/>
                <a:gd name="T3" fmla="*/ 0 h 25"/>
                <a:gd name="T4" fmla="*/ 2147483647 w 17"/>
                <a:gd name="T5" fmla="*/ 2147483647 h 25"/>
                <a:gd name="T6" fmla="*/ 2147483647 w 17"/>
                <a:gd name="T7" fmla="*/ 2147483647 h 25"/>
                <a:gd name="T8" fmla="*/ 2147483647 w 17"/>
                <a:gd name="T9" fmla="*/ 2147483647 h 25"/>
                <a:gd name="T10" fmla="*/ 0 w 17"/>
                <a:gd name="T11" fmla="*/ 2147483647 h 25"/>
                <a:gd name="T12" fmla="*/ 2147483647 w 17"/>
                <a:gd name="T13" fmla="*/ 2147483647 h 25"/>
                <a:gd name="T14" fmla="*/ 2147483647 w 17"/>
                <a:gd name="T15" fmla="*/ 2147483647 h 25"/>
                <a:gd name="T16" fmla="*/ 2147483647 w 17"/>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5"/>
                <a:gd name="T29" fmla="*/ 17 w 17"/>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5">
                  <a:moveTo>
                    <a:pt x="16" y="1"/>
                  </a:moveTo>
                  <a:lnTo>
                    <a:pt x="17" y="0"/>
                  </a:lnTo>
                  <a:lnTo>
                    <a:pt x="10" y="23"/>
                  </a:lnTo>
                  <a:lnTo>
                    <a:pt x="5" y="25"/>
                  </a:lnTo>
                  <a:lnTo>
                    <a:pt x="1" y="23"/>
                  </a:lnTo>
                  <a:lnTo>
                    <a:pt x="0" y="15"/>
                  </a:lnTo>
                  <a:lnTo>
                    <a:pt x="2" y="11"/>
                  </a:lnTo>
                  <a:lnTo>
                    <a:pt x="6" y="10"/>
                  </a:lnTo>
                  <a:lnTo>
                    <a:pt x="16" y="1"/>
                  </a:lnTo>
                </a:path>
              </a:pathLst>
            </a:custGeom>
            <a:noFill/>
            <a:ln w="9525">
              <a:solidFill>
                <a:srgbClr val="848282"/>
              </a:solidFill>
              <a:round/>
              <a:headEnd/>
              <a:tailEnd/>
            </a:ln>
          </p:spPr>
          <p:txBody>
            <a:bodyPr/>
            <a:lstStyle/>
            <a:p>
              <a:pPr>
                <a:defRPr/>
              </a:pPr>
              <a:endParaRPr lang="en-US">
                <a:latin typeface="Verdana" charset="0"/>
              </a:endParaRPr>
            </a:p>
          </p:txBody>
        </p:sp>
        <p:sp>
          <p:nvSpPr>
            <p:cNvPr id="1803" name="Freeform 1653"/>
            <p:cNvSpPr>
              <a:spLocks/>
            </p:cNvSpPr>
            <p:nvPr/>
          </p:nvSpPr>
          <p:spPr bwMode="auto">
            <a:xfrm>
              <a:off x="746113" y="2512525"/>
              <a:ext cx="43866" cy="26498"/>
            </a:xfrm>
            <a:custGeom>
              <a:avLst/>
              <a:gdLst>
                <a:gd name="T0" fmla="*/ 0 w 90"/>
                <a:gd name="T1" fmla="*/ 2147483647 h 55"/>
                <a:gd name="T2" fmla="*/ 2147483647 w 90"/>
                <a:gd name="T3" fmla="*/ 2147483647 h 55"/>
                <a:gd name="T4" fmla="*/ 2147483647 w 90"/>
                <a:gd name="T5" fmla="*/ 0 h 55"/>
                <a:gd name="T6" fmla="*/ 2147483647 w 90"/>
                <a:gd name="T7" fmla="*/ 0 h 55"/>
                <a:gd name="T8" fmla="*/ 2147483647 w 90"/>
                <a:gd name="T9" fmla="*/ 2147483647 h 55"/>
                <a:gd name="T10" fmla="*/ 2147483647 w 90"/>
                <a:gd name="T11" fmla="*/ 2147483647 h 55"/>
                <a:gd name="T12" fmla="*/ 2147483647 w 90"/>
                <a:gd name="T13" fmla="*/ 2147483647 h 55"/>
                <a:gd name="T14" fmla="*/ 2147483647 w 90"/>
                <a:gd name="T15" fmla="*/ 2147483647 h 55"/>
                <a:gd name="T16" fmla="*/ 2147483647 w 90"/>
                <a:gd name="T17" fmla="*/ 2147483647 h 55"/>
                <a:gd name="T18" fmla="*/ 2147483647 w 90"/>
                <a:gd name="T19" fmla="*/ 2147483647 h 55"/>
                <a:gd name="T20" fmla="*/ 2147483647 w 90"/>
                <a:gd name="T21" fmla="*/ 2147483647 h 55"/>
                <a:gd name="T22" fmla="*/ 2147483647 w 90"/>
                <a:gd name="T23" fmla="*/ 2147483647 h 55"/>
                <a:gd name="T24" fmla="*/ 2147483647 w 90"/>
                <a:gd name="T25" fmla="*/ 2147483647 h 55"/>
                <a:gd name="T26" fmla="*/ 2147483647 w 90"/>
                <a:gd name="T27" fmla="*/ 2147483647 h 55"/>
                <a:gd name="T28" fmla="*/ 2147483647 w 90"/>
                <a:gd name="T29" fmla="*/ 2147483647 h 55"/>
                <a:gd name="T30" fmla="*/ 2147483647 w 90"/>
                <a:gd name="T31" fmla="*/ 2147483647 h 55"/>
                <a:gd name="T32" fmla="*/ 2147483647 w 90"/>
                <a:gd name="T33" fmla="*/ 2147483647 h 55"/>
                <a:gd name="T34" fmla="*/ 2147483647 w 90"/>
                <a:gd name="T35" fmla="*/ 2147483647 h 55"/>
                <a:gd name="T36" fmla="*/ 2147483647 w 90"/>
                <a:gd name="T37" fmla="*/ 2147483647 h 55"/>
                <a:gd name="T38" fmla="*/ 2147483647 w 90"/>
                <a:gd name="T39" fmla="*/ 2147483647 h 55"/>
                <a:gd name="T40" fmla="*/ 2147483647 w 90"/>
                <a:gd name="T41" fmla="*/ 2147483647 h 55"/>
                <a:gd name="T42" fmla="*/ 0 w 90"/>
                <a:gd name="T43" fmla="*/ 2147483647 h 55"/>
                <a:gd name="T44" fmla="*/ 0 w 90"/>
                <a:gd name="T45" fmla="*/ 2147483647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
                <a:gd name="T70" fmla="*/ 0 h 55"/>
                <a:gd name="T71" fmla="*/ 90 w 9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 h="55">
                  <a:moveTo>
                    <a:pt x="0" y="12"/>
                  </a:moveTo>
                  <a:lnTo>
                    <a:pt x="32" y="12"/>
                  </a:lnTo>
                  <a:lnTo>
                    <a:pt x="49" y="0"/>
                  </a:lnTo>
                  <a:lnTo>
                    <a:pt x="60" y="0"/>
                  </a:lnTo>
                  <a:lnTo>
                    <a:pt x="66" y="5"/>
                  </a:lnTo>
                  <a:lnTo>
                    <a:pt x="80" y="6"/>
                  </a:lnTo>
                  <a:lnTo>
                    <a:pt x="87" y="8"/>
                  </a:lnTo>
                  <a:lnTo>
                    <a:pt x="86" y="29"/>
                  </a:lnTo>
                  <a:lnTo>
                    <a:pt x="89" y="28"/>
                  </a:lnTo>
                  <a:lnTo>
                    <a:pt x="90" y="33"/>
                  </a:lnTo>
                  <a:lnTo>
                    <a:pt x="86" y="40"/>
                  </a:lnTo>
                  <a:lnTo>
                    <a:pt x="78" y="39"/>
                  </a:lnTo>
                  <a:lnTo>
                    <a:pt x="76" y="43"/>
                  </a:lnTo>
                  <a:lnTo>
                    <a:pt x="71" y="44"/>
                  </a:lnTo>
                  <a:lnTo>
                    <a:pt x="65" y="49"/>
                  </a:lnTo>
                  <a:lnTo>
                    <a:pt x="62" y="55"/>
                  </a:lnTo>
                  <a:lnTo>
                    <a:pt x="27" y="40"/>
                  </a:lnTo>
                  <a:lnTo>
                    <a:pt x="21" y="40"/>
                  </a:lnTo>
                  <a:lnTo>
                    <a:pt x="17" y="37"/>
                  </a:lnTo>
                  <a:lnTo>
                    <a:pt x="4" y="26"/>
                  </a:lnTo>
                  <a:lnTo>
                    <a:pt x="3" y="19"/>
                  </a:lnTo>
                  <a:lnTo>
                    <a:pt x="0" y="16"/>
                  </a:lnTo>
                  <a:lnTo>
                    <a:pt x="0" y="12"/>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804" name="Freeform 1654"/>
            <p:cNvSpPr>
              <a:spLocks/>
            </p:cNvSpPr>
            <p:nvPr/>
          </p:nvSpPr>
          <p:spPr bwMode="auto">
            <a:xfrm>
              <a:off x="746113" y="2512525"/>
              <a:ext cx="43866" cy="26498"/>
            </a:xfrm>
            <a:custGeom>
              <a:avLst/>
              <a:gdLst>
                <a:gd name="T0" fmla="*/ 0 w 90"/>
                <a:gd name="T1" fmla="*/ 2147483647 h 55"/>
                <a:gd name="T2" fmla="*/ 2147483647 w 90"/>
                <a:gd name="T3" fmla="*/ 2147483647 h 55"/>
                <a:gd name="T4" fmla="*/ 2147483647 w 90"/>
                <a:gd name="T5" fmla="*/ 0 h 55"/>
                <a:gd name="T6" fmla="*/ 2147483647 w 90"/>
                <a:gd name="T7" fmla="*/ 0 h 55"/>
                <a:gd name="T8" fmla="*/ 2147483647 w 90"/>
                <a:gd name="T9" fmla="*/ 2147483647 h 55"/>
                <a:gd name="T10" fmla="*/ 2147483647 w 90"/>
                <a:gd name="T11" fmla="*/ 2147483647 h 55"/>
                <a:gd name="T12" fmla="*/ 2147483647 w 90"/>
                <a:gd name="T13" fmla="*/ 2147483647 h 55"/>
                <a:gd name="T14" fmla="*/ 2147483647 w 90"/>
                <a:gd name="T15" fmla="*/ 2147483647 h 55"/>
                <a:gd name="T16" fmla="*/ 2147483647 w 90"/>
                <a:gd name="T17" fmla="*/ 2147483647 h 55"/>
                <a:gd name="T18" fmla="*/ 2147483647 w 90"/>
                <a:gd name="T19" fmla="*/ 2147483647 h 55"/>
                <a:gd name="T20" fmla="*/ 2147483647 w 90"/>
                <a:gd name="T21" fmla="*/ 2147483647 h 55"/>
                <a:gd name="T22" fmla="*/ 2147483647 w 90"/>
                <a:gd name="T23" fmla="*/ 2147483647 h 55"/>
                <a:gd name="T24" fmla="*/ 2147483647 w 90"/>
                <a:gd name="T25" fmla="*/ 2147483647 h 55"/>
                <a:gd name="T26" fmla="*/ 2147483647 w 90"/>
                <a:gd name="T27" fmla="*/ 2147483647 h 55"/>
                <a:gd name="T28" fmla="*/ 2147483647 w 90"/>
                <a:gd name="T29" fmla="*/ 2147483647 h 55"/>
                <a:gd name="T30" fmla="*/ 2147483647 w 90"/>
                <a:gd name="T31" fmla="*/ 2147483647 h 55"/>
                <a:gd name="T32" fmla="*/ 2147483647 w 90"/>
                <a:gd name="T33" fmla="*/ 2147483647 h 55"/>
                <a:gd name="T34" fmla="*/ 2147483647 w 90"/>
                <a:gd name="T35" fmla="*/ 2147483647 h 55"/>
                <a:gd name="T36" fmla="*/ 2147483647 w 90"/>
                <a:gd name="T37" fmla="*/ 2147483647 h 55"/>
                <a:gd name="T38" fmla="*/ 2147483647 w 90"/>
                <a:gd name="T39" fmla="*/ 2147483647 h 55"/>
                <a:gd name="T40" fmla="*/ 2147483647 w 90"/>
                <a:gd name="T41" fmla="*/ 2147483647 h 55"/>
                <a:gd name="T42" fmla="*/ 0 w 90"/>
                <a:gd name="T43" fmla="*/ 2147483647 h 55"/>
                <a:gd name="T44" fmla="*/ 0 w 90"/>
                <a:gd name="T45" fmla="*/ 2147483647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
                <a:gd name="T70" fmla="*/ 0 h 55"/>
                <a:gd name="T71" fmla="*/ 90 w 9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 h="55">
                  <a:moveTo>
                    <a:pt x="0" y="12"/>
                  </a:moveTo>
                  <a:lnTo>
                    <a:pt x="32" y="12"/>
                  </a:lnTo>
                  <a:lnTo>
                    <a:pt x="49" y="0"/>
                  </a:lnTo>
                  <a:lnTo>
                    <a:pt x="60" y="0"/>
                  </a:lnTo>
                  <a:lnTo>
                    <a:pt x="66" y="5"/>
                  </a:lnTo>
                  <a:lnTo>
                    <a:pt x="80" y="6"/>
                  </a:lnTo>
                  <a:lnTo>
                    <a:pt x="87" y="8"/>
                  </a:lnTo>
                  <a:lnTo>
                    <a:pt x="86" y="29"/>
                  </a:lnTo>
                  <a:lnTo>
                    <a:pt x="89" y="28"/>
                  </a:lnTo>
                  <a:lnTo>
                    <a:pt x="90" y="33"/>
                  </a:lnTo>
                  <a:lnTo>
                    <a:pt x="86" y="40"/>
                  </a:lnTo>
                  <a:lnTo>
                    <a:pt x="78" y="39"/>
                  </a:lnTo>
                  <a:lnTo>
                    <a:pt x="76" y="43"/>
                  </a:lnTo>
                  <a:lnTo>
                    <a:pt x="71" y="44"/>
                  </a:lnTo>
                  <a:lnTo>
                    <a:pt x="65" y="49"/>
                  </a:lnTo>
                  <a:lnTo>
                    <a:pt x="62" y="55"/>
                  </a:lnTo>
                  <a:lnTo>
                    <a:pt x="27" y="40"/>
                  </a:lnTo>
                  <a:lnTo>
                    <a:pt x="21" y="40"/>
                  </a:lnTo>
                  <a:lnTo>
                    <a:pt x="17" y="37"/>
                  </a:lnTo>
                  <a:lnTo>
                    <a:pt x="4" y="26"/>
                  </a:lnTo>
                  <a:lnTo>
                    <a:pt x="3" y="19"/>
                  </a:lnTo>
                  <a:lnTo>
                    <a:pt x="0" y="16"/>
                  </a:lnTo>
                  <a:lnTo>
                    <a:pt x="0" y="12"/>
                  </a:lnTo>
                </a:path>
              </a:pathLst>
            </a:custGeom>
            <a:noFill/>
            <a:ln w="9525">
              <a:solidFill>
                <a:srgbClr val="848282"/>
              </a:solidFill>
              <a:round/>
              <a:headEnd/>
              <a:tailEnd/>
            </a:ln>
          </p:spPr>
          <p:txBody>
            <a:bodyPr/>
            <a:lstStyle/>
            <a:p>
              <a:pPr>
                <a:defRPr/>
              </a:pPr>
              <a:endParaRPr lang="en-US">
                <a:latin typeface="Verdana" charset="0"/>
              </a:endParaRPr>
            </a:p>
          </p:txBody>
        </p:sp>
        <p:sp>
          <p:nvSpPr>
            <p:cNvPr id="1805" name="Freeform 1655"/>
            <p:cNvSpPr>
              <a:spLocks/>
            </p:cNvSpPr>
            <p:nvPr/>
          </p:nvSpPr>
          <p:spPr bwMode="auto">
            <a:xfrm>
              <a:off x="796029" y="2490211"/>
              <a:ext cx="24202" cy="22314"/>
            </a:xfrm>
            <a:custGeom>
              <a:avLst/>
              <a:gdLst>
                <a:gd name="T0" fmla="*/ 0 w 50"/>
                <a:gd name="T1" fmla="*/ 2147483647 h 45"/>
                <a:gd name="T2" fmla="*/ 2147483647 w 50"/>
                <a:gd name="T3" fmla="*/ 2147483647 h 45"/>
                <a:gd name="T4" fmla="*/ 2147483647 w 50"/>
                <a:gd name="T5" fmla="*/ 2147483647 h 45"/>
                <a:gd name="T6" fmla="*/ 2147483647 w 50"/>
                <a:gd name="T7" fmla="*/ 0 h 45"/>
                <a:gd name="T8" fmla="*/ 2147483647 w 50"/>
                <a:gd name="T9" fmla="*/ 2147483647 h 45"/>
                <a:gd name="T10" fmla="*/ 2147483647 w 50"/>
                <a:gd name="T11" fmla="*/ 2147483647 h 45"/>
                <a:gd name="T12" fmla="*/ 2147483647 w 50"/>
                <a:gd name="T13" fmla="*/ 2147483647 h 45"/>
                <a:gd name="T14" fmla="*/ 2147483647 w 50"/>
                <a:gd name="T15" fmla="*/ 2147483647 h 45"/>
                <a:gd name="T16" fmla="*/ 2147483647 w 50"/>
                <a:gd name="T17" fmla="*/ 2147483647 h 45"/>
                <a:gd name="T18" fmla="*/ 2147483647 w 50"/>
                <a:gd name="T19" fmla="*/ 2147483647 h 45"/>
                <a:gd name="T20" fmla="*/ 0 w 50"/>
                <a:gd name="T21" fmla="*/ 214748364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
                <a:gd name="T34" fmla="*/ 0 h 45"/>
                <a:gd name="T35" fmla="*/ 50 w 5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 h="45">
                  <a:moveTo>
                    <a:pt x="0" y="19"/>
                  </a:moveTo>
                  <a:lnTo>
                    <a:pt x="1" y="16"/>
                  </a:lnTo>
                  <a:lnTo>
                    <a:pt x="16" y="6"/>
                  </a:lnTo>
                  <a:lnTo>
                    <a:pt x="18" y="0"/>
                  </a:lnTo>
                  <a:lnTo>
                    <a:pt x="45" y="10"/>
                  </a:lnTo>
                  <a:lnTo>
                    <a:pt x="50" y="18"/>
                  </a:lnTo>
                  <a:lnTo>
                    <a:pt x="50" y="23"/>
                  </a:lnTo>
                  <a:lnTo>
                    <a:pt x="29" y="45"/>
                  </a:lnTo>
                  <a:lnTo>
                    <a:pt x="21" y="26"/>
                  </a:lnTo>
                  <a:lnTo>
                    <a:pt x="8" y="20"/>
                  </a:lnTo>
                  <a:lnTo>
                    <a:pt x="0" y="1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6" name="Freeform 1656"/>
            <p:cNvSpPr>
              <a:spLocks/>
            </p:cNvSpPr>
            <p:nvPr/>
          </p:nvSpPr>
          <p:spPr bwMode="auto">
            <a:xfrm>
              <a:off x="796029" y="2490211"/>
              <a:ext cx="24202" cy="22314"/>
            </a:xfrm>
            <a:custGeom>
              <a:avLst/>
              <a:gdLst>
                <a:gd name="T0" fmla="*/ 0 w 50"/>
                <a:gd name="T1" fmla="*/ 2147483647 h 45"/>
                <a:gd name="T2" fmla="*/ 2147483647 w 50"/>
                <a:gd name="T3" fmla="*/ 2147483647 h 45"/>
                <a:gd name="T4" fmla="*/ 2147483647 w 50"/>
                <a:gd name="T5" fmla="*/ 2147483647 h 45"/>
                <a:gd name="T6" fmla="*/ 2147483647 w 50"/>
                <a:gd name="T7" fmla="*/ 0 h 45"/>
                <a:gd name="T8" fmla="*/ 2147483647 w 50"/>
                <a:gd name="T9" fmla="*/ 2147483647 h 45"/>
                <a:gd name="T10" fmla="*/ 2147483647 w 50"/>
                <a:gd name="T11" fmla="*/ 2147483647 h 45"/>
                <a:gd name="T12" fmla="*/ 2147483647 w 50"/>
                <a:gd name="T13" fmla="*/ 2147483647 h 45"/>
                <a:gd name="T14" fmla="*/ 2147483647 w 50"/>
                <a:gd name="T15" fmla="*/ 2147483647 h 45"/>
                <a:gd name="T16" fmla="*/ 2147483647 w 50"/>
                <a:gd name="T17" fmla="*/ 2147483647 h 45"/>
                <a:gd name="T18" fmla="*/ 2147483647 w 50"/>
                <a:gd name="T19" fmla="*/ 2147483647 h 45"/>
                <a:gd name="T20" fmla="*/ 0 w 50"/>
                <a:gd name="T21" fmla="*/ 214748364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
                <a:gd name="T34" fmla="*/ 0 h 45"/>
                <a:gd name="T35" fmla="*/ 50 w 5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 h="45">
                  <a:moveTo>
                    <a:pt x="0" y="19"/>
                  </a:moveTo>
                  <a:lnTo>
                    <a:pt x="1" y="16"/>
                  </a:lnTo>
                  <a:lnTo>
                    <a:pt x="16" y="6"/>
                  </a:lnTo>
                  <a:lnTo>
                    <a:pt x="18" y="0"/>
                  </a:lnTo>
                  <a:lnTo>
                    <a:pt x="45" y="10"/>
                  </a:lnTo>
                  <a:lnTo>
                    <a:pt x="50" y="18"/>
                  </a:lnTo>
                  <a:lnTo>
                    <a:pt x="50" y="23"/>
                  </a:lnTo>
                  <a:lnTo>
                    <a:pt x="29" y="45"/>
                  </a:lnTo>
                  <a:lnTo>
                    <a:pt x="21" y="26"/>
                  </a:lnTo>
                  <a:lnTo>
                    <a:pt x="8" y="20"/>
                  </a:lnTo>
                  <a:lnTo>
                    <a:pt x="0" y="19"/>
                  </a:lnTo>
                </a:path>
              </a:pathLst>
            </a:custGeom>
            <a:noFill/>
            <a:ln w="9525">
              <a:solidFill>
                <a:srgbClr val="848282"/>
              </a:solidFill>
              <a:round/>
              <a:headEnd/>
              <a:tailEnd/>
            </a:ln>
          </p:spPr>
          <p:txBody>
            <a:bodyPr/>
            <a:lstStyle/>
            <a:p>
              <a:pPr>
                <a:defRPr/>
              </a:pPr>
              <a:endParaRPr lang="en-US">
                <a:latin typeface="Verdana" charset="0"/>
              </a:endParaRPr>
            </a:p>
          </p:txBody>
        </p:sp>
        <p:sp>
          <p:nvSpPr>
            <p:cNvPr id="1807" name="Freeform 1657"/>
            <p:cNvSpPr>
              <a:spLocks/>
            </p:cNvSpPr>
            <p:nvPr/>
          </p:nvSpPr>
          <p:spPr bwMode="auto">
            <a:xfrm>
              <a:off x="620564" y="2505552"/>
              <a:ext cx="12101" cy="8368"/>
            </a:xfrm>
            <a:custGeom>
              <a:avLst/>
              <a:gdLst>
                <a:gd name="T0" fmla="*/ 2147483647 w 22"/>
                <a:gd name="T1" fmla="*/ 2147483647 h 18"/>
                <a:gd name="T2" fmla="*/ 2147483647 w 22"/>
                <a:gd name="T3" fmla="*/ 0 h 18"/>
                <a:gd name="T4" fmla="*/ 2147483647 w 22"/>
                <a:gd name="T5" fmla="*/ 2147483647 h 18"/>
                <a:gd name="T6" fmla="*/ 2147483647 w 22"/>
                <a:gd name="T7" fmla="*/ 2147483647 h 18"/>
                <a:gd name="T8" fmla="*/ 2147483647 w 22"/>
                <a:gd name="T9" fmla="*/ 2147483647 h 18"/>
                <a:gd name="T10" fmla="*/ 2147483647 w 22"/>
                <a:gd name="T11" fmla="*/ 2147483647 h 18"/>
                <a:gd name="T12" fmla="*/ 2147483647 w 22"/>
                <a:gd name="T13" fmla="*/ 2147483647 h 18"/>
                <a:gd name="T14" fmla="*/ 0 w 22"/>
                <a:gd name="T15" fmla="*/ 2147483647 h 18"/>
                <a:gd name="T16" fmla="*/ 2147483647 w 22"/>
                <a:gd name="T17" fmla="*/ 2147483647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8"/>
                <a:gd name="T29" fmla="*/ 22 w 22"/>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8">
                  <a:moveTo>
                    <a:pt x="4" y="2"/>
                  </a:moveTo>
                  <a:lnTo>
                    <a:pt x="5" y="0"/>
                  </a:lnTo>
                  <a:lnTo>
                    <a:pt x="4" y="6"/>
                  </a:lnTo>
                  <a:lnTo>
                    <a:pt x="14" y="14"/>
                  </a:lnTo>
                  <a:lnTo>
                    <a:pt x="18" y="15"/>
                  </a:lnTo>
                  <a:lnTo>
                    <a:pt x="22" y="17"/>
                  </a:lnTo>
                  <a:lnTo>
                    <a:pt x="14" y="18"/>
                  </a:lnTo>
                  <a:lnTo>
                    <a:pt x="0" y="4"/>
                  </a:lnTo>
                  <a:lnTo>
                    <a:pt x="4" y="2"/>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8" name="Freeform 1658"/>
            <p:cNvSpPr>
              <a:spLocks/>
            </p:cNvSpPr>
            <p:nvPr/>
          </p:nvSpPr>
          <p:spPr bwMode="auto">
            <a:xfrm>
              <a:off x="620564" y="2505552"/>
              <a:ext cx="12101" cy="8368"/>
            </a:xfrm>
            <a:custGeom>
              <a:avLst/>
              <a:gdLst>
                <a:gd name="T0" fmla="*/ 2147483647 w 22"/>
                <a:gd name="T1" fmla="*/ 2147483647 h 18"/>
                <a:gd name="T2" fmla="*/ 2147483647 w 22"/>
                <a:gd name="T3" fmla="*/ 0 h 18"/>
                <a:gd name="T4" fmla="*/ 2147483647 w 22"/>
                <a:gd name="T5" fmla="*/ 2147483647 h 18"/>
                <a:gd name="T6" fmla="*/ 2147483647 w 22"/>
                <a:gd name="T7" fmla="*/ 2147483647 h 18"/>
                <a:gd name="T8" fmla="*/ 2147483647 w 22"/>
                <a:gd name="T9" fmla="*/ 2147483647 h 18"/>
                <a:gd name="T10" fmla="*/ 2147483647 w 22"/>
                <a:gd name="T11" fmla="*/ 2147483647 h 18"/>
                <a:gd name="T12" fmla="*/ 2147483647 w 22"/>
                <a:gd name="T13" fmla="*/ 2147483647 h 18"/>
                <a:gd name="T14" fmla="*/ 0 w 22"/>
                <a:gd name="T15" fmla="*/ 2147483647 h 18"/>
                <a:gd name="T16" fmla="*/ 2147483647 w 22"/>
                <a:gd name="T17" fmla="*/ 2147483647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8"/>
                <a:gd name="T29" fmla="*/ 22 w 22"/>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8">
                  <a:moveTo>
                    <a:pt x="4" y="2"/>
                  </a:moveTo>
                  <a:lnTo>
                    <a:pt x="5" y="0"/>
                  </a:lnTo>
                  <a:lnTo>
                    <a:pt x="4" y="6"/>
                  </a:lnTo>
                  <a:lnTo>
                    <a:pt x="14" y="14"/>
                  </a:lnTo>
                  <a:lnTo>
                    <a:pt x="18" y="15"/>
                  </a:lnTo>
                  <a:lnTo>
                    <a:pt x="22" y="17"/>
                  </a:lnTo>
                  <a:lnTo>
                    <a:pt x="14" y="18"/>
                  </a:lnTo>
                  <a:lnTo>
                    <a:pt x="0" y="4"/>
                  </a:lnTo>
                  <a:lnTo>
                    <a:pt x="4" y="2"/>
                  </a:lnTo>
                </a:path>
              </a:pathLst>
            </a:custGeom>
            <a:noFill/>
            <a:ln w="9525">
              <a:solidFill>
                <a:srgbClr val="848282"/>
              </a:solidFill>
              <a:round/>
              <a:headEnd/>
              <a:tailEnd/>
            </a:ln>
          </p:spPr>
          <p:txBody>
            <a:bodyPr/>
            <a:lstStyle/>
            <a:p>
              <a:pPr>
                <a:defRPr/>
              </a:pPr>
              <a:endParaRPr lang="en-US">
                <a:latin typeface="Verdana" charset="0"/>
              </a:endParaRPr>
            </a:p>
          </p:txBody>
        </p:sp>
        <p:sp>
          <p:nvSpPr>
            <p:cNvPr id="1809" name="Freeform 1659"/>
            <p:cNvSpPr>
              <a:spLocks/>
            </p:cNvSpPr>
            <p:nvPr/>
          </p:nvSpPr>
          <p:spPr bwMode="auto">
            <a:xfrm>
              <a:off x="678044" y="2650591"/>
              <a:ext cx="3025" cy="2789"/>
            </a:xfrm>
            <a:custGeom>
              <a:avLst/>
              <a:gdLst>
                <a:gd name="T0" fmla="*/ 2147483647 w 7"/>
                <a:gd name="T1" fmla="*/ 2147483647 h 5"/>
                <a:gd name="T2" fmla="*/ 0 w 7"/>
                <a:gd name="T3" fmla="*/ 2147483647 h 5"/>
                <a:gd name="T4" fmla="*/ 2147483647 w 7"/>
                <a:gd name="T5" fmla="*/ 0 h 5"/>
                <a:gd name="T6" fmla="*/ 2147483647 w 7"/>
                <a:gd name="T7" fmla="*/ 2147483647 h 5"/>
                <a:gd name="T8" fmla="*/ 2147483647 w 7"/>
                <a:gd name="T9" fmla="*/ 2147483647 h 5"/>
                <a:gd name="T10" fmla="*/ 2147483647 w 7"/>
                <a:gd name="T11" fmla="*/ 2147483647 h 5"/>
                <a:gd name="T12" fmla="*/ 2147483647 w 7"/>
                <a:gd name="T13" fmla="*/ 2147483647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1" y="3"/>
                  </a:moveTo>
                  <a:lnTo>
                    <a:pt x="0" y="1"/>
                  </a:lnTo>
                  <a:lnTo>
                    <a:pt x="2" y="0"/>
                  </a:lnTo>
                  <a:lnTo>
                    <a:pt x="5" y="1"/>
                  </a:lnTo>
                  <a:lnTo>
                    <a:pt x="7" y="5"/>
                  </a:lnTo>
                  <a:lnTo>
                    <a:pt x="1" y="5"/>
                  </a:lnTo>
                  <a:lnTo>
                    <a:pt x="1"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0" name="Freeform 1660"/>
            <p:cNvSpPr>
              <a:spLocks/>
            </p:cNvSpPr>
            <p:nvPr/>
          </p:nvSpPr>
          <p:spPr bwMode="auto">
            <a:xfrm>
              <a:off x="678044" y="2650591"/>
              <a:ext cx="3025" cy="2789"/>
            </a:xfrm>
            <a:custGeom>
              <a:avLst/>
              <a:gdLst>
                <a:gd name="T0" fmla="*/ 2147483647 w 7"/>
                <a:gd name="T1" fmla="*/ 2147483647 h 5"/>
                <a:gd name="T2" fmla="*/ 0 w 7"/>
                <a:gd name="T3" fmla="*/ 2147483647 h 5"/>
                <a:gd name="T4" fmla="*/ 2147483647 w 7"/>
                <a:gd name="T5" fmla="*/ 0 h 5"/>
                <a:gd name="T6" fmla="*/ 2147483647 w 7"/>
                <a:gd name="T7" fmla="*/ 2147483647 h 5"/>
                <a:gd name="T8" fmla="*/ 2147483647 w 7"/>
                <a:gd name="T9" fmla="*/ 2147483647 h 5"/>
                <a:gd name="T10" fmla="*/ 2147483647 w 7"/>
                <a:gd name="T11" fmla="*/ 2147483647 h 5"/>
                <a:gd name="T12" fmla="*/ 2147483647 w 7"/>
                <a:gd name="T13" fmla="*/ 2147483647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1" y="3"/>
                  </a:moveTo>
                  <a:lnTo>
                    <a:pt x="0" y="1"/>
                  </a:lnTo>
                  <a:lnTo>
                    <a:pt x="2" y="0"/>
                  </a:lnTo>
                  <a:lnTo>
                    <a:pt x="5" y="1"/>
                  </a:lnTo>
                  <a:lnTo>
                    <a:pt x="7" y="5"/>
                  </a:lnTo>
                  <a:lnTo>
                    <a:pt x="1" y="5"/>
                  </a:lnTo>
                  <a:lnTo>
                    <a:pt x="1" y="3"/>
                  </a:lnTo>
                </a:path>
              </a:pathLst>
            </a:custGeom>
            <a:noFill/>
            <a:ln w="9525">
              <a:solidFill>
                <a:srgbClr val="848282"/>
              </a:solidFill>
              <a:round/>
              <a:headEnd/>
              <a:tailEnd/>
            </a:ln>
          </p:spPr>
          <p:txBody>
            <a:bodyPr/>
            <a:lstStyle/>
            <a:p>
              <a:pPr>
                <a:defRPr/>
              </a:pPr>
              <a:endParaRPr lang="en-US">
                <a:latin typeface="Verdana" charset="0"/>
              </a:endParaRPr>
            </a:p>
          </p:txBody>
        </p:sp>
        <p:sp>
          <p:nvSpPr>
            <p:cNvPr id="1811" name="Freeform 1661"/>
            <p:cNvSpPr>
              <a:spLocks/>
            </p:cNvSpPr>
            <p:nvPr/>
          </p:nvSpPr>
          <p:spPr bwMode="auto">
            <a:xfrm>
              <a:off x="691658" y="2672904"/>
              <a:ext cx="4537" cy="5578"/>
            </a:xfrm>
            <a:custGeom>
              <a:avLst/>
              <a:gdLst>
                <a:gd name="T0" fmla="*/ 2147483647 w 8"/>
                <a:gd name="T1" fmla="*/ 0 h 9"/>
                <a:gd name="T2" fmla="*/ 0 w 8"/>
                <a:gd name="T3" fmla="*/ 2147483647 h 9"/>
                <a:gd name="T4" fmla="*/ 2147483647 w 8"/>
                <a:gd name="T5" fmla="*/ 2147483647 h 9"/>
                <a:gd name="T6" fmla="*/ 2147483647 w 8"/>
                <a:gd name="T7" fmla="*/ 2147483647 h 9"/>
                <a:gd name="T8" fmla="*/ 2147483647 w 8"/>
                <a:gd name="T9" fmla="*/ 2147483647 h 9"/>
                <a:gd name="T10" fmla="*/ 2147483647 w 8"/>
                <a:gd name="T11" fmla="*/ 2147483647 h 9"/>
                <a:gd name="T12" fmla="*/ 2147483647 w 8"/>
                <a:gd name="T13" fmla="*/ 0 h 9"/>
                <a:gd name="T14" fmla="*/ 2147483647 w 8"/>
                <a:gd name="T15" fmla="*/ 2147483647 h 9"/>
                <a:gd name="T16" fmla="*/ 2147483647 w 8"/>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9"/>
                <a:gd name="T29" fmla="*/ 8 w 8"/>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9">
                  <a:moveTo>
                    <a:pt x="1" y="0"/>
                  </a:moveTo>
                  <a:lnTo>
                    <a:pt x="0" y="3"/>
                  </a:lnTo>
                  <a:lnTo>
                    <a:pt x="4" y="5"/>
                  </a:lnTo>
                  <a:lnTo>
                    <a:pt x="8" y="3"/>
                  </a:lnTo>
                  <a:lnTo>
                    <a:pt x="8" y="8"/>
                  </a:lnTo>
                  <a:lnTo>
                    <a:pt x="5" y="9"/>
                  </a:lnTo>
                  <a:lnTo>
                    <a:pt x="1" y="0"/>
                  </a:lnTo>
                  <a:lnTo>
                    <a:pt x="5" y="9"/>
                  </a:lnTo>
                  <a:lnTo>
                    <a:pt x="1"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2" name="Freeform 1662"/>
            <p:cNvSpPr>
              <a:spLocks/>
            </p:cNvSpPr>
            <p:nvPr/>
          </p:nvSpPr>
          <p:spPr bwMode="auto">
            <a:xfrm>
              <a:off x="691658" y="2672904"/>
              <a:ext cx="4537" cy="5578"/>
            </a:xfrm>
            <a:custGeom>
              <a:avLst/>
              <a:gdLst>
                <a:gd name="T0" fmla="*/ 2147483647 w 8"/>
                <a:gd name="T1" fmla="*/ 0 h 9"/>
                <a:gd name="T2" fmla="*/ 0 w 8"/>
                <a:gd name="T3" fmla="*/ 2147483647 h 9"/>
                <a:gd name="T4" fmla="*/ 2147483647 w 8"/>
                <a:gd name="T5" fmla="*/ 2147483647 h 9"/>
                <a:gd name="T6" fmla="*/ 2147483647 w 8"/>
                <a:gd name="T7" fmla="*/ 2147483647 h 9"/>
                <a:gd name="T8" fmla="*/ 2147483647 w 8"/>
                <a:gd name="T9" fmla="*/ 2147483647 h 9"/>
                <a:gd name="T10" fmla="*/ 2147483647 w 8"/>
                <a:gd name="T11" fmla="*/ 2147483647 h 9"/>
                <a:gd name="T12" fmla="*/ 2147483647 w 8"/>
                <a:gd name="T13" fmla="*/ 0 h 9"/>
                <a:gd name="T14" fmla="*/ 2147483647 w 8"/>
                <a:gd name="T15" fmla="*/ 2147483647 h 9"/>
                <a:gd name="T16" fmla="*/ 2147483647 w 8"/>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9"/>
                <a:gd name="T29" fmla="*/ 8 w 8"/>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9">
                  <a:moveTo>
                    <a:pt x="1" y="0"/>
                  </a:moveTo>
                  <a:lnTo>
                    <a:pt x="0" y="3"/>
                  </a:lnTo>
                  <a:lnTo>
                    <a:pt x="4" y="5"/>
                  </a:lnTo>
                  <a:lnTo>
                    <a:pt x="8" y="3"/>
                  </a:lnTo>
                  <a:lnTo>
                    <a:pt x="8" y="8"/>
                  </a:lnTo>
                  <a:lnTo>
                    <a:pt x="5" y="9"/>
                  </a:lnTo>
                  <a:lnTo>
                    <a:pt x="1" y="0"/>
                  </a:lnTo>
                  <a:lnTo>
                    <a:pt x="5" y="9"/>
                  </a:lnTo>
                  <a:lnTo>
                    <a:pt x="1" y="0"/>
                  </a:lnTo>
                </a:path>
              </a:pathLst>
            </a:custGeom>
            <a:noFill/>
            <a:ln w="9525">
              <a:solidFill>
                <a:srgbClr val="848282"/>
              </a:solidFill>
              <a:round/>
              <a:headEnd/>
              <a:tailEnd/>
            </a:ln>
          </p:spPr>
          <p:txBody>
            <a:bodyPr/>
            <a:lstStyle/>
            <a:p>
              <a:pPr>
                <a:defRPr/>
              </a:pPr>
              <a:endParaRPr lang="en-US">
                <a:latin typeface="Verdana" charset="0"/>
              </a:endParaRPr>
            </a:p>
          </p:txBody>
        </p:sp>
        <p:sp>
          <p:nvSpPr>
            <p:cNvPr id="1813" name="Freeform 1663"/>
            <p:cNvSpPr>
              <a:spLocks/>
            </p:cNvSpPr>
            <p:nvPr/>
          </p:nvSpPr>
          <p:spPr bwMode="auto">
            <a:xfrm>
              <a:off x="806618" y="2385617"/>
              <a:ext cx="15126" cy="18129"/>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2147483647 w 34"/>
                <a:gd name="T9" fmla="*/ 2147483647 h 36"/>
                <a:gd name="T10" fmla="*/ 2147483647 w 34"/>
                <a:gd name="T11" fmla="*/ 2147483647 h 36"/>
                <a:gd name="T12" fmla="*/ 2147483647 w 34"/>
                <a:gd name="T13" fmla="*/ 2147483647 h 36"/>
                <a:gd name="T14" fmla="*/ 0 w 34"/>
                <a:gd name="T15" fmla="*/ 2147483647 h 36"/>
                <a:gd name="T16" fmla="*/ 0 w 34"/>
                <a:gd name="T17" fmla="*/ 2147483647 h 36"/>
                <a:gd name="T18" fmla="*/ 2147483647 w 34"/>
                <a:gd name="T19" fmla="*/ 0 h 36"/>
                <a:gd name="T20" fmla="*/ 2147483647 w 34"/>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6"/>
                <a:gd name="T35" fmla="*/ 34 w 34"/>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6">
                  <a:moveTo>
                    <a:pt x="30" y="6"/>
                  </a:moveTo>
                  <a:lnTo>
                    <a:pt x="34" y="8"/>
                  </a:lnTo>
                  <a:lnTo>
                    <a:pt x="31" y="16"/>
                  </a:lnTo>
                  <a:lnTo>
                    <a:pt x="30" y="23"/>
                  </a:lnTo>
                  <a:lnTo>
                    <a:pt x="27" y="28"/>
                  </a:lnTo>
                  <a:lnTo>
                    <a:pt x="9" y="27"/>
                  </a:lnTo>
                  <a:lnTo>
                    <a:pt x="2" y="36"/>
                  </a:lnTo>
                  <a:lnTo>
                    <a:pt x="0" y="33"/>
                  </a:lnTo>
                  <a:lnTo>
                    <a:pt x="0" y="17"/>
                  </a:lnTo>
                  <a:lnTo>
                    <a:pt x="19" y="0"/>
                  </a:lnTo>
                  <a:lnTo>
                    <a:pt x="30" y="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4" name="Freeform 1664"/>
            <p:cNvSpPr>
              <a:spLocks/>
            </p:cNvSpPr>
            <p:nvPr/>
          </p:nvSpPr>
          <p:spPr bwMode="auto">
            <a:xfrm>
              <a:off x="806618" y="2385617"/>
              <a:ext cx="15126" cy="18129"/>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2147483647 w 34"/>
                <a:gd name="T9" fmla="*/ 2147483647 h 36"/>
                <a:gd name="T10" fmla="*/ 2147483647 w 34"/>
                <a:gd name="T11" fmla="*/ 2147483647 h 36"/>
                <a:gd name="T12" fmla="*/ 2147483647 w 34"/>
                <a:gd name="T13" fmla="*/ 2147483647 h 36"/>
                <a:gd name="T14" fmla="*/ 0 w 34"/>
                <a:gd name="T15" fmla="*/ 2147483647 h 36"/>
                <a:gd name="T16" fmla="*/ 0 w 34"/>
                <a:gd name="T17" fmla="*/ 2147483647 h 36"/>
                <a:gd name="T18" fmla="*/ 2147483647 w 34"/>
                <a:gd name="T19" fmla="*/ 0 h 36"/>
                <a:gd name="T20" fmla="*/ 2147483647 w 34"/>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6"/>
                <a:gd name="T35" fmla="*/ 34 w 34"/>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6">
                  <a:moveTo>
                    <a:pt x="30" y="6"/>
                  </a:moveTo>
                  <a:lnTo>
                    <a:pt x="34" y="8"/>
                  </a:lnTo>
                  <a:lnTo>
                    <a:pt x="31" y="16"/>
                  </a:lnTo>
                  <a:lnTo>
                    <a:pt x="30" y="23"/>
                  </a:lnTo>
                  <a:lnTo>
                    <a:pt x="27" y="28"/>
                  </a:lnTo>
                  <a:lnTo>
                    <a:pt x="9" y="27"/>
                  </a:lnTo>
                  <a:lnTo>
                    <a:pt x="2" y="36"/>
                  </a:lnTo>
                  <a:lnTo>
                    <a:pt x="0" y="33"/>
                  </a:lnTo>
                  <a:lnTo>
                    <a:pt x="0" y="17"/>
                  </a:lnTo>
                  <a:lnTo>
                    <a:pt x="19" y="0"/>
                  </a:lnTo>
                  <a:lnTo>
                    <a:pt x="30" y="6"/>
                  </a:lnTo>
                </a:path>
              </a:pathLst>
            </a:custGeom>
            <a:noFill/>
            <a:ln w="9525">
              <a:solidFill>
                <a:srgbClr val="848282"/>
              </a:solidFill>
              <a:round/>
              <a:headEnd/>
              <a:tailEnd/>
            </a:ln>
          </p:spPr>
          <p:txBody>
            <a:bodyPr/>
            <a:lstStyle/>
            <a:p>
              <a:pPr>
                <a:defRPr/>
              </a:pPr>
              <a:endParaRPr lang="en-US">
                <a:latin typeface="Verdana" charset="0"/>
              </a:endParaRPr>
            </a:p>
          </p:txBody>
        </p:sp>
        <p:sp>
          <p:nvSpPr>
            <p:cNvPr id="1815" name="Freeform 1665"/>
            <p:cNvSpPr>
              <a:spLocks/>
            </p:cNvSpPr>
            <p:nvPr/>
          </p:nvSpPr>
          <p:spPr bwMode="auto">
            <a:xfrm>
              <a:off x="734012" y="1900296"/>
              <a:ext cx="679170" cy="842338"/>
            </a:xfrm>
            <a:custGeom>
              <a:avLst/>
              <a:gdLst>
                <a:gd name="T0" fmla="*/ 2147483647 w 1406"/>
                <a:gd name="T1" fmla="*/ 2147483647 h 1764"/>
                <a:gd name="T2" fmla="*/ 2147483647 w 1406"/>
                <a:gd name="T3" fmla="*/ 2147483647 h 1764"/>
                <a:gd name="T4" fmla="*/ 2147483647 w 1406"/>
                <a:gd name="T5" fmla="*/ 2147483647 h 1764"/>
                <a:gd name="T6" fmla="*/ 2147483647 w 1406"/>
                <a:gd name="T7" fmla="*/ 2147483647 h 1764"/>
                <a:gd name="T8" fmla="*/ 2147483647 w 1406"/>
                <a:gd name="T9" fmla="*/ 2147483647 h 1764"/>
                <a:gd name="T10" fmla="*/ 2147483647 w 1406"/>
                <a:gd name="T11" fmla="*/ 2147483647 h 1764"/>
                <a:gd name="T12" fmla="*/ 2147483647 w 1406"/>
                <a:gd name="T13" fmla="*/ 2147483647 h 1764"/>
                <a:gd name="T14" fmla="*/ 2147483647 w 1406"/>
                <a:gd name="T15" fmla="*/ 2147483647 h 1764"/>
                <a:gd name="T16" fmla="*/ 2147483647 w 1406"/>
                <a:gd name="T17" fmla="*/ 2147483647 h 1764"/>
                <a:gd name="T18" fmla="*/ 2147483647 w 1406"/>
                <a:gd name="T19" fmla="*/ 2147483647 h 1764"/>
                <a:gd name="T20" fmla="*/ 2147483647 w 1406"/>
                <a:gd name="T21" fmla="*/ 2147483647 h 1764"/>
                <a:gd name="T22" fmla="*/ 2147483647 w 1406"/>
                <a:gd name="T23" fmla="*/ 2147483647 h 1764"/>
                <a:gd name="T24" fmla="*/ 2147483647 w 1406"/>
                <a:gd name="T25" fmla="*/ 2147483647 h 1764"/>
                <a:gd name="T26" fmla="*/ 2147483647 w 1406"/>
                <a:gd name="T27" fmla="*/ 2147483647 h 1764"/>
                <a:gd name="T28" fmla="*/ 2147483647 w 1406"/>
                <a:gd name="T29" fmla="*/ 2147483647 h 1764"/>
                <a:gd name="T30" fmla="*/ 2147483647 w 1406"/>
                <a:gd name="T31" fmla="*/ 2147483647 h 1764"/>
                <a:gd name="T32" fmla="*/ 2147483647 w 1406"/>
                <a:gd name="T33" fmla="*/ 2147483647 h 1764"/>
                <a:gd name="T34" fmla="*/ 2147483647 w 1406"/>
                <a:gd name="T35" fmla="*/ 2147483647 h 1764"/>
                <a:gd name="T36" fmla="*/ 2147483647 w 1406"/>
                <a:gd name="T37" fmla="*/ 2147483647 h 1764"/>
                <a:gd name="T38" fmla="*/ 2147483647 w 1406"/>
                <a:gd name="T39" fmla="*/ 2147483647 h 1764"/>
                <a:gd name="T40" fmla="*/ 2147483647 w 1406"/>
                <a:gd name="T41" fmla="*/ 2147483647 h 1764"/>
                <a:gd name="T42" fmla="*/ 2147483647 w 1406"/>
                <a:gd name="T43" fmla="*/ 2147483647 h 1764"/>
                <a:gd name="T44" fmla="*/ 2147483647 w 1406"/>
                <a:gd name="T45" fmla="*/ 2147483647 h 1764"/>
                <a:gd name="T46" fmla="*/ 2147483647 w 1406"/>
                <a:gd name="T47" fmla="*/ 2147483647 h 1764"/>
                <a:gd name="T48" fmla="*/ 2147483647 w 1406"/>
                <a:gd name="T49" fmla="*/ 2147483647 h 1764"/>
                <a:gd name="T50" fmla="*/ 2147483647 w 1406"/>
                <a:gd name="T51" fmla="*/ 2147483647 h 1764"/>
                <a:gd name="T52" fmla="*/ 2147483647 w 1406"/>
                <a:gd name="T53" fmla="*/ 2147483647 h 1764"/>
                <a:gd name="T54" fmla="*/ 2147483647 w 1406"/>
                <a:gd name="T55" fmla="*/ 2147483647 h 1764"/>
                <a:gd name="T56" fmla="*/ 2147483647 w 1406"/>
                <a:gd name="T57" fmla="*/ 2147483647 h 1764"/>
                <a:gd name="T58" fmla="*/ 2147483647 w 1406"/>
                <a:gd name="T59" fmla="*/ 2147483647 h 1764"/>
                <a:gd name="T60" fmla="*/ 2147483647 w 1406"/>
                <a:gd name="T61" fmla="*/ 2147483647 h 1764"/>
                <a:gd name="T62" fmla="*/ 2147483647 w 1406"/>
                <a:gd name="T63" fmla="*/ 2147483647 h 1764"/>
                <a:gd name="T64" fmla="*/ 2147483647 w 1406"/>
                <a:gd name="T65" fmla="*/ 2147483647 h 1764"/>
                <a:gd name="T66" fmla="*/ 2147483647 w 1406"/>
                <a:gd name="T67" fmla="*/ 2147483647 h 1764"/>
                <a:gd name="T68" fmla="*/ 2147483647 w 1406"/>
                <a:gd name="T69" fmla="*/ 2147483647 h 1764"/>
                <a:gd name="T70" fmla="*/ 2147483647 w 1406"/>
                <a:gd name="T71" fmla="*/ 2147483647 h 1764"/>
                <a:gd name="T72" fmla="*/ 2147483647 w 1406"/>
                <a:gd name="T73" fmla="*/ 2147483647 h 1764"/>
                <a:gd name="T74" fmla="*/ 2147483647 w 1406"/>
                <a:gd name="T75" fmla="*/ 2147483647 h 1764"/>
                <a:gd name="T76" fmla="*/ 2147483647 w 1406"/>
                <a:gd name="T77" fmla="*/ 2147483647 h 1764"/>
                <a:gd name="T78" fmla="*/ 2147483647 w 1406"/>
                <a:gd name="T79" fmla="*/ 2147483647 h 1764"/>
                <a:gd name="T80" fmla="*/ 2147483647 w 1406"/>
                <a:gd name="T81" fmla="*/ 2147483647 h 1764"/>
                <a:gd name="T82" fmla="*/ 2147483647 w 1406"/>
                <a:gd name="T83" fmla="*/ 2147483647 h 1764"/>
                <a:gd name="T84" fmla="*/ 2147483647 w 1406"/>
                <a:gd name="T85" fmla="*/ 2147483647 h 1764"/>
                <a:gd name="T86" fmla="*/ 2147483647 w 1406"/>
                <a:gd name="T87" fmla="*/ 2147483647 h 1764"/>
                <a:gd name="T88" fmla="*/ 2147483647 w 1406"/>
                <a:gd name="T89" fmla="*/ 2147483647 h 1764"/>
                <a:gd name="T90" fmla="*/ 2147483647 w 1406"/>
                <a:gd name="T91" fmla="*/ 2147483647 h 1764"/>
                <a:gd name="T92" fmla="*/ 2147483647 w 1406"/>
                <a:gd name="T93" fmla="*/ 2147483647 h 1764"/>
                <a:gd name="T94" fmla="*/ 2147483647 w 1406"/>
                <a:gd name="T95" fmla="*/ 2147483647 h 1764"/>
                <a:gd name="T96" fmla="*/ 2147483647 w 1406"/>
                <a:gd name="T97" fmla="*/ 2147483647 h 1764"/>
                <a:gd name="T98" fmla="*/ 2147483647 w 1406"/>
                <a:gd name="T99" fmla="*/ 2147483647 h 1764"/>
                <a:gd name="T100" fmla="*/ 2147483647 w 1406"/>
                <a:gd name="T101" fmla="*/ 2147483647 h 1764"/>
                <a:gd name="T102" fmla="*/ 2147483647 w 1406"/>
                <a:gd name="T103" fmla="*/ 2147483647 h 1764"/>
                <a:gd name="T104" fmla="*/ 2147483647 w 1406"/>
                <a:gd name="T105" fmla="*/ 2147483647 h 1764"/>
                <a:gd name="T106" fmla="*/ 2147483647 w 1406"/>
                <a:gd name="T107" fmla="*/ 2147483647 h 1764"/>
                <a:gd name="T108" fmla="*/ 2147483647 w 1406"/>
                <a:gd name="T109" fmla="*/ 2147483647 h 1764"/>
                <a:gd name="T110" fmla="*/ 2147483647 w 1406"/>
                <a:gd name="T111" fmla="*/ 2147483647 h 1764"/>
                <a:gd name="T112" fmla="*/ 2147483647 w 1406"/>
                <a:gd name="T113" fmla="*/ 2147483647 h 1764"/>
                <a:gd name="T114" fmla="*/ 2147483647 w 1406"/>
                <a:gd name="T115" fmla="*/ 2147483647 h 1764"/>
                <a:gd name="T116" fmla="*/ 2147483647 w 1406"/>
                <a:gd name="T117" fmla="*/ 2147483647 h 1764"/>
                <a:gd name="T118" fmla="*/ 2147483647 w 1406"/>
                <a:gd name="T119" fmla="*/ 2147483647 h 17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6"/>
                <a:gd name="T181" fmla="*/ 0 h 1764"/>
                <a:gd name="T182" fmla="*/ 1406 w 1406"/>
                <a:gd name="T183" fmla="*/ 1764 h 17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6" h="1764">
                  <a:moveTo>
                    <a:pt x="1276" y="1259"/>
                  </a:moveTo>
                  <a:lnTo>
                    <a:pt x="1276" y="229"/>
                  </a:lnTo>
                  <a:lnTo>
                    <a:pt x="1274" y="226"/>
                  </a:lnTo>
                  <a:lnTo>
                    <a:pt x="1267" y="226"/>
                  </a:lnTo>
                  <a:lnTo>
                    <a:pt x="1266" y="232"/>
                  </a:lnTo>
                  <a:lnTo>
                    <a:pt x="1262" y="240"/>
                  </a:lnTo>
                  <a:lnTo>
                    <a:pt x="1259" y="237"/>
                  </a:lnTo>
                  <a:lnTo>
                    <a:pt x="1250" y="222"/>
                  </a:lnTo>
                  <a:lnTo>
                    <a:pt x="1227" y="213"/>
                  </a:lnTo>
                  <a:lnTo>
                    <a:pt x="1225" y="209"/>
                  </a:lnTo>
                  <a:lnTo>
                    <a:pt x="1209" y="200"/>
                  </a:lnTo>
                  <a:lnTo>
                    <a:pt x="1209" y="196"/>
                  </a:lnTo>
                  <a:lnTo>
                    <a:pt x="1204" y="191"/>
                  </a:lnTo>
                  <a:lnTo>
                    <a:pt x="1172" y="174"/>
                  </a:lnTo>
                  <a:lnTo>
                    <a:pt x="1169" y="177"/>
                  </a:lnTo>
                  <a:lnTo>
                    <a:pt x="1164" y="177"/>
                  </a:lnTo>
                  <a:lnTo>
                    <a:pt x="1159" y="175"/>
                  </a:lnTo>
                  <a:lnTo>
                    <a:pt x="1160" y="184"/>
                  </a:lnTo>
                  <a:lnTo>
                    <a:pt x="1157" y="189"/>
                  </a:lnTo>
                  <a:lnTo>
                    <a:pt x="1152" y="180"/>
                  </a:lnTo>
                  <a:lnTo>
                    <a:pt x="1147" y="177"/>
                  </a:lnTo>
                  <a:lnTo>
                    <a:pt x="1142" y="180"/>
                  </a:lnTo>
                  <a:lnTo>
                    <a:pt x="1119" y="183"/>
                  </a:lnTo>
                  <a:lnTo>
                    <a:pt x="1118" y="186"/>
                  </a:lnTo>
                  <a:lnTo>
                    <a:pt x="1107" y="193"/>
                  </a:lnTo>
                  <a:lnTo>
                    <a:pt x="1099" y="193"/>
                  </a:lnTo>
                  <a:lnTo>
                    <a:pt x="1093" y="187"/>
                  </a:lnTo>
                  <a:lnTo>
                    <a:pt x="1091" y="193"/>
                  </a:lnTo>
                  <a:lnTo>
                    <a:pt x="1074" y="192"/>
                  </a:lnTo>
                  <a:lnTo>
                    <a:pt x="1073" y="189"/>
                  </a:lnTo>
                  <a:lnTo>
                    <a:pt x="1076" y="184"/>
                  </a:lnTo>
                  <a:lnTo>
                    <a:pt x="1058" y="182"/>
                  </a:lnTo>
                  <a:lnTo>
                    <a:pt x="1049" y="173"/>
                  </a:lnTo>
                  <a:lnTo>
                    <a:pt x="1039" y="167"/>
                  </a:lnTo>
                  <a:lnTo>
                    <a:pt x="995" y="170"/>
                  </a:lnTo>
                  <a:lnTo>
                    <a:pt x="967" y="158"/>
                  </a:lnTo>
                  <a:lnTo>
                    <a:pt x="958" y="156"/>
                  </a:lnTo>
                  <a:lnTo>
                    <a:pt x="950" y="148"/>
                  </a:lnTo>
                  <a:lnTo>
                    <a:pt x="937" y="143"/>
                  </a:lnTo>
                  <a:lnTo>
                    <a:pt x="922" y="143"/>
                  </a:lnTo>
                  <a:lnTo>
                    <a:pt x="921" y="134"/>
                  </a:lnTo>
                  <a:lnTo>
                    <a:pt x="886" y="123"/>
                  </a:lnTo>
                  <a:lnTo>
                    <a:pt x="867" y="123"/>
                  </a:lnTo>
                  <a:lnTo>
                    <a:pt x="859" y="128"/>
                  </a:lnTo>
                  <a:lnTo>
                    <a:pt x="837" y="135"/>
                  </a:lnTo>
                  <a:lnTo>
                    <a:pt x="838" y="131"/>
                  </a:lnTo>
                  <a:lnTo>
                    <a:pt x="845" y="129"/>
                  </a:lnTo>
                  <a:lnTo>
                    <a:pt x="843" y="124"/>
                  </a:lnTo>
                  <a:lnTo>
                    <a:pt x="838" y="122"/>
                  </a:lnTo>
                  <a:lnTo>
                    <a:pt x="830" y="121"/>
                  </a:lnTo>
                  <a:lnTo>
                    <a:pt x="798" y="130"/>
                  </a:lnTo>
                  <a:lnTo>
                    <a:pt x="772" y="127"/>
                  </a:lnTo>
                  <a:lnTo>
                    <a:pt x="780" y="121"/>
                  </a:lnTo>
                  <a:lnTo>
                    <a:pt x="781" y="114"/>
                  </a:lnTo>
                  <a:lnTo>
                    <a:pt x="749" y="114"/>
                  </a:lnTo>
                  <a:lnTo>
                    <a:pt x="743" y="111"/>
                  </a:lnTo>
                  <a:lnTo>
                    <a:pt x="762" y="110"/>
                  </a:lnTo>
                  <a:lnTo>
                    <a:pt x="757" y="104"/>
                  </a:lnTo>
                  <a:lnTo>
                    <a:pt x="749" y="104"/>
                  </a:lnTo>
                  <a:lnTo>
                    <a:pt x="747" y="98"/>
                  </a:lnTo>
                  <a:lnTo>
                    <a:pt x="753" y="86"/>
                  </a:lnTo>
                  <a:lnTo>
                    <a:pt x="753" y="75"/>
                  </a:lnTo>
                  <a:lnTo>
                    <a:pt x="737" y="69"/>
                  </a:lnTo>
                  <a:lnTo>
                    <a:pt x="724" y="69"/>
                  </a:lnTo>
                  <a:lnTo>
                    <a:pt x="726" y="82"/>
                  </a:lnTo>
                  <a:lnTo>
                    <a:pt x="724" y="78"/>
                  </a:lnTo>
                  <a:lnTo>
                    <a:pt x="717" y="82"/>
                  </a:lnTo>
                  <a:lnTo>
                    <a:pt x="714" y="70"/>
                  </a:lnTo>
                  <a:lnTo>
                    <a:pt x="710" y="60"/>
                  </a:lnTo>
                  <a:lnTo>
                    <a:pt x="693" y="61"/>
                  </a:lnTo>
                  <a:lnTo>
                    <a:pt x="678" y="72"/>
                  </a:lnTo>
                  <a:lnTo>
                    <a:pt x="674" y="64"/>
                  </a:lnTo>
                  <a:lnTo>
                    <a:pt x="668" y="69"/>
                  </a:lnTo>
                  <a:lnTo>
                    <a:pt x="662" y="78"/>
                  </a:lnTo>
                  <a:lnTo>
                    <a:pt x="655" y="78"/>
                  </a:lnTo>
                  <a:lnTo>
                    <a:pt x="650" y="72"/>
                  </a:lnTo>
                  <a:lnTo>
                    <a:pt x="641" y="72"/>
                  </a:lnTo>
                  <a:lnTo>
                    <a:pt x="634" y="68"/>
                  </a:lnTo>
                  <a:lnTo>
                    <a:pt x="639" y="60"/>
                  </a:lnTo>
                  <a:lnTo>
                    <a:pt x="630" y="39"/>
                  </a:lnTo>
                  <a:lnTo>
                    <a:pt x="614" y="34"/>
                  </a:lnTo>
                  <a:lnTo>
                    <a:pt x="615" y="41"/>
                  </a:lnTo>
                  <a:lnTo>
                    <a:pt x="609" y="35"/>
                  </a:lnTo>
                  <a:lnTo>
                    <a:pt x="610" y="45"/>
                  </a:lnTo>
                  <a:lnTo>
                    <a:pt x="604" y="44"/>
                  </a:lnTo>
                  <a:lnTo>
                    <a:pt x="598" y="50"/>
                  </a:lnTo>
                  <a:lnTo>
                    <a:pt x="596" y="62"/>
                  </a:lnTo>
                  <a:lnTo>
                    <a:pt x="605" y="72"/>
                  </a:lnTo>
                  <a:lnTo>
                    <a:pt x="604" y="79"/>
                  </a:lnTo>
                  <a:lnTo>
                    <a:pt x="606" y="89"/>
                  </a:lnTo>
                  <a:lnTo>
                    <a:pt x="597" y="89"/>
                  </a:lnTo>
                  <a:lnTo>
                    <a:pt x="596" y="81"/>
                  </a:lnTo>
                  <a:lnTo>
                    <a:pt x="591" y="75"/>
                  </a:lnTo>
                  <a:lnTo>
                    <a:pt x="587" y="82"/>
                  </a:lnTo>
                  <a:lnTo>
                    <a:pt x="582" y="72"/>
                  </a:lnTo>
                  <a:lnTo>
                    <a:pt x="580" y="82"/>
                  </a:lnTo>
                  <a:lnTo>
                    <a:pt x="564" y="72"/>
                  </a:lnTo>
                  <a:lnTo>
                    <a:pt x="557" y="71"/>
                  </a:lnTo>
                  <a:lnTo>
                    <a:pt x="555" y="73"/>
                  </a:lnTo>
                  <a:lnTo>
                    <a:pt x="561" y="57"/>
                  </a:lnTo>
                  <a:lnTo>
                    <a:pt x="567" y="60"/>
                  </a:lnTo>
                  <a:lnTo>
                    <a:pt x="577" y="56"/>
                  </a:lnTo>
                  <a:lnTo>
                    <a:pt x="591" y="42"/>
                  </a:lnTo>
                  <a:lnTo>
                    <a:pt x="592" y="36"/>
                  </a:lnTo>
                  <a:lnTo>
                    <a:pt x="591" y="29"/>
                  </a:lnTo>
                  <a:lnTo>
                    <a:pt x="584" y="23"/>
                  </a:lnTo>
                  <a:lnTo>
                    <a:pt x="568" y="26"/>
                  </a:lnTo>
                  <a:lnTo>
                    <a:pt x="567" y="24"/>
                  </a:lnTo>
                  <a:lnTo>
                    <a:pt x="566" y="15"/>
                  </a:lnTo>
                  <a:lnTo>
                    <a:pt x="558" y="9"/>
                  </a:lnTo>
                  <a:lnTo>
                    <a:pt x="552" y="12"/>
                  </a:lnTo>
                  <a:lnTo>
                    <a:pt x="545" y="8"/>
                  </a:lnTo>
                  <a:lnTo>
                    <a:pt x="538" y="0"/>
                  </a:lnTo>
                  <a:lnTo>
                    <a:pt x="534" y="4"/>
                  </a:lnTo>
                  <a:lnTo>
                    <a:pt x="532" y="9"/>
                  </a:lnTo>
                  <a:lnTo>
                    <a:pt x="526" y="15"/>
                  </a:lnTo>
                  <a:lnTo>
                    <a:pt x="525" y="21"/>
                  </a:lnTo>
                  <a:lnTo>
                    <a:pt x="523" y="20"/>
                  </a:lnTo>
                  <a:lnTo>
                    <a:pt x="525" y="29"/>
                  </a:lnTo>
                  <a:lnTo>
                    <a:pt x="522" y="32"/>
                  </a:lnTo>
                  <a:lnTo>
                    <a:pt x="517" y="29"/>
                  </a:lnTo>
                  <a:lnTo>
                    <a:pt x="514" y="30"/>
                  </a:lnTo>
                  <a:lnTo>
                    <a:pt x="502" y="53"/>
                  </a:lnTo>
                  <a:lnTo>
                    <a:pt x="479" y="74"/>
                  </a:lnTo>
                  <a:lnTo>
                    <a:pt x="460" y="74"/>
                  </a:lnTo>
                  <a:lnTo>
                    <a:pt x="461" y="78"/>
                  </a:lnTo>
                  <a:lnTo>
                    <a:pt x="438" y="82"/>
                  </a:lnTo>
                  <a:lnTo>
                    <a:pt x="421" y="78"/>
                  </a:lnTo>
                  <a:lnTo>
                    <a:pt x="426" y="82"/>
                  </a:lnTo>
                  <a:lnTo>
                    <a:pt x="417" y="87"/>
                  </a:lnTo>
                  <a:lnTo>
                    <a:pt x="419" y="97"/>
                  </a:lnTo>
                  <a:lnTo>
                    <a:pt x="405" y="88"/>
                  </a:lnTo>
                  <a:lnTo>
                    <a:pt x="412" y="79"/>
                  </a:lnTo>
                  <a:lnTo>
                    <a:pt x="414" y="72"/>
                  </a:lnTo>
                  <a:lnTo>
                    <a:pt x="426" y="68"/>
                  </a:lnTo>
                  <a:lnTo>
                    <a:pt x="429" y="63"/>
                  </a:lnTo>
                  <a:lnTo>
                    <a:pt x="399" y="76"/>
                  </a:lnTo>
                  <a:lnTo>
                    <a:pt x="388" y="87"/>
                  </a:lnTo>
                  <a:lnTo>
                    <a:pt x="384" y="94"/>
                  </a:lnTo>
                  <a:lnTo>
                    <a:pt x="384" y="97"/>
                  </a:lnTo>
                  <a:lnTo>
                    <a:pt x="378" y="99"/>
                  </a:lnTo>
                  <a:lnTo>
                    <a:pt x="381" y="105"/>
                  </a:lnTo>
                  <a:lnTo>
                    <a:pt x="387" y="107"/>
                  </a:lnTo>
                  <a:lnTo>
                    <a:pt x="392" y="117"/>
                  </a:lnTo>
                  <a:lnTo>
                    <a:pt x="399" y="122"/>
                  </a:lnTo>
                  <a:lnTo>
                    <a:pt x="408" y="120"/>
                  </a:lnTo>
                  <a:lnTo>
                    <a:pt x="396" y="125"/>
                  </a:lnTo>
                  <a:lnTo>
                    <a:pt x="388" y="124"/>
                  </a:lnTo>
                  <a:lnTo>
                    <a:pt x="386" y="133"/>
                  </a:lnTo>
                  <a:lnTo>
                    <a:pt x="388" y="140"/>
                  </a:lnTo>
                  <a:lnTo>
                    <a:pt x="388" y="150"/>
                  </a:lnTo>
                  <a:lnTo>
                    <a:pt x="384" y="157"/>
                  </a:lnTo>
                  <a:lnTo>
                    <a:pt x="380" y="150"/>
                  </a:lnTo>
                  <a:lnTo>
                    <a:pt x="380" y="140"/>
                  </a:lnTo>
                  <a:lnTo>
                    <a:pt x="373" y="145"/>
                  </a:lnTo>
                  <a:lnTo>
                    <a:pt x="378" y="135"/>
                  </a:lnTo>
                  <a:lnTo>
                    <a:pt x="377" y="126"/>
                  </a:lnTo>
                  <a:lnTo>
                    <a:pt x="381" y="121"/>
                  </a:lnTo>
                  <a:lnTo>
                    <a:pt x="380" y="113"/>
                  </a:lnTo>
                  <a:lnTo>
                    <a:pt x="371" y="109"/>
                  </a:lnTo>
                  <a:lnTo>
                    <a:pt x="348" y="127"/>
                  </a:lnTo>
                  <a:lnTo>
                    <a:pt x="348" y="131"/>
                  </a:lnTo>
                  <a:lnTo>
                    <a:pt x="359" y="125"/>
                  </a:lnTo>
                  <a:lnTo>
                    <a:pt x="350" y="134"/>
                  </a:lnTo>
                  <a:lnTo>
                    <a:pt x="314" y="159"/>
                  </a:lnTo>
                  <a:lnTo>
                    <a:pt x="298" y="161"/>
                  </a:lnTo>
                  <a:lnTo>
                    <a:pt x="290" y="173"/>
                  </a:lnTo>
                  <a:lnTo>
                    <a:pt x="293" y="164"/>
                  </a:lnTo>
                  <a:lnTo>
                    <a:pt x="293" y="157"/>
                  </a:lnTo>
                  <a:lnTo>
                    <a:pt x="298" y="152"/>
                  </a:lnTo>
                  <a:lnTo>
                    <a:pt x="289" y="150"/>
                  </a:lnTo>
                  <a:lnTo>
                    <a:pt x="279" y="171"/>
                  </a:lnTo>
                  <a:lnTo>
                    <a:pt x="278" y="182"/>
                  </a:lnTo>
                  <a:lnTo>
                    <a:pt x="293" y="196"/>
                  </a:lnTo>
                  <a:lnTo>
                    <a:pt x="303" y="201"/>
                  </a:lnTo>
                  <a:lnTo>
                    <a:pt x="304" y="206"/>
                  </a:lnTo>
                  <a:lnTo>
                    <a:pt x="279" y="194"/>
                  </a:lnTo>
                  <a:lnTo>
                    <a:pt x="275" y="188"/>
                  </a:lnTo>
                  <a:lnTo>
                    <a:pt x="268" y="186"/>
                  </a:lnTo>
                  <a:lnTo>
                    <a:pt x="245" y="218"/>
                  </a:lnTo>
                  <a:lnTo>
                    <a:pt x="254" y="221"/>
                  </a:lnTo>
                  <a:lnTo>
                    <a:pt x="273" y="223"/>
                  </a:lnTo>
                  <a:lnTo>
                    <a:pt x="270" y="224"/>
                  </a:lnTo>
                  <a:lnTo>
                    <a:pt x="246" y="224"/>
                  </a:lnTo>
                  <a:lnTo>
                    <a:pt x="241" y="228"/>
                  </a:lnTo>
                  <a:lnTo>
                    <a:pt x="240" y="230"/>
                  </a:lnTo>
                  <a:lnTo>
                    <a:pt x="250" y="242"/>
                  </a:lnTo>
                  <a:lnTo>
                    <a:pt x="259" y="248"/>
                  </a:lnTo>
                  <a:lnTo>
                    <a:pt x="256" y="252"/>
                  </a:lnTo>
                  <a:lnTo>
                    <a:pt x="240" y="239"/>
                  </a:lnTo>
                  <a:lnTo>
                    <a:pt x="241" y="248"/>
                  </a:lnTo>
                  <a:lnTo>
                    <a:pt x="234" y="273"/>
                  </a:lnTo>
                  <a:lnTo>
                    <a:pt x="232" y="277"/>
                  </a:lnTo>
                  <a:lnTo>
                    <a:pt x="230" y="263"/>
                  </a:lnTo>
                  <a:lnTo>
                    <a:pt x="215" y="306"/>
                  </a:lnTo>
                  <a:lnTo>
                    <a:pt x="193" y="326"/>
                  </a:lnTo>
                  <a:lnTo>
                    <a:pt x="109" y="345"/>
                  </a:lnTo>
                  <a:lnTo>
                    <a:pt x="100" y="344"/>
                  </a:lnTo>
                  <a:lnTo>
                    <a:pt x="107" y="341"/>
                  </a:lnTo>
                  <a:lnTo>
                    <a:pt x="106" y="338"/>
                  </a:lnTo>
                  <a:lnTo>
                    <a:pt x="87" y="340"/>
                  </a:lnTo>
                  <a:lnTo>
                    <a:pt x="85" y="390"/>
                  </a:lnTo>
                  <a:lnTo>
                    <a:pt x="88" y="391"/>
                  </a:lnTo>
                  <a:lnTo>
                    <a:pt x="93" y="389"/>
                  </a:lnTo>
                  <a:lnTo>
                    <a:pt x="87" y="394"/>
                  </a:lnTo>
                  <a:lnTo>
                    <a:pt x="76" y="399"/>
                  </a:lnTo>
                  <a:lnTo>
                    <a:pt x="72" y="406"/>
                  </a:lnTo>
                  <a:lnTo>
                    <a:pt x="67" y="405"/>
                  </a:lnTo>
                  <a:lnTo>
                    <a:pt x="74" y="399"/>
                  </a:lnTo>
                  <a:lnTo>
                    <a:pt x="77" y="392"/>
                  </a:lnTo>
                  <a:lnTo>
                    <a:pt x="61" y="403"/>
                  </a:lnTo>
                  <a:lnTo>
                    <a:pt x="59" y="408"/>
                  </a:lnTo>
                  <a:lnTo>
                    <a:pt x="87" y="420"/>
                  </a:lnTo>
                  <a:lnTo>
                    <a:pt x="101" y="439"/>
                  </a:lnTo>
                  <a:lnTo>
                    <a:pt x="120" y="450"/>
                  </a:lnTo>
                  <a:lnTo>
                    <a:pt x="131" y="452"/>
                  </a:lnTo>
                  <a:lnTo>
                    <a:pt x="189" y="504"/>
                  </a:lnTo>
                  <a:lnTo>
                    <a:pt x="189" y="509"/>
                  </a:lnTo>
                  <a:lnTo>
                    <a:pt x="198" y="515"/>
                  </a:lnTo>
                  <a:lnTo>
                    <a:pt x="203" y="534"/>
                  </a:lnTo>
                  <a:lnTo>
                    <a:pt x="206" y="538"/>
                  </a:lnTo>
                  <a:lnTo>
                    <a:pt x="205" y="540"/>
                  </a:lnTo>
                  <a:lnTo>
                    <a:pt x="209" y="564"/>
                  </a:lnTo>
                  <a:lnTo>
                    <a:pt x="250" y="581"/>
                  </a:lnTo>
                  <a:lnTo>
                    <a:pt x="247" y="576"/>
                  </a:lnTo>
                  <a:lnTo>
                    <a:pt x="251" y="572"/>
                  </a:lnTo>
                  <a:lnTo>
                    <a:pt x="253" y="566"/>
                  </a:lnTo>
                  <a:lnTo>
                    <a:pt x="265" y="567"/>
                  </a:lnTo>
                  <a:lnTo>
                    <a:pt x="265" y="564"/>
                  </a:lnTo>
                  <a:lnTo>
                    <a:pt x="263" y="558"/>
                  </a:lnTo>
                  <a:lnTo>
                    <a:pt x="269" y="556"/>
                  </a:lnTo>
                  <a:lnTo>
                    <a:pt x="272" y="557"/>
                  </a:lnTo>
                  <a:lnTo>
                    <a:pt x="261" y="577"/>
                  </a:lnTo>
                  <a:lnTo>
                    <a:pt x="265" y="582"/>
                  </a:lnTo>
                  <a:lnTo>
                    <a:pt x="274" y="575"/>
                  </a:lnTo>
                  <a:lnTo>
                    <a:pt x="288" y="572"/>
                  </a:lnTo>
                  <a:lnTo>
                    <a:pt x="298" y="572"/>
                  </a:lnTo>
                  <a:lnTo>
                    <a:pt x="305" y="575"/>
                  </a:lnTo>
                  <a:lnTo>
                    <a:pt x="311" y="582"/>
                  </a:lnTo>
                  <a:lnTo>
                    <a:pt x="308" y="586"/>
                  </a:lnTo>
                  <a:lnTo>
                    <a:pt x="299" y="589"/>
                  </a:lnTo>
                  <a:lnTo>
                    <a:pt x="294" y="605"/>
                  </a:lnTo>
                  <a:lnTo>
                    <a:pt x="305" y="622"/>
                  </a:lnTo>
                  <a:lnTo>
                    <a:pt x="320" y="632"/>
                  </a:lnTo>
                  <a:lnTo>
                    <a:pt x="322" y="627"/>
                  </a:lnTo>
                  <a:lnTo>
                    <a:pt x="322" y="617"/>
                  </a:lnTo>
                  <a:lnTo>
                    <a:pt x="325" y="614"/>
                  </a:lnTo>
                  <a:lnTo>
                    <a:pt x="324" y="622"/>
                  </a:lnTo>
                  <a:lnTo>
                    <a:pt x="327" y="624"/>
                  </a:lnTo>
                  <a:lnTo>
                    <a:pt x="329" y="619"/>
                  </a:lnTo>
                  <a:lnTo>
                    <a:pt x="343" y="618"/>
                  </a:lnTo>
                  <a:lnTo>
                    <a:pt x="356" y="627"/>
                  </a:lnTo>
                  <a:lnTo>
                    <a:pt x="367" y="624"/>
                  </a:lnTo>
                  <a:lnTo>
                    <a:pt x="375" y="616"/>
                  </a:lnTo>
                  <a:lnTo>
                    <a:pt x="382" y="618"/>
                  </a:lnTo>
                  <a:lnTo>
                    <a:pt x="388" y="614"/>
                  </a:lnTo>
                  <a:lnTo>
                    <a:pt x="402" y="615"/>
                  </a:lnTo>
                  <a:lnTo>
                    <a:pt x="398" y="620"/>
                  </a:lnTo>
                  <a:lnTo>
                    <a:pt x="378" y="627"/>
                  </a:lnTo>
                  <a:lnTo>
                    <a:pt x="374" y="635"/>
                  </a:lnTo>
                  <a:lnTo>
                    <a:pt x="379" y="637"/>
                  </a:lnTo>
                  <a:lnTo>
                    <a:pt x="381" y="632"/>
                  </a:lnTo>
                  <a:lnTo>
                    <a:pt x="400" y="625"/>
                  </a:lnTo>
                  <a:lnTo>
                    <a:pt x="405" y="628"/>
                  </a:lnTo>
                  <a:lnTo>
                    <a:pt x="405" y="635"/>
                  </a:lnTo>
                  <a:lnTo>
                    <a:pt x="398" y="640"/>
                  </a:lnTo>
                  <a:lnTo>
                    <a:pt x="380" y="641"/>
                  </a:lnTo>
                  <a:lnTo>
                    <a:pt x="373" y="645"/>
                  </a:lnTo>
                  <a:lnTo>
                    <a:pt x="369" y="650"/>
                  </a:lnTo>
                  <a:lnTo>
                    <a:pt x="352" y="653"/>
                  </a:lnTo>
                  <a:lnTo>
                    <a:pt x="346" y="651"/>
                  </a:lnTo>
                  <a:lnTo>
                    <a:pt x="342" y="645"/>
                  </a:lnTo>
                  <a:lnTo>
                    <a:pt x="337" y="642"/>
                  </a:lnTo>
                  <a:lnTo>
                    <a:pt x="334" y="639"/>
                  </a:lnTo>
                  <a:lnTo>
                    <a:pt x="328" y="638"/>
                  </a:lnTo>
                  <a:lnTo>
                    <a:pt x="327" y="633"/>
                  </a:lnTo>
                  <a:lnTo>
                    <a:pt x="323" y="634"/>
                  </a:lnTo>
                  <a:lnTo>
                    <a:pt x="316" y="639"/>
                  </a:lnTo>
                  <a:lnTo>
                    <a:pt x="302" y="639"/>
                  </a:lnTo>
                  <a:lnTo>
                    <a:pt x="293" y="632"/>
                  </a:lnTo>
                  <a:lnTo>
                    <a:pt x="285" y="616"/>
                  </a:lnTo>
                  <a:lnTo>
                    <a:pt x="295" y="639"/>
                  </a:lnTo>
                  <a:lnTo>
                    <a:pt x="291" y="648"/>
                  </a:lnTo>
                  <a:lnTo>
                    <a:pt x="291" y="658"/>
                  </a:lnTo>
                  <a:lnTo>
                    <a:pt x="297" y="660"/>
                  </a:lnTo>
                  <a:lnTo>
                    <a:pt x="295" y="657"/>
                  </a:lnTo>
                  <a:lnTo>
                    <a:pt x="299" y="646"/>
                  </a:lnTo>
                  <a:lnTo>
                    <a:pt x="333" y="656"/>
                  </a:lnTo>
                  <a:lnTo>
                    <a:pt x="339" y="662"/>
                  </a:lnTo>
                  <a:lnTo>
                    <a:pt x="338" y="670"/>
                  </a:lnTo>
                  <a:lnTo>
                    <a:pt x="330" y="679"/>
                  </a:lnTo>
                  <a:lnTo>
                    <a:pt x="331" y="675"/>
                  </a:lnTo>
                  <a:lnTo>
                    <a:pt x="329" y="669"/>
                  </a:lnTo>
                  <a:lnTo>
                    <a:pt x="312" y="662"/>
                  </a:lnTo>
                  <a:lnTo>
                    <a:pt x="300" y="689"/>
                  </a:lnTo>
                  <a:lnTo>
                    <a:pt x="300" y="695"/>
                  </a:lnTo>
                  <a:lnTo>
                    <a:pt x="297" y="698"/>
                  </a:lnTo>
                  <a:lnTo>
                    <a:pt x="292" y="696"/>
                  </a:lnTo>
                  <a:lnTo>
                    <a:pt x="289" y="691"/>
                  </a:lnTo>
                  <a:lnTo>
                    <a:pt x="285" y="686"/>
                  </a:lnTo>
                  <a:lnTo>
                    <a:pt x="277" y="688"/>
                  </a:lnTo>
                  <a:lnTo>
                    <a:pt x="275" y="690"/>
                  </a:lnTo>
                  <a:lnTo>
                    <a:pt x="271" y="687"/>
                  </a:lnTo>
                  <a:lnTo>
                    <a:pt x="259" y="689"/>
                  </a:lnTo>
                  <a:lnTo>
                    <a:pt x="258" y="685"/>
                  </a:lnTo>
                  <a:lnTo>
                    <a:pt x="254" y="688"/>
                  </a:lnTo>
                  <a:lnTo>
                    <a:pt x="255" y="682"/>
                  </a:lnTo>
                  <a:lnTo>
                    <a:pt x="249" y="683"/>
                  </a:lnTo>
                  <a:lnTo>
                    <a:pt x="245" y="689"/>
                  </a:lnTo>
                  <a:lnTo>
                    <a:pt x="241" y="687"/>
                  </a:lnTo>
                  <a:lnTo>
                    <a:pt x="210" y="687"/>
                  </a:lnTo>
                  <a:lnTo>
                    <a:pt x="203" y="680"/>
                  </a:lnTo>
                  <a:lnTo>
                    <a:pt x="203" y="672"/>
                  </a:lnTo>
                  <a:lnTo>
                    <a:pt x="190" y="671"/>
                  </a:lnTo>
                  <a:lnTo>
                    <a:pt x="204" y="659"/>
                  </a:lnTo>
                  <a:lnTo>
                    <a:pt x="203" y="650"/>
                  </a:lnTo>
                  <a:lnTo>
                    <a:pt x="205" y="639"/>
                  </a:lnTo>
                  <a:lnTo>
                    <a:pt x="203" y="632"/>
                  </a:lnTo>
                  <a:lnTo>
                    <a:pt x="194" y="626"/>
                  </a:lnTo>
                  <a:lnTo>
                    <a:pt x="198" y="624"/>
                  </a:lnTo>
                  <a:lnTo>
                    <a:pt x="210" y="623"/>
                  </a:lnTo>
                  <a:lnTo>
                    <a:pt x="162" y="625"/>
                  </a:lnTo>
                  <a:lnTo>
                    <a:pt x="148" y="641"/>
                  </a:lnTo>
                  <a:lnTo>
                    <a:pt x="137" y="643"/>
                  </a:lnTo>
                  <a:lnTo>
                    <a:pt x="132" y="646"/>
                  </a:lnTo>
                  <a:lnTo>
                    <a:pt x="128" y="645"/>
                  </a:lnTo>
                  <a:lnTo>
                    <a:pt x="109" y="663"/>
                  </a:lnTo>
                  <a:lnTo>
                    <a:pt x="116" y="670"/>
                  </a:lnTo>
                  <a:lnTo>
                    <a:pt x="121" y="678"/>
                  </a:lnTo>
                  <a:lnTo>
                    <a:pt x="117" y="680"/>
                  </a:lnTo>
                  <a:lnTo>
                    <a:pt x="99" y="681"/>
                  </a:lnTo>
                  <a:lnTo>
                    <a:pt x="95" y="678"/>
                  </a:lnTo>
                  <a:lnTo>
                    <a:pt x="94" y="673"/>
                  </a:lnTo>
                  <a:lnTo>
                    <a:pt x="66" y="689"/>
                  </a:lnTo>
                  <a:lnTo>
                    <a:pt x="61" y="696"/>
                  </a:lnTo>
                  <a:lnTo>
                    <a:pt x="58" y="694"/>
                  </a:lnTo>
                  <a:lnTo>
                    <a:pt x="57" y="699"/>
                  </a:lnTo>
                  <a:lnTo>
                    <a:pt x="52" y="707"/>
                  </a:lnTo>
                  <a:lnTo>
                    <a:pt x="44" y="711"/>
                  </a:lnTo>
                  <a:lnTo>
                    <a:pt x="39" y="706"/>
                  </a:lnTo>
                  <a:lnTo>
                    <a:pt x="31" y="711"/>
                  </a:lnTo>
                  <a:lnTo>
                    <a:pt x="28" y="717"/>
                  </a:lnTo>
                  <a:lnTo>
                    <a:pt x="28" y="722"/>
                  </a:lnTo>
                  <a:lnTo>
                    <a:pt x="29" y="724"/>
                  </a:lnTo>
                  <a:lnTo>
                    <a:pt x="10" y="734"/>
                  </a:lnTo>
                  <a:lnTo>
                    <a:pt x="5" y="734"/>
                  </a:lnTo>
                  <a:lnTo>
                    <a:pt x="10" y="724"/>
                  </a:lnTo>
                  <a:lnTo>
                    <a:pt x="0" y="730"/>
                  </a:lnTo>
                  <a:lnTo>
                    <a:pt x="0" y="738"/>
                  </a:lnTo>
                  <a:lnTo>
                    <a:pt x="36" y="764"/>
                  </a:lnTo>
                  <a:lnTo>
                    <a:pt x="61" y="773"/>
                  </a:lnTo>
                  <a:lnTo>
                    <a:pt x="64" y="770"/>
                  </a:lnTo>
                  <a:lnTo>
                    <a:pt x="60" y="765"/>
                  </a:lnTo>
                  <a:lnTo>
                    <a:pt x="92" y="775"/>
                  </a:lnTo>
                  <a:lnTo>
                    <a:pt x="77" y="781"/>
                  </a:lnTo>
                  <a:lnTo>
                    <a:pt x="70" y="793"/>
                  </a:lnTo>
                  <a:lnTo>
                    <a:pt x="62" y="789"/>
                  </a:lnTo>
                  <a:lnTo>
                    <a:pt x="63" y="782"/>
                  </a:lnTo>
                  <a:lnTo>
                    <a:pt x="61" y="778"/>
                  </a:lnTo>
                  <a:lnTo>
                    <a:pt x="58" y="786"/>
                  </a:lnTo>
                  <a:lnTo>
                    <a:pt x="68" y="808"/>
                  </a:lnTo>
                  <a:lnTo>
                    <a:pt x="78" y="817"/>
                  </a:lnTo>
                  <a:lnTo>
                    <a:pt x="79" y="827"/>
                  </a:lnTo>
                  <a:lnTo>
                    <a:pt x="77" y="838"/>
                  </a:lnTo>
                  <a:lnTo>
                    <a:pt x="85" y="850"/>
                  </a:lnTo>
                  <a:lnTo>
                    <a:pt x="89" y="851"/>
                  </a:lnTo>
                  <a:lnTo>
                    <a:pt x="93" y="855"/>
                  </a:lnTo>
                  <a:lnTo>
                    <a:pt x="137" y="862"/>
                  </a:lnTo>
                  <a:lnTo>
                    <a:pt x="154" y="870"/>
                  </a:lnTo>
                  <a:lnTo>
                    <a:pt x="181" y="856"/>
                  </a:lnTo>
                  <a:lnTo>
                    <a:pt x="198" y="859"/>
                  </a:lnTo>
                  <a:lnTo>
                    <a:pt x="211" y="855"/>
                  </a:lnTo>
                  <a:lnTo>
                    <a:pt x="226" y="862"/>
                  </a:lnTo>
                  <a:lnTo>
                    <a:pt x="236" y="873"/>
                  </a:lnTo>
                  <a:lnTo>
                    <a:pt x="238" y="870"/>
                  </a:lnTo>
                  <a:lnTo>
                    <a:pt x="239" y="862"/>
                  </a:lnTo>
                  <a:lnTo>
                    <a:pt x="232" y="859"/>
                  </a:lnTo>
                  <a:lnTo>
                    <a:pt x="226" y="855"/>
                  </a:lnTo>
                  <a:lnTo>
                    <a:pt x="223" y="850"/>
                  </a:lnTo>
                  <a:lnTo>
                    <a:pt x="236" y="849"/>
                  </a:lnTo>
                  <a:lnTo>
                    <a:pt x="241" y="856"/>
                  </a:lnTo>
                  <a:lnTo>
                    <a:pt x="249" y="863"/>
                  </a:lnTo>
                  <a:lnTo>
                    <a:pt x="253" y="886"/>
                  </a:lnTo>
                  <a:lnTo>
                    <a:pt x="256" y="886"/>
                  </a:lnTo>
                  <a:lnTo>
                    <a:pt x="268" y="861"/>
                  </a:lnTo>
                  <a:lnTo>
                    <a:pt x="283" y="842"/>
                  </a:lnTo>
                  <a:lnTo>
                    <a:pt x="302" y="835"/>
                  </a:lnTo>
                  <a:lnTo>
                    <a:pt x="300" y="829"/>
                  </a:lnTo>
                  <a:lnTo>
                    <a:pt x="314" y="834"/>
                  </a:lnTo>
                  <a:lnTo>
                    <a:pt x="318" y="833"/>
                  </a:lnTo>
                  <a:lnTo>
                    <a:pt x="324" y="826"/>
                  </a:lnTo>
                  <a:lnTo>
                    <a:pt x="334" y="819"/>
                  </a:lnTo>
                  <a:lnTo>
                    <a:pt x="344" y="831"/>
                  </a:lnTo>
                  <a:lnTo>
                    <a:pt x="348" y="833"/>
                  </a:lnTo>
                  <a:lnTo>
                    <a:pt x="348" y="846"/>
                  </a:lnTo>
                  <a:lnTo>
                    <a:pt x="339" y="862"/>
                  </a:lnTo>
                  <a:lnTo>
                    <a:pt x="328" y="866"/>
                  </a:lnTo>
                  <a:lnTo>
                    <a:pt x="321" y="862"/>
                  </a:lnTo>
                  <a:lnTo>
                    <a:pt x="314" y="862"/>
                  </a:lnTo>
                  <a:lnTo>
                    <a:pt x="313" y="870"/>
                  </a:lnTo>
                  <a:lnTo>
                    <a:pt x="315" y="876"/>
                  </a:lnTo>
                  <a:lnTo>
                    <a:pt x="320" y="872"/>
                  </a:lnTo>
                  <a:lnTo>
                    <a:pt x="328" y="875"/>
                  </a:lnTo>
                  <a:lnTo>
                    <a:pt x="341" y="904"/>
                  </a:lnTo>
                  <a:lnTo>
                    <a:pt x="340" y="910"/>
                  </a:lnTo>
                  <a:lnTo>
                    <a:pt x="339" y="915"/>
                  </a:lnTo>
                  <a:lnTo>
                    <a:pt x="344" y="919"/>
                  </a:lnTo>
                  <a:lnTo>
                    <a:pt x="347" y="932"/>
                  </a:lnTo>
                  <a:lnTo>
                    <a:pt x="346" y="943"/>
                  </a:lnTo>
                  <a:lnTo>
                    <a:pt x="332" y="965"/>
                  </a:lnTo>
                  <a:lnTo>
                    <a:pt x="326" y="973"/>
                  </a:lnTo>
                  <a:lnTo>
                    <a:pt x="318" y="975"/>
                  </a:lnTo>
                  <a:lnTo>
                    <a:pt x="309" y="974"/>
                  </a:lnTo>
                  <a:lnTo>
                    <a:pt x="304" y="978"/>
                  </a:lnTo>
                  <a:lnTo>
                    <a:pt x="295" y="977"/>
                  </a:lnTo>
                  <a:lnTo>
                    <a:pt x="279" y="982"/>
                  </a:lnTo>
                  <a:lnTo>
                    <a:pt x="276" y="982"/>
                  </a:lnTo>
                  <a:lnTo>
                    <a:pt x="285" y="973"/>
                  </a:lnTo>
                  <a:lnTo>
                    <a:pt x="285" y="971"/>
                  </a:lnTo>
                  <a:lnTo>
                    <a:pt x="276" y="972"/>
                  </a:lnTo>
                  <a:lnTo>
                    <a:pt x="240" y="1015"/>
                  </a:lnTo>
                  <a:lnTo>
                    <a:pt x="233" y="1018"/>
                  </a:lnTo>
                  <a:lnTo>
                    <a:pt x="224" y="1015"/>
                  </a:lnTo>
                  <a:lnTo>
                    <a:pt x="219" y="1012"/>
                  </a:lnTo>
                  <a:lnTo>
                    <a:pt x="206" y="1023"/>
                  </a:lnTo>
                  <a:lnTo>
                    <a:pt x="191" y="1028"/>
                  </a:lnTo>
                  <a:lnTo>
                    <a:pt x="188" y="1033"/>
                  </a:lnTo>
                  <a:lnTo>
                    <a:pt x="187" y="1036"/>
                  </a:lnTo>
                  <a:lnTo>
                    <a:pt x="189" y="1040"/>
                  </a:lnTo>
                  <a:lnTo>
                    <a:pt x="191" y="1047"/>
                  </a:lnTo>
                  <a:lnTo>
                    <a:pt x="188" y="1051"/>
                  </a:lnTo>
                  <a:lnTo>
                    <a:pt x="173" y="1048"/>
                  </a:lnTo>
                  <a:lnTo>
                    <a:pt x="164" y="1050"/>
                  </a:lnTo>
                  <a:lnTo>
                    <a:pt x="153" y="1062"/>
                  </a:lnTo>
                  <a:lnTo>
                    <a:pt x="150" y="1069"/>
                  </a:lnTo>
                  <a:lnTo>
                    <a:pt x="146" y="1067"/>
                  </a:lnTo>
                  <a:lnTo>
                    <a:pt x="139" y="1068"/>
                  </a:lnTo>
                  <a:lnTo>
                    <a:pt x="124" y="1086"/>
                  </a:lnTo>
                  <a:lnTo>
                    <a:pt x="122" y="1087"/>
                  </a:lnTo>
                  <a:lnTo>
                    <a:pt x="119" y="1092"/>
                  </a:lnTo>
                  <a:lnTo>
                    <a:pt x="110" y="1115"/>
                  </a:lnTo>
                  <a:lnTo>
                    <a:pt x="110" y="1135"/>
                  </a:lnTo>
                  <a:lnTo>
                    <a:pt x="109" y="1139"/>
                  </a:lnTo>
                  <a:lnTo>
                    <a:pt x="100" y="1141"/>
                  </a:lnTo>
                  <a:lnTo>
                    <a:pt x="95" y="1140"/>
                  </a:lnTo>
                  <a:lnTo>
                    <a:pt x="92" y="1142"/>
                  </a:lnTo>
                  <a:lnTo>
                    <a:pt x="92" y="1147"/>
                  </a:lnTo>
                  <a:lnTo>
                    <a:pt x="101" y="1154"/>
                  </a:lnTo>
                  <a:lnTo>
                    <a:pt x="99" y="1158"/>
                  </a:lnTo>
                  <a:lnTo>
                    <a:pt x="89" y="1161"/>
                  </a:lnTo>
                  <a:lnTo>
                    <a:pt x="86" y="1172"/>
                  </a:lnTo>
                  <a:lnTo>
                    <a:pt x="89" y="1170"/>
                  </a:lnTo>
                  <a:lnTo>
                    <a:pt x="107" y="1168"/>
                  </a:lnTo>
                  <a:lnTo>
                    <a:pt x="113" y="1165"/>
                  </a:lnTo>
                  <a:lnTo>
                    <a:pt x="118" y="1161"/>
                  </a:lnTo>
                  <a:lnTo>
                    <a:pt x="134" y="1157"/>
                  </a:lnTo>
                  <a:lnTo>
                    <a:pt x="135" y="1162"/>
                  </a:lnTo>
                  <a:lnTo>
                    <a:pt x="129" y="1164"/>
                  </a:lnTo>
                  <a:lnTo>
                    <a:pt x="133" y="1166"/>
                  </a:lnTo>
                  <a:lnTo>
                    <a:pt x="115" y="1169"/>
                  </a:lnTo>
                  <a:lnTo>
                    <a:pt x="109" y="1172"/>
                  </a:lnTo>
                  <a:lnTo>
                    <a:pt x="102" y="1179"/>
                  </a:lnTo>
                  <a:lnTo>
                    <a:pt x="102" y="1184"/>
                  </a:lnTo>
                  <a:lnTo>
                    <a:pt x="114" y="1191"/>
                  </a:lnTo>
                  <a:lnTo>
                    <a:pt x="124" y="1183"/>
                  </a:lnTo>
                  <a:lnTo>
                    <a:pt x="129" y="1184"/>
                  </a:lnTo>
                  <a:lnTo>
                    <a:pt x="126" y="1190"/>
                  </a:lnTo>
                  <a:lnTo>
                    <a:pt x="124" y="1197"/>
                  </a:lnTo>
                  <a:lnTo>
                    <a:pt x="127" y="1206"/>
                  </a:lnTo>
                  <a:lnTo>
                    <a:pt x="129" y="1210"/>
                  </a:lnTo>
                  <a:lnTo>
                    <a:pt x="131" y="1218"/>
                  </a:lnTo>
                  <a:lnTo>
                    <a:pt x="134" y="1223"/>
                  </a:lnTo>
                  <a:lnTo>
                    <a:pt x="138" y="1225"/>
                  </a:lnTo>
                  <a:lnTo>
                    <a:pt x="141" y="1223"/>
                  </a:lnTo>
                  <a:lnTo>
                    <a:pt x="150" y="1211"/>
                  </a:lnTo>
                  <a:lnTo>
                    <a:pt x="151" y="1220"/>
                  </a:lnTo>
                  <a:lnTo>
                    <a:pt x="154" y="1221"/>
                  </a:lnTo>
                  <a:lnTo>
                    <a:pt x="166" y="1220"/>
                  </a:lnTo>
                  <a:lnTo>
                    <a:pt x="158" y="1233"/>
                  </a:lnTo>
                  <a:lnTo>
                    <a:pt x="187" y="1241"/>
                  </a:lnTo>
                  <a:lnTo>
                    <a:pt x="198" y="1236"/>
                  </a:lnTo>
                  <a:lnTo>
                    <a:pt x="205" y="1236"/>
                  </a:lnTo>
                  <a:lnTo>
                    <a:pt x="207" y="1244"/>
                  </a:lnTo>
                  <a:lnTo>
                    <a:pt x="204" y="1251"/>
                  </a:lnTo>
                  <a:lnTo>
                    <a:pt x="189" y="1256"/>
                  </a:lnTo>
                  <a:lnTo>
                    <a:pt x="169" y="1286"/>
                  </a:lnTo>
                  <a:lnTo>
                    <a:pt x="167" y="1293"/>
                  </a:lnTo>
                  <a:lnTo>
                    <a:pt x="167" y="1299"/>
                  </a:lnTo>
                  <a:lnTo>
                    <a:pt x="175" y="1316"/>
                  </a:lnTo>
                  <a:lnTo>
                    <a:pt x="180" y="1317"/>
                  </a:lnTo>
                  <a:lnTo>
                    <a:pt x="185" y="1313"/>
                  </a:lnTo>
                  <a:lnTo>
                    <a:pt x="192" y="1311"/>
                  </a:lnTo>
                  <a:lnTo>
                    <a:pt x="194" y="1315"/>
                  </a:lnTo>
                  <a:lnTo>
                    <a:pt x="191" y="1317"/>
                  </a:lnTo>
                  <a:lnTo>
                    <a:pt x="191" y="1321"/>
                  </a:lnTo>
                  <a:lnTo>
                    <a:pt x="204" y="1321"/>
                  </a:lnTo>
                  <a:lnTo>
                    <a:pt x="202" y="1323"/>
                  </a:lnTo>
                  <a:lnTo>
                    <a:pt x="191" y="1324"/>
                  </a:lnTo>
                  <a:lnTo>
                    <a:pt x="185" y="1327"/>
                  </a:lnTo>
                  <a:lnTo>
                    <a:pt x="189" y="1333"/>
                  </a:lnTo>
                  <a:lnTo>
                    <a:pt x="200" y="1343"/>
                  </a:lnTo>
                  <a:lnTo>
                    <a:pt x="205" y="1343"/>
                  </a:lnTo>
                  <a:lnTo>
                    <a:pt x="209" y="1345"/>
                  </a:lnTo>
                  <a:lnTo>
                    <a:pt x="214" y="1344"/>
                  </a:lnTo>
                  <a:lnTo>
                    <a:pt x="219" y="1346"/>
                  </a:lnTo>
                  <a:lnTo>
                    <a:pt x="224" y="1346"/>
                  </a:lnTo>
                  <a:lnTo>
                    <a:pt x="230" y="1349"/>
                  </a:lnTo>
                  <a:lnTo>
                    <a:pt x="237" y="1349"/>
                  </a:lnTo>
                  <a:lnTo>
                    <a:pt x="258" y="1318"/>
                  </a:lnTo>
                  <a:lnTo>
                    <a:pt x="263" y="1305"/>
                  </a:lnTo>
                  <a:lnTo>
                    <a:pt x="269" y="1303"/>
                  </a:lnTo>
                  <a:lnTo>
                    <a:pt x="268" y="1298"/>
                  </a:lnTo>
                  <a:lnTo>
                    <a:pt x="261" y="1294"/>
                  </a:lnTo>
                  <a:lnTo>
                    <a:pt x="258" y="1285"/>
                  </a:lnTo>
                  <a:lnTo>
                    <a:pt x="273" y="1260"/>
                  </a:lnTo>
                  <a:lnTo>
                    <a:pt x="298" y="1238"/>
                  </a:lnTo>
                  <a:lnTo>
                    <a:pt x="310" y="1237"/>
                  </a:lnTo>
                  <a:lnTo>
                    <a:pt x="268" y="1283"/>
                  </a:lnTo>
                  <a:lnTo>
                    <a:pt x="267" y="1288"/>
                  </a:lnTo>
                  <a:lnTo>
                    <a:pt x="268" y="1292"/>
                  </a:lnTo>
                  <a:lnTo>
                    <a:pt x="273" y="1295"/>
                  </a:lnTo>
                  <a:lnTo>
                    <a:pt x="276" y="1312"/>
                  </a:lnTo>
                  <a:lnTo>
                    <a:pt x="299" y="1360"/>
                  </a:lnTo>
                  <a:lnTo>
                    <a:pt x="299" y="1364"/>
                  </a:lnTo>
                  <a:lnTo>
                    <a:pt x="290" y="1377"/>
                  </a:lnTo>
                  <a:lnTo>
                    <a:pt x="289" y="1380"/>
                  </a:lnTo>
                  <a:lnTo>
                    <a:pt x="286" y="1382"/>
                  </a:lnTo>
                  <a:lnTo>
                    <a:pt x="285" y="1388"/>
                  </a:lnTo>
                  <a:lnTo>
                    <a:pt x="290" y="1401"/>
                  </a:lnTo>
                  <a:lnTo>
                    <a:pt x="294" y="1397"/>
                  </a:lnTo>
                  <a:lnTo>
                    <a:pt x="300" y="1397"/>
                  </a:lnTo>
                  <a:lnTo>
                    <a:pt x="306" y="1400"/>
                  </a:lnTo>
                  <a:lnTo>
                    <a:pt x="302" y="1403"/>
                  </a:lnTo>
                  <a:lnTo>
                    <a:pt x="296" y="1410"/>
                  </a:lnTo>
                  <a:lnTo>
                    <a:pt x="297" y="1422"/>
                  </a:lnTo>
                  <a:lnTo>
                    <a:pt x="302" y="1422"/>
                  </a:lnTo>
                  <a:lnTo>
                    <a:pt x="305" y="1426"/>
                  </a:lnTo>
                  <a:lnTo>
                    <a:pt x="302" y="1427"/>
                  </a:lnTo>
                  <a:lnTo>
                    <a:pt x="293" y="1436"/>
                  </a:lnTo>
                  <a:lnTo>
                    <a:pt x="286" y="1436"/>
                  </a:lnTo>
                  <a:lnTo>
                    <a:pt x="279" y="1443"/>
                  </a:lnTo>
                  <a:lnTo>
                    <a:pt x="296" y="1445"/>
                  </a:lnTo>
                  <a:lnTo>
                    <a:pt x="307" y="1439"/>
                  </a:lnTo>
                  <a:lnTo>
                    <a:pt x="314" y="1429"/>
                  </a:lnTo>
                  <a:lnTo>
                    <a:pt x="321" y="1427"/>
                  </a:lnTo>
                  <a:lnTo>
                    <a:pt x="333" y="1416"/>
                  </a:lnTo>
                  <a:lnTo>
                    <a:pt x="343" y="1416"/>
                  </a:lnTo>
                  <a:lnTo>
                    <a:pt x="355" y="1405"/>
                  </a:lnTo>
                  <a:lnTo>
                    <a:pt x="366" y="1383"/>
                  </a:lnTo>
                  <a:lnTo>
                    <a:pt x="367" y="1400"/>
                  </a:lnTo>
                  <a:lnTo>
                    <a:pt x="365" y="1403"/>
                  </a:lnTo>
                  <a:lnTo>
                    <a:pt x="364" y="1411"/>
                  </a:lnTo>
                  <a:lnTo>
                    <a:pt x="366" y="1415"/>
                  </a:lnTo>
                  <a:lnTo>
                    <a:pt x="370" y="1420"/>
                  </a:lnTo>
                  <a:lnTo>
                    <a:pt x="374" y="1419"/>
                  </a:lnTo>
                  <a:lnTo>
                    <a:pt x="378" y="1424"/>
                  </a:lnTo>
                  <a:lnTo>
                    <a:pt x="383" y="1427"/>
                  </a:lnTo>
                  <a:lnTo>
                    <a:pt x="391" y="1419"/>
                  </a:lnTo>
                  <a:lnTo>
                    <a:pt x="394" y="1415"/>
                  </a:lnTo>
                  <a:lnTo>
                    <a:pt x="396" y="1418"/>
                  </a:lnTo>
                  <a:lnTo>
                    <a:pt x="400" y="1418"/>
                  </a:lnTo>
                  <a:lnTo>
                    <a:pt x="399" y="1423"/>
                  </a:lnTo>
                  <a:lnTo>
                    <a:pt x="404" y="1427"/>
                  </a:lnTo>
                  <a:lnTo>
                    <a:pt x="422" y="1458"/>
                  </a:lnTo>
                  <a:lnTo>
                    <a:pt x="427" y="1463"/>
                  </a:lnTo>
                  <a:lnTo>
                    <a:pt x="430" y="1462"/>
                  </a:lnTo>
                  <a:lnTo>
                    <a:pt x="437" y="1454"/>
                  </a:lnTo>
                  <a:lnTo>
                    <a:pt x="437" y="1440"/>
                  </a:lnTo>
                  <a:lnTo>
                    <a:pt x="432" y="1432"/>
                  </a:lnTo>
                  <a:lnTo>
                    <a:pt x="438" y="1420"/>
                  </a:lnTo>
                  <a:lnTo>
                    <a:pt x="446" y="1414"/>
                  </a:lnTo>
                  <a:lnTo>
                    <a:pt x="449" y="1410"/>
                  </a:lnTo>
                  <a:lnTo>
                    <a:pt x="452" y="1408"/>
                  </a:lnTo>
                  <a:lnTo>
                    <a:pt x="452" y="1414"/>
                  </a:lnTo>
                  <a:lnTo>
                    <a:pt x="449" y="1426"/>
                  </a:lnTo>
                  <a:lnTo>
                    <a:pt x="462" y="1439"/>
                  </a:lnTo>
                  <a:lnTo>
                    <a:pt x="470" y="1441"/>
                  </a:lnTo>
                  <a:lnTo>
                    <a:pt x="506" y="1419"/>
                  </a:lnTo>
                  <a:lnTo>
                    <a:pt x="521" y="1404"/>
                  </a:lnTo>
                  <a:lnTo>
                    <a:pt x="532" y="1399"/>
                  </a:lnTo>
                  <a:lnTo>
                    <a:pt x="533" y="1402"/>
                  </a:lnTo>
                  <a:lnTo>
                    <a:pt x="520" y="1423"/>
                  </a:lnTo>
                  <a:lnTo>
                    <a:pt x="515" y="1429"/>
                  </a:lnTo>
                  <a:lnTo>
                    <a:pt x="518" y="1429"/>
                  </a:lnTo>
                  <a:lnTo>
                    <a:pt x="518" y="1431"/>
                  </a:lnTo>
                  <a:lnTo>
                    <a:pt x="510" y="1441"/>
                  </a:lnTo>
                  <a:lnTo>
                    <a:pt x="501" y="1448"/>
                  </a:lnTo>
                  <a:lnTo>
                    <a:pt x="497" y="1471"/>
                  </a:lnTo>
                  <a:lnTo>
                    <a:pt x="505" y="1472"/>
                  </a:lnTo>
                  <a:lnTo>
                    <a:pt x="493" y="1485"/>
                  </a:lnTo>
                  <a:lnTo>
                    <a:pt x="487" y="1530"/>
                  </a:lnTo>
                  <a:lnTo>
                    <a:pt x="471" y="1558"/>
                  </a:lnTo>
                  <a:lnTo>
                    <a:pt x="468" y="1555"/>
                  </a:lnTo>
                  <a:lnTo>
                    <a:pt x="464" y="1556"/>
                  </a:lnTo>
                  <a:lnTo>
                    <a:pt x="463" y="1561"/>
                  </a:lnTo>
                  <a:lnTo>
                    <a:pt x="450" y="1577"/>
                  </a:lnTo>
                  <a:lnTo>
                    <a:pt x="449" y="1577"/>
                  </a:lnTo>
                  <a:lnTo>
                    <a:pt x="440" y="1602"/>
                  </a:lnTo>
                  <a:lnTo>
                    <a:pt x="435" y="1599"/>
                  </a:lnTo>
                  <a:lnTo>
                    <a:pt x="431" y="1603"/>
                  </a:lnTo>
                  <a:lnTo>
                    <a:pt x="428" y="1599"/>
                  </a:lnTo>
                  <a:lnTo>
                    <a:pt x="415" y="1611"/>
                  </a:lnTo>
                  <a:lnTo>
                    <a:pt x="404" y="1614"/>
                  </a:lnTo>
                  <a:lnTo>
                    <a:pt x="392" y="1624"/>
                  </a:lnTo>
                  <a:lnTo>
                    <a:pt x="386" y="1623"/>
                  </a:lnTo>
                  <a:lnTo>
                    <a:pt x="358" y="1659"/>
                  </a:lnTo>
                  <a:lnTo>
                    <a:pt x="353" y="1676"/>
                  </a:lnTo>
                  <a:lnTo>
                    <a:pt x="352" y="1677"/>
                  </a:lnTo>
                  <a:lnTo>
                    <a:pt x="364" y="1681"/>
                  </a:lnTo>
                  <a:lnTo>
                    <a:pt x="366" y="1686"/>
                  </a:lnTo>
                  <a:lnTo>
                    <a:pt x="359" y="1685"/>
                  </a:lnTo>
                  <a:lnTo>
                    <a:pt x="353" y="1680"/>
                  </a:lnTo>
                  <a:lnTo>
                    <a:pt x="347" y="1679"/>
                  </a:lnTo>
                  <a:lnTo>
                    <a:pt x="346" y="1682"/>
                  </a:lnTo>
                  <a:lnTo>
                    <a:pt x="343" y="1685"/>
                  </a:lnTo>
                  <a:lnTo>
                    <a:pt x="338" y="1683"/>
                  </a:lnTo>
                  <a:lnTo>
                    <a:pt x="334" y="1677"/>
                  </a:lnTo>
                  <a:lnTo>
                    <a:pt x="337" y="1673"/>
                  </a:lnTo>
                  <a:lnTo>
                    <a:pt x="338" y="1668"/>
                  </a:lnTo>
                  <a:lnTo>
                    <a:pt x="329" y="1670"/>
                  </a:lnTo>
                  <a:lnTo>
                    <a:pt x="322" y="1667"/>
                  </a:lnTo>
                  <a:lnTo>
                    <a:pt x="317" y="1668"/>
                  </a:lnTo>
                  <a:lnTo>
                    <a:pt x="265" y="1702"/>
                  </a:lnTo>
                  <a:lnTo>
                    <a:pt x="260" y="1711"/>
                  </a:lnTo>
                  <a:lnTo>
                    <a:pt x="258" y="1713"/>
                  </a:lnTo>
                  <a:lnTo>
                    <a:pt x="257" y="1715"/>
                  </a:lnTo>
                  <a:lnTo>
                    <a:pt x="257" y="1722"/>
                  </a:lnTo>
                  <a:lnTo>
                    <a:pt x="246" y="1728"/>
                  </a:lnTo>
                  <a:lnTo>
                    <a:pt x="245" y="1733"/>
                  </a:lnTo>
                  <a:lnTo>
                    <a:pt x="241" y="1736"/>
                  </a:lnTo>
                  <a:lnTo>
                    <a:pt x="238" y="1733"/>
                  </a:lnTo>
                  <a:lnTo>
                    <a:pt x="235" y="1733"/>
                  </a:lnTo>
                  <a:lnTo>
                    <a:pt x="233" y="1736"/>
                  </a:lnTo>
                  <a:lnTo>
                    <a:pt x="225" y="1740"/>
                  </a:lnTo>
                  <a:lnTo>
                    <a:pt x="221" y="1740"/>
                  </a:lnTo>
                  <a:lnTo>
                    <a:pt x="216" y="1744"/>
                  </a:lnTo>
                  <a:lnTo>
                    <a:pt x="217" y="1746"/>
                  </a:lnTo>
                  <a:lnTo>
                    <a:pt x="220" y="1745"/>
                  </a:lnTo>
                  <a:lnTo>
                    <a:pt x="223" y="1754"/>
                  </a:lnTo>
                  <a:lnTo>
                    <a:pt x="222" y="1764"/>
                  </a:lnTo>
                  <a:lnTo>
                    <a:pt x="226" y="1764"/>
                  </a:lnTo>
                  <a:lnTo>
                    <a:pt x="230" y="1761"/>
                  </a:lnTo>
                  <a:lnTo>
                    <a:pt x="233" y="1754"/>
                  </a:lnTo>
                  <a:lnTo>
                    <a:pt x="230" y="1744"/>
                  </a:lnTo>
                  <a:lnTo>
                    <a:pt x="236" y="1745"/>
                  </a:lnTo>
                  <a:lnTo>
                    <a:pt x="239" y="1751"/>
                  </a:lnTo>
                  <a:lnTo>
                    <a:pt x="243" y="1755"/>
                  </a:lnTo>
                  <a:lnTo>
                    <a:pt x="258" y="1749"/>
                  </a:lnTo>
                  <a:lnTo>
                    <a:pt x="256" y="1734"/>
                  </a:lnTo>
                  <a:lnTo>
                    <a:pt x="256" y="1731"/>
                  </a:lnTo>
                  <a:lnTo>
                    <a:pt x="262" y="1736"/>
                  </a:lnTo>
                  <a:lnTo>
                    <a:pt x="263" y="1740"/>
                  </a:lnTo>
                  <a:lnTo>
                    <a:pt x="263" y="1746"/>
                  </a:lnTo>
                  <a:lnTo>
                    <a:pt x="268" y="1746"/>
                  </a:lnTo>
                  <a:lnTo>
                    <a:pt x="271" y="1748"/>
                  </a:lnTo>
                  <a:lnTo>
                    <a:pt x="276" y="1746"/>
                  </a:lnTo>
                  <a:lnTo>
                    <a:pt x="278" y="1741"/>
                  </a:lnTo>
                  <a:lnTo>
                    <a:pt x="281" y="1744"/>
                  </a:lnTo>
                  <a:lnTo>
                    <a:pt x="285" y="1741"/>
                  </a:lnTo>
                  <a:lnTo>
                    <a:pt x="288" y="1734"/>
                  </a:lnTo>
                  <a:lnTo>
                    <a:pt x="293" y="1729"/>
                  </a:lnTo>
                  <a:lnTo>
                    <a:pt x="299" y="1705"/>
                  </a:lnTo>
                  <a:lnTo>
                    <a:pt x="306" y="1701"/>
                  </a:lnTo>
                  <a:lnTo>
                    <a:pt x="312" y="1701"/>
                  </a:lnTo>
                  <a:lnTo>
                    <a:pt x="313" y="1710"/>
                  </a:lnTo>
                  <a:lnTo>
                    <a:pt x="307" y="1718"/>
                  </a:lnTo>
                  <a:lnTo>
                    <a:pt x="309" y="1722"/>
                  </a:lnTo>
                  <a:lnTo>
                    <a:pt x="321" y="1719"/>
                  </a:lnTo>
                  <a:lnTo>
                    <a:pt x="333" y="1712"/>
                  </a:lnTo>
                  <a:lnTo>
                    <a:pt x="345" y="1714"/>
                  </a:lnTo>
                  <a:lnTo>
                    <a:pt x="344" y="1709"/>
                  </a:lnTo>
                  <a:lnTo>
                    <a:pt x="347" y="1708"/>
                  </a:lnTo>
                  <a:lnTo>
                    <a:pt x="348" y="1703"/>
                  </a:lnTo>
                  <a:lnTo>
                    <a:pt x="355" y="1710"/>
                  </a:lnTo>
                  <a:lnTo>
                    <a:pt x="359" y="1702"/>
                  </a:lnTo>
                  <a:lnTo>
                    <a:pt x="360" y="1699"/>
                  </a:lnTo>
                  <a:lnTo>
                    <a:pt x="363" y="1697"/>
                  </a:lnTo>
                  <a:lnTo>
                    <a:pt x="371" y="1695"/>
                  </a:lnTo>
                  <a:lnTo>
                    <a:pt x="375" y="1691"/>
                  </a:lnTo>
                  <a:lnTo>
                    <a:pt x="379" y="1687"/>
                  </a:lnTo>
                  <a:lnTo>
                    <a:pt x="383" y="1687"/>
                  </a:lnTo>
                  <a:lnTo>
                    <a:pt x="386" y="1683"/>
                  </a:lnTo>
                  <a:lnTo>
                    <a:pt x="393" y="1683"/>
                  </a:lnTo>
                  <a:lnTo>
                    <a:pt x="395" y="1689"/>
                  </a:lnTo>
                  <a:lnTo>
                    <a:pt x="394" y="1705"/>
                  </a:lnTo>
                  <a:lnTo>
                    <a:pt x="395" y="1706"/>
                  </a:lnTo>
                  <a:lnTo>
                    <a:pt x="404" y="1679"/>
                  </a:lnTo>
                  <a:lnTo>
                    <a:pt x="406" y="1680"/>
                  </a:lnTo>
                  <a:lnTo>
                    <a:pt x="425" y="1678"/>
                  </a:lnTo>
                  <a:lnTo>
                    <a:pt x="435" y="1670"/>
                  </a:lnTo>
                  <a:lnTo>
                    <a:pt x="440" y="1670"/>
                  </a:lnTo>
                  <a:lnTo>
                    <a:pt x="443" y="1666"/>
                  </a:lnTo>
                  <a:lnTo>
                    <a:pt x="443" y="1652"/>
                  </a:lnTo>
                  <a:lnTo>
                    <a:pt x="435" y="1650"/>
                  </a:lnTo>
                  <a:lnTo>
                    <a:pt x="428" y="1644"/>
                  </a:lnTo>
                  <a:lnTo>
                    <a:pt x="422" y="1638"/>
                  </a:lnTo>
                  <a:lnTo>
                    <a:pt x="420" y="1629"/>
                  </a:lnTo>
                  <a:lnTo>
                    <a:pt x="426" y="1629"/>
                  </a:lnTo>
                  <a:lnTo>
                    <a:pt x="432" y="1644"/>
                  </a:lnTo>
                  <a:lnTo>
                    <a:pt x="441" y="1646"/>
                  </a:lnTo>
                  <a:lnTo>
                    <a:pt x="453" y="1633"/>
                  </a:lnTo>
                  <a:lnTo>
                    <a:pt x="463" y="1630"/>
                  </a:lnTo>
                  <a:lnTo>
                    <a:pt x="478" y="1630"/>
                  </a:lnTo>
                  <a:lnTo>
                    <a:pt x="481" y="1623"/>
                  </a:lnTo>
                  <a:lnTo>
                    <a:pt x="479" y="1622"/>
                  </a:lnTo>
                  <a:lnTo>
                    <a:pt x="470" y="1624"/>
                  </a:lnTo>
                  <a:lnTo>
                    <a:pt x="473" y="1620"/>
                  </a:lnTo>
                  <a:lnTo>
                    <a:pt x="485" y="1613"/>
                  </a:lnTo>
                  <a:lnTo>
                    <a:pt x="489" y="1617"/>
                  </a:lnTo>
                  <a:lnTo>
                    <a:pt x="497" y="1617"/>
                  </a:lnTo>
                  <a:lnTo>
                    <a:pt x="494" y="1607"/>
                  </a:lnTo>
                  <a:lnTo>
                    <a:pt x="497" y="1600"/>
                  </a:lnTo>
                  <a:lnTo>
                    <a:pt x="501" y="1598"/>
                  </a:lnTo>
                  <a:lnTo>
                    <a:pt x="511" y="1603"/>
                  </a:lnTo>
                  <a:lnTo>
                    <a:pt x="523" y="1592"/>
                  </a:lnTo>
                  <a:lnTo>
                    <a:pt x="524" y="1588"/>
                  </a:lnTo>
                  <a:lnTo>
                    <a:pt x="528" y="1589"/>
                  </a:lnTo>
                  <a:lnTo>
                    <a:pt x="531" y="1588"/>
                  </a:lnTo>
                  <a:lnTo>
                    <a:pt x="532" y="1583"/>
                  </a:lnTo>
                  <a:lnTo>
                    <a:pt x="537" y="1586"/>
                  </a:lnTo>
                  <a:lnTo>
                    <a:pt x="538" y="1583"/>
                  </a:lnTo>
                  <a:lnTo>
                    <a:pt x="544" y="1579"/>
                  </a:lnTo>
                  <a:lnTo>
                    <a:pt x="549" y="1572"/>
                  </a:lnTo>
                  <a:lnTo>
                    <a:pt x="549" y="1560"/>
                  </a:lnTo>
                  <a:lnTo>
                    <a:pt x="543" y="1560"/>
                  </a:lnTo>
                  <a:lnTo>
                    <a:pt x="541" y="1558"/>
                  </a:lnTo>
                  <a:lnTo>
                    <a:pt x="545" y="1553"/>
                  </a:lnTo>
                  <a:lnTo>
                    <a:pt x="560" y="1543"/>
                  </a:lnTo>
                  <a:lnTo>
                    <a:pt x="562" y="1545"/>
                  </a:lnTo>
                  <a:lnTo>
                    <a:pt x="566" y="1535"/>
                  </a:lnTo>
                  <a:lnTo>
                    <a:pt x="576" y="1536"/>
                  </a:lnTo>
                  <a:lnTo>
                    <a:pt x="577" y="1532"/>
                  </a:lnTo>
                  <a:lnTo>
                    <a:pt x="580" y="1527"/>
                  </a:lnTo>
                  <a:lnTo>
                    <a:pt x="581" y="1520"/>
                  </a:lnTo>
                  <a:lnTo>
                    <a:pt x="587" y="1520"/>
                  </a:lnTo>
                  <a:lnTo>
                    <a:pt x="594" y="1524"/>
                  </a:lnTo>
                  <a:lnTo>
                    <a:pt x="598" y="1514"/>
                  </a:lnTo>
                  <a:lnTo>
                    <a:pt x="603" y="1514"/>
                  </a:lnTo>
                  <a:lnTo>
                    <a:pt x="612" y="1504"/>
                  </a:lnTo>
                  <a:lnTo>
                    <a:pt x="613" y="1500"/>
                  </a:lnTo>
                  <a:lnTo>
                    <a:pt x="634" y="1493"/>
                  </a:lnTo>
                  <a:lnTo>
                    <a:pt x="641" y="1485"/>
                  </a:lnTo>
                  <a:lnTo>
                    <a:pt x="646" y="1487"/>
                  </a:lnTo>
                  <a:lnTo>
                    <a:pt x="655" y="1482"/>
                  </a:lnTo>
                  <a:lnTo>
                    <a:pt x="656" y="1473"/>
                  </a:lnTo>
                  <a:lnTo>
                    <a:pt x="650" y="1470"/>
                  </a:lnTo>
                  <a:lnTo>
                    <a:pt x="659" y="1466"/>
                  </a:lnTo>
                  <a:lnTo>
                    <a:pt x="659" y="1463"/>
                  </a:lnTo>
                  <a:lnTo>
                    <a:pt x="657" y="1458"/>
                  </a:lnTo>
                  <a:lnTo>
                    <a:pt x="658" y="1453"/>
                  </a:lnTo>
                  <a:lnTo>
                    <a:pt x="663" y="1452"/>
                  </a:lnTo>
                  <a:lnTo>
                    <a:pt x="668" y="1444"/>
                  </a:lnTo>
                  <a:lnTo>
                    <a:pt x="683" y="1438"/>
                  </a:lnTo>
                  <a:lnTo>
                    <a:pt x="690" y="1432"/>
                  </a:lnTo>
                  <a:lnTo>
                    <a:pt x="691" y="1419"/>
                  </a:lnTo>
                  <a:lnTo>
                    <a:pt x="687" y="1416"/>
                  </a:lnTo>
                  <a:lnTo>
                    <a:pt x="676" y="1411"/>
                  </a:lnTo>
                  <a:lnTo>
                    <a:pt x="674" y="1405"/>
                  </a:lnTo>
                  <a:lnTo>
                    <a:pt x="666" y="1403"/>
                  </a:lnTo>
                  <a:lnTo>
                    <a:pt x="654" y="1406"/>
                  </a:lnTo>
                  <a:lnTo>
                    <a:pt x="649" y="1405"/>
                  </a:lnTo>
                  <a:lnTo>
                    <a:pt x="657" y="1375"/>
                  </a:lnTo>
                  <a:lnTo>
                    <a:pt x="668" y="1373"/>
                  </a:lnTo>
                  <a:lnTo>
                    <a:pt x="674" y="1367"/>
                  </a:lnTo>
                  <a:lnTo>
                    <a:pt x="674" y="1362"/>
                  </a:lnTo>
                  <a:lnTo>
                    <a:pt x="679" y="1358"/>
                  </a:lnTo>
                  <a:lnTo>
                    <a:pt x="680" y="1351"/>
                  </a:lnTo>
                  <a:lnTo>
                    <a:pt x="678" y="1345"/>
                  </a:lnTo>
                  <a:lnTo>
                    <a:pt x="683" y="1347"/>
                  </a:lnTo>
                  <a:lnTo>
                    <a:pt x="684" y="1341"/>
                  </a:lnTo>
                  <a:lnTo>
                    <a:pt x="691" y="1339"/>
                  </a:lnTo>
                  <a:lnTo>
                    <a:pt x="691" y="1346"/>
                  </a:lnTo>
                  <a:lnTo>
                    <a:pt x="700" y="1345"/>
                  </a:lnTo>
                  <a:lnTo>
                    <a:pt x="705" y="1341"/>
                  </a:lnTo>
                  <a:lnTo>
                    <a:pt x="705" y="1333"/>
                  </a:lnTo>
                  <a:lnTo>
                    <a:pt x="697" y="1331"/>
                  </a:lnTo>
                  <a:lnTo>
                    <a:pt x="702" y="1328"/>
                  </a:lnTo>
                  <a:lnTo>
                    <a:pt x="717" y="1327"/>
                  </a:lnTo>
                  <a:lnTo>
                    <a:pt x="724" y="1316"/>
                  </a:lnTo>
                  <a:lnTo>
                    <a:pt x="724" y="1310"/>
                  </a:lnTo>
                  <a:lnTo>
                    <a:pt x="721" y="1305"/>
                  </a:lnTo>
                  <a:lnTo>
                    <a:pt x="704" y="1290"/>
                  </a:lnTo>
                  <a:lnTo>
                    <a:pt x="710" y="1288"/>
                  </a:lnTo>
                  <a:lnTo>
                    <a:pt x="715" y="1295"/>
                  </a:lnTo>
                  <a:lnTo>
                    <a:pt x="727" y="1295"/>
                  </a:lnTo>
                  <a:lnTo>
                    <a:pt x="742" y="1279"/>
                  </a:lnTo>
                  <a:lnTo>
                    <a:pt x="747" y="1262"/>
                  </a:lnTo>
                  <a:lnTo>
                    <a:pt x="764" y="1242"/>
                  </a:lnTo>
                  <a:lnTo>
                    <a:pt x="766" y="1230"/>
                  </a:lnTo>
                  <a:lnTo>
                    <a:pt x="795" y="1216"/>
                  </a:lnTo>
                  <a:lnTo>
                    <a:pt x="815" y="1193"/>
                  </a:lnTo>
                  <a:lnTo>
                    <a:pt x="816" y="1188"/>
                  </a:lnTo>
                  <a:lnTo>
                    <a:pt x="814" y="1180"/>
                  </a:lnTo>
                  <a:lnTo>
                    <a:pt x="839" y="1095"/>
                  </a:lnTo>
                  <a:lnTo>
                    <a:pt x="843" y="1098"/>
                  </a:lnTo>
                  <a:lnTo>
                    <a:pt x="840" y="1141"/>
                  </a:lnTo>
                  <a:lnTo>
                    <a:pt x="824" y="1172"/>
                  </a:lnTo>
                  <a:lnTo>
                    <a:pt x="821" y="1193"/>
                  </a:lnTo>
                  <a:lnTo>
                    <a:pt x="826" y="1199"/>
                  </a:lnTo>
                  <a:lnTo>
                    <a:pt x="843" y="1197"/>
                  </a:lnTo>
                  <a:lnTo>
                    <a:pt x="860" y="1179"/>
                  </a:lnTo>
                  <a:lnTo>
                    <a:pt x="873" y="1172"/>
                  </a:lnTo>
                  <a:lnTo>
                    <a:pt x="882" y="1172"/>
                  </a:lnTo>
                  <a:lnTo>
                    <a:pt x="874" y="1180"/>
                  </a:lnTo>
                  <a:lnTo>
                    <a:pt x="868" y="1183"/>
                  </a:lnTo>
                  <a:lnTo>
                    <a:pt x="860" y="1190"/>
                  </a:lnTo>
                  <a:lnTo>
                    <a:pt x="855" y="1198"/>
                  </a:lnTo>
                  <a:lnTo>
                    <a:pt x="848" y="1203"/>
                  </a:lnTo>
                  <a:lnTo>
                    <a:pt x="848" y="1212"/>
                  </a:lnTo>
                  <a:lnTo>
                    <a:pt x="855" y="1218"/>
                  </a:lnTo>
                  <a:lnTo>
                    <a:pt x="894" y="1233"/>
                  </a:lnTo>
                  <a:lnTo>
                    <a:pt x="858" y="1226"/>
                  </a:lnTo>
                  <a:lnTo>
                    <a:pt x="843" y="1233"/>
                  </a:lnTo>
                  <a:lnTo>
                    <a:pt x="837" y="1232"/>
                  </a:lnTo>
                  <a:lnTo>
                    <a:pt x="832" y="1221"/>
                  </a:lnTo>
                  <a:lnTo>
                    <a:pt x="825" y="1223"/>
                  </a:lnTo>
                  <a:lnTo>
                    <a:pt x="788" y="1246"/>
                  </a:lnTo>
                  <a:lnTo>
                    <a:pt x="784" y="1253"/>
                  </a:lnTo>
                  <a:lnTo>
                    <a:pt x="787" y="1277"/>
                  </a:lnTo>
                  <a:lnTo>
                    <a:pt x="785" y="1291"/>
                  </a:lnTo>
                  <a:lnTo>
                    <a:pt x="781" y="1299"/>
                  </a:lnTo>
                  <a:lnTo>
                    <a:pt x="774" y="1307"/>
                  </a:lnTo>
                  <a:lnTo>
                    <a:pt x="770" y="1316"/>
                  </a:lnTo>
                  <a:lnTo>
                    <a:pt x="769" y="1323"/>
                  </a:lnTo>
                  <a:lnTo>
                    <a:pt x="764" y="1332"/>
                  </a:lnTo>
                  <a:lnTo>
                    <a:pt x="763" y="1341"/>
                  </a:lnTo>
                  <a:lnTo>
                    <a:pt x="766" y="1346"/>
                  </a:lnTo>
                  <a:lnTo>
                    <a:pt x="777" y="1351"/>
                  </a:lnTo>
                  <a:lnTo>
                    <a:pt x="799" y="1338"/>
                  </a:lnTo>
                  <a:lnTo>
                    <a:pt x="803" y="1339"/>
                  </a:lnTo>
                  <a:lnTo>
                    <a:pt x="796" y="1356"/>
                  </a:lnTo>
                  <a:lnTo>
                    <a:pt x="789" y="1361"/>
                  </a:lnTo>
                  <a:lnTo>
                    <a:pt x="784" y="1361"/>
                  </a:lnTo>
                  <a:lnTo>
                    <a:pt x="783" y="1364"/>
                  </a:lnTo>
                  <a:lnTo>
                    <a:pt x="786" y="1368"/>
                  </a:lnTo>
                  <a:lnTo>
                    <a:pt x="777" y="1364"/>
                  </a:lnTo>
                  <a:lnTo>
                    <a:pt x="774" y="1365"/>
                  </a:lnTo>
                  <a:lnTo>
                    <a:pt x="772" y="1367"/>
                  </a:lnTo>
                  <a:lnTo>
                    <a:pt x="770" y="1373"/>
                  </a:lnTo>
                  <a:lnTo>
                    <a:pt x="766" y="1366"/>
                  </a:lnTo>
                  <a:lnTo>
                    <a:pt x="763" y="1373"/>
                  </a:lnTo>
                  <a:lnTo>
                    <a:pt x="763" y="1377"/>
                  </a:lnTo>
                  <a:lnTo>
                    <a:pt x="759" y="1380"/>
                  </a:lnTo>
                  <a:lnTo>
                    <a:pt x="759" y="1386"/>
                  </a:lnTo>
                  <a:lnTo>
                    <a:pt x="766" y="1388"/>
                  </a:lnTo>
                  <a:lnTo>
                    <a:pt x="769" y="1394"/>
                  </a:lnTo>
                  <a:lnTo>
                    <a:pt x="779" y="1389"/>
                  </a:lnTo>
                  <a:lnTo>
                    <a:pt x="792" y="1388"/>
                  </a:lnTo>
                  <a:lnTo>
                    <a:pt x="791" y="1380"/>
                  </a:lnTo>
                  <a:lnTo>
                    <a:pt x="794" y="1379"/>
                  </a:lnTo>
                  <a:lnTo>
                    <a:pt x="800" y="1381"/>
                  </a:lnTo>
                  <a:lnTo>
                    <a:pt x="805" y="1385"/>
                  </a:lnTo>
                  <a:lnTo>
                    <a:pt x="822" y="1360"/>
                  </a:lnTo>
                  <a:lnTo>
                    <a:pt x="827" y="1361"/>
                  </a:lnTo>
                  <a:lnTo>
                    <a:pt x="834" y="1357"/>
                  </a:lnTo>
                  <a:lnTo>
                    <a:pt x="831" y="1377"/>
                  </a:lnTo>
                  <a:lnTo>
                    <a:pt x="841" y="1359"/>
                  </a:lnTo>
                  <a:lnTo>
                    <a:pt x="841" y="1349"/>
                  </a:lnTo>
                  <a:lnTo>
                    <a:pt x="852" y="1343"/>
                  </a:lnTo>
                  <a:lnTo>
                    <a:pt x="857" y="1346"/>
                  </a:lnTo>
                  <a:lnTo>
                    <a:pt x="860" y="1340"/>
                  </a:lnTo>
                  <a:lnTo>
                    <a:pt x="859" y="1331"/>
                  </a:lnTo>
                  <a:lnTo>
                    <a:pt x="859" y="1328"/>
                  </a:lnTo>
                  <a:lnTo>
                    <a:pt x="862" y="1322"/>
                  </a:lnTo>
                  <a:lnTo>
                    <a:pt x="868" y="1345"/>
                  </a:lnTo>
                  <a:lnTo>
                    <a:pt x="871" y="1322"/>
                  </a:lnTo>
                  <a:lnTo>
                    <a:pt x="875" y="1316"/>
                  </a:lnTo>
                  <a:lnTo>
                    <a:pt x="875" y="1309"/>
                  </a:lnTo>
                  <a:lnTo>
                    <a:pt x="878" y="1320"/>
                  </a:lnTo>
                  <a:lnTo>
                    <a:pt x="883" y="1317"/>
                  </a:lnTo>
                  <a:lnTo>
                    <a:pt x="887" y="1317"/>
                  </a:lnTo>
                  <a:lnTo>
                    <a:pt x="892" y="1321"/>
                  </a:lnTo>
                  <a:lnTo>
                    <a:pt x="906" y="1322"/>
                  </a:lnTo>
                  <a:lnTo>
                    <a:pt x="913" y="1316"/>
                  </a:lnTo>
                  <a:lnTo>
                    <a:pt x="918" y="1316"/>
                  </a:lnTo>
                  <a:lnTo>
                    <a:pt x="922" y="1304"/>
                  </a:lnTo>
                  <a:lnTo>
                    <a:pt x="925" y="1305"/>
                  </a:lnTo>
                  <a:lnTo>
                    <a:pt x="930" y="1303"/>
                  </a:lnTo>
                  <a:lnTo>
                    <a:pt x="935" y="1295"/>
                  </a:lnTo>
                  <a:lnTo>
                    <a:pt x="931" y="1295"/>
                  </a:lnTo>
                  <a:lnTo>
                    <a:pt x="929" y="1292"/>
                  </a:lnTo>
                  <a:lnTo>
                    <a:pt x="924" y="1293"/>
                  </a:lnTo>
                  <a:lnTo>
                    <a:pt x="928" y="1283"/>
                  </a:lnTo>
                  <a:lnTo>
                    <a:pt x="935" y="1276"/>
                  </a:lnTo>
                  <a:lnTo>
                    <a:pt x="939" y="1276"/>
                  </a:lnTo>
                  <a:lnTo>
                    <a:pt x="941" y="1268"/>
                  </a:lnTo>
                  <a:lnTo>
                    <a:pt x="937" y="1261"/>
                  </a:lnTo>
                  <a:lnTo>
                    <a:pt x="929" y="1269"/>
                  </a:lnTo>
                  <a:lnTo>
                    <a:pt x="924" y="1269"/>
                  </a:lnTo>
                  <a:lnTo>
                    <a:pt x="914" y="1273"/>
                  </a:lnTo>
                  <a:lnTo>
                    <a:pt x="913" y="1265"/>
                  </a:lnTo>
                  <a:lnTo>
                    <a:pt x="922" y="1262"/>
                  </a:lnTo>
                  <a:lnTo>
                    <a:pt x="929" y="1256"/>
                  </a:lnTo>
                  <a:lnTo>
                    <a:pt x="930" y="1247"/>
                  </a:lnTo>
                  <a:lnTo>
                    <a:pt x="924" y="1252"/>
                  </a:lnTo>
                  <a:lnTo>
                    <a:pt x="924" y="1247"/>
                  </a:lnTo>
                  <a:lnTo>
                    <a:pt x="915" y="1249"/>
                  </a:lnTo>
                  <a:lnTo>
                    <a:pt x="915" y="1243"/>
                  </a:lnTo>
                  <a:lnTo>
                    <a:pt x="912" y="1242"/>
                  </a:lnTo>
                  <a:lnTo>
                    <a:pt x="915" y="1236"/>
                  </a:lnTo>
                  <a:lnTo>
                    <a:pt x="926" y="1233"/>
                  </a:lnTo>
                  <a:lnTo>
                    <a:pt x="930" y="1223"/>
                  </a:lnTo>
                  <a:lnTo>
                    <a:pt x="922" y="1222"/>
                  </a:lnTo>
                  <a:lnTo>
                    <a:pt x="929" y="1212"/>
                  </a:lnTo>
                  <a:lnTo>
                    <a:pt x="932" y="1210"/>
                  </a:lnTo>
                  <a:lnTo>
                    <a:pt x="936" y="1217"/>
                  </a:lnTo>
                  <a:lnTo>
                    <a:pt x="939" y="1216"/>
                  </a:lnTo>
                  <a:lnTo>
                    <a:pt x="943" y="1206"/>
                  </a:lnTo>
                  <a:lnTo>
                    <a:pt x="951" y="1197"/>
                  </a:lnTo>
                  <a:lnTo>
                    <a:pt x="951" y="1205"/>
                  </a:lnTo>
                  <a:lnTo>
                    <a:pt x="941" y="1228"/>
                  </a:lnTo>
                  <a:lnTo>
                    <a:pt x="946" y="1234"/>
                  </a:lnTo>
                  <a:lnTo>
                    <a:pt x="953" y="1233"/>
                  </a:lnTo>
                  <a:lnTo>
                    <a:pt x="956" y="1228"/>
                  </a:lnTo>
                  <a:lnTo>
                    <a:pt x="958" y="1206"/>
                  </a:lnTo>
                  <a:lnTo>
                    <a:pt x="961" y="1218"/>
                  </a:lnTo>
                  <a:lnTo>
                    <a:pt x="961" y="1224"/>
                  </a:lnTo>
                  <a:lnTo>
                    <a:pt x="981" y="1223"/>
                  </a:lnTo>
                  <a:lnTo>
                    <a:pt x="988" y="1224"/>
                  </a:lnTo>
                  <a:lnTo>
                    <a:pt x="995" y="1223"/>
                  </a:lnTo>
                  <a:lnTo>
                    <a:pt x="1000" y="1214"/>
                  </a:lnTo>
                  <a:lnTo>
                    <a:pt x="1011" y="1209"/>
                  </a:lnTo>
                  <a:lnTo>
                    <a:pt x="1021" y="1209"/>
                  </a:lnTo>
                  <a:lnTo>
                    <a:pt x="1020" y="1212"/>
                  </a:lnTo>
                  <a:lnTo>
                    <a:pt x="1008" y="1216"/>
                  </a:lnTo>
                  <a:lnTo>
                    <a:pt x="1005" y="1236"/>
                  </a:lnTo>
                  <a:lnTo>
                    <a:pt x="1011" y="1238"/>
                  </a:lnTo>
                  <a:lnTo>
                    <a:pt x="1026" y="1233"/>
                  </a:lnTo>
                  <a:lnTo>
                    <a:pt x="1026" y="1237"/>
                  </a:lnTo>
                  <a:lnTo>
                    <a:pt x="1002" y="1249"/>
                  </a:lnTo>
                  <a:lnTo>
                    <a:pt x="1015" y="1251"/>
                  </a:lnTo>
                  <a:lnTo>
                    <a:pt x="1030" y="1239"/>
                  </a:lnTo>
                  <a:lnTo>
                    <a:pt x="1034" y="1241"/>
                  </a:lnTo>
                  <a:lnTo>
                    <a:pt x="1023" y="1256"/>
                  </a:lnTo>
                  <a:lnTo>
                    <a:pt x="1036" y="1252"/>
                  </a:lnTo>
                  <a:lnTo>
                    <a:pt x="1042" y="1255"/>
                  </a:lnTo>
                  <a:lnTo>
                    <a:pt x="1049" y="1254"/>
                  </a:lnTo>
                  <a:lnTo>
                    <a:pt x="1050" y="1256"/>
                  </a:lnTo>
                  <a:lnTo>
                    <a:pt x="1045" y="1267"/>
                  </a:lnTo>
                  <a:lnTo>
                    <a:pt x="1050" y="1269"/>
                  </a:lnTo>
                  <a:lnTo>
                    <a:pt x="1064" y="1283"/>
                  </a:lnTo>
                  <a:lnTo>
                    <a:pt x="1069" y="1287"/>
                  </a:lnTo>
                  <a:lnTo>
                    <a:pt x="1076" y="1286"/>
                  </a:lnTo>
                  <a:lnTo>
                    <a:pt x="1076" y="1281"/>
                  </a:lnTo>
                  <a:lnTo>
                    <a:pt x="1078" y="1279"/>
                  </a:lnTo>
                  <a:lnTo>
                    <a:pt x="1078" y="1275"/>
                  </a:lnTo>
                  <a:lnTo>
                    <a:pt x="1080" y="1273"/>
                  </a:lnTo>
                  <a:lnTo>
                    <a:pt x="1084" y="1272"/>
                  </a:lnTo>
                  <a:lnTo>
                    <a:pt x="1088" y="1275"/>
                  </a:lnTo>
                  <a:lnTo>
                    <a:pt x="1090" y="1280"/>
                  </a:lnTo>
                  <a:lnTo>
                    <a:pt x="1090" y="1288"/>
                  </a:lnTo>
                  <a:lnTo>
                    <a:pt x="1098" y="1293"/>
                  </a:lnTo>
                  <a:lnTo>
                    <a:pt x="1102" y="1297"/>
                  </a:lnTo>
                  <a:lnTo>
                    <a:pt x="1105" y="1299"/>
                  </a:lnTo>
                  <a:lnTo>
                    <a:pt x="1106" y="1296"/>
                  </a:lnTo>
                  <a:lnTo>
                    <a:pt x="1113" y="1299"/>
                  </a:lnTo>
                  <a:lnTo>
                    <a:pt x="1117" y="1299"/>
                  </a:lnTo>
                  <a:lnTo>
                    <a:pt x="1122" y="1303"/>
                  </a:lnTo>
                  <a:lnTo>
                    <a:pt x="1128" y="1309"/>
                  </a:lnTo>
                  <a:lnTo>
                    <a:pt x="1128" y="1312"/>
                  </a:lnTo>
                  <a:lnTo>
                    <a:pt x="1126" y="1315"/>
                  </a:lnTo>
                  <a:lnTo>
                    <a:pt x="1130" y="1316"/>
                  </a:lnTo>
                  <a:lnTo>
                    <a:pt x="1137" y="1317"/>
                  </a:lnTo>
                  <a:lnTo>
                    <a:pt x="1148" y="1314"/>
                  </a:lnTo>
                  <a:lnTo>
                    <a:pt x="1176" y="1313"/>
                  </a:lnTo>
                  <a:lnTo>
                    <a:pt x="1179" y="1308"/>
                  </a:lnTo>
                  <a:lnTo>
                    <a:pt x="1187" y="1312"/>
                  </a:lnTo>
                  <a:lnTo>
                    <a:pt x="1191" y="1308"/>
                  </a:lnTo>
                  <a:lnTo>
                    <a:pt x="1202" y="1310"/>
                  </a:lnTo>
                  <a:lnTo>
                    <a:pt x="1207" y="1314"/>
                  </a:lnTo>
                  <a:lnTo>
                    <a:pt x="1240" y="1321"/>
                  </a:lnTo>
                  <a:lnTo>
                    <a:pt x="1254" y="1315"/>
                  </a:lnTo>
                  <a:lnTo>
                    <a:pt x="1258" y="1318"/>
                  </a:lnTo>
                  <a:lnTo>
                    <a:pt x="1259" y="1322"/>
                  </a:lnTo>
                  <a:lnTo>
                    <a:pt x="1254" y="1324"/>
                  </a:lnTo>
                  <a:lnTo>
                    <a:pt x="1253" y="1327"/>
                  </a:lnTo>
                  <a:lnTo>
                    <a:pt x="1273" y="1336"/>
                  </a:lnTo>
                  <a:lnTo>
                    <a:pt x="1307" y="1343"/>
                  </a:lnTo>
                  <a:lnTo>
                    <a:pt x="1322" y="1336"/>
                  </a:lnTo>
                  <a:lnTo>
                    <a:pt x="1335" y="1321"/>
                  </a:lnTo>
                  <a:lnTo>
                    <a:pt x="1337" y="1312"/>
                  </a:lnTo>
                  <a:lnTo>
                    <a:pt x="1342" y="1310"/>
                  </a:lnTo>
                  <a:lnTo>
                    <a:pt x="1357" y="1327"/>
                  </a:lnTo>
                  <a:lnTo>
                    <a:pt x="1365" y="1331"/>
                  </a:lnTo>
                  <a:lnTo>
                    <a:pt x="1362" y="1331"/>
                  </a:lnTo>
                  <a:lnTo>
                    <a:pt x="1355" y="1336"/>
                  </a:lnTo>
                  <a:lnTo>
                    <a:pt x="1358" y="1356"/>
                  </a:lnTo>
                  <a:lnTo>
                    <a:pt x="1355" y="1358"/>
                  </a:lnTo>
                  <a:lnTo>
                    <a:pt x="1351" y="1353"/>
                  </a:lnTo>
                  <a:lnTo>
                    <a:pt x="1350" y="1338"/>
                  </a:lnTo>
                  <a:lnTo>
                    <a:pt x="1351" y="1332"/>
                  </a:lnTo>
                  <a:lnTo>
                    <a:pt x="1350" y="1327"/>
                  </a:lnTo>
                  <a:lnTo>
                    <a:pt x="1348" y="1321"/>
                  </a:lnTo>
                  <a:lnTo>
                    <a:pt x="1346" y="1320"/>
                  </a:lnTo>
                  <a:lnTo>
                    <a:pt x="1342" y="1324"/>
                  </a:lnTo>
                  <a:lnTo>
                    <a:pt x="1340" y="1328"/>
                  </a:lnTo>
                  <a:lnTo>
                    <a:pt x="1340" y="1340"/>
                  </a:lnTo>
                  <a:lnTo>
                    <a:pt x="1343" y="1343"/>
                  </a:lnTo>
                  <a:lnTo>
                    <a:pt x="1343" y="1347"/>
                  </a:lnTo>
                  <a:lnTo>
                    <a:pt x="1340" y="1356"/>
                  </a:lnTo>
                  <a:lnTo>
                    <a:pt x="1335" y="1357"/>
                  </a:lnTo>
                  <a:lnTo>
                    <a:pt x="1329" y="1362"/>
                  </a:lnTo>
                  <a:lnTo>
                    <a:pt x="1332" y="1366"/>
                  </a:lnTo>
                  <a:lnTo>
                    <a:pt x="1345" y="1370"/>
                  </a:lnTo>
                  <a:lnTo>
                    <a:pt x="1346" y="1373"/>
                  </a:lnTo>
                  <a:lnTo>
                    <a:pt x="1350" y="1376"/>
                  </a:lnTo>
                  <a:lnTo>
                    <a:pt x="1355" y="1375"/>
                  </a:lnTo>
                  <a:lnTo>
                    <a:pt x="1358" y="1377"/>
                  </a:lnTo>
                  <a:lnTo>
                    <a:pt x="1357" y="1379"/>
                  </a:lnTo>
                  <a:lnTo>
                    <a:pt x="1371" y="1385"/>
                  </a:lnTo>
                  <a:lnTo>
                    <a:pt x="1384" y="1398"/>
                  </a:lnTo>
                  <a:lnTo>
                    <a:pt x="1384" y="1394"/>
                  </a:lnTo>
                  <a:lnTo>
                    <a:pt x="1386" y="1391"/>
                  </a:lnTo>
                  <a:lnTo>
                    <a:pt x="1399" y="1392"/>
                  </a:lnTo>
                  <a:lnTo>
                    <a:pt x="1400" y="1389"/>
                  </a:lnTo>
                  <a:lnTo>
                    <a:pt x="1400" y="1380"/>
                  </a:lnTo>
                  <a:lnTo>
                    <a:pt x="1398" y="1374"/>
                  </a:lnTo>
                  <a:lnTo>
                    <a:pt x="1400" y="1373"/>
                  </a:lnTo>
                  <a:lnTo>
                    <a:pt x="1404" y="1375"/>
                  </a:lnTo>
                  <a:lnTo>
                    <a:pt x="1406" y="1369"/>
                  </a:lnTo>
                  <a:lnTo>
                    <a:pt x="1360" y="1313"/>
                  </a:lnTo>
                  <a:lnTo>
                    <a:pt x="1362" y="1312"/>
                  </a:lnTo>
                  <a:lnTo>
                    <a:pt x="1363" y="1289"/>
                  </a:lnTo>
                  <a:lnTo>
                    <a:pt x="1333" y="1289"/>
                  </a:lnTo>
                  <a:lnTo>
                    <a:pt x="1324" y="1303"/>
                  </a:lnTo>
                  <a:lnTo>
                    <a:pt x="1318" y="1300"/>
                  </a:lnTo>
                  <a:lnTo>
                    <a:pt x="1306" y="1291"/>
                  </a:lnTo>
                  <a:lnTo>
                    <a:pt x="1294" y="1300"/>
                  </a:lnTo>
                  <a:lnTo>
                    <a:pt x="1276" y="1290"/>
                  </a:lnTo>
                  <a:lnTo>
                    <a:pt x="1276" y="125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6" name="Freeform 1666"/>
            <p:cNvSpPr>
              <a:spLocks/>
            </p:cNvSpPr>
            <p:nvPr/>
          </p:nvSpPr>
          <p:spPr bwMode="auto">
            <a:xfrm>
              <a:off x="734012" y="1900296"/>
              <a:ext cx="679170" cy="842338"/>
            </a:xfrm>
            <a:custGeom>
              <a:avLst/>
              <a:gdLst>
                <a:gd name="T0" fmla="*/ 2147483647 w 1406"/>
                <a:gd name="T1" fmla="*/ 2147483647 h 1764"/>
                <a:gd name="T2" fmla="*/ 2147483647 w 1406"/>
                <a:gd name="T3" fmla="*/ 2147483647 h 1764"/>
                <a:gd name="T4" fmla="*/ 2147483647 w 1406"/>
                <a:gd name="T5" fmla="*/ 2147483647 h 1764"/>
                <a:gd name="T6" fmla="*/ 2147483647 w 1406"/>
                <a:gd name="T7" fmla="*/ 2147483647 h 1764"/>
                <a:gd name="T8" fmla="*/ 2147483647 w 1406"/>
                <a:gd name="T9" fmla="*/ 2147483647 h 1764"/>
                <a:gd name="T10" fmla="*/ 2147483647 w 1406"/>
                <a:gd name="T11" fmla="*/ 2147483647 h 1764"/>
                <a:gd name="T12" fmla="*/ 2147483647 w 1406"/>
                <a:gd name="T13" fmla="*/ 2147483647 h 1764"/>
                <a:gd name="T14" fmla="*/ 2147483647 w 1406"/>
                <a:gd name="T15" fmla="*/ 2147483647 h 1764"/>
                <a:gd name="T16" fmla="*/ 2147483647 w 1406"/>
                <a:gd name="T17" fmla="*/ 2147483647 h 1764"/>
                <a:gd name="T18" fmla="*/ 2147483647 w 1406"/>
                <a:gd name="T19" fmla="*/ 2147483647 h 1764"/>
                <a:gd name="T20" fmla="*/ 2147483647 w 1406"/>
                <a:gd name="T21" fmla="*/ 2147483647 h 1764"/>
                <a:gd name="T22" fmla="*/ 2147483647 w 1406"/>
                <a:gd name="T23" fmla="*/ 2147483647 h 1764"/>
                <a:gd name="T24" fmla="*/ 2147483647 w 1406"/>
                <a:gd name="T25" fmla="*/ 2147483647 h 1764"/>
                <a:gd name="T26" fmla="*/ 2147483647 w 1406"/>
                <a:gd name="T27" fmla="*/ 2147483647 h 1764"/>
                <a:gd name="T28" fmla="*/ 2147483647 w 1406"/>
                <a:gd name="T29" fmla="*/ 2147483647 h 1764"/>
                <a:gd name="T30" fmla="*/ 2147483647 w 1406"/>
                <a:gd name="T31" fmla="*/ 2147483647 h 1764"/>
                <a:gd name="T32" fmla="*/ 2147483647 w 1406"/>
                <a:gd name="T33" fmla="*/ 2147483647 h 1764"/>
                <a:gd name="T34" fmla="*/ 2147483647 w 1406"/>
                <a:gd name="T35" fmla="*/ 2147483647 h 1764"/>
                <a:gd name="T36" fmla="*/ 2147483647 w 1406"/>
                <a:gd name="T37" fmla="*/ 2147483647 h 1764"/>
                <a:gd name="T38" fmla="*/ 2147483647 w 1406"/>
                <a:gd name="T39" fmla="*/ 2147483647 h 1764"/>
                <a:gd name="T40" fmla="*/ 2147483647 w 1406"/>
                <a:gd name="T41" fmla="*/ 2147483647 h 1764"/>
                <a:gd name="T42" fmla="*/ 2147483647 w 1406"/>
                <a:gd name="T43" fmla="*/ 2147483647 h 1764"/>
                <a:gd name="T44" fmla="*/ 2147483647 w 1406"/>
                <a:gd name="T45" fmla="*/ 2147483647 h 1764"/>
                <a:gd name="T46" fmla="*/ 2147483647 w 1406"/>
                <a:gd name="T47" fmla="*/ 2147483647 h 1764"/>
                <a:gd name="T48" fmla="*/ 2147483647 w 1406"/>
                <a:gd name="T49" fmla="*/ 2147483647 h 1764"/>
                <a:gd name="T50" fmla="*/ 2147483647 w 1406"/>
                <a:gd name="T51" fmla="*/ 2147483647 h 1764"/>
                <a:gd name="T52" fmla="*/ 2147483647 w 1406"/>
                <a:gd name="T53" fmla="*/ 2147483647 h 1764"/>
                <a:gd name="T54" fmla="*/ 2147483647 w 1406"/>
                <a:gd name="T55" fmla="*/ 2147483647 h 1764"/>
                <a:gd name="T56" fmla="*/ 2147483647 w 1406"/>
                <a:gd name="T57" fmla="*/ 2147483647 h 1764"/>
                <a:gd name="T58" fmla="*/ 2147483647 w 1406"/>
                <a:gd name="T59" fmla="*/ 2147483647 h 1764"/>
                <a:gd name="T60" fmla="*/ 2147483647 w 1406"/>
                <a:gd name="T61" fmla="*/ 2147483647 h 1764"/>
                <a:gd name="T62" fmla="*/ 2147483647 w 1406"/>
                <a:gd name="T63" fmla="*/ 2147483647 h 1764"/>
                <a:gd name="T64" fmla="*/ 2147483647 w 1406"/>
                <a:gd name="T65" fmla="*/ 2147483647 h 1764"/>
                <a:gd name="T66" fmla="*/ 2147483647 w 1406"/>
                <a:gd name="T67" fmla="*/ 2147483647 h 1764"/>
                <a:gd name="T68" fmla="*/ 2147483647 w 1406"/>
                <a:gd name="T69" fmla="*/ 2147483647 h 1764"/>
                <a:gd name="T70" fmla="*/ 2147483647 w 1406"/>
                <a:gd name="T71" fmla="*/ 2147483647 h 1764"/>
                <a:gd name="T72" fmla="*/ 2147483647 w 1406"/>
                <a:gd name="T73" fmla="*/ 2147483647 h 1764"/>
                <a:gd name="T74" fmla="*/ 2147483647 w 1406"/>
                <a:gd name="T75" fmla="*/ 2147483647 h 1764"/>
                <a:gd name="T76" fmla="*/ 2147483647 w 1406"/>
                <a:gd name="T77" fmla="*/ 2147483647 h 1764"/>
                <a:gd name="T78" fmla="*/ 2147483647 w 1406"/>
                <a:gd name="T79" fmla="*/ 2147483647 h 1764"/>
                <a:gd name="T80" fmla="*/ 2147483647 w 1406"/>
                <a:gd name="T81" fmla="*/ 2147483647 h 1764"/>
                <a:gd name="T82" fmla="*/ 2147483647 w 1406"/>
                <a:gd name="T83" fmla="*/ 2147483647 h 1764"/>
                <a:gd name="T84" fmla="*/ 2147483647 w 1406"/>
                <a:gd name="T85" fmla="*/ 2147483647 h 1764"/>
                <a:gd name="T86" fmla="*/ 2147483647 w 1406"/>
                <a:gd name="T87" fmla="*/ 2147483647 h 1764"/>
                <a:gd name="T88" fmla="*/ 2147483647 w 1406"/>
                <a:gd name="T89" fmla="*/ 2147483647 h 1764"/>
                <a:gd name="T90" fmla="*/ 2147483647 w 1406"/>
                <a:gd name="T91" fmla="*/ 2147483647 h 1764"/>
                <a:gd name="T92" fmla="*/ 2147483647 w 1406"/>
                <a:gd name="T93" fmla="*/ 2147483647 h 1764"/>
                <a:gd name="T94" fmla="*/ 2147483647 w 1406"/>
                <a:gd name="T95" fmla="*/ 2147483647 h 1764"/>
                <a:gd name="T96" fmla="*/ 2147483647 w 1406"/>
                <a:gd name="T97" fmla="*/ 2147483647 h 1764"/>
                <a:gd name="T98" fmla="*/ 2147483647 w 1406"/>
                <a:gd name="T99" fmla="*/ 2147483647 h 1764"/>
                <a:gd name="T100" fmla="*/ 2147483647 w 1406"/>
                <a:gd name="T101" fmla="*/ 2147483647 h 1764"/>
                <a:gd name="T102" fmla="*/ 2147483647 w 1406"/>
                <a:gd name="T103" fmla="*/ 2147483647 h 1764"/>
                <a:gd name="T104" fmla="*/ 2147483647 w 1406"/>
                <a:gd name="T105" fmla="*/ 2147483647 h 1764"/>
                <a:gd name="T106" fmla="*/ 2147483647 w 1406"/>
                <a:gd name="T107" fmla="*/ 2147483647 h 1764"/>
                <a:gd name="T108" fmla="*/ 2147483647 w 1406"/>
                <a:gd name="T109" fmla="*/ 2147483647 h 1764"/>
                <a:gd name="T110" fmla="*/ 2147483647 w 1406"/>
                <a:gd name="T111" fmla="*/ 2147483647 h 1764"/>
                <a:gd name="T112" fmla="*/ 2147483647 w 1406"/>
                <a:gd name="T113" fmla="*/ 2147483647 h 1764"/>
                <a:gd name="T114" fmla="*/ 2147483647 w 1406"/>
                <a:gd name="T115" fmla="*/ 2147483647 h 1764"/>
                <a:gd name="T116" fmla="*/ 2147483647 w 1406"/>
                <a:gd name="T117" fmla="*/ 2147483647 h 1764"/>
                <a:gd name="T118" fmla="*/ 2147483647 w 1406"/>
                <a:gd name="T119" fmla="*/ 2147483647 h 17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6"/>
                <a:gd name="T181" fmla="*/ 0 h 1764"/>
                <a:gd name="T182" fmla="*/ 1406 w 1406"/>
                <a:gd name="T183" fmla="*/ 1764 h 17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6" h="1764">
                  <a:moveTo>
                    <a:pt x="1276" y="1259"/>
                  </a:moveTo>
                  <a:lnTo>
                    <a:pt x="1276" y="229"/>
                  </a:lnTo>
                  <a:lnTo>
                    <a:pt x="1274" y="226"/>
                  </a:lnTo>
                  <a:lnTo>
                    <a:pt x="1267" y="226"/>
                  </a:lnTo>
                  <a:lnTo>
                    <a:pt x="1266" y="232"/>
                  </a:lnTo>
                  <a:lnTo>
                    <a:pt x="1262" y="240"/>
                  </a:lnTo>
                  <a:lnTo>
                    <a:pt x="1259" y="237"/>
                  </a:lnTo>
                  <a:lnTo>
                    <a:pt x="1250" y="222"/>
                  </a:lnTo>
                  <a:lnTo>
                    <a:pt x="1227" y="213"/>
                  </a:lnTo>
                  <a:lnTo>
                    <a:pt x="1225" y="209"/>
                  </a:lnTo>
                  <a:lnTo>
                    <a:pt x="1209" y="200"/>
                  </a:lnTo>
                  <a:lnTo>
                    <a:pt x="1209" y="196"/>
                  </a:lnTo>
                  <a:lnTo>
                    <a:pt x="1204" y="191"/>
                  </a:lnTo>
                  <a:lnTo>
                    <a:pt x="1172" y="174"/>
                  </a:lnTo>
                  <a:lnTo>
                    <a:pt x="1169" y="177"/>
                  </a:lnTo>
                  <a:lnTo>
                    <a:pt x="1164" y="177"/>
                  </a:lnTo>
                  <a:lnTo>
                    <a:pt x="1159" y="175"/>
                  </a:lnTo>
                  <a:lnTo>
                    <a:pt x="1160" y="184"/>
                  </a:lnTo>
                  <a:lnTo>
                    <a:pt x="1157" y="189"/>
                  </a:lnTo>
                  <a:lnTo>
                    <a:pt x="1152" y="180"/>
                  </a:lnTo>
                  <a:lnTo>
                    <a:pt x="1147" y="177"/>
                  </a:lnTo>
                  <a:lnTo>
                    <a:pt x="1142" y="180"/>
                  </a:lnTo>
                  <a:lnTo>
                    <a:pt x="1119" y="183"/>
                  </a:lnTo>
                  <a:lnTo>
                    <a:pt x="1118" y="186"/>
                  </a:lnTo>
                  <a:lnTo>
                    <a:pt x="1107" y="193"/>
                  </a:lnTo>
                  <a:lnTo>
                    <a:pt x="1099" y="193"/>
                  </a:lnTo>
                  <a:lnTo>
                    <a:pt x="1093" y="187"/>
                  </a:lnTo>
                  <a:lnTo>
                    <a:pt x="1091" y="193"/>
                  </a:lnTo>
                  <a:lnTo>
                    <a:pt x="1074" y="192"/>
                  </a:lnTo>
                  <a:lnTo>
                    <a:pt x="1073" y="189"/>
                  </a:lnTo>
                  <a:lnTo>
                    <a:pt x="1076" y="184"/>
                  </a:lnTo>
                  <a:lnTo>
                    <a:pt x="1058" y="182"/>
                  </a:lnTo>
                  <a:lnTo>
                    <a:pt x="1049" y="173"/>
                  </a:lnTo>
                  <a:lnTo>
                    <a:pt x="1039" y="167"/>
                  </a:lnTo>
                  <a:lnTo>
                    <a:pt x="995" y="170"/>
                  </a:lnTo>
                  <a:lnTo>
                    <a:pt x="967" y="158"/>
                  </a:lnTo>
                  <a:lnTo>
                    <a:pt x="958" y="156"/>
                  </a:lnTo>
                  <a:lnTo>
                    <a:pt x="950" y="148"/>
                  </a:lnTo>
                  <a:lnTo>
                    <a:pt x="937" y="143"/>
                  </a:lnTo>
                  <a:lnTo>
                    <a:pt x="922" y="143"/>
                  </a:lnTo>
                  <a:lnTo>
                    <a:pt x="921" y="134"/>
                  </a:lnTo>
                  <a:lnTo>
                    <a:pt x="886" y="123"/>
                  </a:lnTo>
                  <a:lnTo>
                    <a:pt x="867" y="123"/>
                  </a:lnTo>
                  <a:lnTo>
                    <a:pt x="859" y="128"/>
                  </a:lnTo>
                  <a:lnTo>
                    <a:pt x="837" y="135"/>
                  </a:lnTo>
                  <a:lnTo>
                    <a:pt x="838" y="131"/>
                  </a:lnTo>
                  <a:lnTo>
                    <a:pt x="845" y="129"/>
                  </a:lnTo>
                  <a:lnTo>
                    <a:pt x="843" y="124"/>
                  </a:lnTo>
                  <a:lnTo>
                    <a:pt x="838" y="122"/>
                  </a:lnTo>
                  <a:lnTo>
                    <a:pt x="830" y="121"/>
                  </a:lnTo>
                  <a:lnTo>
                    <a:pt x="798" y="130"/>
                  </a:lnTo>
                  <a:lnTo>
                    <a:pt x="772" y="127"/>
                  </a:lnTo>
                  <a:lnTo>
                    <a:pt x="780" y="121"/>
                  </a:lnTo>
                  <a:lnTo>
                    <a:pt x="781" y="114"/>
                  </a:lnTo>
                  <a:lnTo>
                    <a:pt x="749" y="114"/>
                  </a:lnTo>
                  <a:lnTo>
                    <a:pt x="743" y="111"/>
                  </a:lnTo>
                  <a:lnTo>
                    <a:pt x="762" y="110"/>
                  </a:lnTo>
                  <a:lnTo>
                    <a:pt x="757" y="104"/>
                  </a:lnTo>
                  <a:lnTo>
                    <a:pt x="749" y="104"/>
                  </a:lnTo>
                  <a:lnTo>
                    <a:pt x="747" y="98"/>
                  </a:lnTo>
                  <a:lnTo>
                    <a:pt x="753" y="86"/>
                  </a:lnTo>
                  <a:lnTo>
                    <a:pt x="753" y="75"/>
                  </a:lnTo>
                  <a:lnTo>
                    <a:pt x="737" y="69"/>
                  </a:lnTo>
                  <a:lnTo>
                    <a:pt x="724" y="69"/>
                  </a:lnTo>
                  <a:lnTo>
                    <a:pt x="726" y="82"/>
                  </a:lnTo>
                  <a:lnTo>
                    <a:pt x="724" y="78"/>
                  </a:lnTo>
                  <a:lnTo>
                    <a:pt x="717" y="82"/>
                  </a:lnTo>
                  <a:lnTo>
                    <a:pt x="714" y="70"/>
                  </a:lnTo>
                  <a:lnTo>
                    <a:pt x="710" y="60"/>
                  </a:lnTo>
                  <a:lnTo>
                    <a:pt x="693" y="61"/>
                  </a:lnTo>
                  <a:lnTo>
                    <a:pt x="678" y="72"/>
                  </a:lnTo>
                  <a:lnTo>
                    <a:pt x="674" y="64"/>
                  </a:lnTo>
                  <a:lnTo>
                    <a:pt x="668" y="69"/>
                  </a:lnTo>
                  <a:lnTo>
                    <a:pt x="662" y="78"/>
                  </a:lnTo>
                  <a:lnTo>
                    <a:pt x="655" y="78"/>
                  </a:lnTo>
                  <a:lnTo>
                    <a:pt x="650" y="72"/>
                  </a:lnTo>
                  <a:lnTo>
                    <a:pt x="641" y="72"/>
                  </a:lnTo>
                  <a:lnTo>
                    <a:pt x="634" y="68"/>
                  </a:lnTo>
                  <a:lnTo>
                    <a:pt x="639" y="60"/>
                  </a:lnTo>
                  <a:lnTo>
                    <a:pt x="630" y="39"/>
                  </a:lnTo>
                  <a:lnTo>
                    <a:pt x="614" y="34"/>
                  </a:lnTo>
                  <a:lnTo>
                    <a:pt x="615" y="41"/>
                  </a:lnTo>
                  <a:lnTo>
                    <a:pt x="609" y="35"/>
                  </a:lnTo>
                  <a:lnTo>
                    <a:pt x="610" y="45"/>
                  </a:lnTo>
                  <a:lnTo>
                    <a:pt x="604" y="44"/>
                  </a:lnTo>
                  <a:lnTo>
                    <a:pt x="598" y="50"/>
                  </a:lnTo>
                  <a:lnTo>
                    <a:pt x="596" y="62"/>
                  </a:lnTo>
                  <a:lnTo>
                    <a:pt x="605" y="72"/>
                  </a:lnTo>
                  <a:lnTo>
                    <a:pt x="604" y="79"/>
                  </a:lnTo>
                  <a:lnTo>
                    <a:pt x="606" y="89"/>
                  </a:lnTo>
                  <a:lnTo>
                    <a:pt x="597" y="89"/>
                  </a:lnTo>
                  <a:lnTo>
                    <a:pt x="596" y="81"/>
                  </a:lnTo>
                  <a:lnTo>
                    <a:pt x="591" y="75"/>
                  </a:lnTo>
                  <a:lnTo>
                    <a:pt x="587" y="82"/>
                  </a:lnTo>
                  <a:lnTo>
                    <a:pt x="582" y="72"/>
                  </a:lnTo>
                  <a:lnTo>
                    <a:pt x="580" y="82"/>
                  </a:lnTo>
                  <a:lnTo>
                    <a:pt x="564" y="72"/>
                  </a:lnTo>
                  <a:lnTo>
                    <a:pt x="557" y="71"/>
                  </a:lnTo>
                  <a:lnTo>
                    <a:pt x="555" y="73"/>
                  </a:lnTo>
                  <a:lnTo>
                    <a:pt x="561" y="57"/>
                  </a:lnTo>
                  <a:lnTo>
                    <a:pt x="567" y="60"/>
                  </a:lnTo>
                  <a:lnTo>
                    <a:pt x="577" y="56"/>
                  </a:lnTo>
                  <a:lnTo>
                    <a:pt x="591" y="42"/>
                  </a:lnTo>
                  <a:lnTo>
                    <a:pt x="592" y="36"/>
                  </a:lnTo>
                  <a:lnTo>
                    <a:pt x="591" y="29"/>
                  </a:lnTo>
                  <a:lnTo>
                    <a:pt x="584" y="23"/>
                  </a:lnTo>
                  <a:lnTo>
                    <a:pt x="568" y="26"/>
                  </a:lnTo>
                  <a:lnTo>
                    <a:pt x="567" y="24"/>
                  </a:lnTo>
                  <a:lnTo>
                    <a:pt x="566" y="15"/>
                  </a:lnTo>
                  <a:lnTo>
                    <a:pt x="558" y="9"/>
                  </a:lnTo>
                  <a:lnTo>
                    <a:pt x="552" y="12"/>
                  </a:lnTo>
                  <a:lnTo>
                    <a:pt x="545" y="8"/>
                  </a:lnTo>
                  <a:lnTo>
                    <a:pt x="538" y="0"/>
                  </a:lnTo>
                  <a:lnTo>
                    <a:pt x="534" y="4"/>
                  </a:lnTo>
                  <a:lnTo>
                    <a:pt x="532" y="9"/>
                  </a:lnTo>
                  <a:lnTo>
                    <a:pt x="526" y="15"/>
                  </a:lnTo>
                  <a:lnTo>
                    <a:pt x="525" y="21"/>
                  </a:lnTo>
                  <a:lnTo>
                    <a:pt x="523" y="20"/>
                  </a:lnTo>
                  <a:lnTo>
                    <a:pt x="525" y="29"/>
                  </a:lnTo>
                  <a:lnTo>
                    <a:pt x="522" y="32"/>
                  </a:lnTo>
                  <a:lnTo>
                    <a:pt x="517" y="29"/>
                  </a:lnTo>
                  <a:lnTo>
                    <a:pt x="514" y="30"/>
                  </a:lnTo>
                  <a:lnTo>
                    <a:pt x="502" y="53"/>
                  </a:lnTo>
                  <a:lnTo>
                    <a:pt x="479" y="74"/>
                  </a:lnTo>
                  <a:lnTo>
                    <a:pt x="460" y="74"/>
                  </a:lnTo>
                  <a:lnTo>
                    <a:pt x="461" y="78"/>
                  </a:lnTo>
                  <a:lnTo>
                    <a:pt x="438" y="82"/>
                  </a:lnTo>
                  <a:lnTo>
                    <a:pt x="421" y="78"/>
                  </a:lnTo>
                  <a:lnTo>
                    <a:pt x="426" y="82"/>
                  </a:lnTo>
                  <a:lnTo>
                    <a:pt x="417" y="87"/>
                  </a:lnTo>
                  <a:lnTo>
                    <a:pt x="419" y="97"/>
                  </a:lnTo>
                  <a:lnTo>
                    <a:pt x="405" y="88"/>
                  </a:lnTo>
                  <a:lnTo>
                    <a:pt x="412" y="79"/>
                  </a:lnTo>
                  <a:lnTo>
                    <a:pt x="414" y="72"/>
                  </a:lnTo>
                  <a:lnTo>
                    <a:pt x="426" y="68"/>
                  </a:lnTo>
                  <a:lnTo>
                    <a:pt x="429" y="63"/>
                  </a:lnTo>
                  <a:lnTo>
                    <a:pt x="399" y="76"/>
                  </a:lnTo>
                  <a:lnTo>
                    <a:pt x="388" y="87"/>
                  </a:lnTo>
                  <a:lnTo>
                    <a:pt x="384" y="94"/>
                  </a:lnTo>
                  <a:lnTo>
                    <a:pt x="384" y="97"/>
                  </a:lnTo>
                  <a:lnTo>
                    <a:pt x="378" y="99"/>
                  </a:lnTo>
                  <a:lnTo>
                    <a:pt x="381" y="105"/>
                  </a:lnTo>
                  <a:lnTo>
                    <a:pt x="387" y="107"/>
                  </a:lnTo>
                  <a:lnTo>
                    <a:pt x="392" y="117"/>
                  </a:lnTo>
                  <a:lnTo>
                    <a:pt x="399" y="122"/>
                  </a:lnTo>
                  <a:lnTo>
                    <a:pt x="408" y="120"/>
                  </a:lnTo>
                  <a:lnTo>
                    <a:pt x="396" y="125"/>
                  </a:lnTo>
                  <a:lnTo>
                    <a:pt x="388" y="124"/>
                  </a:lnTo>
                  <a:lnTo>
                    <a:pt x="386" y="133"/>
                  </a:lnTo>
                  <a:lnTo>
                    <a:pt x="388" y="140"/>
                  </a:lnTo>
                  <a:lnTo>
                    <a:pt x="388" y="150"/>
                  </a:lnTo>
                  <a:lnTo>
                    <a:pt x="384" y="157"/>
                  </a:lnTo>
                  <a:lnTo>
                    <a:pt x="380" y="150"/>
                  </a:lnTo>
                  <a:lnTo>
                    <a:pt x="380" y="140"/>
                  </a:lnTo>
                  <a:lnTo>
                    <a:pt x="373" y="145"/>
                  </a:lnTo>
                  <a:lnTo>
                    <a:pt x="378" y="135"/>
                  </a:lnTo>
                  <a:lnTo>
                    <a:pt x="377" y="126"/>
                  </a:lnTo>
                  <a:lnTo>
                    <a:pt x="381" y="121"/>
                  </a:lnTo>
                  <a:lnTo>
                    <a:pt x="380" y="113"/>
                  </a:lnTo>
                  <a:lnTo>
                    <a:pt x="371" y="109"/>
                  </a:lnTo>
                  <a:lnTo>
                    <a:pt x="348" y="127"/>
                  </a:lnTo>
                  <a:lnTo>
                    <a:pt x="348" y="131"/>
                  </a:lnTo>
                  <a:lnTo>
                    <a:pt x="359" y="125"/>
                  </a:lnTo>
                  <a:lnTo>
                    <a:pt x="350" y="134"/>
                  </a:lnTo>
                  <a:lnTo>
                    <a:pt x="314" y="159"/>
                  </a:lnTo>
                  <a:lnTo>
                    <a:pt x="298" y="161"/>
                  </a:lnTo>
                  <a:lnTo>
                    <a:pt x="290" y="173"/>
                  </a:lnTo>
                  <a:lnTo>
                    <a:pt x="293" y="164"/>
                  </a:lnTo>
                  <a:lnTo>
                    <a:pt x="293" y="157"/>
                  </a:lnTo>
                  <a:lnTo>
                    <a:pt x="298" y="152"/>
                  </a:lnTo>
                  <a:lnTo>
                    <a:pt x="289" y="150"/>
                  </a:lnTo>
                  <a:lnTo>
                    <a:pt x="279" y="171"/>
                  </a:lnTo>
                  <a:lnTo>
                    <a:pt x="278" y="182"/>
                  </a:lnTo>
                  <a:lnTo>
                    <a:pt x="293" y="196"/>
                  </a:lnTo>
                  <a:lnTo>
                    <a:pt x="303" y="201"/>
                  </a:lnTo>
                  <a:lnTo>
                    <a:pt x="304" y="206"/>
                  </a:lnTo>
                  <a:lnTo>
                    <a:pt x="279" y="194"/>
                  </a:lnTo>
                  <a:lnTo>
                    <a:pt x="275" y="188"/>
                  </a:lnTo>
                  <a:lnTo>
                    <a:pt x="268" y="186"/>
                  </a:lnTo>
                  <a:lnTo>
                    <a:pt x="245" y="218"/>
                  </a:lnTo>
                  <a:lnTo>
                    <a:pt x="254" y="221"/>
                  </a:lnTo>
                  <a:lnTo>
                    <a:pt x="273" y="223"/>
                  </a:lnTo>
                  <a:lnTo>
                    <a:pt x="270" y="224"/>
                  </a:lnTo>
                  <a:lnTo>
                    <a:pt x="246" y="224"/>
                  </a:lnTo>
                  <a:lnTo>
                    <a:pt x="241" y="228"/>
                  </a:lnTo>
                  <a:lnTo>
                    <a:pt x="240" y="230"/>
                  </a:lnTo>
                  <a:lnTo>
                    <a:pt x="250" y="242"/>
                  </a:lnTo>
                  <a:lnTo>
                    <a:pt x="259" y="248"/>
                  </a:lnTo>
                  <a:lnTo>
                    <a:pt x="256" y="252"/>
                  </a:lnTo>
                  <a:lnTo>
                    <a:pt x="240" y="239"/>
                  </a:lnTo>
                  <a:lnTo>
                    <a:pt x="241" y="248"/>
                  </a:lnTo>
                  <a:lnTo>
                    <a:pt x="234" y="273"/>
                  </a:lnTo>
                  <a:lnTo>
                    <a:pt x="232" y="277"/>
                  </a:lnTo>
                  <a:lnTo>
                    <a:pt x="230" y="263"/>
                  </a:lnTo>
                  <a:lnTo>
                    <a:pt x="215" y="306"/>
                  </a:lnTo>
                  <a:lnTo>
                    <a:pt x="193" y="326"/>
                  </a:lnTo>
                  <a:lnTo>
                    <a:pt x="109" y="345"/>
                  </a:lnTo>
                  <a:lnTo>
                    <a:pt x="100" y="344"/>
                  </a:lnTo>
                  <a:lnTo>
                    <a:pt x="107" y="341"/>
                  </a:lnTo>
                  <a:lnTo>
                    <a:pt x="106" y="338"/>
                  </a:lnTo>
                  <a:lnTo>
                    <a:pt x="87" y="340"/>
                  </a:lnTo>
                  <a:lnTo>
                    <a:pt x="85" y="390"/>
                  </a:lnTo>
                  <a:lnTo>
                    <a:pt x="88" y="391"/>
                  </a:lnTo>
                  <a:lnTo>
                    <a:pt x="93" y="389"/>
                  </a:lnTo>
                  <a:lnTo>
                    <a:pt x="87" y="394"/>
                  </a:lnTo>
                  <a:lnTo>
                    <a:pt x="76" y="399"/>
                  </a:lnTo>
                  <a:lnTo>
                    <a:pt x="72" y="406"/>
                  </a:lnTo>
                  <a:lnTo>
                    <a:pt x="67" y="405"/>
                  </a:lnTo>
                  <a:lnTo>
                    <a:pt x="74" y="399"/>
                  </a:lnTo>
                  <a:lnTo>
                    <a:pt x="77" y="392"/>
                  </a:lnTo>
                  <a:lnTo>
                    <a:pt x="61" y="403"/>
                  </a:lnTo>
                  <a:lnTo>
                    <a:pt x="59" y="408"/>
                  </a:lnTo>
                  <a:lnTo>
                    <a:pt x="87" y="420"/>
                  </a:lnTo>
                  <a:lnTo>
                    <a:pt x="101" y="439"/>
                  </a:lnTo>
                  <a:lnTo>
                    <a:pt x="120" y="450"/>
                  </a:lnTo>
                  <a:lnTo>
                    <a:pt x="131" y="452"/>
                  </a:lnTo>
                  <a:lnTo>
                    <a:pt x="189" y="504"/>
                  </a:lnTo>
                  <a:lnTo>
                    <a:pt x="189" y="509"/>
                  </a:lnTo>
                  <a:lnTo>
                    <a:pt x="198" y="515"/>
                  </a:lnTo>
                  <a:lnTo>
                    <a:pt x="203" y="534"/>
                  </a:lnTo>
                  <a:lnTo>
                    <a:pt x="206" y="538"/>
                  </a:lnTo>
                  <a:lnTo>
                    <a:pt x="205" y="540"/>
                  </a:lnTo>
                  <a:lnTo>
                    <a:pt x="209" y="564"/>
                  </a:lnTo>
                  <a:lnTo>
                    <a:pt x="250" y="581"/>
                  </a:lnTo>
                  <a:lnTo>
                    <a:pt x="247" y="576"/>
                  </a:lnTo>
                  <a:lnTo>
                    <a:pt x="251" y="572"/>
                  </a:lnTo>
                  <a:lnTo>
                    <a:pt x="253" y="566"/>
                  </a:lnTo>
                  <a:lnTo>
                    <a:pt x="265" y="567"/>
                  </a:lnTo>
                  <a:lnTo>
                    <a:pt x="265" y="564"/>
                  </a:lnTo>
                  <a:lnTo>
                    <a:pt x="263" y="558"/>
                  </a:lnTo>
                  <a:lnTo>
                    <a:pt x="269" y="556"/>
                  </a:lnTo>
                  <a:lnTo>
                    <a:pt x="272" y="557"/>
                  </a:lnTo>
                  <a:lnTo>
                    <a:pt x="261" y="577"/>
                  </a:lnTo>
                  <a:lnTo>
                    <a:pt x="265" y="582"/>
                  </a:lnTo>
                  <a:lnTo>
                    <a:pt x="274" y="575"/>
                  </a:lnTo>
                  <a:lnTo>
                    <a:pt x="288" y="572"/>
                  </a:lnTo>
                  <a:lnTo>
                    <a:pt x="298" y="572"/>
                  </a:lnTo>
                  <a:lnTo>
                    <a:pt x="305" y="575"/>
                  </a:lnTo>
                  <a:lnTo>
                    <a:pt x="311" y="582"/>
                  </a:lnTo>
                  <a:lnTo>
                    <a:pt x="308" y="586"/>
                  </a:lnTo>
                  <a:lnTo>
                    <a:pt x="299" y="589"/>
                  </a:lnTo>
                  <a:lnTo>
                    <a:pt x="294" y="605"/>
                  </a:lnTo>
                  <a:lnTo>
                    <a:pt x="305" y="622"/>
                  </a:lnTo>
                  <a:lnTo>
                    <a:pt x="320" y="632"/>
                  </a:lnTo>
                  <a:lnTo>
                    <a:pt x="322" y="627"/>
                  </a:lnTo>
                  <a:lnTo>
                    <a:pt x="322" y="617"/>
                  </a:lnTo>
                  <a:lnTo>
                    <a:pt x="325" y="614"/>
                  </a:lnTo>
                  <a:lnTo>
                    <a:pt x="324" y="622"/>
                  </a:lnTo>
                  <a:lnTo>
                    <a:pt x="327" y="624"/>
                  </a:lnTo>
                  <a:lnTo>
                    <a:pt x="329" y="619"/>
                  </a:lnTo>
                  <a:lnTo>
                    <a:pt x="343" y="618"/>
                  </a:lnTo>
                  <a:lnTo>
                    <a:pt x="356" y="627"/>
                  </a:lnTo>
                  <a:lnTo>
                    <a:pt x="367" y="624"/>
                  </a:lnTo>
                  <a:lnTo>
                    <a:pt x="375" y="616"/>
                  </a:lnTo>
                  <a:lnTo>
                    <a:pt x="382" y="618"/>
                  </a:lnTo>
                  <a:lnTo>
                    <a:pt x="388" y="614"/>
                  </a:lnTo>
                  <a:lnTo>
                    <a:pt x="402" y="615"/>
                  </a:lnTo>
                  <a:lnTo>
                    <a:pt x="398" y="620"/>
                  </a:lnTo>
                  <a:lnTo>
                    <a:pt x="378" y="627"/>
                  </a:lnTo>
                  <a:lnTo>
                    <a:pt x="374" y="635"/>
                  </a:lnTo>
                  <a:lnTo>
                    <a:pt x="379" y="637"/>
                  </a:lnTo>
                  <a:lnTo>
                    <a:pt x="381" y="632"/>
                  </a:lnTo>
                  <a:lnTo>
                    <a:pt x="400" y="625"/>
                  </a:lnTo>
                  <a:lnTo>
                    <a:pt x="405" y="628"/>
                  </a:lnTo>
                  <a:lnTo>
                    <a:pt x="405" y="635"/>
                  </a:lnTo>
                  <a:lnTo>
                    <a:pt x="398" y="640"/>
                  </a:lnTo>
                  <a:lnTo>
                    <a:pt x="380" y="641"/>
                  </a:lnTo>
                  <a:lnTo>
                    <a:pt x="373" y="645"/>
                  </a:lnTo>
                  <a:lnTo>
                    <a:pt x="369" y="650"/>
                  </a:lnTo>
                  <a:lnTo>
                    <a:pt x="352" y="653"/>
                  </a:lnTo>
                  <a:lnTo>
                    <a:pt x="346" y="651"/>
                  </a:lnTo>
                  <a:lnTo>
                    <a:pt x="342" y="645"/>
                  </a:lnTo>
                  <a:lnTo>
                    <a:pt x="337" y="642"/>
                  </a:lnTo>
                  <a:lnTo>
                    <a:pt x="334" y="639"/>
                  </a:lnTo>
                  <a:lnTo>
                    <a:pt x="328" y="638"/>
                  </a:lnTo>
                  <a:lnTo>
                    <a:pt x="327" y="633"/>
                  </a:lnTo>
                  <a:lnTo>
                    <a:pt x="323" y="634"/>
                  </a:lnTo>
                  <a:lnTo>
                    <a:pt x="316" y="639"/>
                  </a:lnTo>
                  <a:lnTo>
                    <a:pt x="302" y="639"/>
                  </a:lnTo>
                  <a:lnTo>
                    <a:pt x="293" y="632"/>
                  </a:lnTo>
                  <a:lnTo>
                    <a:pt x="285" y="616"/>
                  </a:lnTo>
                  <a:lnTo>
                    <a:pt x="295" y="639"/>
                  </a:lnTo>
                  <a:lnTo>
                    <a:pt x="291" y="648"/>
                  </a:lnTo>
                  <a:lnTo>
                    <a:pt x="291" y="658"/>
                  </a:lnTo>
                  <a:lnTo>
                    <a:pt x="297" y="660"/>
                  </a:lnTo>
                  <a:lnTo>
                    <a:pt x="295" y="657"/>
                  </a:lnTo>
                  <a:lnTo>
                    <a:pt x="299" y="646"/>
                  </a:lnTo>
                  <a:lnTo>
                    <a:pt x="333" y="656"/>
                  </a:lnTo>
                  <a:lnTo>
                    <a:pt x="339" y="662"/>
                  </a:lnTo>
                  <a:lnTo>
                    <a:pt x="338" y="670"/>
                  </a:lnTo>
                  <a:lnTo>
                    <a:pt x="330" y="679"/>
                  </a:lnTo>
                  <a:lnTo>
                    <a:pt x="331" y="675"/>
                  </a:lnTo>
                  <a:lnTo>
                    <a:pt x="329" y="669"/>
                  </a:lnTo>
                  <a:lnTo>
                    <a:pt x="312" y="662"/>
                  </a:lnTo>
                  <a:lnTo>
                    <a:pt x="300" y="689"/>
                  </a:lnTo>
                  <a:lnTo>
                    <a:pt x="300" y="695"/>
                  </a:lnTo>
                  <a:lnTo>
                    <a:pt x="297" y="698"/>
                  </a:lnTo>
                  <a:lnTo>
                    <a:pt x="292" y="696"/>
                  </a:lnTo>
                  <a:lnTo>
                    <a:pt x="289" y="691"/>
                  </a:lnTo>
                  <a:lnTo>
                    <a:pt x="285" y="686"/>
                  </a:lnTo>
                  <a:lnTo>
                    <a:pt x="277" y="688"/>
                  </a:lnTo>
                  <a:lnTo>
                    <a:pt x="275" y="690"/>
                  </a:lnTo>
                  <a:lnTo>
                    <a:pt x="271" y="687"/>
                  </a:lnTo>
                  <a:lnTo>
                    <a:pt x="259" y="689"/>
                  </a:lnTo>
                  <a:lnTo>
                    <a:pt x="258" y="685"/>
                  </a:lnTo>
                  <a:lnTo>
                    <a:pt x="254" y="688"/>
                  </a:lnTo>
                  <a:lnTo>
                    <a:pt x="255" y="682"/>
                  </a:lnTo>
                  <a:lnTo>
                    <a:pt x="249" y="683"/>
                  </a:lnTo>
                  <a:lnTo>
                    <a:pt x="245" y="689"/>
                  </a:lnTo>
                  <a:lnTo>
                    <a:pt x="241" y="687"/>
                  </a:lnTo>
                  <a:lnTo>
                    <a:pt x="210" y="687"/>
                  </a:lnTo>
                  <a:lnTo>
                    <a:pt x="203" y="680"/>
                  </a:lnTo>
                  <a:lnTo>
                    <a:pt x="203" y="672"/>
                  </a:lnTo>
                  <a:lnTo>
                    <a:pt x="190" y="671"/>
                  </a:lnTo>
                  <a:lnTo>
                    <a:pt x="204" y="659"/>
                  </a:lnTo>
                  <a:lnTo>
                    <a:pt x="203" y="650"/>
                  </a:lnTo>
                  <a:lnTo>
                    <a:pt x="205" y="639"/>
                  </a:lnTo>
                  <a:lnTo>
                    <a:pt x="203" y="632"/>
                  </a:lnTo>
                  <a:lnTo>
                    <a:pt x="194" y="626"/>
                  </a:lnTo>
                  <a:lnTo>
                    <a:pt x="198" y="624"/>
                  </a:lnTo>
                  <a:lnTo>
                    <a:pt x="210" y="623"/>
                  </a:lnTo>
                  <a:lnTo>
                    <a:pt x="162" y="625"/>
                  </a:lnTo>
                  <a:lnTo>
                    <a:pt x="148" y="641"/>
                  </a:lnTo>
                  <a:lnTo>
                    <a:pt x="137" y="643"/>
                  </a:lnTo>
                  <a:lnTo>
                    <a:pt x="132" y="646"/>
                  </a:lnTo>
                  <a:lnTo>
                    <a:pt x="128" y="645"/>
                  </a:lnTo>
                  <a:lnTo>
                    <a:pt x="109" y="663"/>
                  </a:lnTo>
                  <a:lnTo>
                    <a:pt x="116" y="670"/>
                  </a:lnTo>
                  <a:lnTo>
                    <a:pt x="121" y="678"/>
                  </a:lnTo>
                  <a:lnTo>
                    <a:pt x="117" y="680"/>
                  </a:lnTo>
                  <a:lnTo>
                    <a:pt x="99" y="681"/>
                  </a:lnTo>
                  <a:lnTo>
                    <a:pt x="95" y="678"/>
                  </a:lnTo>
                  <a:lnTo>
                    <a:pt x="94" y="673"/>
                  </a:lnTo>
                  <a:lnTo>
                    <a:pt x="66" y="689"/>
                  </a:lnTo>
                  <a:lnTo>
                    <a:pt x="61" y="696"/>
                  </a:lnTo>
                  <a:lnTo>
                    <a:pt x="58" y="694"/>
                  </a:lnTo>
                  <a:lnTo>
                    <a:pt x="57" y="699"/>
                  </a:lnTo>
                  <a:lnTo>
                    <a:pt x="52" y="707"/>
                  </a:lnTo>
                  <a:lnTo>
                    <a:pt x="44" y="711"/>
                  </a:lnTo>
                  <a:lnTo>
                    <a:pt x="39" y="706"/>
                  </a:lnTo>
                  <a:lnTo>
                    <a:pt x="31" y="711"/>
                  </a:lnTo>
                  <a:lnTo>
                    <a:pt x="28" y="717"/>
                  </a:lnTo>
                  <a:lnTo>
                    <a:pt x="28" y="722"/>
                  </a:lnTo>
                  <a:lnTo>
                    <a:pt x="29" y="724"/>
                  </a:lnTo>
                  <a:lnTo>
                    <a:pt x="10" y="734"/>
                  </a:lnTo>
                  <a:lnTo>
                    <a:pt x="5" y="734"/>
                  </a:lnTo>
                  <a:lnTo>
                    <a:pt x="10" y="724"/>
                  </a:lnTo>
                  <a:lnTo>
                    <a:pt x="0" y="730"/>
                  </a:lnTo>
                  <a:lnTo>
                    <a:pt x="0" y="738"/>
                  </a:lnTo>
                  <a:lnTo>
                    <a:pt x="36" y="764"/>
                  </a:lnTo>
                  <a:lnTo>
                    <a:pt x="61" y="773"/>
                  </a:lnTo>
                  <a:lnTo>
                    <a:pt x="64" y="770"/>
                  </a:lnTo>
                  <a:lnTo>
                    <a:pt x="60" y="765"/>
                  </a:lnTo>
                  <a:lnTo>
                    <a:pt x="92" y="775"/>
                  </a:lnTo>
                  <a:lnTo>
                    <a:pt x="77" y="781"/>
                  </a:lnTo>
                  <a:lnTo>
                    <a:pt x="70" y="793"/>
                  </a:lnTo>
                  <a:lnTo>
                    <a:pt x="62" y="789"/>
                  </a:lnTo>
                  <a:lnTo>
                    <a:pt x="63" y="782"/>
                  </a:lnTo>
                  <a:lnTo>
                    <a:pt x="61" y="778"/>
                  </a:lnTo>
                  <a:lnTo>
                    <a:pt x="58" y="786"/>
                  </a:lnTo>
                  <a:lnTo>
                    <a:pt x="68" y="808"/>
                  </a:lnTo>
                  <a:lnTo>
                    <a:pt x="78" y="817"/>
                  </a:lnTo>
                  <a:lnTo>
                    <a:pt x="79" y="827"/>
                  </a:lnTo>
                  <a:lnTo>
                    <a:pt x="77" y="838"/>
                  </a:lnTo>
                  <a:lnTo>
                    <a:pt x="85" y="850"/>
                  </a:lnTo>
                  <a:lnTo>
                    <a:pt x="89" y="851"/>
                  </a:lnTo>
                  <a:lnTo>
                    <a:pt x="93" y="855"/>
                  </a:lnTo>
                  <a:lnTo>
                    <a:pt x="137" y="862"/>
                  </a:lnTo>
                  <a:lnTo>
                    <a:pt x="154" y="870"/>
                  </a:lnTo>
                  <a:lnTo>
                    <a:pt x="181" y="856"/>
                  </a:lnTo>
                  <a:lnTo>
                    <a:pt x="198" y="859"/>
                  </a:lnTo>
                  <a:lnTo>
                    <a:pt x="211" y="855"/>
                  </a:lnTo>
                  <a:lnTo>
                    <a:pt x="226" y="862"/>
                  </a:lnTo>
                  <a:lnTo>
                    <a:pt x="236" y="873"/>
                  </a:lnTo>
                  <a:lnTo>
                    <a:pt x="238" y="870"/>
                  </a:lnTo>
                  <a:lnTo>
                    <a:pt x="239" y="862"/>
                  </a:lnTo>
                  <a:lnTo>
                    <a:pt x="232" y="859"/>
                  </a:lnTo>
                  <a:lnTo>
                    <a:pt x="226" y="855"/>
                  </a:lnTo>
                  <a:lnTo>
                    <a:pt x="223" y="850"/>
                  </a:lnTo>
                  <a:lnTo>
                    <a:pt x="236" y="849"/>
                  </a:lnTo>
                  <a:lnTo>
                    <a:pt x="241" y="856"/>
                  </a:lnTo>
                  <a:lnTo>
                    <a:pt x="249" y="863"/>
                  </a:lnTo>
                  <a:lnTo>
                    <a:pt x="253" y="886"/>
                  </a:lnTo>
                  <a:lnTo>
                    <a:pt x="256" y="886"/>
                  </a:lnTo>
                  <a:lnTo>
                    <a:pt x="268" y="861"/>
                  </a:lnTo>
                  <a:lnTo>
                    <a:pt x="283" y="842"/>
                  </a:lnTo>
                  <a:lnTo>
                    <a:pt x="302" y="835"/>
                  </a:lnTo>
                  <a:lnTo>
                    <a:pt x="300" y="829"/>
                  </a:lnTo>
                  <a:lnTo>
                    <a:pt x="314" y="834"/>
                  </a:lnTo>
                  <a:lnTo>
                    <a:pt x="318" y="833"/>
                  </a:lnTo>
                  <a:lnTo>
                    <a:pt x="324" y="826"/>
                  </a:lnTo>
                  <a:lnTo>
                    <a:pt x="334" y="819"/>
                  </a:lnTo>
                  <a:lnTo>
                    <a:pt x="344" y="831"/>
                  </a:lnTo>
                  <a:lnTo>
                    <a:pt x="348" y="833"/>
                  </a:lnTo>
                  <a:lnTo>
                    <a:pt x="348" y="846"/>
                  </a:lnTo>
                  <a:lnTo>
                    <a:pt x="339" y="862"/>
                  </a:lnTo>
                  <a:lnTo>
                    <a:pt x="328" y="866"/>
                  </a:lnTo>
                  <a:lnTo>
                    <a:pt x="321" y="862"/>
                  </a:lnTo>
                  <a:lnTo>
                    <a:pt x="314" y="862"/>
                  </a:lnTo>
                  <a:lnTo>
                    <a:pt x="313" y="870"/>
                  </a:lnTo>
                  <a:lnTo>
                    <a:pt x="315" y="876"/>
                  </a:lnTo>
                  <a:lnTo>
                    <a:pt x="320" y="872"/>
                  </a:lnTo>
                  <a:lnTo>
                    <a:pt x="328" y="875"/>
                  </a:lnTo>
                  <a:lnTo>
                    <a:pt x="341" y="904"/>
                  </a:lnTo>
                  <a:lnTo>
                    <a:pt x="340" y="910"/>
                  </a:lnTo>
                  <a:lnTo>
                    <a:pt x="339" y="915"/>
                  </a:lnTo>
                  <a:lnTo>
                    <a:pt x="344" y="919"/>
                  </a:lnTo>
                  <a:lnTo>
                    <a:pt x="347" y="932"/>
                  </a:lnTo>
                  <a:lnTo>
                    <a:pt x="346" y="943"/>
                  </a:lnTo>
                  <a:lnTo>
                    <a:pt x="332" y="965"/>
                  </a:lnTo>
                  <a:lnTo>
                    <a:pt x="326" y="973"/>
                  </a:lnTo>
                  <a:lnTo>
                    <a:pt x="318" y="975"/>
                  </a:lnTo>
                  <a:lnTo>
                    <a:pt x="309" y="974"/>
                  </a:lnTo>
                  <a:lnTo>
                    <a:pt x="304" y="978"/>
                  </a:lnTo>
                  <a:lnTo>
                    <a:pt x="295" y="977"/>
                  </a:lnTo>
                  <a:lnTo>
                    <a:pt x="279" y="982"/>
                  </a:lnTo>
                  <a:lnTo>
                    <a:pt x="276" y="982"/>
                  </a:lnTo>
                  <a:lnTo>
                    <a:pt x="285" y="973"/>
                  </a:lnTo>
                  <a:lnTo>
                    <a:pt x="285" y="971"/>
                  </a:lnTo>
                  <a:lnTo>
                    <a:pt x="276" y="972"/>
                  </a:lnTo>
                  <a:lnTo>
                    <a:pt x="240" y="1015"/>
                  </a:lnTo>
                  <a:lnTo>
                    <a:pt x="233" y="1018"/>
                  </a:lnTo>
                  <a:lnTo>
                    <a:pt x="224" y="1015"/>
                  </a:lnTo>
                  <a:lnTo>
                    <a:pt x="219" y="1012"/>
                  </a:lnTo>
                  <a:lnTo>
                    <a:pt x="206" y="1023"/>
                  </a:lnTo>
                  <a:lnTo>
                    <a:pt x="191" y="1028"/>
                  </a:lnTo>
                  <a:lnTo>
                    <a:pt x="188" y="1033"/>
                  </a:lnTo>
                  <a:lnTo>
                    <a:pt x="187" y="1036"/>
                  </a:lnTo>
                  <a:lnTo>
                    <a:pt x="189" y="1040"/>
                  </a:lnTo>
                  <a:lnTo>
                    <a:pt x="191" y="1047"/>
                  </a:lnTo>
                  <a:lnTo>
                    <a:pt x="188" y="1051"/>
                  </a:lnTo>
                  <a:lnTo>
                    <a:pt x="173" y="1048"/>
                  </a:lnTo>
                  <a:lnTo>
                    <a:pt x="164" y="1050"/>
                  </a:lnTo>
                  <a:lnTo>
                    <a:pt x="153" y="1062"/>
                  </a:lnTo>
                  <a:lnTo>
                    <a:pt x="150" y="1069"/>
                  </a:lnTo>
                  <a:lnTo>
                    <a:pt x="146" y="1067"/>
                  </a:lnTo>
                  <a:lnTo>
                    <a:pt x="139" y="1068"/>
                  </a:lnTo>
                  <a:lnTo>
                    <a:pt x="124" y="1086"/>
                  </a:lnTo>
                  <a:lnTo>
                    <a:pt x="122" y="1087"/>
                  </a:lnTo>
                  <a:lnTo>
                    <a:pt x="119" y="1092"/>
                  </a:lnTo>
                  <a:lnTo>
                    <a:pt x="110" y="1115"/>
                  </a:lnTo>
                  <a:lnTo>
                    <a:pt x="110" y="1135"/>
                  </a:lnTo>
                  <a:lnTo>
                    <a:pt x="109" y="1139"/>
                  </a:lnTo>
                  <a:lnTo>
                    <a:pt x="100" y="1141"/>
                  </a:lnTo>
                  <a:lnTo>
                    <a:pt x="95" y="1140"/>
                  </a:lnTo>
                  <a:lnTo>
                    <a:pt x="92" y="1142"/>
                  </a:lnTo>
                  <a:lnTo>
                    <a:pt x="92" y="1147"/>
                  </a:lnTo>
                  <a:lnTo>
                    <a:pt x="101" y="1154"/>
                  </a:lnTo>
                  <a:lnTo>
                    <a:pt x="99" y="1158"/>
                  </a:lnTo>
                  <a:lnTo>
                    <a:pt x="89" y="1161"/>
                  </a:lnTo>
                  <a:lnTo>
                    <a:pt x="86" y="1172"/>
                  </a:lnTo>
                  <a:lnTo>
                    <a:pt x="89" y="1170"/>
                  </a:lnTo>
                  <a:lnTo>
                    <a:pt x="107" y="1168"/>
                  </a:lnTo>
                  <a:lnTo>
                    <a:pt x="113" y="1165"/>
                  </a:lnTo>
                  <a:lnTo>
                    <a:pt x="118" y="1161"/>
                  </a:lnTo>
                  <a:lnTo>
                    <a:pt x="134" y="1157"/>
                  </a:lnTo>
                  <a:lnTo>
                    <a:pt x="135" y="1162"/>
                  </a:lnTo>
                  <a:lnTo>
                    <a:pt x="129" y="1164"/>
                  </a:lnTo>
                  <a:lnTo>
                    <a:pt x="133" y="1166"/>
                  </a:lnTo>
                  <a:lnTo>
                    <a:pt x="115" y="1169"/>
                  </a:lnTo>
                  <a:lnTo>
                    <a:pt x="109" y="1172"/>
                  </a:lnTo>
                  <a:lnTo>
                    <a:pt x="102" y="1179"/>
                  </a:lnTo>
                  <a:lnTo>
                    <a:pt x="102" y="1184"/>
                  </a:lnTo>
                  <a:lnTo>
                    <a:pt x="114" y="1191"/>
                  </a:lnTo>
                  <a:lnTo>
                    <a:pt x="124" y="1183"/>
                  </a:lnTo>
                  <a:lnTo>
                    <a:pt x="129" y="1184"/>
                  </a:lnTo>
                  <a:lnTo>
                    <a:pt x="126" y="1190"/>
                  </a:lnTo>
                  <a:lnTo>
                    <a:pt x="124" y="1197"/>
                  </a:lnTo>
                  <a:lnTo>
                    <a:pt x="127" y="1206"/>
                  </a:lnTo>
                  <a:lnTo>
                    <a:pt x="129" y="1210"/>
                  </a:lnTo>
                  <a:lnTo>
                    <a:pt x="131" y="1218"/>
                  </a:lnTo>
                  <a:lnTo>
                    <a:pt x="134" y="1223"/>
                  </a:lnTo>
                  <a:lnTo>
                    <a:pt x="138" y="1225"/>
                  </a:lnTo>
                  <a:lnTo>
                    <a:pt x="141" y="1223"/>
                  </a:lnTo>
                  <a:lnTo>
                    <a:pt x="150" y="1211"/>
                  </a:lnTo>
                  <a:lnTo>
                    <a:pt x="151" y="1220"/>
                  </a:lnTo>
                  <a:lnTo>
                    <a:pt x="154" y="1221"/>
                  </a:lnTo>
                  <a:lnTo>
                    <a:pt x="166" y="1220"/>
                  </a:lnTo>
                  <a:lnTo>
                    <a:pt x="158" y="1233"/>
                  </a:lnTo>
                  <a:lnTo>
                    <a:pt x="187" y="1241"/>
                  </a:lnTo>
                  <a:lnTo>
                    <a:pt x="198" y="1236"/>
                  </a:lnTo>
                  <a:lnTo>
                    <a:pt x="205" y="1236"/>
                  </a:lnTo>
                  <a:lnTo>
                    <a:pt x="207" y="1244"/>
                  </a:lnTo>
                  <a:lnTo>
                    <a:pt x="204" y="1251"/>
                  </a:lnTo>
                  <a:lnTo>
                    <a:pt x="189" y="1256"/>
                  </a:lnTo>
                  <a:lnTo>
                    <a:pt x="169" y="1286"/>
                  </a:lnTo>
                  <a:lnTo>
                    <a:pt x="167" y="1293"/>
                  </a:lnTo>
                  <a:lnTo>
                    <a:pt x="167" y="1299"/>
                  </a:lnTo>
                  <a:lnTo>
                    <a:pt x="175" y="1316"/>
                  </a:lnTo>
                  <a:lnTo>
                    <a:pt x="180" y="1317"/>
                  </a:lnTo>
                  <a:lnTo>
                    <a:pt x="185" y="1313"/>
                  </a:lnTo>
                  <a:lnTo>
                    <a:pt x="192" y="1311"/>
                  </a:lnTo>
                  <a:lnTo>
                    <a:pt x="194" y="1315"/>
                  </a:lnTo>
                  <a:lnTo>
                    <a:pt x="191" y="1317"/>
                  </a:lnTo>
                  <a:lnTo>
                    <a:pt x="191" y="1321"/>
                  </a:lnTo>
                  <a:lnTo>
                    <a:pt x="204" y="1321"/>
                  </a:lnTo>
                  <a:lnTo>
                    <a:pt x="202" y="1323"/>
                  </a:lnTo>
                  <a:lnTo>
                    <a:pt x="191" y="1324"/>
                  </a:lnTo>
                  <a:lnTo>
                    <a:pt x="185" y="1327"/>
                  </a:lnTo>
                  <a:lnTo>
                    <a:pt x="189" y="1333"/>
                  </a:lnTo>
                  <a:lnTo>
                    <a:pt x="200" y="1343"/>
                  </a:lnTo>
                  <a:lnTo>
                    <a:pt x="205" y="1343"/>
                  </a:lnTo>
                  <a:lnTo>
                    <a:pt x="209" y="1345"/>
                  </a:lnTo>
                  <a:lnTo>
                    <a:pt x="214" y="1344"/>
                  </a:lnTo>
                  <a:lnTo>
                    <a:pt x="219" y="1346"/>
                  </a:lnTo>
                  <a:lnTo>
                    <a:pt x="224" y="1346"/>
                  </a:lnTo>
                  <a:lnTo>
                    <a:pt x="230" y="1349"/>
                  </a:lnTo>
                  <a:lnTo>
                    <a:pt x="237" y="1349"/>
                  </a:lnTo>
                  <a:lnTo>
                    <a:pt x="258" y="1318"/>
                  </a:lnTo>
                  <a:lnTo>
                    <a:pt x="263" y="1305"/>
                  </a:lnTo>
                  <a:lnTo>
                    <a:pt x="269" y="1303"/>
                  </a:lnTo>
                  <a:lnTo>
                    <a:pt x="268" y="1298"/>
                  </a:lnTo>
                  <a:lnTo>
                    <a:pt x="261" y="1294"/>
                  </a:lnTo>
                  <a:lnTo>
                    <a:pt x="258" y="1285"/>
                  </a:lnTo>
                  <a:lnTo>
                    <a:pt x="273" y="1260"/>
                  </a:lnTo>
                  <a:lnTo>
                    <a:pt x="298" y="1238"/>
                  </a:lnTo>
                  <a:lnTo>
                    <a:pt x="310" y="1237"/>
                  </a:lnTo>
                  <a:lnTo>
                    <a:pt x="268" y="1283"/>
                  </a:lnTo>
                  <a:lnTo>
                    <a:pt x="267" y="1288"/>
                  </a:lnTo>
                  <a:lnTo>
                    <a:pt x="268" y="1292"/>
                  </a:lnTo>
                  <a:lnTo>
                    <a:pt x="273" y="1295"/>
                  </a:lnTo>
                  <a:lnTo>
                    <a:pt x="276" y="1312"/>
                  </a:lnTo>
                  <a:lnTo>
                    <a:pt x="299" y="1360"/>
                  </a:lnTo>
                  <a:lnTo>
                    <a:pt x="299" y="1364"/>
                  </a:lnTo>
                  <a:lnTo>
                    <a:pt x="290" y="1377"/>
                  </a:lnTo>
                  <a:lnTo>
                    <a:pt x="289" y="1380"/>
                  </a:lnTo>
                  <a:lnTo>
                    <a:pt x="286" y="1382"/>
                  </a:lnTo>
                  <a:lnTo>
                    <a:pt x="285" y="1388"/>
                  </a:lnTo>
                  <a:lnTo>
                    <a:pt x="290" y="1401"/>
                  </a:lnTo>
                  <a:lnTo>
                    <a:pt x="294" y="1397"/>
                  </a:lnTo>
                  <a:lnTo>
                    <a:pt x="300" y="1397"/>
                  </a:lnTo>
                  <a:lnTo>
                    <a:pt x="306" y="1400"/>
                  </a:lnTo>
                  <a:lnTo>
                    <a:pt x="302" y="1403"/>
                  </a:lnTo>
                  <a:lnTo>
                    <a:pt x="296" y="1410"/>
                  </a:lnTo>
                  <a:lnTo>
                    <a:pt x="297" y="1422"/>
                  </a:lnTo>
                  <a:lnTo>
                    <a:pt x="302" y="1422"/>
                  </a:lnTo>
                  <a:lnTo>
                    <a:pt x="305" y="1426"/>
                  </a:lnTo>
                  <a:lnTo>
                    <a:pt x="302" y="1427"/>
                  </a:lnTo>
                  <a:lnTo>
                    <a:pt x="293" y="1436"/>
                  </a:lnTo>
                  <a:lnTo>
                    <a:pt x="286" y="1436"/>
                  </a:lnTo>
                  <a:lnTo>
                    <a:pt x="279" y="1443"/>
                  </a:lnTo>
                  <a:lnTo>
                    <a:pt x="296" y="1445"/>
                  </a:lnTo>
                  <a:lnTo>
                    <a:pt x="307" y="1439"/>
                  </a:lnTo>
                  <a:lnTo>
                    <a:pt x="314" y="1429"/>
                  </a:lnTo>
                  <a:lnTo>
                    <a:pt x="321" y="1427"/>
                  </a:lnTo>
                  <a:lnTo>
                    <a:pt x="333" y="1416"/>
                  </a:lnTo>
                  <a:lnTo>
                    <a:pt x="343" y="1416"/>
                  </a:lnTo>
                  <a:lnTo>
                    <a:pt x="355" y="1405"/>
                  </a:lnTo>
                  <a:lnTo>
                    <a:pt x="366" y="1383"/>
                  </a:lnTo>
                  <a:lnTo>
                    <a:pt x="367" y="1400"/>
                  </a:lnTo>
                  <a:lnTo>
                    <a:pt x="365" y="1403"/>
                  </a:lnTo>
                  <a:lnTo>
                    <a:pt x="364" y="1411"/>
                  </a:lnTo>
                  <a:lnTo>
                    <a:pt x="366" y="1415"/>
                  </a:lnTo>
                  <a:lnTo>
                    <a:pt x="370" y="1420"/>
                  </a:lnTo>
                  <a:lnTo>
                    <a:pt x="374" y="1419"/>
                  </a:lnTo>
                  <a:lnTo>
                    <a:pt x="378" y="1424"/>
                  </a:lnTo>
                  <a:lnTo>
                    <a:pt x="383" y="1427"/>
                  </a:lnTo>
                  <a:lnTo>
                    <a:pt x="391" y="1419"/>
                  </a:lnTo>
                  <a:lnTo>
                    <a:pt x="394" y="1415"/>
                  </a:lnTo>
                  <a:lnTo>
                    <a:pt x="396" y="1418"/>
                  </a:lnTo>
                  <a:lnTo>
                    <a:pt x="400" y="1418"/>
                  </a:lnTo>
                  <a:lnTo>
                    <a:pt x="399" y="1423"/>
                  </a:lnTo>
                  <a:lnTo>
                    <a:pt x="404" y="1427"/>
                  </a:lnTo>
                  <a:lnTo>
                    <a:pt x="422" y="1458"/>
                  </a:lnTo>
                  <a:lnTo>
                    <a:pt x="427" y="1463"/>
                  </a:lnTo>
                  <a:lnTo>
                    <a:pt x="430" y="1462"/>
                  </a:lnTo>
                  <a:lnTo>
                    <a:pt x="437" y="1454"/>
                  </a:lnTo>
                  <a:lnTo>
                    <a:pt x="437" y="1440"/>
                  </a:lnTo>
                  <a:lnTo>
                    <a:pt x="432" y="1432"/>
                  </a:lnTo>
                  <a:lnTo>
                    <a:pt x="438" y="1420"/>
                  </a:lnTo>
                  <a:lnTo>
                    <a:pt x="446" y="1414"/>
                  </a:lnTo>
                  <a:lnTo>
                    <a:pt x="449" y="1410"/>
                  </a:lnTo>
                  <a:lnTo>
                    <a:pt x="452" y="1408"/>
                  </a:lnTo>
                  <a:lnTo>
                    <a:pt x="452" y="1414"/>
                  </a:lnTo>
                  <a:lnTo>
                    <a:pt x="449" y="1426"/>
                  </a:lnTo>
                  <a:lnTo>
                    <a:pt x="462" y="1439"/>
                  </a:lnTo>
                  <a:lnTo>
                    <a:pt x="470" y="1441"/>
                  </a:lnTo>
                  <a:lnTo>
                    <a:pt x="506" y="1419"/>
                  </a:lnTo>
                  <a:lnTo>
                    <a:pt x="521" y="1404"/>
                  </a:lnTo>
                  <a:lnTo>
                    <a:pt x="532" y="1399"/>
                  </a:lnTo>
                  <a:lnTo>
                    <a:pt x="533" y="1402"/>
                  </a:lnTo>
                  <a:lnTo>
                    <a:pt x="520" y="1423"/>
                  </a:lnTo>
                  <a:lnTo>
                    <a:pt x="515" y="1429"/>
                  </a:lnTo>
                  <a:lnTo>
                    <a:pt x="518" y="1429"/>
                  </a:lnTo>
                  <a:lnTo>
                    <a:pt x="518" y="1431"/>
                  </a:lnTo>
                  <a:lnTo>
                    <a:pt x="510" y="1441"/>
                  </a:lnTo>
                  <a:lnTo>
                    <a:pt x="501" y="1448"/>
                  </a:lnTo>
                  <a:lnTo>
                    <a:pt x="497" y="1471"/>
                  </a:lnTo>
                  <a:lnTo>
                    <a:pt x="505" y="1472"/>
                  </a:lnTo>
                  <a:lnTo>
                    <a:pt x="493" y="1485"/>
                  </a:lnTo>
                  <a:lnTo>
                    <a:pt x="487" y="1530"/>
                  </a:lnTo>
                  <a:lnTo>
                    <a:pt x="471" y="1558"/>
                  </a:lnTo>
                  <a:lnTo>
                    <a:pt x="468" y="1555"/>
                  </a:lnTo>
                  <a:lnTo>
                    <a:pt x="464" y="1556"/>
                  </a:lnTo>
                  <a:lnTo>
                    <a:pt x="463" y="1561"/>
                  </a:lnTo>
                  <a:lnTo>
                    <a:pt x="450" y="1577"/>
                  </a:lnTo>
                  <a:lnTo>
                    <a:pt x="449" y="1577"/>
                  </a:lnTo>
                  <a:lnTo>
                    <a:pt x="440" y="1602"/>
                  </a:lnTo>
                  <a:lnTo>
                    <a:pt x="435" y="1599"/>
                  </a:lnTo>
                  <a:lnTo>
                    <a:pt x="431" y="1603"/>
                  </a:lnTo>
                  <a:lnTo>
                    <a:pt x="428" y="1599"/>
                  </a:lnTo>
                  <a:lnTo>
                    <a:pt x="415" y="1611"/>
                  </a:lnTo>
                  <a:lnTo>
                    <a:pt x="404" y="1614"/>
                  </a:lnTo>
                  <a:lnTo>
                    <a:pt x="392" y="1624"/>
                  </a:lnTo>
                  <a:lnTo>
                    <a:pt x="386" y="1623"/>
                  </a:lnTo>
                  <a:lnTo>
                    <a:pt x="358" y="1659"/>
                  </a:lnTo>
                  <a:lnTo>
                    <a:pt x="353" y="1676"/>
                  </a:lnTo>
                  <a:lnTo>
                    <a:pt x="352" y="1677"/>
                  </a:lnTo>
                  <a:lnTo>
                    <a:pt x="364" y="1681"/>
                  </a:lnTo>
                  <a:lnTo>
                    <a:pt x="366" y="1686"/>
                  </a:lnTo>
                  <a:lnTo>
                    <a:pt x="359" y="1685"/>
                  </a:lnTo>
                  <a:lnTo>
                    <a:pt x="353" y="1680"/>
                  </a:lnTo>
                  <a:lnTo>
                    <a:pt x="347" y="1679"/>
                  </a:lnTo>
                  <a:lnTo>
                    <a:pt x="346" y="1682"/>
                  </a:lnTo>
                  <a:lnTo>
                    <a:pt x="343" y="1685"/>
                  </a:lnTo>
                  <a:lnTo>
                    <a:pt x="338" y="1683"/>
                  </a:lnTo>
                  <a:lnTo>
                    <a:pt x="334" y="1677"/>
                  </a:lnTo>
                  <a:lnTo>
                    <a:pt x="337" y="1673"/>
                  </a:lnTo>
                  <a:lnTo>
                    <a:pt x="338" y="1668"/>
                  </a:lnTo>
                  <a:lnTo>
                    <a:pt x="329" y="1670"/>
                  </a:lnTo>
                  <a:lnTo>
                    <a:pt x="322" y="1667"/>
                  </a:lnTo>
                  <a:lnTo>
                    <a:pt x="317" y="1668"/>
                  </a:lnTo>
                  <a:lnTo>
                    <a:pt x="265" y="1702"/>
                  </a:lnTo>
                  <a:lnTo>
                    <a:pt x="260" y="1711"/>
                  </a:lnTo>
                  <a:lnTo>
                    <a:pt x="258" y="1713"/>
                  </a:lnTo>
                  <a:lnTo>
                    <a:pt x="257" y="1715"/>
                  </a:lnTo>
                  <a:lnTo>
                    <a:pt x="257" y="1722"/>
                  </a:lnTo>
                  <a:lnTo>
                    <a:pt x="246" y="1728"/>
                  </a:lnTo>
                  <a:lnTo>
                    <a:pt x="245" y="1733"/>
                  </a:lnTo>
                  <a:lnTo>
                    <a:pt x="241" y="1736"/>
                  </a:lnTo>
                  <a:lnTo>
                    <a:pt x="238" y="1733"/>
                  </a:lnTo>
                  <a:lnTo>
                    <a:pt x="235" y="1733"/>
                  </a:lnTo>
                  <a:lnTo>
                    <a:pt x="233" y="1736"/>
                  </a:lnTo>
                  <a:lnTo>
                    <a:pt x="225" y="1740"/>
                  </a:lnTo>
                  <a:lnTo>
                    <a:pt x="221" y="1740"/>
                  </a:lnTo>
                  <a:lnTo>
                    <a:pt x="216" y="1744"/>
                  </a:lnTo>
                  <a:lnTo>
                    <a:pt x="217" y="1746"/>
                  </a:lnTo>
                  <a:lnTo>
                    <a:pt x="220" y="1745"/>
                  </a:lnTo>
                  <a:lnTo>
                    <a:pt x="223" y="1754"/>
                  </a:lnTo>
                  <a:lnTo>
                    <a:pt x="222" y="1764"/>
                  </a:lnTo>
                  <a:lnTo>
                    <a:pt x="226" y="1764"/>
                  </a:lnTo>
                  <a:lnTo>
                    <a:pt x="230" y="1761"/>
                  </a:lnTo>
                  <a:lnTo>
                    <a:pt x="233" y="1754"/>
                  </a:lnTo>
                  <a:lnTo>
                    <a:pt x="230" y="1744"/>
                  </a:lnTo>
                  <a:lnTo>
                    <a:pt x="236" y="1745"/>
                  </a:lnTo>
                  <a:lnTo>
                    <a:pt x="239" y="1751"/>
                  </a:lnTo>
                  <a:lnTo>
                    <a:pt x="243" y="1755"/>
                  </a:lnTo>
                  <a:lnTo>
                    <a:pt x="258" y="1749"/>
                  </a:lnTo>
                  <a:lnTo>
                    <a:pt x="256" y="1734"/>
                  </a:lnTo>
                  <a:lnTo>
                    <a:pt x="256" y="1731"/>
                  </a:lnTo>
                  <a:lnTo>
                    <a:pt x="262" y="1736"/>
                  </a:lnTo>
                  <a:lnTo>
                    <a:pt x="263" y="1740"/>
                  </a:lnTo>
                  <a:lnTo>
                    <a:pt x="263" y="1746"/>
                  </a:lnTo>
                  <a:lnTo>
                    <a:pt x="268" y="1746"/>
                  </a:lnTo>
                  <a:lnTo>
                    <a:pt x="271" y="1748"/>
                  </a:lnTo>
                  <a:lnTo>
                    <a:pt x="276" y="1746"/>
                  </a:lnTo>
                  <a:lnTo>
                    <a:pt x="278" y="1741"/>
                  </a:lnTo>
                  <a:lnTo>
                    <a:pt x="281" y="1744"/>
                  </a:lnTo>
                  <a:lnTo>
                    <a:pt x="285" y="1741"/>
                  </a:lnTo>
                  <a:lnTo>
                    <a:pt x="288" y="1734"/>
                  </a:lnTo>
                  <a:lnTo>
                    <a:pt x="293" y="1729"/>
                  </a:lnTo>
                  <a:lnTo>
                    <a:pt x="299" y="1705"/>
                  </a:lnTo>
                  <a:lnTo>
                    <a:pt x="306" y="1701"/>
                  </a:lnTo>
                  <a:lnTo>
                    <a:pt x="312" y="1701"/>
                  </a:lnTo>
                  <a:lnTo>
                    <a:pt x="313" y="1710"/>
                  </a:lnTo>
                  <a:lnTo>
                    <a:pt x="307" y="1718"/>
                  </a:lnTo>
                  <a:lnTo>
                    <a:pt x="309" y="1722"/>
                  </a:lnTo>
                  <a:lnTo>
                    <a:pt x="321" y="1719"/>
                  </a:lnTo>
                  <a:lnTo>
                    <a:pt x="333" y="1712"/>
                  </a:lnTo>
                  <a:lnTo>
                    <a:pt x="345" y="1714"/>
                  </a:lnTo>
                  <a:lnTo>
                    <a:pt x="344" y="1709"/>
                  </a:lnTo>
                  <a:lnTo>
                    <a:pt x="347" y="1708"/>
                  </a:lnTo>
                  <a:lnTo>
                    <a:pt x="348" y="1703"/>
                  </a:lnTo>
                  <a:lnTo>
                    <a:pt x="355" y="1710"/>
                  </a:lnTo>
                  <a:lnTo>
                    <a:pt x="359" y="1702"/>
                  </a:lnTo>
                  <a:lnTo>
                    <a:pt x="360" y="1699"/>
                  </a:lnTo>
                  <a:lnTo>
                    <a:pt x="363" y="1697"/>
                  </a:lnTo>
                  <a:lnTo>
                    <a:pt x="371" y="1695"/>
                  </a:lnTo>
                  <a:lnTo>
                    <a:pt x="375" y="1691"/>
                  </a:lnTo>
                  <a:lnTo>
                    <a:pt x="379" y="1687"/>
                  </a:lnTo>
                  <a:lnTo>
                    <a:pt x="383" y="1687"/>
                  </a:lnTo>
                  <a:lnTo>
                    <a:pt x="386" y="1683"/>
                  </a:lnTo>
                  <a:lnTo>
                    <a:pt x="393" y="1683"/>
                  </a:lnTo>
                  <a:lnTo>
                    <a:pt x="395" y="1689"/>
                  </a:lnTo>
                  <a:lnTo>
                    <a:pt x="394" y="1705"/>
                  </a:lnTo>
                  <a:lnTo>
                    <a:pt x="395" y="1706"/>
                  </a:lnTo>
                  <a:lnTo>
                    <a:pt x="404" y="1679"/>
                  </a:lnTo>
                  <a:lnTo>
                    <a:pt x="406" y="1680"/>
                  </a:lnTo>
                  <a:lnTo>
                    <a:pt x="425" y="1678"/>
                  </a:lnTo>
                  <a:lnTo>
                    <a:pt x="435" y="1670"/>
                  </a:lnTo>
                  <a:lnTo>
                    <a:pt x="440" y="1670"/>
                  </a:lnTo>
                  <a:lnTo>
                    <a:pt x="443" y="1666"/>
                  </a:lnTo>
                  <a:lnTo>
                    <a:pt x="443" y="1652"/>
                  </a:lnTo>
                  <a:lnTo>
                    <a:pt x="435" y="1650"/>
                  </a:lnTo>
                  <a:lnTo>
                    <a:pt x="428" y="1644"/>
                  </a:lnTo>
                  <a:lnTo>
                    <a:pt x="422" y="1638"/>
                  </a:lnTo>
                  <a:lnTo>
                    <a:pt x="420" y="1629"/>
                  </a:lnTo>
                  <a:lnTo>
                    <a:pt x="426" y="1629"/>
                  </a:lnTo>
                  <a:lnTo>
                    <a:pt x="432" y="1644"/>
                  </a:lnTo>
                  <a:lnTo>
                    <a:pt x="441" y="1646"/>
                  </a:lnTo>
                  <a:lnTo>
                    <a:pt x="453" y="1633"/>
                  </a:lnTo>
                  <a:lnTo>
                    <a:pt x="463" y="1630"/>
                  </a:lnTo>
                  <a:lnTo>
                    <a:pt x="478" y="1630"/>
                  </a:lnTo>
                  <a:lnTo>
                    <a:pt x="481" y="1623"/>
                  </a:lnTo>
                  <a:lnTo>
                    <a:pt x="479" y="1622"/>
                  </a:lnTo>
                  <a:lnTo>
                    <a:pt x="470" y="1624"/>
                  </a:lnTo>
                  <a:lnTo>
                    <a:pt x="473" y="1620"/>
                  </a:lnTo>
                  <a:lnTo>
                    <a:pt x="485" y="1613"/>
                  </a:lnTo>
                  <a:lnTo>
                    <a:pt x="489" y="1617"/>
                  </a:lnTo>
                  <a:lnTo>
                    <a:pt x="497" y="1617"/>
                  </a:lnTo>
                  <a:lnTo>
                    <a:pt x="494" y="1607"/>
                  </a:lnTo>
                  <a:lnTo>
                    <a:pt x="497" y="1600"/>
                  </a:lnTo>
                  <a:lnTo>
                    <a:pt x="501" y="1598"/>
                  </a:lnTo>
                  <a:lnTo>
                    <a:pt x="511" y="1603"/>
                  </a:lnTo>
                  <a:lnTo>
                    <a:pt x="523" y="1592"/>
                  </a:lnTo>
                  <a:lnTo>
                    <a:pt x="524" y="1588"/>
                  </a:lnTo>
                  <a:lnTo>
                    <a:pt x="528" y="1589"/>
                  </a:lnTo>
                  <a:lnTo>
                    <a:pt x="531" y="1588"/>
                  </a:lnTo>
                  <a:lnTo>
                    <a:pt x="532" y="1583"/>
                  </a:lnTo>
                  <a:lnTo>
                    <a:pt x="537" y="1586"/>
                  </a:lnTo>
                  <a:lnTo>
                    <a:pt x="538" y="1583"/>
                  </a:lnTo>
                  <a:lnTo>
                    <a:pt x="544" y="1579"/>
                  </a:lnTo>
                  <a:lnTo>
                    <a:pt x="549" y="1572"/>
                  </a:lnTo>
                  <a:lnTo>
                    <a:pt x="549" y="1560"/>
                  </a:lnTo>
                  <a:lnTo>
                    <a:pt x="543" y="1560"/>
                  </a:lnTo>
                  <a:lnTo>
                    <a:pt x="541" y="1558"/>
                  </a:lnTo>
                  <a:lnTo>
                    <a:pt x="545" y="1553"/>
                  </a:lnTo>
                  <a:lnTo>
                    <a:pt x="560" y="1543"/>
                  </a:lnTo>
                  <a:lnTo>
                    <a:pt x="562" y="1545"/>
                  </a:lnTo>
                  <a:lnTo>
                    <a:pt x="566" y="1535"/>
                  </a:lnTo>
                  <a:lnTo>
                    <a:pt x="576" y="1536"/>
                  </a:lnTo>
                  <a:lnTo>
                    <a:pt x="577" y="1532"/>
                  </a:lnTo>
                  <a:lnTo>
                    <a:pt x="580" y="1527"/>
                  </a:lnTo>
                  <a:lnTo>
                    <a:pt x="581" y="1520"/>
                  </a:lnTo>
                  <a:lnTo>
                    <a:pt x="587" y="1520"/>
                  </a:lnTo>
                  <a:lnTo>
                    <a:pt x="594" y="1524"/>
                  </a:lnTo>
                  <a:lnTo>
                    <a:pt x="598" y="1514"/>
                  </a:lnTo>
                  <a:lnTo>
                    <a:pt x="603" y="1514"/>
                  </a:lnTo>
                  <a:lnTo>
                    <a:pt x="612" y="1504"/>
                  </a:lnTo>
                  <a:lnTo>
                    <a:pt x="613" y="1500"/>
                  </a:lnTo>
                  <a:lnTo>
                    <a:pt x="634" y="1493"/>
                  </a:lnTo>
                  <a:lnTo>
                    <a:pt x="641" y="1485"/>
                  </a:lnTo>
                  <a:lnTo>
                    <a:pt x="646" y="1487"/>
                  </a:lnTo>
                  <a:lnTo>
                    <a:pt x="655" y="1482"/>
                  </a:lnTo>
                  <a:lnTo>
                    <a:pt x="656" y="1473"/>
                  </a:lnTo>
                  <a:lnTo>
                    <a:pt x="650" y="1470"/>
                  </a:lnTo>
                  <a:lnTo>
                    <a:pt x="659" y="1466"/>
                  </a:lnTo>
                  <a:lnTo>
                    <a:pt x="659" y="1463"/>
                  </a:lnTo>
                  <a:lnTo>
                    <a:pt x="657" y="1458"/>
                  </a:lnTo>
                  <a:lnTo>
                    <a:pt x="658" y="1453"/>
                  </a:lnTo>
                  <a:lnTo>
                    <a:pt x="663" y="1452"/>
                  </a:lnTo>
                  <a:lnTo>
                    <a:pt x="668" y="1444"/>
                  </a:lnTo>
                  <a:lnTo>
                    <a:pt x="683" y="1438"/>
                  </a:lnTo>
                  <a:lnTo>
                    <a:pt x="690" y="1432"/>
                  </a:lnTo>
                  <a:lnTo>
                    <a:pt x="691" y="1419"/>
                  </a:lnTo>
                  <a:lnTo>
                    <a:pt x="687" y="1416"/>
                  </a:lnTo>
                  <a:lnTo>
                    <a:pt x="676" y="1411"/>
                  </a:lnTo>
                  <a:lnTo>
                    <a:pt x="674" y="1405"/>
                  </a:lnTo>
                  <a:lnTo>
                    <a:pt x="666" y="1403"/>
                  </a:lnTo>
                  <a:lnTo>
                    <a:pt x="654" y="1406"/>
                  </a:lnTo>
                  <a:lnTo>
                    <a:pt x="649" y="1405"/>
                  </a:lnTo>
                  <a:lnTo>
                    <a:pt x="657" y="1375"/>
                  </a:lnTo>
                  <a:lnTo>
                    <a:pt x="668" y="1373"/>
                  </a:lnTo>
                  <a:lnTo>
                    <a:pt x="674" y="1367"/>
                  </a:lnTo>
                  <a:lnTo>
                    <a:pt x="674" y="1362"/>
                  </a:lnTo>
                  <a:lnTo>
                    <a:pt x="679" y="1358"/>
                  </a:lnTo>
                  <a:lnTo>
                    <a:pt x="680" y="1351"/>
                  </a:lnTo>
                  <a:lnTo>
                    <a:pt x="678" y="1345"/>
                  </a:lnTo>
                  <a:lnTo>
                    <a:pt x="683" y="1347"/>
                  </a:lnTo>
                  <a:lnTo>
                    <a:pt x="684" y="1341"/>
                  </a:lnTo>
                  <a:lnTo>
                    <a:pt x="691" y="1339"/>
                  </a:lnTo>
                  <a:lnTo>
                    <a:pt x="691" y="1346"/>
                  </a:lnTo>
                  <a:lnTo>
                    <a:pt x="700" y="1345"/>
                  </a:lnTo>
                  <a:lnTo>
                    <a:pt x="705" y="1341"/>
                  </a:lnTo>
                  <a:lnTo>
                    <a:pt x="705" y="1333"/>
                  </a:lnTo>
                  <a:lnTo>
                    <a:pt x="697" y="1331"/>
                  </a:lnTo>
                  <a:lnTo>
                    <a:pt x="702" y="1328"/>
                  </a:lnTo>
                  <a:lnTo>
                    <a:pt x="717" y="1327"/>
                  </a:lnTo>
                  <a:lnTo>
                    <a:pt x="724" y="1316"/>
                  </a:lnTo>
                  <a:lnTo>
                    <a:pt x="724" y="1310"/>
                  </a:lnTo>
                  <a:lnTo>
                    <a:pt x="721" y="1305"/>
                  </a:lnTo>
                  <a:lnTo>
                    <a:pt x="704" y="1290"/>
                  </a:lnTo>
                  <a:lnTo>
                    <a:pt x="710" y="1288"/>
                  </a:lnTo>
                  <a:lnTo>
                    <a:pt x="715" y="1295"/>
                  </a:lnTo>
                  <a:lnTo>
                    <a:pt x="727" y="1295"/>
                  </a:lnTo>
                  <a:lnTo>
                    <a:pt x="742" y="1279"/>
                  </a:lnTo>
                  <a:lnTo>
                    <a:pt x="747" y="1262"/>
                  </a:lnTo>
                  <a:lnTo>
                    <a:pt x="764" y="1242"/>
                  </a:lnTo>
                  <a:lnTo>
                    <a:pt x="766" y="1230"/>
                  </a:lnTo>
                  <a:lnTo>
                    <a:pt x="795" y="1216"/>
                  </a:lnTo>
                  <a:lnTo>
                    <a:pt x="815" y="1193"/>
                  </a:lnTo>
                  <a:lnTo>
                    <a:pt x="816" y="1188"/>
                  </a:lnTo>
                  <a:lnTo>
                    <a:pt x="814" y="1180"/>
                  </a:lnTo>
                  <a:lnTo>
                    <a:pt x="839" y="1095"/>
                  </a:lnTo>
                  <a:lnTo>
                    <a:pt x="843" y="1098"/>
                  </a:lnTo>
                  <a:lnTo>
                    <a:pt x="840" y="1141"/>
                  </a:lnTo>
                  <a:lnTo>
                    <a:pt x="824" y="1172"/>
                  </a:lnTo>
                  <a:lnTo>
                    <a:pt x="821" y="1193"/>
                  </a:lnTo>
                  <a:lnTo>
                    <a:pt x="826" y="1199"/>
                  </a:lnTo>
                  <a:lnTo>
                    <a:pt x="843" y="1197"/>
                  </a:lnTo>
                  <a:lnTo>
                    <a:pt x="860" y="1179"/>
                  </a:lnTo>
                  <a:lnTo>
                    <a:pt x="873" y="1172"/>
                  </a:lnTo>
                  <a:lnTo>
                    <a:pt x="882" y="1172"/>
                  </a:lnTo>
                  <a:lnTo>
                    <a:pt x="874" y="1180"/>
                  </a:lnTo>
                  <a:lnTo>
                    <a:pt x="868" y="1183"/>
                  </a:lnTo>
                  <a:lnTo>
                    <a:pt x="860" y="1190"/>
                  </a:lnTo>
                  <a:lnTo>
                    <a:pt x="855" y="1198"/>
                  </a:lnTo>
                  <a:lnTo>
                    <a:pt x="848" y="1203"/>
                  </a:lnTo>
                  <a:lnTo>
                    <a:pt x="848" y="1212"/>
                  </a:lnTo>
                  <a:lnTo>
                    <a:pt x="855" y="1218"/>
                  </a:lnTo>
                  <a:lnTo>
                    <a:pt x="894" y="1233"/>
                  </a:lnTo>
                  <a:lnTo>
                    <a:pt x="858" y="1226"/>
                  </a:lnTo>
                  <a:lnTo>
                    <a:pt x="843" y="1233"/>
                  </a:lnTo>
                  <a:lnTo>
                    <a:pt x="837" y="1232"/>
                  </a:lnTo>
                  <a:lnTo>
                    <a:pt x="832" y="1221"/>
                  </a:lnTo>
                  <a:lnTo>
                    <a:pt x="825" y="1223"/>
                  </a:lnTo>
                  <a:lnTo>
                    <a:pt x="788" y="1246"/>
                  </a:lnTo>
                  <a:lnTo>
                    <a:pt x="784" y="1253"/>
                  </a:lnTo>
                  <a:lnTo>
                    <a:pt x="787" y="1277"/>
                  </a:lnTo>
                  <a:lnTo>
                    <a:pt x="785" y="1291"/>
                  </a:lnTo>
                  <a:lnTo>
                    <a:pt x="781" y="1299"/>
                  </a:lnTo>
                  <a:lnTo>
                    <a:pt x="774" y="1307"/>
                  </a:lnTo>
                  <a:lnTo>
                    <a:pt x="770" y="1316"/>
                  </a:lnTo>
                  <a:lnTo>
                    <a:pt x="769" y="1323"/>
                  </a:lnTo>
                  <a:lnTo>
                    <a:pt x="764" y="1332"/>
                  </a:lnTo>
                  <a:lnTo>
                    <a:pt x="763" y="1341"/>
                  </a:lnTo>
                  <a:lnTo>
                    <a:pt x="766" y="1346"/>
                  </a:lnTo>
                  <a:lnTo>
                    <a:pt x="777" y="1351"/>
                  </a:lnTo>
                  <a:lnTo>
                    <a:pt x="799" y="1338"/>
                  </a:lnTo>
                  <a:lnTo>
                    <a:pt x="803" y="1339"/>
                  </a:lnTo>
                  <a:lnTo>
                    <a:pt x="796" y="1356"/>
                  </a:lnTo>
                  <a:lnTo>
                    <a:pt x="789" y="1361"/>
                  </a:lnTo>
                  <a:lnTo>
                    <a:pt x="784" y="1361"/>
                  </a:lnTo>
                  <a:lnTo>
                    <a:pt x="783" y="1364"/>
                  </a:lnTo>
                  <a:lnTo>
                    <a:pt x="786" y="1368"/>
                  </a:lnTo>
                  <a:lnTo>
                    <a:pt x="777" y="1364"/>
                  </a:lnTo>
                  <a:lnTo>
                    <a:pt x="774" y="1365"/>
                  </a:lnTo>
                  <a:lnTo>
                    <a:pt x="772" y="1367"/>
                  </a:lnTo>
                  <a:lnTo>
                    <a:pt x="770" y="1373"/>
                  </a:lnTo>
                  <a:lnTo>
                    <a:pt x="766" y="1366"/>
                  </a:lnTo>
                  <a:lnTo>
                    <a:pt x="763" y="1373"/>
                  </a:lnTo>
                  <a:lnTo>
                    <a:pt x="763" y="1377"/>
                  </a:lnTo>
                  <a:lnTo>
                    <a:pt x="759" y="1380"/>
                  </a:lnTo>
                  <a:lnTo>
                    <a:pt x="759" y="1386"/>
                  </a:lnTo>
                  <a:lnTo>
                    <a:pt x="766" y="1388"/>
                  </a:lnTo>
                  <a:lnTo>
                    <a:pt x="769" y="1394"/>
                  </a:lnTo>
                  <a:lnTo>
                    <a:pt x="779" y="1389"/>
                  </a:lnTo>
                  <a:lnTo>
                    <a:pt x="792" y="1388"/>
                  </a:lnTo>
                  <a:lnTo>
                    <a:pt x="791" y="1380"/>
                  </a:lnTo>
                  <a:lnTo>
                    <a:pt x="794" y="1379"/>
                  </a:lnTo>
                  <a:lnTo>
                    <a:pt x="800" y="1381"/>
                  </a:lnTo>
                  <a:lnTo>
                    <a:pt x="805" y="1385"/>
                  </a:lnTo>
                  <a:lnTo>
                    <a:pt x="822" y="1360"/>
                  </a:lnTo>
                  <a:lnTo>
                    <a:pt x="827" y="1361"/>
                  </a:lnTo>
                  <a:lnTo>
                    <a:pt x="834" y="1357"/>
                  </a:lnTo>
                  <a:lnTo>
                    <a:pt x="831" y="1377"/>
                  </a:lnTo>
                  <a:lnTo>
                    <a:pt x="841" y="1359"/>
                  </a:lnTo>
                  <a:lnTo>
                    <a:pt x="841" y="1349"/>
                  </a:lnTo>
                  <a:lnTo>
                    <a:pt x="852" y="1343"/>
                  </a:lnTo>
                  <a:lnTo>
                    <a:pt x="857" y="1346"/>
                  </a:lnTo>
                  <a:lnTo>
                    <a:pt x="860" y="1340"/>
                  </a:lnTo>
                  <a:lnTo>
                    <a:pt x="859" y="1331"/>
                  </a:lnTo>
                  <a:lnTo>
                    <a:pt x="859" y="1328"/>
                  </a:lnTo>
                  <a:lnTo>
                    <a:pt x="862" y="1322"/>
                  </a:lnTo>
                  <a:lnTo>
                    <a:pt x="868" y="1345"/>
                  </a:lnTo>
                  <a:lnTo>
                    <a:pt x="871" y="1322"/>
                  </a:lnTo>
                  <a:lnTo>
                    <a:pt x="875" y="1316"/>
                  </a:lnTo>
                  <a:lnTo>
                    <a:pt x="875" y="1309"/>
                  </a:lnTo>
                  <a:lnTo>
                    <a:pt x="878" y="1320"/>
                  </a:lnTo>
                  <a:lnTo>
                    <a:pt x="883" y="1317"/>
                  </a:lnTo>
                  <a:lnTo>
                    <a:pt x="887" y="1317"/>
                  </a:lnTo>
                  <a:lnTo>
                    <a:pt x="892" y="1321"/>
                  </a:lnTo>
                  <a:lnTo>
                    <a:pt x="906" y="1322"/>
                  </a:lnTo>
                  <a:lnTo>
                    <a:pt x="913" y="1316"/>
                  </a:lnTo>
                  <a:lnTo>
                    <a:pt x="918" y="1316"/>
                  </a:lnTo>
                  <a:lnTo>
                    <a:pt x="922" y="1304"/>
                  </a:lnTo>
                  <a:lnTo>
                    <a:pt x="925" y="1305"/>
                  </a:lnTo>
                  <a:lnTo>
                    <a:pt x="930" y="1303"/>
                  </a:lnTo>
                  <a:lnTo>
                    <a:pt x="935" y="1295"/>
                  </a:lnTo>
                  <a:lnTo>
                    <a:pt x="931" y="1295"/>
                  </a:lnTo>
                  <a:lnTo>
                    <a:pt x="929" y="1292"/>
                  </a:lnTo>
                  <a:lnTo>
                    <a:pt x="924" y="1293"/>
                  </a:lnTo>
                  <a:lnTo>
                    <a:pt x="928" y="1283"/>
                  </a:lnTo>
                  <a:lnTo>
                    <a:pt x="935" y="1276"/>
                  </a:lnTo>
                  <a:lnTo>
                    <a:pt x="939" y="1276"/>
                  </a:lnTo>
                  <a:lnTo>
                    <a:pt x="941" y="1268"/>
                  </a:lnTo>
                  <a:lnTo>
                    <a:pt x="937" y="1261"/>
                  </a:lnTo>
                  <a:lnTo>
                    <a:pt x="929" y="1269"/>
                  </a:lnTo>
                  <a:lnTo>
                    <a:pt x="924" y="1269"/>
                  </a:lnTo>
                  <a:lnTo>
                    <a:pt x="914" y="1273"/>
                  </a:lnTo>
                  <a:lnTo>
                    <a:pt x="913" y="1265"/>
                  </a:lnTo>
                  <a:lnTo>
                    <a:pt x="922" y="1262"/>
                  </a:lnTo>
                  <a:lnTo>
                    <a:pt x="929" y="1256"/>
                  </a:lnTo>
                  <a:lnTo>
                    <a:pt x="930" y="1247"/>
                  </a:lnTo>
                  <a:lnTo>
                    <a:pt x="924" y="1252"/>
                  </a:lnTo>
                  <a:lnTo>
                    <a:pt x="924" y="1247"/>
                  </a:lnTo>
                  <a:lnTo>
                    <a:pt x="915" y="1249"/>
                  </a:lnTo>
                  <a:lnTo>
                    <a:pt x="915" y="1243"/>
                  </a:lnTo>
                  <a:lnTo>
                    <a:pt x="912" y="1242"/>
                  </a:lnTo>
                  <a:lnTo>
                    <a:pt x="915" y="1236"/>
                  </a:lnTo>
                  <a:lnTo>
                    <a:pt x="926" y="1233"/>
                  </a:lnTo>
                  <a:lnTo>
                    <a:pt x="930" y="1223"/>
                  </a:lnTo>
                  <a:lnTo>
                    <a:pt x="922" y="1222"/>
                  </a:lnTo>
                  <a:lnTo>
                    <a:pt x="929" y="1212"/>
                  </a:lnTo>
                  <a:lnTo>
                    <a:pt x="932" y="1210"/>
                  </a:lnTo>
                  <a:lnTo>
                    <a:pt x="936" y="1217"/>
                  </a:lnTo>
                  <a:lnTo>
                    <a:pt x="939" y="1216"/>
                  </a:lnTo>
                  <a:lnTo>
                    <a:pt x="943" y="1206"/>
                  </a:lnTo>
                  <a:lnTo>
                    <a:pt x="951" y="1197"/>
                  </a:lnTo>
                  <a:lnTo>
                    <a:pt x="951" y="1205"/>
                  </a:lnTo>
                  <a:lnTo>
                    <a:pt x="941" y="1228"/>
                  </a:lnTo>
                  <a:lnTo>
                    <a:pt x="946" y="1234"/>
                  </a:lnTo>
                  <a:lnTo>
                    <a:pt x="953" y="1233"/>
                  </a:lnTo>
                  <a:lnTo>
                    <a:pt x="956" y="1228"/>
                  </a:lnTo>
                  <a:lnTo>
                    <a:pt x="958" y="1206"/>
                  </a:lnTo>
                  <a:lnTo>
                    <a:pt x="961" y="1218"/>
                  </a:lnTo>
                  <a:lnTo>
                    <a:pt x="961" y="1224"/>
                  </a:lnTo>
                  <a:lnTo>
                    <a:pt x="981" y="1223"/>
                  </a:lnTo>
                  <a:lnTo>
                    <a:pt x="988" y="1224"/>
                  </a:lnTo>
                  <a:lnTo>
                    <a:pt x="995" y="1223"/>
                  </a:lnTo>
                  <a:lnTo>
                    <a:pt x="1000" y="1214"/>
                  </a:lnTo>
                  <a:lnTo>
                    <a:pt x="1011" y="1209"/>
                  </a:lnTo>
                  <a:lnTo>
                    <a:pt x="1021" y="1209"/>
                  </a:lnTo>
                  <a:lnTo>
                    <a:pt x="1020" y="1212"/>
                  </a:lnTo>
                  <a:lnTo>
                    <a:pt x="1008" y="1216"/>
                  </a:lnTo>
                  <a:lnTo>
                    <a:pt x="1005" y="1236"/>
                  </a:lnTo>
                  <a:lnTo>
                    <a:pt x="1011" y="1238"/>
                  </a:lnTo>
                  <a:lnTo>
                    <a:pt x="1026" y="1233"/>
                  </a:lnTo>
                  <a:lnTo>
                    <a:pt x="1026" y="1237"/>
                  </a:lnTo>
                  <a:lnTo>
                    <a:pt x="1002" y="1249"/>
                  </a:lnTo>
                  <a:lnTo>
                    <a:pt x="1015" y="1251"/>
                  </a:lnTo>
                  <a:lnTo>
                    <a:pt x="1030" y="1239"/>
                  </a:lnTo>
                  <a:lnTo>
                    <a:pt x="1034" y="1241"/>
                  </a:lnTo>
                  <a:lnTo>
                    <a:pt x="1023" y="1256"/>
                  </a:lnTo>
                  <a:lnTo>
                    <a:pt x="1036" y="1252"/>
                  </a:lnTo>
                  <a:lnTo>
                    <a:pt x="1042" y="1255"/>
                  </a:lnTo>
                  <a:lnTo>
                    <a:pt x="1049" y="1254"/>
                  </a:lnTo>
                  <a:lnTo>
                    <a:pt x="1050" y="1256"/>
                  </a:lnTo>
                  <a:lnTo>
                    <a:pt x="1045" y="1267"/>
                  </a:lnTo>
                  <a:lnTo>
                    <a:pt x="1050" y="1269"/>
                  </a:lnTo>
                  <a:lnTo>
                    <a:pt x="1064" y="1283"/>
                  </a:lnTo>
                  <a:lnTo>
                    <a:pt x="1069" y="1287"/>
                  </a:lnTo>
                  <a:lnTo>
                    <a:pt x="1076" y="1286"/>
                  </a:lnTo>
                  <a:lnTo>
                    <a:pt x="1076" y="1281"/>
                  </a:lnTo>
                  <a:lnTo>
                    <a:pt x="1078" y="1279"/>
                  </a:lnTo>
                  <a:lnTo>
                    <a:pt x="1078" y="1275"/>
                  </a:lnTo>
                  <a:lnTo>
                    <a:pt x="1080" y="1273"/>
                  </a:lnTo>
                  <a:lnTo>
                    <a:pt x="1084" y="1272"/>
                  </a:lnTo>
                  <a:lnTo>
                    <a:pt x="1088" y="1275"/>
                  </a:lnTo>
                  <a:lnTo>
                    <a:pt x="1090" y="1280"/>
                  </a:lnTo>
                  <a:lnTo>
                    <a:pt x="1090" y="1288"/>
                  </a:lnTo>
                  <a:lnTo>
                    <a:pt x="1098" y="1293"/>
                  </a:lnTo>
                  <a:lnTo>
                    <a:pt x="1102" y="1297"/>
                  </a:lnTo>
                  <a:lnTo>
                    <a:pt x="1105" y="1299"/>
                  </a:lnTo>
                  <a:lnTo>
                    <a:pt x="1106" y="1296"/>
                  </a:lnTo>
                  <a:lnTo>
                    <a:pt x="1113" y="1299"/>
                  </a:lnTo>
                  <a:lnTo>
                    <a:pt x="1117" y="1299"/>
                  </a:lnTo>
                  <a:lnTo>
                    <a:pt x="1122" y="1303"/>
                  </a:lnTo>
                  <a:lnTo>
                    <a:pt x="1128" y="1309"/>
                  </a:lnTo>
                  <a:lnTo>
                    <a:pt x="1128" y="1312"/>
                  </a:lnTo>
                  <a:lnTo>
                    <a:pt x="1126" y="1315"/>
                  </a:lnTo>
                  <a:lnTo>
                    <a:pt x="1130" y="1316"/>
                  </a:lnTo>
                  <a:lnTo>
                    <a:pt x="1137" y="1317"/>
                  </a:lnTo>
                  <a:lnTo>
                    <a:pt x="1148" y="1314"/>
                  </a:lnTo>
                  <a:lnTo>
                    <a:pt x="1176" y="1313"/>
                  </a:lnTo>
                  <a:lnTo>
                    <a:pt x="1179" y="1308"/>
                  </a:lnTo>
                  <a:lnTo>
                    <a:pt x="1187" y="1312"/>
                  </a:lnTo>
                  <a:lnTo>
                    <a:pt x="1191" y="1308"/>
                  </a:lnTo>
                  <a:lnTo>
                    <a:pt x="1202" y="1310"/>
                  </a:lnTo>
                  <a:lnTo>
                    <a:pt x="1207" y="1314"/>
                  </a:lnTo>
                  <a:lnTo>
                    <a:pt x="1240" y="1321"/>
                  </a:lnTo>
                  <a:lnTo>
                    <a:pt x="1254" y="1315"/>
                  </a:lnTo>
                  <a:lnTo>
                    <a:pt x="1258" y="1318"/>
                  </a:lnTo>
                  <a:lnTo>
                    <a:pt x="1259" y="1322"/>
                  </a:lnTo>
                  <a:lnTo>
                    <a:pt x="1254" y="1324"/>
                  </a:lnTo>
                  <a:lnTo>
                    <a:pt x="1253" y="1327"/>
                  </a:lnTo>
                  <a:lnTo>
                    <a:pt x="1273" y="1336"/>
                  </a:lnTo>
                  <a:lnTo>
                    <a:pt x="1307" y="1343"/>
                  </a:lnTo>
                  <a:lnTo>
                    <a:pt x="1322" y="1336"/>
                  </a:lnTo>
                  <a:lnTo>
                    <a:pt x="1335" y="1321"/>
                  </a:lnTo>
                  <a:lnTo>
                    <a:pt x="1337" y="1312"/>
                  </a:lnTo>
                  <a:lnTo>
                    <a:pt x="1342" y="1310"/>
                  </a:lnTo>
                  <a:lnTo>
                    <a:pt x="1357" y="1327"/>
                  </a:lnTo>
                  <a:lnTo>
                    <a:pt x="1365" y="1331"/>
                  </a:lnTo>
                  <a:lnTo>
                    <a:pt x="1362" y="1331"/>
                  </a:lnTo>
                  <a:lnTo>
                    <a:pt x="1355" y="1336"/>
                  </a:lnTo>
                  <a:lnTo>
                    <a:pt x="1358" y="1356"/>
                  </a:lnTo>
                  <a:lnTo>
                    <a:pt x="1355" y="1358"/>
                  </a:lnTo>
                  <a:lnTo>
                    <a:pt x="1351" y="1353"/>
                  </a:lnTo>
                  <a:lnTo>
                    <a:pt x="1350" y="1338"/>
                  </a:lnTo>
                  <a:lnTo>
                    <a:pt x="1351" y="1332"/>
                  </a:lnTo>
                  <a:lnTo>
                    <a:pt x="1350" y="1327"/>
                  </a:lnTo>
                  <a:lnTo>
                    <a:pt x="1348" y="1321"/>
                  </a:lnTo>
                  <a:lnTo>
                    <a:pt x="1346" y="1320"/>
                  </a:lnTo>
                  <a:lnTo>
                    <a:pt x="1342" y="1324"/>
                  </a:lnTo>
                  <a:lnTo>
                    <a:pt x="1340" y="1328"/>
                  </a:lnTo>
                  <a:lnTo>
                    <a:pt x="1340" y="1340"/>
                  </a:lnTo>
                  <a:lnTo>
                    <a:pt x="1343" y="1343"/>
                  </a:lnTo>
                  <a:lnTo>
                    <a:pt x="1343" y="1347"/>
                  </a:lnTo>
                  <a:lnTo>
                    <a:pt x="1340" y="1356"/>
                  </a:lnTo>
                  <a:lnTo>
                    <a:pt x="1335" y="1357"/>
                  </a:lnTo>
                  <a:lnTo>
                    <a:pt x="1329" y="1362"/>
                  </a:lnTo>
                  <a:lnTo>
                    <a:pt x="1332" y="1366"/>
                  </a:lnTo>
                  <a:lnTo>
                    <a:pt x="1345" y="1370"/>
                  </a:lnTo>
                  <a:lnTo>
                    <a:pt x="1346" y="1373"/>
                  </a:lnTo>
                  <a:lnTo>
                    <a:pt x="1350" y="1376"/>
                  </a:lnTo>
                  <a:lnTo>
                    <a:pt x="1355" y="1375"/>
                  </a:lnTo>
                  <a:lnTo>
                    <a:pt x="1358" y="1377"/>
                  </a:lnTo>
                  <a:lnTo>
                    <a:pt x="1357" y="1379"/>
                  </a:lnTo>
                  <a:lnTo>
                    <a:pt x="1371" y="1385"/>
                  </a:lnTo>
                  <a:lnTo>
                    <a:pt x="1384" y="1398"/>
                  </a:lnTo>
                  <a:lnTo>
                    <a:pt x="1384" y="1394"/>
                  </a:lnTo>
                  <a:lnTo>
                    <a:pt x="1386" y="1391"/>
                  </a:lnTo>
                  <a:lnTo>
                    <a:pt x="1399" y="1392"/>
                  </a:lnTo>
                  <a:lnTo>
                    <a:pt x="1400" y="1389"/>
                  </a:lnTo>
                  <a:lnTo>
                    <a:pt x="1400" y="1380"/>
                  </a:lnTo>
                  <a:lnTo>
                    <a:pt x="1398" y="1374"/>
                  </a:lnTo>
                  <a:lnTo>
                    <a:pt x="1400" y="1373"/>
                  </a:lnTo>
                  <a:lnTo>
                    <a:pt x="1404" y="1375"/>
                  </a:lnTo>
                  <a:lnTo>
                    <a:pt x="1406" y="1369"/>
                  </a:lnTo>
                  <a:lnTo>
                    <a:pt x="1360" y="1313"/>
                  </a:lnTo>
                  <a:lnTo>
                    <a:pt x="1362" y="1312"/>
                  </a:lnTo>
                  <a:lnTo>
                    <a:pt x="1363" y="1289"/>
                  </a:lnTo>
                  <a:lnTo>
                    <a:pt x="1333" y="1289"/>
                  </a:lnTo>
                  <a:lnTo>
                    <a:pt x="1324" y="1303"/>
                  </a:lnTo>
                  <a:lnTo>
                    <a:pt x="1318" y="1300"/>
                  </a:lnTo>
                  <a:lnTo>
                    <a:pt x="1306" y="1291"/>
                  </a:lnTo>
                  <a:lnTo>
                    <a:pt x="1294" y="1300"/>
                  </a:lnTo>
                  <a:lnTo>
                    <a:pt x="1276" y="1290"/>
                  </a:lnTo>
                  <a:lnTo>
                    <a:pt x="1276" y="12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817" name="Freeform 1667"/>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8" name="Freeform 1668"/>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path>
              </a:pathLst>
            </a:custGeom>
            <a:noFill/>
            <a:ln w="9525">
              <a:solidFill>
                <a:srgbClr val="848282"/>
              </a:solidFill>
              <a:round/>
              <a:headEnd/>
              <a:tailEnd/>
            </a:ln>
          </p:spPr>
          <p:txBody>
            <a:bodyPr/>
            <a:lstStyle/>
            <a:p>
              <a:pPr>
                <a:defRPr/>
              </a:pPr>
              <a:endParaRPr lang="en-US">
                <a:latin typeface="Verdana" charset="0"/>
              </a:endParaRPr>
            </a:p>
          </p:txBody>
        </p:sp>
        <p:sp>
          <p:nvSpPr>
            <p:cNvPr id="1819" name="Freeform 1669"/>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0" name="Freeform 1670"/>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1" name="Freeform 1671"/>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2" name="Freeform 1672"/>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3" name="Freeform 1673"/>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4" name="Freeform 1674"/>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25" name="Freeform 1675"/>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6" name="Freeform 1676"/>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path>
              </a:pathLst>
            </a:custGeom>
            <a:noFill/>
            <a:ln w="9525">
              <a:solidFill>
                <a:srgbClr val="848282"/>
              </a:solidFill>
              <a:round/>
              <a:headEnd/>
              <a:tailEnd/>
            </a:ln>
          </p:spPr>
          <p:txBody>
            <a:bodyPr/>
            <a:lstStyle/>
            <a:p>
              <a:pPr>
                <a:defRPr/>
              </a:pPr>
              <a:endParaRPr lang="en-US">
                <a:latin typeface="Verdana" charset="0"/>
              </a:endParaRPr>
            </a:p>
          </p:txBody>
        </p:sp>
        <p:sp>
          <p:nvSpPr>
            <p:cNvPr id="1827" name="Freeform 1677"/>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8" name="Freeform 1678"/>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9" name="Freeform 1679"/>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0" name="Freeform 1680"/>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831" name="Freeform 1681"/>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2" name="Freeform 1682"/>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33" name="Freeform 1683"/>
            <p:cNvSpPr>
              <a:spLocks/>
            </p:cNvSpPr>
            <p:nvPr/>
          </p:nvSpPr>
          <p:spPr bwMode="auto">
            <a:xfrm>
              <a:off x="2354037" y="3562659"/>
              <a:ext cx="13614" cy="15340"/>
            </a:xfrm>
            <a:custGeom>
              <a:avLst/>
              <a:gdLst>
                <a:gd name="T0" fmla="*/ 2147483647 w 27"/>
                <a:gd name="T1" fmla="*/ 2147483647 h 31"/>
                <a:gd name="T2" fmla="*/ 2147483647 w 27"/>
                <a:gd name="T3" fmla="*/ 2147483647 h 31"/>
                <a:gd name="T4" fmla="*/ 2147483647 w 27"/>
                <a:gd name="T5" fmla="*/ 2147483647 h 31"/>
                <a:gd name="T6" fmla="*/ 2147483647 w 27"/>
                <a:gd name="T7" fmla="*/ 2147483647 h 31"/>
                <a:gd name="T8" fmla="*/ 2147483647 w 27"/>
                <a:gd name="T9" fmla="*/ 2147483647 h 31"/>
                <a:gd name="T10" fmla="*/ 2147483647 w 27"/>
                <a:gd name="T11" fmla="*/ 2147483647 h 31"/>
                <a:gd name="T12" fmla="*/ 2147483647 w 27"/>
                <a:gd name="T13" fmla="*/ 2147483647 h 31"/>
                <a:gd name="T14" fmla="*/ 2147483647 w 27"/>
                <a:gd name="T15" fmla="*/ 0 h 31"/>
                <a:gd name="T16" fmla="*/ 2147483647 w 27"/>
                <a:gd name="T17" fmla="*/ 2147483647 h 31"/>
                <a:gd name="T18" fmla="*/ 2147483647 w 27"/>
                <a:gd name="T19" fmla="*/ 2147483647 h 31"/>
                <a:gd name="T20" fmla="*/ 2147483647 w 27"/>
                <a:gd name="T21" fmla="*/ 2147483647 h 31"/>
                <a:gd name="T22" fmla="*/ 2147483647 w 27"/>
                <a:gd name="T23" fmla="*/ 2147483647 h 31"/>
                <a:gd name="T24" fmla="*/ 0 w 27"/>
                <a:gd name="T25" fmla="*/ 2147483647 h 31"/>
                <a:gd name="T26" fmla="*/ 2147483647 w 27"/>
                <a:gd name="T27" fmla="*/ 2147483647 h 31"/>
                <a:gd name="T28" fmla="*/ 2147483647 w 27"/>
                <a:gd name="T29" fmla="*/ 2147483647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1"/>
                <a:gd name="T47" fmla="*/ 27 w 2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1">
                  <a:moveTo>
                    <a:pt x="6" y="18"/>
                  </a:moveTo>
                  <a:lnTo>
                    <a:pt x="7" y="18"/>
                  </a:lnTo>
                  <a:lnTo>
                    <a:pt x="8" y="13"/>
                  </a:lnTo>
                  <a:lnTo>
                    <a:pt x="16" y="7"/>
                  </a:lnTo>
                  <a:lnTo>
                    <a:pt x="18" y="7"/>
                  </a:lnTo>
                  <a:lnTo>
                    <a:pt x="21" y="5"/>
                  </a:lnTo>
                  <a:lnTo>
                    <a:pt x="23" y="1"/>
                  </a:lnTo>
                  <a:lnTo>
                    <a:pt x="26" y="0"/>
                  </a:lnTo>
                  <a:lnTo>
                    <a:pt x="27" y="1"/>
                  </a:lnTo>
                  <a:lnTo>
                    <a:pt x="27" y="4"/>
                  </a:lnTo>
                  <a:lnTo>
                    <a:pt x="3" y="30"/>
                  </a:lnTo>
                  <a:lnTo>
                    <a:pt x="1" y="31"/>
                  </a:lnTo>
                  <a:lnTo>
                    <a:pt x="0" y="29"/>
                  </a:lnTo>
                  <a:lnTo>
                    <a:pt x="6" y="19"/>
                  </a:lnTo>
                  <a:lnTo>
                    <a:pt x="6" y="18"/>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4" name="Freeform 1684"/>
            <p:cNvSpPr>
              <a:spLocks/>
            </p:cNvSpPr>
            <p:nvPr/>
          </p:nvSpPr>
          <p:spPr bwMode="auto">
            <a:xfrm>
              <a:off x="2354037" y="3562659"/>
              <a:ext cx="13614" cy="15340"/>
            </a:xfrm>
            <a:custGeom>
              <a:avLst/>
              <a:gdLst>
                <a:gd name="T0" fmla="*/ 2147483647 w 27"/>
                <a:gd name="T1" fmla="*/ 2147483647 h 31"/>
                <a:gd name="T2" fmla="*/ 2147483647 w 27"/>
                <a:gd name="T3" fmla="*/ 2147483647 h 31"/>
                <a:gd name="T4" fmla="*/ 2147483647 w 27"/>
                <a:gd name="T5" fmla="*/ 2147483647 h 31"/>
                <a:gd name="T6" fmla="*/ 2147483647 w 27"/>
                <a:gd name="T7" fmla="*/ 2147483647 h 31"/>
                <a:gd name="T8" fmla="*/ 2147483647 w 27"/>
                <a:gd name="T9" fmla="*/ 2147483647 h 31"/>
                <a:gd name="T10" fmla="*/ 2147483647 w 27"/>
                <a:gd name="T11" fmla="*/ 2147483647 h 31"/>
                <a:gd name="T12" fmla="*/ 2147483647 w 27"/>
                <a:gd name="T13" fmla="*/ 2147483647 h 31"/>
                <a:gd name="T14" fmla="*/ 2147483647 w 27"/>
                <a:gd name="T15" fmla="*/ 0 h 31"/>
                <a:gd name="T16" fmla="*/ 2147483647 w 27"/>
                <a:gd name="T17" fmla="*/ 2147483647 h 31"/>
                <a:gd name="T18" fmla="*/ 2147483647 w 27"/>
                <a:gd name="T19" fmla="*/ 2147483647 h 31"/>
                <a:gd name="T20" fmla="*/ 2147483647 w 27"/>
                <a:gd name="T21" fmla="*/ 2147483647 h 31"/>
                <a:gd name="T22" fmla="*/ 2147483647 w 27"/>
                <a:gd name="T23" fmla="*/ 2147483647 h 31"/>
                <a:gd name="T24" fmla="*/ 0 w 27"/>
                <a:gd name="T25" fmla="*/ 2147483647 h 31"/>
                <a:gd name="T26" fmla="*/ 2147483647 w 27"/>
                <a:gd name="T27" fmla="*/ 2147483647 h 31"/>
                <a:gd name="T28" fmla="*/ 2147483647 w 27"/>
                <a:gd name="T29" fmla="*/ 2147483647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1"/>
                <a:gd name="T47" fmla="*/ 27 w 2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1">
                  <a:moveTo>
                    <a:pt x="6" y="18"/>
                  </a:moveTo>
                  <a:lnTo>
                    <a:pt x="7" y="18"/>
                  </a:lnTo>
                  <a:lnTo>
                    <a:pt x="8" y="13"/>
                  </a:lnTo>
                  <a:lnTo>
                    <a:pt x="16" y="7"/>
                  </a:lnTo>
                  <a:lnTo>
                    <a:pt x="18" y="7"/>
                  </a:lnTo>
                  <a:lnTo>
                    <a:pt x="21" y="5"/>
                  </a:lnTo>
                  <a:lnTo>
                    <a:pt x="23" y="1"/>
                  </a:lnTo>
                  <a:lnTo>
                    <a:pt x="26" y="0"/>
                  </a:lnTo>
                  <a:lnTo>
                    <a:pt x="27" y="1"/>
                  </a:lnTo>
                  <a:lnTo>
                    <a:pt x="27" y="4"/>
                  </a:lnTo>
                  <a:lnTo>
                    <a:pt x="3" y="30"/>
                  </a:lnTo>
                  <a:lnTo>
                    <a:pt x="1" y="31"/>
                  </a:lnTo>
                  <a:lnTo>
                    <a:pt x="0" y="29"/>
                  </a:lnTo>
                  <a:lnTo>
                    <a:pt x="6" y="19"/>
                  </a:lnTo>
                  <a:lnTo>
                    <a:pt x="6" y="18"/>
                  </a:lnTo>
                </a:path>
              </a:pathLst>
            </a:custGeom>
            <a:noFill/>
            <a:ln w="9525">
              <a:solidFill>
                <a:srgbClr val="848282"/>
              </a:solidFill>
              <a:round/>
              <a:headEnd/>
              <a:tailEnd/>
            </a:ln>
          </p:spPr>
          <p:txBody>
            <a:bodyPr/>
            <a:lstStyle/>
            <a:p>
              <a:pPr>
                <a:defRPr/>
              </a:pPr>
              <a:endParaRPr lang="en-US">
                <a:latin typeface="Verdana" charset="0"/>
              </a:endParaRPr>
            </a:p>
          </p:txBody>
        </p:sp>
        <p:sp>
          <p:nvSpPr>
            <p:cNvPr id="1835" name="Freeform 1685"/>
            <p:cNvSpPr>
              <a:spLocks/>
            </p:cNvSpPr>
            <p:nvPr/>
          </p:nvSpPr>
          <p:spPr bwMode="auto">
            <a:xfrm>
              <a:off x="2727657" y="3640756"/>
              <a:ext cx="4537" cy="5578"/>
            </a:xfrm>
            <a:custGeom>
              <a:avLst/>
              <a:gdLst>
                <a:gd name="T0" fmla="*/ 2147483647 w 10"/>
                <a:gd name="T1" fmla="*/ 2147483647 h 14"/>
                <a:gd name="T2" fmla="*/ 2147483647 w 10"/>
                <a:gd name="T3" fmla="*/ 0 h 14"/>
                <a:gd name="T4" fmla="*/ 0 w 10"/>
                <a:gd name="T5" fmla="*/ 2147483647 h 14"/>
                <a:gd name="T6" fmla="*/ 2147483647 w 10"/>
                <a:gd name="T7" fmla="*/ 2147483647 h 14"/>
                <a:gd name="T8" fmla="*/ 2147483647 w 10"/>
                <a:gd name="T9" fmla="*/ 2147483647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1"/>
                  </a:moveTo>
                  <a:lnTo>
                    <a:pt x="8" y="0"/>
                  </a:lnTo>
                  <a:lnTo>
                    <a:pt x="0" y="11"/>
                  </a:lnTo>
                  <a:lnTo>
                    <a:pt x="1" y="14"/>
                  </a:lnTo>
                  <a:lnTo>
                    <a:pt x="1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6" name="Freeform 1686"/>
            <p:cNvSpPr>
              <a:spLocks/>
            </p:cNvSpPr>
            <p:nvPr/>
          </p:nvSpPr>
          <p:spPr bwMode="auto">
            <a:xfrm>
              <a:off x="2727657" y="3640756"/>
              <a:ext cx="4537" cy="5578"/>
            </a:xfrm>
            <a:custGeom>
              <a:avLst/>
              <a:gdLst>
                <a:gd name="T0" fmla="*/ 2147483647 w 10"/>
                <a:gd name="T1" fmla="*/ 2147483647 h 14"/>
                <a:gd name="T2" fmla="*/ 2147483647 w 10"/>
                <a:gd name="T3" fmla="*/ 0 h 14"/>
                <a:gd name="T4" fmla="*/ 0 w 10"/>
                <a:gd name="T5" fmla="*/ 2147483647 h 14"/>
                <a:gd name="T6" fmla="*/ 2147483647 w 10"/>
                <a:gd name="T7" fmla="*/ 2147483647 h 14"/>
                <a:gd name="T8" fmla="*/ 2147483647 w 10"/>
                <a:gd name="T9" fmla="*/ 2147483647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1"/>
                  </a:moveTo>
                  <a:lnTo>
                    <a:pt x="8" y="0"/>
                  </a:lnTo>
                  <a:lnTo>
                    <a:pt x="0" y="11"/>
                  </a:lnTo>
                  <a:lnTo>
                    <a:pt x="1" y="14"/>
                  </a:lnTo>
                  <a:lnTo>
                    <a:pt x="1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37" name="Freeform 1687"/>
            <p:cNvSpPr>
              <a:spLocks/>
            </p:cNvSpPr>
            <p:nvPr/>
          </p:nvSpPr>
          <p:spPr bwMode="auto">
            <a:xfrm>
              <a:off x="2721606" y="3646335"/>
              <a:ext cx="3025" cy="2789"/>
            </a:xfrm>
            <a:custGeom>
              <a:avLst/>
              <a:gdLst>
                <a:gd name="T0" fmla="*/ 2147483647 w 8"/>
                <a:gd name="T1" fmla="*/ 0 h 5"/>
                <a:gd name="T2" fmla="*/ 0 w 8"/>
                <a:gd name="T3" fmla="*/ 2147483647 h 5"/>
                <a:gd name="T4" fmla="*/ 0 w 8"/>
                <a:gd name="T5" fmla="*/ 2147483647 h 5"/>
                <a:gd name="T6" fmla="*/ 2147483647 w 8"/>
                <a:gd name="T7" fmla="*/ 2147483647 h 5"/>
                <a:gd name="T8" fmla="*/ 2147483647 w 8"/>
                <a:gd name="T9" fmla="*/ 0 h 5"/>
                <a:gd name="T10" fmla="*/ 0 60000 65536"/>
                <a:gd name="T11" fmla="*/ 0 60000 65536"/>
                <a:gd name="T12" fmla="*/ 0 60000 65536"/>
                <a:gd name="T13" fmla="*/ 0 60000 65536"/>
                <a:gd name="T14" fmla="*/ 0 60000 65536"/>
                <a:gd name="T15" fmla="*/ 0 w 8"/>
                <a:gd name="T16" fmla="*/ 0 h 5"/>
                <a:gd name="T17" fmla="*/ 8 w 8"/>
                <a:gd name="T18" fmla="*/ 5 h 5"/>
              </a:gdLst>
              <a:ahLst/>
              <a:cxnLst>
                <a:cxn ang="T10">
                  <a:pos x="T0" y="T1"/>
                </a:cxn>
                <a:cxn ang="T11">
                  <a:pos x="T2" y="T3"/>
                </a:cxn>
                <a:cxn ang="T12">
                  <a:pos x="T4" y="T5"/>
                </a:cxn>
                <a:cxn ang="T13">
                  <a:pos x="T6" y="T7"/>
                </a:cxn>
                <a:cxn ang="T14">
                  <a:pos x="T8" y="T9"/>
                </a:cxn>
              </a:cxnLst>
              <a:rect l="T15" t="T16" r="T17" b="T18"/>
              <a:pathLst>
                <a:path w="8" h="5">
                  <a:moveTo>
                    <a:pt x="8" y="0"/>
                  </a:moveTo>
                  <a:lnTo>
                    <a:pt x="0" y="4"/>
                  </a:lnTo>
                  <a:lnTo>
                    <a:pt x="0" y="5"/>
                  </a:lnTo>
                  <a:lnTo>
                    <a:pt x="7" y="2"/>
                  </a:lnTo>
                  <a:lnTo>
                    <a:pt x="8"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8" name="Freeform 1688"/>
            <p:cNvSpPr>
              <a:spLocks/>
            </p:cNvSpPr>
            <p:nvPr/>
          </p:nvSpPr>
          <p:spPr bwMode="auto">
            <a:xfrm>
              <a:off x="2721606" y="3646335"/>
              <a:ext cx="3025" cy="2789"/>
            </a:xfrm>
            <a:custGeom>
              <a:avLst/>
              <a:gdLst>
                <a:gd name="T0" fmla="*/ 2147483647 w 8"/>
                <a:gd name="T1" fmla="*/ 0 h 5"/>
                <a:gd name="T2" fmla="*/ 0 w 8"/>
                <a:gd name="T3" fmla="*/ 2147483647 h 5"/>
                <a:gd name="T4" fmla="*/ 0 w 8"/>
                <a:gd name="T5" fmla="*/ 2147483647 h 5"/>
                <a:gd name="T6" fmla="*/ 2147483647 w 8"/>
                <a:gd name="T7" fmla="*/ 2147483647 h 5"/>
                <a:gd name="T8" fmla="*/ 2147483647 w 8"/>
                <a:gd name="T9" fmla="*/ 0 h 5"/>
                <a:gd name="T10" fmla="*/ 0 60000 65536"/>
                <a:gd name="T11" fmla="*/ 0 60000 65536"/>
                <a:gd name="T12" fmla="*/ 0 60000 65536"/>
                <a:gd name="T13" fmla="*/ 0 60000 65536"/>
                <a:gd name="T14" fmla="*/ 0 60000 65536"/>
                <a:gd name="T15" fmla="*/ 0 w 8"/>
                <a:gd name="T16" fmla="*/ 0 h 5"/>
                <a:gd name="T17" fmla="*/ 8 w 8"/>
                <a:gd name="T18" fmla="*/ 5 h 5"/>
              </a:gdLst>
              <a:ahLst/>
              <a:cxnLst>
                <a:cxn ang="T10">
                  <a:pos x="T0" y="T1"/>
                </a:cxn>
                <a:cxn ang="T11">
                  <a:pos x="T2" y="T3"/>
                </a:cxn>
                <a:cxn ang="T12">
                  <a:pos x="T4" y="T5"/>
                </a:cxn>
                <a:cxn ang="T13">
                  <a:pos x="T6" y="T7"/>
                </a:cxn>
                <a:cxn ang="T14">
                  <a:pos x="T8" y="T9"/>
                </a:cxn>
              </a:cxnLst>
              <a:rect l="T15" t="T16" r="T17" b="T18"/>
              <a:pathLst>
                <a:path w="8" h="5">
                  <a:moveTo>
                    <a:pt x="8" y="0"/>
                  </a:moveTo>
                  <a:lnTo>
                    <a:pt x="0" y="4"/>
                  </a:lnTo>
                  <a:lnTo>
                    <a:pt x="0" y="5"/>
                  </a:lnTo>
                  <a:lnTo>
                    <a:pt x="7" y="2"/>
                  </a:lnTo>
                  <a:lnTo>
                    <a:pt x="8" y="0"/>
                  </a:lnTo>
                </a:path>
              </a:pathLst>
            </a:custGeom>
            <a:noFill/>
            <a:ln w="9525">
              <a:solidFill>
                <a:srgbClr val="848282"/>
              </a:solidFill>
              <a:round/>
              <a:headEnd/>
              <a:tailEnd/>
            </a:ln>
          </p:spPr>
          <p:txBody>
            <a:bodyPr/>
            <a:lstStyle/>
            <a:p>
              <a:pPr>
                <a:defRPr/>
              </a:pPr>
              <a:endParaRPr lang="en-US">
                <a:latin typeface="Verdana" charset="0"/>
              </a:endParaRPr>
            </a:p>
          </p:txBody>
        </p:sp>
        <p:sp>
          <p:nvSpPr>
            <p:cNvPr id="1839" name="Freeform 1689"/>
            <p:cNvSpPr>
              <a:spLocks/>
            </p:cNvSpPr>
            <p:nvPr/>
          </p:nvSpPr>
          <p:spPr bwMode="auto">
            <a:xfrm>
              <a:off x="2700429" y="3649124"/>
              <a:ext cx="9076" cy="6973"/>
            </a:xfrm>
            <a:custGeom>
              <a:avLst/>
              <a:gdLst>
                <a:gd name="T0" fmla="*/ 2147483647 w 23"/>
                <a:gd name="T1" fmla="*/ 2147483647 h 11"/>
                <a:gd name="T2" fmla="*/ 2147483647 w 23"/>
                <a:gd name="T3" fmla="*/ 2147483647 h 11"/>
                <a:gd name="T4" fmla="*/ 2147483647 w 23"/>
                <a:gd name="T5" fmla="*/ 2147483647 h 11"/>
                <a:gd name="T6" fmla="*/ 0 w 23"/>
                <a:gd name="T7" fmla="*/ 2147483647 h 11"/>
                <a:gd name="T8" fmla="*/ 2147483647 w 23"/>
                <a:gd name="T9" fmla="*/ 2147483647 h 11"/>
                <a:gd name="T10" fmla="*/ 2147483647 w 23"/>
                <a:gd name="T11" fmla="*/ 2147483647 h 11"/>
                <a:gd name="T12" fmla="*/ 2147483647 w 23"/>
                <a:gd name="T13" fmla="*/ 0 h 11"/>
                <a:gd name="T14" fmla="*/ 2147483647 w 23"/>
                <a:gd name="T15" fmla="*/ 2147483647 h 11"/>
                <a:gd name="T16" fmla="*/ 2147483647 w 23"/>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1"/>
                <a:gd name="T29" fmla="*/ 23 w 2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1">
                  <a:moveTo>
                    <a:pt x="23" y="5"/>
                  </a:moveTo>
                  <a:lnTo>
                    <a:pt x="16" y="5"/>
                  </a:lnTo>
                  <a:lnTo>
                    <a:pt x="7" y="10"/>
                  </a:lnTo>
                  <a:lnTo>
                    <a:pt x="0" y="11"/>
                  </a:lnTo>
                  <a:lnTo>
                    <a:pt x="2" y="7"/>
                  </a:lnTo>
                  <a:lnTo>
                    <a:pt x="9" y="5"/>
                  </a:lnTo>
                  <a:lnTo>
                    <a:pt x="17" y="0"/>
                  </a:lnTo>
                  <a:lnTo>
                    <a:pt x="23" y="1"/>
                  </a:lnTo>
                  <a:lnTo>
                    <a:pt x="23" y="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0" name="Freeform 1690"/>
            <p:cNvSpPr>
              <a:spLocks/>
            </p:cNvSpPr>
            <p:nvPr/>
          </p:nvSpPr>
          <p:spPr bwMode="auto">
            <a:xfrm>
              <a:off x="2700429" y="3649124"/>
              <a:ext cx="9076" cy="6973"/>
            </a:xfrm>
            <a:custGeom>
              <a:avLst/>
              <a:gdLst>
                <a:gd name="T0" fmla="*/ 2147483647 w 23"/>
                <a:gd name="T1" fmla="*/ 2147483647 h 11"/>
                <a:gd name="T2" fmla="*/ 2147483647 w 23"/>
                <a:gd name="T3" fmla="*/ 2147483647 h 11"/>
                <a:gd name="T4" fmla="*/ 2147483647 w 23"/>
                <a:gd name="T5" fmla="*/ 2147483647 h 11"/>
                <a:gd name="T6" fmla="*/ 0 w 23"/>
                <a:gd name="T7" fmla="*/ 2147483647 h 11"/>
                <a:gd name="T8" fmla="*/ 2147483647 w 23"/>
                <a:gd name="T9" fmla="*/ 2147483647 h 11"/>
                <a:gd name="T10" fmla="*/ 2147483647 w 23"/>
                <a:gd name="T11" fmla="*/ 2147483647 h 11"/>
                <a:gd name="T12" fmla="*/ 2147483647 w 23"/>
                <a:gd name="T13" fmla="*/ 0 h 11"/>
                <a:gd name="T14" fmla="*/ 2147483647 w 23"/>
                <a:gd name="T15" fmla="*/ 2147483647 h 11"/>
                <a:gd name="T16" fmla="*/ 2147483647 w 23"/>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1"/>
                <a:gd name="T29" fmla="*/ 23 w 2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1">
                  <a:moveTo>
                    <a:pt x="23" y="5"/>
                  </a:moveTo>
                  <a:lnTo>
                    <a:pt x="16" y="5"/>
                  </a:lnTo>
                  <a:lnTo>
                    <a:pt x="7" y="10"/>
                  </a:lnTo>
                  <a:lnTo>
                    <a:pt x="0" y="11"/>
                  </a:lnTo>
                  <a:lnTo>
                    <a:pt x="2" y="7"/>
                  </a:lnTo>
                  <a:lnTo>
                    <a:pt x="9" y="5"/>
                  </a:lnTo>
                  <a:lnTo>
                    <a:pt x="17" y="0"/>
                  </a:lnTo>
                  <a:lnTo>
                    <a:pt x="23" y="1"/>
                  </a:lnTo>
                  <a:lnTo>
                    <a:pt x="23" y="5"/>
                  </a:lnTo>
                </a:path>
              </a:pathLst>
            </a:custGeom>
            <a:noFill/>
            <a:ln w="9525">
              <a:solidFill>
                <a:srgbClr val="848282"/>
              </a:solidFill>
              <a:round/>
              <a:headEnd/>
              <a:tailEnd/>
            </a:ln>
          </p:spPr>
          <p:txBody>
            <a:bodyPr/>
            <a:lstStyle/>
            <a:p>
              <a:pPr>
                <a:defRPr/>
              </a:pPr>
              <a:endParaRPr lang="en-US">
                <a:latin typeface="Verdana" charset="0"/>
              </a:endParaRPr>
            </a:p>
          </p:txBody>
        </p:sp>
        <p:sp>
          <p:nvSpPr>
            <p:cNvPr id="1841" name="Freeform 1691"/>
            <p:cNvSpPr>
              <a:spLocks/>
            </p:cNvSpPr>
            <p:nvPr/>
          </p:nvSpPr>
          <p:spPr bwMode="auto">
            <a:xfrm>
              <a:off x="2827490" y="3379966"/>
              <a:ext cx="9076" cy="8368"/>
            </a:xfrm>
            <a:custGeom>
              <a:avLst/>
              <a:gdLst>
                <a:gd name="T0" fmla="*/ 0 w 18"/>
                <a:gd name="T1" fmla="*/ 2147483647 h 13"/>
                <a:gd name="T2" fmla="*/ 2147483647 w 18"/>
                <a:gd name="T3" fmla="*/ 2147483647 h 13"/>
                <a:gd name="T4" fmla="*/ 2147483647 w 18"/>
                <a:gd name="T5" fmla="*/ 2147483647 h 13"/>
                <a:gd name="T6" fmla="*/ 2147483647 w 18"/>
                <a:gd name="T7" fmla="*/ 0 h 13"/>
                <a:gd name="T8" fmla="*/ 0 w 18"/>
                <a:gd name="T9" fmla="*/ 2147483647 h 13"/>
                <a:gd name="T10" fmla="*/ 0 60000 65536"/>
                <a:gd name="T11" fmla="*/ 0 60000 65536"/>
                <a:gd name="T12" fmla="*/ 0 60000 65536"/>
                <a:gd name="T13" fmla="*/ 0 60000 65536"/>
                <a:gd name="T14" fmla="*/ 0 60000 65536"/>
                <a:gd name="T15" fmla="*/ 0 w 18"/>
                <a:gd name="T16" fmla="*/ 0 h 13"/>
                <a:gd name="T17" fmla="*/ 18 w 18"/>
                <a:gd name="T18" fmla="*/ 13 h 13"/>
              </a:gdLst>
              <a:ahLst/>
              <a:cxnLst>
                <a:cxn ang="T10">
                  <a:pos x="T0" y="T1"/>
                </a:cxn>
                <a:cxn ang="T11">
                  <a:pos x="T2" y="T3"/>
                </a:cxn>
                <a:cxn ang="T12">
                  <a:pos x="T4" y="T5"/>
                </a:cxn>
                <a:cxn ang="T13">
                  <a:pos x="T6" y="T7"/>
                </a:cxn>
                <a:cxn ang="T14">
                  <a:pos x="T8" y="T9"/>
                </a:cxn>
              </a:cxnLst>
              <a:rect l="T15" t="T16" r="T17" b="T18"/>
              <a:pathLst>
                <a:path w="18" h="13">
                  <a:moveTo>
                    <a:pt x="0" y="11"/>
                  </a:moveTo>
                  <a:lnTo>
                    <a:pt x="2" y="13"/>
                  </a:lnTo>
                  <a:lnTo>
                    <a:pt x="18" y="2"/>
                  </a:lnTo>
                  <a:lnTo>
                    <a:pt x="16" y="0"/>
                  </a:lnTo>
                  <a:lnTo>
                    <a:pt x="0" y="1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2" name="Freeform 1692"/>
            <p:cNvSpPr>
              <a:spLocks/>
            </p:cNvSpPr>
            <p:nvPr/>
          </p:nvSpPr>
          <p:spPr bwMode="auto">
            <a:xfrm>
              <a:off x="2827490" y="3379966"/>
              <a:ext cx="9076" cy="8368"/>
            </a:xfrm>
            <a:custGeom>
              <a:avLst/>
              <a:gdLst>
                <a:gd name="T0" fmla="*/ 0 w 18"/>
                <a:gd name="T1" fmla="*/ 2147483647 h 13"/>
                <a:gd name="T2" fmla="*/ 2147483647 w 18"/>
                <a:gd name="T3" fmla="*/ 2147483647 h 13"/>
                <a:gd name="T4" fmla="*/ 2147483647 w 18"/>
                <a:gd name="T5" fmla="*/ 2147483647 h 13"/>
                <a:gd name="T6" fmla="*/ 2147483647 w 18"/>
                <a:gd name="T7" fmla="*/ 0 h 13"/>
                <a:gd name="T8" fmla="*/ 0 w 18"/>
                <a:gd name="T9" fmla="*/ 2147483647 h 13"/>
                <a:gd name="T10" fmla="*/ 0 60000 65536"/>
                <a:gd name="T11" fmla="*/ 0 60000 65536"/>
                <a:gd name="T12" fmla="*/ 0 60000 65536"/>
                <a:gd name="T13" fmla="*/ 0 60000 65536"/>
                <a:gd name="T14" fmla="*/ 0 60000 65536"/>
                <a:gd name="T15" fmla="*/ 0 w 18"/>
                <a:gd name="T16" fmla="*/ 0 h 13"/>
                <a:gd name="T17" fmla="*/ 18 w 18"/>
                <a:gd name="T18" fmla="*/ 13 h 13"/>
              </a:gdLst>
              <a:ahLst/>
              <a:cxnLst>
                <a:cxn ang="T10">
                  <a:pos x="T0" y="T1"/>
                </a:cxn>
                <a:cxn ang="T11">
                  <a:pos x="T2" y="T3"/>
                </a:cxn>
                <a:cxn ang="T12">
                  <a:pos x="T4" y="T5"/>
                </a:cxn>
                <a:cxn ang="T13">
                  <a:pos x="T6" y="T7"/>
                </a:cxn>
                <a:cxn ang="T14">
                  <a:pos x="T8" y="T9"/>
                </a:cxn>
              </a:cxnLst>
              <a:rect l="T15" t="T16" r="T17" b="T18"/>
              <a:pathLst>
                <a:path w="18" h="13">
                  <a:moveTo>
                    <a:pt x="0" y="11"/>
                  </a:moveTo>
                  <a:lnTo>
                    <a:pt x="2" y="13"/>
                  </a:lnTo>
                  <a:lnTo>
                    <a:pt x="18" y="2"/>
                  </a:lnTo>
                  <a:lnTo>
                    <a:pt x="16" y="0"/>
                  </a:lnTo>
                  <a:lnTo>
                    <a:pt x="0" y="11"/>
                  </a:lnTo>
                </a:path>
              </a:pathLst>
            </a:custGeom>
            <a:noFill/>
            <a:ln w="9525">
              <a:solidFill>
                <a:srgbClr val="848282"/>
              </a:solidFill>
              <a:round/>
              <a:headEnd/>
              <a:tailEnd/>
            </a:ln>
          </p:spPr>
          <p:txBody>
            <a:bodyPr/>
            <a:lstStyle/>
            <a:p>
              <a:pPr>
                <a:defRPr/>
              </a:pPr>
              <a:endParaRPr lang="en-US">
                <a:latin typeface="Verdana" charset="0"/>
              </a:endParaRPr>
            </a:p>
          </p:txBody>
        </p:sp>
        <p:sp>
          <p:nvSpPr>
            <p:cNvPr id="1843" name="Freeform 1693"/>
            <p:cNvSpPr>
              <a:spLocks/>
            </p:cNvSpPr>
            <p:nvPr/>
          </p:nvSpPr>
          <p:spPr bwMode="auto">
            <a:xfrm>
              <a:off x="2838078" y="3356258"/>
              <a:ext cx="4538" cy="23708"/>
            </a:xfrm>
            <a:custGeom>
              <a:avLst/>
              <a:gdLst>
                <a:gd name="T0" fmla="*/ 0 w 13"/>
                <a:gd name="T1" fmla="*/ 2147483647 h 50"/>
                <a:gd name="T2" fmla="*/ 2147483647 w 13"/>
                <a:gd name="T3" fmla="*/ 2147483647 h 50"/>
                <a:gd name="T4" fmla="*/ 2147483647 w 13"/>
                <a:gd name="T5" fmla="*/ 2147483647 h 50"/>
                <a:gd name="T6" fmla="*/ 2147483647 w 13"/>
                <a:gd name="T7" fmla="*/ 2147483647 h 50"/>
                <a:gd name="T8" fmla="*/ 2147483647 w 13"/>
                <a:gd name="T9" fmla="*/ 0 h 50"/>
                <a:gd name="T10" fmla="*/ 2147483647 w 13"/>
                <a:gd name="T11" fmla="*/ 2147483647 h 50"/>
                <a:gd name="T12" fmla="*/ 2147483647 w 13"/>
                <a:gd name="T13" fmla="*/ 2147483647 h 50"/>
                <a:gd name="T14" fmla="*/ 2147483647 w 13"/>
                <a:gd name="T15" fmla="*/ 2147483647 h 50"/>
                <a:gd name="T16" fmla="*/ 0 w 13"/>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50"/>
                <a:gd name="T29" fmla="*/ 13 w 13"/>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50">
                  <a:moveTo>
                    <a:pt x="0" y="49"/>
                  </a:moveTo>
                  <a:lnTo>
                    <a:pt x="2" y="50"/>
                  </a:lnTo>
                  <a:lnTo>
                    <a:pt x="10" y="48"/>
                  </a:lnTo>
                  <a:lnTo>
                    <a:pt x="13" y="25"/>
                  </a:lnTo>
                  <a:lnTo>
                    <a:pt x="3" y="0"/>
                  </a:lnTo>
                  <a:lnTo>
                    <a:pt x="2" y="1"/>
                  </a:lnTo>
                  <a:lnTo>
                    <a:pt x="11" y="25"/>
                  </a:lnTo>
                  <a:lnTo>
                    <a:pt x="8" y="45"/>
                  </a:lnTo>
                  <a:lnTo>
                    <a:pt x="0" y="4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4" name="Freeform 1694"/>
            <p:cNvSpPr>
              <a:spLocks/>
            </p:cNvSpPr>
            <p:nvPr/>
          </p:nvSpPr>
          <p:spPr bwMode="auto">
            <a:xfrm>
              <a:off x="2838078" y="3356258"/>
              <a:ext cx="4538" cy="23708"/>
            </a:xfrm>
            <a:custGeom>
              <a:avLst/>
              <a:gdLst>
                <a:gd name="T0" fmla="*/ 0 w 13"/>
                <a:gd name="T1" fmla="*/ 2147483647 h 50"/>
                <a:gd name="T2" fmla="*/ 2147483647 w 13"/>
                <a:gd name="T3" fmla="*/ 2147483647 h 50"/>
                <a:gd name="T4" fmla="*/ 2147483647 w 13"/>
                <a:gd name="T5" fmla="*/ 2147483647 h 50"/>
                <a:gd name="T6" fmla="*/ 2147483647 w 13"/>
                <a:gd name="T7" fmla="*/ 2147483647 h 50"/>
                <a:gd name="T8" fmla="*/ 2147483647 w 13"/>
                <a:gd name="T9" fmla="*/ 0 h 50"/>
                <a:gd name="T10" fmla="*/ 2147483647 w 13"/>
                <a:gd name="T11" fmla="*/ 2147483647 h 50"/>
                <a:gd name="T12" fmla="*/ 2147483647 w 13"/>
                <a:gd name="T13" fmla="*/ 2147483647 h 50"/>
                <a:gd name="T14" fmla="*/ 2147483647 w 13"/>
                <a:gd name="T15" fmla="*/ 2147483647 h 50"/>
                <a:gd name="T16" fmla="*/ 0 w 13"/>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50"/>
                <a:gd name="T29" fmla="*/ 13 w 13"/>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50">
                  <a:moveTo>
                    <a:pt x="0" y="49"/>
                  </a:moveTo>
                  <a:lnTo>
                    <a:pt x="2" y="50"/>
                  </a:lnTo>
                  <a:lnTo>
                    <a:pt x="10" y="48"/>
                  </a:lnTo>
                  <a:lnTo>
                    <a:pt x="13" y="25"/>
                  </a:lnTo>
                  <a:lnTo>
                    <a:pt x="3" y="0"/>
                  </a:lnTo>
                  <a:lnTo>
                    <a:pt x="2" y="1"/>
                  </a:lnTo>
                  <a:lnTo>
                    <a:pt x="11" y="25"/>
                  </a:lnTo>
                  <a:lnTo>
                    <a:pt x="8" y="45"/>
                  </a:lnTo>
                  <a:lnTo>
                    <a:pt x="0" y="49"/>
                  </a:lnTo>
                </a:path>
              </a:pathLst>
            </a:custGeom>
            <a:noFill/>
            <a:ln w="9525">
              <a:solidFill>
                <a:srgbClr val="848282"/>
              </a:solidFill>
              <a:round/>
              <a:headEnd/>
              <a:tailEnd/>
            </a:ln>
          </p:spPr>
          <p:txBody>
            <a:bodyPr/>
            <a:lstStyle/>
            <a:p>
              <a:pPr>
                <a:defRPr/>
              </a:pPr>
              <a:endParaRPr lang="en-US">
                <a:latin typeface="Verdana" charset="0"/>
              </a:endParaRPr>
            </a:p>
          </p:txBody>
        </p:sp>
        <p:sp>
          <p:nvSpPr>
            <p:cNvPr id="1845" name="Freeform 1695"/>
            <p:cNvSpPr>
              <a:spLocks/>
            </p:cNvSpPr>
            <p:nvPr/>
          </p:nvSpPr>
          <p:spPr bwMode="auto">
            <a:xfrm>
              <a:off x="2880432" y="3208431"/>
              <a:ext cx="45379" cy="16735"/>
            </a:xfrm>
            <a:custGeom>
              <a:avLst/>
              <a:gdLst>
                <a:gd name="T0" fmla="*/ 2147483647 w 94"/>
                <a:gd name="T1" fmla="*/ 0 h 37"/>
                <a:gd name="T2" fmla="*/ 2147483647 w 94"/>
                <a:gd name="T3" fmla="*/ 2147483647 h 37"/>
                <a:gd name="T4" fmla="*/ 2147483647 w 94"/>
                <a:gd name="T5" fmla="*/ 2147483647 h 37"/>
                <a:gd name="T6" fmla="*/ 2147483647 w 94"/>
                <a:gd name="T7" fmla="*/ 2147483647 h 37"/>
                <a:gd name="T8" fmla="*/ 2147483647 w 94"/>
                <a:gd name="T9" fmla="*/ 2147483647 h 37"/>
                <a:gd name="T10" fmla="*/ 2147483647 w 94"/>
                <a:gd name="T11" fmla="*/ 2147483647 h 37"/>
                <a:gd name="T12" fmla="*/ 0 w 94"/>
                <a:gd name="T13" fmla="*/ 2147483647 h 37"/>
                <a:gd name="T14" fmla="*/ 2147483647 w 94"/>
                <a:gd name="T15" fmla="*/ 2147483647 h 37"/>
                <a:gd name="T16" fmla="*/ 2147483647 w 94"/>
                <a:gd name="T17" fmla="*/ 2147483647 h 37"/>
                <a:gd name="T18" fmla="*/ 2147483647 w 94"/>
                <a:gd name="T19" fmla="*/ 2147483647 h 37"/>
                <a:gd name="T20" fmla="*/ 2147483647 w 94"/>
                <a:gd name="T21" fmla="*/ 2147483647 h 37"/>
                <a:gd name="T22" fmla="*/ 2147483647 w 94"/>
                <a:gd name="T23" fmla="*/ 2147483647 h 37"/>
                <a:gd name="T24" fmla="*/ 2147483647 w 94"/>
                <a:gd name="T25" fmla="*/ 2147483647 h 37"/>
                <a:gd name="T26" fmla="*/ 2147483647 w 94"/>
                <a:gd name="T27" fmla="*/ 2147483647 h 37"/>
                <a:gd name="T28" fmla="*/ 2147483647 w 94"/>
                <a:gd name="T29" fmla="*/ 2147483647 h 37"/>
                <a:gd name="T30" fmla="*/ 2147483647 w 94"/>
                <a:gd name="T31" fmla="*/ 2147483647 h 37"/>
                <a:gd name="T32" fmla="*/ 2147483647 w 94"/>
                <a:gd name="T33" fmla="*/ 2147483647 h 37"/>
                <a:gd name="T34" fmla="*/ 2147483647 w 94"/>
                <a:gd name="T35" fmla="*/ 2147483647 h 37"/>
                <a:gd name="T36" fmla="*/ 2147483647 w 94"/>
                <a:gd name="T37" fmla="*/ 2147483647 h 37"/>
                <a:gd name="T38" fmla="*/ 2147483647 w 94"/>
                <a:gd name="T39" fmla="*/ 0 h 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4"/>
                <a:gd name="T61" fmla="*/ 0 h 37"/>
                <a:gd name="T62" fmla="*/ 94 w 94"/>
                <a:gd name="T63" fmla="*/ 37 h 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4" h="37">
                  <a:moveTo>
                    <a:pt x="82" y="0"/>
                  </a:moveTo>
                  <a:lnTo>
                    <a:pt x="64" y="12"/>
                  </a:lnTo>
                  <a:lnTo>
                    <a:pt x="22" y="18"/>
                  </a:lnTo>
                  <a:lnTo>
                    <a:pt x="8" y="23"/>
                  </a:lnTo>
                  <a:lnTo>
                    <a:pt x="5" y="27"/>
                  </a:lnTo>
                  <a:lnTo>
                    <a:pt x="1" y="29"/>
                  </a:lnTo>
                  <a:lnTo>
                    <a:pt x="0" y="36"/>
                  </a:lnTo>
                  <a:lnTo>
                    <a:pt x="1" y="37"/>
                  </a:lnTo>
                  <a:lnTo>
                    <a:pt x="1" y="34"/>
                  </a:lnTo>
                  <a:lnTo>
                    <a:pt x="5" y="33"/>
                  </a:lnTo>
                  <a:lnTo>
                    <a:pt x="5" y="36"/>
                  </a:lnTo>
                  <a:lnTo>
                    <a:pt x="9" y="37"/>
                  </a:lnTo>
                  <a:lnTo>
                    <a:pt x="94" y="9"/>
                  </a:lnTo>
                  <a:lnTo>
                    <a:pt x="84" y="8"/>
                  </a:lnTo>
                  <a:lnTo>
                    <a:pt x="77" y="11"/>
                  </a:lnTo>
                  <a:lnTo>
                    <a:pt x="73" y="15"/>
                  </a:lnTo>
                  <a:lnTo>
                    <a:pt x="67" y="16"/>
                  </a:lnTo>
                  <a:lnTo>
                    <a:pt x="68" y="14"/>
                  </a:lnTo>
                  <a:lnTo>
                    <a:pt x="79" y="4"/>
                  </a:lnTo>
                  <a:lnTo>
                    <a:pt x="82"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6" name="Freeform 1696"/>
            <p:cNvSpPr>
              <a:spLocks/>
            </p:cNvSpPr>
            <p:nvPr/>
          </p:nvSpPr>
          <p:spPr bwMode="auto">
            <a:xfrm>
              <a:off x="2880432" y="3208431"/>
              <a:ext cx="45379" cy="16735"/>
            </a:xfrm>
            <a:custGeom>
              <a:avLst/>
              <a:gdLst>
                <a:gd name="T0" fmla="*/ 2147483647 w 94"/>
                <a:gd name="T1" fmla="*/ 0 h 37"/>
                <a:gd name="T2" fmla="*/ 2147483647 w 94"/>
                <a:gd name="T3" fmla="*/ 2147483647 h 37"/>
                <a:gd name="T4" fmla="*/ 2147483647 w 94"/>
                <a:gd name="T5" fmla="*/ 2147483647 h 37"/>
                <a:gd name="T6" fmla="*/ 2147483647 w 94"/>
                <a:gd name="T7" fmla="*/ 2147483647 h 37"/>
                <a:gd name="T8" fmla="*/ 2147483647 w 94"/>
                <a:gd name="T9" fmla="*/ 2147483647 h 37"/>
                <a:gd name="T10" fmla="*/ 2147483647 w 94"/>
                <a:gd name="T11" fmla="*/ 2147483647 h 37"/>
                <a:gd name="T12" fmla="*/ 0 w 94"/>
                <a:gd name="T13" fmla="*/ 2147483647 h 37"/>
                <a:gd name="T14" fmla="*/ 2147483647 w 94"/>
                <a:gd name="T15" fmla="*/ 2147483647 h 37"/>
                <a:gd name="T16" fmla="*/ 2147483647 w 94"/>
                <a:gd name="T17" fmla="*/ 2147483647 h 37"/>
                <a:gd name="T18" fmla="*/ 2147483647 w 94"/>
                <a:gd name="T19" fmla="*/ 2147483647 h 37"/>
                <a:gd name="T20" fmla="*/ 2147483647 w 94"/>
                <a:gd name="T21" fmla="*/ 2147483647 h 37"/>
                <a:gd name="T22" fmla="*/ 2147483647 w 94"/>
                <a:gd name="T23" fmla="*/ 2147483647 h 37"/>
                <a:gd name="T24" fmla="*/ 2147483647 w 94"/>
                <a:gd name="T25" fmla="*/ 2147483647 h 37"/>
                <a:gd name="T26" fmla="*/ 2147483647 w 94"/>
                <a:gd name="T27" fmla="*/ 2147483647 h 37"/>
                <a:gd name="T28" fmla="*/ 2147483647 w 94"/>
                <a:gd name="T29" fmla="*/ 2147483647 h 37"/>
                <a:gd name="T30" fmla="*/ 2147483647 w 94"/>
                <a:gd name="T31" fmla="*/ 2147483647 h 37"/>
                <a:gd name="T32" fmla="*/ 2147483647 w 94"/>
                <a:gd name="T33" fmla="*/ 2147483647 h 37"/>
                <a:gd name="T34" fmla="*/ 2147483647 w 94"/>
                <a:gd name="T35" fmla="*/ 2147483647 h 37"/>
                <a:gd name="T36" fmla="*/ 2147483647 w 94"/>
                <a:gd name="T37" fmla="*/ 2147483647 h 37"/>
                <a:gd name="T38" fmla="*/ 2147483647 w 94"/>
                <a:gd name="T39" fmla="*/ 0 h 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4"/>
                <a:gd name="T61" fmla="*/ 0 h 37"/>
                <a:gd name="T62" fmla="*/ 94 w 94"/>
                <a:gd name="T63" fmla="*/ 37 h 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4" h="37">
                  <a:moveTo>
                    <a:pt x="82" y="0"/>
                  </a:moveTo>
                  <a:lnTo>
                    <a:pt x="64" y="12"/>
                  </a:lnTo>
                  <a:lnTo>
                    <a:pt x="22" y="18"/>
                  </a:lnTo>
                  <a:lnTo>
                    <a:pt x="8" y="23"/>
                  </a:lnTo>
                  <a:lnTo>
                    <a:pt x="5" y="27"/>
                  </a:lnTo>
                  <a:lnTo>
                    <a:pt x="1" y="29"/>
                  </a:lnTo>
                  <a:lnTo>
                    <a:pt x="0" y="36"/>
                  </a:lnTo>
                  <a:lnTo>
                    <a:pt x="1" y="37"/>
                  </a:lnTo>
                  <a:lnTo>
                    <a:pt x="1" y="34"/>
                  </a:lnTo>
                  <a:lnTo>
                    <a:pt x="5" y="33"/>
                  </a:lnTo>
                  <a:lnTo>
                    <a:pt x="5" y="36"/>
                  </a:lnTo>
                  <a:lnTo>
                    <a:pt x="9" y="37"/>
                  </a:lnTo>
                  <a:lnTo>
                    <a:pt x="94" y="9"/>
                  </a:lnTo>
                  <a:lnTo>
                    <a:pt x="84" y="8"/>
                  </a:lnTo>
                  <a:lnTo>
                    <a:pt x="77" y="11"/>
                  </a:lnTo>
                  <a:lnTo>
                    <a:pt x="73" y="15"/>
                  </a:lnTo>
                  <a:lnTo>
                    <a:pt x="67" y="16"/>
                  </a:lnTo>
                  <a:lnTo>
                    <a:pt x="68" y="14"/>
                  </a:lnTo>
                  <a:lnTo>
                    <a:pt x="79" y="4"/>
                  </a:lnTo>
                  <a:lnTo>
                    <a:pt x="82" y="0"/>
                  </a:lnTo>
                </a:path>
              </a:pathLst>
            </a:custGeom>
            <a:noFill/>
            <a:ln w="9525">
              <a:solidFill>
                <a:srgbClr val="848282"/>
              </a:solidFill>
              <a:round/>
              <a:headEnd/>
              <a:tailEnd/>
            </a:ln>
          </p:spPr>
          <p:txBody>
            <a:bodyPr/>
            <a:lstStyle/>
            <a:p>
              <a:pPr>
                <a:defRPr/>
              </a:pPr>
              <a:endParaRPr lang="en-US">
                <a:latin typeface="Verdana" charset="0"/>
              </a:endParaRPr>
            </a:p>
          </p:txBody>
        </p:sp>
        <p:sp>
          <p:nvSpPr>
            <p:cNvPr id="1847" name="Freeform 1697"/>
            <p:cNvSpPr>
              <a:spLocks/>
            </p:cNvSpPr>
            <p:nvPr/>
          </p:nvSpPr>
          <p:spPr bwMode="auto">
            <a:xfrm>
              <a:off x="2993879" y="3116387"/>
              <a:ext cx="3025" cy="4183"/>
            </a:xfrm>
            <a:custGeom>
              <a:avLst/>
              <a:gdLst>
                <a:gd name="T0" fmla="*/ 0 w 7"/>
                <a:gd name="T1" fmla="*/ 2147483647 h 11"/>
                <a:gd name="T2" fmla="*/ 2147483647 w 7"/>
                <a:gd name="T3" fmla="*/ 2147483647 h 11"/>
                <a:gd name="T4" fmla="*/ 2147483647 w 7"/>
                <a:gd name="T5" fmla="*/ 2147483647 h 11"/>
                <a:gd name="T6" fmla="*/ 2147483647 w 7"/>
                <a:gd name="T7" fmla="*/ 2147483647 h 11"/>
                <a:gd name="T8" fmla="*/ 2147483647 w 7"/>
                <a:gd name="T9" fmla="*/ 2147483647 h 11"/>
                <a:gd name="T10" fmla="*/ 2147483647 w 7"/>
                <a:gd name="T11" fmla="*/ 0 h 11"/>
                <a:gd name="T12" fmla="*/ 2147483647 w 7"/>
                <a:gd name="T13" fmla="*/ 0 h 11"/>
                <a:gd name="T14" fmla="*/ 0 w 7"/>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1"/>
                <a:gd name="T26" fmla="*/ 7 w 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1">
                  <a:moveTo>
                    <a:pt x="0" y="7"/>
                  </a:moveTo>
                  <a:lnTo>
                    <a:pt x="2" y="11"/>
                  </a:lnTo>
                  <a:lnTo>
                    <a:pt x="6" y="11"/>
                  </a:lnTo>
                  <a:lnTo>
                    <a:pt x="7" y="8"/>
                  </a:lnTo>
                  <a:lnTo>
                    <a:pt x="4" y="6"/>
                  </a:lnTo>
                  <a:lnTo>
                    <a:pt x="4" y="0"/>
                  </a:lnTo>
                  <a:lnTo>
                    <a:pt x="1" y="0"/>
                  </a:lnTo>
                  <a:lnTo>
                    <a:pt x="0"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8" name="Freeform 1698"/>
            <p:cNvSpPr>
              <a:spLocks/>
            </p:cNvSpPr>
            <p:nvPr/>
          </p:nvSpPr>
          <p:spPr bwMode="auto">
            <a:xfrm>
              <a:off x="2993879" y="3116387"/>
              <a:ext cx="3025" cy="4183"/>
            </a:xfrm>
            <a:custGeom>
              <a:avLst/>
              <a:gdLst>
                <a:gd name="T0" fmla="*/ 0 w 7"/>
                <a:gd name="T1" fmla="*/ 2147483647 h 11"/>
                <a:gd name="T2" fmla="*/ 2147483647 w 7"/>
                <a:gd name="T3" fmla="*/ 2147483647 h 11"/>
                <a:gd name="T4" fmla="*/ 2147483647 w 7"/>
                <a:gd name="T5" fmla="*/ 2147483647 h 11"/>
                <a:gd name="T6" fmla="*/ 2147483647 w 7"/>
                <a:gd name="T7" fmla="*/ 2147483647 h 11"/>
                <a:gd name="T8" fmla="*/ 2147483647 w 7"/>
                <a:gd name="T9" fmla="*/ 2147483647 h 11"/>
                <a:gd name="T10" fmla="*/ 2147483647 w 7"/>
                <a:gd name="T11" fmla="*/ 0 h 11"/>
                <a:gd name="T12" fmla="*/ 2147483647 w 7"/>
                <a:gd name="T13" fmla="*/ 0 h 11"/>
                <a:gd name="T14" fmla="*/ 0 w 7"/>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1"/>
                <a:gd name="T26" fmla="*/ 7 w 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1">
                  <a:moveTo>
                    <a:pt x="0" y="7"/>
                  </a:moveTo>
                  <a:lnTo>
                    <a:pt x="2" y="11"/>
                  </a:lnTo>
                  <a:lnTo>
                    <a:pt x="6" y="11"/>
                  </a:lnTo>
                  <a:lnTo>
                    <a:pt x="7" y="8"/>
                  </a:lnTo>
                  <a:lnTo>
                    <a:pt x="4" y="6"/>
                  </a:lnTo>
                  <a:lnTo>
                    <a:pt x="4" y="0"/>
                  </a:lnTo>
                  <a:lnTo>
                    <a:pt x="1" y="0"/>
                  </a:lnTo>
                  <a:lnTo>
                    <a:pt x="0" y="7"/>
                  </a:lnTo>
                </a:path>
              </a:pathLst>
            </a:custGeom>
            <a:noFill/>
            <a:ln w="9525">
              <a:solidFill>
                <a:srgbClr val="848282"/>
              </a:solidFill>
              <a:round/>
              <a:headEnd/>
              <a:tailEnd/>
            </a:ln>
          </p:spPr>
          <p:txBody>
            <a:bodyPr/>
            <a:lstStyle/>
            <a:p>
              <a:pPr>
                <a:defRPr/>
              </a:pPr>
              <a:endParaRPr lang="en-US">
                <a:latin typeface="Verdana" charset="0"/>
              </a:endParaRPr>
            </a:p>
          </p:txBody>
        </p:sp>
        <p:sp>
          <p:nvSpPr>
            <p:cNvPr id="1849" name="Freeform 1699"/>
            <p:cNvSpPr>
              <a:spLocks/>
            </p:cNvSpPr>
            <p:nvPr/>
          </p:nvSpPr>
          <p:spPr bwMode="auto">
            <a:xfrm>
              <a:off x="2996905" y="3114992"/>
              <a:ext cx="3025" cy="2789"/>
            </a:xfrm>
            <a:custGeom>
              <a:avLst/>
              <a:gdLst>
                <a:gd name="T0" fmla="*/ 2147483647 w 6"/>
                <a:gd name="T1" fmla="*/ 2147483647 h 8"/>
                <a:gd name="T2" fmla="*/ 2147483647 w 6"/>
                <a:gd name="T3" fmla="*/ 2147483647 h 8"/>
                <a:gd name="T4" fmla="*/ 2147483647 w 6"/>
                <a:gd name="T5" fmla="*/ 2147483647 h 8"/>
                <a:gd name="T6" fmla="*/ 2147483647 w 6"/>
                <a:gd name="T7" fmla="*/ 2147483647 h 8"/>
                <a:gd name="T8" fmla="*/ 2147483647 w 6"/>
                <a:gd name="T9" fmla="*/ 0 h 8"/>
                <a:gd name="T10" fmla="*/ 0 w 6"/>
                <a:gd name="T11" fmla="*/ 2147483647 h 8"/>
                <a:gd name="T12" fmla="*/ 2147483647 w 6"/>
                <a:gd name="T13" fmla="*/ 2147483647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1" y="6"/>
                  </a:moveTo>
                  <a:lnTo>
                    <a:pt x="5" y="8"/>
                  </a:lnTo>
                  <a:lnTo>
                    <a:pt x="6" y="4"/>
                  </a:lnTo>
                  <a:lnTo>
                    <a:pt x="6" y="1"/>
                  </a:lnTo>
                  <a:lnTo>
                    <a:pt x="3" y="0"/>
                  </a:lnTo>
                  <a:lnTo>
                    <a:pt x="0" y="3"/>
                  </a:lnTo>
                  <a:lnTo>
                    <a:pt x="1" y="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0" name="Freeform 1700"/>
            <p:cNvSpPr>
              <a:spLocks/>
            </p:cNvSpPr>
            <p:nvPr/>
          </p:nvSpPr>
          <p:spPr bwMode="auto">
            <a:xfrm>
              <a:off x="2996905" y="3114992"/>
              <a:ext cx="3025" cy="2789"/>
            </a:xfrm>
            <a:custGeom>
              <a:avLst/>
              <a:gdLst>
                <a:gd name="T0" fmla="*/ 2147483647 w 6"/>
                <a:gd name="T1" fmla="*/ 2147483647 h 8"/>
                <a:gd name="T2" fmla="*/ 2147483647 w 6"/>
                <a:gd name="T3" fmla="*/ 2147483647 h 8"/>
                <a:gd name="T4" fmla="*/ 2147483647 w 6"/>
                <a:gd name="T5" fmla="*/ 2147483647 h 8"/>
                <a:gd name="T6" fmla="*/ 2147483647 w 6"/>
                <a:gd name="T7" fmla="*/ 2147483647 h 8"/>
                <a:gd name="T8" fmla="*/ 2147483647 w 6"/>
                <a:gd name="T9" fmla="*/ 0 h 8"/>
                <a:gd name="T10" fmla="*/ 0 w 6"/>
                <a:gd name="T11" fmla="*/ 2147483647 h 8"/>
                <a:gd name="T12" fmla="*/ 2147483647 w 6"/>
                <a:gd name="T13" fmla="*/ 2147483647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1" y="6"/>
                  </a:moveTo>
                  <a:lnTo>
                    <a:pt x="5" y="8"/>
                  </a:lnTo>
                  <a:lnTo>
                    <a:pt x="6" y="4"/>
                  </a:lnTo>
                  <a:lnTo>
                    <a:pt x="6" y="1"/>
                  </a:lnTo>
                  <a:lnTo>
                    <a:pt x="3" y="0"/>
                  </a:lnTo>
                  <a:lnTo>
                    <a:pt x="0" y="3"/>
                  </a:lnTo>
                  <a:lnTo>
                    <a:pt x="1" y="6"/>
                  </a:lnTo>
                </a:path>
              </a:pathLst>
            </a:custGeom>
            <a:noFill/>
            <a:ln w="9525">
              <a:solidFill>
                <a:srgbClr val="848282"/>
              </a:solidFill>
              <a:round/>
              <a:headEnd/>
              <a:tailEnd/>
            </a:ln>
          </p:spPr>
          <p:txBody>
            <a:bodyPr/>
            <a:lstStyle/>
            <a:p>
              <a:pPr>
                <a:defRPr/>
              </a:pPr>
              <a:endParaRPr lang="en-US">
                <a:latin typeface="Verdana" charset="0"/>
              </a:endParaRPr>
            </a:p>
          </p:txBody>
        </p:sp>
        <p:sp>
          <p:nvSpPr>
            <p:cNvPr id="1851" name="Freeform 1701"/>
            <p:cNvSpPr>
              <a:spLocks/>
            </p:cNvSpPr>
            <p:nvPr/>
          </p:nvSpPr>
          <p:spPr bwMode="auto">
            <a:xfrm>
              <a:off x="2998417" y="3117781"/>
              <a:ext cx="3025" cy="4184"/>
            </a:xfrm>
            <a:custGeom>
              <a:avLst/>
              <a:gdLst>
                <a:gd name="T0" fmla="*/ 0 w 5"/>
                <a:gd name="T1" fmla="*/ 2147483647 h 9"/>
                <a:gd name="T2" fmla="*/ 0 w 5"/>
                <a:gd name="T3" fmla="*/ 2147483647 h 9"/>
                <a:gd name="T4" fmla="*/ 2147483647 w 5"/>
                <a:gd name="T5" fmla="*/ 2147483647 h 9"/>
                <a:gd name="T6" fmla="*/ 2147483647 w 5"/>
                <a:gd name="T7" fmla="*/ 2147483647 h 9"/>
                <a:gd name="T8" fmla="*/ 2147483647 w 5"/>
                <a:gd name="T9" fmla="*/ 0 h 9"/>
                <a:gd name="T10" fmla="*/ 0 w 5"/>
                <a:gd name="T11" fmla="*/ 214748364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0" y="3"/>
                  </a:moveTo>
                  <a:lnTo>
                    <a:pt x="0" y="8"/>
                  </a:lnTo>
                  <a:lnTo>
                    <a:pt x="3" y="9"/>
                  </a:lnTo>
                  <a:lnTo>
                    <a:pt x="5" y="3"/>
                  </a:lnTo>
                  <a:lnTo>
                    <a:pt x="3" y="0"/>
                  </a:lnTo>
                  <a:lnTo>
                    <a:pt x="0"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2" name="Freeform 1702"/>
            <p:cNvSpPr>
              <a:spLocks/>
            </p:cNvSpPr>
            <p:nvPr/>
          </p:nvSpPr>
          <p:spPr bwMode="auto">
            <a:xfrm>
              <a:off x="2998417" y="3117781"/>
              <a:ext cx="3025" cy="4184"/>
            </a:xfrm>
            <a:custGeom>
              <a:avLst/>
              <a:gdLst>
                <a:gd name="T0" fmla="*/ 0 w 5"/>
                <a:gd name="T1" fmla="*/ 2147483647 h 9"/>
                <a:gd name="T2" fmla="*/ 0 w 5"/>
                <a:gd name="T3" fmla="*/ 2147483647 h 9"/>
                <a:gd name="T4" fmla="*/ 2147483647 w 5"/>
                <a:gd name="T5" fmla="*/ 2147483647 h 9"/>
                <a:gd name="T6" fmla="*/ 2147483647 w 5"/>
                <a:gd name="T7" fmla="*/ 2147483647 h 9"/>
                <a:gd name="T8" fmla="*/ 2147483647 w 5"/>
                <a:gd name="T9" fmla="*/ 0 h 9"/>
                <a:gd name="T10" fmla="*/ 0 w 5"/>
                <a:gd name="T11" fmla="*/ 214748364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0" y="3"/>
                  </a:moveTo>
                  <a:lnTo>
                    <a:pt x="0" y="8"/>
                  </a:lnTo>
                  <a:lnTo>
                    <a:pt x="3" y="9"/>
                  </a:lnTo>
                  <a:lnTo>
                    <a:pt x="5" y="3"/>
                  </a:lnTo>
                  <a:lnTo>
                    <a:pt x="3" y="0"/>
                  </a:lnTo>
                  <a:lnTo>
                    <a:pt x="0" y="3"/>
                  </a:lnTo>
                </a:path>
              </a:pathLst>
            </a:custGeom>
            <a:noFill/>
            <a:ln w="9525">
              <a:solidFill>
                <a:srgbClr val="848282"/>
              </a:solidFill>
              <a:round/>
              <a:headEnd/>
              <a:tailEnd/>
            </a:ln>
          </p:spPr>
          <p:txBody>
            <a:bodyPr/>
            <a:lstStyle/>
            <a:p>
              <a:pPr>
                <a:defRPr/>
              </a:pPr>
              <a:endParaRPr lang="en-US">
                <a:latin typeface="Verdana" charset="0"/>
              </a:endParaRPr>
            </a:p>
          </p:txBody>
        </p:sp>
        <p:sp>
          <p:nvSpPr>
            <p:cNvPr id="1853" name="Freeform 1703"/>
            <p:cNvSpPr>
              <a:spLocks/>
            </p:cNvSpPr>
            <p:nvPr/>
          </p:nvSpPr>
          <p:spPr bwMode="auto">
            <a:xfrm>
              <a:off x="1413182" y="2540417"/>
              <a:ext cx="189079" cy="207796"/>
            </a:xfrm>
            <a:custGeom>
              <a:avLst/>
              <a:gdLst>
                <a:gd name="T0" fmla="*/ 2147483647 w 391"/>
                <a:gd name="T1" fmla="*/ 2147483647 h 434"/>
                <a:gd name="T2" fmla="*/ 2147483647 w 391"/>
                <a:gd name="T3" fmla="*/ 2147483647 h 434"/>
                <a:gd name="T4" fmla="*/ 2147483647 w 391"/>
                <a:gd name="T5" fmla="*/ 2147483647 h 434"/>
                <a:gd name="T6" fmla="*/ 2147483647 w 391"/>
                <a:gd name="T7" fmla="*/ 2147483647 h 434"/>
                <a:gd name="T8" fmla="*/ 2147483647 w 391"/>
                <a:gd name="T9" fmla="*/ 2147483647 h 434"/>
                <a:gd name="T10" fmla="*/ 2147483647 w 391"/>
                <a:gd name="T11" fmla="*/ 2147483647 h 434"/>
                <a:gd name="T12" fmla="*/ 2147483647 w 391"/>
                <a:gd name="T13" fmla="*/ 2147483647 h 434"/>
                <a:gd name="T14" fmla="*/ 2147483647 w 391"/>
                <a:gd name="T15" fmla="*/ 2147483647 h 434"/>
                <a:gd name="T16" fmla="*/ 2147483647 w 391"/>
                <a:gd name="T17" fmla="*/ 2147483647 h 434"/>
                <a:gd name="T18" fmla="*/ 2147483647 w 391"/>
                <a:gd name="T19" fmla="*/ 2147483647 h 434"/>
                <a:gd name="T20" fmla="*/ 2147483647 w 391"/>
                <a:gd name="T21" fmla="*/ 2147483647 h 434"/>
                <a:gd name="T22" fmla="*/ 2147483647 w 391"/>
                <a:gd name="T23" fmla="*/ 2147483647 h 434"/>
                <a:gd name="T24" fmla="*/ 2147483647 w 391"/>
                <a:gd name="T25" fmla="*/ 2147483647 h 434"/>
                <a:gd name="T26" fmla="*/ 2147483647 w 391"/>
                <a:gd name="T27" fmla="*/ 2147483647 h 434"/>
                <a:gd name="T28" fmla="*/ 2147483647 w 391"/>
                <a:gd name="T29" fmla="*/ 2147483647 h 434"/>
                <a:gd name="T30" fmla="*/ 2147483647 w 391"/>
                <a:gd name="T31" fmla="*/ 2147483647 h 434"/>
                <a:gd name="T32" fmla="*/ 2147483647 w 391"/>
                <a:gd name="T33" fmla="*/ 2147483647 h 434"/>
                <a:gd name="T34" fmla="*/ 2147483647 w 391"/>
                <a:gd name="T35" fmla="*/ 2147483647 h 434"/>
                <a:gd name="T36" fmla="*/ 2147483647 w 391"/>
                <a:gd name="T37" fmla="*/ 2147483647 h 434"/>
                <a:gd name="T38" fmla="*/ 2147483647 w 391"/>
                <a:gd name="T39" fmla="*/ 2147483647 h 434"/>
                <a:gd name="T40" fmla="*/ 2147483647 w 391"/>
                <a:gd name="T41" fmla="*/ 2147483647 h 434"/>
                <a:gd name="T42" fmla="*/ 2147483647 w 391"/>
                <a:gd name="T43" fmla="*/ 2147483647 h 434"/>
                <a:gd name="T44" fmla="*/ 2147483647 w 391"/>
                <a:gd name="T45" fmla="*/ 2147483647 h 434"/>
                <a:gd name="T46" fmla="*/ 2147483647 w 391"/>
                <a:gd name="T47" fmla="*/ 2147483647 h 434"/>
                <a:gd name="T48" fmla="*/ 2147483647 w 391"/>
                <a:gd name="T49" fmla="*/ 2147483647 h 434"/>
                <a:gd name="T50" fmla="*/ 2147483647 w 391"/>
                <a:gd name="T51" fmla="*/ 2147483647 h 434"/>
                <a:gd name="T52" fmla="*/ 2147483647 w 391"/>
                <a:gd name="T53" fmla="*/ 2147483647 h 434"/>
                <a:gd name="T54" fmla="*/ 2147483647 w 391"/>
                <a:gd name="T55" fmla="*/ 2147483647 h 434"/>
                <a:gd name="T56" fmla="*/ 2147483647 w 391"/>
                <a:gd name="T57" fmla="*/ 2147483647 h 434"/>
                <a:gd name="T58" fmla="*/ 2147483647 w 391"/>
                <a:gd name="T59" fmla="*/ 2147483647 h 434"/>
                <a:gd name="T60" fmla="*/ 2147483647 w 391"/>
                <a:gd name="T61" fmla="*/ 2147483647 h 434"/>
                <a:gd name="T62" fmla="*/ 2147483647 w 391"/>
                <a:gd name="T63" fmla="*/ 2147483647 h 434"/>
                <a:gd name="T64" fmla="*/ 2147483647 w 391"/>
                <a:gd name="T65" fmla="*/ 2147483647 h 434"/>
                <a:gd name="T66" fmla="*/ 2147483647 w 391"/>
                <a:gd name="T67" fmla="*/ 2147483647 h 434"/>
                <a:gd name="T68" fmla="*/ 2147483647 w 391"/>
                <a:gd name="T69" fmla="*/ 2147483647 h 434"/>
                <a:gd name="T70" fmla="*/ 2147483647 w 391"/>
                <a:gd name="T71" fmla="*/ 2147483647 h 434"/>
                <a:gd name="T72" fmla="*/ 2147483647 w 391"/>
                <a:gd name="T73" fmla="*/ 2147483647 h 434"/>
                <a:gd name="T74" fmla="*/ 2147483647 w 391"/>
                <a:gd name="T75" fmla="*/ 2147483647 h 434"/>
                <a:gd name="T76" fmla="*/ 2147483647 w 391"/>
                <a:gd name="T77" fmla="*/ 2147483647 h 434"/>
                <a:gd name="T78" fmla="*/ 2147483647 w 391"/>
                <a:gd name="T79" fmla="*/ 2147483647 h 434"/>
                <a:gd name="T80" fmla="*/ 2147483647 w 391"/>
                <a:gd name="T81" fmla="*/ 2147483647 h 434"/>
                <a:gd name="T82" fmla="*/ 2147483647 w 391"/>
                <a:gd name="T83" fmla="*/ 2147483647 h 434"/>
                <a:gd name="T84" fmla="*/ 2147483647 w 391"/>
                <a:gd name="T85" fmla="*/ 2147483647 h 434"/>
                <a:gd name="T86" fmla="*/ 2147483647 w 391"/>
                <a:gd name="T87" fmla="*/ 2147483647 h 434"/>
                <a:gd name="T88" fmla="*/ 2147483647 w 391"/>
                <a:gd name="T89" fmla="*/ 2147483647 h 434"/>
                <a:gd name="T90" fmla="*/ 2147483647 w 391"/>
                <a:gd name="T91" fmla="*/ 2147483647 h 434"/>
                <a:gd name="T92" fmla="*/ 2147483647 w 391"/>
                <a:gd name="T93" fmla="*/ 2147483647 h 434"/>
                <a:gd name="T94" fmla="*/ 2147483647 w 391"/>
                <a:gd name="T95" fmla="*/ 2147483647 h 434"/>
                <a:gd name="T96" fmla="*/ 2147483647 w 391"/>
                <a:gd name="T97" fmla="*/ 2147483647 h 434"/>
                <a:gd name="T98" fmla="*/ 2147483647 w 391"/>
                <a:gd name="T99" fmla="*/ 2147483647 h 434"/>
                <a:gd name="T100" fmla="*/ 2147483647 w 391"/>
                <a:gd name="T101" fmla="*/ 2147483647 h 434"/>
                <a:gd name="T102" fmla="*/ 2147483647 w 391"/>
                <a:gd name="T103" fmla="*/ 2147483647 h 434"/>
                <a:gd name="T104" fmla="*/ 2147483647 w 391"/>
                <a:gd name="T105" fmla="*/ 2147483647 h 434"/>
                <a:gd name="T106" fmla="*/ 2147483647 w 391"/>
                <a:gd name="T107" fmla="*/ 2147483647 h 434"/>
                <a:gd name="T108" fmla="*/ 2147483647 w 391"/>
                <a:gd name="T109" fmla="*/ 2147483647 h 434"/>
                <a:gd name="T110" fmla="*/ 2147483647 w 391"/>
                <a:gd name="T111" fmla="*/ 2147483647 h 434"/>
                <a:gd name="T112" fmla="*/ 2147483647 w 391"/>
                <a:gd name="T113" fmla="*/ 2147483647 h 434"/>
                <a:gd name="T114" fmla="*/ 2147483647 w 391"/>
                <a:gd name="T115" fmla="*/ 2147483647 h 434"/>
                <a:gd name="T116" fmla="*/ 2147483647 w 391"/>
                <a:gd name="T117" fmla="*/ 2147483647 h 434"/>
                <a:gd name="T118" fmla="*/ 2147483647 w 391"/>
                <a:gd name="T119" fmla="*/ 2147483647 h 434"/>
                <a:gd name="T120" fmla="*/ 0 w 391"/>
                <a:gd name="T121" fmla="*/ 2147483647 h 4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1"/>
                <a:gd name="T184" fmla="*/ 0 h 434"/>
                <a:gd name="T185" fmla="*/ 391 w 391"/>
                <a:gd name="T186" fmla="*/ 434 h 4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1" h="434">
                  <a:moveTo>
                    <a:pt x="8" y="37"/>
                  </a:moveTo>
                  <a:lnTo>
                    <a:pt x="23" y="48"/>
                  </a:lnTo>
                  <a:lnTo>
                    <a:pt x="33" y="74"/>
                  </a:lnTo>
                  <a:lnTo>
                    <a:pt x="33" y="77"/>
                  </a:lnTo>
                  <a:lnTo>
                    <a:pt x="35" y="79"/>
                  </a:lnTo>
                  <a:lnTo>
                    <a:pt x="47" y="74"/>
                  </a:lnTo>
                  <a:lnTo>
                    <a:pt x="61" y="62"/>
                  </a:lnTo>
                  <a:lnTo>
                    <a:pt x="74" y="58"/>
                  </a:lnTo>
                  <a:lnTo>
                    <a:pt x="78" y="50"/>
                  </a:lnTo>
                  <a:lnTo>
                    <a:pt x="79" y="44"/>
                  </a:lnTo>
                  <a:lnTo>
                    <a:pt x="80" y="40"/>
                  </a:lnTo>
                  <a:lnTo>
                    <a:pt x="85" y="38"/>
                  </a:lnTo>
                  <a:lnTo>
                    <a:pt x="87" y="35"/>
                  </a:lnTo>
                  <a:lnTo>
                    <a:pt x="88" y="24"/>
                  </a:lnTo>
                  <a:lnTo>
                    <a:pt x="92" y="19"/>
                  </a:lnTo>
                  <a:lnTo>
                    <a:pt x="111" y="14"/>
                  </a:lnTo>
                  <a:lnTo>
                    <a:pt x="130" y="0"/>
                  </a:lnTo>
                  <a:lnTo>
                    <a:pt x="134" y="1"/>
                  </a:lnTo>
                  <a:lnTo>
                    <a:pt x="139" y="6"/>
                  </a:lnTo>
                  <a:lnTo>
                    <a:pt x="147" y="22"/>
                  </a:lnTo>
                  <a:lnTo>
                    <a:pt x="150" y="25"/>
                  </a:lnTo>
                  <a:lnTo>
                    <a:pt x="154" y="25"/>
                  </a:lnTo>
                  <a:lnTo>
                    <a:pt x="167" y="54"/>
                  </a:lnTo>
                  <a:lnTo>
                    <a:pt x="176" y="63"/>
                  </a:lnTo>
                  <a:lnTo>
                    <a:pt x="180" y="77"/>
                  </a:lnTo>
                  <a:lnTo>
                    <a:pt x="180" y="79"/>
                  </a:lnTo>
                  <a:lnTo>
                    <a:pt x="183" y="85"/>
                  </a:lnTo>
                  <a:lnTo>
                    <a:pt x="202" y="93"/>
                  </a:lnTo>
                  <a:lnTo>
                    <a:pt x="257" y="195"/>
                  </a:lnTo>
                  <a:lnTo>
                    <a:pt x="260" y="195"/>
                  </a:lnTo>
                  <a:lnTo>
                    <a:pt x="265" y="210"/>
                  </a:lnTo>
                  <a:lnTo>
                    <a:pt x="279" y="232"/>
                  </a:lnTo>
                  <a:lnTo>
                    <a:pt x="279" y="235"/>
                  </a:lnTo>
                  <a:lnTo>
                    <a:pt x="278" y="238"/>
                  </a:lnTo>
                  <a:lnTo>
                    <a:pt x="278" y="242"/>
                  </a:lnTo>
                  <a:lnTo>
                    <a:pt x="288" y="250"/>
                  </a:lnTo>
                  <a:lnTo>
                    <a:pt x="294" y="275"/>
                  </a:lnTo>
                  <a:lnTo>
                    <a:pt x="302" y="287"/>
                  </a:lnTo>
                  <a:lnTo>
                    <a:pt x="313" y="293"/>
                  </a:lnTo>
                  <a:lnTo>
                    <a:pt x="343" y="302"/>
                  </a:lnTo>
                  <a:lnTo>
                    <a:pt x="370" y="325"/>
                  </a:lnTo>
                  <a:lnTo>
                    <a:pt x="385" y="329"/>
                  </a:lnTo>
                  <a:lnTo>
                    <a:pt x="391" y="338"/>
                  </a:lnTo>
                  <a:lnTo>
                    <a:pt x="387" y="380"/>
                  </a:lnTo>
                  <a:lnTo>
                    <a:pt x="390" y="394"/>
                  </a:lnTo>
                  <a:lnTo>
                    <a:pt x="390" y="398"/>
                  </a:lnTo>
                  <a:lnTo>
                    <a:pt x="389" y="404"/>
                  </a:lnTo>
                  <a:lnTo>
                    <a:pt x="387" y="407"/>
                  </a:lnTo>
                  <a:lnTo>
                    <a:pt x="385" y="412"/>
                  </a:lnTo>
                  <a:lnTo>
                    <a:pt x="379" y="411"/>
                  </a:lnTo>
                  <a:lnTo>
                    <a:pt x="368" y="426"/>
                  </a:lnTo>
                  <a:lnTo>
                    <a:pt x="364" y="428"/>
                  </a:lnTo>
                  <a:lnTo>
                    <a:pt x="360" y="428"/>
                  </a:lnTo>
                  <a:lnTo>
                    <a:pt x="357" y="432"/>
                  </a:lnTo>
                  <a:lnTo>
                    <a:pt x="352" y="425"/>
                  </a:lnTo>
                  <a:lnTo>
                    <a:pt x="351" y="434"/>
                  </a:lnTo>
                  <a:lnTo>
                    <a:pt x="347" y="433"/>
                  </a:lnTo>
                  <a:lnTo>
                    <a:pt x="346" y="414"/>
                  </a:lnTo>
                  <a:lnTo>
                    <a:pt x="351" y="412"/>
                  </a:lnTo>
                  <a:lnTo>
                    <a:pt x="354" y="413"/>
                  </a:lnTo>
                  <a:lnTo>
                    <a:pt x="358" y="410"/>
                  </a:lnTo>
                  <a:lnTo>
                    <a:pt x="360" y="412"/>
                  </a:lnTo>
                  <a:lnTo>
                    <a:pt x="361" y="407"/>
                  </a:lnTo>
                  <a:lnTo>
                    <a:pt x="365" y="406"/>
                  </a:lnTo>
                  <a:lnTo>
                    <a:pt x="361" y="390"/>
                  </a:lnTo>
                  <a:lnTo>
                    <a:pt x="358" y="388"/>
                  </a:lnTo>
                  <a:lnTo>
                    <a:pt x="355" y="391"/>
                  </a:lnTo>
                  <a:lnTo>
                    <a:pt x="352" y="391"/>
                  </a:lnTo>
                  <a:lnTo>
                    <a:pt x="350" y="390"/>
                  </a:lnTo>
                  <a:lnTo>
                    <a:pt x="350" y="371"/>
                  </a:lnTo>
                  <a:lnTo>
                    <a:pt x="348" y="365"/>
                  </a:lnTo>
                  <a:lnTo>
                    <a:pt x="347" y="356"/>
                  </a:lnTo>
                  <a:lnTo>
                    <a:pt x="341" y="344"/>
                  </a:lnTo>
                  <a:lnTo>
                    <a:pt x="338" y="335"/>
                  </a:lnTo>
                  <a:lnTo>
                    <a:pt x="336" y="339"/>
                  </a:lnTo>
                  <a:lnTo>
                    <a:pt x="337" y="332"/>
                  </a:lnTo>
                  <a:lnTo>
                    <a:pt x="340" y="327"/>
                  </a:lnTo>
                  <a:lnTo>
                    <a:pt x="338" y="323"/>
                  </a:lnTo>
                  <a:lnTo>
                    <a:pt x="333" y="324"/>
                  </a:lnTo>
                  <a:lnTo>
                    <a:pt x="328" y="331"/>
                  </a:lnTo>
                  <a:lnTo>
                    <a:pt x="324" y="335"/>
                  </a:lnTo>
                  <a:lnTo>
                    <a:pt x="322" y="340"/>
                  </a:lnTo>
                  <a:lnTo>
                    <a:pt x="314" y="337"/>
                  </a:lnTo>
                  <a:lnTo>
                    <a:pt x="311" y="340"/>
                  </a:lnTo>
                  <a:lnTo>
                    <a:pt x="306" y="343"/>
                  </a:lnTo>
                  <a:lnTo>
                    <a:pt x="307" y="346"/>
                  </a:lnTo>
                  <a:lnTo>
                    <a:pt x="306" y="353"/>
                  </a:lnTo>
                  <a:lnTo>
                    <a:pt x="303" y="355"/>
                  </a:lnTo>
                  <a:lnTo>
                    <a:pt x="303" y="359"/>
                  </a:lnTo>
                  <a:lnTo>
                    <a:pt x="299" y="363"/>
                  </a:lnTo>
                  <a:lnTo>
                    <a:pt x="297" y="362"/>
                  </a:lnTo>
                  <a:lnTo>
                    <a:pt x="297" y="369"/>
                  </a:lnTo>
                  <a:lnTo>
                    <a:pt x="293" y="373"/>
                  </a:lnTo>
                  <a:lnTo>
                    <a:pt x="285" y="363"/>
                  </a:lnTo>
                  <a:lnTo>
                    <a:pt x="283" y="356"/>
                  </a:lnTo>
                  <a:lnTo>
                    <a:pt x="284" y="353"/>
                  </a:lnTo>
                  <a:lnTo>
                    <a:pt x="289" y="352"/>
                  </a:lnTo>
                  <a:lnTo>
                    <a:pt x="293" y="347"/>
                  </a:lnTo>
                  <a:lnTo>
                    <a:pt x="297" y="334"/>
                  </a:lnTo>
                  <a:lnTo>
                    <a:pt x="297" y="322"/>
                  </a:lnTo>
                  <a:lnTo>
                    <a:pt x="301" y="318"/>
                  </a:lnTo>
                  <a:lnTo>
                    <a:pt x="316" y="317"/>
                  </a:lnTo>
                  <a:lnTo>
                    <a:pt x="316" y="313"/>
                  </a:lnTo>
                  <a:lnTo>
                    <a:pt x="300" y="308"/>
                  </a:lnTo>
                  <a:lnTo>
                    <a:pt x="295" y="302"/>
                  </a:lnTo>
                  <a:lnTo>
                    <a:pt x="288" y="299"/>
                  </a:lnTo>
                  <a:lnTo>
                    <a:pt x="282" y="290"/>
                  </a:lnTo>
                  <a:lnTo>
                    <a:pt x="281" y="275"/>
                  </a:lnTo>
                  <a:lnTo>
                    <a:pt x="274" y="273"/>
                  </a:lnTo>
                  <a:lnTo>
                    <a:pt x="272" y="270"/>
                  </a:lnTo>
                  <a:lnTo>
                    <a:pt x="272" y="266"/>
                  </a:lnTo>
                  <a:lnTo>
                    <a:pt x="270" y="263"/>
                  </a:lnTo>
                  <a:lnTo>
                    <a:pt x="259" y="261"/>
                  </a:lnTo>
                  <a:lnTo>
                    <a:pt x="248" y="247"/>
                  </a:lnTo>
                  <a:lnTo>
                    <a:pt x="247" y="243"/>
                  </a:lnTo>
                  <a:lnTo>
                    <a:pt x="260" y="253"/>
                  </a:lnTo>
                  <a:lnTo>
                    <a:pt x="261" y="256"/>
                  </a:lnTo>
                  <a:lnTo>
                    <a:pt x="257" y="246"/>
                  </a:lnTo>
                  <a:lnTo>
                    <a:pt x="257" y="238"/>
                  </a:lnTo>
                  <a:lnTo>
                    <a:pt x="254" y="238"/>
                  </a:lnTo>
                  <a:lnTo>
                    <a:pt x="249" y="242"/>
                  </a:lnTo>
                  <a:lnTo>
                    <a:pt x="246" y="242"/>
                  </a:lnTo>
                  <a:lnTo>
                    <a:pt x="242" y="239"/>
                  </a:lnTo>
                  <a:lnTo>
                    <a:pt x="241" y="235"/>
                  </a:lnTo>
                  <a:lnTo>
                    <a:pt x="240" y="234"/>
                  </a:lnTo>
                  <a:lnTo>
                    <a:pt x="237" y="234"/>
                  </a:lnTo>
                  <a:lnTo>
                    <a:pt x="236" y="236"/>
                  </a:lnTo>
                  <a:lnTo>
                    <a:pt x="231" y="238"/>
                  </a:lnTo>
                  <a:lnTo>
                    <a:pt x="226" y="232"/>
                  </a:lnTo>
                  <a:lnTo>
                    <a:pt x="225" y="229"/>
                  </a:lnTo>
                  <a:lnTo>
                    <a:pt x="226" y="224"/>
                  </a:lnTo>
                  <a:lnTo>
                    <a:pt x="239" y="223"/>
                  </a:lnTo>
                  <a:lnTo>
                    <a:pt x="242" y="218"/>
                  </a:lnTo>
                  <a:lnTo>
                    <a:pt x="231" y="219"/>
                  </a:lnTo>
                  <a:lnTo>
                    <a:pt x="227" y="216"/>
                  </a:lnTo>
                  <a:lnTo>
                    <a:pt x="227" y="214"/>
                  </a:lnTo>
                  <a:lnTo>
                    <a:pt x="230" y="211"/>
                  </a:lnTo>
                  <a:lnTo>
                    <a:pt x="228" y="208"/>
                  </a:lnTo>
                  <a:lnTo>
                    <a:pt x="225" y="208"/>
                  </a:lnTo>
                  <a:lnTo>
                    <a:pt x="225" y="202"/>
                  </a:lnTo>
                  <a:lnTo>
                    <a:pt x="229" y="199"/>
                  </a:lnTo>
                  <a:lnTo>
                    <a:pt x="228" y="197"/>
                  </a:lnTo>
                  <a:lnTo>
                    <a:pt x="220" y="199"/>
                  </a:lnTo>
                  <a:lnTo>
                    <a:pt x="218" y="197"/>
                  </a:lnTo>
                  <a:lnTo>
                    <a:pt x="220" y="188"/>
                  </a:lnTo>
                  <a:lnTo>
                    <a:pt x="239" y="197"/>
                  </a:lnTo>
                  <a:lnTo>
                    <a:pt x="243" y="204"/>
                  </a:lnTo>
                  <a:lnTo>
                    <a:pt x="248" y="205"/>
                  </a:lnTo>
                  <a:lnTo>
                    <a:pt x="246" y="204"/>
                  </a:lnTo>
                  <a:lnTo>
                    <a:pt x="241" y="198"/>
                  </a:lnTo>
                  <a:lnTo>
                    <a:pt x="240" y="190"/>
                  </a:lnTo>
                  <a:lnTo>
                    <a:pt x="237" y="188"/>
                  </a:lnTo>
                  <a:lnTo>
                    <a:pt x="237" y="191"/>
                  </a:lnTo>
                  <a:lnTo>
                    <a:pt x="225" y="179"/>
                  </a:lnTo>
                  <a:lnTo>
                    <a:pt x="224" y="173"/>
                  </a:lnTo>
                  <a:lnTo>
                    <a:pt x="226" y="169"/>
                  </a:lnTo>
                  <a:lnTo>
                    <a:pt x="236" y="171"/>
                  </a:lnTo>
                  <a:lnTo>
                    <a:pt x="239" y="170"/>
                  </a:lnTo>
                  <a:lnTo>
                    <a:pt x="234" y="168"/>
                  </a:lnTo>
                  <a:lnTo>
                    <a:pt x="219" y="168"/>
                  </a:lnTo>
                  <a:lnTo>
                    <a:pt x="218" y="173"/>
                  </a:lnTo>
                  <a:lnTo>
                    <a:pt x="214" y="178"/>
                  </a:lnTo>
                  <a:lnTo>
                    <a:pt x="209" y="168"/>
                  </a:lnTo>
                  <a:lnTo>
                    <a:pt x="209" y="163"/>
                  </a:lnTo>
                  <a:lnTo>
                    <a:pt x="215" y="162"/>
                  </a:lnTo>
                  <a:lnTo>
                    <a:pt x="224" y="155"/>
                  </a:lnTo>
                  <a:lnTo>
                    <a:pt x="223" y="152"/>
                  </a:lnTo>
                  <a:lnTo>
                    <a:pt x="214" y="158"/>
                  </a:lnTo>
                  <a:lnTo>
                    <a:pt x="214" y="154"/>
                  </a:lnTo>
                  <a:lnTo>
                    <a:pt x="220" y="144"/>
                  </a:lnTo>
                  <a:lnTo>
                    <a:pt x="214" y="145"/>
                  </a:lnTo>
                  <a:lnTo>
                    <a:pt x="210" y="147"/>
                  </a:lnTo>
                  <a:lnTo>
                    <a:pt x="208" y="154"/>
                  </a:lnTo>
                  <a:lnTo>
                    <a:pt x="205" y="159"/>
                  </a:lnTo>
                  <a:lnTo>
                    <a:pt x="200" y="157"/>
                  </a:lnTo>
                  <a:lnTo>
                    <a:pt x="196" y="147"/>
                  </a:lnTo>
                  <a:lnTo>
                    <a:pt x="196" y="142"/>
                  </a:lnTo>
                  <a:lnTo>
                    <a:pt x="194" y="137"/>
                  </a:lnTo>
                  <a:lnTo>
                    <a:pt x="191" y="137"/>
                  </a:lnTo>
                  <a:lnTo>
                    <a:pt x="188" y="142"/>
                  </a:lnTo>
                  <a:lnTo>
                    <a:pt x="173" y="127"/>
                  </a:lnTo>
                  <a:lnTo>
                    <a:pt x="162" y="125"/>
                  </a:lnTo>
                  <a:lnTo>
                    <a:pt x="153" y="106"/>
                  </a:lnTo>
                  <a:lnTo>
                    <a:pt x="155" y="100"/>
                  </a:lnTo>
                  <a:lnTo>
                    <a:pt x="153" y="90"/>
                  </a:lnTo>
                  <a:lnTo>
                    <a:pt x="149" y="92"/>
                  </a:lnTo>
                  <a:lnTo>
                    <a:pt x="132" y="35"/>
                  </a:lnTo>
                  <a:lnTo>
                    <a:pt x="127" y="41"/>
                  </a:lnTo>
                  <a:lnTo>
                    <a:pt x="133" y="54"/>
                  </a:lnTo>
                  <a:lnTo>
                    <a:pt x="132" y="58"/>
                  </a:lnTo>
                  <a:lnTo>
                    <a:pt x="129" y="54"/>
                  </a:lnTo>
                  <a:lnTo>
                    <a:pt x="149" y="128"/>
                  </a:lnTo>
                  <a:lnTo>
                    <a:pt x="141" y="142"/>
                  </a:lnTo>
                  <a:lnTo>
                    <a:pt x="135" y="140"/>
                  </a:lnTo>
                  <a:lnTo>
                    <a:pt x="131" y="122"/>
                  </a:lnTo>
                  <a:lnTo>
                    <a:pt x="126" y="116"/>
                  </a:lnTo>
                  <a:lnTo>
                    <a:pt x="125" y="126"/>
                  </a:lnTo>
                  <a:lnTo>
                    <a:pt x="111" y="125"/>
                  </a:lnTo>
                  <a:lnTo>
                    <a:pt x="111" y="110"/>
                  </a:lnTo>
                  <a:lnTo>
                    <a:pt x="114" y="109"/>
                  </a:lnTo>
                  <a:lnTo>
                    <a:pt x="108" y="105"/>
                  </a:lnTo>
                  <a:lnTo>
                    <a:pt x="103" y="94"/>
                  </a:lnTo>
                  <a:lnTo>
                    <a:pt x="103" y="85"/>
                  </a:lnTo>
                  <a:lnTo>
                    <a:pt x="105" y="83"/>
                  </a:lnTo>
                  <a:lnTo>
                    <a:pt x="100" y="77"/>
                  </a:lnTo>
                  <a:lnTo>
                    <a:pt x="97" y="78"/>
                  </a:lnTo>
                  <a:lnTo>
                    <a:pt x="96" y="90"/>
                  </a:lnTo>
                  <a:lnTo>
                    <a:pt x="91" y="92"/>
                  </a:lnTo>
                  <a:lnTo>
                    <a:pt x="84" y="85"/>
                  </a:lnTo>
                  <a:lnTo>
                    <a:pt x="77" y="73"/>
                  </a:lnTo>
                  <a:lnTo>
                    <a:pt x="73" y="72"/>
                  </a:lnTo>
                  <a:lnTo>
                    <a:pt x="74" y="77"/>
                  </a:lnTo>
                  <a:lnTo>
                    <a:pt x="72" y="79"/>
                  </a:lnTo>
                  <a:lnTo>
                    <a:pt x="62" y="70"/>
                  </a:lnTo>
                  <a:lnTo>
                    <a:pt x="64" y="75"/>
                  </a:lnTo>
                  <a:lnTo>
                    <a:pt x="62" y="78"/>
                  </a:lnTo>
                  <a:lnTo>
                    <a:pt x="57" y="79"/>
                  </a:lnTo>
                  <a:lnTo>
                    <a:pt x="56" y="80"/>
                  </a:lnTo>
                  <a:lnTo>
                    <a:pt x="66" y="81"/>
                  </a:lnTo>
                  <a:lnTo>
                    <a:pt x="73" y="87"/>
                  </a:lnTo>
                  <a:lnTo>
                    <a:pt x="76" y="91"/>
                  </a:lnTo>
                  <a:lnTo>
                    <a:pt x="74" y="92"/>
                  </a:lnTo>
                  <a:lnTo>
                    <a:pt x="84" y="98"/>
                  </a:lnTo>
                  <a:lnTo>
                    <a:pt x="84" y="104"/>
                  </a:lnTo>
                  <a:lnTo>
                    <a:pt x="86" y="105"/>
                  </a:lnTo>
                  <a:lnTo>
                    <a:pt x="89" y="104"/>
                  </a:lnTo>
                  <a:lnTo>
                    <a:pt x="92" y="104"/>
                  </a:lnTo>
                  <a:lnTo>
                    <a:pt x="100" y="115"/>
                  </a:lnTo>
                  <a:lnTo>
                    <a:pt x="99" y="127"/>
                  </a:lnTo>
                  <a:lnTo>
                    <a:pt x="92" y="131"/>
                  </a:lnTo>
                  <a:lnTo>
                    <a:pt x="84" y="132"/>
                  </a:lnTo>
                  <a:lnTo>
                    <a:pt x="82" y="127"/>
                  </a:lnTo>
                  <a:lnTo>
                    <a:pt x="83" y="128"/>
                  </a:lnTo>
                  <a:lnTo>
                    <a:pt x="83" y="135"/>
                  </a:lnTo>
                  <a:lnTo>
                    <a:pt x="73" y="138"/>
                  </a:lnTo>
                  <a:lnTo>
                    <a:pt x="57" y="124"/>
                  </a:lnTo>
                  <a:lnTo>
                    <a:pt x="46" y="120"/>
                  </a:lnTo>
                  <a:lnTo>
                    <a:pt x="34" y="111"/>
                  </a:lnTo>
                  <a:lnTo>
                    <a:pt x="29" y="109"/>
                  </a:lnTo>
                  <a:lnTo>
                    <a:pt x="33" y="98"/>
                  </a:lnTo>
                  <a:lnTo>
                    <a:pt x="28" y="97"/>
                  </a:lnTo>
                  <a:lnTo>
                    <a:pt x="24" y="99"/>
                  </a:lnTo>
                  <a:lnTo>
                    <a:pt x="1" y="71"/>
                  </a:lnTo>
                  <a:lnTo>
                    <a:pt x="0" y="62"/>
                  </a:lnTo>
                  <a:lnTo>
                    <a:pt x="4" y="41"/>
                  </a:lnTo>
                  <a:lnTo>
                    <a:pt x="8" y="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854" name="Freeform 1704"/>
            <p:cNvSpPr>
              <a:spLocks/>
            </p:cNvSpPr>
            <p:nvPr/>
          </p:nvSpPr>
          <p:spPr bwMode="auto">
            <a:xfrm>
              <a:off x="1413182" y="2540417"/>
              <a:ext cx="189079" cy="207796"/>
            </a:xfrm>
            <a:custGeom>
              <a:avLst/>
              <a:gdLst>
                <a:gd name="T0" fmla="*/ 2147483647 w 391"/>
                <a:gd name="T1" fmla="*/ 2147483647 h 434"/>
                <a:gd name="T2" fmla="*/ 2147483647 w 391"/>
                <a:gd name="T3" fmla="*/ 2147483647 h 434"/>
                <a:gd name="T4" fmla="*/ 2147483647 w 391"/>
                <a:gd name="T5" fmla="*/ 2147483647 h 434"/>
                <a:gd name="T6" fmla="*/ 2147483647 w 391"/>
                <a:gd name="T7" fmla="*/ 2147483647 h 434"/>
                <a:gd name="T8" fmla="*/ 2147483647 w 391"/>
                <a:gd name="T9" fmla="*/ 2147483647 h 434"/>
                <a:gd name="T10" fmla="*/ 2147483647 w 391"/>
                <a:gd name="T11" fmla="*/ 2147483647 h 434"/>
                <a:gd name="T12" fmla="*/ 2147483647 w 391"/>
                <a:gd name="T13" fmla="*/ 2147483647 h 434"/>
                <a:gd name="T14" fmla="*/ 2147483647 w 391"/>
                <a:gd name="T15" fmla="*/ 2147483647 h 434"/>
                <a:gd name="T16" fmla="*/ 2147483647 w 391"/>
                <a:gd name="T17" fmla="*/ 2147483647 h 434"/>
                <a:gd name="T18" fmla="*/ 2147483647 w 391"/>
                <a:gd name="T19" fmla="*/ 2147483647 h 434"/>
                <a:gd name="T20" fmla="*/ 2147483647 w 391"/>
                <a:gd name="T21" fmla="*/ 2147483647 h 434"/>
                <a:gd name="T22" fmla="*/ 2147483647 w 391"/>
                <a:gd name="T23" fmla="*/ 2147483647 h 434"/>
                <a:gd name="T24" fmla="*/ 2147483647 w 391"/>
                <a:gd name="T25" fmla="*/ 2147483647 h 434"/>
                <a:gd name="T26" fmla="*/ 2147483647 w 391"/>
                <a:gd name="T27" fmla="*/ 2147483647 h 434"/>
                <a:gd name="T28" fmla="*/ 2147483647 w 391"/>
                <a:gd name="T29" fmla="*/ 2147483647 h 434"/>
                <a:gd name="T30" fmla="*/ 2147483647 w 391"/>
                <a:gd name="T31" fmla="*/ 2147483647 h 434"/>
                <a:gd name="T32" fmla="*/ 2147483647 w 391"/>
                <a:gd name="T33" fmla="*/ 2147483647 h 434"/>
                <a:gd name="T34" fmla="*/ 2147483647 w 391"/>
                <a:gd name="T35" fmla="*/ 2147483647 h 434"/>
                <a:gd name="T36" fmla="*/ 2147483647 w 391"/>
                <a:gd name="T37" fmla="*/ 2147483647 h 434"/>
                <a:gd name="T38" fmla="*/ 2147483647 w 391"/>
                <a:gd name="T39" fmla="*/ 2147483647 h 434"/>
                <a:gd name="T40" fmla="*/ 2147483647 w 391"/>
                <a:gd name="T41" fmla="*/ 2147483647 h 434"/>
                <a:gd name="T42" fmla="*/ 2147483647 w 391"/>
                <a:gd name="T43" fmla="*/ 2147483647 h 434"/>
                <a:gd name="T44" fmla="*/ 2147483647 w 391"/>
                <a:gd name="T45" fmla="*/ 2147483647 h 434"/>
                <a:gd name="T46" fmla="*/ 2147483647 w 391"/>
                <a:gd name="T47" fmla="*/ 2147483647 h 434"/>
                <a:gd name="T48" fmla="*/ 2147483647 w 391"/>
                <a:gd name="T49" fmla="*/ 2147483647 h 434"/>
                <a:gd name="T50" fmla="*/ 2147483647 w 391"/>
                <a:gd name="T51" fmla="*/ 2147483647 h 434"/>
                <a:gd name="T52" fmla="*/ 2147483647 w 391"/>
                <a:gd name="T53" fmla="*/ 2147483647 h 434"/>
                <a:gd name="T54" fmla="*/ 2147483647 w 391"/>
                <a:gd name="T55" fmla="*/ 2147483647 h 434"/>
                <a:gd name="T56" fmla="*/ 2147483647 w 391"/>
                <a:gd name="T57" fmla="*/ 2147483647 h 434"/>
                <a:gd name="T58" fmla="*/ 2147483647 w 391"/>
                <a:gd name="T59" fmla="*/ 2147483647 h 434"/>
                <a:gd name="T60" fmla="*/ 2147483647 w 391"/>
                <a:gd name="T61" fmla="*/ 2147483647 h 434"/>
                <a:gd name="T62" fmla="*/ 2147483647 w 391"/>
                <a:gd name="T63" fmla="*/ 2147483647 h 434"/>
                <a:gd name="T64" fmla="*/ 2147483647 w 391"/>
                <a:gd name="T65" fmla="*/ 2147483647 h 434"/>
                <a:gd name="T66" fmla="*/ 2147483647 w 391"/>
                <a:gd name="T67" fmla="*/ 2147483647 h 434"/>
                <a:gd name="T68" fmla="*/ 2147483647 w 391"/>
                <a:gd name="T69" fmla="*/ 2147483647 h 434"/>
                <a:gd name="T70" fmla="*/ 2147483647 w 391"/>
                <a:gd name="T71" fmla="*/ 2147483647 h 434"/>
                <a:gd name="T72" fmla="*/ 2147483647 w 391"/>
                <a:gd name="T73" fmla="*/ 2147483647 h 434"/>
                <a:gd name="T74" fmla="*/ 2147483647 w 391"/>
                <a:gd name="T75" fmla="*/ 2147483647 h 434"/>
                <a:gd name="T76" fmla="*/ 2147483647 w 391"/>
                <a:gd name="T77" fmla="*/ 2147483647 h 434"/>
                <a:gd name="T78" fmla="*/ 2147483647 w 391"/>
                <a:gd name="T79" fmla="*/ 2147483647 h 434"/>
                <a:gd name="T80" fmla="*/ 2147483647 w 391"/>
                <a:gd name="T81" fmla="*/ 2147483647 h 434"/>
                <a:gd name="T82" fmla="*/ 2147483647 w 391"/>
                <a:gd name="T83" fmla="*/ 2147483647 h 434"/>
                <a:gd name="T84" fmla="*/ 2147483647 w 391"/>
                <a:gd name="T85" fmla="*/ 2147483647 h 434"/>
                <a:gd name="T86" fmla="*/ 2147483647 w 391"/>
                <a:gd name="T87" fmla="*/ 2147483647 h 434"/>
                <a:gd name="T88" fmla="*/ 2147483647 w 391"/>
                <a:gd name="T89" fmla="*/ 2147483647 h 434"/>
                <a:gd name="T90" fmla="*/ 2147483647 w 391"/>
                <a:gd name="T91" fmla="*/ 2147483647 h 434"/>
                <a:gd name="T92" fmla="*/ 2147483647 w 391"/>
                <a:gd name="T93" fmla="*/ 2147483647 h 434"/>
                <a:gd name="T94" fmla="*/ 2147483647 w 391"/>
                <a:gd name="T95" fmla="*/ 2147483647 h 434"/>
                <a:gd name="T96" fmla="*/ 2147483647 w 391"/>
                <a:gd name="T97" fmla="*/ 2147483647 h 434"/>
                <a:gd name="T98" fmla="*/ 2147483647 w 391"/>
                <a:gd name="T99" fmla="*/ 2147483647 h 434"/>
                <a:gd name="T100" fmla="*/ 2147483647 w 391"/>
                <a:gd name="T101" fmla="*/ 2147483647 h 434"/>
                <a:gd name="T102" fmla="*/ 2147483647 w 391"/>
                <a:gd name="T103" fmla="*/ 2147483647 h 434"/>
                <a:gd name="T104" fmla="*/ 2147483647 w 391"/>
                <a:gd name="T105" fmla="*/ 2147483647 h 434"/>
                <a:gd name="T106" fmla="*/ 2147483647 w 391"/>
                <a:gd name="T107" fmla="*/ 2147483647 h 434"/>
                <a:gd name="T108" fmla="*/ 2147483647 w 391"/>
                <a:gd name="T109" fmla="*/ 2147483647 h 434"/>
                <a:gd name="T110" fmla="*/ 2147483647 w 391"/>
                <a:gd name="T111" fmla="*/ 2147483647 h 434"/>
                <a:gd name="T112" fmla="*/ 2147483647 w 391"/>
                <a:gd name="T113" fmla="*/ 2147483647 h 434"/>
                <a:gd name="T114" fmla="*/ 2147483647 w 391"/>
                <a:gd name="T115" fmla="*/ 2147483647 h 434"/>
                <a:gd name="T116" fmla="*/ 2147483647 w 391"/>
                <a:gd name="T117" fmla="*/ 2147483647 h 434"/>
                <a:gd name="T118" fmla="*/ 2147483647 w 391"/>
                <a:gd name="T119" fmla="*/ 2147483647 h 434"/>
                <a:gd name="T120" fmla="*/ 0 w 391"/>
                <a:gd name="T121" fmla="*/ 2147483647 h 4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1"/>
                <a:gd name="T184" fmla="*/ 0 h 434"/>
                <a:gd name="T185" fmla="*/ 391 w 391"/>
                <a:gd name="T186" fmla="*/ 434 h 4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1" h="434">
                  <a:moveTo>
                    <a:pt x="8" y="37"/>
                  </a:moveTo>
                  <a:lnTo>
                    <a:pt x="23" y="48"/>
                  </a:lnTo>
                  <a:lnTo>
                    <a:pt x="33" y="74"/>
                  </a:lnTo>
                  <a:lnTo>
                    <a:pt x="33" y="77"/>
                  </a:lnTo>
                  <a:lnTo>
                    <a:pt x="35" y="79"/>
                  </a:lnTo>
                  <a:lnTo>
                    <a:pt x="47" y="74"/>
                  </a:lnTo>
                  <a:lnTo>
                    <a:pt x="61" y="62"/>
                  </a:lnTo>
                  <a:lnTo>
                    <a:pt x="74" y="58"/>
                  </a:lnTo>
                  <a:lnTo>
                    <a:pt x="78" y="50"/>
                  </a:lnTo>
                  <a:lnTo>
                    <a:pt x="79" y="44"/>
                  </a:lnTo>
                  <a:lnTo>
                    <a:pt x="80" y="40"/>
                  </a:lnTo>
                  <a:lnTo>
                    <a:pt x="85" y="38"/>
                  </a:lnTo>
                  <a:lnTo>
                    <a:pt x="87" y="35"/>
                  </a:lnTo>
                  <a:lnTo>
                    <a:pt x="88" y="24"/>
                  </a:lnTo>
                  <a:lnTo>
                    <a:pt x="92" y="19"/>
                  </a:lnTo>
                  <a:lnTo>
                    <a:pt x="111" y="14"/>
                  </a:lnTo>
                  <a:lnTo>
                    <a:pt x="130" y="0"/>
                  </a:lnTo>
                  <a:lnTo>
                    <a:pt x="134" y="1"/>
                  </a:lnTo>
                  <a:lnTo>
                    <a:pt x="139" y="6"/>
                  </a:lnTo>
                  <a:lnTo>
                    <a:pt x="147" y="22"/>
                  </a:lnTo>
                  <a:lnTo>
                    <a:pt x="150" y="25"/>
                  </a:lnTo>
                  <a:lnTo>
                    <a:pt x="154" y="25"/>
                  </a:lnTo>
                  <a:lnTo>
                    <a:pt x="167" y="54"/>
                  </a:lnTo>
                  <a:lnTo>
                    <a:pt x="176" y="63"/>
                  </a:lnTo>
                  <a:lnTo>
                    <a:pt x="180" y="77"/>
                  </a:lnTo>
                  <a:lnTo>
                    <a:pt x="180" y="79"/>
                  </a:lnTo>
                  <a:lnTo>
                    <a:pt x="183" y="85"/>
                  </a:lnTo>
                  <a:lnTo>
                    <a:pt x="202" y="93"/>
                  </a:lnTo>
                  <a:lnTo>
                    <a:pt x="257" y="195"/>
                  </a:lnTo>
                  <a:lnTo>
                    <a:pt x="260" y="195"/>
                  </a:lnTo>
                  <a:lnTo>
                    <a:pt x="265" y="210"/>
                  </a:lnTo>
                  <a:lnTo>
                    <a:pt x="279" y="232"/>
                  </a:lnTo>
                  <a:lnTo>
                    <a:pt x="279" y="235"/>
                  </a:lnTo>
                  <a:lnTo>
                    <a:pt x="278" y="238"/>
                  </a:lnTo>
                  <a:lnTo>
                    <a:pt x="278" y="242"/>
                  </a:lnTo>
                  <a:lnTo>
                    <a:pt x="288" y="250"/>
                  </a:lnTo>
                  <a:lnTo>
                    <a:pt x="294" y="275"/>
                  </a:lnTo>
                  <a:lnTo>
                    <a:pt x="302" y="287"/>
                  </a:lnTo>
                  <a:lnTo>
                    <a:pt x="313" y="293"/>
                  </a:lnTo>
                  <a:lnTo>
                    <a:pt x="343" y="302"/>
                  </a:lnTo>
                  <a:lnTo>
                    <a:pt x="370" y="325"/>
                  </a:lnTo>
                  <a:lnTo>
                    <a:pt x="385" y="329"/>
                  </a:lnTo>
                  <a:lnTo>
                    <a:pt x="391" y="338"/>
                  </a:lnTo>
                  <a:lnTo>
                    <a:pt x="387" y="380"/>
                  </a:lnTo>
                  <a:lnTo>
                    <a:pt x="390" y="394"/>
                  </a:lnTo>
                  <a:lnTo>
                    <a:pt x="390" y="398"/>
                  </a:lnTo>
                  <a:lnTo>
                    <a:pt x="389" y="404"/>
                  </a:lnTo>
                  <a:lnTo>
                    <a:pt x="387" y="407"/>
                  </a:lnTo>
                  <a:lnTo>
                    <a:pt x="385" y="412"/>
                  </a:lnTo>
                  <a:lnTo>
                    <a:pt x="379" y="411"/>
                  </a:lnTo>
                  <a:lnTo>
                    <a:pt x="368" y="426"/>
                  </a:lnTo>
                  <a:lnTo>
                    <a:pt x="364" y="428"/>
                  </a:lnTo>
                  <a:lnTo>
                    <a:pt x="360" y="428"/>
                  </a:lnTo>
                  <a:lnTo>
                    <a:pt x="357" y="432"/>
                  </a:lnTo>
                  <a:lnTo>
                    <a:pt x="352" y="425"/>
                  </a:lnTo>
                  <a:lnTo>
                    <a:pt x="351" y="434"/>
                  </a:lnTo>
                  <a:lnTo>
                    <a:pt x="347" y="433"/>
                  </a:lnTo>
                  <a:lnTo>
                    <a:pt x="346" y="414"/>
                  </a:lnTo>
                  <a:lnTo>
                    <a:pt x="351" y="412"/>
                  </a:lnTo>
                  <a:lnTo>
                    <a:pt x="354" y="413"/>
                  </a:lnTo>
                  <a:lnTo>
                    <a:pt x="358" y="410"/>
                  </a:lnTo>
                  <a:lnTo>
                    <a:pt x="360" y="412"/>
                  </a:lnTo>
                  <a:lnTo>
                    <a:pt x="361" y="407"/>
                  </a:lnTo>
                  <a:lnTo>
                    <a:pt x="365" y="406"/>
                  </a:lnTo>
                  <a:lnTo>
                    <a:pt x="361" y="390"/>
                  </a:lnTo>
                  <a:lnTo>
                    <a:pt x="358" y="388"/>
                  </a:lnTo>
                  <a:lnTo>
                    <a:pt x="355" y="391"/>
                  </a:lnTo>
                  <a:lnTo>
                    <a:pt x="352" y="391"/>
                  </a:lnTo>
                  <a:lnTo>
                    <a:pt x="350" y="390"/>
                  </a:lnTo>
                  <a:lnTo>
                    <a:pt x="350" y="371"/>
                  </a:lnTo>
                  <a:lnTo>
                    <a:pt x="348" y="365"/>
                  </a:lnTo>
                  <a:lnTo>
                    <a:pt x="347" y="356"/>
                  </a:lnTo>
                  <a:lnTo>
                    <a:pt x="341" y="344"/>
                  </a:lnTo>
                  <a:lnTo>
                    <a:pt x="338" y="335"/>
                  </a:lnTo>
                  <a:lnTo>
                    <a:pt x="336" y="339"/>
                  </a:lnTo>
                  <a:lnTo>
                    <a:pt x="337" y="332"/>
                  </a:lnTo>
                  <a:lnTo>
                    <a:pt x="340" y="327"/>
                  </a:lnTo>
                  <a:lnTo>
                    <a:pt x="338" y="323"/>
                  </a:lnTo>
                  <a:lnTo>
                    <a:pt x="333" y="324"/>
                  </a:lnTo>
                  <a:lnTo>
                    <a:pt x="328" y="331"/>
                  </a:lnTo>
                  <a:lnTo>
                    <a:pt x="324" y="335"/>
                  </a:lnTo>
                  <a:lnTo>
                    <a:pt x="322" y="340"/>
                  </a:lnTo>
                  <a:lnTo>
                    <a:pt x="314" y="337"/>
                  </a:lnTo>
                  <a:lnTo>
                    <a:pt x="311" y="340"/>
                  </a:lnTo>
                  <a:lnTo>
                    <a:pt x="306" y="343"/>
                  </a:lnTo>
                  <a:lnTo>
                    <a:pt x="307" y="346"/>
                  </a:lnTo>
                  <a:lnTo>
                    <a:pt x="306" y="353"/>
                  </a:lnTo>
                  <a:lnTo>
                    <a:pt x="303" y="355"/>
                  </a:lnTo>
                  <a:lnTo>
                    <a:pt x="303" y="359"/>
                  </a:lnTo>
                  <a:lnTo>
                    <a:pt x="299" y="363"/>
                  </a:lnTo>
                  <a:lnTo>
                    <a:pt x="297" y="362"/>
                  </a:lnTo>
                  <a:lnTo>
                    <a:pt x="297" y="369"/>
                  </a:lnTo>
                  <a:lnTo>
                    <a:pt x="293" y="373"/>
                  </a:lnTo>
                  <a:lnTo>
                    <a:pt x="285" y="363"/>
                  </a:lnTo>
                  <a:lnTo>
                    <a:pt x="283" y="356"/>
                  </a:lnTo>
                  <a:lnTo>
                    <a:pt x="284" y="353"/>
                  </a:lnTo>
                  <a:lnTo>
                    <a:pt x="289" y="352"/>
                  </a:lnTo>
                  <a:lnTo>
                    <a:pt x="293" y="347"/>
                  </a:lnTo>
                  <a:lnTo>
                    <a:pt x="297" y="334"/>
                  </a:lnTo>
                  <a:lnTo>
                    <a:pt x="297" y="322"/>
                  </a:lnTo>
                  <a:lnTo>
                    <a:pt x="301" y="318"/>
                  </a:lnTo>
                  <a:lnTo>
                    <a:pt x="316" y="317"/>
                  </a:lnTo>
                  <a:lnTo>
                    <a:pt x="316" y="313"/>
                  </a:lnTo>
                  <a:lnTo>
                    <a:pt x="300" y="308"/>
                  </a:lnTo>
                  <a:lnTo>
                    <a:pt x="295" y="302"/>
                  </a:lnTo>
                  <a:lnTo>
                    <a:pt x="288" y="299"/>
                  </a:lnTo>
                  <a:lnTo>
                    <a:pt x="282" y="290"/>
                  </a:lnTo>
                  <a:lnTo>
                    <a:pt x="281" y="275"/>
                  </a:lnTo>
                  <a:lnTo>
                    <a:pt x="274" y="273"/>
                  </a:lnTo>
                  <a:lnTo>
                    <a:pt x="272" y="270"/>
                  </a:lnTo>
                  <a:lnTo>
                    <a:pt x="272" y="266"/>
                  </a:lnTo>
                  <a:lnTo>
                    <a:pt x="270" y="263"/>
                  </a:lnTo>
                  <a:lnTo>
                    <a:pt x="259" y="261"/>
                  </a:lnTo>
                  <a:lnTo>
                    <a:pt x="248" y="247"/>
                  </a:lnTo>
                  <a:lnTo>
                    <a:pt x="247" y="243"/>
                  </a:lnTo>
                  <a:lnTo>
                    <a:pt x="260" y="253"/>
                  </a:lnTo>
                  <a:lnTo>
                    <a:pt x="261" y="256"/>
                  </a:lnTo>
                  <a:lnTo>
                    <a:pt x="257" y="246"/>
                  </a:lnTo>
                  <a:lnTo>
                    <a:pt x="257" y="238"/>
                  </a:lnTo>
                  <a:lnTo>
                    <a:pt x="254" y="238"/>
                  </a:lnTo>
                  <a:lnTo>
                    <a:pt x="249" y="242"/>
                  </a:lnTo>
                  <a:lnTo>
                    <a:pt x="246" y="242"/>
                  </a:lnTo>
                  <a:lnTo>
                    <a:pt x="242" y="239"/>
                  </a:lnTo>
                  <a:lnTo>
                    <a:pt x="241" y="235"/>
                  </a:lnTo>
                  <a:lnTo>
                    <a:pt x="240" y="234"/>
                  </a:lnTo>
                  <a:lnTo>
                    <a:pt x="237" y="234"/>
                  </a:lnTo>
                  <a:lnTo>
                    <a:pt x="236" y="236"/>
                  </a:lnTo>
                  <a:lnTo>
                    <a:pt x="231" y="238"/>
                  </a:lnTo>
                  <a:lnTo>
                    <a:pt x="226" y="232"/>
                  </a:lnTo>
                  <a:lnTo>
                    <a:pt x="225" y="229"/>
                  </a:lnTo>
                  <a:lnTo>
                    <a:pt x="226" y="224"/>
                  </a:lnTo>
                  <a:lnTo>
                    <a:pt x="239" y="223"/>
                  </a:lnTo>
                  <a:lnTo>
                    <a:pt x="242" y="218"/>
                  </a:lnTo>
                  <a:lnTo>
                    <a:pt x="231" y="219"/>
                  </a:lnTo>
                  <a:lnTo>
                    <a:pt x="227" y="216"/>
                  </a:lnTo>
                  <a:lnTo>
                    <a:pt x="227" y="214"/>
                  </a:lnTo>
                  <a:lnTo>
                    <a:pt x="230" y="211"/>
                  </a:lnTo>
                  <a:lnTo>
                    <a:pt x="228" y="208"/>
                  </a:lnTo>
                  <a:lnTo>
                    <a:pt x="225" y="208"/>
                  </a:lnTo>
                  <a:lnTo>
                    <a:pt x="225" y="202"/>
                  </a:lnTo>
                  <a:lnTo>
                    <a:pt x="229" y="199"/>
                  </a:lnTo>
                  <a:lnTo>
                    <a:pt x="228" y="197"/>
                  </a:lnTo>
                  <a:lnTo>
                    <a:pt x="220" y="199"/>
                  </a:lnTo>
                  <a:lnTo>
                    <a:pt x="218" y="197"/>
                  </a:lnTo>
                  <a:lnTo>
                    <a:pt x="220" y="188"/>
                  </a:lnTo>
                  <a:lnTo>
                    <a:pt x="239" y="197"/>
                  </a:lnTo>
                  <a:lnTo>
                    <a:pt x="243" y="204"/>
                  </a:lnTo>
                  <a:lnTo>
                    <a:pt x="248" y="205"/>
                  </a:lnTo>
                  <a:lnTo>
                    <a:pt x="246" y="204"/>
                  </a:lnTo>
                  <a:lnTo>
                    <a:pt x="241" y="198"/>
                  </a:lnTo>
                  <a:lnTo>
                    <a:pt x="240" y="190"/>
                  </a:lnTo>
                  <a:lnTo>
                    <a:pt x="237" y="188"/>
                  </a:lnTo>
                  <a:lnTo>
                    <a:pt x="237" y="191"/>
                  </a:lnTo>
                  <a:lnTo>
                    <a:pt x="225" y="179"/>
                  </a:lnTo>
                  <a:lnTo>
                    <a:pt x="224" y="173"/>
                  </a:lnTo>
                  <a:lnTo>
                    <a:pt x="226" y="169"/>
                  </a:lnTo>
                  <a:lnTo>
                    <a:pt x="236" y="171"/>
                  </a:lnTo>
                  <a:lnTo>
                    <a:pt x="239" y="170"/>
                  </a:lnTo>
                  <a:lnTo>
                    <a:pt x="234" y="168"/>
                  </a:lnTo>
                  <a:lnTo>
                    <a:pt x="219" y="168"/>
                  </a:lnTo>
                  <a:lnTo>
                    <a:pt x="218" y="173"/>
                  </a:lnTo>
                  <a:lnTo>
                    <a:pt x="214" y="178"/>
                  </a:lnTo>
                  <a:lnTo>
                    <a:pt x="209" y="168"/>
                  </a:lnTo>
                  <a:lnTo>
                    <a:pt x="209" y="163"/>
                  </a:lnTo>
                  <a:lnTo>
                    <a:pt x="215" y="162"/>
                  </a:lnTo>
                  <a:lnTo>
                    <a:pt x="224" y="155"/>
                  </a:lnTo>
                  <a:lnTo>
                    <a:pt x="223" y="152"/>
                  </a:lnTo>
                  <a:lnTo>
                    <a:pt x="214" y="158"/>
                  </a:lnTo>
                  <a:lnTo>
                    <a:pt x="214" y="154"/>
                  </a:lnTo>
                  <a:lnTo>
                    <a:pt x="220" y="144"/>
                  </a:lnTo>
                  <a:lnTo>
                    <a:pt x="214" y="145"/>
                  </a:lnTo>
                  <a:lnTo>
                    <a:pt x="210" y="147"/>
                  </a:lnTo>
                  <a:lnTo>
                    <a:pt x="208" y="154"/>
                  </a:lnTo>
                  <a:lnTo>
                    <a:pt x="205" y="159"/>
                  </a:lnTo>
                  <a:lnTo>
                    <a:pt x="200" y="157"/>
                  </a:lnTo>
                  <a:lnTo>
                    <a:pt x="196" y="147"/>
                  </a:lnTo>
                  <a:lnTo>
                    <a:pt x="196" y="142"/>
                  </a:lnTo>
                  <a:lnTo>
                    <a:pt x="194" y="137"/>
                  </a:lnTo>
                  <a:lnTo>
                    <a:pt x="191" y="137"/>
                  </a:lnTo>
                  <a:lnTo>
                    <a:pt x="188" y="142"/>
                  </a:lnTo>
                  <a:lnTo>
                    <a:pt x="173" y="127"/>
                  </a:lnTo>
                  <a:lnTo>
                    <a:pt x="162" y="125"/>
                  </a:lnTo>
                  <a:lnTo>
                    <a:pt x="153" y="106"/>
                  </a:lnTo>
                  <a:lnTo>
                    <a:pt x="155" y="100"/>
                  </a:lnTo>
                  <a:lnTo>
                    <a:pt x="153" y="90"/>
                  </a:lnTo>
                  <a:lnTo>
                    <a:pt x="149" y="92"/>
                  </a:lnTo>
                  <a:lnTo>
                    <a:pt x="132" y="35"/>
                  </a:lnTo>
                  <a:lnTo>
                    <a:pt x="127" y="41"/>
                  </a:lnTo>
                  <a:lnTo>
                    <a:pt x="133" y="54"/>
                  </a:lnTo>
                  <a:lnTo>
                    <a:pt x="132" y="58"/>
                  </a:lnTo>
                  <a:lnTo>
                    <a:pt x="129" y="54"/>
                  </a:lnTo>
                  <a:lnTo>
                    <a:pt x="149" y="128"/>
                  </a:lnTo>
                  <a:lnTo>
                    <a:pt x="141" y="142"/>
                  </a:lnTo>
                  <a:lnTo>
                    <a:pt x="135" y="140"/>
                  </a:lnTo>
                  <a:lnTo>
                    <a:pt x="131" y="122"/>
                  </a:lnTo>
                  <a:lnTo>
                    <a:pt x="126" y="116"/>
                  </a:lnTo>
                  <a:lnTo>
                    <a:pt x="125" y="126"/>
                  </a:lnTo>
                  <a:lnTo>
                    <a:pt x="111" y="125"/>
                  </a:lnTo>
                  <a:lnTo>
                    <a:pt x="111" y="110"/>
                  </a:lnTo>
                  <a:lnTo>
                    <a:pt x="114" y="109"/>
                  </a:lnTo>
                  <a:lnTo>
                    <a:pt x="108" y="105"/>
                  </a:lnTo>
                  <a:lnTo>
                    <a:pt x="103" y="94"/>
                  </a:lnTo>
                  <a:lnTo>
                    <a:pt x="103" y="85"/>
                  </a:lnTo>
                  <a:lnTo>
                    <a:pt x="105" y="83"/>
                  </a:lnTo>
                  <a:lnTo>
                    <a:pt x="100" y="77"/>
                  </a:lnTo>
                  <a:lnTo>
                    <a:pt x="97" y="78"/>
                  </a:lnTo>
                  <a:lnTo>
                    <a:pt x="96" y="90"/>
                  </a:lnTo>
                  <a:lnTo>
                    <a:pt x="91" y="92"/>
                  </a:lnTo>
                  <a:lnTo>
                    <a:pt x="84" y="85"/>
                  </a:lnTo>
                  <a:lnTo>
                    <a:pt x="77" y="73"/>
                  </a:lnTo>
                  <a:lnTo>
                    <a:pt x="73" y="72"/>
                  </a:lnTo>
                  <a:lnTo>
                    <a:pt x="74" y="77"/>
                  </a:lnTo>
                  <a:lnTo>
                    <a:pt x="72" y="79"/>
                  </a:lnTo>
                  <a:lnTo>
                    <a:pt x="62" y="70"/>
                  </a:lnTo>
                  <a:lnTo>
                    <a:pt x="64" y="75"/>
                  </a:lnTo>
                  <a:lnTo>
                    <a:pt x="62" y="78"/>
                  </a:lnTo>
                  <a:lnTo>
                    <a:pt x="57" y="79"/>
                  </a:lnTo>
                  <a:lnTo>
                    <a:pt x="56" y="80"/>
                  </a:lnTo>
                  <a:lnTo>
                    <a:pt x="66" y="81"/>
                  </a:lnTo>
                  <a:lnTo>
                    <a:pt x="73" y="87"/>
                  </a:lnTo>
                  <a:lnTo>
                    <a:pt x="76" y="91"/>
                  </a:lnTo>
                  <a:lnTo>
                    <a:pt x="74" y="92"/>
                  </a:lnTo>
                  <a:lnTo>
                    <a:pt x="84" y="98"/>
                  </a:lnTo>
                  <a:lnTo>
                    <a:pt x="84" y="104"/>
                  </a:lnTo>
                  <a:lnTo>
                    <a:pt x="86" y="105"/>
                  </a:lnTo>
                  <a:lnTo>
                    <a:pt x="89" y="104"/>
                  </a:lnTo>
                  <a:lnTo>
                    <a:pt x="92" y="104"/>
                  </a:lnTo>
                  <a:lnTo>
                    <a:pt x="100" y="115"/>
                  </a:lnTo>
                  <a:lnTo>
                    <a:pt x="99" y="127"/>
                  </a:lnTo>
                  <a:lnTo>
                    <a:pt x="92" y="131"/>
                  </a:lnTo>
                  <a:lnTo>
                    <a:pt x="84" y="132"/>
                  </a:lnTo>
                  <a:lnTo>
                    <a:pt x="82" y="127"/>
                  </a:lnTo>
                  <a:lnTo>
                    <a:pt x="83" y="128"/>
                  </a:lnTo>
                  <a:lnTo>
                    <a:pt x="83" y="135"/>
                  </a:lnTo>
                  <a:lnTo>
                    <a:pt x="73" y="138"/>
                  </a:lnTo>
                  <a:lnTo>
                    <a:pt x="57" y="124"/>
                  </a:lnTo>
                  <a:lnTo>
                    <a:pt x="46" y="120"/>
                  </a:lnTo>
                  <a:lnTo>
                    <a:pt x="34" y="111"/>
                  </a:lnTo>
                  <a:lnTo>
                    <a:pt x="29" y="109"/>
                  </a:lnTo>
                  <a:lnTo>
                    <a:pt x="33" y="98"/>
                  </a:lnTo>
                  <a:lnTo>
                    <a:pt x="28" y="97"/>
                  </a:lnTo>
                  <a:lnTo>
                    <a:pt x="24" y="99"/>
                  </a:lnTo>
                  <a:lnTo>
                    <a:pt x="1" y="71"/>
                  </a:lnTo>
                  <a:lnTo>
                    <a:pt x="0" y="62"/>
                  </a:lnTo>
                  <a:lnTo>
                    <a:pt x="4" y="41"/>
                  </a:lnTo>
                  <a:lnTo>
                    <a:pt x="8" y="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855" name="Freeform 1705"/>
            <p:cNvSpPr>
              <a:spLocks/>
            </p:cNvSpPr>
            <p:nvPr/>
          </p:nvSpPr>
          <p:spPr bwMode="auto">
            <a:xfrm>
              <a:off x="5353580" y="3460853"/>
              <a:ext cx="482528"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2147483647 w 994"/>
                <a:gd name="T93" fmla="*/ 2147483647 h 81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94"/>
                <a:gd name="T142" fmla="*/ 0 h 816"/>
                <a:gd name="T143" fmla="*/ 994 w 994"/>
                <a:gd name="T144" fmla="*/ 816 h 81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856" name="Freeform 1706"/>
            <p:cNvSpPr>
              <a:spLocks/>
            </p:cNvSpPr>
            <p:nvPr/>
          </p:nvSpPr>
          <p:spPr bwMode="auto">
            <a:xfrm>
              <a:off x="5342992" y="3460853"/>
              <a:ext cx="482529"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4"/>
                <a:gd name="T139" fmla="*/ 0 h 816"/>
                <a:gd name="T140" fmla="*/ 994 w 994"/>
                <a:gd name="T141" fmla="*/ 816 h 8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857" name="Freeform 1707"/>
            <p:cNvSpPr>
              <a:spLocks/>
            </p:cNvSpPr>
            <p:nvPr/>
          </p:nvSpPr>
          <p:spPr bwMode="auto">
            <a:xfrm>
              <a:off x="7382015" y="4423126"/>
              <a:ext cx="36303" cy="32076"/>
            </a:xfrm>
            <a:custGeom>
              <a:avLst/>
              <a:gdLst>
                <a:gd name="T0" fmla="*/ 2147483647 w 77"/>
                <a:gd name="T1" fmla="*/ 2147483647 h 66"/>
                <a:gd name="T2" fmla="*/ 2147483647 w 77"/>
                <a:gd name="T3" fmla="*/ 2147483647 h 66"/>
                <a:gd name="T4" fmla="*/ 2147483647 w 77"/>
                <a:gd name="T5" fmla="*/ 2147483647 h 66"/>
                <a:gd name="T6" fmla="*/ 2147483647 w 77"/>
                <a:gd name="T7" fmla="*/ 2147483647 h 66"/>
                <a:gd name="T8" fmla="*/ 2147483647 w 77"/>
                <a:gd name="T9" fmla="*/ 2147483647 h 66"/>
                <a:gd name="T10" fmla="*/ 2147483647 w 77"/>
                <a:gd name="T11" fmla="*/ 2147483647 h 66"/>
                <a:gd name="T12" fmla="*/ 2147483647 w 77"/>
                <a:gd name="T13" fmla="*/ 2147483647 h 66"/>
                <a:gd name="T14" fmla="*/ 2147483647 w 77"/>
                <a:gd name="T15" fmla="*/ 2147483647 h 66"/>
                <a:gd name="T16" fmla="*/ 2147483647 w 77"/>
                <a:gd name="T17" fmla="*/ 2147483647 h 66"/>
                <a:gd name="T18" fmla="*/ 2147483647 w 77"/>
                <a:gd name="T19" fmla="*/ 2147483647 h 66"/>
                <a:gd name="T20" fmla="*/ 2147483647 w 77"/>
                <a:gd name="T21" fmla="*/ 2147483647 h 66"/>
                <a:gd name="T22" fmla="*/ 2147483647 w 77"/>
                <a:gd name="T23" fmla="*/ 2147483647 h 66"/>
                <a:gd name="T24" fmla="*/ 2147483647 w 77"/>
                <a:gd name="T25" fmla="*/ 2147483647 h 66"/>
                <a:gd name="T26" fmla="*/ 2147483647 w 77"/>
                <a:gd name="T27" fmla="*/ 2147483647 h 66"/>
                <a:gd name="T28" fmla="*/ 2147483647 w 77"/>
                <a:gd name="T29" fmla="*/ 2147483647 h 66"/>
                <a:gd name="T30" fmla="*/ 2147483647 w 77"/>
                <a:gd name="T31" fmla="*/ 2147483647 h 66"/>
                <a:gd name="T32" fmla="*/ 2147483647 w 77"/>
                <a:gd name="T33" fmla="*/ 2147483647 h 66"/>
                <a:gd name="T34" fmla="*/ 2147483647 w 77"/>
                <a:gd name="T35" fmla="*/ 2147483647 h 66"/>
                <a:gd name="T36" fmla="*/ 2147483647 w 77"/>
                <a:gd name="T37" fmla="*/ 2147483647 h 66"/>
                <a:gd name="T38" fmla="*/ 2147483647 w 77"/>
                <a:gd name="T39" fmla="*/ 0 h 66"/>
                <a:gd name="T40" fmla="*/ 2147483647 w 77"/>
                <a:gd name="T41" fmla="*/ 2147483647 h 66"/>
                <a:gd name="T42" fmla="*/ 2147483647 w 77"/>
                <a:gd name="T43" fmla="*/ 2147483647 h 66"/>
                <a:gd name="T44" fmla="*/ 2147483647 w 77"/>
                <a:gd name="T45" fmla="*/ 2147483647 h 66"/>
                <a:gd name="T46" fmla="*/ 2147483647 w 77"/>
                <a:gd name="T47" fmla="*/ 2147483647 h 66"/>
                <a:gd name="T48" fmla="*/ 2147483647 w 77"/>
                <a:gd name="T49" fmla="*/ 2147483647 h 66"/>
                <a:gd name="T50" fmla="*/ 2147483647 w 77"/>
                <a:gd name="T51" fmla="*/ 2147483647 h 66"/>
                <a:gd name="T52" fmla="*/ 2147483647 w 77"/>
                <a:gd name="T53" fmla="*/ 2147483647 h 66"/>
                <a:gd name="T54" fmla="*/ 2147483647 w 77"/>
                <a:gd name="T55" fmla="*/ 2147483647 h 66"/>
                <a:gd name="T56" fmla="*/ 2147483647 w 77"/>
                <a:gd name="T57" fmla="*/ 2147483647 h 66"/>
                <a:gd name="T58" fmla="*/ 2147483647 w 77"/>
                <a:gd name="T59" fmla="*/ 2147483647 h 66"/>
                <a:gd name="T60" fmla="*/ 2147483647 w 77"/>
                <a:gd name="T61" fmla="*/ 2147483647 h 66"/>
                <a:gd name="T62" fmla="*/ 2147483647 w 77"/>
                <a:gd name="T63" fmla="*/ 2147483647 h 66"/>
                <a:gd name="T64" fmla="*/ 2147483647 w 77"/>
                <a:gd name="T65" fmla="*/ 2147483647 h 66"/>
                <a:gd name="T66" fmla="*/ 2147483647 w 77"/>
                <a:gd name="T67" fmla="*/ 2147483647 h 66"/>
                <a:gd name="T68" fmla="*/ 2147483647 w 77"/>
                <a:gd name="T69" fmla="*/ 2147483647 h 66"/>
                <a:gd name="T70" fmla="*/ 2147483647 w 77"/>
                <a:gd name="T71" fmla="*/ 2147483647 h 66"/>
                <a:gd name="T72" fmla="*/ 2147483647 w 77"/>
                <a:gd name="T73" fmla="*/ 2147483647 h 66"/>
                <a:gd name="T74" fmla="*/ 2147483647 w 77"/>
                <a:gd name="T75" fmla="*/ 2147483647 h 66"/>
                <a:gd name="T76" fmla="*/ 2147483647 w 77"/>
                <a:gd name="T77" fmla="*/ 2147483647 h 66"/>
                <a:gd name="T78" fmla="*/ 2147483647 w 77"/>
                <a:gd name="T79" fmla="*/ 2147483647 h 66"/>
                <a:gd name="T80" fmla="*/ 2147483647 w 77"/>
                <a:gd name="T81" fmla="*/ 2147483647 h 66"/>
                <a:gd name="T82" fmla="*/ 2147483647 w 77"/>
                <a:gd name="T83" fmla="*/ 2147483647 h 66"/>
                <a:gd name="T84" fmla="*/ 2147483647 w 77"/>
                <a:gd name="T85" fmla="*/ 2147483647 h 66"/>
                <a:gd name="T86" fmla="*/ 2147483647 w 77"/>
                <a:gd name="T87" fmla="*/ 2147483647 h 66"/>
                <a:gd name="T88" fmla="*/ 2147483647 w 77"/>
                <a:gd name="T89" fmla="*/ 2147483647 h 66"/>
                <a:gd name="T90" fmla="*/ 2147483647 w 77"/>
                <a:gd name="T91" fmla="*/ 2147483647 h 66"/>
                <a:gd name="T92" fmla="*/ 2147483647 w 77"/>
                <a:gd name="T93" fmla="*/ 2147483647 h 66"/>
                <a:gd name="T94" fmla="*/ 2147483647 w 77"/>
                <a:gd name="T95" fmla="*/ 2147483647 h 66"/>
                <a:gd name="T96" fmla="*/ 2147483647 w 77"/>
                <a:gd name="T97" fmla="*/ 2147483647 h 66"/>
                <a:gd name="T98" fmla="*/ 2147483647 w 77"/>
                <a:gd name="T99" fmla="*/ 2147483647 h 66"/>
                <a:gd name="T100" fmla="*/ 2147483647 w 77"/>
                <a:gd name="T101" fmla="*/ 2147483647 h 66"/>
                <a:gd name="T102" fmla="*/ 2147483647 w 77"/>
                <a:gd name="T103" fmla="*/ 2147483647 h 66"/>
                <a:gd name="T104" fmla="*/ 2147483647 w 77"/>
                <a:gd name="T105" fmla="*/ 2147483647 h 66"/>
                <a:gd name="T106" fmla="*/ 2147483647 w 77"/>
                <a:gd name="T107" fmla="*/ 2147483647 h 66"/>
                <a:gd name="T108" fmla="*/ 2147483647 w 77"/>
                <a:gd name="T109" fmla="*/ 2147483647 h 66"/>
                <a:gd name="T110" fmla="*/ 2147483647 w 77"/>
                <a:gd name="T111" fmla="*/ 2147483647 h 66"/>
                <a:gd name="T112" fmla="*/ 2147483647 w 77"/>
                <a:gd name="T113" fmla="*/ 2147483647 h 66"/>
                <a:gd name="T114" fmla="*/ 2147483647 w 77"/>
                <a:gd name="T115" fmla="*/ 2147483647 h 66"/>
                <a:gd name="T116" fmla="*/ 2147483647 w 77"/>
                <a:gd name="T117" fmla="*/ 2147483647 h 66"/>
                <a:gd name="T118" fmla="*/ 2147483647 w 77"/>
                <a:gd name="T119" fmla="*/ 2147483647 h 66"/>
                <a:gd name="T120" fmla="*/ 2147483647 w 77"/>
                <a:gd name="T121" fmla="*/ 2147483647 h 66"/>
                <a:gd name="T122" fmla="*/ 2147483647 w 77"/>
                <a:gd name="T123" fmla="*/ 2147483647 h 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66"/>
                <a:gd name="T188" fmla="*/ 77 w 77"/>
                <a:gd name="T189" fmla="*/ 66 h 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66">
                  <a:moveTo>
                    <a:pt x="74" y="25"/>
                  </a:moveTo>
                  <a:lnTo>
                    <a:pt x="73" y="24"/>
                  </a:lnTo>
                  <a:lnTo>
                    <a:pt x="71" y="22"/>
                  </a:lnTo>
                  <a:lnTo>
                    <a:pt x="71" y="21"/>
                  </a:lnTo>
                  <a:lnTo>
                    <a:pt x="70" y="20"/>
                  </a:lnTo>
                  <a:lnTo>
                    <a:pt x="69" y="19"/>
                  </a:lnTo>
                  <a:lnTo>
                    <a:pt x="69" y="18"/>
                  </a:lnTo>
                  <a:lnTo>
                    <a:pt x="69" y="17"/>
                  </a:lnTo>
                  <a:lnTo>
                    <a:pt x="68" y="17"/>
                  </a:lnTo>
                  <a:lnTo>
                    <a:pt x="67" y="15"/>
                  </a:lnTo>
                  <a:lnTo>
                    <a:pt x="67" y="13"/>
                  </a:lnTo>
                  <a:lnTo>
                    <a:pt x="67" y="12"/>
                  </a:lnTo>
                  <a:lnTo>
                    <a:pt x="66" y="10"/>
                  </a:lnTo>
                  <a:lnTo>
                    <a:pt x="68" y="9"/>
                  </a:lnTo>
                  <a:lnTo>
                    <a:pt x="69" y="10"/>
                  </a:lnTo>
                  <a:lnTo>
                    <a:pt x="71" y="10"/>
                  </a:lnTo>
                  <a:lnTo>
                    <a:pt x="71" y="11"/>
                  </a:lnTo>
                  <a:lnTo>
                    <a:pt x="73" y="11"/>
                  </a:lnTo>
                  <a:lnTo>
                    <a:pt x="73" y="10"/>
                  </a:lnTo>
                  <a:lnTo>
                    <a:pt x="75" y="10"/>
                  </a:lnTo>
                  <a:lnTo>
                    <a:pt x="76" y="10"/>
                  </a:lnTo>
                  <a:lnTo>
                    <a:pt x="76" y="9"/>
                  </a:lnTo>
                  <a:lnTo>
                    <a:pt x="76" y="8"/>
                  </a:lnTo>
                  <a:lnTo>
                    <a:pt x="76" y="7"/>
                  </a:lnTo>
                  <a:lnTo>
                    <a:pt x="76" y="6"/>
                  </a:lnTo>
                  <a:lnTo>
                    <a:pt x="77" y="5"/>
                  </a:lnTo>
                  <a:lnTo>
                    <a:pt x="76" y="4"/>
                  </a:lnTo>
                  <a:lnTo>
                    <a:pt x="77" y="4"/>
                  </a:lnTo>
                  <a:lnTo>
                    <a:pt x="77" y="3"/>
                  </a:lnTo>
                  <a:lnTo>
                    <a:pt x="75" y="2"/>
                  </a:lnTo>
                  <a:lnTo>
                    <a:pt x="74" y="2"/>
                  </a:lnTo>
                  <a:lnTo>
                    <a:pt x="73" y="0"/>
                  </a:lnTo>
                  <a:lnTo>
                    <a:pt x="73" y="1"/>
                  </a:lnTo>
                  <a:lnTo>
                    <a:pt x="71" y="2"/>
                  </a:lnTo>
                  <a:lnTo>
                    <a:pt x="70" y="3"/>
                  </a:lnTo>
                  <a:lnTo>
                    <a:pt x="69" y="3"/>
                  </a:lnTo>
                  <a:lnTo>
                    <a:pt x="67" y="5"/>
                  </a:lnTo>
                  <a:lnTo>
                    <a:pt x="66" y="5"/>
                  </a:lnTo>
                  <a:lnTo>
                    <a:pt x="65" y="4"/>
                  </a:lnTo>
                  <a:lnTo>
                    <a:pt x="65" y="1"/>
                  </a:lnTo>
                  <a:lnTo>
                    <a:pt x="65" y="0"/>
                  </a:lnTo>
                  <a:lnTo>
                    <a:pt x="59" y="5"/>
                  </a:lnTo>
                  <a:lnTo>
                    <a:pt x="58" y="5"/>
                  </a:lnTo>
                  <a:lnTo>
                    <a:pt x="53" y="8"/>
                  </a:lnTo>
                  <a:lnTo>
                    <a:pt x="46" y="8"/>
                  </a:lnTo>
                  <a:lnTo>
                    <a:pt x="43" y="10"/>
                  </a:lnTo>
                  <a:lnTo>
                    <a:pt x="43" y="11"/>
                  </a:lnTo>
                  <a:lnTo>
                    <a:pt x="42" y="11"/>
                  </a:lnTo>
                  <a:lnTo>
                    <a:pt x="42" y="12"/>
                  </a:lnTo>
                  <a:lnTo>
                    <a:pt x="42" y="13"/>
                  </a:lnTo>
                  <a:lnTo>
                    <a:pt x="42" y="15"/>
                  </a:lnTo>
                  <a:lnTo>
                    <a:pt x="42" y="16"/>
                  </a:lnTo>
                  <a:lnTo>
                    <a:pt x="41" y="17"/>
                  </a:lnTo>
                  <a:lnTo>
                    <a:pt x="40" y="18"/>
                  </a:lnTo>
                  <a:lnTo>
                    <a:pt x="39" y="19"/>
                  </a:lnTo>
                  <a:lnTo>
                    <a:pt x="39" y="20"/>
                  </a:lnTo>
                  <a:lnTo>
                    <a:pt x="38" y="20"/>
                  </a:lnTo>
                  <a:lnTo>
                    <a:pt x="38" y="21"/>
                  </a:lnTo>
                  <a:lnTo>
                    <a:pt x="36" y="21"/>
                  </a:lnTo>
                  <a:lnTo>
                    <a:pt x="36" y="22"/>
                  </a:lnTo>
                  <a:lnTo>
                    <a:pt x="38" y="23"/>
                  </a:lnTo>
                  <a:lnTo>
                    <a:pt x="36" y="24"/>
                  </a:lnTo>
                  <a:lnTo>
                    <a:pt x="35" y="25"/>
                  </a:lnTo>
                  <a:lnTo>
                    <a:pt x="34" y="25"/>
                  </a:lnTo>
                  <a:lnTo>
                    <a:pt x="33" y="25"/>
                  </a:lnTo>
                  <a:lnTo>
                    <a:pt x="33" y="24"/>
                  </a:lnTo>
                  <a:lnTo>
                    <a:pt x="33" y="23"/>
                  </a:lnTo>
                  <a:lnTo>
                    <a:pt x="33" y="22"/>
                  </a:lnTo>
                  <a:lnTo>
                    <a:pt x="32" y="22"/>
                  </a:lnTo>
                  <a:lnTo>
                    <a:pt x="32" y="21"/>
                  </a:lnTo>
                  <a:lnTo>
                    <a:pt x="31" y="20"/>
                  </a:lnTo>
                  <a:lnTo>
                    <a:pt x="30" y="20"/>
                  </a:lnTo>
                  <a:lnTo>
                    <a:pt x="29" y="20"/>
                  </a:lnTo>
                  <a:lnTo>
                    <a:pt x="28" y="21"/>
                  </a:lnTo>
                  <a:lnTo>
                    <a:pt x="28" y="22"/>
                  </a:lnTo>
                  <a:lnTo>
                    <a:pt x="27" y="22"/>
                  </a:lnTo>
                  <a:lnTo>
                    <a:pt x="26" y="22"/>
                  </a:lnTo>
                  <a:lnTo>
                    <a:pt x="25" y="21"/>
                  </a:lnTo>
                  <a:lnTo>
                    <a:pt x="24" y="21"/>
                  </a:lnTo>
                  <a:lnTo>
                    <a:pt x="24" y="19"/>
                  </a:lnTo>
                  <a:lnTo>
                    <a:pt x="20" y="20"/>
                  </a:lnTo>
                  <a:lnTo>
                    <a:pt x="7" y="31"/>
                  </a:lnTo>
                  <a:lnTo>
                    <a:pt x="6" y="44"/>
                  </a:lnTo>
                  <a:lnTo>
                    <a:pt x="8" y="50"/>
                  </a:lnTo>
                  <a:lnTo>
                    <a:pt x="7" y="55"/>
                  </a:lnTo>
                  <a:lnTo>
                    <a:pt x="0" y="62"/>
                  </a:lnTo>
                  <a:lnTo>
                    <a:pt x="5" y="66"/>
                  </a:lnTo>
                  <a:lnTo>
                    <a:pt x="18" y="65"/>
                  </a:lnTo>
                  <a:lnTo>
                    <a:pt x="53" y="52"/>
                  </a:lnTo>
                  <a:lnTo>
                    <a:pt x="68" y="35"/>
                  </a:lnTo>
                  <a:lnTo>
                    <a:pt x="74" y="2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8" name="Freeform 1708"/>
            <p:cNvSpPr>
              <a:spLocks/>
            </p:cNvSpPr>
            <p:nvPr/>
          </p:nvSpPr>
          <p:spPr bwMode="auto">
            <a:xfrm>
              <a:off x="7382015" y="4423126"/>
              <a:ext cx="36303" cy="32076"/>
            </a:xfrm>
            <a:custGeom>
              <a:avLst/>
              <a:gdLst>
                <a:gd name="T0" fmla="*/ 2147483647 w 77"/>
                <a:gd name="T1" fmla="*/ 2147483647 h 66"/>
                <a:gd name="T2" fmla="*/ 2147483647 w 77"/>
                <a:gd name="T3" fmla="*/ 2147483647 h 66"/>
                <a:gd name="T4" fmla="*/ 2147483647 w 77"/>
                <a:gd name="T5" fmla="*/ 2147483647 h 66"/>
                <a:gd name="T6" fmla="*/ 2147483647 w 77"/>
                <a:gd name="T7" fmla="*/ 2147483647 h 66"/>
                <a:gd name="T8" fmla="*/ 2147483647 w 77"/>
                <a:gd name="T9" fmla="*/ 2147483647 h 66"/>
                <a:gd name="T10" fmla="*/ 2147483647 w 77"/>
                <a:gd name="T11" fmla="*/ 2147483647 h 66"/>
                <a:gd name="T12" fmla="*/ 2147483647 w 77"/>
                <a:gd name="T13" fmla="*/ 2147483647 h 66"/>
                <a:gd name="T14" fmla="*/ 2147483647 w 77"/>
                <a:gd name="T15" fmla="*/ 2147483647 h 66"/>
                <a:gd name="T16" fmla="*/ 2147483647 w 77"/>
                <a:gd name="T17" fmla="*/ 2147483647 h 66"/>
                <a:gd name="T18" fmla="*/ 2147483647 w 77"/>
                <a:gd name="T19" fmla="*/ 2147483647 h 66"/>
                <a:gd name="T20" fmla="*/ 2147483647 w 77"/>
                <a:gd name="T21" fmla="*/ 2147483647 h 66"/>
                <a:gd name="T22" fmla="*/ 2147483647 w 77"/>
                <a:gd name="T23" fmla="*/ 2147483647 h 66"/>
                <a:gd name="T24" fmla="*/ 2147483647 w 77"/>
                <a:gd name="T25" fmla="*/ 2147483647 h 66"/>
                <a:gd name="T26" fmla="*/ 2147483647 w 77"/>
                <a:gd name="T27" fmla="*/ 2147483647 h 66"/>
                <a:gd name="T28" fmla="*/ 2147483647 w 77"/>
                <a:gd name="T29" fmla="*/ 2147483647 h 66"/>
                <a:gd name="T30" fmla="*/ 2147483647 w 77"/>
                <a:gd name="T31" fmla="*/ 2147483647 h 66"/>
                <a:gd name="T32" fmla="*/ 2147483647 w 77"/>
                <a:gd name="T33" fmla="*/ 2147483647 h 66"/>
                <a:gd name="T34" fmla="*/ 2147483647 w 77"/>
                <a:gd name="T35" fmla="*/ 2147483647 h 66"/>
                <a:gd name="T36" fmla="*/ 2147483647 w 77"/>
                <a:gd name="T37" fmla="*/ 2147483647 h 66"/>
                <a:gd name="T38" fmla="*/ 2147483647 w 77"/>
                <a:gd name="T39" fmla="*/ 0 h 66"/>
                <a:gd name="T40" fmla="*/ 2147483647 w 77"/>
                <a:gd name="T41" fmla="*/ 2147483647 h 66"/>
                <a:gd name="T42" fmla="*/ 2147483647 w 77"/>
                <a:gd name="T43" fmla="*/ 2147483647 h 66"/>
                <a:gd name="T44" fmla="*/ 2147483647 w 77"/>
                <a:gd name="T45" fmla="*/ 2147483647 h 66"/>
                <a:gd name="T46" fmla="*/ 2147483647 w 77"/>
                <a:gd name="T47" fmla="*/ 2147483647 h 66"/>
                <a:gd name="T48" fmla="*/ 2147483647 w 77"/>
                <a:gd name="T49" fmla="*/ 2147483647 h 66"/>
                <a:gd name="T50" fmla="*/ 2147483647 w 77"/>
                <a:gd name="T51" fmla="*/ 2147483647 h 66"/>
                <a:gd name="T52" fmla="*/ 2147483647 w 77"/>
                <a:gd name="T53" fmla="*/ 2147483647 h 66"/>
                <a:gd name="T54" fmla="*/ 2147483647 w 77"/>
                <a:gd name="T55" fmla="*/ 2147483647 h 66"/>
                <a:gd name="T56" fmla="*/ 2147483647 w 77"/>
                <a:gd name="T57" fmla="*/ 2147483647 h 66"/>
                <a:gd name="T58" fmla="*/ 2147483647 w 77"/>
                <a:gd name="T59" fmla="*/ 2147483647 h 66"/>
                <a:gd name="T60" fmla="*/ 2147483647 w 77"/>
                <a:gd name="T61" fmla="*/ 2147483647 h 66"/>
                <a:gd name="T62" fmla="*/ 2147483647 w 77"/>
                <a:gd name="T63" fmla="*/ 2147483647 h 66"/>
                <a:gd name="T64" fmla="*/ 2147483647 w 77"/>
                <a:gd name="T65" fmla="*/ 2147483647 h 66"/>
                <a:gd name="T66" fmla="*/ 2147483647 w 77"/>
                <a:gd name="T67" fmla="*/ 2147483647 h 66"/>
                <a:gd name="T68" fmla="*/ 2147483647 w 77"/>
                <a:gd name="T69" fmla="*/ 2147483647 h 66"/>
                <a:gd name="T70" fmla="*/ 2147483647 w 77"/>
                <a:gd name="T71" fmla="*/ 2147483647 h 66"/>
                <a:gd name="T72" fmla="*/ 2147483647 w 77"/>
                <a:gd name="T73" fmla="*/ 2147483647 h 66"/>
                <a:gd name="T74" fmla="*/ 2147483647 w 77"/>
                <a:gd name="T75" fmla="*/ 2147483647 h 66"/>
                <a:gd name="T76" fmla="*/ 2147483647 w 77"/>
                <a:gd name="T77" fmla="*/ 2147483647 h 66"/>
                <a:gd name="T78" fmla="*/ 2147483647 w 77"/>
                <a:gd name="T79" fmla="*/ 2147483647 h 66"/>
                <a:gd name="T80" fmla="*/ 2147483647 w 77"/>
                <a:gd name="T81" fmla="*/ 2147483647 h 66"/>
                <a:gd name="T82" fmla="*/ 2147483647 w 77"/>
                <a:gd name="T83" fmla="*/ 2147483647 h 66"/>
                <a:gd name="T84" fmla="*/ 2147483647 w 77"/>
                <a:gd name="T85" fmla="*/ 2147483647 h 66"/>
                <a:gd name="T86" fmla="*/ 2147483647 w 77"/>
                <a:gd name="T87" fmla="*/ 2147483647 h 66"/>
                <a:gd name="T88" fmla="*/ 2147483647 w 77"/>
                <a:gd name="T89" fmla="*/ 2147483647 h 66"/>
                <a:gd name="T90" fmla="*/ 2147483647 w 77"/>
                <a:gd name="T91" fmla="*/ 2147483647 h 66"/>
                <a:gd name="T92" fmla="*/ 2147483647 w 77"/>
                <a:gd name="T93" fmla="*/ 2147483647 h 66"/>
                <a:gd name="T94" fmla="*/ 2147483647 w 77"/>
                <a:gd name="T95" fmla="*/ 2147483647 h 66"/>
                <a:gd name="T96" fmla="*/ 2147483647 w 77"/>
                <a:gd name="T97" fmla="*/ 2147483647 h 66"/>
                <a:gd name="T98" fmla="*/ 2147483647 w 77"/>
                <a:gd name="T99" fmla="*/ 2147483647 h 66"/>
                <a:gd name="T100" fmla="*/ 2147483647 w 77"/>
                <a:gd name="T101" fmla="*/ 2147483647 h 66"/>
                <a:gd name="T102" fmla="*/ 2147483647 w 77"/>
                <a:gd name="T103" fmla="*/ 2147483647 h 66"/>
                <a:gd name="T104" fmla="*/ 2147483647 w 77"/>
                <a:gd name="T105" fmla="*/ 2147483647 h 66"/>
                <a:gd name="T106" fmla="*/ 2147483647 w 77"/>
                <a:gd name="T107" fmla="*/ 2147483647 h 66"/>
                <a:gd name="T108" fmla="*/ 2147483647 w 77"/>
                <a:gd name="T109" fmla="*/ 2147483647 h 66"/>
                <a:gd name="T110" fmla="*/ 2147483647 w 77"/>
                <a:gd name="T111" fmla="*/ 2147483647 h 66"/>
                <a:gd name="T112" fmla="*/ 2147483647 w 77"/>
                <a:gd name="T113" fmla="*/ 2147483647 h 66"/>
                <a:gd name="T114" fmla="*/ 2147483647 w 77"/>
                <a:gd name="T115" fmla="*/ 2147483647 h 66"/>
                <a:gd name="T116" fmla="*/ 2147483647 w 77"/>
                <a:gd name="T117" fmla="*/ 2147483647 h 66"/>
                <a:gd name="T118" fmla="*/ 2147483647 w 77"/>
                <a:gd name="T119" fmla="*/ 2147483647 h 66"/>
                <a:gd name="T120" fmla="*/ 2147483647 w 77"/>
                <a:gd name="T121" fmla="*/ 2147483647 h 66"/>
                <a:gd name="T122" fmla="*/ 2147483647 w 77"/>
                <a:gd name="T123" fmla="*/ 2147483647 h 66"/>
                <a:gd name="T124" fmla="*/ 2147483647 w 77"/>
                <a:gd name="T125" fmla="*/ 2147483647 h 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
                <a:gd name="T190" fmla="*/ 0 h 66"/>
                <a:gd name="T191" fmla="*/ 77 w 77"/>
                <a:gd name="T192" fmla="*/ 66 h 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 h="66">
                  <a:moveTo>
                    <a:pt x="74" y="25"/>
                  </a:moveTo>
                  <a:lnTo>
                    <a:pt x="73" y="24"/>
                  </a:lnTo>
                  <a:lnTo>
                    <a:pt x="71" y="22"/>
                  </a:lnTo>
                  <a:lnTo>
                    <a:pt x="71" y="21"/>
                  </a:lnTo>
                  <a:lnTo>
                    <a:pt x="70" y="20"/>
                  </a:lnTo>
                  <a:lnTo>
                    <a:pt x="69" y="19"/>
                  </a:lnTo>
                  <a:lnTo>
                    <a:pt x="69" y="18"/>
                  </a:lnTo>
                  <a:lnTo>
                    <a:pt x="69" y="17"/>
                  </a:lnTo>
                  <a:lnTo>
                    <a:pt x="68" y="17"/>
                  </a:lnTo>
                  <a:lnTo>
                    <a:pt x="67" y="15"/>
                  </a:lnTo>
                  <a:lnTo>
                    <a:pt x="67" y="13"/>
                  </a:lnTo>
                  <a:lnTo>
                    <a:pt x="67" y="12"/>
                  </a:lnTo>
                  <a:lnTo>
                    <a:pt x="66" y="10"/>
                  </a:lnTo>
                  <a:lnTo>
                    <a:pt x="68" y="9"/>
                  </a:lnTo>
                  <a:lnTo>
                    <a:pt x="69" y="10"/>
                  </a:lnTo>
                  <a:lnTo>
                    <a:pt x="71" y="10"/>
                  </a:lnTo>
                  <a:lnTo>
                    <a:pt x="71" y="11"/>
                  </a:lnTo>
                  <a:lnTo>
                    <a:pt x="73" y="11"/>
                  </a:lnTo>
                  <a:lnTo>
                    <a:pt x="73" y="10"/>
                  </a:lnTo>
                  <a:lnTo>
                    <a:pt x="75" y="10"/>
                  </a:lnTo>
                  <a:lnTo>
                    <a:pt x="76" y="10"/>
                  </a:lnTo>
                  <a:lnTo>
                    <a:pt x="76" y="9"/>
                  </a:lnTo>
                  <a:lnTo>
                    <a:pt x="76" y="8"/>
                  </a:lnTo>
                  <a:lnTo>
                    <a:pt x="76" y="7"/>
                  </a:lnTo>
                  <a:lnTo>
                    <a:pt x="76" y="6"/>
                  </a:lnTo>
                  <a:lnTo>
                    <a:pt x="77" y="5"/>
                  </a:lnTo>
                  <a:lnTo>
                    <a:pt x="76" y="4"/>
                  </a:lnTo>
                  <a:lnTo>
                    <a:pt x="77" y="4"/>
                  </a:lnTo>
                  <a:lnTo>
                    <a:pt x="77" y="3"/>
                  </a:lnTo>
                  <a:lnTo>
                    <a:pt x="75" y="2"/>
                  </a:lnTo>
                  <a:lnTo>
                    <a:pt x="74" y="2"/>
                  </a:lnTo>
                  <a:lnTo>
                    <a:pt x="73" y="0"/>
                  </a:lnTo>
                  <a:lnTo>
                    <a:pt x="73" y="1"/>
                  </a:lnTo>
                  <a:lnTo>
                    <a:pt x="71" y="2"/>
                  </a:lnTo>
                  <a:lnTo>
                    <a:pt x="70" y="3"/>
                  </a:lnTo>
                  <a:lnTo>
                    <a:pt x="69" y="3"/>
                  </a:lnTo>
                  <a:lnTo>
                    <a:pt x="67" y="5"/>
                  </a:lnTo>
                  <a:lnTo>
                    <a:pt x="66" y="5"/>
                  </a:lnTo>
                  <a:lnTo>
                    <a:pt x="65" y="4"/>
                  </a:lnTo>
                  <a:lnTo>
                    <a:pt x="65" y="1"/>
                  </a:lnTo>
                  <a:lnTo>
                    <a:pt x="65" y="0"/>
                  </a:lnTo>
                  <a:lnTo>
                    <a:pt x="59" y="5"/>
                  </a:lnTo>
                  <a:lnTo>
                    <a:pt x="58" y="5"/>
                  </a:lnTo>
                  <a:lnTo>
                    <a:pt x="53" y="8"/>
                  </a:lnTo>
                  <a:lnTo>
                    <a:pt x="46" y="8"/>
                  </a:lnTo>
                  <a:lnTo>
                    <a:pt x="43" y="10"/>
                  </a:lnTo>
                  <a:lnTo>
                    <a:pt x="43" y="11"/>
                  </a:lnTo>
                  <a:lnTo>
                    <a:pt x="42" y="11"/>
                  </a:lnTo>
                  <a:lnTo>
                    <a:pt x="42" y="12"/>
                  </a:lnTo>
                  <a:lnTo>
                    <a:pt x="42" y="13"/>
                  </a:lnTo>
                  <a:lnTo>
                    <a:pt x="42" y="15"/>
                  </a:lnTo>
                  <a:lnTo>
                    <a:pt x="42" y="16"/>
                  </a:lnTo>
                  <a:lnTo>
                    <a:pt x="41" y="17"/>
                  </a:lnTo>
                  <a:lnTo>
                    <a:pt x="40" y="18"/>
                  </a:lnTo>
                  <a:lnTo>
                    <a:pt x="39" y="19"/>
                  </a:lnTo>
                  <a:lnTo>
                    <a:pt x="39" y="20"/>
                  </a:lnTo>
                  <a:lnTo>
                    <a:pt x="38" y="20"/>
                  </a:lnTo>
                  <a:lnTo>
                    <a:pt x="38" y="21"/>
                  </a:lnTo>
                  <a:lnTo>
                    <a:pt x="36" y="21"/>
                  </a:lnTo>
                  <a:lnTo>
                    <a:pt x="36" y="22"/>
                  </a:lnTo>
                  <a:lnTo>
                    <a:pt x="38" y="23"/>
                  </a:lnTo>
                  <a:lnTo>
                    <a:pt x="36" y="24"/>
                  </a:lnTo>
                  <a:lnTo>
                    <a:pt x="35" y="25"/>
                  </a:lnTo>
                  <a:lnTo>
                    <a:pt x="34" y="25"/>
                  </a:lnTo>
                  <a:lnTo>
                    <a:pt x="33" y="25"/>
                  </a:lnTo>
                  <a:lnTo>
                    <a:pt x="33" y="24"/>
                  </a:lnTo>
                  <a:lnTo>
                    <a:pt x="33" y="23"/>
                  </a:lnTo>
                  <a:lnTo>
                    <a:pt x="33" y="22"/>
                  </a:lnTo>
                  <a:lnTo>
                    <a:pt x="32" y="22"/>
                  </a:lnTo>
                  <a:lnTo>
                    <a:pt x="32" y="21"/>
                  </a:lnTo>
                  <a:lnTo>
                    <a:pt x="31" y="20"/>
                  </a:lnTo>
                  <a:lnTo>
                    <a:pt x="30" y="20"/>
                  </a:lnTo>
                  <a:lnTo>
                    <a:pt x="29" y="20"/>
                  </a:lnTo>
                  <a:lnTo>
                    <a:pt x="28" y="21"/>
                  </a:lnTo>
                  <a:lnTo>
                    <a:pt x="28" y="22"/>
                  </a:lnTo>
                  <a:lnTo>
                    <a:pt x="27" y="22"/>
                  </a:lnTo>
                  <a:lnTo>
                    <a:pt x="26" y="22"/>
                  </a:lnTo>
                  <a:lnTo>
                    <a:pt x="25" y="21"/>
                  </a:lnTo>
                  <a:lnTo>
                    <a:pt x="24" y="21"/>
                  </a:lnTo>
                  <a:lnTo>
                    <a:pt x="24" y="19"/>
                  </a:lnTo>
                  <a:lnTo>
                    <a:pt x="20" y="20"/>
                  </a:lnTo>
                  <a:lnTo>
                    <a:pt x="7" y="31"/>
                  </a:lnTo>
                  <a:lnTo>
                    <a:pt x="6" y="44"/>
                  </a:lnTo>
                  <a:lnTo>
                    <a:pt x="8" y="50"/>
                  </a:lnTo>
                  <a:lnTo>
                    <a:pt x="7" y="55"/>
                  </a:lnTo>
                  <a:lnTo>
                    <a:pt x="0" y="62"/>
                  </a:lnTo>
                  <a:lnTo>
                    <a:pt x="5" y="66"/>
                  </a:lnTo>
                  <a:lnTo>
                    <a:pt x="18" y="65"/>
                  </a:lnTo>
                  <a:lnTo>
                    <a:pt x="53" y="52"/>
                  </a:lnTo>
                  <a:lnTo>
                    <a:pt x="68" y="35"/>
                  </a:lnTo>
                  <a:lnTo>
                    <a:pt x="74" y="2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859" name="Freeform 1709"/>
            <p:cNvSpPr>
              <a:spLocks/>
            </p:cNvSpPr>
            <p:nvPr/>
          </p:nvSpPr>
          <p:spPr bwMode="auto">
            <a:xfrm>
              <a:off x="5182653" y="4887528"/>
              <a:ext cx="52942" cy="54389"/>
            </a:xfrm>
            <a:custGeom>
              <a:avLst/>
              <a:gdLst>
                <a:gd name="T0" fmla="*/ 2147483647 w 110"/>
                <a:gd name="T1" fmla="*/ 2147483647 h 112"/>
                <a:gd name="T2" fmla="*/ 2147483647 w 110"/>
                <a:gd name="T3" fmla="*/ 2147483647 h 112"/>
                <a:gd name="T4" fmla="*/ 2147483647 w 110"/>
                <a:gd name="T5" fmla="*/ 2147483647 h 112"/>
                <a:gd name="T6" fmla="*/ 2147483647 w 110"/>
                <a:gd name="T7" fmla="*/ 2147483647 h 112"/>
                <a:gd name="T8" fmla="*/ 2147483647 w 110"/>
                <a:gd name="T9" fmla="*/ 2147483647 h 112"/>
                <a:gd name="T10" fmla="*/ 2147483647 w 110"/>
                <a:gd name="T11" fmla="*/ 2147483647 h 112"/>
                <a:gd name="T12" fmla="*/ 2147483647 w 110"/>
                <a:gd name="T13" fmla="*/ 2147483647 h 112"/>
                <a:gd name="T14" fmla="*/ 2147483647 w 110"/>
                <a:gd name="T15" fmla="*/ 2147483647 h 112"/>
                <a:gd name="T16" fmla="*/ 2147483647 w 110"/>
                <a:gd name="T17" fmla="*/ 2147483647 h 112"/>
                <a:gd name="T18" fmla="*/ 0 w 110"/>
                <a:gd name="T19" fmla="*/ 2147483647 h 112"/>
                <a:gd name="T20" fmla="*/ 2147483647 w 110"/>
                <a:gd name="T21" fmla="*/ 2147483647 h 112"/>
                <a:gd name="T22" fmla="*/ 2147483647 w 110"/>
                <a:gd name="T23" fmla="*/ 2147483647 h 112"/>
                <a:gd name="T24" fmla="*/ 2147483647 w 110"/>
                <a:gd name="T25" fmla="*/ 2147483647 h 112"/>
                <a:gd name="T26" fmla="*/ 2147483647 w 110"/>
                <a:gd name="T27" fmla="*/ 0 h 112"/>
                <a:gd name="T28" fmla="*/ 2147483647 w 110"/>
                <a:gd name="T29" fmla="*/ 2147483647 h 112"/>
                <a:gd name="T30" fmla="*/ 2147483647 w 110"/>
                <a:gd name="T31" fmla="*/ 2147483647 h 112"/>
                <a:gd name="T32" fmla="*/ 2147483647 w 110"/>
                <a:gd name="T33" fmla="*/ 214748364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12"/>
                <a:gd name="T53" fmla="*/ 110 w 110"/>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12">
                  <a:moveTo>
                    <a:pt x="109" y="44"/>
                  </a:moveTo>
                  <a:lnTo>
                    <a:pt x="110" y="42"/>
                  </a:lnTo>
                  <a:lnTo>
                    <a:pt x="110" y="49"/>
                  </a:lnTo>
                  <a:lnTo>
                    <a:pt x="89" y="84"/>
                  </a:lnTo>
                  <a:lnTo>
                    <a:pt x="65" y="94"/>
                  </a:lnTo>
                  <a:lnTo>
                    <a:pt x="56" y="108"/>
                  </a:lnTo>
                  <a:lnTo>
                    <a:pt x="49" y="111"/>
                  </a:lnTo>
                  <a:lnTo>
                    <a:pt x="38" y="112"/>
                  </a:lnTo>
                  <a:lnTo>
                    <a:pt x="11" y="86"/>
                  </a:lnTo>
                  <a:lnTo>
                    <a:pt x="0" y="63"/>
                  </a:lnTo>
                  <a:lnTo>
                    <a:pt x="4" y="53"/>
                  </a:lnTo>
                  <a:lnTo>
                    <a:pt x="36" y="13"/>
                  </a:lnTo>
                  <a:lnTo>
                    <a:pt x="60" y="2"/>
                  </a:lnTo>
                  <a:lnTo>
                    <a:pt x="73" y="0"/>
                  </a:lnTo>
                  <a:lnTo>
                    <a:pt x="83" y="6"/>
                  </a:lnTo>
                  <a:lnTo>
                    <a:pt x="106" y="36"/>
                  </a:lnTo>
                  <a:lnTo>
                    <a:pt x="109" y="4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60" name="Freeform 1710"/>
            <p:cNvSpPr>
              <a:spLocks/>
            </p:cNvSpPr>
            <p:nvPr/>
          </p:nvSpPr>
          <p:spPr bwMode="auto">
            <a:xfrm>
              <a:off x="5182653" y="4887528"/>
              <a:ext cx="52942" cy="54389"/>
            </a:xfrm>
            <a:custGeom>
              <a:avLst/>
              <a:gdLst>
                <a:gd name="T0" fmla="*/ 2147483647 w 110"/>
                <a:gd name="T1" fmla="*/ 2147483647 h 112"/>
                <a:gd name="T2" fmla="*/ 2147483647 w 110"/>
                <a:gd name="T3" fmla="*/ 2147483647 h 112"/>
                <a:gd name="T4" fmla="*/ 2147483647 w 110"/>
                <a:gd name="T5" fmla="*/ 2147483647 h 112"/>
                <a:gd name="T6" fmla="*/ 2147483647 w 110"/>
                <a:gd name="T7" fmla="*/ 2147483647 h 112"/>
                <a:gd name="T8" fmla="*/ 2147483647 w 110"/>
                <a:gd name="T9" fmla="*/ 2147483647 h 112"/>
                <a:gd name="T10" fmla="*/ 2147483647 w 110"/>
                <a:gd name="T11" fmla="*/ 2147483647 h 112"/>
                <a:gd name="T12" fmla="*/ 2147483647 w 110"/>
                <a:gd name="T13" fmla="*/ 2147483647 h 112"/>
                <a:gd name="T14" fmla="*/ 2147483647 w 110"/>
                <a:gd name="T15" fmla="*/ 2147483647 h 112"/>
                <a:gd name="T16" fmla="*/ 2147483647 w 110"/>
                <a:gd name="T17" fmla="*/ 2147483647 h 112"/>
                <a:gd name="T18" fmla="*/ 0 w 110"/>
                <a:gd name="T19" fmla="*/ 2147483647 h 112"/>
                <a:gd name="T20" fmla="*/ 2147483647 w 110"/>
                <a:gd name="T21" fmla="*/ 2147483647 h 112"/>
                <a:gd name="T22" fmla="*/ 2147483647 w 110"/>
                <a:gd name="T23" fmla="*/ 2147483647 h 112"/>
                <a:gd name="T24" fmla="*/ 2147483647 w 110"/>
                <a:gd name="T25" fmla="*/ 2147483647 h 112"/>
                <a:gd name="T26" fmla="*/ 2147483647 w 110"/>
                <a:gd name="T27" fmla="*/ 0 h 112"/>
                <a:gd name="T28" fmla="*/ 2147483647 w 110"/>
                <a:gd name="T29" fmla="*/ 2147483647 h 112"/>
                <a:gd name="T30" fmla="*/ 2147483647 w 110"/>
                <a:gd name="T31" fmla="*/ 2147483647 h 112"/>
                <a:gd name="T32" fmla="*/ 2147483647 w 110"/>
                <a:gd name="T33" fmla="*/ 214748364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12"/>
                <a:gd name="T53" fmla="*/ 110 w 110"/>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12">
                  <a:moveTo>
                    <a:pt x="109" y="44"/>
                  </a:moveTo>
                  <a:lnTo>
                    <a:pt x="110" y="42"/>
                  </a:lnTo>
                  <a:lnTo>
                    <a:pt x="110" y="49"/>
                  </a:lnTo>
                  <a:lnTo>
                    <a:pt x="89" y="84"/>
                  </a:lnTo>
                  <a:lnTo>
                    <a:pt x="65" y="94"/>
                  </a:lnTo>
                  <a:lnTo>
                    <a:pt x="56" y="108"/>
                  </a:lnTo>
                  <a:lnTo>
                    <a:pt x="49" y="111"/>
                  </a:lnTo>
                  <a:lnTo>
                    <a:pt x="38" y="112"/>
                  </a:lnTo>
                  <a:lnTo>
                    <a:pt x="11" y="86"/>
                  </a:lnTo>
                  <a:lnTo>
                    <a:pt x="0" y="63"/>
                  </a:lnTo>
                  <a:lnTo>
                    <a:pt x="4" y="53"/>
                  </a:lnTo>
                  <a:lnTo>
                    <a:pt x="36" y="13"/>
                  </a:lnTo>
                  <a:lnTo>
                    <a:pt x="60" y="2"/>
                  </a:lnTo>
                  <a:lnTo>
                    <a:pt x="73" y="0"/>
                  </a:lnTo>
                  <a:lnTo>
                    <a:pt x="83" y="6"/>
                  </a:lnTo>
                  <a:lnTo>
                    <a:pt x="106" y="36"/>
                  </a:lnTo>
                  <a:lnTo>
                    <a:pt x="109" y="44"/>
                  </a:lnTo>
                </a:path>
              </a:pathLst>
            </a:custGeom>
            <a:solidFill>
              <a:schemeClr val="bg1"/>
            </a:solidFill>
            <a:ln w="9525">
              <a:solidFill>
                <a:srgbClr val="848282"/>
              </a:solidFill>
              <a:round/>
              <a:headEnd/>
              <a:tailEnd/>
            </a:ln>
          </p:spPr>
          <p:txBody>
            <a:bodyPr/>
            <a:lstStyle/>
            <a:p>
              <a:pPr>
                <a:defRPr/>
              </a:pPr>
              <a:endParaRPr lang="en-US">
                <a:latin typeface="Verdana" charset="0"/>
              </a:endParaRPr>
            </a:p>
          </p:txBody>
        </p:sp>
        <p:sp>
          <p:nvSpPr>
            <p:cNvPr id="1861" name="Freeform 1711"/>
            <p:cNvSpPr>
              <a:spLocks/>
            </p:cNvSpPr>
            <p:nvPr/>
          </p:nvSpPr>
          <p:spPr bwMode="auto">
            <a:xfrm>
              <a:off x="1987981" y="3193090"/>
              <a:ext cx="28740" cy="29287"/>
            </a:xfrm>
            <a:custGeom>
              <a:avLst/>
              <a:gdLst>
                <a:gd name="T0" fmla="*/ 0 w 57"/>
                <a:gd name="T1" fmla="*/ 0 h 65"/>
                <a:gd name="T2" fmla="*/ 2147483647 w 57"/>
                <a:gd name="T3" fmla="*/ 2147483647 h 65"/>
                <a:gd name="T4" fmla="*/ 2147483647 w 57"/>
                <a:gd name="T5" fmla="*/ 2147483647 h 65"/>
                <a:gd name="T6" fmla="*/ 2147483647 w 57"/>
                <a:gd name="T7" fmla="*/ 0 h 65"/>
                <a:gd name="T8" fmla="*/ 2147483647 w 57"/>
                <a:gd name="T9" fmla="*/ 0 h 65"/>
                <a:gd name="T10" fmla="*/ 2147483647 w 57"/>
                <a:gd name="T11" fmla="*/ 2147483647 h 65"/>
                <a:gd name="T12" fmla="*/ 2147483647 w 57"/>
                <a:gd name="T13" fmla="*/ 2147483647 h 65"/>
                <a:gd name="T14" fmla="*/ 2147483647 w 57"/>
                <a:gd name="T15" fmla="*/ 2147483647 h 65"/>
                <a:gd name="T16" fmla="*/ 2147483647 w 57"/>
                <a:gd name="T17" fmla="*/ 2147483647 h 65"/>
                <a:gd name="T18" fmla="*/ 2147483647 w 57"/>
                <a:gd name="T19" fmla="*/ 2147483647 h 65"/>
                <a:gd name="T20" fmla="*/ 2147483647 w 57"/>
                <a:gd name="T21" fmla="*/ 2147483647 h 65"/>
                <a:gd name="T22" fmla="*/ 2147483647 w 57"/>
                <a:gd name="T23" fmla="*/ 2147483647 h 65"/>
                <a:gd name="T24" fmla="*/ 2147483647 w 57"/>
                <a:gd name="T25" fmla="*/ 2147483647 h 65"/>
                <a:gd name="T26" fmla="*/ 2147483647 w 57"/>
                <a:gd name="T27" fmla="*/ 2147483647 h 65"/>
                <a:gd name="T28" fmla="*/ 2147483647 w 57"/>
                <a:gd name="T29" fmla="*/ 2147483647 h 65"/>
                <a:gd name="T30" fmla="*/ 2147483647 w 57"/>
                <a:gd name="T31" fmla="*/ 2147483647 h 65"/>
                <a:gd name="T32" fmla="*/ 2147483647 w 57"/>
                <a:gd name="T33" fmla="*/ 2147483647 h 65"/>
                <a:gd name="T34" fmla="*/ 2147483647 w 57"/>
                <a:gd name="T35" fmla="*/ 2147483647 h 65"/>
                <a:gd name="T36" fmla="*/ 2147483647 w 57"/>
                <a:gd name="T37" fmla="*/ 2147483647 h 65"/>
                <a:gd name="T38" fmla="*/ 2147483647 w 57"/>
                <a:gd name="T39" fmla="*/ 2147483647 h 65"/>
                <a:gd name="T40" fmla="*/ 2147483647 w 57"/>
                <a:gd name="T41" fmla="*/ 2147483647 h 65"/>
                <a:gd name="T42" fmla="*/ 2147483647 w 57"/>
                <a:gd name="T43" fmla="*/ 2147483647 h 65"/>
                <a:gd name="T44" fmla="*/ 2147483647 w 57"/>
                <a:gd name="T45" fmla="*/ 2147483647 h 65"/>
                <a:gd name="T46" fmla="*/ 2147483647 w 57"/>
                <a:gd name="T47" fmla="*/ 2147483647 h 65"/>
                <a:gd name="T48" fmla="*/ 2147483647 w 57"/>
                <a:gd name="T49" fmla="*/ 2147483647 h 65"/>
                <a:gd name="T50" fmla="*/ 2147483647 w 57"/>
                <a:gd name="T51" fmla="*/ 2147483647 h 65"/>
                <a:gd name="T52" fmla="*/ 2147483647 w 57"/>
                <a:gd name="T53" fmla="*/ 2147483647 h 65"/>
                <a:gd name="T54" fmla="*/ 2147483647 w 57"/>
                <a:gd name="T55" fmla="*/ 2147483647 h 65"/>
                <a:gd name="T56" fmla="*/ 2147483647 w 57"/>
                <a:gd name="T57" fmla="*/ 2147483647 h 65"/>
                <a:gd name="T58" fmla="*/ 2147483647 w 57"/>
                <a:gd name="T59" fmla="*/ 2147483647 h 65"/>
                <a:gd name="T60" fmla="*/ 2147483647 w 57"/>
                <a:gd name="T61" fmla="*/ 2147483647 h 65"/>
                <a:gd name="T62" fmla="*/ 2147483647 w 57"/>
                <a:gd name="T63" fmla="*/ 2147483647 h 65"/>
                <a:gd name="T64" fmla="*/ 2147483647 w 57"/>
                <a:gd name="T65" fmla="*/ 2147483647 h 65"/>
                <a:gd name="T66" fmla="*/ 2147483647 w 57"/>
                <a:gd name="T67" fmla="*/ 2147483647 h 65"/>
                <a:gd name="T68" fmla="*/ 2147483647 w 57"/>
                <a:gd name="T69" fmla="*/ 2147483647 h 65"/>
                <a:gd name="T70" fmla="*/ 2147483647 w 57"/>
                <a:gd name="T71" fmla="*/ 2147483647 h 65"/>
                <a:gd name="T72" fmla="*/ 2147483647 w 57"/>
                <a:gd name="T73" fmla="*/ 2147483647 h 65"/>
                <a:gd name="T74" fmla="*/ 2147483647 w 57"/>
                <a:gd name="T75" fmla="*/ 2147483647 h 65"/>
                <a:gd name="T76" fmla="*/ 2147483647 w 57"/>
                <a:gd name="T77" fmla="*/ 2147483647 h 65"/>
                <a:gd name="T78" fmla="*/ 2147483647 w 57"/>
                <a:gd name="T79" fmla="*/ 2147483647 h 65"/>
                <a:gd name="T80" fmla="*/ 2147483647 w 57"/>
                <a:gd name="T81" fmla="*/ 2147483647 h 65"/>
                <a:gd name="T82" fmla="*/ 2147483647 w 57"/>
                <a:gd name="T83" fmla="*/ 2147483647 h 65"/>
                <a:gd name="T84" fmla="*/ 0 w 57"/>
                <a:gd name="T85" fmla="*/ 0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
                <a:gd name="T130" fmla="*/ 0 h 65"/>
                <a:gd name="T131" fmla="*/ 57 w 57"/>
                <a:gd name="T132" fmla="*/ 65 h 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 h="65">
                  <a:moveTo>
                    <a:pt x="0" y="0"/>
                  </a:moveTo>
                  <a:lnTo>
                    <a:pt x="5" y="2"/>
                  </a:lnTo>
                  <a:lnTo>
                    <a:pt x="8" y="5"/>
                  </a:lnTo>
                  <a:lnTo>
                    <a:pt x="8" y="0"/>
                  </a:lnTo>
                  <a:lnTo>
                    <a:pt x="11" y="0"/>
                  </a:lnTo>
                  <a:lnTo>
                    <a:pt x="14" y="4"/>
                  </a:lnTo>
                  <a:lnTo>
                    <a:pt x="18" y="3"/>
                  </a:lnTo>
                  <a:lnTo>
                    <a:pt x="21" y="5"/>
                  </a:lnTo>
                  <a:lnTo>
                    <a:pt x="17" y="18"/>
                  </a:lnTo>
                  <a:lnTo>
                    <a:pt x="18" y="21"/>
                  </a:lnTo>
                  <a:lnTo>
                    <a:pt x="23" y="20"/>
                  </a:lnTo>
                  <a:lnTo>
                    <a:pt x="28" y="26"/>
                  </a:lnTo>
                  <a:lnTo>
                    <a:pt x="33" y="25"/>
                  </a:lnTo>
                  <a:lnTo>
                    <a:pt x="33" y="15"/>
                  </a:lnTo>
                  <a:lnTo>
                    <a:pt x="35" y="14"/>
                  </a:lnTo>
                  <a:lnTo>
                    <a:pt x="36" y="11"/>
                  </a:lnTo>
                  <a:lnTo>
                    <a:pt x="42" y="11"/>
                  </a:lnTo>
                  <a:lnTo>
                    <a:pt x="45" y="12"/>
                  </a:lnTo>
                  <a:lnTo>
                    <a:pt x="45" y="16"/>
                  </a:lnTo>
                  <a:lnTo>
                    <a:pt x="50" y="17"/>
                  </a:lnTo>
                  <a:lnTo>
                    <a:pt x="52" y="20"/>
                  </a:lnTo>
                  <a:lnTo>
                    <a:pt x="51" y="22"/>
                  </a:lnTo>
                  <a:lnTo>
                    <a:pt x="43" y="26"/>
                  </a:lnTo>
                  <a:lnTo>
                    <a:pt x="43" y="35"/>
                  </a:lnTo>
                  <a:lnTo>
                    <a:pt x="46" y="41"/>
                  </a:lnTo>
                  <a:lnTo>
                    <a:pt x="53" y="42"/>
                  </a:lnTo>
                  <a:lnTo>
                    <a:pt x="57" y="49"/>
                  </a:lnTo>
                  <a:lnTo>
                    <a:pt x="55" y="49"/>
                  </a:lnTo>
                  <a:lnTo>
                    <a:pt x="53" y="55"/>
                  </a:lnTo>
                  <a:lnTo>
                    <a:pt x="53" y="59"/>
                  </a:lnTo>
                  <a:lnTo>
                    <a:pt x="46" y="64"/>
                  </a:lnTo>
                  <a:lnTo>
                    <a:pt x="41" y="65"/>
                  </a:lnTo>
                  <a:lnTo>
                    <a:pt x="35" y="57"/>
                  </a:lnTo>
                  <a:lnTo>
                    <a:pt x="35" y="54"/>
                  </a:lnTo>
                  <a:lnTo>
                    <a:pt x="33" y="53"/>
                  </a:lnTo>
                  <a:lnTo>
                    <a:pt x="31" y="56"/>
                  </a:lnTo>
                  <a:lnTo>
                    <a:pt x="24" y="49"/>
                  </a:lnTo>
                  <a:lnTo>
                    <a:pt x="21" y="46"/>
                  </a:lnTo>
                  <a:lnTo>
                    <a:pt x="14" y="35"/>
                  </a:lnTo>
                  <a:lnTo>
                    <a:pt x="14" y="26"/>
                  </a:lnTo>
                  <a:lnTo>
                    <a:pt x="10" y="25"/>
                  </a:lnTo>
                  <a:lnTo>
                    <a:pt x="1" y="10"/>
                  </a:lnTo>
                  <a:lnTo>
                    <a:pt x="0"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2" name="Freeform 1712"/>
            <p:cNvSpPr>
              <a:spLocks/>
            </p:cNvSpPr>
            <p:nvPr/>
          </p:nvSpPr>
          <p:spPr bwMode="auto">
            <a:xfrm>
              <a:off x="1987981" y="3193090"/>
              <a:ext cx="28740" cy="29287"/>
            </a:xfrm>
            <a:custGeom>
              <a:avLst/>
              <a:gdLst>
                <a:gd name="T0" fmla="*/ 0 w 57"/>
                <a:gd name="T1" fmla="*/ 0 h 65"/>
                <a:gd name="T2" fmla="*/ 2147483647 w 57"/>
                <a:gd name="T3" fmla="*/ 2147483647 h 65"/>
                <a:gd name="T4" fmla="*/ 2147483647 w 57"/>
                <a:gd name="T5" fmla="*/ 2147483647 h 65"/>
                <a:gd name="T6" fmla="*/ 2147483647 w 57"/>
                <a:gd name="T7" fmla="*/ 0 h 65"/>
                <a:gd name="T8" fmla="*/ 2147483647 w 57"/>
                <a:gd name="T9" fmla="*/ 0 h 65"/>
                <a:gd name="T10" fmla="*/ 2147483647 w 57"/>
                <a:gd name="T11" fmla="*/ 2147483647 h 65"/>
                <a:gd name="T12" fmla="*/ 2147483647 w 57"/>
                <a:gd name="T13" fmla="*/ 2147483647 h 65"/>
                <a:gd name="T14" fmla="*/ 2147483647 w 57"/>
                <a:gd name="T15" fmla="*/ 2147483647 h 65"/>
                <a:gd name="T16" fmla="*/ 2147483647 w 57"/>
                <a:gd name="T17" fmla="*/ 2147483647 h 65"/>
                <a:gd name="T18" fmla="*/ 2147483647 w 57"/>
                <a:gd name="T19" fmla="*/ 2147483647 h 65"/>
                <a:gd name="T20" fmla="*/ 2147483647 w 57"/>
                <a:gd name="T21" fmla="*/ 2147483647 h 65"/>
                <a:gd name="T22" fmla="*/ 2147483647 w 57"/>
                <a:gd name="T23" fmla="*/ 2147483647 h 65"/>
                <a:gd name="T24" fmla="*/ 2147483647 w 57"/>
                <a:gd name="T25" fmla="*/ 2147483647 h 65"/>
                <a:gd name="T26" fmla="*/ 2147483647 w 57"/>
                <a:gd name="T27" fmla="*/ 2147483647 h 65"/>
                <a:gd name="T28" fmla="*/ 2147483647 w 57"/>
                <a:gd name="T29" fmla="*/ 2147483647 h 65"/>
                <a:gd name="T30" fmla="*/ 2147483647 w 57"/>
                <a:gd name="T31" fmla="*/ 2147483647 h 65"/>
                <a:gd name="T32" fmla="*/ 2147483647 w 57"/>
                <a:gd name="T33" fmla="*/ 2147483647 h 65"/>
                <a:gd name="T34" fmla="*/ 2147483647 w 57"/>
                <a:gd name="T35" fmla="*/ 2147483647 h 65"/>
                <a:gd name="T36" fmla="*/ 2147483647 w 57"/>
                <a:gd name="T37" fmla="*/ 2147483647 h 65"/>
                <a:gd name="T38" fmla="*/ 2147483647 w 57"/>
                <a:gd name="T39" fmla="*/ 2147483647 h 65"/>
                <a:gd name="T40" fmla="*/ 2147483647 w 57"/>
                <a:gd name="T41" fmla="*/ 2147483647 h 65"/>
                <a:gd name="T42" fmla="*/ 2147483647 w 57"/>
                <a:gd name="T43" fmla="*/ 2147483647 h 65"/>
                <a:gd name="T44" fmla="*/ 2147483647 w 57"/>
                <a:gd name="T45" fmla="*/ 2147483647 h 65"/>
                <a:gd name="T46" fmla="*/ 2147483647 w 57"/>
                <a:gd name="T47" fmla="*/ 2147483647 h 65"/>
                <a:gd name="T48" fmla="*/ 2147483647 w 57"/>
                <a:gd name="T49" fmla="*/ 2147483647 h 65"/>
                <a:gd name="T50" fmla="*/ 2147483647 w 57"/>
                <a:gd name="T51" fmla="*/ 2147483647 h 65"/>
                <a:gd name="T52" fmla="*/ 2147483647 w 57"/>
                <a:gd name="T53" fmla="*/ 2147483647 h 65"/>
                <a:gd name="T54" fmla="*/ 2147483647 w 57"/>
                <a:gd name="T55" fmla="*/ 2147483647 h 65"/>
                <a:gd name="T56" fmla="*/ 2147483647 w 57"/>
                <a:gd name="T57" fmla="*/ 2147483647 h 65"/>
                <a:gd name="T58" fmla="*/ 2147483647 w 57"/>
                <a:gd name="T59" fmla="*/ 2147483647 h 65"/>
                <a:gd name="T60" fmla="*/ 2147483647 w 57"/>
                <a:gd name="T61" fmla="*/ 2147483647 h 65"/>
                <a:gd name="T62" fmla="*/ 2147483647 w 57"/>
                <a:gd name="T63" fmla="*/ 2147483647 h 65"/>
                <a:gd name="T64" fmla="*/ 2147483647 w 57"/>
                <a:gd name="T65" fmla="*/ 2147483647 h 65"/>
                <a:gd name="T66" fmla="*/ 2147483647 w 57"/>
                <a:gd name="T67" fmla="*/ 2147483647 h 65"/>
                <a:gd name="T68" fmla="*/ 2147483647 w 57"/>
                <a:gd name="T69" fmla="*/ 2147483647 h 65"/>
                <a:gd name="T70" fmla="*/ 2147483647 w 57"/>
                <a:gd name="T71" fmla="*/ 2147483647 h 65"/>
                <a:gd name="T72" fmla="*/ 2147483647 w 57"/>
                <a:gd name="T73" fmla="*/ 2147483647 h 65"/>
                <a:gd name="T74" fmla="*/ 2147483647 w 57"/>
                <a:gd name="T75" fmla="*/ 2147483647 h 65"/>
                <a:gd name="T76" fmla="*/ 2147483647 w 57"/>
                <a:gd name="T77" fmla="*/ 2147483647 h 65"/>
                <a:gd name="T78" fmla="*/ 2147483647 w 57"/>
                <a:gd name="T79" fmla="*/ 2147483647 h 65"/>
                <a:gd name="T80" fmla="*/ 2147483647 w 57"/>
                <a:gd name="T81" fmla="*/ 2147483647 h 65"/>
                <a:gd name="T82" fmla="*/ 2147483647 w 57"/>
                <a:gd name="T83" fmla="*/ 2147483647 h 65"/>
                <a:gd name="T84" fmla="*/ 0 w 57"/>
                <a:gd name="T85" fmla="*/ 0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
                <a:gd name="T130" fmla="*/ 0 h 65"/>
                <a:gd name="T131" fmla="*/ 57 w 57"/>
                <a:gd name="T132" fmla="*/ 65 h 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 h="65">
                  <a:moveTo>
                    <a:pt x="0" y="0"/>
                  </a:moveTo>
                  <a:lnTo>
                    <a:pt x="5" y="2"/>
                  </a:lnTo>
                  <a:lnTo>
                    <a:pt x="8" y="5"/>
                  </a:lnTo>
                  <a:lnTo>
                    <a:pt x="8" y="0"/>
                  </a:lnTo>
                  <a:lnTo>
                    <a:pt x="11" y="0"/>
                  </a:lnTo>
                  <a:lnTo>
                    <a:pt x="14" y="4"/>
                  </a:lnTo>
                  <a:lnTo>
                    <a:pt x="18" y="3"/>
                  </a:lnTo>
                  <a:lnTo>
                    <a:pt x="21" y="5"/>
                  </a:lnTo>
                  <a:lnTo>
                    <a:pt x="17" y="18"/>
                  </a:lnTo>
                  <a:lnTo>
                    <a:pt x="18" y="21"/>
                  </a:lnTo>
                  <a:lnTo>
                    <a:pt x="23" y="20"/>
                  </a:lnTo>
                  <a:lnTo>
                    <a:pt x="28" y="26"/>
                  </a:lnTo>
                  <a:lnTo>
                    <a:pt x="33" y="25"/>
                  </a:lnTo>
                  <a:lnTo>
                    <a:pt x="33" y="15"/>
                  </a:lnTo>
                  <a:lnTo>
                    <a:pt x="35" y="14"/>
                  </a:lnTo>
                  <a:lnTo>
                    <a:pt x="36" y="11"/>
                  </a:lnTo>
                  <a:lnTo>
                    <a:pt x="42" y="11"/>
                  </a:lnTo>
                  <a:lnTo>
                    <a:pt x="45" y="12"/>
                  </a:lnTo>
                  <a:lnTo>
                    <a:pt x="45" y="16"/>
                  </a:lnTo>
                  <a:lnTo>
                    <a:pt x="50" y="17"/>
                  </a:lnTo>
                  <a:lnTo>
                    <a:pt x="52" y="20"/>
                  </a:lnTo>
                  <a:lnTo>
                    <a:pt x="51" y="22"/>
                  </a:lnTo>
                  <a:lnTo>
                    <a:pt x="43" y="26"/>
                  </a:lnTo>
                  <a:lnTo>
                    <a:pt x="43" y="35"/>
                  </a:lnTo>
                  <a:lnTo>
                    <a:pt x="46" y="41"/>
                  </a:lnTo>
                  <a:lnTo>
                    <a:pt x="53" y="42"/>
                  </a:lnTo>
                  <a:lnTo>
                    <a:pt x="57" y="49"/>
                  </a:lnTo>
                  <a:lnTo>
                    <a:pt x="55" y="49"/>
                  </a:lnTo>
                  <a:lnTo>
                    <a:pt x="53" y="55"/>
                  </a:lnTo>
                  <a:lnTo>
                    <a:pt x="53" y="59"/>
                  </a:lnTo>
                  <a:lnTo>
                    <a:pt x="46" y="64"/>
                  </a:lnTo>
                  <a:lnTo>
                    <a:pt x="41" y="65"/>
                  </a:lnTo>
                  <a:lnTo>
                    <a:pt x="35" y="57"/>
                  </a:lnTo>
                  <a:lnTo>
                    <a:pt x="35" y="54"/>
                  </a:lnTo>
                  <a:lnTo>
                    <a:pt x="33" y="53"/>
                  </a:lnTo>
                  <a:lnTo>
                    <a:pt x="31" y="56"/>
                  </a:lnTo>
                  <a:lnTo>
                    <a:pt x="24" y="49"/>
                  </a:lnTo>
                  <a:lnTo>
                    <a:pt x="21" y="46"/>
                  </a:lnTo>
                  <a:lnTo>
                    <a:pt x="14" y="35"/>
                  </a:lnTo>
                  <a:lnTo>
                    <a:pt x="14" y="26"/>
                  </a:lnTo>
                  <a:lnTo>
                    <a:pt x="10" y="25"/>
                  </a:lnTo>
                  <a:lnTo>
                    <a:pt x="1" y="10"/>
                  </a:lnTo>
                  <a:lnTo>
                    <a:pt x="0" y="0"/>
                  </a:lnTo>
                </a:path>
              </a:pathLst>
            </a:custGeom>
            <a:solidFill>
              <a:srgbClr val="0860A8"/>
            </a:solidFill>
            <a:ln w="4826">
              <a:noFill/>
              <a:round/>
              <a:headEnd/>
              <a:tailEnd/>
            </a:ln>
          </p:spPr>
          <p:txBody>
            <a:bodyPr/>
            <a:lstStyle/>
            <a:p>
              <a:pPr>
                <a:defRPr/>
              </a:pPr>
              <a:endParaRPr lang="en-US">
                <a:latin typeface="Verdana" charset="0"/>
              </a:endParaRPr>
            </a:p>
          </p:txBody>
        </p:sp>
        <p:sp>
          <p:nvSpPr>
            <p:cNvPr id="1863" name="Freeform 1713"/>
            <p:cNvSpPr>
              <a:spLocks/>
            </p:cNvSpPr>
            <p:nvPr/>
          </p:nvSpPr>
          <p:spPr bwMode="auto">
            <a:xfrm>
              <a:off x="1712682" y="2175032"/>
              <a:ext cx="175465" cy="126909"/>
            </a:xfrm>
            <a:custGeom>
              <a:avLst/>
              <a:gdLst>
                <a:gd name="T0" fmla="*/ 2147483647 w 364"/>
                <a:gd name="T1" fmla="*/ 2147483647 h 262"/>
                <a:gd name="T2" fmla="*/ 2147483647 w 364"/>
                <a:gd name="T3" fmla="*/ 2147483647 h 262"/>
                <a:gd name="T4" fmla="*/ 2147483647 w 364"/>
                <a:gd name="T5" fmla="*/ 2147483647 h 262"/>
                <a:gd name="T6" fmla="*/ 2147483647 w 364"/>
                <a:gd name="T7" fmla="*/ 2147483647 h 262"/>
                <a:gd name="T8" fmla="*/ 2147483647 w 364"/>
                <a:gd name="T9" fmla="*/ 2147483647 h 262"/>
                <a:gd name="T10" fmla="*/ 2147483647 w 364"/>
                <a:gd name="T11" fmla="*/ 2147483647 h 262"/>
                <a:gd name="T12" fmla="*/ 2147483647 w 364"/>
                <a:gd name="T13" fmla="*/ 2147483647 h 262"/>
                <a:gd name="T14" fmla="*/ 2147483647 w 364"/>
                <a:gd name="T15" fmla="*/ 2147483647 h 262"/>
                <a:gd name="T16" fmla="*/ 2147483647 w 364"/>
                <a:gd name="T17" fmla="*/ 2147483647 h 262"/>
                <a:gd name="T18" fmla="*/ 2147483647 w 364"/>
                <a:gd name="T19" fmla="*/ 2147483647 h 262"/>
                <a:gd name="T20" fmla="*/ 2147483647 w 364"/>
                <a:gd name="T21" fmla="*/ 2147483647 h 262"/>
                <a:gd name="T22" fmla="*/ 2147483647 w 364"/>
                <a:gd name="T23" fmla="*/ 2147483647 h 262"/>
                <a:gd name="T24" fmla="*/ 2147483647 w 364"/>
                <a:gd name="T25" fmla="*/ 2147483647 h 262"/>
                <a:gd name="T26" fmla="*/ 2147483647 w 364"/>
                <a:gd name="T27" fmla="*/ 2147483647 h 262"/>
                <a:gd name="T28" fmla="*/ 2147483647 w 364"/>
                <a:gd name="T29" fmla="*/ 2147483647 h 262"/>
                <a:gd name="T30" fmla="*/ 2147483647 w 364"/>
                <a:gd name="T31" fmla="*/ 2147483647 h 262"/>
                <a:gd name="T32" fmla="*/ 2147483647 w 364"/>
                <a:gd name="T33" fmla="*/ 2147483647 h 262"/>
                <a:gd name="T34" fmla="*/ 2147483647 w 364"/>
                <a:gd name="T35" fmla="*/ 2147483647 h 262"/>
                <a:gd name="T36" fmla="*/ 2147483647 w 364"/>
                <a:gd name="T37" fmla="*/ 2147483647 h 262"/>
                <a:gd name="T38" fmla="*/ 2147483647 w 364"/>
                <a:gd name="T39" fmla="*/ 2147483647 h 262"/>
                <a:gd name="T40" fmla="*/ 2147483647 w 364"/>
                <a:gd name="T41" fmla="*/ 2147483647 h 262"/>
                <a:gd name="T42" fmla="*/ 2147483647 w 364"/>
                <a:gd name="T43" fmla="*/ 2147483647 h 262"/>
                <a:gd name="T44" fmla="*/ 2147483647 w 364"/>
                <a:gd name="T45" fmla="*/ 2147483647 h 262"/>
                <a:gd name="T46" fmla="*/ 2147483647 w 364"/>
                <a:gd name="T47" fmla="*/ 2147483647 h 262"/>
                <a:gd name="T48" fmla="*/ 2147483647 w 364"/>
                <a:gd name="T49" fmla="*/ 2147483647 h 262"/>
                <a:gd name="T50" fmla="*/ 2147483647 w 364"/>
                <a:gd name="T51" fmla="*/ 2147483647 h 262"/>
                <a:gd name="T52" fmla="*/ 2147483647 w 364"/>
                <a:gd name="T53" fmla="*/ 2147483647 h 262"/>
                <a:gd name="T54" fmla="*/ 2147483647 w 364"/>
                <a:gd name="T55" fmla="*/ 2147483647 h 262"/>
                <a:gd name="T56" fmla="*/ 2147483647 w 364"/>
                <a:gd name="T57" fmla="*/ 2147483647 h 262"/>
                <a:gd name="T58" fmla="*/ 2147483647 w 364"/>
                <a:gd name="T59" fmla="*/ 2147483647 h 262"/>
                <a:gd name="T60" fmla="*/ 2147483647 w 364"/>
                <a:gd name="T61" fmla="*/ 2147483647 h 262"/>
                <a:gd name="T62" fmla="*/ 2147483647 w 364"/>
                <a:gd name="T63" fmla="*/ 2147483647 h 262"/>
                <a:gd name="T64" fmla="*/ 2147483647 w 364"/>
                <a:gd name="T65" fmla="*/ 2147483647 h 262"/>
                <a:gd name="T66" fmla="*/ 2147483647 w 364"/>
                <a:gd name="T67" fmla="*/ 2147483647 h 262"/>
                <a:gd name="T68" fmla="*/ 2147483647 w 364"/>
                <a:gd name="T69" fmla="*/ 2147483647 h 262"/>
                <a:gd name="T70" fmla="*/ 2147483647 w 364"/>
                <a:gd name="T71" fmla="*/ 2147483647 h 262"/>
                <a:gd name="T72" fmla="*/ 2147483647 w 364"/>
                <a:gd name="T73" fmla="*/ 2147483647 h 262"/>
                <a:gd name="T74" fmla="*/ 2147483647 w 364"/>
                <a:gd name="T75" fmla="*/ 2147483647 h 262"/>
                <a:gd name="T76" fmla="*/ 2147483647 w 364"/>
                <a:gd name="T77" fmla="*/ 2147483647 h 262"/>
                <a:gd name="T78" fmla="*/ 2147483647 w 364"/>
                <a:gd name="T79" fmla="*/ 2147483647 h 262"/>
                <a:gd name="T80" fmla="*/ 2147483647 w 364"/>
                <a:gd name="T81" fmla="*/ 2147483647 h 262"/>
                <a:gd name="T82" fmla="*/ 2147483647 w 364"/>
                <a:gd name="T83" fmla="*/ 2147483647 h 262"/>
                <a:gd name="T84" fmla="*/ 2147483647 w 364"/>
                <a:gd name="T85" fmla="*/ 2147483647 h 262"/>
                <a:gd name="T86" fmla="*/ 2147483647 w 364"/>
                <a:gd name="T87" fmla="*/ 2147483647 h 262"/>
                <a:gd name="T88" fmla="*/ 2147483647 w 364"/>
                <a:gd name="T89" fmla="*/ 2147483647 h 262"/>
                <a:gd name="T90" fmla="*/ 2147483647 w 364"/>
                <a:gd name="T91" fmla="*/ 2147483647 h 262"/>
                <a:gd name="T92" fmla="*/ 2147483647 w 364"/>
                <a:gd name="T93" fmla="*/ 2147483647 h 262"/>
                <a:gd name="T94" fmla="*/ 2147483647 w 364"/>
                <a:gd name="T95" fmla="*/ 2147483647 h 262"/>
                <a:gd name="T96" fmla="*/ 2147483647 w 364"/>
                <a:gd name="T97" fmla="*/ 2147483647 h 262"/>
                <a:gd name="T98" fmla="*/ 2147483647 w 364"/>
                <a:gd name="T99" fmla="*/ 0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4"/>
                <a:gd name="T151" fmla="*/ 0 h 262"/>
                <a:gd name="T152" fmla="*/ 364 w 364"/>
                <a:gd name="T153" fmla="*/ 262 h 2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4" h="262">
                  <a:moveTo>
                    <a:pt x="245" y="0"/>
                  </a:moveTo>
                  <a:lnTo>
                    <a:pt x="235" y="6"/>
                  </a:lnTo>
                  <a:lnTo>
                    <a:pt x="232" y="12"/>
                  </a:lnTo>
                  <a:lnTo>
                    <a:pt x="231" y="16"/>
                  </a:lnTo>
                  <a:lnTo>
                    <a:pt x="222" y="24"/>
                  </a:lnTo>
                  <a:lnTo>
                    <a:pt x="214" y="22"/>
                  </a:lnTo>
                  <a:lnTo>
                    <a:pt x="195" y="29"/>
                  </a:lnTo>
                  <a:lnTo>
                    <a:pt x="190" y="35"/>
                  </a:lnTo>
                  <a:lnTo>
                    <a:pt x="185" y="37"/>
                  </a:lnTo>
                  <a:lnTo>
                    <a:pt x="183" y="41"/>
                  </a:lnTo>
                  <a:lnTo>
                    <a:pt x="182" y="47"/>
                  </a:lnTo>
                  <a:lnTo>
                    <a:pt x="171" y="49"/>
                  </a:lnTo>
                  <a:lnTo>
                    <a:pt x="165" y="48"/>
                  </a:lnTo>
                  <a:lnTo>
                    <a:pt x="154" y="58"/>
                  </a:lnTo>
                  <a:lnTo>
                    <a:pt x="150" y="57"/>
                  </a:lnTo>
                  <a:lnTo>
                    <a:pt x="139" y="61"/>
                  </a:lnTo>
                  <a:lnTo>
                    <a:pt x="135" y="57"/>
                  </a:lnTo>
                  <a:lnTo>
                    <a:pt x="126" y="61"/>
                  </a:lnTo>
                  <a:lnTo>
                    <a:pt x="110" y="62"/>
                  </a:lnTo>
                  <a:lnTo>
                    <a:pt x="105" y="67"/>
                  </a:lnTo>
                  <a:lnTo>
                    <a:pt x="101" y="69"/>
                  </a:lnTo>
                  <a:lnTo>
                    <a:pt x="97" y="67"/>
                  </a:lnTo>
                  <a:lnTo>
                    <a:pt x="98" y="61"/>
                  </a:lnTo>
                  <a:lnTo>
                    <a:pt x="97" y="59"/>
                  </a:lnTo>
                  <a:lnTo>
                    <a:pt x="84" y="69"/>
                  </a:lnTo>
                  <a:lnTo>
                    <a:pt x="76" y="73"/>
                  </a:lnTo>
                  <a:lnTo>
                    <a:pt x="56" y="88"/>
                  </a:lnTo>
                  <a:lnTo>
                    <a:pt x="52" y="88"/>
                  </a:lnTo>
                  <a:lnTo>
                    <a:pt x="43" y="80"/>
                  </a:lnTo>
                  <a:lnTo>
                    <a:pt x="39" y="80"/>
                  </a:lnTo>
                  <a:lnTo>
                    <a:pt x="30" y="88"/>
                  </a:lnTo>
                  <a:lnTo>
                    <a:pt x="16" y="91"/>
                  </a:lnTo>
                  <a:lnTo>
                    <a:pt x="7" y="86"/>
                  </a:lnTo>
                  <a:lnTo>
                    <a:pt x="4" y="88"/>
                  </a:lnTo>
                  <a:lnTo>
                    <a:pt x="0" y="109"/>
                  </a:lnTo>
                  <a:lnTo>
                    <a:pt x="3" y="119"/>
                  </a:lnTo>
                  <a:lnTo>
                    <a:pt x="13" y="131"/>
                  </a:lnTo>
                  <a:lnTo>
                    <a:pt x="15" y="120"/>
                  </a:lnTo>
                  <a:lnTo>
                    <a:pt x="20" y="119"/>
                  </a:lnTo>
                  <a:lnTo>
                    <a:pt x="22" y="123"/>
                  </a:lnTo>
                  <a:lnTo>
                    <a:pt x="25" y="118"/>
                  </a:lnTo>
                  <a:lnTo>
                    <a:pt x="25" y="109"/>
                  </a:lnTo>
                  <a:lnTo>
                    <a:pt x="28" y="104"/>
                  </a:lnTo>
                  <a:lnTo>
                    <a:pt x="44" y="100"/>
                  </a:lnTo>
                  <a:lnTo>
                    <a:pt x="46" y="109"/>
                  </a:lnTo>
                  <a:lnTo>
                    <a:pt x="49" y="112"/>
                  </a:lnTo>
                  <a:lnTo>
                    <a:pt x="63" y="112"/>
                  </a:lnTo>
                  <a:lnTo>
                    <a:pt x="83" y="101"/>
                  </a:lnTo>
                  <a:lnTo>
                    <a:pt x="92" y="108"/>
                  </a:lnTo>
                  <a:lnTo>
                    <a:pt x="94" y="116"/>
                  </a:lnTo>
                  <a:lnTo>
                    <a:pt x="98" y="114"/>
                  </a:lnTo>
                  <a:lnTo>
                    <a:pt x="100" y="110"/>
                  </a:lnTo>
                  <a:lnTo>
                    <a:pt x="100" y="99"/>
                  </a:lnTo>
                  <a:lnTo>
                    <a:pt x="97" y="95"/>
                  </a:lnTo>
                  <a:lnTo>
                    <a:pt x="114" y="99"/>
                  </a:lnTo>
                  <a:lnTo>
                    <a:pt x="139" y="97"/>
                  </a:lnTo>
                  <a:lnTo>
                    <a:pt x="152" y="99"/>
                  </a:lnTo>
                  <a:lnTo>
                    <a:pt x="164" y="106"/>
                  </a:lnTo>
                  <a:lnTo>
                    <a:pt x="165" y="113"/>
                  </a:lnTo>
                  <a:lnTo>
                    <a:pt x="167" y="117"/>
                  </a:lnTo>
                  <a:lnTo>
                    <a:pt x="181" y="117"/>
                  </a:lnTo>
                  <a:lnTo>
                    <a:pt x="183" y="121"/>
                  </a:lnTo>
                  <a:lnTo>
                    <a:pt x="180" y="130"/>
                  </a:lnTo>
                  <a:lnTo>
                    <a:pt x="175" y="133"/>
                  </a:lnTo>
                  <a:lnTo>
                    <a:pt x="161" y="134"/>
                  </a:lnTo>
                  <a:lnTo>
                    <a:pt x="145" y="130"/>
                  </a:lnTo>
                  <a:lnTo>
                    <a:pt x="135" y="122"/>
                  </a:lnTo>
                  <a:lnTo>
                    <a:pt x="123" y="123"/>
                  </a:lnTo>
                  <a:lnTo>
                    <a:pt x="122" y="127"/>
                  </a:lnTo>
                  <a:lnTo>
                    <a:pt x="123" y="135"/>
                  </a:lnTo>
                  <a:lnTo>
                    <a:pt x="137" y="140"/>
                  </a:lnTo>
                  <a:lnTo>
                    <a:pt x="140" y="146"/>
                  </a:lnTo>
                  <a:lnTo>
                    <a:pt x="137" y="165"/>
                  </a:lnTo>
                  <a:lnTo>
                    <a:pt x="129" y="171"/>
                  </a:lnTo>
                  <a:lnTo>
                    <a:pt x="117" y="173"/>
                  </a:lnTo>
                  <a:lnTo>
                    <a:pt x="110" y="181"/>
                  </a:lnTo>
                  <a:lnTo>
                    <a:pt x="110" y="185"/>
                  </a:lnTo>
                  <a:lnTo>
                    <a:pt x="112" y="189"/>
                  </a:lnTo>
                  <a:lnTo>
                    <a:pt x="109" y="206"/>
                  </a:lnTo>
                  <a:lnTo>
                    <a:pt x="104" y="209"/>
                  </a:lnTo>
                  <a:lnTo>
                    <a:pt x="96" y="214"/>
                  </a:lnTo>
                  <a:lnTo>
                    <a:pt x="81" y="215"/>
                  </a:lnTo>
                  <a:lnTo>
                    <a:pt x="79" y="218"/>
                  </a:lnTo>
                  <a:lnTo>
                    <a:pt x="80" y="220"/>
                  </a:lnTo>
                  <a:lnTo>
                    <a:pt x="83" y="221"/>
                  </a:lnTo>
                  <a:lnTo>
                    <a:pt x="84" y="227"/>
                  </a:lnTo>
                  <a:lnTo>
                    <a:pt x="91" y="227"/>
                  </a:lnTo>
                  <a:lnTo>
                    <a:pt x="103" y="238"/>
                  </a:lnTo>
                  <a:lnTo>
                    <a:pt x="134" y="238"/>
                  </a:lnTo>
                  <a:lnTo>
                    <a:pt x="139" y="243"/>
                  </a:lnTo>
                  <a:lnTo>
                    <a:pt x="147" y="242"/>
                  </a:lnTo>
                  <a:lnTo>
                    <a:pt x="167" y="225"/>
                  </a:lnTo>
                  <a:lnTo>
                    <a:pt x="167" y="212"/>
                  </a:lnTo>
                  <a:lnTo>
                    <a:pt x="172" y="206"/>
                  </a:lnTo>
                  <a:lnTo>
                    <a:pt x="172" y="200"/>
                  </a:lnTo>
                  <a:lnTo>
                    <a:pt x="174" y="196"/>
                  </a:lnTo>
                  <a:lnTo>
                    <a:pt x="198" y="174"/>
                  </a:lnTo>
                  <a:lnTo>
                    <a:pt x="206" y="171"/>
                  </a:lnTo>
                  <a:lnTo>
                    <a:pt x="219" y="171"/>
                  </a:lnTo>
                  <a:lnTo>
                    <a:pt x="222" y="176"/>
                  </a:lnTo>
                  <a:lnTo>
                    <a:pt x="223" y="192"/>
                  </a:lnTo>
                  <a:lnTo>
                    <a:pt x="216" y="209"/>
                  </a:lnTo>
                  <a:lnTo>
                    <a:pt x="206" y="219"/>
                  </a:lnTo>
                  <a:lnTo>
                    <a:pt x="200" y="220"/>
                  </a:lnTo>
                  <a:lnTo>
                    <a:pt x="197" y="226"/>
                  </a:lnTo>
                  <a:lnTo>
                    <a:pt x="197" y="233"/>
                  </a:lnTo>
                  <a:lnTo>
                    <a:pt x="190" y="236"/>
                  </a:lnTo>
                  <a:lnTo>
                    <a:pt x="184" y="241"/>
                  </a:lnTo>
                  <a:lnTo>
                    <a:pt x="179" y="241"/>
                  </a:lnTo>
                  <a:lnTo>
                    <a:pt x="174" y="246"/>
                  </a:lnTo>
                  <a:lnTo>
                    <a:pt x="172" y="252"/>
                  </a:lnTo>
                  <a:lnTo>
                    <a:pt x="175" y="259"/>
                  </a:lnTo>
                  <a:lnTo>
                    <a:pt x="181" y="262"/>
                  </a:lnTo>
                  <a:lnTo>
                    <a:pt x="205" y="244"/>
                  </a:lnTo>
                  <a:lnTo>
                    <a:pt x="217" y="240"/>
                  </a:lnTo>
                  <a:lnTo>
                    <a:pt x="224" y="228"/>
                  </a:lnTo>
                  <a:lnTo>
                    <a:pt x="245" y="214"/>
                  </a:lnTo>
                  <a:lnTo>
                    <a:pt x="244" y="206"/>
                  </a:lnTo>
                  <a:lnTo>
                    <a:pt x="250" y="200"/>
                  </a:lnTo>
                  <a:lnTo>
                    <a:pt x="268" y="202"/>
                  </a:lnTo>
                  <a:lnTo>
                    <a:pt x="269" y="198"/>
                  </a:lnTo>
                  <a:lnTo>
                    <a:pt x="264" y="190"/>
                  </a:lnTo>
                  <a:lnTo>
                    <a:pt x="250" y="182"/>
                  </a:lnTo>
                  <a:lnTo>
                    <a:pt x="245" y="176"/>
                  </a:lnTo>
                  <a:lnTo>
                    <a:pt x="246" y="172"/>
                  </a:lnTo>
                  <a:lnTo>
                    <a:pt x="258" y="162"/>
                  </a:lnTo>
                  <a:lnTo>
                    <a:pt x="257" y="153"/>
                  </a:lnTo>
                  <a:lnTo>
                    <a:pt x="263" y="149"/>
                  </a:lnTo>
                  <a:lnTo>
                    <a:pt x="273" y="151"/>
                  </a:lnTo>
                  <a:lnTo>
                    <a:pt x="287" y="147"/>
                  </a:lnTo>
                  <a:lnTo>
                    <a:pt x="299" y="156"/>
                  </a:lnTo>
                  <a:lnTo>
                    <a:pt x="306" y="157"/>
                  </a:lnTo>
                  <a:lnTo>
                    <a:pt x="307" y="164"/>
                  </a:lnTo>
                  <a:lnTo>
                    <a:pt x="310" y="167"/>
                  </a:lnTo>
                  <a:lnTo>
                    <a:pt x="316" y="167"/>
                  </a:lnTo>
                  <a:lnTo>
                    <a:pt x="343" y="157"/>
                  </a:lnTo>
                  <a:lnTo>
                    <a:pt x="343" y="152"/>
                  </a:lnTo>
                  <a:lnTo>
                    <a:pt x="331" y="151"/>
                  </a:lnTo>
                  <a:lnTo>
                    <a:pt x="321" y="158"/>
                  </a:lnTo>
                  <a:lnTo>
                    <a:pt x="315" y="158"/>
                  </a:lnTo>
                  <a:lnTo>
                    <a:pt x="316" y="152"/>
                  </a:lnTo>
                  <a:lnTo>
                    <a:pt x="334" y="135"/>
                  </a:lnTo>
                  <a:lnTo>
                    <a:pt x="330" y="133"/>
                  </a:lnTo>
                  <a:lnTo>
                    <a:pt x="331" y="129"/>
                  </a:lnTo>
                  <a:lnTo>
                    <a:pt x="343" y="120"/>
                  </a:lnTo>
                  <a:lnTo>
                    <a:pt x="343" y="118"/>
                  </a:lnTo>
                  <a:lnTo>
                    <a:pt x="344" y="112"/>
                  </a:lnTo>
                  <a:lnTo>
                    <a:pt x="355" y="98"/>
                  </a:lnTo>
                  <a:lnTo>
                    <a:pt x="356" y="94"/>
                  </a:lnTo>
                  <a:lnTo>
                    <a:pt x="349" y="94"/>
                  </a:lnTo>
                  <a:lnTo>
                    <a:pt x="347" y="88"/>
                  </a:lnTo>
                  <a:lnTo>
                    <a:pt x="354" y="84"/>
                  </a:lnTo>
                  <a:lnTo>
                    <a:pt x="355" y="81"/>
                  </a:lnTo>
                  <a:lnTo>
                    <a:pt x="362" y="73"/>
                  </a:lnTo>
                  <a:lnTo>
                    <a:pt x="364" y="62"/>
                  </a:lnTo>
                  <a:lnTo>
                    <a:pt x="363" y="62"/>
                  </a:lnTo>
                  <a:lnTo>
                    <a:pt x="359" y="68"/>
                  </a:lnTo>
                  <a:lnTo>
                    <a:pt x="351" y="71"/>
                  </a:lnTo>
                  <a:lnTo>
                    <a:pt x="350" y="65"/>
                  </a:lnTo>
                  <a:lnTo>
                    <a:pt x="352" y="61"/>
                  </a:lnTo>
                  <a:lnTo>
                    <a:pt x="352" y="57"/>
                  </a:lnTo>
                  <a:lnTo>
                    <a:pt x="358" y="51"/>
                  </a:lnTo>
                  <a:lnTo>
                    <a:pt x="357" y="49"/>
                  </a:lnTo>
                  <a:lnTo>
                    <a:pt x="357" y="45"/>
                  </a:lnTo>
                  <a:lnTo>
                    <a:pt x="342" y="48"/>
                  </a:lnTo>
                  <a:lnTo>
                    <a:pt x="325" y="65"/>
                  </a:lnTo>
                  <a:lnTo>
                    <a:pt x="325" y="68"/>
                  </a:lnTo>
                  <a:lnTo>
                    <a:pt x="330" y="67"/>
                  </a:lnTo>
                  <a:lnTo>
                    <a:pt x="324" y="76"/>
                  </a:lnTo>
                  <a:lnTo>
                    <a:pt x="311" y="83"/>
                  </a:lnTo>
                  <a:lnTo>
                    <a:pt x="288" y="88"/>
                  </a:lnTo>
                  <a:lnTo>
                    <a:pt x="277" y="83"/>
                  </a:lnTo>
                  <a:lnTo>
                    <a:pt x="258" y="86"/>
                  </a:lnTo>
                  <a:lnTo>
                    <a:pt x="260" y="79"/>
                  </a:lnTo>
                  <a:lnTo>
                    <a:pt x="259" y="78"/>
                  </a:lnTo>
                  <a:lnTo>
                    <a:pt x="255" y="80"/>
                  </a:lnTo>
                  <a:lnTo>
                    <a:pt x="243" y="77"/>
                  </a:lnTo>
                  <a:lnTo>
                    <a:pt x="232" y="80"/>
                  </a:lnTo>
                  <a:lnTo>
                    <a:pt x="226" y="76"/>
                  </a:lnTo>
                  <a:lnTo>
                    <a:pt x="223" y="70"/>
                  </a:lnTo>
                  <a:lnTo>
                    <a:pt x="232" y="68"/>
                  </a:lnTo>
                  <a:lnTo>
                    <a:pt x="231" y="62"/>
                  </a:lnTo>
                  <a:lnTo>
                    <a:pt x="228" y="57"/>
                  </a:lnTo>
                  <a:lnTo>
                    <a:pt x="238" y="53"/>
                  </a:lnTo>
                  <a:lnTo>
                    <a:pt x="240" y="48"/>
                  </a:lnTo>
                  <a:lnTo>
                    <a:pt x="258" y="41"/>
                  </a:lnTo>
                  <a:lnTo>
                    <a:pt x="276" y="28"/>
                  </a:lnTo>
                  <a:lnTo>
                    <a:pt x="277" y="22"/>
                  </a:lnTo>
                  <a:lnTo>
                    <a:pt x="283" y="22"/>
                  </a:lnTo>
                  <a:lnTo>
                    <a:pt x="288" y="20"/>
                  </a:lnTo>
                  <a:lnTo>
                    <a:pt x="286" y="16"/>
                  </a:lnTo>
                  <a:lnTo>
                    <a:pt x="278" y="13"/>
                  </a:lnTo>
                  <a:lnTo>
                    <a:pt x="273" y="12"/>
                  </a:lnTo>
                  <a:lnTo>
                    <a:pt x="267" y="9"/>
                  </a:lnTo>
                  <a:lnTo>
                    <a:pt x="266" y="6"/>
                  </a:lnTo>
                  <a:lnTo>
                    <a:pt x="259" y="6"/>
                  </a:lnTo>
                  <a:lnTo>
                    <a:pt x="257" y="11"/>
                  </a:lnTo>
                  <a:lnTo>
                    <a:pt x="254" y="11"/>
                  </a:lnTo>
                  <a:lnTo>
                    <a:pt x="245" y="5"/>
                  </a:lnTo>
                  <a:lnTo>
                    <a:pt x="245"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4" name="Freeform 1714"/>
            <p:cNvSpPr>
              <a:spLocks/>
            </p:cNvSpPr>
            <p:nvPr/>
          </p:nvSpPr>
          <p:spPr bwMode="auto">
            <a:xfrm>
              <a:off x="1712682" y="2175032"/>
              <a:ext cx="175465" cy="126909"/>
            </a:xfrm>
            <a:custGeom>
              <a:avLst/>
              <a:gdLst>
                <a:gd name="T0" fmla="*/ 2147483647 w 364"/>
                <a:gd name="T1" fmla="*/ 2147483647 h 262"/>
                <a:gd name="T2" fmla="*/ 2147483647 w 364"/>
                <a:gd name="T3" fmla="*/ 2147483647 h 262"/>
                <a:gd name="T4" fmla="*/ 2147483647 w 364"/>
                <a:gd name="T5" fmla="*/ 2147483647 h 262"/>
                <a:gd name="T6" fmla="*/ 2147483647 w 364"/>
                <a:gd name="T7" fmla="*/ 2147483647 h 262"/>
                <a:gd name="T8" fmla="*/ 2147483647 w 364"/>
                <a:gd name="T9" fmla="*/ 2147483647 h 262"/>
                <a:gd name="T10" fmla="*/ 2147483647 w 364"/>
                <a:gd name="T11" fmla="*/ 2147483647 h 262"/>
                <a:gd name="T12" fmla="*/ 2147483647 w 364"/>
                <a:gd name="T13" fmla="*/ 2147483647 h 262"/>
                <a:gd name="T14" fmla="*/ 2147483647 w 364"/>
                <a:gd name="T15" fmla="*/ 2147483647 h 262"/>
                <a:gd name="T16" fmla="*/ 2147483647 w 364"/>
                <a:gd name="T17" fmla="*/ 2147483647 h 262"/>
                <a:gd name="T18" fmla="*/ 2147483647 w 364"/>
                <a:gd name="T19" fmla="*/ 2147483647 h 262"/>
                <a:gd name="T20" fmla="*/ 2147483647 w 364"/>
                <a:gd name="T21" fmla="*/ 2147483647 h 262"/>
                <a:gd name="T22" fmla="*/ 2147483647 w 364"/>
                <a:gd name="T23" fmla="*/ 2147483647 h 262"/>
                <a:gd name="T24" fmla="*/ 2147483647 w 364"/>
                <a:gd name="T25" fmla="*/ 2147483647 h 262"/>
                <a:gd name="T26" fmla="*/ 2147483647 w 364"/>
                <a:gd name="T27" fmla="*/ 2147483647 h 262"/>
                <a:gd name="T28" fmla="*/ 2147483647 w 364"/>
                <a:gd name="T29" fmla="*/ 2147483647 h 262"/>
                <a:gd name="T30" fmla="*/ 2147483647 w 364"/>
                <a:gd name="T31" fmla="*/ 2147483647 h 262"/>
                <a:gd name="T32" fmla="*/ 2147483647 w 364"/>
                <a:gd name="T33" fmla="*/ 2147483647 h 262"/>
                <a:gd name="T34" fmla="*/ 2147483647 w 364"/>
                <a:gd name="T35" fmla="*/ 2147483647 h 262"/>
                <a:gd name="T36" fmla="*/ 2147483647 w 364"/>
                <a:gd name="T37" fmla="*/ 2147483647 h 262"/>
                <a:gd name="T38" fmla="*/ 2147483647 w 364"/>
                <a:gd name="T39" fmla="*/ 2147483647 h 262"/>
                <a:gd name="T40" fmla="*/ 2147483647 w 364"/>
                <a:gd name="T41" fmla="*/ 2147483647 h 262"/>
                <a:gd name="T42" fmla="*/ 2147483647 w 364"/>
                <a:gd name="T43" fmla="*/ 2147483647 h 262"/>
                <a:gd name="T44" fmla="*/ 2147483647 w 364"/>
                <a:gd name="T45" fmla="*/ 2147483647 h 262"/>
                <a:gd name="T46" fmla="*/ 2147483647 w 364"/>
                <a:gd name="T47" fmla="*/ 2147483647 h 262"/>
                <a:gd name="T48" fmla="*/ 2147483647 w 364"/>
                <a:gd name="T49" fmla="*/ 2147483647 h 262"/>
                <a:gd name="T50" fmla="*/ 2147483647 w 364"/>
                <a:gd name="T51" fmla="*/ 2147483647 h 262"/>
                <a:gd name="T52" fmla="*/ 2147483647 w 364"/>
                <a:gd name="T53" fmla="*/ 2147483647 h 262"/>
                <a:gd name="T54" fmla="*/ 2147483647 w 364"/>
                <a:gd name="T55" fmla="*/ 2147483647 h 262"/>
                <a:gd name="T56" fmla="*/ 2147483647 w 364"/>
                <a:gd name="T57" fmla="*/ 2147483647 h 262"/>
                <a:gd name="T58" fmla="*/ 2147483647 w 364"/>
                <a:gd name="T59" fmla="*/ 2147483647 h 262"/>
                <a:gd name="T60" fmla="*/ 2147483647 w 364"/>
                <a:gd name="T61" fmla="*/ 2147483647 h 262"/>
                <a:gd name="T62" fmla="*/ 2147483647 w 364"/>
                <a:gd name="T63" fmla="*/ 2147483647 h 262"/>
                <a:gd name="T64" fmla="*/ 2147483647 w 364"/>
                <a:gd name="T65" fmla="*/ 2147483647 h 262"/>
                <a:gd name="T66" fmla="*/ 2147483647 w 364"/>
                <a:gd name="T67" fmla="*/ 2147483647 h 262"/>
                <a:gd name="T68" fmla="*/ 2147483647 w 364"/>
                <a:gd name="T69" fmla="*/ 2147483647 h 262"/>
                <a:gd name="T70" fmla="*/ 2147483647 w 364"/>
                <a:gd name="T71" fmla="*/ 2147483647 h 262"/>
                <a:gd name="T72" fmla="*/ 2147483647 w 364"/>
                <a:gd name="T73" fmla="*/ 2147483647 h 262"/>
                <a:gd name="T74" fmla="*/ 2147483647 w 364"/>
                <a:gd name="T75" fmla="*/ 2147483647 h 262"/>
                <a:gd name="T76" fmla="*/ 2147483647 w 364"/>
                <a:gd name="T77" fmla="*/ 2147483647 h 262"/>
                <a:gd name="T78" fmla="*/ 2147483647 w 364"/>
                <a:gd name="T79" fmla="*/ 2147483647 h 262"/>
                <a:gd name="T80" fmla="*/ 2147483647 w 364"/>
                <a:gd name="T81" fmla="*/ 2147483647 h 262"/>
                <a:gd name="T82" fmla="*/ 2147483647 w 364"/>
                <a:gd name="T83" fmla="*/ 2147483647 h 262"/>
                <a:gd name="T84" fmla="*/ 2147483647 w 364"/>
                <a:gd name="T85" fmla="*/ 2147483647 h 262"/>
                <a:gd name="T86" fmla="*/ 2147483647 w 364"/>
                <a:gd name="T87" fmla="*/ 2147483647 h 262"/>
                <a:gd name="T88" fmla="*/ 2147483647 w 364"/>
                <a:gd name="T89" fmla="*/ 2147483647 h 262"/>
                <a:gd name="T90" fmla="*/ 2147483647 w 364"/>
                <a:gd name="T91" fmla="*/ 2147483647 h 262"/>
                <a:gd name="T92" fmla="*/ 2147483647 w 364"/>
                <a:gd name="T93" fmla="*/ 2147483647 h 262"/>
                <a:gd name="T94" fmla="*/ 2147483647 w 364"/>
                <a:gd name="T95" fmla="*/ 2147483647 h 262"/>
                <a:gd name="T96" fmla="*/ 2147483647 w 364"/>
                <a:gd name="T97" fmla="*/ 2147483647 h 262"/>
                <a:gd name="T98" fmla="*/ 2147483647 w 364"/>
                <a:gd name="T99" fmla="*/ 0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4"/>
                <a:gd name="T151" fmla="*/ 0 h 262"/>
                <a:gd name="T152" fmla="*/ 364 w 364"/>
                <a:gd name="T153" fmla="*/ 262 h 2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4" h="262">
                  <a:moveTo>
                    <a:pt x="245" y="0"/>
                  </a:moveTo>
                  <a:lnTo>
                    <a:pt x="235" y="6"/>
                  </a:lnTo>
                  <a:lnTo>
                    <a:pt x="232" y="12"/>
                  </a:lnTo>
                  <a:lnTo>
                    <a:pt x="231" y="16"/>
                  </a:lnTo>
                  <a:lnTo>
                    <a:pt x="222" y="24"/>
                  </a:lnTo>
                  <a:lnTo>
                    <a:pt x="214" y="22"/>
                  </a:lnTo>
                  <a:lnTo>
                    <a:pt x="195" y="29"/>
                  </a:lnTo>
                  <a:lnTo>
                    <a:pt x="190" y="35"/>
                  </a:lnTo>
                  <a:lnTo>
                    <a:pt x="185" y="37"/>
                  </a:lnTo>
                  <a:lnTo>
                    <a:pt x="183" y="41"/>
                  </a:lnTo>
                  <a:lnTo>
                    <a:pt x="182" y="47"/>
                  </a:lnTo>
                  <a:lnTo>
                    <a:pt x="171" y="49"/>
                  </a:lnTo>
                  <a:lnTo>
                    <a:pt x="165" y="48"/>
                  </a:lnTo>
                  <a:lnTo>
                    <a:pt x="154" y="58"/>
                  </a:lnTo>
                  <a:lnTo>
                    <a:pt x="150" y="57"/>
                  </a:lnTo>
                  <a:lnTo>
                    <a:pt x="139" y="61"/>
                  </a:lnTo>
                  <a:lnTo>
                    <a:pt x="135" y="57"/>
                  </a:lnTo>
                  <a:lnTo>
                    <a:pt x="126" y="61"/>
                  </a:lnTo>
                  <a:lnTo>
                    <a:pt x="110" y="62"/>
                  </a:lnTo>
                  <a:lnTo>
                    <a:pt x="105" y="67"/>
                  </a:lnTo>
                  <a:lnTo>
                    <a:pt x="101" y="69"/>
                  </a:lnTo>
                  <a:lnTo>
                    <a:pt x="97" y="67"/>
                  </a:lnTo>
                  <a:lnTo>
                    <a:pt x="98" y="61"/>
                  </a:lnTo>
                  <a:lnTo>
                    <a:pt x="97" y="59"/>
                  </a:lnTo>
                  <a:lnTo>
                    <a:pt x="84" y="69"/>
                  </a:lnTo>
                  <a:lnTo>
                    <a:pt x="76" y="73"/>
                  </a:lnTo>
                  <a:lnTo>
                    <a:pt x="56" y="88"/>
                  </a:lnTo>
                  <a:lnTo>
                    <a:pt x="52" y="88"/>
                  </a:lnTo>
                  <a:lnTo>
                    <a:pt x="43" y="80"/>
                  </a:lnTo>
                  <a:lnTo>
                    <a:pt x="39" y="80"/>
                  </a:lnTo>
                  <a:lnTo>
                    <a:pt x="30" y="88"/>
                  </a:lnTo>
                  <a:lnTo>
                    <a:pt x="16" y="91"/>
                  </a:lnTo>
                  <a:lnTo>
                    <a:pt x="7" y="86"/>
                  </a:lnTo>
                  <a:lnTo>
                    <a:pt x="4" y="88"/>
                  </a:lnTo>
                  <a:lnTo>
                    <a:pt x="0" y="109"/>
                  </a:lnTo>
                  <a:lnTo>
                    <a:pt x="3" y="119"/>
                  </a:lnTo>
                  <a:lnTo>
                    <a:pt x="13" y="131"/>
                  </a:lnTo>
                  <a:lnTo>
                    <a:pt x="15" y="120"/>
                  </a:lnTo>
                  <a:lnTo>
                    <a:pt x="20" y="119"/>
                  </a:lnTo>
                  <a:lnTo>
                    <a:pt x="22" y="123"/>
                  </a:lnTo>
                  <a:lnTo>
                    <a:pt x="25" y="118"/>
                  </a:lnTo>
                  <a:lnTo>
                    <a:pt x="25" y="109"/>
                  </a:lnTo>
                  <a:lnTo>
                    <a:pt x="28" y="104"/>
                  </a:lnTo>
                  <a:lnTo>
                    <a:pt x="44" y="100"/>
                  </a:lnTo>
                  <a:lnTo>
                    <a:pt x="46" y="109"/>
                  </a:lnTo>
                  <a:lnTo>
                    <a:pt x="49" y="112"/>
                  </a:lnTo>
                  <a:lnTo>
                    <a:pt x="63" y="112"/>
                  </a:lnTo>
                  <a:lnTo>
                    <a:pt x="83" y="101"/>
                  </a:lnTo>
                  <a:lnTo>
                    <a:pt x="92" y="108"/>
                  </a:lnTo>
                  <a:lnTo>
                    <a:pt x="94" y="116"/>
                  </a:lnTo>
                  <a:lnTo>
                    <a:pt x="98" y="114"/>
                  </a:lnTo>
                  <a:lnTo>
                    <a:pt x="100" y="110"/>
                  </a:lnTo>
                  <a:lnTo>
                    <a:pt x="100" y="99"/>
                  </a:lnTo>
                  <a:lnTo>
                    <a:pt x="97" y="95"/>
                  </a:lnTo>
                  <a:lnTo>
                    <a:pt x="114" y="99"/>
                  </a:lnTo>
                  <a:lnTo>
                    <a:pt x="139" y="97"/>
                  </a:lnTo>
                  <a:lnTo>
                    <a:pt x="152" y="99"/>
                  </a:lnTo>
                  <a:lnTo>
                    <a:pt x="164" y="106"/>
                  </a:lnTo>
                  <a:lnTo>
                    <a:pt x="165" y="113"/>
                  </a:lnTo>
                  <a:lnTo>
                    <a:pt x="167" y="117"/>
                  </a:lnTo>
                  <a:lnTo>
                    <a:pt x="181" y="117"/>
                  </a:lnTo>
                  <a:lnTo>
                    <a:pt x="183" y="121"/>
                  </a:lnTo>
                  <a:lnTo>
                    <a:pt x="180" y="130"/>
                  </a:lnTo>
                  <a:lnTo>
                    <a:pt x="175" y="133"/>
                  </a:lnTo>
                  <a:lnTo>
                    <a:pt x="161" y="134"/>
                  </a:lnTo>
                  <a:lnTo>
                    <a:pt x="145" y="130"/>
                  </a:lnTo>
                  <a:lnTo>
                    <a:pt x="135" y="122"/>
                  </a:lnTo>
                  <a:lnTo>
                    <a:pt x="123" y="123"/>
                  </a:lnTo>
                  <a:lnTo>
                    <a:pt x="122" y="127"/>
                  </a:lnTo>
                  <a:lnTo>
                    <a:pt x="123" y="135"/>
                  </a:lnTo>
                  <a:lnTo>
                    <a:pt x="137" y="140"/>
                  </a:lnTo>
                  <a:lnTo>
                    <a:pt x="140" y="146"/>
                  </a:lnTo>
                  <a:lnTo>
                    <a:pt x="137" y="165"/>
                  </a:lnTo>
                  <a:lnTo>
                    <a:pt x="129" y="171"/>
                  </a:lnTo>
                  <a:lnTo>
                    <a:pt x="117" y="173"/>
                  </a:lnTo>
                  <a:lnTo>
                    <a:pt x="110" y="181"/>
                  </a:lnTo>
                  <a:lnTo>
                    <a:pt x="110" y="185"/>
                  </a:lnTo>
                  <a:lnTo>
                    <a:pt x="112" y="189"/>
                  </a:lnTo>
                  <a:lnTo>
                    <a:pt x="109" y="206"/>
                  </a:lnTo>
                  <a:lnTo>
                    <a:pt x="104" y="209"/>
                  </a:lnTo>
                  <a:lnTo>
                    <a:pt x="96" y="214"/>
                  </a:lnTo>
                  <a:lnTo>
                    <a:pt x="81" y="215"/>
                  </a:lnTo>
                  <a:lnTo>
                    <a:pt x="79" y="218"/>
                  </a:lnTo>
                  <a:lnTo>
                    <a:pt x="80" y="220"/>
                  </a:lnTo>
                  <a:lnTo>
                    <a:pt x="83" y="221"/>
                  </a:lnTo>
                  <a:lnTo>
                    <a:pt x="84" y="227"/>
                  </a:lnTo>
                  <a:lnTo>
                    <a:pt x="91" y="227"/>
                  </a:lnTo>
                  <a:lnTo>
                    <a:pt x="103" y="238"/>
                  </a:lnTo>
                  <a:lnTo>
                    <a:pt x="134" y="238"/>
                  </a:lnTo>
                  <a:lnTo>
                    <a:pt x="139" y="243"/>
                  </a:lnTo>
                  <a:lnTo>
                    <a:pt x="147" y="242"/>
                  </a:lnTo>
                  <a:lnTo>
                    <a:pt x="167" y="225"/>
                  </a:lnTo>
                  <a:lnTo>
                    <a:pt x="167" y="212"/>
                  </a:lnTo>
                  <a:lnTo>
                    <a:pt x="172" y="206"/>
                  </a:lnTo>
                  <a:lnTo>
                    <a:pt x="172" y="200"/>
                  </a:lnTo>
                  <a:lnTo>
                    <a:pt x="174" y="196"/>
                  </a:lnTo>
                  <a:lnTo>
                    <a:pt x="198" y="174"/>
                  </a:lnTo>
                  <a:lnTo>
                    <a:pt x="206" y="171"/>
                  </a:lnTo>
                  <a:lnTo>
                    <a:pt x="219" y="171"/>
                  </a:lnTo>
                  <a:lnTo>
                    <a:pt x="222" y="176"/>
                  </a:lnTo>
                  <a:lnTo>
                    <a:pt x="223" y="192"/>
                  </a:lnTo>
                  <a:lnTo>
                    <a:pt x="216" y="209"/>
                  </a:lnTo>
                  <a:lnTo>
                    <a:pt x="206" y="219"/>
                  </a:lnTo>
                  <a:lnTo>
                    <a:pt x="200" y="220"/>
                  </a:lnTo>
                  <a:lnTo>
                    <a:pt x="197" y="226"/>
                  </a:lnTo>
                  <a:lnTo>
                    <a:pt x="197" y="233"/>
                  </a:lnTo>
                  <a:lnTo>
                    <a:pt x="190" y="236"/>
                  </a:lnTo>
                  <a:lnTo>
                    <a:pt x="184" y="241"/>
                  </a:lnTo>
                  <a:lnTo>
                    <a:pt x="179" y="241"/>
                  </a:lnTo>
                  <a:lnTo>
                    <a:pt x="174" y="246"/>
                  </a:lnTo>
                  <a:lnTo>
                    <a:pt x="172" y="252"/>
                  </a:lnTo>
                  <a:lnTo>
                    <a:pt x="175" y="259"/>
                  </a:lnTo>
                  <a:lnTo>
                    <a:pt x="181" y="262"/>
                  </a:lnTo>
                  <a:lnTo>
                    <a:pt x="205" y="244"/>
                  </a:lnTo>
                  <a:lnTo>
                    <a:pt x="217" y="240"/>
                  </a:lnTo>
                  <a:lnTo>
                    <a:pt x="224" y="228"/>
                  </a:lnTo>
                  <a:lnTo>
                    <a:pt x="245" y="214"/>
                  </a:lnTo>
                  <a:lnTo>
                    <a:pt x="244" y="206"/>
                  </a:lnTo>
                  <a:lnTo>
                    <a:pt x="250" y="200"/>
                  </a:lnTo>
                  <a:lnTo>
                    <a:pt x="268" y="202"/>
                  </a:lnTo>
                  <a:lnTo>
                    <a:pt x="269" y="198"/>
                  </a:lnTo>
                  <a:lnTo>
                    <a:pt x="264" y="190"/>
                  </a:lnTo>
                  <a:lnTo>
                    <a:pt x="250" y="182"/>
                  </a:lnTo>
                  <a:lnTo>
                    <a:pt x="245" y="176"/>
                  </a:lnTo>
                  <a:lnTo>
                    <a:pt x="246" y="172"/>
                  </a:lnTo>
                  <a:lnTo>
                    <a:pt x="258" y="162"/>
                  </a:lnTo>
                  <a:lnTo>
                    <a:pt x="257" y="153"/>
                  </a:lnTo>
                  <a:lnTo>
                    <a:pt x="263" y="149"/>
                  </a:lnTo>
                  <a:lnTo>
                    <a:pt x="273" y="151"/>
                  </a:lnTo>
                  <a:lnTo>
                    <a:pt x="287" y="147"/>
                  </a:lnTo>
                  <a:lnTo>
                    <a:pt x="299" y="156"/>
                  </a:lnTo>
                  <a:lnTo>
                    <a:pt x="306" y="157"/>
                  </a:lnTo>
                  <a:lnTo>
                    <a:pt x="307" y="164"/>
                  </a:lnTo>
                  <a:lnTo>
                    <a:pt x="310" y="167"/>
                  </a:lnTo>
                  <a:lnTo>
                    <a:pt x="316" y="167"/>
                  </a:lnTo>
                  <a:lnTo>
                    <a:pt x="343" y="157"/>
                  </a:lnTo>
                  <a:lnTo>
                    <a:pt x="343" y="152"/>
                  </a:lnTo>
                  <a:lnTo>
                    <a:pt x="331" y="151"/>
                  </a:lnTo>
                  <a:lnTo>
                    <a:pt x="321" y="158"/>
                  </a:lnTo>
                  <a:lnTo>
                    <a:pt x="315" y="158"/>
                  </a:lnTo>
                  <a:lnTo>
                    <a:pt x="316" y="152"/>
                  </a:lnTo>
                  <a:lnTo>
                    <a:pt x="334" y="135"/>
                  </a:lnTo>
                  <a:lnTo>
                    <a:pt x="330" y="133"/>
                  </a:lnTo>
                  <a:lnTo>
                    <a:pt x="331" y="129"/>
                  </a:lnTo>
                  <a:lnTo>
                    <a:pt x="343" y="120"/>
                  </a:lnTo>
                  <a:lnTo>
                    <a:pt x="343" y="118"/>
                  </a:lnTo>
                  <a:lnTo>
                    <a:pt x="344" y="112"/>
                  </a:lnTo>
                  <a:lnTo>
                    <a:pt x="355" y="98"/>
                  </a:lnTo>
                  <a:lnTo>
                    <a:pt x="356" y="94"/>
                  </a:lnTo>
                  <a:lnTo>
                    <a:pt x="349" y="94"/>
                  </a:lnTo>
                  <a:lnTo>
                    <a:pt x="347" y="88"/>
                  </a:lnTo>
                  <a:lnTo>
                    <a:pt x="354" y="84"/>
                  </a:lnTo>
                  <a:lnTo>
                    <a:pt x="355" y="81"/>
                  </a:lnTo>
                  <a:lnTo>
                    <a:pt x="362" y="73"/>
                  </a:lnTo>
                  <a:lnTo>
                    <a:pt x="364" y="62"/>
                  </a:lnTo>
                  <a:lnTo>
                    <a:pt x="363" y="62"/>
                  </a:lnTo>
                  <a:lnTo>
                    <a:pt x="359" y="68"/>
                  </a:lnTo>
                  <a:lnTo>
                    <a:pt x="351" y="71"/>
                  </a:lnTo>
                  <a:lnTo>
                    <a:pt x="350" y="65"/>
                  </a:lnTo>
                  <a:lnTo>
                    <a:pt x="352" y="61"/>
                  </a:lnTo>
                  <a:lnTo>
                    <a:pt x="352" y="57"/>
                  </a:lnTo>
                  <a:lnTo>
                    <a:pt x="358" y="51"/>
                  </a:lnTo>
                  <a:lnTo>
                    <a:pt x="357" y="49"/>
                  </a:lnTo>
                  <a:lnTo>
                    <a:pt x="357" y="45"/>
                  </a:lnTo>
                  <a:lnTo>
                    <a:pt x="342" y="48"/>
                  </a:lnTo>
                  <a:lnTo>
                    <a:pt x="325" y="65"/>
                  </a:lnTo>
                  <a:lnTo>
                    <a:pt x="325" y="68"/>
                  </a:lnTo>
                  <a:lnTo>
                    <a:pt x="330" y="67"/>
                  </a:lnTo>
                  <a:lnTo>
                    <a:pt x="324" y="76"/>
                  </a:lnTo>
                  <a:lnTo>
                    <a:pt x="311" y="83"/>
                  </a:lnTo>
                  <a:lnTo>
                    <a:pt x="288" y="88"/>
                  </a:lnTo>
                  <a:lnTo>
                    <a:pt x="277" y="83"/>
                  </a:lnTo>
                  <a:lnTo>
                    <a:pt x="258" y="86"/>
                  </a:lnTo>
                  <a:lnTo>
                    <a:pt x="260" y="79"/>
                  </a:lnTo>
                  <a:lnTo>
                    <a:pt x="259" y="78"/>
                  </a:lnTo>
                  <a:lnTo>
                    <a:pt x="255" y="80"/>
                  </a:lnTo>
                  <a:lnTo>
                    <a:pt x="243" y="77"/>
                  </a:lnTo>
                  <a:lnTo>
                    <a:pt x="232" y="80"/>
                  </a:lnTo>
                  <a:lnTo>
                    <a:pt x="226" y="76"/>
                  </a:lnTo>
                  <a:lnTo>
                    <a:pt x="223" y="70"/>
                  </a:lnTo>
                  <a:lnTo>
                    <a:pt x="232" y="68"/>
                  </a:lnTo>
                  <a:lnTo>
                    <a:pt x="231" y="62"/>
                  </a:lnTo>
                  <a:lnTo>
                    <a:pt x="228" y="57"/>
                  </a:lnTo>
                  <a:lnTo>
                    <a:pt x="238" y="53"/>
                  </a:lnTo>
                  <a:lnTo>
                    <a:pt x="240" y="48"/>
                  </a:lnTo>
                  <a:lnTo>
                    <a:pt x="258" y="41"/>
                  </a:lnTo>
                  <a:lnTo>
                    <a:pt x="276" y="28"/>
                  </a:lnTo>
                  <a:lnTo>
                    <a:pt x="277" y="22"/>
                  </a:lnTo>
                  <a:lnTo>
                    <a:pt x="283" y="22"/>
                  </a:lnTo>
                  <a:lnTo>
                    <a:pt x="288" y="20"/>
                  </a:lnTo>
                  <a:lnTo>
                    <a:pt x="286" y="16"/>
                  </a:lnTo>
                  <a:lnTo>
                    <a:pt x="278" y="13"/>
                  </a:lnTo>
                  <a:lnTo>
                    <a:pt x="273" y="12"/>
                  </a:lnTo>
                  <a:lnTo>
                    <a:pt x="267" y="9"/>
                  </a:lnTo>
                  <a:lnTo>
                    <a:pt x="266" y="6"/>
                  </a:lnTo>
                  <a:lnTo>
                    <a:pt x="259" y="6"/>
                  </a:lnTo>
                  <a:lnTo>
                    <a:pt x="257" y="11"/>
                  </a:lnTo>
                  <a:lnTo>
                    <a:pt x="254" y="11"/>
                  </a:lnTo>
                  <a:lnTo>
                    <a:pt x="245" y="5"/>
                  </a:lnTo>
                  <a:lnTo>
                    <a:pt x="245"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5" name="Freeform 1715"/>
            <p:cNvSpPr>
              <a:spLocks/>
            </p:cNvSpPr>
            <p:nvPr/>
          </p:nvSpPr>
          <p:spPr bwMode="auto">
            <a:xfrm>
              <a:off x="2030334" y="2533444"/>
              <a:ext cx="111935" cy="57178"/>
            </a:xfrm>
            <a:custGeom>
              <a:avLst/>
              <a:gdLst>
                <a:gd name="T0" fmla="*/ 0 w 228"/>
                <a:gd name="T1" fmla="*/ 2147483647 h 118"/>
                <a:gd name="T2" fmla="*/ 2147483647 w 228"/>
                <a:gd name="T3" fmla="*/ 2147483647 h 118"/>
                <a:gd name="T4" fmla="*/ 2147483647 w 228"/>
                <a:gd name="T5" fmla="*/ 2147483647 h 118"/>
                <a:gd name="T6" fmla="*/ 2147483647 w 228"/>
                <a:gd name="T7" fmla="*/ 2147483647 h 118"/>
                <a:gd name="T8" fmla="*/ 2147483647 w 228"/>
                <a:gd name="T9" fmla="*/ 2147483647 h 118"/>
                <a:gd name="T10" fmla="*/ 2147483647 w 228"/>
                <a:gd name="T11" fmla="*/ 2147483647 h 118"/>
                <a:gd name="T12" fmla="*/ 2147483647 w 228"/>
                <a:gd name="T13" fmla="*/ 2147483647 h 118"/>
                <a:gd name="T14" fmla="*/ 2147483647 w 228"/>
                <a:gd name="T15" fmla="*/ 2147483647 h 118"/>
                <a:gd name="T16" fmla="*/ 2147483647 w 228"/>
                <a:gd name="T17" fmla="*/ 2147483647 h 118"/>
                <a:gd name="T18" fmla="*/ 2147483647 w 228"/>
                <a:gd name="T19" fmla="*/ 0 h 118"/>
                <a:gd name="T20" fmla="*/ 2147483647 w 228"/>
                <a:gd name="T21" fmla="*/ 2147483647 h 118"/>
                <a:gd name="T22" fmla="*/ 2147483647 w 228"/>
                <a:gd name="T23" fmla="*/ 2147483647 h 118"/>
                <a:gd name="T24" fmla="*/ 2147483647 w 228"/>
                <a:gd name="T25" fmla="*/ 2147483647 h 118"/>
                <a:gd name="T26" fmla="*/ 2147483647 w 228"/>
                <a:gd name="T27" fmla="*/ 2147483647 h 118"/>
                <a:gd name="T28" fmla="*/ 2147483647 w 228"/>
                <a:gd name="T29" fmla="*/ 2147483647 h 118"/>
                <a:gd name="T30" fmla="*/ 2147483647 w 228"/>
                <a:gd name="T31" fmla="*/ 2147483647 h 118"/>
                <a:gd name="T32" fmla="*/ 2147483647 w 228"/>
                <a:gd name="T33" fmla="*/ 2147483647 h 118"/>
                <a:gd name="T34" fmla="*/ 2147483647 w 228"/>
                <a:gd name="T35" fmla="*/ 2147483647 h 118"/>
                <a:gd name="T36" fmla="*/ 2147483647 w 228"/>
                <a:gd name="T37" fmla="*/ 2147483647 h 118"/>
                <a:gd name="T38" fmla="*/ 2147483647 w 228"/>
                <a:gd name="T39" fmla="*/ 2147483647 h 118"/>
                <a:gd name="T40" fmla="*/ 2147483647 w 228"/>
                <a:gd name="T41" fmla="*/ 2147483647 h 118"/>
                <a:gd name="T42" fmla="*/ 2147483647 w 228"/>
                <a:gd name="T43" fmla="*/ 2147483647 h 118"/>
                <a:gd name="T44" fmla="*/ 2147483647 w 228"/>
                <a:gd name="T45" fmla="*/ 2147483647 h 118"/>
                <a:gd name="T46" fmla="*/ 2147483647 w 228"/>
                <a:gd name="T47" fmla="*/ 2147483647 h 118"/>
                <a:gd name="T48" fmla="*/ 2147483647 w 228"/>
                <a:gd name="T49" fmla="*/ 2147483647 h 118"/>
                <a:gd name="T50" fmla="*/ 2147483647 w 228"/>
                <a:gd name="T51" fmla="*/ 2147483647 h 118"/>
                <a:gd name="T52" fmla="*/ 2147483647 w 228"/>
                <a:gd name="T53" fmla="*/ 2147483647 h 118"/>
                <a:gd name="T54" fmla="*/ 2147483647 w 228"/>
                <a:gd name="T55" fmla="*/ 2147483647 h 118"/>
                <a:gd name="T56" fmla="*/ 2147483647 w 228"/>
                <a:gd name="T57" fmla="*/ 2147483647 h 118"/>
                <a:gd name="T58" fmla="*/ 2147483647 w 228"/>
                <a:gd name="T59" fmla="*/ 2147483647 h 118"/>
                <a:gd name="T60" fmla="*/ 2147483647 w 228"/>
                <a:gd name="T61" fmla="*/ 2147483647 h 118"/>
                <a:gd name="T62" fmla="*/ 2147483647 w 228"/>
                <a:gd name="T63" fmla="*/ 2147483647 h 118"/>
                <a:gd name="T64" fmla="*/ 2147483647 w 228"/>
                <a:gd name="T65" fmla="*/ 2147483647 h 1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18"/>
                <a:gd name="T101" fmla="*/ 228 w 228"/>
                <a:gd name="T102" fmla="*/ 118 h 1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18">
                  <a:moveTo>
                    <a:pt x="1" y="110"/>
                  </a:moveTo>
                  <a:lnTo>
                    <a:pt x="0" y="110"/>
                  </a:lnTo>
                  <a:lnTo>
                    <a:pt x="2" y="107"/>
                  </a:lnTo>
                  <a:lnTo>
                    <a:pt x="3" y="102"/>
                  </a:lnTo>
                  <a:lnTo>
                    <a:pt x="5" y="100"/>
                  </a:lnTo>
                  <a:lnTo>
                    <a:pt x="8" y="101"/>
                  </a:lnTo>
                  <a:lnTo>
                    <a:pt x="17" y="96"/>
                  </a:lnTo>
                  <a:lnTo>
                    <a:pt x="24" y="87"/>
                  </a:lnTo>
                  <a:lnTo>
                    <a:pt x="28" y="77"/>
                  </a:lnTo>
                  <a:lnTo>
                    <a:pt x="35" y="70"/>
                  </a:lnTo>
                  <a:lnTo>
                    <a:pt x="42" y="69"/>
                  </a:lnTo>
                  <a:lnTo>
                    <a:pt x="66" y="41"/>
                  </a:lnTo>
                  <a:lnTo>
                    <a:pt x="70" y="24"/>
                  </a:lnTo>
                  <a:lnTo>
                    <a:pt x="85" y="18"/>
                  </a:lnTo>
                  <a:lnTo>
                    <a:pt x="92" y="18"/>
                  </a:lnTo>
                  <a:lnTo>
                    <a:pt x="92" y="15"/>
                  </a:lnTo>
                  <a:lnTo>
                    <a:pt x="83" y="5"/>
                  </a:lnTo>
                  <a:lnTo>
                    <a:pt x="87" y="4"/>
                  </a:lnTo>
                  <a:lnTo>
                    <a:pt x="91" y="0"/>
                  </a:lnTo>
                  <a:lnTo>
                    <a:pt x="105" y="0"/>
                  </a:lnTo>
                  <a:lnTo>
                    <a:pt x="109" y="3"/>
                  </a:lnTo>
                  <a:lnTo>
                    <a:pt x="122" y="1"/>
                  </a:lnTo>
                  <a:lnTo>
                    <a:pt x="127" y="3"/>
                  </a:lnTo>
                  <a:lnTo>
                    <a:pt x="126" y="6"/>
                  </a:lnTo>
                  <a:lnTo>
                    <a:pt x="120" y="9"/>
                  </a:lnTo>
                  <a:lnTo>
                    <a:pt x="116" y="14"/>
                  </a:lnTo>
                  <a:lnTo>
                    <a:pt x="110" y="13"/>
                  </a:lnTo>
                  <a:lnTo>
                    <a:pt x="96" y="22"/>
                  </a:lnTo>
                  <a:lnTo>
                    <a:pt x="94" y="29"/>
                  </a:lnTo>
                  <a:lnTo>
                    <a:pt x="97" y="38"/>
                  </a:lnTo>
                  <a:lnTo>
                    <a:pt x="104" y="38"/>
                  </a:lnTo>
                  <a:lnTo>
                    <a:pt x="106" y="34"/>
                  </a:lnTo>
                  <a:lnTo>
                    <a:pt x="119" y="32"/>
                  </a:lnTo>
                  <a:lnTo>
                    <a:pt x="122" y="36"/>
                  </a:lnTo>
                  <a:lnTo>
                    <a:pt x="116" y="39"/>
                  </a:lnTo>
                  <a:lnTo>
                    <a:pt x="112" y="49"/>
                  </a:lnTo>
                  <a:lnTo>
                    <a:pt x="112" y="51"/>
                  </a:lnTo>
                  <a:lnTo>
                    <a:pt x="119" y="51"/>
                  </a:lnTo>
                  <a:lnTo>
                    <a:pt x="132" y="43"/>
                  </a:lnTo>
                  <a:lnTo>
                    <a:pt x="159" y="43"/>
                  </a:lnTo>
                  <a:lnTo>
                    <a:pt x="163" y="41"/>
                  </a:lnTo>
                  <a:lnTo>
                    <a:pt x="167" y="43"/>
                  </a:lnTo>
                  <a:lnTo>
                    <a:pt x="164" y="48"/>
                  </a:lnTo>
                  <a:lnTo>
                    <a:pt x="174" y="44"/>
                  </a:lnTo>
                  <a:lnTo>
                    <a:pt x="174" y="51"/>
                  </a:lnTo>
                  <a:lnTo>
                    <a:pt x="177" y="53"/>
                  </a:lnTo>
                  <a:lnTo>
                    <a:pt x="228" y="57"/>
                  </a:lnTo>
                  <a:lnTo>
                    <a:pt x="221" y="60"/>
                  </a:lnTo>
                  <a:lnTo>
                    <a:pt x="171" y="60"/>
                  </a:lnTo>
                  <a:lnTo>
                    <a:pt x="164" y="57"/>
                  </a:lnTo>
                  <a:lnTo>
                    <a:pt x="161" y="63"/>
                  </a:lnTo>
                  <a:lnTo>
                    <a:pt x="156" y="68"/>
                  </a:lnTo>
                  <a:lnTo>
                    <a:pt x="139" y="73"/>
                  </a:lnTo>
                  <a:lnTo>
                    <a:pt x="101" y="74"/>
                  </a:lnTo>
                  <a:lnTo>
                    <a:pt x="95" y="72"/>
                  </a:lnTo>
                  <a:lnTo>
                    <a:pt x="58" y="89"/>
                  </a:lnTo>
                  <a:lnTo>
                    <a:pt x="45" y="91"/>
                  </a:lnTo>
                  <a:lnTo>
                    <a:pt x="45" y="103"/>
                  </a:lnTo>
                  <a:lnTo>
                    <a:pt x="48" y="106"/>
                  </a:lnTo>
                  <a:lnTo>
                    <a:pt x="49" y="110"/>
                  </a:lnTo>
                  <a:lnTo>
                    <a:pt x="44" y="113"/>
                  </a:lnTo>
                  <a:lnTo>
                    <a:pt x="38" y="115"/>
                  </a:lnTo>
                  <a:lnTo>
                    <a:pt x="35" y="114"/>
                  </a:lnTo>
                  <a:lnTo>
                    <a:pt x="11" y="118"/>
                  </a:lnTo>
                  <a:lnTo>
                    <a:pt x="5" y="111"/>
                  </a:lnTo>
                  <a:lnTo>
                    <a:pt x="1" y="11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6" name="Freeform 1716"/>
            <p:cNvSpPr>
              <a:spLocks/>
            </p:cNvSpPr>
            <p:nvPr/>
          </p:nvSpPr>
          <p:spPr bwMode="auto">
            <a:xfrm>
              <a:off x="2030334" y="2533444"/>
              <a:ext cx="111935" cy="57178"/>
            </a:xfrm>
            <a:custGeom>
              <a:avLst/>
              <a:gdLst>
                <a:gd name="T0" fmla="*/ 0 w 228"/>
                <a:gd name="T1" fmla="*/ 2147483647 h 118"/>
                <a:gd name="T2" fmla="*/ 2147483647 w 228"/>
                <a:gd name="T3" fmla="*/ 2147483647 h 118"/>
                <a:gd name="T4" fmla="*/ 2147483647 w 228"/>
                <a:gd name="T5" fmla="*/ 2147483647 h 118"/>
                <a:gd name="T6" fmla="*/ 2147483647 w 228"/>
                <a:gd name="T7" fmla="*/ 2147483647 h 118"/>
                <a:gd name="T8" fmla="*/ 2147483647 w 228"/>
                <a:gd name="T9" fmla="*/ 2147483647 h 118"/>
                <a:gd name="T10" fmla="*/ 2147483647 w 228"/>
                <a:gd name="T11" fmla="*/ 2147483647 h 118"/>
                <a:gd name="T12" fmla="*/ 2147483647 w 228"/>
                <a:gd name="T13" fmla="*/ 2147483647 h 118"/>
                <a:gd name="T14" fmla="*/ 2147483647 w 228"/>
                <a:gd name="T15" fmla="*/ 2147483647 h 118"/>
                <a:gd name="T16" fmla="*/ 2147483647 w 228"/>
                <a:gd name="T17" fmla="*/ 2147483647 h 118"/>
                <a:gd name="T18" fmla="*/ 2147483647 w 228"/>
                <a:gd name="T19" fmla="*/ 0 h 118"/>
                <a:gd name="T20" fmla="*/ 2147483647 w 228"/>
                <a:gd name="T21" fmla="*/ 2147483647 h 118"/>
                <a:gd name="T22" fmla="*/ 2147483647 w 228"/>
                <a:gd name="T23" fmla="*/ 2147483647 h 118"/>
                <a:gd name="T24" fmla="*/ 2147483647 w 228"/>
                <a:gd name="T25" fmla="*/ 2147483647 h 118"/>
                <a:gd name="T26" fmla="*/ 2147483647 w 228"/>
                <a:gd name="T27" fmla="*/ 2147483647 h 118"/>
                <a:gd name="T28" fmla="*/ 2147483647 w 228"/>
                <a:gd name="T29" fmla="*/ 2147483647 h 118"/>
                <a:gd name="T30" fmla="*/ 2147483647 w 228"/>
                <a:gd name="T31" fmla="*/ 2147483647 h 118"/>
                <a:gd name="T32" fmla="*/ 2147483647 w 228"/>
                <a:gd name="T33" fmla="*/ 2147483647 h 118"/>
                <a:gd name="T34" fmla="*/ 2147483647 w 228"/>
                <a:gd name="T35" fmla="*/ 2147483647 h 118"/>
                <a:gd name="T36" fmla="*/ 2147483647 w 228"/>
                <a:gd name="T37" fmla="*/ 2147483647 h 118"/>
                <a:gd name="T38" fmla="*/ 2147483647 w 228"/>
                <a:gd name="T39" fmla="*/ 2147483647 h 118"/>
                <a:gd name="T40" fmla="*/ 2147483647 w 228"/>
                <a:gd name="T41" fmla="*/ 2147483647 h 118"/>
                <a:gd name="T42" fmla="*/ 2147483647 w 228"/>
                <a:gd name="T43" fmla="*/ 2147483647 h 118"/>
                <a:gd name="T44" fmla="*/ 2147483647 w 228"/>
                <a:gd name="T45" fmla="*/ 2147483647 h 118"/>
                <a:gd name="T46" fmla="*/ 2147483647 w 228"/>
                <a:gd name="T47" fmla="*/ 2147483647 h 118"/>
                <a:gd name="T48" fmla="*/ 2147483647 w 228"/>
                <a:gd name="T49" fmla="*/ 2147483647 h 118"/>
                <a:gd name="T50" fmla="*/ 2147483647 w 228"/>
                <a:gd name="T51" fmla="*/ 2147483647 h 118"/>
                <a:gd name="T52" fmla="*/ 2147483647 w 228"/>
                <a:gd name="T53" fmla="*/ 2147483647 h 118"/>
                <a:gd name="T54" fmla="*/ 2147483647 w 228"/>
                <a:gd name="T55" fmla="*/ 2147483647 h 118"/>
                <a:gd name="T56" fmla="*/ 2147483647 w 228"/>
                <a:gd name="T57" fmla="*/ 2147483647 h 118"/>
                <a:gd name="T58" fmla="*/ 2147483647 w 228"/>
                <a:gd name="T59" fmla="*/ 2147483647 h 118"/>
                <a:gd name="T60" fmla="*/ 2147483647 w 228"/>
                <a:gd name="T61" fmla="*/ 2147483647 h 118"/>
                <a:gd name="T62" fmla="*/ 2147483647 w 228"/>
                <a:gd name="T63" fmla="*/ 2147483647 h 118"/>
                <a:gd name="T64" fmla="*/ 2147483647 w 228"/>
                <a:gd name="T65" fmla="*/ 2147483647 h 1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18"/>
                <a:gd name="T101" fmla="*/ 228 w 228"/>
                <a:gd name="T102" fmla="*/ 118 h 1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18">
                  <a:moveTo>
                    <a:pt x="1" y="110"/>
                  </a:moveTo>
                  <a:lnTo>
                    <a:pt x="0" y="110"/>
                  </a:lnTo>
                  <a:lnTo>
                    <a:pt x="2" y="107"/>
                  </a:lnTo>
                  <a:lnTo>
                    <a:pt x="3" y="102"/>
                  </a:lnTo>
                  <a:lnTo>
                    <a:pt x="5" y="100"/>
                  </a:lnTo>
                  <a:lnTo>
                    <a:pt x="8" y="101"/>
                  </a:lnTo>
                  <a:lnTo>
                    <a:pt x="17" y="96"/>
                  </a:lnTo>
                  <a:lnTo>
                    <a:pt x="24" y="87"/>
                  </a:lnTo>
                  <a:lnTo>
                    <a:pt x="28" y="77"/>
                  </a:lnTo>
                  <a:lnTo>
                    <a:pt x="35" y="70"/>
                  </a:lnTo>
                  <a:lnTo>
                    <a:pt x="42" y="69"/>
                  </a:lnTo>
                  <a:lnTo>
                    <a:pt x="66" y="41"/>
                  </a:lnTo>
                  <a:lnTo>
                    <a:pt x="70" y="24"/>
                  </a:lnTo>
                  <a:lnTo>
                    <a:pt x="85" y="18"/>
                  </a:lnTo>
                  <a:lnTo>
                    <a:pt x="92" y="18"/>
                  </a:lnTo>
                  <a:lnTo>
                    <a:pt x="92" y="15"/>
                  </a:lnTo>
                  <a:lnTo>
                    <a:pt x="83" y="5"/>
                  </a:lnTo>
                  <a:lnTo>
                    <a:pt x="87" y="4"/>
                  </a:lnTo>
                  <a:lnTo>
                    <a:pt x="91" y="0"/>
                  </a:lnTo>
                  <a:lnTo>
                    <a:pt x="105" y="0"/>
                  </a:lnTo>
                  <a:lnTo>
                    <a:pt x="109" y="3"/>
                  </a:lnTo>
                  <a:lnTo>
                    <a:pt x="122" y="1"/>
                  </a:lnTo>
                  <a:lnTo>
                    <a:pt x="127" y="3"/>
                  </a:lnTo>
                  <a:lnTo>
                    <a:pt x="126" y="6"/>
                  </a:lnTo>
                  <a:lnTo>
                    <a:pt x="120" y="9"/>
                  </a:lnTo>
                  <a:lnTo>
                    <a:pt x="116" y="14"/>
                  </a:lnTo>
                  <a:lnTo>
                    <a:pt x="110" y="13"/>
                  </a:lnTo>
                  <a:lnTo>
                    <a:pt x="96" y="22"/>
                  </a:lnTo>
                  <a:lnTo>
                    <a:pt x="94" y="29"/>
                  </a:lnTo>
                  <a:lnTo>
                    <a:pt x="97" y="38"/>
                  </a:lnTo>
                  <a:lnTo>
                    <a:pt x="104" y="38"/>
                  </a:lnTo>
                  <a:lnTo>
                    <a:pt x="106" y="34"/>
                  </a:lnTo>
                  <a:lnTo>
                    <a:pt x="119" y="32"/>
                  </a:lnTo>
                  <a:lnTo>
                    <a:pt x="122" y="36"/>
                  </a:lnTo>
                  <a:lnTo>
                    <a:pt x="116" y="39"/>
                  </a:lnTo>
                  <a:lnTo>
                    <a:pt x="112" y="49"/>
                  </a:lnTo>
                  <a:lnTo>
                    <a:pt x="112" y="51"/>
                  </a:lnTo>
                  <a:lnTo>
                    <a:pt x="119" y="51"/>
                  </a:lnTo>
                  <a:lnTo>
                    <a:pt x="132" y="43"/>
                  </a:lnTo>
                  <a:lnTo>
                    <a:pt x="159" y="43"/>
                  </a:lnTo>
                  <a:lnTo>
                    <a:pt x="163" y="41"/>
                  </a:lnTo>
                  <a:lnTo>
                    <a:pt x="167" y="43"/>
                  </a:lnTo>
                  <a:lnTo>
                    <a:pt x="164" y="48"/>
                  </a:lnTo>
                  <a:lnTo>
                    <a:pt x="174" y="44"/>
                  </a:lnTo>
                  <a:lnTo>
                    <a:pt x="174" y="51"/>
                  </a:lnTo>
                  <a:lnTo>
                    <a:pt x="177" y="53"/>
                  </a:lnTo>
                  <a:lnTo>
                    <a:pt x="228" y="57"/>
                  </a:lnTo>
                  <a:lnTo>
                    <a:pt x="221" y="60"/>
                  </a:lnTo>
                  <a:lnTo>
                    <a:pt x="171" y="60"/>
                  </a:lnTo>
                  <a:lnTo>
                    <a:pt x="164" y="57"/>
                  </a:lnTo>
                  <a:lnTo>
                    <a:pt x="161" y="63"/>
                  </a:lnTo>
                  <a:lnTo>
                    <a:pt x="156" y="68"/>
                  </a:lnTo>
                  <a:lnTo>
                    <a:pt x="139" y="73"/>
                  </a:lnTo>
                  <a:lnTo>
                    <a:pt x="101" y="74"/>
                  </a:lnTo>
                  <a:lnTo>
                    <a:pt x="95" y="72"/>
                  </a:lnTo>
                  <a:lnTo>
                    <a:pt x="58" y="89"/>
                  </a:lnTo>
                  <a:lnTo>
                    <a:pt x="45" y="91"/>
                  </a:lnTo>
                  <a:lnTo>
                    <a:pt x="45" y="103"/>
                  </a:lnTo>
                  <a:lnTo>
                    <a:pt x="48" y="106"/>
                  </a:lnTo>
                  <a:lnTo>
                    <a:pt x="49" y="110"/>
                  </a:lnTo>
                  <a:lnTo>
                    <a:pt x="44" y="113"/>
                  </a:lnTo>
                  <a:lnTo>
                    <a:pt x="38" y="115"/>
                  </a:lnTo>
                  <a:lnTo>
                    <a:pt x="35" y="114"/>
                  </a:lnTo>
                  <a:lnTo>
                    <a:pt x="11" y="118"/>
                  </a:lnTo>
                  <a:lnTo>
                    <a:pt x="5" y="111"/>
                  </a:lnTo>
                  <a:lnTo>
                    <a:pt x="1" y="11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7" name="Freeform 1717"/>
            <p:cNvSpPr>
              <a:spLocks/>
            </p:cNvSpPr>
            <p:nvPr/>
          </p:nvSpPr>
          <p:spPr bwMode="auto">
            <a:xfrm>
              <a:off x="2304120" y="2762159"/>
              <a:ext cx="69581" cy="149222"/>
            </a:xfrm>
            <a:custGeom>
              <a:avLst/>
              <a:gdLst>
                <a:gd name="T0" fmla="*/ 2147483647 w 144"/>
                <a:gd name="T1" fmla="*/ 2147483647 h 311"/>
                <a:gd name="T2" fmla="*/ 2147483647 w 144"/>
                <a:gd name="T3" fmla="*/ 2147483647 h 311"/>
                <a:gd name="T4" fmla="*/ 2147483647 w 144"/>
                <a:gd name="T5" fmla="*/ 2147483647 h 311"/>
                <a:gd name="T6" fmla="*/ 2147483647 w 144"/>
                <a:gd name="T7" fmla="*/ 2147483647 h 311"/>
                <a:gd name="T8" fmla="*/ 2147483647 w 144"/>
                <a:gd name="T9" fmla="*/ 2147483647 h 311"/>
                <a:gd name="T10" fmla="*/ 2147483647 w 144"/>
                <a:gd name="T11" fmla="*/ 2147483647 h 311"/>
                <a:gd name="T12" fmla="*/ 2147483647 w 144"/>
                <a:gd name="T13" fmla="*/ 2147483647 h 311"/>
                <a:gd name="T14" fmla="*/ 2147483647 w 144"/>
                <a:gd name="T15" fmla="*/ 2147483647 h 311"/>
                <a:gd name="T16" fmla="*/ 2147483647 w 144"/>
                <a:gd name="T17" fmla="*/ 2147483647 h 311"/>
                <a:gd name="T18" fmla="*/ 2147483647 w 144"/>
                <a:gd name="T19" fmla="*/ 2147483647 h 311"/>
                <a:gd name="T20" fmla="*/ 2147483647 w 144"/>
                <a:gd name="T21" fmla="*/ 2147483647 h 311"/>
                <a:gd name="T22" fmla="*/ 2147483647 w 144"/>
                <a:gd name="T23" fmla="*/ 2147483647 h 311"/>
                <a:gd name="T24" fmla="*/ 2147483647 w 144"/>
                <a:gd name="T25" fmla="*/ 2147483647 h 311"/>
                <a:gd name="T26" fmla="*/ 2147483647 w 144"/>
                <a:gd name="T27" fmla="*/ 2147483647 h 311"/>
                <a:gd name="T28" fmla="*/ 2147483647 w 144"/>
                <a:gd name="T29" fmla="*/ 2147483647 h 311"/>
                <a:gd name="T30" fmla="*/ 2147483647 w 144"/>
                <a:gd name="T31" fmla="*/ 2147483647 h 311"/>
                <a:gd name="T32" fmla="*/ 2147483647 w 144"/>
                <a:gd name="T33" fmla="*/ 2147483647 h 311"/>
                <a:gd name="T34" fmla="*/ 2147483647 w 144"/>
                <a:gd name="T35" fmla="*/ 2147483647 h 311"/>
                <a:gd name="T36" fmla="*/ 2147483647 w 144"/>
                <a:gd name="T37" fmla="*/ 2147483647 h 311"/>
                <a:gd name="T38" fmla="*/ 2147483647 w 144"/>
                <a:gd name="T39" fmla="*/ 2147483647 h 311"/>
                <a:gd name="T40" fmla="*/ 2147483647 w 144"/>
                <a:gd name="T41" fmla="*/ 2147483647 h 311"/>
                <a:gd name="T42" fmla="*/ 2147483647 w 144"/>
                <a:gd name="T43" fmla="*/ 2147483647 h 311"/>
                <a:gd name="T44" fmla="*/ 2147483647 w 144"/>
                <a:gd name="T45" fmla="*/ 2147483647 h 311"/>
                <a:gd name="T46" fmla="*/ 2147483647 w 144"/>
                <a:gd name="T47" fmla="*/ 2147483647 h 311"/>
                <a:gd name="T48" fmla="*/ 2147483647 w 144"/>
                <a:gd name="T49" fmla="*/ 2147483647 h 311"/>
                <a:gd name="T50" fmla="*/ 2147483647 w 144"/>
                <a:gd name="T51" fmla="*/ 2147483647 h 311"/>
                <a:gd name="T52" fmla="*/ 2147483647 w 144"/>
                <a:gd name="T53" fmla="*/ 2147483647 h 311"/>
                <a:gd name="T54" fmla="*/ 2147483647 w 144"/>
                <a:gd name="T55" fmla="*/ 2147483647 h 311"/>
                <a:gd name="T56" fmla="*/ 2147483647 w 144"/>
                <a:gd name="T57" fmla="*/ 2147483647 h 311"/>
                <a:gd name="T58" fmla="*/ 2147483647 w 144"/>
                <a:gd name="T59" fmla="*/ 2147483647 h 311"/>
                <a:gd name="T60" fmla="*/ 2147483647 w 144"/>
                <a:gd name="T61" fmla="*/ 2147483647 h 311"/>
                <a:gd name="T62" fmla="*/ 2147483647 w 144"/>
                <a:gd name="T63" fmla="*/ 2147483647 h 311"/>
                <a:gd name="T64" fmla="*/ 2147483647 w 144"/>
                <a:gd name="T65" fmla="*/ 2147483647 h 311"/>
                <a:gd name="T66" fmla="*/ 2147483647 w 144"/>
                <a:gd name="T67" fmla="*/ 2147483647 h 311"/>
                <a:gd name="T68" fmla="*/ 2147483647 w 144"/>
                <a:gd name="T69" fmla="*/ 2147483647 h 311"/>
                <a:gd name="T70" fmla="*/ 2147483647 w 144"/>
                <a:gd name="T71" fmla="*/ 2147483647 h 311"/>
                <a:gd name="T72" fmla="*/ 2147483647 w 144"/>
                <a:gd name="T73" fmla="*/ 2147483647 h 311"/>
                <a:gd name="T74" fmla="*/ 2147483647 w 144"/>
                <a:gd name="T75" fmla="*/ 2147483647 h 311"/>
                <a:gd name="T76" fmla="*/ 2147483647 w 144"/>
                <a:gd name="T77" fmla="*/ 2147483647 h 311"/>
                <a:gd name="T78" fmla="*/ 2147483647 w 144"/>
                <a:gd name="T79" fmla="*/ 2147483647 h 311"/>
                <a:gd name="T80" fmla="*/ 2147483647 w 144"/>
                <a:gd name="T81" fmla="*/ 2147483647 h 311"/>
                <a:gd name="T82" fmla="*/ 2147483647 w 144"/>
                <a:gd name="T83" fmla="*/ 2147483647 h 311"/>
                <a:gd name="T84" fmla="*/ 2147483647 w 144"/>
                <a:gd name="T85" fmla="*/ 2147483647 h 311"/>
                <a:gd name="T86" fmla="*/ 2147483647 w 144"/>
                <a:gd name="T87" fmla="*/ 2147483647 h 311"/>
                <a:gd name="T88" fmla="*/ 2147483647 w 144"/>
                <a:gd name="T89" fmla="*/ 2147483647 h 311"/>
                <a:gd name="T90" fmla="*/ 2147483647 w 144"/>
                <a:gd name="T91" fmla="*/ 2147483647 h 311"/>
                <a:gd name="T92" fmla="*/ 2147483647 w 144"/>
                <a:gd name="T93" fmla="*/ 2147483647 h 311"/>
                <a:gd name="T94" fmla="*/ 2147483647 w 144"/>
                <a:gd name="T95" fmla="*/ 2147483647 h 311"/>
                <a:gd name="T96" fmla="*/ 2147483647 w 144"/>
                <a:gd name="T97" fmla="*/ 2147483647 h 311"/>
                <a:gd name="T98" fmla="*/ 2147483647 w 144"/>
                <a:gd name="T99" fmla="*/ 0 h 311"/>
                <a:gd name="T100" fmla="*/ 2147483647 w 144"/>
                <a:gd name="T101" fmla="*/ 2147483647 h 3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11"/>
                <a:gd name="T155" fmla="*/ 144 w 144"/>
                <a:gd name="T156" fmla="*/ 311 h 3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11">
                  <a:moveTo>
                    <a:pt x="56" y="7"/>
                  </a:moveTo>
                  <a:lnTo>
                    <a:pt x="60" y="5"/>
                  </a:lnTo>
                  <a:lnTo>
                    <a:pt x="63" y="6"/>
                  </a:lnTo>
                  <a:lnTo>
                    <a:pt x="63" y="10"/>
                  </a:lnTo>
                  <a:lnTo>
                    <a:pt x="65" y="13"/>
                  </a:lnTo>
                  <a:lnTo>
                    <a:pt x="65" y="16"/>
                  </a:lnTo>
                  <a:lnTo>
                    <a:pt x="58" y="23"/>
                  </a:lnTo>
                  <a:lnTo>
                    <a:pt x="54" y="35"/>
                  </a:lnTo>
                  <a:lnTo>
                    <a:pt x="59" y="36"/>
                  </a:lnTo>
                  <a:lnTo>
                    <a:pt x="66" y="28"/>
                  </a:lnTo>
                  <a:lnTo>
                    <a:pt x="74" y="26"/>
                  </a:lnTo>
                  <a:lnTo>
                    <a:pt x="77" y="35"/>
                  </a:lnTo>
                  <a:lnTo>
                    <a:pt x="71" y="36"/>
                  </a:lnTo>
                  <a:lnTo>
                    <a:pt x="67" y="40"/>
                  </a:lnTo>
                  <a:lnTo>
                    <a:pt x="69" y="63"/>
                  </a:lnTo>
                  <a:lnTo>
                    <a:pt x="72" y="68"/>
                  </a:lnTo>
                  <a:lnTo>
                    <a:pt x="77" y="95"/>
                  </a:lnTo>
                  <a:lnTo>
                    <a:pt x="91" y="112"/>
                  </a:lnTo>
                  <a:lnTo>
                    <a:pt x="89" y="119"/>
                  </a:lnTo>
                  <a:lnTo>
                    <a:pt x="92" y="138"/>
                  </a:lnTo>
                  <a:lnTo>
                    <a:pt x="101" y="154"/>
                  </a:lnTo>
                  <a:lnTo>
                    <a:pt x="102" y="176"/>
                  </a:lnTo>
                  <a:lnTo>
                    <a:pt x="114" y="191"/>
                  </a:lnTo>
                  <a:lnTo>
                    <a:pt x="116" y="205"/>
                  </a:lnTo>
                  <a:lnTo>
                    <a:pt x="144" y="246"/>
                  </a:lnTo>
                  <a:lnTo>
                    <a:pt x="144" y="250"/>
                  </a:lnTo>
                  <a:lnTo>
                    <a:pt x="143" y="254"/>
                  </a:lnTo>
                  <a:lnTo>
                    <a:pt x="139" y="259"/>
                  </a:lnTo>
                  <a:lnTo>
                    <a:pt x="138" y="264"/>
                  </a:lnTo>
                  <a:lnTo>
                    <a:pt x="140" y="275"/>
                  </a:lnTo>
                  <a:lnTo>
                    <a:pt x="135" y="296"/>
                  </a:lnTo>
                  <a:lnTo>
                    <a:pt x="127" y="292"/>
                  </a:lnTo>
                  <a:lnTo>
                    <a:pt x="123" y="308"/>
                  </a:lnTo>
                  <a:lnTo>
                    <a:pt x="117" y="311"/>
                  </a:lnTo>
                  <a:lnTo>
                    <a:pt x="112" y="311"/>
                  </a:lnTo>
                  <a:lnTo>
                    <a:pt x="107" y="287"/>
                  </a:lnTo>
                  <a:lnTo>
                    <a:pt x="112" y="261"/>
                  </a:lnTo>
                  <a:lnTo>
                    <a:pt x="123" y="245"/>
                  </a:lnTo>
                  <a:lnTo>
                    <a:pt x="122" y="243"/>
                  </a:lnTo>
                  <a:lnTo>
                    <a:pt x="121" y="246"/>
                  </a:lnTo>
                  <a:lnTo>
                    <a:pt x="112" y="250"/>
                  </a:lnTo>
                  <a:lnTo>
                    <a:pt x="112" y="236"/>
                  </a:lnTo>
                  <a:lnTo>
                    <a:pt x="119" y="225"/>
                  </a:lnTo>
                  <a:lnTo>
                    <a:pt x="119" y="218"/>
                  </a:lnTo>
                  <a:lnTo>
                    <a:pt x="110" y="209"/>
                  </a:lnTo>
                  <a:lnTo>
                    <a:pt x="105" y="211"/>
                  </a:lnTo>
                  <a:lnTo>
                    <a:pt x="103" y="217"/>
                  </a:lnTo>
                  <a:lnTo>
                    <a:pt x="102" y="229"/>
                  </a:lnTo>
                  <a:lnTo>
                    <a:pt x="95" y="230"/>
                  </a:lnTo>
                  <a:lnTo>
                    <a:pt x="88" y="216"/>
                  </a:lnTo>
                  <a:lnTo>
                    <a:pt x="89" y="208"/>
                  </a:lnTo>
                  <a:lnTo>
                    <a:pt x="91" y="201"/>
                  </a:lnTo>
                  <a:lnTo>
                    <a:pt x="76" y="188"/>
                  </a:lnTo>
                  <a:lnTo>
                    <a:pt x="78" y="182"/>
                  </a:lnTo>
                  <a:lnTo>
                    <a:pt x="77" y="179"/>
                  </a:lnTo>
                  <a:lnTo>
                    <a:pt x="71" y="179"/>
                  </a:lnTo>
                  <a:lnTo>
                    <a:pt x="70" y="196"/>
                  </a:lnTo>
                  <a:lnTo>
                    <a:pt x="66" y="198"/>
                  </a:lnTo>
                  <a:lnTo>
                    <a:pt x="54" y="195"/>
                  </a:lnTo>
                  <a:lnTo>
                    <a:pt x="51" y="165"/>
                  </a:lnTo>
                  <a:lnTo>
                    <a:pt x="44" y="164"/>
                  </a:lnTo>
                  <a:lnTo>
                    <a:pt x="39" y="160"/>
                  </a:lnTo>
                  <a:lnTo>
                    <a:pt x="37" y="160"/>
                  </a:lnTo>
                  <a:lnTo>
                    <a:pt x="37" y="155"/>
                  </a:lnTo>
                  <a:lnTo>
                    <a:pt x="34" y="151"/>
                  </a:lnTo>
                  <a:lnTo>
                    <a:pt x="22" y="141"/>
                  </a:lnTo>
                  <a:lnTo>
                    <a:pt x="19" y="120"/>
                  </a:lnTo>
                  <a:lnTo>
                    <a:pt x="22" y="116"/>
                  </a:lnTo>
                  <a:lnTo>
                    <a:pt x="32" y="114"/>
                  </a:lnTo>
                  <a:lnTo>
                    <a:pt x="35" y="108"/>
                  </a:lnTo>
                  <a:lnTo>
                    <a:pt x="13" y="108"/>
                  </a:lnTo>
                  <a:lnTo>
                    <a:pt x="11" y="107"/>
                  </a:lnTo>
                  <a:lnTo>
                    <a:pt x="11" y="101"/>
                  </a:lnTo>
                  <a:lnTo>
                    <a:pt x="2" y="100"/>
                  </a:lnTo>
                  <a:lnTo>
                    <a:pt x="0" y="81"/>
                  </a:lnTo>
                  <a:lnTo>
                    <a:pt x="2" y="73"/>
                  </a:lnTo>
                  <a:lnTo>
                    <a:pt x="5" y="71"/>
                  </a:lnTo>
                  <a:lnTo>
                    <a:pt x="8" y="67"/>
                  </a:lnTo>
                  <a:lnTo>
                    <a:pt x="9" y="53"/>
                  </a:lnTo>
                  <a:lnTo>
                    <a:pt x="13" y="51"/>
                  </a:lnTo>
                  <a:lnTo>
                    <a:pt x="15" y="48"/>
                  </a:lnTo>
                  <a:lnTo>
                    <a:pt x="21" y="45"/>
                  </a:lnTo>
                  <a:lnTo>
                    <a:pt x="24" y="46"/>
                  </a:lnTo>
                  <a:lnTo>
                    <a:pt x="23" y="51"/>
                  </a:lnTo>
                  <a:lnTo>
                    <a:pt x="44" y="52"/>
                  </a:lnTo>
                  <a:lnTo>
                    <a:pt x="58" y="58"/>
                  </a:lnTo>
                  <a:lnTo>
                    <a:pt x="60" y="57"/>
                  </a:lnTo>
                  <a:lnTo>
                    <a:pt x="59" y="49"/>
                  </a:lnTo>
                  <a:lnTo>
                    <a:pt x="53" y="46"/>
                  </a:lnTo>
                  <a:lnTo>
                    <a:pt x="49" y="40"/>
                  </a:lnTo>
                  <a:lnTo>
                    <a:pt x="47" y="32"/>
                  </a:lnTo>
                  <a:lnTo>
                    <a:pt x="53" y="16"/>
                  </a:lnTo>
                  <a:lnTo>
                    <a:pt x="50" y="19"/>
                  </a:lnTo>
                  <a:lnTo>
                    <a:pt x="48" y="17"/>
                  </a:lnTo>
                  <a:lnTo>
                    <a:pt x="48" y="8"/>
                  </a:lnTo>
                  <a:lnTo>
                    <a:pt x="38" y="12"/>
                  </a:lnTo>
                  <a:lnTo>
                    <a:pt x="31" y="12"/>
                  </a:lnTo>
                  <a:lnTo>
                    <a:pt x="29" y="6"/>
                  </a:lnTo>
                  <a:lnTo>
                    <a:pt x="42" y="0"/>
                  </a:lnTo>
                  <a:lnTo>
                    <a:pt x="51" y="0"/>
                  </a:lnTo>
                  <a:lnTo>
                    <a:pt x="55" y="1"/>
                  </a:lnTo>
                  <a:lnTo>
                    <a:pt x="55" y="8"/>
                  </a:lnTo>
                  <a:lnTo>
                    <a:pt x="56" y="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8" name="Freeform 1718"/>
            <p:cNvSpPr>
              <a:spLocks/>
            </p:cNvSpPr>
            <p:nvPr/>
          </p:nvSpPr>
          <p:spPr bwMode="auto">
            <a:xfrm>
              <a:off x="2304120" y="2762159"/>
              <a:ext cx="69581" cy="149222"/>
            </a:xfrm>
            <a:custGeom>
              <a:avLst/>
              <a:gdLst>
                <a:gd name="T0" fmla="*/ 2147483647 w 144"/>
                <a:gd name="T1" fmla="*/ 2147483647 h 311"/>
                <a:gd name="T2" fmla="*/ 2147483647 w 144"/>
                <a:gd name="T3" fmla="*/ 2147483647 h 311"/>
                <a:gd name="T4" fmla="*/ 2147483647 w 144"/>
                <a:gd name="T5" fmla="*/ 2147483647 h 311"/>
                <a:gd name="T6" fmla="*/ 2147483647 w 144"/>
                <a:gd name="T7" fmla="*/ 2147483647 h 311"/>
                <a:gd name="T8" fmla="*/ 2147483647 w 144"/>
                <a:gd name="T9" fmla="*/ 2147483647 h 311"/>
                <a:gd name="T10" fmla="*/ 2147483647 w 144"/>
                <a:gd name="T11" fmla="*/ 2147483647 h 311"/>
                <a:gd name="T12" fmla="*/ 2147483647 w 144"/>
                <a:gd name="T13" fmla="*/ 2147483647 h 311"/>
                <a:gd name="T14" fmla="*/ 2147483647 w 144"/>
                <a:gd name="T15" fmla="*/ 2147483647 h 311"/>
                <a:gd name="T16" fmla="*/ 2147483647 w 144"/>
                <a:gd name="T17" fmla="*/ 2147483647 h 311"/>
                <a:gd name="T18" fmla="*/ 2147483647 w 144"/>
                <a:gd name="T19" fmla="*/ 2147483647 h 311"/>
                <a:gd name="T20" fmla="*/ 2147483647 w 144"/>
                <a:gd name="T21" fmla="*/ 2147483647 h 311"/>
                <a:gd name="T22" fmla="*/ 2147483647 w 144"/>
                <a:gd name="T23" fmla="*/ 2147483647 h 311"/>
                <a:gd name="T24" fmla="*/ 2147483647 w 144"/>
                <a:gd name="T25" fmla="*/ 2147483647 h 311"/>
                <a:gd name="T26" fmla="*/ 2147483647 w 144"/>
                <a:gd name="T27" fmla="*/ 2147483647 h 311"/>
                <a:gd name="T28" fmla="*/ 2147483647 w 144"/>
                <a:gd name="T29" fmla="*/ 2147483647 h 311"/>
                <a:gd name="T30" fmla="*/ 2147483647 w 144"/>
                <a:gd name="T31" fmla="*/ 2147483647 h 311"/>
                <a:gd name="T32" fmla="*/ 2147483647 w 144"/>
                <a:gd name="T33" fmla="*/ 2147483647 h 311"/>
                <a:gd name="T34" fmla="*/ 2147483647 w 144"/>
                <a:gd name="T35" fmla="*/ 2147483647 h 311"/>
                <a:gd name="T36" fmla="*/ 2147483647 w 144"/>
                <a:gd name="T37" fmla="*/ 2147483647 h 311"/>
                <a:gd name="T38" fmla="*/ 2147483647 w 144"/>
                <a:gd name="T39" fmla="*/ 2147483647 h 311"/>
                <a:gd name="T40" fmla="*/ 2147483647 w 144"/>
                <a:gd name="T41" fmla="*/ 2147483647 h 311"/>
                <a:gd name="T42" fmla="*/ 2147483647 w 144"/>
                <a:gd name="T43" fmla="*/ 2147483647 h 311"/>
                <a:gd name="T44" fmla="*/ 2147483647 w 144"/>
                <a:gd name="T45" fmla="*/ 2147483647 h 311"/>
                <a:gd name="T46" fmla="*/ 2147483647 w 144"/>
                <a:gd name="T47" fmla="*/ 2147483647 h 311"/>
                <a:gd name="T48" fmla="*/ 2147483647 w 144"/>
                <a:gd name="T49" fmla="*/ 2147483647 h 311"/>
                <a:gd name="T50" fmla="*/ 2147483647 w 144"/>
                <a:gd name="T51" fmla="*/ 2147483647 h 311"/>
                <a:gd name="T52" fmla="*/ 2147483647 w 144"/>
                <a:gd name="T53" fmla="*/ 2147483647 h 311"/>
                <a:gd name="T54" fmla="*/ 2147483647 w 144"/>
                <a:gd name="T55" fmla="*/ 2147483647 h 311"/>
                <a:gd name="T56" fmla="*/ 2147483647 w 144"/>
                <a:gd name="T57" fmla="*/ 2147483647 h 311"/>
                <a:gd name="T58" fmla="*/ 2147483647 w 144"/>
                <a:gd name="T59" fmla="*/ 2147483647 h 311"/>
                <a:gd name="T60" fmla="*/ 2147483647 w 144"/>
                <a:gd name="T61" fmla="*/ 2147483647 h 311"/>
                <a:gd name="T62" fmla="*/ 2147483647 w 144"/>
                <a:gd name="T63" fmla="*/ 2147483647 h 311"/>
                <a:gd name="T64" fmla="*/ 2147483647 w 144"/>
                <a:gd name="T65" fmla="*/ 2147483647 h 311"/>
                <a:gd name="T66" fmla="*/ 2147483647 w 144"/>
                <a:gd name="T67" fmla="*/ 2147483647 h 311"/>
                <a:gd name="T68" fmla="*/ 2147483647 w 144"/>
                <a:gd name="T69" fmla="*/ 2147483647 h 311"/>
                <a:gd name="T70" fmla="*/ 2147483647 w 144"/>
                <a:gd name="T71" fmla="*/ 2147483647 h 311"/>
                <a:gd name="T72" fmla="*/ 2147483647 w 144"/>
                <a:gd name="T73" fmla="*/ 2147483647 h 311"/>
                <a:gd name="T74" fmla="*/ 2147483647 w 144"/>
                <a:gd name="T75" fmla="*/ 2147483647 h 311"/>
                <a:gd name="T76" fmla="*/ 2147483647 w 144"/>
                <a:gd name="T77" fmla="*/ 2147483647 h 311"/>
                <a:gd name="T78" fmla="*/ 2147483647 w 144"/>
                <a:gd name="T79" fmla="*/ 2147483647 h 311"/>
                <a:gd name="T80" fmla="*/ 2147483647 w 144"/>
                <a:gd name="T81" fmla="*/ 2147483647 h 311"/>
                <a:gd name="T82" fmla="*/ 2147483647 w 144"/>
                <a:gd name="T83" fmla="*/ 2147483647 h 311"/>
                <a:gd name="T84" fmla="*/ 2147483647 w 144"/>
                <a:gd name="T85" fmla="*/ 2147483647 h 311"/>
                <a:gd name="T86" fmla="*/ 2147483647 w 144"/>
                <a:gd name="T87" fmla="*/ 2147483647 h 311"/>
                <a:gd name="T88" fmla="*/ 2147483647 w 144"/>
                <a:gd name="T89" fmla="*/ 2147483647 h 311"/>
                <a:gd name="T90" fmla="*/ 2147483647 w 144"/>
                <a:gd name="T91" fmla="*/ 2147483647 h 311"/>
                <a:gd name="T92" fmla="*/ 2147483647 w 144"/>
                <a:gd name="T93" fmla="*/ 2147483647 h 311"/>
                <a:gd name="T94" fmla="*/ 2147483647 w 144"/>
                <a:gd name="T95" fmla="*/ 2147483647 h 311"/>
                <a:gd name="T96" fmla="*/ 2147483647 w 144"/>
                <a:gd name="T97" fmla="*/ 2147483647 h 311"/>
                <a:gd name="T98" fmla="*/ 2147483647 w 144"/>
                <a:gd name="T99" fmla="*/ 0 h 311"/>
                <a:gd name="T100" fmla="*/ 2147483647 w 144"/>
                <a:gd name="T101" fmla="*/ 2147483647 h 3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11"/>
                <a:gd name="T155" fmla="*/ 144 w 144"/>
                <a:gd name="T156" fmla="*/ 311 h 3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11">
                  <a:moveTo>
                    <a:pt x="56" y="7"/>
                  </a:moveTo>
                  <a:lnTo>
                    <a:pt x="60" y="5"/>
                  </a:lnTo>
                  <a:lnTo>
                    <a:pt x="63" y="6"/>
                  </a:lnTo>
                  <a:lnTo>
                    <a:pt x="63" y="10"/>
                  </a:lnTo>
                  <a:lnTo>
                    <a:pt x="65" y="13"/>
                  </a:lnTo>
                  <a:lnTo>
                    <a:pt x="65" y="16"/>
                  </a:lnTo>
                  <a:lnTo>
                    <a:pt x="58" y="23"/>
                  </a:lnTo>
                  <a:lnTo>
                    <a:pt x="54" y="35"/>
                  </a:lnTo>
                  <a:lnTo>
                    <a:pt x="59" y="36"/>
                  </a:lnTo>
                  <a:lnTo>
                    <a:pt x="66" y="28"/>
                  </a:lnTo>
                  <a:lnTo>
                    <a:pt x="74" y="26"/>
                  </a:lnTo>
                  <a:lnTo>
                    <a:pt x="77" y="35"/>
                  </a:lnTo>
                  <a:lnTo>
                    <a:pt x="71" y="36"/>
                  </a:lnTo>
                  <a:lnTo>
                    <a:pt x="67" y="40"/>
                  </a:lnTo>
                  <a:lnTo>
                    <a:pt x="69" y="63"/>
                  </a:lnTo>
                  <a:lnTo>
                    <a:pt x="72" y="68"/>
                  </a:lnTo>
                  <a:lnTo>
                    <a:pt x="77" y="95"/>
                  </a:lnTo>
                  <a:lnTo>
                    <a:pt x="91" y="112"/>
                  </a:lnTo>
                  <a:lnTo>
                    <a:pt x="89" y="119"/>
                  </a:lnTo>
                  <a:lnTo>
                    <a:pt x="92" y="138"/>
                  </a:lnTo>
                  <a:lnTo>
                    <a:pt x="101" y="154"/>
                  </a:lnTo>
                  <a:lnTo>
                    <a:pt x="102" y="176"/>
                  </a:lnTo>
                  <a:lnTo>
                    <a:pt x="114" y="191"/>
                  </a:lnTo>
                  <a:lnTo>
                    <a:pt x="116" y="205"/>
                  </a:lnTo>
                  <a:lnTo>
                    <a:pt x="144" y="246"/>
                  </a:lnTo>
                  <a:lnTo>
                    <a:pt x="144" y="250"/>
                  </a:lnTo>
                  <a:lnTo>
                    <a:pt x="143" y="254"/>
                  </a:lnTo>
                  <a:lnTo>
                    <a:pt x="139" y="259"/>
                  </a:lnTo>
                  <a:lnTo>
                    <a:pt x="138" y="264"/>
                  </a:lnTo>
                  <a:lnTo>
                    <a:pt x="140" y="275"/>
                  </a:lnTo>
                  <a:lnTo>
                    <a:pt x="135" y="296"/>
                  </a:lnTo>
                  <a:lnTo>
                    <a:pt x="127" y="292"/>
                  </a:lnTo>
                  <a:lnTo>
                    <a:pt x="123" y="308"/>
                  </a:lnTo>
                  <a:lnTo>
                    <a:pt x="117" y="311"/>
                  </a:lnTo>
                  <a:lnTo>
                    <a:pt x="112" y="311"/>
                  </a:lnTo>
                  <a:lnTo>
                    <a:pt x="107" y="287"/>
                  </a:lnTo>
                  <a:lnTo>
                    <a:pt x="112" y="261"/>
                  </a:lnTo>
                  <a:lnTo>
                    <a:pt x="123" y="245"/>
                  </a:lnTo>
                  <a:lnTo>
                    <a:pt x="122" y="243"/>
                  </a:lnTo>
                  <a:lnTo>
                    <a:pt x="121" y="246"/>
                  </a:lnTo>
                  <a:lnTo>
                    <a:pt x="112" y="250"/>
                  </a:lnTo>
                  <a:lnTo>
                    <a:pt x="112" y="236"/>
                  </a:lnTo>
                  <a:lnTo>
                    <a:pt x="119" y="225"/>
                  </a:lnTo>
                  <a:lnTo>
                    <a:pt x="119" y="218"/>
                  </a:lnTo>
                  <a:lnTo>
                    <a:pt x="110" y="209"/>
                  </a:lnTo>
                  <a:lnTo>
                    <a:pt x="105" y="211"/>
                  </a:lnTo>
                  <a:lnTo>
                    <a:pt x="103" y="217"/>
                  </a:lnTo>
                  <a:lnTo>
                    <a:pt x="102" y="229"/>
                  </a:lnTo>
                  <a:lnTo>
                    <a:pt x="95" y="230"/>
                  </a:lnTo>
                  <a:lnTo>
                    <a:pt x="88" y="216"/>
                  </a:lnTo>
                  <a:lnTo>
                    <a:pt x="89" y="208"/>
                  </a:lnTo>
                  <a:lnTo>
                    <a:pt x="91" y="201"/>
                  </a:lnTo>
                  <a:lnTo>
                    <a:pt x="76" y="188"/>
                  </a:lnTo>
                  <a:lnTo>
                    <a:pt x="78" y="182"/>
                  </a:lnTo>
                  <a:lnTo>
                    <a:pt x="77" y="179"/>
                  </a:lnTo>
                  <a:lnTo>
                    <a:pt x="71" y="179"/>
                  </a:lnTo>
                  <a:lnTo>
                    <a:pt x="70" y="196"/>
                  </a:lnTo>
                  <a:lnTo>
                    <a:pt x="66" y="198"/>
                  </a:lnTo>
                  <a:lnTo>
                    <a:pt x="54" y="195"/>
                  </a:lnTo>
                  <a:lnTo>
                    <a:pt x="51" y="165"/>
                  </a:lnTo>
                  <a:lnTo>
                    <a:pt x="44" y="164"/>
                  </a:lnTo>
                  <a:lnTo>
                    <a:pt x="39" y="160"/>
                  </a:lnTo>
                  <a:lnTo>
                    <a:pt x="37" y="160"/>
                  </a:lnTo>
                  <a:lnTo>
                    <a:pt x="37" y="155"/>
                  </a:lnTo>
                  <a:lnTo>
                    <a:pt x="34" y="151"/>
                  </a:lnTo>
                  <a:lnTo>
                    <a:pt x="22" y="141"/>
                  </a:lnTo>
                  <a:lnTo>
                    <a:pt x="19" y="120"/>
                  </a:lnTo>
                  <a:lnTo>
                    <a:pt x="22" y="116"/>
                  </a:lnTo>
                  <a:lnTo>
                    <a:pt x="32" y="114"/>
                  </a:lnTo>
                  <a:lnTo>
                    <a:pt x="35" y="108"/>
                  </a:lnTo>
                  <a:lnTo>
                    <a:pt x="13" y="108"/>
                  </a:lnTo>
                  <a:lnTo>
                    <a:pt x="11" y="107"/>
                  </a:lnTo>
                  <a:lnTo>
                    <a:pt x="11" y="101"/>
                  </a:lnTo>
                  <a:lnTo>
                    <a:pt x="2" y="100"/>
                  </a:lnTo>
                  <a:lnTo>
                    <a:pt x="0" y="81"/>
                  </a:lnTo>
                  <a:lnTo>
                    <a:pt x="2" y="73"/>
                  </a:lnTo>
                  <a:lnTo>
                    <a:pt x="5" y="71"/>
                  </a:lnTo>
                  <a:lnTo>
                    <a:pt x="8" y="67"/>
                  </a:lnTo>
                  <a:lnTo>
                    <a:pt x="9" y="53"/>
                  </a:lnTo>
                  <a:lnTo>
                    <a:pt x="13" y="51"/>
                  </a:lnTo>
                  <a:lnTo>
                    <a:pt x="15" y="48"/>
                  </a:lnTo>
                  <a:lnTo>
                    <a:pt x="21" y="45"/>
                  </a:lnTo>
                  <a:lnTo>
                    <a:pt x="24" y="46"/>
                  </a:lnTo>
                  <a:lnTo>
                    <a:pt x="23" y="51"/>
                  </a:lnTo>
                  <a:lnTo>
                    <a:pt x="44" y="52"/>
                  </a:lnTo>
                  <a:lnTo>
                    <a:pt x="58" y="58"/>
                  </a:lnTo>
                  <a:lnTo>
                    <a:pt x="60" y="57"/>
                  </a:lnTo>
                  <a:lnTo>
                    <a:pt x="59" y="49"/>
                  </a:lnTo>
                  <a:lnTo>
                    <a:pt x="53" y="46"/>
                  </a:lnTo>
                  <a:lnTo>
                    <a:pt x="49" y="40"/>
                  </a:lnTo>
                  <a:lnTo>
                    <a:pt x="47" y="32"/>
                  </a:lnTo>
                  <a:lnTo>
                    <a:pt x="53" y="16"/>
                  </a:lnTo>
                  <a:lnTo>
                    <a:pt x="50" y="19"/>
                  </a:lnTo>
                  <a:lnTo>
                    <a:pt x="48" y="17"/>
                  </a:lnTo>
                  <a:lnTo>
                    <a:pt x="48" y="8"/>
                  </a:lnTo>
                  <a:lnTo>
                    <a:pt x="38" y="12"/>
                  </a:lnTo>
                  <a:lnTo>
                    <a:pt x="31" y="12"/>
                  </a:lnTo>
                  <a:lnTo>
                    <a:pt x="29" y="6"/>
                  </a:lnTo>
                  <a:lnTo>
                    <a:pt x="42" y="0"/>
                  </a:lnTo>
                  <a:lnTo>
                    <a:pt x="51" y="0"/>
                  </a:lnTo>
                  <a:lnTo>
                    <a:pt x="55" y="1"/>
                  </a:lnTo>
                  <a:lnTo>
                    <a:pt x="55" y="8"/>
                  </a:lnTo>
                  <a:lnTo>
                    <a:pt x="56" y="7"/>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9" name="Freeform 1719"/>
            <p:cNvSpPr>
              <a:spLocks/>
            </p:cNvSpPr>
            <p:nvPr/>
          </p:nvSpPr>
          <p:spPr bwMode="auto">
            <a:xfrm>
              <a:off x="2605133" y="3950358"/>
              <a:ext cx="25715" cy="20919"/>
            </a:xfrm>
            <a:custGeom>
              <a:avLst/>
              <a:gdLst>
                <a:gd name="T0" fmla="*/ 2147483647 w 49"/>
                <a:gd name="T1" fmla="*/ 2147483647 h 47"/>
                <a:gd name="T2" fmla="*/ 2147483647 w 49"/>
                <a:gd name="T3" fmla="*/ 2147483647 h 47"/>
                <a:gd name="T4" fmla="*/ 2147483647 w 49"/>
                <a:gd name="T5" fmla="*/ 2147483647 h 47"/>
                <a:gd name="T6" fmla="*/ 2147483647 w 49"/>
                <a:gd name="T7" fmla="*/ 2147483647 h 47"/>
                <a:gd name="T8" fmla="*/ 2147483647 w 49"/>
                <a:gd name="T9" fmla="*/ 2147483647 h 47"/>
                <a:gd name="T10" fmla="*/ 2147483647 w 49"/>
                <a:gd name="T11" fmla="*/ 2147483647 h 47"/>
                <a:gd name="T12" fmla="*/ 2147483647 w 49"/>
                <a:gd name="T13" fmla="*/ 2147483647 h 47"/>
                <a:gd name="T14" fmla="*/ 2147483647 w 49"/>
                <a:gd name="T15" fmla="*/ 2147483647 h 47"/>
                <a:gd name="T16" fmla="*/ 2147483647 w 49"/>
                <a:gd name="T17" fmla="*/ 2147483647 h 47"/>
                <a:gd name="T18" fmla="*/ 2147483647 w 49"/>
                <a:gd name="T19" fmla="*/ 2147483647 h 47"/>
                <a:gd name="T20" fmla="*/ 2147483647 w 49"/>
                <a:gd name="T21" fmla="*/ 2147483647 h 47"/>
                <a:gd name="T22" fmla="*/ 2147483647 w 49"/>
                <a:gd name="T23" fmla="*/ 2147483647 h 47"/>
                <a:gd name="T24" fmla="*/ 2147483647 w 49"/>
                <a:gd name="T25" fmla="*/ 2147483647 h 47"/>
                <a:gd name="T26" fmla="*/ 0 w 49"/>
                <a:gd name="T27" fmla="*/ 2147483647 h 47"/>
                <a:gd name="T28" fmla="*/ 0 w 49"/>
                <a:gd name="T29" fmla="*/ 2147483647 h 47"/>
                <a:gd name="T30" fmla="*/ 2147483647 w 49"/>
                <a:gd name="T31" fmla="*/ 0 h 47"/>
                <a:gd name="T32" fmla="*/ 2147483647 w 49"/>
                <a:gd name="T33" fmla="*/ 0 h 47"/>
                <a:gd name="T34" fmla="*/ 2147483647 w 49"/>
                <a:gd name="T35" fmla="*/ 2147483647 h 47"/>
                <a:gd name="T36" fmla="*/ 2147483647 w 49"/>
                <a:gd name="T37" fmla="*/ 2147483647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47"/>
                <a:gd name="T59" fmla="*/ 49 w 49"/>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47">
                  <a:moveTo>
                    <a:pt x="13" y="1"/>
                  </a:moveTo>
                  <a:lnTo>
                    <a:pt x="15" y="5"/>
                  </a:lnTo>
                  <a:lnTo>
                    <a:pt x="17" y="6"/>
                  </a:lnTo>
                  <a:lnTo>
                    <a:pt x="20" y="6"/>
                  </a:lnTo>
                  <a:lnTo>
                    <a:pt x="41" y="24"/>
                  </a:lnTo>
                  <a:lnTo>
                    <a:pt x="45" y="31"/>
                  </a:lnTo>
                  <a:lnTo>
                    <a:pt x="47" y="33"/>
                  </a:lnTo>
                  <a:lnTo>
                    <a:pt x="49" y="46"/>
                  </a:lnTo>
                  <a:lnTo>
                    <a:pt x="48" y="47"/>
                  </a:lnTo>
                  <a:lnTo>
                    <a:pt x="43" y="47"/>
                  </a:lnTo>
                  <a:lnTo>
                    <a:pt x="38" y="46"/>
                  </a:lnTo>
                  <a:lnTo>
                    <a:pt x="31" y="46"/>
                  </a:lnTo>
                  <a:lnTo>
                    <a:pt x="13" y="37"/>
                  </a:lnTo>
                  <a:lnTo>
                    <a:pt x="0" y="9"/>
                  </a:lnTo>
                  <a:lnTo>
                    <a:pt x="0" y="1"/>
                  </a:lnTo>
                  <a:lnTo>
                    <a:pt x="3" y="0"/>
                  </a:lnTo>
                  <a:lnTo>
                    <a:pt x="7" y="0"/>
                  </a:lnTo>
                  <a:lnTo>
                    <a:pt x="12" y="2"/>
                  </a:lnTo>
                  <a:lnTo>
                    <a:pt x="13" y="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0" name="Freeform 1720"/>
            <p:cNvSpPr>
              <a:spLocks/>
            </p:cNvSpPr>
            <p:nvPr/>
          </p:nvSpPr>
          <p:spPr bwMode="auto">
            <a:xfrm>
              <a:off x="2605133" y="3950358"/>
              <a:ext cx="25715" cy="20919"/>
            </a:xfrm>
            <a:custGeom>
              <a:avLst/>
              <a:gdLst>
                <a:gd name="T0" fmla="*/ 2147483647 w 49"/>
                <a:gd name="T1" fmla="*/ 2147483647 h 47"/>
                <a:gd name="T2" fmla="*/ 2147483647 w 49"/>
                <a:gd name="T3" fmla="*/ 2147483647 h 47"/>
                <a:gd name="T4" fmla="*/ 2147483647 w 49"/>
                <a:gd name="T5" fmla="*/ 2147483647 h 47"/>
                <a:gd name="T6" fmla="*/ 2147483647 w 49"/>
                <a:gd name="T7" fmla="*/ 2147483647 h 47"/>
                <a:gd name="T8" fmla="*/ 2147483647 w 49"/>
                <a:gd name="T9" fmla="*/ 2147483647 h 47"/>
                <a:gd name="T10" fmla="*/ 2147483647 w 49"/>
                <a:gd name="T11" fmla="*/ 2147483647 h 47"/>
                <a:gd name="T12" fmla="*/ 2147483647 w 49"/>
                <a:gd name="T13" fmla="*/ 2147483647 h 47"/>
                <a:gd name="T14" fmla="*/ 2147483647 w 49"/>
                <a:gd name="T15" fmla="*/ 2147483647 h 47"/>
                <a:gd name="T16" fmla="*/ 2147483647 w 49"/>
                <a:gd name="T17" fmla="*/ 2147483647 h 47"/>
                <a:gd name="T18" fmla="*/ 2147483647 w 49"/>
                <a:gd name="T19" fmla="*/ 2147483647 h 47"/>
                <a:gd name="T20" fmla="*/ 2147483647 w 49"/>
                <a:gd name="T21" fmla="*/ 2147483647 h 47"/>
                <a:gd name="T22" fmla="*/ 2147483647 w 49"/>
                <a:gd name="T23" fmla="*/ 2147483647 h 47"/>
                <a:gd name="T24" fmla="*/ 2147483647 w 49"/>
                <a:gd name="T25" fmla="*/ 2147483647 h 47"/>
                <a:gd name="T26" fmla="*/ 0 w 49"/>
                <a:gd name="T27" fmla="*/ 2147483647 h 47"/>
                <a:gd name="T28" fmla="*/ 0 w 49"/>
                <a:gd name="T29" fmla="*/ 2147483647 h 47"/>
                <a:gd name="T30" fmla="*/ 2147483647 w 49"/>
                <a:gd name="T31" fmla="*/ 0 h 47"/>
                <a:gd name="T32" fmla="*/ 2147483647 w 49"/>
                <a:gd name="T33" fmla="*/ 0 h 47"/>
                <a:gd name="T34" fmla="*/ 2147483647 w 49"/>
                <a:gd name="T35" fmla="*/ 2147483647 h 47"/>
                <a:gd name="T36" fmla="*/ 2147483647 w 49"/>
                <a:gd name="T37" fmla="*/ 2147483647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47"/>
                <a:gd name="T59" fmla="*/ 49 w 49"/>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47">
                  <a:moveTo>
                    <a:pt x="13" y="1"/>
                  </a:moveTo>
                  <a:lnTo>
                    <a:pt x="15" y="5"/>
                  </a:lnTo>
                  <a:lnTo>
                    <a:pt x="17" y="6"/>
                  </a:lnTo>
                  <a:lnTo>
                    <a:pt x="20" y="6"/>
                  </a:lnTo>
                  <a:lnTo>
                    <a:pt x="41" y="24"/>
                  </a:lnTo>
                  <a:lnTo>
                    <a:pt x="45" y="31"/>
                  </a:lnTo>
                  <a:lnTo>
                    <a:pt x="47" y="33"/>
                  </a:lnTo>
                  <a:lnTo>
                    <a:pt x="49" y="46"/>
                  </a:lnTo>
                  <a:lnTo>
                    <a:pt x="48" y="47"/>
                  </a:lnTo>
                  <a:lnTo>
                    <a:pt x="43" y="47"/>
                  </a:lnTo>
                  <a:lnTo>
                    <a:pt x="38" y="46"/>
                  </a:lnTo>
                  <a:lnTo>
                    <a:pt x="31" y="46"/>
                  </a:lnTo>
                  <a:lnTo>
                    <a:pt x="13" y="37"/>
                  </a:lnTo>
                  <a:lnTo>
                    <a:pt x="0" y="9"/>
                  </a:lnTo>
                  <a:lnTo>
                    <a:pt x="0" y="1"/>
                  </a:lnTo>
                  <a:lnTo>
                    <a:pt x="3" y="0"/>
                  </a:lnTo>
                  <a:lnTo>
                    <a:pt x="7" y="0"/>
                  </a:lnTo>
                  <a:lnTo>
                    <a:pt x="12" y="2"/>
                  </a:lnTo>
                  <a:lnTo>
                    <a:pt x="13" y="1"/>
                  </a:lnTo>
                </a:path>
              </a:pathLst>
            </a:custGeom>
            <a:noFill/>
            <a:ln w="4763">
              <a:solidFill>
                <a:srgbClr val="848282"/>
              </a:solidFill>
              <a:round/>
              <a:headEnd/>
              <a:tailEnd/>
            </a:ln>
          </p:spPr>
          <p:txBody>
            <a:bodyPr/>
            <a:lstStyle/>
            <a:p>
              <a:pPr>
                <a:defRPr/>
              </a:pPr>
              <a:endParaRPr lang="en-US">
                <a:latin typeface="Verdana" charset="0"/>
              </a:endParaRPr>
            </a:p>
          </p:txBody>
        </p:sp>
        <p:sp>
          <p:nvSpPr>
            <p:cNvPr id="1871" name="Freeform 1721"/>
            <p:cNvSpPr>
              <a:spLocks/>
            </p:cNvSpPr>
            <p:nvPr/>
          </p:nvSpPr>
          <p:spPr bwMode="auto">
            <a:xfrm>
              <a:off x="2966652" y="4566771"/>
              <a:ext cx="31765" cy="27892"/>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147483647 h 55"/>
                <a:gd name="T10" fmla="*/ 2147483647 w 64"/>
                <a:gd name="T11" fmla="*/ 2147483647 h 55"/>
                <a:gd name="T12" fmla="*/ 2147483647 w 64"/>
                <a:gd name="T13" fmla="*/ 2147483647 h 55"/>
                <a:gd name="T14" fmla="*/ 2147483647 w 64"/>
                <a:gd name="T15" fmla="*/ 2147483647 h 55"/>
                <a:gd name="T16" fmla="*/ 2147483647 w 64"/>
                <a:gd name="T17" fmla="*/ 2147483647 h 55"/>
                <a:gd name="T18" fmla="*/ 2147483647 w 64"/>
                <a:gd name="T19" fmla="*/ 2147483647 h 55"/>
                <a:gd name="T20" fmla="*/ 2147483647 w 64"/>
                <a:gd name="T21" fmla="*/ 2147483647 h 55"/>
                <a:gd name="T22" fmla="*/ 2147483647 w 64"/>
                <a:gd name="T23" fmla="*/ 2147483647 h 55"/>
                <a:gd name="T24" fmla="*/ 2147483647 w 64"/>
                <a:gd name="T25" fmla="*/ 2147483647 h 55"/>
                <a:gd name="T26" fmla="*/ 2147483647 w 64"/>
                <a:gd name="T27" fmla="*/ 2147483647 h 55"/>
                <a:gd name="T28" fmla="*/ 2147483647 w 64"/>
                <a:gd name="T29" fmla="*/ 2147483647 h 55"/>
                <a:gd name="T30" fmla="*/ 2147483647 w 64"/>
                <a:gd name="T31" fmla="*/ 2147483647 h 55"/>
                <a:gd name="T32" fmla="*/ 2147483647 w 64"/>
                <a:gd name="T33" fmla="*/ 2147483647 h 55"/>
                <a:gd name="T34" fmla="*/ 2147483647 w 64"/>
                <a:gd name="T35" fmla="*/ 2147483647 h 55"/>
                <a:gd name="T36" fmla="*/ 2147483647 w 64"/>
                <a:gd name="T37" fmla="*/ 2147483647 h 55"/>
                <a:gd name="T38" fmla="*/ 2147483647 w 64"/>
                <a:gd name="T39" fmla="*/ 2147483647 h 55"/>
                <a:gd name="T40" fmla="*/ 2147483647 w 64"/>
                <a:gd name="T41" fmla="*/ 2147483647 h 55"/>
                <a:gd name="T42" fmla="*/ 2147483647 w 64"/>
                <a:gd name="T43" fmla="*/ 2147483647 h 55"/>
                <a:gd name="T44" fmla="*/ 2147483647 w 64"/>
                <a:gd name="T45" fmla="*/ 2147483647 h 55"/>
                <a:gd name="T46" fmla="*/ 2147483647 w 64"/>
                <a:gd name="T47" fmla="*/ 2147483647 h 55"/>
                <a:gd name="T48" fmla="*/ 2147483647 w 64"/>
                <a:gd name="T49" fmla="*/ 2147483647 h 55"/>
                <a:gd name="T50" fmla="*/ 0 w 64"/>
                <a:gd name="T51" fmla="*/ 2147483647 h 55"/>
                <a:gd name="T52" fmla="*/ 2147483647 w 64"/>
                <a:gd name="T53" fmla="*/ 2147483647 h 55"/>
                <a:gd name="T54" fmla="*/ 2147483647 w 64"/>
                <a:gd name="T55" fmla="*/ 2147483647 h 55"/>
                <a:gd name="T56" fmla="*/ 2147483647 w 64"/>
                <a:gd name="T57" fmla="*/ 0 h 55"/>
                <a:gd name="T58" fmla="*/ 2147483647 w 64"/>
                <a:gd name="T59" fmla="*/ 0 h 55"/>
                <a:gd name="T60" fmla="*/ 2147483647 w 64"/>
                <a:gd name="T61" fmla="*/ 2147483647 h 55"/>
                <a:gd name="T62" fmla="*/ 2147483647 w 64"/>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55"/>
                <a:gd name="T98" fmla="*/ 64 w 64"/>
                <a:gd name="T99" fmla="*/ 55 h 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55">
                  <a:moveTo>
                    <a:pt x="19" y="3"/>
                  </a:moveTo>
                  <a:lnTo>
                    <a:pt x="21" y="6"/>
                  </a:lnTo>
                  <a:lnTo>
                    <a:pt x="33" y="12"/>
                  </a:lnTo>
                  <a:lnTo>
                    <a:pt x="41" y="24"/>
                  </a:lnTo>
                  <a:lnTo>
                    <a:pt x="49" y="26"/>
                  </a:lnTo>
                  <a:lnTo>
                    <a:pt x="59" y="26"/>
                  </a:lnTo>
                  <a:lnTo>
                    <a:pt x="60" y="30"/>
                  </a:lnTo>
                  <a:lnTo>
                    <a:pt x="58" y="37"/>
                  </a:lnTo>
                  <a:lnTo>
                    <a:pt x="64" y="47"/>
                  </a:lnTo>
                  <a:lnTo>
                    <a:pt x="64" y="55"/>
                  </a:lnTo>
                  <a:lnTo>
                    <a:pt x="61" y="55"/>
                  </a:lnTo>
                  <a:lnTo>
                    <a:pt x="50" y="55"/>
                  </a:lnTo>
                  <a:lnTo>
                    <a:pt x="48" y="48"/>
                  </a:lnTo>
                  <a:lnTo>
                    <a:pt x="52" y="47"/>
                  </a:lnTo>
                  <a:lnTo>
                    <a:pt x="55" y="48"/>
                  </a:lnTo>
                  <a:lnTo>
                    <a:pt x="55" y="46"/>
                  </a:lnTo>
                  <a:lnTo>
                    <a:pt x="51" y="40"/>
                  </a:lnTo>
                  <a:lnTo>
                    <a:pt x="49" y="39"/>
                  </a:lnTo>
                  <a:lnTo>
                    <a:pt x="44" y="44"/>
                  </a:lnTo>
                  <a:lnTo>
                    <a:pt x="41" y="46"/>
                  </a:lnTo>
                  <a:lnTo>
                    <a:pt x="34" y="45"/>
                  </a:lnTo>
                  <a:lnTo>
                    <a:pt x="16" y="29"/>
                  </a:lnTo>
                  <a:lnTo>
                    <a:pt x="5" y="28"/>
                  </a:lnTo>
                  <a:lnTo>
                    <a:pt x="3" y="27"/>
                  </a:lnTo>
                  <a:lnTo>
                    <a:pt x="1" y="21"/>
                  </a:lnTo>
                  <a:lnTo>
                    <a:pt x="0" y="9"/>
                  </a:lnTo>
                  <a:lnTo>
                    <a:pt x="3" y="7"/>
                  </a:lnTo>
                  <a:lnTo>
                    <a:pt x="8" y="5"/>
                  </a:lnTo>
                  <a:lnTo>
                    <a:pt x="12" y="0"/>
                  </a:lnTo>
                  <a:lnTo>
                    <a:pt x="13" y="0"/>
                  </a:lnTo>
                  <a:lnTo>
                    <a:pt x="14" y="2"/>
                  </a:lnTo>
                  <a:lnTo>
                    <a:pt x="19" y="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2" name="Freeform 1722"/>
            <p:cNvSpPr>
              <a:spLocks/>
            </p:cNvSpPr>
            <p:nvPr/>
          </p:nvSpPr>
          <p:spPr bwMode="auto">
            <a:xfrm>
              <a:off x="2966652" y="4566771"/>
              <a:ext cx="31765" cy="27892"/>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147483647 h 55"/>
                <a:gd name="T10" fmla="*/ 2147483647 w 64"/>
                <a:gd name="T11" fmla="*/ 2147483647 h 55"/>
                <a:gd name="T12" fmla="*/ 2147483647 w 64"/>
                <a:gd name="T13" fmla="*/ 2147483647 h 55"/>
                <a:gd name="T14" fmla="*/ 2147483647 w 64"/>
                <a:gd name="T15" fmla="*/ 2147483647 h 55"/>
                <a:gd name="T16" fmla="*/ 2147483647 w 64"/>
                <a:gd name="T17" fmla="*/ 2147483647 h 55"/>
                <a:gd name="T18" fmla="*/ 2147483647 w 64"/>
                <a:gd name="T19" fmla="*/ 2147483647 h 55"/>
                <a:gd name="T20" fmla="*/ 2147483647 w 64"/>
                <a:gd name="T21" fmla="*/ 2147483647 h 55"/>
                <a:gd name="T22" fmla="*/ 2147483647 w 64"/>
                <a:gd name="T23" fmla="*/ 2147483647 h 55"/>
                <a:gd name="T24" fmla="*/ 2147483647 w 64"/>
                <a:gd name="T25" fmla="*/ 2147483647 h 55"/>
                <a:gd name="T26" fmla="*/ 2147483647 w 64"/>
                <a:gd name="T27" fmla="*/ 2147483647 h 55"/>
                <a:gd name="T28" fmla="*/ 2147483647 w 64"/>
                <a:gd name="T29" fmla="*/ 2147483647 h 55"/>
                <a:gd name="T30" fmla="*/ 2147483647 w 64"/>
                <a:gd name="T31" fmla="*/ 2147483647 h 55"/>
                <a:gd name="T32" fmla="*/ 2147483647 w 64"/>
                <a:gd name="T33" fmla="*/ 2147483647 h 55"/>
                <a:gd name="T34" fmla="*/ 2147483647 w 64"/>
                <a:gd name="T35" fmla="*/ 2147483647 h 55"/>
                <a:gd name="T36" fmla="*/ 2147483647 w 64"/>
                <a:gd name="T37" fmla="*/ 2147483647 h 55"/>
                <a:gd name="T38" fmla="*/ 2147483647 w 64"/>
                <a:gd name="T39" fmla="*/ 2147483647 h 55"/>
                <a:gd name="T40" fmla="*/ 2147483647 w 64"/>
                <a:gd name="T41" fmla="*/ 2147483647 h 55"/>
                <a:gd name="T42" fmla="*/ 2147483647 w 64"/>
                <a:gd name="T43" fmla="*/ 2147483647 h 55"/>
                <a:gd name="T44" fmla="*/ 2147483647 w 64"/>
                <a:gd name="T45" fmla="*/ 2147483647 h 55"/>
                <a:gd name="T46" fmla="*/ 2147483647 w 64"/>
                <a:gd name="T47" fmla="*/ 2147483647 h 55"/>
                <a:gd name="T48" fmla="*/ 2147483647 w 64"/>
                <a:gd name="T49" fmla="*/ 2147483647 h 55"/>
                <a:gd name="T50" fmla="*/ 0 w 64"/>
                <a:gd name="T51" fmla="*/ 2147483647 h 55"/>
                <a:gd name="T52" fmla="*/ 2147483647 w 64"/>
                <a:gd name="T53" fmla="*/ 2147483647 h 55"/>
                <a:gd name="T54" fmla="*/ 2147483647 w 64"/>
                <a:gd name="T55" fmla="*/ 2147483647 h 55"/>
                <a:gd name="T56" fmla="*/ 2147483647 w 64"/>
                <a:gd name="T57" fmla="*/ 0 h 55"/>
                <a:gd name="T58" fmla="*/ 2147483647 w 64"/>
                <a:gd name="T59" fmla="*/ 0 h 55"/>
                <a:gd name="T60" fmla="*/ 2147483647 w 64"/>
                <a:gd name="T61" fmla="*/ 2147483647 h 55"/>
                <a:gd name="T62" fmla="*/ 2147483647 w 64"/>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55"/>
                <a:gd name="T98" fmla="*/ 64 w 64"/>
                <a:gd name="T99" fmla="*/ 55 h 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55">
                  <a:moveTo>
                    <a:pt x="19" y="3"/>
                  </a:moveTo>
                  <a:lnTo>
                    <a:pt x="21" y="6"/>
                  </a:lnTo>
                  <a:lnTo>
                    <a:pt x="33" y="12"/>
                  </a:lnTo>
                  <a:lnTo>
                    <a:pt x="41" y="24"/>
                  </a:lnTo>
                  <a:lnTo>
                    <a:pt x="49" y="26"/>
                  </a:lnTo>
                  <a:lnTo>
                    <a:pt x="59" y="26"/>
                  </a:lnTo>
                  <a:lnTo>
                    <a:pt x="60" y="30"/>
                  </a:lnTo>
                  <a:lnTo>
                    <a:pt x="58" y="37"/>
                  </a:lnTo>
                  <a:lnTo>
                    <a:pt x="64" y="47"/>
                  </a:lnTo>
                  <a:lnTo>
                    <a:pt x="64" y="55"/>
                  </a:lnTo>
                  <a:lnTo>
                    <a:pt x="61" y="55"/>
                  </a:lnTo>
                  <a:lnTo>
                    <a:pt x="50" y="55"/>
                  </a:lnTo>
                  <a:lnTo>
                    <a:pt x="48" y="48"/>
                  </a:lnTo>
                  <a:lnTo>
                    <a:pt x="52" y="47"/>
                  </a:lnTo>
                  <a:lnTo>
                    <a:pt x="55" y="48"/>
                  </a:lnTo>
                  <a:lnTo>
                    <a:pt x="55" y="46"/>
                  </a:lnTo>
                  <a:lnTo>
                    <a:pt x="51" y="40"/>
                  </a:lnTo>
                  <a:lnTo>
                    <a:pt x="49" y="39"/>
                  </a:lnTo>
                  <a:lnTo>
                    <a:pt x="44" y="44"/>
                  </a:lnTo>
                  <a:lnTo>
                    <a:pt x="41" y="46"/>
                  </a:lnTo>
                  <a:lnTo>
                    <a:pt x="34" y="45"/>
                  </a:lnTo>
                  <a:lnTo>
                    <a:pt x="16" y="29"/>
                  </a:lnTo>
                  <a:lnTo>
                    <a:pt x="5" y="28"/>
                  </a:lnTo>
                  <a:lnTo>
                    <a:pt x="3" y="27"/>
                  </a:lnTo>
                  <a:lnTo>
                    <a:pt x="1" y="21"/>
                  </a:lnTo>
                  <a:lnTo>
                    <a:pt x="0" y="9"/>
                  </a:lnTo>
                  <a:lnTo>
                    <a:pt x="3" y="7"/>
                  </a:lnTo>
                  <a:lnTo>
                    <a:pt x="8" y="5"/>
                  </a:lnTo>
                  <a:lnTo>
                    <a:pt x="12" y="0"/>
                  </a:lnTo>
                  <a:lnTo>
                    <a:pt x="13" y="0"/>
                  </a:lnTo>
                  <a:lnTo>
                    <a:pt x="14" y="2"/>
                  </a:lnTo>
                  <a:lnTo>
                    <a:pt x="19" y="3"/>
                  </a:lnTo>
                </a:path>
              </a:pathLst>
            </a:custGeom>
            <a:noFill/>
            <a:ln w="4763">
              <a:solidFill>
                <a:srgbClr val="848282"/>
              </a:solidFill>
              <a:round/>
              <a:headEnd/>
              <a:tailEnd/>
            </a:ln>
          </p:spPr>
          <p:txBody>
            <a:bodyPr/>
            <a:lstStyle/>
            <a:p>
              <a:pPr>
                <a:defRPr/>
              </a:pPr>
              <a:endParaRPr lang="en-US">
                <a:latin typeface="Verdana" charset="0"/>
              </a:endParaRPr>
            </a:p>
          </p:txBody>
        </p:sp>
        <p:sp>
          <p:nvSpPr>
            <p:cNvPr id="1873" name="Freeform 1723"/>
            <p:cNvSpPr>
              <a:spLocks/>
            </p:cNvSpPr>
            <p:nvPr/>
          </p:nvSpPr>
          <p:spPr bwMode="auto">
            <a:xfrm>
              <a:off x="3373549" y="4927971"/>
              <a:ext cx="39328" cy="51601"/>
            </a:xfrm>
            <a:custGeom>
              <a:avLst/>
              <a:gdLst>
                <a:gd name="T0" fmla="*/ 2147483647 w 80"/>
                <a:gd name="T1" fmla="*/ 0 h 112"/>
                <a:gd name="T2" fmla="*/ 2147483647 w 80"/>
                <a:gd name="T3" fmla="*/ 2147483647 h 112"/>
                <a:gd name="T4" fmla="*/ 2147483647 w 80"/>
                <a:gd name="T5" fmla="*/ 2147483647 h 112"/>
                <a:gd name="T6" fmla="*/ 2147483647 w 80"/>
                <a:gd name="T7" fmla="*/ 2147483647 h 112"/>
                <a:gd name="T8" fmla="*/ 2147483647 w 80"/>
                <a:gd name="T9" fmla="*/ 2147483647 h 112"/>
                <a:gd name="T10" fmla="*/ 2147483647 w 80"/>
                <a:gd name="T11" fmla="*/ 2147483647 h 112"/>
                <a:gd name="T12" fmla="*/ 2147483647 w 80"/>
                <a:gd name="T13" fmla="*/ 2147483647 h 112"/>
                <a:gd name="T14" fmla="*/ 2147483647 w 80"/>
                <a:gd name="T15" fmla="*/ 2147483647 h 112"/>
                <a:gd name="T16" fmla="*/ 2147483647 w 80"/>
                <a:gd name="T17" fmla="*/ 2147483647 h 112"/>
                <a:gd name="T18" fmla="*/ 2147483647 w 80"/>
                <a:gd name="T19" fmla="*/ 2147483647 h 112"/>
                <a:gd name="T20" fmla="*/ 2147483647 w 80"/>
                <a:gd name="T21" fmla="*/ 2147483647 h 112"/>
                <a:gd name="T22" fmla="*/ 2147483647 w 80"/>
                <a:gd name="T23" fmla="*/ 2147483647 h 112"/>
                <a:gd name="T24" fmla="*/ 2147483647 w 80"/>
                <a:gd name="T25" fmla="*/ 2147483647 h 112"/>
                <a:gd name="T26" fmla="*/ 2147483647 w 80"/>
                <a:gd name="T27" fmla="*/ 2147483647 h 112"/>
                <a:gd name="T28" fmla="*/ 2147483647 w 80"/>
                <a:gd name="T29" fmla="*/ 2147483647 h 112"/>
                <a:gd name="T30" fmla="*/ 2147483647 w 80"/>
                <a:gd name="T31" fmla="*/ 2147483647 h 112"/>
                <a:gd name="T32" fmla="*/ 2147483647 w 80"/>
                <a:gd name="T33" fmla="*/ 2147483647 h 112"/>
                <a:gd name="T34" fmla="*/ 2147483647 w 80"/>
                <a:gd name="T35" fmla="*/ 2147483647 h 112"/>
                <a:gd name="T36" fmla="*/ 2147483647 w 80"/>
                <a:gd name="T37" fmla="*/ 2147483647 h 112"/>
                <a:gd name="T38" fmla="*/ 2147483647 w 80"/>
                <a:gd name="T39" fmla="*/ 2147483647 h 112"/>
                <a:gd name="T40" fmla="*/ 2147483647 w 80"/>
                <a:gd name="T41" fmla="*/ 2147483647 h 112"/>
                <a:gd name="T42" fmla="*/ 2147483647 w 80"/>
                <a:gd name="T43" fmla="*/ 2147483647 h 112"/>
                <a:gd name="T44" fmla="*/ 2147483647 w 80"/>
                <a:gd name="T45" fmla="*/ 2147483647 h 112"/>
                <a:gd name="T46" fmla="*/ 2147483647 w 80"/>
                <a:gd name="T47" fmla="*/ 2147483647 h 112"/>
                <a:gd name="T48" fmla="*/ 0 w 80"/>
                <a:gd name="T49" fmla="*/ 2147483647 h 112"/>
                <a:gd name="T50" fmla="*/ 0 w 80"/>
                <a:gd name="T51" fmla="*/ 2147483647 h 112"/>
                <a:gd name="T52" fmla="*/ 2147483647 w 80"/>
                <a:gd name="T53" fmla="*/ 2147483647 h 112"/>
                <a:gd name="T54" fmla="*/ 2147483647 w 80"/>
                <a:gd name="T55" fmla="*/ 2147483647 h 112"/>
                <a:gd name="T56" fmla="*/ 2147483647 w 80"/>
                <a:gd name="T57" fmla="*/ 2147483647 h 112"/>
                <a:gd name="T58" fmla="*/ 2147483647 w 80"/>
                <a:gd name="T59" fmla="*/ 2147483647 h 112"/>
                <a:gd name="T60" fmla="*/ 2147483647 w 80"/>
                <a:gd name="T61" fmla="*/ 2147483647 h 112"/>
                <a:gd name="T62" fmla="*/ 2147483647 w 80"/>
                <a:gd name="T63" fmla="*/ 2147483647 h 112"/>
                <a:gd name="T64" fmla="*/ 2147483647 w 80"/>
                <a:gd name="T65" fmla="*/ 2147483647 h 112"/>
                <a:gd name="T66" fmla="*/ 2147483647 w 80"/>
                <a:gd name="T67" fmla="*/ 2147483647 h 112"/>
                <a:gd name="T68" fmla="*/ 2147483647 w 80"/>
                <a:gd name="T69" fmla="*/ 2147483647 h 112"/>
                <a:gd name="T70" fmla="*/ 2147483647 w 80"/>
                <a:gd name="T71" fmla="*/ 2147483647 h 112"/>
                <a:gd name="T72" fmla="*/ 2147483647 w 80"/>
                <a:gd name="T73" fmla="*/ 2147483647 h 112"/>
                <a:gd name="T74" fmla="*/ 2147483647 w 80"/>
                <a:gd name="T75" fmla="*/ 2147483647 h 112"/>
                <a:gd name="T76" fmla="*/ 2147483647 w 8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0"/>
                <a:gd name="T118" fmla="*/ 0 h 112"/>
                <a:gd name="T119" fmla="*/ 80 w 8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0" h="112">
                  <a:moveTo>
                    <a:pt x="46" y="0"/>
                  </a:moveTo>
                  <a:lnTo>
                    <a:pt x="47" y="11"/>
                  </a:lnTo>
                  <a:lnTo>
                    <a:pt x="53" y="17"/>
                  </a:lnTo>
                  <a:lnTo>
                    <a:pt x="53" y="23"/>
                  </a:lnTo>
                  <a:lnTo>
                    <a:pt x="57" y="24"/>
                  </a:lnTo>
                  <a:lnTo>
                    <a:pt x="61" y="20"/>
                  </a:lnTo>
                  <a:lnTo>
                    <a:pt x="73" y="17"/>
                  </a:lnTo>
                  <a:lnTo>
                    <a:pt x="77" y="15"/>
                  </a:lnTo>
                  <a:lnTo>
                    <a:pt x="80" y="18"/>
                  </a:lnTo>
                  <a:lnTo>
                    <a:pt x="80" y="25"/>
                  </a:lnTo>
                  <a:lnTo>
                    <a:pt x="78" y="28"/>
                  </a:lnTo>
                  <a:lnTo>
                    <a:pt x="75" y="29"/>
                  </a:lnTo>
                  <a:lnTo>
                    <a:pt x="74" y="25"/>
                  </a:lnTo>
                  <a:lnTo>
                    <a:pt x="71" y="25"/>
                  </a:lnTo>
                  <a:lnTo>
                    <a:pt x="72" y="42"/>
                  </a:lnTo>
                  <a:lnTo>
                    <a:pt x="62" y="52"/>
                  </a:lnTo>
                  <a:lnTo>
                    <a:pt x="59" y="53"/>
                  </a:lnTo>
                  <a:lnTo>
                    <a:pt x="55" y="60"/>
                  </a:lnTo>
                  <a:lnTo>
                    <a:pt x="51" y="63"/>
                  </a:lnTo>
                  <a:lnTo>
                    <a:pt x="46" y="84"/>
                  </a:lnTo>
                  <a:lnTo>
                    <a:pt x="21" y="101"/>
                  </a:lnTo>
                  <a:lnTo>
                    <a:pt x="16" y="103"/>
                  </a:lnTo>
                  <a:lnTo>
                    <a:pt x="7" y="102"/>
                  </a:lnTo>
                  <a:lnTo>
                    <a:pt x="7" y="112"/>
                  </a:lnTo>
                  <a:lnTo>
                    <a:pt x="0" y="102"/>
                  </a:lnTo>
                  <a:lnTo>
                    <a:pt x="0" y="96"/>
                  </a:lnTo>
                  <a:lnTo>
                    <a:pt x="3" y="95"/>
                  </a:lnTo>
                  <a:lnTo>
                    <a:pt x="4" y="88"/>
                  </a:lnTo>
                  <a:lnTo>
                    <a:pt x="6" y="88"/>
                  </a:lnTo>
                  <a:lnTo>
                    <a:pt x="7" y="78"/>
                  </a:lnTo>
                  <a:lnTo>
                    <a:pt x="9" y="75"/>
                  </a:lnTo>
                  <a:lnTo>
                    <a:pt x="22" y="73"/>
                  </a:lnTo>
                  <a:lnTo>
                    <a:pt x="24" y="69"/>
                  </a:lnTo>
                  <a:lnTo>
                    <a:pt x="24" y="67"/>
                  </a:lnTo>
                  <a:lnTo>
                    <a:pt x="30" y="65"/>
                  </a:lnTo>
                  <a:lnTo>
                    <a:pt x="38" y="40"/>
                  </a:lnTo>
                  <a:lnTo>
                    <a:pt x="39" y="41"/>
                  </a:lnTo>
                  <a:lnTo>
                    <a:pt x="41" y="39"/>
                  </a:lnTo>
                  <a:lnTo>
                    <a:pt x="46"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4" name="Freeform 1724"/>
            <p:cNvSpPr>
              <a:spLocks/>
            </p:cNvSpPr>
            <p:nvPr/>
          </p:nvSpPr>
          <p:spPr bwMode="auto">
            <a:xfrm>
              <a:off x="3373549" y="4927971"/>
              <a:ext cx="39328" cy="51601"/>
            </a:xfrm>
            <a:custGeom>
              <a:avLst/>
              <a:gdLst>
                <a:gd name="T0" fmla="*/ 2147483647 w 80"/>
                <a:gd name="T1" fmla="*/ 0 h 112"/>
                <a:gd name="T2" fmla="*/ 2147483647 w 80"/>
                <a:gd name="T3" fmla="*/ 2147483647 h 112"/>
                <a:gd name="T4" fmla="*/ 2147483647 w 80"/>
                <a:gd name="T5" fmla="*/ 2147483647 h 112"/>
                <a:gd name="T6" fmla="*/ 2147483647 w 80"/>
                <a:gd name="T7" fmla="*/ 2147483647 h 112"/>
                <a:gd name="T8" fmla="*/ 2147483647 w 80"/>
                <a:gd name="T9" fmla="*/ 2147483647 h 112"/>
                <a:gd name="T10" fmla="*/ 2147483647 w 80"/>
                <a:gd name="T11" fmla="*/ 2147483647 h 112"/>
                <a:gd name="T12" fmla="*/ 2147483647 w 80"/>
                <a:gd name="T13" fmla="*/ 2147483647 h 112"/>
                <a:gd name="T14" fmla="*/ 2147483647 w 80"/>
                <a:gd name="T15" fmla="*/ 2147483647 h 112"/>
                <a:gd name="T16" fmla="*/ 2147483647 w 80"/>
                <a:gd name="T17" fmla="*/ 2147483647 h 112"/>
                <a:gd name="T18" fmla="*/ 2147483647 w 80"/>
                <a:gd name="T19" fmla="*/ 2147483647 h 112"/>
                <a:gd name="T20" fmla="*/ 2147483647 w 80"/>
                <a:gd name="T21" fmla="*/ 2147483647 h 112"/>
                <a:gd name="T22" fmla="*/ 2147483647 w 80"/>
                <a:gd name="T23" fmla="*/ 2147483647 h 112"/>
                <a:gd name="T24" fmla="*/ 2147483647 w 80"/>
                <a:gd name="T25" fmla="*/ 2147483647 h 112"/>
                <a:gd name="T26" fmla="*/ 2147483647 w 80"/>
                <a:gd name="T27" fmla="*/ 2147483647 h 112"/>
                <a:gd name="T28" fmla="*/ 2147483647 w 80"/>
                <a:gd name="T29" fmla="*/ 2147483647 h 112"/>
                <a:gd name="T30" fmla="*/ 2147483647 w 80"/>
                <a:gd name="T31" fmla="*/ 2147483647 h 112"/>
                <a:gd name="T32" fmla="*/ 2147483647 w 80"/>
                <a:gd name="T33" fmla="*/ 2147483647 h 112"/>
                <a:gd name="T34" fmla="*/ 2147483647 w 80"/>
                <a:gd name="T35" fmla="*/ 2147483647 h 112"/>
                <a:gd name="T36" fmla="*/ 2147483647 w 80"/>
                <a:gd name="T37" fmla="*/ 2147483647 h 112"/>
                <a:gd name="T38" fmla="*/ 2147483647 w 80"/>
                <a:gd name="T39" fmla="*/ 2147483647 h 112"/>
                <a:gd name="T40" fmla="*/ 2147483647 w 80"/>
                <a:gd name="T41" fmla="*/ 2147483647 h 112"/>
                <a:gd name="T42" fmla="*/ 2147483647 w 80"/>
                <a:gd name="T43" fmla="*/ 2147483647 h 112"/>
                <a:gd name="T44" fmla="*/ 2147483647 w 80"/>
                <a:gd name="T45" fmla="*/ 2147483647 h 112"/>
                <a:gd name="T46" fmla="*/ 2147483647 w 80"/>
                <a:gd name="T47" fmla="*/ 2147483647 h 112"/>
                <a:gd name="T48" fmla="*/ 0 w 80"/>
                <a:gd name="T49" fmla="*/ 2147483647 h 112"/>
                <a:gd name="T50" fmla="*/ 0 w 80"/>
                <a:gd name="T51" fmla="*/ 2147483647 h 112"/>
                <a:gd name="T52" fmla="*/ 2147483647 w 80"/>
                <a:gd name="T53" fmla="*/ 2147483647 h 112"/>
                <a:gd name="T54" fmla="*/ 2147483647 w 80"/>
                <a:gd name="T55" fmla="*/ 2147483647 h 112"/>
                <a:gd name="T56" fmla="*/ 2147483647 w 80"/>
                <a:gd name="T57" fmla="*/ 2147483647 h 112"/>
                <a:gd name="T58" fmla="*/ 2147483647 w 80"/>
                <a:gd name="T59" fmla="*/ 2147483647 h 112"/>
                <a:gd name="T60" fmla="*/ 2147483647 w 80"/>
                <a:gd name="T61" fmla="*/ 2147483647 h 112"/>
                <a:gd name="T62" fmla="*/ 2147483647 w 80"/>
                <a:gd name="T63" fmla="*/ 2147483647 h 112"/>
                <a:gd name="T64" fmla="*/ 2147483647 w 80"/>
                <a:gd name="T65" fmla="*/ 2147483647 h 112"/>
                <a:gd name="T66" fmla="*/ 2147483647 w 80"/>
                <a:gd name="T67" fmla="*/ 2147483647 h 112"/>
                <a:gd name="T68" fmla="*/ 2147483647 w 80"/>
                <a:gd name="T69" fmla="*/ 2147483647 h 112"/>
                <a:gd name="T70" fmla="*/ 2147483647 w 80"/>
                <a:gd name="T71" fmla="*/ 2147483647 h 112"/>
                <a:gd name="T72" fmla="*/ 2147483647 w 80"/>
                <a:gd name="T73" fmla="*/ 2147483647 h 112"/>
                <a:gd name="T74" fmla="*/ 2147483647 w 80"/>
                <a:gd name="T75" fmla="*/ 2147483647 h 112"/>
                <a:gd name="T76" fmla="*/ 2147483647 w 8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0"/>
                <a:gd name="T118" fmla="*/ 0 h 112"/>
                <a:gd name="T119" fmla="*/ 80 w 8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0" h="112">
                  <a:moveTo>
                    <a:pt x="46" y="0"/>
                  </a:moveTo>
                  <a:lnTo>
                    <a:pt x="47" y="11"/>
                  </a:lnTo>
                  <a:lnTo>
                    <a:pt x="53" y="17"/>
                  </a:lnTo>
                  <a:lnTo>
                    <a:pt x="53" y="23"/>
                  </a:lnTo>
                  <a:lnTo>
                    <a:pt x="57" y="24"/>
                  </a:lnTo>
                  <a:lnTo>
                    <a:pt x="61" y="20"/>
                  </a:lnTo>
                  <a:lnTo>
                    <a:pt x="73" y="17"/>
                  </a:lnTo>
                  <a:lnTo>
                    <a:pt x="77" y="15"/>
                  </a:lnTo>
                  <a:lnTo>
                    <a:pt x="80" y="18"/>
                  </a:lnTo>
                  <a:lnTo>
                    <a:pt x="80" y="25"/>
                  </a:lnTo>
                  <a:lnTo>
                    <a:pt x="78" y="28"/>
                  </a:lnTo>
                  <a:lnTo>
                    <a:pt x="75" y="29"/>
                  </a:lnTo>
                  <a:lnTo>
                    <a:pt x="74" y="25"/>
                  </a:lnTo>
                  <a:lnTo>
                    <a:pt x="71" y="25"/>
                  </a:lnTo>
                  <a:lnTo>
                    <a:pt x="72" y="42"/>
                  </a:lnTo>
                  <a:lnTo>
                    <a:pt x="62" y="52"/>
                  </a:lnTo>
                  <a:lnTo>
                    <a:pt x="59" y="53"/>
                  </a:lnTo>
                  <a:lnTo>
                    <a:pt x="55" y="60"/>
                  </a:lnTo>
                  <a:lnTo>
                    <a:pt x="51" y="63"/>
                  </a:lnTo>
                  <a:lnTo>
                    <a:pt x="46" y="84"/>
                  </a:lnTo>
                  <a:lnTo>
                    <a:pt x="21" y="101"/>
                  </a:lnTo>
                  <a:lnTo>
                    <a:pt x="16" y="103"/>
                  </a:lnTo>
                  <a:lnTo>
                    <a:pt x="7" y="102"/>
                  </a:lnTo>
                  <a:lnTo>
                    <a:pt x="7" y="112"/>
                  </a:lnTo>
                  <a:lnTo>
                    <a:pt x="0" y="102"/>
                  </a:lnTo>
                  <a:lnTo>
                    <a:pt x="0" y="96"/>
                  </a:lnTo>
                  <a:lnTo>
                    <a:pt x="3" y="95"/>
                  </a:lnTo>
                  <a:lnTo>
                    <a:pt x="4" y="88"/>
                  </a:lnTo>
                  <a:lnTo>
                    <a:pt x="6" y="88"/>
                  </a:lnTo>
                  <a:lnTo>
                    <a:pt x="7" y="78"/>
                  </a:lnTo>
                  <a:lnTo>
                    <a:pt x="9" y="75"/>
                  </a:lnTo>
                  <a:lnTo>
                    <a:pt x="22" y="73"/>
                  </a:lnTo>
                  <a:lnTo>
                    <a:pt x="24" y="69"/>
                  </a:lnTo>
                  <a:lnTo>
                    <a:pt x="24" y="67"/>
                  </a:lnTo>
                  <a:lnTo>
                    <a:pt x="30" y="65"/>
                  </a:lnTo>
                  <a:lnTo>
                    <a:pt x="38" y="40"/>
                  </a:lnTo>
                  <a:lnTo>
                    <a:pt x="39" y="41"/>
                  </a:lnTo>
                  <a:lnTo>
                    <a:pt x="41" y="39"/>
                  </a:lnTo>
                  <a:lnTo>
                    <a:pt x="46" y="0"/>
                  </a:lnTo>
                </a:path>
              </a:pathLst>
            </a:custGeom>
            <a:noFill/>
            <a:ln w="4763">
              <a:solidFill>
                <a:srgbClr val="848282"/>
              </a:solidFill>
              <a:round/>
              <a:headEnd/>
              <a:tailEnd/>
            </a:ln>
          </p:spPr>
          <p:txBody>
            <a:bodyPr/>
            <a:lstStyle/>
            <a:p>
              <a:pPr>
                <a:defRPr/>
              </a:pPr>
              <a:endParaRPr lang="en-US">
                <a:latin typeface="Verdana" charset="0"/>
              </a:endParaRPr>
            </a:p>
          </p:txBody>
        </p:sp>
        <p:sp>
          <p:nvSpPr>
            <p:cNvPr id="1875" name="Freeform 1725"/>
            <p:cNvSpPr>
              <a:spLocks/>
            </p:cNvSpPr>
            <p:nvPr/>
          </p:nvSpPr>
          <p:spPr bwMode="auto">
            <a:xfrm>
              <a:off x="5383833" y="4123288"/>
              <a:ext cx="19664" cy="47416"/>
            </a:xfrm>
            <a:custGeom>
              <a:avLst/>
              <a:gdLst>
                <a:gd name="T0" fmla="*/ 2147483647 w 41"/>
                <a:gd name="T1" fmla="*/ 0 h 102"/>
                <a:gd name="T2" fmla="*/ 2147483647 w 41"/>
                <a:gd name="T3" fmla="*/ 2147483647 h 102"/>
                <a:gd name="T4" fmla="*/ 2147483647 w 41"/>
                <a:gd name="T5" fmla="*/ 2147483647 h 102"/>
                <a:gd name="T6" fmla="*/ 2147483647 w 41"/>
                <a:gd name="T7" fmla="*/ 2147483647 h 102"/>
                <a:gd name="T8" fmla="*/ 2147483647 w 41"/>
                <a:gd name="T9" fmla="*/ 2147483647 h 102"/>
                <a:gd name="T10" fmla="*/ 2147483647 w 41"/>
                <a:gd name="T11" fmla="*/ 2147483647 h 102"/>
                <a:gd name="T12" fmla="*/ 2147483647 w 41"/>
                <a:gd name="T13" fmla="*/ 2147483647 h 102"/>
                <a:gd name="T14" fmla="*/ 2147483647 w 41"/>
                <a:gd name="T15" fmla="*/ 2147483647 h 102"/>
                <a:gd name="T16" fmla="*/ 2147483647 w 41"/>
                <a:gd name="T17" fmla="*/ 2147483647 h 102"/>
                <a:gd name="T18" fmla="*/ 2147483647 w 41"/>
                <a:gd name="T19" fmla="*/ 2147483647 h 102"/>
                <a:gd name="T20" fmla="*/ 2147483647 w 41"/>
                <a:gd name="T21" fmla="*/ 2147483647 h 102"/>
                <a:gd name="T22" fmla="*/ 0 w 41"/>
                <a:gd name="T23" fmla="*/ 2147483647 h 102"/>
                <a:gd name="T24" fmla="*/ 2147483647 w 41"/>
                <a:gd name="T25" fmla="*/ 2147483647 h 102"/>
                <a:gd name="T26" fmla="*/ 2147483647 w 41"/>
                <a:gd name="T27" fmla="*/ 0 h 1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02"/>
                <a:gd name="T44" fmla="*/ 41 w 41"/>
                <a:gd name="T45" fmla="*/ 102 h 1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02">
                  <a:moveTo>
                    <a:pt x="10" y="0"/>
                  </a:moveTo>
                  <a:lnTo>
                    <a:pt x="20" y="16"/>
                  </a:lnTo>
                  <a:lnTo>
                    <a:pt x="20" y="27"/>
                  </a:lnTo>
                  <a:lnTo>
                    <a:pt x="23" y="36"/>
                  </a:lnTo>
                  <a:lnTo>
                    <a:pt x="19" y="41"/>
                  </a:lnTo>
                  <a:lnTo>
                    <a:pt x="23" y="67"/>
                  </a:lnTo>
                  <a:lnTo>
                    <a:pt x="39" y="86"/>
                  </a:lnTo>
                  <a:lnTo>
                    <a:pt x="41" y="102"/>
                  </a:lnTo>
                  <a:lnTo>
                    <a:pt x="37" y="101"/>
                  </a:lnTo>
                  <a:lnTo>
                    <a:pt x="31" y="84"/>
                  </a:lnTo>
                  <a:lnTo>
                    <a:pt x="10" y="67"/>
                  </a:lnTo>
                  <a:lnTo>
                    <a:pt x="0" y="29"/>
                  </a:lnTo>
                  <a:lnTo>
                    <a:pt x="3" y="6"/>
                  </a:lnTo>
                  <a:lnTo>
                    <a:pt x="10"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6" name="Freeform 1726"/>
            <p:cNvSpPr>
              <a:spLocks/>
            </p:cNvSpPr>
            <p:nvPr/>
          </p:nvSpPr>
          <p:spPr bwMode="auto">
            <a:xfrm>
              <a:off x="5383833" y="4123288"/>
              <a:ext cx="19664" cy="47416"/>
            </a:xfrm>
            <a:custGeom>
              <a:avLst/>
              <a:gdLst>
                <a:gd name="T0" fmla="*/ 2147483647 w 41"/>
                <a:gd name="T1" fmla="*/ 0 h 102"/>
                <a:gd name="T2" fmla="*/ 2147483647 w 41"/>
                <a:gd name="T3" fmla="*/ 2147483647 h 102"/>
                <a:gd name="T4" fmla="*/ 2147483647 w 41"/>
                <a:gd name="T5" fmla="*/ 2147483647 h 102"/>
                <a:gd name="T6" fmla="*/ 2147483647 w 41"/>
                <a:gd name="T7" fmla="*/ 2147483647 h 102"/>
                <a:gd name="T8" fmla="*/ 2147483647 w 41"/>
                <a:gd name="T9" fmla="*/ 2147483647 h 102"/>
                <a:gd name="T10" fmla="*/ 2147483647 w 41"/>
                <a:gd name="T11" fmla="*/ 2147483647 h 102"/>
                <a:gd name="T12" fmla="*/ 2147483647 w 41"/>
                <a:gd name="T13" fmla="*/ 2147483647 h 102"/>
                <a:gd name="T14" fmla="*/ 2147483647 w 41"/>
                <a:gd name="T15" fmla="*/ 2147483647 h 102"/>
                <a:gd name="T16" fmla="*/ 2147483647 w 41"/>
                <a:gd name="T17" fmla="*/ 2147483647 h 102"/>
                <a:gd name="T18" fmla="*/ 2147483647 w 41"/>
                <a:gd name="T19" fmla="*/ 2147483647 h 102"/>
                <a:gd name="T20" fmla="*/ 2147483647 w 41"/>
                <a:gd name="T21" fmla="*/ 2147483647 h 102"/>
                <a:gd name="T22" fmla="*/ 0 w 41"/>
                <a:gd name="T23" fmla="*/ 2147483647 h 102"/>
                <a:gd name="T24" fmla="*/ 2147483647 w 41"/>
                <a:gd name="T25" fmla="*/ 2147483647 h 102"/>
                <a:gd name="T26" fmla="*/ 2147483647 w 41"/>
                <a:gd name="T27" fmla="*/ 0 h 1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02"/>
                <a:gd name="T44" fmla="*/ 41 w 41"/>
                <a:gd name="T45" fmla="*/ 102 h 1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02">
                  <a:moveTo>
                    <a:pt x="10" y="0"/>
                  </a:moveTo>
                  <a:lnTo>
                    <a:pt x="20" y="16"/>
                  </a:lnTo>
                  <a:lnTo>
                    <a:pt x="20" y="27"/>
                  </a:lnTo>
                  <a:lnTo>
                    <a:pt x="23" y="36"/>
                  </a:lnTo>
                  <a:lnTo>
                    <a:pt x="19" y="41"/>
                  </a:lnTo>
                  <a:lnTo>
                    <a:pt x="23" y="67"/>
                  </a:lnTo>
                  <a:lnTo>
                    <a:pt x="39" y="86"/>
                  </a:lnTo>
                  <a:lnTo>
                    <a:pt x="41" y="102"/>
                  </a:lnTo>
                  <a:lnTo>
                    <a:pt x="37" y="101"/>
                  </a:lnTo>
                  <a:lnTo>
                    <a:pt x="31" y="84"/>
                  </a:lnTo>
                  <a:lnTo>
                    <a:pt x="10" y="67"/>
                  </a:lnTo>
                  <a:lnTo>
                    <a:pt x="0" y="29"/>
                  </a:lnTo>
                  <a:lnTo>
                    <a:pt x="3" y="6"/>
                  </a:lnTo>
                  <a:lnTo>
                    <a:pt x="10" y="0"/>
                  </a:lnTo>
                </a:path>
              </a:pathLst>
            </a:custGeom>
            <a:solidFill>
              <a:schemeClr val="bg1"/>
            </a:solidFill>
            <a:ln w="4763">
              <a:solidFill>
                <a:srgbClr val="848282"/>
              </a:solidFill>
              <a:round/>
              <a:headEnd/>
              <a:tailEnd/>
            </a:ln>
          </p:spPr>
          <p:txBody>
            <a:bodyPr/>
            <a:lstStyle/>
            <a:p>
              <a:pPr>
                <a:defRPr/>
              </a:pPr>
              <a:endParaRPr lang="en-US">
                <a:latin typeface="Verdana" charset="0"/>
              </a:endParaRPr>
            </a:p>
          </p:txBody>
        </p:sp>
        <p:sp>
          <p:nvSpPr>
            <p:cNvPr id="1877" name="Freeform 1727"/>
            <p:cNvSpPr>
              <a:spLocks/>
            </p:cNvSpPr>
            <p:nvPr/>
          </p:nvSpPr>
          <p:spPr bwMode="auto">
            <a:xfrm>
              <a:off x="5890563" y="3032711"/>
              <a:ext cx="83195" cy="103200"/>
            </a:xfrm>
            <a:custGeom>
              <a:avLst/>
              <a:gdLst>
                <a:gd name="T0" fmla="*/ 2147483647 w 167"/>
                <a:gd name="T1" fmla="*/ 2147483647 h 214"/>
                <a:gd name="T2" fmla="*/ 2147483647 w 167"/>
                <a:gd name="T3" fmla="*/ 2147483647 h 214"/>
                <a:gd name="T4" fmla="*/ 2147483647 w 167"/>
                <a:gd name="T5" fmla="*/ 2147483647 h 214"/>
                <a:gd name="T6" fmla="*/ 2147483647 w 167"/>
                <a:gd name="T7" fmla="*/ 2147483647 h 214"/>
                <a:gd name="T8" fmla="*/ 2147483647 w 167"/>
                <a:gd name="T9" fmla="*/ 2147483647 h 214"/>
                <a:gd name="T10" fmla="*/ 2147483647 w 167"/>
                <a:gd name="T11" fmla="*/ 2147483647 h 214"/>
                <a:gd name="T12" fmla="*/ 2147483647 w 167"/>
                <a:gd name="T13" fmla="*/ 2147483647 h 214"/>
                <a:gd name="T14" fmla="*/ 2147483647 w 167"/>
                <a:gd name="T15" fmla="*/ 2147483647 h 214"/>
                <a:gd name="T16" fmla="*/ 2147483647 w 167"/>
                <a:gd name="T17" fmla="*/ 2147483647 h 214"/>
                <a:gd name="T18" fmla="*/ 2147483647 w 167"/>
                <a:gd name="T19" fmla="*/ 2147483647 h 214"/>
                <a:gd name="T20" fmla="*/ 2147483647 w 167"/>
                <a:gd name="T21" fmla="*/ 2147483647 h 214"/>
                <a:gd name="T22" fmla="*/ 2147483647 w 167"/>
                <a:gd name="T23" fmla="*/ 2147483647 h 214"/>
                <a:gd name="T24" fmla="*/ 2147483647 w 167"/>
                <a:gd name="T25" fmla="*/ 2147483647 h 214"/>
                <a:gd name="T26" fmla="*/ 2147483647 w 167"/>
                <a:gd name="T27" fmla="*/ 2147483647 h 214"/>
                <a:gd name="T28" fmla="*/ 2147483647 w 167"/>
                <a:gd name="T29" fmla="*/ 2147483647 h 214"/>
                <a:gd name="T30" fmla="*/ 2147483647 w 167"/>
                <a:gd name="T31" fmla="*/ 2147483647 h 214"/>
                <a:gd name="T32" fmla="*/ 2147483647 w 167"/>
                <a:gd name="T33" fmla="*/ 2147483647 h 214"/>
                <a:gd name="T34" fmla="*/ 2147483647 w 167"/>
                <a:gd name="T35" fmla="*/ 2147483647 h 214"/>
                <a:gd name="T36" fmla="*/ 2147483647 w 167"/>
                <a:gd name="T37" fmla="*/ 0 h 214"/>
                <a:gd name="T38" fmla="*/ 2147483647 w 167"/>
                <a:gd name="T39" fmla="*/ 2147483647 h 214"/>
                <a:gd name="T40" fmla="*/ 2147483647 w 167"/>
                <a:gd name="T41" fmla="*/ 2147483647 h 214"/>
                <a:gd name="T42" fmla="*/ 2147483647 w 167"/>
                <a:gd name="T43" fmla="*/ 2147483647 h 214"/>
                <a:gd name="T44" fmla="*/ 2147483647 w 167"/>
                <a:gd name="T45" fmla="*/ 2147483647 h 214"/>
                <a:gd name="T46" fmla="*/ 2147483647 w 167"/>
                <a:gd name="T47" fmla="*/ 2147483647 h 214"/>
                <a:gd name="T48" fmla="*/ 2147483647 w 167"/>
                <a:gd name="T49" fmla="*/ 2147483647 h 214"/>
                <a:gd name="T50" fmla="*/ 2147483647 w 167"/>
                <a:gd name="T51" fmla="*/ 2147483647 h 214"/>
                <a:gd name="T52" fmla="*/ 2147483647 w 167"/>
                <a:gd name="T53" fmla="*/ 2147483647 h 214"/>
                <a:gd name="T54" fmla="*/ 2147483647 w 167"/>
                <a:gd name="T55" fmla="*/ 2147483647 h 214"/>
                <a:gd name="T56" fmla="*/ 2147483647 w 167"/>
                <a:gd name="T57" fmla="*/ 2147483647 h 214"/>
                <a:gd name="T58" fmla="*/ 2147483647 w 167"/>
                <a:gd name="T59" fmla="*/ 2147483647 h 214"/>
                <a:gd name="T60" fmla="*/ 2147483647 w 167"/>
                <a:gd name="T61" fmla="*/ 2147483647 h 214"/>
                <a:gd name="T62" fmla="*/ 2147483647 w 167"/>
                <a:gd name="T63" fmla="*/ 2147483647 h 214"/>
                <a:gd name="T64" fmla="*/ 2147483647 w 167"/>
                <a:gd name="T65" fmla="*/ 2147483647 h 214"/>
                <a:gd name="T66" fmla="*/ 2147483647 w 167"/>
                <a:gd name="T67" fmla="*/ 2147483647 h 214"/>
                <a:gd name="T68" fmla="*/ 2147483647 w 167"/>
                <a:gd name="T69" fmla="*/ 2147483647 h 214"/>
                <a:gd name="T70" fmla="*/ 2147483647 w 167"/>
                <a:gd name="T71" fmla="*/ 2147483647 h 214"/>
                <a:gd name="T72" fmla="*/ 2147483647 w 167"/>
                <a:gd name="T73" fmla="*/ 2147483647 h 214"/>
                <a:gd name="T74" fmla="*/ 2147483647 w 167"/>
                <a:gd name="T75" fmla="*/ 2147483647 h 214"/>
                <a:gd name="T76" fmla="*/ 2147483647 w 167"/>
                <a:gd name="T77" fmla="*/ 2147483647 h 214"/>
                <a:gd name="T78" fmla="*/ 2147483647 w 167"/>
                <a:gd name="T79" fmla="*/ 2147483647 h 214"/>
                <a:gd name="T80" fmla="*/ 2147483647 w 167"/>
                <a:gd name="T81" fmla="*/ 2147483647 h 214"/>
                <a:gd name="T82" fmla="*/ 2147483647 w 167"/>
                <a:gd name="T83" fmla="*/ 2147483647 h 214"/>
                <a:gd name="T84" fmla="*/ 2147483647 w 167"/>
                <a:gd name="T85" fmla="*/ 2147483647 h 214"/>
                <a:gd name="T86" fmla="*/ 2147483647 w 167"/>
                <a:gd name="T87" fmla="*/ 2147483647 h 214"/>
                <a:gd name="T88" fmla="*/ 2147483647 w 167"/>
                <a:gd name="T89" fmla="*/ 2147483647 h 214"/>
                <a:gd name="T90" fmla="*/ 2147483647 w 167"/>
                <a:gd name="T91" fmla="*/ 2147483647 h 214"/>
                <a:gd name="T92" fmla="*/ 2147483647 w 167"/>
                <a:gd name="T93" fmla="*/ 2147483647 h 214"/>
                <a:gd name="T94" fmla="*/ 0 w 167"/>
                <a:gd name="T95" fmla="*/ 2147483647 h 214"/>
                <a:gd name="T96" fmla="*/ 2147483647 w 167"/>
                <a:gd name="T97" fmla="*/ 2147483647 h 214"/>
                <a:gd name="T98" fmla="*/ 2147483647 w 167"/>
                <a:gd name="T99" fmla="*/ 2147483647 h 214"/>
                <a:gd name="T100" fmla="*/ 2147483647 w 167"/>
                <a:gd name="T101" fmla="*/ 2147483647 h 214"/>
                <a:gd name="T102" fmla="*/ 2147483647 w 167"/>
                <a:gd name="T103" fmla="*/ 2147483647 h 214"/>
                <a:gd name="T104" fmla="*/ 2147483647 w 167"/>
                <a:gd name="T105" fmla="*/ 2147483647 h 214"/>
                <a:gd name="T106" fmla="*/ 2147483647 w 167"/>
                <a:gd name="T107" fmla="*/ 2147483647 h 214"/>
                <a:gd name="T108" fmla="*/ 2147483647 w 167"/>
                <a:gd name="T109" fmla="*/ 2147483647 h 214"/>
                <a:gd name="T110" fmla="*/ 2147483647 w 167"/>
                <a:gd name="T111" fmla="*/ 2147483647 h 214"/>
                <a:gd name="T112" fmla="*/ 2147483647 w 167"/>
                <a:gd name="T113" fmla="*/ 2147483647 h 214"/>
                <a:gd name="T114" fmla="*/ 2147483647 w 167"/>
                <a:gd name="T115" fmla="*/ 2147483647 h 214"/>
                <a:gd name="T116" fmla="*/ 2147483647 w 167"/>
                <a:gd name="T117" fmla="*/ 2147483647 h 2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7"/>
                <a:gd name="T178" fmla="*/ 0 h 214"/>
                <a:gd name="T179" fmla="*/ 167 w 167"/>
                <a:gd name="T180" fmla="*/ 214 h 2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7" h="214">
                  <a:moveTo>
                    <a:pt x="83" y="214"/>
                  </a:moveTo>
                  <a:lnTo>
                    <a:pt x="105" y="208"/>
                  </a:lnTo>
                  <a:lnTo>
                    <a:pt x="107" y="200"/>
                  </a:lnTo>
                  <a:lnTo>
                    <a:pt x="114" y="195"/>
                  </a:lnTo>
                  <a:lnTo>
                    <a:pt x="118" y="180"/>
                  </a:lnTo>
                  <a:lnTo>
                    <a:pt x="124" y="175"/>
                  </a:lnTo>
                  <a:lnTo>
                    <a:pt x="132" y="165"/>
                  </a:lnTo>
                  <a:lnTo>
                    <a:pt x="140" y="143"/>
                  </a:lnTo>
                  <a:lnTo>
                    <a:pt x="154" y="139"/>
                  </a:lnTo>
                  <a:lnTo>
                    <a:pt x="162" y="135"/>
                  </a:lnTo>
                  <a:lnTo>
                    <a:pt x="167" y="121"/>
                  </a:lnTo>
                  <a:lnTo>
                    <a:pt x="154" y="91"/>
                  </a:lnTo>
                  <a:lnTo>
                    <a:pt x="148" y="85"/>
                  </a:lnTo>
                  <a:lnTo>
                    <a:pt x="139" y="78"/>
                  </a:lnTo>
                  <a:lnTo>
                    <a:pt x="134" y="67"/>
                  </a:lnTo>
                  <a:lnTo>
                    <a:pt x="134" y="52"/>
                  </a:lnTo>
                  <a:lnTo>
                    <a:pt x="132" y="47"/>
                  </a:lnTo>
                  <a:lnTo>
                    <a:pt x="161" y="5"/>
                  </a:lnTo>
                  <a:lnTo>
                    <a:pt x="161" y="0"/>
                  </a:lnTo>
                  <a:lnTo>
                    <a:pt x="154" y="2"/>
                  </a:lnTo>
                  <a:lnTo>
                    <a:pt x="127" y="21"/>
                  </a:lnTo>
                  <a:lnTo>
                    <a:pt x="121" y="4"/>
                  </a:lnTo>
                  <a:lnTo>
                    <a:pt x="116" y="5"/>
                  </a:lnTo>
                  <a:lnTo>
                    <a:pt x="112" y="17"/>
                  </a:lnTo>
                  <a:lnTo>
                    <a:pt x="106" y="20"/>
                  </a:lnTo>
                  <a:lnTo>
                    <a:pt x="98" y="9"/>
                  </a:lnTo>
                  <a:lnTo>
                    <a:pt x="92" y="24"/>
                  </a:lnTo>
                  <a:lnTo>
                    <a:pt x="93" y="31"/>
                  </a:lnTo>
                  <a:lnTo>
                    <a:pt x="98" y="34"/>
                  </a:lnTo>
                  <a:lnTo>
                    <a:pt x="122" y="34"/>
                  </a:lnTo>
                  <a:lnTo>
                    <a:pt x="123" y="42"/>
                  </a:lnTo>
                  <a:lnTo>
                    <a:pt x="111" y="47"/>
                  </a:lnTo>
                  <a:lnTo>
                    <a:pt x="107" y="43"/>
                  </a:lnTo>
                  <a:lnTo>
                    <a:pt x="99" y="38"/>
                  </a:lnTo>
                  <a:lnTo>
                    <a:pt x="94" y="41"/>
                  </a:lnTo>
                  <a:lnTo>
                    <a:pt x="84" y="44"/>
                  </a:lnTo>
                  <a:lnTo>
                    <a:pt x="81" y="34"/>
                  </a:lnTo>
                  <a:lnTo>
                    <a:pt x="77" y="29"/>
                  </a:lnTo>
                  <a:lnTo>
                    <a:pt x="70" y="33"/>
                  </a:lnTo>
                  <a:lnTo>
                    <a:pt x="68" y="52"/>
                  </a:lnTo>
                  <a:lnTo>
                    <a:pt x="63" y="61"/>
                  </a:lnTo>
                  <a:lnTo>
                    <a:pt x="53" y="65"/>
                  </a:lnTo>
                  <a:lnTo>
                    <a:pt x="53" y="56"/>
                  </a:lnTo>
                  <a:lnTo>
                    <a:pt x="56" y="53"/>
                  </a:lnTo>
                  <a:lnTo>
                    <a:pt x="30" y="62"/>
                  </a:lnTo>
                  <a:lnTo>
                    <a:pt x="15" y="101"/>
                  </a:lnTo>
                  <a:lnTo>
                    <a:pt x="1" y="120"/>
                  </a:lnTo>
                  <a:lnTo>
                    <a:pt x="0" y="136"/>
                  </a:lnTo>
                  <a:lnTo>
                    <a:pt x="3" y="143"/>
                  </a:lnTo>
                  <a:lnTo>
                    <a:pt x="1" y="155"/>
                  </a:lnTo>
                  <a:lnTo>
                    <a:pt x="10" y="205"/>
                  </a:lnTo>
                  <a:lnTo>
                    <a:pt x="16" y="208"/>
                  </a:lnTo>
                  <a:lnTo>
                    <a:pt x="21" y="203"/>
                  </a:lnTo>
                  <a:lnTo>
                    <a:pt x="31" y="201"/>
                  </a:lnTo>
                  <a:lnTo>
                    <a:pt x="45" y="208"/>
                  </a:lnTo>
                  <a:lnTo>
                    <a:pt x="58" y="200"/>
                  </a:lnTo>
                  <a:lnTo>
                    <a:pt x="67" y="205"/>
                  </a:lnTo>
                  <a:lnTo>
                    <a:pt x="75" y="213"/>
                  </a:lnTo>
                  <a:lnTo>
                    <a:pt x="83" y="214"/>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878" name="Freeform 1728"/>
            <p:cNvSpPr>
              <a:spLocks/>
            </p:cNvSpPr>
            <p:nvPr/>
          </p:nvSpPr>
          <p:spPr bwMode="auto">
            <a:xfrm>
              <a:off x="5890563" y="3032711"/>
              <a:ext cx="83195" cy="103200"/>
            </a:xfrm>
            <a:custGeom>
              <a:avLst/>
              <a:gdLst>
                <a:gd name="T0" fmla="*/ 2147483647 w 167"/>
                <a:gd name="T1" fmla="*/ 2147483647 h 214"/>
                <a:gd name="T2" fmla="*/ 2147483647 w 167"/>
                <a:gd name="T3" fmla="*/ 2147483647 h 214"/>
                <a:gd name="T4" fmla="*/ 2147483647 w 167"/>
                <a:gd name="T5" fmla="*/ 2147483647 h 214"/>
                <a:gd name="T6" fmla="*/ 2147483647 w 167"/>
                <a:gd name="T7" fmla="*/ 2147483647 h 214"/>
                <a:gd name="T8" fmla="*/ 2147483647 w 167"/>
                <a:gd name="T9" fmla="*/ 2147483647 h 214"/>
                <a:gd name="T10" fmla="*/ 2147483647 w 167"/>
                <a:gd name="T11" fmla="*/ 2147483647 h 214"/>
                <a:gd name="T12" fmla="*/ 2147483647 w 167"/>
                <a:gd name="T13" fmla="*/ 2147483647 h 214"/>
                <a:gd name="T14" fmla="*/ 2147483647 w 167"/>
                <a:gd name="T15" fmla="*/ 2147483647 h 214"/>
                <a:gd name="T16" fmla="*/ 2147483647 w 167"/>
                <a:gd name="T17" fmla="*/ 2147483647 h 214"/>
                <a:gd name="T18" fmla="*/ 2147483647 w 167"/>
                <a:gd name="T19" fmla="*/ 2147483647 h 214"/>
                <a:gd name="T20" fmla="*/ 2147483647 w 167"/>
                <a:gd name="T21" fmla="*/ 2147483647 h 214"/>
                <a:gd name="T22" fmla="*/ 2147483647 w 167"/>
                <a:gd name="T23" fmla="*/ 2147483647 h 214"/>
                <a:gd name="T24" fmla="*/ 2147483647 w 167"/>
                <a:gd name="T25" fmla="*/ 2147483647 h 214"/>
                <a:gd name="T26" fmla="*/ 2147483647 w 167"/>
                <a:gd name="T27" fmla="*/ 2147483647 h 214"/>
                <a:gd name="T28" fmla="*/ 2147483647 w 167"/>
                <a:gd name="T29" fmla="*/ 2147483647 h 214"/>
                <a:gd name="T30" fmla="*/ 2147483647 w 167"/>
                <a:gd name="T31" fmla="*/ 2147483647 h 214"/>
                <a:gd name="T32" fmla="*/ 2147483647 w 167"/>
                <a:gd name="T33" fmla="*/ 2147483647 h 214"/>
                <a:gd name="T34" fmla="*/ 2147483647 w 167"/>
                <a:gd name="T35" fmla="*/ 2147483647 h 214"/>
                <a:gd name="T36" fmla="*/ 2147483647 w 167"/>
                <a:gd name="T37" fmla="*/ 0 h 214"/>
                <a:gd name="T38" fmla="*/ 2147483647 w 167"/>
                <a:gd name="T39" fmla="*/ 2147483647 h 214"/>
                <a:gd name="T40" fmla="*/ 2147483647 w 167"/>
                <a:gd name="T41" fmla="*/ 2147483647 h 214"/>
                <a:gd name="T42" fmla="*/ 2147483647 w 167"/>
                <a:gd name="T43" fmla="*/ 2147483647 h 214"/>
                <a:gd name="T44" fmla="*/ 2147483647 w 167"/>
                <a:gd name="T45" fmla="*/ 2147483647 h 214"/>
                <a:gd name="T46" fmla="*/ 2147483647 w 167"/>
                <a:gd name="T47" fmla="*/ 2147483647 h 214"/>
                <a:gd name="T48" fmla="*/ 2147483647 w 167"/>
                <a:gd name="T49" fmla="*/ 2147483647 h 214"/>
                <a:gd name="T50" fmla="*/ 2147483647 w 167"/>
                <a:gd name="T51" fmla="*/ 2147483647 h 214"/>
                <a:gd name="T52" fmla="*/ 2147483647 w 167"/>
                <a:gd name="T53" fmla="*/ 2147483647 h 214"/>
                <a:gd name="T54" fmla="*/ 2147483647 w 167"/>
                <a:gd name="T55" fmla="*/ 2147483647 h 214"/>
                <a:gd name="T56" fmla="*/ 2147483647 w 167"/>
                <a:gd name="T57" fmla="*/ 2147483647 h 214"/>
                <a:gd name="T58" fmla="*/ 2147483647 w 167"/>
                <a:gd name="T59" fmla="*/ 2147483647 h 214"/>
                <a:gd name="T60" fmla="*/ 2147483647 w 167"/>
                <a:gd name="T61" fmla="*/ 2147483647 h 214"/>
                <a:gd name="T62" fmla="*/ 2147483647 w 167"/>
                <a:gd name="T63" fmla="*/ 2147483647 h 214"/>
                <a:gd name="T64" fmla="*/ 2147483647 w 167"/>
                <a:gd name="T65" fmla="*/ 2147483647 h 214"/>
                <a:gd name="T66" fmla="*/ 2147483647 w 167"/>
                <a:gd name="T67" fmla="*/ 2147483647 h 214"/>
                <a:gd name="T68" fmla="*/ 2147483647 w 167"/>
                <a:gd name="T69" fmla="*/ 2147483647 h 214"/>
                <a:gd name="T70" fmla="*/ 2147483647 w 167"/>
                <a:gd name="T71" fmla="*/ 2147483647 h 214"/>
                <a:gd name="T72" fmla="*/ 2147483647 w 167"/>
                <a:gd name="T73" fmla="*/ 2147483647 h 214"/>
                <a:gd name="T74" fmla="*/ 2147483647 w 167"/>
                <a:gd name="T75" fmla="*/ 2147483647 h 214"/>
                <a:gd name="T76" fmla="*/ 2147483647 w 167"/>
                <a:gd name="T77" fmla="*/ 2147483647 h 214"/>
                <a:gd name="T78" fmla="*/ 2147483647 w 167"/>
                <a:gd name="T79" fmla="*/ 2147483647 h 214"/>
                <a:gd name="T80" fmla="*/ 2147483647 w 167"/>
                <a:gd name="T81" fmla="*/ 2147483647 h 214"/>
                <a:gd name="T82" fmla="*/ 2147483647 w 167"/>
                <a:gd name="T83" fmla="*/ 2147483647 h 214"/>
                <a:gd name="T84" fmla="*/ 2147483647 w 167"/>
                <a:gd name="T85" fmla="*/ 2147483647 h 214"/>
                <a:gd name="T86" fmla="*/ 2147483647 w 167"/>
                <a:gd name="T87" fmla="*/ 2147483647 h 214"/>
                <a:gd name="T88" fmla="*/ 2147483647 w 167"/>
                <a:gd name="T89" fmla="*/ 2147483647 h 214"/>
                <a:gd name="T90" fmla="*/ 2147483647 w 167"/>
                <a:gd name="T91" fmla="*/ 2147483647 h 214"/>
                <a:gd name="T92" fmla="*/ 2147483647 w 167"/>
                <a:gd name="T93" fmla="*/ 2147483647 h 214"/>
                <a:gd name="T94" fmla="*/ 0 w 167"/>
                <a:gd name="T95" fmla="*/ 2147483647 h 214"/>
                <a:gd name="T96" fmla="*/ 2147483647 w 167"/>
                <a:gd name="T97" fmla="*/ 2147483647 h 214"/>
                <a:gd name="T98" fmla="*/ 2147483647 w 167"/>
                <a:gd name="T99" fmla="*/ 2147483647 h 214"/>
                <a:gd name="T100" fmla="*/ 2147483647 w 167"/>
                <a:gd name="T101" fmla="*/ 2147483647 h 214"/>
                <a:gd name="T102" fmla="*/ 2147483647 w 167"/>
                <a:gd name="T103" fmla="*/ 2147483647 h 214"/>
                <a:gd name="T104" fmla="*/ 2147483647 w 167"/>
                <a:gd name="T105" fmla="*/ 2147483647 h 214"/>
                <a:gd name="T106" fmla="*/ 2147483647 w 167"/>
                <a:gd name="T107" fmla="*/ 2147483647 h 214"/>
                <a:gd name="T108" fmla="*/ 2147483647 w 167"/>
                <a:gd name="T109" fmla="*/ 2147483647 h 214"/>
                <a:gd name="T110" fmla="*/ 2147483647 w 167"/>
                <a:gd name="T111" fmla="*/ 2147483647 h 214"/>
                <a:gd name="T112" fmla="*/ 2147483647 w 167"/>
                <a:gd name="T113" fmla="*/ 2147483647 h 214"/>
                <a:gd name="T114" fmla="*/ 2147483647 w 167"/>
                <a:gd name="T115" fmla="*/ 2147483647 h 214"/>
                <a:gd name="T116" fmla="*/ 2147483647 w 167"/>
                <a:gd name="T117" fmla="*/ 2147483647 h 2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7"/>
                <a:gd name="T178" fmla="*/ 0 h 214"/>
                <a:gd name="T179" fmla="*/ 167 w 167"/>
                <a:gd name="T180" fmla="*/ 214 h 2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7" h="214">
                  <a:moveTo>
                    <a:pt x="83" y="214"/>
                  </a:moveTo>
                  <a:lnTo>
                    <a:pt x="105" y="208"/>
                  </a:lnTo>
                  <a:lnTo>
                    <a:pt x="107" y="200"/>
                  </a:lnTo>
                  <a:lnTo>
                    <a:pt x="114" y="195"/>
                  </a:lnTo>
                  <a:lnTo>
                    <a:pt x="118" y="180"/>
                  </a:lnTo>
                  <a:lnTo>
                    <a:pt x="124" y="175"/>
                  </a:lnTo>
                  <a:lnTo>
                    <a:pt x="132" y="165"/>
                  </a:lnTo>
                  <a:lnTo>
                    <a:pt x="140" y="143"/>
                  </a:lnTo>
                  <a:lnTo>
                    <a:pt x="154" y="139"/>
                  </a:lnTo>
                  <a:lnTo>
                    <a:pt x="162" y="135"/>
                  </a:lnTo>
                  <a:lnTo>
                    <a:pt x="167" y="121"/>
                  </a:lnTo>
                  <a:lnTo>
                    <a:pt x="154" y="91"/>
                  </a:lnTo>
                  <a:lnTo>
                    <a:pt x="148" y="85"/>
                  </a:lnTo>
                  <a:lnTo>
                    <a:pt x="139" y="78"/>
                  </a:lnTo>
                  <a:lnTo>
                    <a:pt x="134" y="67"/>
                  </a:lnTo>
                  <a:lnTo>
                    <a:pt x="134" y="52"/>
                  </a:lnTo>
                  <a:lnTo>
                    <a:pt x="132" y="47"/>
                  </a:lnTo>
                  <a:lnTo>
                    <a:pt x="161" y="5"/>
                  </a:lnTo>
                  <a:lnTo>
                    <a:pt x="161" y="0"/>
                  </a:lnTo>
                  <a:lnTo>
                    <a:pt x="154" y="2"/>
                  </a:lnTo>
                  <a:lnTo>
                    <a:pt x="127" y="21"/>
                  </a:lnTo>
                  <a:lnTo>
                    <a:pt x="121" y="4"/>
                  </a:lnTo>
                  <a:lnTo>
                    <a:pt x="116" y="5"/>
                  </a:lnTo>
                  <a:lnTo>
                    <a:pt x="112" y="17"/>
                  </a:lnTo>
                  <a:lnTo>
                    <a:pt x="106" y="20"/>
                  </a:lnTo>
                  <a:lnTo>
                    <a:pt x="98" y="9"/>
                  </a:lnTo>
                  <a:lnTo>
                    <a:pt x="92" y="24"/>
                  </a:lnTo>
                  <a:lnTo>
                    <a:pt x="93" y="31"/>
                  </a:lnTo>
                  <a:lnTo>
                    <a:pt x="98" y="34"/>
                  </a:lnTo>
                  <a:lnTo>
                    <a:pt x="122" y="34"/>
                  </a:lnTo>
                  <a:lnTo>
                    <a:pt x="123" y="42"/>
                  </a:lnTo>
                  <a:lnTo>
                    <a:pt x="111" y="47"/>
                  </a:lnTo>
                  <a:lnTo>
                    <a:pt x="107" y="43"/>
                  </a:lnTo>
                  <a:lnTo>
                    <a:pt x="99" y="38"/>
                  </a:lnTo>
                  <a:lnTo>
                    <a:pt x="94" y="41"/>
                  </a:lnTo>
                  <a:lnTo>
                    <a:pt x="84" y="44"/>
                  </a:lnTo>
                  <a:lnTo>
                    <a:pt x="81" y="34"/>
                  </a:lnTo>
                  <a:lnTo>
                    <a:pt x="77" y="29"/>
                  </a:lnTo>
                  <a:lnTo>
                    <a:pt x="70" y="33"/>
                  </a:lnTo>
                  <a:lnTo>
                    <a:pt x="68" y="52"/>
                  </a:lnTo>
                  <a:lnTo>
                    <a:pt x="63" y="61"/>
                  </a:lnTo>
                  <a:lnTo>
                    <a:pt x="53" y="65"/>
                  </a:lnTo>
                  <a:lnTo>
                    <a:pt x="53" y="56"/>
                  </a:lnTo>
                  <a:lnTo>
                    <a:pt x="56" y="53"/>
                  </a:lnTo>
                  <a:lnTo>
                    <a:pt x="30" y="62"/>
                  </a:lnTo>
                  <a:lnTo>
                    <a:pt x="15" y="101"/>
                  </a:lnTo>
                  <a:lnTo>
                    <a:pt x="1" y="120"/>
                  </a:lnTo>
                  <a:lnTo>
                    <a:pt x="0" y="136"/>
                  </a:lnTo>
                  <a:lnTo>
                    <a:pt x="3" y="143"/>
                  </a:lnTo>
                  <a:lnTo>
                    <a:pt x="1" y="155"/>
                  </a:lnTo>
                  <a:lnTo>
                    <a:pt x="10" y="205"/>
                  </a:lnTo>
                  <a:lnTo>
                    <a:pt x="16" y="208"/>
                  </a:lnTo>
                  <a:lnTo>
                    <a:pt x="21" y="203"/>
                  </a:lnTo>
                  <a:lnTo>
                    <a:pt x="31" y="201"/>
                  </a:lnTo>
                  <a:lnTo>
                    <a:pt x="45" y="208"/>
                  </a:lnTo>
                  <a:lnTo>
                    <a:pt x="58" y="200"/>
                  </a:lnTo>
                  <a:lnTo>
                    <a:pt x="67" y="205"/>
                  </a:lnTo>
                  <a:lnTo>
                    <a:pt x="75" y="213"/>
                  </a:lnTo>
                  <a:lnTo>
                    <a:pt x="83" y="214"/>
                  </a:lnTo>
                </a:path>
              </a:pathLst>
            </a:custGeom>
            <a:noFill/>
            <a:ln w="4763">
              <a:solidFill>
                <a:srgbClr val="848282"/>
              </a:solidFill>
              <a:round/>
              <a:headEnd/>
              <a:tailEnd/>
            </a:ln>
          </p:spPr>
          <p:txBody>
            <a:bodyPr/>
            <a:lstStyle/>
            <a:p>
              <a:pPr>
                <a:defRPr/>
              </a:pPr>
              <a:endParaRPr lang="en-US">
                <a:latin typeface="Verdana" charset="0"/>
              </a:endParaRPr>
            </a:p>
          </p:txBody>
        </p:sp>
        <p:sp>
          <p:nvSpPr>
            <p:cNvPr id="1879" name="Freeform 1729"/>
            <p:cNvSpPr>
              <a:spLocks/>
            </p:cNvSpPr>
            <p:nvPr/>
          </p:nvSpPr>
          <p:spPr bwMode="auto">
            <a:xfrm>
              <a:off x="6236956" y="3032711"/>
              <a:ext cx="130086" cy="64152"/>
            </a:xfrm>
            <a:custGeom>
              <a:avLst/>
              <a:gdLst>
                <a:gd name="T0" fmla="*/ 2147483647 w 268"/>
                <a:gd name="T1" fmla="*/ 0 h 136"/>
                <a:gd name="T2" fmla="*/ 2147483647 w 268"/>
                <a:gd name="T3" fmla="*/ 2147483647 h 136"/>
                <a:gd name="T4" fmla="*/ 2147483647 w 268"/>
                <a:gd name="T5" fmla="*/ 2147483647 h 136"/>
                <a:gd name="T6" fmla="*/ 2147483647 w 268"/>
                <a:gd name="T7" fmla="*/ 2147483647 h 136"/>
                <a:gd name="T8" fmla="*/ 2147483647 w 268"/>
                <a:gd name="T9" fmla="*/ 2147483647 h 136"/>
                <a:gd name="T10" fmla="*/ 2147483647 w 268"/>
                <a:gd name="T11" fmla="*/ 2147483647 h 136"/>
                <a:gd name="T12" fmla="*/ 2147483647 w 268"/>
                <a:gd name="T13" fmla="*/ 2147483647 h 136"/>
                <a:gd name="T14" fmla="*/ 2147483647 w 268"/>
                <a:gd name="T15" fmla="*/ 2147483647 h 136"/>
                <a:gd name="T16" fmla="*/ 2147483647 w 268"/>
                <a:gd name="T17" fmla="*/ 2147483647 h 136"/>
                <a:gd name="T18" fmla="*/ 2147483647 w 268"/>
                <a:gd name="T19" fmla="*/ 2147483647 h 136"/>
                <a:gd name="T20" fmla="*/ 2147483647 w 268"/>
                <a:gd name="T21" fmla="*/ 2147483647 h 136"/>
                <a:gd name="T22" fmla="*/ 2147483647 w 268"/>
                <a:gd name="T23" fmla="*/ 2147483647 h 136"/>
                <a:gd name="T24" fmla="*/ 2147483647 w 268"/>
                <a:gd name="T25" fmla="*/ 2147483647 h 136"/>
                <a:gd name="T26" fmla="*/ 2147483647 w 268"/>
                <a:gd name="T27" fmla="*/ 2147483647 h 136"/>
                <a:gd name="T28" fmla="*/ 2147483647 w 268"/>
                <a:gd name="T29" fmla="*/ 2147483647 h 136"/>
                <a:gd name="T30" fmla="*/ 2147483647 w 268"/>
                <a:gd name="T31" fmla="*/ 2147483647 h 136"/>
                <a:gd name="T32" fmla="*/ 2147483647 w 268"/>
                <a:gd name="T33" fmla="*/ 2147483647 h 136"/>
                <a:gd name="T34" fmla="*/ 2147483647 w 268"/>
                <a:gd name="T35" fmla="*/ 2147483647 h 136"/>
                <a:gd name="T36" fmla="*/ 2147483647 w 268"/>
                <a:gd name="T37" fmla="*/ 2147483647 h 136"/>
                <a:gd name="T38" fmla="*/ 2147483647 w 268"/>
                <a:gd name="T39" fmla="*/ 2147483647 h 136"/>
                <a:gd name="T40" fmla="*/ 2147483647 w 268"/>
                <a:gd name="T41" fmla="*/ 2147483647 h 136"/>
                <a:gd name="T42" fmla="*/ 2147483647 w 268"/>
                <a:gd name="T43" fmla="*/ 2147483647 h 136"/>
                <a:gd name="T44" fmla="*/ 2147483647 w 268"/>
                <a:gd name="T45" fmla="*/ 2147483647 h 136"/>
                <a:gd name="T46" fmla="*/ 2147483647 w 268"/>
                <a:gd name="T47" fmla="*/ 2147483647 h 136"/>
                <a:gd name="T48" fmla="*/ 2147483647 w 268"/>
                <a:gd name="T49" fmla="*/ 2147483647 h 136"/>
                <a:gd name="T50" fmla="*/ 2147483647 w 268"/>
                <a:gd name="T51" fmla="*/ 2147483647 h 136"/>
                <a:gd name="T52" fmla="*/ 2147483647 w 268"/>
                <a:gd name="T53" fmla="*/ 2147483647 h 136"/>
                <a:gd name="T54" fmla="*/ 2147483647 w 268"/>
                <a:gd name="T55" fmla="*/ 2147483647 h 136"/>
                <a:gd name="T56" fmla="*/ 2147483647 w 268"/>
                <a:gd name="T57" fmla="*/ 2147483647 h 136"/>
                <a:gd name="T58" fmla="*/ 2147483647 w 268"/>
                <a:gd name="T59" fmla="*/ 2147483647 h 136"/>
                <a:gd name="T60" fmla="*/ 2147483647 w 268"/>
                <a:gd name="T61" fmla="*/ 2147483647 h 136"/>
                <a:gd name="T62" fmla="*/ 2147483647 w 268"/>
                <a:gd name="T63" fmla="*/ 2147483647 h 136"/>
                <a:gd name="T64" fmla="*/ 2147483647 w 268"/>
                <a:gd name="T65" fmla="*/ 2147483647 h 136"/>
                <a:gd name="T66" fmla="*/ 0 w 268"/>
                <a:gd name="T67" fmla="*/ 2147483647 h 136"/>
                <a:gd name="T68" fmla="*/ 2147483647 w 268"/>
                <a:gd name="T69" fmla="*/ 2147483647 h 136"/>
                <a:gd name="T70" fmla="*/ 2147483647 w 268"/>
                <a:gd name="T71" fmla="*/ 2147483647 h 136"/>
                <a:gd name="T72" fmla="*/ 2147483647 w 268"/>
                <a:gd name="T73" fmla="*/ 2147483647 h 136"/>
                <a:gd name="T74" fmla="*/ 2147483647 w 268"/>
                <a:gd name="T75" fmla="*/ 0 h 1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8"/>
                <a:gd name="T115" fmla="*/ 0 h 136"/>
                <a:gd name="T116" fmla="*/ 268 w 268"/>
                <a:gd name="T117" fmla="*/ 136 h 1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8" h="136">
                  <a:moveTo>
                    <a:pt x="71" y="0"/>
                  </a:moveTo>
                  <a:lnTo>
                    <a:pt x="85" y="5"/>
                  </a:lnTo>
                  <a:lnTo>
                    <a:pt x="110" y="1"/>
                  </a:lnTo>
                  <a:lnTo>
                    <a:pt x="182" y="16"/>
                  </a:lnTo>
                  <a:lnTo>
                    <a:pt x="210" y="10"/>
                  </a:lnTo>
                  <a:lnTo>
                    <a:pt x="227" y="21"/>
                  </a:lnTo>
                  <a:lnTo>
                    <a:pt x="244" y="4"/>
                  </a:lnTo>
                  <a:lnTo>
                    <a:pt x="255" y="1"/>
                  </a:lnTo>
                  <a:lnTo>
                    <a:pt x="264" y="1"/>
                  </a:lnTo>
                  <a:lnTo>
                    <a:pt x="268" y="5"/>
                  </a:lnTo>
                  <a:lnTo>
                    <a:pt x="268" y="18"/>
                  </a:lnTo>
                  <a:lnTo>
                    <a:pt x="259" y="29"/>
                  </a:lnTo>
                  <a:lnTo>
                    <a:pt x="250" y="30"/>
                  </a:lnTo>
                  <a:lnTo>
                    <a:pt x="242" y="25"/>
                  </a:lnTo>
                  <a:lnTo>
                    <a:pt x="232" y="30"/>
                  </a:lnTo>
                  <a:lnTo>
                    <a:pt x="214" y="33"/>
                  </a:lnTo>
                  <a:lnTo>
                    <a:pt x="189" y="23"/>
                  </a:lnTo>
                  <a:lnTo>
                    <a:pt x="104" y="22"/>
                  </a:lnTo>
                  <a:lnTo>
                    <a:pt x="94" y="19"/>
                  </a:lnTo>
                  <a:lnTo>
                    <a:pt x="93" y="14"/>
                  </a:lnTo>
                  <a:lnTo>
                    <a:pt x="89" y="12"/>
                  </a:lnTo>
                  <a:lnTo>
                    <a:pt x="88" y="22"/>
                  </a:lnTo>
                  <a:lnTo>
                    <a:pt x="85" y="25"/>
                  </a:lnTo>
                  <a:lnTo>
                    <a:pt x="75" y="26"/>
                  </a:lnTo>
                  <a:lnTo>
                    <a:pt x="67" y="34"/>
                  </a:lnTo>
                  <a:lnTo>
                    <a:pt x="59" y="47"/>
                  </a:lnTo>
                  <a:lnTo>
                    <a:pt x="40" y="56"/>
                  </a:lnTo>
                  <a:lnTo>
                    <a:pt x="32" y="90"/>
                  </a:lnTo>
                  <a:lnTo>
                    <a:pt x="35" y="123"/>
                  </a:lnTo>
                  <a:lnTo>
                    <a:pt x="45" y="136"/>
                  </a:lnTo>
                  <a:lnTo>
                    <a:pt x="34" y="133"/>
                  </a:lnTo>
                  <a:lnTo>
                    <a:pt x="15" y="101"/>
                  </a:lnTo>
                  <a:lnTo>
                    <a:pt x="5" y="92"/>
                  </a:lnTo>
                  <a:lnTo>
                    <a:pt x="0" y="77"/>
                  </a:lnTo>
                  <a:lnTo>
                    <a:pt x="7" y="48"/>
                  </a:lnTo>
                  <a:lnTo>
                    <a:pt x="18" y="45"/>
                  </a:lnTo>
                  <a:lnTo>
                    <a:pt x="63" y="1"/>
                  </a:lnTo>
                  <a:lnTo>
                    <a:pt x="71"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0" name="Freeform 1730"/>
            <p:cNvSpPr>
              <a:spLocks/>
            </p:cNvSpPr>
            <p:nvPr/>
          </p:nvSpPr>
          <p:spPr bwMode="auto">
            <a:xfrm>
              <a:off x="6236956" y="3032711"/>
              <a:ext cx="130086" cy="64152"/>
            </a:xfrm>
            <a:custGeom>
              <a:avLst/>
              <a:gdLst>
                <a:gd name="T0" fmla="*/ 2147483647 w 268"/>
                <a:gd name="T1" fmla="*/ 0 h 136"/>
                <a:gd name="T2" fmla="*/ 2147483647 w 268"/>
                <a:gd name="T3" fmla="*/ 2147483647 h 136"/>
                <a:gd name="T4" fmla="*/ 2147483647 w 268"/>
                <a:gd name="T5" fmla="*/ 2147483647 h 136"/>
                <a:gd name="T6" fmla="*/ 2147483647 w 268"/>
                <a:gd name="T7" fmla="*/ 2147483647 h 136"/>
                <a:gd name="T8" fmla="*/ 2147483647 w 268"/>
                <a:gd name="T9" fmla="*/ 2147483647 h 136"/>
                <a:gd name="T10" fmla="*/ 2147483647 w 268"/>
                <a:gd name="T11" fmla="*/ 2147483647 h 136"/>
                <a:gd name="T12" fmla="*/ 2147483647 w 268"/>
                <a:gd name="T13" fmla="*/ 2147483647 h 136"/>
                <a:gd name="T14" fmla="*/ 2147483647 w 268"/>
                <a:gd name="T15" fmla="*/ 2147483647 h 136"/>
                <a:gd name="T16" fmla="*/ 2147483647 w 268"/>
                <a:gd name="T17" fmla="*/ 2147483647 h 136"/>
                <a:gd name="T18" fmla="*/ 2147483647 w 268"/>
                <a:gd name="T19" fmla="*/ 2147483647 h 136"/>
                <a:gd name="T20" fmla="*/ 2147483647 w 268"/>
                <a:gd name="T21" fmla="*/ 2147483647 h 136"/>
                <a:gd name="T22" fmla="*/ 2147483647 w 268"/>
                <a:gd name="T23" fmla="*/ 2147483647 h 136"/>
                <a:gd name="T24" fmla="*/ 2147483647 w 268"/>
                <a:gd name="T25" fmla="*/ 2147483647 h 136"/>
                <a:gd name="T26" fmla="*/ 2147483647 w 268"/>
                <a:gd name="T27" fmla="*/ 2147483647 h 136"/>
                <a:gd name="T28" fmla="*/ 2147483647 w 268"/>
                <a:gd name="T29" fmla="*/ 2147483647 h 136"/>
                <a:gd name="T30" fmla="*/ 2147483647 w 268"/>
                <a:gd name="T31" fmla="*/ 2147483647 h 136"/>
                <a:gd name="T32" fmla="*/ 2147483647 w 268"/>
                <a:gd name="T33" fmla="*/ 2147483647 h 136"/>
                <a:gd name="T34" fmla="*/ 2147483647 w 268"/>
                <a:gd name="T35" fmla="*/ 2147483647 h 136"/>
                <a:gd name="T36" fmla="*/ 2147483647 w 268"/>
                <a:gd name="T37" fmla="*/ 2147483647 h 136"/>
                <a:gd name="T38" fmla="*/ 2147483647 w 268"/>
                <a:gd name="T39" fmla="*/ 2147483647 h 136"/>
                <a:gd name="T40" fmla="*/ 2147483647 w 268"/>
                <a:gd name="T41" fmla="*/ 2147483647 h 136"/>
                <a:gd name="T42" fmla="*/ 2147483647 w 268"/>
                <a:gd name="T43" fmla="*/ 2147483647 h 136"/>
                <a:gd name="T44" fmla="*/ 2147483647 w 268"/>
                <a:gd name="T45" fmla="*/ 2147483647 h 136"/>
                <a:gd name="T46" fmla="*/ 2147483647 w 268"/>
                <a:gd name="T47" fmla="*/ 2147483647 h 136"/>
                <a:gd name="T48" fmla="*/ 2147483647 w 268"/>
                <a:gd name="T49" fmla="*/ 2147483647 h 136"/>
                <a:gd name="T50" fmla="*/ 2147483647 w 268"/>
                <a:gd name="T51" fmla="*/ 2147483647 h 136"/>
                <a:gd name="T52" fmla="*/ 2147483647 w 268"/>
                <a:gd name="T53" fmla="*/ 2147483647 h 136"/>
                <a:gd name="T54" fmla="*/ 2147483647 w 268"/>
                <a:gd name="T55" fmla="*/ 2147483647 h 136"/>
                <a:gd name="T56" fmla="*/ 2147483647 w 268"/>
                <a:gd name="T57" fmla="*/ 2147483647 h 136"/>
                <a:gd name="T58" fmla="*/ 2147483647 w 268"/>
                <a:gd name="T59" fmla="*/ 2147483647 h 136"/>
                <a:gd name="T60" fmla="*/ 2147483647 w 268"/>
                <a:gd name="T61" fmla="*/ 2147483647 h 136"/>
                <a:gd name="T62" fmla="*/ 2147483647 w 268"/>
                <a:gd name="T63" fmla="*/ 2147483647 h 136"/>
                <a:gd name="T64" fmla="*/ 2147483647 w 268"/>
                <a:gd name="T65" fmla="*/ 2147483647 h 136"/>
                <a:gd name="T66" fmla="*/ 0 w 268"/>
                <a:gd name="T67" fmla="*/ 2147483647 h 136"/>
                <a:gd name="T68" fmla="*/ 2147483647 w 268"/>
                <a:gd name="T69" fmla="*/ 2147483647 h 136"/>
                <a:gd name="T70" fmla="*/ 2147483647 w 268"/>
                <a:gd name="T71" fmla="*/ 2147483647 h 136"/>
                <a:gd name="T72" fmla="*/ 2147483647 w 268"/>
                <a:gd name="T73" fmla="*/ 2147483647 h 136"/>
                <a:gd name="T74" fmla="*/ 2147483647 w 268"/>
                <a:gd name="T75" fmla="*/ 0 h 1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8"/>
                <a:gd name="T115" fmla="*/ 0 h 136"/>
                <a:gd name="T116" fmla="*/ 268 w 268"/>
                <a:gd name="T117" fmla="*/ 136 h 1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8" h="136">
                  <a:moveTo>
                    <a:pt x="71" y="0"/>
                  </a:moveTo>
                  <a:lnTo>
                    <a:pt x="85" y="5"/>
                  </a:lnTo>
                  <a:lnTo>
                    <a:pt x="110" y="1"/>
                  </a:lnTo>
                  <a:lnTo>
                    <a:pt x="182" y="16"/>
                  </a:lnTo>
                  <a:lnTo>
                    <a:pt x="210" y="10"/>
                  </a:lnTo>
                  <a:lnTo>
                    <a:pt x="227" y="21"/>
                  </a:lnTo>
                  <a:lnTo>
                    <a:pt x="244" y="4"/>
                  </a:lnTo>
                  <a:lnTo>
                    <a:pt x="255" y="1"/>
                  </a:lnTo>
                  <a:lnTo>
                    <a:pt x="264" y="1"/>
                  </a:lnTo>
                  <a:lnTo>
                    <a:pt x="268" y="5"/>
                  </a:lnTo>
                  <a:lnTo>
                    <a:pt x="268" y="18"/>
                  </a:lnTo>
                  <a:lnTo>
                    <a:pt x="259" y="29"/>
                  </a:lnTo>
                  <a:lnTo>
                    <a:pt x="250" y="30"/>
                  </a:lnTo>
                  <a:lnTo>
                    <a:pt x="242" y="25"/>
                  </a:lnTo>
                  <a:lnTo>
                    <a:pt x="232" y="30"/>
                  </a:lnTo>
                  <a:lnTo>
                    <a:pt x="214" y="33"/>
                  </a:lnTo>
                  <a:lnTo>
                    <a:pt x="189" y="23"/>
                  </a:lnTo>
                  <a:lnTo>
                    <a:pt x="104" y="22"/>
                  </a:lnTo>
                  <a:lnTo>
                    <a:pt x="94" y="19"/>
                  </a:lnTo>
                  <a:lnTo>
                    <a:pt x="93" y="14"/>
                  </a:lnTo>
                  <a:lnTo>
                    <a:pt x="89" y="12"/>
                  </a:lnTo>
                  <a:lnTo>
                    <a:pt x="88" y="22"/>
                  </a:lnTo>
                  <a:lnTo>
                    <a:pt x="85" y="25"/>
                  </a:lnTo>
                  <a:lnTo>
                    <a:pt x="75" y="26"/>
                  </a:lnTo>
                  <a:lnTo>
                    <a:pt x="67" y="34"/>
                  </a:lnTo>
                  <a:lnTo>
                    <a:pt x="59" y="47"/>
                  </a:lnTo>
                  <a:lnTo>
                    <a:pt x="40" y="56"/>
                  </a:lnTo>
                  <a:lnTo>
                    <a:pt x="32" y="90"/>
                  </a:lnTo>
                  <a:lnTo>
                    <a:pt x="35" y="123"/>
                  </a:lnTo>
                  <a:lnTo>
                    <a:pt x="45" y="136"/>
                  </a:lnTo>
                  <a:lnTo>
                    <a:pt x="34" y="133"/>
                  </a:lnTo>
                  <a:lnTo>
                    <a:pt x="15" y="101"/>
                  </a:lnTo>
                  <a:lnTo>
                    <a:pt x="5" y="92"/>
                  </a:lnTo>
                  <a:lnTo>
                    <a:pt x="0" y="77"/>
                  </a:lnTo>
                  <a:lnTo>
                    <a:pt x="7" y="48"/>
                  </a:lnTo>
                  <a:lnTo>
                    <a:pt x="18" y="45"/>
                  </a:lnTo>
                  <a:lnTo>
                    <a:pt x="63" y="1"/>
                  </a:lnTo>
                  <a:lnTo>
                    <a:pt x="71"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81" name="Freeform 1731"/>
            <p:cNvSpPr>
              <a:spLocks/>
            </p:cNvSpPr>
            <p:nvPr/>
          </p:nvSpPr>
          <p:spPr bwMode="auto">
            <a:xfrm>
              <a:off x="5249209" y="2452558"/>
              <a:ext cx="62018" cy="80887"/>
            </a:xfrm>
            <a:custGeom>
              <a:avLst/>
              <a:gdLst>
                <a:gd name="T0" fmla="*/ 2147483647 w 130"/>
                <a:gd name="T1" fmla="*/ 2147483647 h 171"/>
                <a:gd name="T2" fmla="*/ 2147483647 w 130"/>
                <a:gd name="T3" fmla="*/ 0 h 171"/>
                <a:gd name="T4" fmla="*/ 2147483647 w 130"/>
                <a:gd name="T5" fmla="*/ 2147483647 h 171"/>
                <a:gd name="T6" fmla="*/ 2147483647 w 130"/>
                <a:gd name="T7" fmla="*/ 2147483647 h 171"/>
                <a:gd name="T8" fmla="*/ 2147483647 w 130"/>
                <a:gd name="T9" fmla="*/ 2147483647 h 171"/>
                <a:gd name="T10" fmla="*/ 2147483647 w 130"/>
                <a:gd name="T11" fmla="*/ 2147483647 h 171"/>
                <a:gd name="T12" fmla="*/ 2147483647 w 130"/>
                <a:gd name="T13" fmla="*/ 2147483647 h 171"/>
                <a:gd name="T14" fmla="*/ 2147483647 w 130"/>
                <a:gd name="T15" fmla="*/ 2147483647 h 171"/>
                <a:gd name="T16" fmla="*/ 2147483647 w 130"/>
                <a:gd name="T17" fmla="*/ 2147483647 h 171"/>
                <a:gd name="T18" fmla="*/ 2147483647 w 130"/>
                <a:gd name="T19" fmla="*/ 2147483647 h 171"/>
                <a:gd name="T20" fmla="*/ 2147483647 w 130"/>
                <a:gd name="T21" fmla="*/ 2147483647 h 171"/>
                <a:gd name="T22" fmla="*/ 2147483647 w 130"/>
                <a:gd name="T23" fmla="*/ 2147483647 h 171"/>
                <a:gd name="T24" fmla="*/ 2147483647 w 130"/>
                <a:gd name="T25" fmla="*/ 2147483647 h 171"/>
                <a:gd name="T26" fmla="*/ 2147483647 w 130"/>
                <a:gd name="T27" fmla="*/ 2147483647 h 171"/>
                <a:gd name="T28" fmla="*/ 2147483647 w 130"/>
                <a:gd name="T29" fmla="*/ 2147483647 h 171"/>
                <a:gd name="T30" fmla="*/ 2147483647 w 130"/>
                <a:gd name="T31" fmla="*/ 2147483647 h 171"/>
                <a:gd name="T32" fmla="*/ 2147483647 w 130"/>
                <a:gd name="T33" fmla="*/ 2147483647 h 171"/>
                <a:gd name="T34" fmla="*/ 2147483647 w 130"/>
                <a:gd name="T35" fmla="*/ 2147483647 h 171"/>
                <a:gd name="T36" fmla="*/ 2147483647 w 130"/>
                <a:gd name="T37" fmla="*/ 2147483647 h 171"/>
                <a:gd name="T38" fmla="*/ 2147483647 w 130"/>
                <a:gd name="T39" fmla="*/ 2147483647 h 171"/>
                <a:gd name="T40" fmla="*/ 2147483647 w 130"/>
                <a:gd name="T41" fmla="*/ 2147483647 h 171"/>
                <a:gd name="T42" fmla="*/ 2147483647 w 130"/>
                <a:gd name="T43" fmla="*/ 2147483647 h 171"/>
                <a:gd name="T44" fmla="*/ 2147483647 w 130"/>
                <a:gd name="T45" fmla="*/ 2147483647 h 171"/>
                <a:gd name="T46" fmla="*/ 2147483647 w 130"/>
                <a:gd name="T47" fmla="*/ 2147483647 h 171"/>
                <a:gd name="T48" fmla="*/ 2147483647 w 130"/>
                <a:gd name="T49" fmla="*/ 2147483647 h 171"/>
                <a:gd name="T50" fmla="*/ 2147483647 w 130"/>
                <a:gd name="T51" fmla="*/ 2147483647 h 171"/>
                <a:gd name="T52" fmla="*/ 2147483647 w 130"/>
                <a:gd name="T53" fmla="*/ 2147483647 h 171"/>
                <a:gd name="T54" fmla="*/ 2147483647 w 130"/>
                <a:gd name="T55" fmla="*/ 2147483647 h 171"/>
                <a:gd name="T56" fmla="*/ 2147483647 w 130"/>
                <a:gd name="T57" fmla="*/ 2147483647 h 171"/>
                <a:gd name="T58" fmla="*/ 2147483647 w 130"/>
                <a:gd name="T59" fmla="*/ 2147483647 h 171"/>
                <a:gd name="T60" fmla="*/ 2147483647 w 130"/>
                <a:gd name="T61" fmla="*/ 2147483647 h 171"/>
                <a:gd name="T62" fmla="*/ 2147483647 w 130"/>
                <a:gd name="T63" fmla="*/ 2147483647 h 171"/>
                <a:gd name="T64" fmla="*/ 0 w 130"/>
                <a:gd name="T65" fmla="*/ 2147483647 h 171"/>
                <a:gd name="T66" fmla="*/ 2147483647 w 130"/>
                <a:gd name="T67" fmla="*/ 2147483647 h 171"/>
                <a:gd name="T68" fmla="*/ 2147483647 w 130"/>
                <a:gd name="T69" fmla="*/ 2147483647 h 171"/>
                <a:gd name="T70" fmla="*/ 2147483647 w 130"/>
                <a:gd name="T71" fmla="*/ 2147483647 h 171"/>
                <a:gd name="T72" fmla="*/ 2147483647 w 130"/>
                <a:gd name="T73" fmla="*/ 2147483647 h 171"/>
                <a:gd name="T74" fmla="*/ 2147483647 w 130"/>
                <a:gd name="T75" fmla="*/ 2147483647 h 171"/>
                <a:gd name="T76" fmla="*/ 2147483647 w 130"/>
                <a:gd name="T77" fmla="*/ 2147483647 h 171"/>
                <a:gd name="T78" fmla="*/ 2147483647 w 130"/>
                <a:gd name="T79" fmla="*/ 2147483647 h 1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0"/>
                <a:gd name="T121" fmla="*/ 0 h 171"/>
                <a:gd name="T122" fmla="*/ 130 w 130"/>
                <a:gd name="T123" fmla="*/ 171 h 1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0" h="171">
                  <a:moveTo>
                    <a:pt x="42" y="1"/>
                  </a:moveTo>
                  <a:lnTo>
                    <a:pt x="43" y="0"/>
                  </a:lnTo>
                  <a:lnTo>
                    <a:pt x="52" y="2"/>
                  </a:lnTo>
                  <a:lnTo>
                    <a:pt x="61" y="8"/>
                  </a:lnTo>
                  <a:lnTo>
                    <a:pt x="84" y="35"/>
                  </a:lnTo>
                  <a:lnTo>
                    <a:pt x="103" y="42"/>
                  </a:lnTo>
                  <a:lnTo>
                    <a:pt x="114" y="54"/>
                  </a:lnTo>
                  <a:lnTo>
                    <a:pt x="121" y="78"/>
                  </a:lnTo>
                  <a:lnTo>
                    <a:pt x="127" y="81"/>
                  </a:lnTo>
                  <a:lnTo>
                    <a:pt x="127" y="90"/>
                  </a:lnTo>
                  <a:lnTo>
                    <a:pt x="130" y="98"/>
                  </a:lnTo>
                  <a:lnTo>
                    <a:pt x="128" y="110"/>
                  </a:lnTo>
                  <a:lnTo>
                    <a:pt x="122" y="113"/>
                  </a:lnTo>
                  <a:lnTo>
                    <a:pt x="122" y="125"/>
                  </a:lnTo>
                  <a:lnTo>
                    <a:pt x="110" y="145"/>
                  </a:lnTo>
                  <a:lnTo>
                    <a:pt x="103" y="147"/>
                  </a:lnTo>
                  <a:lnTo>
                    <a:pt x="98" y="142"/>
                  </a:lnTo>
                  <a:lnTo>
                    <a:pt x="92" y="140"/>
                  </a:lnTo>
                  <a:lnTo>
                    <a:pt x="83" y="141"/>
                  </a:lnTo>
                  <a:lnTo>
                    <a:pt x="72" y="147"/>
                  </a:lnTo>
                  <a:lnTo>
                    <a:pt x="67" y="155"/>
                  </a:lnTo>
                  <a:lnTo>
                    <a:pt x="66" y="166"/>
                  </a:lnTo>
                  <a:lnTo>
                    <a:pt x="63" y="169"/>
                  </a:lnTo>
                  <a:lnTo>
                    <a:pt x="52" y="171"/>
                  </a:lnTo>
                  <a:lnTo>
                    <a:pt x="46" y="169"/>
                  </a:lnTo>
                  <a:lnTo>
                    <a:pt x="36" y="110"/>
                  </a:lnTo>
                  <a:lnTo>
                    <a:pt x="19" y="91"/>
                  </a:lnTo>
                  <a:lnTo>
                    <a:pt x="22" y="83"/>
                  </a:lnTo>
                  <a:lnTo>
                    <a:pt x="14" y="69"/>
                  </a:lnTo>
                  <a:lnTo>
                    <a:pt x="13" y="64"/>
                  </a:lnTo>
                  <a:lnTo>
                    <a:pt x="5" y="57"/>
                  </a:lnTo>
                  <a:lnTo>
                    <a:pt x="1" y="62"/>
                  </a:lnTo>
                  <a:lnTo>
                    <a:pt x="0" y="35"/>
                  </a:lnTo>
                  <a:lnTo>
                    <a:pt x="5" y="26"/>
                  </a:lnTo>
                  <a:lnTo>
                    <a:pt x="6" y="21"/>
                  </a:lnTo>
                  <a:lnTo>
                    <a:pt x="13" y="16"/>
                  </a:lnTo>
                  <a:lnTo>
                    <a:pt x="17" y="15"/>
                  </a:lnTo>
                  <a:lnTo>
                    <a:pt x="21" y="9"/>
                  </a:lnTo>
                  <a:lnTo>
                    <a:pt x="30" y="2"/>
                  </a:lnTo>
                  <a:lnTo>
                    <a:pt x="42" y="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2" name="Freeform 1732"/>
            <p:cNvSpPr>
              <a:spLocks/>
            </p:cNvSpPr>
            <p:nvPr/>
          </p:nvSpPr>
          <p:spPr bwMode="auto">
            <a:xfrm>
              <a:off x="5249209" y="2452558"/>
              <a:ext cx="62018" cy="80887"/>
            </a:xfrm>
            <a:custGeom>
              <a:avLst/>
              <a:gdLst>
                <a:gd name="T0" fmla="*/ 2147483647 w 130"/>
                <a:gd name="T1" fmla="*/ 2147483647 h 171"/>
                <a:gd name="T2" fmla="*/ 2147483647 w 130"/>
                <a:gd name="T3" fmla="*/ 0 h 171"/>
                <a:gd name="T4" fmla="*/ 2147483647 w 130"/>
                <a:gd name="T5" fmla="*/ 2147483647 h 171"/>
                <a:gd name="T6" fmla="*/ 2147483647 w 130"/>
                <a:gd name="T7" fmla="*/ 2147483647 h 171"/>
                <a:gd name="T8" fmla="*/ 2147483647 w 130"/>
                <a:gd name="T9" fmla="*/ 2147483647 h 171"/>
                <a:gd name="T10" fmla="*/ 2147483647 w 130"/>
                <a:gd name="T11" fmla="*/ 2147483647 h 171"/>
                <a:gd name="T12" fmla="*/ 2147483647 w 130"/>
                <a:gd name="T13" fmla="*/ 2147483647 h 171"/>
                <a:gd name="T14" fmla="*/ 2147483647 w 130"/>
                <a:gd name="T15" fmla="*/ 2147483647 h 171"/>
                <a:gd name="T16" fmla="*/ 2147483647 w 130"/>
                <a:gd name="T17" fmla="*/ 2147483647 h 171"/>
                <a:gd name="T18" fmla="*/ 2147483647 w 130"/>
                <a:gd name="T19" fmla="*/ 2147483647 h 171"/>
                <a:gd name="T20" fmla="*/ 2147483647 w 130"/>
                <a:gd name="T21" fmla="*/ 2147483647 h 171"/>
                <a:gd name="T22" fmla="*/ 2147483647 w 130"/>
                <a:gd name="T23" fmla="*/ 2147483647 h 171"/>
                <a:gd name="T24" fmla="*/ 2147483647 w 130"/>
                <a:gd name="T25" fmla="*/ 2147483647 h 171"/>
                <a:gd name="T26" fmla="*/ 2147483647 w 130"/>
                <a:gd name="T27" fmla="*/ 2147483647 h 171"/>
                <a:gd name="T28" fmla="*/ 2147483647 w 130"/>
                <a:gd name="T29" fmla="*/ 2147483647 h 171"/>
                <a:gd name="T30" fmla="*/ 2147483647 w 130"/>
                <a:gd name="T31" fmla="*/ 2147483647 h 171"/>
                <a:gd name="T32" fmla="*/ 2147483647 w 130"/>
                <a:gd name="T33" fmla="*/ 2147483647 h 171"/>
                <a:gd name="T34" fmla="*/ 2147483647 w 130"/>
                <a:gd name="T35" fmla="*/ 2147483647 h 171"/>
                <a:gd name="T36" fmla="*/ 2147483647 w 130"/>
                <a:gd name="T37" fmla="*/ 2147483647 h 171"/>
                <a:gd name="T38" fmla="*/ 2147483647 w 130"/>
                <a:gd name="T39" fmla="*/ 2147483647 h 171"/>
                <a:gd name="T40" fmla="*/ 2147483647 w 130"/>
                <a:gd name="T41" fmla="*/ 2147483647 h 171"/>
                <a:gd name="T42" fmla="*/ 2147483647 w 130"/>
                <a:gd name="T43" fmla="*/ 2147483647 h 171"/>
                <a:gd name="T44" fmla="*/ 2147483647 w 130"/>
                <a:gd name="T45" fmla="*/ 2147483647 h 171"/>
                <a:gd name="T46" fmla="*/ 2147483647 w 130"/>
                <a:gd name="T47" fmla="*/ 2147483647 h 171"/>
                <a:gd name="T48" fmla="*/ 2147483647 w 130"/>
                <a:gd name="T49" fmla="*/ 2147483647 h 171"/>
                <a:gd name="T50" fmla="*/ 2147483647 w 130"/>
                <a:gd name="T51" fmla="*/ 2147483647 h 171"/>
                <a:gd name="T52" fmla="*/ 2147483647 w 130"/>
                <a:gd name="T53" fmla="*/ 2147483647 h 171"/>
                <a:gd name="T54" fmla="*/ 2147483647 w 130"/>
                <a:gd name="T55" fmla="*/ 2147483647 h 171"/>
                <a:gd name="T56" fmla="*/ 2147483647 w 130"/>
                <a:gd name="T57" fmla="*/ 2147483647 h 171"/>
                <a:gd name="T58" fmla="*/ 2147483647 w 130"/>
                <a:gd name="T59" fmla="*/ 2147483647 h 171"/>
                <a:gd name="T60" fmla="*/ 2147483647 w 130"/>
                <a:gd name="T61" fmla="*/ 2147483647 h 171"/>
                <a:gd name="T62" fmla="*/ 2147483647 w 130"/>
                <a:gd name="T63" fmla="*/ 2147483647 h 171"/>
                <a:gd name="T64" fmla="*/ 0 w 130"/>
                <a:gd name="T65" fmla="*/ 2147483647 h 171"/>
                <a:gd name="T66" fmla="*/ 2147483647 w 130"/>
                <a:gd name="T67" fmla="*/ 2147483647 h 171"/>
                <a:gd name="T68" fmla="*/ 2147483647 w 130"/>
                <a:gd name="T69" fmla="*/ 2147483647 h 171"/>
                <a:gd name="T70" fmla="*/ 2147483647 w 130"/>
                <a:gd name="T71" fmla="*/ 2147483647 h 171"/>
                <a:gd name="T72" fmla="*/ 2147483647 w 130"/>
                <a:gd name="T73" fmla="*/ 2147483647 h 171"/>
                <a:gd name="T74" fmla="*/ 2147483647 w 130"/>
                <a:gd name="T75" fmla="*/ 2147483647 h 171"/>
                <a:gd name="T76" fmla="*/ 2147483647 w 130"/>
                <a:gd name="T77" fmla="*/ 2147483647 h 171"/>
                <a:gd name="T78" fmla="*/ 2147483647 w 130"/>
                <a:gd name="T79" fmla="*/ 2147483647 h 1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0"/>
                <a:gd name="T121" fmla="*/ 0 h 171"/>
                <a:gd name="T122" fmla="*/ 130 w 130"/>
                <a:gd name="T123" fmla="*/ 171 h 1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0" h="171">
                  <a:moveTo>
                    <a:pt x="42" y="1"/>
                  </a:moveTo>
                  <a:lnTo>
                    <a:pt x="43" y="0"/>
                  </a:lnTo>
                  <a:lnTo>
                    <a:pt x="52" y="2"/>
                  </a:lnTo>
                  <a:lnTo>
                    <a:pt x="61" y="8"/>
                  </a:lnTo>
                  <a:lnTo>
                    <a:pt x="84" y="35"/>
                  </a:lnTo>
                  <a:lnTo>
                    <a:pt x="103" y="42"/>
                  </a:lnTo>
                  <a:lnTo>
                    <a:pt x="114" y="54"/>
                  </a:lnTo>
                  <a:lnTo>
                    <a:pt x="121" y="78"/>
                  </a:lnTo>
                  <a:lnTo>
                    <a:pt x="127" y="81"/>
                  </a:lnTo>
                  <a:lnTo>
                    <a:pt x="127" y="90"/>
                  </a:lnTo>
                  <a:lnTo>
                    <a:pt x="130" y="98"/>
                  </a:lnTo>
                  <a:lnTo>
                    <a:pt x="128" y="110"/>
                  </a:lnTo>
                  <a:lnTo>
                    <a:pt x="122" y="113"/>
                  </a:lnTo>
                  <a:lnTo>
                    <a:pt x="122" y="125"/>
                  </a:lnTo>
                  <a:lnTo>
                    <a:pt x="110" y="145"/>
                  </a:lnTo>
                  <a:lnTo>
                    <a:pt x="103" y="147"/>
                  </a:lnTo>
                  <a:lnTo>
                    <a:pt x="98" y="142"/>
                  </a:lnTo>
                  <a:lnTo>
                    <a:pt x="92" y="140"/>
                  </a:lnTo>
                  <a:lnTo>
                    <a:pt x="83" y="141"/>
                  </a:lnTo>
                  <a:lnTo>
                    <a:pt x="72" y="147"/>
                  </a:lnTo>
                  <a:lnTo>
                    <a:pt x="67" y="155"/>
                  </a:lnTo>
                  <a:lnTo>
                    <a:pt x="66" y="166"/>
                  </a:lnTo>
                  <a:lnTo>
                    <a:pt x="63" y="169"/>
                  </a:lnTo>
                  <a:lnTo>
                    <a:pt x="52" y="171"/>
                  </a:lnTo>
                  <a:lnTo>
                    <a:pt x="46" y="169"/>
                  </a:lnTo>
                  <a:lnTo>
                    <a:pt x="36" y="110"/>
                  </a:lnTo>
                  <a:lnTo>
                    <a:pt x="19" y="91"/>
                  </a:lnTo>
                  <a:lnTo>
                    <a:pt x="22" y="83"/>
                  </a:lnTo>
                  <a:lnTo>
                    <a:pt x="14" y="69"/>
                  </a:lnTo>
                  <a:lnTo>
                    <a:pt x="13" y="64"/>
                  </a:lnTo>
                  <a:lnTo>
                    <a:pt x="5" y="57"/>
                  </a:lnTo>
                  <a:lnTo>
                    <a:pt x="1" y="62"/>
                  </a:lnTo>
                  <a:lnTo>
                    <a:pt x="0" y="35"/>
                  </a:lnTo>
                  <a:lnTo>
                    <a:pt x="5" y="26"/>
                  </a:lnTo>
                  <a:lnTo>
                    <a:pt x="6" y="21"/>
                  </a:lnTo>
                  <a:lnTo>
                    <a:pt x="13" y="16"/>
                  </a:lnTo>
                  <a:lnTo>
                    <a:pt x="17" y="15"/>
                  </a:lnTo>
                  <a:lnTo>
                    <a:pt x="21" y="9"/>
                  </a:lnTo>
                  <a:lnTo>
                    <a:pt x="30" y="2"/>
                  </a:lnTo>
                  <a:lnTo>
                    <a:pt x="42" y="1"/>
                  </a:lnTo>
                </a:path>
              </a:pathLst>
            </a:custGeom>
            <a:solidFill>
              <a:schemeClr val="accent1"/>
            </a:solidFill>
            <a:ln w="4763">
              <a:solidFill>
                <a:srgbClr val="848282"/>
              </a:solidFill>
              <a:round/>
              <a:headEnd/>
              <a:tailEnd/>
            </a:ln>
          </p:spPr>
          <p:txBody>
            <a:bodyPr/>
            <a:lstStyle/>
            <a:p>
              <a:pPr>
                <a:defRPr/>
              </a:pPr>
              <a:endParaRPr lang="en-US">
                <a:latin typeface="Verdana" charset="0"/>
              </a:endParaRPr>
            </a:p>
          </p:txBody>
        </p:sp>
        <p:sp>
          <p:nvSpPr>
            <p:cNvPr id="1883" name="Freeform 1733"/>
            <p:cNvSpPr>
              <a:spLocks/>
            </p:cNvSpPr>
            <p:nvPr/>
          </p:nvSpPr>
          <p:spPr bwMode="auto">
            <a:xfrm>
              <a:off x="6931252" y="2713347"/>
              <a:ext cx="137650" cy="163169"/>
            </a:xfrm>
            <a:custGeom>
              <a:avLst/>
              <a:gdLst>
                <a:gd name="T0" fmla="*/ 2147483647 w 282"/>
                <a:gd name="T1" fmla="*/ 0 h 341"/>
                <a:gd name="T2" fmla="*/ 2147483647 w 282"/>
                <a:gd name="T3" fmla="*/ 0 h 341"/>
                <a:gd name="T4" fmla="*/ 2147483647 w 282"/>
                <a:gd name="T5" fmla="*/ 2147483647 h 341"/>
                <a:gd name="T6" fmla="*/ 2147483647 w 282"/>
                <a:gd name="T7" fmla="*/ 2147483647 h 341"/>
                <a:gd name="T8" fmla="*/ 2147483647 w 282"/>
                <a:gd name="T9" fmla="*/ 2147483647 h 341"/>
                <a:gd name="T10" fmla="*/ 2147483647 w 282"/>
                <a:gd name="T11" fmla="*/ 2147483647 h 341"/>
                <a:gd name="T12" fmla="*/ 2147483647 w 282"/>
                <a:gd name="T13" fmla="*/ 2147483647 h 341"/>
                <a:gd name="T14" fmla="*/ 2147483647 w 282"/>
                <a:gd name="T15" fmla="*/ 2147483647 h 341"/>
                <a:gd name="T16" fmla="*/ 2147483647 w 282"/>
                <a:gd name="T17" fmla="*/ 2147483647 h 341"/>
                <a:gd name="T18" fmla="*/ 2147483647 w 282"/>
                <a:gd name="T19" fmla="*/ 2147483647 h 341"/>
                <a:gd name="T20" fmla="*/ 2147483647 w 282"/>
                <a:gd name="T21" fmla="*/ 2147483647 h 341"/>
                <a:gd name="T22" fmla="*/ 2147483647 w 282"/>
                <a:gd name="T23" fmla="*/ 2147483647 h 341"/>
                <a:gd name="T24" fmla="*/ 2147483647 w 282"/>
                <a:gd name="T25" fmla="*/ 2147483647 h 341"/>
                <a:gd name="T26" fmla="*/ 2147483647 w 282"/>
                <a:gd name="T27" fmla="*/ 2147483647 h 341"/>
                <a:gd name="T28" fmla="*/ 2147483647 w 282"/>
                <a:gd name="T29" fmla="*/ 2147483647 h 341"/>
                <a:gd name="T30" fmla="*/ 2147483647 w 282"/>
                <a:gd name="T31" fmla="*/ 2147483647 h 341"/>
                <a:gd name="T32" fmla="*/ 2147483647 w 282"/>
                <a:gd name="T33" fmla="*/ 2147483647 h 341"/>
                <a:gd name="T34" fmla="*/ 2147483647 w 282"/>
                <a:gd name="T35" fmla="*/ 2147483647 h 341"/>
                <a:gd name="T36" fmla="*/ 2147483647 w 282"/>
                <a:gd name="T37" fmla="*/ 2147483647 h 341"/>
                <a:gd name="T38" fmla="*/ 2147483647 w 282"/>
                <a:gd name="T39" fmla="*/ 2147483647 h 341"/>
                <a:gd name="T40" fmla="*/ 2147483647 w 282"/>
                <a:gd name="T41" fmla="*/ 2147483647 h 341"/>
                <a:gd name="T42" fmla="*/ 0 w 282"/>
                <a:gd name="T43" fmla="*/ 2147483647 h 341"/>
                <a:gd name="T44" fmla="*/ 2147483647 w 282"/>
                <a:gd name="T45" fmla="*/ 2147483647 h 341"/>
                <a:gd name="T46" fmla="*/ 2147483647 w 282"/>
                <a:gd name="T47" fmla="*/ 2147483647 h 341"/>
                <a:gd name="T48" fmla="*/ 2147483647 w 282"/>
                <a:gd name="T49" fmla="*/ 2147483647 h 341"/>
                <a:gd name="T50" fmla="*/ 2147483647 w 282"/>
                <a:gd name="T51" fmla="*/ 2147483647 h 341"/>
                <a:gd name="T52" fmla="*/ 2147483647 w 282"/>
                <a:gd name="T53" fmla="*/ 2147483647 h 341"/>
                <a:gd name="T54" fmla="*/ 2147483647 w 282"/>
                <a:gd name="T55" fmla="*/ 2147483647 h 341"/>
                <a:gd name="T56" fmla="*/ 2147483647 w 282"/>
                <a:gd name="T57" fmla="*/ 2147483647 h 341"/>
                <a:gd name="T58" fmla="*/ 2147483647 w 282"/>
                <a:gd name="T59" fmla="*/ 2147483647 h 341"/>
                <a:gd name="T60" fmla="*/ 2147483647 w 282"/>
                <a:gd name="T61" fmla="*/ 2147483647 h 341"/>
                <a:gd name="T62" fmla="*/ 2147483647 w 282"/>
                <a:gd name="T63" fmla="*/ 2147483647 h 341"/>
                <a:gd name="T64" fmla="*/ 2147483647 w 282"/>
                <a:gd name="T65" fmla="*/ 2147483647 h 341"/>
                <a:gd name="T66" fmla="*/ 2147483647 w 282"/>
                <a:gd name="T67" fmla="*/ 2147483647 h 341"/>
                <a:gd name="T68" fmla="*/ 2147483647 w 282"/>
                <a:gd name="T69" fmla="*/ 2147483647 h 341"/>
                <a:gd name="T70" fmla="*/ 2147483647 w 282"/>
                <a:gd name="T71" fmla="*/ 2147483647 h 341"/>
                <a:gd name="T72" fmla="*/ 2147483647 w 282"/>
                <a:gd name="T73" fmla="*/ 0 h 3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2"/>
                <a:gd name="T112" fmla="*/ 0 h 341"/>
                <a:gd name="T113" fmla="*/ 282 w 282"/>
                <a:gd name="T114" fmla="*/ 341 h 3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2" h="341">
                  <a:moveTo>
                    <a:pt x="271" y="0"/>
                  </a:moveTo>
                  <a:lnTo>
                    <a:pt x="274" y="0"/>
                  </a:lnTo>
                  <a:lnTo>
                    <a:pt x="282" y="4"/>
                  </a:lnTo>
                  <a:lnTo>
                    <a:pt x="261" y="146"/>
                  </a:lnTo>
                  <a:lnTo>
                    <a:pt x="246" y="174"/>
                  </a:lnTo>
                  <a:lnTo>
                    <a:pt x="243" y="158"/>
                  </a:lnTo>
                  <a:lnTo>
                    <a:pt x="234" y="163"/>
                  </a:lnTo>
                  <a:lnTo>
                    <a:pt x="224" y="182"/>
                  </a:lnTo>
                  <a:lnTo>
                    <a:pt x="228" y="183"/>
                  </a:lnTo>
                  <a:lnTo>
                    <a:pt x="237" y="180"/>
                  </a:lnTo>
                  <a:lnTo>
                    <a:pt x="237" y="194"/>
                  </a:lnTo>
                  <a:lnTo>
                    <a:pt x="217" y="210"/>
                  </a:lnTo>
                  <a:lnTo>
                    <a:pt x="207" y="228"/>
                  </a:lnTo>
                  <a:lnTo>
                    <a:pt x="196" y="240"/>
                  </a:lnTo>
                  <a:lnTo>
                    <a:pt x="155" y="253"/>
                  </a:lnTo>
                  <a:lnTo>
                    <a:pt x="145" y="268"/>
                  </a:lnTo>
                  <a:lnTo>
                    <a:pt x="125" y="276"/>
                  </a:lnTo>
                  <a:lnTo>
                    <a:pt x="105" y="312"/>
                  </a:lnTo>
                  <a:lnTo>
                    <a:pt x="89" y="327"/>
                  </a:lnTo>
                  <a:lnTo>
                    <a:pt x="41" y="341"/>
                  </a:lnTo>
                  <a:lnTo>
                    <a:pt x="10" y="336"/>
                  </a:lnTo>
                  <a:lnTo>
                    <a:pt x="0" y="328"/>
                  </a:lnTo>
                  <a:lnTo>
                    <a:pt x="1" y="322"/>
                  </a:lnTo>
                  <a:lnTo>
                    <a:pt x="32" y="313"/>
                  </a:lnTo>
                  <a:lnTo>
                    <a:pt x="40" y="314"/>
                  </a:lnTo>
                  <a:lnTo>
                    <a:pt x="50" y="310"/>
                  </a:lnTo>
                  <a:lnTo>
                    <a:pt x="65" y="307"/>
                  </a:lnTo>
                  <a:lnTo>
                    <a:pt x="184" y="196"/>
                  </a:lnTo>
                  <a:lnTo>
                    <a:pt x="160" y="213"/>
                  </a:lnTo>
                  <a:lnTo>
                    <a:pt x="146" y="218"/>
                  </a:lnTo>
                  <a:lnTo>
                    <a:pt x="153" y="200"/>
                  </a:lnTo>
                  <a:lnTo>
                    <a:pt x="168" y="191"/>
                  </a:lnTo>
                  <a:lnTo>
                    <a:pt x="253" y="41"/>
                  </a:lnTo>
                  <a:lnTo>
                    <a:pt x="257" y="14"/>
                  </a:lnTo>
                  <a:lnTo>
                    <a:pt x="262" y="5"/>
                  </a:lnTo>
                  <a:lnTo>
                    <a:pt x="267" y="1"/>
                  </a:lnTo>
                  <a:lnTo>
                    <a:pt x="271"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4" name="Freeform 1734"/>
            <p:cNvSpPr>
              <a:spLocks/>
            </p:cNvSpPr>
            <p:nvPr/>
          </p:nvSpPr>
          <p:spPr bwMode="auto">
            <a:xfrm>
              <a:off x="6931252" y="2713347"/>
              <a:ext cx="137650" cy="163169"/>
            </a:xfrm>
            <a:custGeom>
              <a:avLst/>
              <a:gdLst>
                <a:gd name="T0" fmla="*/ 2147483647 w 282"/>
                <a:gd name="T1" fmla="*/ 0 h 341"/>
                <a:gd name="T2" fmla="*/ 2147483647 w 282"/>
                <a:gd name="T3" fmla="*/ 0 h 341"/>
                <a:gd name="T4" fmla="*/ 2147483647 w 282"/>
                <a:gd name="T5" fmla="*/ 2147483647 h 341"/>
                <a:gd name="T6" fmla="*/ 2147483647 w 282"/>
                <a:gd name="T7" fmla="*/ 2147483647 h 341"/>
                <a:gd name="T8" fmla="*/ 2147483647 w 282"/>
                <a:gd name="T9" fmla="*/ 2147483647 h 341"/>
                <a:gd name="T10" fmla="*/ 2147483647 w 282"/>
                <a:gd name="T11" fmla="*/ 2147483647 h 341"/>
                <a:gd name="T12" fmla="*/ 2147483647 w 282"/>
                <a:gd name="T13" fmla="*/ 2147483647 h 341"/>
                <a:gd name="T14" fmla="*/ 2147483647 w 282"/>
                <a:gd name="T15" fmla="*/ 2147483647 h 341"/>
                <a:gd name="T16" fmla="*/ 2147483647 w 282"/>
                <a:gd name="T17" fmla="*/ 2147483647 h 341"/>
                <a:gd name="T18" fmla="*/ 2147483647 w 282"/>
                <a:gd name="T19" fmla="*/ 2147483647 h 341"/>
                <a:gd name="T20" fmla="*/ 2147483647 w 282"/>
                <a:gd name="T21" fmla="*/ 2147483647 h 341"/>
                <a:gd name="T22" fmla="*/ 2147483647 w 282"/>
                <a:gd name="T23" fmla="*/ 2147483647 h 341"/>
                <a:gd name="T24" fmla="*/ 2147483647 w 282"/>
                <a:gd name="T25" fmla="*/ 2147483647 h 341"/>
                <a:gd name="T26" fmla="*/ 2147483647 w 282"/>
                <a:gd name="T27" fmla="*/ 2147483647 h 341"/>
                <a:gd name="T28" fmla="*/ 2147483647 w 282"/>
                <a:gd name="T29" fmla="*/ 2147483647 h 341"/>
                <a:gd name="T30" fmla="*/ 2147483647 w 282"/>
                <a:gd name="T31" fmla="*/ 2147483647 h 341"/>
                <a:gd name="T32" fmla="*/ 2147483647 w 282"/>
                <a:gd name="T33" fmla="*/ 2147483647 h 341"/>
                <a:gd name="T34" fmla="*/ 2147483647 w 282"/>
                <a:gd name="T35" fmla="*/ 2147483647 h 341"/>
                <a:gd name="T36" fmla="*/ 2147483647 w 282"/>
                <a:gd name="T37" fmla="*/ 2147483647 h 341"/>
                <a:gd name="T38" fmla="*/ 2147483647 w 282"/>
                <a:gd name="T39" fmla="*/ 2147483647 h 341"/>
                <a:gd name="T40" fmla="*/ 2147483647 w 282"/>
                <a:gd name="T41" fmla="*/ 2147483647 h 341"/>
                <a:gd name="T42" fmla="*/ 0 w 282"/>
                <a:gd name="T43" fmla="*/ 2147483647 h 341"/>
                <a:gd name="T44" fmla="*/ 2147483647 w 282"/>
                <a:gd name="T45" fmla="*/ 2147483647 h 341"/>
                <a:gd name="T46" fmla="*/ 2147483647 w 282"/>
                <a:gd name="T47" fmla="*/ 2147483647 h 341"/>
                <a:gd name="T48" fmla="*/ 2147483647 w 282"/>
                <a:gd name="T49" fmla="*/ 2147483647 h 341"/>
                <a:gd name="T50" fmla="*/ 2147483647 w 282"/>
                <a:gd name="T51" fmla="*/ 2147483647 h 341"/>
                <a:gd name="T52" fmla="*/ 2147483647 w 282"/>
                <a:gd name="T53" fmla="*/ 2147483647 h 341"/>
                <a:gd name="T54" fmla="*/ 2147483647 w 282"/>
                <a:gd name="T55" fmla="*/ 2147483647 h 341"/>
                <a:gd name="T56" fmla="*/ 2147483647 w 282"/>
                <a:gd name="T57" fmla="*/ 2147483647 h 341"/>
                <a:gd name="T58" fmla="*/ 2147483647 w 282"/>
                <a:gd name="T59" fmla="*/ 2147483647 h 341"/>
                <a:gd name="T60" fmla="*/ 2147483647 w 282"/>
                <a:gd name="T61" fmla="*/ 2147483647 h 341"/>
                <a:gd name="T62" fmla="*/ 2147483647 w 282"/>
                <a:gd name="T63" fmla="*/ 2147483647 h 341"/>
                <a:gd name="T64" fmla="*/ 2147483647 w 282"/>
                <a:gd name="T65" fmla="*/ 2147483647 h 341"/>
                <a:gd name="T66" fmla="*/ 2147483647 w 282"/>
                <a:gd name="T67" fmla="*/ 2147483647 h 341"/>
                <a:gd name="T68" fmla="*/ 2147483647 w 282"/>
                <a:gd name="T69" fmla="*/ 2147483647 h 341"/>
                <a:gd name="T70" fmla="*/ 2147483647 w 282"/>
                <a:gd name="T71" fmla="*/ 2147483647 h 341"/>
                <a:gd name="T72" fmla="*/ 2147483647 w 282"/>
                <a:gd name="T73" fmla="*/ 0 h 3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2"/>
                <a:gd name="T112" fmla="*/ 0 h 341"/>
                <a:gd name="T113" fmla="*/ 282 w 282"/>
                <a:gd name="T114" fmla="*/ 341 h 3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2" h="341">
                  <a:moveTo>
                    <a:pt x="271" y="0"/>
                  </a:moveTo>
                  <a:lnTo>
                    <a:pt x="274" y="0"/>
                  </a:lnTo>
                  <a:lnTo>
                    <a:pt x="282" y="4"/>
                  </a:lnTo>
                  <a:lnTo>
                    <a:pt x="261" y="146"/>
                  </a:lnTo>
                  <a:lnTo>
                    <a:pt x="246" y="174"/>
                  </a:lnTo>
                  <a:lnTo>
                    <a:pt x="243" y="158"/>
                  </a:lnTo>
                  <a:lnTo>
                    <a:pt x="234" y="163"/>
                  </a:lnTo>
                  <a:lnTo>
                    <a:pt x="224" y="182"/>
                  </a:lnTo>
                  <a:lnTo>
                    <a:pt x="228" y="183"/>
                  </a:lnTo>
                  <a:lnTo>
                    <a:pt x="237" y="180"/>
                  </a:lnTo>
                  <a:lnTo>
                    <a:pt x="237" y="194"/>
                  </a:lnTo>
                  <a:lnTo>
                    <a:pt x="217" y="210"/>
                  </a:lnTo>
                  <a:lnTo>
                    <a:pt x="207" y="228"/>
                  </a:lnTo>
                  <a:lnTo>
                    <a:pt x="196" y="240"/>
                  </a:lnTo>
                  <a:lnTo>
                    <a:pt x="155" y="253"/>
                  </a:lnTo>
                  <a:lnTo>
                    <a:pt x="145" y="268"/>
                  </a:lnTo>
                  <a:lnTo>
                    <a:pt x="125" y="276"/>
                  </a:lnTo>
                  <a:lnTo>
                    <a:pt x="105" y="312"/>
                  </a:lnTo>
                  <a:lnTo>
                    <a:pt x="89" y="327"/>
                  </a:lnTo>
                  <a:lnTo>
                    <a:pt x="41" y="341"/>
                  </a:lnTo>
                  <a:lnTo>
                    <a:pt x="10" y="336"/>
                  </a:lnTo>
                  <a:lnTo>
                    <a:pt x="0" y="328"/>
                  </a:lnTo>
                  <a:lnTo>
                    <a:pt x="1" y="322"/>
                  </a:lnTo>
                  <a:lnTo>
                    <a:pt x="32" y="313"/>
                  </a:lnTo>
                  <a:lnTo>
                    <a:pt x="40" y="314"/>
                  </a:lnTo>
                  <a:lnTo>
                    <a:pt x="50" y="310"/>
                  </a:lnTo>
                  <a:lnTo>
                    <a:pt x="65" y="307"/>
                  </a:lnTo>
                  <a:lnTo>
                    <a:pt x="184" y="196"/>
                  </a:lnTo>
                  <a:lnTo>
                    <a:pt x="160" y="213"/>
                  </a:lnTo>
                  <a:lnTo>
                    <a:pt x="146" y="218"/>
                  </a:lnTo>
                  <a:lnTo>
                    <a:pt x="153" y="200"/>
                  </a:lnTo>
                  <a:lnTo>
                    <a:pt x="168" y="191"/>
                  </a:lnTo>
                  <a:lnTo>
                    <a:pt x="253" y="41"/>
                  </a:lnTo>
                  <a:lnTo>
                    <a:pt x="257" y="14"/>
                  </a:lnTo>
                  <a:lnTo>
                    <a:pt x="262" y="5"/>
                  </a:lnTo>
                  <a:lnTo>
                    <a:pt x="267" y="1"/>
                  </a:lnTo>
                  <a:lnTo>
                    <a:pt x="271"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85" name="Freeform 1735"/>
            <p:cNvSpPr>
              <a:spLocks/>
            </p:cNvSpPr>
            <p:nvPr/>
          </p:nvSpPr>
          <p:spPr bwMode="auto">
            <a:xfrm>
              <a:off x="5344505" y="2392589"/>
              <a:ext cx="51429" cy="97622"/>
            </a:xfrm>
            <a:custGeom>
              <a:avLst/>
              <a:gdLst>
                <a:gd name="T0" fmla="*/ 2147483647 w 103"/>
                <a:gd name="T1" fmla="*/ 2147483647 h 207"/>
                <a:gd name="T2" fmla="*/ 2147483647 w 103"/>
                <a:gd name="T3" fmla="*/ 2147483647 h 207"/>
                <a:gd name="T4" fmla="*/ 2147483647 w 103"/>
                <a:gd name="T5" fmla="*/ 2147483647 h 207"/>
                <a:gd name="T6" fmla="*/ 2147483647 w 103"/>
                <a:gd name="T7" fmla="*/ 2147483647 h 207"/>
                <a:gd name="T8" fmla="*/ 2147483647 w 103"/>
                <a:gd name="T9" fmla="*/ 2147483647 h 207"/>
                <a:gd name="T10" fmla="*/ 2147483647 w 103"/>
                <a:gd name="T11" fmla="*/ 2147483647 h 207"/>
                <a:gd name="T12" fmla="*/ 2147483647 w 103"/>
                <a:gd name="T13" fmla="*/ 2147483647 h 207"/>
                <a:gd name="T14" fmla="*/ 2147483647 w 103"/>
                <a:gd name="T15" fmla="*/ 2147483647 h 207"/>
                <a:gd name="T16" fmla="*/ 2147483647 w 103"/>
                <a:gd name="T17" fmla="*/ 2147483647 h 207"/>
                <a:gd name="T18" fmla="*/ 2147483647 w 103"/>
                <a:gd name="T19" fmla="*/ 2147483647 h 207"/>
                <a:gd name="T20" fmla="*/ 2147483647 w 103"/>
                <a:gd name="T21" fmla="*/ 2147483647 h 207"/>
                <a:gd name="T22" fmla="*/ 2147483647 w 103"/>
                <a:gd name="T23" fmla="*/ 2147483647 h 207"/>
                <a:gd name="T24" fmla="*/ 2147483647 w 103"/>
                <a:gd name="T25" fmla="*/ 2147483647 h 207"/>
                <a:gd name="T26" fmla="*/ 2147483647 w 103"/>
                <a:gd name="T27" fmla="*/ 2147483647 h 207"/>
                <a:gd name="T28" fmla="*/ 2147483647 w 103"/>
                <a:gd name="T29" fmla="*/ 2147483647 h 207"/>
                <a:gd name="T30" fmla="*/ 2147483647 w 103"/>
                <a:gd name="T31" fmla="*/ 2147483647 h 207"/>
                <a:gd name="T32" fmla="*/ 2147483647 w 103"/>
                <a:gd name="T33" fmla="*/ 2147483647 h 207"/>
                <a:gd name="T34" fmla="*/ 2147483647 w 103"/>
                <a:gd name="T35" fmla="*/ 2147483647 h 207"/>
                <a:gd name="T36" fmla="*/ 2147483647 w 103"/>
                <a:gd name="T37" fmla="*/ 0 h 207"/>
                <a:gd name="T38" fmla="*/ 2147483647 w 103"/>
                <a:gd name="T39" fmla="*/ 2147483647 h 207"/>
                <a:gd name="T40" fmla="*/ 2147483647 w 103"/>
                <a:gd name="T41" fmla="*/ 2147483647 h 207"/>
                <a:gd name="T42" fmla="*/ 2147483647 w 103"/>
                <a:gd name="T43" fmla="*/ 2147483647 h 207"/>
                <a:gd name="T44" fmla="*/ 2147483647 w 103"/>
                <a:gd name="T45" fmla="*/ 2147483647 h 207"/>
                <a:gd name="T46" fmla="*/ 2147483647 w 103"/>
                <a:gd name="T47" fmla="*/ 2147483647 h 207"/>
                <a:gd name="T48" fmla="*/ 2147483647 w 103"/>
                <a:gd name="T49" fmla="*/ 2147483647 h 207"/>
                <a:gd name="T50" fmla="*/ 2147483647 w 103"/>
                <a:gd name="T51" fmla="*/ 2147483647 h 207"/>
                <a:gd name="T52" fmla="*/ 2147483647 w 103"/>
                <a:gd name="T53" fmla="*/ 2147483647 h 207"/>
                <a:gd name="T54" fmla="*/ 2147483647 w 103"/>
                <a:gd name="T55" fmla="*/ 2147483647 h 207"/>
                <a:gd name="T56" fmla="*/ 2147483647 w 103"/>
                <a:gd name="T57" fmla="*/ 2147483647 h 207"/>
                <a:gd name="T58" fmla="*/ 2147483647 w 103"/>
                <a:gd name="T59" fmla="*/ 2147483647 h 207"/>
                <a:gd name="T60" fmla="*/ 2147483647 w 103"/>
                <a:gd name="T61" fmla="*/ 2147483647 h 207"/>
                <a:gd name="T62" fmla="*/ 2147483647 w 103"/>
                <a:gd name="T63" fmla="*/ 2147483647 h 207"/>
                <a:gd name="T64" fmla="*/ 2147483647 w 103"/>
                <a:gd name="T65" fmla="*/ 2147483647 h 207"/>
                <a:gd name="T66" fmla="*/ 2147483647 w 103"/>
                <a:gd name="T67" fmla="*/ 2147483647 h 207"/>
                <a:gd name="T68" fmla="*/ 2147483647 w 103"/>
                <a:gd name="T69" fmla="*/ 2147483647 h 207"/>
                <a:gd name="T70" fmla="*/ 2147483647 w 103"/>
                <a:gd name="T71" fmla="*/ 2147483647 h 207"/>
                <a:gd name="T72" fmla="*/ 2147483647 w 103"/>
                <a:gd name="T73" fmla="*/ 2147483647 h 207"/>
                <a:gd name="T74" fmla="*/ 0 w 103"/>
                <a:gd name="T75" fmla="*/ 2147483647 h 207"/>
                <a:gd name="T76" fmla="*/ 2147483647 w 103"/>
                <a:gd name="T77" fmla="*/ 2147483647 h 207"/>
                <a:gd name="T78" fmla="*/ 2147483647 w 103"/>
                <a:gd name="T79" fmla="*/ 2147483647 h 207"/>
                <a:gd name="T80" fmla="*/ 2147483647 w 103"/>
                <a:gd name="T81" fmla="*/ 2147483647 h 207"/>
                <a:gd name="T82" fmla="*/ 2147483647 w 103"/>
                <a:gd name="T83" fmla="*/ 2147483647 h 207"/>
                <a:gd name="T84" fmla="*/ 2147483647 w 103"/>
                <a:gd name="T85" fmla="*/ 2147483647 h 207"/>
                <a:gd name="T86" fmla="*/ 2147483647 w 103"/>
                <a:gd name="T87" fmla="*/ 2147483647 h 207"/>
                <a:gd name="T88" fmla="*/ 2147483647 w 103"/>
                <a:gd name="T89" fmla="*/ 2147483647 h 207"/>
                <a:gd name="T90" fmla="*/ 2147483647 w 103"/>
                <a:gd name="T91" fmla="*/ 2147483647 h 207"/>
                <a:gd name="T92" fmla="*/ 2147483647 w 103"/>
                <a:gd name="T93" fmla="*/ 2147483647 h 207"/>
                <a:gd name="T94" fmla="*/ 2147483647 w 103"/>
                <a:gd name="T95" fmla="*/ 2147483647 h 207"/>
                <a:gd name="T96" fmla="*/ 2147483647 w 103"/>
                <a:gd name="T97" fmla="*/ 2147483647 h 207"/>
                <a:gd name="T98" fmla="*/ 2147483647 w 103"/>
                <a:gd name="T99" fmla="*/ 2147483647 h 207"/>
                <a:gd name="T100" fmla="*/ 2147483647 w 103"/>
                <a:gd name="T101" fmla="*/ 2147483647 h 207"/>
                <a:gd name="T102" fmla="*/ 2147483647 w 103"/>
                <a:gd name="T103" fmla="*/ 2147483647 h 207"/>
                <a:gd name="T104" fmla="*/ 2147483647 w 103"/>
                <a:gd name="T105" fmla="*/ 2147483647 h 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3"/>
                <a:gd name="T160" fmla="*/ 0 h 207"/>
                <a:gd name="T161" fmla="*/ 103 w 103"/>
                <a:gd name="T162" fmla="*/ 207 h 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3" h="207">
                  <a:moveTo>
                    <a:pt x="93" y="185"/>
                  </a:moveTo>
                  <a:lnTo>
                    <a:pt x="103" y="177"/>
                  </a:lnTo>
                  <a:lnTo>
                    <a:pt x="98" y="168"/>
                  </a:lnTo>
                  <a:lnTo>
                    <a:pt x="101" y="163"/>
                  </a:lnTo>
                  <a:lnTo>
                    <a:pt x="99" y="147"/>
                  </a:lnTo>
                  <a:lnTo>
                    <a:pt x="93" y="144"/>
                  </a:lnTo>
                  <a:lnTo>
                    <a:pt x="82" y="127"/>
                  </a:lnTo>
                  <a:lnTo>
                    <a:pt x="83" y="121"/>
                  </a:lnTo>
                  <a:lnTo>
                    <a:pt x="73" y="108"/>
                  </a:lnTo>
                  <a:lnTo>
                    <a:pt x="76" y="102"/>
                  </a:lnTo>
                  <a:lnTo>
                    <a:pt x="73" y="97"/>
                  </a:lnTo>
                  <a:lnTo>
                    <a:pt x="67" y="91"/>
                  </a:lnTo>
                  <a:lnTo>
                    <a:pt x="66" y="84"/>
                  </a:lnTo>
                  <a:lnTo>
                    <a:pt x="73" y="54"/>
                  </a:lnTo>
                  <a:lnTo>
                    <a:pt x="71" y="44"/>
                  </a:lnTo>
                  <a:lnTo>
                    <a:pt x="54" y="29"/>
                  </a:lnTo>
                  <a:lnTo>
                    <a:pt x="33" y="18"/>
                  </a:lnTo>
                  <a:lnTo>
                    <a:pt x="25" y="5"/>
                  </a:lnTo>
                  <a:lnTo>
                    <a:pt x="10" y="0"/>
                  </a:lnTo>
                  <a:lnTo>
                    <a:pt x="10" y="8"/>
                  </a:lnTo>
                  <a:lnTo>
                    <a:pt x="29" y="36"/>
                  </a:lnTo>
                  <a:lnTo>
                    <a:pt x="32" y="30"/>
                  </a:lnTo>
                  <a:lnTo>
                    <a:pt x="50" y="37"/>
                  </a:lnTo>
                  <a:lnTo>
                    <a:pt x="63" y="69"/>
                  </a:lnTo>
                  <a:lnTo>
                    <a:pt x="52" y="75"/>
                  </a:lnTo>
                  <a:lnTo>
                    <a:pt x="36" y="68"/>
                  </a:lnTo>
                  <a:lnTo>
                    <a:pt x="35" y="71"/>
                  </a:lnTo>
                  <a:lnTo>
                    <a:pt x="44" y="84"/>
                  </a:lnTo>
                  <a:lnTo>
                    <a:pt x="41" y="89"/>
                  </a:lnTo>
                  <a:lnTo>
                    <a:pt x="28" y="76"/>
                  </a:lnTo>
                  <a:lnTo>
                    <a:pt x="23" y="51"/>
                  </a:lnTo>
                  <a:lnTo>
                    <a:pt x="11" y="34"/>
                  </a:lnTo>
                  <a:lnTo>
                    <a:pt x="8" y="47"/>
                  </a:lnTo>
                  <a:lnTo>
                    <a:pt x="14" y="71"/>
                  </a:lnTo>
                  <a:lnTo>
                    <a:pt x="23" y="87"/>
                  </a:lnTo>
                  <a:lnTo>
                    <a:pt x="23" y="92"/>
                  </a:lnTo>
                  <a:lnTo>
                    <a:pt x="3" y="76"/>
                  </a:lnTo>
                  <a:lnTo>
                    <a:pt x="0" y="80"/>
                  </a:lnTo>
                  <a:lnTo>
                    <a:pt x="12" y="90"/>
                  </a:lnTo>
                  <a:lnTo>
                    <a:pt x="17" y="105"/>
                  </a:lnTo>
                  <a:lnTo>
                    <a:pt x="13" y="115"/>
                  </a:lnTo>
                  <a:lnTo>
                    <a:pt x="2" y="106"/>
                  </a:lnTo>
                  <a:lnTo>
                    <a:pt x="3" y="112"/>
                  </a:lnTo>
                  <a:lnTo>
                    <a:pt x="17" y="131"/>
                  </a:lnTo>
                  <a:lnTo>
                    <a:pt x="47" y="145"/>
                  </a:lnTo>
                  <a:lnTo>
                    <a:pt x="63" y="169"/>
                  </a:lnTo>
                  <a:lnTo>
                    <a:pt x="65" y="185"/>
                  </a:lnTo>
                  <a:lnTo>
                    <a:pt x="58" y="193"/>
                  </a:lnTo>
                  <a:lnTo>
                    <a:pt x="58" y="199"/>
                  </a:lnTo>
                  <a:lnTo>
                    <a:pt x="70" y="199"/>
                  </a:lnTo>
                  <a:lnTo>
                    <a:pt x="73" y="207"/>
                  </a:lnTo>
                  <a:lnTo>
                    <a:pt x="85" y="184"/>
                  </a:lnTo>
                  <a:lnTo>
                    <a:pt x="93" y="18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6" name="Freeform 1736"/>
            <p:cNvSpPr>
              <a:spLocks/>
            </p:cNvSpPr>
            <p:nvPr/>
          </p:nvSpPr>
          <p:spPr bwMode="auto">
            <a:xfrm>
              <a:off x="5344505" y="2392589"/>
              <a:ext cx="51429" cy="97622"/>
            </a:xfrm>
            <a:custGeom>
              <a:avLst/>
              <a:gdLst>
                <a:gd name="T0" fmla="*/ 2147483647 w 103"/>
                <a:gd name="T1" fmla="*/ 2147483647 h 207"/>
                <a:gd name="T2" fmla="*/ 2147483647 w 103"/>
                <a:gd name="T3" fmla="*/ 2147483647 h 207"/>
                <a:gd name="T4" fmla="*/ 2147483647 w 103"/>
                <a:gd name="T5" fmla="*/ 2147483647 h 207"/>
                <a:gd name="T6" fmla="*/ 2147483647 w 103"/>
                <a:gd name="T7" fmla="*/ 2147483647 h 207"/>
                <a:gd name="T8" fmla="*/ 2147483647 w 103"/>
                <a:gd name="T9" fmla="*/ 2147483647 h 207"/>
                <a:gd name="T10" fmla="*/ 2147483647 w 103"/>
                <a:gd name="T11" fmla="*/ 2147483647 h 207"/>
                <a:gd name="T12" fmla="*/ 2147483647 w 103"/>
                <a:gd name="T13" fmla="*/ 2147483647 h 207"/>
                <a:gd name="T14" fmla="*/ 2147483647 w 103"/>
                <a:gd name="T15" fmla="*/ 2147483647 h 207"/>
                <a:gd name="T16" fmla="*/ 2147483647 w 103"/>
                <a:gd name="T17" fmla="*/ 2147483647 h 207"/>
                <a:gd name="T18" fmla="*/ 2147483647 w 103"/>
                <a:gd name="T19" fmla="*/ 2147483647 h 207"/>
                <a:gd name="T20" fmla="*/ 2147483647 w 103"/>
                <a:gd name="T21" fmla="*/ 2147483647 h 207"/>
                <a:gd name="T22" fmla="*/ 2147483647 w 103"/>
                <a:gd name="T23" fmla="*/ 2147483647 h 207"/>
                <a:gd name="T24" fmla="*/ 2147483647 w 103"/>
                <a:gd name="T25" fmla="*/ 2147483647 h 207"/>
                <a:gd name="T26" fmla="*/ 2147483647 w 103"/>
                <a:gd name="T27" fmla="*/ 2147483647 h 207"/>
                <a:gd name="T28" fmla="*/ 2147483647 w 103"/>
                <a:gd name="T29" fmla="*/ 2147483647 h 207"/>
                <a:gd name="T30" fmla="*/ 2147483647 w 103"/>
                <a:gd name="T31" fmla="*/ 2147483647 h 207"/>
                <a:gd name="T32" fmla="*/ 2147483647 w 103"/>
                <a:gd name="T33" fmla="*/ 2147483647 h 207"/>
                <a:gd name="T34" fmla="*/ 2147483647 w 103"/>
                <a:gd name="T35" fmla="*/ 2147483647 h 207"/>
                <a:gd name="T36" fmla="*/ 2147483647 w 103"/>
                <a:gd name="T37" fmla="*/ 0 h 207"/>
                <a:gd name="T38" fmla="*/ 2147483647 w 103"/>
                <a:gd name="T39" fmla="*/ 2147483647 h 207"/>
                <a:gd name="T40" fmla="*/ 2147483647 w 103"/>
                <a:gd name="T41" fmla="*/ 2147483647 h 207"/>
                <a:gd name="T42" fmla="*/ 2147483647 w 103"/>
                <a:gd name="T43" fmla="*/ 2147483647 h 207"/>
                <a:gd name="T44" fmla="*/ 2147483647 w 103"/>
                <a:gd name="T45" fmla="*/ 2147483647 h 207"/>
                <a:gd name="T46" fmla="*/ 2147483647 w 103"/>
                <a:gd name="T47" fmla="*/ 2147483647 h 207"/>
                <a:gd name="T48" fmla="*/ 2147483647 w 103"/>
                <a:gd name="T49" fmla="*/ 2147483647 h 207"/>
                <a:gd name="T50" fmla="*/ 2147483647 w 103"/>
                <a:gd name="T51" fmla="*/ 2147483647 h 207"/>
                <a:gd name="T52" fmla="*/ 2147483647 w 103"/>
                <a:gd name="T53" fmla="*/ 2147483647 h 207"/>
                <a:gd name="T54" fmla="*/ 2147483647 w 103"/>
                <a:gd name="T55" fmla="*/ 2147483647 h 207"/>
                <a:gd name="T56" fmla="*/ 2147483647 w 103"/>
                <a:gd name="T57" fmla="*/ 2147483647 h 207"/>
                <a:gd name="T58" fmla="*/ 2147483647 w 103"/>
                <a:gd name="T59" fmla="*/ 2147483647 h 207"/>
                <a:gd name="T60" fmla="*/ 2147483647 w 103"/>
                <a:gd name="T61" fmla="*/ 2147483647 h 207"/>
                <a:gd name="T62" fmla="*/ 2147483647 w 103"/>
                <a:gd name="T63" fmla="*/ 2147483647 h 207"/>
                <a:gd name="T64" fmla="*/ 2147483647 w 103"/>
                <a:gd name="T65" fmla="*/ 2147483647 h 207"/>
                <a:gd name="T66" fmla="*/ 2147483647 w 103"/>
                <a:gd name="T67" fmla="*/ 2147483647 h 207"/>
                <a:gd name="T68" fmla="*/ 2147483647 w 103"/>
                <a:gd name="T69" fmla="*/ 2147483647 h 207"/>
                <a:gd name="T70" fmla="*/ 2147483647 w 103"/>
                <a:gd name="T71" fmla="*/ 2147483647 h 207"/>
                <a:gd name="T72" fmla="*/ 2147483647 w 103"/>
                <a:gd name="T73" fmla="*/ 2147483647 h 207"/>
                <a:gd name="T74" fmla="*/ 0 w 103"/>
                <a:gd name="T75" fmla="*/ 2147483647 h 207"/>
                <a:gd name="T76" fmla="*/ 2147483647 w 103"/>
                <a:gd name="T77" fmla="*/ 2147483647 h 207"/>
                <a:gd name="T78" fmla="*/ 2147483647 w 103"/>
                <a:gd name="T79" fmla="*/ 2147483647 h 207"/>
                <a:gd name="T80" fmla="*/ 2147483647 w 103"/>
                <a:gd name="T81" fmla="*/ 2147483647 h 207"/>
                <a:gd name="T82" fmla="*/ 2147483647 w 103"/>
                <a:gd name="T83" fmla="*/ 2147483647 h 207"/>
                <a:gd name="T84" fmla="*/ 2147483647 w 103"/>
                <a:gd name="T85" fmla="*/ 2147483647 h 207"/>
                <a:gd name="T86" fmla="*/ 2147483647 w 103"/>
                <a:gd name="T87" fmla="*/ 2147483647 h 207"/>
                <a:gd name="T88" fmla="*/ 2147483647 w 103"/>
                <a:gd name="T89" fmla="*/ 2147483647 h 207"/>
                <a:gd name="T90" fmla="*/ 2147483647 w 103"/>
                <a:gd name="T91" fmla="*/ 2147483647 h 207"/>
                <a:gd name="T92" fmla="*/ 2147483647 w 103"/>
                <a:gd name="T93" fmla="*/ 2147483647 h 207"/>
                <a:gd name="T94" fmla="*/ 2147483647 w 103"/>
                <a:gd name="T95" fmla="*/ 2147483647 h 207"/>
                <a:gd name="T96" fmla="*/ 2147483647 w 103"/>
                <a:gd name="T97" fmla="*/ 2147483647 h 207"/>
                <a:gd name="T98" fmla="*/ 2147483647 w 103"/>
                <a:gd name="T99" fmla="*/ 2147483647 h 207"/>
                <a:gd name="T100" fmla="*/ 2147483647 w 103"/>
                <a:gd name="T101" fmla="*/ 2147483647 h 207"/>
                <a:gd name="T102" fmla="*/ 2147483647 w 103"/>
                <a:gd name="T103" fmla="*/ 2147483647 h 207"/>
                <a:gd name="T104" fmla="*/ 2147483647 w 103"/>
                <a:gd name="T105" fmla="*/ 2147483647 h 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3"/>
                <a:gd name="T160" fmla="*/ 0 h 207"/>
                <a:gd name="T161" fmla="*/ 103 w 103"/>
                <a:gd name="T162" fmla="*/ 207 h 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3" h="207">
                  <a:moveTo>
                    <a:pt x="93" y="185"/>
                  </a:moveTo>
                  <a:lnTo>
                    <a:pt x="103" y="177"/>
                  </a:lnTo>
                  <a:lnTo>
                    <a:pt x="98" y="168"/>
                  </a:lnTo>
                  <a:lnTo>
                    <a:pt x="101" y="163"/>
                  </a:lnTo>
                  <a:lnTo>
                    <a:pt x="99" y="147"/>
                  </a:lnTo>
                  <a:lnTo>
                    <a:pt x="93" y="144"/>
                  </a:lnTo>
                  <a:lnTo>
                    <a:pt x="82" y="127"/>
                  </a:lnTo>
                  <a:lnTo>
                    <a:pt x="83" y="121"/>
                  </a:lnTo>
                  <a:lnTo>
                    <a:pt x="73" y="108"/>
                  </a:lnTo>
                  <a:lnTo>
                    <a:pt x="76" y="102"/>
                  </a:lnTo>
                  <a:lnTo>
                    <a:pt x="73" y="97"/>
                  </a:lnTo>
                  <a:lnTo>
                    <a:pt x="67" y="91"/>
                  </a:lnTo>
                  <a:lnTo>
                    <a:pt x="66" y="84"/>
                  </a:lnTo>
                  <a:lnTo>
                    <a:pt x="73" y="54"/>
                  </a:lnTo>
                  <a:lnTo>
                    <a:pt x="71" y="44"/>
                  </a:lnTo>
                  <a:lnTo>
                    <a:pt x="54" y="29"/>
                  </a:lnTo>
                  <a:lnTo>
                    <a:pt x="33" y="18"/>
                  </a:lnTo>
                  <a:lnTo>
                    <a:pt x="25" y="5"/>
                  </a:lnTo>
                  <a:lnTo>
                    <a:pt x="10" y="0"/>
                  </a:lnTo>
                  <a:lnTo>
                    <a:pt x="10" y="8"/>
                  </a:lnTo>
                  <a:lnTo>
                    <a:pt x="29" y="36"/>
                  </a:lnTo>
                  <a:lnTo>
                    <a:pt x="32" y="30"/>
                  </a:lnTo>
                  <a:lnTo>
                    <a:pt x="50" y="37"/>
                  </a:lnTo>
                  <a:lnTo>
                    <a:pt x="63" y="69"/>
                  </a:lnTo>
                  <a:lnTo>
                    <a:pt x="52" y="75"/>
                  </a:lnTo>
                  <a:lnTo>
                    <a:pt x="36" y="68"/>
                  </a:lnTo>
                  <a:lnTo>
                    <a:pt x="35" y="71"/>
                  </a:lnTo>
                  <a:lnTo>
                    <a:pt x="44" y="84"/>
                  </a:lnTo>
                  <a:lnTo>
                    <a:pt x="41" y="89"/>
                  </a:lnTo>
                  <a:lnTo>
                    <a:pt x="28" y="76"/>
                  </a:lnTo>
                  <a:lnTo>
                    <a:pt x="23" y="51"/>
                  </a:lnTo>
                  <a:lnTo>
                    <a:pt x="11" y="34"/>
                  </a:lnTo>
                  <a:lnTo>
                    <a:pt x="8" y="47"/>
                  </a:lnTo>
                  <a:lnTo>
                    <a:pt x="14" y="71"/>
                  </a:lnTo>
                  <a:lnTo>
                    <a:pt x="23" y="87"/>
                  </a:lnTo>
                  <a:lnTo>
                    <a:pt x="23" y="92"/>
                  </a:lnTo>
                  <a:lnTo>
                    <a:pt x="3" y="76"/>
                  </a:lnTo>
                  <a:lnTo>
                    <a:pt x="0" y="80"/>
                  </a:lnTo>
                  <a:lnTo>
                    <a:pt x="12" y="90"/>
                  </a:lnTo>
                  <a:lnTo>
                    <a:pt x="17" y="105"/>
                  </a:lnTo>
                  <a:lnTo>
                    <a:pt x="13" y="115"/>
                  </a:lnTo>
                  <a:lnTo>
                    <a:pt x="2" y="106"/>
                  </a:lnTo>
                  <a:lnTo>
                    <a:pt x="3" y="112"/>
                  </a:lnTo>
                  <a:lnTo>
                    <a:pt x="17" y="131"/>
                  </a:lnTo>
                  <a:lnTo>
                    <a:pt x="47" y="145"/>
                  </a:lnTo>
                  <a:lnTo>
                    <a:pt x="63" y="169"/>
                  </a:lnTo>
                  <a:lnTo>
                    <a:pt x="65" y="185"/>
                  </a:lnTo>
                  <a:lnTo>
                    <a:pt x="58" y="193"/>
                  </a:lnTo>
                  <a:lnTo>
                    <a:pt x="58" y="199"/>
                  </a:lnTo>
                  <a:lnTo>
                    <a:pt x="70" y="199"/>
                  </a:lnTo>
                  <a:lnTo>
                    <a:pt x="73" y="207"/>
                  </a:lnTo>
                  <a:lnTo>
                    <a:pt x="85" y="184"/>
                  </a:lnTo>
                  <a:lnTo>
                    <a:pt x="93" y="185"/>
                  </a:lnTo>
                </a:path>
              </a:pathLst>
            </a:custGeom>
            <a:solidFill>
              <a:schemeClr val="accent1"/>
            </a:solidFill>
            <a:ln w="4763">
              <a:solidFill>
                <a:srgbClr val="848282"/>
              </a:solidFill>
              <a:round/>
              <a:headEnd/>
              <a:tailEnd/>
            </a:ln>
          </p:spPr>
          <p:txBody>
            <a:bodyPr/>
            <a:lstStyle/>
            <a:p>
              <a:pPr>
                <a:defRPr/>
              </a:pPr>
              <a:endParaRPr lang="en-US">
                <a:latin typeface="Verdana" charset="0"/>
              </a:endParaRPr>
            </a:p>
          </p:txBody>
        </p:sp>
        <p:sp>
          <p:nvSpPr>
            <p:cNvPr id="1887" name="Freeform 1737"/>
            <p:cNvSpPr>
              <a:spLocks/>
            </p:cNvSpPr>
            <p:nvPr/>
          </p:nvSpPr>
          <p:spPr bwMode="auto">
            <a:xfrm>
              <a:off x="2715556" y="3589156"/>
              <a:ext cx="12101" cy="12552"/>
            </a:xfrm>
            <a:custGeom>
              <a:avLst/>
              <a:gdLst>
                <a:gd name="T0" fmla="*/ 2147483647 w 23"/>
                <a:gd name="T1" fmla="*/ 2147483647 h 27"/>
                <a:gd name="T2" fmla="*/ 2147483647 w 23"/>
                <a:gd name="T3" fmla="*/ 2147483647 h 27"/>
                <a:gd name="T4" fmla="*/ 2147483647 w 23"/>
                <a:gd name="T5" fmla="*/ 2147483647 h 27"/>
                <a:gd name="T6" fmla="*/ 2147483647 w 23"/>
                <a:gd name="T7" fmla="*/ 2147483647 h 27"/>
                <a:gd name="T8" fmla="*/ 2147483647 w 23"/>
                <a:gd name="T9" fmla="*/ 2147483647 h 27"/>
                <a:gd name="T10" fmla="*/ 2147483647 w 23"/>
                <a:gd name="T11" fmla="*/ 2147483647 h 27"/>
                <a:gd name="T12" fmla="*/ 2147483647 w 23"/>
                <a:gd name="T13" fmla="*/ 2147483647 h 27"/>
                <a:gd name="T14" fmla="*/ 2147483647 w 23"/>
                <a:gd name="T15" fmla="*/ 2147483647 h 27"/>
                <a:gd name="T16" fmla="*/ 2147483647 w 23"/>
                <a:gd name="T17" fmla="*/ 0 h 27"/>
                <a:gd name="T18" fmla="*/ 2147483647 w 23"/>
                <a:gd name="T19" fmla="*/ 2147483647 h 27"/>
                <a:gd name="T20" fmla="*/ 2147483647 w 23"/>
                <a:gd name="T21" fmla="*/ 2147483647 h 27"/>
                <a:gd name="T22" fmla="*/ 2147483647 w 23"/>
                <a:gd name="T23" fmla="*/ 2147483647 h 27"/>
                <a:gd name="T24" fmla="*/ 0 w 23"/>
                <a:gd name="T25" fmla="*/ 2147483647 h 27"/>
                <a:gd name="T26" fmla="*/ 2147483647 w 23"/>
                <a:gd name="T27" fmla="*/ 2147483647 h 27"/>
                <a:gd name="T28" fmla="*/ 2147483647 w 23"/>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27"/>
                <a:gd name="T47" fmla="*/ 23 w 23"/>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27">
                  <a:moveTo>
                    <a:pt x="2" y="17"/>
                  </a:moveTo>
                  <a:lnTo>
                    <a:pt x="5" y="18"/>
                  </a:lnTo>
                  <a:lnTo>
                    <a:pt x="8" y="23"/>
                  </a:lnTo>
                  <a:lnTo>
                    <a:pt x="15" y="27"/>
                  </a:lnTo>
                  <a:lnTo>
                    <a:pt x="17" y="21"/>
                  </a:lnTo>
                  <a:lnTo>
                    <a:pt x="23" y="16"/>
                  </a:lnTo>
                  <a:lnTo>
                    <a:pt x="22" y="10"/>
                  </a:lnTo>
                  <a:lnTo>
                    <a:pt x="19" y="4"/>
                  </a:lnTo>
                  <a:lnTo>
                    <a:pt x="15" y="0"/>
                  </a:lnTo>
                  <a:lnTo>
                    <a:pt x="12" y="1"/>
                  </a:lnTo>
                  <a:lnTo>
                    <a:pt x="7" y="7"/>
                  </a:lnTo>
                  <a:lnTo>
                    <a:pt x="1" y="10"/>
                  </a:lnTo>
                  <a:lnTo>
                    <a:pt x="0" y="14"/>
                  </a:lnTo>
                  <a:lnTo>
                    <a:pt x="1" y="17"/>
                  </a:lnTo>
                  <a:lnTo>
                    <a:pt x="2" y="1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8" name="Freeform 1738"/>
            <p:cNvSpPr>
              <a:spLocks/>
            </p:cNvSpPr>
            <p:nvPr/>
          </p:nvSpPr>
          <p:spPr bwMode="auto">
            <a:xfrm>
              <a:off x="2715556" y="3589156"/>
              <a:ext cx="12101" cy="12552"/>
            </a:xfrm>
            <a:custGeom>
              <a:avLst/>
              <a:gdLst>
                <a:gd name="T0" fmla="*/ 2147483647 w 23"/>
                <a:gd name="T1" fmla="*/ 2147483647 h 27"/>
                <a:gd name="T2" fmla="*/ 2147483647 w 23"/>
                <a:gd name="T3" fmla="*/ 2147483647 h 27"/>
                <a:gd name="T4" fmla="*/ 2147483647 w 23"/>
                <a:gd name="T5" fmla="*/ 2147483647 h 27"/>
                <a:gd name="T6" fmla="*/ 2147483647 w 23"/>
                <a:gd name="T7" fmla="*/ 2147483647 h 27"/>
                <a:gd name="T8" fmla="*/ 2147483647 w 23"/>
                <a:gd name="T9" fmla="*/ 2147483647 h 27"/>
                <a:gd name="T10" fmla="*/ 2147483647 w 23"/>
                <a:gd name="T11" fmla="*/ 2147483647 h 27"/>
                <a:gd name="T12" fmla="*/ 2147483647 w 23"/>
                <a:gd name="T13" fmla="*/ 2147483647 h 27"/>
                <a:gd name="T14" fmla="*/ 2147483647 w 23"/>
                <a:gd name="T15" fmla="*/ 2147483647 h 27"/>
                <a:gd name="T16" fmla="*/ 2147483647 w 23"/>
                <a:gd name="T17" fmla="*/ 0 h 27"/>
                <a:gd name="T18" fmla="*/ 2147483647 w 23"/>
                <a:gd name="T19" fmla="*/ 2147483647 h 27"/>
                <a:gd name="T20" fmla="*/ 2147483647 w 23"/>
                <a:gd name="T21" fmla="*/ 2147483647 h 27"/>
                <a:gd name="T22" fmla="*/ 2147483647 w 23"/>
                <a:gd name="T23" fmla="*/ 2147483647 h 27"/>
                <a:gd name="T24" fmla="*/ 0 w 23"/>
                <a:gd name="T25" fmla="*/ 2147483647 h 27"/>
                <a:gd name="T26" fmla="*/ 2147483647 w 23"/>
                <a:gd name="T27" fmla="*/ 2147483647 h 27"/>
                <a:gd name="T28" fmla="*/ 2147483647 w 23"/>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27"/>
                <a:gd name="T47" fmla="*/ 23 w 23"/>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27">
                  <a:moveTo>
                    <a:pt x="2" y="17"/>
                  </a:moveTo>
                  <a:lnTo>
                    <a:pt x="5" y="18"/>
                  </a:lnTo>
                  <a:lnTo>
                    <a:pt x="8" y="23"/>
                  </a:lnTo>
                  <a:lnTo>
                    <a:pt x="15" y="27"/>
                  </a:lnTo>
                  <a:lnTo>
                    <a:pt x="17" y="21"/>
                  </a:lnTo>
                  <a:lnTo>
                    <a:pt x="23" y="16"/>
                  </a:lnTo>
                  <a:lnTo>
                    <a:pt x="22" y="10"/>
                  </a:lnTo>
                  <a:lnTo>
                    <a:pt x="19" y="4"/>
                  </a:lnTo>
                  <a:lnTo>
                    <a:pt x="15" y="0"/>
                  </a:lnTo>
                  <a:lnTo>
                    <a:pt x="12" y="1"/>
                  </a:lnTo>
                  <a:lnTo>
                    <a:pt x="7" y="7"/>
                  </a:lnTo>
                  <a:lnTo>
                    <a:pt x="1" y="10"/>
                  </a:lnTo>
                  <a:lnTo>
                    <a:pt x="0" y="14"/>
                  </a:lnTo>
                  <a:lnTo>
                    <a:pt x="1" y="17"/>
                  </a:lnTo>
                  <a:lnTo>
                    <a:pt x="2" y="17"/>
                  </a:lnTo>
                </a:path>
              </a:pathLst>
            </a:custGeom>
            <a:noFill/>
            <a:ln w="4763">
              <a:solidFill>
                <a:srgbClr val="848282"/>
              </a:solidFill>
              <a:round/>
              <a:headEnd/>
              <a:tailEnd/>
            </a:ln>
          </p:spPr>
          <p:txBody>
            <a:bodyPr/>
            <a:lstStyle/>
            <a:p>
              <a:pPr>
                <a:defRPr/>
              </a:pPr>
              <a:endParaRPr lang="en-US">
                <a:latin typeface="Verdana" charset="0"/>
              </a:endParaRPr>
            </a:p>
          </p:txBody>
        </p:sp>
        <p:sp>
          <p:nvSpPr>
            <p:cNvPr id="1889" name="Freeform 1739"/>
            <p:cNvSpPr>
              <a:spLocks/>
            </p:cNvSpPr>
            <p:nvPr/>
          </p:nvSpPr>
          <p:spPr bwMode="auto">
            <a:xfrm>
              <a:off x="2263279" y="2792840"/>
              <a:ext cx="39328" cy="22314"/>
            </a:xfrm>
            <a:custGeom>
              <a:avLst/>
              <a:gdLst>
                <a:gd name="T0" fmla="*/ 2147483647 w 77"/>
                <a:gd name="T1" fmla="*/ 2147483647 h 46"/>
                <a:gd name="T2" fmla="*/ 2147483647 w 77"/>
                <a:gd name="T3" fmla="*/ 2147483647 h 46"/>
                <a:gd name="T4" fmla="*/ 2147483647 w 77"/>
                <a:gd name="T5" fmla="*/ 2147483647 h 46"/>
                <a:gd name="T6" fmla="*/ 0 w 77"/>
                <a:gd name="T7" fmla="*/ 2147483647 h 46"/>
                <a:gd name="T8" fmla="*/ 2147483647 w 77"/>
                <a:gd name="T9" fmla="*/ 2147483647 h 46"/>
                <a:gd name="T10" fmla="*/ 2147483647 w 77"/>
                <a:gd name="T11" fmla="*/ 2147483647 h 46"/>
                <a:gd name="T12" fmla="*/ 2147483647 w 77"/>
                <a:gd name="T13" fmla="*/ 2147483647 h 46"/>
                <a:gd name="T14" fmla="*/ 2147483647 w 77"/>
                <a:gd name="T15" fmla="*/ 2147483647 h 46"/>
                <a:gd name="T16" fmla="*/ 2147483647 w 77"/>
                <a:gd name="T17" fmla="*/ 2147483647 h 46"/>
                <a:gd name="T18" fmla="*/ 2147483647 w 77"/>
                <a:gd name="T19" fmla="*/ 2147483647 h 46"/>
                <a:gd name="T20" fmla="*/ 2147483647 w 77"/>
                <a:gd name="T21" fmla="*/ 2147483647 h 46"/>
                <a:gd name="T22" fmla="*/ 2147483647 w 77"/>
                <a:gd name="T23" fmla="*/ 2147483647 h 46"/>
                <a:gd name="T24" fmla="*/ 2147483647 w 77"/>
                <a:gd name="T25" fmla="*/ 2147483647 h 46"/>
                <a:gd name="T26" fmla="*/ 2147483647 w 77"/>
                <a:gd name="T27" fmla="*/ 2147483647 h 46"/>
                <a:gd name="T28" fmla="*/ 2147483647 w 77"/>
                <a:gd name="T29" fmla="*/ 2147483647 h 46"/>
                <a:gd name="T30" fmla="*/ 2147483647 w 77"/>
                <a:gd name="T31" fmla="*/ 2147483647 h 46"/>
                <a:gd name="T32" fmla="*/ 2147483647 w 77"/>
                <a:gd name="T33" fmla="*/ 2147483647 h 46"/>
                <a:gd name="T34" fmla="*/ 2147483647 w 77"/>
                <a:gd name="T35" fmla="*/ 2147483647 h 46"/>
                <a:gd name="T36" fmla="*/ 2147483647 w 77"/>
                <a:gd name="T37" fmla="*/ 2147483647 h 46"/>
                <a:gd name="T38" fmla="*/ 2147483647 w 77"/>
                <a:gd name="T39" fmla="*/ 2147483647 h 46"/>
                <a:gd name="T40" fmla="*/ 2147483647 w 77"/>
                <a:gd name="T41" fmla="*/ 2147483647 h 46"/>
                <a:gd name="T42" fmla="*/ 2147483647 w 77"/>
                <a:gd name="T43" fmla="*/ 0 h 46"/>
                <a:gd name="T44" fmla="*/ 2147483647 w 77"/>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46"/>
                <a:gd name="T71" fmla="*/ 77 w 77"/>
                <a:gd name="T72" fmla="*/ 46 h 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46">
                  <a:moveTo>
                    <a:pt x="24" y="4"/>
                  </a:moveTo>
                  <a:lnTo>
                    <a:pt x="11" y="6"/>
                  </a:lnTo>
                  <a:lnTo>
                    <a:pt x="2" y="9"/>
                  </a:lnTo>
                  <a:lnTo>
                    <a:pt x="0" y="15"/>
                  </a:lnTo>
                  <a:lnTo>
                    <a:pt x="19" y="30"/>
                  </a:lnTo>
                  <a:lnTo>
                    <a:pt x="22" y="26"/>
                  </a:lnTo>
                  <a:lnTo>
                    <a:pt x="25" y="29"/>
                  </a:lnTo>
                  <a:lnTo>
                    <a:pt x="25" y="32"/>
                  </a:lnTo>
                  <a:lnTo>
                    <a:pt x="27" y="37"/>
                  </a:lnTo>
                  <a:lnTo>
                    <a:pt x="46" y="45"/>
                  </a:lnTo>
                  <a:lnTo>
                    <a:pt x="61" y="37"/>
                  </a:lnTo>
                  <a:lnTo>
                    <a:pt x="63" y="45"/>
                  </a:lnTo>
                  <a:lnTo>
                    <a:pt x="71" y="46"/>
                  </a:lnTo>
                  <a:lnTo>
                    <a:pt x="77" y="39"/>
                  </a:lnTo>
                  <a:lnTo>
                    <a:pt x="72" y="24"/>
                  </a:lnTo>
                  <a:lnTo>
                    <a:pt x="68" y="22"/>
                  </a:lnTo>
                  <a:lnTo>
                    <a:pt x="54" y="25"/>
                  </a:lnTo>
                  <a:lnTo>
                    <a:pt x="53" y="30"/>
                  </a:lnTo>
                  <a:lnTo>
                    <a:pt x="46" y="29"/>
                  </a:lnTo>
                  <a:lnTo>
                    <a:pt x="48" y="18"/>
                  </a:lnTo>
                  <a:lnTo>
                    <a:pt x="42" y="7"/>
                  </a:lnTo>
                  <a:lnTo>
                    <a:pt x="28" y="0"/>
                  </a:lnTo>
                  <a:lnTo>
                    <a:pt x="24" y="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0" name="Freeform 1740"/>
            <p:cNvSpPr>
              <a:spLocks/>
            </p:cNvSpPr>
            <p:nvPr/>
          </p:nvSpPr>
          <p:spPr bwMode="auto">
            <a:xfrm>
              <a:off x="2263279" y="2792840"/>
              <a:ext cx="39328" cy="22314"/>
            </a:xfrm>
            <a:custGeom>
              <a:avLst/>
              <a:gdLst>
                <a:gd name="T0" fmla="*/ 2147483647 w 77"/>
                <a:gd name="T1" fmla="*/ 2147483647 h 46"/>
                <a:gd name="T2" fmla="*/ 2147483647 w 77"/>
                <a:gd name="T3" fmla="*/ 2147483647 h 46"/>
                <a:gd name="T4" fmla="*/ 2147483647 w 77"/>
                <a:gd name="T5" fmla="*/ 2147483647 h 46"/>
                <a:gd name="T6" fmla="*/ 0 w 77"/>
                <a:gd name="T7" fmla="*/ 2147483647 h 46"/>
                <a:gd name="T8" fmla="*/ 2147483647 w 77"/>
                <a:gd name="T9" fmla="*/ 2147483647 h 46"/>
                <a:gd name="T10" fmla="*/ 2147483647 w 77"/>
                <a:gd name="T11" fmla="*/ 2147483647 h 46"/>
                <a:gd name="T12" fmla="*/ 2147483647 w 77"/>
                <a:gd name="T13" fmla="*/ 2147483647 h 46"/>
                <a:gd name="T14" fmla="*/ 2147483647 w 77"/>
                <a:gd name="T15" fmla="*/ 2147483647 h 46"/>
                <a:gd name="T16" fmla="*/ 2147483647 w 77"/>
                <a:gd name="T17" fmla="*/ 2147483647 h 46"/>
                <a:gd name="T18" fmla="*/ 2147483647 w 77"/>
                <a:gd name="T19" fmla="*/ 2147483647 h 46"/>
                <a:gd name="T20" fmla="*/ 2147483647 w 77"/>
                <a:gd name="T21" fmla="*/ 2147483647 h 46"/>
                <a:gd name="T22" fmla="*/ 2147483647 w 77"/>
                <a:gd name="T23" fmla="*/ 2147483647 h 46"/>
                <a:gd name="T24" fmla="*/ 2147483647 w 77"/>
                <a:gd name="T25" fmla="*/ 2147483647 h 46"/>
                <a:gd name="T26" fmla="*/ 2147483647 w 77"/>
                <a:gd name="T27" fmla="*/ 2147483647 h 46"/>
                <a:gd name="T28" fmla="*/ 2147483647 w 77"/>
                <a:gd name="T29" fmla="*/ 2147483647 h 46"/>
                <a:gd name="T30" fmla="*/ 2147483647 w 77"/>
                <a:gd name="T31" fmla="*/ 2147483647 h 46"/>
                <a:gd name="T32" fmla="*/ 2147483647 w 77"/>
                <a:gd name="T33" fmla="*/ 2147483647 h 46"/>
                <a:gd name="T34" fmla="*/ 2147483647 w 77"/>
                <a:gd name="T35" fmla="*/ 2147483647 h 46"/>
                <a:gd name="T36" fmla="*/ 2147483647 w 77"/>
                <a:gd name="T37" fmla="*/ 2147483647 h 46"/>
                <a:gd name="T38" fmla="*/ 2147483647 w 77"/>
                <a:gd name="T39" fmla="*/ 2147483647 h 46"/>
                <a:gd name="T40" fmla="*/ 2147483647 w 77"/>
                <a:gd name="T41" fmla="*/ 2147483647 h 46"/>
                <a:gd name="T42" fmla="*/ 2147483647 w 77"/>
                <a:gd name="T43" fmla="*/ 0 h 46"/>
                <a:gd name="T44" fmla="*/ 2147483647 w 77"/>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46"/>
                <a:gd name="T71" fmla="*/ 77 w 77"/>
                <a:gd name="T72" fmla="*/ 46 h 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46">
                  <a:moveTo>
                    <a:pt x="24" y="4"/>
                  </a:moveTo>
                  <a:lnTo>
                    <a:pt x="11" y="6"/>
                  </a:lnTo>
                  <a:lnTo>
                    <a:pt x="2" y="9"/>
                  </a:lnTo>
                  <a:lnTo>
                    <a:pt x="0" y="15"/>
                  </a:lnTo>
                  <a:lnTo>
                    <a:pt x="19" y="30"/>
                  </a:lnTo>
                  <a:lnTo>
                    <a:pt x="22" y="26"/>
                  </a:lnTo>
                  <a:lnTo>
                    <a:pt x="25" y="29"/>
                  </a:lnTo>
                  <a:lnTo>
                    <a:pt x="25" y="32"/>
                  </a:lnTo>
                  <a:lnTo>
                    <a:pt x="27" y="37"/>
                  </a:lnTo>
                  <a:lnTo>
                    <a:pt x="46" y="45"/>
                  </a:lnTo>
                  <a:lnTo>
                    <a:pt x="61" y="37"/>
                  </a:lnTo>
                  <a:lnTo>
                    <a:pt x="63" y="45"/>
                  </a:lnTo>
                  <a:lnTo>
                    <a:pt x="71" y="46"/>
                  </a:lnTo>
                  <a:lnTo>
                    <a:pt x="77" y="39"/>
                  </a:lnTo>
                  <a:lnTo>
                    <a:pt x="72" y="24"/>
                  </a:lnTo>
                  <a:lnTo>
                    <a:pt x="68" y="22"/>
                  </a:lnTo>
                  <a:lnTo>
                    <a:pt x="54" y="25"/>
                  </a:lnTo>
                  <a:lnTo>
                    <a:pt x="53" y="30"/>
                  </a:lnTo>
                  <a:lnTo>
                    <a:pt x="46" y="29"/>
                  </a:lnTo>
                  <a:lnTo>
                    <a:pt x="48" y="18"/>
                  </a:lnTo>
                  <a:lnTo>
                    <a:pt x="42" y="7"/>
                  </a:lnTo>
                  <a:lnTo>
                    <a:pt x="28" y="0"/>
                  </a:lnTo>
                  <a:lnTo>
                    <a:pt x="24" y="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1" name="Freeform 1741"/>
            <p:cNvSpPr>
              <a:spLocks/>
            </p:cNvSpPr>
            <p:nvPr/>
          </p:nvSpPr>
          <p:spPr bwMode="auto">
            <a:xfrm>
              <a:off x="2260254" y="2808180"/>
              <a:ext cx="33278" cy="59968"/>
            </a:xfrm>
            <a:custGeom>
              <a:avLst/>
              <a:gdLst>
                <a:gd name="T0" fmla="*/ 2147483647 w 71"/>
                <a:gd name="T1" fmla="*/ 2147483647 h 124"/>
                <a:gd name="T2" fmla="*/ 2147483647 w 71"/>
                <a:gd name="T3" fmla="*/ 2147483647 h 124"/>
                <a:gd name="T4" fmla="*/ 2147483647 w 71"/>
                <a:gd name="T5" fmla="*/ 2147483647 h 124"/>
                <a:gd name="T6" fmla="*/ 2147483647 w 71"/>
                <a:gd name="T7" fmla="*/ 2147483647 h 124"/>
                <a:gd name="T8" fmla="*/ 2147483647 w 71"/>
                <a:gd name="T9" fmla="*/ 2147483647 h 124"/>
                <a:gd name="T10" fmla="*/ 2147483647 w 71"/>
                <a:gd name="T11" fmla="*/ 2147483647 h 124"/>
                <a:gd name="T12" fmla="*/ 2147483647 w 71"/>
                <a:gd name="T13" fmla="*/ 2147483647 h 124"/>
                <a:gd name="T14" fmla="*/ 2147483647 w 71"/>
                <a:gd name="T15" fmla="*/ 2147483647 h 124"/>
                <a:gd name="T16" fmla="*/ 2147483647 w 71"/>
                <a:gd name="T17" fmla="*/ 2147483647 h 124"/>
                <a:gd name="T18" fmla="*/ 2147483647 w 71"/>
                <a:gd name="T19" fmla="*/ 2147483647 h 124"/>
                <a:gd name="T20" fmla="*/ 2147483647 w 71"/>
                <a:gd name="T21" fmla="*/ 2147483647 h 124"/>
                <a:gd name="T22" fmla="*/ 2147483647 w 71"/>
                <a:gd name="T23" fmla="*/ 2147483647 h 124"/>
                <a:gd name="T24" fmla="*/ 2147483647 w 71"/>
                <a:gd name="T25" fmla="*/ 2147483647 h 124"/>
                <a:gd name="T26" fmla="*/ 2147483647 w 71"/>
                <a:gd name="T27" fmla="*/ 2147483647 h 124"/>
                <a:gd name="T28" fmla="*/ 2147483647 w 71"/>
                <a:gd name="T29" fmla="*/ 2147483647 h 124"/>
                <a:gd name="T30" fmla="*/ 2147483647 w 71"/>
                <a:gd name="T31" fmla="*/ 0 h 124"/>
                <a:gd name="T32" fmla="*/ 2147483647 w 71"/>
                <a:gd name="T33" fmla="*/ 2147483647 h 124"/>
                <a:gd name="T34" fmla="*/ 2147483647 w 71"/>
                <a:gd name="T35" fmla="*/ 2147483647 h 124"/>
                <a:gd name="T36" fmla="*/ 2147483647 w 71"/>
                <a:gd name="T37" fmla="*/ 2147483647 h 124"/>
                <a:gd name="T38" fmla="*/ 2147483647 w 71"/>
                <a:gd name="T39" fmla="*/ 2147483647 h 124"/>
                <a:gd name="T40" fmla="*/ 0 w 71"/>
                <a:gd name="T41" fmla="*/ 2147483647 h 124"/>
                <a:gd name="T42" fmla="*/ 2147483647 w 71"/>
                <a:gd name="T43" fmla="*/ 2147483647 h 124"/>
                <a:gd name="T44" fmla="*/ 2147483647 w 71"/>
                <a:gd name="T45" fmla="*/ 2147483647 h 124"/>
                <a:gd name="T46" fmla="*/ 2147483647 w 71"/>
                <a:gd name="T47" fmla="*/ 2147483647 h 124"/>
                <a:gd name="T48" fmla="*/ 2147483647 w 71"/>
                <a:gd name="T49" fmla="*/ 2147483647 h 124"/>
                <a:gd name="T50" fmla="*/ 2147483647 w 71"/>
                <a:gd name="T51" fmla="*/ 2147483647 h 124"/>
                <a:gd name="T52" fmla="*/ 2147483647 w 71"/>
                <a:gd name="T53" fmla="*/ 2147483647 h 124"/>
                <a:gd name="T54" fmla="*/ 2147483647 w 71"/>
                <a:gd name="T55" fmla="*/ 2147483647 h 124"/>
                <a:gd name="T56" fmla="*/ 2147483647 w 71"/>
                <a:gd name="T57" fmla="*/ 2147483647 h 124"/>
                <a:gd name="T58" fmla="*/ 2147483647 w 71"/>
                <a:gd name="T59" fmla="*/ 2147483647 h 124"/>
                <a:gd name="T60" fmla="*/ 2147483647 w 71"/>
                <a:gd name="T61" fmla="*/ 2147483647 h 124"/>
                <a:gd name="T62" fmla="*/ 2147483647 w 71"/>
                <a:gd name="T63" fmla="*/ 2147483647 h 124"/>
                <a:gd name="T64" fmla="*/ 2147483647 w 71"/>
                <a:gd name="T65" fmla="*/ 2147483647 h 124"/>
                <a:gd name="T66" fmla="*/ 2147483647 w 71"/>
                <a:gd name="T67" fmla="*/ 2147483647 h 124"/>
                <a:gd name="T68" fmla="*/ 2147483647 w 71"/>
                <a:gd name="T69" fmla="*/ 2147483647 h 124"/>
                <a:gd name="T70" fmla="*/ 2147483647 w 71"/>
                <a:gd name="T71" fmla="*/ 2147483647 h 124"/>
                <a:gd name="T72" fmla="*/ 2147483647 w 71"/>
                <a:gd name="T73" fmla="*/ 2147483647 h 124"/>
                <a:gd name="T74" fmla="*/ 2147483647 w 71"/>
                <a:gd name="T75" fmla="*/ 2147483647 h 124"/>
                <a:gd name="T76" fmla="*/ 2147483647 w 71"/>
                <a:gd name="T77" fmla="*/ 2147483647 h 124"/>
                <a:gd name="T78" fmla="*/ 2147483647 w 71"/>
                <a:gd name="T79" fmla="*/ 2147483647 h 124"/>
                <a:gd name="T80" fmla="*/ 2147483647 w 71"/>
                <a:gd name="T81" fmla="*/ 2147483647 h 124"/>
                <a:gd name="T82" fmla="*/ 2147483647 w 71"/>
                <a:gd name="T83" fmla="*/ 2147483647 h 124"/>
                <a:gd name="T84" fmla="*/ 2147483647 w 71"/>
                <a:gd name="T85" fmla="*/ 2147483647 h 124"/>
                <a:gd name="T86" fmla="*/ 2147483647 w 71"/>
                <a:gd name="T87" fmla="*/ 2147483647 h 124"/>
                <a:gd name="T88" fmla="*/ 2147483647 w 71"/>
                <a:gd name="T89" fmla="*/ 2147483647 h 124"/>
                <a:gd name="T90" fmla="*/ 2147483647 w 71"/>
                <a:gd name="T91" fmla="*/ 2147483647 h 124"/>
                <a:gd name="T92" fmla="*/ 2147483647 w 71"/>
                <a:gd name="T93" fmla="*/ 2147483647 h 124"/>
                <a:gd name="T94" fmla="*/ 2147483647 w 71"/>
                <a:gd name="T95" fmla="*/ 2147483647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1"/>
                <a:gd name="T145" fmla="*/ 0 h 124"/>
                <a:gd name="T146" fmla="*/ 71 w 71"/>
                <a:gd name="T147" fmla="*/ 124 h 1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1" h="124">
                  <a:moveTo>
                    <a:pt x="71" y="120"/>
                  </a:moveTo>
                  <a:lnTo>
                    <a:pt x="71" y="104"/>
                  </a:lnTo>
                  <a:lnTo>
                    <a:pt x="65" y="102"/>
                  </a:lnTo>
                  <a:lnTo>
                    <a:pt x="64" y="90"/>
                  </a:lnTo>
                  <a:lnTo>
                    <a:pt x="61" y="86"/>
                  </a:lnTo>
                  <a:lnTo>
                    <a:pt x="60" y="74"/>
                  </a:lnTo>
                  <a:lnTo>
                    <a:pt x="68" y="61"/>
                  </a:lnTo>
                  <a:lnTo>
                    <a:pt x="70" y="51"/>
                  </a:lnTo>
                  <a:lnTo>
                    <a:pt x="66" y="32"/>
                  </a:lnTo>
                  <a:lnTo>
                    <a:pt x="69" y="23"/>
                  </a:lnTo>
                  <a:lnTo>
                    <a:pt x="64" y="18"/>
                  </a:lnTo>
                  <a:lnTo>
                    <a:pt x="60" y="20"/>
                  </a:lnTo>
                  <a:lnTo>
                    <a:pt x="51" y="11"/>
                  </a:lnTo>
                  <a:lnTo>
                    <a:pt x="36" y="7"/>
                  </a:lnTo>
                  <a:lnTo>
                    <a:pt x="32" y="2"/>
                  </a:lnTo>
                  <a:lnTo>
                    <a:pt x="26" y="0"/>
                  </a:lnTo>
                  <a:lnTo>
                    <a:pt x="22" y="8"/>
                  </a:lnTo>
                  <a:lnTo>
                    <a:pt x="11" y="9"/>
                  </a:lnTo>
                  <a:lnTo>
                    <a:pt x="9" y="5"/>
                  </a:lnTo>
                  <a:lnTo>
                    <a:pt x="5" y="3"/>
                  </a:lnTo>
                  <a:lnTo>
                    <a:pt x="0" y="7"/>
                  </a:lnTo>
                  <a:lnTo>
                    <a:pt x="2" y="12"/>
                  </a:lnTo>
                  <a:lnTo>
                    <a:pt x="7" y="14"/>
                  </a:lnTo>
                  <a:lnTo>
                    <a:pt x="7" y="22"/>
                  </a:lnTo>
                  <a:lnTo>
                    <a:pt x="6" y="26"/>
                  </a:lnTo>
                  <a:lnTo>
                    <a:pt x="8" y="31"/>
                  </a:lnTo>
                  <a:lnTo>
                    <a:pt x="15" y="35"/>
                  </a:lnTo>
                  <a:lnTo>
                    <a:pt x="20" y="34"/>
                  </a:lnTo>
                  <a:lnTo>
                    <a:pt x="25" y="25"/>
                  </a:lnTo>
                  <a:lnTo>
                    <a:pt x="22" y="20"/>
                  </a:lnTo>
                  <a:lnTo>
                    <a:pt x="26" y="15"/>
                  </a:lnTo>
                  <a:lnTo>
                    <a:pt x="33" y="17"/>
                  </a:lnTo>
                  <a:lnTo>
                    <a:pt x="33" y="34"/>
                  </a:lnTo>
                  <a:lnTo>
                    <a:pt x="36" y="43"/>
                  </a:lnTo>
                  <a:lnTo>
                    <a:pt x="40" y="45"/>
                  </a:lnTo>
                  <a:lnTo>
                    <a:pt x="42" y="42"/>
                  </a:lnTo>
                  <a:lnTo>
                    <a:pt x="39" y="28"/>
                  </a:lnTo>
                  <a:lnTo>
                    <a:pt x="41" y="25"/>
                  </a:lnTo>
                  <a:lnTo>
                    <a:pt x="44" y="29"/>
                  </a:lnTo>
                  <a:lnTo>
                    <a:pt x="50" y="31"/>
                  </a:lnTo>
                  <a:lnTo>
                    <a:pt x="52" y="55"/>
                  </a:lnTo>
                  <a:lnTo>
                    <a:pt x="44" y="73"/>
                  </a:lnTo>
                  <a:lnTo>
                    <a:pt x="51" y="115"/>
                  </a:lnTo>
                  <a:lnTo>
                    <a:pt x="54" y="113"/>
                  </a:lnTo>
                  <a:lnTo>
                    <a:pt x="62" y="124"/>
                  </a:lnTo>
                  <a:lnTo>
                    <a:pt x="66" y="121"/>
                  </a:lnTo>
                  <a:lnTo>
                    <a:pt x="69" y="124"/>
                  </a:lnTo>
                  <a:lnTo>
                    <a:pt x="71" y="12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2" name="Freeform 1742"/>
            <p:cNvSpPr>
              <a:spLocks/>
            </p:cNvSpPr>
            <p:nvPr/>
          </p:nvSpPr>
          <p:spPr bwMode="auto">
            <a:xfrm>
              <a:off x="2260254" y="2808180"/>
              <a:ext cx="33278" cy="59968"/>
            </a:xfrm>
            <a:custGeom>
              <a:avLst/>
              <a:gdLst>
                <a:gd name="T0" fmla="*/ 2147483647 w 71"/>
                <a:gd name="T1" fmla="*/ 2147483647 h 124"/>
                <a:gd name="T2" fmla="*/ 2147483647 w 71"/>
                <a:gd name="T3" fmla="*/ 2147483647 h 124"/>
                <a:gd name="T4" fmla="*/ 2147483647 w 71"/>
                <a:gd name="T5" fmla="*/ 2147483647 h 124"/>
                <a:gd name="T6" fmla="*/ 2147483647 w 71"/>
                <a:gd name="T7" fmla="*/ 2147483647 h 124"/>
                <a:gd name="T8" fmla="*/ 2147483647 w 71"/>
                <a:gd name="T9" fmla="*/ 2147483647 h 124"/>
                <a:gd name="T10" fmla="*/ 2147483647 w 71"/>
                <a:gd name="T11" fmla="*/ 2147483647 h 124"/>
                <a:gd name="T12" fmla="*/ 2147483647 w 71"/>
                <a:gd name="T13" fmla="*/ 2147483647 h 124"/>
                <a:gd name="T14" fmla="*/ 2147483647 w 71"/>
                <a:gd name="T15" fmla="*/ 2147483647 h 124"/>
                <a:gd name="T16" fmla="*/ 2147483647 w 71"/>
                <a:gd name="T17" fmla="*/ 2147483647 h 124"/>
                <a:gd name="T18" fmla="*/ 2147483647 w 71"/>
                <a:gd name="T19" fmla="*/ 2147483647 h 124"/>
                <a:gd name="T20" fmla="*/ 2147483647 w 71"/>
                <a:gd name="T21" fmla="*/ 2147483647 h 124"/>
                <a:gd name="T22" fmla="*/ 2147483647 w 71"/>
                <a:gd name="T23" fmla="*/ 2147483647 h 124"/>
                <a:gd name="T24" fmla="*/ 2147483647 w 71"/>
                <a:gd name="T25" fmla="*/ 2147483647 h 124"/>
                <a:gd name="T26" fmla="*/ 2147483647 w 71"/>
                <a:gd name="T27" fmla="*/ 2147483647 h 124"/>
                <a:gd name="T28" fmla="*/ 2147483647 w 71"/>
                <a:gd name="T29" fmla="*/ 2147483647 h 124"/>
                <a:gd name="T30" fmla="*/ 2147483647 w 71"/>
                <a:gd name="T31" fmla="*/ 0 h 124"/>
                <a:gd name="T32" fmla="*/ 2147483647 w 71"/>
                <a:gd name="T33" fmla="*/ 2147483647 h 124"/>
                <a:gd name="T34" fmla="*/ 2147483647 w 71"/>
                <a:gd name="T35" fmla="*/ 2147483647 h 124"/>
                <a:gd name="T36" fmla="*/ 2147483647 w 71"/>
                <a:gd name="T37" fmla="*/ 2147483647 h 124"/>
                <a:gd name="T38" fmla="*/ 2147483647 w 71"/>
                <a:gd name="T39" fmla="*/ 2147483647 h 124"/>
                <a:gd name="T40" fmla="*/ 0 w 71"/>
                <a:gd name="T41" fmla="*/ 2147483647 h 124"/>
                <a:gd name="T42" fmla="*/ 2147483647 w 71"/>
                <a:gd name="T43" fmla="*/ 2147483647 h 124"/>
                <a:gd name="T44" fmla="*/ 2147483647 w 71"/>
                <a:gd name="T45" fmla="*/ 2147483647 h 124"/>
                <a:gd name="T46" fmla="*/ 2147483647 w 71"/>
                <a:gd name="T47" fmla="*/ 2147483647 h 124"/>
                <a:gd name="T48" fmla="*/ 2147483647 w 71"/>
                <a:gd name="T49" fmla="*/ 2147483647 h 124"/>
                <a:gd name="T50" fmla="*/ 2147483647 w 71"/>
                <a:gd name="T51" fmla="*/ 2147483647 h 124"/>
                <a:gd name="T52" fmla="*/ 2147483647 w 71"/>
                <a:gd name="T53" fmla="*/ 2147483647 h 124"/>
                <a:gd name="T54" fmla="*/ 2147483647 w 71"/>
                <a:gd name="T55" fmla="*/ 2147483647 h 124"/>
                <a:gd name="T56" fmla="*/ 2147483647 w 71"/>
                <a:gd name="T57" fmla="*/ 2147483647 h 124"/>
                <a:gd name="T58" fmla="*/ 2147483647 w 71"/>
                <a:gd name="T59" fmla="*/ 2147483647 h 124"/>
                <a:gd name="T60" fmla="*/ 2147483647 w 71"/>
                <a:gd name="T61" fmla="*/ 2147483647 h 124"/>
                <a:gd name="T62" fmla="*/ 2147483647 w 71"/>
                <a:gd name="T63" fmla="*/ 2147483647 h 124"/>
                <a:gd name="T64" fmla="*/ 2147483647 w 71"/>
                <a:gd name="T65" fmla="*/ 2147483647 h 124"/>
                <a:gd name="T66" fmla="*/ 2147483647 w 71"/>
                <a:gd name="T67" fmla="*/ 2147483647 h 124"/>
                <a:gd name="T68" fmla="*/ 2147483647 w 71"/>
                <a:gd name="T69" fmla="*/ 2147483647 h 124"/>
                <a:gd name="T70" fmla="*/ 2147483647 w 71"/>
                <a:gd name="T71" fmla="*/ 2147483647 h 124"/>
                <a:gd name="T72" fmla="*/ 2147483647 w 71"/>
                <a:gd name="T73" fmla="*/ 2147483647 h 124"/>
                <a:gd name="T74" fmla="*/ 2147483647 w 71"/>
                <a:gd name="T75" fmla="*/ 2147483647 h 124"/>
                <a:gd name="T76" fmla="*/ 2147483647 w 71"/>
                <a:gd name="T77" fmla="*/ 2147483647 h 124"/>
                <a:gd name="T78" fmla="*/ 2147483647 w 71"/>
                <a:gd name="T79" fmla="*/ 2147483647 h 124"/>
                <a:gd name="T80" fmla="*/ 2147483647 w 71"/>
                <a:gd name="T81" fmla="*/ 2147483647 h 124"/>
                <a:gd name="T82" fmla="*/ 2147483647 w 71"/>
                <a:gd name="T83" fmla="*/ 2147483647 h 124"/>
                <a:gd name="T84" fmla="*/ 2147483647 w 71"/>
                <a:gd name="T85" fmla="*/ 2147483647 h 124"/>
                <a:gd name="T86" fmla="*/ 2147483647 w 71"/>
                <a:gd name="T87" fmla="*/ 2147483647 h 124"/>
                <a:gd name="T88" fmla="*/ 2147483647 w 71"/>
                <a:gd name="T89" fmla="*/ 2147483647 h 124"/>
                <a:gd name="T90" fmla="*/ 2147483647 w 71"/>
                <a:gd name="T91" fmla="*/ 2147483647 h 124"/>
                <a:gd name="T92" fmla="*/ 2147483647 w 71"/>
                <a:gd name="T93" fmla="*/ 2147483647 h 124"/>
                <a:gd name="T94" fmla="*/ 2147483647 w 71"/>
                <a:gd name="T95" fmla="*/ 2147483647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1"/>
                <a:gd name="T145" fmla="*/ 0 h 124"/>
                <a:gd name="T146" fmla="*/ 71 w 71"/>
                <a:gd name="T147" fmla="*/ 124 h 1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1" h="124">
                  <a:moveTo>
                    <a:pt x="71" y="120"/>
                  </a:moveTo>
                  <a:lnTo>
                    <a:pt x="71" y="104"/>
                  </a:lnTo>
                  <a:lnTo>
                    <a:pt x="65" y="102"/>
                  </a:lnTo>
                  <a:lnTo>
                    <a:pt x="64" y="90"/>
                  </a:lnTo>
                  <a:lnTo>
                    <a:pt x="61" y="86"/>
                  </a:lnTo>
                  <a:lnTo>
                    <a:pt x="60" y="74"/>
                  </a:lnTo>
                  <a:lnTo>
                    <a:pt x="68" y="61"/>
                  </a:lnTo>
                  <a:lnTo>
                    <a:pt x="70" y="51"/>
                  </a:lnTo>
                  <a:lnTo>
                    <a:pt x="66" y="32"/>
                  </a:lnTo>
                  <a:lnTo>
                    <a:pt x="69" y="23"/>
                  </a:lnTo>
                  <a:lnTo>
                    <a:pt x="64" y="18"/>
                  </a:lnTo>
                  <a:lnTo>
                    <a:pt x="60" y="20"/>
                  </a:lnTo>
                  <a:lnTo>
                    <a:pt x="51" y="11"/>
                  </a:lnTo>
                  <a:lnTo>
                    <a:pt x="36" y="7"/>
                  </a:lnTo>
                  <a:lnTo>
                    <a:pt x="32" y="2"/>
                  </a:lnTo>
                  <a:lnTo>
                    <a:pt x="26" y="0"/>
                  </a:lnTo>
                  <a:lnTo>
                    <a:pt x="22" y="8"/>
                  </a:lnTo>
                  <a:lnTo>
                    <a:pt x="11" y="9"/>
                  </a:lnTo>
                  <a:lnTo>
                    <a:pt x="9" y="5"/>
                  </a:lnTo>
                  <a:lnTo>
                    <a:pt x="5" y="3"/>
                  </a:lnTo>
                  <a:lnTo>
                    <a:pt x="0" y="7"/>
                  </a:lnTo>
                  <a:lnTo>
                    <a:pt x="2" y="12"/>
                  </a:lnTo>
                  <a:lnTo>
                    <a:pt x="7" y="14"/>
                  </a:lnTo>
                  <a:lnTo>
                    <a:pt x="7" y="22"/>
                  </a:lnTo>
                  <a:lnTo>
                    <a:pt x="6" y="26"/>
                  </a:lnTo>
                  <a:lnTo>
                    <a:pt x="8" y="31"/>
                  </a:lnTo>
                  <a:lnTo>
                    <a:pt x="15" y="35"/>
                  </a:lnTo>
                  <a:lnTo>
                    <a:pt x="20" y="34"/>
                  </a:lnTo>
                  <a:lnTo>
                    <a:pt x="25" y="25"/>
                  </a:lnTo>
                  <a:lnTo>
                    <a:pt x="22" y="20"/>
                  </a:lnTo>
                  <a:lnTo>
                    <a:pt x="26" y="15"/>
                  </a:lnTo>
                  <a:lnTo>
                    <a:pt x="33" y="17"/>
                  </a:lnTo>
                  <a:lnTo>
                    <a:pt x="33" y="34"/>
                  </a:lnTo>
                  <a:lnTo>
                    <a:pt x="36" y="43"/>
                  </a:lnTo>
                  <a:lnTo>
                    <a:pt x="40" y="45"/>
                  </a:lnTo>
                  <a:lnTo>
                    <a:pt x="42" y="42"/>
                  </a:lnTo>
                  <a:lnTo>
                    <a:pt x="39" y="28"/>
                  </a:lnTo>
                  <a:lnTo>
                    <a:pt x="41" y="25"/>
                  </a:lnTo>
                  <a:lnTo>
                    <a:pt x="44" y="29"/>
                  </a:lnTo>
                  <a:lnTo>
                    <a:pt x="50" y="31"/>
                  </a:lnTo>
                  <a:lnTo>
                    <a:pt x="52" y="55"/>
                  </a:lnTo>
                  <a:lnTo>
                    <a:pt x="44" y="73"/>
                  </a:lnTo>
                  <a:lnTo>
                    <a:pt x="51" y="115"/>
                  </a:lnTo>
                  <a:lnTo>
                    <a:pt x="54" y="113"/>
                  </a:lnTo>
                  <a:lnTo>
                    <a:pt x="62" y="124"/>
                  </a:lnTo>
                  <a:lnTo>
                    <a:pt x="66" y="121"/>
                  </a:lnTo>
                  <a:lnTo>
                    <a:pt x="69" y="124"/>
                  </a:lnTo>
                  <a:lnTo>
                    <a:pt x="71" y="120"/>
                  </a:lnTo>
                </a:path>
              </a:pathLst>
            </a:custGeom>
            <a:solidFill>
              <a:schemeClr val="bg1"/>
            </a:solidFill>
            <a:ln w="4826">
              <a:solidFill>
                <a:schemeClr val="bg1"/>
              </a:solidFill>
              <a:round/>
              <a:headEnd/>
              <a:tailEnd/>
            </a:ln>
          </p:spPr>
          <p:txBody>
            <a:bodyPr/>
            <a:lstStyle/>
            <a:p>
              <a:pPr>
                <a:defRPr/>
              </a:pPr>
              <a:endParaRPr lang="en-US">
                <a:latin typeface="Verdana" charset="0"/>
              </a:endParaRPr>
            </a:p>
          </p:txBody>
        </p:sp>
        <p:sp>
          <p:nvSpPr>
            <p:cNvPr id="1893" name="Freeform 1743"/>
            <p:cNvSpPr>
              <a:spLocks/>
            </p:cNvSpPr>
            <p:nvPr/>
          </p:nvSpPr>
          <p:spPr bwMode="auto">
            <a:xfrm>
              <a:off x="2295045" y="2861175"/>
              <a:ext cx="34790" cy="57179"/>
            </a:xfrm>
            <a:custGeom>
              <a:avLst/>
              <a:gdLst>
                <a:gd name="T0" fmla="*/ 0 w 75"/>
                <a:gd name="T1" fmla="*/ 2147483647 h 122"/>
                <a:gd name="T2" fmla="*/ 2147483647 w 75"/>
                <a:gd name="T3" fmla="*/ 2147483647 h 122"/>
                <a:gd name="T4" fmla="*/ 2147483647 w 75"/>
                <a:gd name="T5" fmla="*/ 2147483647 h 122"/>
                <a:gd name="T6" fmla="*/ 2147483647 w 75"/>
                <a:gd name="T7" fmla="*/ 2147483647 h 122"/>
                <a:gd name="T8" fmla="*/ 2147483647 w 75"/>
                <a:gd name="T9" fmla="*/ 2147483647 h 122"/>
                <a:gd name="T10" fmla="*/ 2147483647 w 75"/>
                <a:gd name="T11" fmla="*/ 2147483647 h 122"/>
                <a:gd name="T12" fmla="*/ 2147483647 w 75"/>
                <a:gd name="T13" fmla="*/ 2147483647 h 122"/>
                <a:gd name="T14" fmla="*/ 2147483647 w 75"/>
                <a:gd name="T15" fmla="*/ 2147483647 h 122"/>
                <a:gd name="T16" fmla="*/ 2147483647 w 75"/>
                <a:gd name="T17" fmla="*/ 2147483647 h 122"/>
                <a:gd name="T18" fmla="*/ 2147483647 w 75"/>
                <a:gd name="T19" fmla="*/ 2147483647 h 122"/>
                <a:gd name="T20" fmla="*/ 2147483647 w 75"/>
                <a:gd name="T21" fmla="*/ 2147483647 h 122"/>
                <a:gd name="T22" fmla="*/ 2147483647 w 75"/>
                <a:gd name="T23" fmla="*/ 2147483647 h 122"/>
                <a:gd name="T24" fmla="*/ 2147483647 w 75"/>
                <a:gd name="T25" fmla="*/ 2147483647 h 122"/>
                <a:gd name="T26" fmla="*/ 2147483647 w 75"/>
                <a:gd name="T27" fmla="*/ 2147483647 h 122"/>
                <a:gd name="T28" fmla="*/ 2147483647 w 75"/>
                <a:gd name="T29" fmla="*/ 2147483647 h 122"/>
                <a:gd name="T30" fmla="*/ 2147483647 w 75"/>
                <a:gd name="T31" fmla="*/ 2147483647 h 122"/>
                <a:gd name="T32" fmla="*/ 2147483647 w 75"/>
                <a:gd name="T33" fmla="*/ 2147483647 h 122"/>
                <a:gd name="T34" fmla="*/ 2147483647 w 75"/>
                <a:gd name="T35" fmla="*/ 2147483647 h 122"/>
                <a:gd name="T36" fmla="*/ 2147483647 w 75"/>
                <a:gd name="T37" fmla="*/ 2147483647 h 122"/>
                <a:gd name="T38" fmla="*/ 2147483647 w 75"/>
                <a:gd name="T39" fmla="*/ 2147483647 h 122"/>
                <a:gd name="T40" fmla="*/ 2147483647 w 75"/>
                <a:gd name="T41" fmla="*/ 2147483647 h 122"/>
                <a:gd name="T42" fmla="*/ 2147483647 w 75"/>
                <a:gd name="T43" fmla="*/ 2147483647 h 122"/>
                <a:gd name="T44" fmla="*/ 2147483647 w 75"/>
                <a:gd name="T45" fmla="*/ 2147483647 h 122"/>
                <a:gd name="T46" fmla="*/ 2147483647 w 75"/>
                <a:gd name="T47" fmla="*/ 2147483647 h 122"/>
                <a:gd name="T48" fmla="*/ 2147483647 w 75"/>
                <a:gd name="T49" fmla="*/ 2147483647 h 122"/>
                <a:gd name="T50" fmla="*/ 2147483647 w 75"/>
                <a:gd name="T51" fmla="*/ 2147483647 h 122"/>
                <a:gd name="T52" fmla="*/ 2147483647 w 75"/>
                <a:gd name="T53" fmla="*/ 2147483647 h 122"/>
                <a:gd name="T54" fmla="*/ 2147483647 w 75"/>
                <a:gd name="T55" fmla="*/ 2147483647 h 122"/>
                <a:gd name="T56" fmla="*/ 2147483647 w 75"/>
                <a:gd name="T57" fmla="*/ 2147483647 h 122"/>
                <a:gd name="T58" fmla="*/ 2147483647 w 75"/>
                <a:gd name="T59" fmla="*/ 2147483647 h 122"/>
                <a:gd name="T60" fmla="*/ 2147483647 w 75"/>
                <a:gd name="T61" fmla="*/ 2147483647 h 122"/>
                <a:gd name="T62" fmla="*/ 2147483647 w 75"/>
                <a:gd name="T63" fmla="*/ 2147483647 h 122"/>
                <a:gd name="T64" fmla="*/ 2147483647 w 75"/>
                <a:gd name="T65" fmla="*/ 2147483647 h 122"/>
                <a:gd name="T66" fmla="*/ 2147483647 w 75"/>
                <a:gd name="T67" fmla="*/ 2147483647 h 122"/>
                <a:gd name="T68" fmla="*/ 2147483647 w 75"/>
                <a:gd name="T69" fmla="*/ 2147483647 h 122"/>
                <a:gd name="T70" fmla="*/ 2147483647 w 75"/>
                <a:gd name="T71" fmla="*/ 2147483647 h 122"/>
                <a:gd name="T72" fmla="*/ 2147483647 w 75"/>
                <a:gd name="T73" fmla="*/ 2147483647 h 122"/>
                <a:gd name="T74" fmla="*/ 2147483647 w 75"/>
                <a:gd name="T75" fmla="*/ 2147483647 h 122"/>
                <a:gd name="T76" fmla="*/ 2147483647 w 75"/>
                <a:gd name="T77" fmla="*/ 2147483647 h 122"/>
                <a:gd name="T78" fmla="*/ 2147483647 w 75"/>
                <a:gd name="T79" fmla="*/ 2147483647 h 122"/>
                <a:gd name="T80" fmla="*/ 2147483647 w 75"/>
                <a:gd name="T81" fmla="*/ 2147483647 h 122"/>
                <a:gd name="T82" fmla="*/ 2147483647 w 75"/>
                <a:gd name="T83" fmla="*/ 2147483647 h 122"/>
                <a:gd name="T84" fmla="*/ 2147483647 w 75"/>
                <a:gd name="T85" fmla="*/ 2147483647 h 122"/>
                <a:gd name="T86" fmla="*/ 2147483647 w 75"/>
                <a:gd name="T87" fmla="*/ 2147483647 h 122"/>
                <a:gd name="T88" fmla="*/ 2147483647 w 75"/>
                <a:gd name="T89" fmla="*/ 0 h 122"/>
                <a:gd name="T90" fmla="*/ 2147483647 w 75"/>
                <a:gd name="T91" fmla="*/ 2147483647 h 122"/>
                <a:gd name="T92" fmla="*/ 0 w 75"/>
                <a:gd name="T93" fmla="*/ 2147483647 h 1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
                <a:gd name="T142" fmla="*/ 0 h 122"/>
                <a:gd name="T143" fmla="*/ 75 w 75"/>
                <a:gd name="T144" fmla="*/ 122 h 1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 h="122">
                  <a:moveTo>
                    <a:pt x="0" y="15"/>
                  </a:moveTo>
                  <a:lnTo>
                    <a:pt x="1" y="25"/>
                  </a:lnTo>
                  <a:lnTo>
                    <a:pt x="3" y="23"/>
                  </a:lnTo>
                  <a:lnTo>
                    <a:pt x="4" y="14"/>
                  </a:lnTo>
                  <a:lnTo>
                    <a:pt x="12" y="14"/>
                  </a:lnTo>
                  <a:lnTo>
                    <a:pt x="14" y="23"/>
                  </a:lnTo>
                  <a:lnTo>
                    <a:pt x="19" y="21"/>
                  </a:lnTo>
                  <a:lnTo>
                    <a:pt x="20" y="35"/>
                  </a:lnTo>
                  <a:lnTo>
                    <a:pt x="27" y="46"/>
                  </a:lnTo>
                  <a:lnTo>
                    <a:pt x="24" y="57"/>
                  </a:lnTo>
                  <a:lnTo>
                    <a:pt x="31" y="66"/>
                  </a:lnTo>
                  <a:lnTo>
                    <a:pt x="32" y="70"/>
                  </a:lnTo>
                  <a:lnTo>
                    <a:pt x="40" y="81"/>
                  </a:lnTo>
                  <a:lnTo>
                    <a:pt x="39" y="85"/>
                  </a:lnTo>
                  <a:lnTo>
                    <a:pt x="49" y="108"/>
                  </a:lnTo>
                  <a:lnTo>
                    <a:pt x="46" y="110"/>
                  </a:lnTo>
                  <a:lnTo>
                    <a:pt x="47" y="117"/>
                  </a:lnTo>
                  <a:lnTo>
                    <a:pt x="50" y="121"/>
                  </a:lnTo>
                  <a:lnTo>
                    <a:pt x="56" y="122"/>
                  </a:lnTo>
                  <a:lnTo>
                    <a:pt x="64" y="120"/>
                  </a:lnTo>
                  <a:lnTo>
                    <a:pt x="71" y="115"/>
                  </a:lnTo>
                  <a:lnTo>
                    <a:pt x="75" y="114"/>
                  </a:lnTo>
                  <a:lnTo>
                    <a:pt x="75" y="108"/>
                  </a:lnTo>
                  <a:lnTo>
                    <a:pt x="54" y="73"/>
                  </a:lnTo>
                  <a:lnTo>
                    <a:pt x="46" y="68"/>
                  </a:lnTo>
                  <a:lnTo>
                    <a:pt x="40" y="70"/>
                  </a:lnTo>
                  <a:lnTo>
                    <a:pt x="37" y="64"/>
                  </a:lnTo>
                  <a:lnTo>
                    <a:pt x="42" y="55"/>
                  </a:lnTo>
                  <a:lnTo>
                    <a:pt x="42" y="48"/>
                  </a:lnTo>
                  <a:lnTo>
                    <a:pt x="47" y="46"/>
                  </a:lnTo>
                  <a:lnTo>
                    <a:pt x="46" y="40"/>
                  </a:lnTo>
                  <a:lnTo>
                    <a:pt x="39" y="39"/>
                  </a:lnTo>
                  <a:lnTo>
                    <a:pt x="37" y="32"/>
                  </a:lnTo>
                  <a:lnTo>
                    <a:pt x="39" y="18"/>
                  </a:lnTo>
                  <a:lnTo>
                    <a:pt x="35" y="9"/>
                  </a:lnTo>
                  <a:lnTo>
                    <a:pt x="32" y="9"/>
                  </a:lnTo>
                  <a:lnTo>
                    <a:pt x="27" y="9"/>
                  </a:lnTo>
                  <a:lnTo>
                    <a:pt x="31" y="30"/>
                  </a:lnTo>
                  <a:lnTo>
                    <a:pt x="31" y="35"/>
                  </a:lnTo>
                  <a:lnTo>
                    <a:pt x="19" y="3"/>
                  </a:lnTo>
                  <a:lnTo>
                    <a:pt x="17" y="3"/>
                  </a:lnTo>
                  <a:lnTo>
                    <a:pt x="19" y="12"/>
                  </a:lnTo>
                  <a:lnTo>
                    <a:pt x="15" y="12"/>
                  </a:lnTo>
                  <a:lnTo>
                    <a:pt x="12" y="4"/>
                  </a:lnTo>
                  <a:lnTo>
                    <a:pt x="5" y="0"/>
                  </a:lnTo>
                  <a:lnTo>
                    <a:pt x="1" y="6"/>
                  </a:lnTo>
                  <a:lnTo>
                    <a:pt x="0" y="1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4" name="Freeform 1744"/>
            <p:cNvSpPr>
              <a:spLocks/>
            </p:cNvSpPr>
            <p:nvPr/>
          </p:nvSpPr>
          <p:spPr bwMode="auto">
            <a:xfrm>
              <a:off x="2295045" y="2861175"/>
              <a:ext cx="34790" cy="57179"/>
            </a:xfrm>
            <a:custGeom>
              <a:avLst/>
              <a:gdLst>
                <a:gd name="T0" fmla="*/ 0 w 75"/>
                <a:gd name="T1" fmla="*/ 2147483647 h 122"/>
                <a:gd name="T2" fmla="*/ 2147483647 w 75"/>
                <a:gd name="T3" fmla="*/ 2147483647 h 122"/>
                <a:gd name="T4" fmla="*/ 2147483647 w 75"/>
                <a:gd name="T5" fmla="*/ 2147483647 h 122"/>
                <a:gd name="T6" fmla="*/ 2147483647 w 75"/>
                <a:gd name="T7" fmla="*/ 2147483647 h 122"/>
                <a:gd name="T8" fmla="*/ 2147483647 w 75"/>
                <a:gd name="T9" fmla="*/ 2147483647 h 122"/>
                <a:gd name="T10" fmla="*/ 2147483647 w 75"/>
                <a:gd name="T11" fmla="*/ 2147483647 h 122"/>
                <a:gd name="T12" fmla="*/ 2147483647 w 75"/>
                <a:gd name="T13" fmla="*/ 2147483647 h 122"/>
                <a:gd name="T14" fmla="*/ 2147483647 w 75"/>
                <a:gd name="T15" fmla="*/ 2147483647 h 122"/>
                <a:gd name="T16" fmla="*/ 2147483647 w 75"/>
                <a:gd name="T17" fmla="*/ 2147483647 h 122"/>
                <a:gd name="T18" fmla="*/ 2147483647 w 75"/>
                <a:gd name="T19" fmla="*/ 2147483647 h 122"/>
                <a:gd name="T20" fmla="*/ 2147483647 w 75"/>
                <a:gd name="T21" fmla="*/ 2147483647 h 122"/>
                <a:gd name="T22" fmla="*/ 2147483647 w 75"/>
                <a:gd name="T23" fmla="*/ 2147483647 h 122"/>
                <a:gd name="T24" fmla="*/ 2147483647 w 75"/>
                <a:gd name="T25" fmla="*/ 2147483647 h 122"/>
                <a:gd name="T26" fmla="*/ 2147483647 w 75"/>
                <a:gd name="T27" fmla="*/ 2147483647 h 122"/>
                <a:gd name="T28" fmla="*/ 2147483647 w 75"/>
                <a:gd name="T29" fmla="*/ 2147483647 h 122"/>
                <a:gd name="T30" fmla="*/ 2147483647 w 75"/>
                <a:gd name="T31" fmla="*/ 2147483647 h 122"/>
                <a:gd name="T32" fmla="*/ 2147483647 w 75"/>
                <a:gd name="T33" fmla="*/ 2147483647 h 122"/>
                <a:gd name="T34" fmla="*/ 2147483647 w 75"/>
                <a:gd name="T35" fmla="*/ 2147483647 h 122"/>
                <a:gd name="T36" fmla="*/ 2147483647 w 75"/>
                <a:gd name="T37" fmla="*/ 2147483647 h 122"/>
                <a:gd name="T38" fmla="*/ 2147483647 w 75"/>
                <a:gd name="T39" fmla="*/ 2147483647 h 122"/>
                <a:gd name="T40" fmla="*/ 2147483647 w 75"/>
                <a:gd name="T41" fmla="*/ 2147483647 h 122"/>
                <a:gd name="T42" fmla="*/ 2147483647 w 75"/>
                <a:gd name="T43" fmla="*/ 2147483647 h 122"/>
                <a:gd name="T44" fmla="*/ 2147483647 w 75"/>
                <a:gd name="T45" fmla="*/ 2147483647 h 122"/>
                <a:gd name="T46" fmla="*/ 2147483647 w 75"/>
                <a:gd name="T47" fmla="*/ 2147483647 h 122"/>
                <a:gd name="T48" fmla="*/ 2147483647 w 75"/>
                <a:gd name="T49" fmla="*/ 2147483647 h 122"/>
                <a:gd name="T50" fmla="*/ 2147483647 w 75"/>
                <a:gd name="T51" fmla="*/ 2147483647 h 122"/>
                <a:gd name="T52" fmla="*/ 2147483647 w 75"/>
                <a:gd name="T53" fmla="*/ 2147483647 h 122"/>
                <a:gd name="T54" fmla="*/ 2147483647 w 75"/>
                <a:gd name="T55" fmla="*/ 2147483647 h 122"/>
                <a:gd name="T56" fmla="*/ 2147483647 w 75"/>
                <a:gd name="T57" fmla="*/ 2147483647 h 122"/>
                <a:gd name="T58" fmla="*/ 2147483647 w 75"/>
                <a:gd name="T59" fmla="*/ 2147483647 h 122"/>
                <a:gd name="T60" fmla="*/ 2147483647 w 75"/>
                <a:gd name="T61" fmla="*/ 2147483647 h 122"/>
                <a:gd name="T62" fmla="*/ 2147483647 w 75"/>
                <a:gd name="T63" fmla="*/ 2147483647 h 122"/>
                <a:gd name="T64" fmla="*/ 2147483647 w 75"/>
                <a:gd name="T65" fmla="*/ 2147483647 h 122"/>
                <a:gd name="T66" fmla="*/ 2147483647 w 75"/>
                <a:gd name="T67" fmla="*/ 2147483647 h 122"/>
                <a:gd name="T68" fmla="*/ 2147483647 w 75"/>
                <a:gd name="T69" fmla="*/ 2147483647 h 122"/>
                <a:gd name="T70" fmla="*/ 2147483647 w 75"/>
                <a:gd name="T71" fmla="*/ 2147483647 h 122"/>
                <a:gd name="T72" fmla="*/ 2147483647 w 75"/>
                <a:gd name="T73" fmla="*/ 2147483647 h 122"/>
                <a:gd name="T74" fmla="*/ 2147483647 w 75"/>
                <a:gd name="T75" fmla="*/ 2147483647 h 122"/>
                <a:gd name="T76" fmla="*/ 2147483647 w 75"/>
                <a:gd name="T77" fmla="*/ 2147483647 h 122"/>
                <a:gd name="T78" fmla="*/ 2147483647 w 75"/>
                <a:gd name="T79" fmla="*/ 2147483647 h 122"/>
                <a:gd name="T80" fmla="*/ 2147483647 w 75"/>
                <a:gd name="T81" fmla="*/ 2147483647 h 122"/>
                <a:gd name="T82" fmla="*/ 2147483647 w 75"/>
                <a:gd name="T83" fmla="*/ 2147483647 h 122"/>
                <a:gd name="T84" fmla="*/ 2147483647 w 75"/>
                <a:gd name="T85" fmla="*/ 2147483647 h 122"/>
                <a:gd name="T86" fmla="*/ 2147483647 w 75"/>
                <a:gd name="T87" fmla="*/ 2147483647 h 122"/>
                <a:gd name="T88" fmla="*/ 2147483647 w 75"/>
                <a:gd name="T89" fmla="*/ 0 h 122"/>
                <a:gd name="T90" fmla="*/ 2147483647 w 75"/>
                <a:gd name="T91" fmla="*/ 2147483647 h 122"/>
                <a:gd name="T92" fmla="*/ 0 w 75"/>
                <a:gd name="T93" fmla="*/ 2147483647 h 1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
                <a:gd name="T142" fmla="*/ 0 h 122"/>
                <a:gd name="T143" fmla="*/ 75 w 75"/>
                <a:gd name="T144" fmla="*/ 122 h 1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 h="122">
                  <a:moveTo>
                    <a:pt x="0" y="15"/>
                  </a:moveTo>
                  <a:lnTo>
                    <a:pt x="1" y="25"/>
                  </a:lnTo>
                  <a:lnTo>
                    <a:pt x="3" y="23"/>
                  </a:lnTo>
                  <a:lnTo>
                    <a:pt x="4" y="14"/>
                  </a:lnTo>
                  <a:lnTo>
                    <a:pt x="12" y="14"/>
                  </a:lnTo>
                  <a:lnTo>
                    <a:pt x="14" y="23"/>
                  </a:lnTo>
                  <a:lnTo>
                    <a:pt x="19" y="21"/>
                  </a:lnTo>
                  <a:lnTo>
                    <a:pt x="20" y="35"/>
                  </a:lnTo>
                  <a:lnTo>
                    <a:pt x="27" y="46"/>
                  </a:lnTo>
                  <a:lnTo>
                    <a:pt x="24" y="57"/>
                  </a:lnTo>
                  <a:lnTo>
                    <a:pt x="31" y="66"/>
                  </a:lnTo>
                  <a:lnTo>
                    <a:pt x="32" y="70"/>
                  </a:lnTo>
                  <a:lnTo>
                    <a:pt x="40" y="81"/>
                  </a:lnTo>
                  <a:lnTo>
                    <a:pt x="39" y="85"/>
                  </a:lnTo>
                  <a:lnTo>
                    <a:pt x="49" y="108"/>
                  </a:lnTo>
                  <a:lnTo>
                    <a:pt x="46" y="110"/>
                  </a:lnTo>
                  <a:lnTo>
                    <a:pt x="47" y="117"/>
                  </a:lnTo>
                  <a:lnTo>
                    <a:pt x="50" y="121"/>
                  </a:lnTo>
                  <a:lnTo>
                    <a:pt x="56" y="122"/>
                  </a:lnTo>
                  <a:lnTo>
                    <a:pt x="64" y="120"/>
                  </a:lnTo>
                  <a:lnTo>
                    <a:pt x="71" y="115"/>
                  </a:lnTo>
                  <a:lnTo>
                    <a:pt x="75" y="114"/>
                  </a:lnTo>
                  <a:lnTo>
                    <a:pt x="75" y="108"/>
                  </a:lnTo>
                  <a:lnTo>
                    <a:pt x="54" y="73"/>
                  </a:lnTo>
                  <a:lnTo>
                    <a:pt x="46" y="68"/>
                  </a:lnTo>
                  <a:lnTo>
                    <a:pt x="40" y="70"/>
                  </a:lnTo>
                  <a:lnTo>
                    <a:pt x="37" y="64"/>
                  </a:lnTo>
                  <a:lnTo>
                    <a:pt x="42" y="55"/>
                  </a:lnTo>
                  <a:lnTo>
                    <a:pt x="42" y="48"/>
                  </a:lnTo>
                  <a:lnTo>
                    <a:pt x="47" y="46"/>
                  </a:lnTo>
                  <a:lnTo>
                    <a:pt x="46" y="40"/>
                  </a:lnTo>
                  <a:lnTo>
                    <a:pt x="39" y="39"/>
                  </a:lnTo>
                  <a:lnTo>
                    <a:pt x="37" y="32"/>
                  </a:lnTo>
                  <a:lnTo>
                    <a:pt x="39" y="18"/>
                  </a:lnTo>
                  <a:lnTo>
                    <a:pt x="35" y="9"/>
                  </a:lnTo>
                  <a:lnTo>
                    <a:pt x="32" y="9"/>
                  </a:lnTo>
                  <a:lnTo>
                    <a:pt x="27" y="9"/>
                  </a:lnTo>
                  <a:lnTo>
                    <a:pt x="31" y="30"/>
                  </a:lnTo>
                  <a:lnTo>
                    <a:pt x="31" y="35"/>
                  </a:lnTo>
                  <a:lnTo>
                    <a:pt x="19" y="3"/>
                  </a:lnTo>
                  <a:lnTo>
                    <a:pt x="17" y="3"/>
                  </a:lnTo>
                  <a:lnTo>
                    <a:pt x="19" y="12"/>
                  </a:lnTo>
                  <a:lnTo>
                    <a:pt x="15" y="12"/>
                  </a:lnTo>
                  <a:lnTo>
                    <a:pt x="12" y="4"/>
                  </a:lnTo>
                  <a:lnTo>
                    <a:pt x="5" y="0"/>
                  </a:lnTo>
                  <a:lnTo>
                    <a:pt x="1" y="6"/>
                  </a:lnTo>
                  <a:lnTo>
                    <a:pt x="0" y="15"/>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5" name="Freeform 1745"/>
            <p:cNvSpPr>
              <a:spLocks/>
            </p:cNvSpPr>
            <p:nvPr/>
          </p:nvSpPr>
          <p:spPr bwMode="auto">
            <a:xfrm>
              <a:off x="2745808" y="3103835"/>
              <a:ext cx="93783" cy="44627"/>
            </a:xfrm>
            <a:custGeom>
              <a:avLst/>
              <a:gdLst>
                <a:gd name="T0" fmla="*/ 2147483647 w 192"/>
                <a:gd name="T1" fmla="*/ 2147483647 h 91"/>
                <a:gd name="T2" fmla="*/ 2147483647 w 192"/>
                <a:gd name="T3" fmla="*/ 2147483647 h 91"/>
                <a:gd name="T4" fmla="*/ 2147483647 w 192"/>
                <a:gd name="T5" fmla="*/ 2147483647 h 91"/>
                <a:gd name="T6" fmla="*/ 2147483647 w 192"/>
                <a:gd name="T7" fmla="*/ 2147483647 h 91"/>
                <a:gd name="T8" fmla="*/ 2147483647 w 192"/>
                <a:gd name="T9" fmla="*/ 2147483647 h 91"/>
                <a:gd name="T10" fmla="*/ 2147483647 w 192"/>
                <a:gd name="T11" fmla="*/ 2147483647 h 91"/>
                <a:gd name="T12" fmla="*/ 2147483647 w 192"/>
                <a:gd name="T13" fmla="*/ 2147483647 h 91"/>
                <a:gd name="T14" fmla="*/ 2147483647 w 192"/>
                <a:gd name="T15" fmla="*/ 2147483647 h 91"/>
                <a:gd name="T16" fmla="*/ 2147483647 w 192"/>
                <a:gd name="T17" fmla="*/ 2147483647 h 91"/>
                <a:gd name="T18" fmla="*/ 2147483647 w 192"/>
                <a:gd name="T19" fmla="*/ 2147483647 h 91"/>
                <a:gd name="T20" fmla="*/ 2147483647 w 192"/>
                <a:gd name="T21" fmla="*/ 2147483647 h 91"/>
                <a:gd name="T22" fmla="*/ 2147483647 w 192"/>
                <a:gd name="T23" fmla="*/ 2147483647 h 91"/>
                <a:gd name="T24" fmla="*/ 2147483647 w 192"/>
                <a:gd name="T25" fmla="*/ 2147483647 h 91"/>
                <a:gd name="T26" fmla="*/ 2147483647 w 192"/>
                <a:gd name="T27" fmla="*/ 2147483647 h 91"/>
                <a:gd name="T28" fmla="*/ 2147483647 w 192"/>
                <a:gd name="T29" fmla="*/ 2147483647 h 91"/>
                <a:gd name="T30" fmla="*/ 2147483647 w 192"/>
                <a:gd name="T31" fmla="*/ 2147483647 h 91"/>
                <a:gd name="T32" fmla="*/ 2147483647 w 192"/>
                <a:gd name="T33" fmla="*/ 0 h 91"/>
                <a:gd name="T34" fmla="*/ 2147483647 w 192"/>
                <a:gd name="T35" fmla="*/ 2147483647 h 91"/>
                <a:gd name="T36" fmla="*/ 2147483647 w 192"/>
                <a:gd name="T37" fmla="*/ 2147483647 h 91"/>
                <a:gd name="T38" fmla="*/ 2147483647 w 192"/>
                <a:gd name="T39" fmla="*/ 2147483647 h 91"/>
                <a:gd name="T40" fmla="*/ 2147483647 w 192"/>
                <a:gd name="T41" fmla="*/ 2147483647 h 91"/>
                <a:gd name="T42" fmla="*/ 2147483647 w 192"/>
                <a:gd name="T43" fmla="*/ 2147483647 h 91"/>
                <a:gd name="T44" fmla="*/ 2147483647 w 192"/>
                <a:gd name="T45" fmla="*/ 2147483647 h 91"/>
                <a:gd name="T46" fmla="*/ 2147483647 w 192"/>
                <a:gd name="T47" fmla="*/ 2147483647 h 91"/>
                <a:gd name="T48" fmla="*/ 2147483647 w 192"/>
                <a:gd name="T49" fmla="*/ 2147483647 h 91"/>
                <a:gd name="T50" fmla="*/ 2147483647 w 192"/>
                <a:gd name="T51" fmla="*/ 2147483647 h 91"/>
                <a:gd name="T52" fmla="*/ 2147483647 w 192"/>
                <a:gd name="T53" fmla="*/ 2147483647 h 91"/>
                <a:gd name="T54" fmla="*/ 2147483647 w 192"/>
                <a:gd name="T55" fmla="*/ 2147483647 h 91"/>
                <a:gd name="T56" fmla="*/ 2147483647 w 192"/>
                <a:gd name="T57" fmla="*/ 2147483647 h 91"/>
                <a:gd name="T58" fmla="*/ 2147483647 w 192"/>
                <a:gd name="T59" fmla="*/ 2147483647 h 91"/>
                <a:gd name="T60" fmla="*/ 2147483647 w 192"/>
                <a:gd name="T61" fmla="*/ 2147483647 h 91"/>
                <a:gd name="T62" fmla="*/ 2147483647 w 192"/>
                <a:gd name="T63" fmla="*/ 2147483647 h 91"/>
                <a:gd name="T64" fmla="*/ 2147483647 w 192"/>
                <a:gd name="T65" fmla="*/ 2147483647 h 91"/>
                <a:gd name="T66" fmla="*/ 2147483647 w 192"/>
                <a:gd name="T67" fmla="*/ 2147483647 h 91"/>
                <a:gd name="T68" fmla="*/ 2147483647 w 192"/>
                <a:gd name="T69" fmla="*/ 2147483647 h 91"/>
                <a:gd name="T70" fmla="*/ 2147483647 w 192"/>
                <a:gd name="T71" fmla="*/ 2147483647 h 91"/>
                <a:gd name="T72" fmla="*/ 2147483647 w 192"/>
                <a:gd name="T73" fmla="*/ 2147483647 h 91"/>
                <a:gd name="T74" fmla="*/ 2147483647 w 192"/>
                <a:gd name="T75" fmla="*/ 2147483647 h 91"/>
                <a:gd name="T76" fmla="*/ 2147483647 w 192"/>
                <a:gd name="T77" fmla="*/ 2147483647 h 91"/>
                <a:gd name="T78" fmla="*/ 2147483647 w 192"/>
                <a:gd name="T79" fmla="*/ 2147483647 h 91"/>
                <a:gd name="T80" fmla="*/ 0 w 192"/>
                <a:gd name="T81" fmla="*/ 2147483647 h 91"/>
                <a:gd name="T82" fmla="*/ 2147483647 w 192"/>
                <a:gd name="T83" fmla="*/ 2147483647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2"/>
                <a:gd name="T127" fmla="*/ 0 h 91"/>
                <a:gd name="T128" fmla="*/ 192 w 192"/>
                <a:gd name="T129" fmla="*/ 91 h 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2" h="91">
                  <a:moveTo>
                    <a:pt x="9" y="74"/>
                  </a:moveTo>
                  <a:lnTo>
                    <a:pt x="13" y="68"/>
                  </a:lnTo>
                  <a:lnTo>
                    <a:pt x="31" y="53"/>
                  </a:lnTo>
                  <a:lnTo>
                    <a:pt x="93" y="38"/>
                  </a:lnTo>
                  <a:lnTo>
                    <a:pt x="120" y="42"/>
                  </a:lnTo>
                  <a:lnTo>
                    <a:pt x="124" y="46"/>
                  </a:lnTo>
                  <a:lnTo>
                    <a:pt x="131" y="44"/>
                  </a:lnTo>
                  <a:lnTo>
                    <a:pt x="130" y="40"/>
                  </a:lnTo>
                  <a:lnTo>
                    <a:pt x="125" y="30"/>
                  </a:lnTo>
                  <a:lnTo>
                    <a:pt x="121" y="30"/>
                  </a:lnTo>
                  <a:lnTo>
                    <a:pt x="122" y="28"/>
                  </a:lnTo>
                  <a:lnTo>
                    <a:pt x="129" y="26"/>
                  </a:lnTo>
                  <a:lnTo>
                    <a:pt x="132" y="27"/>
                  </a:lnTo>
                  <a:lnTo>
                    <a:pt x="135" y="32"/>
                  </a:lnTo>
                  <a:lnTo>
                    <a:pt x="170" y="15"/>
                  </a:lnTo>
                  <a:lnTo>
                    <a:pt x="180" y="13"/>
                  </a:lnTo>
                  <a:lnTo>
                    <a:pt x="192" y="0"/>
                  </a:lnTo>
                  <a:lnTo>
                    <a:pt x="191" y="6"/>
                  </a:lnTo>
                  <a:lnTo>
                    <a:pt x="185" y="14"/>
                  </a:lnTo>
                  <a:lnTo>
                    <a:pt x="167" y="27"/>
                  </a:lnTo>
                  <a:lnTo>
                    <a:pt x="164" y="30"/>
                  </a:lnTo>
                  <a:lnTo>
                    <a:pt x="165" y="34"/>
                  </a:lnTo>
                  <a:lnTo>
                    <a:pt x="172" y="34"/>
                  </a:lnTo>
                  <a:lnTo>
                    <a:pt x="174" y="38"/>
                  </a:lnTo>
                  <a:lnTo>
                    <a:pt x="174" y="42"/>
                  </a:lnTo>
                  <a:lnTo>
                    <a:pt x="171" y="44"/>
                  </a:lnTo>
                  <a:lnTo>
                    <a:pt x="167" y="43"/>
                  </a:lnTo>
                  <a:lnTo>
                    <a:pt x="166" y="45"/>
                  </a:lnTo>
                  <a:lnTo>
                    <a:pt x="167" y="48"/>
                  </a:lnTo>
                  <a:lnTo>
                    <a:pt x="171" y="52"/>
                  </a:lnTo>
                  <a:lnTo>
                    <a:pt x="173" y="61"/>
                  </a:lnTo>
                  <a:lnTo>
                    <a:pt x="171" y="67"/>
                  </a:lnTo>
                  <a:lnTo>
                    <a:pt x="157" y="69"/>
                  </a:lnTo>
                  <a:lnTo>
                    <a:pt x="143" y="81"/>
                  </a:lnTo>
                  <a:lnTo>
                    <a:pt x="118" y="83"/>
                  </a:lnTo>
                  <a:lnTo>
                    <a:pt x="114" y="82"/>
                  </a:lnTo>
                  <a:lnTo>
                    <a:pt x="106" y="85"/>
                  </a:lnTo>
                  <a:lnTo>
                    <a:pt x="98" y="80"/>
                  </a:lnTo>
                  <a:lnTo>
                    <a:pt x="80" y="77"/>
                  </a:lnTo>
                  <a:lnTo>
                    <a:pt x="20" y="91"/>
                  </a:lnTo>
                  <a:lnTo>
                    <a:pt x="0" y="84"/>
                  </a:lnTo>
                  <a:lnTo>
                    <a:pt x="9" y="7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6" name="Freeform 1746"/>
            <p:cNvSpPr>
              <a:spLocks/>
            </p:cNvSpPr>
            <p:nvPr/>
          </p:nvSpPr>
          <p:spPr bwMode="auto">
            <a:xfrm>
              <a:off x="2745808" y="3103835"/>
              <a:ext cx="93783" cy="44627"/>
            </a:xfrm>
            <a:custGeom>
              <a:avLst/>
              <a:gdLst>
                <a:gd name="T0" fmla="*/ 2147483647 w 192"/>
                <a:gd name="T1" fmla="*/ 2147483647 h 91"/>
                <a:gd name="T2" fmla="*/ 2147483647 w 192"/>
                <a:gd name="T3" fmla="*/ 2147483647 h 91"/>
                <a:gd name="T4" fmla="*/ 2147483647 w 192"/>
                <a:gd name="T5" fmla="*/ 2147483647 h 91"/>
                <a:gd name="T6" fmla="*/ 2147483647 w 192"/>
                <a:gd name="T7" fmla="*/ 2147483647 h 91"/>
                <a:gd name="T8" fmla="*/ 2147483647 w 192"/>
                <a:gd name="T9" fmla="*/ 2147483647 h 91"/>
                <a:gd name="T10" fmla="*/ 2147483647 w 192"/>
                <a:gd name="T11" fmla="*/ 2147483647 h 91"/>
                <a:gd name="T12" fmla="*/ 2147483647 w 192"/>
                <a:gd name="T13" fmla="*/ 2147483647 h 91"/>
                <a:gd name="T14" fmla="*/ 2147483647 w 192"/>
                <a:gd name="T15" fmla="*/ 2147483647 h 91"/>
                <a:gd name="T16" fmla="*/ 2147483647 w 192"/>
                <a:gd name="T17" fmla="*/ 2147483647 h 91"/>
                <a:gd name="T18" fmla="*/ 2147483647 w 192"/>
                <a:gd name="T19" fmla="*/ 2147483647 h 91"/>
                <a:gd name="T20" fmla="*/ 2147483647 w 192"/>
                <a:gd name="T21" fmla="*/ 2147483647 h 91"/>
                <a:gd name="T22" fmla="*/ 2147483647 w 192"/>
                <a:gd name="T23" fmla="*/ 2147483647 h 91"/>
                <a:gd name="T24" fmla="*/ 2147483647 w 192"/>
                <a:gd name="T25" fmla="*/ 2147483647 h 91"/>
                <a:gd name="T26" fmla="*/ 2147483647 w 192"/>
                <a:gd name="T27" fmla="*/ 2147483647 h 91"/>
                <a:gd name="T28" fmla="*/ 2147483647 w 192"/>
                <a:gd name="T29" fmla="*/ 2147483647 h 91"/>
                <a:gd name="T30" fmla="*/ 2147483647 w 192"/>
                <a:gd name="T31" fmla="*/ 2147483647 h 91"/>
                <a:gd name="T32" fmla="*/ 2147483647 w 192"/>
                <a:gd name="T33" fmla="*/ 0 h 91"/>
                <a:gd name="T34" fmla="*/ 2147483647 w 192"/>
                <a:gd name="T35" fmla="*/ 2147483647 h 91"/>
                <a:gd name="T36" fmla="*/ 2147483647 w 192"/>
                <a:gd name="T37" fmla="*/ 2147483647 h 91"/>
                <a:gd name="T38" fmla="*/ 2147483647 w 192"/>
                <a:gd name="T39" fmla="*/ 2147483647 h 91"/>
                <a:gd name="T40" fmla="*/ 2147483647 w 192"/>
                <a:gd name="T41" fmla="*/ 2147483647 h 91"/>
                <a:gd name="T42" fmla="*/ 2147483647 w 192"/>
                <a:gd name="T43" fmla="*/ 2147483647 h 91"/>
                <a:gd name="T44" fmla="*/ 2147483647 w 192"/>
                <a:gd name="T45" fmla="*/ 2147483647 h 91"/>
                <a:gd name="T46" fmla="*/ 2147483647 w 192"/>
                <a:gd name="T47" fmla="*/ 2147483647 h 91"/>
                <a:gd name="T48" fmla="*/ 2147483647 w 192"/>
                <a:gd name="T49" fmla="*/ 2147483647 h 91"/>
                <a:gd name="T50" fmla="*/ 2147483647 w 192"/>
                <a:gd name="T51" fmla="*/ 2147483647 h 91"/>
                <a:gd name="T52" fmla="*/ 2147483647 w 192"/>
                <a:gd name="T53" fmla="*/ 2147483647 h 91"/>
                <a:gd name="T54" fmla="*/ 2147483647 w 192"/>
                <a:gd name="T55" fmla="*/ 2147483647 h 91"/>
                <a:gd name="T56" fmla="*/ 2147483647 w 192"/>
                <a:gd name="T57" fmla="*/ 2147483647 h 91"/>
                <a:gd name="T58" fmla="*/ 2147483647 w 192"/>
                <a:gd name="T59" fmla="*/ 2147483647 h 91"/>
                <a:gd name="T60" fmla="*/ 2147483647 w 192"/>
                <a:gd name="T61" fmla="*/ 2147483647 h 91"/>
                <a:gd name="T62" fmla="*/ 2147483647 w 192"/>
                <a:gd name="T63" fmla="*/ 2147483647 h 91"/>
                <a:gd name="T64" fmla="*/ 2147483647 w 192"/>
                <a:gd name="T65" fmla="*/ 2147483647 h 91"/>
                <a:gd name="T66" fmla="*/ 2147483647 w 192"/>
                <a:gd name="T67" fmla="*/ 2147483647 h 91"/>
                <a:gd name="T68" fmla="*/ 2147483647 w 192"/>
                <a:gd name="T69" fmla="*/ 2147483647 h 91"/>
                <a:gd name="T70" fmla="*/ 2147483647 w 192"/>
                <a:gd name="T71" fmla="*/ 2147483647 h 91"/>
                <a:gd name="T72" fmla="*/ 2147483647 w 192"/>
                <a:gd name="T73" fmla="*/ 2147483647 h 91"/>
                <a:gd name="T74" fmla="*/ 2147483647 w 192"/>
                <a:gd name="T75" fmla="*/ 2147483647 h 91"/>
                <a:gd name="T76" fmla="*/ 2147483647 w 192"/>
                <a:gd name="T77" fmla="*/ 2147483647 h 91"/>
                <a:gd name="T78" fmla="*/ 2147483647 w 192"/>
                <a:gd name="T79" fmla="*/ 2147483647 h 91"/>
                <a:gd name="T80" fmla="*/ 0 w 192"/>
                <a:gd name="T81" fmla="*/ 2147483647 h 91"/>
                <a:gd name="T82" fmla="*/ 2147483647 w 192"/>
                <a:gd name="T83" fmla="*/ 2147483647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2"/>
                <a:gd name="T127" fmla="*/ 0 h 91"/>
                <a:gd name="T128" fmla="*/ 192 w 192"/>
                <a:gd name="T129" fmla="*/ 91 h 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2" h="91">
                  <a:moveTo>
                    <a:pt x="9" y="74"/>
                  </a:moveTo>
                  <a:lnTo>
                    <a:pt x="13" y="68"/>
                  </a:lnTo>
                  <a:lnTo>
                    <a:pt x="31" y="53"/>
                  </a:lnTo>
                  <a:lnTo>
                    <a:pt x="93" y="38"/>
                  </a:lnTo>
                  <a:lnTo>
                    <a:pt x="120" y="42"/>
                  </a:lnTo>
                  <a:lnTo>
                    <a:pt x="124" y="46"/>
                  </a:lnTo>
                  <a:lnTo>
                    <a:pt x="131" y="44"/>
                  </a:lnTo>
                  <a:lnTo>
                    <a:pt x="130" y="40"/>
                  </a:lnTo>
                  <a:lnTo>
                    <a:pt x="125" y="30"/>
                  </a:lnTo>
                  <a:lnTo>
                    <a:pt x="121" y="30"/>
                  </a:lnTo>
                  <a:lnTo>
                    <a:pt x="122" y="28"/>
                  </a:lnTo>
                  <a:lnTo>
                    <a:pt x="129" y="26"/>
                  </a:lnTo>
                  <a:lnTo>
                    <a:pt x="132" y="27"/>
                  </a:lnTo>
                  <a:lnTo>
                    <a:pt x="135" y="32"/>
                  </a:lnTo>
                  <a:lnTo>
                    <a:pt x="170" y="15"/>
                  </a:lnTo>
                  <a:lnTo>
                    <a:pt x="180" y="13"/>
                  </a:lnTo>
                  <a:lnTo>
                    <a:pt x="192" y="0"/>
                  </a:lnTo>
                  <a:lnTo>
                    <a:pt x="191" y="6"/>
                  </a:lnTo>
                  <a:lnTo>
                    <a:pt x="185" y="14"/>
                  </a:lnTo>
                  <a:lnTo>
                    <a:pt x="167" y="27"/>
                  </a:lnTo>
                  <a:lnTo>
                    <a:pt x="164" y="30"/>
                  </a:lnTo>
                  <a:lnTo>
                    <a:pt x="165" y="34"/>
                  </a:lnTo>
                  <a:lnTo>
                    <a:pt x="172" y="34"/>
                  </a:lnTo>
                  <a:lnTo>
                    <a:pt x="174" y="38"/>
                  </a:lnTo>
                  <a:lnTo>
                    <a:pt x="174" y="42"/>
                  </a:lnTo>
                  <a:lnTo>
                    <a:pt x="171" y="44"/>
                  </a:lnTo>
                  <a:lnTo>
                    <a:pt x="167" y="43"/>
                  </a:lnTo>
                  <a:lnTo>
                    <a:pt x="166" y="45"/>
                  </a:lnTo>
                  <a:lnTo>
                    <a:pt x="167" y="48"/>
                  </a:lnTo>
                  <a:lnTo>
                    <a:pt x="171" y="52"/>
                  </a:lnTo>
                  <a:lnTo>
                    <a:pt x="173" y="61"/>
                  </a:lnTo>
                  <a:lnTo>
                    <a:pt x="171" y="67"/>
                  </a:lnTo>
                  <a:lnTo>
                    <a:pt x="157" y="69"/>
                  </a:lnTo>
                  <a:lnTo>
                    <a:pt x="143" y="81"/>
                  </a:lnTo>
                  <a:lnTo>
                    <a:pt x="118" y="83"/>
                  </a:lnTo>
                  <a:lnTo>
                    <a:pt x="114" y="82"/>
                  </a:lnTo>
                  <a:lnTo>
                    <a:pt x="106" y="85"/>
                  </a:lnTo>
                  <a:lnTo>
                    <a:pt x="98" y="80"/>
                  </a:lnTo>
                  <a:lnTo>
                    <a:pt x="80" y="77"/>
                  </a:lnTo>
                  <a:lnTo>
                    <a:pt x="20" y="91"/>
                  </a:lnTo>
                  <a:lnTo>
                    <a:pt x="0" y="84"/>
                  </a:lnTo>
                  <a:lnTo>
                    <a:pt x="9" y="7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7" name="Freeform 1747"/>
            <p:cNvSpPr>
              <a:spLocks/>
            </p:cNvSpPr>
            <p:nvPr/>
          </p:nvSpPr>
          <p:spPr bwMode="auto">
            <a:xfrm>
              <a:off x="2467484" y="2958797"/>
              <a:ext cx="172440" cy="86465"/>
            </a:xfrm>
            <a:custGeom>
              <a:avLst/>
              <a:gdLst>
                <a:gd name="T0" fmla="*/ 2147483647 w 360"/>
                <a:gd name="T1" fmla="*/ 2147483647 h 178"/>
                <a:gd name="T2" fmla="*/ 2147483647 w 360"/>
                <a:gd name="T3" fmla="*/ 2147483647 h 178"/>
                <a:gd name="T4" fmla="*/ 2147483647 w 360"/>
                <a:gd name="T5" fmla="*/ 2147483647 h 178"/>
                <a:gd name="T6" fmla="*/ 2147483647 w 360"/>
                <a:gd name="T7" fmla="*/ 2147483647 h 178"/>
                <a:gd name="T8" fmla="*/ 0 w 360"/>
                <a:gd name="T9" fmla="*/ 2147483647 h 178"/>
                <a:gd name="T10" fmla="*/ 2147483647 w 360"/>
                <a:gd name="T11" fmla="*/ 2147483647 h 178"/>
                <a:gd name="T12" fmla="*/ 2147483647 w 360"/>
                <a:gd name="T13" fmla="*/ 2147483647 h 178"/>
                <a:gd name="T14" fmla="*/ 2147483647 w 360"/>
                <a:gd name="T15" fmla="*/ 2147483647 h 178"/>
                <a:gd name="T16" fmla="*/ 2147483647 w 360"/>
                <a:gd name="T17" fmla="*/ 2147483647 h 178"/>
                <a:gd name="T18" fmla="*/ 2147483647 w 360"/>
                <a:gd name="T19" fmla="*/ 2147483647 h 178"/>
                <a:gd name="T20" fmla="*/ 2147483647 w 360"/>
                <a:gd name="T21" fmla="*/ 2147483647 h 178"/>
                <a:gd name="T22" fmla="*/ 2147483647 w 360"/>
                <a:gd name="T23" fmla="*/ 2147483647 h 178"/>
                <a:gd name="T24" fmla="*/ 2147483647 w 360"/>
                <a:gd name="T25" fmla="*/ 2147483647 h 178"/>
                <a:gd name="T26" fmla="*/ 2147483647 w 360"/>
                <a:gd name="T27" fmla="*/ 2147483647 h 178"/>
                <a:gd name="T28" fmla="*/ 2147483647 w 360"/>
                <a:gd name="T29" fmla="*/ 2147483647 h 178"/>
                <a:gd name="T30" fmla="*/ 2147483647 w 360"/>
                <a:gd name="T31" fmla="*/ 0 h 178"/>
                <a:gd name="T32" fmla="*/ 2147483647 w 360"/>
                <a:gd name="T33" fmla="*/ 2147483647 h 178"/>
                <a:gd name="T34" fmla="*/ 2147483647 w 360"/>
                <a:gd name="T35" fmla="*/ 2147483647 h 178"/>
                <a:gd name="T36" fmla="*/ 2147483647 w 360"/>
                <a:gd name="T37" fmla="*/ 2147483647 h 178"/>
                <a:gd name="T38" fmla="*/ 2147483647 w 360"/>
                <a:gd name="T39" fmla="*/ 2147483647 h 178"/>
                <a:gd name="T40" fmla="*/ 2147483647 w 360"/>
                <a:gd name="T41" fmla="*/ 2147483647 h 178"/>
                <a:gd name="T42" fmla="*/ 2147483647 w 360"/>
                <a:gd name="T43" fmla="*/ 2147483647 h 178"/>
                <a:gd name="T44" fmla="*/ 2147483647 w 360"/>
                <a:gd name="T45" fmla="*/ 2147483647 h 178"/>
                <a:gd name="T46" fmla="*/ 2147483647 w 360"/>
                <a:gd name="T47" fmla="*/ 2147483647 h 178"/>
                <a:gd name="T48" fmla="*/ 2147483647 w 360"/>
                <a:gd name="T49" fmla="*/ 2147483647 h 178"/>
                <a:gd name="T50" fmla="*/ 2147483647 w 360"/>
                <a:gd name="T51" fmla="*/ 2147483647 h 178"/>
                <a:gd name="T52" fmla="*/ 2147483647 w 360"/>
                <a:gd name="T53" fmla="*/ 2147483647 h 178"/>
                <a:gd name="T54" fmla="*/ 2147483647 w 360"/>
                <a:gd name="T55" fmla="*/ 2147483647 h 178"/>
                <a:gd name="T56" fmla="*/ 2147483647 w 360"/>
                <a:gd name="T57" fmla="*/ 2147483647 h 178"/>
                <a:gd name="T58" fmla="*/ 2147483647 w 360"/>
                <a:gd name="T59" fmla="*/ 2147483647 h 178"/>
                <a:gd name="T60" fmla="*/ 2147483647 w 360"/>
                <a:gd name="T61" fmla="*/ 2147483647 h 178"/>
                <a:gd name="T62" fmla="*/ 2147483647 w 360"/>
                <a:gd name="T63" fmla="*/ 2147483647 h 178"/>
                <a:gd name="T64" fmla="*/ 2147483647 w 360"/>
                <a:gd name="T65" fmla="*/ 2147483647 h 178"/>
                <a:gd name="T66" fmla="*/ 2147483647 w 360"/>
                <a:gd name="T67" fmla="*/ 2147483647 h 178"/>
                <a:gd name="T68" fmla="*/ 2147483647 w 360"/>
                <a:gd name="T69" fmla="*/ 2147483647 h 178"/>
                <a:gd name="T70" fmla="*/ 2147483647 w 360"/>
                <a:gd name="T71" fmla="*/ 2147483647 h 178"/>
                <a:gd name="T72" fmla="*/ 2147483647 w 360"/>
                <a:gd name="T73" fmla="*/ 2147483647 h 178"/>
                <a:gd name="T74" fmla="*/ 2147483647 w 360"/>
                <a:gd name="T75" fmla="*/ 2147483647 h 178"/>
                <a:gd name="T76" fmla="*/ 2147483647 w 360"/>
                <a:gd name="T77" fmla="*/ 2147483647 h 178"/>
                <a:gd name="T78" fmla="*/ 2147483647 w 360"/>
                <a:gd name="T79" fmla="*/ 2147483647 h 178"/>
                <a:gd name="T80" fmla="*/ 2147483647 w 360"/>
                <a:gd name="T81" fmla="*/ 2147483647 h 17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0"/>
                <a:gd name="T124" fmla="*/ 0 h 178"/>
                <a:gd name="T125" fmla="*/ 360 w 360"/>
                <a:gd name="T126" fmla="*/ 178 h 17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0" h="178">
                  <a:moveTo>
                    <a:pt x="61" y="167"/>
                  </a:moveTo>
                  <a:lnTo>
                    <a:pt x="57" y="170"/>
                  </a:lnTo>
                  <a:lnTo>
                    <a:pt x="56" y="168"/>
                  </a:lnTo>
                  <a:lnTo>
                    <a:pt x="58" y="158"/>
                  </a:lnTo>
                  <a:lnTo>
                    <a:pt x="58" y="150"/>
                  </a:lnTo>
                  <a:lnTo>
                    <a:pt x="53" y="144"/>
                  </a:lnTo>
                  <a:lnTo>
                    <a:pt x="21" y="165"/>
                  </a:lnTo>
                  <a:lnTo>
                    <a:pt x="11" y="167"/>
                  </a:lnTo>
                  <a:lnTo>
                    <a:pt x="3" y="167"/>
                  </a:lnTo>
                  <a:lnTo>
                    <a:pt x="0" y="160"/>
                  </a:lnTo>
                  <a:lnTo>
                    <a:pt x="74" y="96"/>
                  </a:lnTo>
                  <a:lnTo>
                    <a:pt x="91" y="89"/>
                  </a:lnTo>
                  <a:lnTo>
                    <a:pt x="111" y="72"/>
                  </a:lnTo>
                  <a:lnTo>
                    <a:pt x="129" y="64"/>
                  </a:lnTo>
                  <a:lnTo>
                    <a:pt x="130" y="60"/>
                  </a:lnTo>
                  <a:lnTo>
                    <a:pt x="135" y="56"/>
                  </a:lnTo>
                  <a:lnTo>
                    <a:pt x="140" y="44"/>
                  </a:lnTo>
                  <a:lnTo>
                    <a:pt x="152" y="29"/>
                  </a:lnTo>
                  <a:lnTo>
                    <a:pt x="151" y="38"/>
                  </a:lnTo>
                  <a:lnTo>
                    <a:pt x="153" y="46"/>
                  </a:lnTo>
                  <a:lnTo>
                    <a:pt x="158" y="44"/>
                  </a:lnTo>
                  <a:lnTo>
                    <a:pt x="173" y="13"/>
                  </a:lnTo>
                  <a:lnTo>
                    <a:pt x="174" y="17"/>
                  </a:lnTo>
                  <a:lnTo>
                    <a:pt x="166" y="33"/>
                  </a:lnTo>
                  <a:lnTo>
                    <a:pt x="169" y="40"/>
                  </a:lnTo>
                  <a:lnTo>
                    <a:pt x="172" y="37"/>
                  </a:lnTo>
                  <a:lnTo>
                    <a:pt x="176" y="30"/>
                  </a:lnTo>
                  <a:lnTo>
                    <a:pt x="183" y="26"/>
                  </a:lnTo>
                  <a:lnTo>
                    <a:pt x="185" y="22"/>
                  </a:lnTo>
                  <a:lnTo>
                    <a:pt x="184" y="6"/>
                  </a:lnTo>
                  <a:lnTo>
                    <a:pt x="185" y="2"/>
                  </a:lnTo>
                  <a:lnTo>
                    <a:pt x="189" y="0"/>
                  </a:lnTo>
                  <a:lnTo>
                    <a:pt x="219" y="10"/>
                  </a:lnTo>
                  <a:lnTo>
                    <a:pt x="236" y="49"/>
                  </a:lnTo>
                  <a:lnTo>
                    <a:pt x="236" y="15"/>
                  </a:lnTo>
                  <a:lnTo>
                    <a:pt x="249" y="15"/>
                  </a:lnTo>
                  <a:lnTo>
                    <a:pt x="260" y="19"/>
                  </a:lnTo>
                  <a:lnTo>
                    <a:pt x="267" y="19"/>
                  </a:lnTo>
                  <a:lnTo>
                    <a:pt x="289" y="68"/>
                  </a:lnTo>
                  <a:lnTo>
                    <a:pt x="299" y="76"/>
                  </a:lnTo>
                  <a:lnTo>
                    <a:pt x="338" y="70"/>
                  </a:lnTo>
                  <a:lnTo>
                    <a:pt x="334" y="96"/>
                  </a:lnTo>
                  <a:lnTo>
                    <a:pt x="336" y="101"/>
                  </a:lnTo>
                  <a:lnTo>
                    <a:pt x="350" y="117"/>
                  </a:lnTo>
                  <a:lnTo>
                    <a:pt x="346" y="131"/>
                  </a:lnTo>
                  <a:lnTo>
                    <a:pt x="349" y="142"/>
                  </a:lnTo>
                  <a:lnTo>
                    <a:pt x="360" y="149"/>
                  </a:lnTo>
                  <a:lnTo>
                    <a:pt x="355" y="155"/>
                  </a:lnTo>
                  <a:lnTo>
                    <a:pt x="356" y="160"/>
                  </a:lnTo>
                  <a:lnTo>
                    <a:pt x="358" y="159"/>
                  </a:lnTo>
                  <a:lnTo>
                    <a:pt x="355" y="166"/>
                  </a:lnTo>
                  <a:lnTo>
                    <a:pt x="356" y="173"/>
                  </a:lnTo>
                  <a:lnTo>
                    <a:pt x="359" y="174"/>
                  </a:lnTo>
                  <a:lnTo>
                    <a:pt x="359" y="175"/>
                  </a:lnTo>
                  <a:lnTo>
                    <a:pt x="345" y="176"/>
                  </a:lnTo>
                  <a:lnTo>
                    <a:pt x="331" y="171"/>
                  </a:lnTo>
                  <a:lnTo>
                    <a:pt x="331" y="161"/>
                  </a:lnTo>
                  <a:lnTo>
                    <a:pt x="329" y="157"/>
                  </a:lnTo>
                  <a:lnTo>
                    <a:pt x="321" y="156"/>
                  </a:lnTo>
                  <a:lnTo>
                    <a:pt x="313" y="161"/>
                  </a:lnTo>
                  <a:lnTo>
                    <a:pt x="279" y="162"/>
                  </a:lnTo>
                  <a:lnTo>
                    <a:pt x="263" y="170"/>
                  </a:lnTo>
                  <a:lnTo>
                    <a:pt x="258" y="176"/>
                  </a:lnTo>
                  <a:lnTo>
                    <a:pt x="252" y="178"/>
                  </a:lnTo>
                  <a:lnTo>
                    <a:pt x="232" y="174"/>
                  </a:lnTo>
                  <a:lnTo>
                    <a:pt x="224" y="175"/>
                  </a:lnTo>
                  <a:lnTo>
                    <a:pt x="209" y="157"/>
                  </a:lnTo>
                  <a:lnTo>
                    <a:pt x="193" y="149"/>
                  </a:lnTo>
                  <a:lnTo>
                    <a:pt x="180" y="152"/>
                  </a:lnTo>
                  <a:lnTo>
                    <a:pt x="176" y="150"/>
                  </a:lnTo>
                  <a:lnTo>
                    <a:pt x="169" y="157"/>
                  </a:lnTo>
                  <a:lnTo>
                    <a:pt x="170" y="143"/>
                  </a:lnTo>
                  <a:lnTo>
                    <a:pt x="174" y="137"/>
                  </a:lnTo>
                  <a:lnTo>
                    <a:pt x="179" y="135"/>
                  </a:lnTo>
                  <a:lnTo>
                    <a:pt x="193" y="117"/>
                  </a:lnTo>
                  <a:lnTo>
                    <a:pt x="201" y="112"/>
                  </a:lnTo>
                  <a:lnTo>
                    <a:pt x="201" y="107"/>
                  </a:lnTo>
                  <a:lnTo>
                    <a:pt x="199" y="107"/>
                  </a:lnTo>
                  <a:lnTo>
                    <a:pt x="181" y="111"/>
                  </a:lnTo>
                  <a:lnTo>
                    <a:pt x="129" y="149"/>
                  </a:lnTo>
                  <a:lnTo>
                    <a:pt x="106" y="155"/>
                  </a:lnTo>
                  <a:lnTo>
                    <a:pt x="89" y="167"/>
                  </a:lnTo>
                  <a:lnTo>
                    <a:pt x="61" y="16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8" name="Freeform 1748"/>
            <p:cNvSpPr>
              <a:spLocks/>
            </p:cNvSpPr>
            <p:nvPr/>
          </p:nvSpPr>
          <p:spPr bwMode="auto">
            <a:xfrm>
              <a:off x="2467484" y="2958797"/>
              <a:ext cx="172440" cy="86465"/>
            </a:xfrm>
            <a:custGeom>
              <a:avLst/>
              <a:gdLst>
                <a:gd name="T0" fmla="*/ 2147483647 w 360"/>
                <a:gd name="T1" fmla="*/ 2147483647 h 178"/>
                <a:gd name="T2" fmla="*/ 2147483647 w 360"/>
                <a:gd name="T3" fmla="*/ 2147483647 h 178"/>
                <a:gd name="T4" fmla="*/ 2147483647 w 360"/>
                <a:gd name="T5" fmla="*/ 2147483647 h 178"/>
                <a:gd name="T6" fmla="*/ 2147483647 w 360"/>
                <a:gd name="T7" fmla="*/ 2147483647 h 178"/>
                <a:gd name="T8" fmla="*/ 0 w 360"/>
                <a:gd name="T9" fmla="*/ 2147483647 h 178"/>
                <a:gd name="T10" fmla="*/ 2147483647 w 360"/>
                <a:gd name="T11" fmla="*/ 2147483647 h 178"/>
                <a:gd name="T12" fmla="*/ 2147483647 w 360"/>
                <a:gd name="T13" fmla="*/ 2147483647 h 178"/>
                <a:gd name="T14" fmla="*/ 2147483647 w 360"/>
                <a:gd name="T15" fmla="*/ 2147483647 h 178"/>
                <a:gd name="T16" fmla="*/ 2147483647 w 360"/>
                <a:gd name="T17" fmla="*/ 2147483647 h 178"/>
                <a:gd name="T18" fmla="*/ 2147483647 w 360"/>
                <a:gd name="T19" fmla="*/ 2147483647 h 178"/>
                <a:gd name="T20" fmla="*/ 2147483647 w 360"/>
                <a:gd name="T21" fmla="*/ 2147483647 h 178"/>
                <a:gd name="T22" fmla="*/ 2147483647 w 360"/>
                <a:gd name="T23" fmla="*/ 2147483647 h 178"/>
                <a:gd name="T24" fmla="*/ 2147483647 w 360"/>
                <a:gd name="T25" fmla="*/ 2147483647 h 178"/>
                <a:gd name="T26" fmla="*/ 2147483647 w 360"/>
                <a:gd name="T27" fmla="*/ 2147483647 h 178"/>
                <a:gd name="T28" fmla="*/ 2147483647 w 360"/>
                <a:gd name="T29" fmla="*/ 2147483647 h 178"/>
                <a:gd name="T30" fmla="*/ 2147483647 w 360"/>
                <a:gd name="T31" fmla="*/ 0 h 178"/>
                <a:gd name="T32" fmla="*/ 2147483647 w 360"/>
                <a:gd name="T33" fmla="*/ 2147483647 h 178"/>
                <a:gd name="T34" fmla="*/ 2147483647 w 360"/>
                <a:gd name="T35" fmla="*/ 2147483647 h 178"/>
                <a:gd name="T36" fmla="*/ 2147483647 w 360"/>
                <a:gd name="T37" fmla="*/ 2147483647 h 178"/>
                <a:gd name="T38" fmla="*/ 2147483647 w 360"/>
                <a:gd name="T39" fmla="*/ 2147483647 h 178"/>
                <a:gd name="T40" fmla="*/ 2147483647 w 360"/>
                <a:gd name="T41" fmla="*/ 2147483647 h 178"/>
                <a:gd name="T42" fmla="*/ 2147483647 w 360"/>
                <a:gd name="T43" fmla="*/ 2147483647 h 178"/>
                <a:gd name="T44" fmla="*/ 2147483647 w 360"/>
                <a:gd name="T45" fmla="*/ 2147483647 h 178"/>
                <a:gd name="T46" fmla="*/ 2147483647 w 360"/>
                <a:gd name="T47" fmla="*/ 2147483647 h 178"/>
                <a:gd name="T48" fmla="*/ 2147483647 w 360"/>
                <a:gd name="T49" fmla="*/ 2147483647 h 178"/>
                <a:gd name="T50" fmla="*/ 2147483647 w 360"/>
                <a:gd name="T51" fmla="*/ 2147483647 h 178"/>
                <a:gd name="T52" fmla="*/ 2147483647 w 360"/>
                <a:gd name="T53" fmla="*/ 2147483647 h 178"/>
                <a:gd name="T54" fmla="*/ 2147483647 w 360"/>
                <a:gd name="T55" fmla="*/ 2147483647 h 178"/>
                <a:gd name="T56" fmla="*/ 2147483647 w 360"/>
                <a:gd name="T57" fmla="*/ 2147483647 h 178"/>
                <a:gd name="T58" fmla="*/ 2147483647 w 360"/>
                <a:gd name="T59" fmla="*/ 2147483647 h 178"/>
                <a:gd name="T60" fmla="*/ 2147483647 w 360"/>
                <a:gd name="T61" fmla="*/ 2147483647 h 178"/>
                <a:gd name="T62" fmla="*/ 2147483647 w 360"/>
                <a:gd name="T63" fmla="*/ 2147483647 h 178"/>
                <a:gd name="T64" fmla="*/ 2147483647 w 360"/>
                <a:gd name="T65" fmla="*/ 2147483647 h 178"/>
                <a:gd name="T66" fmla="*/ 2147483647 w 360"/>
                <a:gd name="T67" fmla="*/ 2147483647 h 178"/>
                <a:gd name="T68" fmla="*/ 2147483647 w 360"/>
                <a:gd name="T69" fmla="*/ 2147483647 h 178"/>
                <a:gd name="T70" fmla="*/ 2147483647 w 360"/>
                <a:gd name="T71" fmla="*/ 2147483647 h 178"/>
                <a:gd name="T72" fmla="*/ 2147483647 w 360"/>
                <a:gd name="T73" fmla="*/ 2147483647 h 178"/>
                <a:gd name="T74" fmla="*/ 2147483647 w 360"/>
                <a:gd name="T75" fmla="*/ 2147483647 h 178"/>
                <a:gd name="T76" fmla="*/ 2147483647 w 360"/>
                <a:gd name="T77" fmla="*/ 2147483647 h 178"/>
                <a:gd name="T78" fmla="*/ 2147483647 w 360"/>
                <a:gd name="T79" fmla="*/ 2147483647 h 178"/>
                <a:gd name="T80" fmla="*/ 2147483647 w 360"/>
                <a:gd name="T81" fmla="*/ 2147483647 h 17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0"/>
                <a:gd name="T124" fmla="*/ 0 h 178"/>
                <a:gd name="T125" fmla="*/ 360 w 360"/>
                <a:gd name="T126" fmla="*/ 178 h 17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0" h="178">
                  <a:moveTo>
                    <a:pt x="61" y="167"/>
                  </a:moveTo>
                  <a:lnTo>
                    <a:pt x="57" y="170"/>
                  </a:lnTo>
                  <a:lnTo>
                    <a:pt x="56" y="168"/>
                  </a:lnTo>
                  <a:lnTo>
                    <a:pt x="58" y="158"/>
                  </a:lnTo>
                  <a:lnTo>
                    <a:pt x="58" y="150"/>
                  </a:lnTo>
                  <a:lnTo>
                    <a:pt x="53" y="144"/>
                  </a:lnTo>
                  <a:lnTo>
                    <a:pt x="21" y="165"/>
                  </a:lnTo>
                  <a:lnTo>
                    <a:pt x="11" y="167"/>
                  </a:lnTo>
                  <a:lnTo>
                    <a:pt x="3" y="167"/>
                  </a:lnTo>
                  <a:lnTo>
                    <a:pt x="0" y="160"/>
                  </a:lnTo>
                  <a:lnTo>
                    <a:pt x="74" y="96"/>
                  </a:lnTo>
                  <a:lnTo>
                    <a:pt x="91" y="89"/>
                  </a:lnTo>
                  <a:lnTo>
                    <a:pt x="111" y="72"/>
                  </a:lnTo>
                  <a:lnTo>
                    <a:pt x="129" y="64"/>
                  </a:lnTo>
                  <a:lnTo>
                    <a:pt x="130" y="60"/>
                  </a:lnTo>
                  <a:lnTo>
                    <a:pt x="135" y="56"/>
                  </a:lnTo>
                  <a:lnTo>
                    <a:pt x="140" y="44"/>
                  </a:lnTo>
                  <a:lnTo>
                    <a:pt x="152" y="29"/>
                  </a:lnTo>
                  <a:lnTo>
                    <a:pt x="151" y="38"/>
                  </a:lnTo>
                  <a:lnTo>
                    <a:pt x="153" y="46"/>
                  </a:lnTo>
                  <a:lnTo>
                    <a:pt x="158" y="44"/>
                  </a:lnTo>
                  <a:lnTo>
                    <a:pt x="173" y="13"/>
                  </a:lnTo>
                  <a:lnTo>
                    <a:pt x="174" y="17"/>
                  </a:lnTo>
                  <a:lnTo>
                    <a:pt x="166" y="33"/>
                  </a:lnTo>
                  <a:lnTo>
                    <a:pt x="169" y="40"/>
                  </a:lnTo>
                  <a:lnTo>
                    <a:pt x="172" y="37"/>
                  </a:lnTo>
                  <a:lnTo>
                    <a:pt x="176" y="30"/>
                  </a:lnTo>
                  <a:lnTo>
                    <a:pt x="183" y="26"/>
                  </a:lnTo>
                  <a:lnTo>
                    <a:pt x="185" y="22"/>
                  </a:lnTo>
                  <a:lnTo>
                    <a:pt x="184" y="6"/>
                  </a:lnTo>
                  <a:lnTo>
                    <a:pt x="185" y="2"/>
                  </a:lnTo>
                  <a:lnTo>
                    <a:pt x="189" y="0"/>
                  </a:lnTo>
                  <a:lnTo>
                    <a:pt x="219" y="10"/>
                  </a:lnTo>
                  <a:lnTo>
                    <a:pt x="236" y="49"/>
                  </a:lnTo>
                  <a:lnTo>
                    <a:pt x="236" y="15"/>
                  </a:lnTo>
                  <a:lnTo>
                    <a:pt x="249" y="15"/>
                  </a:lnTo>
                  <a:lnTo>
                    <a:pt x="260" y="19"/>
                  </a:lnTo>
                  <a:lnTo>
                    <a:pt x="267" y="19"/>
                  </a:lnTo>
                  <a:lnTo>
                    <a:pt x="289" y="68"/>
                  </a:lnTo>
                  <a:lnTo>
                    <a:pt x="299" y="76"/>
                  </a:lnTo>
                  <a:lnTo>
                    <a:pt x="338" y="70"/>
                  </a:lnTo>
                  <a:lnTo>
                    <a:pt x="334" y="96"/>
                  </a:lnTo>
                  <a:lnTo>
                    <a:pt x="336" y="101"/>
                  </a:lnTo>
                  <a:lnTo>
                    <a:pt x="350" y="117"/>
                  </a:lnTo>
                  <a:lnTo>
                    <a:pt x="346" y="131"/>
                  </a:lnTo>
                  <a:lnTo>
                    <a:pt x="349" y="142"/>
                  </a:lnTo>
                  <a:lnTo>
                    <a:pt x="360" y="149"/>
                  </a:lnTo>
                  <a:lnTo>
                    <a:pt x="355" y="155"/>
                  </a:lnTo>
                  <a:lnTo>
                    <a:pt x="356" y="160"/>
                  </a:lnTo>
                  <a:lnTo>
                    <a:pt x="358" y="159"/>
                  </a:lnTo>
                  <a:lnTo>
                    <a:pt x="355" y="166"/>
                  </a:lnTo>
                  <a:lnTo>
                    <a:pt x="356" y="173"/>
                  </a:lnTo>
                  <a:lnTo>
                    <a:pt x="359" y="174"/>
                  </a:lnTo>
                  <a:lnTo>
                    <a:pt x="359" y="175"/>
                  </a:lnTo>
                  <a:lnTo>
                    <a:pt x="345" y="176"/>
                  </a:lnTo>
                  <a:lnTo>
                    <a:pt x="331" y="171"/>
                  </a:lnTo>
                  <a:lnTo>
                    <a:pt x="331" y="161"/>
                  </a:lnTo>
                  <a:lnTo>
                    <a:pt x="329" y="157"/>
                  </a:lnTo>
                  <a:lnTo>
                    <a:pt x="321" y="156"/>
                  </a:lnTo>
                  <a:lnTo>
                    <a:pt x="313" y="161"/>
                  </a:lnTo>
                  <a:lnTo>
                    <a:pt x="279" y="162"/>
                  </a:lnTo>
                  <a:lnTo>
                    <a:pt x="263" y="170"/>
                  </a:lnTo>
                  <a:lnTo>
                    <a:pt x="258" y="176"/>
                  </a:lnTo>
                  <a:lnTo>
                    <a:pt x="252" y="178"/>
                  </a:lnTo>
                  <a:lnTo>
                    <a:pt x="232" y="174"/>
                  </a:lnTo>
                  <a:lnTo>
                    <a:pt x="224" y="175"/>
                  </a:lnTo>
                  <a:lnTo>
                    <a:pt x="209" y="157"/>
                  </a:lnTo>
                  <a:lnTo>
                    <a:pt x="193" y="149"/>
                  </a:lnTo>
                  <a:lnTo>
                    <a:pt x="180" y="152"/>
                  </a:lnTo>
                  <a:lnTo>
                    <a:pt x="176" y="150"/>
                  </a:lnTo>
                  <a:lnTo>
                    <a:pt x="169" y="157"/>
                  </a:lnTo>
                  <a:lnTo>
                    <a:pt x="170" y="143"/>
                  </a:lnTo>
                  <a:lnTo>
                    <a:pt x="174" y="137"/>
                  </a:lnTo>
                  <a:lnTo>
                    <a:pt x="179" y="135"/>
                  </a:lnTo>
                  <a:lnTo>
                    <a:pt x="193" y="117"/>
                  </a:lnTo>
                  <a:lnTo>
                    <a:pt x="201" y="112"/>
                  </a:lnTo>
                  <a:lnTo>
                    <a:pt x="201" y="107"/>
                  </a:lnTo>
                  <a:lnTo>
                    <a:pt x="199" y="107"/>
                  </a:lnTo>
                  <a:lnTo>
                    <a:pt x="181" y="111"/>
                  </a:lnTo>
                  <a:lnTo>
                    <a:pt x="129" y="149"/>
                  </a:lnTo>
                  <a:lnTo>
                    <a:pt x="106" y="155"/>
                  </a:lnTo>
                  <a:lnTo>
                    <a:pt x="89" y="167"/>
                  </a:lnTo>
                  <a:lnTo>
                    <a:pt x="61" y="167"/>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9" name="Freeform 1749"/>
            <p:cNvSpPr>
              <a:spLocks/>
            </p:cNvSpPr>
            <p:nvPr/>
          </p:nvSpPr>
          <p:spPr bwMode="auto">
            <a:xfrm>
              <a:off x="2673202" y="3165198"/>
              <a:ext cx="12101" cy="11157"/>
            </a:xfrm>
            <a:custGeom>
              <a:avLst/>
              <a:gdLst>
                <a:gd name="T0" fmla="*/ 2147483647 w 24"/>
                <a:gd name="T1" fmla="*/ 2147483647 h 21"/>
                <a:gd name="T2" fmla="*/ 2147483647 w 24"/>
                <a:gd name="T3" fmla="*/ 2147483647 h 21"/>
                <a:gd name="T4" fmla="*/ 2147483647 w 24"/>
                <a:gd name="T5" fmla="*/ 2147483647 h 21"/>
                <a:gd name="T6" fmla="*/ 2147483647 w 24"/>
                <a:gd name="T7" fmla="*/ 2147483647 h 21"/>
                <a:gd name="T8" fmla="*/ 2147483647 w 24"/>
                <a:gd name="T9" fmla="*/ 2147483647 h 21"/>
                <a:gd name="T10" fmla="*/ 0 w 24"/>
                <a:gd name="T11" fmla="*/ 2147483647 h 21"/>
                <a:gd name="T12" fmla="*/ 0 w 24"/>
                <a:gd name="T13" fmla="*/ 2147483647 h 21"/>
                <a:gd name="T14" fmla="*/ 2147483647 w 24"/>
                <a:gd name="T15" fmla="*/ 2147483647 h 21"/>
                <a:gd name="T16" fmla="*/ 2147483647 w 24"/>
                <a:gd name="T17" fmla="*/ 0 h 21"/>
                <a:gd name="T18" fmla="*/ 2147483647 w 24"/>
                <a:gd name="T19" fmla="*/ 0 h 21"/>
                <a:gd name="T20" fmla="*/ 2147483647 w 24"/>
                <a:gd name="T21" fmla="*/ 2147483647 h 21"/>
                <a:gd name="T22" fmla="*/ 2147483647 w 24"/>
                <a:gd name="T23" fmla="*/ 2147483647 h 21"/>
                <a:gd name="T24" fmla="*/ 2147483647 w 24"/>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21"/>
                <a:gd name="T41" fmla="*/ 24 w 24"/>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21">
                  <a:moveTo>
                    <a:pt x="24" y="11"/>
                  </a:moveTo>
                  <a:lnTo>
                    <a:pt x="22" y="18"/>
                  </a:lnTo>
                  <a:lnTo>
                    <a:pt x="19" y="19"/>
                  </a:lnTo>
                  <a:lnTo>
                    <a:pt x="11" y="21"/>
                  </a:lnTo>
                  <a:lnTo>
                    <a:pt x="3" y="19"/>
                  </a:lnTo>
                  <a:lnTo>
                    <a:pt x="0" y="16"/>
                  </a:lnTo>
                  <a:lnTo>
                    <a:pt x="0" y="9"/>
                  </a:lnTo>
                  <a:lnTo>
                    <a:pt x="3" y="5"/>
                  </a:lnTo>
                  <a:lnTo>
                    <a:pt x="8" y="0"/>
                  </a:lnTo>
                  <a:lnTo>
                    <a:pt x="17" y="0"/>
                  </a:lnTo>
                  <a:lnTo>
                    <a:pt x="19" y="6"/>
                  </a:lnTo>
                  <a:lnTo>
                    <a:pt x="23" y="8"/>
                  </a:lnTo>
                  <a:lnTo>
                    <a:pt x="24" y="1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0" name="Freeform 1750"/>
            <p:cNvSpPr>
              <a:spLocks/>
            </p:cNvSpPr>
            <p:nvPr/>
          </p:nvSpPr>
          <p:spPr bwMode="auto">
            <a:xfrm>
              <a:off x="2673202" y="3165198"/>
              <a:ext cx="12101" cy="11157"/>
            </a:xfrm>
            <a:custGeom>
              <a:avLst/>
              <a:gdLst>
                <a:gd name="T0" fmla="*/ 2147483647 w 24"/>
                <a:gd name="T1" fmla="*/ 2147483647 h 21"/>
                <a:gd name="T2" fmla="*/ 2147483647 w 24"/>
                <a:gd name="T3" fmla="*/ 2147483647 h 21"/>
                <a:gd name="T4" fmla="*/ 2147483647 w 24"/>
                <a:gd name="T5" fmla="*/ 2147483647 h 21"/>
                <a:gd name="T6" fmla="*/ 2147483647 w 24"/>
                <a:gd name="T7" fmla="*/ 2147483647 h 21"/>
                <a:gd name="T8" fmla="*/ 2147483647 w 24"/>
                <a:gd name="T9" fmla="*/ 2147483647 h 21"/>
                <a:gd name="T10" fmla="*/ 0 w 24"/>
                <a:gd name="T11" fmla="*/ 2147483647 h 21"/>
                <a:gd name="T12" fmla="*/ 0 w 24"/>
                <a:gd name="T13" fmla="*/ 2147483647 h 21"/>
                <a:gd name="T14" fmla="*/ 2147483647 w 24"/>
                <a:gd name="T15" fmla="*/ 2147483647 h 21"/>
                <a:gd name="T16" fmla="*/ 2147483647 w 24"/>
                <a:gd name="T17" fmla="*/ 0 h 21"/>
                <a:gd name="T18" fmla="*/ 2147483647 w 24"/>
                <a:gd name="T19" fmla="*/ 0 h 21"/>
                <a:gd name="T20" fmla="*/ 2147483647 w 24"/>
                <a:gd name="T21" fmla="*/ 2147483647 h 21"/>
                <a:gd name="T22" fmla="*/ 2147483647 w 24"/>
                <a:gd name="T23" fmla="*/ 2147483647 h 21"/>
                <a:gd name="T24" fmla="*/ 2147483647 w 24"/>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21"/>
                <a:gd name="T41" fmla="*/ 24 w 24"/>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21">
                  <a:moveTo>
                    <a:pt x="24" y="11"/>
                  </a:moveTo>
                  <a:lnTo>
                    <a:pt x="22" y="18"/>
                  </a:lnTo>
                  <a:lnTo>
                    <a:pt x="19" y="19"/>
                  </a:lnTo>
                  <a:lnTo>
                    <a:pt x="11" y="21"/>
                  </a:lnTo>
                  <a:lnTo>
                    <a:pt x="3" y="19"/>
                  </a:lnTo>
                  <a:lnTo>
                    <a:pt x="0" y="16"/>
                  </a:lnTo>
                  <a:lnTo>
                    <a:pt x="0" y="9"/>
                  </a:lnTo>
                  <a:lnTo>
                    <a:pt x="3" y="5"/>
                  </a:lnTo>
                  <a:lnTo>
                    <a:pt x="8" y="0"/>
                  </a:lnTo>
                  <a:lnTo>
                    <a:pt x="17" y="0"/>
                  </a:lnTo>
                  <a:lnTo>
                    <a:pt x="19" y="6"/>
                  </a:lnTo>
                  <a:lnTo>
                    <a:pt x="23" y="8"/>
                  </a:lnTo>
                  <a:lnTo>
                    <a:pt x="24" y="11"/>
                  </a:lnTo>
                </a:path>
              </a:pathLst>
            </a:custGeom>
            <a:noFill/>
            <a:ln w="4763">
              <a:solidFill>
                <a:srgbClr val="848282"/>
              </a:solidFill>
              <a:round/>
              <a:headEnd/>
              <a:tailEnd/>
            </a:ln>
          </p:spPr>
          <p:txBody>
            <a:bodyPr/>
            <a:lstStyle/>
            <a:p>
              <a:pPr>
                <a:defRPr/>
              </a:pPr>
              <a:endParaRPr lang="en-US">
                <a:latin typeface="Verdana" charset="0"/>
              </a:endParaRPr>
            </a:p>
          </p:txBody>
        </p:sp>
        <p:sp>
          <p:nvSpPr>
            <p:cNvPr id="1901" name="Freeform 1751"/>
            <p:cNvSpPr>
              <a:spLocks/>
            </p:cNvSpPr>
            <p:nvPr/>
          </p:nvSpPr>
          <p:spPr bwMode="auto">
            <a:xfrm>
              <a:off x="2662613" y="3158225"/>
              <a:ext cx="104372" cy="41838"/>
            </a:xfrm>
            <a:custGeom>
              <a:avLst/>
              <a:gdLst>
                <a:gd name="T0" fmla="*/ 2147483647 w 216"/>
                <a:gd name="T1" fmla="*/ 2147483647 h 91"/>
                <a:gd name="T2" fmla="*/ 2147483647 w 216"/>
                <a:gd name="T3" fmla="*/ 2147483647 h 91"/>
                <a:gd name="T4" fmla="*/ 2147483647 w 216"/>
                <a:gd name="T5" fmla="*/ 2147483647 h 91"/>
                <a:gd name="T6" fmla="*/ 2147483647 w 216"/>
                <a:gd name="T7" fmla="*/ 2147483647 h 91"/>
                <a:gd name="T8" fmla="*/ 2147483647 w 216"/>
                <a:gd name="T9" fmla="*/ 2147483647 h 91"/>
                <a:gd name="T10" fmla="*/ 2147483647 w 216"/>
                <a:gd name="T11" fmla="*/ 2147483647 h 91"/>
                <a:gd name="T12" fmla="*/ 2147483647 w 216"/>
                <a:gd name="T13" fmla="*/ 2147483647 h 91"/>
                <a:gd name="T14" fmla="*/ 2147483647 w 216"/>
                <a:gd name="T15" fmla="*/ 2147483647 h 91"/>
                <a:gd name="T16" fmla="*/ 2147483647 w 216"/>
                <a:gd name="T17" fmla="*/ 2147483647 h 91"/>
                <a:gd name="T18" fmla="*/ 2147483647 w 216"/>
                <a:gd name="T19" fmla="*/ 2147483647 h 91"/>
                <a:gd name="T20" fmla="*/ 2147483647 w 216"/>
                <a:gd name="T21" fmla="*/ 2147483647 h 91"/>
                <a:gd name="T22" fmla="*/ 0 w 216"/>
                <a:gd name="T23" fmla="*/ 2147483647 h 91"/>
                <a:gd name="T24" fmla="*/ 2147483647 w 216"/>
                <a:gd name="T25" fmla="*/ 2147483647 h 91"/>
                <a:gd name="T26" fmla="*/ 2147483647 w 216"/>
                <a:gd name="T27" fmla="*/ 2147483647 h 91"/>
                <a:gd name="T28" fmla="*/ 2147483647 w 216"/>
                <a:gd name="T29" fmla="*/ 2147483647 h 91"/>
                <a:gd name="T30" fmla="*/ 2147483647 w 216"/>
                <a:gd name="T31" fmla="*/ 2147483647 h 91"/>
                <a:gd name="T32" fmla="*/ 2147483647 w 216"/>
                <a:gd name="T33" fmla="*/ 2147483647 h 91"/>
                <a:gd name="T34" fmla="*/ 2147483647 w 216"/>
                <a:gd name="T35" fmla="*/ 2147483647 h 91"/>
                <a:gd name="T36" fmla="*/ 2147483647 w 216"/>
                <a:gd name="T37" fmla="*/ 2147483647 h 91"/>
                <a:gd name="T38" fmla="*/ 2147483647 w 216"/>
                <a:gd name="T39" fmla="*/ 2147483647 h 91"/>
                <a:gd name="T40" fmla="*/ 2147483647 w 216"/>
                <a:gd name="T41" fmla="*/ 2147483647 h 91"/>
                <a:gd name="T42" fmla="*/ 2147483647 w 216"/>
                <a:gd name="T43" fmla="*/ 2147483647 h 91"/>
                <a:gd name="T44" fmla="*/ 2147483647 w 216"/>
                <a:gd name="T45" fmla="*/ 2147483647 h 91"/>
                <a:gd name="T46" fmla="*/ 2147483647 w 216"/>
                <a:gd name="T47" fmla="*/ 2147483647 h 91"/>
                <a:gd name="T48" fmla="*/ 2147483647 w 216"/>
                <a:gd name="T49" fmla="*/ 2147483647 h 91"/>
                <a:gd name="T50" fmla="*/ 2147483647 w 216"/>
                <a:gd name="T51" fmla="*/ 0 h 91"/>
                <a:gd name="T52" fmla="*/ 2147483647 w 216"/>
                <a:gd name="T53" fmla="*/ 2147483647 h 91"/>
                <a:gd name="T54" fmla="*/ 2147483647 w 216"/>
                <a:gd name="T55" fmla="*/ 2147483647 h 91"/>
                <a:gd name="T56" fmla="*/ 2147483647 w 216"/>
                <a:gd name="T57" fmla="*/ 2147483647 h 91"/>
                <a:gd name="T58" fmla="*/ 2147483647 w 216"/>
                <a:gd name="T59" fmla="*/ 2147483647 h 91"/>
                <a:gd name="T60" fmla="*/ 2147483647 w 216"/>
                <a:gd name="T61" fmla="*/ 2147483647 h 91"/>
                <a:gd name="T62" fmla="*/ 2147483647 w 216"/>
                <a:gd name="T63" fmla="*/ 2147483647 h 91"/>
                <a:gd name="T64" fmla="*/ 2147483647 w 216"/>
                <a:gd name="T65" fmla="*/ 2147483647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6"/>
                <a:gd name="T100" fmla="*/ 0 h 91"/>
                <a:gd name="T101" fmla="*/ 216 w 216"/>
                <a:gd name="T102" fmla="*/ 91 h 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6" h="91">
                  <a:moveTo>
                    <a:pt x="155" y="45"/>
                  </a:moveTo>
                  <a:lnTo>
                    <a:pt x="137" y="57"/>
                  </a:lnTo>
                  <a:lnTo>
                    <a:pt x="124" y="59"/>
                  </a:lnTo>
                  <a:lnTo>
                    <a:pt x="78" y="86"/>
                  </a:lnTo>
                  <a:lnTo>
                    <a:pt x="64" y="86"/>
                  </a:lnTo>
                  <a:lnTo>
                    <a:pt x="48" y="91"/>
                  </a:lnTo>
                  <a:lnTo>
                    <a:pt x="32" y="88"/>
                  </a:lnTo>
                  <a:lnTo>
                    <a:pt x="30" y="86"/>
                  </a:lnTo>
                  <a:lnTo>
                    <a:pt x="23" y="86"/>
                  </a:lnTo>
                  <a:lnTo>
                    <a:pt x="19" y="84"/>
                  </a:lnTo>
                  <a:lnTo>
                    <a:pt x="13" y="79"/>
                  </a:lnTo>
                  <a:lnTo>
                    <a:pt x="0" y="74"/>
                  </a:lnTo>
                  <a:lnTo>
                    <a:pt x="15" y="57"/>
                  </a:lnTo>
                  <a:lnTo>
                    <a:pt x="30" y="58"/>
                  </a:lnTo>
                  <a:lnTo>
                    <a:pt x="34" y="56"/>
                  </a:lnTo>
                  <a:lnTo>
                    <a:pt x="47" y="59"/>
                  </a:lnTo>
                  <a:lnTo>
                    <a:pt x="48" y="55"/>
                  </a:lnTo>
                  <a:lnTo>
                    <a:pt x="66" y="40"/>
                  </a:lnTo>
                  <a:lnTo>
                    <a:pt x="76" y="36"/>
                  </a:lnTo>
                  <a:lnTo>
                    <a:pt x="79" y="37"/>
                  </a:lnTo>
                  <a:lnTo>
                    <a:pt x="85" y="24"/>
                  </a:lnTo>
                  <a:lnTo>
                    <a:pt x="93" y="19"/>
                  </a:lnTo>
                  <a:lnTo>
                    <a:pt x="110" y="13"/>
                  </a:lnTo>
                  <a:lnTo>
                    <a:pt x="137" y="20"/>
                  </a:lnTo>
                  <a:lnTo>
                    <a:pt x="151" y="8"/>
                  </a:lnTo>
                  <a:lnTo>
                    <a:pt x="191" y="0"/>
                  </a:lnTo>
                  <a:lnTo>
                    <a:pt x="216" y="3"/>
                  </a:lnTo>
                  <a:lnTo>
                    <a:pt x="205" y="13"/>
                  </a:lnTo>
                  <a:lnTo>
                    <a:pt x="203" y="18"/>
                  </a:lnTo>
                  <a:lnTo>
                    <a:pt x="199" y="20"/>
                  </a:lnTo>
                  <a:lnTo>
                    <a:pt x="196" y="21"/>
                  </a:lnTo>
                  <a:lnTo>
                    <a:pt x="164" y="44"/>
                  </a:lnTo>
                  <a:lnTo>
                    <a:pt x="155" y="4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2" name="Freeform 1752"/>
            <p:cNvSpPr>
              <a:spLocks/>
            </p:cNvSpPr>
            <p:nvPr/>
          </p:nvSpPr>
          <p:spPr bwMode="auto">
            <a:xfrm>
              <a:off x="2662613" y="3158225"/>
              <a:ext cx="104372" cy="41838"/>
            </a:xfrm>
            <a:custGeom>
              <a:avLst/>
              <a:gdLst>
                <a:gd name="T0" fmla="*/ 2147483647 w 216"/>
                <a:gd name="T1" fmla="*/ 2147483647 h 91"/>
                <a:gd name="T2" fmla="*/ 2147483647 w 216"/>
                <a:gd name="T3" fmla="*/ 2147483647 h 91"/>
                <a:gd name="T4" fmla="*/ 2147483647 w 216"/>
                <a:gd name="T5" fmla="*/ 2147483647 h 91"/>
                <a:gd name="T6" fmla="*/ 2147483647 w 216"/>
                <a:gd name="T7" fmla="*/ 2147483647 h 91"/>
                <a:gd name="T8" fmla="*/ 2147483647 w 216"/>
                <a:gd name="T9" fmla="*/ 2147483647 h 91"/>
                <a:gd name="T10" fmla="*/ 2147483647 w 216"/>
                <a:gd name="T11" fmla="*/ 2147483647 h 91"/>
                <a:gd name="T12" fmla="*/ 2147483647 w 216"/>
                <a:gd name="T13" fmla="*/ 2147483647 h 91"/>
                <a:gd name="T14" fmla="*/ 2147483647 w 216"/>
                <a:gd name="T15" fmla="*/ 2147483647 h 91"/>
                <a:gd name="T16" fmla="*/ 2147483647 w 216"/>
                <a:gd name="T17" fmla="*/ 2147483647 h 91"/>
                <a:gd name="T18" fmla="*/ 2147483647 w 216"/>
                <a:gd name="T19" fmla="*/ 2147483647 h 91"/>
                <a:gd name="T20" fmla="*/ 2147483647 w 216"/>
                <a:gd name="T21" fmla="*/ 2147483647 h 91"/>
                <a:gd name="T22" fmla="*/ 0 w 216"/>
                <a:gd name="T23" fmla="*/ 2147483647 h 91"/>
                <a:gd name="T24" fmla="*/ 2147483647 w 216"/>
                <a:gd name="T25" fmla="*/ 2147483647 h 91"/>
                <a:gd name="T26" fmla="*/ 2147483647 w 216"/>
                <a:gd name="T27" fmla="*/ 2147483647 h 91"/>
                <a:gd name="T28" fmla="*/ 2147483647 w 216"/>
                <a:gd name="T29" fmla="*/ 2147483647 h 91"/>
                <a:gd name="T30" fmla="*/ 2147483647 w 216"/>
                <a:gd name="T31" fmla="*/ 2147483647 h 91"/>
                <a:gd name="T32" fmla="*/ 2147483647 w 216"/>
                <a:gd name="T33" fmla="*/ 2147483647 h 91"/>
                <a:gd name="T34" fmla="*/ 2147483647 w 216"/>
                <a:gd name="T35" fmla="*/ 2147483647 h 91"/>
                <a:gd name="T36" fmla="*/ 2147483647 w 216"/>
                <a:gd name="T37" fmla="*/ 2147483647 h 91"/>
                <a:gd name="T38" fmla="*/ 2147483647 w 216"/>
                <a:gd name="T39" fmla="*/ 2147483647 h 91"/>
                <a:gd name="T40" fmla="*/ 2147483647 w 216"/>
                <a:gd name="T41" fmla="*/ 2147483647 h 91"/>
                <a:gd name="T42" fmla="*/ 2147483647 w 216"/>
                <a:gd name="T43" fmla="*/ 2147483647 h 91"/>
                <a:gd name="T44" fmla="*/ 2147483647 w 216"/>
                <a:gd name="T45" fmla="*/ 2147483647 h 91"/>
                <a:gd name="T46" fmla="*/ 2147483647 w 216"/>
                <a:gd name="T47" fmla="*/ 2147483647 h 91"/>
                <a:gd name="T48" fmla="*/ 2147483647 w 216"/>
                <a:gd name="T49" fmla="*/ 2147483647 h 91"/>
                <a:gd name="T50" fmla="*/ 2147483647 w 216"/>
                <a:gd name="T51" fmla="*/ 0 h 91"/>
                <a:gd name="T52" fmla="*/ 2147483647 w 216"/>
                <a:gd name="T53" fmla="*/ 2147483647 h 91"/>
                <a:gd name="T54" fmla="*/ 2147483647 w 216"/>
                <a:gd name="T55" fmla="*/ 2147483647 h 91"/>
                <a:gd name="T56" fmla="*/ 2147483647 w 216"/>
                <a:gd name="T57" fmla="*/ 2147483647 h 91"/>
                <a:gd name="T58" fmla="*/ 2147483647 w 216"/>
                <a:gd name="T59" fmla="*/ 2147483647 h 91"/>
                <a:gd name="T60" fmla="*/ 2147483647 w 216"/>
                <a:gd name="T61" fmla="*/ 2147483647 h 91"/>
                <a:gd name="T62" fmla="*/ 2147483647 w 216"/>
                <a:gd name="T63" fmla="*/ 2147483647 h 91"/>
                <a:gd name="T64" fmla="*/ 2147483647 w 216"/>
                <a:gd name="T65" fmla="*/ 2147483647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6"/>
                <a:gd name="T100" fmla="*/ 0 h 91"/>
                <a:gd name="T101" fmla="*/ 216 w 216"/>
                <a:gd name="T102" fmla="*/ 91 h 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6" h="91">
                  <a:moveTo>
                    <a:pt x="155" y="45"/>
                  </a:moveTo>
                  <a:lnTo>
                    <a:pt x="137" y="57"/>
                  </a:lnTo>
                  <a:lnTo>
                    <a:pt x="124" y="59"/>
                  </a:lnTo>
                  <a:lnTo>
                    <a:pt x="78" y="86"/>
                  </a:lnTo>
                  <a:lnTo>
                    <a:pt x="64" y="86"/>
                  </a:lnTo>
                  <a:lnTo>
                    <a:pt x="48" y="91"/>
                  </a:lnTo>
                  <a:lnTo>
                    <a:pt x="32" y="88"/>
                  </a:lnTo>
                  <a:lnTo>
                    <a:pt x="30" y="86"/>
                  </a:lnTo>
                  <a:lnTo>
                    <a:pt x="23" y="86"/>
                  </a:lnTo>
                  <a:lnTo>
                    <a:pt x="19" y="84"/>
                  </a:lnTo>
                  <a:lnTo>
                    <a:pt x="13" y="79"/>
                  </a:lnTo>
                  <a:lnTo>
                    <a:pt x="0" y="74"/>
                  </a:lnTo>
                  <a:lnTo>
                    <a:pt x="15" y="57"/>
                  </a:lnTo>
                  <a:lnTo>
                    <a:pt x="30" y="58"/>
                  </a:lnTo>
                  <a:lnTo>
                    <a:pt x="34" y="56"/>
                  </a:lnTo>
                  <a:lnTo>
                    <a:pt x="47" y="59"/>
                  </a:lnTo>
                  <a:lnTo>
                    <a:pt x="48" y="55"/>
                  </a:lnTo>
                  <a:lnTo>
                    <a:pt x="66" y="40"/>
                  </a:lnTo>
                  <a:lnTo>
                    <a:pt x="76" y="36"/>
                  </a:lnTo>
                  <a:lnTo>
                    <a:pt x="79" y="37"/>
                  </a:lnTo>
                  <a:lnTo>
                    <a:pt x="85" y="24"/>
                  </a:lnTo>
                  <a:lnTo>
                    <a:pt x="93" y="19"/>
                  </a:lnTo>
                  <a:lnTo>
                    <a:pt x="110" y="13"/>
                  </a:lnTo>
                  <a:lnTo>
                    <a:pt x="137" y="20"/>
                  </a:lnTo>
                  <a:lnTo>
                    <a:pt x="151" y="8"/>
                  </a:lnTo>
                  <a:lnTo>
                    <a:pt x="191" y="0"/>
                  </a:lnTo>
                  <a:lnTo>
                    <a:pt x="216" y="3"/>
                  </a:lnTo>
                  <a:lnTo>
                    <a:pt x="205" y="13"/>
                  </a:lnTo>
                  <a:lnTo>
                    <a:pt x="203" y="18"/>
                  </a:lnTo>
                  <a:lnTo>
                    <a:pt x="199" y="20"/>
                  </a:lnTo>
                  <a:lnTo>
                    <a:pt x="196" y="21"/>
                  </a:lnTo>
                  <a:lnTo>
                    <a:pt x="164" y="44"/>
                  </a:lnTo>
                  <a:lnTo>
                    <a:pt x="155" y="45"/>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03" name="Freeform 1753"/>
            <p:cNvSpPr>
              <a:spLocks/>
            </p:cNvSpPr>
            <p:nvPr/>
          </p:nvSpPr>
          <p:spPr bwMode="auto">
            <a:xfrm>
              <a:off x="4861976" y="3897363"/>
              <a:ext cx="48404" cy="43232"/>
            </a:xfrm>
            <a:custGeom>
              <a:avLst/>
              <a:gdLst>
                <a:gd name="T0" fmla="*/ 0 w 99"/>
                <a:gd name="T1" fmla="*/ 2147483647 h 89"/>
                <a:gd name="T2" fmla="*/ 2147483647 w 99"/>
                <a:gd name="T3" fmla="*/ 2147483647 h 89"/>
                <a:gd name="T4" fmla="*/ 2147483647 w 99"/>
                <a:gd name="T5" fmla="*/ 2147483647 h 89"/>
                <a:gd name="T6" fmla="*/ 2147483647 w 99"/>
                <a:gd name="T7" fmla="*/ 2147483647 h 89"/>
                <a:gd name="T8" fmla="*/ 2147483647 w 99"/>
                <a:gd name="T9" fmla="*/ 0 h 89"/>
                <a:gd name="T10" fmla="*/ 2147483647 w 99"/>
                <a:gd name="T11" fmla="*/ 2147483647 h 89"/>
                <a:gd name="T12" fmla="*/ 2147483647 w 99"/>
                <a:gd name="T13" fmla="*/ 2147483647 h 89"/>
                <a:gd name="T14" fmla="*/ 2147483647 w 99"/>
                <a:gd name="T15" fmla="*/ 2147483647 h 89"/>
                <a:gd name="T16" fmla="*/ 2147483647 w 99"/>
                <a:gd name="T17" fmla="*/ 2147483647 h 89"/>
                <a:gd name="T18" fmla="*/ 2147483647 w 99"/>
                <a:gd name="T19" fmla="*/ 2147483647 h 89"/>
                <a:gd name="T20" fmla="*/ 2147483647 w 99"/>
                <a:gd name="T21" fmla="*/ 2147483647 h 89"/>
                <a:gd name="T22" fmla="*/ 2147483647 w 99"/>
                <a:gd name="T23" fmla="*/ 2147483647 h 89"/>
                <a:gd name="T24" fmla="*/ 2147483647 w 99"/>
                <a:gd name="T25" fmla="*/ 2147483647 h 89"/>
                <a:gd name="T26" fmla="*/ 2147483647 w 99"/>
                <a:gd name="T27" fmla="*/ 2147483647 h 89"/>
                <a:gd name="T28" fmla="*/ 2147483647 w 99"/>
                <a:gd name="T29" fmla="*/ 2147483647 h 89"/>
                <a:gd name="T30" fmla="*/ 2147483647 w 99"/>
                <a:gd name="T31" fmla="*/ 2147483647 h 89"/>
                <a:gd name="T32" fmla="*/ 2147483647 w 99"/>
                <a:gd name="T33" fmla="*/ 2147483647 h 89"/>
                <a:gd name="T34" fmla="*/ 2147483647 w 99"/>
                <a:gd name="T35" fmla="*/ 2147483647 h 89"/>
                <a:gd name="T36" fmla="*/ 2147483647 w 99"/>
                <a:gd name="T37" fmla="*/ 2147483647 h 89"/>
                <a:gd name="T38" fmla="*/ 2147483647 w 99"/>
                <a:gd name="T39" fmla="*/ 2147483647 h 89"/>
                <a:gd name="T40" fmla="*/ 2147483647 w 99"/>
                <a:gd name="T41" fmla="*/ 2147483647 h 89"/>
                <a:gd name="T42" fmla="*/ 2147483647 w 99"/>
                <a:gd name="T43" fmla="*/ 2147483647 h 89"/>
                <a:gd name="T44" fmla="*/ 2147483647 w 99"/>
                <a:gd name="T45" fmla="*/ 2147483647 h 89"/>
                <a:gd name="T46" fmla="*/ 2147483647 w 99"/>
                <a:gd name="T47" fmla="*/ 2147483647 h 89"/>
                <a:gd name="T48" fmla="*/ 2147483647 w 99"/>
                <a:gd name="T49" fmla="*/ 2147483647 h 89"/>
                <a:gd name="T50" fmla="*/ 2147483647 w 99"/>
                <a:gd name="T51" fmla="*/ 2147483647 h 89"/>
                <a:gd name="T52" fmla="*/ 2147483647 w 99"/>
                <a:gd name="T53" fmla="*/ 2147483647 h 89"/>
                <a:gd name="T54" fmla="*/ 0 w 99"/>
                <a:gd name="T55" fmla="*/ 2147483647 h 89"/>
                <a:gd name="T56" fmla="*/ 0 w 99"/>
                <a:gd name="T57" fmla="*/ 2147483647 h 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89"/>
                <a:gd name="T89" fmla="*/ 99 w 99"/>
                <a:gd name="T90" fmla="*/ 89 h 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89">
                  <a:moveTo>
                    <a:pt x="0" y="13"/>
                  </a:moveTo>
                  <a:lnTo>
                    <a:pt x="4" y="7"/>
                  </a:lnTo>
                  <a:lnTo>
                    <a:pt x="10" y="4"/>
                  </a:lnTo>
                  <a:lnTo>
                    <a:pt x="13" y="2"/>
                  </a:lnTo>
                  <a:lnTo>
                    <a:pt x="17" y="0"/>
                  </a:lnTo>
                  <a:lnTo>
                    <a:pt x="31" y="5"/>
                  </a:lnTo>
                  <a:lnTo>
                    <a:pt x="35" y="10"/>
                  </a:lnTo>
                  <a:lnTo>
                    <a:pt x="41" y="13"/>
                  </a:lnTo>
                  <a:lnTo>
                    <a:pt x="46" y="19"/>
                  </a:lnTo>
                  <a:lnTo>
                    <a:pt x="49" y="38"/>
                  </a:lnTo>
                  <a:lnTo>
                    <a:pt x="64" y="41"/>
                  </a:lnTo>
                  <a:lnTo>
                    <a:pt x="75" y="40"/>
                  </a:lnTo>
                  <a:lnTo>
                    <a:pt x="86" y="44"/>
                  </a:lnTo>
                  <a:lnTo>
                    <a:pt x="93" y="42"/>
                  </a:lnTo>
                  <a:lnTo>
                    <a:pt x="99" y="54"/>
                  </a:lnTo>
                  <a:lnTo>
                    <a:pt x="97" y="59"/>
                  </a:lnTo>
                  <a:lnTo>
                    <a:pt x="95" y="65"/>
                  </a:lnTo>
                  <a:lnTo>
                    <a:pt x="87" y="72"/>
                  </a:lnTo>
                  <a:lnTo>
                    <a:pt x="61" y="79"/>
                  </a:lnTo>
                  <a:lnTo>
                    <a:pt x="53" y="89"/>
                  </a:lnTo>
                  <a:lnTo>
                    <a:pt x="49" y="89"/>
                  </a:lnTo>
                  <a:lnTo>
                    <a:pt x="41" y="83"/>
                  </a:lnTo>
                  <a:lnTo>
                    <a:pt x="34" y="64"/>
                  </a:lnTo>
                  <a:lnTo>
                    <a:pt x="29" y="58"/>
                  </a:lnTo>
                  <a:lnTo>
                    <a:pt x="20" y="52"/>
                  </a:lnTo>
                  <a:lnTo>
                    <a:pt x="7" y="27"/>
                  </a:lnTo>
                  <a:lnTo>
                    <a:pt x="3" y="23"/>
                  </a:lnTo>
                  <a:lnTo>
                    <a:pt x="0" y="17"/>
                  </a:lnTo>
                  <a:lnTo>
                    <a:pt x="0" y="1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4" name="Freeform 1754"/>
            <p:cNvSpPr>
              <a:spLocks/>
            </p:cNvSpPr>
            <p:nvPr/>
          </p:nvSpPr>
          <p:spPr bwMode="auto">
            <a:xfrm>
              <a:off x="4861976" y="3897363"/>
              <a:ext cx="48404" cy="43232"/>
            </a:xfrm>
            <a:custGeom>
              <a:avLst/>
              <a:gdLst>
                <a:gd name="T0" fmla="*/ 0 w 99"/>
                <a:gd name="T1" fmla="*/ 2147483647 h 89"/>
                <a:gd name="T2" fmla="*/ 2147483647 w 99"/>
                <a:gd name="T3" fmla="*/ 2147483647 h 89"/>
                <a:gd name="T4" fmla="*/ 2147483647 w 99"/>
                <a:gd name="T5" fmla="*/ 2147483647 h 89"/>
                <a:gd name="T6" fmla="*/ 2147483647 w 99"/>
                <a:gd name="T7" fmla="*/ 2147483647 h 89"/>
                <a:gd name="T8" fmla="*/ 2147483647 w 99"/>
                <a:gd name="T9" fmla="*/ 0 h 89"/>
                <a:gd name="T10" fmla="*/ 2147483647 w 99"/>
                <a:gd name="T11" fmla="*/ 2147483647 h 89"/>
                <a:gd name="T12" fmla="*/ 2147483647 w 99"/>
                <a:gd name="T13" fmla="*/ 2147483647 h 89"/>
                <a:gd name="T14" fmla="*/ 2147483647 w 99"/>
                <a:gd name="T15" fmla="*/ 2147483647 h 89"/>
                <a:gd name="T16" fmla="*/ 2147483647 w 99"/>
                <a:gd name="T17" fmla="*/ 2147483647 h 89"/>
                <a:gd name="T18" fmla="*/ 2147483647 w 99"/>
                <a:gd name="T19" fmla="*/ 2147483647 h 89"/>
                <a:gd name="T20" fmla="*/ 2147483647 w 99"/>
                <a:gd name="T21" fmla="*/ 2147483647 h 89"/>
                <a:gd name="T22" fmla="*/ 2147483647 w 99"/>
                <a:gd name="T23" fmla="*/ 2147483647 h 89"/>
                <a:gd name="T24" fmla="*/ 2147483647 w 99"/>
                <a:gd name="T25" fmla="*/ 2147483647 h 89"/>
                <a:gd name="T26" fmla="*/ 2147483647 w 99"/>
                <a:gd name="T27" fmla="*/ 2147483647 h 89"/>
                <a:gd name="T28" fmla="*/ 2147483647 w 99"/>
                <a:gd name="T29" fmla="*/ 2147483647 h 89"/>
                <a:gd name="T30" fmla="*/ 2147483647 w 99"/>
                <a:gd name="T31" fmla="*/ 2147483647 h 89"/>
                <a:gd name="T32" fmla="*/ 2147483647 w 99"/>
                <a:gd name="T33" fmla="*/ 2147483647 h 89"/>
                <a:gd name="T34" fmla="*/ 2147483647 w 99"/>
                <a:gd name="T35" fmla="*/ 2147483647 h 89"/>
                <a:gd name="T36" fmla="*/ 2147483647 w 99"/>
                <a:gd name="T37" fmla="*/ 2147483647 h 89"/>
                <a:gd name="T38" fmla="*/ 2147483647 w 99"/>
                <a:gd name="T39" fmla="*/ 2147483647 h 89"/>
                <a:gd name="T40" fmla="*/ 2147483647 w 99"/>
                <a:gd name="T41" fmla="*/ 2147483647 h 89"/>
                <a:gd name="T42" fmla="*/ 2147483647 w 99"/>
                <a:gd name="T43" fmla="*/ 2147483647 h 89"/>
                <a:gd name="T44" fmla="*/ 2147483647 w 99"/>
                <a:gd name="T45" fmla="*/ 2147483647 h 89"/>
                <a:gd name="T46" fmla="*/ 2147483647 w 99"/>
                <a:gd name="T47" fmla="*/ 2147483647 h 89"/>
                <a:gd name="T48" fmla="*/ 2147483647 w 99"/>
                <a:gd name="T49" fmla="*/ 2147483647 h 89"/>
                <a:gd name="T50" fmla="*/ 2147483647 w 99"/>
                <a:gd name="T51" fmla="*/ 2147483647 h 89"/>
                <a:gd name="T52" fmla="*/ 2147483647 w 99"/>
                <a:gd name="T53" fmla="*/ 2147483647 h 89"/>
                <a:gd name="T54" fmla="*/ 0 w 99"/>
                <a:gd name="T55" fmla="*/ 2147483647 h 89"/>
                <a:gd name="T56" fmla="*/ 0 w 99"/>
                <a:gd name="T57" fmla="*/ 2147483647 h 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89"/>
                <a:gd name="T89" fmla="*/ 99 w 99"/>
                <a:gd name="T90" fmla="*/ 89 h 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89">
                  <a:moveTo>
                    <a:pt x="0" y="13"/>
                  </a:moveTo>
                  <a:lnTo>
                    <a:pt x="4" y="7"/>
                  </a:lnTo>
                  <a:lnTo>
                    <a:pt x="10" y="4"/>
                  </a:lnTo>
                  <a:lnTo>
                    <a:pt x="13" y="2"/>
                  </a:lnTo>
                  <a:lnTo>
                    <a:pt x="17" y="0"/>
                  </a:lnTo>
                  <a:lnTo>
                    <a:pt x="31" y="5"/>
                  </a:lnTo>
                  <a:lnTo>
                    <a:pt x="35" y="10"/>
                  </a:lnTo>
                  <a:lnTo>
                    <a:pt x="41" y="13"/>
                  </a:lnTo>
                  <a:lnTo>
                    <a:pt x="46" y="19"/>
                  </a:lnTo>
                  <a:lnTo>
                    <a:pt x="49" y="38"/>
                  </a:lnTo>
                  <a:lnTo>
                    <a:pt x="64" y="41"/>
                  </a:lnTo>
                  <a:lnTo>
                    <a:pt x="75" y="40"/>
                  </a:lnTo>
                  <a:lnTo>
                    <a:pt x="86" y="44"/>
                  </a:lnTo>
                  <a:lnTo>
                    <a:pt x="93" y="42"/>
                  </a:lnTo>
                  <a:lnTo>
                    <a:pt x="99" y="54"/>
                  </a:lnTo>
                  <a:lnTo>
                    <a:pt x="97" y="59"/>
                  </a:lnTo>
                  <a:lnTo>
                    <a:pt x="95" y="65"/>
                  </a:lnTo>
                  <a:lnTo>
                    <a:pt x="87" y="72"/>
                  </a:lnTo>
                  <a:lnTo>
                    <a:pt x="61" y="79"/>
                  </a:lnTo>
                  <a:lnTo>
                    <a:pt x="53" y="89"/>
                  </a:lnTo>
                  <a:lnTo>
                    <a:pt x="49" y="89"/>
                  </a:lnTo>
                  <a:lnTo>
                    <a:pt x="41" y="83"/>
                  </a:lnTo>
                  <a:lnTo>
                    <a:pt x="34" y="64"/>
                  </a:lnTo>
                  <a:lnTo>
                    <a:pt x="29" y="58"/>
                  </a:lnTo>
                  <a:lnTo>
                    <a:pt x="20" y="52"/>
                  </a:lnTo>
                  <a:lnTo>
                    <a:pt x="7" y="27"/>
                  </a:lnTo>
                  <a:lnTo>
                    <a:pt x="3" y="23"/>
                  </a:lnTo>
                  <a:lnTo>
                    <a:pt x="0" y="17"/>
                  </a:lnTo>
                  <a:lnTo>
                    <a:pt x="0" y="13"/>
                  </a:lnTo>
                </a:path>
              </a:pathLst>
            </a:custGeom>
            <a:solidFill>
              <a:schemeClr val="bg1"/>
            </a:solidFill>
            <a:ln w="4763">
              <a:solidFill>
                <a:srgbClr val="848282"/>
              </a:solidFill>
              <a:round/>
              <a:headEnd/>
              <a:tailEnd/>
            </a:ln>
          </p:spPr>
          <p:txBody>
            <a:bodyPr/>
            <a:lstStyle/>
            <a:p>
              <a:pPr>
                <a:defRPr/>
              </a:pPr>
              <a:endParaRPr lang="en-US">
                <a:latin typeface="Verdana" charset="0"/>
              </a:endParaRPr>
            </a:p>
          </p:txBody>
        </p:sp>
        <p:sp>
          <p:nvSpPr>
            <p:cNvPr id="1905" name="Freeform 1755"/>
            <p:cNvSpPr>
              <a:spLocks/>
            </p:cNvSpPr>
            <p:nvPr/>
          </p:nvSpPr>
          <p:spPr bwMode="auto">
            <a:xfrm>
              <a:off x="5338454" y="4437072"/>
              <a:ext cx="30253" cy="112963"/>
            </a:xfrm>
            <a:custGeom>
              <a:avLst/>
              <a:gdLst>
                <a:gd name="T0" fmla="*/ 2147483647 w 63"/>
                <a:gd name="T1" fmla="*/ 2147483647 h 233"/>
                <a:gd name="T2" fmla="*/ 2147483647 w 63"/>
                <a:gd name="T3" fmla="*/ 2147483647 h 233"/>
                <a:gd name="T4" fmla="*/ 2147483647 w 63"/>
                <a:gd name="T5" fmla="*/ 2147483647 h 233"/>
                <a:gd name="T6" fmla="*/ 2147483647 w 63"/>
                <a:gd name="T7" fmla="*/ 2147483647 h 233"/>
                <a:gd name="T8" fmla="*/ 2147483647 w 63"/>
                <a:gd name="T9" fmla="*/ 2147483647 h 233"/>
                <a:gd name="T10" fmla="*/ 2147483647 w 63"/>
                <a:gd name="T11" fmla="*/ 2147483647 h 233"/>
                <a:gd name="T12" fmla="*/ 2147483647 w 63"/>
                <a:gd name="T13" fmla="*/ 2147483647 h 233"/>
                <a:gd name="T14" fmla="*/ 2147483647 w 63"/>
                <a:gd name="T15" fmla="*/ 2147483647 h 233"/>
                <a:gd name="T16" fmla="*/ 2147483647 w 63"/>
                <a:gd name="T17" fmla="*/ 2147483647 h 233"/>
                <a:gd name="T18" fmla="*/ 2147483647 w 63"/>
                <a:gd name="T19" fmla="*/ 2147483647 h 233"/>
                <a:gd name="T20" fmla="*/ 2147483647 w 63"/>
                <a:gd name="T21" fmla="*/ 2147483647 h 233"/>
                <a:gd name="T22" fmla="*/ 2147483647 w 63"/>
                <a:gd name="T23" fmla="*/ 2147483647 h 233"/>
                <a:gd name="T24" fmla="*/ 2147483647 w 63"/>
                <a:gd name="T25" fmla="*/ 2147483647 h 233"/>
                <a:gd name="T26" fmla="*/ 2147483647 w 63"/>
                <a:gd name="T27" fmla="*/ 2147483647 h 233"/>
                <a:gd name="T28" fmla="*/ 2147483647 w 63"/>
                <a:gd name="T29" fmla="*/ 2147483647 h 233"/>
                <a:gd name="T30" fmla="*/ 2147483647 w 63"/>
                <a:gd name="T31" fmla="*/ 2147483647 h 233"/>
                <a:gd name="T32" fmla="*/ 2147483647 w 63"/>
                <a:gd name="T33" fmla="*/ 2147483647 h 233"/>
                <a:gd name="T34" fmla="*/ 2147483647 w 63"/>
                <a:gd name="T35" fmla="*/ 2147483647 h 233"/>
                <a:gd name="T36" fmla="*/ 2147483647 w 63"/>
                <a:gd name="T37" fmla="*/ 2147483647 h 233"/>
                <a:gd name="T38" fmla="*/ 2147483647 w 63"/>
                <a:gd name="T39" fmla="*/ 2147483647 h 233"/>
                <a:gd name="T40" fmla="*/ 2147483647 w 63"/>
                <a:gd name="T41" fmla="*/ 2147483647 h 233"/>
                <a:gd name="T42" fmla="*/ 2147483647 w 63"/>
                <a:gd name="T43" fmla="*/ 2147483647 h 233"/>
                <a:gd name="T44" fmla="*/ 2147483647 w 63"/>
                <a:gd name="T45" fmla="*/ 2147483647 h 233"/>
                <a:gd name="T46" fmla="*/ 2147483647 w 63"/>
                <a:gd name="T47" fmla="*/ 2147483647 h 233"/>
                <a:gd name="T48" fmla="*/ 2147483647 w 63"/>
                <a:gd name="T49" fmla="*/ 2147483647 h 233"/>
                <a:gd name="T50" fmla="*/ 0 w 63"/>
                <a:gd name="T51" fmla="*/ 2147483647 h 233"/>
                <a:gd name="T52" fmla="*/ 2147483647 w 63"/>
                <a:gd name="T53" fmla="*/ 2147483647 h 233"/>
                <a:gd name="T54" fmla="*/ 2147483647 w 63"/>
                <a:gd name="T55" fmla="*/ 0 h 233"/>
                <a:gd name="T56" fmla="*/ 2147483647 w 63"/>
                <a:gd name="T57" fmla="*/ 2147483647 h 233"/>
                <a:gd name="T58" fmla="*/ 2147483647 w 63"/>
                <a:gd name="T59" fmla="*/ 2147483647 h 233"/>
                <a:gd name="T60" fmla="*/ 2147483647 w 63"/>
                <a:gd name="T61" fmla="*/ 2147483647 h 233"/>
                <a:gd name="T62" fmla="*/ 2147483647 w 63"/>
                <a:gd name="T63" fmla="*/ 2147483647 h 233"/>
                <a:gd name="T64" fmla="*/ 2147483647 w 63"/>
                <a:gd name="T65" fmla="*/ 2147483647 h 233"/>
                <a:gd name="T66" fmla="*/ 2147483647 w 63"/>
                <a:gd name="T67" fmla="*/ 2147483647 h 233"/>
                <a:gd name="T68" fmla="*/ 2147483647 w 63"/>
                <a:gd name="T69" fmla="*/ 2147483647 h 233"/>
                <a:gd name="T70" fmla="*/ 2147483647 w 63"/>
                <a:gd name="T71" fmla="*/ 2147483647 h 233"/>
                <a:gd name="T72" fmla="*/ 2147483647 w 63"/>
                <a:gd name="T73" fmla="*/ 2147483647 h 233"/>
                <a:gd name="T74" fmla="*/ 2147483647 w 63"/>
                <a:gd name="T75" fmla="*/ 2147483647 h 233"/>
                <a:gd name="T76" fmla="*/ 2147483647 w 63"/>
                <a:gd name="T77" fmla="*/ 2147483647 h 233"/>
                <a:gd name="T78" fmla="*/ 2147483647 w 63"/>
                <a:gd name="T79" fmla="*/ 2147483647 h 233"/>
                <a:gd name="T80" fmla="*/ 2147483647 w 63"/>
                <a:gd name="T81" fmla="*/ 2147483647 h 233"/>
                <a:gd name="T82" fmla="*/ 2147483647 w 63"/>
                <a:gd name="T83" fmla="*/ 2147483647 h 233"/>
                <a:gd name="T84" fmla="*/ 2147483647 w 63"/>
                <a:gd name="T85" fmla="*/ 2147483647 h 233"/>
                <a:gd name="T86" fmla="*/ 2147483647 w 63"/>
                <a:gd name="T87" fmla="*/ 2147483647 h 233"/>
                <a:gd name="T88" fmla="*/ 2147483647 w 63"/>
                <a:gd name="T89" fmla="*/ 2147483647 h 233"/>
                <a:gd name="T90" fmla="*/ 2147483647 w 63"/>
                <a:gd name="T91" fmla="*/ 2147483647 h 233"/>
                <a:gd name="T92" fmla="*/ 2147483647 w 63"/>
                <a:gd name="T93" fmla="*/ 2147483647 h 233"/>
                <a:gd name="T94" fmla="*/ 2147483647 w 63"/>
                <a:gd name="T95" fmla="*/ 2147483647 h 233"/>
                <a:gd name="T96" fmla="*/ 2147483647 w 63"/>
                <a:gd name="T97" fmla="*/ 2147483647 h 233"/>
                <a:gd name="T98" fmla="*/ 2147483647 w 63"/>
                <a:gd name="T99" fmla="*/ 2147483647 h 233"/>
                <a:gd name="T100" fmla="*/ 2147483647 w 63"/>
                <a:gd name="T101" fmla="*/ 2147483647 h 233"/>
                <a:gd name="T102" fmla="*/ 2147483647 w 63"/>
                <a:gd name="T103" fmla="*/ 2147483647 h 233"/>
                <a:gd name="T104" fmla="*/ 2147483647 w 63"/>
                <a:gd name="T105" fmla="*/ 2147483647 h 2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
                <a:gd name="T160" fmla="*/ 0 h 233"/>
                <a:gd name="T161" fmla="*/ 63 w 63"/>
                <a:gd name="T162" fmla="*/ 233 h 2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 h="233">
                  <a:moveTo>
                    <a:pt x="47" y="216"/>
                  </a:moveTo>
                  <a:lnTo>
                    <a:pt x="47" y="216"/>
                  </a:lnTo>
                  <a:lnTo>
                    <a:pt x="45" y="216"/>
                  </a:lnTo>
                  <a:lnTo>
                    <a:pt x="42" y="223"/>
                  </a:lnTo>
                  <a:lnTo>
                    <a:pt x="40" y="224"/>
                  </a:lnTo>
                  <a:lnTo>
                    <a:pt x="35" y="224"/>
                  </a:lnTo>
                  <a:lnTo>
                    <a:pt x="33" y="223"/>
                  </a:lnTo>
                  <a:lnTo>
                    <a:pt x="31" y="219"/>
                  </a:lnTo>
                  <a:lnTo>
                    <a:pt x="30" y="210"/>
                  </a:lnTo>
                  <a:lnTo>
                    <a:pt x="32" y="204"/>
                  </a:lnTo>
                  <a:lnTo>
                    <a:pt x="32" y="201"/>
                  </a:lnTo>
                  <a:lnTo>
                    <a:pt x="25" y="192"/>
                  </a:lnTo>
                  <a:lnTo>
                    <a:pt x="20" y="170"/>
                  </a:lnTo>
                  <a:lnTo>
                    <a:pt x="19" y="170"/>
                  </a:lnTo>
                  <a:lnTo>
                    <a:pt x="5" y="131"/>
                  </a:lnTo>
                  <a:lnTo>
                    <a:pt x="5" y="128"/>
                  </a:lnTo>
                  <a:lnTo>
                    <a:pt x="6" y="123"/>
                  </a:lnTo>
                  <a:lnTo>
                    <a:pt x="14" y="112"/>
                  </a:lnTo>
                  <a:lnTo>
                    <a:pt x="17" y="101"/>
                  </a:lnTo>
                  <a:lnTo>
                    <a:pt x="14" y="51"/>
                  </a:lnTo>
                  <a:lnTo>
                    <a:pt x="16" y="45"/>
                  </a:lnTo>
                  <a:lnTo>
                    <a:pt x="16" y="40"/>
                  </a:lnTo>
                  <a:lnTo>
                    <a:pt x="13" y="34"/>
                  </a:lnTo>
                  <a:lnTo>
                    <a:pt x="9" y="32"/>
                  </a:lnTo>
                  <a:lnTo>
                    <a:pt x="6" y="30"/>
                  </a:lnTo>
                  <a:lnTo>
                    <a:pt x="0" y="18"/>
                  </a:lnTo>
                  <a:lnTo>
                    <a:pt x="1" y="6"/>
                  </a:lnTo>
                  <a:lnTo>
                    <a:pt x="6" y="0"/>
                  </a:lnTo>
                  <a:lnTo>
                    <a:pt x="16" y="2"/>
                  </a:lnTo>
                  <a:lnTo>
                    <a:pt x="26" y="12"/>
                  </a:lnTo>
                  <a:lnTo>
                    <a:pt x="39" y="57"/>
                  </a:lnTo>
                  <a:lnTo>
                    <a:pt x="37" y="72"/>
                  </a:lnTo>
                  <a:lnTo>
                    <a:pt x="39" y="75"/>
                  </a:lnTo>
                  <a:lnTo>
                    <a:pt x="47" y="84"/>
                  </a:lnTo>
                  <a:lnTo>
                    <a:pt x="51" y="90"/>
                  </a:lnTo>
                  <a:lnTo>
                    <a:pt x="51" y="95"/>
                  </a:lnTo>
                  <a:lnTo>
                    <a:pt x="39" y="137"/>
                  </a:lnTo>
                  <a:lnTo>
                    <a:pt x="40" y="143"/>
                  </a:lnTo>
                  <a:lnTo>
                    <a:pt x="42" y="150"/>
                  </a:lnTo>
                  <a:lnTo>
                    <a:pt x="45" y="189"/>
                  </a:lnTo>
                  <a:lnTo>
                    <a:pt x="47" y="188"/>
                  </a:lnTo>
                  <a:lnTo>
                    <a:pt x="45" y="189"/>
                  </a:lnTo>
                  <a:lnTo>
                    <a:pt x="45" y="195"/>
                  </a:lnTo>
                  <a:lnTo>
                    <a:pt x="47" y="201"/>
                  </a:lnTo>
                  <a:lnTo>
                    <a:pt x="52" y="203"/>
                  </a:lnTo>
                  <a:lnTo>
                    <a:pt x="54" y="205"/>
                  </a:lnTo>
                  <a:lnTo>
                    <a:pt x="63" y="226"/>
                  </a:lnTo>
                  <a:lnTo>
                    <a:pt x="63" y="231"/>
                  </a:lnTo>
                  <a:lnTo>
                    <a:pt x="62" y="233"/>
                  </a:lnTo>
                  <a:lnTo>
                    <a:pt x="60" y="231"/>
                  </a:lnTo>
                  <a:lnTo>
                    <a:pt x="54" y="224"/>
                  </a:lnTo>
                  <a:lnTo>
                    <a:pt x="50" y="222"/>
                  </a:lnTo>
                  <a:lnTo>
                    <a:pt x="47" y="216"/>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6" name="Freeform 1756"/>
            <p:cNvSpPr>
              <a:spLocks/>
            </p:cNvSpPr>
            <p:nvPr/>
          </p:nvSpPr>
          <p:spPr bwMode="auto">
            <a:xfrm>
              <a:off x="5338454" y="4437072"/>
              <a:ext cx="30253" cy="112963"/>
            </a:xfrm>
            <a:custGeom>
              <a:avLst/>
              <a:gdLst>
                <a:gd name="T0" fmla="*/ 2147483647 w 63"/>
                <a:gd name="T1" fmla="*/ 2147483647 h 233"/>
                <a:gd name="T2" fmla="*/ 2147483647 w 63"/>
                <a:gd name="T3" fmla="*/ 2147483647 h 233"/>
                <a:gd name="T4" fmla="*/ 2147483647 w 63"/>
                <a:gd name="T5" fmla="*/ 2147483647 h 233"/>
                <a:gd name="T6" fmla="*/ 2147483647 w 63"/>
                <a:gd name="T7" fmla="*/ 2147483647 h 233"/>
                <a:gd name="T8" fmla="*/ 2147483647 w 63"/>
                <a:gd name="T9" fmla="*/ 2147483647 h 233"/>
                <a:gd name="T10" fmla="*/ 2147483647 w 63"/>
                <a:gd name="T11" fmla="*/ 2147483647 h 233"/>
                <a:gd name="T12" fmla="*/ 2147483647 w 63"/>
                <a:gd name="T13" fmla="*/ 2147483647 h 233"/>
                <a:gd name="T14" fmla="*/ 2147483647 w 63"/>
                <a:gd name="T15" fmla="*/ 2147483647 h 233"/>
                <a:gd name="T16" fmla="*/ 2147483647 w 63"/>
                <a:gd name="T17" fmla="*/ 2147483647 h 233"/>
                <a:gd name="T18" fmla="*/ 2147483647 w 63"/>
                <a:gd name="T19" fmla="*/ 2147483647 h 233"/>
                <a:gd name="T20" fmla="*/ 2147483647 w 63"/>
                <a:gd name="T21" fmla="*/ 2147483647 h 233"/>
                <a:gd name="T22" fmla="*/ 2147483647 w 63"/>
                <a:gd name="T23" fmla="*/ 2147483647 h 233"/>
                <a:gd name="T24" fmla="*/ 2147483647 w 63"/>
                <a:gd name="T25" fmla="*/ 2147483647 h 233"/>
                <a:gd name="T26" fmla="*/ 2147483647 w 63"/>
                <a:gd name="T27" fmla="*/ 2147483647 h 233"/>
                <a:gd name="T28" fmla="*/ 2147483647 w 63"/>
                <a:gd name="T29" fmla="*/ 2147483647 h 233"/>
                <a:gd name="T30" fmla="*/ 2147483647 w 63"/>
                <a:gd name="T31" fmla="*/ 2147483647 h 233"/>
                <a:gd name="T32" fmla="*/ 2147483647 w 63"/>
                <a:gd name="T33" fmla="*/ 2147483647 h 233"/>
                <a:gd name="T34" fmla="*/ 2147483647 w 63"/>
                <a:gd name="T35" fmla="*/ 2147483647 h 233"/>
                <a:gd name="T36" fmla="*/ 2147483647 w 63"/>
                <a:gd name="T37" fmla="*/ 2147483647 h 233"/>
                <a:gd name="T38" fmla="*/ 2147483647 w 63"/>
                <a:gd name="T39" fmla="*/ 2147483647 h 233"/>
                <a:gd name="T40" fmla="*/ 2147483647 w 63"/>
                <a:gd name="T41" fmla="*/ 2147483647 h 233"/>
                <a:gd name="T42" fmla="*/ 2147483647 w 63"/>
                <a:gd name="T43" fmla="*/ 2147483647 h 233"/>
                <a:gd name="T44" fmla="*/ 2147483647 w 63"/>
                <a:gd name="T45" fmla="*/ 2147483647 h 233"/>
                <a:gd name="T46" fmla="*/ 2147483647 w 63"/>
                <a:gd name="T47" fmla="*/ 2147483647 h 233"/>
                <a:gd name="T48" fmla="*/ 2147483647 w 63"/>
                <a:gd name="T49" fmla="*/ 2147483647 h 233"/>
                <a:gd name="T50" fmla="*/ 0 w 63"/>
                <a:gd name="T51" fmla="*/ 2147483647 h 233"/>
                <a:gd name="T52" fmla="*/ 2147483647 w 63"/>
                <a:gd name="T53" fmla="*/ 2147483647 h 233"/>
                <a:gd name="T54" fmla="*/ 2147483647 w 63"/>
                <a:gd name="T55" fmla="*/ 0 h 233"/>
                <a:gd name="T56" fmla="*/ 2147483647 w 63"/>
                <a:gd name="T57" fmla="*/ 2147483647 h 233"/>
                <a:gd name="T58" fmla="*/ 2147483647 w 63"/>
                <a:gd name="T59" fmla="*/ 2147483647 h 233"/>
                <a:gd name="T60" fmla="*/ 2147483647 w 63"/>
                <a:gd name="T61" fmla="*/ 2147483647 h 233"/>
                <a:gd name="T62" fmla="*/ 2147483647 w 63"/>
                <a:gd name="T63" fmla="*/ 2147483647 h 233"/>
                <a:gd name="T64" fmla="*/ 2147483647 w 63"/>
                <a:gd name="T65" fmla="*/ 2147483647 h 233"/>
                <a:gd name="T66" fmla="*/ 2147483647 w 63"/>
                <a:gd name="T67" fmla="*/ 2147483647 h 233"/>
                <a:gd name="T68" fmla="*/ 2147483647 w 63"/>
                <a:gd name="T69" fmla="*/ 2147483647 h 233"/>
                <a:gd name="T70" fmla="*/ 2147483647 w 63"/>
                <a:gd name="T71" fmla="*/ 2147483647 h 233"/>
                <a:gd name="T72" fmla="*/ 2147483647 w 63"/>
                <a:gd name="T73" fmla="*/ 2147483647 h 233"/>
                <a:gd name="T74" fmla="*/ 2147483647 w 63"/>
                <a:gd name="T75" fmla="*/ 2147483647 h 233"/>
                <a:gd name="T76" fmla="*/ 2147483647 w 63"/>
                <a:gd name="T77" fmla="*/ 2147483647 h 233"/>
                <a:gd name="T78" fmla="*/ 2147483647 w 63"/>
                <a:gd name="T79" fmla="*/ 2147483647 h 233"/>
                <a:gd name="T80" fmla="*/ 2147483647 w 63"/>
                <a:gd name="T81" fmla="*/ 2147483647 h 233"/>
                <a:gd name="T82" fmla="*/ 2147483647 w 63"/>
                <a:gd name="T83" fmla="*/ 2147483647 h 233"/>
                <a:gd name="T84" fmla="*/ 2147483647 w 63"/>
                <a:gd name="T85" fmla="*/ 2147483647 h 233"/>
                <a:gd name="T86" fmla="*/ 2147483647 w 63"/>
                <a:gd name="T87" fmla="*/ 2147483647 h 233"/>
                <a:gd name="T88" fmla="*/ 2147483647 w 63"/>
                <a:gd name="T89" fmla="*/ 2147483647 h 233"/>
                <a:gd name="T90" fmla="*/ 2147483647 w 63"/>
                <a:gd name="T91" fmla="*/ 2147483647 h 233"/>
                <a:gd name="T92" fmla="*/ 2147483647 w 63"/>
                <a:gd name="T93" fmla="*/ 2147483647 h 233"/>
                <a:gd name="T94" fmla="*/ 2147483647 w 63"/>
                <a:gd name="T95" fmla="*/ 2147483647 h 233"/>
                <a:gd name="T96" fmla="*/ 2147483647 w 63"/>
                <a:gd name="T97" fmla="*/ 2147483647 h 233"/>
                <a:gd name="T98" fmla="*/ 2147483647 w 63"/>
                <a:gd name="T99" fmla="*/ 2147483647 h 233"/>
                <a:gd name="T100" fmla="*/ 2147483647 w 63"/>
                <a:gd name="T101" fmla="*/ 2147483647 h 233"/>
                <a:gd name="T102" fmla="*/ 2147483647 w 63"/>
                <a:gd name="T103" fmla="*/ 2147483647 h 233"/>
                <a:gd name="T104" fmla="*/ 2147483647 w 63"/>
                <a:gd name="T105" fmla="*/ 2147483647 h 2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
                <a:gd name="T160" fmla="*/ 0 h 233"/>
                <a:gd name="T161" fmla="*/ 63 w 63"/>
                <a:gd name="T162" fmla="*/ 233 h 2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 h="233">
                  <a:moveTo>
                    <a:pt x="47" y="216"/>
                  </a:moveTo>
                  <a:lnTo>
                    <a:pt x="47" y="216"/>
                  </a:lnTo>
                  <a:lnTo>
                    <a:pt x="45" y="216"/>
                  </a:lnTo>
                  <a:lnTo>
                    <a:pt x="42" y="223"/>
                  </a:lnTo>
                  <a:lnTo>
                    <a:pt x="40" y="224"/>
                  </a:lnTo>
                  <a:lnTo>
                    <a:pt x="35" y="224"/>
                  </a:lnTo>
                  <a:lnTo>
                    <a:pt x="33" y="223"/>
                  </a:lnTo>
                  <a:lnTo>
                    <a:pt x="31" y="219"/>
                  </a:lnTo>
                  <a:lnTo>
                    <a:pt x="30" y="210"/>
                  </a:lnTo>
                  <a:lnTo>
                    <a:pt x="32" y="204"/>
                  </a:lnTo>
                  <a:lnTo>
                    <a:pt x="32" y="201"/>
                  </a:lnTo>
                  <a:lnTo>
                    <a:pt x="25" y="192"/>
                  </a:lnTo>
                  <a:lnTo>
                    <a:pt x="20" y="170"/>
                  </a:lnTo>
                  <a:lnTo>
                    <a:pt x="19" y="170"/>
                  </a:lnTo>
                  <a:lnTo>
                    <a:pt x="5" y="131"/>
                  </a:lnTo>
                  <a:lnTo>
                    <a:pt x="5" y="128"/>
                  </a:lnTo>
                  <a:lnTo>
                    <a:pt x="6" y="123"/>
                  </a:lnTo>
                  <a:lnTo>
                    <a:pt x="14" y="112"/>
                  </a:lnTo>
                  <a:lnTo>
                    <a:pt x="17" y="101"/>
                  </a:lnTo>
                  <a:lnTo>
                    <a:pt x="14" y="51"/>
                  </a:lnTo>
                  <a:lnTo>
                    <a:pt x="16" y="45"/>
                  </a:lnTo>
                  <a:lnTo>
                    <a:pt x="16" y="40"/>
                  </a:lnTo>
                  <a:lnTo>
                    <a:pt x="13" y="34"/>
                  </a:lnTo>
                  <a:lnTo>
                    <a:pt x="9" y="32"/>
                  </a:lnTo>
                  <a:lnTo>
                    <a:pt x="6" y="30"/>
                  </a:lnTo>
                  <a:lnTo>
                    <a:pt x="0" y="18"/>
                  </a:lnTo>
                  <a:lnTo>
                    <a:pt x="1" y="6"/>
                  </a:lnTo>
                  <a:lnTo>
                    <a:pt x="6" y="0"/>
                  </a:lnTo>
                  <a:lnTo>
                    <a:pt x="16" y="2"/>
                  </a:lnTo>
                  <a:lnTo>
                    <a:pt x="26" y="12"/>
                  </a:lnTo>
                  <a:lnTo>
                    <a:pt x="39" y="57"/>
                  </a:lnTo>
                  <a:lnTo>
                    <a:pt x="37" y="72"/>
                  </a:lnTo>
                  <a:lnTo>
                    <a:pt x="39" y="75"/>
                  </a:lnTo>
                  <a:lnTo>
                    <a:pt x="47" y="84"/>
                  </a:lnTo>
                  <a:lnTo>
                    <a:pt x="51" y="90"/>
                  </a:lnTo>
                  <a:lnTo>
                    <a:pt x="51" y="95"/>
                  </a:lnTo>
                  <a:lnTo>
                    <a:pt x="39" y="137"/>
                  </a:lnTo>
                  <a:lnTo>
                    <a:pt x="40" y="143"/>
                  </a:lnTo>
                  <a:lnTo>
                    <a:pt x="42" y="150"/>
                  </a:lnTo>
                  <a:lnTo>
                    <a:pt x="45" y="189"/>
                  </a:lnTo>
                  <a:lnTo>
                    <a:pt x="47" y="188"/>
                  </a:lnTo>
                  <a:lnTo>
                    <a:pt x="45" y="189"/>
                  </a:lnTo>
                  <a:lnTo>
                    <a:pt x="45" y="195"/>
                  </a:lnTo>
                  <a:lnTo>
                    <a:pt x="47" y="201"/>
                  </a:lnTo>
                  <a:lnTo>
                    <a:pt x="52" y="203"/>
                  </a:lnTo>
                  <a:lnTo>
                    <a:pt x="54" y="205"/>
                  </a:lnTo>
                  <a:lnTo>
                    <a:pt x="63" y="226"/>
                  </a:lnTo>
                  <a:lnTo>
                    <a:pt x="63" y="231"/>
                  </a:lnTo>
                  <a:lnTo>
                    <a:pt x="62" y="233"/>
                  </a:lnTo>
                  <a:lnTo>
                    <a:pt x="60" y="231"/>
                  </a:lnTo>
                  <a:lnTo>
                    <a:pt x="54" y="224"/>
                  </a:lnTo>
                  <a:lnTo>
                    <a:pt x="50" y="222"/>
                  </a:lnTo>
                  <a:lnTo>
                    <a:pt x="47" y="216"/>
                  </a:lnTo>
                </a:path>
              </a:pathLst>
            </a:custGeom>
            <a:solidFill>
              <a:schemeClr val="tx2">
                <a:lumMod val="20000"/>
                <a:lumOff val="80000"/>
              </a:schemeClr>
            </a:solidFill>
            <a:ln w="4763">
              <a:solidFill>
                <a:srgbClr val="848282"/>
              </a:solidFill>
              <a:round/>
              <a:headEnd/>
              <a:tailEnd/>
            </a:ln>
          </p:spPr>
          <p:txBody>
            <a:bodyPr/>
            <a:lstStyle/>
            <a:p>
              <a:pPr>
                <a:defRPr/>
              </a:pPr>
              <a:endParaRPr lang="en-US">
                <a:latin typeface="Verdana" charset="0"/>
              </a:endParaRPr>
            </a:p>
          </p:txBody>
        </p:sp>
        <p:sp>
          <p:nvSpPr>
            <p:cNvPr id="1907" name="Freeform 1757"/>
            <p:cNvSpPr>
              <a:spLocks/>
            </p:cNvSpPr>
            <p:nvPr/>
          </p:nvSpPr>
          <p:spPr bwMode="auto">
            <a:xfrm>
              <a:off x="5229545" y="4297612"/>
              <a:ext cx="45379" cy="121331"/>
            </a:xfrm>
            <a:custGeom>
              <a:avLst/>
              <a:gdLst>
                <a:gd name="T0" fmla="*/ 2147483647 w 94"/>
                <a:gd name="T1" fmla="*/ 2147483647 h 255"/>
                <a:gd name="T2" fmla="*/ 2147483647 w 94"/>
                <a:gd name="T3" fmla="*/ 2147483647 h 255"/>
                <a:gd name="T4" fmla="*/ 2147483647 w 94"/>
                <a:gd name="T5" fmla="*/ 2147483647 h 255"/>
                <a:gd name="T6" fmla="*/ 2147483647 w 94"/>
                <a:gd name="T7" fmla="*/ 2147483647 h 255"/>
                <a:gd name="T8" fmla="*/ 2147483647 w 94"/>
                <a:gd name="T9" fmla="*/ 2147483647 h 255"/>
                <a:gd name="T10" fmla="*/ 2147483647 w 94"/>
                <a:gd name="T11" fmla="*/ 2147483647 h 255"/>
                <a:gd name="T12" fmla="*/ 2147483647 w 94"/>
                <a:gd name="T13" fmla="*/ 2147483647 h 255"/>
                <a:gd name="T14" fmla="*/ 2147483647 w 94"/>
                <a:gd name="T15" fmla="*/ 2147483647 h 255"/>
                <a:gd name="T16" fmla="*/ 0 w 94"/>
                <a:gd name="T17" fmla="*/ 2147483647 h 255"/>
                <a:gd name="T18" fmla="*/ 2147483647 w 94"/>
                <a:gd name="T19" fmla="*/ 2147483647 h 255"/>
                <a:gd name="T20" fmla="*/ 2147483647 w 94"/>
                <a:gd name="T21" fmla="*/ 2147483647 h 255"/>
                <a:gd name="T22" fmla="*/ 2147483647 w 94"/>
                <a:gd name="T23" fmla="*/ 2147483647 h 255"/>
                <a:gd name="T24" fmla="*/ 2147483647 w 94"/>
                <a:gd name="T25" fmla="*/ 0 h 255"/>
                <a:gd name="T26" fmla="*/ 2147483647 w 94"/>
                <a:gd name="T27" fmla="*/ 2147483647 h 255"/>
                <a:gd name="T28" fmla="*/ 2147483647 w 94"/>
                <a:gd name="T29" fmla="*/ 2147483647 h 255"/>
                <a:gd name="T30" fmla="*/ 2147483647 w 94"/>
                <a:gd name="T31" fmla="*/ 2147483647 h 255"/>
                <a:gd name="T32" fmla="*/ 2147483647 w 94"/>
                <a:gd name="T33" fmla="*/ 2147483647 h 255"/>
                <a:gd name="T34" fmla="*/ 2147483647 w 94"/>
                <a:gd name="T35" fmla="*/ 2147483647 h 255"/>
                <a:gd name="T36" fmla="*/ 2147483647 w 94"/>
                <a:gd name="T37" fmla="*/ 2147483647 h 255"/>
                <a:gd name="T38" fmla="*/ 2147483647 w 94"/>
                <a:gd name="T39" fmla="*/ 2147483647 h 255"/>
                <a:gd name="T40" fmla="*/ 2147483647 w 94"/>
                <a:gd name="T41" fmla="*/ 2147483647 h 255"/>
                <a:gd name="T42" fmla="*/ 2147483647 w 94"/>
                <a:gd name="T43" fmla="*/ 2147483647 h 255"/>
                <a:gd name="T44" fmla="*/ 2147483647 w 94"/>
                <a:gd name="T45" fmla="*/ 2147483647 h 255"/>
                <a:gd name="T46" fmla="*/ 2147483647 w 94"/>
                <a:gd name="T47" fmla="*/ 2147483647 h 255"/>
                <a:gd name="T48" fmla="*/ 2147483647 w 94"/>
                <a:gd name="T49" fmla="*/ 2147483647 h 255"/>
                <a:gd name="T50" fmla="*/ 2147483647 w 94"/>
                <a:gd name="T51" fmla="*/ 2147483647 h 255"/>
                <a:gd name="T52" fmla="*/ 2147483647 w 94"/>
                <a:gd name="T53" fmla="*/ 2147483647 h 255"/>
                <a:gd name="T54" fmla="*/ 2147483647 w 94"/>
                <a:gd name="T55" fmla="*/ 2147483647 h 255"/>
                <a:gd name="T56" fmla="*/ 2147483647 w 94"/>
                <a:gd name="T57" fmla="*/ 2147483647 h 255"/>
                <a:gd name="T58" fmla="*/ 2147483647 w 94"/>
                <a:gd name="T59" fmla="*/ 2147483647 h 255"/>
                <a:gd name="T60" fmla="*/ 2147483647 w 94"/>
                <a:gd name="T61" fmla="*/ 2147483647 h 255"/>
                <a:gd name="T62" fmla="*/ 2147483647 w 94"/>
                <a:gd name="T63" fmla="*/ 2147483647 h 255"/>
                <a:gd name="T64" fmla="*/ 2147483647 w 94"/>
                <a:gd name="T65" fmla="*/ 2147483647 h 255"/>
                <a:gd name="T66" fmla="*/ 2147483647 w 94"/>
                <a:gd name="T67" fmla="*/ 2147483647 h 2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4"/>
                <a:gd name="T103" fmla="*/ 0 h 255"/>
                <a:gd name="T104" fmla="*/ 94 w 94"/>
                <a:gd name="T105" fmla="*/ 255 h 25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4" h="255">
                  <a:moveTo>
                    <a:pt x="59" y="197"/>
                  </a:moveTo>
                  <a:lnTo>
                    <a:pt x="50" y="186"/>
                  </a:lnTo>
                  <a:lnTo>
                    <a:pt x="40" y="182"/>
                  </a:lnTo>
                  <a:lnTo>
                    <a:pt x="22" y="164"/>
                  </a:lnTo>
                  <a:lnTo>
                    <a:pt x="17" y="150"/>
                  </a:lnTo>
                  <a:lnTo>
                    <a:pt x="11" y="144"/>
                  </a:lnTo>
                  <a:lnTo>
                    <a:pt x="8" y="130"/>
                  </a:lnTo>
                  <a:lnTo>
                    <a:pt x="11" y="109"/>
                  </a:lnTo>
                  <a:lnTo>
                    <a:pt x="0" y="81"/>
                  </a:lnTo>
                  <a:lnTo>
                    <a:pt x="6" y="48"/>
                  </a:lnTo>
                  <a:lnTo>
                    <a:pt x="5" y="40"/>
                  </a:lnTo>
                  <a:lnTo>
                    <a:pt x="1" y="42"/>
                  </a:lnTo>
                  <a:lnTo>
                    <a:pt x="9" y="0"/>
                  </a:lnTo>
                  <a:lnTo>
                    <a:pt x="12" y="3"/>
                  </a:lnTo>
                  <a:lnTo>
                    <a:pt x="17" y="36"/>
                  </a:lnTo>
                  <a:lnTo>
                    <a:pt x="26" y="48"/>
                  </a:lnTo>
                  <a:lnTo>
                    <a:pt x="26" y="78"/>
                  </a:lnTo>
                  <a:lnTo>
                    <a:pt x="29" y="81"/>
                  </a:lnTo>
                  <a:lnTo>
                    <a:pt x="32" y="86"/>
                  </a:lnTo>
                  <a:lnTo>
                    <a:pt x="38" y="121"/>
                  </a:lnTo>
                  <a:lnTo>
                    <a:pt x="36" y="126"/>
                  </a:lnTo>
                  <a:lnTo>
                    <a:pt x="30" y="131"/>
                  </a:lnTo>
                  <a:lnTo>
                    <a:pt x="34" y="143"/>
                  </a:lnTo>
                  <a:lnTo>
                    <a:pt x="52" y="152"/>
                  </a:lnTo>
                  <a:lnTo>
                    <a:pt x="67" y="169"/>
                  </a:lnTo>
                  <a:lnTo>
                    <a:pt x="67" y="188"/>
                  </a:lnTo>
                  <a:lnTo>
                    <a:pt x="94" y="245"/>
                  </a:lnTo>
                  <a:lnTo>
                    <a:pt x="87" y="255"/>
                  </a:lnTo>
                  <a:lnTo>
                    <a:pt x="78" y="248"/>
                  </a:lnTo>
                  <a:lnTo>
                    <a:pt x="72" y="247"/>
                  </a:lnTo>
                  <a:lnTo>
                    <a:pt x="69" y="245"/>
                  </a:lnTo>
                  <a:lnTo>
                    <a:pt x="67" y="237"/>
                  </a:lnTo>
                  <a:lnTo>
                    <a:pt x="69" y="232"/>
                  </a:lnTo>
                  <a:lnTo>
                    <a:pt x="59" y="19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8" name="Freeform 1758"/>
            <p:cNvSpPr>
              <a:spLocks/>
            </p:cNvSpPr>
            <p:nvPr/>
          </p:nvSpPr>
          <p:spPr bwMode="auto">
            <a:xfrm>
              <a:off x="5229545" y="4297612"/>
              <a:ext cx="45379" cy="121331"/>
            </a:xfrm>
            <a:custGeom>
              <a:avLst/>
              <a:gdLst>
                <a:gd name="T0" fmla="*/ 2147483647 w 94"/>
                <a:gd name="T1" fmla="*/ 2147483647 h 255"/>
                <a:gd name="T2" fmla="*/ 2147483647 w 94"/>
                <a:gd name="T3" fmla="*/ 2147483647 h 255"/>
                <a:gd name="T4" fmla="*/ 2147483647 w 94"/>
                <a:gd name="T5" fmla="*/ 2147483647 h 255"/>
                <a:gd name="T6" fmla="*/ 2147483647 w 94"/>
                <a:gd name="T7" fmla="*/ 2147483647 h 255"/>
                <a:gd name="T8" fmla="*/ 2147483647 w 94"/>
                <a:gd name="T9" fmla="*/ 2147483647 h 255"/>
                <a:gd name="T10" fmla="*/ 2147483647 w 94"/>
                <a:gd name="T11" fmla="*/ 2147483647 h 255"/>
                <a:gd name="T12" fmla="*/ 2147483647 w 94"/>
                <a:gd name="T13" fmla="*/ 2147483647 h 255"/>
                <a:gd name="T14" fmla="*/ 2147483647 w 94"/>
                <a:gd name="T15" fmla="*/ 2147483647 h 255"/>
                <a:gd name="T16" fmla="*/ 0 w 94"/>
                <a:gd name="T17" fmla="*/ 2147483647 h 255"/>
                <a:gd name="T18" fmla="*/ 2147483647 w 94"/>
                <a:gd name="T19" fmla="*/ 2147483647 h 255"/>
                <a:gd name="T20" fmla="*/ 2147483647 w 94"/>
                <a:gd name="T21" fmla="*/ 2147483647 h 255"/>
                <a:gd name="T22" fmla="*/ 2147483647 w 94"/>
                <a:gd name="T23" fmla="*/ 2147483647 h 255"/>
                <a:gd name="T24" fmla="*/ 2147483647 w 94"/>
                <a:gd name="T25" fmla="*/ 0 h 255"/>
                <a:gd name="T26" fmla="*/ 2147483647 w 94"/>
                <a:gd name="T27" fmla="*/ 2147483647 h 255"/>
                <a:gd name="T28" fmla="*/ 2147483647 w 94"/>
                <a:gd name="T29" fmla="*/ 2147483647 h 255"/>
                <a:gd name="T30" fmla="*/ 2147483647 w 94"/>
                <a:gd name="T31" fmla="*/ 2147483647 h 255"/>
                <a:gd name="T32" fmla="*/ 2147483647 w 94"/>
                <a:gd name="T33" fmla="*/ 2147483647 h 255"/>
                <a:gd name="T34" fmla="*/ 2147483647 w 94"/>
                <a:gd name="T35" fmla="*/ 2147483647 h 255"/>
                <a:gd name="T36" fmla="*/ 2147483647 w 94"/>
                <a:gd name="T37" fmla="*/ 2147483647 h 255"/>
                <a:gd name="T38" fmla="*/ 2147483647 w 94"/>
                <a:gd name="T39" fmla="*/ 2147483647 h 255"/>
                <a:gd name="T40" fmla="*/ 2147483647 w 94"/>
                <a:gd name="T41" fmla="*/ 2147483647 h 255"/>
                <a:gd name="T42" fmla="*/ 2147483647 w 94"/>
                <a:gd name="T43" fmla="*/ 2147483647 h 255"/>
                <a:gd name="T44" fmla="*/ 2147483647 w 94"/>
                <a:gd name="T45" fmla="*/ 2147483647 h 255"/>
                <a:gd name="T46" fmla="*/ 2147483647 w 94"/>
                <a:gd name="T47" fmla="*/ 2147483647 h 255"/>
                <a:gd name="T48" fmla="*/ 2147483647 w 94"/>
                <a:gd name="T49" fmla="*/ 2147483647 h 255"/>
                <a:gd name="T50" fmla="*/ 2147483647 w 94"/>
                <a:gd name="T51" fmla="*/ 2147483647 h 255"/>
                <a:gd name="T52" fmla="*/ 2147483647 w 94"/>
                <a:gd name="T53" fmla="*/ 2147483647 h 255"/>
                <a:gd name="T54" fmla="*/ 2147483647 w 94"/>
                <a:gd name="T55" fmla="*/ 2147483647 h 255"/>
                <a:gd name="T56" fmla="*/ 2147483647 w 94"/>
                <a:gd name="T57" fmla="*/ 2147483647 h 255"/>
                <a:gd name="T58" fmla="*/ 2147483647 w 94"/>
                <a:gd name="T59" fmla="*/ 2147483647 h 255"/>
                <a:gd name="T60" fmla="*/ 2147483647 w 94"/>
                <a:gd name="T61" fmla="*/ 2147483647 h 255"/>
                <a:gd name="T62" fmla="*/ 2147483647 w 94"/>
                <a:gd name="T63" fmla="*/ 2147483647 h 255"/>
                <a:gd name="T64" fmla="*/ 2147483647 w 94"/>
                <a:gd name="T65" fmla="*/ 2147483647 h 255"/>
                <a:gd name="T66" fmla="*/ 2147483647 w 94"/>
                <a:gd name="T67" fmla="*/ 2147483647 h 2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4"/>
                <a:gd name="T103" fmla="*/ 0 h 255"/>
                <a:gd name="T104" fmla="*/ 94 w 94"/>
                <a:gd name="T105" fmla="*/ 255 h 25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4" h="255">
                  <a:moveTo>
                    <a:pt x="59" y="197"/>
                  </a:moveTo>
                  <a:lnTo>
                    <a:pt x="50" y="186"/>
                  </a:lnTo>
                  <a:lnTo>
                    <a:pt x="40" y="182"/>
                  </a:lnTo>
                  <a:lnTo>
                    <a:pt x="22" y="164"/>
                  </a:lnTo>
                  <a:lnTo>
                    <a:pt x="17" y="150"/>
                  </a:lnTo>
                  <a:lnTo>
                    <a:pt x="11" y="144"/>
                  </a:lnTo>
                  <a:lnTo>
                    <a:pt x="8" y="130"/>
                  </a:lnTo>
                  <a:lnTo>
                    <a:pt x="11" y="109"/>
                  </a:lnTo>
                  <a:lnTo>
                    <a:pt x="0" y="81"/>
                  </a:lnTo>
                  <a:lnTo>
                    <a:pt x="6" y="48"/>
                  </a:lnTo>
                  <a:lnTo>
                    <a:pt x="5" y="40"/>
                  </a:lnTo>
                  <a:lnTo>
                    <a:pt x="1" y="42"/>
                  </a:lnTo>
                  <a:lnTo>
                    <a:pt x="9" y="0"/>
                  </a:lnTo>
                  <a:lnTo>
                    <a:pt x="12" y="3"/>
                  </a:lnTo>
                  <a:lnTo>
                    <a:pt x="17" y="36"/>
                  </a:lnTo>
                  <a:lnTo>
                    <a:pt x="26" y="48"/>
                  </a:lnTo>
                  <a:lnTo>
                    <a:pt x="26" y="78"/>
                  </a:lnTo>
                  <a:lnTo>
                    <a:pt x="29" y="81"/>
                  </a:lnTo>
                  <a:lnTo>
                    <a:pt x="32" y="86"/>
                  </a:lnTo>
                  <a:lnTo>
                    <a:pt x="38" y="121"/>
                  </a:lnTo>
                  <a:lnTo>
                    <a:pt x="36" y="126"/>
                  </a:lnTo>
                  <a:lnTo>
                    <a:pt x="30" y="131"/>
                  </a:lnTo>
                  <a:lnTo>
                    <a:pt x="34" y="143"/>
                  </a:lnTo>
                  <a:lnTo>
                    <a:pt x="52" y="152"/>
                  </a:lnTo>
                  <a:lnTo>
                    <a:pt x="67" y="169"/>
                  </a:lnTo>
                  <a:lnTo>
                    <a:pt x="67" y="188"/>
                  </a:lnTo>
                  <a:lnTo>
                    <a:pt x="94" y="245"/>
                  </a:lnTo>
                  <a:lnTo>
                    <a:pt x="87" y="255"/>
                  </a:lnTo>
                  <a:lnTo>
                    <a:pt x="78" y="248"/>
                  </a:lnTo>
                  <a:lnTo>
                    <a:pt x="72" y="247"/>
                  </a:lnTo>
                  <a:lnTo>
                    <a:pt x="69" y="245"/>
                  </a:lnTo>
                  <a:lnTo>
                    <a:pt x="67" y="237"/>
                  </a:lnTo>
                  <a:lnTo>
                    <a:pt x="69" y="232"/>
                  </a:lnTo>
                  <a:lnTo>
                    <a:pt x="59" y="197"/>
                  </a:lnTo>
                </a:path>
              </a:pathLst>
            </a:custGeom>
            <a:solidFill>
              <a:schemeClr val="tx2">
                <a:lumMod val="20000"/>
                <a:lumOff val="80000"/>
              </a:schemeClr>
            </a:solidFill>
            <a:ln w="4763">
              <a:solidFill>
                <a:srgbClr val="848282"/>
              </a:solidFill>
              <a:round/>
              <a:headEnd/>
              <a:tailEnd/>
            </a:ln>
          </p:spPr>
          <p:txBody>
            <a:bodyPr/>
            <a:lstStyle/>
            <a:p>
              <a:pPr>
                <a:defRPr/>
              </a:pPr>
              <a:endParaRPr lang="en-US">
                <a:latin typeface="Verdana" charset="0"/>
              </a:endParaRPr>
            </a:p>
          </p:txBody>
        </p:sp>
        <p:sp>
          <p:nvSpPr>
            <p:cNvPr id="1909" name="Freeform 1759"/>
            <p:cNvSpPr>
              <a:spLocks/>
            </p:cNvSpPr>
            <p:nvPr/>
          </p:nvSpPr>
          <p:spPr bwMode="auto">
            <a:xfrm>
              <a:off x="5290050" y="4215331"/>
              <a:ext cx="68068" cy="72519"/>
            </a:xfrm>
            <a:custGeom>
              <a:avLst/>
              <a:gdLst>
                <a:gd name="T0" fmla="*/ 2147483647 w 144"/>
                <a:gd name="T1" fmla="*/ 2147483647 h 153"/>
                <a:gd name="T2" fmla="*/ 2147483647 w 144"/>
                <a:gd name="T3" fmla="*/ 2147483647 h 153"/>
                <a:gd name="T4" fmla="*/ 2147483647 w 144"/>
                <a:gd name="T5" fmla="*/ 2147483647 h 153"/>
                <a:gd name="T6" fmla="*/ 2147483647 w 144"/>
                <a:gd name="T7" fmla="*/ 2147483647 h 153"/>
                <a:gd name="T8" fmla="*/ 2147483647 w 144"/>
                <a:gd name="T9" fmla="*/ 2147483647 h 153"/>
                <a:gd name="T10" fmla="*/ 2147483647 w 144"/>
                <a:gd name="T11" fmla="*/ 2147483647 h 153"/>
                <a:gd name="T12" fmla="*/ 2147483647 w 144"/>
                <a:gd name="T13" fmla="*/ 2147483647 h 153"/>
                <a:gd name="T14" fmla="*/ 2147483647 w 144"/>
                <a:gd name="T15" fmla="*/ 2147483647 h 153"/>
                <a:gd name="T16" fmla="*/ 2147483647 w 144"/>
                <a:gd name="T17" fmla="*/ 2147483647 h 153"/>
                <a:gd name="T18" fmla="*/ 2147483647 w 144"/>
                <a:gd name="T19" fmla="*/ 2147483647 h 153"/>
                <a:gd name="T20" fmla="*/ 2147483647 w 144"/>
                <a:gd name="T21" fmla="*/ 2147483647 h 153"/>
                <a:gd name="T22" fmla="*/ 2147483647 w 144"/>
                <a:gd name="T23" fmla="*/ 2147483647 h 153"/>
                <a:gd name="T24" fmla="*/ 2147483647 w 144"/>
                <a:gd name="T25" fmla="*/ 2147483647 h 153"/>
                <a:gd name="T26" fmla="*/ 2147483647 w 144"/>
                <a:gd name="T27" fmla="*/ 2147483647 h 153"/>
                <a:gd name="T28" fmla="*/ 2147483647 w 144"/>
                <a:gd name="T29" fmla="*/ 2147483647 h 153"/>
                <a:gd name="T30" fmla="*/ 2147483647 w 144"/>
                <a:gd name="T31" fmla="*/ 2147483647 h 153"/>
                <a:gd name="T32" fmla="*/ 2147483647 w 144"/>
                <a:gd name="T33" fmla="*/ 2147483647 h 153"/>
                <a:gd name="T34" fmla="*/ 2147483647 w 144"/>
                <a:gd name="T35" fmla="*/ 2147483647 h 153"/>
                <a:gd name="T36" fmla="*/ 2147483647 w 144"/>
                <a:gd name="T37" fmla="*/ 2147483647 h 153"/>
                <a:gd name="T38" fmla="*/ 2147483647 w 144"/>
                <a:gd name="T39" fmla="*/ 2147483647 h 153"/>
                <a:gd name="T40" fmla="*/ 2147483647 w 144"/>
                <a:gd name="T41" fmla="*/ 2147483647 h 153"/>
                <a:gd name="T42" fmla="*/ 2147483647 w 144"/>
                <a:gd name="T43" fmla="*/ 2147483647 h 153"/>
                <a:gd name="T44" fmla="*/ 2147483647 w 144"/>
                <a:gd name="T45" fmla="*/ 2147483647 h 153"/>
                <a:gd name="T46" fmla="*/ 2147483647 w 144"/>
                <a:gd name="T47" fmla="*/ 2147483647 h 153"/>
                <a:gd name="T48" fmla="*/ 2147483647 w 144"/>
                <a:gd name="T49" fmla="*/ 2147483647 h 153"/>
                <a:gd name="T50" fmla="*/ 2147483647 w 144"/>
                <a:gd name="T51" fmla="*/ 2147483647 h 153"/>
                <a:gd name="T52" fmla="*/ 2147483647 w 144"/>
                <a:gd name="T53" fmla="*/ 2147483647 h 153"/>
                <a:gd name="T54" fmla="*/ 2147483647 w 144"/>
                <a:gd name="T55" fmla="*/ 2147483647 h 153"/>
                <a:gd name="T56" fmla="*/ 2147483647 w 144"/>
                <a:gd name="T57" fmla="*/ 2147483647 h 153"/>
                <a:gd name="T58" fmla="*/ 2147483647 w 144"/>
                <a:gd name="T59" fmla="*/ 2147483647 h 153"/>
                <a:gd name="T60" fmla="*/ 2147483647 w 144"/>
                <a:gd name="T61" fmla="*/ 2147483647 h 153"/>
                <a:gd name="T62" fmla="*/ 2147483647 w 144"/>
                <a:gd name="T63" fmla="*/ 2147483647 h 153"/>
                <a:gd name="T64" fmla="*/ 2147483647 w 144"/>
                <a:gd name="T65" fmla="*/ 2147483647 h 153"/>
                <a:gd name="T66" fmla="*/ 2147483647 w 144"/>
                <a:gd name="T67" fmla="*/ 2147483647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4"/>
                <a:gd name="T103" fmla="*/ 0 h 153"/>
                <a:gd name="T104" fmla="*/ 144 w 144"/>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4" h="153">
                  <a:moveTo>
                    <a:pt x="8" y="28"/>
                  </a:moveTo>
                  <a:lnTo>
                    <a:pt x="9" y="23"/>
                  </a:lnTo>
                  <a:lnTo>
                    <a:pt x="26" y="18"/>
                  </a:lnTo>
                  <a:lnTo>
                    <a:pt x="30" y="12"/>
                  </a:lnTo>
                  <a:lnTo>
                    <a:pt x="36" y="14"/>
                  </a:lnTo>
                  <a:lnTo>
                    <a:pt x="40" y="12"/>
                  </a:lnTo>
                  <a:lnTo>
                    <a:pt x="42" y="7"/>
                  </a:lnTo>
                  <a:lnTo>
                    <a:pt x="46" y="9"/>
                  </a:lnTo>
                  <a:lnTo>
                    <a:pt x="55" y="11"/>
                  </a:lnTo>
                  <a:lnTo>
                    <a:pt x="62" y="14"/>
                  </a:lnTo>
                  <a:lnTo>
                    <a:pt x="72" y="0"/>
                  </a:lnTo>
                  <a:lnTo>
                    <a:pt x="90" y="7"/>
                  </a:lnTo>
                  <a:lnTo>
                    <a:pt x="96" y="5"/>
                  </a:lnTo>
                  <a:lnTo>
                    <a:pt x="104" y="7"/>
                  </a:lnTo>
                  <a:lnTo>
                    <a:pt x="107" y="5"/>
                  </a:lnTo>
                  <a:lnTo>
                    <a:pt x="106" y="18"/>
                  </a:lnTo>
                  <a:lnTo>
                    <a:pt x="111" y="25"/>
                  </a:lnTo>
                  <a:lnTo>
                    <a:pt x="114" y="33"/>
                  </a:lnTo>
                  <a:lnTo>
                    <a:pt x="119" y="32"/>
                  </a:lnTo>
                  <a:lnTo>
                    <a:pt x="126" y="29"/>
                  </a:lnTo>
                  <a:lnTo>
                    <a:pt x="144" y="29"/>
                  </a:lnTo>
                  <a:lnTo>
                    <a:pt x="144" y="32"/>
                  </a:lnTo>
                  <a:lnTo>
                    <a:pt x="133" y="36"/>
                  </a:lnTo>
                  <a:lnTo>
                    <a:pt x="126" y="41"/>
                  </a:lnTo>
                  <a:lnTo>
                    <a:pt x="116" y="41"/>
                  </a:lnTo>
                  <a:lnTo>
                    <a:pt x="110" y="53"/>
                  </a:lnTo>
                  <a:lnTo>
                    <a:pt x="117" y="60"/>
                  </a:lnTo>
                  <a:lnTo>
                    <a:pt x="108" y="65"/>
                  </a:lnTo>
                  <a:lnTo>
                    <a:pt x="106" y="70"/>
                  </a:lnTo>
                  <a:lnTo>
                    <a:pt x="108" y="75"/>
                  </a:lnTo>
                  <a:lnTo>
                    <a:pt x="107" y="78"/>
                  </a:lnTo>
                  <a:lnTo>
                    <a:pt x="102" y="77"/>
                  </a:lnTo>
                  <a:lnTo>
                    <a:pt x="100" y="85"/>
                  </a:lnTo>
                  <a:lnTo>
                    <a:pt x="96" y="86"/>
                  </a:lnTo>
                  <a:lnTo>
                    <a:pt x="95" y="90"/>
                  </a:lnTo>
                  <a:lnTo>
                    <a:pt x="91" y="96"/>
                  </a:lnTo>
                  <a:lnTo>
                    <a:pt x="90" y="100"/>
                  </a:lnTo>
                  <a:lnTo>
                    <a:pt x="84" y="100"/>
                  </a:lnTo>
                  <a:lnTo>
                    <a:pt x="81" y="102"/>
                  </a:lnTo>
                  <a:lnTo>
                    <a:pt x="84" y="105"/>
                  </a:lnTo>
                  <a:lnTo>
                    <a:pt x="76" y="110"/>
                  </a:lnTo>
                  <a:lnTo>
                    <a:pt x="74" y="113"/>
                  </a:lnTo>
                  <a:lnTo>
                    <a:pt x="81" y="117"/>
                  </a:lnTo>
                  <a:lnTo>
                    <a:pt x="94" y="115"/>
                  </a:lnTo>
                  <a:lnTo>
                    <a:pt x="96" y="120"/>
                  </a:lnTo>
                  <a:lnTo>
                    <a:pt x="95" y="122"/>
                  </a:lnTo>
                  <a:lnTo>
                    <a:pt x="87" y="128"/>
                  </a:lnTo>
                  <a:lnTo>
                    <a:pt x="79" y="131"/>
                  </a:lnTo>
                  <a:lnTo>
                    <a:pt x="64" y="131"/>
                  </a:lnTo>
                  <a:lnTo>
                    <a:pt x="61" y="132"/>
                  </a:lnTo>
                  <a:lnTo>
                    <a:pt x="59" y="141"/>
                  </a:lnTo>
                  <a:lnTo>
                    <a:pt x="59" y="147"/>
                  </a:lnTo>
                  <a:lnTo>
                    <a:pt x="54" y="153"/>
                  </a:lnTo>
                  <a:lnTo>
                    <a:pt x="52" y="135"/>
                  </a:lnTo>
                  <a:lnTo>
                    <a:pt x="47" y="135"/>
                  </a:lnTo>
                  <a:lnTo>
                    <a:pt x="43" y="138"/>
                  </a:lnTo>
                  <a:lnTo>
                    <a:pt x="25" y="122"/>
                  </a:lnTo>
                  <a:lnTo>
                    <a:pt x="21" y="127"/>
                  </a:lnTo>
                  <a:lnTo>
                    <a:pt x="22" y="135"/>
                  </a:lnTo>
                  <a:lnTo>
                    <a:pt x="17" y="136"/>
                  </a:lnTo>
                  <a:lnTo>
                    <a:pt x="13" y="142"/>
                  </a:lnTo>
                  <a:lnTo>
                    <a:pt x="7" y="145"/>
                  </a:lnTo>
                  <a:lnTo>
                    <a:pt x="3" y="138"/>
                  </a:lnTo>
                  <a:lnTo>
                    <a:pt x="3" y="131"/>
                  </a:lnTo>
                  <a:lnTo>
                    <a:pt x="0" y="112"/>
                  </a:lnTo>
                  <a:lnTo>
                    <a:pt x="4" y="61"/>
                  </a:lnTo>
                  <a:lnTo>
                    <a:pt x="0" y="56"/>
                  </a:lnTo>
                  <a:lnTo>
                    <a:pt x="10" y="33"/>
                  </a:lnTo>
                  <a:lnTo>
                    <a:pt x="8" y="28"/>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0" name="Freeform 1760"/>
            <p:cNvSpPr>
              <a:spLocks/>
            </p:cNvSpPr>
            <p:nvPr/>
          </p:nvSpPr>
          <p:spPr bwMode="auto">
            <a:xfrm>
              <a:off x="5290050" y="4215331"/>
              <a:ext cx="68068" cy="72519"/>
            </a:xfrm>
            <a:custGeom>
              <a:avLst/>
              <a:gdLst>
                <a:gd name="T0" fmla="*/ 2147483647 w 144"/>
                <a:gd name="T1" fmla="*/ 2147483647 h 153"/>
                <a:gd name="T2" fmla="*/ 2147483647 w 144"/>
                <a:gd name="T3" fmla="*/ 2147483647 h 153"/>
                <a:gd name="T4" fmla="*/ 2147483647 w 144"/>
                <a:gd name="T5" fmla="*/ 2147483647 h 153"/>
                <a:gd name="T6" fmla="*/ 2147483647 w 144"/>
                <a:gd name="T7" fmla="*/ 2147483647 h 153"/>
                <a:gd name="T8" fmla="*/ 2147483647 w 144"/>
                <a:gd name="T9" fmla="*/ 2147483647 h 153"/>
                <a:gd name="T10" fmla="*/ 2147483647 w 144"/>
                <a:gd name="T11" fmla="*/ 2147483647 h 153"/>
                <a:gd name="T12" fmla="*/ 2147483647 w 144"/>
                <a:gd name="T13" fmla="*/ 2147483647 h 153"/>
                <a:gd name="T14" fmla="*/ 2147483647 w 144"/>
                <a:gd name="T15" fmla="*/ 2147483647 h 153"/>
                <a:gd name="T16" fmla="*/ 2147483647 w 144"/>
                <a:gd name="T17" fmla="*/ 2147483647 h 153"/>
                <a:gd name="T18" fmla="*/ 2147483647 w 144"/>
                <a:gd name="T19" fmla="*/ 2147483647 h 153"/>
                <a:gd name="T20" fmla="*/ 2147483647 w 144"/>
                <a:gd name="T21" fmla="*/ 2147483647 h 153"/>
                <a:gd name="T22" fmla="*/ 2147483647 w 144"/>
                <a:gd name="T23" fmla="*/ 2147483647 h 153"/>
                <a:gd name="T24" fmla="*/ 2147483647 w 144"/>
                <a:gd name="T25" fmla="*/ 2147483647 h 153"/>
                <a:gd name="T26" fmla="*/ 2147483647 w 144"/>
                <a:gd name="T27" fmla="*/ 2147483647 h 153"/>
                <a:gd name="T28" fmla="*/ 2147483647 w 144"/>
                <a:gd name="T29" fmla="*/ 2147483647 h 153"/>
                <a:gd name="T30" fmla="*/ 2147483647 w 144"/>
                <a:gd name="T31" fmla="*/ 2147483647 h 153"/>
                <a:gd name="T32" fmla="*/ 2147483647 w 144"/>
                <a:gd name="T33" fmla="*/ 2147483647 h 153"/>
                <a:gd name="T34" fmla="*/ 2147483647 w 144"/>
                <a:gd name="T35" fmla="*/ 2147483647 h 153"/>
                <a:gd name="T36" fmla="*/ 2147483647 w 144"/>
                <a:gd name="T37" fmla="*/ 2147483647 h 153"/>
                <a:gd name="T38" fmla="*/ 2147483647 w 144"/>
                <a:gd name="T39" fmla="*/ 2147483647 h 153"/>
                <a:gd name="T40" fmla="*/ 2147483647 w 144"/>
                <a:gd name="T41" fmla="*/ 2147483647 h 153"/>
                <a:gd name="T42" fmla="*/ 2147483647 w 144"/>
                <a:gd name="T43" fmla="*/ 2147483647 h 153"/>
                <a:gd name="T44" fmla="*/ 2147483647 w 144"/>
                <a:gd name="T45" fmla="*/ 2147483647 h 153"/>
                <a:gd name="T46" fmla="*/ 2147483647 w 144"/>
                <a:gd name="T47" fmla="*/ 2147483647 h 153"/>
                <a:gd name="T48" fmla="*/ 2147483647 w 144"/>
                <a:gd name="T49" fmla="*/ 2147483647 h 153"/>
                <a:gd name="T50" fmla="*/ 2147483647 w 144"/>
                <a:gd name="T51" fmla="*/ 2147483647 h 153"/>
                <a:gd name="T52" fmla="*/ 2147483647 w 144"/>
                <a:gd name="T53" fmla="*/ 2147483647 h 153"/>
                <a:gd name="T54" fmla="*/ 2147483647 w 144"/>
                <a:gd name="T55" fmla="*/ 2147483647 h 153"/>
                <a:gd name="T56" fmla="*/ 2147483647 w 144"/>
                <a:gd name="T57" fmla="*/ 2147483647 h 153"/>
                <a:gd name="T58" fmla="*/ 2147483647 w 144"/>
                <a:gd name="T59" fmla="*/ 2147483647 h 153"/>
                <a:gd name="T60" fmla="*/ 2147483647 w 144"/>
                <a:gd name="T61" fmla="*/ 2147483647 h 153"/>
                <a:gd name="T62" fmla="*/ 2147483647 w 144"/>
                <a:gd name="T63" fmla="*/ 2147483647 h 153"/>
                <a:gd name="T64" fmla="*/ 2147483647 w 144"/>
                <a:gd name="T65" fmla="*/ 2147483647 h 153"/>
                <a:gd name="T66" fmla="*/ 2147483647 w 144"/>
                <a:gd name="T67" fmla="*/ 2147483647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4"/>
                <a:gd name="T103" fmla="*/ 0 h 153"/>
                <a:gd name="T104" fmla="*/ 144 w 144"/>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4" h="153">
                  <a:moveTo>
                    <a:pt x="8" y="28"/>
                  </a:moveTo>
                  <a:lnTo>
                    <a:pt x="9" y="23"/>
                  </a:lnTo>
                  <a:lnTo>
                    <a:pt x="26" y="18"/>
                  </a:lnTo>
                  <a:lnTo>
                    <a:pt x="30" y="12"/>
                  </a:lnTo>
                  <a:lnTo>
                    <a:pt x="36" y="14"/>
                  </a:lnTo>
                  <a:lnTo>
                    <a:pt x="40" y="12"/>
                  </a:lnTo>
                  <a:lnTo>
                    <a:pt x="42" y="7"/>
                  </a:lnTo>
                  <a:lnTo>
                    <a:pt x="46" y="9"/>
                  </a:lnTo>
                  <a:lnTo>
                    <a:pt x="55" y="11"/>
                  </a:lnTo>
                  <a:lnTo>
                    <a:pt x="62" y="14"/>
                  </a:lnTo>
                  <a:lnTo>
                    <a:pt x="72" y="0"/>
                  </a:lnTo>
                  <a:lnTo>
                    <a:pt x="90" y="7"/>
                  </a:lnTo>
                  <a:lnTo>
                    <a:pt x="96" y="5"/>
                  </a:lnTo>
                  <a:lnTo>
                    <a:pt x="104" y="7"/>
                  </a:lnTo>
                  <a:lnTo>
                    <a:pt x="107" y="5"/>
                  </a:lnTo>
                  <a:lnTo>
                    <a:pt x="106" y="18"/>
                  </a:lnTo>
                  <a:lnTo>
                    <a:pt x="111" y="25"/>
                  </a:lnTo>
                  <a:lnTo>
                    <a:pt x="114" y="33"/>
                  </a:lnTo>
                  <a:lnTo>
                    <a:pt x="119" y="32"/>
                  </a:lnTo>
                  <a:lnTo>
                    <a:pt x="126" y="29"/>
                  </a:lnTo>
                  <a:lnTo>
                    <a:pt x="144" y="29"/>
                  </a:lnTo>
                  <a:lnTo>
                    <a:pt x="144" y="32"/>
                  </a:lnTo>
                  <a:lnTo>
                    <a:pt x="133" y="36"/>
                  </a:lnTo>
                  <a:lnTo>
                    <a:pt x="126" y="41"/>
                  </a:lnTo>
                  <a:lnTo>
                    <a:pt x="116" y="41"/>
                  </a:lnTo>
                  <a:lnTo>
                    <a:pt x="110" y="53"/>
                  </a:lnTo>
                  <a:lnTo>
                    <a:pt x="117" y="60"/>
                  </a:lnTo>
                  <a:lnTo>
                    <a:pt x="108" y="65"/>
                  </a:lnTo>
                  <a:lnTo>
                    <a:pt x="106" y="70"/>
                  </a:lnTo>
                  <a:lnTo>
                    <a:pt x="108" y="75"/>
                  </a:lnTo>
                  <a:lnTo>
                    <a:pt x="107" y="78"/>
                  </a:lnTo>
                  <a:lnTo>
                    <a:pt x="102" y="77"/>
                  </a:lnTo>
                  <a:lnTo>
                    <a:pt x="100" y="85"/>
                  </a:lnTo>
                  <a:lnTo>
                    <a:pt x="96" y="86"/>
                  </a:lnTo>
                  <a:lnTo>
                    <a:pt x="95" y="90"/>
                  </a:lnTo>
                  <a:lnTo>
                    <a:pt x="91" y="96"/>
                  </a:lnTo>
                  <a:lnTo>
                    <a:pt x="90" y="100"/>
                  </a:lnTo>
                  <a:lnTo>
                    <a:pt x="84" y="100"/>
                  </a:lnTo>
                  <a:lnTo>
                    <a:pt x="81" y="102"/>
                  </a:lnTo>
                  <a:lnTo>
                    <a:pt x="84" y="105"/>
                  </a:lnTo>
                  <a:lnTo>
                    <a:pt x="76" y="110"/>
                  </a:lnTo>
                  <a:lnTo>
                    <a:pt x="74" y="113"/>
                  </a:lnTo>
                  <a:lnTo>
                    <a:pt x="81" y="117"/>
                  </a:lnTo>
                  <a:lnTo>
                    <a:pt x="94" y="115"/>
                  </a:lnTo>
                  <a:lnTo>
                    <a:pt x="96" y="120"/>
                  </a:lnTo>
                  <a:lnTo>
                    <a:pt x="95" y="122"/>
                  </a:lnTo>
                  <a:lnTo>
                    <a:pt x="87" y="128"/>
                  </a:lnTo>
                  <a:lnTo>
                    <a:pt x="79" y="131"/>
                  </a:lnTo>
                  <a:lnTo>
                    <a:pt x="64" y="131"/>
                  </a:lnTo>
                  <a:lnTo>
                    <a:pt x="61" y="132"/>
                  </a:lnTo>
                  <a:lnTo>
                    <a:pt x="59" y="141"/>
                  </a:lnTo>
                  <a:lnTo>
                    <a:pt x="59" y="147"/>
                  </a:lnTo>
                  <a:lnTo>
                    <a:pt x="54" y="153"/>
                  </a:lnTo>
                  <a:lnTo>
                    <a:pt x="52" y="135"/>
                  </a:lnTo>
                  <a:lnTo>
                    <a:pt x="47" y="135"/>
                  </a:lnTo>
                  <a:lnTo>
                    <a:pt x="43" y="138"/>
                  </a:lnTo>
                  <a:lnTo>
                    <a:pt x="25" y="122"/>
                  </a:lnTo>
                  <a:lnTo>
                    <a:pt x="21" y="127"/>
                  </a:lnTo>
                  <a:lnTo>
                    <a:pt x="22" y="135"/>
                  </a:lnTo>
                  <a:lnTo>
                    <a:pt x="17" y="136"/>
                  </a:lnTo>
                  <a:lnTo>
                    <a:pt x="13" y="142"/>
                  </a:lnTo>
                  <a:lnTo>
                    <a:pt x="7" y="145"/>
                  </a:lnTo>
                  <a:lnTo>
                    <a:pt x="3" y="138"/>
                  </a:lnTo>
                  <a:lnTo>
                    <a:pt x="3" y="131"/>
                  </a:lnTo>
                  <a:lnTo>
                    <a:pt x="0" y="112"/>
                  </a:lnTo>
                  <a:lnTo>
                    <a:pt x="4" y="61"/>
                  </a:lnTo>
                  <a:lnTo>
                    <a:pt x="0" y="56"/>
                  </a:lnTo>
                  <a:lnTo>
                    <a:pt x="10" y="33"/>
                  </a:lnTo>
                  <a:lnTo>
                    <a:pt x="8" y="28"/>
                  </a:lnTo>
                </a:path>
              </a:pathLst>
            </a:custGeom>
            <a:solidFill>
              <a:schemeClr val="tx2">
                <a:lumMod val="20000"/>
                <a:lumOff val="80000"/>
              </a:schemeClr>
            </a:solidFill>
            <a:ln w="4826">
              <a:solidFill>
                <a:srgbClr val="848282"/>
              </a:solidFill>
              <a:round/>
              <a:headEnd/>
              <a:tailEnd/>
            </a:ln>
          </p:spPr>
          <p:txBody>
            <a:bodyPr/>
            <a:lstStyle/>
            <a:p>
              <a:pPr>
                <a:defRPr/>
              </a:pPr>
              <a:endParaRPr lang="en-US">
                <a:latin typeface="Verdana" charset="0"/>
              </a:endParaRPr>
            </a:p>
          </p:txBody>
        </p:sp>
        <p:sp>
          <p:nvSpPr>
            <p:cNvPr id="1911" name="Freeform 1761"/>
            <p:cNvSpPr>
              <a:spLocks/>
            </p:cNvSpPr>
            <p:nvPr/>
          </p:nvSpPr>
          <p:spPr bwMode="auto">
            <a:xfrm>
              <a:off x="5179628" y="4597452"/>
              <a:ext cx="43867" cy="32075"/>
            </a:xfrm>
            <a:custGeom>
              <a:avLst/>
              <a:gdLst>
                <a:gd name="T0" fmla="*/ 2147483647 w 90"/>
                <a:gd name="T1" fmla="*/ 2147483647 h 65"/>
                <a:gd name="T2" fmla="*/ 2147483647 w 90"/>
                <a:gd name="T3" fmla="*/ 2147483647 h 65"/>
                <a:gd name="T4" fmla="*/ 2147483647 w 90"/>
                <a:gd name="T5" fmla="*/ 2147483647 h 65"/>
                <a:gd name="T6" fmla="*/ 2147483647 w 90"/>
                <a:gd name="T7" fmla="*/ 2147483647 h 65"/>
                <a:gd name="T8" fmla="*/ 2147483647 w 90"/>
                <a:gd name="T9" fmla="*/ 2147483647 h 65"/>
                <a:gd name="T10" fmla="*/ 2147483647 w 90"/>
                <a:gd name="T11" fmla="*/ 2147483647 h 65"/>
                <a:gd name="T12" fmla="*/ 2147483647 w 90"/>
                <a:gd name="T13" fmla="*/ 2147483647 h 65"/>
                <a:gd name="T14" fmla="*/ 2147483647 w 90"/>
                <a:gd name="T15" fmla="*/ 2147483647 h 65"/>
                <a:gd name="T16" fmla="*/ 2147483647 w 90"/>
                <a:gd name="T17" fmla="*/ 2147483647 h 65"/>
                <a:gd name="T18" fmla="*/ 2147483647 w 90"/>
                <a:gd name="T19" fmla="*/ 2147483647 h 65"/>
                <a:gd name="T20" fmla="*/ 2147483647 w 90"/>
                <a:gd name="T21" fmla="*/ 2147483647 h 65"/>
                <a:gd name="T22" fmla="*/ 2147483647 w 90"/>
                <a:gd name="T23" fmla="*/ 2147483647 h 65"/>
                <a:gd name="T24" fmla="*/ 2147483647 w 90"/>
                <a:gd name="T25" fmla="*/ 2147483647 h 65"/>
                <a:gd name="T26" fmla="*/ 2147483647 w 90"/>
                <a:gd name="T27" fmla="*/ 2147483647 h 65"/>
                <a:gd name="T28" fmla="*/ 2147483647 w 90"/>
                <a:gd name="T29" fmla="*/ 2147483647 h 65"/>
                <a:gd name="T30" fmla="*/ 2147483647 w 90"/>
                <a:gd name="T31" fmla="*/ 2147483647 h 65"/>
                <a:gd name="T32" fmla="*/ 2147483647 w 90"/>
                <a:gd name="T33" fmla="*/ 2147483647 h 65"/>
                <a:gd name="T34" fmla="*/ 2147483647 w 90"/>
                <a:gd name="T35" fmla="*/ 2147483647 h 65"/>
                <a:gd name="T36" fmla="*/ 2147483647 w 90"/>
                <a:gd name="T37" fmla="*/ 2147483647 h 65"/>
                <a:gd name="T38" fmla="*/ 2147483647 w 90"/>
                <a:gd name="T39" fmla="*/ 2147483647 h 65"/>
                <a:gd name="T40" fmla="*/ 2147483647 w 90"/>
                <a:gd name="T41" fmla="*/ 2147483647 h 65"/>
                <a:gd name="T42" fmla="*/ 2147483647 w 90"/>
                <a:gd name="T43" fmla="*/ 2147483647 h 65"/>
                <a:gd name="T44" fmla="*/ 2147483647 w 90"/>
                <a:gd name="T45" fmla="*/ 2147483647 h 65"/>
                <a:gd name="T46" fmla="*/ 2147483647 w 90"/>
                <a:gd name="T47" fmla="*/ 2147483647 h 65"/>
                <a:gd name="T48" fmla="*/ 2147483647 w 90"/>
                <a:gd name="T49" fmla="*/ 2147483647 h 65"/>
                <a:gd name="T50" fmla="*/ 2147483647 w 90"/>
                <a:gd name="T51" fmla="*/ 2147483647 h 65"/>
                <a:gd name="T52" fmla="*/ 2147483647 w 90"/>
                <a:gd name="T53" fmla="*/ 2147483647 h 65"/>
                <a:gd name="T54" fmla="*/ 2147483647 w 90"/>
                <a:gd name="T55" fmla="*/ 2147483647 h 65"/>
                <a:gd name="T56" fmla="*/ 0 w 90"/>
                <a:gd name="T57" fmla="*/ 2147483647 h 65"/>
                <a:gd name="T58" fmla="*/ 2147483647 w 90"/>
                <a:gd name="T59" fmla="*/ 2147483647 h 65"/>
                <a:gd name="T60" fmla="*/ 2147483647 w 90"/>
                <a:gd name="T61" fmla="*/ 2147483647 h 65"/>
                <a:gd name="T62" fmla="*/ 2147483647 w 90"/>
                <a:gd name="T63" fmla="*/ 2147483647 h 65"/>
                <a:gd name="T64" fmla="*/ 2147483647 w 90"/>
                <a:gd name="T65" fmla="*/ 2147483647 h 65"/>
                <a:gd name="T66" fmla="*/ 2147483647 w 90"/>
                <a:gd name="T67" fmla="*/ 2147483647 h 65"/>
                <a:gd name="T68" fmla="*/ 2147483647 w 90"/>
                <a:gd name="T69" fmla="*/ 2147483647 h 65"/>
                <a:gd name="T70" fmla="*/ 2147483647 w 90"/>
                <a:gd name="T71" fmla="*/ 2147483647 h 65"/>
                <a:gd name="T72" fmla="*/ 2147483647 w 90"/>
                <a:gd name="T73" fmla="*/ 2147483647 h 65"/>
                <a:gd name="T74" fmla="*/ 2147483647 w 90"/>
                <a:gd name="T75" fmla="*/ 2147483647 h 65"/>
                <a:gd name="T76" fmla="*/ 2147483647 w 90"/>
                <a:gd name="T77" fmla="*/ 2147483647 h 65"/>
                <a:gd name="T78" fmla="*/ 2147483647 w 90"/>
                <a:gd name="T79" fmla="*/ 2147483647 h 65"/>
                <a:gd name="T80" fmla="*/ 2147483647 w 90"/>
                <a:gd name="T81" fmla="*/ 2147483647 h 65"/>
                <a:gd name="T82" fmla="*/ 2147483647 w 90"/>
                <a:gd name="T83" fmla="*/ 2147483647 h 65"/>
                <a:gd name="T84" fmla="*/ 2147483647 w 90"/>
                <a:gd name="T85" fmla="*/ 0 h 65"/>
                <a:gd name="T86" fmla="*/ 2147483647 w 90"/>
                <a:gd name="T87" fmla="*/ 0 h 65"/>
                <a:gd name="T88" fmla="*/ 2147483647 w 90"/>
                <a:gd name="T89" fmla="*/ 2147483647 h 65"/>
                <a:gd name="T90" fmla="*/ 2147483647 w 90"/>
                <a:gd name="T91" fmla="*/ 2147483647 h 65"/>
                <a:gd name="T92" fmla="*/ 2147483647 w 90"/>
                <a:gd name="T93" fmla="*/ 2147483647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65"/>
                <a:gd name="T143" fmla="*/ 90 w 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65">
                  <a:moveTo>
                    <a:pt x="86" y="12"/>
                  </a:moveTo>
                  <a:lnTo>
                    <a:pt x="82" y="15"/>
                  </a:lnTo>
                  <a:lnTo>
                    <a:pt x="80" y="15"/>
                  </a:lnTo>
                  <a:lnTo>
                    <a:pt x="73" y="12"/>
                  </a:lnTo>
                  <a:lnTo>
                    <a:pt x="69" y="12"/>
                  </a:lnTo>
                  <a:lnTo>
                    <a:pt x="66" y="13"/>
                  </a:lnTo>
                  <a:lnTo>
                    <a:pt x="65" y="15"/>
                  </a:lnTo>
                  <a:lnTo>
                    <a:pt x="62" y="16"/>
                  </a:lnTo>
                  <a:lnTo>
                    <a:pt x="61" y="15"/>
                  </a:lnTo>
                  <a:lnTo>
                    <a:pt x="59" y="15"/>
                  </a:lnTo>
                  <a:lnTo>
                    <a:pt x="57" y="17"/>
                  </a:lnTo>
                  <a:lnTo>
                    <a:pt x="52" y="19"/>
                  </a:lnTo>
                  <a:lnTo>
                    <a:pt x="50" y="22"/>
                  </a:lnTo>
                  <a:lnTo>
                    <a:pt x="48" y="24"/>
                  </a:lnTo>
                  <a:lnTo>
                    <a:pt x="50" y="26"/>
                  </a:lnTo>
                  <a:lnTo>
                    <a:pt x="48" y="28"/>
                  </a:lnTo>
                  <a:lnTo>
                    <a:pt x="47" y="28"/>
                  </a:lnTo>
                  <a:lnTo>
                    <a:pt x="45" y="27"/>
                  </a:lnTo>
                  <a:lnTo>
                    <a:pt x="39" y="30"/>
                  </a:lnTo>
                  <a:lnTo>
                    <a:pt x="36" y="32"/>
                  </a:lnTo>
                  <a:lnTo>
                    <a:pt x="36" y="35"/>
                  </a:lnTo>
                  <a:lnTo>
                    <a:pt x="30" y="36"/>
                  </a:lnTo>
                  <a:lnTo>
                    <a:pt x="24" y="46"/>
                  </a:lnTo>
                  <a:lnTo>
                    <a:pt x="20" y="49"/>
                  </a:lnTo>
                  <a:lnTo>
                    <a:pt x="19" y="51"/>
                  </a:lnTo>
                  <a:lnTo>
                    <a:pt x="15" y="53"/>
                  </a:lnTo>
                  <a:lnTo>
                    <a:pt x="10" y="60"/>
                  </a:lnTo>
                  <a:lnTo>
                    <a:pt x="4" y="65"/>
                  </a:lnTo>
                  <a:lnTo>
                    <a:pt x="0" y="64"/>
                  </a:lnTo>
                  <a:lnTo>
                    <a:pt x="12" y="49"/>
                  </a:lnTo>
                  <a:lnTo>
                    <a:pt x="12" y="44"/>
                  </a:lnTo>
                  <a:lnTo>
                    <a:pt x="13" y="40"/>
                  </a:lnTo>
                  <a:lnTo>
                    <a:pt x="23" y="31"/>
                  </a:lnTo>
                  <a:lnTo>
                    <a:pt x="28" y="22"/>
                  </a:lnTo>
                  <a:lnTo>
                    <a:pt x="32" y="19"/>
                  </a:lnTo>
                  <a:lnTo>
                    <a:pt x="34" y="15"/>
                  </a:lnTo>
                  <a:lnTo>
                    <a:pt x="36" y="14"/>
                  </a:lnTo>
                  <a:lnTo>
                    <a:pt x="39" y="13"/>
                  </a:lnTo>
                  <a:lnTo>
                    <a:pt x="46" y="13"/>
                  </a:lnTo>
                  <a:lnTo>
                    <a:pt x="52" y="6"/>
                  </a:lnTo>
                  <a:lnTo>
                    <a:pt x="55" y="5"/>
                  </a:lnTo>
                  <a:lnTo>
                    <a:pt x="56" y="2"/>
                  </a:lnTo>
                  <a:lnTo>
                    <a:pt x="61" y="0"/>
                  </a:lnTo>
                  <a:lnTo>
                    <a:pt x="79" y="0"/>
                  </a:lnTo>
                  <a:lnTo>
                    <a:pt x="89" y="7"/>
                  </a:lnTo>
                  <a:lnTo>
                    <a:pt x="90" y="10"/>
                  </a:lnTo>
                  <a:lnTo>
                    <a:pt x="86" y="12"/>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2" name="Freeform 1762"/>
            <p:cNvSpPr>
              <a:spLocks/>
            </p:cNvSpPr>
            <p:nvPr/>
          </p:nvSpPr>
          <p:spPr bwMode="auto">
            <a:xfrm>
              <a:off x="5179628" y="4597452"/>
              <a:ext cx="43867" cy="32075"/>
            </a:xfrm>
            <a:custGeom>
              <a:avLst/>
              <a:gdLst>
                <a:gd name="T0" fmla="*/ 2147483647 w 90"/>
                <a:gd name="T1" fmla="*/ 2147483647 h 65"/>
                <a:gd name="T2" fmla="*/ 2147483647 w 90"/>
                <a:gd name="T3" fmla="*/ 2147483647 h 65"/>
                <a:gd name="T4" fmla="*/ 2147483647 w 90"/>
                <a:gd name="T5" fmla="*/ 2147483647 h 65"/>
                <a:gd name="T6" fmla="*/ 2147483647 w 90"/>
                <a:gd name="T7" fmla="*/ 2147483647 h 65"/>
                <a:gd name="T8" fmla="*/ 2147483647 w 90"/>
                <a:gd name="T9" fmla="*/ 2147483647 h 65"/>
                <a:gd name="T10" fmla="*/ 2147483647 w 90"/>
                <a:gd name="T11" fmla="*/ 2147483647 h 65"/>
                <a:gd name="T12" fmla="*/ 2147483647 w 90"/>
                <a:gd name="T13" fmla="*/ 2147483647 h 65"/>
                <a:gd name="T14" fmla="*/ 2147483647 w 90"/>
                <a:gd name="T15" fmla="*/ 2147483647 h 65"/>
                <a:gd name="T16" fmla="*/ 2147483647 w 90"/>
                <a:gd name="T17" fmla="*/ 2147483647 h 65"/>
                <a:gd name="T18" fmla="*/ 2147483647 w 90"/>
                <a:gd name="T19" fmla="*/ 2147483647 h 65"/>
                <a:gd name="T20" fmla="*/ 2147483647 w 90"/>
                <a:gd name="T21" fmla="*/ 2147483647 h 65"/>
                <a:gd name="T22" fmla="*/ 2147483647 w 90"/>
                <a:gd name="T23" fmla="*/ 2147483647 h 65"/>
                <a:gd name="T24" fmla="*/ 2147483647 w 90"/>
                <a:gd name="T25" fmla="*/ 2147483647 h 65"/>
                <a:gd name="T26" fmla="*/ 2147483647 w 90"/>
                <a:gd name="T27" fmla="*/ 2147483647 h 65"/>
                <a:gd name="T28" fmla="*/ 2147483647 w 90"/>
                <a:gd name="T29" fmla="*/ 2147483647 h 65"/>
                <a:gd name="T30" fmla="*/ 2147483647 w 90"/>
                <a:gd name="T31" fmla="*/ 2147483647 h 65"/>
                <a:gd name="T32" fmla="*/ 2147483647 w 90"/>
                <a:gd name="T33" fmla="*/ 2147483647 h 65"/>
                <a:gd name="T34" fmla="*/ 2147483647 w 90"/>
                <a:gd name="T35" fmla="*/ 2147483647 h 65"/>
                <a:gd name="T36" fmla="*/ 2147483647 w 90"/>
                <a:gd name="T37" fmla="*/ 2147483647 h 65"/>
                <a:gd name="T38" fmla="*/ 2147483647 w 90"/>
                <a:gd name="T39" fmla="*/ 2147483647 h 65"/>
                <a:gd name="T40" fmla="*/ 2147483647 w 90"/>
                <a:gd name="T41" fmla="*/ 2147483647 h 65"/>
                <a:gd name="T42" fmla="*/ 2147483647 w 90"/>
                <a:gd name="T43" fmla="*/ 2147483647 h 65"/>
                <a:gd name="T44" fmla="*/ 2147483647 w 90"/>
                <a:gd name="T45" fmla="*/ 2147483647 h 65"/>
                <a:gd name="T46" fmla="*/ 2147483647 w 90"/>
                <a:gd name="T47" fmla="*/ 2147483647 h 65"/>
                <a:gd name="T48" fmla="*/ 2147483647 w 90"/>
                <a:gd name="T49" fmla="*/ 2147483647 h 65"/>
                <a:gd name="T50" fmla="*/ 2147483647 w 90"/>
                <a:gd name="T51" fmla="*/ 2147483647 h 65"/>
                <a:gd name="T52" fmla="*/ 2147483647 w 90"/>
                <a:gd name="T53" fmla="*/ 2147483647 h 65"/>
                <a:gd name="T54" fmla="*/ 2147483647 w 90"/>
                <a:gd name="T55" fmla="*/ 2147483647 h 65"/>
                <a:gd name="T56" fmla="*/ 0 w 90"/>
                <a:gd name="T57" fmla="*/ 2147483647 h 65"/>
                <a:gd name="T58" fmla="*/ 2147483647 w 90"/>
                <a:gd name="T59" fmla="*/ 2147483647 h 65"/>
                <a:gd name="T60" fmla="*/ 2147483647 w 90"/>
                <a:gd name="T61" fmla="*/ 2147483647 h 65"/>
                <a:gd name="T62" fmla="*/ 2147483647 w 90"/>
                <a:gd name="T63" fmla="*/ 2147483647 h 65"/>
                <a:gd name="T64" fmla="*/ 2147483647 w 90"/>
                <a:gd name="T65" fmla="*/ 2147483647 h 65"/>
                <a:gd name="T66" fmla="*/ 2147483647 w 90"/>
                <a:gd name="T67" fmla="*/ 2147483647 h 65"/>
                <a:gd name="T68" fmla="*/ 2147483647 w 90"/>
                <a:gd name="T69" fmla="*/ 2147483647 h 65"/>
                <a:gd name="T70" fmla="*/ 2147483647 w 90"/>
                <a:gd name="T71" fmla="*/ 2147483647 h 65"/>
                <a:gd name="T72" fmla="*/ 2147483647 w 90"/>
                <a:gd name="T73" fmla="*/ 2147483647 h 65"/>
                <a:gd name="T74" fmla="*/ 2147483647 w 90"/>
                <a:gd name="T75" fmla="*/ 2147483647 h 65"/>
                <a:gd name="T76" fmla="*/ 2147483647 w 90"/>
                <a:gd name="T77" fmla="*/ 2147483647 h 65"/>
                <a:gd name="T78" fmla="*/ 2147483647 w 90"/>
                <a:gd name="T79" fmla="*/ 2147483647 h 65"/>
                <a:gd name="T80" fmla="*/ 2147483647 w 90"/>
                <a:gd name="T81" fmla="*/ 2147483647 h 65"/>
                <a:gd name="T82" fmla="*/ 2147483647 w 90"/>
                <a:gd name="T83" fmla="*/ 2147483647 h 65"/>
                <a:gd name="T84" fmla="*/ 2147483647 w 90"/>
                <a:gd name="T85" fmla="*/ 0 h 65"/>
                <a:gd name="T86" fmla="*/ 2147483647 w 90"/>
                <a:gd name="T87" fmla="*/ 0 h 65"/>
                <a:gd name="T88" fmla="*/ 2147483647 w 90"/>
                <a:gd name="T89" fmla="*/ 2147483647 h 65"/>
                <a:gd name="T90" fmla="*/ 2147483647 w 90"/>
                <a:gd name="T91" fmla="*/ 2147483647 h 65"/>
                <a:gd name="T92" fmla="*/ 2147483647 w 90"/>
                <a:gd name="T93" fmla="*/ 2147483647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65"/>
                <a:gd name="T143" fmla="*/ 90 w 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65">
                  <a:moveTo>
                    <a:pt x="86" y="12"/>
                  </a:moveTo>
                  <a:lnTo>
                    <a:pt x="82" y="15"/>
                  </a:lnTo>
                  <a:lnTo>
                    <a:pt x="80" y="15"/>
                  </a:lnTo>
                  <a:lnTo>
                    <a:pt x="73" y="12"/>
                  </a:lnTo>
                  <a:lnTo>
                    <a:pt x="69" y="12"/>
                  </a:lnTo>
                  <a:lnTo>
                    <a:pt x="66" y="13"/>
                  </a:lnTo>
                  <a:lnTo>
                    <a:pt x="65" y="15"/>
                  </a:lnTo>
                  <a:lnTo>
                    <a:pt x="62" y="16"/>
                  </a:lnTo>
                  <a:lnTo>
                    <a:pt x="61" y="15"/>
                  </a:lnTo>
                  <a:lnTo>
                    <a:pt x="59" y="15"/>
                  </a:lnTo>
                  <a:lnTo>
                    <a:pt x="57" y="17"/>
                  </a:lnTo>
                  <a:lnTo>
                    <a:pt x="52" y="19"/>
                  </a:lnTo>
                  <a:lnTo>
                    <a:pt x="50" y="22"/>
                  </a:lnTo>
                  <a:lnTo>
                    <a:pt x="48" y="24"/>
                  </a:lnTo>
                  <a:lnTo>
                    <a:pt x="50" y="26"/>
                  </a:lnTo>
                  <a:lnTo>
                    <a:pt x="48" y="28"/>
                  </a:lnTo>
                  <a:lnTo>
                    <a:pt x="47" y="28"/>
                  </a:lnTo>
                  <a:lnTo>
                    <a:pt x="45" y="27"/>
                  </a:lnTo>
                  <a:lnTo>
                    <a:pt x="39" y="30"/>
                  </a:lnTo>
                  <a:lnTo>
                    <a:pt x="36" y="32"/>
                  </a:lnTo>
                  <a:lnTo>
                    <a:pt x="36" y="35"/>
                  </a:lnTo>
                  <a:lnTo>
                    <a:pt x="30" y="36"/>
                  </a:lnTo>
                  <a:lnTo>
                    <a:pt x="24" y="46"/>
                  </a:lnTo>
                  <a:lnTo>
                    <a:pt x="20" y="49"/>
                  </a:lnTo>
                  <a:lnTo>
                    <a:pt x="19" y="51"/>
                  </a:lnTo>
                  <a:lnTo>
                    <a:pt x="15" y="53"/>
                  </a:lnTo>
                  <a:lnTo>
                    <a:pt x="10" y="60"/>
                  </a:lnTo>
                  <a:lnTo>
                    <a:pt x="4" y="65"/>
                  </a:lnTo>
                  <a:lnTo>
                    <a:pt x="0" y="64"/>
                  </a:lnTo>
                  <a:lnTo>
                    <a:pt x="12" y="49"/>
                  </a:lnTo>
                  <a:lnTo>
                    <a:pt x="12" y="44"/>
                  </a:lnTo>
                  <a:lnTo>
                    <a:pt x="13" y="40"/>
                  </a:lnTo>
                  <a:lnTo>
                    <a:pt x="23" y="31"/>
                  </a:lnTo>
                  <a:lnTo>
                    <a:pt x="28" y="22"/>
                  </a:lnTo>
                  <a:lnTo>
                    <a:pt x="32" y="19"/>
                  </a:lnTo>
                  <a:lnTo>
                    <a:pt x="34" y="15"/>
                  </a:lnTo>
                  <a:lnTo>
                    <a:pt x="36" y="14"/>
                  </a:lnTo>
                  <a:lnTo>
                    <a:pt x="39" y="13"/>
                  </a:lnTo>
                  <a:lnTo>
                    <a:pt x="46" y="13"/>
                  </a:lnTo>
                  <a:lnTo>
                    <a:pt x="52" y="6"/>
                  </a:lnTo>
                  <a:lnTo>
                    <a:pt x="55" y="5"/>
                  </a:lnTo>
                  <a:lnTo>
                    <a:pt x="56" y="2"/>
                  </a:lnTo>
                  <a:lnTo>
                    <a:pt x="61" y="0"/>
                  </a:lnTo>
                  <a:lnTo>
                    <a:pt x="79" y="0"/>
                  </a:lnTo>
                  <a:lnTo>
                    <a:pt x="89" y="7"/>
                  </a:lnTo>
                  <a:lnTo>
                    <a:pt x="90" y="10"/>
                  </a:lnTo>
                  <a:lnTo>
                    <a:pt x="86" y="12"/>
                  </a:lnTo>
                </a:path>
              </a:pathLst>
            </a:custGeom>
            <a:noFill/>
            <a:ln w="4763">
              <a:solidFill>
                <a:srgbClr val="848282"/>
              </a:solidFill>
              <a:round/>
              <a:headEnd/>
              <a:tailEnd/>
            </a:ln>
          </p:spPr>
          <p:txBody>
            <a:bodyPr/>
            <a:lstStyle/>
            <a:p>
              <a:pPr>
                <a:defRPr/>
              </a:pPr>
              <a:endParaRPr lang="en-US">
                <a:latin typeface="Verdana" charset="0"/>
              </a:endParaRPr>
            </a:p>
          </p:txBody>
        </p:sp>
        <p:sp>
          <p:nvSpPr>
            <p:cNvPr id="1913" name="Freeform 1763"/>
            <p:cNvSpPr>
              <a:spLocks/>
            </p:cNvSpPr>
            <p:nvPr/>
          </p:nvSpPr>
          <p:spPr bwMode="auto">
            <a:xfrm>
              <a:off x="5628879" y="3017370"/>
              <a:ext cx="186053" cy="322153"/>
            </a:xfrm>
            <a:custGeom>
              <a:avLst/>
              <a:gdLst>
                <a:gd name="T0" fmla="*/ 2147483647 w 382"/>
                <a:gd name="T1" fmla="*/ 2147483647 h 673"/>
                <a:gd name="T2" fmla="*/ 2147483647 w 382"/>
                <a:gd name="T3" fmla="*/ 2147483647 h 673"/>
                <a:gd name="T4" fmla="*/ 2147483647 w 382"/>
                <a:gd name="T5" fmla="*/ 2147483647 h 673"/>
                <a:gd name="T6" fmla="*/ 2147483647 w 382"/>
                <a:gd name="T7" fmla="*/ 2147483647 h 673"/>
                <a:gd name="T8" fmla="*/ 2147483647 w 382"/>
                <a:gd name="T9" fmla="*/ 2147483647 h 673"/>
                <a:gd name="T10" fmla="*/ 2147483647 w 382"/>
                <a:gd name="T11" fmla="*/ 2147483647 h 673"/>
                <a:gd name="T12" fmla="*/ 2147483647 w 382"/>
                <a:gd name="T13" fmla="*/ 2147483647 h 673"/>
                <a:gd name="T14" fmla="*/ 2147483647 w 382"/>
                <a:gd name="T15" fmla="*/ 2147483647 h 673"/>
                <a:gd name="T16" fmla="*/ 2147483647 w 382"/>
                <a:gd name="T17" fmla="*/ 2147483647 h 673"/>
                <a:gd name="T18" fmla="*/ 2147483647 w 382"/>
                <a:gd name="T19" fmla="*/ 2147483647 h 673"/>
                <a:gd name="T20" fmla="*/ 2147483647 w 382"/>
                <a:gd name="T21" fmla="*/ 2147483647 h 673"/>
                <a:gd name="T22" fmla="*/ 2147483647 w 382"/>
                <a:gd name="T23" fmla="*/ 2147483647 h 673"/>
                <a:gd name="T24" fmla="*/ 2147483647 w 382"/>
                <a:gd name="T25" fmla="*/ 2147483647 h 673"/>
                <a:gd name="T26" fmla="*/ 2147483647 w 382"/>
                <a:gd name="T27" fmla="*/ 2147483647 h 673"/>
                <a:gd name="T28" fmla="*/ 2147483647 w 382"/>
                <a:gd name="T29" fmla="*/ 2147483647 h 673"/>
                <a:gd name="T30" fmla="*/ 2147483647 w 382"/>
                <a:gd name="T31" fmla="*/ 2147483647 h 673"/>
                <a:gd name="T32" fmla="*/ 2147483647 w 382"/>
                <a:gd name="T33" fmla="*/ 2147483647 h 673"/>
                <a:gd name="T34" fmla="*/ 2147483647 w 382"/>
                <a:gd name="T35" fmla="*/ 2147483647 h 673"/>
                <a:gd name="T36" fmla="*/ 2147483647 w 382"/>
                <a:gd name="T37" fmla="*/ 2147483647 h 673"/>
                <a:gd name="T38" fmla="*/ 2147483647 w 382"/>
                <a:gd name="T39" fmla="*/ 0 h 673"/>
                <a:gd name="T40" fmla="*/ 2147483647 w 382"/>
                <a:gd name="T41" fmla="*/ 2147483647 h 673"/>
                <a:gd name="T42" fmla="*/ 2147483647 w 382"/>
                <a:gd name="T43" fmla="*/ 2147483647 h 673"/>
                <a:gd name="T44" fmla="*/ 2147483647 w 382"/>
                <a:gd name="T45" fmla="*/ 2147483647 h 673"/>
                <a:gd name="T46" fmla="*/ 2147483647 w 382"/>
                <a:gd name="T47" fmla="*/ 2147483647 h 673"/>
                <a:gd name="T48" fmla="*/ 2147483647 w 382"/>
                <a:gd name="T49" fmla="*/ 2147483647 h 673"/>
                <a:gd name="T50" fmla="*/ 2147483647 w 382"/>
                <a:gd name="T51" fmla="*/ 2147483647 h 673"/>
                <a:gd name="T52" fmla="*/ 2147483647 w 382"/>
                <a:gd name="T53" fmla="*/ 2147483647 h 673"/>
                <a:gd name="T54" fmla="*/ 2147483647 w 382"/>
                <a:gd name="T55" fmla="*/ 2147483647 h 673"/>
                <a:gd name="T56" fmla="*/ 2147483647 w 382"/>
                <a:gd name="T57" fmla="*/ 2147483647 h 673"/>
                <a:gd name="T58" fmla="*/ 2147483647 w 382"/>
                <a:gd name="T59" fmla="*/ 2147483647 h 673"/>
                <a:gd name="T60" fmla="*/ 2147483647 w 382"/>
                <a:gd name="T61" fmla="*/ 2147483647 h 673"/>
                <a:gd name="T62" fmla="*/ 2147483647 w 382"/>
                <a:gd name="T63" fmla="*/ 2147483647 h 673"/>
                <a:gd name="T64" fmla="*/ 2147483647 w 382"/>
                <a:gd name="T65" fmla="*/ 2147483647 h 673"/>
                <a:gd name="T66" fmla="*/ 2147483647 w 382"/>
                <a:gd name="T67" fmla="*/ 2147483647 h 673"/>
                <a:gd name="T68" fmla="*/ 2147483647 w 382"/>
                <a:gd name="T69" fmla="*/ 2147483647 h 673"/>
                <a:gd name="T70" fmla="*/ 2147483647 w 382"/>
                <a:gd name="T71" fmla="*/ 2147483647 h 673"/>
                <a:gd name="T72" fmla="*/ 2147483647 w 382"/>
                <a:gd name="T73" fmla="*/ 2147483647 h 673"/>
                <a:gd name="T74" fmla="*/ 2147483647 w 382"/>
                <a:gd name="T75" fmla="*/ 2147483647 h 673"/>
                <a:gd name="T76" fmla="*/ 2147483647 w 382"/>
                <a:gd name="T77" fmla="*/ 2147483647 h 673"/>
                <a:gd name="T78" fmla="*/ 2147483647 w 382"/>
                <a:gd name="T79" fmla="*/ 2147483647 h 673"/>
                <a:gd name="T80" fmla="*/ 2147483647 w 382"/>
                <a:gd name="T81" fmla="*/ 2147483647 h 673"/>
                <a:gd name="T82" fmla="*/ 2147483647 w 382"/>
                <a:gd name="T83" fmla="*/ 2147483647 h 673"/>
                <a:gd name="T84" fmla="*/ 2147483647 w 382"/>
                <a:gd name="T85" fmla="*/ 2147483647 h 673"/>
                <a:gd name="T86" fmla="*/ 2147483647 w 382"/>
                <a:gd name="T87" fmla="*/ 2147483647 h 673"/>
                <a:gd name="T88" fmla="*/ 2147483647 w 382"/>
                <a:gd name="T89" fmla="*/ 2147483647 h 673"/>
                <a:gd name="T90" fmla="*/ 2147483647 w 382"/>
                <a:gd name="T91" fmla="*/ 2147483647 h 673"/>
                <a:gd name="T92" fmla="*/ 2147483647 w 382"/>
                <a:gd name="T93" fmla="*/ 2147483647 h 673"/>
                <a:gd name="T94" fmla="*/ 2147483647 w 382"/>
                <a:gd name="T95" fmla="*/ 2147483647 h 673"/>
                <a:gd name="T96" fmla="*/ 2147483647 w 382"/>
                <a:gd name="T97" fmla="*/ 2147483647 h 673"/>
                <a:gd name="T98" fmla="*/ 2147483647 w 382"/>
                <a:gd name="T99" fmla="*/ 2147483647 h 673"/>
                <a:gd name="T100" fmla="*/ 2147483647 w 382"/>
                <a:gd name="T101" fmla="*/ 2147483647 h 673"/>
                <a:gd name="T102" fmla="*/ 2147483647 w 382"/>
                <a:gd name="T103" fmla="*/ 2147483647 h 673"/>
                <a:gd name="T104" fmla="*/ 2147483647 w 382"/>
                <a:gd name="T105" fmla="*/ 2147483647 h 673"/>
                <a:gd name="T106" fmla="*/ 2147483647 w 382"/>
                <a:gd name="T107" fmla="*/ 2147483647 h 6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2"/>
                <a:gd name="T163" fmla="*/ 0 h 673"/>
                <a:gd name="T164" fmla="*/ 382 w 382"/>
                <a:gd name="T165" fmla="*/ 673 h 6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2" h="673">
                  <a:moveTo>
                    <a:pt x="328" y="660"/>
                  </a:moveTo>
                  <a:lnTo>
                    <a:pt x="313" y="658"/>
                  </a:lnTo>
                  <a:lnTo>
                    <a:pt x="325" y="655"/>
                  </a:lnTo>
                  <a:lnTo>
                    <a:pt x="328" y="652"/>
                  </a:lnTo>
                  <a:lnTo>
                    <a:pt x="246" y="673"/>
                  </a:lnTo>
                  <a:lnTo>
                    <a:pt x="205" y="663"/>
                  </a:lnTo>
                  <a:lnTo>
                    <a:pt x="177" y="644"/>
                  </a:lnTo>
                  <a:lnTo>
                    <a:pt x="170" y="630"/>
                  </a:lnTo>
                  <a:lnTo>
                    <a:pt x="164" y="626"/>
                  </a:lnTo>
                  <a:lnTo>
                    <a:pt x="143" y="627"/>
                  </a:lnTo>
                  <a:lnTo>
                    <a:pt x="125" y="621"/>
                  </a:lnTo>
                  <a:lnTo>
                    <a:pt x="114" y="613"/>
                  </a:lnTo>
                  <a:lnTo>
                    <a:pt x="101" y="545"/>
                  </a:lnTo>
                  <a:lnTo>
                    <a:pt x="104" y="520"/>
                  </a:lnTo>
                  <a:lnTo>
                    <a:pt x="111" y="515"/>
                  </a:lnTo>
                  <a:lnTo>
                    <a:pt x="121" y="527"/>
                  </a:lnTo>
                  <a:lnTo>
                    <a:pt x="134" y="459"/>
                  </a:lnTo>
                  <a:lnTo>
                    <a:pt x="142" y="451"/>
                  </a:lnTo>
                  <a:lnTo>
                    <a:pt x="150" y="444"/>
                  </a:lnTo>
                  <a:lnTo>
                    <a:pt x="163" y="443"/>
                  </a:lnTo>
                  <a:lnTo>
                    <a:pt x="172" y="452"/>
                  </a:lnTo>
                  <a:lnTo>
                    <a:pt x="165" y="436"/>
                  </a:lnTo>
                  <a:lnTo>
                    <a:pt x="160" y="435"/>
                  </a:lnTo>
                  <a:lnTo>
                    <a:pt x="153" y="429"/>
                  </a:lnTo>
                  <a:lnTo>
                    <a:pt x="143" y="434"/>
                  </a:lnTo>
                  <a:lnTo>
                    <a:pt x="136" y="429"/>
                  </a:lnTo>
                  <a:lnTo>
                    <a:pt x="84" y="353"/>
                  </a:lnTo>
                  <a:lnTo>
                    <a:pt x="77" y="348"/>
                  </a:lnTo>
                  <a:lnTo>
                    <a:pt x="40" y="276"/>
                  </a:lnTo>
                  <a:lnTo>
                    <a:pt x="40" y="257"/>
                  </a:lnTo>
                  <a:lnTo>
                    <a:pt x="46" y="234"/>
                  </a:lnTo>
                  <a:lnTo>
                    <a:pt x="44" y="223"/>
                  </a:lnTo>
                  <a:lnTo>
                    <a:pt x="37" y="241"/>
                  </a:lnTo>
                  <a:lnTo>
                    <a:pt x="33" y="235"/>
                  </a:lnTo>
                  <a:lnTo>
                    <a:pt x="31" y="221"/>
                  </a:lnTo>
                  <a:lnTo>
                    <a:pt x="13" y="191"/>
                  </a:lnTo>
                  <a:lnTo>
                    <a:pt x="4" y="192"/>
                  </a:lnTo>
                  <a:lnTo>
                    <a:pt x="0" y="179"/>
                  </a:lnTo>
                  <a:lnTo>
                    <a:pt x="7" y="168"/>
                  </a:lnTo>
                  <a:lnTo>
                    <a:pt x="8" y="157"/>
                  </a:lnTo>
                  <a:lnTo>
                    <a:pt x="14" y="149"/>
                  </a:lnTo>
                  <a:lnTo>
                    <a:pt x="18" y="149"/>
                  </a:lnTo>
                  <a:lnTo>
                    <a:pt x="19" y="146"/>
                  </a:lnTo>
                  <a:lnTo>
                    <a:pt x="21" y="139"/>
                  </a:lnTo>
                  <a:lnTo>
                    <a:pt x="29" y="132"/>
                  </a:lnTo>
                  <a:lnTo>
                    <a:pt x="35" y="101"/>
                  </a:lnTo>
                  <a:lnTo>
                    <a:pt x="41" y="103"/>
                  </a:lnTo>
                  <a:lnTo>
                    <a:pt x="45" y="75"/>
                  </a:lnTo>
                  <a:lnTo>
                    <a:pt x="38" y="62"/>
                  </a:lnTo>
                  <a:lnTo>
                    <a:pt x="57" y="65"/>
                  </a:lnTo>
                  <a:lnTo>
                    <a:pt x="56" y="71"/>
                  </a:lnTo>
                  <a:lnTo>
                    <a:pt x="65" y="93"/>
                  </a:lnTo>
                  <a:lnTo>
                    <a:pt x="72" y="93"/>
                  </a:lnTo>
                  <a:lnTo>
                    <a:pt x="76" y="91"/>
                  </a:lnTo>
                  <a:lnTo>
                    <a:pt x="80" y="91"/>
                  </a:lnTo>
                  <a:lnTo>
                    <a:pt x="91" y="67"/>
                  </a:lnTo>
                  <a:lnTo>
                    <a:pt x="111" y="58"/>
                  </a:lnTo>
                  <a:lnTo>
                    <a:pt x="92" y="45"/>
                  </a:lnTo>
                  <a:lnTo>
                    <a:pt x="172" y="28"/>
                  </a:lnTo>
                  <a:lnTo>
                    <a:pt x="202" y="0"/>
                  </a:lnTo>
                  <a:lnTo>
                    <a:pt x="225" y="3"/>
                  </a:lnTo>
                  <a:lnTo>
                    <a:pt x="230" y="5"/>
                  </a:lnTo>
                  <a:lnTo>
                    <a:pt x="241" y="5"/>
                  </a:lnTo>
                  <a:lnTo>
                    <a:pt x="244" y="14"/>
                  </a:lnTo>
                  <a:lnTo>
                    <a:pt x="271" y="4"/>
                  </a:lnTo>
                  <a:lnTo>
                    <a:pt x="283" y="5"/>
                  </a:lnTo>
                  <a:lnTo>
                    <a:pt x="283" y="10"/>
                  </a:lnTo>
                  <a:lnTo>
                    <a:pt x="292" y="12"/>
                  </a:lnTo>
                  <a:lnTo>
                    <a:pt x="309" y="26"/>
                  </a:lnTo>
                  <a:lnTo>
                    <a:pt x="311" y="36"/>
                  </a:lnTo>
                  <a:lnTo>
                    <a:pt x="316" y="36"/>
                  </a:lnTo>
                  <a:lnTo>
                    <a:pt x="322" y="50"/>
                  </a:lnTo>
                  <a:lnTo>
                    <a:pt x="324" y="45"/>
                  </a:lnTo>
                  <a:lnTo>
                    <a:pt x="330" y="54"/>
                  </a:lnTo>
                  <a:lnTo>
                    <a:pt x="335" y="74"/>
                  </a:lnTo>
                  <a:lnTo>
                    <a:pt x="345" y="89"/>
                  </a:lnTo>
                  <a:lnTo>
                    <a:pt x="355" y="89"/>
                  </a:lnTo>
                  <a:lnTo>
                    <a:pt x="358" y="99"/>
                  </a:lnTo>
                  <a:lnTo>
                    <a:pt x="366" y="105"/>
                  </a:lnTo>
                  <a:lnTo>
                    <a:pt x="382" y="127"/>
                  </a:lnTo>
                  <a:lnTo>
                    <a:pt x="374" y="127"/>
                  </a:lnTo>
                  <a:lnTo>
                    <a:pt x="380" y="137"/>
                  </a:lnTo>
                  <a:lnTo>
                    <a:pt x="378" y="144"/>
                  </a:lnTo>
                  <a:lnTo>
                    <a:pt x="366" y="142"/>
                  </a:lnTo>
                  <a:lnTo>
                    <a:pt x="358" y="143"/>
                  </a:lnTo>
                  <a:lnTo>
                    <a:pt x="332" y="133"/>
                  </a:lnTo>
                  <a:lnTo>
                    <a:pt x="328" y="129"/>
                  </a:lnTo>
                  <a:lnTo>
                    <a:pt x="325" y="128"/>
                  </a:lnTo>
                  <a:lnTo>
                    <a:pt x="316" y="135"/>
                  </a:lnTo>
                  <a:lnTo>
                    <a:pt x="303" y="137"/>
                  </a:lnTo>
                  <a:lnTo>
                    <a:pt x="275" y="124"/>
                  </a:lnTo>
                  <a:lnTo>
                    <a:pt x="260" y="125"/>
                  </a:lnTo>
                  <a:lnTo>
                    <a:pt x="252" y="133"/>
                  </a:lnTo>
                  <a:lnTo>
                    <a:pt x="250" y="140"/>
                  </a:lnTo>
                  <a:lnTo>
                    <a:pt x="240" y="143"/>
                  </a:lnTo>
                  <a:lnTo>
                    <a:pt x="231" y="142"/>
                  </a:lnTo>
                  <a:lnTo>
                    <a:pt x="231" y="136"/>
                  </a:lnTo>
                  <a:lnTo>
                    <a:pt x="222" y="141"/>
                  </a:lnTo>
                  <a:lnTo>
                    <a:pt x="218" y="151"/>
                  </a:lnTo>
                  <a:lnTo>
                    <a:pt x="223" y="175"/>
                  </a:lnTo>
                  <a:lnTo>
                    <a:pt x="227" y="182"/>
                  </a:lnTo>
                  <a:lnTo>
                    <a:pt x="215" y="181"/>
                  </a:lnTo>
                  <a:lnTo>
                    <a:pt x="208" y="184"/>
                  </a:lnTo>
                  <a:lnTo>
                    <a:pt x="185" y="175"/>
                  </a:lnTo>
                  <a:lnTo>
                    <a:pt x="169" y="175"/>
                  </a:lnTo>
                  <a:lnTo>
                    <a:pt x="163" y="181"/>
                  </a:lnTo>
                  <a:lnTo>
                    <a:pt x="173" y="195"/>
                  </a:lnTo>
                  <a:lnTo>
                    <a:pt x="193" y="204"/>
                  </a:lnTo>
                  <a:lnTo>
                    <a:pt x="199" y="216"/>
                  </a:lnTo>
                  <a:lnTo>
                    <a:pt x="205" y="222"/>
                  </a:lnTo>
                  <a:lnTo>
                    <a:pt x="216" y="239"/>
                  </a:lnTo>
                  <a:lnTo>
                    <a:pt x="218" y="272"/>
                  </a:lnTo>
                  <a:lnTo>
                    <a:pt x="235" y="273"/>
                  </a:lnTo>
                  <a:lnTo>
                    <a:pt x="243" y="284"/>
                  </a:lnTo>
                  <a:lnTo>
                    <a:pt x="260" y="292"/>
                  </a:lnTo>
                  <a:lnTo>
                    <a:pt x="271" y="293"/>
                  </a:lnTo>
                  <a:lnTo>
                    <a:pt x="281" y="297"/>
                  </a:lnTo>
                  <a:lnTo>
                    <a:pt x="279" y="314"/>
                  </a:lnTo>
                  <a:lnTo>
                    <a:pt x="272" y="323"/>
                  </a:lnTo>
                  <a:lnTo>
                    <a:pt x="275" y="372"/>
                  </a:lnTo>
                  <a:lnTo>
                    <a:pt x="287" y="394"/>
                  </a:lnTo>
                  <a:lnTo>
                    <a:pt x="289" y="397"/>
                  </a:lnTo>
                  <a:lnTo>
                    <a:pt x="289" y="374"/>
                  </a:lnTo>
                  <a:lnTo>
                    <a:pt x="285" y="372"/>
                  </a:lnTo>
                  <a:lnTo>
                    <a:pt x="285" y="365"/>
                  </a:lnTo>
                  <a:lnTo>
                    <a:pt x="292" y="354"/>
                  </a:lnTo>
                  <a:lnTo>
                    <a:pt x="321" y="341"/>
                  </a:lnTo>
                  <a:lnTo>
                    <a:pt x="331" y="344"/>
                  </a:lnTo>
                  <a:lnTo>
                    <a:pt x="342" y="356"/>
                  </a:lnTo>
                  <a:lnTo>
                    <a:pt x="347" y="372"/>
                  </a:lnTo>
                  <a:lnTo>
                    <a:pt x="380" y="402"/>
                  </a:lnTo>
                  <a:lnTo>
                    <a:pt x="370" y="418"/>
                  </a:lnTo>
                  <a:lnTo>
                    <a:pt x="357" y="421"/>
                  </a:lnTo>
                  <a:lnTo>
                    <a:pt x="358" y="425"/>
                  </a:lnTo>
                  <a:lnTo>
                    <a:pt x="365" y="427"/>
                  </a:lnTo>
                  <a:lnTo>
                    <a:pt x="358" y="432"/>
                  </a:lnTo>
                  <a:lnTo>
                    <a:pt x="344" y="427"/>
                  </a:lnTo>
                  <a:lnTo>
                    <a:pt x="336" y="428"/>
                  </a:lnTo>
                  <a:lnTo>
                    <a:pt x="319" y="423"/>
                  </a:lnTo>
                  <a:lnTo>
                    <a:pt x="301" y="423"/>
                  </a:lnTo>
                  <a:lnTo>
                    <a:pt x="291" y="403"/>
                  </a:lnTo>
                  <a:lnTo>
                    <a:pt x="292" y="427"/>
                  </a:lnTo>
                  <a:lnTo>
                    <a:pt x="286" y="436"/>
                  </a:lnTo>
                  <a:lnTo>
                    <a:pt x="285" y="450"/>
                  </a:lnTo>
                  <a:lnTo>
                    <a:pt x="290" y="475"/>
                  </a:lnTo>
                  <a:lnTo>
                    <a:pt x="295" y="475"/>
                  </a:lnTo>
                  <a:lnTo>
                    <a:pt x="302" y="468"/>
                  </a:lnTo>
                  <a:lnTo>
                    <a:pt x="317" y="464"/>
                  </a:lnTo>
                  <a:lnTo>
                    <a:pt x="334" y="471"/>
                  </a:lnTo>
                  <a:lnTo>
                    <a:pt x="339" y="481"/>
                  </a:lnTo>
                  <a:lnTo>
                    <a:pt x="325" y="473"/>
                  </a:lnTo>
                  <a:lnTo>
                    <a:pt x="316" y="481"/>
                  </a:lnTo>
                  <a:lnTo>
                    <a:pt x="329" y="491"/>
                  </a:lnTo>
                  <a:lnTo>
                    <a:pt x="339" y="494"/>
                  </a:lnTo>
                  <a:lnTo>
                    <a:pt x="316" y="506"/>
                  </a:lnTo>
                  <a:lnTo>
                    <a:pt x="316" y="508"/>
                  </a:lnTo>
                  <a:lnTo>
                    <a:pt x="322" y="510"/>
                  </a:lnTo>
                  <a:lnTo>
                    <a:pt x="337" y="527"/>
                  </a:lnTo>
                  <a:lnTo>
                    <a:pt x="346" y="529"/>
                  </a:lnTo>
                  <a:lnTo>
                    <a:pt x="339" y="542"/>
                  </a:lnTo>
                  <a:lnTo>
                    <a:pt x="341" y="621"/>
                  </a:lnTo>
                  <a:lnTo>
                    <a:pt x="347" y="640"/>
                  </a:lnTo>
                  <a:lnTo>
                    <a:pt x="348" y="656"/>
                  </a:lnTo>
                  <a:lnTo>
                    <a:pt x="328" y="660"/>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914" name="Freeform 1764"/>
            <p:cNvSpPr>
              <a:spLocks/>
            </p:cNvSpPr>
            <p:nvPr/>
          </p:nvSpPr>
          <p:spPr bwMode="auto">
            <a:xfrm>
              <a:off x="5628879" y="3017370"/>
              <a:ext cx="186053" cy="322153"/>
            </a:xfrm>
            <a:custGeom>
              <a:avLst/>
              <a:gdLst>
                <a:gd name="T0" fmla="*/ 2147483647 w 382"/>
                <a:gd name="T1" fmla="*/ 2147483647 h 673"/>
                <a:gd name="T2" fmla="*/ 2147483647 w 382"/>
                <a:gd name="T3" fmla="*/ 2147483647 h 673"/>
                <a:gd name="T4" fmla="*/ 2147483647 w 382"/>
                <a:gd name="T5" fmla="*/ 2147483647 h 673"/>
                <a:gd name="T6" fmla="*/ 2147483647 w 382"/>
                <a:gd name="T7" fmla="*/ 2147483647 h 673"/>
                <a:gd name="T8" fmla="*/ 2147483647 w 382"/>
                <a:gd name="T9" fmla="*/ 2147483647 h 673"/>
                <a:gd name="T10" fmla="*/ 2147483647 w 382"/>
                <a:gd name="T11" fmla="*/ 2147483647 h 673"/>
                <a:gd name="T12" fmla="*/ 2147483647 w 382"/>
                <a:gd name="T13" fmla="*/ 2147483647 h 673"/>
                <a:gd name="T14" fmla="*/ 2147483647 w 382"/>
                <a:gd name="T15" fmla="*/ 2147483647 h 673"/>
                <a:gd name="T16" fmla="*/ 2147483647 w 382"/>
                <a:gd name="T17" fmla="*/ 2147483647 h 673"/>
                <a:gd name="T18" fmla="*/ 2147483647 w 382"/>
                <a:gd name="T19" fmla="*/ 2147483647 h 673"/>
                <a:gd name="T20" fmla="*/ 2147483647 w 382"/>
                <a:gd name="T21" fmla="*/ 2147483647 h 673"/>
                <a:gd name="T22" fmla="*/ 2147483647 w 382"/>
                <a:gd name="T23" fmla="*/ 2147483647 h 673"/>
                <a:gd name="T24" fmla="*/ 2147483647 w 382"/>
                <a:gd name="T25" fmla="*/ 2147483647 h 673"/>
                <a:gd name="T26" fmla="*/ 2147483647 w 382"/>
                <a:gd name="T27" fmla="*/ 2147483647 h 673"/>
                <a:gd name="T28" fmla="*/ 2147483647 w 382"/>
                <a:gd name="T29" fmla="*/ 2147483647 h 673"/>
                <a:gd name="T30" fmla="*/ 2147483647 w 382"/>
                <a:gd name="T31" fmla="*/ 2147483647 h 673"/>
                <a:gd name="T32" fmla="*/ 2147483647 w 382"/>
                <a:gd name="T33" fmla="*/ 2147483647 h 673"/>
                <a:gd name="T34" fmla="*/ 2147483647 w 382"/>
                <a:gd name="T35" fmla="*/ 2147483647 h 673"/>
                <a:gd name="T36" fmla="*/ 2147483647 w 382"/>
                <a:gd name="T37" fmla="*/ 2147483647 h 673"/>
                <a:gd name="T38" fmla="*/ 2147483647 w 382"/>
                <a:gd name="T39" fmla="*/ 0 h 673"/>
                <a:gd name="T40" fmla="*/ 2147483647 w 382"/>
                <a:gd name="T41" fmla="*/ 2147483647 h 673"/>
                <a:gd name="T42" fmla="*/ 2147483647 w 382"/>
                <a:gd name="T43" fmla="*/ 2147483647 h 673"/>
                <a:gd name="T44" fmla="*/ 2147483647 w 382"/>
                <a:gd name="T45" fmla="*/ 2147483647 h 673"/>
                <a:gd name="T46" fmla="*/ 2147483647 w 382"/>
                <a:gd name="T47" fmla="*/ 2147483647 h 673"/>
                <a:gd name="T48" fmla="*/ 2147483647 w 382"/>
                <a:gd name="T49" fmla="*/ 2147483647 h 673"/>
                <a:gd name="T50" fmla="*/ 2147483647 w 382"/>
                <a:gd name="T51" fmla="*/ 2147483647 h 673"/>
                <a:gd name="T52" fmla="*/ 2147483647 w 382"/>
                <a:gd name="T53" fmla="*/ 2147483647 h 673"/>
                <a:gd name="T54" fmla="*/ 2147483647 w 382"/>
                <a:gd name="T55" fmla="*/ 2147483647 h 673"/>
                <a:gd name="T56" fmla="*/ 2147483647 w 382"/>
                <a:gd name="T57" fmla="*/ 2147483647 h 673"/>
                <a:gd name="T58" fmla="*/ 2147483647 w 382"/>
                <a:gd name="T59" fmla="*/ 2147483647 h 673"/>
                <a:gd name="T60" fmla="*/ 2147483647 w 382"/>
                <a:gd name="T61" fmla="*/ 2147483647 h 673"/>
                <a:gd name="T62" fmla="*/ 2147483647 w 382"/>
                <a:gd name="T63" fmla="*/ 2147483647 h 673"/>
                <a:gd name="T64" fmla="*/ 2147483647 w 382"/>
                <a:gd name="T65" fmla="*/ 2147483647 h 673"/>
                <a:gd name="T66" fmla="*/ 2147483647 w 382"/>
                <a:gd name="T67" fmla="*/ 2147483647 h 673"/>
                <a:gd name="T68" fmla="*/ 2147483647 w 382"/>
                <a:gd name="T69" fmla="*/ 2147483647 h 673"/>
                <a:gd name="T70" fmla="*/ 2147483647 w 382"/>
                <a:gd name="T71" fmla="*/ 2147483647 h 673"/>
                <a:gd name="T72" fmla="*/ 2147483647 w 382"/>
                <a:gd name="T73" fmla="*/ 2147483647 h 673"/>
                <a:gd name="T74" fmla="*/ 2147483647 w 382"/>
                <a:gd name="T75" fmla="*/ 2147483647 h 673"/>
                <a:gd name="T76" fmla="*/ 2147483647 w 382"/>
                <a:gd name="T77" fmla="*/ 2147483647 h 673"/>
                <a:gd name="T78" fmla="*/ 2147483647 w 382"/>
                <a:gd name="T79" fmla="*/ 2147483647 h 673"/>
                <a:gd name="T80" fmla="*/ 2147483647 w 382"/>
                <a:gd name="T81" fmla="*/ 2147483647 h 673"/>
                <a:gd name="T82" fmla="*/ 2147483647 w 382"/>
                <a:gd name="T83" fmla="*/ 2147483647 h 673"/>
                <a:gd name="T84" fmla="*/ 2147483647 w 382"/>
                <a:gd name="T85" fmla="*/ 2147483647 h 673"/>
                <a:gd name="T86" fmla="*/ 2147483647 w 382"/>
                <a:gd name="T87" fmla="*/ 2147483647 h 673"/>
                <a:gd name="T88" fmla="*/ 2147483647 w 382"/>
                <a:gd name="T89" fmla="*/ 2147483647 h 673"/>
                <a:gd name="T90" fmla="*/ 2147483647 w 382"/>
                <a:gd name="T91" fmla="*/ 2147483647 h 673"/>
                <a:gd name="T92" fmla="*/ 2147483647 w 382"/>
                <a:gd name="T93" fmla="*/ 2147483647 h 673"/>
                <a:gd name="T94" fmla="*/ 2147483647 w 382"/>
                <a:gd name="T95" fmla="*/ 2147483647 h 673"/>
                <a:gd name="T96" fmla="*/ 2147483647 w 382"/>
                <a:gd name="T97" fmla="*/ 2147483647 h 673"/>
                <a:gd name="T98" fmla="*/ 2147483647 w 382"/>
                <a:gd name="T99" fmla="*/ 2147483647 h 673"/>
                <a:gd name="T100" fmla="*/ 2147483647 w 382"/>
                <a:gd name="T101" fmla="*/ 2147483647 h 673"/>
                <a:gd name="T102" fmla="*/ 2147483647 w 382"/>
                <a:gd name="T103" fmla="*/ 2147483647 h 673"/>
                <a:gd name="T104" fmla="*/ 2147483647 w 382"/>
                <a:gd name="T105" fmla="*/ 2147483647 h 673"/>
                <a:gd name="T106" fmla="*/ 2147483647 w 382"/>
                <a:gd name="T107" fmla="*/ 2147483647 h 6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2"/>
                <a:gd name="T163" fmla="*/ 0 h 673"/>
                <a:gd name="T164" fmla="*/ 382 w 382"/>
                <a:gd name="T165" fmla="*/ 673 h 6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2" h="673">
                  <a:moveTo>
                    <a:pt x="328" y="660"/>
                  </a:moveTo>
                  <a:lnTo>
                    <a:pt x="313" y="658"/>
                  </a:lnTo>
                  <a:lnTo>
                    <a:pt x="325" y="655"/>
                  </a:lnTo>
                  <a:lnTo>
                    <a:pt x="328" y="652"/>
                  </a:lnTo>
                  <a:lnTo>
                    <a:pt x="246" y="673"/>
                  </a:lnTo>
                  <a:lnTo>
                    <a:pt x="205" y="663"/>
                  </a:lnTo>
                  <a:lnTo>
                    <a:pt x="177" y="644"/>
                  </a:lnTo>
                  <a:lnTo>
                    <a:pt x="170" y="630"/>
                  </a:lnTo>
                  <a:lnTo>
                    <a:pt x="164" y="626"/>
                  </a:lnTo>
                  <a:lnTo>
                    <a:pt x="143" y="627"/>
                  </a:lnTo>
                  <a:lnTo>
                    <a:pt x="125" y="621"/>
                  </a:lnTo>
                  <a:lnTo>
                    <a:pt x="114" y="613"/>
                  </a:lnTo>
                  <a:lnTo>
                    <a:pt x="101" y="545"/>
                  </a:lnTo>
                  <a:lnTo>
                    <a:pt x="104" y="520"/>
                  </a:lnTo>
                  <a:lnTo>
                    <a:pt x="111" y="515"/>
                  </a:lnTo>
                  <a:lnTo>
                    <a:pt x="121" y="527"/>
                  </a:lnTo>
                  <a:lnTo>
                    <a:pt x="134" y="459"/>
                  </a:lnTo>
                  <a:lnTo>
                    <a:pt x="142" y="451"/>
                  </a:lnTo>
                  <a:lnTo>
                    <a:pt x="150" y="444"/>
                  </a:lnTo>
                  <a:lnTo>
                    <a:pt x="163" y="443"/>
                  </a:lnTo>
                  <a:lnTo>
                    <a:pt x="172" y="452"/>
                  </a:lnTo>
                  <a:lnTo>
                    <a:pt x="165" y="436"/>
                  </a:lnTo>
                  <a:lnTo>
                    <a:pt x="160" y="435"/>
                  </a:lnTo>
                  <a:lnTo>
                    <a:pt x="153" y="429"/>
                  </a:lnTo>
                  <a:lnTo>
                    <a:pt x="143" y="434"/>
                  </a:lnTo>
                  <a:lnTo>
                    <a:pt x="136" y="429"/>
                  </a:lnTo>
                  <a:lnTo>
                    <a:pt x="84" y="353"/>
                  </a:lnTo>
                  <a:lnTo>
                    <a:pt x="77" y="348"/>
                  </a:lnTo>
                  <a:lnTo>
                    <a:pt x="40" y="276"/>
                  </a:lnTo>
                  <a:lnTo>
                    <a:pt x="40" y="257"/>
                  </a:lnTo>
                  <a:lnTo>
                    <a:pt x="46" y="234"/>
                  </a:lnTo>
                  <a:lnTo>
                    <a:pt x="44" y="223"/>
                  </a:lnTo>
                  <a:lnTo>
                    <a:pt x="37" y="241"/>
                  </a:lnTo>
                  <a:lnTo>
                    <a:pt x="33" y="235"/>
                  </a:lnTo>
                  <a:lnTo>
                    <a:pt x="31" y="221"/>
                  </a:lnTo>
                  <a:lnTo>
                    <a:pt x="13" y="191"/>
                  </a:lnTo>
                  <a:lnTo>
                    <a:pt x="4" y="192"/>
                  </a:lnTo>
                  <a:lnTo>
                    <a:pt x="0" y="179"/>
                  </a:lnTo>
                  <a:lnTo>
                    <a:pt x="7" y="168"/>
                  </a:lnTo>
                  <a:lnTo>
                    <a:pt x="8" y="157"/>
                  </a:lnTo>
                  <a:lnTo>
                    <a:pt x="14" y="149"/>
                  </a:lnTo>
                  <a:lnTo>
                    <a:pt x="18" y="149"/>
                  </a:lnTo>
                  <a:lnTo>
                    <a:pt x="19" y="146"/>
                  </a:lnTo>
                  <a:lnTo>
                    <a:pt x="21" y="139"/>
                  </a:lnTo>
                  <a:lnTo>
                    <a:pt x="29" y="132"/>
                  </a:lnTo>
                  <a:lnTo>
                    <a:pt x="35" y="101"/>
                  </a:lnTo>
                  <a:lnTo>
                    <a:pt x="41" y="103"/>
                  </a:lnTo>
                  <a:lnTo>
                    <a:pt x="45" y="75"/>
                  </a:lnTo>
                  <a:lnTo>
                    <a:pt x="38" y="62"/>
                  </a:lnTo>
                  <a:lnTo>
                    <a:pt x="57" y="65"/>
                  </a:lnTo>
                  <a:lnTo>
                    <a:pt x="56" y="71"/>
                  </a:lnTo>
                  <a:lnTo>
                    <a:pt x="65" y="93"/>
                  </a:lnTo>
                  <a:lnTo>
                    <a:pt x="72" y="93"/>
                  </a:lnTo>
                  <a:lnTo>
                    <a:pt x="76" y="91"/>
                  </a:lnTo>
                  <a:lnTo>
                    <a:pt x="80" y="91"/>
                  </a:lnTo>
                  <a:lnTo>
                    <a:pt x="91" y="67"/>
                  </a:lnTo>
                  <a:lnTo>
                    <a:pt x="111" y="58"/>
                  </a:lnTo>
                  <a:lnTo>
                    <a:pt x="92" y="45"/>
                  </a:lnTo>
                  <a:lnTo>
                    <a:pt x="172" y="28"/>
                  </a:lnTo>
                  <a:lnTo>
                    <a:pt x="202" y="0"/>
                  </a:lnTo>
                  <a:lnTo>
                    <a:pt x="225" y="3"/>
                  </a:lnTo>
                  <a:lnTo>
                    <a:pt x="230" y="5"/>
                  </a:lnTo>
                  <a:lnTo>
                    <a:pt x="241" y="5"/>
                  </a:lnTo>
                  <a:lnTo>
                    <a:pt x="244" y="14"/>
                  </a:lnTo>
                  <a:lnTo>
                    <a:pt x="271" y="4"/>
                  </a:lnTo>
                  <a:lnTo>
                    <a:pt x="283" y="5"/>
                  </a:lnTo>
                  <a:lnTo>
                    <a:pt x="283" y="10"/>
                  </a:lnTo>
                  <a:lnTo>
                    <a:pt x="292" y="12"/>
                  </a:lnTo>
                  <a:lnTo>
                    <a:pt x="309" y="26"/>
                  </a:lnTo>
                  <a:lnTo>
                    <a:pt x="311" y="36"/>
                  </a:lnTo>
                  <a:lnTo>
                    <a:pt x="316" y="36"/>
                  </a:lnTo>
                  <a:lnTo>
                    <a:pt x="322" y="50"/>
                  </a:lnTo>
                  <a:lnTo>
                    <a:pt x="324" y="45"/>
                  </a:lnTo>
                  <a:lnTo>
                    <a:pt x="330" y="54"/>
                  </a:lnTo>
                  <a:lnTo>
                    <a:pt x="335" y="74"/>
                  </a:lnTo>
                  <a:lnTo>
                    <a:pt x="345" y="89"/>
                  </a:lnTo>
                  <a:lnTo>
                    <a:pt x="355" y="89"/>
                  </a:lnTo>
                  <a:lnTo>
                    <a:pt x="358" y="99"/>
                  </a:lnTo>
                  <a:lnTo>
                    <a:pt x="366" y="105"/>
                  </a:lnTo>
                  <a:lnTo>
                    <a:pt x="382" y="127"/>
                  </a:lnTo>
                  <a:lnTo>
                    <a:pt x="374" y="127"/>
                  </a:lnTo>
                  <a:lnTo>
                    <a:pt x="380" y="137"/>
                  </a:lnTo>
                  <a:lnTo>
                    <a:pt x="378" y="144"/>
                  </a:lnTo>
                  <a:lnTo>
                    <a:pt x="366" y="142"/>
                  </a:lnTo>
                  <a:lnTo>
                    <a:pt x="358" y="143"/>
                  </a:lnTo>
                  <a:lnTo>
                    <a:pt x="332" y="133"/>
                  </a:lnTo>
                  <a:lnTo>
                    <a:pt x="328" y="129"/>
                  </a:lnTo>
                  <a:lnTo>
                    <a:pt x="325" y="128"/>
                  </a:lnTo>
                  <a:lnTo>
                    <a:pt x="316" y="135"/>
                  </a:lnTo>
                  <a:lnTo>
                    <a:pt x="303" y="137"/>
                  </a:lnTo>
                  <a:lnTo>
                    <a:pt x="275" y="124"/>
                  </a:lnTo>
                  <a:lnTo>
                    <a:pt x="260" y="125"/>
                  </a:lnTo>
                  <a:lnTo>
                    <a:pt x="252" y="133"/>
                  </a:lnTo>
                  <a:lnTo>
                    <a:pt x="250" y="140"/>
                  </a:lnTo>
                  <a:lnTo>
                    <a:pt x="240" y="143"/>
                  </a:lnTo>
                  <a:lnTo>
                    <a:pt x="231" y="142"/>
                  </a:lnTo>
                  <a:lnTo>
                    <a:pt x="231" y="136"/>
                  </a:lnTo>
                  <a:lnTo>
                    <a:pt x="222" y="141"/>
                  </a:lnTo>
                  <a:lnTo>
                    <a:pt x="218" y="151"/>
                  </a:lnTo>
                  <a:lnTo>
                    <a:pt x="223" y="175"/>
                  </a:lnTo>
                  <a:lnTo>
                    <a:pt x="227" y="182"/>
                  </a:lnTo>
                  <a:lnTo>
                    <a:pt x="215" y="181"/>
                  </a:lnTo>
                  <a:lnTo>
                    <a:pt x="208" y="184"/>
                  </a:lnTo>
                  <a:lnTo>
                    <a:pt x="185" y="175"/>
                  </a:lnTo>
                  <a:lnTo>
                    <a:pt x="169" y="175"/>
                  </a:lnTo>
                  <a:lnTo>
                    <a:pt x="163" y="181"/>
                  </a:lnTo>
                  <a:lnTo>
                    <a:pt x="173" y="195"/>
                  </a:lnTo>
                  <a:lnTo>
                    <a:pt x="193" y="204"/>
                  </a:lnTo>
                  <a:lnTo>
                    <a:pt x="199" y="216"/>
                  </a:lnTo>
                  <a:lnTo>
                    <a:pt x="205" y="222"/>
                  </a:lnTo>
                  <a:lnTo>
                    <a:pt x="216" y="239"/>
                  </a:lnTo>
                  <a:lnTo>
                    <a:pt x="218" y="272"/>
                  </a:lnTo>
                  <a:lnTo>
                    <a:pt x="235" y="273"/>
                  </a:lnTo>
                  <a:lnTo>
                    <a:pt x="243" y="284"/>
                  </a:lnTo>
                  <a:lnTo>
                    <a:pt x="260" y="292"/>
                  </a:lnTo>
                  <a:lnTo>
                    <a:pt x="271" y="293"/>
                  </a:lnTo>
                  <a:lnTo>
                    <a:pt x="281" y="297"/>
                  </a:lnTo>
                  <a:lnTo>
                    <a:pt x="279" y="314"/>
                  </a:lnTo>
                  <a:lnTo>
                    <a:pt x="272" y="323"/>
                  </a:lnTo>
                  <a:lnTo>
                    <a:pt x="275" y="372"/>
                  </a:lnTo>
                  <a:lnTo>
                    <a:pt x="287" y="394"/>
                  </a:lnTo>
                  <a:lnTo>
                    <a:pt x="289" y="397"/>
                  </a:lnTo>
                  <a:lnTo>
                    <a:pt x="289" y="374"/>
                  </a:lnTo>
                  <a:lnTo>
                    <a:pt x="285" y="372"/>
                  </a:lnTo>
                  <a:lnTo>
                    <a:pt x="285" y="365"/>
                  </a:lnTo>
                  <a:lnTo>
                    <a:pt x="292" y="354"/>
                  </a:lnTo>
                  <a:lnTo>
                    <a:pt x="321" y="341"/>
                  </a:lnTo>
                  <a:lnTo>
                    <a:pt x="331" y="344"/>
                  </a:lnTo>
                  <a:lnTo>
                    <a:pt x="342" y="356"/>
                  </a:lnTo>
                  <a:lnTo>
                    <a:pt x="347" y="372"/>
                  </a:lnTo>
                  <a:lnTo>
                    <a:pt x="380" y="402"/>
                  </a:lnTo>
                  <a:lnTo>
                    <a:pt x="370" y="418"/>
                  </a:lnTo>
                  <a:lnTo>
                    <a:pt x="357" y="421"/>
                  </a:lnTo>
                  <a:lnTo>
                    <a:pt x="358" y="425"/>
                  </a:lnTo>
                  <a:lnTo>
                    <a:pt x="365" y="427"/>
                  </a:lnTo>
                  <a:lnTo>
                    <a:pt x="358" y="432"/>
                  </a:lnTo>
                  <a:lnTo>
                    <a:pt x="344" y="427"/>
                  </a:lnTo>
                  <a:lnTo>
                    <a:pt x="336" y="428"/>
                  </a:lnTo>
                  <a:lnTo>
                    <a:pt x="319" y="423"/>
                  </a:lnTo>
                  <a:lnTo>
                    <a:pt x="301" y="423"/>
                  </a:lnTo>
                  <a:lnTo>
                    <a:pt x="291" y="403"/>
                  </a:lnTo>
                  <a:lnTo>
                    <a:pt x="292" y="427"/>
                  </a:lnTo>
                  <a:lnTo>
                    <a:pt x="286" y="436"/>
                  </a:lnTo>
                  <a:lnTo>
                    <a:pt x="285" y="450"/>
                  </a:lnTo>
                  <a:lnTo>
                    <a:pt x="290" y="475"/>
                  </a:lnTo>
                  <a:lnTo>
                    <a:pt x="295" y="475"/>
                  </a:lnTo>
                  <a:lnTo>
                    <a:pt x="302" y="468"/>
                  </a:lnTo>
                  <a:lnTo>
                    <a:pt x="317" y="464"/>
                  </a:lnTo>
                  <a:lnTo>
                    <a:pt x="334" y="471"/>
                  </a:lnTo>
                  <a:lnTo>
                    <a:pt x="339" y="481"/>
                  </a:lnTo>
                  <a:lnTo>
                    <a:pt x="325" y="473"/>
                  </a:lnTo>
                  <a:lnTo>
                    <a:pt x="316" y="481"/>
                  </a:lnTo>
                  <a:lnTo>
                    <a:pt x="329" y="491"/>
                  </a:lnTo>
                  <a:lnTo>
                    <a:pt x="339" y="494"/>
                  </a:lnTo>
                  <a:lnTo>
                    <a:pt x="316" y="506"/>
                  </a:lnTo>
                  <a:lnTo>
                    <a:pt x="316" y="508"/>
                  </a:lnTo>
                  <a:lnTo>
                    <a:pt x="322" y="510"/>
                  </a:lnTo>
                  <a:lnTo>
                    <a:pt x="337" y="527"/>
                  </a:lnTo>
                  <a:lnTo>
                    <a:pt x="346" y="529"/>
                  </a:lnTo>
                  <a:lnTo>
                    <a:pt x="339" y="542"/>
                  </a:lnTo>
                  <a:lnTo>
                    <a:pt x="341" y="621"/>
                  </a:lnTo>
                  <a:lnTo>
                    <a:pt x="347" y="640"/>
                  </a:lnTo>
                  <a:lnTo>
                    <a:pt x="348" y="656"/>
                  </a:lnTo>
                  <a:lnTo>
                    <a:pt x="328" y="660"/>
                  </a:lnTo>
                </a:path>
              </a:pathLst>
            </a:custGeom>
            <a:noFill/>
            <a:ln w="4826">
              <a:solidFill>
                <a:srgbClr val="848282"/>
              </a:solidFill>
              <a:round/>
              <a:headEnd/>
              <a:tailEnd/>
            </a:ln>
          </p:spPr>
          <p:txBody>
            <a:bodyPr/>
            <a:lstStyle/>
            <a:p>
              <a:pPr>
                <a:defRPr/>
              </a:pPr>
              <a:endParaRPr lang="en-US">
                <a:latin typeface="Verdana" charset="0"/>
              </a:endParaRPr>
            </a:p>
          </p:txBody>
        </p:sp>
        <p:sp>
          <p:nvSpPr>
            <p:cNvPr id="1915" name="Freeform 1765"/>
            <p:cNvSpPr>
              <a:spLocks/>
            </p:cNvSpPr>
            <p:nvPr/>
          </p:nvSpPr>
          <p:spPr bwMode="auto">
            <a:xfrm>
              <a:off x="5589551" y="3204246"/>
              <a:ext cx="1512" cy="1395"/>
            </a:xfrm>
            <a:custGeom>
              <a:avLst/>
              <a:gdLst>
                <a:gd name="T0" fmla="*/ 0 w 1587"/>
                <a:gd name="T1" fmla="*/ 0 h 1587"/>
                <a:gd name="T2" fmla="*/ 0 w 1587"/>
                <a:gd name="T3" fmla="*/ 0 h 1587"/>
                <a:gd name="T4" fmla="*/ 0 w 1587"/>
                <a:gd name="T5" fmla="*/ 0 h 1587"/>
                <a:gd name="T6" fmla="*/ 0 w 1587"/>
                <a:gd name="T7" fmla="*/ 0 h 1587"/>
                <a:gd name="T8" fmla="*/ 0 60000 65536"/>
                <a:gd name="T9" fmla="*/ 0 60000 65536"/>
                <a:gd name="T10" fmla="*/ 0 60000 65536"/>
                <a:gd name="T11" fmla="*/ 0 60000 65536"/>
                <a:gd name="T12" fmla="*/ 0 w 1587"/>
                <a:gd name="T13" fmla="*/ 0 h 1587"/>
                <a:gd name="T14" fmla="*/ 1587 w 1587"/>
                <a:gd name="T15" fmla="*/ 1587 h 1587"/>
              </a:gdLst>
              <a:ahLst/>
              <a:cxnLst>
                <a:cxn ang="T8">
                  <a:pos x="T0" y="T1"/>
                </a:cxn>
                <a:cxn ang="T9">
                  <a:pos x="T2" y="T3"/>
                </a:cxn>
                <a:cxn ang="T10">
                  <a:pos x="T4" y="T5"/>
                </a:cxn>
                <a:cxn ang="T11">
                  <a:pos x="T6" y="T7"/>
                </a:cxn>
              </a:cxnLst>
              <a:rect l="T12" t="T13" r="T14" b="T15"/>
              <a:pathLst>
                <a:path w="1587" h="1587">
                  <a:moveTo>
                    <a:pt x="0" y="0"/>
                  </a:moveTo>
                  <a:lnTo>
                    <a:pt x="0" y="0"/>
                  </a:lnTo>
                </a:path>
              </a:pathLst>
            </a:custGeom>
            <a:noFill/>
            <a:ln w="4763">
              <a:solidFill>
                <a:srgbClr val="848282"/>
              </a:solidFill>
              <a:round/>
              <a:headEnd/>
              <a:tailEnd/>
            </a:ln>
          </p:spPr>
          <p:txBody>
            <a:bodyPr/>
            <a:lstStyle/>
            <a:p>
              <a:pPr>
                <a:defRPr/>
              </a:pPr>
              <a:endParaRPr lang="en-US">
                <a:latin typeface="Verdana" charset="0"/>
              </a:endParaRPr>
            </a:p>
          </p:txBody>
        </p:sp>
        <p:sp>
          <p:nvSpPr>
            <p:cNvPr id="1916" name="Freeform 1766"/>
            <p:cNvSpPr>
              <a:spLocks/>
            </p:cNvSpPr>
            <p:nvPr/>
          </p:nvSpPr>
          <p:spPr bwMode="auto">
            <a:xfrm>
              <a:off x="1860920" y="2387011"/>
              <a:ext cx="217819" cy="107385"/>
            </a:xfrm>
            <a:custGeom>
              <a:avLst/>
              <a:gdLst>
                <a:gd name="T0" fmla="*/ 2147483647 w 450"/>
                <a:gd name="T1" fmla="*/ 2147483647 h 222"/>
                <a:gd name="T2" fmla="*/ 2147483647 w 450"/>
                <a:gd name="T3" fmla="*/ 2147483647 h 222"/>
                <a:gd name="T4" fmla="*/ 2147483647 w 450"/>
                <a:gd name="T5" fmla="*/ 2147483647 h 222"/>
                <a:gd name="T6" fmla="*/ 2147483647 w 450"/>
                <a:gd name="T7" fmla="*/ 2147483647 h 222"/>
                <a:gd name="T8" fmla="*/ 2147483647 w 450"/>
                <a:gd name="T9" fmla="*/ 2147483647 h 222"/>
                <a:gd name="T10" fmla="*/ 2147483647 w 450"/>
                <a:gd name="T11" fmla="*/ 2147483647 h 222"/>
                <a:gd name="T12" fmla="*/ 2147483647 w 450"/>
                <a:gd name="T13" fmla="*/ 2147483647 h 222"/>
                <a:gd name="T14" fmla="*/ 2147483647 w 450"/>
                <a:gd name="T15" fmla="*/ 2147483647 h 222"/>
                <a:gd name="T16" fmla="*/ 2147483647 w 450"/>
                <a:gd name="T17" fmla="*/ 2147483647 h 222"/>
                <a:gd name="T18" fmla="*/ 2147483647 w 450"/>
                <a:gd name="T19" fmla="*/ 2147483647 h 222"/>
                <a:gd name="T20" fmla="*/ 2147483647 w 450"/>
                <a:gd name="T21" fmla="*/ 2147483647 h 222"/>
                <a:gd name="T22" fmla="*/ 2147483647 w 450"/>
                <a:gd name="T23" fmla="*/ 2147483647 h 222"/>
                <a:gd name="T24" fmla="*/ 2147483647 w 450"/>
                <a:gd name="T25" fmla="*/ 2147483647 h 222"/>
                <a:gd name="T26" fmla="*/ 2147483647 w 450"/>
                <a:gd name="T27" fmla="*/ 2147483647 h 222"/>
                <a:gd name="T28" fmla="*/ 2147483647 w 450"/>
                <a:gd name="T29" fmla="*/ 2147483647 h 222"/>
                <a:gd name="T30" fmla="*/ 2147483647 w 450"/>
                <a:gd name="T31" fmla="*/ 2147483647 h 222"/>
                <a:gd name="T32" fmla="*/ 2147483647 w 450"/>
                <a:gd name="T33" fmla="*/ 2147483647 h 222"/>
                <a:gd name="T34" fmla="*/ 2147483647 w 450"/>
                <a:gd name="T35" fmla="*/ 2147483647 h 222"/>
                <a:gd name="T36" fmla="*/ 2147483647 w 450"/>
                <a:gd name="T37" fmla="*/ 2147483647 h 222"/>
                <a:gd name="T38" fmla="*/ 2147483647 w 450"/>
                <a:gd name="T39" fmla="*/ 2147483647 h 222"/>
                <a:gd name="T40" fmla="*/ 2147483647 w 450"/>
                <a:gd name="T41" fmla="*/ 2147483647 h 222"/>
                <a:gd name="T42" fmla="*/ 2147483647 w 450"/>
                <a:gd name="T43" fmla="*/ 2147483647 h 222"/>
                <a:gd name="T44" fmla="*/ 2147483647 w 450"/>
                <a:gd name="T45" fmla="*/ 2147483647 h 222"/>
                <a:gd name="T46" fmla="*/ 2147483647 w 450"/>
                <a:gd name="T47" fmla="*/ 2147483647 h 222"/>
                <a:gd name="T48" fmla="*/ 2147483647 w 450"/>
                <a:gd name="T49" fmla="*/ 2147483647 h 222"/>
                <a:gd name="T50" fmla="*/ 2147483647 w 450"/>
                <a:gd name="T51" fmla="*/ 2147483647 h 222"/>
                <a:gd name="T52" fmla="*/ 2147483647 w 450"/>
                <a:gd name="T53" fmla="*/ 2147483647 h 222"/>
                <a:gd name="T54" fmla="*/ 2147483647 w 450"/>
                <a:gd name="T55" fmla="*/ 2147483647 h 222"/>
                <a:gd name="T56" fmla="*/ 2147483647 w 450"/>
                <a:gd name="T57" fmla="*/ 2147483647 h 222"/>
                <a:gd name="T58" fmla="*/ 2147483647 w 450"/>
                <a:gd name="T59" fmla="*/ 2147483647 h 222"/>
                <a:gd name="T60" fmla="*/ 2147483647 w 450"/>
                <a:gd name="T61" fmla="*/ 2147483647 h 222"/>
                <a:gd name="T62" fmla="*/ 2147483647 w 450"/>
                <a:gd name="T63" fmla="*/ 2147483647 h 222"/>
                <a:gd name="T64" fmla="*/ 2147483647 w 450"/>
                <a:gd name="T65" fmla="*/ 2147483647 h 222"/>
                <a:gd name="T66" fmla="*/ 2147483647 w 450"/>
                <a:gd name="T67" fmla="*/ 2147483647 h 222"/>
                <a:gd name="T68" fmla="*/ 2147483647 w 450"/>
                <a:gd name="T69" fmla="*/ 2147483647 h 222"/>
                <a:gd name="T70" fmla="*/ 2147483647 w 450"/>
                <a:gd name="T71" fmla="*/ 2147483647 h 222"/>
                <a:gd name="T72" fmla="*/ 2147483647 w 450"/>
                <a:gd name="T73" fmla="*/ 2147483647 h 222"/>
                <a:gd name="T74" fmla="*/ 2147483647 w 450"/>
                <a:gd name="T75" fmla="*/ 2147483647 h 222"/>
                <a:gd name="T76" fmla="*/ 2147483647 w 450"/>
                <a:gd name="T77" fmla="*/ 2147483647 h 222"/>
                <a:gd name="T78" fmla="*/ 2147483647 w 450"/>
                <a:gd name="T79" fmla="*/ 2147483647 h 222"/>
                <a:gd name="T80" fmla="*/ 2147483647 w 450"/>
                <a:gd name="T81" fmla="*/ 2147483647 h 222"/>
                <a:gd name="T82" fmla="*/ 2147483647 w 450"/>
                <a:gd name="T83" fmla="*/ 2147483647 h 222"/>
                <a:gd name="T84" fmla="*/ 2147483647 w 450"/>
                <a:gd name="T85" fmla="*/ 2147483647 h 222"/>
                <a:gd name="T86" fmla="*/ 2147483647 w 450"/>
                <a:gd name="T87" fmla="*/ 2147483647 h 222"/>
                <a:gd name="T88" fmla="*/ 2147483647 w 450"/>
                <a:gd name="T89" fmla="*/ 2147483647 h 222"/>
                <a:gd name="T90" fmla="*/ 2147483647 w 450"/>
                <a:gd name="T91" fmla="*/ 2147483647 h 222"/>
                <a:gd name="T92" fmla="*/ 2147483647 w 450"/>
                <a:gd name="T93" fmla="*/ 2147483647 h 222"/>
                <a:gd name="T94" fmla="*/ 2147483647 w 450"/>
                <a:gd name="T95" fmla="*/ 2147483647 h 222"/>
                <a:gd name="T96" fmla="*/ 2147483647 w 450"/>
                <a:gd name="T97" fmla="*/ 2147483647 h 222"/>
                <a:gd name="T98" fmla="*/ 2147483647 w 450"/>
                <a:gd name="T99" fmla="*/ 2147483647 h 222"/>
                <a:gd name="T100" fmla="*/ 2147483647 w 450"/>
                <a:gd name="T101" fmla="*/ 2147483647 h 222"/>
                <a:gd name="T102" fmla="*/ 2147483647 w 450"/>
                <a:gd name="T103" fmla="*/ 2147483647 h 2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0"/>
                <a:gd name="T157" fmla="*/ 0 h 222"/>
                <a:gd name="T158" fmla="*/ 450 w 450"/>
                <a:gd name="T159" fmla="*/ 222 h 22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0" h="222">
                  <a:moveTo>
                    <a:pt x="136" y="3"/>
                  </a:moveTo>
                  <a:lnTo>
                    <a:pt x="138" y="0"/>
                  </a:lnTo>
                  <a:lnTo>
                    <a:pt x="137" y="19"/>
                  </a:lnTo>
                  <a:lnTo>
                    <a:pt x="143" y="29"/>
                  </a:lnTo>
                  <a:lnTo>
                    <a:pt x="160" y="44"/>
                  </a:lnTo>
                  <a:lnTo>
                    <a:pt x="167" y="47"/>
                  </a:lnTo>
                  <a:lnTo>
                    <a:pt x="177" y="59"/>
                  </a:lnTo>
                  <a:lnTo>
                    <a:pt x="190" y="64"/>
                  </a:lnTo>
                  <a:lnTo>
                    <a:pt x="195" y="62"/>
                  </a:lnTo>
                  <a:lnTo>
                    <a:pt x="200" y="54"/>
                  </a:lnTo>
                  <a:lnTo>
                    <a:pt x="204" y="51"/>
                  </a:lnTo>
                  <a:lnTo>
                    <a:pt x="203" y="35"/>
                  </a:lnTo>
                  <a:lnTo>
                    <a:pt x="198" y="21"/>
                  </a:lnTo>
                  <a:lnTo>
                    <a:pt x="204" y="26"/>
                  </a:lnTo>
                  <a:lnTo>
                    <a:pt x="212" y="42"/>
                  </a:lnTo>
                  <a:lnTo>
                    <a:pt x="212" y="62"/>
                  </a:lnTo>
                  <a:lnTo>
                    <a:pt x="224" y="83"/>
                  </a:lnTo>
                  <a:lnTo>
                    <a:pt x="229" y="89"/>
                  </a:lnTo>
                  <a:lnTo>
                    <a:pt x="232" y="90"/>
                  </a:lnTo>
                  <a:lnTo>
                    <a:pt x="237" y="88"/>
                  </a:lnTo>
                  <a:lnTo>
                    <a:pt x="243" y="68"/>
                  </a:lnTo>
                  <a:lnTo>
                    <a:pt x="248" y="71"/>
                  </a:lnTo>
                  <a:lnTo>
                    <a:pt x="249" y="79"/>
                  </a:lnTo>
                  <a:lnTo>
                    <a:pt x="245" y="90"/>
                  </a:lnTo>
                  <a:lnTo>
                    <a:pt x="246" y="95"/>
                  </a:lnTo>
                  <a:lnTo>
                    <a:pt x="252" y="99"/>
                  </a:lnTo>
                  <a:lnTo>
                    <a:pt x="259" y="100"/>
                  </a:lnTo>
                  <a:lnTo>
                    <a:pt x="290" y="93"/>
                  </a:lnTo>
                  <a:lnTo>
                    <a:pt x="316" y="67"/>
                  </a:lnTo>
                  <a:lnTo>
                    <a:pt x="322" y="44"/>
                  </a:lnTo>
                  <a:lnTo>
                    <a:pt x="334" y="31"/>
                  </a:lnTo>
                  <a:lnTo>
                    <a:pt x="389" y="11"/>
                  </a:lnTo>
                  <a:lnTo>
                    <a:pt x="440" y="21"/>
                  </a:lnTo>
                  <a:lnTo>
                    <a:pt x="444" y="24"/>
                  </a:lnTo>
                  <a:lnTo>
                    <a:pt x="448" y="30"/>
                  </a:lnTo>
                  <a:lnTo>
                    <a:pt x="450" y="35"/>
                  </a:lnTo>
                  <a:lnTo>
                    <a:pt x="448" y="38"/>
                  </a:lnTo>
                  <a:lnTo>
                    <a:pt x="434" y="49"/>
                  </a:lnTo>
                  <a:lnTo>
                    <a:pt x="435" y="44"/>
                  </a:lnTo>
                  <a:lnTo>
                    <a:pt x="432" y="42"/>
                  </a:lnTo>
                  <a:lnTo>
                    <a:pt x="412" y="30"/>
                  </a:lnTo>
                  <a:lnTo>
                    <a:pt x="383" y="30"/>
                  </a:lnTo>
                  <a:lnTo>
                    <a:pt x="382" y="31"/>
                  </a:lnTo>
                  <a:lnTo>
                    <a:pt x="404" y="36"/>
                  </a:lnTo>
                  <a:lnTo>
                    <a:pt x="403" y="40"/>
                  </a:lnTo>
                  <a:lnTo>
                    <a:pt x="390" y="40"/>
                  </a:lnTo>
                  <a:lnTo>
                    <a:pt x="391" y="44"/>
                  </a:lnTo>
                  <a:lnTo>
                    <a:pt x="396" y="45"/>
                  </a:lnTo>
                  <a:lnTo>
                    <a:pt x="401" y="48"/>
                  </a:lnTo>
                  <a:lnTo>
                    <a:pt x="410" y="48"/>
                  </a:lnTo>
                  <a:lnTo>
                    <a:pt x="414" y="50"/>
                  </a:lnTo>
                  <a:lnTo>
                    <a:pt x="413" y="58"/>
                  </a:lnTo>
                  <a:lnTo>
                    <a:pt x="405" y="55"/>
                  </a:lnTo>
                  <a:lnTo>
                    <a:pt x="394" y="56"/>
                  </a:lnTo>
                  <a:lnTo>
                    <a:pt x="388" y="61"/>
                  </a:lnTo>
                  <a:lnTo>
                    <a:pt x="383" y="62"/>
                  </a:lnTo>
                  <a:lnTo>
                    <a:pt x="376" y="59"/>
                  </a:lnTo>
                  <a:lnTo>
                    <a:pt x="368" y="59"/>
                  </a:lnTo>
                  <a:lnTo>
                    <a:pt x="358" y="54"/>
                  </a:lnTo>
                  <a:lnTo>
                    <a:pt x="361" y="73"/>
                  </a:lnTo>
                  <a:lnTo>
                    <a:pt x="353" y="75"/>
                  </a:lnTo>
                  <a:lnTo>
                    <a:pt x="329" y="95"/>
                  </a:lnTo>
                  <a:lnTo>
                    <a:pt x="325" y="94"/>
                  </a:lnTo>
                  <a:lnTo>
                    <a:pt x="323" y="114"/>
                  </a:lnTo>
                  <a:lnTo>
                    <a:pt x="294" y="148"/>
                  </a:lnTo>
                  <a:lnTo>
                    <a:pt x="284" y="153"/>
                  </a:lnTo>
                  <a:lnTo>
                    <a:pt x="274" y="153"/>
                  </a:lnTo>
                  <a:lnTo>
                    <a:pt x="271" y="159"/>
                  </a:lnTo>
                  <a:lnTo>
                    <a:pt x="263" y="159"/>
                  </a:lnTo>
                  <a:lnTo>
                    <a:pt x="254" y="155"/>
                  </a:lnTo>
                  <a:lnTo>
                    <a:pt x="252" y="164"/>
                  </a:lnTo>
                  <a:lnTo>
                    <a:pt x="247" y="170"/>
                  </a:lnTo>
                  <a:lnTo>
                    <a:pt x="233" y="176"/>
                  </a:lnTo>
                  <a:lnTo>
                    <a:pt x="229" y="195"/>
                  </a:lnTo>
                  <a:lnTo>
                    <a:pt x="226" y="201"/>
                  </a:lnTo>
                  <a:lnTo>
                    <a:pt x="218" y="205"/>
                  </a:lnTo>
                  <a:lnTo>
                    <a:pt x="211" y="203"/>
                  </a:lnTo>
                  <a:lnTo>
                    <a:pt x="204" y="198"/>
                  </a:lnTo>
                  <a:lnTo>
                    <a:pt x="149" y="219"/>
                  </a:lnTo>
                  <a:lnTo>
                    <a:pt x="142" y="219"/>
                  </a:lnTo>
                  <a:lnTo>
                    <a:pt x="136" y="216"/>
                  </a:lnTo>
                  <a:lnTo>
                    <a:pt x="114" y="222"/>
                  </a:lnTo>
                  <a:lnTo>
                    <a:pt x="109" y="218"/>
                  </a:lnTo>
                  <a:lnTo>
                    <a:pt x="106" y="209"/>
                  </a:lnTo>
                  <a:lnTo>
                    <a:pt x="76" y="192"/>
                  </a:lnTo>
                  <a:lnTo>
                    <a:pt x="71" y="191"/>
                  </a:lnTo>
                  <a:lnTo>
                    <a:pt x="68" y="188"/>
                  </a:lnTo>
                  <a:lnTo>
                    <a:pt x="46" y="176"/>
                  </a:lnTo>
                  <a:lnTo>
                    <a:pt x="42" y="166"/>
                  </a:lnTo>
                  <a:lnTo>
                    <a:pt x="33" y="162"/>
                  </a:lnTo>
                  <a:lnTo>
                    <a:pt x="33" y="165"/>
                  </a:lnTo>
                  <a:lnTo>
                    <a:pt x="27" y="164"/>
                  </a:lnTo>
                  <a:lnTo>
                    <a:pt x="22" y="167"/>
                  </a:lnTo>
                  <a:lnTo>
                    <a:pt x="22" y="172"/>
                  </a:lnTo>
                  <a:lnTo>
                    <a:pt x="27" y="176"/>
                  </a:lnTo>
                  <a:lnTo>
                    <a:pt x="4" y="174"/>
                  </a:lnTo>
                  <a:lnTo>
                    <a:pt x="1" y="172"/>
                  </a:lnTo>
                  <a:lnTo>
                    <a:pt x="0" y="168"/>
                  </a:lnTo>
                  <a:lnTo>
                    <a:pt x="15" y="149"/>
                  </a:lnTo>
                  <a:lnTo>
                    <a:pt x="19" y="146"/>
                  </a:lnTo>
                  <a:lnTo>
                    <a:pt x="26" y="146"/>
                  </a:lnTo>
                  <a:lnTo>
                    <a:pt x="69" y="172"/>
                  </a:lnTo>
                  <a:lnTo>
                    <a:pt x="93" y="176"/>
                  </a:lnTo>
                  <a:lnTo>
                    <a:pt x="95" y="170"/>
                  </a:lnTo>
                  <a:lnTo>
                    <a:pt x="96" y="162"/>
                  </a:lnTo>
                  <a:lnTo>
                    <a:pt x="103" y="163"/>
                  </a:lnTo>
                  <a:lnTo>
                    <a:pt x="113" y="174"/>
                  </a:lnTo>
                  <a:lnTo>
                    <a:pt x="128" y="182"/>
                  </a:lnTo>
                  <a:lnTo>
                    <a:pt x="134" y="183"/>
                  </a:lnTo>
                  <a:lnTo>
                    <a:pt x="134" y="176"/>
                  </a:lnTo>
                  <a:lnTo>
                    <a:pt x="140" y="172"/>
                  </a:lnTo>
                  <a:lnTo>
                    <a:pt x="140" y="167"/>
                  </a:lnTo>
                  <a:lnTo>
                    <a:pt x="133" y="164"/>
                  </a:lnTo>
                  <a:lnTo>
                    <a:pt x="136" y="159"/>
                  </a:lnTo>
                  <a:lnTo>
                    <a:pt x="143" y="160"/>
                  </a:lnTo>
                  <a:lnTo>
                    <a:pt x="147" y="159"/>
                  </a:lnTo>
                  <a:lnTo>
                    <a:pt x="150" y="162"/>
                  </a:lnTo>
                  <a:lnTo>
                    <a:pt x="159" y="155"/>
                  </a:lnTo>
                  <a:lnTo>
                    <a:pt x="155" y="146"/>
                  </a:lnTo>
                  <a:lnTo>
                    <a:pt x="158" y="145"/>
                  </a:lnTo>
                  <a:lnTo>
                    <a:pt x="161" y="139"/>
                  </a:lnTo>
                  <a:lnTo>
                    <a:pt x="160" y="133"/>
                  </a:lnTo>
                  <a:lnTo>
                    <a:pt x="164" y="129"/>
                  </a:lnTo>
                  <a:lnTo>
                    <a:pt x="160" y="124"/>
                  </a:lnTo>
                  <a:lnTo>
                    <a:pt x="162" y="120"/>
                  </a:lnTo>
                  <a:lnTo>
                    <a:pt x="165" y="119"/>
                  </a:lnTo>
                  <a:lnTo>
                    <a:pt x="185" y="122"/>
                  </a:lnTo>
                  <a:lnTo>
                    <a:pt x="192" y="122"/>
                  </a:lnTo>
                  <a:lnTo>
                    <a:pt x="192" y="118"/>
                  </a:lnTo>
                  <a:lnTo>
                    <a:pt x="190" y="111"/>
                  </a:lnTo>
                  <a:lnTo>
                    <a:pt x="182" y="112"/>
                  </a:lnTo>
                  <a:lnTo>
                    <a:pt x="183" y="107"/>
                  </a:lnTo>
                  <a:lnTo>
                    <a:pt x="189" y="109"/>
                  </a:lnTo>
                  <a:lnTo>
                    <a:pt x="194" y="107"/>
                  </a:lnTo>
                  <a:lnTo>
                    <a:pt x="197" y="103"/>
                  </a:lnTo>
                  <a:lnTo>
                    <a:pt x="194" y="98"/>
                  </a:lnTo>
                  <a:lnTo>
                    <a:pt x="169" y="94"/>
                  </a:lnTo>
                  <a:lnTo>
                    <a:pt x="172" y="90"/>
                  </a:lnTo>
                  <a:lnTo>
                    <a:pt x="176" y="86"/>
                  </a:lnTo>
                  <a:lnTo>
                    <a:pt x="177" y="81"/>
                  </a:lnTo>
                  <a:lnTo>
                    <a:pt x="176" y="79"/>
                  </a:lnTo>
                  <a:lnTo>
                    <a:pt x="167" y="81"/>
                  </a:lnTo>
                  <a:lnTo>
                    <a:pt x="162" y="75"/>
                  </a:lnTo>
                  <a:lnTo>
                    <a:pt x="161" y="67"/>
                  </a:lnTo>
                  <a:lnTo>
                    <a:pt x="154" y="56"/>
                  </a:lnTo>
                  <a:lnTo>
                    <a:pt x="138" y="53"/>
                  </a:lnTo>
                  <a:lnTo>
                    <a:pt x="136" y="40"/>
                  </a:lnTo>
                  <a:lnTo>
                    <a:pt x="121" y="28"/>
                  </a:lnTo>
                  <a:lnTo>
                    <a:pt x="123" y="21"/>
                  </a:lnTo>
                  <a:lnTo>
                    <a:pt x="121" y="15"/>
                  </a:lnTo>
                  <a:lnTo>
                    <a:pt x="113" y="11"/>
                  </a:lnTo>
                  <a:lnTo>
                    <a:pt x="106" y="4"/>
                  </a:lnTo>
                  <a:lnTo>
                    <a:pt x="109" y="2"/>
                  </a:lnTo>
                  <a:lnTo>
                    <a:pt x="115" y="6"/>
                  </a:lnTo>
                  <a:lnTo>
                    <a:pt x="124" y="7"/>
                  </a:lnTo>
                  <a:lnTo>
                    <a:pt x="136" y="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7" name="Freeform 1767"/>
            <p:cNvSpPr>
              <a:spLocks/>
            </p:cNvSpPr>
            <p:nvPr/>
          </p:nvSpPr>
          <p:spPr bwMode="auto">
            <a:xfrm>
              <a:off x="1860920" y="2387011"/>
              <a:ext cx="217819" cy="107385"/>
            </a:xfrm>
            <a:custGeom>
              <a:avLst/>
              <a:gdLst>
                <a:gd name="T0" fmla="*/ 2147483647 w 450"/>
                <a:gd name="T1" fmla="*/ 2147483647 h 222"/>
                <a:gd name="T2" fmla="*/ 2147483647 w 450"/>
                <a:gd name="T3" fmla="*/ 2147483647 h 222"/>
                <a:gd name="T4" fmla="*/ 2147483647 w 450"/>
                <a:gd name="T5" fmla="*/ 2147483647 h 222"/>
                <a:gd name="T6" fmla="*/ 2147483647 w 450"/>
                <a:gd name="T7" fmla="*/ 2147483647 h 222"/>
                <a:gd name="T8" fmla="*/ 2147483647 w 450"/>
                <a:gd name="T9" fmla="*/ 2147483647 h 222"/>
                <a:gd name="T10" fmla="*/ 2147483647 w 450"/>
                <a:gd name="T11" fmla="*/ 2147483647 h 222"/>
                <a:gd name="T12" fmla="*/ 2147483647 w 450"/>
                <a:gd name="T13" fmla="*/ 2147483647 h 222"/>
                <a:gd name="T14" fmla="*/ 2147483647 w 450"/>
                <a:gd name="T15" fmla="*/ 2147483647 h 222"/>
                <a:gd name="T16" fmla="*/ 2147483647 w 450"/>
                <a:gd name="T17" fmla="*/ 2147483647 h 222"/>
                <a:gd name="T18" fmla="*/ 2147483647 w 450"/>
                <a:gd name="T19" fmla="*/ 2147483647 h 222"/>
                <a:gd name="T20" fmla="*/ 2147483647 w 450"/>
                <a:gd name="T21" fmla="*/ 2147483647 h 222"/>
                <a:gd name="T22" fmla="*/ 2147483647 w 450"/>
                <a:gd name="T23" fmla="*/ 2147483647 h 222"/>
                <a:gd name="T24" fmla="*/ 2147483647 w 450"/>
                <a:gd name="T25" fmla="*/ 2147483647 h 222"/>
                <a:gd name="T26" fmla="*/ 2147483647 w 450"/>
                <a:gd name="T27" fmla="*/ 2147483647 h 222"/>
                <a:gd name="T28" fmla="*/ 2147483647 w 450"/>
                <a:gd name="T29" fmla="*/ 2147483647 h 222"/>
                <a:gd name="T30" fmla="*/ 2147483647 w 450"/>
                <a:gd name="T31" fmla="*/ 2147483647 h 222"/>
                <a:gd name="T32" fmla="*/ 2147483647 w 450"/>
                <a:gd name="T33" fmla="*/ 2147483647 h 222"/>
                <a:gd name="T34" fmla="*/ 2147483647 w 450"/>
                <a:gd name="T35" fmla="*/ 2147483647 h 222"/>
                <a:gd name="T36" fmla="*/ 2147483647 w 450"/>
                <a:gd name="T37" fmla="*/ 2147483647 h 222"/>
                <a:gd name="T38" fmla="*/ 2147483647 w 450"/>
                <a:gd name="T39" fmla="*/ 2147483647 h 222"/>
                <a:gd name="T40" fmla="*/ 2147483647 w 450"/>
                <a:gd name="T41" fmla="*/ 2147483647 h 222"/>
                <a:gd name="T42" fmla="*/ 2147483647 w 450"/>
                <a:gd name="T43" fmla="*/ 2147483647 h 222"/>
                <a:gd name="T44" fmla="*/ 2147483647 w 450"/>
                <a:gd name="T45" fmla="*/ 2147483647 h 222"/>
                <a:gd name="T46" fmla="*/ 2147483647 w 450"/>
                <a:gd name="T47" fmla="*/ 2147483647 h 222"/>
                <a:gd name="T48" fmla="*/ 2147483647 w 450"/>
                <a:gd name="T49" fmla="*/ 2147483647 h 222"/>
                <a:gd name="T50" fmla="*/ 2147483647 w 450"/>
                <a:gd name="T51" fmla="*/ 2147483647 h 222"/>
                <a:gd name="T52" fmla="*/ 2147483647 w 450"/>
                <a:gd name="T53" fmla="*/ 2147483647 h 222"/>
                <a:gd name="T54" fmla="*/ 2147483647 w 450"/>
                <a:gd name="T55" fmla="*/ 2147483647 h 222"/>
                <a:gd name="T56" fmla="*/ 2147483647 w 450"/>
                <a:gd name="T57" fmla="*/ 2147483647 h 222"/>
                <a:gd name="T58" fmla="*/ 2147483647 w 450"/>
                <a:gd name="T59" fmla="*/ 2147483647 h 222"/>
                <a:gd name="T60" fmla="*/ 2147483647 w 450"/>
                <a:gd name="T61" fmla="*/ 2147483647 h 222"/>
                <a:gd name="T62" fmla="*/ 2147483647 w 450"/>
                <a:gd name="T63" fmla="*/ 2147483647 h 222"/>
                <a:gd name="T64" fmla="*/ 2147483647 w 450"/>
                <a:gd name="T65" fmla="*/ 2147483647 h 222"/>
                <a:gd name="T66" fmla="*/ 2147483647 w 450"/>
                <a:gd name="T67" fmla="*/ 2147483647 h 222"/>
                <a:gd name="T68" fmla="*/ 2147483647 w 450"/>
                <a:gd name="T69" fmla="*/ 2147483647 h 222"/>
                <a:gd name="T70" fmla="*/ 2147483647 w 450"/>
                <a:gd name="T71" fmla="*/ 2147483647 h 222"/>
                <a:gd name="T72" fmla="*/ 2147483647 w 450"/>
                <a:gd name="T73" fmla="*/ 2147483647 h 222"/>
                <a:gd name="T74" fmla="*/ 2147483647 w 450"/>
                <a:gd name="T75" fmla="*/ 2147483647 h 222"/>
                <a:gd name="T76" fmla="*/ 2147483647 w 450"/>
                <a:gd name="T77" fmla="*/ 2147483647 h 222"/>
                <a:gd name="T78" fmla="*/ 2147483647 w 450"/>
                <a:gd name="T79" fmla="*/ 2147483647 h 222"/>
                <a:gd name="T80" fmla="*/ 2147483647 w 450"/>
                <a:gd name="T81" fmla="*/ 2147483647 h 222"/>
                <a:gd name="T82" fmla="*/ 2147483647 w 450"/>
                <a:gd name="T83" fmla="*/ 2147483647 h 222"/>
                <a:gd name="T84" fmla="*/ 2147483647 w 450"/>
                <a:gd name="T85" fmla="*/ 2147483647 h 222"/>
                <a:gd name="T86" fmla="*/ 2147483647 w 450"/>
                <a:gd name="T87" fmla="*/ 2147483647 h 222"/>
                <a:gd name="T88" fmla="*/ 2147483647 w 450"/>
                <a:gd name="T89" fmla="*/ 2147483647 h 222"/>
                <a:gd name="T90" fmla="*/ 2147483647 w 450"/>
                <a:gd name="T91" fmla="*/ 2147483647 h 222"/>
                <a:gd name="T92" fmla="*/ 2147483647 w 450"/>
                <a:gd name="T93" fmla="*/ 2147483647 h 222"/>
                <a:gd name="T94" fmla="*/ 2147483647 w 450"/>
                <a:gd name="T95" fmla="*/ 2147483647 h 222"/>
                <a:gd name="T96" fmla="*/ 2147483647 w 450"/>
                <a:gd name="T97" fmla="*/ 2147483647 h 222"/>
                <a:gd name="T98" fmla="*/ 2147483647 w 450"/>
                <a:gd name="T99" fmla="*/ 2147483647 h 222"/>
                <a:gd name="T100" fmla="*/ 2147483647 w 450"/>
                <a:gd name="T101" fmla="*/ 2147483647 h 222"/>
                <a:gd name="T102" fmla="*/ 2147483647 w 450"/>
                <a:gd name="T103" fmla="*/ 2147483647 h 2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0"/>
                <a:gd name="T157" fmla="*/ 0 h 222"/>
                <a:gd name="T158" fmla="*/ 450 w 450"/>
                <a:gd name="T159" fmla="*/ 222 h 22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0" h="222">
                  <a:moveTo>
                    <a:pt x="136" y="3"/>
                  </a:moveTo>
                  <a:lnTo>
                    <a:pt x="138" y="0"/>
                  </a:lnTo>
                  <a:lnTo>
                    <a:pt x="137" y="19"/>
                  </a:lnTo>
                  <a:lnTo>
                    <a:pt x="143" y="29"/>
                  </a:lnTo>
                  <a:lnTo>
                    <a:pt x="160" y="44"/>
                  </a:lnTo>
                  <a:lnTo>
                    <a:pt x="167" y="47"/>
                  </a:lnTo>
                  <a:lnTo>
                    <a:pt x="177" y="59"/>
                  </a:lnTo>
                  <a:lnTo>
                    <a:pt x="190" y="64"/>
                  </a:lnTo>
                  <a:lnTo>
                    <a:pt x="195" y="62"/>
                  </a:lnTo>
                  <a:lnTo>
                    <a:pt x="200" y="54"/>
                  </a:lnTo>
                  <a:lnTo>
                    <a:pt x="204" y="51"/>
                  </a:lnTo>
                  <a:lnTo>
                    <a:pt x="203" y="35"/>
                  </a:lnTo>
                  <a:lnTo>
                    <a:pt x="198" y="21"/>
                  </a:lnTo>
                  <a:lnTo>
                    <a:pt x="204" y="26"/>
                  </a:lnTo>
                  <a:lnTo>
                    <a:pt x="212" y="42"/>
                  </a:lnTo>
                  <a:lnTo>
                    <a:pt x="212" y="62"/>
                  </a:lnTo>
                  <a:lnTo>
                    <a:pt x="224" y="83"/>
                  </a:lnTo>
                  <a:lnTo>
                    <a:pt x="229" y="89"/>
                  </a:lnTo>
                  <a:lnTo>
                    <a:pt x="232" y="90"/>
                  </a:lnTo>
                  <a:lnTo>
                    <a:pt x="237" y="88"/>
                  </a:lnTo>
                  <a:lnTo>
                    <a:pt x="243" y="68"/>
                  </a:lnTo>
                  <a:lnTo>
                    <a:pt x="248" y="71"/>
                  </a:lnTo>
                  <a:lnTo>
                    <a:pt x="249" y="79"/>
                  </a:lnTo>
                  <a:lnTo>
                    <a:pt x="245" y="90"/>
                  </a:lnTo>
                  <a:lnTo>
                    <a:pt x="246" y="95"/>
                  </a:lnTo>
                  <a:lnTo>
                    <a:pt x="252" y="99"/>
                  </a:lnTo>
                  <a:lnTo>
                    <a:pt x="259" y="100"/>
                  </a:lnTo>
                  <a:lnTo>
                    <a:pt x="290" y="93"/>
                  </a:lnTo>
                  <a:lnTo>
                    <a:pt x="316" y="67"/>
                  </a:lnTo>
                  <a:lnTo>
                    <a:pt x="322" y="44"/>
                  </a:lnTo>
                  <a:lnTo>
                    <a:pt x="334" y="31"/>
                  </a:lnTo>
                  <a:lnTo>
                    <a:pt x="389" y="11"/>
                  </a:lnTo>
                  <a:lnTo>
                    <a:pt x="440" y="21"/>
                  </a:lnTo>
                  <a:lnTo>
                    <a:pt x="444" y="24"/>
                  </a:lnTo>
                  <a:lnTo>
                    <a:pt x="448" y="30"/>
                  </a:lnTo>
                  <a:lnTo>
                    <a:pt x="450" y="35"/>
                  </a:lnTo>
                  <a:lnTo>
                    <a:pt x="448" y="38"/>
                  </a:lnTo>
                  <a:lnTo>
                    <a:pt x="434" y="49"/>
                  </a:lnTo>
                  <a:lnTo>
                    <a:pt x="435" y="44"/>
                  </a:lnTo>
                  <a:lnTo>
                    <a:pt x="432" y="42"/>
                  </a:lnTo>
                  <a:lnTo>
                    <a:pt x="412" y="30"/>
                  </a:lnTo>
                  <a:lnTo>
                    <a:pt x="383" y="30"/>
                  </a:lnTo>
                  <a:lnTo>
                    <a:pt x="382" y="31"/>
                  </a:lnTo>
                  <a:lnTo>
                    <a:pt x="404" y="36"/>
                  </a:lnTo>
                  <a:lnTo>
                    <a:pt x="403" y="40"/>
                  </a:lnTo>
                  <a:lnTo>
                    <a:pt x="390" y="40"/>
                  </a:lnTo>
                  <a:lnTo>
                    <a:pt x="391" y="44"/>
                  </a:lnTo>
                  <a:lnTo>
                    <a:pt x="396" y="45"/>
                  </a:lnTo>
                  <a:lnTo>
                    <a:pt x="401" y="48"/>
                  </a:lnTo>
                  <a:lnTo>
                    <a:pt x="410" y="48"/>
                  </a:lnTo>
                  <a:lnTo>
                    <a:pt x="414" y="50"/>
                  </a:lnTo>
                  <a:lnTo>
                    <a:pt x="413" y="58"/>
                  </a:lnTo>
                  <a:lnTo>
                    <a:pt x="405" y="55"/>
                  </a:lnTo>
                  <a:lnTo>
                    <a:pt x="394" y="56"/>
                  </a:lnTo>
                  <a:lnTo>
                    <a:pt x="388" y="61"/>
                  </a:lnTo>
                  <a:lnTo>
                    <a:pt x="383" y="62"/>
                  </a:lnTo>
                  <a:lnTo>
                    <a:pt x="376" y="59"/>
                  </a:lnTo>
                  <a:lnTo>
                    <a:pt x="368" y="59"/>
                  </a:lnTo>
                  <a:lnTo>
                    <a:pt x="358" y="54"/>
                  </a:lnTo>
                  <a:lnTo>
                    <a:pt x="361" y="73"/>
                  </a:lnTo>
                  <a:lnTo>
                    <a:pt x="353" y="75"/>
                  </a:lnTo>
                  <a:lnTo>
                    <a:pt x="329" y="95"/>
                  </a:lnTo>
                  <a:lnTo>
                    <a:pt x="325" y="94"/>
                  </a:lnTo>
                  <a:lnTo>
                    <a:pt x="323" y="114"/>
                  </a:lnTo>
                  <a:lnTo>
                    <a:pt x="294" y="148"/>
                  </a:lnTo>
                  <a:lnTo>
                    <a:pt x="284" y="153"/>
                  </a:lnTo>
                  <a:lnTo>
                    <a:pt x="274" y="153"/>
                  </a:lnTo>
                  <a:lnTo>
                    <a:pt x="271" y="159"/>
                  </a:lnTo>
                  <a:lnTo>
                    <a:pt x="263" y="159"/>
                  </a:lnTo>
                  <a:lnTo>
                    <a:pt x="254" y="155"/>
                  </a:lnTo>
                  <a:lnTo>
                    <a:pt x="252" y="164"/>
                  </a:lnTo>
                  <a:lnTo>
                    <a:pt x="247" y="170"/>
                  </a:lnTo>
                  <a:lnTo>
                    <a:pt x="233" y="176"/>
                  </a:lnTo>
                  <a:lnTo>
                    <a:pt x="229" y="195"/>
                  </a:lnTo>
                  <a:lnTo>
                    <a:pt x="226" y="201"/>
                  </a:lnTo>
                  <a:lnTo>
                    <a:pt x="218" y="205"/>
                  </a:lnTo>
                  <a:lnTo>
                    <a:pt x="211" y="203"/>
                  </a:lnTo>
                  <a:lnTo>
                    <a:pt x="204" y="198"/>
                  </a:lnTo>
                  <a:lnTo>
                    <a:pt x="149" y="219"/>
                  </a:lnTo>
                  <a:lnTo>
                    <a:pt x="142" y="219"/>
                  </a:lnTo>
                  <a:lnTo>
                    <a:pt x="136" y="216"/>
                  </a:lnTo>
                  <a:lnTo>
                    <a:pt x="114" y="222"/>
                  </a:lnTo>
                  <a:lnTo>
                    <a:pt x="109" y="218"/>
                  </a:lnTo>
                  <a:lnTo>
                    <a:pt x="106" y="209"/>
                  </a:lnTo>
                  <a:lnTo>
                    <a:pt x="76" y="192"/>
                  </a:lnTo>
                  <a:lnTo>
                    <a:pt x="71" y="191"/>
                  </a:lnTo>
                  <a:lnTo>
                    <a:pt x="68" y="188"/>
                  </a:lnTo>
                  <a:lnTo>
                    <a:pt x="46" y="176"/>
                  </a:lnTo>
                  <a:lnTo>
                    <a:pt x="42" y="166"/>
                  </a:lnTo>
                  <a:lnTo>
                    <a:pt x="33" y="162"/>
                  </a:lnTo>
                  <a:lnTo>
                    <a:pt x="33" y="165"/>
                  </a:lnTo>
                  <a:lnTo>
                    <a:pt x="27" y="164"/>
                  </a:lnTo>
                  <a:lnTo>
                    <a:pt x="22" y="167"/>
                  </a:lnTo>
                  <a:lnTo>
                    <a:pt x="22" y="172"/>
                  </a:lnTo>
                  <a:lnTo>
                    <a:pt x="27" y="176"/>
                  </a:lnTo>
                  <a:lnTo>
                    <a:pt x="4" y="174"/>
                  </a:lnTo>
                  <a:lnTo>
                    <a:pt x="1" y="172"/>
                  </a:lnTo>
                  <a:lnTo>
                    <a:pt x="0" y="168"/>
                  </a:lnTo>
                  <a:lnTo>
                    <a:pt x="15" y="149"/>
                  </a:lnTo>
                  <a:lnTo>
                    <a:pt x="19" y="146"/>
                  </a:lnTo>
                  <a:lnTo>
                    <a:pt x="26" y="146"/>
                  </a:lnTo>
                  <a:lnTo>
                    <a:pt x="69" y="172"/>
                  </a:lnTo>
                  <a:lnTo>
                    <a:pt x="93" y="176"/>
                  </a:lnTo>
                  <a:lnTo>
                    <a:pt x="95" y="170"/>
                  </a:lnTo>
                  <a:lnTo>
                    <a:pt x="96" y="162"/>
                  </a:lnTo>
                  <a:lnTo>
                    <a:pt x="103" y="163"/>
                  </a:lnTo>
                  <a:lnTo>
                    <a:pt x="113" y="174"/>
                  </a:lnTo>
                  <a:lnTo>
                    <a:pt x="128" y="182"/>
                  </a:lnTo>
                  <a:lnTo>
                    <a:pt x="134" y="183"/>
                  </a:lnTo>
                  <a:lnTo>
                    <a:pt x="134" y="176"/>
                  </a:lnTo>
                  <a:lnTo>
                    <a:pt x="140" y="172"/>
                  </a:lnTo>
                  <a:lnTo>
                    <a:pt x="140" y="167"/>
                  </a:lnTo>
                  <a:lnTo>
                    <a:pt x="133" y="164"/>
                  </a:lnTo>
                  <a:lnTo>
                    <a:pt x="136" y="159"/>
                  </a:lnTo>
                  <a:lnTo>
                    <a:pt x="143" y="160"/>
                  </a:lnTo>
                  <a:lnTo>
                    <a:pt x="147" y="159"/>
                  </a:lnTo>
                  <a:lnTo>
                    <a:pt x="150" y="162"/>
                  </a:lnTo>
                  <a:lnTo>
                    <a:pt x="159" y="155"/>
                  </a:lnTo>
                  <a:lnTo>
                    <a:pt x="155" y="146"/>
                  </a:lnTo>
                  <a:lnTo>
                    <a:pt x="158" y="145"/>
                  </a:lnTo>
                  <a:lnTo>
                    <a:pt x="161" y="139"/>
                  </a:lnTo>
                  <a:lnTo>
                    <a:pt x="160" y="133"/>
                  </a:lnTo>
                  <a:lnTo>
                    <a:pt x="164" y="129"/>
                  </a:lnTo>
                  <a:lnTo>
                    <a:pt x="160" y="124"/>
                  </a:lnTo>
                  <a:lnTo>
                    <a:pt x="162" y="120"/>
                  </a:lnTo>
                  <a:lnTo>
                    <a:pt x="165" y="119"/>
                  </a:lnTo>
                  <a:lnTo>
                    <a:pt x="185" y="122"/>
                  </a:lnTo>
                  <a:lnTo>
                    <a:pt x="192" y="122"/>
                  </a:lnTo>
                  <a:lnTo>
                    <a:pt x="192" y="118"/>
                  </a:lnTo>
                  <a:lnTo>
                    <a:pt x="190" y="111"/>
                  </a:lnTo>
                  <a:lnTo>
                    <a:pt x="182" y="112"/>
                  </a:lnTo>
                  <a:lnTo>
                    <a:pt x="183" y="107"/>
                  </a:lnTo>
                  <a:lnTo>
                    <a:pt x="189" y="109"/>
                  </a:lnTo>
                  <a:lnTo>
                    <a:pt x="194" y="107"/>
                  </a:lnTo>
                  <a:lnTo>
                    <a:pt x="197" y="103"/>
                  </a:lnTo>
                  <a:lnTo>
                    <a:pt x="194" y="98"/>
                  </a:lnTo>
                  <a:lnTo>
                    <a:pt x="169" y="94"/>
                  </a:lnTo>
                  <a:lnTo>
                    <a:pt x="172" y="90"/>
                  </a:lnTo>
                  <a:lnTo>
                    <a:pt x="176" y="86"/>
                  </a:lnTo>
                  <a:lnTo>
                    <a:pt x="177" y="81"/>
                  </a:lnTo>
                  <a:lnTo>
                    <a:pt x="176" y="79"/>
                  </a:lnTo>
                  <a:lnTo>
                    <a:pt x="167" y="81"/>
                  </a:lnTo>
                  <a:lnTo>
                    <a:pt x="162" y="75"/>
                  </a:lnTo>
                  <a:lnTo>
                    <a:pt x="161" y="67"/>
                  </a:lnTo>
                  <a:lnTo>
                    <a:pt x="154" y="56"/>
                  </a:lnTo>
                  <a:lnTo>
                    <a:pt x="138" y="53"/>
                  </a:lnTo>
                  <a:lnTo>
                    <a:pt x="136" y="40"/>
                  </a:lnTo>
                  <a:lnTo>
                    <a:pt x="121" y="28"/>
                  </a:lnTo>
                  <a:lnTo>
                    <a:pt x="123" y="21"/>
                  </a:lnTo>
                  <a:lnTo>
                    <a:pt x="121" y="15"/>
                  </a:lnTo>
                  <a:lnTo>
                    <a:pt x="113" y="11"/>
                  </a:lnTo>
                  <a:lnTo>
                    <a:pt x="106" y="4"/>
                  </a:lnTo>
                  <a:lnTo>
                    <a:pt x="109" y="2"/>
                  </a:lnTo>
                  <a:lnTo>
                    <a:pt x="115" y="6"/>
                  </a:lnTo>
                  <a:lnTo>
                    <a:pt x="124" y="7"/>
                  </a:lnTo>
                  <a:lnTo>
                    <a:pt x="136" y="3"/>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18" name="Freeform 1768"/>
            <p:cNvSpPr>
              <a:spLocks/>
            </p:cNvSpPr>
            <p:nvPr/>
          </p:nvSpPr>
          <p:spPr bwMode="auto">
            <a:xfrm>
              <a:off x="2559754" y="3039684"/>
              <a:ext cx="187566" cy="154801"/>
            </a:xfrm>
            <a:custGeom>
              <a:avLst/>
              <a:gdLst>
                <a:gd name="T0" fmla="*/ 2147483647 w 391"/>
                <a:gd name="T1" fmla="*/ 2147483647 h 324"/>
                <a:gd name="T2" fmla="*/ 2147483647 w 391"/>
                <a:gd name="T3" fmla="*/ 2147483647 h 324"/>
                <a:gd name="T4" fmla="*/ 2147483647 w 391"/>
                <a:gd name="T5" fmla="*/ 2147483647 h 324"/>
                <a:gd name="T6" fmla="*/ 0 w 391"/>
                <a:gd name="T7" fmla="*/ 2147483647 h 324"/>
                <a:gd name="T8" fmla="*/ 2147483647 w 391"/>
                <a:gd name="T9" fmla="*/ 2147483647 h 324"/>
                <a:gd name="T10" fmla="*/ 2147483647 w 391"/>
                <a:gd name="T11" fmla="*/ 2147483647 h 324"/>
                <a:gd name="T12" fmla="*/ 2147483647 w 391"/>
                <a:gd name="T13" fmla="*/ 2147483647 h 324"/>
                <a:gd name="T14" fmla="*/ 2147483647 w 391"/>
                <a:gd name="T15" fmla="*/ 2147483647 h 324"/>
                <a:gd name="T16" fmla="*/ 2147483647 w 391"/>
                <a:gd name="T17" fmla="*/ 2147483647 h 324"/>
                <a:gd name="T18" fmla="*/ 2147483647 w 391"/>
                <a:gd name="T19" fmla="*/ 2147483647 h 324"/>
                <a:gd name="T20" fmla="*/ 2147483647 w 391"/>
                <a:gd name="T21" fmla="*/ 2147483647 h 324"/>
                <a:gd name="T22" fmla="*/ 2147483647 w 391"/>
                <a:gd name="T23" fmla="*/ 2147483647 h 324"/>
                <a:gd name="T24" fmla="*/ 2147483647 w 391"/>
                <a:gd name="T25" fmla="*/ 2147483647 h 324"/>
                <a:gd name="T26" fmla="*/ 2147483647 w 391"/>
                <a:gd name="T27" fmla="*/ 2147483647 h 324"/>
                <a:gd name="T28" fmla="*/ 2147483647 w 391"/>
                <a:gd name="T29" fmla="*/ 2147483647 h 324"/>
                <a:gd name="T30" fmla="*/ 2147483647 w 391"/>
                <a:gd name="T31" fmla="*/ 2147483647 h 324"/>
                <a:gd name="T32" fmla="*/ 2147483647 w 391"/>
                <a:gd name="T33" fmla="*/ 2147483647 h 324"/>
                <a:gd name="T34" fmla="*/ 2147483647 w 391"/>
                <a:gd name="T35" fmla="*/ 2147483647 h 324"/>
                <a:gd name="T36" fmla="*/ 2147483647 w 391"/>
                <a:gd name="T37" fmla="*/ 2147483647 h 324"/>
                <a:gd name="T38" fmla="*/ 2147483647 w 391"/>
                <a:gd name="T39" fmla="*/ 2147483647 h 324"/>
                <a:gd name="T40" fmla="*/ 2147483647 w 391"/>
                <a:gd name="T41" fmla="*/ 2147483647 h 324"/>
                <a:gd name="T42" fmla="*/ 2147483647 w 391"/>
                <a:gd name="T43" fmla="*/ 2147483647 h 324"/>
                <a:gd name="T44" fmla="*/ 2147483647 w 391"/>
                <a:gd name="T45" fmla="*/ 2147483647 h 324"/>
                <a:gd name="T46" fmla="*/ 2147483647 w 391"/>
                <a:gd name="T47" fmla="*/ 2147483647 h 324"/>
                <a:gd name="T48" fmla="*/ 2147483647 w 391"/>
                <a:gd name="T49" fmla="*/ 2147483647 h 324"/>
                <a:gd name="T50" fmla="*/ 2147483647 w 391"/>
                <a:gd name="T51" fmla="*/ 2147483647 h 324"/>
                <a:gd name="T52" fmla="*/ 2147483647 w 391"/>
                <a:gd name="T53" fmla="*/ 2147483647 h 324"/>
                <a:gd name="T54" fmla="*/ 2147483647 w 391"/>
                <a:gd name="T55" fmla="*/ 2147483647 h 324"/>
                <a:gd name="T56" fmla="*/ 2147483647 w 391"/>
                <a:gd name="T57" fmla="*/ 2147483647 h 324"/>
                <a:gd name="T58" fmla="*/ 2147483647 w 391"/>
                <a:gd name="T59" fmla="*/ 2147483647 h 324"/>
                <a:gd name="T60" fmla="*/ 2147483647 w 391"/>
                <a:gd name="T61" fmla="*/ 2147483647 h 324"/>
                <a:gd name="T62" fmla="*/ 2147483647 w 391"/>
                <a:gd name="T63" fmla="*/ 2147483647 h 324"/>
                <a:gd name="T64" fmla="*/ 2147483647 w 391"/>
                <a:gd name="T65" fmla="*/ 2147483647 h 324"/>
                <a:gd name="T66" fmla="*/ 2147483647 w 391"/>
                <a:gd name="T67" fmla="*/ 2147483647 h 324"/>
                <a:gd name="T68" fmla="*/ 2147483647 w 391"/>
                <a:gd name="T69" fmla="*/ 2147483647 h 324"/>
                <a:gd name="T70" fmla="*/ 2147483647 w 391"/>
                <a:gd name="T71" fmla="*/ 2147483647 h 324"/>
                <a:gd name="T72" fmla="*/ 2147483647 w 391"/>
                <a:gd name="T73" fmla="*/ 2147483647 h 324"/>
                <a:gd name="T74" fmla="*/ 2147483647 w 391"/>
                <a:gd name="T75" fmla="*/ 2147483647 h 324"/>
                <a:gd name="T76" fmla="*/ 2147483647 w 391"/>
                <a:gd name="T77" fmla="*/ 2147483647 h 324"/>
                <a:gd name="T78" fmla="*/ 2147483647 w 391"/>
                <a:gd name="T79" fmla="*/ 2147483647 h 324"/>
                <a:gd name="T80" fmla="*/ 2147483647 w 391"/>
                <a:gd name="T81" fmla="*/ 2147483647 h 324"/>
                <a:gd name="T82" fmla="*/ 2147483647 w 391"/>
                <a:gd name="T83" fmla="*/ 2147483647 h 324"/>
                <a:gd name="T84" fmla="*/ 2147483647 w 391"/>
                <a:gd name="T85" fmla="*/ 2147483647 h 324"/>
                <a:gd name="T86" fmla="*/ 2147483647 w 391"/>
                <a:gd name="T87" fmla="*/ 2147483647 h 324"/>
                <a:gd name="T88" fmla="*/ 2147483647 w 391"/>
                <a:gd name="T89" fmla="*/ 2147483647 h 324"/>
                <a:gd name="T90" fmla="*/ 2147483647 w 391"/>
                <a:gd name="T91" fmla="*/ 2147483647 h 324"/>
                <a:gd name="T92" fmla="*/ 2147483647 w 391"/>
                <a:gd name="T93" fmla="*/ 2147483647 h 324"/>
                <a:gd name="T94" fmla="*/ 2147483647 w 391"/>
                <a:gd name="T95" fmla="*/ 2147483647 h 324"/>
                <a:gd name="T96" fmla="*/ 2147483647 w 391"/>
                <a:gd name="T97" fmla="*/ 2147483647 h 324"/>
                <a:gd name="T98" fmla="*/ 2147483647 w 391"/>
                <a:gd name="T99" fmla="*/ 2147483647 h 324"/>
                <a:gd name="T100" fmla="*/ 2147483647 w 391"/>
                <a:gd name="T101" fmla="*/ 2147483647 h 324"/>
                <a:gd name="T102" fmla="*/ 2147483647 w 391"/>
                <a:gd name="T103" fmla="*/ 2147483647 h 324"/>
                <a:gd name="T104" fmla="*/ 2147483647 w 391"/>
                <a:gd name="T105" fmla="*/ 2147483647 h 3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1"/>
                <a:gd name="T160" fmla="*/ 0 h 324"/>
                <a:gd name="T161" fmla="*/ 391 w 391"/>
                <a:gd name="T162" fmla="*/ 324 h 3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1" h="324">
                  <a:moveTo>
                    <a:pt x="38" y="324"/>
                  </a:moveTo>
                  <a:lnTo>
                    <a:pt x="31" y="323"/>
                  </a:lnTo>
                  <a:lnTo>
                    <a:pt x="21" y="320"/>
                  </a:lnTo>
                  <a:lnTo>
                    <a:pt x="7" y="285"/>
                  </a:lnTo>
                  <a:lnTo>
                    <a:pt x="4" y="224"/>
                  </a:lnTo>
                  <a:lnTo>
                    <a:pt x="43" y="98"/>
                  </a:lnTo>
                  <a:lnTo>
                    <a:pt x="41" y="91"/>
                  </a:lnTo>
                  <a:lnTo>
                    <a:pt x="30" y="105"/>
                  </a:lnTo>
                  <a:lnTo>
                    <a:pt x="26" y="120"/>
                  </a:lnTo>
                  <a:lnTo>
                    <a:pt x="20" y="121"/>
                  </a:lnTo>
                  <a:lnTo>
                    <a:pt x="0" y="139"/>
                  </a:lnTo>
                  <a:lnTo>
                    <a:pt x="0" y="134"/>
                  </a:lnTo>
                  <a:lnTo>
                    <a:pt x="48" y="58"/>
                  </a:lnTo>
                  <a:lnTo>
                    <a:pt x="51" y="59"/>
                  </a:lnTo>
                  <a:lnTo>
                    <a:pt x="57" y="56"/>
                  </a:lnTo>
                  <a:lnTo>
                    <a:pt x="64" y="51"/>
                  </a:lnTo>
                  <a:lnTo>
                    <a:pt x="62" y="67"/>
                  </a:lnTo>
                  <a:lnTo>
                    <a:pt x="68" y="67"/>
                  </a:lnTo>
                  <a:lnTo>
                    <a:pt x="83" y="51"/>
                  </a:lnTo>
                  <a:lnTo>
                    <a:pt x="108" y="45"/>
                  </a:lnTo>
                  <a:lnTo>
                    <a:pt x="114" y="38"/>
                  </a:lnTo>
                  <a:lnTo>
                    <a:pt x="124" y="36"/>
                  </a:lnTo>
                  <a:lnTo>
                    <a:pt x="146" y="45"/>
                  </a:lnTo>
                  <a:lnTo>
                    <a:pt x="149" y="50"/>
                  </a:lnTo>
                  <a:lnTo>
                    <a:pt x="157" y="50"/>
                  </a:lnTo>
                  <a:lnTo>
                    <a:pt x="158" y="43"/>
                  </a:lnTo>
                  <a:lnTo>
                    <a:pt x="160" y="40"/>
                  </a:lnTo>
                  <a:lnTo>
                    <a:pt x="164" y="42"/>
                  </a:lnTo>
                  <a:lnTo>
                    <a:pt x="167" y="47"/>
                  </a:lnTo>
                  <a:lnTo>
                    <a:pt x="183" y="43"/>
                  </a:lnTo>
                  <a:lnTo>
                    <a:pt x="189" y="43"/>
                  </a:lnTo>
                  <a:lnTo>
                    <a:pt x="190" y="42"/>
                  </a:lnTo>
                  <a:lnTo>
                    <a:pt x="189" y="40"/>
                  </a:lnTo>
                  <a:lnTo>
                    <a:pt x="184" y="37"/>
                  </a:lnTo>
                  <a:lnTo>
                    <a:pt x="181" y="33"/>
                  </a:lnTo>
                  <a:lnTo>
                    <a:pt x="176" y="29"/>
                  </a:lnTo>
                  <a:lnTo>
                    <a:pt x="175" y="20"/>
                  </a:lnTo>
                  <a:lnTo>
                    <a:pt x="173" y="16"/>
                  </a:lnTo>
                  <a:lnTo>
                    <a:pt x="173" y="11"/>
                  </a:lnTo>
                  <a:lnTo>
                    <a:pt x="171" y="8"/>
                  </a:lnTo>
                  <a:lnTo>
                    <a:pt x="171" y="4"/>
                  </a:lnTo>
                  <a:lnTo>
                    <a:pt x="171" y="2"/>
                  </a:lnTo>
                  <a:lnTo>
                    <a:pt x="173" y="0"/>
                  </a:lnTo>
                  <a:lnTo>
                    <a:pt x="175" y="3"/>
                  </a:lnTo>
                  <a:lnTo>
                    <a:pt x="182" y="15"/>
                  </a:lnTo>
                  <a:lnTo>
                    <a:pt x="182" y="22"/>
                  </a:lnTo>
                  <a:lnTo>
                    <a:pt x="188" y="20"/>
                  </a:lnTo>
                  <a:lnTo>
                    <a:pt x="198" y="19"/>
                  </a:lnTo>
                  <a:lnTo>
                    <a:pt x="232" y="32"/>
                  </a:lnTo>
                  <a:lnTo>
                    <a:pt x="235" y="29"/>
                  </a:lnTo>
                  <a:lnTo>
                    <a:pt x="246" y="27"/>
                  </a:lnTo>
                  <a:lnTo>
                    <a:pt x="249" y="30"/>
                  </a:lnTo>
                  <a:lnTo>
                    <a:pt x="255" y="32"/>
                  </a:lnTo>
                  <a:lnTo>
                    <a:pt x="259" y="30"/>
                  </a:lnTo>
                  <a:lnTo>
                    <a:pt x="290" y="37"/>
                  </a:lnTo>
                  <a:lnTo>
                    <a:pt x="301" y="36"/>
                  </a:lnTo>
                  <a:lnTo>
                    <a:pt x="301" y="40"/>
                  </a:lnTo>
                  <a:lnTo>
                    <a:pt x="302" y="44"/>
                  </a:lnTo>
                  <a:lnTo>
                    <a:pt x="313" y="42"/>
                  </a:lnTo>
                  <a:lnTo>
                    <a:pt x="338" y="46"/>
                  </a:lnTo>
                  <a:lnTo>
                    <a:pt x="347" y="51"/>
                  </a:lnTo>
                  <a:lnTo>
                    <a:pt x="351" y="67"/>
                  </a:lnTo>
                  <a:lnTo>
                    <a:pt x="359" y="74"/>
                  </a:lnTo>
                  <a:lnTo>
                    <a:pt x="364" y="80"/>
                  </a:lnTo>
                  <a:lnTo>
                    <a:pt x="369" y="83"/>
                  </a:lnTo>
                  <a:lnTo>
                    <a:pt x="374" y="83"/>
                  </a:lnTo>
                  <a:lnTo>
                    <a:pt x="373" y="90"/>
                  </a:lnTo>
                  <a:lnTo>
                    <a:pt x="376" y="97"/>
                  </a:lnTo>
                  <a:lnTo>
                    <a:pt x="373" y="99"/>
                  </a:lnTo>
                  <a:lnTo>
                    <a:pt x="381" y="110"/>
                  </a:lnTo>
                  <a:lnTo>
                    <a:pt x="388" y="113"/>
                  </a:lnTo>
                  <a:lnTo>
                    <a:pt x="391" y="118"/>
                  </a:lnTo>
                  <a:lnTo>
                    <a:pt x="391" y="120"/>
                  </a:lnTo>
                  <a:lnTo>
                    <a:pt x="387" y="122"/>
                  </a:lnTo>
                  <a:lnTo>
                    <a:pt x="381" y="122"/>
                  </a:lnTo>
                  <a:lnTo>
                    <a:pt x="375" y="116"/>
                  </a:lnTo>
                  <a:lnTo>
                    <a:pt x="373" y="117"/>
                  </a:lnTo>
                  <a:lnTo>
                    <a:pt x="372" y="122"/>
                  </a:lnTo>
                  <a:lnTo>
                    <a:pt x="376" y="129"/>
                  </a:lnTo>
                  <a:lnTo>
                    <a:pt x="376" y="133"/>
                  </a:lnTo>
                  <a:lnTo>
                    <a:pt x="372" y="139"/>
                  </a:lnTo>
                  <a:lnTo>
                    <a:pt x="360" y="139"/>
                  </a:lnTo>
                  <a:lnTo>
                    <a:pt x="346" y="132"/>
                  </a:lnTo>
                  <a:lnTo>
                    <a:pt x="341" y="125"/>
                  </a:lnTo>
                  <a:lnTo>
                    <a:pt x="339" y="126"/>
                  </a:lnTo>
                  <a:lnTo>
                    <a:pt x="332" y="133"/>
                  </a:lnTo>
                  <a:lnTo>
                    <a:pt x="331" y="122"/>
                  </a:lnTo>
                  <a:lnTo>
                    <a:pt x="326" y="122"/>
                  </a:lnTo>
                  <a:lnTo>
                    <a:pt x="329" y="109"/>
                  </a:lnTo>
                  <a:lnTo>
                    <a:pt x="325" y="111"/>
                  </a:lnTo>
                  <a:lnTo>
                    <a:pt x="323" y="115"/>
                  </a:lnTo>
                  <a:lnTo>
                    <a:pt x="320" y="114"/>
                  </a:lnTo>
                  <a:lnTo>
                    <a:pt x="314" y="92"/>
                  </a:lnTo>
                  <a:lnTo>
                    <a:pt x="300" y="90"/>
                  </a:lnTo>
                  <a:lnTo>
                    <a:pt x="298" y="91"/>
                  </a:lnTo>
                  <a:lnTo>
                    <a:pt x="301" y="96"/>
                  </a:lnTo>
                  <a:lnTo>
                    <a:pt x="303" y="97"/>
                  </a:lnTo>
                  <a:lnTo>
                    <a:pt x="312" y="120"/>
                  </a:lnTo>
                  <a:lnTo>
                    <a:pt x="311" y="132"/>
                  </a:lnTo>
                  <a:lnTo>
                    <a:pt x="293" y="164"/>
                  </a:lnTo>
                  <a:lnTo>
                    <a:pt x="292" y="216"/>
                  </a:lnTo>
                  <a:lnTo>
                    <a:pt x="284" y="223"/>
                  </a:lnTo>
                  <a:lnTo>
                    <a:pt x="277" y="224"/>
                  </a:lnTo>
                  <a:lnTo>
                    <a:pt x="275" y="229"/>
                  </a:lnTo>
                  <a:lnTo>
                    <a:pt x="270" y="233"/>
                  </a:lnTo>
                  <a:lnTo>
                    <a:pt x="263" y="233"/>
                  </a:lnTo>
                  <a:lnTo>
                    <a:pt x="261" y="235"/>
                  </a:lnTo>
                  <a:lnTo>
                    <a:pt x="255" y="223"/>
                  </a:lnTo>
                  <a:lnTo>
                    <a:pt x="252" y="195"/>
                  </a:lnTo>
                  <a:lnTo>
                    <a:pt x="238" y="168"/>
                  </a:lnTo>
                  <a:lnTo>
                    <a:pt x="231" y="169"/>
                  </a:lnTo>
                  <a:lnTo>
                    <a:pt x="217" y="176"/>
                  </a:lnTo>
                  <a:lnTo>
                    <a:pt x="216" y="177"/>
                  </a:lnTo>
                  <a:lnTo>
                    <a:pt x="210" y="191"/>
                  </a:lnTo>
                  <a:lnTo>
                    <a:pt x="199" y="197"/>
                  </a:lnTo>
                  <a:lnTo>
                    <a:pt x="193" y="195"/>
                  </a:lnTo>
                  <a:lnTo>
                    <a:pt x="191" y="192"/>
                  </a:lnTo>
                  <a:lnTo>
                    <a:pt x="197" y="175"/>
                  </a:lnTo>
                  <a:lnTo>
                    <a:pt x="209" y="165"/>
                  </a:lnTo>
                  <a:lnTo>
                    <a:pt x="213" y="157"/>
                  </a:lnTo>
                  <a:lnTo>
                    <a:pt x="218" y="151"/>
                  </a:lnTo>
                  <a:lnTo>
                    <a:pt x="219" y="146"/>
                  </a:lnTo>
                  <a:lnTo>
                    <a:pt x="213" y="107"/>
                  </a:lnTo>
                  <a:lnTo>
                    <a:pt x="216" y="103"/>
                  </a:lnTo>
                  <a:lnTo>
                    <a:pt x="217" y="103"/>
                  </a:lnTo>
                  <a:lnTo>
                    <a:pt x="212" y="91"/>
                  </a:lnTo>
                  <a:lnTo>
                    <a:pt x="206" y="86"/>
                  </a:lnTo>
                  <a:lnTo>
                    <a:pt x="193" y="80"/>
                  </a:lnTo>
                  <a:lnTo>
                    <a:pt x="188" y="76"/>
                  </a:lnTo>
                  <a:lnTo>
                    <a:pt x="183" y="75"/>
                  </a:lnTo>
                  <a:lnTo>
                    <a:pt x="173" y="67"/>
                  </a:lnTo>
                  <a:lnTo>
                    <a:pt x="167" y="64"/>
                  </a:lnTo>
                  <a:lnTo>
                    <a:pt x="162" y="65"/>
                  </a:lnTo>
                  <a:lnTo>
                    <a:pt x="160" y="63"/>
                  </a:lnTo>
                  <a:lnTo>
                    <a:pt x="150" y="60"/>
                  </a:lnTo>
                  <a:lnTo>
                    <a:pt x="141" y="61"/>
                  </a:lnTo>
                  <a:lnTo>
                    <a:pt x="137" y="67"/>
                  </a:lnTo>
                  <a:lnTo>
                    <a:pt x="138" y="76"/>
                  </a:lnTo>
                  <a:lnTo>
                    <a:pt x="141" y="82"/>
                  </a:lnTo>
                  <a:lnTo>
                    <a:pt x="140" y="85"/>
                  </a:lnTo>
                  <a:lnTo>
                    <a:pt x="121" y="91"/>
                  </a:lnTo>
                  <a:lnTo>
                    <a:pt x="119" y="112"/>
                  </a:lnTo>
                  <a:lnTo>
                    <a:pt x="114" y="114"/>
                  </a:lnTo>
                  <a:lnTo>
                    <a:pt x="111" y="120"/>
                  </a:lnTo>
                  <a:lnTo>
                    <a:pt x="110" y="116"/>
                  </a:lnTo>
                  <a:lnTo>
                    <a:pt x="109" y="105"/>
                  </a:lnTo>
                  <a:lnTo>
                    <a:pt x="107" y="100"/>
                  </a:lnTo>
                  <a:lnTo>
                    <a:pt x="103" y="103"/>
                  </a:lnTo>
                  <a:lnTo>
                    <a:pt x="99" y="108"/>
                  </a:lnTo>
                  <a:lnTo>
                    <a:pt x="87" y="115"/>
                  </a:lnTo>
                  <a:lnTo>
                    <a:pt x="86" y="123"/>
                  </a:lnTo>
                  <a:lnTo>
                    <a:pt x="81" y="129"/>
                  </a:lnTo>
                  <a:lnTo>
                    <a:pt x="78" y="155"/>
                  </a:lnTo>
                  <a:lnTo>
                    <a:pt x="79" y="158"/>
                  </a:lnTo>
                  <a:lnTo>
                    <a:pt x="74" y="161"/>
                  </a:lnTo>
                  <a:lnTo>
                    <a:pt x="68" y="196"/>
                  </a:lnTo>
                  <a:lnTo>
                    <a:pt x="82" y="232"/>
                  </a:lnTo>
                  <a:lnTo>
                    <a:pt x="81" y="262"/>
                  </a:lnTo>
                  <a:lnTo>
                    <a:pt x="61" y="309"/>
                  </a:lnTo>
                  <a:lnTo>
                    <a:pt x="38" y="32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9" name="Freeform 1769"/>
            <p:cNvSpPr>
              <a:spLocks/>
            </p:cNvSpPr>
            <p:nvPr/>
          </p:nvSpPr>
          <p:spPr bwMode="auto">
            <a:xfrm>
              <a:off x="2559754" y="3039684"/>
              <a:ext cx="187566" cy="154801"/>
            </a:xfrm>
            <a:custGeom>
              <a:avLst/>
              <a:gdLst>
                <a:gd name="T0" fmla="*/ 2147483647 w 391"/>
                <a:gd name="T1" fmla="*/ 2147483647 h 324"/>
                <a:gd name="T2" fmla="*/ 2147483647 w 391"/>
                <a:gd name="T3" fmla="*/ 2147483647 h 324"/>
                <a:gd name="T4" fmla="*/ 2147483647 w 391"/>
                <a:gd name="T5" fmla="*/ 2147483647 h 324"/>
                <a:gd name="T6" fmla="*/ 0 w 391"/>
                <a:gd name="T7" fmla="*/ 2147483647 h 324"/>
                <a:gd name="T8" fmla="*/ 2147483647 w 391"/>
                <a:gd name="T9" fmla="*/ 2147483647 h 324"/>
                <a:gd name="T10" fmla="*/ 2147483647 w 391"/>
                <a:gd name="T11" fmla="*/ 2147483647 h 324"/>
                <a:gd name="T12" fmla="*/ 2147483647 w 391"/>
                <a:gd name="T13" fmla="*/ 2147483647 h 324"/>
                <a:gd name="T14" fmla="*/ 2147483647 w 391"/>
                <a:gd name="T15" fmla="*/ 2147483647 h 324"/>
                <a:gd name="T16" fmla="*/ 2147483647 w 391"/>
                <a:gd name="T17" fmla="*/ 2147483647 h 324"/>
                <a:gd name="T18" fmla="*/ 2147483647 w 391"/>
                <a:gd name="T19" fmla="*/ 2147483647 h 324"/>
                <a:gd name="T20" fmla="*/ 2147483647 w 391"/>
                <a:gd name="T21" fmla="*/ 2147483647 h 324"/>
                <a:gd name="T22" fmla="*/ 2147483647 w 391"/>
                <a:gd name="T23" fmla="*/ 2147483647 h 324"/>
                <a:gd name="T24" fmla="*/ 2147483647 w 391"/>
                <a:gd name="T25" fmla="*/ 2147483647 h 324"/>
                <a:gd name="T26" fmla="*/ 2147483647 w 391"/>
                <a:gd name="T27" fmla="*/ 2147483647 h 324"/>
                <a:gd name="T28" fmla="*/ 2147483647 w 391"/>
                <a:gd name="T29" fmla="*/ 2147483647 h 324"/>
                <a:gd name="T30" fmla="*/ 2147483647 w 391"/>
                <a:gd name="T31" fmla="*/ 2147483647 h 324"/>
                <a:gd name="T32" fmla="*/ 2147483647 w 391"/>
                <a:gd name="T33" fmla="*/ 2147483647 h 324"/>
                <a:gd name="T34" fmla="*/ 2147483647 w 391"/>
                <a:gd name="T35" fmla="*/ 2147483647 h 324"/>
                <a:gd name="T36" fmla="*/ 2147483647 w 391"/>
                <a:gd name="T37" fmla="*/ 2147483647 h 324"/>
                <a:gd name="T38" fmla="*/ 2147483647 w 391"/>
                <a:gd name="T39" fmla="*/ 2147483647 h 324"/>
                <a:gd name="T40" fmla="*/ 2147483647 w 391"/>
                <a:gd name="T41" fmla="*/ 2147483647 h 324"/>
                <a:gd name="T42" fmla="*/ 2147483647 w 391"/>
                <a:gd name="T43" fmla="*/ 2147483647 h 324"/>
                <a:gd name="T44" fmla="*/ 2147483647 w 391"/>
                <a:gd name="T45" fmla="*/ 2147483647 h 324"/>
                <a:gd name="T46" fmla="*/ 2147483647 w 391"/>
                <a:gd name="T47" fmla="*/ 2147483647 h 324"/>
                <a:gd name="T48" fmla="*/ 2147483647 w 391"/>
                <a:gd name="T49" fmla="*/ 2147483647 h 324"/>
                <a:gd name="T50" fmla="*/ 2147483647 w 391"/>
                <a:gd name="T51" fmla="*/ 2147483647 h 324"/>
                <a:gd name="T52" fmla="*/ 2147483647 w 391"/>
                <a:gd name="T53" fmla="*/ 2147483647 h 324"/>
                <a:gd name="T54" fmla="*/ 2147483647 w 391"/>
                <a:gd name="T55" fmla="*/ 2147483647 h 324"/>
                <a:gd name="T56" fmla="*/ 2147483647 w 391"/>
                <a:gd name="T57" fmla="*/ 2147483647 h 324"/>
                <a:gd name="T58" fmla="*/ 2147483647 w 391"/>
                <a:gd name="T59" fmla="*/ 2147483647 h 324"/>
                <a:gd name="T60" fmla="*/ 2147483647 w 391"/>
                <a:gd name="T61" fmla="*/ 2147483647 h 324"/>
                <a:gd name="T62" fmla="*/ 2147483647 w 391"/>
                <a:gd name="T63" fmla="*/ 2147483647 h 324"/>
                <a:gd name="T64" fmla="*/ 2147483647 w 391"/>
                <a:gd name="T65" fmla="*/ 2147483647 h 324"/>
                <a:gd name="T66" fmla="*/ 2147483647 w 391"/>
                <a:gd name="T67" fmla="*/ 2147483647 h 324"/>
                <a:gd name="T68" fmla="*/ 2147483647 w 391"/>
                <a:gd name="T69" fmla="*/ 2147483647 h 324"/>
                <a:gd name="T70" fmla="*/ 2147483647 w 391"/>
                <a:gd name="T71" fmla="*/ 2147483647 h 324"/>
                <a:gd name="T72" fmla="*/ 2147483647 w 391"/>
                <a:gd name="T73" fmla="*/ 2147483647 h 324"/>
                <a:gd name="T74" fmla="*/ 2147483647 w 391"/>
                <a:gd name="T75" fmla="*/ 2147483647 h 324"/>
                <a:gd name="T76" fmla="*/ 2147483647 w 391"/>
                <a:gd name="T77" fmla="*/ 2147483647 h 324"/>
                <a:gd name="T78" fmla="*/ 2147483647 w 391"/>
                <a:gd name="T79" fmla="*/ 2147483647 h 324"/>
                <a:gd name="T80" fmla="*/ 2147483647 w 391"/>
                <a:gd name="T81" fmla="*/ 2147483647 h 324"/>
                <a:gd name="T82" fmla="*/ 2147483647 w 391"/>
                <a:gd name="T83" fmla="*/ 2147483647 h 324"/>
                <a:gd name="T84" fmla="*/ 2147483647 w 391"/>
                <a:gd name="T85" fmla="*/ 2147483647 h 324"/>
                <a:gd name="T86" fmla="*/ 2147483647 w 391"/>
                <a:gd name="T87" fmla="*/ 2147483647 h 324"/>
                <a:gd name="T88" fmla="*/ 2147483647 w 391"/>
                <a:gd name="T89" fmla="*/ 2147483647 h 324"/>
                <a:gd name="T90" fmla="*/ 2147483647 w 391"/>
                <a:gd name="T91" fmla="*/ 2147483647 h 324"/>
                <a:gd name="T92" fmla="*/ 2147483647 w 391"/>
                <a:gd name="T93" fmla="*/ 2147483647 h 324"/>
                <a:gd name="T94" fmla="*/ 2147483647 w 391"/>
                <a:gd name="T95" fmla="*/ 2147483647 h 324"/>
                <a:gd name="T96" fmla="*/ 2147483647 w 391"/>
                <a:gd name="T97" fmla="*/ 2147483647 h 324"/>
                <a:gd name="T98" fmla="*/ 2147483647 w 391"/>
                <a:gd name="T99" fmla="*/ 2147483647 h 324"/>
                <a:gd name="T100" fmla="*/ 2147483647 w 391"/>
                <a:gd name="T101" fmla="*/ 2147483647 h 324"/>
                <a:gd name="T102" fmla="*/ 2147483647 w 391"/>
                <a:gd name="T103" fmla="*/ 2147483647 h 324"/>
                <a:gd name="T104" fmla="*/ 2147483647 w 391"/>
                <a:gd name="T105" fmla="*/ 2147483647 h 3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1"/>
                <a:gd name="T160" fmla="*/ 0 h 324"/>
                <a:gd name="T161" fmla="*/ 391 w 391"/>
                <a:gd name="T162" fmla="*/ 324 h 3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1" h="324">
                  <a:moveTo>
                    <a:pt x="38" y="324"/>
                  </a:moveTo>
                  <a:lnTo>
                    <a:pt x="31" y="323"/>
                  </a:lnTo>
                  <a:lnTo>
                    <a:pt x="21" y="320"/>
                  </a:lnTo>
                  <a:lnTo>
                    <a:pt x="7" y="285"/>
                  </a:lnTo>
                  <a:lnTo>
                    <a:pt x="4" y="224"/>
                  </a:lnTo>
                  <a:lnTo>
                    <a:pt x="43" y="98"/>
                  </a:lnTo>
                  <a:lnTo>
                    <a:pt x="41" y="91"/>
                  </a:lnTo>
                  <a:lnTo>
                    <a:pt x="30" y="105"/>
                  </a:lnTo>
                  <a:lnTo>
                    <a:pt x="26" y="120"/>
                  </a:lnTo>
                  <a:lnTo>
                    <a:pt x="20" y="121"/>
                  </a:lnTo>
                  <a:lnTo>
                    <a:pt x="0" y="139"/>
                  </a:lnTo>
                  <a:lnTo>
                    <a:pt x="0" y="134"/>
                  </a:lnTo>
                  <a:lnTo>
                    <a:pt x="48" y="58"/>
                  </a:lnTo>
                  <a:lnTo>
                    <a:pt x="51" y="59"/>
                  </a:lnTo>
                  <a:lnTo>
                    <a:pt x="57" y="56"/>
                  </a:lnTo>
                  <a:lnTo>
                    <a:pt x="64" y="51"/>
                  </a:lnTo>
                  <a:lnTo>
                    <a:pt x="62" y="67"/>
                  </a:lnTo>
                  <a:lnTo>
                    <a:pt x="68" y="67"/>
                  </a:lnTo>
                  <a:lnTo>
                    <a:pt x="83" y="51"/>
                  </a:lnTo>
                  <a:lnTo>
                    <a:pt x="108" y="45"/>
                  </a:lnTo>
                  <a:lnTo>
                    <a:pt x="114" y="38"/>
                  </a:lnTo>
                  <a:lnTo>
                    <a:pt x="124" y="36"/>
                  </a:lnTo>
                  <a:lnTo>
                    <a:pt x="146" y="45"/>
                  </a:lnTo>
                  <a:lnTo>
                    <a:pt x="149" y="50"/>
                  </a:lnTo>
                  <a:lnTo>
                    <a:pt x="157" y="50"/>
                  </a:lnTo>
                  <a:lnTo>
                    <a:pt x="158" y="43"/>
                  </a:lnTo>
                  <a:lnTo>
                    <a:pt x="160" y="40"/>
                  </a:lnTo>
                  <a:lnTo>
                    <a:pt x="164" y="42"/>
                  </a:lnTo>
                  <a:lnTo>
                    <a:pt x="167" y="47"/>
                  </a:lnTo>
                  <a:lnTo>
                    <a:pt x="183" y="43"/>
                  </a:lnTo>
                  <a:lnTo>
                    <a:pt x="189" y="43"/>
                  </a:lnTo>
                  <a:lnTo>
                    <a:pt x="190" y="42"/>
                  </a:lnTo>
                  <a:lnTo>
                    <a:pt x="189" y="40"/>
                  </a:lnTo>
                  <a:lnTo>
                    <a:pt x="184" y="37"/>
                  </a:lnTo>
                  <a:lnTo>
                    <a:pt x="181" y="33"/>
                  </a:lnTo>
                  <a:lnTo>
                    <a:pt x="176" y="29"/>
                  </a:lnTo>
                  <a:lnTo>
                    <a:pt x="175" y="20"/>
                  </a:lnTo>
                  <a:lnTo>
                    <a:pt x="173" y="16"/>
                  </a:lnTo>
                  <a:lnTo>
                    <a:pt x="173" y="11"/>
                  </a:lnTo>
                  <a:lnTo>
                    <a:pt x="171" y="8"/>
                  </a:lnTo>
                  <a:lnTo>
                    <a:pt x="171" y="4"/>
                  </a:lnTo>
                  <a:lnTo>
                    <a:pt x="171" y="2"/>
                  </a:lnTo>
                  <a:lnTo>
                    <a:pt x="173" y="0"/>
                  </a:lnTo>
                  <a:lnTo>
                    <a:pt x="175" y="3"/>
                  </a:lnTo>
                  <a:lnTo>
                    <a:pt x="182" y="15"/>
                  </a:lnTo>
                  <a:lnTo>
                    <a:pt x="182" y="22"/>
                  </a:lnTo>
                  <a:lnTo>
                    <a:pt x="188" y="20"/>
                  </a:lnTo>
                  <a:lnTo>
                    <a:pt x="198" y="19"/>
                  </a:lnTo>
                  <a:lnTo>
                    <a:pt x="232" y="32"/>
                  </a:lnTo>
                  <a:lnTo>
                    <a:pt x="235" y="29"/>
                  </a:lnTo>
                  <a:lnTo>
                    <a:pt x="246" y="27"/>
                  </a:lnTo>
                  <a:lnTo>
                    <a:pt x="249" y="30"/>
                  </a:lnTo>
                  <a:lnTo>
                    <a:pt x="255" y="32"/>
                  </a:lnTo>
                  <a:lnTo>
                    <a:pt x="259" y="30"/>
                  </a:lnTo>
                  <a:lnTo>
                    <a:pt x="290" y="37"/>
                  </a:lnTo>
                  <a:lnTo>
                    <a:pt x="301" y="36"/>
                  </a:lnTo>
                  <a:lnTo>
                    <a:pt x="301" y="40"/>
                  </a:lnTo>
                  <a:lnTo>
                    <a:pt x="302" y="44"/>
                  </a:lnTo>
                  <a:lnTo>
                    <a:pt x="313" y="42"/>
                  </a:lnTo>
                  <a:lnTo>
                    <a:pt x="338" y="46"/>
                  </a:lnTo>
                  <a:lnTo>
                    <a:pt x="347" y="51"/>
                  </a:lnTo>
                  <a:lnTo>
                    <a:pt x="351" y="67"/>
                  </a:lnTo>
                  <a:lnTo>
                    <a:pt x="359" y="74"/>
                  </a:lnTo>
                  <a:lnTo>
                    <a:pt x="364" y="80"/>
                  </a:lnTo>
                  <a:lnTo>
                    <a:pt x="369" y="83"/>
                  </a:lnTo>
                  <a:lnTo>
                    <a:pt x="374" y="83"/>
                  </a:lnTo>
                  <a:lnTo>
                    <a:pt x="373" y="90"/>
                  </a:lnTo>
                  <a:lnTo>
                    <a:pt x="376" y="97"/>
                  </a:lnTo>
                  <a:lnTo>
                    <a:pt x="373" y="99"/>
                  </a:lnTo>
                  <a:lnTo>
                    <a:pt x="381" y="110"/>
                  </a:lnTo>
                  <a:lnTo>
                    <a:pt x="388" y="113"/>
                  </a:lnTo>
                  <a:lnTo>
                    <a:pt x="391" y="118"/>
                  </a:lnTo>
                  <a:lnTo>
                    <a:pt x="391" y="120"/>
                  </a:lnTo>
                  <a:lnTo>
                    <a:pt x="387" y="122"/>
                  </a:lnTo>
                  <a:lnTo>
                    <a:pt x="381" y="122"/>
                  </a:lnTo>
                  <a:lnTo>
                    <a:pt x="375" y="116"/>
                  </a:lnTo>
                  <a:lnTo>
                    <a:pt x="373" y="117"/>
                  </a:lnTo>
                  <a:lnTo>
                    <a:pt x="372" y="122"/>
                  </a:lnTo>
                  <a:lnTo>
                    <a:pt x="376" y="129"/>
                  </a:lnTo>
                  <a:lnTo>
                    <a:pt x="376" y="133"/>
                  </a:lnTo>
                  <a:lnTo>
                    <a:pt x="372" y="139"/>
                  </a:lnTo>
                  <a:lnTo>
                    <a:pt x="360" y="139"/>
                  </a:lnTo>
                  <a:lnTo>
                    <a:pt x="346" y="132"/>
                  </a:lnTo>
                  <a:lnTo>
                    <a:pt x="341" y="125"/>
                  </a:lnTo>
                  <a:lnTo>
                    <a:pt x="339" y="126"/>
                  </a:lnTo>
                  <a:lnTo>
                    <a:pt x="332" y="133"/>
                  </a:lnTo>
                  <a:lnTo>
                    <a:pt x="331" y="122"/>
                  </a:lnTo>
                  <a:lnTo>
                    <a:pt x="326" y="122"/>
                  </a:lnTo>
                  <a:lnTo>
                    <a:pt x="329" y="109"/>
                  </a:lnTo>
                  <a:lnTo>
                    <a:pt x="325" y="111"/>
                  </a:lnTo>
                  <a:lnTo>
                    <a:pt x="323" y="115"/>
                  </a:lnTo>
                  <a:lnTo>
                    <a:pt x="320" y="114"/>
                  </a:lnTo>
                  <a:lnTo>
                    <a:pt x="314" y="92"/>
                  </a:lnTo>
                  <a:lnTo>
                    <a:pt x="300" y="90"/>
                  </a:lnTo>
                  <a:lnTo>
                    <a:pt x="298" y="91"/>
                  </a:lnTo>
                  <a:lnTo>
                    <a:pt x="301" y="96"/>
                  </a:lnTo>
                  <a:lnTo>
                    <a:pt x="303" y="97"/>
                  </a:lnTo>
                  <a:lnTo>
                    <a:pt x="312" y="120"/>
                  </a:lnTo>
                  <a:lnTo>
                    <a:pt x="311" y="132"/>
                  </a:lnTo>
                  <a:lnTo>
                    <a:pt x="293" y="164"/>
                  </a:lnTo>
                  <a:lnTo>
                    <a:pt x="292" y="216"/>
                  </a:lnTo>
                  <a:lnTo>
                    <a:pt x="284" y="223"/>
                  </a:lnTo>
                  <a:lnTo>
                    <a:pt x="277" y="224"/>
                  </a:lnTo>
                  <a:lnTo>
                    <a:pt x="275" y="229"/>
                  </a:lnTo>
                  <a:lnTo>
                    <a:pt x="270" y="233"/>
                  </a:lnTo>
                  <a:lnTo>
                    <a:pt x="263" y="233"/>
                  </a:lnTo>
                  <a:lnTo>
                    <a:pt x="261" y="235"/>
                  </a:lnTo>
                  <a:lnTo>
                    <a:pt x="255" y="223"/>
                  </a:lnTo>
                  <a:lnTo>
                    <a:pt x="252" y="195"/>
                  </a:lnTo>
                  <a:lnTo>
                    <a:pt x="238" y="168"/>
                  </a:lnTo>
                  <a:lnTo>
                    <a:pt x="231" y="169"/>
                  </a:lnTo>
                  <a:lnTo>
                    <a:pt x="217" y="176"/>
                  </a:lnTo>
                  <a:lnTo>
                    <a:pt x="216" y="177"/>
                  </a:lnTo>
                  <a:lnTo>
                    <a:pt x="210" y="191"/>
                  </a:lnTo>
                  <a:lnTo>
                    <a:pt x="199" y="197"/>
                  </a:lnTo>
                  <a:lnTo>
                    <a:pt x="193" y="195"/>
                  </a:lnTo>
                  <a:lnTo>
                    <a:pt x="191" y="192"/>
                  </a:lnTo>
                  <a:lnTo>
                    <a:pt x="197" y="175"/>
                  </a:lnTo>
                  <a:lnTo>
                    <a:pt x="209" y="165"/>
                  </a:lnTo>
                  <a:lnTo>
                    <a:pt x="213" y="157"/>
                  </a:lnTo>
                  <a:lnTo>
                    <a:pt x="218" y="151"/>
                  </a:lnTo>
                  <a:lnTo>
                    <a:pt x="219" y="146"/>
                  </a:lnTo>
                  <a:lnTo>
                    <a:pt x="213" y="107"/>
                  </a:lnTo>
                  <a:lnTo>
                    <a:pt x="216" y="103"/>
                  </a:lnTo>
                  <a:lnTo>
                    <a:pt x="217" y="103"/>
                  </a:lnTo>
                  <a:lnTo>
                    <a:pt x="212" y="91"/>
                  </a:lnTo>
                  <a:lnTo>
                    <a:pt x="206" y="86"/>
                  </a:lnTo>
                  <a:lnTo>
                    <a:pt x="193" y="80"/>
                  </a:lnTo>
                  <a:lnTo>
                    <a:pt x="188" y="76"/>
                  </a:lnTo>
                  <a:lnTo>
                    <a:pt x="183" y="75"/>
                  </a:lnTo>
                  <a:lnTo>
                    <a:pt x="173" y="67"/>
                  </a:lnTo>
                  <a:lnTo>
                    <a:pt x="167" y="64"/>
                  </a:lnTo>
                  <a:lnTo>
                    <a:pt x="162" y="65"/>
                  </a:lnTo>
                  <a:lnTo>
                    <a:pt x="160" y="63"/>
                  </a:lnTo>
                  <a:lnTo>
                    <a:pt x="150" y="60"/>
                  </a:lnTo>
                  <a:lnTo>
                    <a:pt x="141" y="61"/>
                  </a:lnTo>
                  <a:lnTo>
                    <a:pt x="137" y="67"/>
                  </a:lnTo>
                  <a:lnTo>
                    <a:pt x="138" y="76"/>
                  </a:lnTo>
                  <a:lnTo>
                    <a:pt x="141" y="82"/>
                  </a:lnTo>
                  <a:lnTo>
                    <a:pt x="140" y="85"/>
                  </a:lnTo>
                  <a:lnTo>
                    <a:pt x="121" y="91"/>
                  </a:lnTo>
                  <a:lnTo>
                    <a:pt x="119" y="112"/>
                  </a:lnTo>
                  <a:lnTo>
                    <a:pt x="114" y="114"/>
                  </a:lnTo>
                  <a:lnTo>
                    <a:pt x="111" y="120"/>
                  </a:lnTo>
                  <a:lnTo>
                    <a:pt x="110" y="116"/>
                  </a:lnTo>
                  <a:lnTo>
                    <a:pt x="109" y="105"/>
                  </a:lnTo>
                  <a:lnTo>
                    <a:pt x="107" y="100"/>
                  </a:lnTo>
                  <a:lnTo>
                    <a:pt x="103" y="103"/>
                  </a:lnTo>
                  <a:lnTo>
                    <a:pt x="99" y="108"/>
                  </a:lnTo>
                  <a:lnTo>
                    <a:pt x="87" y="115"/>
                  </a:lnTo>
                  <a:lnTo>
                    <a:pt x="86" y="123"/>
                  </a:lnTo>
                  <a:lnTo>
                    <a:pt x="81" y="129"/>
                  </a:lnTo>
                  <a:lnTo>
                    <a:pt x="78" y="155"/>
                  </a:lnTo>
                  <a:lnTo>
                    <a:pt x="79" y="158"/>
                  </a:lnTo>
                  <a:lnTo>
                    <a:pt x="74" y="161"/>
                  </a:lnTo>
                  <a:lnTo>
                    <a:pt x="68" y="196"/>
                  </a:lnTo>
                  <a:lnTo>
                    <a:pt x="82" y="232"/>
                  </a:lnTo>
                  <a:lnTo>
                    <a:pt x="81" y="262"/>
                  </a:lnTo>
                  <a:lnTo>
                    <a:pt x="61" y="309"/>
                  </a:lnTo>
                  <a:lnTo>
                    <a:pt x="38" y="32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21" name="Text Box 1786"/>
            <p:cNvSpPr txBox="1">
              <a:spLocks noChangeArrowheads="1"/>
            </p:cNvSpPr>
            <p:nvPr/>
          </p:nvSpPr>
          <p:spPr bwMode="auto">
            <a:xfrm>
              <a:off x="7291258" y="3861103"/>
              <a:ext cx="580850"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t> Philippines</a:t>
              </a:r>
            </a:p>
          </p:txBody>
        </p:sp>
        <p:sp>
          <p:nvSpPr>
            <p:cNvPr id="1923" name="Text Box 1784"/>
            <p:cNvSpPr txBox="1">
              <a:spLocks noChangeArrowheads="1"/>
            </p:cNvSpPr>
            <p:nvPr/>
          </p:nvSpPr>
          <p:spPr bwMode="auto">
            <a:xfrm>
              <a:off x="7253442" y="3584972"/>
              <a:ext cx="455301"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t> Taiwan</a:t>
              </a:r>
            </a:p>
          </p:txBody>
        </p:sp>
        <p:sp>
          <p:nvSpPr>
            <p:cNvPr id="1924" name="Text Box 1789"/>
            <p:cNvSpPr txBox="1">
              <a:spLocks noChangeArrowheads="1"/>
            </p:cNvSpPr>
            <p:nvPr/>
          </p:nvSpPr>
          <p:spPr bwMode="auto">
            <a:xfrm>
              <a:off x="7652776" y="3172171"/>
              <a:ext cx="412947" cy="152011"/>
            </a:xfrm>
            <a:prstGeom prst="rect">
              <a:avLst/>
            </a:prstGeom>
            <a:noFill/>
            <a:ln w="9525">
              <a:noFill/>
              <a:miter lim="800000"/>
              <a:headEnd/>
              <a:tailEnd/>
            </a:ln>
          </p:spPr>
          <p:txBody>
            <a:bodyPr wrap="none">
              <a:spAutoFit/>
            </a:bodyPr>
            <a:lstStyle/>
            <a:p>
              <a:pPr>
                <a:buFontTx/>
                <a:buChar char="•"/>
                <a:defRPr/>
              </a:pPr>
              <a:r>
                <a:rPr lang="en-US" sz="500" b="1" dirty="0"/>
                <a:t> Japan</a:t>
              </a:r>
            </a:p>
          </p:txBody>
        </p:sp>
        <p:sp>
          <p:nvSpPr>
            <p:cNvPr id="1925" name="Text Box 1778"/>
            <p:cNvSpPr txBox="1">
              <a:spLocks noChangeArrowheads="1"/>
            </p:cNvSpPr>
            <p:nvPr/>
          </p:nvSpPr>
          <p:spPr bwMode="auto">
            <a:xfrm>
              <a:off x="2025797" y="3838790"/>
              <a:ext cx="592951" cy="16595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El Salvador</a:t>
              </a:r>
              <a:r>
                <a:rPr lang="en-US" sz="600" b="1">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1926" name="Text Box 1771"/>
            <p:cNvSpPr txBox="1">
              <a:spLocks noChangeArrowheads="1"/>
            </p:cNvSpPr>
            <p:nvPr/>
          </p:nvSpPr>
          <p:spPr bwMode="auto">
            <a:xfrm>
              <a:off x="2689840" y="3702119"/>
              <a:ext cx="1113295" cy="150617"/>
            </a:xfrm>
            <a:prstGeom prst="rect">
              <a:avLst/>
            </a:prstGeom>
            <a:noFill/>
            <a:ln w="9525">
              <a:noFill/>
              <a:miter lim="800000"/>
              <a:headEnd/>
              <a:tailEnd/>
            </a:ln>
          </p:spPr>
          <p:txBody>
            <a:bodyPr>
              <a:spAutoFit/>
            </a:bodyPr>
            <a:lstStyle/>
            <a:p>
              <a:pPr indent="114300">
                <a:defRPr/>
              </a:pPr>
              <a:r>
                <a:rPr lang="en-US" sz="500" b="1">
                  <a:solidFill>
                    <a:srgbClr val="01080E"/>
                  </a:solidFill>
                  <a:effectLst>
                    <a:outerShdw blurRad="38100" dist="38100" dir="2700000" algn="tl">
                      <a:srgbClr val="C0C0C0"/>
                    </a:outerShdw>
                  </a:effectLst>
                </a:rPr>
                <a:t>    ●</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Dominican Republic</a:t>
              </a:r>
              <a:endParaRPr lang="en-US" sz="200" b="1">
                <a:solidFill>
                  <a:srgbClr val="01080E"/>
                </a:solidFill>
                <a:effectLst>
                  <a:outerShdw blurRad="38100" dist="38100" dir="2700000" algn="tl">
                    <a:srgbClr val="C0C0C0"/>
                  </a:outerShdw>
                </a:effectLst>
              </a:endParaRPr>
            </a:p>
          </p:txBody>
        </p:sp>
        <p:sp>
          <p:nvSpPr>
            <p:cNvPr id="1927" name="Text Box 1790"/>
            <p:cNvSpPr txBox="1">
              <a:spLocks noChangeArrowheads="1"/>
            </p:cNvSpPr>
            <p:nvPr/>
          </p:nvSpPr>
          <p:spPr bwMode="auto">
            <a:xfrm>
              <a:off x="3663973" y="3688173"/>
              <a:ext cx="565723" cy="22034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Cape Verde </a:t>
              </a:r>
            </a:p>
            <a:p>
              <a:pPr>
                <a:defRPr/>
              </a:pPr>
              <a:r>
                <a:rPr lang="en-US" sz="500" b="1">
                  <a:solidFill>
                    <a:srgbClr val="01080E"/>
                  </a:solidFill>
                  <a:effectLst>
                    <a:outerShdw blurRad="38100" dist="38100" dir="2700000" algn="tl">
                      <a:srgbClr val="C0C0C0"/>
                    </a:outerShdw>
                  </a:effectLst>
                </a:rPr>
                <a:t>          ●</a:t>
              </a:r>
            </a:p>
          </p:txBody>
        </p:sp>
        <p:sp>
          <p:nvSpPr>
            <p:cNvPr id="1928" name="Text Box 1778"/>
            <p:cNvSpPr txBox="1">
              <a:spLocks noChangeArrowheads="1"/>
            </p:cNvSpPr>
            <p:nvPr/>
          </p:nvSpPr>
          <p:spPr bwMode="auto">
            <a:xfrm>
              <a:off x="3084637" y="3908520"/>
              <a:ext cx="928754" cy="28868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latin typeface="Verdana" charset="0"/>
                </a:rPr>
                <a:t>  ●</a:t>
              </a:r>
              <a:r>
                <a:rPr lang="en-US" sz="500" dirty="0">
                  <a:solidFill>
                    <a:schemeClr val="accent4">
                      <a:lumMod val="10000"/>
                    </a:schemeClr>
                  </a:solidFill>
                  <a:latin typeface="Verdana" charset="0"/>
                </a:rPr>
                <a:t> </a:t>
              </a:r>
              <a:r>
                <a:rPr lang="en-US" sz="500" b="1" dirty="0">
                  <a:solidFill>
                    <a:schemeClr val="accent4">
                      <a:lumMod val="10000"/>
                    </a:schemeClr>
                  </a:solidFill>
                </a:rPr>
                <a:t>Republic of Trinidad </a:t>
              </a:r>
              <a:br>
                <a:rPr lang="en-US" sz="500" b="1" dirty="0">
                  <a:solidFill>
                    <a:schemeClr val="accent4">
                      <a:lumMod val="10000"/>
                    </a:schemeClr>
                  </a:solidFill>
                </a:rPr>
              </a:br>
              <a:r>
                <a:rPr lang="en-US" sz="500" b="1" dirty="0">
                  <a:solidFill>
                    <a:schemeClr val="accent4">
                      <a:lumMod val="10000"/>
                    </a:schemeClr>
                  </a:solidFill>
                </a:rPr>
                <a:t>    and Tobago</a:t>
              </a:r>
              <a:br>
                <a:rPr lang="en-US" sz="500" b="1" dirty="0">
                  <a:solidFill>
                    <a:schemeClr val="accent4">
                      <a:lumMod val="10000"/>
                    </a:schemeClr>
                  </a:solidFill>
                </a:rPr>
              </a:br>
              <a:endParaRPr lang="en-US" sz="500" b="1" dirty="0">
                <a:solidFill>
                  <a:schemeClr val="accent4">
                    <a:lumMod val="10000"/>
                  </a:schemeClr>
                </a:solidFill>
              </a:endParaRPr>
            </a:p>
          </p:txBody>
        </p:sp>
        <p:sp>
          <p:nvSpPr>
            <p:cNvPr id="1929" name="Text Box 1771"/>
            <p:cNvSpPr txBox="1">
              <a:spLocks noChangeArrowheads="1"/>
            </p:cNvSpPr>
            <p:nvPr/>
          </p:nvSpPr>
          <p:spPr bwMode="auto">
            <a:xfrm>
              <a:off x="3302456" y="4377105"/>
              <a:ext cx="355467" cy="220347"/>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Brazil</a:t>
              </a:r>
            </a:p>
          </p:txBody>
        </p:sp>
        <p:sp>
          <p:nvSpPr>
            <p:cNvPr id="1930" name="Text Box 1773"/>
            <p:cNvSpPr txBox="1">
              <a:spLocks noChangeArrowheads="1"/>
            </p:cNvSpPr>
            <p:nvPr/>
          </p:nvSpPr>
          <p:spPr bwMode="auto">
            <a:xfrm>
              <a:off x="2757909" y="4996307"/>
              <a:ext cx="751776" cy="220347"/>
            </a:xfrm>
            <a:prstGeom prst="rect">
              <a:avLst/>
            </a:prstGeom>
            <a:noFill/>
            <a:ln w="9525">
              <a:noFill/>
              <a:miter lim="800000"/>
              <a:headEnd/>
              <a:tailEnd/>
            </a:ln>
          </p:spPr>
          <p:txBody>
            <a:bodyPr>
              <a:spAutoFit/>
            </a:bodyPr>
            <a:lstStyle/>
            <a:p>
              <a:pPr>
                <a:buFontTx/>
                <a:buChar char="•"/>
                <a:defRPr/>
              </a:pPr>
              <a:endParaRPr lang="en-US" sz="500" b="1" dirty="0">
                <a:solidFill>
                  <a:schemeClr val="accent4">
                    <a:lumMod val="10000"/>
                  </a:schemeClr>
                </a:solidFill>
              </a:endParaRPr>
            </a:p>
            <a:p>
              <a:pPr>
                <a:defRPr/>
              </a:pPr>
              <a:r>
                <a:rPr lang="en-US" sz="500" b="1" dirty="0">
                  <a:solidFill>
                    <a:schemeClr val="accent4">
                      <a:lumMod val="10000"/>
                    </a:schemeClr>
                  </a:solidFill>
                </a:rPr>
                <a:t>Argentina</a:t>
              </a:r>
            </a:p>
          </p:txBody>
        </p:sp>
        <p:sp>
          <p:nvSpPr>
            <p:cNvPr id="1932" name="Text Box 1776"/>
            <p:cNvSpPr txBox="1">
              <a:spLocks noChangeArrowheads="1"/>
            </p:cNvSpPr>
            <p:nvPr/>
          </p:nvSpPr>
          <p:spPr bwMode="auto">
            <a:xfrm>
              <a:off x="1921425" y="3081522"/>
              <a:ext cx="718499" cy="290077"/>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United States </a:t>
              </a:r>
            </a:p>
            <a:p>
              <a:pPr>
                <a:defRPr/>
              </a:pPr>
              <a:r>
                <a:rPr lang="en-US" sz="500" b="1" dirty="0">
                  <a:solidFill>
                    <a:schemeClr val="accent4">
                      <a:lumMod val="10000"/>
                    </a:schemeClr>
                  </a:solidFill>
                </a:rPr>
                <a:t>   of America</a:t>
              </a:r>
            </a:p>
          </p:txBody>
        </p:sp>
        <p:sp>
          <p:nvSpPr>
            <p:cNvPr id="1933" name="Text Box 1777"/>
            <p:cNvSpPr txBox="1">
              <a:spLocks noChangeArrowheads="1"/>
            </p:cNvSpPr>
            <p:nvPr/>
          </p:nvSpPr>
          <p:spPr bwMode="auto">
            <a:xfrm>
              <a:off x="1921425" y="3564053"/>
              <a:ext cx="532445" cy="220347"/>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Mexico</a:t>
              </a:r>
            </a:p>
          </p:txBody>
        </p:sp>
        <p:sp>
          <p:nvSpPr>
            <p:cNvPr id="1934" name="Text Box 1771"/>
            <p:cNvSpPr txBox="1">
              <a:spLocks noChangeArrowheads="1"/>
            </p:cNvSpPr>
            <p:nvPr/>
          </p:nvSpPr>
          <p:spPr bwMode="auto">
            <a:xfrm>
              <a:off x="2340424" y="3770454"/>
              <a:ext cx="695809" cy="179904"/>
            </a:xfrm>
            <a:prstGeom prst="rect">
              <a:avLst/>
            </a:prstGeom>
            <a:noFill/>
            <a:ln w="9525">
              <a:noFill/>
              <a:miter lim="800000"/>
              <a:headEnd/>
              <a:tailEnd/>
            </a:ln>
          </p:spPr>
          <p:txBody>
            <a:bodyPr>
              <a:spAutoFit/>
            </a:bodyPr>
            <a:lstStyle/>
            <a:p>
              <a:pPr indent="114300">
                <a:defRPr/>
              </a:pPr>
              <a:endParaRPr lang="en-US" sz="200" b="1">
                <a:solidFill>
                  <a:srgbClr val="01080E"/>
                </a:solidFill>
                <a:effectLst>
                  <a:outerShdw blurRad="38100" dist="38100" dir="2700000" algn="tl">
                    <a:srgbClr val="C0C0C0"/>
                  </a:outerShdw>
                </a:effectLst>
              </a:endParaRPr>
            </a:p>
            <a:p>
              <a:pPr indent="114300">
                <a:defRPr/>
              </a:pPr>
              <a:r>
                <a:rPr lang="en-US" sz="500" b="1">
                  <a:solidFill>
                    <a:srgbClr val="01080E"/>
                  </a:solidFill>
                  <a:effectLst>
                    <a:outerShdw blurRad="38100" dist="38100" dir="2700000" algn="tl">
                      <a:srgbClr val="C0C0C0"/>
                    </a:outerShdw>
                  </a:effectLst>
                </a:rPr>
                <a:t> ●</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Honduras</a:t>
              </a:r>
              <a:endParaRPr lang="en-US" sz="200" b="1">
                <a:solidFill>
                  <a:srgbClr val="01080E"/>
                </a:solidFill>
                <a:effectLst>
                  <a:outerShdw blurRad="38100" dist="38100" dir="2700000" algn="tl">
                    <a:srgbClr val="C0C0C0"/>
                  </a:outerShdw>
                </a:effectLst>
              </a:endParaRPr>
            </a:p>
          </p:txBody>
        </p:sp>
        <p:sp>
          <p:nvSpPr>
            <p:cNvPr id="1935" name="Text Box 1771"/>
            <p:cNvSpPr txBox="1">
              <a:spLocks noChangeArrowheads="1"/>
            </p:cNvSpPr>
            <p:nvPr/>
          </p:nvSpPr>
          <p:spPr bwMode="auto">
            <a:xfrm>
              <a:off x="2006132" y="3770454"/>
              <a:ext cx="612615"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Guatemala ●</a:t>
              </a:r>
            </a:p>
          </p:txBody>
        </p:sp>
        <p:sp>
          <p:nvSpPr>
            <p:cNvPr id="1936" name="Text Box 1771"/>
            <p:cNvSpPr txBox="1">
              <a:spLocks noChangeArrowheads="1"/>
            </p:cNvSpPr>
            <p:nvPr/>
          </p:nvSpPr>
          <p:spPr bwMode="auto">
            <a:xfrm>
              <a:off x="2410004" y="3702119"/>
              <a:ext cx="449250" cy="150617"/>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latin typeface="Verdana" charset="0"/>
                </a:rPr>
                <a:t>  ● </a:t>
              </a:r>
              <a:r>
                <a:rPr lang="en-US" sz="500" b="1" dirty="0">
                  <a:solidFill>
                    <a:schemeClr val="accent4">
                      <a:lumMod val="10000"/>
                    </a:schemeClr>
                  </a:solidFill>
                </a:rPr>
                <a:t>Belize</a:t>
              </a:r>
            </a:p>
          </p:txBody>
        </p:sp>
        <p:sp>
          <p:nvSpPr>
            <p:cNvPr id="1937" name="Text Box 1776"/>
            <p:cNvSpPr txBox="1">
              <a:spLocks noChangeArrowheads="1"/>
            </p:cNvSpPr>
            <p:nvPr/>
          </p:nvSpPr>
          <p:spPr bwMode="auto">
            <a:xfrm>
              <a:off x="1643101" y="2582255"/>
              <a:ext cx="718499" cy="223136"/>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Canada</a:t>
              </a:r>
            </a:p>
          </p:txBody>
        </p:sp>
        <p:sp>
          <p:nvSpPr>
            <p:cNvPr id="1938" name="Text Box 1775"/>
            <p:cNvSpPr txBox="1">
              <a:spLocks noChangeArrowheads="1"/>
            </p:cNvSpPr>
            <p:nvPr/>
          </p:nvSpPr>
          <p:spPr bwMode="auto">
            <a:xfrm>
              <a:off x="2689840" y="4803853"/>
              <a:ext cx="556647"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Chile ●</a:t>
              </a:r>
            </a:p>
          </p:txBody>
        </p:sp>
        <p:sp>
          <p:nvSpPr>
            <p:cNvPr id="1940" name="Text Box 1778"/>
            <p:cNvSpPr txBox="1">
              <a:spLocks noChangeArrowheads="1"/>
            </p:cNvSpPr>
            <p:nvPr/>
          </p:nvSpPr>
          <p:spPr bwMode="auto">
            <a:xfrm>
              <a:off x="2183110" y="3947568"/>
              <a:ext cx="568748" cy="16735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Costa Rica</a:t>
              </a:r>
              <a:r>
                <a:rPr lang="en-US" sz="600" b="1">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1941" name="Text Box 1778"/>
            <p:cNvSpPr txBox="1">
              <a:spLocks noChangeArrowheads="1"/>
            </p:cNvSpPr>
            <p:nvPr/>
          </p:nvSpPr>
          <p:spPr bwMode="auto">
            <a:xfrm>
              <a:off x="2479585" y="3997774"/>
              <a:ext cx="429587" cy="185481"/>
            </a:xfrm>
            <a:prstGeom prst="rect">
              <a:avLst/>
            </a:prstGeom>
            <a:noFill/>
            <a:ln w="9525">
              <a:noFill/>
              <a:miter lim="800000"/>
              <a:headEnd/>
              <a:tailEnd/>
            </a:ln>
          </p:spPr>
          <p:txBody>
            <a:bodyPr wrap="none">
              <a:spAutoFit/>
            </a:bodyPr>
            <a:lstStyle/>
            <a:p>
              <a:pPr>
                <a:lnSpc>
                  <a:spcPct val="50000"/>
                </a:lnSpc>
                <a:defRPr/>
              </a:pPr>
              <a:r>
                <a:rPr lang="en-US" sz="500" b="1" dirty="0">
                  <a:solidFill>
                    <a:srgbClr val="01080E"/>
                  </a:solidFill>
                  <a:effectLst>
                    <a:outerShdw blurRad="38100" dist="38100" dir="2700000" algn="tl">
                      <a:srgbClr val="C0C0C0"/>
                    </a:outerShdw>
                  </a:effectLst>
                </a:rPr>
                <a:t>●</a:t>
              </a:r>
            </a:p>
            <a:p>
              <a:pPr>
                <a:defRPr/>
              </a:pPr>
              <a:r>
                <a:rPr lang="en-US" sz="500" b="1" dirty="0">
                  <a:solidFill>
                    <a:srgbClr val="01080E"/>
                  </a:solidFill>
                  <a:effectLst>
                    <a:outerShdw blurRad="38100" dist="38100" dir="2700000" algn="tl">
                      <a:srgbClr val="C0C0C0"/>
                    </a:outerShdw>
                  </a:effectLst>
                </a:rPr>
                <a:t>Panama</a:t>
              </a:r>
            </a:p>
          </p:txBody>
        </p:sp>
        <p:sp>
          <p:nvSpPr>
            <p:cNvPr id="1942" name="Text Box 1771"/>
            <p:cNvSpPr txBox="1">
              <a:spLocks noChangeArrowheads="1"/>
            </p:cNvSpPr>
            <p:nvPr/>
          </p:nvSpPr>
          <p:spPr bwMode="auto">
            <a:xfrm>
              <a:off x="2410004" y="3838790"/>
              <a:ext cx="697321" cy="165957"/>
            </a:xfrm>
            <a:prstGeom prst="rect">
              <a:avLst/>
            </a:prstGeom>
            <a:noFill/>
            <a:ln w="9525">
              <a:noFill/>
              <a:miter lim="800000"/>
              <a:headEnd/>
              <a:tailEnd/>
            </a:ln>
          </p:spPr>
          <p:txBody>
            <a:bodyPr>
              <a:spAutoFit/>
            </a:bodyPr>
            <a:lstStyle/>
            <a:p>
              <a:pPr indent="57150">
                <a:defRPr/>
              </a:pPr>
              <a:r>
                <a:rPr lang="en-US" sz="100" b="1" dirty="0">
                  <a:solidFill>
                    <a:schemeClr val="accent4">
                      <a:lumMod val="10000"/>
                    </a:schemeClr>
                  </a:solidFill>
                </a:rPr>
                <a:t>   </a:t>
              </a:r>
            </a:p>
            <a:p>
              <a:pPr indent="57150">
                <a:defRPr/>
              </a:pPr>
              <a:r>
                <a:rPr lang="en-US" sz="500" b="1" dirty="0">
                  <a:solidFill>
                    <a:schemeClr val="accent4">
                      <a:lumMod val="10000"/>
                    </a:schemeClr>
                  </a:solidFill>
                </a:rPr>
                <a:t>   ● Nicaragua</a:t>
              </a:r>
            </a:p>
          </p:txBody>
        </p:sp>
        <p:sp>
          <p:nvSpPr>
            <p:cNvPr id="1943" name="Text Box 1812"/>
            <p:cNvSpPr txBox="1">
              <a:spLocks noChangeArrowheads="1"/>
            </p:cNvSpPr>
            <p:nvPr/>
          </p:nvSpPr>
          <p:spPr bwMode="auto">
            <a:xfrm>
              <a:off x="6159811" y="4384078"/>
              <a:ext cx="473452" cy="235688"/>
            </a:xfrm>
            <a:prstGeom prst="rect">
              <a:avLst/>
            </a:prstGeom>
            <a:noFill/>
            <a:ln w="9525">
              <a:noFill/>
              <a:miter lim="800000"/>
              <a:headEnd/>
              <a:tailEnd/>
            </a:ln>
          </p:spPr>
          <p:txBody>
            <a:bodyPr wrap="none">
              <a:spAutoFit/>
            </a:bodyPr>
            <a:lstStyle/>
            <a:p>
              <a:pPr>
                <a:buFontTx/>
                <a:buChar char="•"/>
                <a:defRPr/>
              </a:pPr>
              <a:r>
                <a:rPr lang="en-US" sz="600" b="1" dirty="0">
                  <a:solidFill>
                    <a:schemeClr val="accent4">
                      <a:lumMod val="10000"/>
                    </a:schemeClr>
                  </a:solidFill>
                </a:rPr>
                <a:t> </a:t>
              </a:r>
            </a:p>
            <a:p>
              <a:pPr>
                <a:defRPr/>
              </a:pPr>
              <a:r>
                <a:rPr lang="en-US" sz="500" b="1" dirty="0">
                  <a:solidFill>
                    <a:schemeClr val="accent4">
                      <a:lumMod val="10000"/>
                    </a:schemeClr>
                  </a:solidFill>
                </a:rPr>
                <a:t>Sri Lanka</a:t>
              </a:r>
            </a:p>
          </p:txBody>
        </p:sp>
        <p:sp>
          <p:nvSpPr>
            <p:cNvPr id="1944" name="Text Box 1790"/>
            <p:cNvSpPr txBox="1">
              <a:spLocks noChangeArrowheads="1"/>
            </p:cNvSpPr>
            <p:nvPr/>
          </p:nvSpPr>
          <p:spPr bwMode="auto">
            <a:xfrm>
              <a:off x="3663973" y="3688173"/>
              <a:ext cx="565723" cy="22034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Cape Verde </a:t>
              </a:r>
            </a:p>
            <a:p>
              <a:pPr>
                <a:defRPr/>
              </a:pPr>
              <a:r>
                <a:rPr lang="en-US" sz="500" b="1">
                  <a:solidFill>
                    <a:srgbClr val="01080E"/>
                  </a:solidFill>
                  <a:effectLst>
                    <a:outerShdw blurRad="38100" dist="38100" dir="2700000" algn="tl">
                      <a:srgbClr val="C0C0C0"/>
                    </a:outerShdw>
                  </a:effectLst>
                </a:rPr>
                <a:t>          ●</a:t>
              </a:r>
            </a:p>
          </p:txBody>
        </p:sp>
        <p:sp>
          <p:nvSpPr>
            <p:cNvPr id="1945" name="Freeform 1706"/>
            <p:cNvSpPr>
              <a:spLocks/>
            </p:cNvSpPr>
            <p:nvPr/>
          </p:nvSpPr>
          <p:spPr bwMode="auto">
            <a:xfrm>
              <a:off x="5342992" y="3460853"/>
              <a:ext cx="482529"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4"/>
                <a:gd name="T139" fmla="*/ 0 h 816"/>
                <a:gd name="T140" fmla="*/ 994 w 994"/>
                <a:gd name="T141" fmla="*/ 816 h 8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path>
              </a:pathLst>
            </a:custGeom>
            <a:solidFill>
              <a:schemeClr val="tx2">
                <a:lumMod val="20000"/>
                <a:lumOff val="80000"/>
              </a:schemeClr>
            </a:solidFill>
            <a:ln w="9525">
              <a:solidFill>
                <a:srgbClr val="848282"/>
              </a:solidFill>
              <a:round/>
              <a:headEnd/>
              <a:tailEnd/>
            </a:ln>
          </p:spPr>
          <p:txBody>
            <a:bodyPr/>
            <a:lstStyle/>
            <a:p>
              <a:pPr>
                <a:defRPr/>
              </a:pPr>
              <a:endParaRPr lang="en-US">
                <a:solidFill>
                  <a:schemeClr val="accent4">
                    <a:lumMod val="10000"/>
                  </a:schemeClr>
                </a:solidFill>
                <a:latin typeface="Verdana" charset="0"/>
              </a:endParaRPr>
            </a:p>
          </p:txBody>
        </p:sp>
        <p:sp>
          <p:nvSpPr>
            <p:cNvPr id="1946" name="Text Box 1779"/>
            <p:cNvSpPr txBox="1">
              <a:spLocks noChangeArrowheads="1"/>
            </p:cNvSpPr>
            <p:nvPr/>
          </p:nvSpPr>
          <p:spPr bwMode="auto">
            <a:xfrm>
              <a:off x="6662004" y="3149857"/>
              <a:ext cx="559673" cy="290077"/>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People’s </a:t>
              </a:r>
            </a:p>
            <a:p>
              <a:pPr>
                <a:defRPr/>
              </a:pPr>
              <a:r>
                <a:rPr lang="en-US" sz="500" b="1">
                  <a:solidFill>
                    <a:srgbClr val="01080E"/>
                  </a:solidFill>
                  <a:effectLst>
                    <a:outerShdw blurRad="38100" dist="38100" dir="2700000" algn="tl">
                      <a:srgbClr val="C0C0C0"/>
                    </a:outerShdw>
                  </a:effectLst>
                </a:rPr>
                <a:t>   Republic</a:t>
              </a:r>
            </a:p>
            <a:p>
              <a:pPr>
                <a:defRPr/>
              </a:pPr>
              <a:r>
                <a:rPr lang="en-US" sz="500" b="1">
                  <a:solidFill>
                    <a:srgbClr val="01080E"/>
                  </a:solidFill>
                  <a:effectLst>
                    <a:outerShdw blurRad="38100" dist="38100" dir="2700000" algn="tl">
                      <a:srgbClr val="C0C0C0"/>
                    </a:outerShdw>
                  </a:effectLst>
                </a:rPr>
                <a:t>   of China</a:t>
              </a:r>
            </a:p>
          </p:txBody>
        </p:sp>
        <p:sp>
          <p:nvSpPr>
            <p:cNvPr id="1947" name="Text Box 1780"/>
            <p:cNvSpPr txBox="1">
              <a:spLocks noChangeArrowheads="1"/>
            </p:cNvSpPr>
            <p:nvPr/>
          </p:nvSpPr>
          <p:spPr bwMode="auto">
            <a:xfrm>
              <a:off x="6174937" y="3564053"/>
              <a:ext cx="515807" cy="15201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India</a:t>
              </a:r>
            </a:p>
          </p:txBody>
        </p:sp>
        <p:sp>
          <p:nvSpPr>
            <p:cNvPr id="1948" name="Text Box 1785"/>
            <p:cNvSpPr txBox="1">
              <a:spLocks noChangeArrowheads="1"/>
            </p:cNvSpPr>
            <p:nvPr/>
          </p:nvSpPr>
          <p:spPr bwMode="auto">
            <a:xfrm>
              <a:off x="7306384" y="4688100"/>
              <a:ext cx="462864" cy="234293"/>
            </a:xfrm>
            <a:prstGeom prst="rect">
              <a:avLst/>
            </a:prstGeom>
            <a:noFill/>
            <a:ln w="9525">
              <a:noFill/>
              <a:miter lim="800000"/>
              <a:headEnd/>
              <a:tailEnd/>
            </a:ln>
          </p:spPr>
          <p:txBody>
            <a:bodyPr wrap="none">
              <a:spAutoFit/>
            </a:bodyPr>
            <a:lstStyle/>
            <a:p>
              <a:pPr>
                <a:buFontTx/>
                <a:buChar char="•"/>
                <a:defRPr/>
              </a:pPr>
              <a:r>
                <a:rPr lang="en-US" sz="600" b="1">
                  <a:solidFill>
                    <a:schemeClr val="accent4">
                      <a:lumMod val="10000"/>
                    </a:schemeClr>
                  </a:solidFill>
                </a:rPr>
                <a:t> </a:t>
              </a:r>
            </a:p>
            <a:p>
              <a:pPr>
                <a:defRPr/>
              </a:pPr>
              <a:r>
                <a:rPr lang="en-US" sz="500" b="1">
                  <a:solidFill>
                    <a:schemeClr val="accent4">
                      <a:lumMod val="10000"/>
                    </a:schemeClr>
                  </a:solidFill>
                </a:rPr>
                <a:t>Australia</a:t>
              </a:r>
            </a:p>
          </p:txBody>
        </p:sp>
        <p:sp>
          <p:nvSpPr>
            <p:cNvPr id="1949" name="Text Box 1788"/>
            <p:cNvSpPr txBox="1">
              <a:spLocks noChangeArrowheads="1"/>
            </p:cNvSpPr>
            <p:nvPr/>
          </p:nvSpPr>
          <p:spPr bwMode="auto">
            <a:xfrm>
              <a:off x="6592423" y="2186189"/>
              <a:ext cx="698835" cy="152012"/>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Russia</a:t>
              </a:r>
            </a:p>
          </p:txBody>
        </p:sp>
        <p:sp>
          <p:nvSpPr>
            <p:cNvPr id="1950" name="Text Box 1814"/>
            <p:cNvSpPr txBox="1">
              <a:spLocks noChangeArrowheads="1"/>
            </p:cNvSpPr>
            <p:nvPr/>
          </p:nvSpPr>
          <p:spPr bwMode="auto">
            <a:xfrm>
              <a:off x="5067693" y="3564053"/>
              <a:ext cx="352443" cy="220347"/>
            </a:xfrm>
            <a:prstGeom prst="rect">
              <a:avLst/>
            </a:prstGeom>
            <a:noFill/>
            <a:ln w="9525">
              <a:noFill/>
              <a:miter lim="800000"/>
              <a:headEnd/>
              <a:tailEnd/>
            </a:ln>
          </p:spPr>
          <p:txBody>
            <a:bodyPr wrap="none">
              <a:spAutoFit/>
            </a:bodyPr>
            <a:lstStyle/>
            <a:p>
              <a:pPr>
                <a:defRPr/>
              </a:pPr>
              <a:r>
                <a:rPr lang="en-US" sz="500" b="1" dirty="0">
                  <a:solidFill>
                    <a:srgbClr val="01080E"/>
                  </a:solidFill>
                  <a:effectLst>
                    <a:outerShdw blurRad="38100" dist="38100" dir="2700000" algn="tl">
                      <a:srgbClr val="C0C0C0"/>
                    </a:outerShdw>
                  </a:effectLst>
                </a:rPr>
                <a:t>●</a:t>
              </a:r>
            </a:p>
            <a:p>
              <a:pPr>
                <a:defRPr/>
              </a:pPr>
              <a:r>
                <a:rPr lang="en-US" sz="500" b="1" dirty="0">
                  <a:solidFill>
                    <a:srgbClr val="01080E"/>
                  </a:solidFill>
                  <a:effectLst>
                    <a:outerShdw blurRad="38100" dist="38100" dir="2700000" algn="tl">
                      <a:srgbClr val="C0C0C0"/>
                    </a:outerShdw>
                  </a:effectLst>
                </a:rPr>
                <a:t>Egypt</a:t>
              </a:r>
            </a:p>
          </p:txBody>
        </p:sp>
        <p:sp>
          <p:nvSpPr>
            <p:cNvPr id="1951" name="Text Box 1816"/>
            <p:cNvSpPr txBox="1">
              <a:spLocks noChangeArrowheads="1"/>
            </p:cNvSpPr>
            <p:nvPr/>
          </p:nvSpPr>
          <p:spPr bwMode="auto">
            <a:xfrm>
              <a:off x="6436623" y="3763481"/>
              <a:ext cx="505218"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Thailand ●</a:t>
              </a:r>
            </a:p>
          </p:txBody>
        </p:sp>
        <p:sp>
          <p:nvSpPr>
            <p:cNvPr id="1952" name="Text Box 1817"/>
            <p:cNvSpPr txBox="1">
              <a:spLocks noChangeArrowheads="1"/>
            </p:cNvSpPr>
            <p:nvPr/>
          </p:nvSpPr>
          <p:spPr bwMode="auto">
            <a:xfrm>
              <a:off x="5651568" y="3580788"/>
              <a:ext cx="698835" cy="22034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a:t>
              </a:r>
              <a:r>
                <a:rPr lang="en-US" sz="500" b="1" dirty="0">
                  <a:solidFill>
                    <a:schemeClr val="accent4">
                      <a:lumMod val="10000"/>
                    </a:schemeClr>
                  </a:solidFill>
                  <a:latin typeface="Verdana" charset="0"/>
                </a:rPr>
                <a:t>●</a:t>
              </a:r>
              <a:r>
                <a:rPr lang="en-US" sz="500" b="1" dirty="0">
                  <a:solidFill>
                    <a:schemeClr val="accent4">
                      <a:lumMod val="10000"/>
                    </a:schemeClr>
                  </a:solidFill>
                </a:rPr>
                <a:t> United Arab </a:t>
              </a:r>
            </a:p>
            <a:p>
              <a:pPr>
                <a:buClr>
                  <a:schemeClr val="tx1"/>
                </a:buClr>
                <a:defRPr/>
              </a:pPr>
              <a:r>
                <a:rPr lang="en-US" sz="500" b="1" dirty="0">
                  <a:solidFill>
                    <a:schemeClr val="accent4">
                      <a:lumMod val="10000"/>
                    </a:schemeClr>
                  </a:solidFill>
                </a:rPr>
                <a:t>    Emirates</a:t>
              </a:r>
              <a:endParaRPr lang="en-US" sz="500" b="1" dirty="0">
                <a:solidFill>
                  <a:schemeClr val="accent4">
                    <a:lumMod val="10000"/>
                  </a:schemeClr>
                </a:solidFill>
                <a:latin typeface="Verdana" charset="0"/>
              </a:endParaRPr>
            </a:p>
          </p:txBody>
        </p:sp>
        <p:sp>
          <p:nvSpPr>
            <p:cNvPr id="1953" name="Text Box 2053"/>
            <p:cNvSpPr txBox="1">
              <a:spLocks noChangeArrowheads="1"/>
            </p:cNvSpPr>
            <p:nvPr/>
          </p:nvSpPr>
          <p:spPr bwMode="auto">
            <a:xfrm>
              <a:off x="5547197" y="3149857"/>
              <a:ext cx="627741" cy="152011"/>
            </a:xfrm>
            <a:prstGeom prst="rect">
              <a:avLst/>
            </a:prstGeom>
            <a:noFill/>
            <a:ln w="9525">
              <a:noFill/>
              <a:miter lim="800000"/>
              <a:headEnd/>
              <a:tailEnd/>
            </a:ln>
          </p:spPr>
          <p:txBody>
            <a:bodyPr>
              <a:spAutoFit/>
            </a:bodyPr>
            <a:lstStyle/>
            <a:p>
              <a:pPr>
                <a:buClr>
                  <a:schemeClr val="tx1"/>
                </a:buClr>
                <a:defRPr/>
              </a:pPr>
              <a:r>
                <a:rPr lang="en-US" sz="500" b="1">
                  <a:solidFill>
                    <a:srgbClr val="01080E"/>
                  </a:solidFill>
                  <a:effectLst>
                    <a:outerShdw blurRad="38100" dist="38100" dir="2700000" algn="tl">
                      <a:srgbClr val="C0C0C0"/>
                    </a:outerShdw>
                  </a:effectLst>
                </a:rPr>
                <a:t>●Azerbaijan</a:t>
              </a:r>
              <a:endParaRPr lang="en-US" sz="600" b="1">
                <a:solidFill>
                  <a:srgbClr val="01080E"/>
                </a:solidFill>
                <a:effectLst>
                  <a:outerShdw blurRad="38100" dist="38100" dir="2700000" algn="tl">
                    <a:srgbClr val="C0C0C0"/>
                  </a:outerShdw>
                </a:effectLst>
              </a:endParaRPr>
            </a:p>
          </p:txBody>
        </p:sp>
        <p:sp>
          <p:nvSpPr>
            <p:cNvPr id="1954" name="Text Box 1814"/>
            <p:cNvSpPr txBox="1">
              <a:spLocks noChangeArrowheads="1"/>
            </p:cNvSpPr>
            <p:nvPr/>
          </p:nvSpPr>
          <p:spPr bwMode="auto">
            <a:xfrm>
              <a:off x="4781807" y="3463642"/>
              <a:ext cx="378157" cy="223136"/>
            </a:xfrm>
            <a:prstGeom prst="rect">
              <a:avLst/>
            </a:prstGeom>
            <a:noFill/>
            <a:ln w="9525">
              <a:noFill/>
              <a:miter lim="800000"/>
              <a:headEnd/>
              <a:tailEnd/>
            </a:ln>
          </p:spPr>
          <p:txBody>
            <a:bodyPr wrap="none">
              <a:spAutoFit/>
            </a:bodyPr>
            <a:lstStyle/>
            <a:p>
              <a:pPr>
                <a:defRPr/>
              </a:pPr>
              <a:endParaRPr lang="en-US" sz="500" b="1" dirty="0">
                <a:solidFill>
                  <a:schemeClr val="accent4">
                    <a:lumMod val="10000"/>
                  </a:schemeClr>
                </a:solidFill>
              </a:endParaRPr>
            </a:p>
            <a:p>
              <a:pPr>
                <a:defRPr/>
              </a:pPr>
              <a:r>
                <a:rPr lang="en-US" sz="500" b="1" dirty="0">
                  <a:solidFill>
                    <a:schemeClr val="accent4">
                      <a:lumMod val="10000"/>
                    </a:schemeClr>
                  </a:solidFill>
                  <a:latin typeface="Verdana" charset="0"/>
                </a:rPr>
                <a:t>●</a:t>
              </a:r>
              <a:r>
                <a:rPr lang="en-US" sz="500" b="1" dirty="0">
                  <a:solidFill>
                    <a:schemeClr val="accent4">
                      <a:lumMod val="10000"/>
                    </a:schemeClr>
                  </a:solidFill>
                </a:rPr>
                <a:t>Libya</a:t>
              </a:r>
            </a:p>
          </p:txBody>
        </p:sp>
        <p:sp>
          <p:nvSpPr>
            <p:cNvPr id="1955" name="Text Box 1793"/>
            <p:cNvSpPr txBox="1">
              <a:spLocks noChangeArrowheads="1"/>
            </p:cNvSpPr>
            <p:nvPr/>
          </p:nvSpPr>
          <p:spPr bwMode="auto">
            <a:xfrm>
              <a:off x="5338454" y="4114920"/>
              <a:ext cx="417486"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Kenya</a:t>
              </a:r>
            </a:p>
          </p:txBody>
        </p:sp>
        <p:sp>
          <p:nvSpPr>
            <p:cNvPr id="1956" name="Text Box 1780"/>
            <p:cNvSpPr txBox="1">
              <a:spLocks noChangeArrowheads="1"/>
            </p:cNvSpPr>
            <p:nvPr/>
          </p:nvSpPr>
          <p:spPr bwMode="auto">
            <a:xfrm>
              <a:off x="6507716" y="3580788"/>
              <a:ext cx="713961" cy="152012"/>
            </a:xfrm>
            <a:prstGeom prst="rect">
              <a:avLst/>
            </a:prstGeom>
            <a:noFill/>
            <a:ln w="9525">
              <a:noFill/>
              <a:miter lim="800000"/>
              <a:headEnd/>
              <a:tailEnd/>
            </a:ln>
          </p:spPr>
          <p:txBody>
            <a:bodyPr>
              <a:spAutoFit/>
            </a:bodyPr>
            <a:lstStyle/>
            <a:p>
              <a:pPr>
                <a:buFontTx/>
                <a:buChar char="•"/>
                <a:defRPr/>
              </a:pPr>
              <a:r>
                <a:rPr lang="en-US" sz="500" b="1">
                  <a:solidFill>
                    <a:schemeClr val="accent4">
                      <a:lumMod val="10000"/>
                    </a:schemeClr>
                  </a:solidFill>
                </a:rPr>
                <a:t> Bangladesh</a:t>
              </a:r>
            </a:p>
          </p:txBody>
        </p:sp>
        <p:sp>
          <p:nvSpPr>
            <p:cNvPr id="1957" name="Text Box 1793"/>
            <p:cNvSpPr txBox="1">
              <a:spLocks noChangeArrowheads="1"/>
            </p:cNvSpPr>
            <p:nvPr/>
          </p:nvSpPr>
          <p:spPr bwMode="auto">
            <a:xfrm>
              <a:off x="4639620" y="3287922"/>
              <a:ext cx="559673" cy="152012"/>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●Tunisia</a:t>
              </a:r>
            </a:p>
          </p:txBody>
        </p:sp>
        <p:sp>
          <p:nvSpPr>
            <p:cNvPr id="1958" name="Text Box 1814"/>
            <p:cNvSpPr txBox="1">
              <a:spLocks noChangeArrowheads="1"/>
            </p:cNvSpPr>
            <p:nvPr/>
          </p:nvSpPr>
          <p:spPr bwMode="auto">
            <a:xfrm>
              <a:off x="4402136" y="3425988"/>
              <a:ext cx="438662" cy="220347"/>
            </a:xfrm>
            <a:prstGeom prst="rect">
              <a:avLst/>
            </a:prstGeom>
            <a:noFill/>
            <a:ln w="9525">
              <a:noFill/>
              <a:miter lim="800000"/>
              <a:headEnd/>
              <a:tailEnd/>
            </a:ln>
          </p:spPr>
          <p:txBody>
            <a:bodyPr wrap="none">
              <a:spAutoFit/>
            </a:bodyPr>
            <a:lstStyle/>
            <a:p>
              <a:pPr>
                <a:defRPr/>
              </a:pPr>
              <a:endParaRPr lang="en-US" sz="500" b="1" dirty="0">
                <a:solidFill>
                  <a:schemeClr val="accent4">
                    <a:lumMod val="10000"/>
                  </a:schemeClr>
                </a:solidFill>
              </a:endParaRPr>
            </a:p>
            <a:p>
              <a:pPr>
                <a:defRPr/>
              </a:pPr>
              <a:r>
                <a:rPr lang="en-US" sz="500" b="1" dirty="0">
                  <a:solidFill>
                    <a:schemeClr val="accent4">
                      <a:lumMod val="10000"/>
                    </a:schemeClr>
                  </a:solidFill>
                  <a:latin typeface="Verdana" charset="0"/>
                </a:rPr>
                <a:t>●</a:t>
              </a:r>
              <a:r>
                <a:rPr lang="en-US" sz="500" b="1" dirty="0">
                  <a:solidFill>
                    <a:schemeClr val="accent4">
                      <a:lumMod val="10000"/>
                    </a:schemeClr>
                  </a:solidFill>
                </a:rPr>
                <a:t>Algeria</a:t>
              </a:r>
            </a:p>
          </p:txBody>
        </p:sp>
        <p:sp>
          <p:nvSpPr>
            <p:cNvPr id="1959" name="Text Box 1790"/>
            <p:cNvSpPr txBox="1">
              <a:spLocks noChangeArrowheads="1"/>
            </p:cNvSpPr>
            <p:nvPr/>
          </p:nvSpPr>
          <p:spPr bwMode="auto">
            <a:xfrm>
              <a:off x="4849875" y="4183255"/>
              <a:ext cx="506731" cy="15201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 Rwanda● </a:t>
              </a:r>
            </a:p>
          </p:txBody>
        </p:sp>
        <p:sp>
          <p:nvSpPr>
            <p:cNvPr id="1960" name="Text Box 1802"/>
            <p:cNvSpPr txBox="1">
              <a:spLocks noChangeArrowheads="1"/>
            </p:cNvSpPr>
            <p:nvPr/>
          </p:nvSpPr>
          <p:spPr bwMode="auto">
            <a:xfrm>
              <a:off x="5825521" y="2875121"/>
              <a:ext cx="588412" cy="15201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●Kazakhstan</a:t>
              </a:r>
            </a:p>
          </p:txBody>
        </p:sp>
        <p:sp>
          <p:nvSpPr>
            <p:cNvPr id="1961" name="Text Box 1790"/>
            <p:cNvSpPr txBox="1">
              <a:spLocks noChangeArrowheads="1"/>
            </p:cNvSpPr>
            <p:nvPr/>
          </p:nvSpPr>
          <p:spPr bwMode="auto">
            <a:xfrm>
              <a:off x="4222134" y="4032638"/>
              <a:ext cx="409922" cy="15061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Ghana●</a:t>
              </a:r>
            </a:p>
          </p:txBody>
        </p:sp>
        <p:sp>
          <p:nvSpPr>
            <p:cNvPr id="1962" name="Text Box 1818"/>
            <p:cNvSpPr txBox="1">
              <a:spLocks noChangeArrowheads="1"/>
            </p:cNvSpPr>
            <p:nvPr/>
          </p:nvSpPr>
          <p:spPr bwMode="auto">
            <a:xfrm>
              <a:off x="6512254" y="3838790"/>
              <a:ext cx="570261" cy="165957"/>
            </a:xfrm>
            <a:prstGeom prst="rect">
              <a:avLst/>
            </a:prstGeom>
            <a:noFill/>
            <a:ln w="9525">
              <a:noFill/>
              <a:miter lim="800000"/>
              <a:headEnd/>
              <a:tailEnd/>
            </a:ln>
          </p:spPr>
          <p:txBody>
            <a:bodyPr wrap="none">
              <a:spAutoFit/>
            </a:bodyPr>
            <a:lstStyle/>
            <a:p>
              <a:pPr>
                <a:buClr>
                  <a:schemeClr val="tx1"/>
                </a:buClr>
                <a:defRPr/>
              </a:pPr>
              <a:r>
                <a:rPr lang="en-US" sz="500" b="1" dirty="0">
                  <a:solidFill>
                    <a:schemeClr val="accent4">
                      <a:lumMod val="10000"/>
                    </a:schemeClr>
                  </a:solidFill>
                </a:rPr>
                <a:t>Cambodia ●</a:t>
              </a:r>
              <a:r>
                <a:rPr lang="en-US" sz="600" b="1" dirty="0">
                  <a:solidFill>
                    <a:schemeClr val="accent4">
                      <a:lumMod val="10000"/>
                    </a:schemeClr>
                  </a:solidFill>
                </a:rPr>
                <a:t> </a:t>
              </a:r>
            </a:p>
          </p:txBody>
        </p:sp>
        <p:sp>
          <p:nvSpPr>
            <p:cNvPr id="1963" name="Text Box 1786"/>
            <p:cNvSpPr txBox="1">
              <a:spLocks noChangeArrowheads="1"/>
            </p:cNvSpPr>
            <p:nvPr/>
          </p:nvSpPr>
          <p:spPr bwMode="auto">
            <a:xfrm>
              <a:off x="7291258" y="3861103"/>
              <a:ext cx="580850"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Philippines</a:t>
              </a:r>
            </a:p>
          </p:txBody>
        </p:sp>
        <p:sp>
          <p:nvSpPr>
            <p:cNvPr id="1964" name="Text Box 1783"/>
            <p:cNvSpPr txBox="1">
              <a:spLocks noChangeArrowheads="1"/>
            </p:cNvSpPr>
            <p:nvPr/>
          </p:nvSpPr>
          <p:spPr bwMode="auto">
            <a:xfrm>
              <a:off x="7031085" y="3379966"/>
              <a:ext cx="745726" cy="22174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a:t>
              </a:r>
            </a:p>
            <a:p>
              <a:pPr>
                <a:buClr>
                  <a:schemeClr val="tx1"/>
                </a:buClr>
                <a:defRPr/>
              </a:pPr>
              <a:r>
                <a:rPr lang="en-US" sz="500" b="1" dirty="0">
                  <a:solidFill>
                    <a:schemeClr val="accent4">
                      <a:lumMod val="10000"/>
                    </a:schemeClr>
                  </a:solidFill>
                </a:rPr>
                <a:t>Republic of Korea</a:t>
              </a:r>
            </a:p>
          </p:txBody>
        </p:sp>
        <p:sp>
          <p:nvSpPr>
            <p:cNvPr id="1965" name="Text Box 1812"/>
            <p:cNvSpPr txBox="1">
              <a:spLocks noChangeArrowheads="1"/>
            </p:cNvSpPr>
            <p:nvPr/>
          </p:nvSpPr>
          <p:spPr bwMode="auto">
            <a:xfrm>
              <a:off x="7062851" y="4183255"/>
              <a:ext cx="494629" cy="221742"/>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a:t>
              </a:r>
            </a:p>
            <a:p>
              <a:pPr>
                <a:defRPr/>
              </a:pPr>
              <a:r>
                <a:rPr lang="en-US" sz="500" b="1" dirty="0">
                  <a:solidFill>
                    <a:schemeClr val="accent4">
                      <a:lumMod val="10000"/>
                    </a:schemeClr>
                  </a:solidFill>
                </a:rPr>
                <a:t>Indonesia</a:t>
              </a:r>
            </a:p>
          </p:txBody>
        </p:sp>
        <p:sp>
          <p:nvSpPr>
            <p:cNvPr id="1966" name="Text Box 1789"/>
            <p:cNvSpPr txBox="1">
              <a:spLocks noChangeArrowheads="1"/>
            </p:cNvSpPr>
            <p:nvPr/>
          </p:nvSpPr>
          <p:spPr bwMode="auto">
            <a:xfrm>
              <a:off x="4849875" y="2322859"/>
              <a:ext cx="481016" cy="153406"/>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Sweden</a:t>
              </a:r>
            </a:p>
          </p:txBody>
        </p:sp>
        <p:sp>
          <p:nvSpPr>
            <p:cNvPr id="1967" name="Text Box 1790"/>
            <p:cNvSpPr txBox="1">
              <a:spLocks noChangeArrowheads="1"/>
            </p:cNvSpPr>
            <p:nvPr/>
          </p:nvSpPr>
          <p:spPr bwMode="auto">
            <a:xfrm>
              <a:off x="3943810" y="3357652"/>
              <a:ext cx="547572" cy="165958"/>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Morocco </a:t>
              </a:r>
              <a:r>
                <a:rPr lang="en-US" sz="600" b="1">
                  <a:solidFill>
                    <a:srgbClr val="01080E"/>
                  </a:solidFill>
                  <a:effectLst>
                    <a:outerShdw blurRad="38100" dist="38100" dir="2700000" algn="tl">
                      <a:srgbClr val="C0C0C0"/>
                    </a:outerShdw>
                  </a:effectLst>
                </a:rPr>
                <a:t>●</a:t>
              </a:r>
            </a:p>
          </p:txBody>
        </p:sp>
        <p:sp>
          <p:nvSpPr>
            <p:cNvPr id="1968" name="Text Box 1784"/>
            <p:cNvSpPr txBox="1">
              <a:spLocks noChangeArrowheads="1"/>
            </p:cNvSpPr>
            <p:nvPr/>
          </p:nvSpPr>
          <p:spPr bwMode="auto">
            <a:xfrm>
              <a:off x="7253442" y="3584972"/>
              <a:ext cx="455301"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Taiwan</a:t>
              </a:r>
            </a:p>
          </p:txBody>
        </p:sp>
        <p:sp>
          <p:nvSpPr>
            <p:cNvPr id="1969" name="Text Box 1804"/>
            <p:cNvSpPr txBox="1">
              <a:spLocks noChangeArrowheads="1"/>
            </p:cNvSpPr>
            <p:nvPr/>
          </p:nvSpPr>
          <p:spPr bwMode="auto">
            <a:xfrm>
              <a:off x="5143325" y="2509736"/>
              <a:ext cx="959007" cy="126908"/>
            </a:xfrm>
            <a:prstGeom prst="rect">
              <a:avLst/>
            </a:prstGeom>
            <a:noFill/>
            <a:ln w="9525">
              <a:noFill/>
              <a:miter lim="800000"/>
              <a:headEnd/>
              <a:tailEnd/>
            </a:ln>
          </p:spPr>
          <p:txBody>
            <a:bodyPr>
              <a:spAutoFit/>
            </a:bodyPr>
            <a:lstStyle/>
            <a:p>
              <a:pPr>
                <a:lnSpc>
                  <a:spcPct val="60000"/>
                </a:lnSpc>
                <a:buFontTx/>
                <a:buChar char="•"/>
                <a:defRPr/>
              </a:pPr>
              <a:r>
                <a:rPr lang="en-US" sz="500" b="1" dirty="0">
                  <a:solidFill>
                    <a:schemeClr val="accent4">
                      <a:lumMod val="10000"/>
                    </a:schemeClr>
                  </a:solidFill>
                </a:rPr>
                <a:t> Estonia</a:t>
              </a:r>
            </a:p>
          </p:txBody>
        </p:sp>
        <p:sp>
          <p:nvSpPr>
            <p:cNvPr id="1970" name="Text Box 1828"/>
            <p:cNvSpPr txBox="1">
              <a:spLocks noChangeArrowheads="1"/>
            </p:cNvSpPr>
            <p:nvPr/>
          </p:nvSpPr>
          <p:spPr bwMode="auto">
            <a:xfrm>
              <a:off x="4362808" y="2861175"/>
              <a:ext cx="515807"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Germany ●</a:t>
              </a:r>
            </a:p>
          </p:txBody>
        </p:sp>
        <p:sp>
          <p:nvSpPr>
            <p:cNvPr id="1971" name="Text Box 1797"/>
            <p:cNvSpPr txBox="1">
              <a:spLocks noChangeArrowheads="1"/>
            </p:cNvSpPr>
            <p:nvPr/>
          </p:nvSpPr>
          <p:spPr bwMode="auto">
            <a:xfrm>
              <a:off x="3968012" y="2737056"/>
              <a:ext cx="465890"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Ireland ●</a:t>
              </a:r>
            </a:p>
          </p:txBody>
        </p:sp>
        <p:sp>
          <p:nvSpPr>
            <p:cNvPr id="1972" name="Text Box 1831"/>
            <p:cNvSpPr txBox="1">
              <a:spLocks noChangeArrowheads="1"/>
            </p:cNvSpPr>
            <p:nvPr/>
          </p:nvSpPr>
          <p:spPr bwMode="auto">
            <a:xfrm>
              <a:off x="4609367" y="3081522"/>
              <a:ext cx="379669"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Italy ●</a:t>
              </a:r>
            </a:p>
          </p:txBody>
        </p:sp>
        <p:sp>
          <p:nvSpPr>
            <p:cNvPr id="1973" name="Text Box 1789"/>
            <p:cNvSpPr txBox="1">
              <a:spLocks noChangeArrowheads="1"/>
            </p:cNvSpPr>
            <p:nvPr/>
          </p:nvSpPr>
          <p:spPr bwMode="auto">
            <a:xfrm>
              <a:off x="7652776" y="3172171"/>
              <a:ext cx="412947" cy="152011"/>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Japan</a:t>
              </a:r>
            </a:p>
          </p:txBody>
        </p:sp>
        <p:sp>
          <p:nvSpPr>
            <p:cNvPr id="1974" name="Text Box 1797"/>
            <p:cNvSpPr txBox="1">
              <a:spLocks noChangeArrowheads="1"/>
            </p:cNvSpPr>
            <p:nvPr/>
          </p:nvSpPr>
          <p:spPr bwMode="auto">
            <a:xfrm>
              <a:off x="3688175" y="2653380"/>
              <a:ext cx="813794"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Northern Ireland ●</a:t>
              </a:r>
            </a:p>
          </p:txBody>
        </p:sp>
        <p:sp>
          <p:nvSpPr>
            <p:cNvPr id="1975" name="Text Box 1797"/>
            <p:cNvSpPr txBox="1">
              <a:spLocks noChangeArrowheads="1"/>
            </p:cNvSpPr>
            <p:nvPr/>
          </p:nvSpPr>
          <p:spPr bwMode="auto">
            <a:xfrm>
              <a:off x="3803135" y="2530655"/>
              <a:ext cx="836484"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United Kingdom ●</a:t>
              </a:r>
            </a:p>
          </p:txBody>
        </p:sp>
        <p:sp>
          <p:nvSpPr>
            <p:cNvPr id="1976" name="Text Box 1810"/>
            <p:cNvSpPr txBox="1">
              <a:spLocks noChangeArrowheads="1"/>
            </p:cNvSpPr>
            <p:nvPr/>
          </p:nvSpPr>
          <p:spPr bwMode="auto">
            <a:xfrm>
              <a:off x="6020649" y="3425988"/>
              <a:ext cx="502193"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Pakistan</a:t>
              </a:r>
              <a:endParaRPr lang="en-US" sz="600" b="1">
                <a:solidFill>
                  <a:srgbClr val="01080E"/>
                </a:solidFill>
                <a:effectLst>
                  <a:outerShdw blurRad="38100" dist="38100" dir="2700000" algn="tl">
                    <a:srgbClr val="C0C0C0"/>
                  </a:outerShdw>
                </a:effectLst>
              </a:endParaRPr>
            </a:p>
          </p:txBody>
        </p:sp>
        <p:sp>
          <p:nvSpPr>
            <p:cNvPr id="1977" name="Text Box 1793"/>
            <p:cNvSpPr txBox="1">
              <a:spLocks noChangeArrowheads="1"/>
            </p:cNvSpPr>
            <p:nvPr/>
          </p:nvSpPr>
          <p:spPr bwMode="auto">
            <a:xfrm>
              <a:off x="4639620" y="3894574"/>
              <a:ext cx="490092"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Nigeria</a:t>
              </a:r>
            </a:p>
          </p:txBody>
        </p:sp>
        <p:sp>
          <p:nvSpPr>
            <p:cNvPr id="1978" name="Text Box 1802"/>
            <p:cNvSpPr txBox="1">
              <a:spLocks noChangeArrowheads="1"/>
            </p:cNvSpPr>
            <p:nvPr/>
          </p:nvSpPr>
          <p:spPr bwMode="auto">
            <a:xfrm>
              <a:off x="3943810" y="3135911"/>
              <a:ext cx="521857"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Portugal ●</a:t>
              </a:r>
            </a:p>
          </p:txBody>
        </p:sp>
        <p:sp>
          <p:nvSpPr>
            <p:cNvPr id="1979" name="Text Box 1793"/>
            <p:cNvSpPr txBox="1">
              <a:spLocks noChangeArrowheads="1"/>
            </p:cNvSpPr>
            <p:nvPr/>
          </p:nvSpPr>
          <p:spPr bwMode="auto">
            <a:xfrm>
              <a:off x="5578962" y="3781611"/>
              <a:ext cx="488579" cy="153406"/>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Yemen</a:t>
              </a:r>
            </a:p>
          </p:txBody>
        </p:sp>
        <p:sp>
          <p:nvSpPr>
            <p:cNvPr id="1980" name="Text Box 1787"/>
            <p:cNvSpPr txBox="1">
              <a:spLocks noChangeArrowheads="1"/>
            </p:cNvSpPr>
            <p:nvPr/>
          </p:nvSpPr>
          <p:spPr bwMode="auto">
            <a:xfrm>
              <a:off x="6907050" y="3894574"/>
              <a:ext cx="491605" cy="152011"/>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Vietnam</a:t>
              </a:r>
            </a:p>
          </p:txBody>
        </p:sp>
        <p:sp>
          <p:nvSpPr>
            <p:cNvPr id="1981" name="Text Box 1838"/>
            <p:cNvSpPr txBox="1">
              <a:spLocks noChangeArrowheads="1"/>
            </p:cNvSpPr>
            <p:nvPr/>
          </p:nvSpPr>
          <p:spPr bwMode="auto">
            <a:xfrm>
              <a:off x="4925506" y="3179144"/>
              <a:ext cx="697322" cy="146433"/>
            </a:xfrm>
            <a:prstGeom prst="rect">
              <a:avLst/>
            </a:prstGeom>
            <a:noFill/>
            <a:ln w="9525">
              <a:noFill/>
              <a:miter lim="800000"/>
              <a:headEnd/>
              <a:tailEnd/>
            </a:ln>
          </p:spPr>
          <p:txBody>
            <a:bodyPr>
              <a:spAutoFit/>
            </a:bodyPr>
            <a:lstStyle/>
            <a:p>
              <a:pPr>
                <a:lnSpc>
                  <a:spcPct val="75000"/>
                </a:lnSpc>
                <a:buFontTx/>
                <a:buChar char="•"/>
                <a:defRPr/>
              </a:pPr>
              <a:r>
                <a:rPr lang="en-US" sz="500" b="1" dirty="0">
                  <a:solidFill>
                    <a:schemeClr val="accent4">
                      <a:lumMod val="10000"/>
                    </a:schemeClr>
                  </a:solidFill>
                </a:rPr>
                <a:t> Hungary</a:t>
              </a:r>
              <a:r>
                <a:rPr lang="en-US" sz="600" b="1" dirty="0">
                  <a:solidFill>
                    <a:schemeClr val="accent4">
                      <a:lumMod val="10000"/>
                    </a:schemeClr>
                  </a:solidFill>
                </a:rPr>
                <a:t> </a:t>
              </a:r>
            </a:p>
          </p:txBody>
        </p:sp>
        <p:sp>
          <p:nvSpPr>
            <p:cNvPr id="1982" name="Text Box 1805"/>
            <p:cNvSpPr txBox="1">
              <a:spLocks noChangeArrowheads="1"/>
            </p:cNvSpPr>
            <p:nvPr/>
          </p:nvSpPr>
          <p:spPr bwMode="auto">
            <a:xfrm>
              <a:off x="5268873" y="2883488"/>
              <a:ext cx="836483" cy="152012"/>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Ukraine</a:t>
              </a:r>
            </a:p>
          </p:txBody>
        </p:sp>
        <p:sp>
          <p:nvSpPr>
            <p:cNvPr id="1983" name="Text Box 1799"/>
            <p:cNvSpPr txBox="1">
              <a:spLocks noChangeArrowheads="1"/>
            </p:cNvSpPr>
            <p:nvPr/>
          </p:nvSpPr>
          <p:spPr bwMode="auto">
            <a:xfrm>
              <a:off x="5268873" y="3219587"/>
              <a:ext cx="487067" cy="152011"/>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Turkey</a:t>
              </a:r>
            </a:p>
          </p:txBody>
        </p:sp>
        <p:sp>
          <p:nvSpPr>
            <p:cNvPr id="1984" name="Text Box 1818"/>
            <p:cNvSpPr txBox="1">
              <a:spLocks noChangeArrowheads="1"/>
            </p:cNvSpPr>
            <p:nvPr/>
          </p:nvSpPr>
          <p:spPr bwMode="auto">
            <a:xfrm>
              <a:off x="6802679" y="4032638"/>
              <a:ext cx="506730" cy="150617"/>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Malaysia</a:t>
              </a:r>
            </a:p>
          </p:txBody>
        </p:sp>
        <p:sp>
          <p:nvSpPr>
            <p:cNvPr id="1985" name="Text Box 1790"/>
            <p:cNvSpPr txBox="1">
              <a:spLocks noChangeArrowheads="1"/>
            </p:cNvSpPr>
            <p:nvPr/>
          </p:nvSpPr>
          <p:spPr bwMode="auto">
            <a:xfrm>
              <a:off x="6404857" y="4114920"/>
              <a:ext cx="606565" cy="16595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Singapore </a:t>
              </a:r>
              <a:r>
                <a:rPr lang="en-US" sz="600" b="1">
                  <a:solidFill>
                    <a:srgbClr val="01080E"/>
                  </a:solidFill>
                  <a:effectLst>
                    <a:outerShdw blurRad="38100" dist="38100" dir="2700000" algn="tl">
                      <a:srgbClr val="C0C0C0"/>
                    </a:outerShdw>
                  </a:effectLst>
                </a:rPr>
                <a:t>●</a:t>
              </a:r>
            </a:p>
          </p:txBody>
        </p:sp>
        <p:sp>
          <p:nvSpPr>
            <p:cNvPr id="1986" name="Text Box 1780"/>
            <p:cNvSpPr txBox="1">
              <a:spLocks noChangeArrowheads="1"/>
            </p:cNvSpPr>
            <p:nvPr/>
          </p:nvSpPr>
          <p:spPr bwMode="auto">
            <a:xfrm>
              <a:off x="4613904" y="2737056"/>
              <a:ext cx="654969"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Netherlands</a:t>
              </a:r>
            </a:p>
          </p:txBody>
        </p:sp>
        <p:sp>
          <p:nvSpPr>
            <p:cNvPr id="1987" name="Text Box 1780"/>
            <p:cNvSpPr txBox="1">
              <a:spLocks noChangeArrowheads="1"/>
            </p:cNvSpPr>
            <p:nvPr/>
          </p:nvSpPr>
          <p:spPr bwMode="auto">
            <a:xfrm>
              <a:off x="4961809" y="2791445"/>
              <a:ext cx="654969" cy="15201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Poland</a:t>
              </a:r>
            </a:p>
          </p:txBody>
        </p:sp>
        <p:sp>
          <p:nvSpPr>
            <p:cNvPr id="1988" name="Text Box 1790"/>
            <p:cNvSpPr txBox="1">
              <a:spLocks noChangeArrowheads="1"/>
            </p:cNvSpPr>
            <p:nvPr/>
          </p:nvSpPr>
          <p:spPr bwMode="auto">
            <a:xfrm>
              <a:off x="3883305" y="3824844"/>
              <a:ext cx="487067"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Senegal ●</a:t>
              </a:r>
            </a:p>
          </p:txBody>
        </p:sp>
        <p:sp>
          <p:nvSpPr>
            <p:cNvPr id="1989" name="Text Box 1802"/>
            <p:cNvSpPr txBox="1">
              <a:spLocks noChangeArrowheads="1"/>
            </p:cNvSpPr>
            <p:nvPr/>
          </p:nvSpPr>
          <p:spPr bwMode="auto">
            <a:xfrm>
              <a:off x="4222134" y="2943457"/>
              <a:ext cx="617153"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Switzerland ●</a:t>
              </a:r>
            </a:p>
          </p:txBody>
        </p:sp>
        <p:sp>
          <p:nvSpPr>
            <p:cNvPr id="1990" name="Text Box 1802"/>
            <p:cNvSpPr txBox="1">
              <a:spLocks noChangeArrowheads="1"/>
            </p:cNvSpPr>
            <p:nvPr/>
          </p:nvSpPr>
          <p:spPr bwMode="auto">
            <a:xfrm>
              <a:off x="4362808" y="3135911"/>
              <a:ext cx="352443" cy="152011"/>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Spain</a:t>
              </a:r>
            </a:p>
          </p:txBody>
        </p:sp>
        <p:sp>
          <p:nvSpPr>
            <p:cNvPr id="1991" name="Text Box 1802"/>
            <p:cNvSpPr txBox="1">
              <a:spLocks noChangeArrowheads="1"/>
            </p:cNvSpPr>
            <p:nvPr/>
          </p:nvSpPr>
          <p:spPr bwMode="auto">
            <a:xfrm>
              <a:off x="4335581" y="3013187"/>
              <a:ext cx="444713" cy="15061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France ●</a:t>
              </a:r>
            </a:p>
          </p:txBody>
        </p:sp>
        <p:sp>
          <p:nvSpPr>
            <p:cNvPr id="1992" name="Text Box 1836"/>
            <p:cNvSpPr txBox="1">
              <a:spLocks noChangeArrowheads="1"/>
            </p:cNvSpPr>
            <p:nvPr/>
          </p:nvSpPr>
          <p:spPr bwMode="auto">
            <a:xfrm>
              <a:off x="5058617" y="3013187"/>
              <a:ext cx="697322" cy="146433"/>
            </a:xfrm>
            <a:prstGeom prst="rect">
              <a:avLst/>
            </a:prstGeom>
            <a:noFill/>
            <a:ln w="9525">
              <a:noFill/>
              <a:miter lim="800000"/>
              <a:headEnd/>
              <a:tailEnd/>
            </a:ln>
          </p:spPr>
          <p:txBody>
            <a:bodyPr>
              <a:spAutoFit/>
            </a:bodyPr>
            <a:lstStyle/>
            <a:p>
              <a:pPr>
                <a:lnSpc>
                  <a:spcPct val="75000"/>
                </a:lnSpc>
                <a:buFontTx/>
                <a:buChar char="•"/>
                <a:defRPr/>
              </a:pPr>
              <a:r>
                <a:rPr lang="en-US" sz="500" b="1" dirty="0">
                  <a:solidFill>
                    <a:schemeClr val="accent4">
                      <a:lumMod val="10000"/>
                    </a:schemeClr>
                  </a:solidFill>
                </a:rPr>
                <a:t> Romania</a:t>
              </a:r>
              <a:r>
                <a:rPr lang="en-US" sz="600" b="1" dirty="0">
                  <a:solidFill>
                    <a:schemeClr val="accent4">
                      <a:lumMod val="10000"/>
                    </a:schemeClr>
                  </a:solidFill>
                </a:rPr>
                <a:t> </a:t>
              </a:r>
            </a:p>
          </p:txBody>
        </p:sp>
        <p:sp>
          <p:nvSpPr>
            <p:cNvPr id="1993" name="Text Box 1804"/>
            <p:cNvSpPr txBox="1">
              <a:spLocks noChangeArrowheads="1"/>
            </p:cNvSpPr>
            <p:nvPr/>
          </p:nvSpPr>
          <p:spPr bwMode="auto">
            <a:xfrm>
              <a:off x="4780294" y="2844440"/>
              <a:ext cx="959007" cy="126909"/>
            </a:xfrm>
            <a:prstGeom prst="rect">
              <a:avLst/>
            </a:prstGeom>
            <a:noFill/>
            <a:ln w="9525">
              <a:noFill/>
              <a:miter lim="800000"/>
              <a:headEnd/>
              <a:tailEnd/>
            </a:ln>
          </p:spPr>
          <p:txBody>
            <a:bodyPr>
              <a:spAutoFit/>
            </a:bodyPr>
            <a:lstStyle/>
            <a:p>
              <a:pPr>
                <a:lnSpc>
                  <a:spcPct val="60000"/>
                </a:lnSpc>
                <a:buFontTx/>
                <a:buChar char="•"/>
                <a:defRPr/>
              </a:pPr>
              <a:r>
                <a:rPr lang="en-US" sz="500" b="1" dirty="0">
                  <a:solidFill>
                    <a:schemeClr val="accent4">
                      <a:lumMod val="10000"/>
                    </a:schemeClr>
                  </a:solidFill>
                </a:rPr>
                <a:t> Czech. Rep.</a:t>
              </a:r>
            </a:p>
          </p:txBody>
        </p:sp>
        <p:sp>
          <p:nvSpPr>
            <p:cNvPr id="1994" name="Text Box 1814"/>
            <p:cNvSpPr txBox="1">
              <a:spLocks noChangeArrowheads="1"/>
            </p:cNvSpPr>
            <p:nvPr/>
          </p:nvSpPr>
          <p:spPr bwMode="auto">
            <a:xfrm>
              <a:off x="4925506" y="2911380"/>
              <a:ext cx="617153" cy="152011"/>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latin typeface="Verdana" charset="0"/>
                </a:rPr>
                <a:t>   ● </a:t>
              </a:r>
              <a:r>
                <a:rPr lang="en-US" sz="500" b="1" dirty="0">
                  <a:solidFill>
                    <a:schemeClr val="accent4">
                      <a:lumMod val="10000"/>
                    </a:schemeClr>
                  </a:solidFill>
                </a:rPr>
                <a:t>Macedonia</a:t>
              </a:r>
            </a:p>
          </p:txBody>
        </p:sp>
        <p:sp>
          <p:nvSpPr>
            <p:cNvPr id="1995" name="Text Box 1826"/>
            <p:cNvSpPr txBox="1">
              <a:spLocks noChangeArrowheads="1"/>
            </p:cNvSpPr>
            <p:nvPr/>
          </p:nvSpPr>
          <p:spPr bwMode="auto">
            <a:xfrm>
              <a:off x="4707687" y="2911380"/>
              <a:ext cx="627741" cy="195244"/>
            </a:xfrm>
            <a:prstGeom prst="rect">
              <a:avLst/>
            </a:prstGeom>
            <a:noFill/>
            <a:ln w="9525">
              <a:noFill/>
              <a:miter lim="800000"/>
              <a:headEnd/>
              <a:tailEnd/>
            </a:ln>
          </p:spPr>
          <p:txBody>
            <a:bodyPr>
              <a:spAutoFit/>
            </a:bodyPr>
            <a:lstStyle/>
            <a:p>
              <a:pPr>
                <a:lnSpc>
                  <a:spcPct val="80000"/>
                </a:lnSpc>
                <a:buClr>
                  <a:schemeClr val="tx1"/>
                </a:buClr>
                <a:defRPr/>
              </a:pPr>
              <a:r>
                <a:rPr lang="en-US" sz="500" b="1" dirty="0">
                  <a:solidFill>
                    <a:srgbClr val="01080E"/>
                  </a:solidFill>
                  <a:effectLst>
                    <a:outerShdw blurRad="38100" dist="38100" dir="2700000" algn="tl">
                      <a:srgbClr val="C0C0C0"/>
                    </a:outerShdw>
                  </a:effectLst>
                </a:rPr>
                <a:t>    ●</a:t>
              </a:r>
            </a:p>
            <a:p>
              <a:pPr>
                <a:lnSpc>
                  <a:spcPct val="80000"/>
                </a:lnSpc>
                <a:buClr>
                  <a:schemeClr val="tx1"/>
                </a:buClr>
                <a:defRPr/>
              </a:pPr>
              <a:r>
                <a:rPr lang="en-US" sz="500" b="1" dirty="0">
                  <a:solidFill>
                    <a:srgbClr val="01080E"/>
                  </a:solidFill>
                  <a:effectLst>
                    <a:outerShdw blurRad="38100" dist="38100" dir="2700000" algn="tl">
                      <a:srgbClr val="C0C0C0"/>
                    </a:outerShdw>
                  </a:effectLst>
                </a:rPr>
                <a:t>Austria</a:t>
              </a:r>
            </a:p>
          </p:txBody>
        </p:sp>
        <p:sp>
          <p:nvSpPr>
            <p:cNvPr id="1996" name="Text Box 1806"/>
            <p:cNvSpPr txBox="1">
              <a:spLocks noChangeArrowheads="1"/>
            </p:cNvSpPr>
            <p:nvPr/>
          </p:nvSpPr>
          <p:spPr bwMode="auto">
            <a:xfrm>
              <a:off x="4919455" y="3412042"/>
              <a:ext cx="458327"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Israel●</a:t>
              </a:r>
            </a:p>
          </p:txBody>
        </p:sp>
        <p:sp>
          <p:nvSpPr>
            <p:cNvPr id="1997" name="Text Box 1808"/>
            <p:cNvSpPr txBox="1">
              <a:spLocks noChangeArrowheads="1"/>
            </p:cNvSpPr>
            <p:nvPr/>
          </p:nvSpPr>
          <p:spPr bwMode="auto">
            <a:xfrm>
              <a:off x="5290050" y="3417621"/>
              <a:ext cx="465890" cy="150617"/>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Jordan</a:t>
              </a:r>
            </a:p>
          </p:txBody>
        </p:sp>
        <p:sp>
          <p:nvSpPr>
            <p:cNvPr id="1998" name="Text Box 1843"/>
            <p:cNvSpPr txBox="1">
              <a:spLocks noChangeArrowheads="1"/>
            </p:cNvSpPr>
            <p:nvPr/>
          </p:nvSpPr>
          <p:spPr bwMode="auto">
            <a:xfrm>
              <a:off x="5268873" y="3357652"/>
              <a:ext cx="627741" cy="15061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latin typeface="Verdana" charset="0"/>
                </a:rPr>
                <a:t> ●</a:t>
              </a:r>
              <a:r>
                <a:rPr lang="en-US" sz="500" b="1" dirty="0">
                  <a:solidFill>
                    <a:schemeClr val="accent4">
                      <a:lumMod val="10000"/>
                    </a:schemeClr>
                  </a:solidFill>
                </a:rPr>
                <a:t>Palestine</a:t>
              </a:r>
            </a:p>
          </p:txBody>
        </p:sp>
        <p:sp>
          <p:nvSpPr>
            <p:cNvPr id="1999" name="Text Box 1807"/>
            <p:cNvSpPr txBox="1">
              <a:spLocks noChangeArrowheads="1"/>
            </p:cNvSpPr>
            <p:nvPr/>
          </p:nvSpPr>
          <p:spPr bwMode="auto">
            <a:xfrm>
              <a:off x="4919455" y="3342312"/>
              <a:ext cx="558161"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Lebanon</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2000" name="Text Box 1782"/>
            <p:cNvSpPr txBox="1">
              <a:spLocks noChangeArrowheads="1"/>
            </p:cNvSpPr>
            <p:nvPr/>
          </p:nvSpPr>
          <p:spPr bwMode="auto">
            <a:xfrm>
              <a:off x="5408035" y="3618443"/>
              <a:ext cx="417486" cy="22034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Saudi </a:t>
              </a:r>
            </a:p>
            <a:p>
              <a:pPr>
                <a:buClr>
                  <a:schemeClr val="tx1"/>
                </a:buClr>
                <a:defRPr/>
              </a:pPr>
              <a:r>
                <a:rPr lang="en-US" sz="500" b="1" dirty="0">
                  <a:solidFill>
                    <a:schemeClr val="accent4">
                      <a:lumMod val="10000"/>
                    </a:schemeClr>
                  </a:solidFill>
                </a:rPr>
                <a:t>Arabia</a:t>
              </a:r>
            </a:p>
          </p:txBody>
        </p:sp>
        <p:sp>
          <p:nvSpPr>
            <p:cNvPr id="2001" name="Text Box 1792"/>
            <p:cNvSpPr txBox="1">
              <a:spLocks noChangeArrowheads="1"/>
            </p:cNvSpPr>
            <p:nvPr/>
          </p:nvSpPr>
          <p:spPr bwMode="auto">
            <a:xfrm>
              <a:off x="4639620" y="4872187"/>
              <a:ext cx="881862" cy="22174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a:t>
              </a:r>
            </a:p>
            <a:p>
              <a:pPr>
                <a:defRPr/>
              </a:pPr>
              <a:r>
                <a:rPr lang="en-US" sz="500" b="1" dirty="0">
                  <a:solidFill>
                    <a:schemeClr val="accent4">
                      <a:lumMod val="10000"/>
                    </a:schemeClr>
                  </a:solidFill>
                </a:rPr>
                <a:t>South Africa</a:t>
              </a:r>
            </a:p>
          </p:txBody>
        </p:sp>
        <p:sp>
          <p:nvSpPr>
            <p:cNvPr id="2002" name="Freeform 1515"/>
            <p:cNvSpPr>
              <a:spLocks/>
            </p:cNvSpPr>
            <p:nvPr/>
          </p:nvSpPr>
          <p:spPr bwMode="auto">
            <a:xfrm>
              <a:off x="3989189" y="3833211"/>
              <a:ext cx="7563"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5" y="0"/>
                  </a:moveTo>
                  <a:lnTo>
                    <a:pt x="0" y="1"/>
                  </a:lnTo>
                  <a:lnTo>
                    <a:pt x="1" y="9"/>
                  </a:lnTo>
                  <a:lnTo>
                    <a:pt x="3" y="11"/>
                  </a:lnTo>
                  <a:lnTo>
                    <a:pt x="10" y="8"/>
                  </a:lnTo>
                  <a:lnTo>
                    <a:pt x="16" y="5"/>
                  </a:lnTo>
                  <a:lnTo>
                    <a:pt x="17" y="2"/>
                  </a:lnTo>
                  <a:lnTo>
                    <a:pt x="1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3" name="Freeform 1516"/>
            <p:cNvSpPr>
              <a:spLocks/>
            </p:cNvSpPr>
            <p:nvPr/>
          </p:nvSpPr>
          <p:spPr bwMode="auto">
            <a:xfrm>
              <a:off x="3989189" y="3833211"/>
              <a:ext cx="7563"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5" y="0"/>
                  </a:moveTo>
                  <a:lnTo>
                    <a:pt x="0" y="1"/>
                  </a:lnTo>
                  <a:lnTo>
                    <a:pt x="1" y="9"/>
                  </a:lnTo>
                  <a:lnTo>
                    <a:pt x="3" y="11"/>
                  </a:lnTo>
                  <a:lnTo>
                    <a:pt x="10" y="8"/>
                  </a:lnTo>
                  <a:lnTo>
                    <a:pt x="16" y="5"/>
                  </a:lnTo>
                  <a:lnTo>
                    <a:pt x="17" y="2"/>
                  </a:lnTo>
                  <a:lnTo>
                    <a:pt x="15"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4" name="Freeform 1517"/>
            <p:cNvSpPr>
              <a:spLocks/>
            </p:cNvSpPr>
            <p:nvPr/>
          </p:nvSpPr>
          <p:spPr bwMode="auto">
            <a:xfrm>
              <a:off x="4010366" y="3844368"/>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20" y="3"/>
                  </a:moveTo>
                  <a:lnTo>
                    <a:pt x="17" y="2"/>
                  </a:lnTo>
                  <a:lnTo>
                    <a:pt x="1" y="0"/>
                  </a:lnTo>
                  <a:lnTo>
                    <a:pt x="0" y="4"/>
                  </a:lnTo>
                  <a:lnTo>
                    <a:pt x="3" y="8"/>
                  </a:lnTo>
                  <a:lnTo>
                    <a:pt x="6" y="4"/>
                  </a:lnTo>
                  <a:lnTo>
                    <a:pt x="2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5" name="Freeform 1518"/>
            <p:cNvSpPr>
              <a:spLocks/>
            </p:cNvSpPr>
            <p:nvPr/>
          </p:nvSpPr>
          <p:spPr bwMode="auto">
            <a:xfrm>
              <a:off x="4010366" y="3844368"/>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20" y="3"/>
                  </a:moveTo>
                  <a:lnTo>
                    <a:pt x="17" y="2"/>
                  </a:lnTo>
                  <a:lnTo>
                    <a:pt x="1" y="0"/>
                  </a:lnTo>
                  <a:lnTo>
                    <a:pt x="0" y="4"/>
                  </a:lnTo>
                  <a:lnTo>
                    <a:pt x="3" y="8"/>
                  </a:lnTo>
                  <a:lnTo>
                    <a:pt x="6" y="4"/>
                  </a:lnTo>
                  <a:lnTo>
                    <a:pt x="20" y="3"/>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6" name="Freeform 1519"/>
            <p:cNvSpPr>
              <a:spLocks/>
            </p:cNvSpPr>
            <p:nvPr/>
          </p:nvSpPr>
          <p:spPr bwMode="auto">
            <a:xfrm>
              <a:off x="4042131" y="3838790"/>
              <a:ext cx="3025" cy="5578"/>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2" y="0"/>
                  </a:moveTo>
                  <a:lnTo>
                    <a:pt x="0" y="12"/>
                  </a:lnTo>
                  <a:lnTo>
                    <a:pt x="4" y="12"/>
                  </a:lnTo>
                  <a:lnTo>
                    <a:pt x="5" y="5"/>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7" name="Freeform 1520"/>
            <p:cNvSpPr>
              <a:spLocks/>
            </p:cNvSpPr>
            <p:nvPr/>
          </p:nvSpPr>
          <p:spPr bwMode="auto">
            <a:xfrm>
              <a:off x="4042131" y="3838790"/>
              <a:ext cx="3025" cy="5578"/>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2" y="0"/>
                  </a:moveTo>
                  <a:lnTo>
                    <a:pt x="0" y="12"/>
                  </a:lnTo>
                  <a:lnTo>
                    <a:pt x="4" y="12"/>
                  </a:lnTo>
                  <a:lnTo>
                    <a:pt x="5" y="5"/>
                  </a:lnTo>
                  <a:lnTo>
                    <a:pt x="2"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8" name="Freeform 1521"/>
            <p:cNvSpPr>
              <a:spLocks/>
            </p:cNvSpPr>
            <p:nvPr/>
          </p:nvSpPr>
          <p:spPr bwMode="auto">
            <a:xfrm>
              <a:off x="4042131" y="3855525"/>
              <a:ext cx="7564" cy="6973"/>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2" y="1"/>
                  </a:moveTo>
                  <a:lnTo>
                    <a:pt x="9" y="0"/>
                  </a:lnTo>
                  <a:lnTo>
                    <a:pt x="12" y="2"/>
                  </a:lnTo>
                  <a:lnTo>
                    <a:pt x="13" y="7"/>
                  </a:lnTo>
                  <a:lnTo>
                    <a:pt x="9" y="11"/>
                  </a:lnTo>
                  <a:lnTo>
                    <a:pt x="4" y="11"/>
                  </a:lnTo>
                  <a:lnTo>
                    <a:pt x="1" y="7"/>
                  </a:lnTo>
                  <a:lnTo>
                    <a:pt x="0" y="5"/>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9" name="Freeform 1522"/>
            <p:cNvSpPr>
              <a:spLocks/>
            </p:cNvSpPr>
            <p:nvPr/>
          </p:nvSpPr>
          <p:spPr bwMode="auto">
            <a:xfrm>
              <a:off x="4042131" y="3855525"/>
              <a:ext cx="7564" cy="6973"/>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2" y="1"/>
                  </a:moveTo>
                  <a:lnTo>
                    <a:pt x="9" y="0"/>
                  </a:lnTo>
                  <a:lnTo>
                    <a:pt x="12" y="2"/>
                  </a:lnTo>
                  <a:lnTo>
                    <a:pt x="13" y="7"/>
                  </a:lnTo>
                  <a:lnTo>
                    <a:pt x="9" y="11"/>
                  </a:lnTo>
                  <a:lnTo>
                    <a:pt x="4" y="11"/>
                  </a:lnTo>
                  <a:lnTo>
                    <a:pt x="1" y="7"/>
                  </a:lnTo>
                  <a:lnTo>
                    <a:pt x="0" y="5"/>
                  </a:lnTo>
                  <a:lnTo>
                    <a:pt x="2" y="1"/>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10" name="Freeform 1523"/>
            <p:cNvSpPr>
              <a:spLocks/>
            </p:cNvSpPr>
            <p:nvPr/>
          </p:nvSpPr>
          <p:spPr bwMode="auto">
            <a:xfrm>
              <a:off x="4023979" y="3877838"/>
              <a:ext cx="7564" cy="8368"/>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9"/>
                <a:gd name="T26" fmla="*/ 16 w 16"/>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9">
                  <a:moveTo>
                    <a:pt x="1" y="0"/>
                  </a:moveTo>
                  <a:lnTo>
                    <a:pt x="0" y="0"/>
                  </a:lnTo>
                  <a:lnTo>
                    <a:pt x="0" y="18"/>
                  </a:lnTo>
                  <a:lnTo>
                    <a:pt x="5" y="19"/>
                  </a:lnTo>
                  <a:lnTo>
                    <a:pt x="14" y="16"/>
                  </a:lnTo>
                  <a:lnTo>
                    <a:pt x="16" y="12"/>
                  </a:lnTo>
                  <a:lnTo>
                    <a:pt x="6"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11" name="Freeform 1524"/>
            <p:cNvSpPr>
              <a:spLocks/>
            </p:cNvSpPr>
            <p:nvPr/>
          </p:nvSpPr>
          <p:spPr bwMode="auto">
            <a:xfrm>
              <a:off x="4023979" y="3877838"/>
              <a:ext cx="7564" cy="8368"/>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9"/>
                <a:gd name="T26" fmla="*/ 16 w 16"/>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9">
                  <a:moveTo>
                    <a:pt x="1" y="0"/>
                  </a:moveTo>
                  <a:lnTo>
                    <a:pt x="0" y="0"/>
                  </a:lnTo>
                  <a:lnTo>
                    <a:pt x="0" y="18"/>
                  </a:lnTo>
                  <a:lnTo>
                    <a:pt x="5" y="19"/>
                  </a:lnTo>
                  <a:lnTo>
                    <a:pt x="14" y="16"/>
                  </a:lnTo>
                  <a:lnTo>
                    <a:pt x="16" y="12"/>
                  </a:lnTo>
                  <a:lnTo>
                    <a:pt x="6" y="3"/>
                  </a:lnTo>
                  <a:lnTo>
                    <a:pt x="1"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12" name="Freeform 1525"/>
            <p:cNvSpPr>
              <a:spLocks/>
            </p:cNvSpPr>
            <p:nvPr/>
          </p:nvSpPr>
          <p:spPr bwMode="auto">
            <a:xfrm>
              <a:off x="4007341" y="3884811"/>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5" y="0"/>
                  </a:moveTo>
                  <a:lnTo>
                    <a:pt x="1" y="0"/>
                  </a:lnTo>
                  <a:lnTo>
                    <a:pt x="0" y="5"/>
                  </a:lnTo>
                  <a:lnTo>
                    <a:pt x="2" y="7"/>
                  </a:lnTo>
                  <a:lnTo>
                    <a:pt x="5" y="7"/>
                  </a:lnTo>
                  <a:lnTo>
                    <a:pt x="10" y="4"/>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13" name="Freeform 1526"/>
            <p:cNvSpPr>
              <a:spLocks/>
            </p:cNvSpPr>
            <p:nvPr/>
          </p:nvSpPr>
          <p:spPr bwMode="auto">
            <a:xfrm>
              <a:off x="4007341" y="3884811"/>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5" y="0"/>
                  </a:moveTo>
                  <a:lnTo>
                    <a:pt x="1" y="0"/>
                  </a:lnTo>
                  <a:lnTo>
                    <a:pt x="0" y="5"/>
                  </a:lnTo>
                  <a:lnTo>
                    <a:pt x="2" y="7"/>
                  </a:lnTo>
                  <a:lnTo>
                    <a:pt x="5" y="7"/>
                  </a:lnTo>
                  <a:lnTo>
                    <a:pt x="10" y="4"/>
                  </a:lnTo>
                  <a:lnTo>
                    <a:pt x="5"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grpSp>
      <p:sp>
        <p:nvSpPr>
          <p:cNvPr id="8196" name="Title 3"/>
          <p:cNvSpPr>
            <a:spLocks noGrp="1"/>
          </p:cNvSpPr>
          <p:nvPr>
            <p:ph type="title"/>
          </p:nvPr>
        </p:nvSpPr>
        <p:spPr bwMode="auto">
          <a:xfrm>
            <a:off x="227013" y="104775"/>
            <a:ext cx="8399462" cy="631825"/>
          </a:xfrm>
          <a:noFill/>
          <a:ln>
            <a:miter lim="800000"/>
            <a:headEnd/>
            <a:tailEnd/>
          </a:ln>
        </p:spPr>
        <p:txBody>
          <a:bodyPr vert="horz" wrap="square" lIns="91440" tIns="45720" rIns="91440" bIns="45720" numCol="1" anchor="t" anchorCtr="0" compatLnSpc="1">
            <a:prstTxWarp prst="textNoShape">
              <a:avLst/>
            </a:prstTxWarp>
            <a:normAutofit/>
          </a:bodyPr>
          <a:lstStyle/>
          <a:p>
            <a:r>
              <a:rPr lang="en-US" sz="3200" b="1" kern="1200" dirty="0" smtClean="0">
                <a:solidFill>
                  <a:srgbClr val="FFC000"/>
                </a:solidFill>
                <a:latin typeface="Arial" pitchFamily="34" charset="0"/>
                <a:cs typeface="Arial" pitchFamily="34" charset="0"/>
              </a:rPr>
              <a:t>Intel® Teach </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9" name="Text Box 3"/>
          <p:cNvSpPr txBox="1">
            <a:spLocks noChangeArrowheads="1"/>
          </p:cNvSpPr>
          <p:nvPr/>
        </p:nvSpPr>
        <p:spPr bwMode="auto">
          <a:xfrm>
            <a:off x="1084501" y="2103438"/>
            <a:ext cx="2222021" cy="1508075"/>
          </a:xfrm>
          <a:prstGeom prst="rect">
            <a:avLst/>
          </a:prstGeom>
          <a:noFill/>
          <a:ln w="9525">
            <a:noFill/>
            <a:miter lim="800000"/>
            <a:headEnd/>
            <a:tailEnd/>
          </a:ln>
          <a:effectLst/>
        </p:spPr>
        <p:txBody>
          <a:bodyPr wrap="none" lIns="91409" tIns="45705" rIns="91409" bIns="45705">
            <a:spAutoFit/>
          </a:bodyPr>
          <a:lstStyle/>
          <a:p>
            <a:pPr algn="ctr" fontAlgn="t">
              <a:spcBef>
                <a:spcPts val="0"/>
              </a:spcBef>
              <a:spcAft>
                <a:spcPts val="0"/>
              </a:spcAft>
              <a:defRPr/>
            </a:pPr>
            <a:r>
              <a:rPr lang="en-US" sz="2800" b="1" i="1" dirty="0" smtClean="0">
                <a:effectLst>
                  <a:outerShdw blurRad="38100" dist="38100" dir="2700000" algn="tl">
                    <a:srgbClr val="000000"/>
                  </a:outerShdw>
                </a:effectLst>
                <a:latin typeface="Verdana" pitchFamily="34" charset="0"/>
                <a:cs typeface="+mn-cs"/>
              </a:rPr>
              <a:t>from</a:t>
            </a:r>
            <a:endParaRPr lang="en-US" sz="2800" b="1" i="1" dirty="0">
              <a:effectLst>
                <a:outerShdw blurRad="38100" dist="38100" dir="2700000" algn="tl">
                  <a:srgbClr val="000000"/>
                </a:outerShdw>
              </a:effectLst>
              <a:latin typeface="Verdana" pitchFamily="34" charset="0"/>
              <a:cs typeface="+mn-cs"/>
            </a:endParaRPr>
          </a:p>
          <a:p>
            <a:pPr algn="ctr" fontAlgn="t">
              <a:spcBef>
                <a:spcPct val="50000"/>
              </a:spcBef>
              <a:spcAft>
                <a:spcPts val="0"/>
              </a:spcAft>
              <a:defRPr/>
            </a:pPr>
            <a:r>
              <a:rPr lang="en-US" sz="2400" dirty="0" smtClean="0">
                <a:effectLst>
                  <a:outerShdw blurRad="38100" dist="38100" dir="2700000" algn="tl">
                    <a:srgbClr val="000000"/>
                  </a:outerShdw>
                </a:effectLst>
                <a:latin typeface="Verdana" pitchFamily="34" charset="0"/>
                <a:cs typeface="+mn-cs"/>
              </a:rPr>
              <a:t>…what we do</a:t>
            </a:r>
            <a:endParaRPr lang="en-US" sz="2800" i="1" dirty="0">
              <a:solidFill>
                <a:schemeClr val="bg1"/>
              </a:solidFill>
              <a:effectLst>
                <a:outerShdw blurRad="38100" dist="38100" dir="2700000" algn="tl">
                  <a:srgbClr val="000000"/>
                </a:outerShdw>
              </a:effectLst>
              <a:latin typeface="Verdana" pitchFamily="34" charset="0"/>
              <a:cs typeface="+mn-cs"/>
            </a:endParaRPr>
          </a:p>
          <a:p>
            <a:pPr algn="ctr" fontAlgn="t">
              <a:spcBef>
                <a:spcPts val="0"/>
              </a:spcBef>
              <a:spcAft>
                <a:spcPts val="0"/>
              </a:spcAft>
              <a:defRPr/>
            </a:pPr>
            <a:endParaRPr lang="en-US" sz="2800" i="1" dirty="0">
              <a:solidFill>
                <a:schemeClr val="tx2"/>
              </a:solidFill>
              <a:effectLst>
                <a:outerShdw blurRad="38100" dist="38100" dir="2700000" algn="tl">
                  <a:srgbClr val="000000"/>
                </a:outerShdw>
              </a:effectLst>
              <a:latin typeface="Verdana" pitchFamily="34" charset="0"/>
              <a:cs typeface="+mn-cs"/>
            </a:endParaRPr>
          </a:p>
        </p:txBody>
      </p:sp>
      <p:sp>
        <p:nvSpPr>
          <p:cNvPr id="1028101" name="Text Box 5"/>
          <p:cNvSpPr txBox="1">
            <a:spLocks noChangeArrowheads="1"/>
          </p:cNvSpPr>
          <p:nvPr/>
        </p:nvSpPr>
        <p:spPr bwMode="auto">
          <a:xfrm>
            <a:off x="5265249" y="2057400"/>
            <a:ext cx="2864824" cy="1077188"/>
          </a:xfrm>
          <a:prstGeom prst="rect">
            <a:avLst/>
          </a:prstGeom>
          <a:noFill/>
          <a:ln w="9525">
            <a:noFill/>
            <a:miter lim="800000"/>
            <a:headEnd/>
            <a:tailEnd/>
          </a:ln>
          <a:effectLst/>
        </p:spPr>
        <p:txBody>
          <a:bodyPr wrap="none" lIns="91409" tIns="45705" rIns="91409" bIns="45705">
            <a:spAutoFit/>
          </a:bodyPr>
          <a:lstStyle/>
          <a:p>
            <a:pPr algn="ctr" fontAlgn="t">
              <a:spcBef>
                <a:spcPts val="0"/>
              </a:spcBef>
              <a:spcAft>
                <a:spcPts val="0"/>
              </a:spcAft>
              <a:defRPr/>
            </a:pPr>
            <a:r>
              <a:rPr lang="en-US" sz="2800" b="1" i="1" dirty="0" smtClean="0">
                <a:effectLst>
                  <a:outerShdw blurRad="38100" dist="38100" dir="2700000" algn="tl">
                    <a:srgbClr val="000000"/>
                  </a:outerShdw>
                </a:effectLst>
                <a:latin typeface="Verdana" pitchFamily="34" charset="0"/>
                <a:cs typeface="+mn-cs"/>
              </a:rPr>
              <a:t>to</a:t>
            </a:r>
            <a:endParaRPr lang="en-US" sz="2800" b="1" i="1" dirty="0">
              <a:effectLst>
                <a:outerShdw blurRad="38100" dist="38100" dir="2700000" algn="tl">
                  <a:srgbClr val="000000"/>
                </a:outerShdw>
              </a:effectLst>
              <a:latin typeface="Verdana" pitchFamily="34" charset="0"/>
              <a:cs typeface="+mn-cs"/>
            </a:endParaRPr>
          </a:p>
          <a:p>
            <a:pPr algn="ctr" fontAlgn="t">
              <a:spcBef>
                <a:spcPct val="50000"/>
              </a:spcBef>
              <a:spcAft>
                <a:spcPts val="0"/>
              </a:spcAft>
              <a:defRPr/>
            </a:pPr>
            <a:r>
              <a:rPr lang="en-US" sz="2400" dirty="0" smtClean="0">
                <a:effectLst>
                  <a:outerShdw blurRad="38100" dist="38100" dir="2700000" algn="tl">
                    <a:srgbClr val="000000"/>
                  </a:outerShdw>
                </a:effectLst>
                <a:latin typeface="Verdana" pitchFamily="34" charset="0"/>
                <a:cs typeface="+mn-cs"/>
              </a:rPr>
              <a:t>…what we enable</a:t>
            </a:r>
            <a:endParaRPr lang="en-US" sz="2400" dirty="0">
              <a:solidFill>
                <a:schemeClr val="bg1"/>
              </a:solidFill>
              <a:effectLst>
                <a:outerShdw blurRad="38100" dist="38100" dir="2700000" algn="tl">
                  <a:srgbClr val="000000"/>
                </a:outerShdw>
              </a:effectLst>
              <a:latin typeface="Verdana" pitchFamily="34" charset="0"/>
              <a:cs typeface="+mn-cs"/>
            </a:endParaRPr>
          </a:p>
        </p:txBody>
      </p:sp>
      <p:sp>
        <p:nvSpPr>
          <p:cNvPr id="171011" name="AutoShape 6"/>
          <p:cNvSpPr>
            <a:spLocks noChangeArrowheads="1"/>
          </p:cNvSpPr>
          <p:nvPr/>
        </p:nvSpPr>
        <p:spPr bwMode="auto">
          <a:xfrm>
            <a:off x="3149600" y="2165350"/>
            <a:ext cx="1906588" cy="655638"/>
          </a:xfrm>
          <a:prstGeom prst="rightArrow">
            <a:avLst>
              <a:gd name="adj1" fmla="val 45278"/>
              <a:gd name="adj2" fmla="val 61983"/>
            </a:avLst>
          </a:prstGeom>
          <a:gradFill rotWithShape="1">
            <a:gsLst>
              <a:gs pos="0">
                <a:srgbClr val="8488C4"/>
              </a:gs>
              <a:gs pos="53000">
                <a:srgbClr val="D4DEFF"/>
              </a:gs>
              <a:gs pos="83000">
                <a:srgbClr val="D4DEFF"/>
              </a:gs>
              <a:gs pos="100000">
                <a:srgbClr val="96AB94"/>
              </a:gs>
            </a:gsLst>
            <a:lin ang="0"/>
          </a:gradFill>
          <a:ln w="9525">
            <a:noFill/>
            <a:miter lim="800000"/>
            <a:headEnd/>
            <a:tailEnd/>
          </a:ln>
        </p:spPr>
        <p:txBody>
          <a:bodyPr wrap="none" lIns="91409" tIns="45705" rIns="91409" bIns="45705" anchor="ctr"/>
          <a:lstStyle/>
          <a:p>
            <a:pPr algn="ctr" eaLnBrk="0" hangingPunct="0"/>
            <a:endParaRPr lang="en-US" sz="2100">
              <a:solidFill>
                <a:schemeClr val="bg1"/>
              </a:solidFill>
              <a:latin typeface="Verdana" pitchFamily="34" charset="0"/>
            </a:endParaRPr>
          </a:p>
        </p:txBody>
      </p:sp>
      <p:grpSp>
        <p:nvGrpSpPr>
          <p:cNvPr id="2" name="Group 8"/>
          <p:cNvGrpSpPr>
            <a:grpSpLocks/>
          </p:cNvGrpSpPr>
          <p:nvPr/>
        </p:nvGrpSpPr>
        <p:grpSpPr bwMode="auto">
          <a:xfrm>
            <a:off x="4913313" y="3171825"/>
            <a:ext cx="3933825" cy="2746375"/>
            <a:chOff x="2880" y="1532"/>
            <a:chExt cx="2884" cy="2013"/>
          </a:xfrm>
        </p:grpSpPr>
        <p:pic>
          <p:nvPicPr>
            <p:cNvPr id="171018" name="Picture 9" descr="lifeline_sec2"/>
            <p:cNvPicPr>
              <a:picLocks noChangeAspect="1" noChangeArrowheads="1"/>
            </p:cNvPicPr>
            <p:nvPr/>
          </p:nvPicPr>
          <p:blipFill>
            <a:blip r:embed="rId3" cstate="print"/>
            <a:srcRect l="80380" t="30060" r="9877" b="58615"/>
            <a:stretch>
              <a:fillRect/>
            </a:stretch>
          </p:blipFill>
          <p:spPr bwMode="auto">
            <a:xfrm>
              <a:off x="2881" y="2532"/>
              <a:ext cx="983" cy="997"/>
            </a:xfrm>
            <a:prstGeom prst="rect">
              <a:avLst/>
            </a:prstGeom>
            <a:noFill/>
            <a:ln w="9525">
              <a:solidFill>
                <a:schemeClr val="tx2"/>
              </a:solidFill>
              <a:miter lim="800000"/>
              <a:headEnd/>
              <a:tailEnd/>
            </a:ln>
          </p:spPr>
        </p:pic>
        <p:pic>
          <p:nvPicPr>
            <p:cNvPr id="171019" name="Picture 10" descr="lifeline_sec2"/>
            <p:cNvPicPr>
              <a:picLocks noChangeAspect="1" noChangeArrowheads="1"/>
            </p:cNvPicPr>
            <p:nvPr/>
          </p:nvPicPr>
          <p:blipFill>
            <a:blip r:embed="rId3" cstate="print"/>
            <a:srcRect l="45670" t="27002" r="38422" b="54909"/>
            <a:stretch>
              <a:fillRect/>
            </a:stretch>
          </p:blipFill>
          <p:spPr bwMode="auto">
            <a:xfrm>
              <a:off x="2880" y="1533"/>
              <a:ext cx="1012" cy="1018"/>
            </a:xfrm>
            <a:prstGeom prst="rect">
              <a:avLst/>
            </a:prstGeom>
            <a:noFill/>
            <a:ln w="9525">
              <a:solidFill>
                <a:schemeClr val="tx2"/>
              </a:solidFill>
              <a:miter lim="800000"/>
              <a:headEnd/>
              <a:tailEnd/>
            </a:ln>
          </p:spPr>
        </p:pic>
        <p:pic>
          <p:nvPicPr>
            <p:cNvPr id="171020" name="Picture 11"/>
            <p:cNvPicPr>
              <a:picLocks noChangeAspect="1" noChangeArrowheads="1"/>
            </p:cNvPicPr>
            <p:nvPr/>
          </p:nvPicPr>
          <p:blipFill>
            <a:blip r:embed="rId4" cstate="print"/>
            <a:srcRect t="59097" r="70468" b="10442"/>
            <a:stretch>
              <a:fillRect/>
            </a:stretch>
          </p:blipFill>
          <p:spPr bwMode="auto">
            <a:xfrm>
              <a:off x="3865" y="1532"/>
              <a:ext cx="971" cy="1012"/>
            </a:xfrm>
            <a:prstGeom prst="rect">
              <a:avLst/>
            </a:prstGeom>
            <a:noFill/>
            <a:ln w="9525">
              <a:solidFill>
                <a:schemeClr val="tx2"/>
              </a:solidFill>
              <a:miter lim="800000"/>
              <a:headEnd/>
              <a:tailEnd/>
            </a:ln>
          </p:spPr>
        </p:pic>
        <p:pic>
          <p:nvPicPr>
            <p:cNvPr id="171021" name="Picture 12"/>
            <p:cNvPicPr>
              <a:picLocks noChangeAspect="1" noChangeArrowheads="1"/>
            </p:cNvPicPr>
            <p:nvPr/>
          </p:nvPicPr>
          <p:blipFill>
            <a:blip r:embed="rId4" cstate="print"/>
            <a:srcRect l="45581" t="65791" r="30974" b="10570"/>
            <a:stretch>
              <a:fillRect/>
            </a:stretch>
          </p:blipFill>
          <p:spPr bwMode="auto">
            <a:xfrm>
              <a:off x="3864" y="2543"/>
              <a:ext cx="980" cy="994"/>
            </a:xfrm>
            <a:prstGeom prst="rect">
              <a:avLst/>
            </a:prstGeom>
            <a:noFill/>
            <a:ln w="9525">
              <a:solidFill>
                <a:schemeClr val="tx2"/>
              </a:solidFill>
              <a:miter lim="800000"/>
              <a:headEnd/>
              <a:tailEnd/>
            </a:ln>
          </p:spPr>
        </p:pic>
        <p:pic>
          <p:nvPicPr>
            <p:cNvPr id="171022" name="Picture 13"/>
            <p:cNvPicPr>
              <a:picLocks noChangeAspect="1" noChangeArrowheads="1"/>
            </p:cNvPicPr>
            <p:nvPr/>
          </p:nvPicPr>
          <p:blipFill>
            <a:blip r:embed="rId5" cstate="print"/>
            <a:srcRect l="78856" t="28804" r="6544" b="55136"/>
            <a:stretch>
              <a:fillRect/>
            </a:stretch>
          </p:blipFill>
          <p:spPr bwMode="auto">
            <a:xfrm>
              <a:off x="4791" y="1533"/>
              <a:ext cx="972" cy="1019"/>
            </a:xfrm>
            <a:prstGeom prst="rect">
              <a:avLst/>
            </a:prstGeom>
            <a:noFill/>
            <a:ln w="9525">
              <a:solidFill>
                <a:schemeClr val="tx2"/>
              </a:solidFill>
              <a:miter lim="800000"/>
              <a:headEnd/>
              <a:tailEnd/>
            </a:ln>
          </p:spPr>
        </p:pic>
        <p:pic>
          <p:nvPicPr>
            <p:cNvPr id="171023" name="Picture 14"/>
            <p:cNvPicPr>
              <a:picLocks noChangeAspect="1" noChangeArrowheads="1"/>
            </p:cNvPicPr>
            <p:nvPr/>
          </p:nvPicPr>
          <p:blipFill>
            <a:blip r:embed="rId6" cstate="print"/>
            <a:srcRect/>
            <a:stretch>
              <a:fillRect/>
            </a:stretch>
          </p:blipFill>
          <p:spPr bwMode="auto">
            <a:xfrm>
              <a:off x="4791" y="2535"/>
              <a:ext cx="973" cy="1010"/>
            </a:xfrm>
            <a:prstGeom prst="rect">
              <a:avLst/>
            </a:prstGeom>
            <a:noFill/>
            <a:ln w="9525">
              <a:solidFill>
                <a:schemeClr val="tx2"/>
              </a:solidFill>
              <a:miter lim="800000"/>
              <a:headEnd/>
              <a:tailEnd/>
            </a:ln>
          </p:spPr>
        </p:pic>
      </p:grpSp>
      <p:sp>
        <p:nvSpPr>
          <p:cNvPr id="890898" name="Text Box 18"/>
          <p:cNvSpPr txBox="1">
            <a:spLocks noChangeArrowheads="1"/>
          </p:cNvSpPr>
          <p:nvPr/>
        </p:nvSpPr>
        <p:spPr bwMode="auto">
          <a:xfrm>
            <a:off x="1411288" y="5491163"/>
            <a:ext cx="1876425" cy="365125"/>
          </a:xfrm>
          <a:prstGeom prst="rect">
            <a:avLst/>
          </a:prstGeom>
          <a:noFill/>
          <a:ln w="9525" algn="ctr">
            <a:noFill/>
            <a:miter lim="800000"/>
            <a:headEnd/>
            <a:tailEnd/>
          </a:ln>
          <a:effectLst>
            <a:prstShdw prst="shdw18" dist="17961" dir="13500000">
              <a:schemeClr val="accent1">
                <a:gamma/>
                <a:shade val="60000"/>
                <a:invGamma/>
              </a:schemeClr>
            </a:prstShdw>
          </a:effectLst>
        </p:spPr>
        <p:txBody>
          <a:bodyPr wrap="none" lIns="0" tIns="0" rIns="0" bIns="0">
            <a:spAutoFit/>
          </a:bodyPr>
          <a:lstStyle/>
          <a:p>
            <a:pPr eaLnBrk="0" fontAlgn="auto" hangingPunct="0">
              <a:spcBef>
                <a:spcPts val="0"/>
              </a:spcBef>
              <a:spcAft>
                <a:spcPts val="0"/>
              </a:spcAft>
              <a:defRPr/>
            </a:pPr>
            <a:r>
              <a:rPr lang="en-US" sz="2400" b="1" dirty="0">
                <a:solidFill>
                  <a:srgbClr val="FFFFFF"/>
                </a:solidFill>
                <a:latin typeface="Verdana" pitchFamily="34" charset="0"/>
                <a:cs typeface="+mn-cs"/>
              </a:rPr>
              <a:t>32 nm CPU</a:t>
            </a:r>
          </a:p>
        </p:txBody>
      </p:sp>
      <p:pic>
        <p:nvPicPr>
          <p:cNvPr id="171014" name="Picture 21" descr="sandybridge.jpg"/>
          <p:cNvPicPr>
            <a:picLocks noChangeAspect="1" noChangeArrowheads="1"/>
          </p:cNvPicPr>
          <p:nvPr/>
        </p:nvPicPr>
        <p:blipFill>
          <a:blip r:embed="rId7" cstate="print"/>
          <a:srcRect/>
          <a:stretch>
            <a:fillRect/>
          </a:stretch>
        </p:blipFill>
        <p:spPr bwMode="auto">
          <a:xfrm>
            <a:off x="938213" y="3197225"/>
            <a:ext cx="3073400" cy="3889375"/>
          </a:xfrm>
          <a:prstGeom prst="rect">
            <a:avLst/>
          </a:prstGeom>
          <a:noFill/>
          <a:ln w="9525">
            <a:noFill/>
            <a:miter lim="800000"/>
            <a:headEnd/>
            <a:tailEnd/>
          </a:ln>
        </p:spPr>
      </p:pic>
      <p:pic>
        <p:nvPicPr>
          <p:cNvPr id="171015" name="Picture 22" descr="SNB-reflect.png"/>
          <p:cNvPicPr>
            <a:picLocks noChangeAspect="1"/>
          </p:cNvPicPr>
          <p:nvPr/>
        </p:nvPicPr>
        <p:blipFill>
          <a:blip r:embed="rId8" cstate="print"/>
          <a:srcRect/>
          <a:stretch>
            <a:fillRect/>
          </a:stretch>
        </p:blipFill>
        <p:spPr bwMode="auto">
          <a:xfrm>
            <a:off x="304800" y="3260725"/>
            <a:ext cx="1801813" cy="2684463"/>
          </a:xfrm>
          <a:prstGeom prst="rect">
            <a:avLst/>
          </a:prstGeom>
          <a:noFill/>
          <a:ln w="9525">
            <a:noFill/>
            <a:miter lim="800000"/>
            <a:headEnd/>
            <a:tailEnd/>
          </a:ln>
        </p:spPr>
      </p:pic>
      <p:sp>
        <p:nvSpPr>
          <p:cNvPr id="3" name="Title 1"/>
          <p:cNvSpPr>
            <a:spLocks/>
          </p:cNvSpPr>
          <p:nvPr/>
        </p:nvSpPr>
        <p:spPr bwMode="auto">
          <a:xfrm>
            <a:off x="152400" y="304800"/>
            <a:ext cx="9144000" cy="1143000"/>
          </a:xfrm>
          <a:prstGeom prst="rect">
            <a:avLst/>
          </a:prstGeom>
          <a:noFill/>
          <a:ln w="9525">
            <a:noFill/>
            <a:miter lim="800000"/>
            <a:headEnd/>
            <a:tailEnd/>
          </a:ln>
        </p:spPr>
        <p:txBody>
          <a:bodyPr lIns="91933" tIns="45968" rIns="91933" bIns="45968" anchor="ctr"/>
          <a:lstStyle/>
          <a:p>
            <a:pPr defTabSz="639763" fontAlgn="auto">
              <a:lnSpc>
                <a:spcPct val="90000"/>
              </a:lnSpc>
              <a:spcBef>
                <a:spcPts val="0"/>
              </a:spcBef>
              <a:spcAft>
                <a:spcPts val="0"/>
              </a:spcAft>
              <a:defRPr/>
            </a:pPr>
            <a:r>
              <a:rPr lang="en-US" sz="2800" b="1" i="1" dirty="0">
                <a:solidFill>
                  <a:srgbClr val="FFC000"/>
                </a:solidFill>
                <a:effectLst>
                  <a:outerShdw blurRad="50800" dist="50800" dir="5400000" algn="ctr" rotWithShape="0">
                    <a:schemeClr val="bg2"/>
                  </a:outerShdw>
                </a:effectLst>
                <a:latin typeface="Neo Sans Intel" pitchFamily="34" charset="0"/>
                <a:ea typeface="+mj-ea"/>
                <a:cs typeface="+mj-cs"/>
              </a:rPr>
              <a:t>“…</a:t>
            </a:r>
            <a:r>
              <a:rPr lang="ru-RU" sz="2800" b="1" i="1" dirty="0">
                <a:solidFill>
                  <a:srgbClr val="FFC000"/>
                </a:solidFill>
                <a:effectLst>
                  <a:outerShdw blurRad="50800" dist="50800" dir="5400000" algn="ctr" rotWithShape="0">
                    <a:schemeClr val="bg2"/>
                  </a:outerShdw>
                </a:effectLst>
                <a:latin typeface="Neo Sans Intel" pitchFamily="34" charset="0"/>
                <a:ea typeface="+mj-ea"/>
                <a:cs typeface="+mj-cs"/>
              </a:rPr>
              <a:t> </a:t>
            </a: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we will create and distribute PC technologies </a:t>
            </a:r>
          </a:p>
          <a:p>
            <a:pPr defTabSz="639763" fontAlgn="auto">
              <a:lnSpc>
                <a:spcPct val="90000"/>
              </a:lnSpc>
              <a:spcBef>
                <a:spcPts val="0"/>
              </a:spcBef>
              <a:spcAft>
                <a:spcPts val="0"/>
              </a:spcAft>
              <a:defRPr/>
            </a:pP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to improve life of Every human on Earth</a:t>
            </a:r>
            <a:endParaRPr lang="en-US" b="1" i="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32788" name="Text Box 20"/>
          <p:cNvSpPr txBox="1">
            <a:spLocks noChangeArrowheads="1"/>
          </p:cNvSpPr>
          <p:nvPr/>
        </p:nvSpPr>
        <p:spPr bwMode="auto">
          <a:xfrm>
            <a:off x="7391400" y="1385888"/>
            <a:ext cx="1828800" cy="36671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fontAlgn="auto">
              <a:spcBef>
                <a:spcPct val="50000"/>
              </a:spcBef>
              <a:spcAft>
                <a:spcPts val="0"/>
              </a:spcAft>
              <a:defRPr/>
            </a:pPr>
            <a:r>
              <a:rPr lang="en-US" b="1" i="1" dirty="0">
                <a:solidFill>
                  <a:srgbClr val="FFC000"/>
                </a:solidFill>
                <a:effectLst>
                  <a:outerShdw blurRad="50800" dist="50800" dir="5400000" algn="ctr" rotWithShape="0">
                    <a:schemeClr val="bg2"/>
                  </a:outerShdw>
                </a:effectLst>
                <a:latin typeface="Neo Sans Intel" pitchFamily="34" charset="0"/>
                <a:ea typeface="+mj-ea"/>
                <a:cs typeface="+mj-cs"/>
              </a:rPr>
              <a:t>  Paul </a:t>
            </a:r>
            <a:r>
              <a:rPr lang="en-US" b="1" i="1" dirty="0" err="1">
                <a:solidFill>
                  <a:srgbClr val="FFC000"/>
                </a:solidFill>
                <a:effectLst>
                  <a:outerShdw blurRad="50800" dist="50800" dir="5400000" algn="ctr" rotWithShape="0">
                    <a:schemeClr val="bg2"/>
                  </a:outerShdw>
                </a:effectLst>
                <a:latin typeface="Neo Sans Intel" pitchFamily="34" charset="0"/>
                <a:ea typeface="+mj-ea"/>
                <a:cs typeface="+mj-cs"/>
              </a:rPr>
              <a:t>Otellini</a:t>
            </a:r>
            <a:endParaRPr lang="en-US" b="1" i="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lassmate_pc_atom_RGB"/>
          <p:cNvPicPr>
            <a:picLocks noChangeAspect="1" noChangeArrowheads="1"/>
          </p:cNvPicPr>
          <p:nvPr/>
        </p:nvPicPr>
        <p:blipFill>
          <a:blip r:embed="rId3" cstate="print"/>
          <a:srcRect/>
          <a:stretch>
            <a:fillRect/>
          </a:stretch>
        </p:blipFill>
        <p:spPr bwMode="auto">
          <a:xfrm>
            <a:off x="3746500" y="4324350"/>
            <a:ext cx="2166938" cy="1627188"/>
          </a:xfrm>
          <a:prstGeom prst="rect">
            <a:avLst/>
          </a:prstGeom>
          <a:noFill/>
          <a:ln w="9525">
            <a:noFill/>
            <a:miter lim="800000"/>
            <a:headEnd/>
            <a:tailEnd/>
          </a:ln>
        </p:spPr>
      </p:pic>
      <p:sp>
        <p:nvSpPr>
          <p:cNvPr id="1166338" name="Rectangle 2"/>
          <p:cNvSpPr>
            <a:spLocks noGrp="1" noChangeArrowheads="1"/>
          </p:cNvSpPr>
          <p:nvPr>
            <p:ph type="title"/>
          </p:nvPr>
        </p:nvSpPr>
        <p:spPr>
          <a:xfrm>
            <a:off x="300038" y="168275"/>
            <a:ext cx="8535987" cy="838200"/>
          </a:xfrm>
        </p:spPr>
        <p:txBody>
          <a:bodyPr/>
          <a:lstStyle/>
          <a:p>
            <a:pPr>
              <a:defRPr/>
            </a:pPr>
            <a: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1 : 1 </a:t>
            </a:r>
            <a:b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Pilot projects in Russia</a:t>
            </a:r>
          </a:p>
        </p:txBody>
      </p:sp>
      <p:sp>
        <p:nvSpPr>
          <p:cNvPr id="10243" name="Rectangle 3"/>
          <p:cNvSpPr>
            <a:spLocks noGrp="1" noChangeArrowheads="1"/>
          </p:cNvSpPr>
          <p:nvPr>
            <p:ph idx="1"/>
          </p:nvPr>
        </p:nvSpPr>
        <p:spPr>
          <a:xfrm>
            <a:off x="304800" y="1066800"/>
            <a:ext cx="5043488" cy="3352800"/>
          </a:xfrm>
        </p:spPr>
        <p:txBody>
          <a:bodyPr>
            <a:noAutofit/>
          </a:bodyPr>
          <a:lstStyle/>
          <a:p>
            <a:pPr>
              <a:lnSpc>
                <a:spcPct val="120000"/>
              </a:lnSpc>
              <a:buFontTx/>
              <a:buNone/>
            </a:pPr>
            <a:r>
              <a:rPr lang="en-US" sz="1800" dirty="0" smtClean="0">
                <a:latin typeface="Neo Sans Cyr Medium"/>
              </a:rPr>
              <a:t>Elementary school</a:t>
            </a:r>
            <a:r>
              <a:rPr lang="ru-RU" sz="1800" dirty="0" smtClean="0">
                <a:latin typeface="Neo Sans Cyr Medium"/>
              </a:rPr>
              <a:t>, </a:t>
            </a:r>
            <a:r>
              <a:rPr lang="en-US" sz="1800" dirty="0" smtClean="0">
                <a:latin typeface="Neo Sans Cyr Medium"/>
              </a:rPr>
              <a:t>more than</a:t>
            </a:r>
            <a:r>
              <a:rPr lang="ru-RU" sz="1800" dirty="0" smtClean="0">
                <a:latin typeface="Neo Sans Cyr Medium"/>
              </a:rPr>
              <a:t> 300 </a:t>
            </a:r>
            <a:r>
              <a:rPr lang="en-US" sz="1800" dirty="0" smtClean="0">
                <a:latin typeface="Neo Sans Cyr Medium"/>
              </a:rPr>
              <a:t>schools</a:t>
            </a:r>
            <a:r>
              <a:rPr lang="ru-RU" sz="1800" dirty="0" smtClean="0">
                <a:latin typeface="Neo Sans Cyr Medium"/>
              </a:rPr>
              <a:t>:</a:t>
            </a:r>
            <a:endParaRPr lang="en-US" sz="1800" dirty="0" smtClean="0">
              <a:latin typeface="Neo Sans Cyr Medium"/>
            </a:endParaRPr>
          </a:p>
          <a:p>
            <a:pPr>
              <a:lnSpc>
                <a:spcPct val="100000"/>
              </a:lnSpc>
              <a:spcBef>
                <a:spcPts val="200"/>
              </a:spcBef>
              <a:spcAft>
                <a:spcPts val="200"/>
              </a:spcAft>
            </a:pPr>
            <a:r>
              <a:rPr lang="en-US" sz="1000" b="1" dirty="0" smtClean="0">
                <a:latin typeface="Neo Sans Cyr Medium"/>
              </a:rPr>
              <a:t>The Krasnodar Territory (Augist’07 –April’08)</a:t>
            </a:r>
          </a:p>
          <a:p>
            <a:pPr>
              <a:lnSpc>
                <a:spcPct val="100000"/>
              </a:lnSpc>
              <a:spcBef>
                <a:spcPts val="200"/>
              </a:spcBef>
              <a:spcAft>
                <a:spcPts val="200"/>
              </a:spcAft>
            </a:pPr>
            <a:r>
              <a:rPr lang="en-US" sz="1000" b="1" dirty="0" smtClean="0">
                <a:latin typeface="Neo Sans Cyr Medium"/>
              </a:rPr>
              <a:t>The Sverdlovsk Region </a:t>
            </a:r>
            <a:r>
              <a:rPr lang="ru-RU" sz="1000" b="1" dirty="0" smtClean="0">
                <a:latin typeface="Neo Sans Cyr Medium"/>
              </a:rPr>
              <a:t>(</a:t>
            </a:r>
            <a:r>
              <a:rPr lang="en-US" sz="1000" b="1" dirty="0" smtClean="0">
                <a:latin typeface="Neo Sans Cyr Medium"/>
              </a:rPr>
              <a:t>April’</a:t>
            </a:r>
            <a:r>
              <a:rPr lang="ru-RU" sz="1000" b="1" dirty="0" smtClean="0">
                <a:latin typeface="Neo Sans Cyr Medium"/>
              </a:rPr>
              <a:t>08)</a:t>
            </a:r>
          </a:p>
          <a:p>
            <a:pPr>
              <a:lnSpc>
                <a:spcPct val="100000"/>
              </a:lnSpc>
              <a:spcBef>
                <a:spcPts val="200"/>
              </a:spcBef>
              <a:spcAft>
                <a:spcPts val="200"/>
              </a:spcAft>
            </a:pPr>
            <a:r>
              <a:rPr lang="en-US" sz="1000" b="1" dirty="0" err="1" smtClean="0">
                <a:latin typeface="Neo Sans Cyr Medium"/>
              </a:rPr>
              <a:t>Nizhni</a:t>
            </a:r>
            <a:r>
              <a:rPr lang="en-US" sz="1000" b="1" dirty="0" smtClean="0">
                <a:latin typeface="Neo Sans Cyr Medium"/>
              </a:rPr>
              <a:t> Novgorod </a:t>
            </a:r>
            <a:r>
              <a:rPr lang="ru-RU" sz="1000" b="1" dirty="0" smtClean="0">
                <a:latin typeface="Neo Sans Cyr Medium"/>
              </a:rPr>
              <a:t>(</a:t>
            </a:r>
            <a:r>
              <a:rPr lang="en-US" sz="1000" b="1" dirty="0" smtClean="0">
                <a:latin typeface="Neo Sans Cyr Medium"/>
              </a:rPr>
              <a:t>March’</a:t>
            </a:r>
            <a:r>
              <a:rPr lang="ru-RU" sz="1000" b="1" dirty="0" smtClean="0">
                <a:latin typeface="Neo Sans Cyr Medium"/>
              </a:rPr>
              <a:t>08)</a:t>
            </a:r>
            <a:endParaRPr lang="en-US" sz="1000" b="1" dirty="0" smtClean="0">
              <a:latin typeface="Neo Sans Cyr Medium"/>
            </a:endParaRPr>
          </a:p>
          <a:p>
            <a:pPr>
              <a:lnSpc>
                <a:spcPct val="100000"/>
              </a:lnSpc>
              <a:spcBef>
                <a:spcPts val="200"/>
              </a:spcBef>
              <a:spcAft>
                <a:spcPts val="200"/>
              </a:spcAft>
            </a:pPr>
            <a:r>
              <a:rPr lang="en-US" sz="1000" b="1" dirty="0" smtClean="0">
                <a:latin typeface="Neo Sans Cyr Medium"/>
              </a:rPr>
              <a:t>Novosibirsk and</a:t>
            </a:r>
            <a:r>
              <a:rPr lang="ru-RU" sz="1000" b="1" dirty="0" smtClean="0">
                <a:latin typeface="Neo Sans Cyr Medium"/>
              </a:rPr>
              <a:t> </a:t>
            </a:r>
            <a:r>
              <a:rPr lang="en-US" sz="1000" b="1" dirty="0" smtClean="0">
                <a:latin typeface="Neo Sans Cyr Medium"/>
              </a:rPr>
              <a:t>the Novosibirsk Region</a:t>
            </a:r>
            <a:r>
              <a:rPr lang="ru-RU" sz="1000" b="1" dirty="0" smtClean="0">
                <a:latin typeface="Neo Sans Cyr Medium"/>
              </a:rPr>
              <a:t> (</a:t>
            </a:r>
            <a:r>
              <a:rPr lang="en-US" sz="1000" b="1" dirty="0" smtClean="0">
                <a:latin typeface="Neo Sans Cyr Medium"/>
              </a:rPr>
              <a:t>May’</a:t>
            </a:r>
            <a:r>
              <a:rPr lang="ru-RU" sz="1000" b="1" dirty="0" smtClean="0">
                <a:latin typeface="Neo Sans Cyr Medium"/>
              </a:rPr>
              <a:t>08)</a:t>
            </a:r>
            <a:endParaRPr lang="en-US" sz="1000" b="1" dirty="0" smtClean="0">
              <a:latin typeface="Neo Sans Cyr Medium"/>
            </a:endParaRPr>
          </a:p>
          <a:p>
            <a:pPr>
              <a:lnSpc>
                <a:spcPct val="100000"/>
              </a:lnSpc>
              <a:spcBef>
                <a:spcPts val="200"/>
              </a:spcBef>
              <a:spcAft>
                <a:spcPts val="200"/>
              </a:spcAft>
            </a:pPr>
            <a:r>
              <a:rPr lang="en-US" sz="1000" b="1" dirty="0" smtClean="0">
                <a:latin typeface="Neo Sans Cyr Medium"/>
              </a:rPr>
              <a:t>Yaroslavl</a:t>
            </a:r>
            <a:r>
              <a:rPr lang="ru-RU" sz="1000" b="1" dirty="0" smtClean="0">
                <a:latin typeface="Neo Sans Cyr Medium"/>
              </a:rPr>
              <a:t>, </a:t>
            </a:r>
            <a:r>
              <a:rPr lang="en-US" sz="1000" b="1" dirty="0" smtClean="0">
                <a:latin typeface="Neo Sans Cyr Medium"/>
              </a:rPr>
              <a:t> </a:t>
            </a:r>
            <a:r>
              <a:rPr lang="en-US" sz="1000" b="1" dirty="0" err="1" smtClean="0">
                <a:latin typeface="Neo Sans Cyr Medium"/>
              </a:rPr>
              <a:t>St.Petersburg</a:t>
            </a:r>
            <a:r>
              <a:rPr lang="ru-RU" sz="1000" b="1" dirty="0" smtClean="0">
                <a:latin typeface="Neo Sans Cyr Medium"/>
              </a:rPr>
              <a:t> (</a:t>
            </a:r>
            <a:r>
              <a:rPr lang="en-US" sz="1000" b="1" dirty="0" smtClean="0">
                <a:latin typeface="Neo Sans Cyr Medium"/>
              </a:rPr>
              <a:t>September’</a:t>
            </a:r>
            <a:r>
              <a:rPr lang="ru-RU" sz="1000" b="1" dirty="0" smtClean="0">
                <a:latin typeface="Neo Sans Cyr Medium"/>
              </a:rPr>
              <a:t>08)</a:t>
            </a:r>
            <a:endParaRPr lang="en-US" sz="1000" b="1" dirty="0" smtClean="0">
              <a:latin typeface="Neo Sans Cyr Medium"/>
            </a:endParaRPr>
          </a:p>
          <a:p>
            <a:pPr>
              <a:lnSpc>
                <a:spcPct val="100000"/>
              </a:lnSpc>
              <a:spcBef>
                <a:spcPts val="200"/>
              </a:spcBef>
              <a:spcAft>
                <a:spcPts val="200"/>
              </a:spcAft>
            </a:pPr>
            <a:r>
              <a:rPr lang="en-US" sz="1000" b="1" dirty="0" smtClean="0">
                <a:latin typeface="Neo Sans Cyr Medium"/>
              </a:rPr>
              <a:t>The Republic of Bashkortostan</a:t>
            </a:r>
            <a:r>
              <a:rPr lang="ru-RU" sz="1000" b="1" dirty="0" smtClean="0">
                <a:latin typeface="Neo Sans Cyr Medium"/>
              </a:rPr>
              <a:t>,</a:t>
            </a:r>
            <a:r>
              <a:rPr lang="en-US" sz="1000" b="1" dirty="0" smtClean="0">
                <a:latin typeface="Neo Sans Cyr Medium"/>
              </a:rPr>
              <a:t> the Republic of </a:t>
            </a:r>
            <a:r>
              <a:rPr lang="en-US" sz="1000" b="1" dirty="0" err="1" smtClean="0">
                <a:latin typeface="Neo Sans Cyr Medium"/>
              </a:rPr>
              <a:t>Tatarstan</a:t>
            </a:r>
            <a:r>
              <a:rPr lang="ru-RU" sz="1000" b="1" dirty="0" smtClean="0">
                <a:latin typeface="Neo Sans Cyr Medium"/>
              </a:rPr>
              <a:t>,</a:t>
            </a:r>
            <a:br>
              <a:rPr lang="ru-RU" sz="1000" b="1" dirty="0" smtClean="0">
                <a:latin typeface="Neo Sans Cyr Medium"/>
              </a:rPr>
            </a:br>
            <a:r>
              <a:rPr lang="en-US" sz="1000" b="1" dirty="0" smtClean="0">
                <a:latin typeface="Neo Sans Cyr Medium"/>
              </a:rPr>
              <a:t>Moscow (Spring’09)</a:t>
            </a:r>
          </a:p>
          <a:p>
            <a:pPr>
              <a:lnSpc>
                <a:spcPct val="100000"/>
              </a:lnSpc>
              <a:spcBef>
                <a:spcPts val="200"/>
              </a:spcBef>
              <a:spcAft>
                <a:spcPts val="200"/>
              </a:spcAft>
            </a:pPr>
            <a:r>
              <a:rPr lang="en-US" sz="1000" b="1" dirty="0" smtClean="0">
                <a:latin typeface="Neo Sans Cyr Medium"/>
              </a:rPr>
              <a:t>15 Russian school winners </a:t>
            </a:r>
            <a:r>
              <a:rPr lang="ru-RU" sz="1000" b="1" dirty="0" smtClean="0">
                <a:latin typeface="Neo Sans Cyr Medium"/>
              </a:rPr>
              <a:t>– </a:t>
            </a:r>
            <a:r>
              <a:rPr lang="en-US" sz="1000" b="1" dirty="0" smtClean="0">
                <a:latin typeface="Neo Sans Cyr Medium"/>
              </a:rPr>
              <a:t>1:1 contest</a:t>
            </a:r>
            <a:r>
              <a:rPr lang="ru-RU" sz="1000" b="1" dirty="0" smtClean="0">
                <a:latin typeface="Neo Sans Cyr Medium"/>
              </a:rPr>
              <a:t> (</a:t>
            </a:r>
            <a:r>
              <a:rPr lang="en-US" sz="1000" b="1" dirty="0" smtClean="0">
                <a:latin typeface="Neo Sans Cyr Medium"/>
              </a:rPr>
              <a:t>Autumn’</a:t>
            </a:r>
            <a:r>
              <a:rPr lang="ru-RU" sz="1000" b="1" dirty="0" smtClean="0">
                <a:latin typeface="Neo Sans Cyr Medium"/>
              </a:rPr>
              <a:t>09)</a:t>
            </a:r>
          </a:p>
          <a:p>
            <a:pPr>
              <a:lnSpc>
                <a:spcPct val="100000"/>
              </a:lnSpc>
              <a:spcBef>
                <a:spcPts val="200"/>
              </a:spcBef>
              <a:spcAft>
                <a:spcPts val="200"/>
              </a:spcAft>
            </a:pPr>
            <a:r>
              <a:rPr lang="en-US" sz="1000" b="1" dirty="0" smtClean="0">
                <a:latin typeface="Neo Sans Cyr Medium"/>
              </a:rPr>
              <a:t>The </a:t>
            </a:r>
            <a:r>
              <a:rPr lang="en-US" sz="1000" b="1" dirty="0" err="1" smtClean="0">
                <a:latin typeface="Neo Sans Cyr Medium"/>
              </a:rPr>
              <a:t>Chuvashi</a:t>
            </a:r>
            <a:r>
              <a:rPr lang="en-US" sz="1000" b="1" dirty="0" smtClean="0">
                <a:latin typeface="Neo Sans Cyr Medium"/>
              </a:rPr>
              <a:t> Republic </a:t>
            </a:r>
            <a:r>
              <a:rPr lang="ru-RU" sz="1000" b="1" dirty="0" smtClean="0">
                <a:latin typeface="Neo Sans Cyr Medium"/>
              </a:rPr>
              <a:t>(</a:t>
            </a:r>
            <a:r>
              <a:rPr lang="en-US" sz="1000" b="1" dirty="0" smtClean="0">
                <a:latin typeface="Neo Sans Cyr Medium"/>
              </a:rPr>
              <a:t>August’10</a:t>
            </a:r>
            <a:r>
              <a:rPr lang="ru-RU" sz="1000" b="1" dirty="0" smtClean="0">
                <a:latin typeface="Neo Sans Cyr Medium"/>
              </a:rPr>
              <a:t>)</a:t>
            </a:r>
          </a:p>
          <a:p>
            <a:pPr>
              <a:lnSpc>
                <a:spcPct val="100000"/>
              </a:lnSpc>
              <a:spcBef>
                <a:spcPts val="200"/>
              </a:spcBef>
              <a:spcAft>
                <a:spcPts val="200"/>
              </a:spcAft>
            </a:pPr>
            <a:r>
              <a:rPr lang="ru-RU" sz="1000" b="1" dirty="0" smtClean="0">
                <a:latin typeface="Neo Sans Cyr Medium"/>
              </a:rPr>
              <a:t>18 </a:t>
            </a:r>
            <a:r>
              <a:rPr lang="en-US" sz="1000" b="1" dirty="0" smtClean="0">
                <a:latin typeface="Neo Sans Cyr Medium"/>
              </a:rPr>
              <a:t>Russian schools</a:t>
            </a:r>
            <a:r>
              <a:rPr lang="ru-RU" sz="1000" b="1" dirty="0" smtClean="0">
                <a:latin typeface="Neo Sans Cyr Medium"/>
              </a:rPr>
              <a:t> </a:t>
            </a:r>
            <a:r>
              <a:rPr lang="en-US" sz="1000" b="1" dirty="0" smtClean="0">
                <a:latin typeface="Neo Sans Cyr Medium"/>
              </a:rPr>
              <a:t>winners – 1:1 contest</a:t>
            </a:r>
            <a:r>
              <a:rPr lang="ru-RU" sz="1000" b="1" dirty="0" smtClean="0">
                <a:latin typeface="Neo Sans Cyr Medium"/>
              </a:rPr>
              <a:t> 2010</a:t>
            </a:r>
          </a:p>
          <a:p>
            <a:pPr>
              <a:lnSpc>
                <a:spcPct val="100000"/>
              </a:lnSpc>
              <a:spcBef>
                <a:spcPts val="200"/>
              </a:spcBef>
              <a:spcAft>
                <a:spcPts val="200"/>
              </a:spcAft>
            </a:pPr>
            <a:r>
              <a:rPr lang="en-US" sz="1000" b="1" dirty="0" err="1" smtClean="0">
                <a:latin typeface="Neo Sans Cyr Medium"/>
              </a:rPr>
              <a:t>Udmurtsky</a:t>
            </a:r>
            <a:r>
              <a:rPr lang="en-US" sz="1000" b="1" dirty="0" smtClean="0">
                <a:latin typeface="Neo Sans Cyr Medium"/>
              </a:rPr>
              <a:t> Republic  (Jan 2011)</a:t>
            </a:r>
            <a:endParaRPr lang="ru-RU" sz="1000" b="1" dirty="0" smtClean="0">
              <a:latin typeface="Neo Sans Cyr Medium"/>
            </a:endParaRPr>
          </a:p>
          <a:p>
            <a:pPr>
              <a:lnSpc>
                <a:spcPct val="100000"/>
              </a:lnSpc>
              <a:spcBef>
                <a:spcPts val="200"/>
              </a:spcBef>
              <a:spcAft>
                <a:spcPts val="200"/>
              </a:spcAft>
            </a:pPr>
            <a:r>
              <a:rPr lang="en-US" sz="1000" b="1" dirty="0" smtClean="0">
                <a:latin typeface="Neo Sans Cyr Medium"/>
              </a:rPr>
              <a:t>Vladimir</a:t>
            </a:r>
            <a:r>
              <a:rPr lang="ru-RU" sz="1000" b="1" dirty="0" smtClean="0">
                <a:latin typeface="Neo Sans Cyr Medium"/>
              </a:rPr>
              <a:t> (</a:t>
            </a:r>
            <a:r>
              <a:rPr lang="en-US" sz="1000" b="1" dirty="0" smtClean="0">
                <a:latin typeface="Neo Sans Cyr Medium"/>
              </a:rPr>
              <a:t>March’</a:t>
            </a:r>
            <a:r>
              <a:rPr lang="ru-RU" sz="1000" b="1" dirty="0" smtClean="0">
                <a:latin typeface="Neo Sans Cyr Medium"/>
              </a:rPr>
              <a:t>11)</a:t>
            </a:r>
            <a:endParaRPr lang="en-US" sz="1000" b="1" dirty="0" smtClean="0">
              <a:latin typeface="Neo Sans Cyr Medium"/>
            </a:endParaRPr>
          </a:p>
          <a:p>
            <a:pPr>
              <a:lnSpc>
                <a:spcPct val="100000"/>
              </a:lnSpc>
            </a:pPr>
            <a:r>
              <a:rPr lang="en-US" sz="1000" b="1" dirty="0" smtClean="0">
                <a:latin typeface="Neo Sans Cyr Medium"/>
              </a:rPr>
              <a:t>Arkhangelsk</a:t>
            </a:r>
            <a:r>
              <a:rPr lang="ru-RU" sz="1000" b="1" dirty="0" smtClean="0">
                <a:latin typeface="Neo Sans Cyr Medium"/>
              </a:rPr>
              <a:t> (</a:t>
            </a:r>
            <a:r>
              <a:rPr lang="en-US" sz="1000" b="1" dirty="0" smtClean="0">
                <a:latin typeface="Neo Sans Cyr Medium"/>
              </a:rPr>
              <a:t>April’</a:t>
            </a:r>
            <a:r>
              <a:rPr lang="ru-RU" sz="1000" b="1" dirty="0" smtClean="0">
                <a:latin typeface="Neo Sans Cyr Medium"/>
              </a:rPr>
              <a:t>11) </a:t>
            </a:r>
            <a:endParaRPr lang="en-US" sz="1000" b="1" dirty="0" smtClean="0">
              <a:latin typeface="Neo Sans Cyr Medium"/>
            </a:endParaRPr>
          </a:p>
          <a:p>
            <a:pPr>
              <a:lnSpc>
                <a:spcPct val="100000"/>
              </a:lnSpc>
            </a:pPr>
            <a:r>
              <a:rPr lang="ru-RU" sz="1000" b="1" dirty="0" smtClean="0">
                <a:latin typeface="Neo Sans Cyr Medium"/>
              </a:rPr>
              <a:t>18 </a:t>
            </a:r>
            <a:r>
              <a:rPr lang="en-US" sz="1000" b="1" dirty="0" smtClean="0">
                <a:latin typeface="Neo Sans Cyr Medium"/>
              </a:rPr>
              <a:t>Russian school winners </a:t>
            </a:r>
            <a:r>
              <a:rPr lang="ru-RU" sz="1000" b="1" dirty="0" smtClean="0">
                <a:latin typeface="Neo Sans Cyr Medium"/>
              </a:rPr>
              <a:t> </a:t>
            </a:r>
            <a:r>
              <a:rPr lang="en-US" sz="1000" b="1" dirty="0" smtClean="0">
                <a:latin typeface="Neo Sans Cyr Medium"/>
              </a:rPr>
              <a:t>- 1:1 contest</a:t>
            </a:r>
            <a:r>
              <a:rPr lang="ru-RU" sz="1000" b="1" dirty="0" smtClean="0">
                <a:latin typeface="Neo Sans Cyr Medium"/>
              </a:rPr>
              <a:t> 201</a:t>
            </a:r>
            <a:r>
              <a:rPr lang="en-US" sz="1000" b="1" dirty="0" smtClean="0">
                <a:latin typeface="Neo Sans Cyr Medium"/>
              </a:rPr>
              <a:t>1</a:t>
            </a:r>
            <a:endParaRPr lang="ru-RU" sz="1000" b="1" dirty="0" smtClean="0">
              <a:latin typeface="Neo Sans Cyr Medium"/>
            </a:endParaRPr>
          </a:p>
          <a:p>
            <a:pPr>
              <a:lnSpc>
                <a:spcPct val="120000"/>
              </a:lnSpc>
            </a:pPr>
            <a:endParaRPr lang="ru-RU" sz="1100" dirty="0" smtClean="0">
              <a:latin typeface="Neo Sans Cyr Medium"/>
            </a:endParaRPr>
          </a:p>
        </p:txBody>
      </p:sp>
      <p:pic>
        <p:nvPicPr>
          <p:cNvPr id="1166342" name="Picture 6"/>
          <p:cNvPicPr>
            <a:picLocks noChangeAspect="1" noChangeArrowheads="1"/>
          </p:cNvPicPr>
          <p:nvPr/>
        </p:nvPicPr>
        <p:blipFill>
          <a:blip r:embed="rId4" cstate="print"/>
          <a:srcRect/>
          <a:stretch>
            <a:fillRect/>
          </a:stretch>
        </p:blipFill>
        <p:spPr bwMode="auto">
          <a:xfrm>
            <a:off x="5029200" y="1143000"/>
            <a:ext cx="4114800" cy="3687762"/>
          </a:xfrm>
          <a:prstGeom prst="rect">
            <a:avLst/>
          </a:prstGeom>
          <a:noFill/>
          <a:ln w="9525" algn="ctr">
            <a:noFill/>
            <a:miter lim="800000"/>
            <a:headEnd/>
            <a:tailEnd/>
          </a:ln>
          <a:effectLst>
            <a:outerShdw dist="35921" dir="2700000" algn="ctr" rotWithShape="0">
              <a:srgbClr val="040400"/>
            </a:outerShdw>
          </a:effectLst>
        </p:spPr>
      </p:pic>
      <p:pic>
        <p:nvPicPr>
          <p:cNvPr id="10245" name="Picture 5"/>
          <p:cNvPicPr>
            <a:picLocks noChangeAspect="1" noChangeArrowheads="1"/>
          </p:cNvPicPr>
          <p:nvPr/>
        </p:nvPicPr>
        <p:blipFill>
          <a:blip r:embed="rId5" cstate="print"/>
          <a:srcRect/>
          <a:stretch>
            <a:fillRect/>
          </a:stretch>
        </p:blipFill>
        <p:spPr bwMode="auto">
          <a:xfrm>
            <a:off x="5638800" y="5105400"/>
            <a:ext cx="2400300" cy="1473200"/>
          </a:xfrm>
          <a:prstGeom prst="rect">
            <a:avLst/>
          </a:prstGeom>
          <a:noFill/>
          <a:ln w="9525">
            <a:noFill/>
            <a:miter lim="800000"/>
            <a:headEnd/>
            <a:tailEnd/>
          </a:ln>
        </p:spPr>
      </p:pic>
      <p:pic>
        <p:nvPicPr>
          <p:cNvPr id="8" name="Picture 4"/>
          <p:cNvPicPr>
            <a:picLocks noChangeAspect="1" noChangeArrowheads="1"/>
          </p:cNvPicPr>
          <p:nvPr/>
        </p:nvPicPr>
        <p:blipFill>
          <a:blip r:embed="rId6" cstate="print"/>
          <a:srcRect/>
          <a:stretch>
            <a:fillRect/>
          </a:stretch>
        </p:blipFill>
        <p:spPr bwMode="auto">
          <a:xfrm>
            <a:off x="304800" y="4572000"/>
            <a:ext cx="3817937" cy="1878013"/>
          </a:xfrm>
          <a:prstGeom prst="rect">
            <a:avLst/>
          </a:prstGeom>
          <a:noFill/>
          <a:ln w="9525" algn="ctr">
            <a:noFill/>
            <a:miter lim="800000"/>
            <a:headEnd/>
            <a:tailEnd/>
          </a:ln>
          <a:effectLst>
            <a:outerShdw dist="35921" dir="2700000" algn="ctr" rotWithShape="0">
              <a:srgbClr val="040400"/>
            </a:outerShdw>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0" y="6446838"/>
            <a:ext cx="457200" cy="365125"/>
          </a:xfrm>
          <a:prstGeom prst="rect">
            <a:avLst/>
          </a:prstGeom>
        </p:spPr>
        <p:txBody>
          <a:bodyPr/>
          <a:lstStyle/>
          <a:p>
            <a:fld id="{C3AF8341-9613-4B3F-8938-FED233D44678}" type="slidenum">
              <a:rPr lang="en-US" smtClean="0">
                <a:solidFill>
                  <a:prstClr val="white"/>
                </a:solidFill>
              </a:rPr>
              <a:pPr/>
              <a:t>6</a:t>
            </a:fld>
            <a:endParaRPr lang="en-US">
              <a:solidFill>
                <a:prstClr val="white"/>
              </a:solidFill>
            </a:endParaRPr>
          </a:p>
        </p:txBody>
      </p:sp>
      <p:sp>
        <p:nvSpPr>
          <p:cNvPr id="4" name="Rectangle 3"/>
          <p:cNvSpPr/>
          <p:nvPr/>
        </p:nvSpPr>
        <p:spPr>
          <a:xfrm>
            <a:off x="609600" y="304800"/>
            <a:ext cx="8001000" cy="1384995"/>
          </a:xfrm>
          <a:prstGeom prst="rect">
            <a:avLst/>
          </a:prstGeom>
        </p:spPr>
        <p:txBody>
          <a:bodyPr wrap="square">
            <a:spAutoFit/>
          </a:bodyPr>
          <a:lstStyle/>
          <a:p>
            <a:pPr algn="ctr"/>
            <a:r>
              <a:rPr lang="en-US"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1 </a:t>
            </a:r>
            <a:r>
              <a:rPr lang="ru-RU"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 1</a:t>
            </a:r>
          </a:p>
          <a:p>
            <a:pPr algn="ctr"/>
            <a:r>
              <a:rPr lang="en-US"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Pilot projects </a:t>
            </a:r>
            <a:r>
              <a:rPr lang="ru-RU"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en-US"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the first results</a:t>
            </a:r>
            <a:r>
              <a:rPr lang="ru-RU"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en-US"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students and teachers</a:t>
            </a:r>
            <a:endParaRPr lang="ru-RU" sz="2800" b="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graphicFrame>
        <p:nvGraphicFramePr>
          <p:cNvPr id="6" name="Chart 5"/>
          <p:cNvGraphicFramePr/>
          <p:nvPr/>
        </p:nvGraphicFramePr>
        <p:xfrm>
          <a:off x="914400" y="1828800"/>
          <a:ext cx="78486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idx="4294967295"/>
          </p:nvPr>
        </p:nvSpPr>
        <p:spPr>
          <a:xfrm>
            <a:off x="762000" y="152400"/>
            <a:ext cx="8237537" cy="571500"/>
          </a:xfrm>
        </p:spPr>
        <p:txBody>
          <a:bodyPr>
            <a:noAutofit/>
          </a:bodyPr>
          <a:lstStyle/>
          <a:p>
            <a:r>
              <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Evaluation results : parents</a:t>
            </a: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
            </a:r>
            <a:b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a:t>
            </a:r>
            <a:r>
              <a:rPr lang="en-US" sz="2800" b="1" kern="1200" dirty="0" err="1" smtClean="0">
                <a:solidFill>
                  <a:srgbClr val="FFC000"/>
                </a:solidFill>
                <a:effectLst>
                  <a:outerShdw blurRad="50800" dist="50800" dir="5400000" algn="ctr" rotWithShape="0">
                    <a:schemeClr val="bg2"/>
                  </a:outerShdw>
                </a:effectLst>
                <a:latin typeface="Neo Sans Intel" pitchFamily="34" charset="0"/>
                <a:ea typeface="+mj-ea"/>
                <a:cs typeface="+mj-cs"/>
              </a:rPr>
              <a:t>St.Petersburg</a:t>
            </a:r>
            <a:r>
              <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a:t>
            </a: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 08/09 </a:t>
            </a:r>
            <a:r>
              <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school year</a:t>
            </a: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a:t>
            </a:r>
            <a:endPar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35844" name="Rectangle 8"/>
          <p:cNvSpPr>
            <a:spLocks noGrp="1" noChangeArrowheads="1"/>
          </p:cNvSpPr>
          <p:nvPr>
            <p:ph type="body" idx="4294967295"/>
          </p:nvPr>
        </p:nvSpPr>
        <p:spPr>
          <a:xfrm>
            <a:off x="0" y="3922713"/>
            <a:ext cx="5667375" cy="2279650"/>
          </a:xfrm>
        </p:spPr>
        <p:txBody>
          <a:bodyPr/>
          <a:lstStyle/>
          <a:p>
            <a:pPr eaLnBrk="1" hangingPunct="1">
              <a:lnSpc>
                <a:spcPct val="80000"/>
              </a:lnSpc>
              <a:buFontTx/>
              <a:buNone/>
            </a:pPr>
            <a:r>
              <a:rPr lang="en-US" sz="1600" b="1" dirty="0" smtClean="0"/>
              <a:t>School Administrators :</a:t>
            </a:r>
            <a:endParaRPr lang="ru-RU" sz="1600" b="1" dirty="0" smtClean="0"/>
          </a:p>
          <a:p>
            <a:pPr eaLnBrk="1" hangingPunct="1">
              <a:lnSpc>
                <a:spcPct val="80000"/>
              </a:lnSpc>
              <a:buFontTx/>
              <a:buNone/>
            </a:pPr>
            <a:r>
              <a:rPr lang="ru-RU" sz="1600" dirty="0" smtClean="0"/>
              <a:t>	</a:t>
            </a:r>
            <a:r>
              <a:rPr lang="en-US" sz="1600" dirty="0" smtClean="0"/>
              <a:t>The program is fully comply with the school development plans</a:t>
            </a:r>
            <a:r>
              <a:rPr lang="ru-RU" sz="1600" dirty="0" smtClean="0"/>
              <a:t>. </a:t>
            </a:r>
            <a:r>
              <a:rPr lang="en-US" sz="1600" dirty="0" smtClean="0"/>
              <a:t>The main ways of enhancements :</a:t>
            </a:r>
            <a:endParaRPr lang="ru-RU" sz="1600" dirty="0" smtClean="0"/>
          </a:p>
          <a:p>
            <a:pPr eaLnBrk="1" hangingPunct="1">
              <a:lnSpc>
                <a:spcPct val="80000"/>
              </a:lnSpc>
              <a:buFontTx/>
              <a:buChar char="-"/>
            </a:pPr>
            <a:r>
              <a:rPr lang="en-US" sz="1600" dirty="0" smtClean="0"/>
              <a:t>providing of greater ergonomics – increasing of screen size, possibility to increase the font size, etc.</a:t>
            </a:r>
            <a:endParaRPr lang="ru-RU" sz="1600" dirty="0" smtClean="0"/>
          </a:p>
          <a:p>
            <a:pPr>
              <a:lnSpc>
                <a:spcPct val="80000"/>
              </a:lnSpc>
              <a:buFontTx/>
              <a:buChar char="-"/>
            </a:pPr>
            <a:r>
              <a:rPr lang="en-US" sz="1600" dirty="0" smtClean="0"/>
              <a:t>improving the reliability of the system (problem of instability in the network, charging, etc.).</a:t>
            </a:r>
            <a:r>
              <a:rPr lang="ru-RU" sz="1600" dirty="0" smtClean="0"/>
              <a:t> </a:t>
            </a:r>
            <a:endParaRPr lang="en-US" sz="1600" dirty="0" smtClean="0"/>
          </a:p>
        </p:txBody>
      </p:sp>
      <p:pic>
        <p:nvPicPr>
          <p:cNvPr id="35842" name="Picture 4"/>
          <p:cNvPicPr>
            <a:picLocks noChangeAspect="1" noChangeArrowheads="1"/>
          </p:cNvPicPr>
          <p:nvPr/>
        </p:nvPicPr>
        <p:blipFill>
          <a:blip r:embed="rId3" cstate="print"/>
          <a:srcRect/>
          <a:stretch>
            <a:fillRect/>
          </a:stretch>
        </p:blipFill>
        <p:spPr bwMode="auto">
          <a:xfrm>
            <a:off x="0" y="839788"/>
            <a:ext cx="9144000" cy="3059112"/>
          </a:xfrm>
          <a:prstGeom prst="rect">
            <a:avLst/>
          </a:prstGeom>
          <a:noFill/>
          <a:ln w="9525">
            <a:noFill/>
            <a:miter lim="800000"/>
            <a:headEnd/>
            <a:tailEnd/>
          </a:ln>
        </p:spPr>
      </p:pic>
      <p:pic>
        <p:nvPicPr>
          <p:cNvPr id="35843" name="Picture 5"/>
          <p:cNvPicPr>
            <a:picLocks noChangeAspect="1" noChangeArrowheads="1"/>
          </p:cNvPicPr>
          <p:nvPr/>
        </p:nvPicPr>
        <p:blipFill>
          <a:blip r:embed="rId4" cstate="print"/>
          <a:srcRect/>
          <a:stretch>
            <a:fillRect/>
          </a:stretch>
        </p:blipFill>
        <p:spPr bwMode="auto">
          <a:xfrm>
            <a:off x="6269038" y="3806825"/>
            <a:ext cx="2874962" cy="2292350"/>
          </a:xfrm>
          <a:prstGeom prst="rect">
            <a:avLst/>
          </a:prstGeom>
          <a:noFill/>
          <a:ln w="9525">
            <a:noFill/>
            <a:miter lim="800000"/>
            <a:headEnd/>
            <a:tailEnd/>
          </a:ln>
        </p:spPr>
      </p:pic>
      <p:sp>
        <p:nvSpPr>
          <p:cNvPr id="35845" name="Rectangle 11"/>
          <p:cNvSpPr>
            <a:spLocks noChangeArrowheads="1"/>
          </p:cNvSpPr>
          <p:nvPr/>
        </p:nvSpPr>
        <p:spPr bwMode="auto">
          <a:xfrm>
            <a:off x="166688" y="3346450"/>
            <a:ext cx="1490662" cy="266700"/>
          </a:xfrm>
          <a:prstGeom prst="rect">
            <a:avLst/>
          </a:prstGeom>
          <a:noFill/>
          <a:ln w="9525">
            <a:noFill/>
            <a:miter lim="800000"/>
            <a:headEnd/>
            <a:tailEnd/>
          </a:ln>
        </p:spPr>
        <p:txBody>
          <a:bodyPr lIns="0" tIns="0" rIns="0" bIns="0"/>
          <a:lstStyle/>
          <a:p>
            <a:pPr marL="225425" indent="-225425">
              <a:lnSpc>
                <a:spcPct val="80000"/>
              </a:lnSpc>
              <a:spcBef>
                <a:spcPct val="20000"/>
              </a:spcBef>
            </a:pPr>
            <a:r>
              <a:rPr lang="ru-RU" sz="1600" b="1"/>
              <a:t>Родители</a:t>
            </a:r>
            <a:endParaRPr lang="en-US" sz="160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386" name="Rectangle 2"/>
          <p:cNvSpPr>
            <a:spLocks noGrp="1" noChangeArrowheads="1"/>
          </p:cNvSpPr>
          <p:nvPr>
            <p:ph type="title" idx="4294967295"/>
          </p:nvPr>
        </p:nvSpPr>
        <p:spPr>
          <a:xfrm>
            <a:off x="1" y="304800"/>
            <a:ext cx="9144000" cy="487362"/>
          </a:xfrm>
        </p:spPr>
        <p:txBody>
          <a:bodyPr>
            <a:noAutofit/>
          </a:bodyPr>
          <a:lstStyle/>
          <a:p>
            <a:pPr>
              <a:defRPr/>
            </a:pPr>
            <a:r>
              <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Intel contribution to the modernization of education </a:t>
            </a:r>
            <a:br>
              <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in Russia</a:t>
            </a:r>
          </a:p>
        </p:txBody>
      </p:sp>
      <p:sp>
        <p:nvSpPr>
          <p:cNvPr id="11267" name="Rectangle 3"/>
          <p:cNvSpPr>
            <a:spLocks noGrp="1" noChangeArrowheads="1"/>
          </p:cNvSpPr>
          <p:nvPr>
            <p:ph type="body" idx="4294967295"/>
          </p:nvPr>
        </p:nvSpPr>
        <p:spPr>
          <a:xfrm>
            <a:off x="0" y="1295400"/>
            <a:ext cx="6662738" cy="4681538"/>
          </a:xfrm>
        </p:spPr>
        <p:txBody>
          <a:bodyPr/>
          <a:lstStyle/>
          <a:p>
            <a:pPr eaLnBrk="1" hangingPunct="1">
              <a:lnSpc>
                <a:spcPct val="150000"/>
              </a:lnSpc>
            </a:pPr>
            <a:r>
              <a:rPr lang="en-US" sz="2000" dirty="0" smtClean="0">
                <a:latin typeface="Neo Sans Cyr Medium"/>
              </a:rPr>
              <a:t>Teachers professional development</a:t>
            </a:r>
            <a:endParaRPr lang="ru-RU" sz="2000" dirty="0" smtClean="0">
              <a:latin typeface="Neo Sans Cyr Medium"/>
            </a:endParaRPr>
          </a:p>
          <a:p>
            <a:pPr>
              <a:lnSpc>
                <a:spcPct val="150000"/>
              </a:lnSpc>
            </a:pPr>
            <a:r>
              <a:rPr lang="en-US" sz="2000" dirty="0" smtClean="0">
                <a:latin typeface="Neo Sans Cyr Medium"/>
              </a:rPr>
              <a:t>Participation in the development, adaptation and scaling patterns of use of modern ICT in Education</a:t>
            </a:r>
            <a:endParaRPr lang="ru-RU" sz="2000" dirty="0" smtClean="0">
              <a:latin typeface="Neo Sans Cyr Medium"/>
            </a:endParaRPr>
          </a:p>
          <a:p>
            <a:pPr eaLnBrk="1" hangingPunct="1">
              <a:lnSpc>
                <a:spcPct val="150000"/>
              </a:lnSpc>
            </a:pPr>
            <a:r>
              <a:rPr lang="en-US" sz="2000" dirty="0" smtClean="0">
                <a:latin typeface="Neo Sans Cyr Medium"/>
              </a:rPr>
              <a:t>“Intel® Education Galaxy” community support</a:t>
            </a:r>
            <a:endParaRPr lang="ru-RU" sz="2000" dirty="0" smtClean="0">
              <a:latin typeface="Neo Sans Cyr Medium"/>
            </a:endParaRPr>
          </a:p>
          <a:p>
            <a:pPr eaLnBrk="1" hangingPunct="1">
              <a:lnSpc>
                <a:spcPct val="150000"/>
              </a:lnSpc>
            </a:pPr>
            <a:r>
              <a:rPr lang="en-US" sz="2000" dirty="0" smtClean="0">
                <a:solidFill>
                  <a:srgbClr val="FFC000"/>
                </a:solidFill>
                <a:latin typeface="Neo Sans Cyr Medium"/>
                <a:hlinkClick r:id="rId2"/>
              </a:rPr>
              <a:t>edugalaxy.intel.ru</a:t>
            </a:r>
            <a:endParaRPr lang="en-US" sz="2000" dirty="0" smtClean="0">
              <a:solidFill>
                <a:srgbClr val="FFC000"/>
              </a:solidFill>
              <a:latin typeface="Neo Sans Cyr Medium"/>
            </a:endParaRPr>
          </a:p>
          <a:p>
            <a:pPr eaLnBrk="1" hangingPunct="1">
              <a:lnSpc>
                <a:spcPct val="150000"/>
              </a:lnSpc>
            </a:pPr>
            <a:r>
              <a:rPr lang="en-US" sz="2000" dirty="0" smtClean="0">
                <a:latin typeface="Neo Sans Cyr Medium"/>
              </a:rPr>
              <a:t>Support in complex solutions choosing </a:t>
            </a:r>
            <a:r>
              <a:rPr lang="ru-RU" sz="2000" dirty="0" smtClean="0">
                <a:latin typeface="Neo Sans Cyr Medium"/>
              </a:rPr>
              <a:t> </a:t>
            </a:r>
            <a:endParaRPr lang="en-US" sz="2000" dirty="0" smtClean="0">
              <a:latin typeface="Neo Sans Cyr Medium"/>
            </a:endParaRPr>
          </a:p>
        </p:txBody>
      </p:sp>
      <p:pic>
        <p:nvPicPr>
          <p:cNvPr id="11268" name="Picture 4" descr="cmpc_convertible_small"/>
          <p:cNvPicPr>
            <a:picLocks noChangeAspect="1" noChangeArrowheads="1"/>
          </p:cNvPicPr>
          <p:nvPr/>
        </p:nvPicPr>
        <p:blipFill>
          <a:blip r:embed="rId3" cstate="print"/>
          <a:srcRect/>
          <a:stretch>
            <a:fillRect/>
          </a:stretch>
        </p:blipFill>
        <p:spPr bwMode="auto">
          <a:xfrm>
            <a:off x="6324600" y="3357563"/>
            <a:ext cx="2819400" cy="2052637"/>
          </a:xfrm>
          <a:prstGeom prst="rect">
            <a:avLst/>
          </a:prstGeom>
          <a:noFill/>
          <a:ln w="9525">
            <a:noFill/>
            <a:miter lim="800000"/>
            <a:headEnd/>
            <a:tailEnd/>
          </a:ln>
        </p:spPr>
      </p:pic>
      <p:sp>
        <p:nvSpPr>
          <p:cNvPr id="11269" name="TextBox 4"/>
          <p:cNvSpPr txBox="1">
            <a:spLocks noChangeArrowheads="1"/>
          </p:cNvSpPr>
          <p:nvPr/>
        </p:nvSpPr>
        <p:spPr bwMode="auto">
          <a:xfrm>
            <a:off x="218672" y="5562600"/>
            <a:ext cx="8925328" cy="461665"/>
          </a:xfrm>
          <a:prstGeom prst="rect">
            <a:avLst/>
          </a:prstGeom>
          <a:noFill/>
          <a:ln w="9525">
            <a:noFill/>
            <a:miter lim="800000"/>
            <a:headEnd/>
            <a:tailEnd/>
          </a:ln>
        </p:spPr>
        <p:txBody>
          <a:bodyPr wrap="none">
            <a:spAutoFit/>
          </a:bodyPr>
          <a:lstStyle/>
          <a:p>
            <a:r>
              <a:rPr lang="ru-RU" sz="2400" b="1" dirty="0" smtClean="0">
                <a:solidFill>
                  <a:srgbClr val="FFC000"/>
                </a:solidFill>
                <a:effectLst>
                  <a:outerShdw blurRad="50800" dist="50800" dir="5400000" algn="ctr" rotWithShape="0">
                    <a:schemeClr val="bg2"/>
                  </a:outerShdw>
                </a:effectLst>
                <a:latin typeface="Neo Sans Intel" pitchFamily="34" charset="0"/>
                <a:ea typeface="+mj-ea"/>
                <a:cs typeface="+mj-cs"/>
              </a:rPr>
              <a:t>«1 : 1»</a:t>
            </a:r>
            <a:r>
              <a:rPr lang="en-US" sz="2400" b="1" dirty="0" smtClean="0">
                <a:solidFill>
                  <a:srgbClr val="FFC000"/>
                </a:solidFill>
                <a:effectLst>
                  <a:outerShdw blurRad="50800" dist="50800" dir="5400000" algn="ctr" rotWithShape="0">
                    <a:schemeClr val="bg2"/>
                  </a:outerShdw>
                </a:effectLst>
                <a:latin typeface="Neo Sans Intel" pitchFamily="34" charset="0"/>
                <a:ea typeface="+mj-ea"/>
                <a:cs typeface="+mj-cs"/>
              </a:rPr>
              <a:t> model is fully comply with the Federal education standards </a:t>
            </a:r>
            <a:endParaRPr lang="en-US" sz="2400" b="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pic>
        <p:nvPicPr>
          <p:cNvPr id="11270" name="Picture 2"/>
          <p:cNvPicPr>
            <a:picLocks noChangeAspect="1" noChangeArrowheads="1"/>
          </p:cNvPicPr>
          <p:nvPr/>
        </p:nvPicPr>
        <p:blipFill>
          <a:blip r:embed="rId4" cstate="print"/>
          <a:srcRect/>
          <a:stretch>
            <a:fillRect/>
          </a:stretch>
        </p:blipFill>
        <p:spPr bwMode="auto">
          <a:xfrm>
            <a:off x="6858000" y="914400"/>
            <a:ext cx="1935162" cy="22193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1_theme">
  <a:themeElements>
    <a:clrScheme name="Custom 26">
      <a:dk1>
        <a:srgbClr val="000000"/>
      </a:dk1>
      <a:lt1>
        <a:srgbClr val="FFFFFF"/>
      </a:lt1>
      <a:dk2>
        <a:srgbClr val="0860A8"/>
      </a:dk2>
      <a:lt2>
        <a:srgbClr val="FDB605"/>
      </a:lt2>
      <a:accent1>
        <a:srgbClr val="009900"/>
      </a:accent1>
      <a:accent2>
        <a:srgbClr val="FF5C00"/>
      </a:accent2>
      <a:accent3>
        <a:srgbClr val="AAB6D1"/>
      </a:accent3>
      <a:accent4>
        <a:srgbClr val="DADADA"/>
      </a:accent4>
      <a:accent5>
        <a:srgbClr val="AACAAA"/>
      </a:accent5>
      <a:accent6>
        <a:srgbClr val="E75300"/>
      </a:accent6>
      <a:hlink>
        <a:srgbClr val="E3F2FD"/>
      </a:hlink>
      <a:folHlink>
        <a:srgbClr val="E3F2FD"/>
      </a:folHlink>
    </a:clrScheme>
    <a:fontScheme name="4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52500" rtl="0" eaLnBrk="1" fontAlgn="base" latinLnBrk="0" hangingPunct="1">
          <a:lnSpc>
            <a:spcPct val="100000"/>
          </a:lnSpc>
          <a:spcBef>
            <a:spcPct val="0"/>
          </a:spcBef>
          <a:spcAft>
            <a:spcPct val="0"/>
          </a:spcAft>
          <a:buClrTx/>
          <a:buSzTx/>
          <a:buFontTx/>
          <a:buNone/>
          <a:tabLst/>
          <a:defRPr kumimoji="0" lang="en-US" sz="3100" b="0" i="0" u="none" strike="noStrike" cap="none" normalizeH="0" baseline="0" smtClean="0">
            <a:ln>
              <a:noFill/>
            </a:ln>
            <a:solidFill>
              <a:schemeClr val="tx1"/>
            </a:solidFill>
            <a:effectLst/>
            <a:latin typeface="Neo Sans Intel Medium"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52500" rtl="0" eaLnBrk="1" fontAlgn="base" latinLnBrk="0" hangingPunct="1">
          <a:lnSpc>
            <a:spcPct val="100000"/>
          </a:lnSpc>
          <a:spcBef>
            <a:spcPct val="0"/>
          </a:spcBef>
          <a:spcAft>
            <a:spcPct val="0"/>
          </a:spcAft>
          <a:buClrTx/>
          <a:buSzTx/>
          <a:buFontTx/>
          <a:buNone/>
          <a:tabLst/>
          <a:defRPr kumimoji="0" lang="en-US" sz="3100" b="0" i="0" u="none" strike="noStrike" cap="none" normalizeH="0" baseline="0" smtClean="0">
            <a:ln>
              <a:noFill/>
            </a:ln>
            <a:solidFill>
              <a:schemeClr val="tx1"/>
            </a:solidFill>
            <a:effectLst/>
            <a:latin typeface="Neo Sans Intel Medium" pitchFamily="34" charset="0"/>
            <a:cs typeface="Arial" pitchFamily="34" charset="0"/>
          </a:defRPr>
        </a:defPPr>
      </a:lstStyle>
    </a:lnDef>
  </a:objectDefaults>
  <a:extraClrSchemeLst>
    <a:extraClrScheme>
      <a:clrScheme name="4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4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4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4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4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4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4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4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4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4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4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4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blue_intel_only">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blue_intel_only">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ue_intel_only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blue_intel_only 2">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du_Transformation_theme">
  <a:themeElements>
    <a:clrScheme name="">
      <a:dk1>
        <a:srgbClr val="000000"/>
      </a:dk1>
      <a:lt1>
        <a:srgbClr val="FFFFFF"/>
      </a:lt1>
      <a:dk2>
        <a:srgbClr val="0860A8"/>
      </a:dk2>
      <a:lt2>
        <a:srgbClr val="E6B012"/>
      </a:lt2>
      <a:accent1>
        <a:srgbClr val="009900"/>
      </a:accent1>
      <a:accent2>
        <a:srgbClr val="B40FC8"/>
      </a:accent2>
      <a:accent3>
        <a:srgbClr val="AAB6D1"/>
      </a:accent3>
      <a:accent4>
        <a:srgbClr val="DADADA"/>
      </a:accent4>
      <a:accent5>
        <a:srgbClr val="AACAAA"/>
      </a:accent5>
      <a:accent6>
        <a:srgbClr val="A30CB5"/>
      </a:accent6>
      <a:hlink>
        <a:srgbClr val="05DCFA"/>
      </a:hlink>
      <a:folHlink>
        <a:srgbClr val="05DCC8"/>
      </a:folHlink>
    </a:clrScheme>
    <a:fontScheme name="3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130609" tIns="65305" rIns="130609" bIns="65305" numCol="1" anchor="t" anchorCtr="1" compatLnSpc="1">
        <a:prstTxWarp prst="textNoShape">
          <a:avLst/>
        </a:prstTxWarp>
        <a:spAutoFit/>
      </a:bodyPr>
      <a:lstStyle>
        <a:defPPr marL="322263" marR="0" indent="-322263" algn="l" defTabSz="1306513"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3100" b="0" i="0" u="none" strike="noStrike" cap="none" normalizeH="0" baseline="0" smtClean="0">
            <a:ln>
              <a:noFill/>
            </a:ln>
            <a:solidFill>
              <a:srgbClr val="FFFFFF"/>
            </a:solidFill>
            <a:effectLst>
              <a:outerShdw blurRad="38100" dist="38100" dir="2700000" algn="tl">
                <a:srgbClr val="000000">
                  <a:alpha val="43137"/>
                </a:srgbClr>
              </a:outerShdw>
            </a:effectLst>
            <a:latin typeface="Neo Sans Intel" pitchFamily="34"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130609" tIns="65305" rIns="130609" bIns="65305" numCol="1" anchor="t" anchorCtr="1" compatLnSpc="1">
        <a:prstTxWarp prst="textNoShape">
          <a:avLst/>
        </a:prstTxWarp>
        <a:spAutoFit/>
      </a:bodyPr>
      <a:lstStyle>
        <a:defPPr marL="322263" marR="0" indent="-322263" algn="l" defTabSz="1306513"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3100" b="0" i="0" u="none" strike="noStrike" cap="none" normalizeH="0" baseline="0" smtClean="0">
            <a:ln>
              <a:noFill/>
            </a:ln>
            <a:solidFill>
              <a:srgbClr val="FFFFFF"/>
            </a:solidFill>
            <a:effectLst>
              <a:outerShdw blurRad="38100" dist="38100" dir="2700000" algn="tl">
                <a:srgbClr val="000000">
                  <a:alpha val="43137"/>
                </a:srgbClr>
              </a:outerShdw>
            </a:effectLst>
            <a:latin typeface="Neo Sans Intel" pitchFamily="34" charset="0"/>
            <a:cs typeface="Arial" charset="0"/>
          </a:defRPr>
        </a:defPPr>
      </a:lstStyle>
    </a:lnDef>
  </a:objectDefaults>
  <a:extraClrSchemeLst>
    <a:extraClrScheme>
      <a:clrScheme name="3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3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3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3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3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3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3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3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3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3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Theme">
  <a:themeElements>
    <a:clrScheme name="Intel Blue">
      <a:dk1>
        <a:sysClr val="windowText" lastClr="000000"/>
      </a:dk1>
      <a:lt1>
        <a:sysClr val="window" lastClr="FFFFFF"/>
      </a:lt1>
      <a:dk2>
        <a:srgbClr val="1F497D"/>
      </a:dk2>
      <a:lt2>
        <a:srgbClr val="EEECE1"/>
      </a:lt2>
      <a:accent1>
        <a:srgbClr val="0860A8"/>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Intel Blue">
      <a:dk1>
        <a:sysClr val="windowText" lastClr="000000"/>
      </a:dk1>
      <a:lt1>
        <a:sysClr val="window" lastClr="FFFFFF"/>
      </a:lt1>
      <a:dk2>
        <a:srgbClr val="1F497D"/>
      </a:dk2>
      <a:lt2>
        <a:srgbClr val="EEECE1"/>
      </a:lt2>
      <a:accent1>
        <a:srgbClr val="0860A8"/>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Intel_LTtemplate_1214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tel Verdana">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5000">
              <a:schemeClr val="accent2"/>
            </a:gs>
            <a:gs pos="95000">
              <a:schemeClr val="accent1"/>
            </a:gs>
          </a:gsLst>
          <a:lin ang="16200000" scaled="0"/>
          <a:tileRect/>
        </a:gradFill>
        <a:ln w="3175" cap="flat" cmpd="sng" algn="ctr">
          <a:solidFill>
            <a:schemeClr val="tx1"/>
          </a:solidFill>
          <a:prstDash val="solid"/>
          <a:round/>
          <a:headEnd type="none" w="sm" len="sm"/>
          <a:tailEnd type="none" w="sm" len="sm"/>
        </a:ln>
        <a:effectLst/>
      </a:spPr>
      <a:bodyPr vert="horz" wrap="none" lIns="91440" tIns="45720" rIns="91440" bIns="45720" numCol="1" rtlCol="0" anchor="ctr" anchorCtr="0" compatLnSpc="1">
        <a:prstTxWarp prst="textNoShape">
          <a:avLst/>
        </a:prstTxWarp>
      </a:bodyPr>
      <a:lstStyle>
        <a:defPPr eaLnBrk="0" hangingPunct="0">
          <a:defRPr sz="2000" b="1" smtClean="0">
            <a:latin typeface="Neo Sans Intel" pitchFamily="34" charset="0"/>
            <a:cs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Neo Sans Intel" pitchFamily="34" charset="0"/>
            <a:cs typeface="Arial" pitchFamily="34" charset="0"/>
          </a:defRPr>
        </a:defPPr>
      </a:lstStyle>
    </a:lnDef>
    <a:txDef>
      <a:spPr>
        <a:noFill/>
      </a:spPr>
      <a:bodyPr wrap="none" rtlCol="0">
        <a:spAutoFit/>
      </a:bodyPr>
      <a:lstStyle>
        <a:defPPr>
          <a:defRPr dirty="0" err="1" smtClean="0">
            <a:latin typeface="+mn-lt"/>
          </a:defRPr>
        </a:defPPr>
      </a:lstStyle>
    </a:txDef>
  </a:objectDefaults>
  <a:extraClrSchemeLst>
    <a:extraClrScheme>
      <a:clrScheme name="2_intel_template_1_111605_BLUE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2_intel_template_1_111605_BLUE 2">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2_intel_template_1_111605_BLUE 3">
        <a:dk1>
          <a:srgbClr val="000000"/>
        </a:dk1>
        <a:lt1>
          <a:srgbClr val="FFFFFF"/>
        </a:lt1>
        <a:dk2>
          <a:srgbClr val="DDDDDD"/>
        </a:dk2>
        <a:lt2>
          <a:srgbClr val="5F5F5F"/>
        </a:lt2>
        <a:accent1>
          <a:srgbClr val="A6CAE1"/>
        </a:accent1>
        <a:accent2>
          <a:srgbClr val="567EB9"/>
        </a:accent2>
        <a:accent3>
          <a:srgbClr val="FFFFFF"/>
        </a:accent3>
        <a:accent4>
          <a:srgbClr val="000000"/>
        </a:accent4>
        <a:accent5>
          <a:srgbClr val="D0E1EE"/>
        </a:accent5>
        <a:accent6>
          <a:srgbClr val="4D72A7"/>
        </a:accent6>
        <a:hlink>
          <a:srgbClr val="0860A8"/>
        </a:hlink>
        <a:folHlink>
          <a:srgbClr val="0C2E86"/>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IIE_Summit_template_blue_F">
  <a:themeElements>
    <a:clrScheme name="Custom 34">
      <a:dk1>
        <a:srgbClr val="0071C5"/>
      </a:dk1>
      <a:lt1>
        <a:srgbClr val="FFFFFF"/>
      </a:lt1>
      <a:dk2>
        <a:srgbClr val="F5E647"/>
      </a:dk2>
      <a:lt2>
        <a:srgbClr val="FF5C00"/>
      </a:lt2>
      <a:accent1>
        <a:srgbClr val="A6CAE1"/>
      </a:accent1>
      <a:accent2>
        <a:srgbClr val="0071C5"/>
      </a:accent2>
      <a:accent3>
        <a:srgbClr val="FFFFFF"/>
      </a:accent3>
      <a:accent4>
        <a:srgbClr val="0071C5"/>
      </a:accent4>
      <a:accent5>
        <a:srgbClr val="D0E1EE"/>
      </a:accent5>
      <a:accent6>
        <a:srgbClr val="0071C5"/>
      </a:accent6>
      <a:hlink>
        <a:srgbClr val="0071C5"/>
      </a:hlink>
      <a:folHlink>
        <a:srgbClr val="0071C5"/>
      </a:folHlink>
    </a:clrScheme>
    <a:fontScheme name="IIE_Summit_template_blue_F">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860A8"/>
        </a:solidFill>
        <a:ln w="38100" cap="flat" cmpd="dbl" algn="ctr">
          <a:solidFill>
            <a:srgbClr val="096FC3"/>
          </a:solidFill>
          <a:prstDash val="solid"/>
          <a:round/>
          <a:headEnd type="none" w="med" len="med"/>
          <a:tailEnd type="none" w="med" len="med"/>
        </a:ln>
        <a:effectLst/>
      </a:spPr>
      <a:bodyPr vert="eaVert"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1000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rgbClr val="0860A8"/>
        </a:solidFill>
        <a:ln w="38100" cap="flat" cmpd="dbl" algn="ctr">
          <a:solidFill>
            <a:srgbClr val="096FC3"/>
          </a:solidFill>
          <a:prstDash val="solid"/>
          <a:round/>
          <a:headEnd type="none" w="med" len="med"/>
          <a:tailEnd type="none" w="med" len="med"/>
        </a:ln>
        <a:effectLst/>
      </a:spPr>
      <a:bodyPr vert="eaVert"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1000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IIE_Summit_template_blue_F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IIE_Summit_template_blue_F 2">
        <a:dk1>
          <a:srgbClr val="0860A8"/>
        </a:dk1>
        <a:lt1>
          <a:srgbClr val="FFFFFF"/>
        </a:lt1>
        <a:dk2>
          <a:srgbClr val="F5E647"/>
        </a:dk2>
        <a:lt2>
          <a:srgbClr val="FF5C00"/>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IIE_Summit_template_blue_F 3">
        <a:dk1>
          <a:srgbClr val="F5E647"/>
        </a:dk1>
        <a:lt1>
          <a:srgbClr val="FFFFFF"/>
        </a:lt1>
        <a:dk2>
          <a:srgbClr val="0C2E86"/>
        </a:dk2>
        <a:lt2>
          <a:srgbClr val="FF5C00"/>
        </a:lt2>
        <a:accent1>
          <a:srgbClr val="A6CAE1"/>
        </a:accent1>
        <a:accent2>
          <a:srgbClr val="567EB9"/>
        </a:accent2>
        <a:accent3>
          <a:srgbClr val="AAADC3"/>
        </a:accent3>
        <a:accent4>
          <a:srgbClr val="DADADA"/>
        </a:accent4>
        <a:accent5>
          <a:srgbClr val="D0E1EE"/>
        </a:accent5>
        <a:accent6>
          <a:srgbClr val="4D72A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IIE_Summit_template_blue_F 4">
        <a:dk1>
          <a:srgbClr val="F5E647"/>
        </a:dk1>
        <a:lt1>
          <a:srgbClr val="FFFFFF"/>
        </a:lt1>
        <a:dk2>
          <a:srgbClr val="0C2E86"/>
        </a:dk2>
        <a:lt2>
          <a:srgbClr val="FF5C00"/>
        </a:lt2>
        <a:accent1>
          <a:srgbClr val="A6CAE1"/>
        </a:accent1>
        <a:accent2>
          <a:srgbClr val="FFFFFF"/>
        </a:accent2>
        <a:accent3>
          <a:srgbClr val="AAADC3"/>
        </a:accent3>
        <a:accent4>
          <a:srgbClr val="DADADA"/>
        </a:accent4>
        <a:accent5>
          <a:srgbClr val="D0E1EE"/>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AA014C"/>
    </a:hlink>
    <a:folHlink>
      <a:srgbClr val="6AADE4"/>
    </a:folHlink>
  </a:clrScheme>
</a:themeOverride>
</file>

<file path=ppt/theme/themeOverride2.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FF5C00"/>
    </a:hlink>
    <a:folHlink>
      <a:srgbClr val="6AADE4"/>
    </a:folHlink>
  </a:clrScheme>
</a:themeOverride>
</file>

<file path=ppt/theme/themeOverride3.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FF5C00"/>
    </a:hlink>
    <a:folHlink>
      <a:srgbClr val="6AADE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200301A9613184D95FCCBF0D267F663" ma:contentTypeVersion="0" ma:contentTypeDescription="Create a new document." ma:contentTypeScope="" ma:versionID="7e415e39b245150310eaf95b9de43b8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3BC6418-C710-4F32-8761-B6E62EF34DF7}">
  <ds:schemaRefs>
    <ds:schemaRef ds:uri="http://schemas.microsoft.com/office/2006/documentManagement/types"/>
    <ds:schemaRef ds:uri="http://www.w3.org/XML/1998/namespace"/>
    <ds:schemaRef ds:uri="http://purl.org/dc/terms/"/>
    <ds:schemaRef ds:uri="http://purl.org/dc/elements/1.1/"/>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9204D906-2484-4180-ABBD-42A71EFBBD88}">
  <ds:schemaRefs>
    <ds:schemaRef ds:uri="http://schemas.microsoft.com/sharepoint/v3/contenttype/forms"/>
  </ds:schemaRefs>
</ds:datastoreItem>
</file>

<file path=customXml/itemProps3.xml><?xml version="1.0" encoding="utf-8"?>
<ds:datastoreItem xmlns:ds="http://schemas.openxmlformats.org/officeDocument/2006/customXml" ds:itemID="{B9D3678F-11D8-4473-9718-2ECE7074D4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7535</TotalTime>
  <Words>554</Words>
  <Application>Microsoft Office PowerPoint</Application>
  <PresentationFormat>On-screen Show (4:3)</PresentationFormat>
  <Paragraphs>198</Paragraphs>
  <Slides>9</Slides>
  <Notes>5</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9</vt:i4>
      </vt:variant>
    </vt:vector>
  </HeadingPairs>
  <TitlesOfParts>
    <vt:vector size="22" baseType="lpstr">
      <vt:lpstr>1-1_theme</vt:lpstr>
      <vt:lpstr>1_Custom Design</vt:lpstr>
      <vt:lpstr>Office Theme</vt:lpstr>
      <vt:lpstr>Edu_Transformation_theme</vt:lpstr>
      <vt:lpstr>2_Custom Design</vt:lpstr>
      <vt:lpstr>2_Office Theme</vt:lpstr>
      <vt:lpstr>3_Office Theme</vt:lpstr>
      <vt:lpstr>Intel_LTtemplate_121410</vt:lpstr>
      <vt:lpstr>IIE_Summit_template_blue_F</vt:lpstr>
      <vt:lpstr>1_blue_intel_only</vt:lpstr>
      <vt:lpstr>3_Custom Design</vt:lpstr>
      <vt:lpstr>4_Office Theme</vt:lpstr>
      <vt:lpstr>Microsoft Office PowerPoint 97-2003 Presentation</vt:lpstr>
      <vt:lpstr>    Intel education programs  in Russia and the CIS   Experience, results, and unique projects    </vt:lpstr>
      <vt:lpstr>Slide 2</vt:lpstr>
      <vt:lpstr>Intel® Teach </vt:lpstr>
      <vt:lpstr>Slide 4</vt:lpstr>
      <vt:lpstr>1 : 1  Pilot projects in Russia</vt:lpstr>
      <vt:lpstr>Slide 6</vt:lpstr>
      <vt:lpstr>Evaluation results : parents (St.Petersburg, 08/09 school year)</vt:lpstr>
      <vt:lpstr>Intel contribution to the modernization of education  in Russia</vt:lpstr>
      <vt:lpstr>Slide 9</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Shokargi, Lilach</dc:creator>
  <cp:lastModifiedBy>ygontar</cp:lastModifiedBy>
  <cp:revision>277</cp:revision>
  <dcterms:created xsi:type="dcterms:W3CDTF">2011-01-12T23:24:01Z</dcterms:created>
  <dcterms:modified xsi:type="dcterms:W3CDTF">2011-09-15T05:04:38Z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0x0101008200301A9613184D95FCCBF0D267F663</vt:lpwstr>
  </property>
</Properties>
</file>